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36" r:id="rId2"/>
    <p:sldId id="328" r:id="rId3"/>
    <p:sldId id="343" r:id="rId4"/>
    <p:sldId id="317" r:id="rId5"/>
    <p:sldId id="256" r:id="rId6"/>
    <p:sldId id="314" r:id="rId7"/>
    <p:sldId id="333" r:id="rId8"/>
    <p:sldId id="331" r:id="rId9"/>
    <p:sldId id="318" r:id="rId10"/>
    <p:sldId id="323" r:id="rId11"/>
    <p:sldId id="322" r:id="rId12"/>
    <p:sldId id="321" r:id="rId13"/>
    <p:sldId id="320" r:id="rId14"/>
    <p:sldId id="334" r:id="rId15"/>
    <p:sldId id="346" r:id="rId16"/>
    <p:sldId id="34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23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017C5F-742E-45CB-8F31-D380E8874CD8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D9E495-527E-4DC0-9BF1-E2DA74FC8E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675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9E495-527E-4DC0-9BF1-E2DA74FC8E1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9E495-527E-4DC0-9BF1-E2DA74FC8E1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9E495-527E-4DC0-9BF1-E2DA74FC8E1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9E495-527E-4DC0-9BF1-E2DA74FC8E1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7DA-3D63-4DE9-8D67-CDC1FDEC259F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7DA-3D63-4DE9-8D67-CDC1FDEC259F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7DA-3D63-4DE9-8D67-CDC1FDEC259F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7DA-3D63-4DE9-8D67-CDC1FDEC259F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7DA-3D63-4DE9-8D67-CDC1FDEC259F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7DA-3D63-4DE9-8D67-CDC1FDEC259F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7DA-3D63-4DE9-8D67-CDC1FDEC259F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7DA-3D63-4DE9-8D67-CDC1FDEC259F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7DA-3D63-4DE9-8D67-CDC1FDEC259F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7DA-3D63-4DE9-8D67-CDC1FDEC259F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7DA-3D63-4DE9-8D67-CDC1FDEC259F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9B7DA-3D63-4DE9-8D67-CDC1FDEC259F}" type="datetimeFigureOut">
              <a:rPr lang="ru-RU" smtClean="0"/>
              <a:pPr/>
              <a:t>20.04.2017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3DE0E-814D-4152-A6D9-B3054F3FD2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&#1080;&#1089;&#1090;&#1088;&#1072;&#1090;&#1086;&#1088;\Documents\&#1054;&#1083;&#1077;&#1075;%20&#1041;&#1086;&#1088;&#1080;&#1089;&#1086;&#1074;%20-%20&#1042;%20&#1085;&#1077;&#1073;&#1077;%20&#1082;&#1072;&#1085;&#1072;&#1088;&#1077;&#1077;&#1095;&#1082;&#1072;%20(minus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openxmlformats.org/officeDocument/2006/relationships/image" Target="../media/image1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5" Type="http://schemas.openxmlformats.org/officeDocument/2006/relationships/image" Target="../media/image2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1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2" Type="http://schemas.openxmlformats.org/officeDocument/2006/relationships/image" Target="../media/image1.jpeg"/><Relationship Id="rId16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5" Type="http://schemas.openxmlformats.org/officeDocument/2006/relationships/image" Target="../media/image43.jpeg"/><Relationship Id="rId10" Type="http://schemas.openxmlformats.org/officeDocument/2006/relationships/image" Target="../media/image38.gif"/><Relationship Id="rId4" Type="http://schemas.openxmlformats.org/officeDocument/2006/relationships/image" Target="../media/image32.jpeg"/><Relationship Id="rId9" Type="http://schemas.openxmlformats.org/officeDocument/2006/relationships/image" Target="../media/image37.jpeg"/><Relationship Id="rId1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1.jpe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13" Type="http://schemas.openxmlformats.org/officeDocument/2006/relationships/image" Target="../media/image63.pn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12" Type="http://schemas.openxmlformats.org/officeDocument/2006/relationships/image" Target="../media/image6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11" Type="http://schemas.openxmlformats.org/officeDocument/2006/relationships/image" Target="../media/image61.jpe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0;&#1076;&#1084;&#1080;&#1085;&#1080;&#1089;&#1090;&#1088;&#1072;&#1090;&#1086;&#1088;\Documents\&#1054;&#1083;&#1077;&#1075;%20&#1041;&#1086;&#1088;&#1080;&#1089;&#1086;&#1074;%20-%20&#1042;%20&#1085;&#1077;&#1073;&#1077;%20&#1082;&#1072;&#1085;&#1072;&#1088;&#1077;&#1077;&#1095;&#1082;&#1072;%20(minus).mp3" TargetMode="External"/><Relationship Id="rId4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0;&#1076;&#1084;&#1080;&#1085;&#1080;&#1089;&#1090;&#1088;&#1072;&#1090;&#1086;&#1088;\Documents\&#1054;&#1083;&#1077;&#1075;%20&#1041;&#1086;&#1088;&#1080;&#1089;&#1086;&#1074;%20-%20&#1042;%20&#1085;&#1077;&#1073;&#1077;%20&#1082;&#1072;&#1085;&#1072;&#1088;&#1077;&#1077;&#1095;&#1082;&#1072;%20(minus).mp3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-1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628800"/>
            <a:ext cx="8229600" cy="3384376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6000" b="1" dirty="0" err="1" smtClean="0">
                <a:solidFill>
                  <a:srgbClr val="C00000"/>
                </a:solidFill>
                <a:latin typeface="Comic Sans MS" pitchFamily="66" charset="0"/>
              </a:rPr>
              <a:t>Історія</a:t>
            </a:r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</a:rPr>
              <a:t>  ХХ </a:t>
            </a:r>
            <a:r>
              <a:rPr lang="ru-RU" sz="6000" b="1" dirty="0" err="1" smtClean="0">
                <a:solidFill>
                  <a:srgbClr val="C00000"/>
                </a:solidFill>
                <a:latin typeface="Comic Sans MS" pitchFamily="66" charset="0"/>
              </a:rPr>
              <a:t>століття</a:t>
            </a:r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6000" dirty="0" smtClean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ru-RU" sz="6000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</a:rPr>
              <a:t>через </a:t>
            </a:r>
            <a:r>
              <a:rPr lang="ru-RU" sz="6000" dirty="0" smtClean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ru-RU" sz="6000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Comic Sans MS" pitchFamily="66" charset="0"/>
              </a:rPr>
              <a:t>призму </a:t>
            </a:r>
            <a:r>
              <a:rPr lang="ru-RU" sz="6000" b="1" dirty="0" err="1" smtClean="0">
                <a:solidFill>
                  <a:srgbClr val="C00000"/>
                </a:solidFill>
                <a:latin typeface="Comic Sans MS" pitchFamily="66" charset="0"/>
              </a:rPr>
              <a:t>анекдотів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idx="1"/>
          </p:nvPr>
        </p:nvSpPr>
        <p:spPr>
          <a:xfrm>
            <a:off x="457200" y="188641"/>
            <a:ext cx="8229600" cy="11521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Comic Sans MS" pitchFamily="66" charset="0"/>
              </a:rPr>
              <a:t>     Засідання клубу історичних анекдотів 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Comic Sans MS" pitchFamily="66" charset="0"/>
              </a:rPr>
              <a:t>                      на тему:</a:t>
            </a:r>
          </a:p>
          <a:p>
            <a:pPr>
              <a:buNone/>
            </a:pPr>
            <a:endParaRPr lang="uk-UA" sz="28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buNone/>
            </a:pPr>
            <a:endParaRPr lang="uk-UA" sz="28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buNone/>
            </a:pPr>
            <a:endParaRPr lang="ru-RU" sz="28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>
              <a:buNone/>
            </a:pPr>
            <a:endParaRPr lang="uk-UA" sz="2800" b="1" dirty="0" smtClean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8" name="Олег Борисов - В небе канареечка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796136" y="38610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-1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900" b="1" dirty="0" smtClean="0">
                <a:solidFill>
                  <a:srgbClr val="C00000"/>
                </a:solidFill>
                <a:latin typeface="Comic Sans MS" pitchFamily="66" charset="0"/>
              </a:rPr>
              <a:t>Епоха Хрущова</a:t>
            </a: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</a:b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9" name="Рисунок 8" descr="Картинки по запросу карикатуры на хрущева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80928"/>
            <a:ext cx="1872208" cy="15191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Содержимое 9" descr="Картинки по запросу карикатуры на хрущева"/>
          <p:cNvPicPr>
            <a:picLocks noGrp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24944"/>
            <a:ext cx="1872208" cy="1441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Картинки по запросу карикатуры на хрущева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24744"/>
            <a:ext cx="1899920" cy="1199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Картинки по запросу карикатуры на хрущева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276872"/>
            <a:ext cx="1368152" cy="1630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Картинки по запросу карикатуры на хрущева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052736"/>
            <a:ext cx="2013640" cy="1224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Картинки по запросу карикатуры на хрущева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933056"/>
            <a:ext cx="1913563" cy="1191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://s016.radikal.ru/i337/1104/32/a45ceea8c720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52320" y="1772816"/>
            <a:ext cx="144016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cs6.pikabu.ru/post_img/big/2015/07/03/10/1435944514_766484337.jpg"/>
          <p:cNvPicPr/>
          <p:nvPr/>
        </p:nvPicPr>
        <p:blipFill>
          <a:blip r:embed="rId11" cstate="print"/>
          <a:srcRect r="49813" b="7692"/>
          <a:stretch>
            <a:fillRect/>
          </a:stretch>
        </p:blipFill>
        <p:spPr bwMode="auto">
          <a:xfrm>
            <a:off x="6588224" y="4509120"/>
            <a:ext cx="136815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://s019.radikal.ru/i612/1203/04/79f8163e0d22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43608" y="4581128"/>
            <a:ext cx="1368152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://i.tyzhden.ua/content/photoalbum/2013/september/27/perci/gal/perec_1957_09_page_01.jp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1520" y="2420888"/>
            <a:ext cx="136815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://www.beatlespress.com.ua/1964/1964-06_perets11_S1.jpg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3528" y="188640"/>
            <a:ext cx="122413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://s018.radikal.ru/i524/1201/7c/f1149215c202.jpg"/>
          <p:cNvPicPr/>
          <p:nvPr/>
        </p:nvPicPr>
        <p:blipFill>
          <a:blip r:embed="rId15" cstate="print"/>
          <a:srcRect b="22729"/>
          <a:stretch>
            <a:fillRect/>
          </a:stretch>
        </p:blipFill>
        <p:spPr bwMode="auto">
          <a:xfrm>
            <a:off x="7452320" y="26064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://ic.pics.livejournal.com/88denver88/27867677/159346/159346_original.jpg"/>
          <p:cNvPicPr/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923928" y="5229200"/>
            <a:ext cx="122413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-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900" b="1" dirty="0" smtClean="0">
                <a:solidFill>
                  <a:srgbClr val="C00000"/>
                </a:solidFill>
                <a:latin typeface="Comic Sans MS" pitchFamily="66" charset="0"/>
              </a:rPr>
              <a:t>Епоха Брежнєва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9" name="Содержимое 8" descr="Картинки по запросу карикатуры на хрущева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1152128" cy="1566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Картинки по запросу карикатуры на брежнєва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412776"/>
            <a:ext cx="1500753" cy="14287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Картинки по запросу карикатуры на хрущева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37112"/>
            <a:ext cx="1804869" cy="13751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Картинки по запросу карикатуры на брежнєва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4191" r="13732" b="3598"/>
          <a:stretch>
            <a:fillRect/>
          </a:stretch>
        </p:blipFill>
        <p:spPr bwMode="auto">
          <a:xfrm>
            <a:off x="3707904" y="2924944"/>
            <a:ext cx="1584176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Картинки по запросу карикатуры на брежнєва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04664"/>
            <a:ext cx="1224136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Картинки по запросу карикатуры на брежнєва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96752"/>
            <a:ext cx="1584176" cy="1495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Картинки по запросу карикатуры на брежнєва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96752"/>
            <a:ext cx="1584176" cy="1512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Картинки по запросу карикатуры на брежнєва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996952"/>
            <a:ext cx="1863020" cy="1356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https://gdb.rferl.org/41DFEA3A-13C2-4118-8B4A-C8A3B9662574_w650_r0_s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2" t="7274" r="4348" b="1803"/>
          <a:stretch>
            <a:fillRect/>
          </a:stretch>
        </p:blipFill>
        <p:spPr bwMode="auto">
          <a:xfrm>
            <a:off x="251520" y="2708920"/>
            <a:ext cx="1440160" cy="144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Картинки по запросу крокодил журнал карикатуры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780928"/>
            <a:ext cx="1368152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Картинки по запросу крокодил журнал карикатуры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636912"/>
            <a:ext cx="1475656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Содержимое 8" descr="http://iphone5release.org/pics/58c86af937496.jpg"/>
          <p:cNvPicPr>
            <a:picLocks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00192" y="4581128"/>
            <a:ext cx="1656184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http://ic.pics.livejournal.com/penguin2197/33315048/4481/4481_900.jpg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355976" y="4581128"/>
            <a:ext cx="1656184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http://ukrainka.org.ua/files/6038_917199828315278_1790457009586218338_n.jpg"/>
          <p:cNvPicPr/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267744" y="4581128"/>
            <a:ext cx="1728192" cy="2131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-1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Comic Sans MS" pitchFamily="66" charset="0"/>
              </a:rPr>
              <a:t>Епоха Горбачова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9" name="Содержимое 8" descr="Картинки по запросу карикатуры на хрущева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72816"/>
            <a:ext cx="1584176" cy="1833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Картинки по запросу карикатуры на хрущева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00808"/>
            <a:ext cx="1584176" cy="1876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Картинки по запросу крокодил журнал карикатуры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691" r="-5715"/>
          <a:stretch>
            <a:fillRect/>
          </a:stretch>
        </p:blipFill>
        <p:spPr bwMode="auto">
          <a:xfrm>
            <a:off x="467544" y="4005064"/>
            <a:ext cx="2088232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ic.pics.livejournal.com/kmi9/20238271/32169/32169_800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7" t="5280" r="9756" b="20153"/>
          <a:stretch>
            <a:fillRect/>
          </a:stretch>
        </p:blipFill>
        <p:spPr bwMode="auto">
          <a:xfrm>
            <a:off x="611560" y="1268760"/>
            <a:ext cx="1584176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http://expres.ua/gfx/digest/518318_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8264" y="1196752"/>
            <a:ext cx="158417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://ic.pics.livejournal.com/penguin2197/33315048/51397/51397_1000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99792" y="4365104"/>
            <a:ext cx="172819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Содержимое 8" descr="http://s018.radikal.ru/i511/1207/bd/b854c32237d0.jpg"/>
          <p:cNvPicPr>
            <a:picLocks/>
          </p:cNvPicPr>
          <p:nvPr/>
        </p:nvPicPr>
        <p:blipFill>
          <a:blip r:embed="rId10" cstate="print"/>
          <a:srcRect l="3943" t="26088" r="3943" b="5499"/>
          <a:stretch>
            <a:fillRect/>
          </a:stretch>
        </p:blipFill>
        <p:spPr bwMode="auto">
          <a:xfrm>
            <a:off x="6804248" y="4077072"/>
            <a:ext cx="165618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://ic.pics.livejournal.com/penguin2197/33315048/38856/38856_1000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16016" y="4365104"/>
            <a:ext cx="165618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-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  <a:latin typeface="Comic Sans MS" pitchFamily="66" charset="0"/>
              </a:rPr>
              <a:t>Незалежна Україна</a:t>
            </a:r>
            <a:endParaRPr lang="ru-RU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9" name="Содержимое 8" descr="Картинки по запросу карикатуры на брежнєва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273824"/>
            <a:ext cx="2304256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Картинки по запросу крокодил журнал карикатуры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241513"/>
            <a:ext cx="2160240" cy="1616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kor.ill.in.ua/m/610x0/195324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284984"/>
            <a:ext cx="151216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cv02.twirpx.net/1627/162769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1340768"/>
            <a:ext cx="144016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im0-tub-ua.yandex.net/i?id=65162f6f4ec7136b6fac2dff6e27cfb4&amp;n=33&amp;h=215&amp;w=165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240" y="3068960"/>
            <a:ext cx="151216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cv02.twirpx.net/1635/1635369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59632" y="1196752"/>
            <a:ext cx="1440160" cy="177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cv02.twirpx.net/1984/1984342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20272" y="1196752"/>
            <a:ext cx="144016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ic.pics.livejournal.com/aonyshchenko/48488573/24730/24730_900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43608" y="3140968"/>
            <a:ext cx="1440160" cy="1875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://ic.pics.livejournal.com/penguin2197/33315048/8534/8534_1000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43808" y="3212976"/>
            <a:ext cx="151216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://anekdot.kozaku.in.ua/uploads/mal3.pn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1520" y="332656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340768"/>
            <a:ext cx="1440160" cy="1800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-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2736303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solidFill>
                  <a:srgbClr val="C00000"/>
                </a:solidFill>
                <a:latin typeface="Comic Sans MS" pitchFamily="66" charset="0"/>
              </a:rPr>
              <a:t>Гумор</a:t>
            </a:r>
            <a:r>
              <a:rPr lang="ru-RU" sz="2400" b="1" dirty="0" smtClean="0">
                <a:latin typeface="Comic Sans MS" pitchFamily="66" charset="0"/>
              </a:rPr>
              <a:t> – одна </a:t>
            </a:r>
            <a:r>
              <a:rPr lang="ru-RU" sz="2400" b="1" dirty="0" err="1" smtClean="0">
                <a:latin typeface="Comic Sans MS" pitchFamily="66" charset="0"/>
              </a:rPr>
              <a:t>з</a:t>
            </a:r>
            <a:r>
              <a:rPr lang="ru-RU" sz="2400" b="1" dirty="0" smtClean="0">
                <a:latin typeface="Comic Sans MS" pitchFamily="66" charset="0"/>
              </a:rPr>
              <a:t> рис </a:t>
            </a:r>
            <a:r>
              <a:rPr lang="ru-RU" sz="2400" b="1" dirty="0" err="1" smtClean="0">
                <a:latin typeface="Comic Sans MS" pitchFamily="66" charset="0"/>
              </a:rPr>
              <a:t>українського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err="1" smtClean="0">
                <a:latin typeface="Comic Sans MS" pitchFamily="66" charset="0"/>
              </a:rPr>
              <a:t>менталітету</a:t>
            </a:r>
            <a:r>
              <a:rPr lang="ru-RU" sz="2400" b="1" dirty="0" smtClean="0">
                <a:latin typeface="Comic Sans MS" pitchFamily="66" charset="0"/>
              </a:rPr>
              <a:t>. </a:t>
            </a:r>
            <a:br>
              <a:rPr lang="ru-RU" sz="2400" b="1" dirty="0" smtClean="0">
                <a:latin typeface="Comic Sans MS" pitchFamily="66" charset="0"/>
              </a:rPr>
            </a:br>
            <a:r>
              <a:rPr lang="ru-RU" sz="2400" b="1" dirty="0" smtClean="0">
                <a:latin typeface="Comic Sans MS" pitchFamily="66" charset="0"/>
              </a:rPr>
              <a:t>На </a:t>
            </a:r>
            <a:r>
              <a:rPr lang="ru-RU" sz="2400" b="1" dirty="0" err="1" smtClean="0">
                <a:latin typeface="Comic Sans MS" pitchFamily="66" charset="0"/>
              </a:rPr>
              <a:t>народних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err="1" smtClean="0">
                <a:latin typeface="Comic Sans MS" pitchFamily="66" charset="0"/>
              </a:rPr>
              <a:t>усмішках</a:t>
            </a:r>
            <a:r>
              <a:rPr lang="ru-RU" sz="2400" b="1" dirty="0" smtClean="0">
                <a:latin typeface="Comic Sans MS" pitchFamily="66" charset="0"/>
              </a:rPr>
              <a:t> „</a:t>
            </a:r>
            <a:r>
              <a:rPr lang="ru-RU" sz="2400" b="1" dirty="0" err="1" smtClean="0">
                <a:latin typeface="Comic Sans MS" pitchFamily="66" charset="0"/>
              </a:rPr>
              <a:t>виросли</a:t>
            </a:r>
            <a:r>
              <a:rPr lang="ru-RU" sz="2400" b="1" dirty="0" smtClean="0">
                <a:latin typeface="Comic Sans MS" pitchFamily="66" charset="0"/>
              </a:rPr>
              <a:t>” </a:t>
            </a:r>
            <a:r>
              <a:rPr lang="ru-RU" sz="2400" b="1" dirty="0" err="1" smtClean="0">
                <a:latin typeface="Comic Sans MS" pitchFamily="66" charset="0"/>
              </a:rPr>
              <a:t>І.Котляревський</a:t>
            </a:r>
            <a:r>
              <a:rPr lang="ru-RU" sz="2400" b="1" dirty="0" smtClean="0">
                <a:latin typeface="Comic Sans MS" pitchFamily="66" charset="0"/>
              </a:rPr>
              <a:t>, М.Гоголь, </a:t>
            </a:r>
            <a:r>
              <a:rPr lang="ru-RU" sz="2400" b="1" dirty="0" err="1" smtClean="0">
                <a:latin typeface="Comic Sans MS" pitchFamily="66" charset="0"/>
              </a:rPr>
              <a:t>C.Руданський</a:t>
            </a:r>
            <a:r>
              <a:rPr lang="ru-RU" sz="2400" b="1" dirty="0" smtClean="0">
                <a:latin typeface="Comic Sans MS" pitchFamily="66" charset="0"/>
              </a:rPr>
              <a:t>, Остап Вишня, </a:t>
            </a:r>
            <a:r>
              <a:rPr lang="ru-RU" sz="2400" b="1" dirty="0" err="1" smtClean="0">
                <a:latin typeface="Comic Sans MS" pitchFamily="66" charset="0"/>
              </a:rPr>
              <a:t>О.Ковінька</a:t>
            </a:r>
            <a:r>
              <a:rPr lang="ru-RU" sz="2400" b="1" dirty="0" smtClean="0">
                <a:latin typeface="Comic Sans MS" pitchFamily="66" charset="0"/>
              </a:rPr>
              <a:t>… </a:t>
            </a:r>
            <a:br>
              <a:rPr lang="ru-RU" sz="2400" b="1" dirty="0" smtClean="0">
                <a:latin typeface="Comic Sans MS" pitchFamily="66" charset="0"/>
              </a:rPr>
            </a:br>
            <a:r>
              <a:rPr lang="ru-RU" sz="2400" b="1" dirty="0" smtClean="0">
                <a:latin typeface="Comic Sans MS" pitchFamily="66" charset="0"/>
              </a:rPr>
              <a:t>На них </a:t>
            </a:r>
            <a:r>
              <a:rPr lang="ru-RU" sz="2400" b="1" dirty="0" err="1" smtClean="0">
                <a:latin typeface="Comic Sans MS" pitchFamily="66" charset="0"/>
              </a:rPr>
              <a:t>ростемо</a:t>
            </a:r>
            <a:r>
              <a:rPr lang="ru-RU" sz="2400" b="1" dirty="0" smtClean="0">
                <a:latin typeface="Comic Sans MS" pitchFamily="66" charset="0"/>
              </a:rPr>
              <a:t> </a:t>
            </a:r>
            <a:r>
              <a:rPr lang="ru-RU" sz="2400" b="1" dirty="0" err="1" smtClean="0">
                <a:latin typeface="Comic Sans MS" pitchFamily="66" charset="0"/>
              </a:rPr>
              <a:t>і</a:t>
            </a:r>
            <a:r>
              <a:rPr lang="ru-RU" sz="2400" b="1" dirty="0" smtClean="0">
                <a:latin typeface="Comic Sans MS" pitchFamily="66" charset="0"/>
              </a:rPr>
              <a:t> ми…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58" y="142852"/>
            <a:ext cx="8501122" cy="928694"/>
          </a:xfrm>
        </p:spPr>
        <p:txBody>
          <a:bodyPr>
            <a:normAutofit/>
          </a:bodyPr>
          <a:lstStyle/>
          <a:p>
            <a:r>
              <a:rPr lang="uk-UA" sz="4400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endParaRPr lang="ru-RU" sz="4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5362" name="Picture 2" descr="http://anekdot.kozaku.in.ua/uploads/posts/1417974677_golopypenk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221088"/>
            <a:ext cx="2808312" cy="2340261"/>
          </a:xfrm>
          <a:prstGeom prst="rect">
            <a:avLst/>
          </a:prstGeom>
          <a:noFill/>
        </p:spPr>
      </p:pic>
      <p:pic>
        <p:nvPicPr>
          <p:cNvPr id="15364" name="Picture 4" descr="https://otvet.imgsmail.ru/download/232feac1f620620d47808ae03b432a63_h-8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636912"/>
            <a:ext cx="3024336" cy="2719063"/>
          </a:xfrm>
          <a:prstGeom prst="rect">
            <a:avLst/>
          </a:prstGeom>
          <a:noFill/>
        </p:spPr>
      </p:pic>
      <p:pic>
        <p:nvPicPr>
          <p:cNvPr id="15366" name="Picture 6" descr="http://linkis.com/url-image/http:/ic.pics.livejournal.com/t_34_111/61860070/187712/187712_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2636912"/>
            <a:ext cx="2791799" cy="29523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-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79512" y="1196753"/>
            <a:ext cx="8964488" cy="1368151"/>
          </a:xfrm>
        </p:spPr>
        <p:txBody>
          <a:bodyPr>
            <a:noAutofit/>
          </a:bodyPr>
          <a:lstStyle/>
          <a:p>
            <a:endParaRPr lang="ru-RU" sz="20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58" y="0"/>
            <a:ext cx="8501122" cy="2420888"/>
          </a:xfrm>
        </p:spPr>
        <p:txBody>
          <a:bodyPr>
            <a:normAutofit/>
          </a:bodyPr>
          <a:lstStyle/>
          <a:p>
            <a:endParaRPr lang="ru-RU" sz="48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39552" y="-3163020"/>
            <a:ext cx="8064896" cy="858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400" b="1" dirty="0" smtClean="0">
                <a:solidFill>
                  <a:srgbClr val="CC0000"/>
                </a:solidFill>
                <a:latin typeface="Georgia" pitchFamily="18" charset="0"/>
                <a:cs typeface="Arial" pitchFamily="34" charset="0"/>
              </a:rPr>
              <a:t>                                  </a:t>
            </a: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omic Sans MS" pitchFamily="66" charset="0"/>
                <a:cs typeface="Arial" pitchFamily="34" charset="0"/>
              </a:rPr>
              <a:t>Проблемне завдання </a:t>
            </a:r>
            <a:r>
              <a:rPr kumimoji="0" lang="uk-UA" sz="4000" b="1" i="0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Comic Sans MS" pitchFamily="66" charset="0"/>
                <a:cs typeface="Arial" pitchFamily="34" charset="0"/>
              </a:rPr>
              <a:t>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200" b="1" baseline="0" dirty="0" smtClean="0">
                <a:solidFill>
                  <a:srgbClr val="CC0000"/>
                </a:solidFill>
                <a:latin typeface="Comic Sans MS" pitchFamily="66" charset="0"/>
                <a:cs typeface="Arial" pitchFamily="34" charset="0"/>
              </a:rPr>
              <a:t>  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Comic Sans MS" pitchFamily="66" charset="0"/>
                <a:cs typeface="Arial" pitchFamily="34" charset="0"/>
              </a:rPr>
              <a:t>  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Істина нашого життя  </a:t>
            </a:r>
            <a:endParaRPr kumimoji="0" lang="uk-UA" sz="2400" b="0" i="0" u="none" strike="noStrike" cap="none" normalizeH="0" baseline="0" dirty="0" smtClean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                                                                                                                              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       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b="1" dirty="0" smtClean="0">
                <a:latin typeface="Comic Sans MS" pitchFamily="66" charset="0"/>
                <a:cs typeface="Arial" pitchFamily="34" charset="0"/>
              </a:rPr>
              <a:t>                 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криється  в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анекдотах.</a:t>
            </a:r>
            <a:endParaRPr kumimoji="0" lang="uk-UA" sz="2400" b="0" i="0" u="none" strike="noStrike" cap="none" normalizeH="0" baseline="0" dirty="0" smtClean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   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                                                                                                                                                  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   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b="1" dirty="0" smtClean="0">
                <a:latin typeface="Comic Sans MS" pitchFamily="66" charset="0"/>
                <a:cs typeface="Arial" pitchFamily="34" charset="0"/>
              </a:rPr>
              <a:t>                             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Д. 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Тулебаєв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2400" b="1" dirty="0" smtClean="0"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0" u="none" strike="noStrike" cap="none" normalizeH="0" baseline="0" dirty="0" smtClean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0" i="0" u="none" strike="noStrike" cap="none" normalizeH="0" baseline="0" dirty="0" smtClean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 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653136"/>
            <a:ext cx="92890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«</a:t>
            </a:r>
            <a:r>
              <a:rPr lang="ru-RU" sz="2800" b="1" dirty="0" err="1" smtClean="0">
                <a:solidFill>
                  <a:srgbClr val="C00000"/>
                </a:solidFill>
                <a:latin typeface="Comic Sans MS" pitchFamily="66" charset="0"/>
              </a:rPr>
              <a:t>Криве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Comic Sans MS" pitchFamily="66" charset="0"/>
              </a:rPr>
              <a:t>дзеркало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» анекдоту – </a:t>
            </a:r>
            <a:r>
              <a:rPr lang="ru-RU" sz="2800" b="1" dirty="0" err="1" smtClean="0">
                <a:solidFill>
                  <a:srgbClr val="C00000"/>
                </a:solidFill>
                <a:latin typeface="Comic Sans MS" pitchFamily="66" charset="0"/>
              </a:rPr>
              <a:t>це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 сила, яка  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              </a:t>
            </a:r>
            <a:r>
              <a:rPr lang="ru-RU" sz="2800" b="1" dirty="0" err="1" smtClean="0">
                <a:solidFill>
                  <a:srgbClr val="C00000"/>
                </a:solidFill>
                <a:latin typeface="Comic Sans MS" pitchFamily="66" charset="0"/>
              </a:rPr>
              <a:t>висміює,славить,руйнує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Comic Sans MS" pitchFamily="66" charset="0"/>
              </a:rPr>
              <a:t>і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 творить. </a:t>
            </a:r>
            <a:endParaRPr lang="ru-RU" sz="2800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-1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2400" cy="5040560"/>
          </a:xfrm>
        </p:spPr>
        <p:txBody>
          <a:bodyPr>
            <a:noAutofit/>
          </a:bodyPr>
          <a:lstStyle/>
          <a:p>
            <a:pPr algn="r"/>
            <a:r>
              <a:rPr lang="ru-RU" sz="1800" i="1" dirty="0" smtClean="0">
                <a:latin typeface="Comic Sans MS" pitchFamily="66" charset="0"/>
              </a:rPr>
              <a:t>***   </a:t>
            </a:r>
            <a:r>
              <a:rPr lang="ru-RU" sz="1800" b="1" i="1" dirty="0" smtClean="0">
                <a:latin typeface="Comic Sans MS" pitchFamily="66" charset="0"/>
              </a:rPr>
              <a:t>Анекдот - </a:t>
            </a:r>
            <a:r>
              <a:rPr lang="ru-RU" sz="1800" b="1" i="1" dirty="0" err="1" smtClean="0">
                <a:latin typeface="Comic Sans MS" pitchFamily="66" charset="0"/>
              </a:rPr>
              <a:t>це</a:t>
            </a:r>
            <a:r>
              <a:rPr lang="ru-RU" sz="1800" b="1" i="1" dirty="0" smtClean="0">
                <a:latin typeface="Comic Sans MS" pitchFamily="66" charset="0"/>
              </a:rPr>
              <a:t>  </a:t>
            </a:r>
            <a:r>
              <a:rPr lang="ru-RU" sz="1800" b="1" i="1" dirty="0" err="1" smtClean="0">
                <a:latin typeface="Comic Sans MS" pitchFamily="66" charset="0"/>
              </a:rPr>
              <a:t>запозичений</a:t>
            </a:r>
            <a:r>
              <a:rPr lang="ru-RU" sz="1800" b="1" i="1" dirty="0" smtClean="0">
                <a:latin typeface="Comic Sans MS" pitchFamily="66" charset="0"/>
              </a:rPr>
              <a:t> </a:t>
            </a:r>
            <a:r>
              <a:rPr lang="ru-RU" sz="1800" b="1" i="1" dirty="0" err="1" smtClean="0">
                <a:latin typeface="Comic Sans MS" pitchFamily="66" charset="0"/>
              </a:rPr>
              <a:t>гумор</a:t>
            </a:r>
            <a:r>
              <a:rPr lang="ru-RU" sz="1800" b="1" i="1" dirty="0" smtClean="0">
                <a:latin typeface="Comic Sans MS" pitchFamily="66" charset="0"/>
              </a:rPr>
              <a:t>.   </a:t>
            </a:r>
            <a:r>
              <a:rPr lang="ru-RU" sz="1800" b="1" dirty="0" smtClean="0">
                <a:latin typeface="Comic Sans MS" pitchFamily="66" charset="0"/>
              </a:rPr>
              <a:t/>
            </a:r>
            <a:br>
              <a:rPr lang="ru-RU" sz="1800" b="1" dirty="0" smtClean="0">
                <a:latin typeface="Comic Sans MS" pitchFamily="66" charset="0"/>
              </a:rPr>
            </a:br>
            <a:r>
              <a:rPr lang="ru-RU" sz="1800" b="1" i="1" dirty="0" smtClean="0">
                <a:latin typeface="Comic Sans MS" pitchFamily="66" charset="0"/>
              </a:rPr>
              <a:t>                                       (Михайло  </a:t>
            </a:r>
            <a:r>
              <a:rPr lang="ru-RU" sz="1800" b="1" i="1" dirty="0" err="1" smtClean="0">
                <a:latin typeface="Comic Sans MS" pitchFamily="66" charset="0"/>
              </a:rPr>
              <a:t>Світлов</a:t>
            </a:r>
            <a:r>
              <a:rPr lang="ru-RU" sz="1800" b="1" i="1" dirty="0" smtClean="0">
                <a:latin typeface="Comic Sans MS" pitchFamily="66" charset="0"/>
              </a:rPr>
              <a:t>)</a:t>
            </a:r>
            <a:br>
              <a:rPr lang="ru-RU" sz="1800" b="1" i="1" dirty="0" smtClean="0">
                <a:latin typeface="Comic Sans MS" pitchFamily="66" charset="0"/>
              </a:rPr>
            </a:br>
            <a:r>
              <a:rPr lang="ru-RU" sz="1800" b="1" dirty="0" smtClean="0">
                <a:latin typeface="Comic Sans MS" pitchFamily="66" charset="0"/>
              </a:rPr>
              <a:t/>
            </a:r>
            <a:br>
              <a:rPr lang="ru-RU" sz="1800" b="1" dirty="0" smtClean="0">
                <a:latin typeface="Comic Sans MS" pitchFamily="66" charset="0"/>
              </a:rPr>
            </a:br>
            <a:r>
              <a:rPr lang="ru-RU" sz="1800" b="1" dirty="0" smtClean="0">
                <a:latin typeface="Comic Sans MS" pitchFamily="66" charset="0"/>
              </a:rPr>
              <a:t>***</a:t>
            </a:r>
            <a:r>
              <a:rPr lang="ru-RU" sz="1800" b="1" i="1" dirty="0" smtClean="0">
                <a:latin typeface="Comic Sans MS" pitchFamily="66" charset="0"/>
              </a:rPr>
              <a:t>  </a:t>
            </a:r>
            <a:r>
              <a:rPr lang="ru-RU" sz="1800" b="1" i="1" dirty="0" err="1" smtClean="0">
                <a:latin typeface="Comic Sans MS" pitchFamily="66" charset="0"/>
              </a:rPr>
              <a:t>Анекдоти</a:t>
            </a:r>
            <a:r>
              <a:rPr lang="ru-RU" sz="1800" b="1" i="1" dirty="0" smtClean="0">
                <a:latin typeface="Comic Sans MS" pitchFamily="66" charset="0"/>
              </a:rPr>
              <a:t> - </a:t>
            </a:r>
            <a:r>
              <a:rPr lang="ru-RU" sz="1800" b="1" i="1" dirty="0" err="1" smtClean="0">
                <a:latin typeface="Comic Sans MS" pitchFamily="66" charset="0"/>
              </a:rPr>
              <a:t>це</a:t>
            </a:r>
            <a:r>
              <a:rPr lang="ru-RU" sz="1800" b="1" i="1" dirty="0" smtClean="0">
                <a:latin typeface="Comic Sans MS" pitchFamily="66" charset="0"/>
              </a:rPr>
              <a:t>  </a:t>
            </a:r>
            <a:r>
              <a:rPr lang="ru-RU" sz="1800" b="1" i="1" dirty="0" err="1" smtClean="0">
                <a:latin typeface="Comic Sans MS" pitchFamily="66" charset="0"/>
              </a:rPr>
              <a:t>гострий</a:t>
            </a:r>
            <a:r>
              <a:rPr lang="ru-RU" sz="1800" b="1" i="1" dirty="0" smtClean="0">
                <a:latin typeface="Comic Sans MS" pitchFamily="66" charset="0"/>
              </a:rPr>
              <a:t> </a:t>
            </a:r>
            <a:r>
              <a:rPr lang="ru-RU" sz="1800" b="1" i="1" dirty="0" err="1" smtClean="0">
                <a:latin typeface="Comic Sans MS" pitchFamily="66" charset="0"/>
              </a:rPr>
              <a:t>розум</a:t>
            </a:r>
            <a:r>
              <a:rPr lang="ru-RU" sz="1800" b="1" i="1" dirty="0" smtClean="0">
                <a:latin typeface="Comic Sans MS" pitchFamily="66" charset="0"/>
              </a:rPr>
              <a:t> тих, у кого </a:t>
            </a:r>
            <a:r>
              <a:rPr lang="ru-RU" sz="1800" b="1" i="1" dirty="0" err="1" smtClean="0">
                <a:latin typeface="Comic Sans MS" pitchFamily="66" charset="0"/>
              </a:rPr>
              <a:t>його</a:t>
            </a:r>
            <a:r>
              <a:rPr lang="ru-RU" sz="1800" b="1" i="1" dirty="0" smtClean="0">
                <a:latin typeface="Comic Sans MS" pitchFamily="66" charset="0"/>
              </a:rPr>
              <a:t> </a:t>
            </a:r>
            <a:r>
              <a:rPr lang="ru-RU" sz="1800" b="1" i="1" dirty="0" err="1" smtClean="0">
                <a:latin typeface="Comic Sans MS" pitchFamily="66" charset="0"/>
              </a:rPr>
              <a:t>немає</a:t>
            </a:r>
            <a:r>
              <a:rPr lang="ru-RU" sz="1800" b="1" i="1" dirty="0" smtClean="0">
                <a:latin typeface="Comic Sans MS" pitchFamily="66" charset="0"/>
              </a:rPr>
              <a:t>.                                            (Поль </a:t>
            </a:r>
            <a:r>
              <a:rPr lang="ru-RU" sz="1800" b="1" i="1" dirty="0" err="1" smtClean="0">
                <a:latin typeface="Comic Sans MS" pitchFamily="66" charset="0"/>
              </a:rPr>
              <a:t>Декурсель</a:t>
            </a:r>
            <a:r>
              <a:rPr lang="ru-RU" sz="1800" b="1" i="1" dirty="0" smtClean="0">
                <a:latin typeface="Comic Sans MS" pitchFamily="66" charset="0"/>
              </a:rPr>
              <a:t>)</a:t>
            </a:r>
            <a:br>
              <a:rPr lang="ru-RU" sz="1800" b="1" i="1" dirty="0" smtClean="0">
                <a:latin typeface="Comic Sans MS" pitchFamily="66" charset="0"/>
              </a:rPr>
            </a:br>
            <a:r>
              <a:rPr lang="ru-RU" sz="1800" b="1" dirty="0" smtClean="0">
                <a:latin typeface="Comic Sans MS" pitchFamily="66" charset="0"/>
              </a:rPr>
              <a:t/>
            </a:r>
            <a:br>
              <a:rPr lang="ru-RU" sz="1800" b="1" dirty="0" smtClean="0">
                <a:latin typeface="Comic Sans MS" pitchFamily="66" charset="0"/>
              </a:rPr>
            </a:br>
            <a:r>
              <a:rPr lang="ru-RU" sz="1800" b="1" dirty="0" smtClean="0">
                <a:latin typeface="Comic Sans MS" pitchFamily="66" charset="0"/>
              </a:rPr>
              <a:t>***</a:t>
            </a:r>
            <a:r>
              <a:rPr lang="ru-RU" sz="1800" b="1" i="1" dirty="0" smtClean="0">
                <a:latin typeface="Comic Sans MS" pitchFamily="66" charset="0"/>
              </a:rPr>
              <a:t>  </a:t>
            </a:r>
            <a:r>
              <a:rPr lang="ru-RU" sz="1800" b="1" i="1" dirty="0" err="1" smtClean="0">
                <a:latin typeface="Comic Sans MS" pitchFamily="66" charset="0"/>
              </a:rPr>
              <a:t>Немає</a:t>
            </a:r>
            <a:r>
              <a:rPr lang="ru-RU" sz="1800" b="1" i="1" dirty="0" smtClean="0">
                <a:latin typeface="Comic Sans MS" pitchFamily="66" charset="0"/>
              </a:rPr>
              <a:t> </a:t>
            </a:r>
            <a:r>
              <a:rPr lang="ru-RU" sz="1800" b="1" i="1" dirty="0" err="1" smtClean="0">
                <a:latin typeface="Comic Sans MS" pitchFamily="66" charset="0"/>
              </a:rPr>
              <a:t>старих</a:t>
            </a:r>
            <a:r>
              <a:rPr lang="ru-RU" sz="1800" b="1" i="1" dirty="0" smtClean="0">
                <a:latin typeface="Comic Sans MS" pitchFamily="66" charset="0"/>
              </a:rPr>
              <a:t> </a:t>
            </a:r>
            <a:r>
              <a:rPr lang="ru-RU" sz="1800" b="1" i="1" dirty="0" err="1" smtClean="0">
                <a:latin typeface="Comic Sans MS" pitchFamily="66" charset="0"/>
              </a:rPr>
              <a:t>анекдотів</a:t>
            </a:r>
            <a:r>
              <a:rPr lang="ru-RU" sz="1800" b="1" i="1" dirty="0" smtClean="0">
                <a:latin typeface="Comic Sans MS" pitchFamily="66" charset="0"/>
              </a:rPr>
              <a:t>, </a:t>
            </a:r>
            <a:r>
              <a:rPr lang="ru-RU" sz="1800" b="1" i="1" dirty="0" err="1" smtClean="0">
                <a:latin typeface="Comic Sans MS" pitchFamily="66" charset="0"/>
              </a:rPr>
              <a:t>є</a:t>
            </a:r>
            <a:r>
              <a:rPr lang="ru-RU" sz="1800" b="1" i="1" dirty="0" smtClean="0">
                <a:latin typeface="Comic Sans MS" pitchFamily="66" charset="0"/>
              </a:rPr>
              <a:t> </a:t>
            </a:r>
            <a:r>
              <a:rPr lang="ru-RU" sz="1800" b="1" i="1" dirty="0" err="1" smtClean="0">
                <a:latin typeface="Comic Sans MS" pitchFamily="66" charset="0"/>
              </a:rPr>
              <a:t>класичні</a:t>
            </a:r>
            <a:r>
              <a:rPr lang="ru-RU" sz="1800" b="1" i="1" dirty="0" smtClean="0">
                <a:latin typeface="Comic Sans MS" pitchFamily="66" charset="0"/>
              </a:rPr>
              <a:t>. </a:t>
            </a:r>
            <a:r>
              <a:rPr lang="ru-RU" sz="1800" b="1" dirty="0" smtClean="0">
                <a:latin typeface="Comic Sans MS" pitchFamily="66" charset="0"/>
              </a:rPr>
              <a:t/>
            </a:r>
            <a:br>
              <a:rPr lang="ru-RU" sz="1800" b="1" dirty="0" smtClean="0">
                <a:latin typeface="Comic Sans MS" pitchFamily="66" charset="0"/>
              </a:rPr>
            </a:br>
            <a:r>
              <a:rPr lang="ru-RU" sz="1800" b="1" i="1" dirty="0" smtClean="0">
                <a:latin typeface="Comic Sans MS" pitchFamily="66" charset="0"/>
              </a:rPr>
              <a:t>                                                         ( </a:t>
            </a:r>
            <a:r>
              <a:rPr lang="ru-RU" sz="1800" b="1" i="1" dirty="0" err="1" smtClean="0">
                <a:latin typeface="Comic Sans MS" pitchFamily="66" charset="0"/>
              </a:rPr>
              <a:t>Ігор</a:t>
            </a:r>
            <a:r>
              <a:rPr lang="ru-RU" sz="1800" b="1" i="1" dirty="0" smtClean="0">
                <a:latin typeface="Comic Sans MS" pitchFamily="66" charset="0"/>
              </a:rPr>
              <a:t> Карпов)</a:t>
            </a:r>
            <a:br>
              <a:rPr lang="ru-RU" sz="1800" b="1" i="1" dirty="0" smtClean="0">
                <a:latin typeface="Comic Sans MS" pitchFamily="66" charset="0"/>
              </a:rPr>
            </a:br>
            <a:r>
              <a:rPr lang="ru-RU" sz="1800" b="1" dirty="0" smtClean="0">
                <a:latin typeface="Comic Sans MS" pitchFamily="66" charset="0"/>
              </a:rPr>
              <a:t/>
            </a:r>
            <a:br>
              <a:rPr lang="ru-RU" sz="1800" b="1" dirty="0" smtClean="0">
                <a:latin typeface="Comic Sans MS" pitchFamily="66" charset="0"/>
              </a:rPr>
            </a:br>
            <a:r>
              <a:rPr lang="ru-RU" sz="1800" b="1" i="1" dirty="0" smtClean="0">
                <a:latin typeface="Comic Sans MS" pitchFamily="66" charset="0"/>
              </a:rPr>
              <a:t> ***  Анекдот — </a:t>
            </a:r>
            <a:r>
              <a:rPr lang="ru-RU" sz="1800" b="1" i="1" dirty="0" err="1" smtClean="0">
                <a:latin typeface="Comic Sans MS" pitchFamily="66" charset="0"/>
              </a:rPr>
              <a:t>це</a:t>
            </a:r>
            <a:r>
              <a:rPr lang="ru-RU" sz="1800" b="1" i="1" dirty="0" smtClean="0">
                <a:latin typeface="Comic Sans MS" pitchFamily="66" charset="0"/>
              </a:rPr>
              <a:t> </a:t>
            </a:r>
            <a:r>
              <a:rPr lang="ru-RU" sz="1800" b="1" i="1" dirty="0" err="1" smtClean="0">
                <a:latin typeface="Comic Sans MS" pitchFamily="66" charset="0"/>
              </a:rPr>
              <a:t>комедія</a:t>
            </a:r>
            <a:r>
              <a:rPr lang="ru-RU" sz="1800" b="1" i="1" dirty="0" smtClean="0">
                <a:latin typeface="Comic Sans MS" pitchFamily="66" charset="0"/>
              </a:rPr>
              <a:t>, </a:t>
            </a:r>
            <a:r>
              <a:rPr lang="ru-RU" sz="1800" b="1" i="1" dirty="0" err="1" smtClean="0">
                <a:latin typeface="Comic Sans MS" pitchFamily="66" charset="0"/>
              </a:rPr>
              <a:t>спресована</a:t>
            </a:r>
            <a:r>
              <a:rPr lang="ru-RU" sz="1800" b="1" i="1" dirty="0" smtClean="0">
                <a:latin typeface="Comic Sans MS" pitchFamily="66" charset="0"/>
              </a:rPr>
              <a:t> в </a:t>
            </a:r>
            <a:r>
              <a:rPr lang="ru-RU" sz="1800" b="1" i="1" dirty="0" err="1" smtClean="0">
                <a:latin typeface="Comic Sans MS" pitchFamily="66" charset="0"/>
              </a:rPr>
              <a:t>секунди</a:t>
            </a:r>
            <a:r>
              <a:rPr lang="ru-RU" sz="1800" b="1" i="1" dirty="0" smtClean="0">
                <a:latin typeface="Comic Sans MS" pitchFamily="66" charset="0"/>
              </a:rPr>
              <a:t>.                                 </a:t>
            </a:r>
            <a:r>
              <a:rPr lang="ru-RU" sz="1800" b="1" dirty="0" smtClean="0">
                <a:latin typeface="Comic Sans MS" pitchFamily="66" charset="0"/>
              </a:rPr>
              <a:t/>
            </a:r>
            <a:br>
              <a:rPr lang="ru-RU" sz="1800" b="1" dirty="0" smtClean="0">
                <a:latin typeface="Comic Sans MS" pitchFamily="66" charset="0"/>
              </a:rPr>
            </a:br>
            <a:r>
              <a:rPr lang="ru-RU" sz="1800" b="1" i="1" dirty="0" smtClean="0">
                <a:latin typeface="Comic Sans MS" pitchFamily="66" charset="0"/>
              </a:rPr>
              <a:t>                                                         (Карел Чапек)</a:t>
            </a:r>
            <a:r>
              <a:rPr lang="ru-RU" sz="1800" b="1" dirty="0" smtClean="0">
                <a:latin typeface="Comic Sans MS" pitchFamily="66" charset="0"/>
              </a:rPr>
              <a:t/>
            </a:r>
            <a:br>
              <a:rPr lang="ru-RU" sz="1800" b="1" dirty="0" smtClean="0">
                <a:latin typeface="Comic Sans MS" pitchFamily="66" charset="0"/>
              </a:rPr>
            </a:br>
            <a:r>
              <a:rPr lang="ru-RU" sz="1800" b="1" i="1" dirty="0" smtClean="0">
                <a:latin typeface="Comic Sans MS" pitchFamily="66" charset="0"/>
              </a:rPr>
              <a:t> </a:t>
            </a:r>
            <a:r>
              <a:rPr lang="ru-RU" sz="1800" b="1" dirty="0" smtClean="0">
                <a:latin typeface="Comic Sans MS" pitchFamily="66" charset="0"/>
              </a:rPr>
              <a:t/>
            </a:r>
            <a:br>
              <a:rPr lang="ru-RU" sz="1800" b="1" dirty="0" smtClean="0">
                <a:latin typeface="Comic Sans MS" pitchFamily="66" charset="0"/>
              </a:rPr>
            </a:br>
            <a:r>
              <a:rPr lang="ru-RU" sz="1800" b="1" i="1" dirty="0" smtClean="0">
                <a:latin typeface="Comic Sans MS" pitchFamily="66" charset="0"/>
              </a:rPr>
              <a:t>  ***  </a:t>
            </a:r>
            <a:r>
              <a:rPr lang="ru-RU" sz="1800" b="1" i="1" dirty="0" err="1" smtClean="0">
                <a:latin typeface="Comic Sans MS" pitchFamily="66" charset="0"/>
              </a:rPr>
              <a:t>Якщо</a:t>
            </a:r>
            <a:r>
              <a:rPr lang="ru-RU" sz="1800" b="1" i="1" dirty="0" smtClean="0">
                <a:latin typeface="Comic Sans MS" pitchFamily="66" charset="0"/>
              </a:rPr>
              <a:t> про  вас стали </a:t>
            </a:r>
            <a:r>
              <a:rPr lang="ru-RU" sz="1800" b="1" i="1" dirty="0" err="1" smtClean="0">
                <a:latin typeface="Comic Sans MS" pitchFamily="66" charset="0"/>
              </a:rPr>
              <a:t>створювати</a:t>
            </a:r>
            <a:r>
              <a:rPr lang="ru-RU" sz="1800" b="1" i="1" dirty="0" smtClean="0">
                <a:latin typeface="Comic Sans MS" pitchFamily="66" charset="0"/>
              </a:rPr>
              <a:t>  </a:t>
            </a:r>
            <a:r>
              <a:rPr lang="ru-RU" sz="1800" b="1" i="1" dirty="0" err="1" smtClean="0">
                <a:latin typeface="Comic Sans MS" pitchFamily="66" charset="0"/>
              </a:rPr>
              <a:t>анекдоти</a:t>
            </a:r>
            <a:r>
              <a:rPr lang="ru-RU" sz="1800" b="1" i="1" dirty="0" smtClean="0">
                <a:latin typeface="Comic Sans MS" pitchFamily="66" charset="0"/>
              </a:rPr>
              <a:t>, значить  </a:t>
            </a:r>
            <a:r>
              <a:rPr lang="ru-RU" sz="1800" b="1" i="1" dirty="0" err="1" smtClean="0">
                <a:latin typeface="Comic Sans MS" pitchFamily="66" charset="0"/>
              </a:rPr>
              <a:t>відносяться</a:t>
            </a:r>
            <a:r>
              <a:rPr lang="ru-RU" sz="1800" b="1" i="1" dirty="0" smtClean="0">
                <a:latin typeface="Comic Sans MS" pitchFamily="66" charset="0"/>
              </a:rPr>
              <a:t> до вас </a:t>
            </a:r>
            <a:r>
              <a:rPr lang="ru-RU" sz="1800" b="1" i="1" dirty="0" err="1" smtClean="0">
                <a:latin typeface="Comic Sans MS" pitchFamily="66" charset="0"/>
              </a:rPr>
              <a:t>серйозно</a:t>
            </a:r>
            <a:r>
              <a:rPr lang="ru-RU" sz="1800" b="1" i="1" dirty="0" smtClean="0">
                <a:latin typeface="Comic Sans MS" pitchFamily="66" charset="0"/>
              </a:rPr>
              <a:t>.                     </a:t>
            </a:r>
            <a:r>
              <a:rPr lang="ru-RU" sz="1800" b="1" dirty="0" smtClean="0">
                <a:latin typeface="Comic Sans MS" pitchFamily="66" charset="0"/>
              </a:rPr>
              <a:t/>
            </a:r>
            <a:br>
              <a:rPr lang="ru-RU" sz="1800" b="1" dirty="0" smtClean="0">
                <a:latin typeface="Comic Sans MS" pitchFamily="66" charset="0"/>
              </a:rPr>
            </a:br>
            <a:r>
              <a:rPr lang="ru-RU" sz="1800" b="1" i="1" dirty="0" smtClean="0">
                <a:latin typeface="Comic Sans MS" pitchFamily="66" charset="0"/>
              </a:rPr>
              <a:t>                                               (</a:t>
            </a:r>
            <a:r>
              <a:rPr lang="ru-RU" sz="1800" b="1" i="1" dirty="0" err="1" smtClean="0">
                <a:latin typeface="Comic Sans MS" pitchFamily="66" charset="0"/>
              </a:rPr>
              <a:t>Леонід</a:t>
            </a:r>
            <a:r>
              <a:rPr lang="ru-RU" sz="1800" b="1" i="1" dirty="0" smtClean="0">
                <a:latin typeface="Comic Sans MS" pitchFamily="66" charset="0"/>
              </a:rPr>
              <a:t>  Сухоруков) </a:t>
            </a:r>
            <a:r>
              <a:rPr lang="ru-RU" sz="1800" b="1" dirty="0" smtClean="0">
                <a:latin typeface="Comic Sans MS" pitchFamily="66" charset="0"/>
              </a:rPr>
              <a:t/>
            </a:r>
            <a:br>
              <a:rPr lang="ru-RU" sz="1800" b="1" dirty="0" smtClean="0">
                <a:latin typeface="Comic Sans MS" pitchFamily="66" charset="0"/>
              </a:rPr>
            </a:br>
            <a:r>
              <a:rPr lang="ru-RU" sz="1800" b="1" i="1" dirty="0" smtClean="0">
                <a:latin typeface="Comic Sans MS" pitchFamily="66" charset="0"/>
              </a:rPr>
              <a:t> </a:t>
            </a:r>
            <a:br>
              <a:rPr lang="ru-RU" sz="1800" b="1" i="1" dirty="0" smtClean="0">
                <a:latin typeface="Comic Sans MS" pitchFamily="66" charset="0"/>
              </a:rPr>
            </a:br>
            <a:r>
              <a:rPr lang="ru-RU" sz="1800" b="1" i="1" dirty="0" smtClean="0">
                <a:latin typeface="Comic Sans MS" pitchFamily="66" charset="0"/>
              </a:rPr>
              <a:t>***  Хороший анекдот не повинен  </a:t>
            </a:r>
            <a:r>
              <a:rPr lang="ru-RU" sz="1800" b="1" i="1" dirty="0" err="1" smtClean="0">
                <a:latin typeface="Comic Sans MS" pitchFamily="66" charset="0"/>
              </a:rPr>
              <a:t>залишати</a:t>
            </a:r>
            <a:r>
              <a:rPr lang="ru-RU" sz="1800" b="1" i="1" dirty="0" smtClean="0">
                <a:latin typeface="Comic Sans MS" pitchFamily="66" charset="0"/>
              </a:rPr>
              <a:t> дурного осаду.   </a:t>
            </a:r>
            <a:br>
              <a:rPr lang="ru-RU" sz="1800" b="1" i="1" dirty="0" smtClean="0">
                <a:latin typeface="Comic Sans MS" pitchFamily="66" charset="0"/>
              </a:rPr>
            </a:br>
            <a:r>
              <a:rPr lang="ru-RU" sz="1800" b="1" i="1" dirty="0" smtClean="0">
                <a:latin typeface="Comic Sans MS" pitchFamily="66" charset="0"/>
              </a:rPr>
              <a:t> Чим </a:t>
            </a:r>
            <a:r>
              <a:rPr lang="ru-RU" sz="1800" b="1" i="1" dirty="0" err="1" smtClean="0">
                <a:latin typeface="Comic Sans MS" pitchFamily="66" charset="0"/>
              </a:rPr>
              <a:t>коротший</a:t>
            </a:r>
            <a:r>
              <a:rPr lang="ru-RU" sz="1800" b="1" i="1" dirty="0" smtClean="0">
                <a:latin typeface="Comic Sans MS" pitchFamily="66" charset="0"/>
              </a:rPr>
              <a:t> анекдот, </a:t>
            </a:r>
            <a:r>
              <a:rPr lang="ru-RU" sz="1800" b="1" i="1" dirty="0" err="1" smtClean="0">
                <a:latin typeface="Comic Sans MS" pitchFamily="66" charset="0"/>
              </a:rPr>
              <a:t>тим</a:t>
            </a:r>
            <a:r>
              <a:rPr lang="ru-RU" sz="1800" b="1" i="1" dirty="0" smtClean="0">
                <a:latin typeface="Comic Sans MS" pitchFamily="66" charset="0"/>
              </a:rPr>
              <a:t> </a:t>
            </a:r>
            <a:r>
              <a:rPr lang="ru-RU" sz="1800" b="1" i="1" dirty="0" err="1" smtClean="0">
                <a:latin typeface="Comic Sans MS" pitchFamily="66" charset="0"/>
              </a:rPr>
              <a:t>довше</a:t>
            </a:r>
            <a:r>
              <a:rPr lang="ru-RU" sz="1800" b="1" i="1" dirty="0" smtClean="0">
                <a:latin typeface="Comic Sans MS" pitchFamily="66" charset="0"/>
              </a:rPr>
              <a:t> над ним </a:t>
            </a:r>
            <a:r>
              <a:rPr lang="ru-RU" sz="1800" b="1" i="1" dirty="0" err="1" smtClean="0">
                <a:latin typeface="Comic Sans MS" pitchFamily="66" charset="0"/>
              </a:rPr>
              <a:t>сміються</a:t>
            </a:r>
            <a:r>
              <a:rPr lang="ru-RU" sz="1800" b="1" i="1" dirty="0" smtClean="0">
                <a:latin typeface="Comic Sans MS" pitchFamily="66" charset="0"/>
              </a:rPr>
              <a:t>. </a:t>
            </a:r>
            <a:r>
              <a:rPr lang="ru-RU" sz="1800" b="1" dirty="0" smtClean="0">
                <a:latin typeface="Comic Sans MS" pitchFamily="66" charset="0"/>
              </a:rPr>
              <a:t/>
            </a:r>
            <a:br>
              <a:rPr lang="ru-RU" sz="1800" b="1" dirty="0" smtClean="0">
                <a:latin typeface="Comic Sans MS" pitchFamily="66" charset="0"/>
              </a:rPr>
            </a:br>
            <a:r>
              <a:rPr lang="ru-RU" sz="1800" b="1" i="1" dirty="0" smtClean="0">
                <a:latin typeface="Comic Sans MS" pitchFamily="66" charset="0"/>
              </a:rPr>
              <a:t>                                                        (Борис </a:t>
            </a:r>
            <a:r>
              <a:rPr lang="ru-RU" sz="1800" b="1" i="1" dirty="0" err="1" smtClean="0">
                <a:latin typeface="Comic Sans MS" pitchFamily="66" charset="0"/>
              </a:rPr>
              <a:t>Крігер</a:t>
            </a:r>
            <a:r>
              <a:rPr lang="ru-RU" sz="1800" b="1" i="1" dirty="0" smtClean="0">
                <a:latin typeface="Comic Sans MS" pitchFamily="66" charset="0"/>
              </a:rPr>
              <a:t>)</a:t>
            </a:r>
            <a:r>
              <a:rPr lang="ru-RU" sz="1800" dirty="0" smtClean="0">
                <a:latin typeface="Comic Sans MS" pitchFamily="66" charset="0"/>
              </a:rPr>
              <a:t/>
            </a:r>
            <a:br>
              <a:rPr lang="ru-RU" sz="1800" dirty="0" smtClean="0">
                <a:latin typeface="Comic Sans MS" pitchFamily="66" charset="0"/>
              </a:rPr>
            </a:br>
            <a:r>
              <a:rPr lang="ru-RU" sz="1800" dirty="0" smtClean="0">
                <a:latin typeface="Comic Sans MS" pitchFamily="66" charset="0"/>
              </a:rPr>
              <a:t> </a:t>
            </a:r>
            <a:br>
              <a:rPr lang="ru-RU" sz="1800" dirty="0" smtClean="0">
                <a:latin typeface="Comic Sans MS" pitchFamily="66" charset="0"/>
              </a:rPr>
            </a:br>
            <a:endParaRPr lang="ru-RU" sz="1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58" y="332656"/>
            <a:ext cx="8501122" cy="936104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Comic Sans MS" pitchFamily="66" charset="0"/>
              </a:rPr>
              <a:t>Афоризми відомих людей</a:t>
            </a:r>
            <a:endParaRPr lang="ru-RU" sz="4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540568" y="5943600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8" name="Олег Борисов - В небе канареечка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-1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 flipV="1">
            <a:off x="685800" y="3573016"/>
            <a:ext cx="7772400" cy="792087"/>
          </a:xfrm>
        </p:spPr>
        <p:txBody>
          <a:bodyPr>
            <a:noAutofit/>
          </a:bodyPr>
          <a:lstStyle/>
          <a:p>
            <a:r>
              <a:rPr lang="uk-UA" sz="8800" b="1" dirty="0" smtClean="0">
                <a:solidFill>
                  <a:srgbClr val="C00000"/>
                </a:solidFill>
                <a:latin typeface="Georgia" pitchFamily="18" charset="0"/>
              </a:rPr>
              <a:t>    </a:t>
            </a:r>
            <a:endParaRPr lang="ru-RU" sz="8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51520" y="620688"/>
            <a:ext cx="8496944" cy="2376264"/>
          </a:xfrm>
        </p:spPr>
        <p:txBody>
          <a:bodyPr>
            <a:normAutofit fontScale="25000" lnSpcReduction="20000"/>
          </a:bodyPr>
          <a:lstStyle/>
          <a:p>
            <a:pPr algn="just" fontAlgn="base"/>
            <a:r>
              <a:rPr lang="uk-UA" sz="9600" b="1" dirty="0" smtClean="0">
                <a:solidFill>
                  <a:srgbClr val="C00000"/>
                </a:solidFill>
                <a:latin typeface="Comic Sans MS" pitchFamily="66" charset="0"/>
              </a:rPr>
              <a:t>Мета</a:t>
            </a:r>
            <a:r>
              <a:rPr lang="uk-UA" sz="8000" b="1" i="1" dirty="0" smtClean="0">
                <a:solidFill>
                  <a:schemeClr val="tx1"/>
                </a:solidFill>
                <a:latin typeface="Comic Sans MS" pitchFamily="66" charset="0"/>
              </a:rPr>
              <a:t>       </a:t>
            </a:r>
            <a:r>
              <a:rPr lang="uk-UA" sz="8000" b="1" dirty="0" smtClean="0">
                <a:solidFill>
                  <a:schemeClr val="tx1"/>
                </a:solidFill>
                <a:latin typeface="Comic Sans MS" pitchFamily="66" charset="0"/>
              </a:rPr>
              <a:t>Д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овести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що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анекдот, як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прояв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істинно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народної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  </a:t>
            </a:r>
          </a:p>
          <a:p>
            <a:pPr algn="just" fontAlgn="base"/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            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творчості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,  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є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цінним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uk-UA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історичним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джерелом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;</a:t>
            </a:r>
          </a:p>
          <a:p>
            <a:pPr algn="just" fontAlgn="base"/>
            <a:r>
              <a:rPr lang="uk-UA" sz="8000" b="1" dirty="0" smtClean="0">
                <a:solidFill>
                  <a:schemeClr val="tx1"/>
                </a:solidFill>
                <a:latin typeface="Comic Sans MS" pitchFamily="66" charset="0"/>
              </a:rPr>
              <a:t>             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виховувати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uk-UA" sz="8000" b="1" dirty="0" smtClean="0">
                <a:solidFill>
                  <a:schemeClr val="tx1"/>
                </a:solidFill>
                <a:latin typeface="Comic Sans MS" pitchFamily="66" charset="0"/>
              </a:rPr>
              <a:t> в учнів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почуття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гумору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вміння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  </a:t>
            </a:r>
          </a:p>
          <a:p>
            <a:pPr algn="just" fontAlgn="base"/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            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посміятись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над собою,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розумінн</a:t>
            </a:r>
            <a:r>
              <a:rPr lang="uk-UA" sz="8000" b="1" dirty="0" smtClean="0">
                <a:solidFill>
                  <a:schemeClr val="tx1"/>
                </a:solidFill>
                <a:latin typeface="Comic Sans MS" pitchFamily="66" charset="0"/>
              </a:rPr>
              <a:t>я  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іроні</a:t>
            </a:r>
            <a:r>
              <a:rPr lang="uk-UA" sz="8000" b="1" dirty="0" smtClean="0">
                <a:solidFill>
                  <a:schemeClr val="tx1"/>
                </a:solidFill>
                <a:latin typeface="Comic Sans MS" pitchFamily="66" charset="0"/>
              </a:rPr>
              <a:t>ї 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і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сарказм</a:t>
            </a:r>
            <a:r>
              <a:rPr lang="uk-UA" sz="8000" b="1" dirty="0" smtClean="0">
                <a:solidFill>
                  <a:schemeClr val="tx1"/>
                </a:solidFill>
                <a:latin typeface="Comic Sans MS" pitchFamily="66" charset="0"/>
              </a:rPr>
              <a:t>у   </a:t>
            </a:r>
          </a:p>
          <a:p>
            <a:pPr algn="just" fontAlgn="base"/>
            <a:r>
              <a:rPr lang="uk-UA" sz="8000" b="1" dirty="0" smtClean="0">
                <a:solidFill>
                  <a:schemeClr val="tx1"/>
                </a:solidFill>
                <a:latin typeface="Comic Sans MS" pitchFamily="66" charset="0"/>
              </a:rPr>
              <a:t>              як 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сильн</a:t>
            </a:r>
            <a:r>
              <a:rPr lang="uk-UA" sz="8000" b="1" dirty="0" err="1" smtClean="0">
                <a:solidFill>
                  <a:schemeClr val="tx1"/>
                </a:solidFill>
                <a:latin typeface="Comic Sans MS" pitchFamily="66" charset="0"/>
              </a:rPr>
              <a:t>их</a:t>
            </a:r>
            <a:r>
              <a:rPr lang="uk-UA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ворог</a:t>
            </a:r>
            <a:r>
              <a:rPr lang="uk-UA" sz="8000" b="1" dirty="0" err="1" smtClean="0">
                <a:solidFill>
                  <a:schemeClr val="tx1"/>
                </a:solidFill>
                <a:latin typeface="Comic Sans MS" pitchFamily="66" charset="0"/>
              </a:rPr>
              <a:t>ів</a:t>
            </a:r>
            <a:r>
              <a:rPr lang="uk-UA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антинародної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влади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якими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</a:p>
          <a:p>
            <a:pPr algn="just" fontAlgn="base"/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             легко </a:t>
            </a:r>
            <a:r>
              <a:rPr lang="uk-UA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охопити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широкі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верстви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8000" b="1" dirty="0" err="1" smtClean="0">
                <a:solidFill>
                  <a:schemeClr val="tx1"/>
                </a:solidFill>
                <a:latin typeface="Comic Sans MS" pitchFamily="66" charset="0"/>
              </a:rPr>
              <a:t>населення</a:t>
            </a:r>
            <a:r>
              <a:rPr lang="ru-RU" sz="8000" b="1" dirty="0" smtClean="0">
                <a:solidFill>
                  <a:schemeClr val="tx1"/>
                </a:solidFill>
                <a:latin typeface="Comic Sans MS" pitchFamily="66" charset="0"/>
              </a:rPr>
              <a:t>.</a:t>
            </a:r>
          </a:p>
          <a:p>
            <a:pPr algn="l"/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51520" y="2986223"/>
            <a:ext cx="8352928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uk-UA" sz="2400" b="1" dirty="0" smtClean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Епіграф</a:t>
            </a:r>
            <a:r>
              <a:rPr lang="uk-UA" sz="2400" dirty="0" smtClean="0"/>
              <a:t>                                                        </a:t>
            </a:r>
          </a:p>
          <a:p>
            <a:pPr algn="just" fontAlgn="base"/>
            <a:r>
              <a:rPr lang="uk-UA" sz="2000" b="1" i="1" dirty="0" smtClean="0">
                <a:latin typeface="Comic Sans MS" pitchFamily="66" charset="0"/>
              </a:rPr>
              <a:t>                </a:t>
            </a:r>
            <a:r>
              <a:rPr lang="uk-UA" sz="2000" b="1" dirty="0" smtClean="0">
                <a:latin typeface="Comic Sans MS" pitchFamily="66" charset="0"/>
              </a:rPr>
              <a:t>Король анекдотів – соціально-політичний.     </a:t>
            </a:r>
          </a:p>
          <a:p>
            <a:pPr algn="just" fontAlgn="base"/>
            <a:r>
              <a:rPr lang="uk-UA" sz="2000" b="1" dirty="0" smtClean="0">
                <a:latin typeface="Comic Sans MS" pitchFamily="66" charset="0"/>
              </a:rPr>
              <a:t>              Для того, щоб посміятися з нього, потрібна  </a:t>
            </a:r>
            <a:r>
              <a:rPr lang="ru-RU" sz="2000" b="1" dirty="0" smtClean="0">
                <a:latin typeface="Comic Sans MS" pitchFamily="66" charset="0"/>
              </a:rPr>
              <a:t>      </a:t>
            </a:r>
          </a:p>
          <a:p>
            <a:pPr algn="just" fontAlgn="base"/>
            <a:r>
              <a:rPr lang="ru-RU" sz="2000" b="1" dirty="0" smtClean="0">
                <a:latin typeface="Comic Sans MS" pitchFamily="66" charset="0"/>
              </a:rPr>
              <a:t>              </a:t>
            </a:r>
            <a:r>
              <a:rPr lang="uk-UA" sz="2000" b="1" dirty="0" smtClean="0">
                <a:latin typeface="Comic Sans MS" pitchFamily="66" charset="0"/>
              </a:rPr>
              <a:t>інтелектуальна співучасть: і знання історії,                     </a:t>
            </a:r>
          </a:p>
          <a:p>
            <a:pPr algn="just" fontAlgn="base"/>
            <a:r>
              <a:rPr lang="uk-UA" sz="2000" b="1" dirty="0" smtClean="0">
                <a:latin typeface="Comic Sans MS" pitchFamily="66" charset="0"/>
              </a:rPr>
              <a:t>              і знайомство з біографіями політиків, і </a:t>
            </a:r>
            <a:endParaRPr lang="ru-RU" sz="2000" b="1" dirty="0" smtClean="0">
              <a:latin typeface="Comic Sans MS" pitchFamily="66" charset="0"/>
            </a:endParaRPr>
          </a:p>
          <a:p>
            <a:pPr algn="just" fontAlgn="base"/>
            <a:r>
              <a:rPr lang="uk-UA" sz="2000" b="1" dirty="0" smtClean="0">
                <a:latin typeface="Comic Sans MS" pitchFamily="66" charset="0"/>
              </a:rPr>
              <a:t>              ерудиція, і деяка </a:t>
            </a:r>
            <a:r>
              <a:rPr lang="uk-UA" sz="2000" b="1" dirty="0" err="1" smtClean="0">
                <a:latin typeface="Comic Sans MS" pitchFamily="66" charset="0"/>
              </a:rPr>
              <a:t>заполітизованість</a:t>
            </a:r>
            <a:r>
              <a:rPr lang="uk-UA" sz="2000" b="1" dirty="0" smtClean="0">
                <a:latin typeface="Comic Sans MS" pitchFamily="66" charset="0"/>
              </a:rPr>
              <a:t>, якої   </a:t>
            </a:r>
          </a:p>
          <a:p>
            <a:pPr algn="just" fontAlgn="base"/>
            <a:r>
              <a:rPr lang="uk-UA" sz="2000" b="1" dirty="0" smtClean="0">
                <a:latin typeface="Comic Sans MS" pitchFamily="66" charset="0"/>
              </a:rPr>
              <a:t>              сучасному поколінню не бракує. </a:t>
            </a:r>
            <a:endParaRPr lang="ru-RU" sz="2000" b="1" dirty="0" smtClean="0">
              <a:latin typeface="Comic Sans MS" pitchFamily="66" charset="0"/>
            </a:endParaRPr>
          </a:p>
          <a:p>
            <a:pPr algn="r" fontAlgn="base"/>
            <a:r>
              <a:rPr lang="ru-RU" sz="2000" b="1" dirty="0" smtClean="0">
                <a:solidFill>
                  <a:srgbClr val="C00000"/>
                </a:solidFill>
              </a:rPr>
              <a:t>                                                       </a:t>
            </a:r>
          </a:p>
          <a:p>
            <a:pPr algn="r" fontAlgn="base"/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</a:rPr>
              <a:t>Ельдар</a:t>
            </a:r>
            <a:r>
              <a:rPr lang="ru-RU" sz="2000" b="1" dirty="0" smtClean="0">
                <a:solidFill>
                  <a:srgbClr val="C00000"/>
                </a:solidFill>
              </a:rPr>
              <a:t> Рязанов</a:t>
            </a:r>
            <a:endParaRPr lang="ru-RU" sz="2000" dirty="0" smtClean="0">
              <a:solidFill>
                <a:srgbClr val="C00000"/>
              </a:solidFill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8" name="Олег Борисов - В небе канареечка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71600" y="39330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7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-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990656" cy="3672408"/>
          </a:xfrm>
        </p:spPr>
        <p:txBody>
          <a:bodyPr>
            <a:noAutofit/>
          </a:bodyPr>
          <a:lstStyle/>
          <a:p>
            <a:r>
              <a:rPr lang="uk-UA" sz="1800" dirty="0" smtClean="0">
                <a:latin typeface="Comic Sans MS" pitchFamily="66" charset="0"/>
              </a:rPr>
              <a:t/>
            </a:r>
            <a:br>
              <a:rPr lang="uk-UA" sz="1800" dirty="0" smtClean="0">
                <a:latin typeface="Comic Sans MS" pitchFamily="66" charset="0"/>
              </a:rPr>
            </a:br>
            <a:r>
              <a:rPr lang="uk-UA" sz="1800" dirty="0" smtClean="0">
                <a:latin typeface="Comic Sans MS" pitchFamily="66" charset="0"/>
              </a:rPr>
              <a:t/>
            </a:r>
            <a:br>
              <a:rPr lang="uk-UA" sz="1800" dirty="0" smtClean="0">
                <a:latin typeface="Comic Sans MS" pitchFamily="66" charset="0"/>
              </a:rPr>
            </a:br>
            <a:r>
              <a:rPr lang="uk-UA" sz="1800" dirty="0" smtClean="0">
                <a:latin typeface="Comic Sans MS" pitchFamily="66" charset="0"/>
              </a:rPr>
              <a:t/>
            </a:r>
            <a:br>
              <a:rPr lang="uk-UA" sz="1800" dirty="0" smtClean="0">
                <a:latin typeface="Comic Sans MS" pitchFamily="66" charset="0"/>
              </a:rPr>
            </a:br>
            <a:r>
              <a:rPr lang="uk-UA" sz="1800" dirty="0" smtClean="0">
                <a:latin typeface="Comic Sans MS" pitchFamily="66" charset="0"/>
              </a:rPr>
              <a:t/>
            </a:r>
            <a:br>
              <a:rPr lang="uk-UA" sz="1800" dirty="0" smtClean="0">
                <a:latin typeface="Comic Sans MS" pitchFamily="66" charset="0"/>
              </a:rPr>
            </a:br>
            <a:r>
              <a:rPr lang="uk-UA" sz="1800" dirty="0" smtClean="0">
                <a:latin typeface="Comic Sans MS" pitchFamily="66" charset="0"/>
              </a:rPr>
              <a:t/>
            </a:r>
            <a:br>
              <a:rPr lang="uk-UA" sz="1800" dirty="0" smtClean="0">
                <a:latin typeface="Comic Sans MS" pitchFamily="66" charset="0"/>
              </a:rPr>
            </a:br>
            <a:r>
              <a:rPr lang="uk-UA" sz="1800" dirty="0" smtClean="0">
                <a:latin typeface="Comic Sans MS" pitchFamily="66" charset="0"/>
              </a:rPr>
              <a:t/>
            </a:r>
            <a:br>
              <a:rPr lang="uk-UA" sz="1800" dirty="0" smtClean="0">
                <a:latin typeface="Comic Sans MS" pitchFamily="66" charset="0"/>
              </a:rPr>
            </a:br>
            <a:r>
              <a:rPr lang="uk-UA" sz="1800" dirty="0" smtClean="0">
                <a:latin typeface="Comic Sans MS" pitchFamily="66" charset="0"/>
              </a:rPr>
              <a:t/>
            </a:r>
            <a:br>
              <a:rPr lang="uk-UA" sz="1800" dirty="0" smtClean="0">
                <a:latin typeface="Comic Sans MS" pitchFamily="66" charset="0"/>
              </a:rPr>
            </a:br>
            <a:r>
              <a:rPr lang="uk-UA" sz="1800" dirty="0" smtClean="0">
                <a:latin typeface="Comic Sans MS" pitchFamily="66" charset="0"/>
              </a:rPr>
              <a:t/>
            </a:r>
            <a:br>
              <a:rPr lang="uk-UA" sz="1800" dirty="0" smtClean="0">
                <a:latin typeface="Comic Sans MS" pitchFamily="66" charset="0"/>
              </a:rPr>
            </a:br>
            <a:r>
              <a:rPr lang="uk-UA" sz="1800" dirty="0" smtClean="0">
                <a:latin typeface="Comic Sans MS" pitchFamily="66" charset="0"/>
              </a:rPr>
              <a:t/>
            </a:r>
            <a:br>
              <a:rPr lang="uk-UA" sz="1800" dirty="0" smtClean="0">
                <a:latin typeface="Comic Sans MS" pitchFamily="66" charset="0"/>
              </a:rPr>
            </a:br>
            <a:r>
              <a:rPr lang="uk-UA" sz="1800" dirty="0" smtClean="0">
                <a:latin typeface="Comic Sans MS" pitchFamily="66" charset="0"/>
              </a:rPr>
              <a:t/>
            </a:r>
            <a:br>
              <a:rPr lang="uk-UA" sz="1800" dirty="0" smtClean="0">
                <a:latin typeface="Comic Sans MS" pitchFamily="66" charset="0"/>
              </a:rPr>
            </a:br>
            <a:r>
              <a:rPr lang="uk-UA" sz="1800" b="1" dirty="0" smtClean="0">
                <a:latin typeface="Comic Sans MS" pitchFamily="66" charset="0"/>
              </a:rPr>
              <a:t>Анекдот — </a:t>
            </a:r>
            <a:r>
              <a:rPr lang="uk-UA" sz="1800" dirty="0" smtClean="0">
                <a:latin typeface="Comic Sans MS" pitchFamily="66" charset="0"/>
              </a:rPr>
              <a:t>це стисле жартівливе оповідання про кумедну подію, один з найчисленніших видів усної народної творчості. </a:t>
            </a:r>
            <a:br>
              <a:rPr lang="uk-UA" sz="1800" dirty="0" smtClean="0">
                <a:latin typeface="Comic Sans MS" pitchFamily="66" charset="0"/>
              </a:rPr>
            </a:br>
            <a:r>
              <a:rPr lang="uk-UA" sz="1800" dirty="0" smtClean="0">
                <a:latin typeface="Comic Sans MS" pitchFamily="66" charset="0"/>
              </a:rPr>
              <a:t/>
            </a:r>
            <a:br>
              <a:rPr lang="uk-UA" sz="1800" dirty="0" smtClean="0">
                <a:latin typeface="Comic Sans MS" pitchFamily="66" charset="0"/>
              </a:rPr>
            </a:br>
            <a:r>
              <a:rPr lang="uk-UA" sz="1800" b="1" dirty="0" smtClean="0">
                <a:latin typeface="Comic Sans MS" pitchFamily="66" charset="0"/>
              </a:rPr>
              <a:t>Перші анекдоти </a:t>
            </a:r>
            <a:r>
              <a:rPr lang="uk-UA" sz="1800" dirty="0" smtClean="0">
                <a:latin typeface="Comic Sans MS" pitchFamily="66" charset="0"/>
              </a:rPr>
              <a:t>було виявлено на шумерській глиняній фресці  </a:t>
            </a:r>
            <a:r>
              <a:rPr lang="uk-UA" sz="1800" b="1" dirty="0" smtClean="0">
                <a:latin typeface="Comic Sans MS" pitchFamily="66" charset="0"/>
              </a:rPr>
              <a:t>1900—1600 рр. до н.е. </a:t>
            </a:r>
            <a:r>
              <a:rPr lang="uk-UA" sz="1800" dirty="0" smtClean="0">
                <a:latin typeface="Comic Sans MS" pitchFamily="66" charset="0"/>
              </a:rPr>
              <a:t/>
            </a:r>
            <a:br>
              <a:rPr lang="uk-UA" sz="1800" dirty="0" smtClean="0">
                <a:latin typeface="Comic Sans MS" pitchFamily="66" charset="0"/>
              </a:rPr>
            </a:br>
            <a:r>
              <a:rPr lang="uk-UA" sz="1800" b="1" dirty="0" smtClean="0">
                <a:latin typeface="Comic Sans MS" pitchFamily="66" charset="0"/>
              </a:rPr>
              <a:t>Термін «анекдот» вперше </a:t>
            </a:r>
            <a:r>
              <a:rPr lang="uk-UA" sz="1800" dirty="0" smtClean="0">
                <a:latin typeface="Comic Sans MS" pitchFamily="66" charset="0"/>
              </a:rPr>
              <a:t>з’явився у Візантії, у книзі історика Прокопія Кесарійського, котра мала  назву «Таємна історія» (550 р.) і була присвячена скандальній </a:t>
            </a:r>
            <a:r>
              <a:rPr lang="uk-UA" sz="1800" dirty="0" err="1" smtClean="0">
                <a:latin typeface="Comic Sans MS" pitchFamily="66" charset="0"/>
              </a:rPr>
              <a:t>хроніці</a:t>
            </a:r>
            <a:r>
              <a:rPr lang="uk-UA" sz="1800" dirty="0" smtClean="0">
                <a:latin typeface="Comic Sans MS" pitchFamily="66" charset="0"/>
              </a:rPr>
              <a:t> імператорського двору. </a:t>
            </a:r>
            <a:r>
              <a:rPr lang="uk-UA" sz="1800" b="1" dirty="0" smtClean="0">
                <a:latin typeface="Comic Sans MS" pitchFamily="66" charset="0"/>
              </a:rPr>
              <a:t>«Анекдот» </a:t>
            </a:r>
            <a:r>
              <a:rPr lang="uk-UA" sz="1800" dirty="0" smtClean="0">
                <a:latin typeface="Comic Sans MS" pitchFamily="66" charset="0"/>
              </a:rPr>
              <a:t>у розумінні сучасників Прокопія — це різноманітні міські плітки,  чутки, пересуди.</a:t>
            </a:r>
            <a:br>
              <a:rPr lang="uk-UA" sz="1800" dirty="0" smtClean="0">
                <a:latin typeface="Comic Sans MS" pitchFamily="66" charset="0"/>
              </a:rPr>
            </a:br>
            <a:r>
              <a:rPr lang="uk-UA" sz="1800" dirty="0" smtClean="0">
                <a:latin typeface="Comic Sans MS" pitchFamily="66" charset="0"/>
              </a:rPr>
              <a:t> </a:t>
            </a:r>
            <a:r>
              <a:rPr lang="uk-UA" sz="1800" dirty="0" smtClean="0"/>
              <a:t/>
            </a:r>
            <a:br>
              <a:rPr lang="uk-UA" sz="1800" dirty="0" smtClean="0"/>
            </a:br>
            <a:r>
              <a:rPr lang="uk-UA" sz="1800" dirty="0" smtClean="0"/>
              <a:t>. </a:t>
            </a:r>
            <a:br>
              <a:rPr lang="uk-UA" sz="1800" dirty="0" smtClean="0"/>
            </a:br>
            <a:r>
              <a:rPr lang="uk-UA" sz="1800" dirty="0" smtClean="0"/>
              <a:t> </a:t>
            </a:r>
            <a:br>
              <a:rPr lang="uk-UA" sz="1800" dirty="0" smtClean="0"/>
            </a:br>
            <a:r>
              <a:rPr lang="uk-UA" sz="1800" dirty="0" smtClean="0">
                <a:latin typeface="Comic Sans MS" pitchFamily="66" charset="0"/>
              </a:rPr>
              <a:t/>
            </a:r>
            <a:br>
              <a:rPr lang="uk-UA" sz="1800" dirty="0" smtClean="0">
                <a:latin typeface="Comic Sans MS" pitchFamily="66" charset="0"/>
              </a:rPr>
            </a:br>
            <a:r>
              <a:rPr lang="uk-UA" sz="1800" dirty="0" smtClean="0">
                <a:latin typeface="Comic Sans MS" pitchFamily="66" charset="0"/>
              </a:rPr>
              <a:t> </a:t>
            </a:r>
            <a:r>
              <a:rPr lang="uk-UA" sz="8800" dirty="0" smtClean="0"/>
              <a:t/>
            </a:r>
            <a:br>
              <a:rPr lang="uk-UA" sz="8800" dirty="0" smtClean="0"/>
            </a:br>
            <a:endParaRPr lang="ru-RU" sz="8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58" y="188640"/>
            <a:ext cx="8501122" cy="1008112"/>
          </a:xfrm>
        </p:spPr>
        <p:txBody>
          <a:bodyPr>
            <a:norm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  <a:latin typeface="Comic Sans MS" pitchFamily="66" charset="0"/>
              </a:rPr>
              <a:t>Історія анекдотів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025" name="Picture 1" descr="400px-Trivorius_Observati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077072"/>
            <a:ext cx="1800200" cy="236834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26" name="Picture 2" descr="ndetikve378832-3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4149080"/>
            <a:ext cx="1872208" cy="232464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-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427984" y="1484784"/>
            <a:ext cx="4320480" cy="5184576"/>
          </a:xfrm>
        </p:spPr>
        <p:txBody>
          <a:bodyPr>
            <a:noAutofit/>
          </a:bodyPr>
          <a:lstStyle/>
          <a:p>
            <a:r>
              <a:rPr lang="uk-UA" sz="2000" b="1" dirty="0" smtClean="0">
                <a:latin typeface="Comic Sans MS" pitchFamily="66" charset="0"/>
              </a:rPr>
              <a:t>Термін «анекдот» </a:t>
            </a:r>
            <a:r>
              <a:rPr lang="uk-UA" sz="2000" dirty="0" smtClean="0">
                <a:latin typeface="Comic Sans MS" pitchFamily="66" charset="0"/>
              </a:rPr>
              <a:t>в  українській літературі вперше використав </a:t>
            </a:r>
            <a:r>
              <a:rPr lang="uk-UA" sz="2000" b="1" dirty="0" smtClean="0">
                <a:latin typeface="Comic Sans MS" pitchFamily="66" charset="0"/>
              </a:rPr>
              <a:t>у 1822 р</a:t>
            </a:r>
            <a:r>
              <a:rPr lang="uk-UA" sz="2000" dirty="0" smtClean="0">
                <a:latin typeface="Comic Sans MS" pitchFamily="66" charset="0"/>
              </a:rPr>
              <a:t>. Григорій Квітка - </a:t>
            </a:r>
            <a:r>
              <a:rPr lang="uk-UA" sz="2000" dirty="0" err="1" smtClean="0">
                <a:latin typeface="Comic Sans MS" pitchFamily="66" charset="0"/>
              </a:rPr>
              <a:t>Основ’яненко</a:t>
            </a:r>
            <a:r>
              <a:rPr lang="uk-UA" sz="2000" dirty="0" smtClean="0">
                <a:latin typeface="Comic Sans MS" pitchFamily="66" charset="0"/>
              </a:rPr>
              <a:t> в газеті «Вісник Європи».       </a:t>
            </a:r>
            <a:br>
              <a:rPr lang="uk-UA" sz="2000" dirty="0" smtClean="0">
                <a:latin typeface="Comic Sans MS" pitchFamily="66" charset="0"/>
              </a:rPr>
            </a:br>
            <a:r>
              <a:rPr lang="uk-UA" sz="2000" dirty="0" smtClean="0">
                <a:latin typeface="Comic Sans MS" pitchFamily="66" charset="0"/>
              </a:rPr>
              <a:t/>
            </a:r>
            <a:br>
              <a:rPr lang="uk-UA" sz="2000" dirty="0" smtClean="0">
                <a:latin typeface="Comic Sans MS" pitchFamily="66" charset="0"/>
              </a:rPr>
            </a:br>
            <a:r>
              <a:rPr lang="uk-UA" sz="2000" dirty="0" smtClean="0">
                <a:latin typeface="Comic Sans MS" pitchFamily="66" charset="0"/>
              </a:rPr>
              <a:t/>
            </a:r>
            <a:br>
              <a:rPr lang="uk-UA" sz="2000" dirty="0" smtClean="0">
                <a:latin typeface="Comic Sans MS" pitchFamily="66" charset="0"/>
              </a:rPr>
            </a:br>
            <a:r>
              <a:rPr lang="uk-UA" sz="2000" dirty="0" smtClean="0">
                <a:latin typeface="Comic Sans MS" pitchFamily="66" charset="0"/>
              </a:rPr>
              <a:t/>
            </a:r>
            <a:br>
              <a:rPr lang="uk-UA" sz="2000" dirty="0" smtClean="0">
                <a:latin typeface="Comic Sans MS" pitchFamily="66" charset="0"/>
              </a:rPr>
            </a:br>
            <a:r>
              <a:rPr lang="uk-UA" sz="2000" b="1" dirty="0" smtClean="0">
                <a:latin typeface="Comic Sans MS" pitchFamily="66" charset="0"/>
              </a:rPr>
              <a:t>1859 </a:t>
            </a:r>
            <a:r>
              <a:rPr lang="uk-UA" sz="2000" dirty="0" smtClean="0">
                <a:latin typeface="Comic Sans MS" pitchFamily="66" charset="0"/>
              </a:rPr>
              <a:t> року  в Києві було опубліковано </a:t>
            </a:r>
            <a:r>
              <a:rPr lang="uk-UA" sz="2000" b="1" dirty="0" smtClean="0">
                <a:latin typeface="Comic Sans MS" pitchFamily="66" charset="0"/>
              </a:rPr>
              <a:t>«Маленьку книжку українських анекдотів»</a:t>
            </a:r>
            <a:r>
              <a:rPr lang="uk-UA" sz="2000" dirty="0" smtClean="0">
                <a:latin typeface="Comic Sans MS" pitchFamily="66" charset="0"/>
              </a:rPr>
              <a:t> — родоначальницю всіх наступних збірок українських мініатюр. </a:t>
            </a:r>
            <a:r>
              <a:rPr lang="uk-UA" sz="2000" dirty="0" smtClean="0"/>
              <a:t/>
            </a:r>
            <a:br>
              <a:rPr lang="uk-UA" sz="2000" dirty="0" smtClean="0"/>
            </a:br>
            <a:r>
              <a:rPr lang="uk-UA" sz="2000" dirty="0" smtClean="0"/>
              <a:t> </a:t>
            </a:r>
            <a:br>
              <a:rPr lang="uk-UA" sz="2000" dirty="0" smtClean="0"/>
            </a:br>
            <a:endParaRPr lang="ru-RU" sz="20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58" y="142852"/>
            <a:ext cx="8501122" cy="928694"/>
          </a:xfrm>
        </p:spPr>
        <p:txBody>
          <a:bodyPr>
            <a:norm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  <a:latin typeface="Comic Sans MS" pitchFamily="66" charset="0"/>
              </a:rPr>
              <a:t>Анекдоти в Україні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chemeClr val="tx1"/>
                </a:solidFill>
                <a:latin typeface="Comic Sans MS" pitchFamily="66" charset="0"/>
              </a:rPr>
              <a:t>     </a:t>
            </a:r>
            <a:r>
              <a:rPr lang="uk-UA" b="1" dirty="0" smtClean="0">
                <a:solidFill>
                  <a:schemeClr val="tx1"/>
                </a:solidFill>
                <a:latin typeface="Comic Sans MS" pitchFamily="66" charset="0"/>
              </a:rPr>
              <a:t>Григорій Квітка - </a:t>
            </a:r>
            <a:r>
              <a:rPr lang="uk-UA" b="1" dirty="0" err="1" smtClean="0">
                <a:solidFill>
                  <a:schemeClr val="tx1"/>
                </a:solidFill>
                <a:latin typeface="Comic Sans MS" pitchFamily="66" charset="0"/>
              </a:rPr>
              <a:t>Основ’яненко</a:t>
            </a:r>
            <a:r>
              <a:rPr lang="uk-UA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8434" name="Picture 2" descr="Квітка-Основ'яненк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84784"/>
            <a:ext cx="3168352" cy="40301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-1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-5314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700" b="1" dirty="0" err="1" smtClean="0">
                <a:solidFill>
                  <a:srgbClr val="C00000"/>
                </a:solidFill>
                <a:latin typeface="Comic Sans MS" pitchFamily="66" charset="0"/>
              </a:rPr>
              <a:t>Процес</a:t>
            </a:r>
            <a:r>
              <a:rPr lang="ru-RU" sz="27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700" b="1" dirty="0" err="1" smtClean="0">
                <a:solidFill>
                  <a:srgbClr val="C00000"/>
                </a:solidFill>
                <a:latin typeface="Comic Sans MS" pitchFamily="66" charset="0"/>
              </a:rPr>
              <a:t>повсякденного</a:t>
            </a:r>
            <a:r>
              <a:rPr lang="ru-RU" sz="27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700" b="1" dirty="0" err="1" smtClean="0">
                <a:solidFill>
                  <a:srgbClr val="C00000"/>
                </a:solidFill>
                <a:latin typeface="Comic Sans MS" pitchFamily="66" charset="0"/>
              </a:rPr>
              <a:t>спротиву</a:t>
            </a:r>
            <a:r>
              <a:rPr lang="ru-RU" sz="2700" b="1" dirty="0" smtClean="0">
                <a:solidFill>
                  <a:srgbClr val="C00000"/>
                </a:solidFill>
                <a:latin typeface="Comic Sans MS" pitchFamily="66" charset="0"/>
              </a:rPr>
              <a:t> за </a:t>
            </a:r>
            <a:r>
              <a:rPr lang="ru-RU" sz="2700" b="1" dirty="0" err="1" smtClean="0">
                <a:solidFill>
                  <a:srgbClr val="C00000"/>
                </a:solidFill>
                <a:latin typeface="Comic Sans MS" pitchFamily="66" charset="0"/>
              </a:rPr>
              <a:t>допомогою</a:t>
            </a:r>
            <a:r>
              <a:rPr lang="ru-RU" sz="27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700" b="1" dirty="0" err="1" smtClean="0">
                <a:solidFill>
                  <a:srgbClr val="C00000"/>
                </a:solidFill>
                <a:latin typeface="Comic Sans MS" pitchFamily="66" charset="0"/>
              </a:rPr>
              <a:t>радянських</a:t>
            </a:r>
            <a:r>
              <a:rPr lang="ru-RU" sz="27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700" b="1" dirty="0" err="1" smtClean="0">
                <a:solidFill>
                  <a:srgbClr val="C00000"/>
                </a:solidFill>
                <a:latin typeface="Comic Sans MS" pitchFamily="66" charset="0"/>
              </a:rPr>
              <a:t>політичних</a:t>
            </a:r>
            <a:r>
              <a:rPr lang="ru-RU" sz="27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700" b="1" dirty="0" err="1" smtClean="0">
                <a:solidFill>
                  <a:srgbClr val="C00000"/>
                </a:solidFill>
                <a:latin typeface="Comic Sans MS" pitchFamily="66" charset="0"/>
              </a:rPr>
              <a:t>анекдотів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" name="Содержимое 5" descr="http://history.vn.ua/journal/44_12/44_12.files/image009.jpg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6840760" cy="47062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-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solidFill>
                  <a:srgbClr val="C00000"/>
                </a:solidFill>
                <a:latin typeface="Comic Sans MS" pitchFamily="66" charset="0"/>
              </a:rPr>
              <a:t>Персонажі-адресанти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 в </a:t>
            </a:r>
            <a:r>
              <a:rPr lang="ru-RU" sz="2800" b="1" dirty="0" err="1" smtClean="0">
                <a:solidFill>
                  <a:srgbClr val="C00000"/>
                </a:solidFill>
                <a:latin typeface="Comic Sans MS" pitchFamily="66" charset="0"/>
              </a:rPr>
              <a:t>радянських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Comic Sans MS" pitchFamily="66" charset="0"/>
              </a:rPr>
              <a:t>політичних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 анекдотах</a:t>
            </a:r>
            <a:endParaRPr lang="ru-RU" sz="28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" name="Содержимое 5" descr="http://history.vn.ua/journal/44_12/44_12.files/image010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68760"/>
            <a:ext cx="5904656" cy="53027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-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851920" y="1428736"/>
            <a:ext cx="4606280" cy="4880584"/>
          </a:xfrm>
        </p:spPr>
        <p:txBody>
          <a:bodyPr>
            <a:noAutofit/>
          </a:bodyPr>
          <a:lstStyle/>
          <a:p>
            <a:r>
              <a:rPr lang="ru-RU" sz="2000" dirty="0" err="1" smtClean="0">
                <a:latin typeface="Comic Sans MS" pitchFamily="66" charset="0"/>
              </a:rPr>
              <a:t>Англійський</a:t>
            </a:r>
            <a:r>
              <a:rPr lang="ru-RU" sz="2000" dirty="0" smtClean="0">
                <a:latin typeface="Comic Sans MS" pitchFamily="66" charset="0"/>
              </a:rPr>
              <a:t> </a:t>
            </a:r>
            <a:r>
              <a:rPr lang="ru-RU" sz="2000" dirty="0" err="1" smtClean="0">
                <a:latin typeface="Comic Sans MS" pitchFamily="66" charset="0"/>
              </a:rPr>
              <a:t>письменник-гуморист</a:t>
            </a:r>
            <a:r>
              <a:rPr lang="ru-RU" sz="2000" dirty="0" smtClean="0">
                <a:latin typeface="Comic Sans MS" pitchFamily="66" charset="0"/>
              </a:rPr>
              <a:t> Джордж </a:t>
            </a:r>
            <a:r>
              <a:rPr lang="ru-RU" sz="2000" dirty="0" err="1" smtClean="0">
                <a:latin typeface="Comic Sans MS" pitchFamily="66" charset="0"/>
              </a:rPr>
              <a:t>Майкс</a:t>
            </a:r>
            <a:r>
              <a:rPr lang="ru-RU" sz="2000" dirty="0" smtClean="0">
                <a:latin typeface="Comic Sans MS" pitchFamily="66" charset="0"/>
              </a:rPr>
              <a:t> </a:t>
            </a:r>
            <a:r>
              <a:rPr lang="ru-RU" sz="2000" dirty="0" err="1" smtClean="0">
                <a:latin typeface="Comic Sans MS" pitchFamily="66" charset="0"/>
              </a:rPr>
              <a:t>розглядає</a:t>
            </a:r>
            <a:r>
              <a:rPr lang="ru-RU" sz="2000" dirty="0" smtClean="0">
                <a:latin typeface="Comic Sans MS" pitchFamily="66" charset="0"/>
              </a:rPr>
              <a:t> </a:t>
            </a:r>
            <a:r>
              <a:rPr lang="ru-RU" sz="2000" dirty="0" err="1" smtClean="0">
                <a:latin typeface="Comic Sans MS" pitchFamily="66" charset="0"/>
              </a:rPr>
              <a:t>сміх</a:t>
            </a:r>
            <a:r>
              <a:rPr lang="ru-RU" sz="2000" dirty="0" smtClean="0">
                <a:latin typeface="Comic Sans MS" pitchFamily="66" charset="0"/>
              </a:rPr>
              <a:t> як </a:t>
            </a:r>
            <a:r>
              <a:rPr lang="ru-RU" sz="2000" b="1" dirty="0" smtClean="0">
                <a:latin typeface="Comic Sans MS" pitchFamily="66" charset="0"/>
              </a:rPr>
              <a:t>«</a:t>
            </a:r>
            <a:r>
              <a:rPr lang="ru-RU" sz="2000" b="1" dirty="0" err="1" smtClean="0">
                <a:latin typeface="Comic Sans MS" pitchFamily="66" charset="0"/>
              </a:rPr>
              <a:t>єдину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зброю</a:t>
            </a:r>
            <a:r>
              <a:rPr lang="ru-RU" sz="2000" b="1" dirty="0" smtClean="0">
                <a:latin typeface="Comic Sans MS" pitchFamily="66" charset="0"/>
              </a:rPr>
              <a:t>, яку </a:t>
            </a:r>
            <a:r>
              <a:rPr lang="ru-RU" sz="2000" b="1" dirty="0" err="1" smtClean="0">
                <a:latin typeface="Comic Sans MS" pitchFamily="66" charset="0"/>
              </a:rPr>
              <a:t>гноблений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може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використовувати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проти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гнобителя</a:t>
            </a:r>
            <a:r>
              <a:rPr lang="ru-RU" sz="2000" b="1" dirty="0" smtClean="0">
                <a:latin typeface="Comic Sans MS" pitchFamily="66" charset="0"/>
              </a:rPr>
              <a:t>. </a:t>
            </a:r>
            <a:r>
              <a:rPr lang="ru-RU" sz="2000" b="1" dirty="0" err="1" smtClean="0">
                <a:latin typeface="Comic Sans MS" pitchFamily="66" charset="0"/>
              </a:rPr>
              <a:t>Це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агресивна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зброя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і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запобіжний</a:t>
            </a:r>
            <a:r>
              <a:rPr lang="ru-RU" sz="2000" b="1" dirty="0" smtClean="0">
                <a:latin typeface="Comic Sans MS" pitchFamily="66" charset="0"/>
              </a:rPr>
              <a:t> клапан </a:t>
            </a:r>
            <a:r>
              <a:rPr lang="ru-RU" sz="2000" b="1" dirty="0" err="1" smtClean="0">
                <a:latin typeface="Comic Sans MS" pitchFamily="66" charset="0"/>
              </a:rPr>
              <a:t>водночас</a:t>
            </a:r>
            <a:r>
              <a:rPr lang="ru-RU" sz="2000" b="1" dirty="0" smtClean="0">
                <a:latin typeface="Comic Sans MS" pitchFamily="66" charset="0"/>
              </a:rPr>
              <a:t>»</a:t>
            </a:r>
            <a:r>
              <a:rPr lang="ru-RU" sz="2000" dirty="0" smtClean="0">
                <a:latin typeface="Comic Sans MS" pitchFamily="66" charset="0"/>
              </a:rPr>
              <a:t> . </a:t>
            </a:r>
            <a:br>
              <a:rPr lang="ru-RU" sz="2000" dirty="0" smtClean="0">
                <a:latin typeface="Comic Sans MS" pitchFamily="66" charset="0"/>
              </a:rPr>
            </a:br>
            <a:r>
              <a:rPr lang="ru-RU" sz="2000" dirty="0" smtClean="0">
                <a:latin typeface="Comic Sans MS" pitchFamily="66" charset="0"/>
              </a:rPr>
              <a:t/>
            </a:r>
            <a:br>
              <a:rPr lang="ru-RU" sz="2000" dirty="0" smtClean="0">
                <a:latin typeface="Comic Sans MS" pitchFamily="66" charset="0"/>
              </a:rPr>
            </a:br>
            <a:r>
              <a:rPr lang="ru-RU" sz="2000" dirty="0" smtClean="0">
                <a:latin typeface="Comic Sans MS" pitchFamily="66" charset="0"/>
              </a:rPr>
              <a:t/>
            </a:r>
            <a:br>
              <a:rPr lang="ru-RU" sz="2000" dirty="0" smtClean="0">
                <a:latin typeface="Comic Sans MS" pitchFamily="66" charset="0"/>
              </a:rPr>
            </a:br>
            <a:r>
              <a:rPr lang="ru-RU" sz="2000" dirty="0" smtClean="0">
                <a:latin typeface="Comic Sans MS" pitchFamily="66" charset="0"/>
              </a:rPr>
              <a:t> </a:t>
            </a:r>
            <a:r>
              <a:rPr lang="ru-RU" sz="2000" dirty="0" err="1" smtClean="0">
                <a:latin typeface="Comic Sans MS" pitchFamily="66" charset="0"/>
              </a:rPr>
              <a:t>Дослідники</a:t>
            </a:r>
            <a:r>
              <a:rPr lang="ru-RU" sz="2000" dirty="0" smtClean="0">
                <a:latin typeface="Comic Sans MS" pitchFamily="66" charset="0"/>
              </a:rPr>
              <a:t> </a:t>
            </a:r>
            <a:r>
              <a:rPr lang="ru-RU" sz="2000" dirty="0" err="1" smtClean="0">
                <a:latin typeface="Comic Sans MS" pitchFamily="66" charset="0"/>
              </a:rPr>
              <a:t>Еллін</a:t>
            </a:r>
            <a:r>
              <a:rPr lang="ru-RU" sz="2000" dirty="0" smtClean="0">
                <a:latin typeface="Comic Sans MS" pitchFamily="66" charset="0"/>
              </a:rPr>
              <a:t> </a:t>
            </a:r>
            <a:r>
              <a:rPr lang="ru-RU" sz="2000" dirty="0" err="1" smtClean="0">
                <a:latin typeface="Comic Sans MS" pitchFamily="66" charset="0"/>
              </a:rPr>
              <a:t>і</a:t>
            </a:r>
            <a:r>
              <a:rPr lang="ru-RU" sz="2000" dirty="0" smtClean="0">
                <a:latin typeface="Comic Sans MS" pitchFamily="66" charset="0"/>
              </a:rPr>
              <a:t> Дон </a:t>
            </a:r>
            <a:r>
              <a:rPr lang="ru-RU" sz="2000" dirty="0" err="1" smtClean="0">
                <a:latin typeface="Comic Sans MS" pitchFamily="66" charset="0"/>
              </a:rPr>
              <a:t>Нільсен</a:t>
            </a:r>
            <a:r>
              <a:rPr lang="ru-RU" sz="2000" dirty="0" smtClean="0">
                <a:latin typeface="Comic Sans MS" pitchFamily="66" charset="0"/>
              </a:rPr>
              <a:t> у </a:t>
            </a:r>
            <a:r>
              <a:rPr lang="ru-RU" sz="2000" dirty="0" err="1" smtClean="0">
                <a:latin typeface="Comic Sans MS" pitchFamily="66" charset="0"/>
              </a:rPr>
              <a:t>цьому</a:t>
            </a:r>
            <a:r>
              <a:rPr lang="ru-RU" sz="2000" dirty="0" smtClean="0">
                <a:latin typeface="Comic Sans MS" pitchFamily="66" charset="0"/>
              </a:rPr>
              <a:t> </a:t>
            </a:r>
            <a:r>
              <a:rPr lang="ru-RU" sz="2000" dirty="0" err="1" smtClean="0">
                <a:latin typeface="Comic Sans MS" pitchFamily="66" charset="0"/>
              </a:rPr>
              <a:t>контексті</a:t>
            </a:r>
            <a:r>
              <a:rPr lang="ru-RU" sz="2000" dirty="0" smtClean="0">
                <a:latin typeface="Comic Sans MS" pitchFamily="66" charset="0"/>
              </a:rPr>
              <a:t> </a:t>
            </a:r>
            <a:r>
              <a:rPr lang="ru-RU" sz="2000" dirty="0" err="1" smtClean="0">
                <a:latin typeface="Comic Sans MS" pitchFamily="66" charset="0"/>
              </a:rPr>
              <a:t>зазначають</a:t>
            </a:r>
            <a:r>
              <a:rPr lang="ru-RU" sz="2000" dirty="0" smtClean="0">
                <a:latin typeface="Comic Sans MS" pitchFamily="66" charset="0"/>
              </a:rPr>
              <a:t>, </a:t>
            </a:r>
            <a:r>
              <a:rPr lang="ru-RU" sz="2000" dirty="0" err="1" smtClean="0">
                <a:latin typeface="Comic Sans MS" pitchFamily="66" charset="0"/>
              </a:rPr>
              <a:t>що</a:t>
            </a:r>
            <a:r>
              <a:rPr lang="ru-RU" sz="2000" dirty="0" smtClean="0">
                <a:latin typeface="Comic Sans MS" pitchFamily="66" charset="0"/>
              </a:rPr>
              <a:t> </a:t>
            </a:r>
            <a:r>
              <a:rPr lang="ru-RU" sz="2000" b="1" dirty="0" smtClean="0">
                <a:latin typeface="Comic Sans MS" pitchFamily="66" charset="0"/>
              </a:rPr>
              <a:t>«</a:t>
            </a:r>
            <a:r>
              <a:rPr lang="ru-RU" sz="2000" b="1" dirty="0" err="1" smtClean="0">
                <a:latin typeface="Comic Sans MS" pitchFamily="66" charset="0"/>
              </a:rPr>
              <a:t>антиурядовий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гумор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ілюструє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теорію</a:t>
            </a:r>
            <a:r>
              <a:rPr lang="ru-RU" sz="2000" b="1" dirty="0" smtClean="0">
                <a:latin typeface="Comic Sans MS" pitchFamily="66" charset="0"/>
              </a:rPr>
              <a:t>, </a:t>
            </a:r>
            <a:r>
              <a:rPr lang="ru-RU" sz="2000" b="1" dirty="0" err="1" smtClean="0">
                <a:latin typeface="Comic Sans MS" pitchFamily="66" charset="0"/>
              </a:rPr>
              <a:t>що</a:t>
            </a:r>
            <a:r>
              <a:rPr lang="ru-RU" sz="2000" b="1" dirty="0" smtClean="0">
                <a:latin typeface="Comic Sans MS" pitchFamily="66" charset="0"/>
              </a:rPr>
              <a:t> люди </a:t>
            </a:r>
            <a:r>
              <a:rPr lang="ru-RU" sz="2000" b="1" dirty="0" err="1" smtClean="0">
                <a:latin typeface="Comic Sans MS" pitchFamily="66" charset="0"/>
              </a:rPr>
              <a:t>використовують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гумор</a:t>
            </a:r>
            <a:r>
              <a:rPr lang="ru-RU" sz="2000" b="1" dirty="0" smtClean="0">
                <a:latin typeface="Comic Sans MS" pitchFamily="66" charset="0"/>
              </a:rPr>
              <a:t>, </a:t>
            </a:r>
            <a:r>
              <a:rPr lang="ru-RU" sz="2000" b="1" dirty="0" err="1" smtClean="0">
                <a:latin typeface="Comic Sans MS" pitchFamily="66" charset="0"/>
              </a:rPr>
              <a:t>аби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полегшити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напругу</a:t>
            </a:r>
            <a:r>
              <a:rPr lang="ru-RU" sz="2000" b="1" dirty="0" smtClean="0">
                <a:latin typeface="Comic Sans MS" pitchFamily="66" charset="0"/>
              </a:rPr>
              <a:t>, </a:t>
            </a:r>
            <a:r>
              <a:rPr lang="ru-RU" sz="2000" b="1" dirty="0" err="1" smtClean="0">
                <a:latin typeface="Comic Sans MS" pitchFamily="66" charset="0"/>
              </a:rPr>
              <a:t>висміюючи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ситуації</a:t>
            </a:r>
            <a:r>
              <a:rPr lang="ru-RU" sz="2000" b="1" dirty="0" smtClean="0">
                <a:latin typeface="Comic Sans MS" pitchFamily="66" charset="0"/>
              </a:rPr>
              <a:t>, де вони </a:t>
            </a:r>
            <a:r>
              <a:rPr lang="ru-RU" sz="2000" b="1" dirty="0" err="1" smtClean="0">
                <a:latin typeface="Comic Sans MS" pitchFamily="66" charset="0"/>
              </a:rPr>
              <a:t>відчувають</a:t>
            </a:r>
            <a:r>
              <a:rPr lang="ru-RU" sz="2000" b="1" dirty="0" smtClean="0">
                <a:latin typeface="Comic Sans MS" pitchFamily="66" charset="0"/>
              </a:rPr>
              <a:t> себе </a:t>
            </a:r>
            <a:r>
              <a:rPr lang="ru-RU" sz="2000" b="1" dirty="0" err="1" smtClean="0">
                <a:latin typeface="Comic Sans MS" pitchFamily="66" charset="0"/>
              </a:rPr>
              <a:t>обдуреними</a:t>
            </a:r>
            <a:r>
              <a:rPr lang="ru-RU" sz="2000" b="1" dirty="0" smtClean="0">
                <a:latin typeface="Comic Sans MS" pitchFamily="66" charset="0"/>
              </a:rPr>
              <a:t>» .</a:t>
            </a:r>
            <a:r>
              <a:rPr lang="ru-RU" sz="2000" dirty="0" smtClean="0">
                <a:latin typeface="Comic Sans MS" pitchFamily="66" charset="0"/>
              </a:rPr>
              <a:t/>
            </a:r>
            <a:br>
              <a:rPr lang="ru-RU" sz="2000" dirty="0" smtClean="0">
                <a:latin typeface="Comic Sans MS" pitchFamily="66" charset="0"/>
              </a:rPr>
            </a:br>
            <a:endParaRPr lang="ru-RU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58" y="142852"/>
            <a:ext cx="8501122" cy="928694"/>
          </a:xfrm>
        </p:spPr>
        <p:txBody>
          <a:bodyPr>
            <a:norm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  <a:latin typeface="Comic Sans MS" pitchFamily="66" charset="0"/>
              </a:rPr>
              <a:t>Іноземці про гумор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4338" name="Picture 2" descr="https://lh5.googleusercontent.com/aI0yX2hMiokh9O6L02Rnmp_5fQQrerLNiDhXkP7Y1WaK9wmhJEDf8Rt9yBdEBu9vGqPKoSz3q5LqMUc7Xb6LIUytE4lQtiLBZmH0-RgJ0f__w3tWf4icsxtHJ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36779"/>
            <a:ext cx="1800200" cy="2400266"/>
          </a:xfrm>
          <a:prstGeom prst="rect">
            <a:avLst/>
          </a:prstGeom>
          <a:noFill/>
        </p:spPr>
      </p:pic>
      <p:pic>
        <p:nvPicPr>
          <p:cNvPr id="14340" name="Picture 4" descr="http://my.bookfound.com/images/books/01400529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3717032"/>
            <a:ext cx="1944216" cy="247558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-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696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79512" y="1196753"/>
            <a:ext cx="8964488" cy="2376263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З одного боку,</a:t>
            </a:r>
            <a:r>
              <a:rPr lang="ru-RU" sz="2000" dirty="0" smtClean="0">
                <a:latin typeface="Comic Sans MS" pitchFamily="66" charset="0"/>
              </a:rPr>
              <a:t> анекдот </a:t>
            </a:r>
            <a:r>
              <a:rPr lang="ru-RU" sz="2000" dirty="0" err="1" smtClean="0">
                <a:latin typeface="Comic Sans MS" pitchFamily="66" charset="0"/>
              </a:rPr>
              <a:t>заперечує</a:t>
            </a:r>
            <a:r>
              <a:rPr lang="ru-RU" sz="2000" dirty="0" smtClean="0">
                <a:latin typeface="Comic Sans MS" pitchFamily="66" charset="0"/>
              </a:rPr>
              <a:t> </a:t>
            </a:r>
            <a:r>
              <a:rPr lang="ru-RU" sz="2000" dirty="0" err="1" smtClean="0">
                <a:latin typeface="Comic Sans MS" pitchFamily="66" charset="0"/>
              </a:rPr>
              <a:t>ідеологію</a:t>
            </a:r>
            <a:r>
              <a:rPr lang="ru-RU" sz="2000" dirty="0" smtClean="0">
                <a:latin typeface="Comic Sans MS" pitchFamily="66" charset="0"/>
              </a:rPr>
              <a:t>, </a:t>
            </a:r>
            <a:r>
              <a:rPr lang="ru-RU" sz="2000" dirty="0" err="1" smtClean="0">
                <a:latin typeface="Comic Sans MS" pitchFamily="66" charset="0"/>
              </a:rPr>
              <a:t>розхитує</a:t>
            </a:r>
            <a:r>
              <a:rPr lang="ru-RU" sz="2000" dirty="0" smtClean="0">
                <a:latin typeface="Comic Sans MS" pitchFamily="66" charset="0"/>
              </a:rPr>
              <a:t> </a:t>
            </a:r>
            <a:r>
              <a:rPr lang="ru-RU" sz="2000" dirty="0" err="1" smtClean="0">
                <a:latin typeface="Comic Sans MS" pitchFamily="66" charset="0"/>
              </a:rPr>
              <a:t>і</a:t>
            </a:r>
            <a:r>
              <a:rPr lang="ru-RU" sz="2000" dirty="0" smtClean="0">
                <a:latin typeface="Comic Sans MS" pitchFamily="66" charset="0"/>
              </a:rPr>
              <a:t> </a:t>
            </a:r>
            <a:r>
              <a:rPr lang="ru-RU" sz="2000" dirty="0" err="1" smtClean="0">
                <a:latin typeface="Comic Sans MS" pitchFamily="66" charset="0"/>
              </a:rPr>
              <a:t>руйнує</a:t>
            </a:r>
            <a:r>
              <a:rPr lang="ru-RU" sz="2000" dirty="0" smtClean="0">
                <a:latin typeface="Comic Sans MS" pitchFamily="66" charset="0"/>
              </a:rPr>
              <a:t> </a:t>
            </a:r>
            <a:r>
              <a:rPr lang="ru-RU" sz="2000" dirty="0" err="1" smtClean="0">
                <a:latin typeface="Comic Sans MS" pitchFamily="66" charset="0"/>
              </a:rPr>
              <a:t>її</a:t>
            </a:r>
            <a:r>
              <a:rPr lang="ru-RU" sz="2000" dirty="0" smtClean="0">
                <a:latin typeface="Comic Sans MS" pitchFamily="66" charset="0"/>
              </a:rPr>
              <a:t>.       </a:t>
            </a:r>
            <a:r>
              <a:rPr lang="uk-UA" sz="2000" b="1" dirty="0" smtClean="0">
                <a:latin typeface="Comic Sans MS" pitchFamily="66" charset="0"/>
              </a:rPr>
              <a:t>З іншого</a:t>
            </a:r>
            <a:r>
              <a:rPr lang="uk-UA" sz="2000" dirty="0" smtClean="0">
                <a:latin typeface="Comic Sans MS" pitchFamily="66" charset="0"/>
              </a:rPr>
              <a:t> – анекдот створюється у певному ідеологічному середовищі </a:t>
            </a:r>
            <a:r>
              <a:rPr lang="uk-UA" sz="2000" b="1" dirty="0" smtClean="0">
                <a:latin typeface="Comic Sans MS" pitchFamily="66" charset="0"/>
              </a:rPr>
              <a:t>. Отже,  </a:t>
            </a:r>
            <a:r>
              <a:rPr lang="uk-UA" sz="2000" b="1" dirty="0" smtClean="0">
                <a:solidFill>
                  <a:srgbClr val="C00000"/>
                </a:solidFill>
                <a:latin typeface="Comic Sans MS" pitchFamily="66" charset="0"/>
              </a:rPr>
              <a:t>сміхова культура  </a:t>
            </a:r>
            <a:r>
              <a:rPr lang="uk-UA" sz="2000" b="1" dirty="0" smtClean="0">
                <a:latin typeface="Comic Sans MS" pitchFamily="66" charset="0"/>
              </a:rPr>
              <a:t>- це продовження радянської ідеології та її невід’ємна частина.</a:t>
            </a:r>
            <a:r>
              <a:rPr lang="ru-RU" sz="2000" b="1" dirty="0" smtClean="0">
                <a:latin typeface="Comic Sans MS" pitchFamily="66" charset="0"/>
              </a:rPr>
              <a:t>                                                              </a:t>
            </a:r>
            <a:r>
              <a:rPr lang="ru-RU" sz="2000" b="1" dirty="0" err="1" smtClean="0">
                <a:latin typeface="Comic Sans MS" pitchFamily="66" charset="0"/>
              </a:rPr>
              <a:t>Він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змінювався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паралельно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зі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зміною</a:t>
            </a:r>
            <a:r>
              <a:rPr lang="ru-RU" sz="2000" b="1" dirty="0" smtClean="0">
                <a:latin typeface="Comic Sans MS" pitchFamily="66" charset="0"/>
              </a:rPr>
              <a:t> </a:t>
            </a:r>
            <a:r>
              <a:rPr lang="ru-RU" sz="2000" b="1" dirty="0" err="1" smtClean="0">
                <a:latin typeface="Comic Sans MS" pitchFamily="66" charset="0"/>
              </a:rPr>
              <a:t>влади</a:t>
            </a:r>
            <a:r>
              <a:rPr lang="ru-RU" sz="2000" b="1" dirty="0" smtClean="0">
                <a:latin typeface="Comic Sans MS" pitchFamily="66" charset="0"/>
              </a:rPr>
              <a:t>.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57158" y="-243408"/>
            <a:ext cx="8501122" cy="1512168"/>
          </a:xfrm>
        </p:spPr>
        <p:txBody>
          <a:bodyPr>
            <a:normAutofit fontScale="62500" lnSpcReduction="20000"/>
          </a:bodyPr>
          <a:lstStyle/>
          <a:p>
            <a:endParaRPr lang="ru-RU" sz="4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r>
              <a:rPr lang="ru-RU" sz="4800" b="1" dirty="0" smtClean="0">
                <a:solidFill>
                  <a:srgbClr val="C00000"/>
                </a:solidFill>
                <a:latin typeface="Comic Sans MS" pitchFamily="66" charset="0"/>
              </a:rPr>
              <a:t>Анекдот</a:t>
            </a:r>
            <a:r>
              <a:rPr lang="ru-RU" sz="4800" dirty="0" smtClean="0">
                <a:solidFill>
                  <a:srgbClr val="C00000"/>
                </a:solidFill>
                <a:latin typeface="Comic Sans MS" pitchFamily="66" charset="0"/>
              </a:rPr>
              <a:t> – </a:t>
            </a:r>
            <a:r>
              <a:rPr lang="ru-RU" sz="4800" dirty="0" err="1" smtClean="0">
                <a:solidFill>
                  <a:srgbClr val="C00000"/>
                </a:solidFill>
                <a:latin typeface="Comic Sans MS" pitchFamily="66" charset="0"/>
              </a:rPr>
              <a:t>це</a:t>
            </a:r>
            <a:r>
              <a:rPr lang="ru-RU" sz="4800" dirty="0" smtClean="0">
                <a:solidFill>
                  <a:srgbClr val="C00000"/>
                </a:solidFill>
                <a:latin typeface="Comic Sans MS" pitchFamily="66" charset="0"/>
              </a:rPr>
              <a:t>  </a:t>
            </a:r>
            <a:r>
              <a:rPr lang="ru-RU" sz="4800" dirty="0" err="1" smtClean="0">
                <a:solidFill>
                  <a:srgbClr val="C00000"/>
                </a:solidFill>
                <a:latin typeface="Comic Sans MS" pitchFamily="66" charset="0"/>
              </a:rPr>
              <a:t>своєрідна</a:t>
            </a:r>
            <a:r>
              <a:rPr lang="ru-RU" sz="4800" dirty="0" smtClean="0">
                <a:solidFill>
                  <a:srgbClr val="C00000"/>
                </a:solidFill>
                <a:latin typeface="Comic Sans MS" pitchFamily="66" charset="0"/>
              </a:rPr>
              <a:t> форма</a:t>
            </a:r>
          </a:p>
          <a:p>
            <a:r>
              <a:rPr lang="ru-RU" sz="4800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4800" dirty="0" err="1" smtClean="0">
                <a:solidFill>
                  <a:srgbClr val="C00000"/>
                </a:solidFill>
                <a:latin typeface="Comic Sans MS" pitchFamily="66" charset="0"/>
              </a:rPr>
              <a:t>прийняття</a:t>
            </a:r>
            <a:r>
              <a:rPr lang="ru-RU" sz="4800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4800" dirty="0" err="1" smtClean="0">
                <a:solidFill>
                  <a:srgbClr val="C00000"/>
                </a:solidFill>
                <a:latin typeface="Comic Sans MS" pitchFamily="66" charset="0"/>
              </a:rPr>
              <a:t>влади</a:t>
            </a:r>
            <a:r>
              <a:rPr lang="ru-RU" sz="4800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4800" dirty="0" err="1" smtClean="0">
                <a:solidFill>
                  <a:srgbClr val="C00000"/>
                </a:solidFill>
                <a:latin typeface="Comic Sans MS" pitchFamily="66" charset="0"/>
              </a:rPr>
              <a:t>суспільством</a:t>
            </a:r>
            <a:r>
              <a:rPr lang="ru-RU" sz="4800" dirty="0" smtClean="0">
                <a:solidFill>
                  <a:srgbClr val="C00000"/>
                </a:solidFill>
                <a:latin typeface="Comic Sans MS" pitchFamily="66" charset="0"/>
              </a:rPr>
              <a:t>.</a:t>
            </a:r>
            <a:endParaRPr lang="ru-RU" sz="4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-4295938"/>
            <a:ext cx="8604448" cy="1092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dirty="0" smtClean="0">
              <a:solidFill>
                <a:srgbClr val="CC0000"/>
              </a:solidFill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Georgia" pitchFamily="18" charset="0"/>
                <a:cs typeface="Arial" pitchFamily="34" charset="0"/>
              </a:rPr>
              <a:t>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rgbClr val="CC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200" b="1" dirty="0">
                <a:solidFill>
                  <a:srgbClr val="CC0000"/>
                </a:solidFill>
                <a:latin typeface="Comic Sans MS" pitchFamily="66" charset="0"/>
                <a:cs typeface="Arial" pitchFamily="34" charset="0"/>
              </a:rPr>
              <a:t> </a:t>
            </a:r>
            <a:r>
              <a:rPr lang="uk-UA" sz="3200" b="1" dirty="0" smtClean="0">
                <a:solidFill>
                  <a:srgbClr val="CC0000"/>
                </a:solidFill>
                <a:latin typeface="Comic Sans MS" pitchFamily="66" charset="0"/>
                <a:cs typeface="Arial" pitchFamily="34" charset="0"/>
              </a:rPr>
              <a:t>             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/>
                <a:latin typeface="Comic Sans MS" pitchFamily="66" charset="0"/>
                <a:cs typeface="Arial" pitchFamily="34" charset="0"/>
              </a:rPr>
              <a:t>Проблемне завдання </a:t>
            </a:r>
            <a:r>
              <a:rPr kumimoji="0" lang="uk-UA" sz="3200" b="1" i="0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Comic Sans MS" pitchFamily="66" charset="0"/>
                <a:cs typeface="Arial" pitchFamily="34" charset="0"/>
              </a:rPr>
              <a:t>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200" b="1" baseline="0" dirty="0" smtClean="0">
                <a:solidFill>
                  <a:srgbClr val="CC0000"/>
                </a:solidFill>
                <a:latin typeface="Comic Sans MS" pitchFamily="66" charset="0"/>
                <a:cs typeface="Arial" pitchFamily="34" charset="0"/>
              </a:rPr>
              <a:t>  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dirty="0">
                <a:ln>
                  <a:noFill/>
                </a:ln>
                <a:solidFill>
                  <a:srgbClr val="CC0000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uk-UA" sz="3200" b="1" i="0" u="none" strike="noStrike" cap="none" normalizeH="0" dirty="0" smtClean="0">
                <a:ln>
                  <a:noFill/>
                </a:ln>
                <a:solidFill>
                  <a:srgbClr val="CC0000"/>
                </a:solidFill>
                <a:effectLst/>
                <a:latin typeface="Comic Sans MS" pitchFamily="66" charset="0"/>
                <a:cs typeface="Arial" pitchFamily="34" charset="0"/>
              </a:rPr>
              <a:t>   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Істина нашого життя  </a:t>
            </a:r>
            <a:endParaRPr kumimoji="0" lang="uk-UA" sz="2400" b="0" i="0" u="none" strike="noStrike" cap="none" normalizeH="0" baseline="0" dirty="0" smtClean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                                                                                                                              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       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b="1" dirty="0" smtClean="0">
                <a:latin typeface="Comic Sans MS" pitchFamily="66" charset="0"/>
                <a:cs typeface="Arial" pitchFamily="34" charset="0"/>
              </a:rPr>
              <a:t>                 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криється  в анекдотах.</a:t>
            </a:r>
            <a:endParaRPr kumimoji="0" lang="uk-UA" sz="2400" b="0" i="0" u="none" strike="noStrike" cap="none" normalizeH="0" baseline="0" dirty="0" smtClean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   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                                                                                                                                                  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   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b="1" dirty="0" smtClean="0">
                <a:latin typeface="Comic Sans MS" pitchFamily="66" charset="0"/>
                <a:cs typeface="Arial" pitchFamily="34" charset="0"/>
              </a:rPr>
              <a:t>                                   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Д. 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Тулебаєв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 </a:t>
            </a:r>
            <a:endParaRPr kumimoji="0" lang="uk-UA" sz="2400" b="0" i="0" u="none" strike="noStrike" cap="none" normalizeH="0" baseline="0" dirty="0" smtClean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Arial" pitchFamily="34" charset="0"/>
              </a:rPr>
              <a:t> 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-1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Comic Sans MS" pitchFamily="66" charset="0"/>
              </a:rPr>
              <a:t>Епоха Сталіна</a:t>
            </a:r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</a:br>
            <a:endParaRPr lang="ru-RU" dirty="0">
              <a:latin typeface="Comic Sans MS" pitchFamily="66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err="1" smtClean="0">
                <a:latin typeface="Comic Sans MS" pitchFamily="66" charset="0"/>
              </a:rPr>
              <a:t>ттєж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715016"/>
            <a:ext cx="91440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" name="Рисунок 5" descr="Картинки по запросу карикатуры на хрущева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780928"/>
            <a:ext cx="2009597" cy="1408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Картинки по запросу карикатуры на брежнєва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" t="5000" r="15625"/>
          <a:stretch>
            <a:fillRect/>
          </a:stretch>
        </p:blipFill>
        <p:spPr bwMode="auto">
          <a:xfrm>
            <a:off x="251520" y="2708920"/>
            <a:ext cx="2088232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Картинки по запросу крокодил журнал карикатуры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1872208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img0.liveinternet.ru/images/attach/b/3/20/889/20889249_Dobruyy_dyadya.jpg"/>
          <p:cNvPicPr/>
          <p:nvPr/>
        </p:nvPicPr>
        <p:blipFill>
          <a:blip r:embed="rId7" cstate="print"/>
          <a:srcRect l="4167" t="3125" r="4167" b="3125"/>
          <a:stretch>
            <a:fillRect/>
          </a:stretch>
        </p:blipFill>
        <p:spPr bwMode="auto">
          <a:xfrm>
            <a:off x="5148064" y="980728"/>
            <a:ext cx="172819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journal-club.ru/imgfiles/images/Perec_1947_2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280" y="332656"/>
            <a:ext cx="187220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ru5.anyfad.com/items/t1@7e358949-a210-460e-b0a1-4ad087f844ae/Perec-zhurnal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11760" y="908720"/>
            <a:ext cx="180020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Картинки по запросу крокодил журнал карикатуры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060848"/>
            <a:ext cx="1763961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http://www.friends-torrent.com/torrents/images/173683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63688" y="4149080"/>
            <a:ext cx="5544616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</TotalTime>
  <Words>325</Words>
  <Application>Microsoft Office PowerPoint</Application>
  <PresentationFormat>Экран (4:3)</PresentationFormat>
  <Paragraphs>137</Paragraphs>
  <Slides>16</Slides>
  <Notes>4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Історія  ХХ століття  через  призму анекдотів  </vt:lpstr>
      <vt:lpstr>    </vt:lpstr>
      <vt:lpstr>          Анекдот — це стисле жартівливе оповідання про кумедну подію, один з найчисленніших видів усної народної творчості.   Перші анекдоти було виявлено на шумерській глиняній фресці  1900—1600 рр. до н.е.  Термін «анекдот» вперше з’явився у Візантії, у книзі історика Прокопія Кесарійського, котра мала  назву «Таємна історія» (550 р.) і була присвячена скандальній хроніці імператорського двору. «Анекдот» у розумінні сучасників Прокопія — це різноманітні міські плітки,  чутки, пересуди.   .       </vt:lpstr>
      <vt:lpstr>Термін «анекдот» в  українській літературі вперше використав у 1822 р. Григорій Квітка - Основ’яненко в газеті «Вісник Європи».           1859  року  в Києві було опубліковано «Маленьку книжку українських анекдотів» — родоначальницю всіх наступних збірок українських мініатюр.    </vt:lpstr>
      <vt:lpstr>    Процес повсякденного спротиву за допомогою радянських політичних анекдотів </vt:lpstr>
      <vt:lpstr>Персонажі-адресанти в радянських політичних анекдотах</vt:lpstr>
      <vt:lpstr>Англійський письменник-гуморист Джордж Майкс розглядає сміх як «єдину зброю, яку гноблений може використовувати проти гнобителя. Це агресивна зброя і запобіжний клапан водночас» .     Дослідники Еллін і Дон Нільсен у цьому контексті зазначають, що «антиурядовий гумор ілюструє теорію, що люди використовують гумор, аби полегшити напругу, висміюючи ситуації, де вони відчувають себе обдуреними» . </vt:lpstr>
      <vt:lpstr>З одного боку, анекдот заперечує ідеологію, розхитує і руйнує її.       З іншого – анекдот створюється у певному ідеологічному середовищі . Отже,  сміхова культура  - це продовження радянської ідеології та її невід’ємна частина.                                                              Він змінювався паралельно зі зміною влади.  </vt:lpstr>
      <vt:lpstr>Епоха Сталіна </vt:lpstr>
      <vt:lpstr>Епоха Хрущова </vt:lpstr>
      <vt:lpstr>Епоха Брежнєва </vt:lpstr>
      <vt:lpstr>Епоха Горбачова</vt:lpstr>
      <vt:lpstr>Незалежна Україна</vt:lpstr>
      <vt:lpstr>Гумор – одна з рис українського менталітету.  На народних усмішках „виросли” І.Котляревський, М.Гоголь, C.Руданський, Остап Вишня, О.Ковінька…  На них ростемо і ми…</vt:lpstr>
      <vt:lpstr>Презентация PowerPoint</vt:lpstr>
      <vt:lpstr>***   Анекдот - це  запозичений гумор.                                           (Михайло  Світлов)  ***  Анекдоти - це  гострий розум тих, у кого його немає.                                            (Поль Декурсель)  ***  Немає старих анекдотів, є класичні.                                                           ( Ігор Карпов)   ***  Анекдот — це комедія, спресована в секунди.                                                                                           (Карел Чапек)     ***  Якщо про  вас стали створювати  анекдоти, значить  відносяться до вас серйозно.                                                                     (Леонід  Сухоруков)    ***  Хороший анекдот не повинен  залишати дурного осаду.     Чим коротший анекдот, тим довше над ним сміються.                                                          (Борис Крігер)   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Класицизм, романтизм, реалізм</dc:title>
  <dc:creator>Грицина О.М.</dc:creator>
  <cp:lastModifiedBy>XTreme</cp:lastModifiedBy>
  <cp:revision>86</cp:revision>
  <dcterms:created xsi:type="dcterms:W3CDTF">2011-05-10T13:05:01Z</dcterms:created>
  <dcterms:modified xsi:type="dcterms:W3CDTF">2017-04-20T04:59:06Z</dcterms:modified>
</cp:coreProperties>
</file>