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19" autoAdjust="0"/>
  </p:normalViewPr>
  <p:slideViewPr>
    <p:cSldViewPr>
      <p:cViewPr varScale="1">
        <p:scale>
          <a:sx n="84" d="100"/>
          <a:sy n="84" d="100"/>
        </p:scale>
        <p:origin x="-11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06099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Пам'ятки архітектури та мистецтва</a:t>
            </a:r>
            <a:br>
              <a:rPr lang="uk-UA" b="1" dirty="0" smtClean="0">
                <a:solidFill>
                  <a:srgbClr val="0070C0"/>
                </a:solidFill>
              </a:rPr>
            </a:br>
            <a:r>
              <a:rPr lang="uk-UA" b="1" dirty="0" smtClean="0">
                <a:solidFill>
                  <a:srgbClr val="0070C0"/>
                </a:solidFill>
              </a:rPr>
              <a:t>  України Х</a:t>
            </a:r>
            <a:r>
              <a:rPr lang="en-US" b="1" dirty="0" smtClean="0">
                <a:solidFill>
                  <a:srgbClr val="0070C0"/>
                </a:solidFill>
              </a:rPr>
              <a:t>V</a:t>
            </a:r>
            <a:r>
              <a:rPr lang="uk-UA" b="1" dirty="0" smtClean="0">
                <a:solidFill>
                  <a:srgbClr val="0070C0"/>
                </a:solidFill>
              </a:rPr>
              <a:t>І ст.</a:t>
            </a:r>
            <a:endParaRPr lang="uk-UA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432560" y="3140968"/>
            <a:ext cx="7406640" cy="2304256"/>
          </a:xfrm>
        </p:spPr>
        <p:txBody>
          <a:bodyPr/>
          <a:lstStyle/>
          <a:p>
            <a:r>
              <a:rPr lang="uk-UA" dirty="0" smtClean="0"/>
              <a:t>Завдання:</a:t>
            </a:r>
          </a:p>
          <a:p>
            <a:pPr marL="541782" indent="-514350">
              <a:buAutoNum type="arabicParenR"/>
            </a:pPr>
            <a:r>
              <a:rPr lang="uk-UA" dirty="0" smtClean="0"/>
              <a:t>Розгляньте та назвіть пам'ятку.</a:t>
            </a:r>
          </a:p>
          <a:p>
            <a:pPr marL="541782" indent="-514350">
              <a:buAutoNum type="arabicParenR"/>
            </a:pPr>
            <a:r>
              <a:rPr lang="uk-UA" dirty="0" smtClean="0"/>
              <a:t>Які її характерні риси допомогли вам  відгадати?</a:t>
            </a:r>
          </a:p>
          <a:p>
            <a:pPr marL="541782" indent="-514350">
              <a:buAutoNum type="arabicParenR"/>
            </a:pPr>
            <a:r>
              <a:rPr lang="uk-UA" dirty="0" smtClean="0"/>
              <a:t>Що вам відомо про цей витвір мистецтва?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1412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ome\Desktop\публікація\2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1569"/>
            <a:ext cx="6120680" cy="627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ome\Desktop\публікація\Ікона з с. Трушевич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334" y="404664"/>
            <a:ext cx="561662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76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ome\Desktop\публікація\slide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8" t="5010" r="30129" b="18331"/>
          <a:stretch/>
        </p:blipFill>
        <p:spPr bwMode="auto">
          <a:xfrm>
            <a:off x="2195736" y="404664"/>
            <a:ext cx="583264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93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ome\Desktop\публікація\slide-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9" t="3764" r="27033" b="18111"/>
          <a:stretch/>
        </p:blipFill>
        <p:spPr bwMode="auto">
          <a:xfrm>
            <a:off x="1835696" y="404664"/>
            <a:ext cx="568863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83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ome\Desktop\публікація\2457249c8fba559c6d9f0542809050fc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 t="9826" r="5046" b="15374"/>
          <a:stretch/>
        </p:blipFill>
        <p:spPr bwMode="auto">
          <a:xfrm>
            <a:off x="1546578" y="908720"/>
            <a:ext cx="684184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44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me\Desktop\публікація\slide-4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" t="32806" r="20761" b="29034"/>
          <a:stretch/>
        </p:blipFill>
        <p:spPr bwMode="auto">
          <a:xfrm rot="5400000">
            <a:off x="2015716" y="1088740"/>
            <a:ext cx="583264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05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179016"/>
          </a:xfrm>
        </p:spPr>
        <p:txBody>
          <a:bodyPr>
            <a:normAutofit/>
          </a:bodyPr>
          <a:lstStyle/>
          <a:p>
            <a:r>
              <a:rPr lang="uk-UA" sz="4000" dirty="0" smtClean="0"/>
              <a:t>Відповіді: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2 слайд  - Вежа </a:t>
            </a:r>
            <a:r>
              <a:rPr lang="uk-UA" sz="2000" dirty="0" err="1" smtClean="0"/>
              <a:t>Корнякта</a:t>
            </a:r>
            <a:r>
              <a:rPr lang="uk-UA" sz="2000" dirty="0" smtClean="0"/>
              <a:t>. 1573-1578.Архітектор П. Барбон</a:t>
            </a:r>
            <a:br>
              <a:rPr lang="uk-UA" sz="2000" dirty="0" smtClean="0"/>
            </a:br>
            <a:r>
              <a:rPr lang="uk-UA" sz="2000" dirty="0" smtClean="0"/>
              <a:t>3 слайд – Будинок </a:t>
            </a:r>
            <a:r>
              <a:rPr lang="uk-UA" sz="2000" dirty="0" err="1" smtClean="0"/>
              <a:t>Корнякта</a:t>
            </a:r>
            <a:r>
              <a:rPr lang="uk-UA" sz="2000" dirty="0"/>
              <a:t>. </a:t>
            </a:r>
            <a:r>
              <a:rPr lang="uk-UA" sz="2000" dirty="0" smtClean="0"/>
              <a:t>1580.Архітектор </a:t>
            </a:r>
            <a:r>
              <a:rPr lang="uk-UA" sz="2000" dirty="0"/>
              <a:t>П. Барбон</a:t>
            </a:r>
            <a:br>
              <a:rPr lang="uk-UA" sz="2000" dirty="0"/>
            </a:br>
            <a:r>
              <a:rPr lang="uk-UA" sz="2000" dirty="0" smtClean="0"/>
              <a:t>4 слайд – Чорна Кам'яниця у Львові. Архітектор П. </a:t>
            </a:r>
            <a:r>
              <a:rPr lang="uk-UA" sz="2000" dirty="0" err="1" smtClean="0"/>
              <a:t>Красовський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5 </a:t>
            </a:r>
            <a:r>
              <a:rPr lang="uk-UA" sz="2000" dirty="0"/>
              <a:t>слайд</a:t>
            </a:r>
            <a:r>
              <a:rPr lang="uk-UA" sz="2000" dirty="0" smtClean="0"/>
              <a:t> - Ансамбль площі Ринок у Львові</a:t>
            </a:r>
            <a:br>
              <a:rPr lang="uk-UA" sz="2000" dirty="0" smtClean="0"/>
            </a:br>
            <a:r>
              <a:rPr lang="uk-UA" sz="2000" dirty="0"/>
              <a:t>6 </a:t>
            </a:r>
            <a:r>
              <a:rPr lang="uk-UA" sz="2000" dirty="0" err="1" smtClean="0"/>
              <a:t>слайд–</a:t>
            </a:r>
            <a:r>
              <a:rPr lang="uk-UA" sz="2000" dirty="0" smtClean="0"/>
              <a:t> Острозький замок. Кругла (Нова) вежа</a:t>
            </a:r>
            <a:br>
              <a:rPr lang="uk-UA" sz="2000" dirty="0" smtClean="0"/>
            </a:br>
            <a:r>
              <a:rPr lang="uk-UA" sz="2000" dirty="0" smtClean="0"/>
              <a:t>7 слайд – </a:t>
            </a:r>
            <a:r>
              <a:rPr lang="uk-UA" sz="2000" dirty="0" err="1" smtClean="0"/>
              <a:t>Богоявленська</a:t>
            </a:r>
            <a:r>
              <a:rPr lang="uk-UA" sz="2000" dirty="0" smtClean="0"/>
              <a:t> церква в Острозі</a:t>
            </a:r>
            <a:br>
              <a:rPr lang="uk-UA" sz="2000" dirty="0" smtClean="0"/>
            </a:br>
            <a:r>
              <a:rPr lang="uk-UA" sz="2000" dirty="0" smtClean="0"/>
              <a:t>8 слайд – Троїцький монастир в Межиріччі</a:t>
            </a:r>
            <a:br>
              <a:rPr lang="uk-UA" sz="2000" dirty="0" smtClean="0"/>
            </a:br>
            <a:r>
              <a:rPr lang="uk-UA" sz="2000" dirty="0" smtClean="0"/>
              <a:t>9 слайд – Церква Зішестя Святого Духа в с. </a:t>
            </a:r>
            <a:r>
              <a:rPr lang="uk-UA" sz="2000" dirty="0" err="1" smtClean="0"/>
              <a:t>Потеличі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10 слайд – </a:t>
            </a:r>
            <a:r>
              <a:rPr lang="uk-UA" sz="2000" dirty="0" err="1" smtClean="0"/>
              <a:t>Архістратиг</a:t>
            </a:r>
            <a:r>
              <a:rPr lang="uk-UA" sz="2000" dirty="0" smtClean="0"/>
              <a:t> </a:t>
            </a:r>
            <a:r>
              <a:rPr lang="uk-UA" sz="2000" dirty="0" err="1" smtClean="0"/>
              <a:t>Михаїл</a:t>
            </a:r>
            <a:r>
              <a:rPr lang="uk-UA" sz="2000" dirty="0" smtClean="0"/>
              <a:t>. Ікона із с. Яблуневе</a:t>
            </a:r>
            <a:br>
              <a:rPr lang="uk-UA" sz="2000" dirty="0" smtClean="0"/>
            </a:br>
            <a:r>
              <a:rPr lang="uk-UA" sz="2000" dirty="0" smtClean="0"/>
              <a:t>11 слайд – Різдво Христове.</a:t>
            </a:r>
            <a:r>
              <a:rPr lang="uk-UA" sz="2000" dirty="0"/>
              <a:t> Ікона із с. </a:t>
            </a:r>
            <a:r>
              <a:rPr lang="uk-UA" sz="2000" dirty="0" err="1" smtClean="0"/>
              <a:t>Трушевичі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12 слайд – Ікона «</a:t>
            </a:r>
            <a:r>
              <a:rPr lang="uk-UA" sz="2000" dirty="0" err="1" smtClean="0"/>
              <a:t>Успіння</a:t>
            </a:r>
            <a:r>
              <a:rPr lang="uk-UA" sz="2000" dirty="0" smtClean="0"/>
              <a:t> Богородиці».1547.О. </a:t>
            </a:r>
            <a:r>
              <a:rPr lang="uk-UA" sz="2000" dirty="0" err="1" smtClean="0"/>
              <a:t>Горошкович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13 слайд – Ікона </a:t>
            </a:r>
            <a:r>
              <a:rPr lang="uk-UA" sz="2000" dirty="0" err="1" smtClean="0"/>
              <a:t>богородиці</a:t>
            </a:r>
            <a:r>
              <a:rPr lang="uk-UA" sz="2000" dirty="0" smtClean="0"/>
              <a:t> з пророками з церкви у </a:t>
            </a:r>
            <a:r>
              <a:rPr lang="uk-UA" sz="2000" dirty="0" err="1" smtClean="0"/>
              <a:t>Підгородцях</a:t>
            </a:r>
            <a:r>
              <a:rPr lang="uk-UA" sz="2000" dirty="0" smtClean="0"/>
              <a:t> .                           к</a:t>
            </a:r>
            <a:r>
              <a:rPr lang="en-US" sz="2000" dirty="0" smtClean="0"/>
              <a:t>.</a:t>
            </a:r>
            <a:r>
              <a:rPr lang="uk-UA" sz="2000" dirty="0" smtClean="0"/>
              <a:t>Х</a:t>
            </a:r>
            <a:r>
              <a:rPr lang="en-US" sz="2000" dirty="0" smtClean="0"/>
              <a:t>V</a:t>
            </a:r>
            <a:r>
              <a:rPr lang="uk-UA" sz="2000" dirty="0" smtClean="0"/>
              <a:t>- поч. Х</a:t>
            </a:r>
            <a:r>
              <a:rPr lang="en-US" sz="2000" dirty="0" smtClean="0"/>
              <a:t>V</a:t>
            </a:r>
            <a:r>
              <a:rPr lang="uk-UA" sz="2000" dirty="0" smtClean="0"/>
              <a:t>І ст.</a:t>
            </a:r>
            <a:br>
              <a:rPr lang="uk-UA" sz="2000" dirty="0" smtClean="0"/>
            </a:br>
            <a:r>
              <a:rPr lang="uk-UA" sz="2000" dirty="0" smtClean="0"/>
              <a:t>14 слайд – Мініатюри </a:t>
            </a:r>
            <a:r>
              <a:rPr lang="uk-UA" sz="2000" dirty="0" err="1" smtClean="0"/>
              <a:t>Пересопницького</a:t>
            </a:r>
            <a:r>
              <a:rPr lang="uk-UA" sz="2000" dirty="0" smtClean="0"/>
              <a:t> Євангелія. 1556-1561</a:t>
            </a:r>
            <a:r>
              <a:rPr lang="uk-UA" sz="2000" dirty="0"/>
              <a:t/>
            </a:r>
            <a:br>
              <a:rPr lang="uk-UA" sz="2000" dirty="0"/>
            </a:br>
            <a:r>
              <a:rPr lang="uk-UA" sz="2000" dirty="0" smtClean="0"/>
              <a:t>15 слайд – гравюра Євангеліста Луки з Львівського Апостола. 1574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549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публікація\1._Львів_дзвіниця_(Вежа_Корнякта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71500"/>
            <a:ext cx="7776864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2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публікація\1252792_160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13000"/>
            <a:ext cx="7776000" cy="58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85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Home\Desktop\публікація\чорна камяниця у львов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705678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07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публікація\958054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764704"/>
            <a:ext cx="705678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8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публікація\124128136_161112_1600_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000"/>
            <a:ext cx="6552728" cy="6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27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\Desktop\публікація\Богоявленська церква в Остроз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720080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5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ome\Desktop\публікація\Троїцька церква в Межиріччі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7" r="1476"/>
          <a:stretch/>
        </p:blipFill>
        <p:spPr bwMode="auto">
          <a:xfrm>
            <a:off x="1450975" y="764704"/>
            <a:ext cx="6835070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8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ome\Desktop\публікація\287708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8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131</TotalTime>
  <Words>29</Words>
  <Application>Microsoft Office PowerPoint</Application>
  <PresentationFormat>Экран (4:3)</PresentationFormat>
  <Paragraphs>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Пам'ятки архітектури та мистецтва   України ХVІ ст.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Відповіді: 2 слайд  - Вежа Корнякта. 1573-1578.Архітектор П. Барбон 3 слайд – Будинок Корнякта. 1580.Архітектор П. Барбон 4 слайд – Чорна Кам'яниця у Львові. Архітектор П. Красовський 5 слайд - Ансамбль площі Ринок у Львові 6 слайд– Острозький замок. Кругла (Нова) вежа 7 слайд – Богоявленська церква в Острозі 8 слайд – Троїцький монастир в Межиріччі 9 слайд – Церква Зішестя Святого Духа в с. Потеличі 10 слайд – Архістратиг Михаїл. Ікона із с. Яблуневе 11 слайд – Різдво Христове. Ікона із с. Трушевичі 12 слайд – Ікона «Успіння Богородиці».1547.О. Горошкович 13 слайд – Ікона богородиці з пророками з церкви у Підгородцях .                           к.ХV- поч. ХVІ ст. 14 слайд – Мініатюри Пересопницького Євангелія. 1556-1561 15 слайд – гравюра Євангеліста Луки з Львівського Апостола. 1574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Пам'ятки  культури України ХVІ ст.</dc:title>
  <dc:creator>Home</dc:creator>
  <cp:lastModifiedBy>Home</cp:lastModifiedBy>
  <cp:revision>8</cp:revision>
  <dcterms:created xsi:type="dcterms:W3CDTF">2019-02-16T11:53:12Z</dcterms:created>
  <dcterms:modified xsi:type="dcterms:W3CDTF">2019-02-16T14:15:25Z</dcterms:modified>
</cp:coreProperties>
</file>