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4F2B8-502C-4150-8325-AD06EB915BCF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F4021-478B-402E-986F-19C5C41C2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3163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4F2B8-502C-4150-8325-AD06EB915BCF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F4021-478B-402E-986F-19C5C41C2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1140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4F2B8-502C-4150-8325-AD06EB915BCF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F4021-478B-402E-986F-19C5C41C2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2349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4F2B8-502C-4150-8325-AD06EB915BCF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F4021-478B-402E-986F-19C5C41C2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5705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4F2B8-502C-4150-8325-AD06EB915BCF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F4021-478B-402E-986F-19C5C41C2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621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4F2B8-502C-4150-8325-AD06EB915BCF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F4021-478B-402E-986F-19C5C41C2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7185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4F2B8-502C-4150-8325-AD06EB915BCF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F4021-478B-402E-986F-19C5C41C2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941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4F2B8-502C-4150-8325-AD06EB915BCF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F4021-478B-402E-986F-19C5C41C2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7205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4F2B8-502C-4150-8325-AD06EB915BCF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F4021-478B-402E-986F-19C5C41C2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14334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4F2B8-502C-4150-8325-AD06EB915BCF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F4021-478B-402E-986F-19C5C41C2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7847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4F2B8-502C-4150-8325-AD06EB915BCF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F4021-478B-402E-986F-19C5C41C2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3230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4F2B8-502C-4150-8325-AD06EB915BCF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BF4021-478B-402E-986F-19C5C41C2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938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4572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4442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7649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5565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8098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270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6512" y="-267789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1727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5723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2276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6532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4027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018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5222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9476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Широкоэкранный</PresentationFormat>
  <Paragraphs>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2</cp:revision>
  <dcterms:created xsi:type="dcterms:W3CDTF">2017-11-09T07:38:16Z</dcterms:created>
  <dcterms:modified xsi:type="dcterms:W3CDTF">2017-11-09T07:43:46Z</dcterms:modified>
</cp:coreProperties>
</file>