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9" r:id="rId7"/>
    <p:sldId id="277" r:id="rId8"/>
    <p:sldId id="270" r:id="rId9"/>
    <p:sldId id="278" r:id="rId10"/>
    <p:sldId id="275" r:id="rId11"/>
    <p:sldId id="261" r:id="rId12"/>
    <p:sldId id="276" r:id="rId13"/>
    <p:sldId id="273" r:id="rId14"/>
    <p:sldId id="274" r:id="rId15"/>
    <p:sldId id="279" r:id="rId16"/>
    <p:sldId id="262" r:id="rId17"/>
    <p:sldId id="263" r:id="rId18"/>
    <p:sldId id="264" r:id="rId19"/>
    <p:sldId id="281" r:id="rId20"/>
    <p:sldId id="265" r:id="rId21"/>
    <p:sldId id="272" r:id="rId22"/>
    <p:sldId id="280" r:id="rId23"/>
    <p:sldId id="282" r:id="rId24"/>
    <p:sldId id="266" r:id="rId25"/>
    <p:sldId id="267" r:id="rId26"/>
    <p:sldId id="26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27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E54B0-DC45-49CF-BD7C-47F83B4D6E0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822FE7-0EEA-4483-823F-8E83731F59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489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22FE7-0EEA-4483-823F-8E83731F591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246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D386-A69A-4800-AD22-F61D36145EF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CF98-505E-4DCF-BA4F-7B95E55C63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D386-A69A-4800-AD22-F61D36145EF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CF98-505E-4DCF-BA4F-7B95E55C63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D386-A69A-4800-AD22-F61D36145EF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CF98-505E-4DCF-BA4F-7B95E55C63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D386-A69A-4800-AD22-F61D36145EF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CF98-505E-4DCF-BA4F-7B95E55C63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D386-A69A-4800-AD22-F61D36145EF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CF98-505E-4DCF-BA4F-7B95E55C63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D386-A69A-4800-AD22-F61D36145EF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CF98-505E-4DCF-BA4F-7B95E55C63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D386-A69A-4800-AD22-F61D36145EF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CF98-505E-4DCF-BA4F-7B95E55C63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D386-A69A-4800-AD22-F61D36145EF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CF98-505E-4DCF-BA4F-7B95E55C63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D386-A69A-4800-AD22-F61D36145EF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CF98-505E-4DCF-BA4F-7B95E55C63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D386-A69A-4800-AD22-F61D36145EF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CF98-505E-4DCF-BA4F-7B95E55C63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D386-A69A-4800-AD22-F61D36145EF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B4ACF98-505E-4DCF-BA4F-7B95E55C63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3C8D386-A69A-4800-AD22-F61D36145EF8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4ACF98-505E-4DCF-BA4F-7B95E55C63B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980728"/>
            <a:ext cx="756084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uk-UA" sz="4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uk-UA" sz="4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уроку</a:t>
            </a:r>
            <a:r>
              <a:rPr lang="uk-UA" sz="4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4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«Гетьманський переворот. Внутрішня та зовнішня політика Української Держави».</a:t>
            </a: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35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документи Української Держави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6146" name="Picture 2" descr="C:\Documents and Settings\admin\Рабочий стол\Новая папка\images (10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2276872"/>
            <a:ext cx="5976664" cy="401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68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143000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Перша група – сфера управління державою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>
            <a:normAutofit/>
          </a:bodyPr>
          <a:lstStyle/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1.Як виглядав державний апарат гетьманату?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закидати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Гетьману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небажання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включити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складу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уряду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українців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9673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69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admin\Рабочий стол\Новая папка\m80f3e4a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722902"/>
            <a:ext cx="4608512" cy="613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46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Новая папка\images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7692069" cy="56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2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</a:t>
            </a:r>
            <a:r>
              <a:rPr lang="uk-UA" dirty="0" smtClean="0"/>
              <a:t>Органи влади</a:t>
            </a:r>
            <a:endParaRPr lang="ru-RU" dirty="0"/>
          </a:p>
        </p:txBody>
      </p:sp>
      <p:pic>
        <p:nvPicPr>
          <p:cNvPr id="5122" name="Picture 2" descr="C:\Documents and Settings\admin\Рабочий стол\Новая папка\images (8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85" y="1844824"/>
            <a:ext cx="7462743" cy="33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23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Символіка Української Держави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Documents and Settings\admin\Рабочий стол\Новая папка\Ukrainian_State_seal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96752"/>
            <a:ext cx="5220000" cy="52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11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Друга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група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сфера економіки.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1.Які заходи здійснені в аграрному та промисловому секторах?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2.Чи відповідала економічна політика уряду </a:t>
            </a:r>
            <a:r>
              <a:rPr lang="uk-UA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інтерсам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більшості населення? Чому?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7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Третя група - сфера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389120"/>
          </a:xfrm>
        </p:spPr>
        <p:txBody>
          <a:bodyPr>
            <a:normAutofit lnSpcReduction="10000"/>
          </a:bodyPr>
          <a:lstStyle/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1.Які заходи здійснені в сфері культури?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професійний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військовий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П.Скоропадський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важких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умовах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збройного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протистояння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приділяв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таку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велику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увагу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проблемам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6696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Четверта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група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сфера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армії.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68880"/>
            <a:ext cx="8229600" cy="4389120"/>
          </a:xfrm>
        </p:spPr>
        <p:txBody>
          <a:bodyPr>
            <a:normAutofit/>
          </a:bodyPr>
          <a:lstStyle/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1.Які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заходи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здійснені у формуванні армії?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плани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гетьмана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П.Скоропадського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створити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армію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 і не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повністю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реалізовані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60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українських військових частин.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C:\Documents and Settings\admin\Рабочий стол\Новая папка\2_arm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8543283" cy="38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23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уроку: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733880"/>
          </a:xfrm>
        </p:spPr>
        <p:txBody>
          <a:bodyPr>
            <a:normAutofit fontScale="85000" lnSpcReduction="10000"/>
          </a:bodyPr>
          <a:lstStyle/>
          <a:p>
            <a:r>
              <a:rPr lang="uk-UA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зясувати</a:t>
            </a:r>
            <a:r>
              <a:rPr lang="uk-UA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причини державного перевороту в Україні;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розкрити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обставини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приходу до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П.Скоропадського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</a:t>
            </a:r>
            <a:r>
              <a:rPr lang="uk-UA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відставки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охарактеризувати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напрямки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внутрішньої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зовнішньої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політики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гетьманату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навички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історичними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документами,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вміння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систематизувати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узагальнювати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історичні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факти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працювати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групах</a:t>
            </a:r>
            <a:r>
              <a:rPr lang="uk-UA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uk-UA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вести </a:t>
            </a:r>
            <a:r>
              <a:rPr lang="uk-UA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дискусію, захищати власну точку зору, виховувати почуття відповідальності та патріотизму.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81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ята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група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сфера зовнішньої політики.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780928"/>
            <a:ext cx="8229600" cy="4389120"/>
          </a:xfrm>
        </p:spPr>
        <p:txBody>
          <a:bodyPr>
            <a:normAutofit/>
          </a:bodyPr>
          <a:lstStyle/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1.Якими були основні вектори зовнішньої політики гетьмана?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Як ви прокоментуєте дану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карикатуру щодо України?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04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Новая папка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25744"/>
            <a:ext cx="4238820" cy="623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79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Територія Української Держави та державні утворення, які входили на засадах автономії.</a:t>
            </a:r>
            <a:endParaRPr lang="ru-RU" sz="3200" dirty="0"/>
          </a:p>
        </p:txBody>
      </p:sp>
      <p:pic>
        <p:nvPicPr>
          <p:cNvPr id="11267" name="Picture 3" descr="C:\Documents and Settings\admin\Рабочий стол\Новая папка\Ukrainian_State_1918_divisions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7678267" cy="4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52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Карикатура на Першу світову війну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fi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7936179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\Рабочий стол\fi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45583"/>
            <a:ext cx="7936179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admin\Рабочий стол\fi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30128"/>
            <a:ext cx="7936179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26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Причини падіння гетьманату.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1.Невдала аграрна політика,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2.Повернення підприємств власникам та обмеження прав робітників,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3.Цілковита залежність гетьманської влади від Німеччини та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Австро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Угорщини,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4.Поразка у Першій світовій війні держав Центрального блоку,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5.Незавершеність формування збройних сил,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6.Гетьман не зумів об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єднати всі національні сили.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5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Закріплення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дискусія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Ким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вважати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гетьмана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Скоропадського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українським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державотворцем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 «німецькою маріонеткою»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?».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61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Опрацювати відповідні параграфи підручника.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Контурна карта.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Підготувати повідомлення про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Винниченка та С. Петлюру.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105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Очікувані результати: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</p:spPr>
        <p:txBody>
          <a:bodyPr>
            <a:noAutofit/>
          </a:bodyPr>
          <a:lstStyle/>
          <a:p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уроку </a:t>
            </a:r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учні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зможуть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різних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джерел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інформації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описувати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політичні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події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соціально-економічне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становище,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настрої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клімат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суспільстві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часів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Гетьманату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виділяти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пояснювати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державного устрою за </a:t>
            </a: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часів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Гетьманату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внутрішньої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зовнішньої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політики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українського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уряду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давати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Скоропадського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None/>
            </a:pP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людського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фактору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українській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революції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вдосконалити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навички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встановлювати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причинно-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наслідкові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зв‘язки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чітко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аргументовано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висловлювати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думку;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44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Проблемне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uk-UA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Ким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вважати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гетьмана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</a:t>
            </a:r>
            <a:r>
              <a:rPr lang="ru-RU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Скоропадського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українським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</a:t>
            </a:r>
            <a:r>
              <a:rPr lang="uk-UA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творцем</a:t>
            </a:r>
            <a:r>
              <a:rPr lang="uk-UA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 «німецькою маріонеткою</a:t>
            </a:r>
            <a:r>
              <a:rPr lang="uk-UA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29252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нового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389120"/>
          </a:xfrm>
        </p:spPr>
        <p:txBody>
          <a:bodyPr>
            <a:normAutofit/>
          </a:bodyPr>
          <a:lstStyle/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1.Гетьманський переворот. П. Скоропадський.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2.Внутрішня та зовнішня політика гетьмана.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3.Причини падіння гетьманату.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18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Гетьман П. Скоропадський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\Рабочий стол\Новая папка\1002630-i_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5469" y="1935163"/>
            <a:ext cx="2813061" cy="438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9571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Молебень на Софійській площі на честь проголошення гетьманом П. Скоропадського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Documents and Settings\admin\Рабочий стол\Новая папка\Moleben-na-Sofiyivskomu-maydani-pislya-progoloshennya-Pavla-Skoropadskogo-Getmanom-Ukrayini.-1918-rik-Kiyiv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2060848"/>
            <a:ext cx="7043709" cy="425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27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Новая папка\1002630-i_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5" y="620688"/>
            <a:ext cx="7906740" cy="53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4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Скоропадський в оточенні німців.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3" descr="C:\Documents and Settings\admin\Рабочий стол\Новая папка\Petr_Skoropadsky_i_nemz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46836" y="1935163"/>
            <a:ext cx="5850328" cy="438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52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242</TotalTime>
  <Words>492</Words>
  <Application>Microsoft Office PowerPoint</Application>
  <PresentationFormat>Экран (4:3)</PresentationFormat>
  <Paragraphs>67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Calibri</vt:lpstr>
      <vt:lpstr>Constantia</vt:lpstr>
      <vt:lpstr>Times New Roman</vt:lpstr>
      <vt:lpstr>Wingdings 2</vt:lpstr>
      <vt:lpstr>Поток</vt:lpstr>
      <vt:lpstr>Презентация PowerPoint</vt:lpstr>
      <vt:lpstr>Мета уроку:</vt:lpstr>
      <vt:lpstr>Очікувані результати: </vt:lpstr>
      <vt:lpstr>Проблемне питання: </vt:lpstr>
      <vt:lpstr>Вивчення нового матеріалу. </vt:lpstr>
      <vt:lpstr>Гетьман П. Скоропадський</vt:lpstr>
      <vt:lpstr>Молебень на Софійській площі на честь проголошення гетьманом П. Скоропадського</vt:lpstr>
      <vt:lpstr>Презентация PowerPoint</vt:lpstr>
      <vt:lpstr>П. Скоропадський в оточенні німців.</vt:lpstr>
      <vt:lpstr>Основні документи Української Держави.</vt:lpstr>
      <vt:lpstr>Перша група – сфера управління державою.</vt:lpstr>
      <vt:lpstr>Презентация PowerPoint</vt:lpstr>
      <vt:lpstr>Презентация PowerPoint</vt:lpstr>
      <vt:lpstr>                 Органи влади</vt:lpstr>
      <vt:lpstr>Символіка Української Держави</vt:lpstr>
      <vt:lpstr>Друга  група - сфера економіки. </vt:lpstr>
      <vt:lpstr>Третя група - сфера культури. </vt:lpstr>
      <vt:lpstr>Четверта група- сфера формування армії.</vt:lpstr>
      <vt:lpstr>Форма українських військових частин.</vt:lpstr>
      <vt:lpstr> П`ята група - сфера зовнішньої політики. </vt:lpstr>
      <vt:lpstr>Презентация PowerPoint</vt:lpstr>
      <vt:lpstr>Територія Української Держави та державні утворення, які входили на засадах автономії.</vt:lpstr>
      <vt:lpstr>Карикатура на Першу світову війну.</vt:lpstr>
      <vt:lpstr>Причини падіння гетьманату. </vt:lpstr>
      <vt:lpstr>Закріплення матеріалу - дискусія</vt:lpstr>
      <vt:lpstr> Домашнє завдання.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 «Гетьманський переворот. Внутрішня та зовнішня політика Української Держави». </dc:title>
  <dc:creator>Admin</dc:creator>
  <cp:lastModifiedBy>user</cp:lastModifiedBy>
  <cp:revision>27</cp:revision>
  <dcterms:created xsi:type="dcterms:W3CDTF">2014-11-16T19:34:22Z</dcterms:created>
  <dcterms:modified xsi:type="dcterms:W3CDTF">2020-03-08T10:52:21Z</dcterms:modified>
</cp:coreProperties>
</file>