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3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71" r:id="rId12"/>
    <p:sldId id="269" r:id="rId13"/>
    <p:sldId id="267" r:id="rId14"/>
    <p:sldId id="268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CC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0F309A3-6AC1-4F6F-A07E-6601C18434E6}" type="datetimeFigureOut">
              <a:rPr lang="ru-RU" smtClean="0"/>
              <a:pPr/>
              <a:t>16.09.2017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F4E10AE-A666-4802-9B2A-5B4946DD2800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17" Type="http://schemas.openxmlformats.org/officeDocument/2006/relationships/image" Target="../media/image33.png"/><Relationship Id="rId2" Type="http://schemas.openxmlformats.org/officeDocument/2006/relationships/image" Target="../media/image6.jpeg"/><Relationship Id="rId16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67486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504" y="1844824"/>
            <a:ext cx="8640960" cy="276998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000CC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Україна </a:t>
            </a:r>
          </a:p>
          <a:p>
            <a:pPr algn="ctr"/>
            <a:r>
              <a:rPr lang="ru-RU" sz="5400" b="1" dirty="0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000CC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в умовах</a:t>
            </a:r>
            <a:r>
              <a:rPr lang="ru-RU" sz="6000" b="1" dirty="0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000CC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</a:t>
            </a:r>
          </a:p>
          <a:p>
            <a:pPr algn="ctr"/>
            <a:r>
              <a:rPr lang="ru-RU" sz="4800" b="1" dirty="0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000CC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  </a:t>
            </a:r>
            <a:r>
              <a:rPr lang="ru-RU" sz="5400" b="1" dirty="0" err="1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000CC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незалежно</a:t>
            </a:r>
            <a:r>
              <a:rPr lang="uk-UA" sz="5400" b="1" dirty="0" err="1" smtClean="0">
                <a:ln w="66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glow rad="101600">
                    <a:srgbClr val="0000CC">
                      <a:alpha val="60000"/>
                    </a:srgbClr>
                  </a:glow>
                  <a:outerShdw dist="38100" dir="2700000" algn="tl" rotWithShape="0">
                    <a:schemeClr val="accent2"/>
                  </a:outerShdw>
                </a:effectLst>
                <a:latin typeface="Arial Black" panose="020B0A04020102020204" pitchFamily="34" charset="0"/>
              </a:rPr>
              <a:t>сті</a:t>
            </a:r>
            <a:endParaRPr lang="ru-RU" sz="4800" b="1" dirty="0">
              <a:ln w="66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glow rad="101600">
                  <a:srgbClr val="0000CC">
                    <a:alpha val="60000"/>
                  </a:srgbClr>
                </a:glow>
                <a:outerShdw dist="38100" dir="2700000" algn="tl" rotWithShape="0">
                  <a:schemeClr val="accent2"/>
                </a:outerShdw>
              </a:effectLst>
              <a:latin typeface="Arial Black" panose="020B0A040201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javalibre.com.ua/public/img/covers/136519743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143380"/>
            <a:ext cx="1638300" cy="238125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611560" y="-122932"/>
            <a:ext cx="8352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Приналежність до якого соціального руху поєднує цих відомих людей?</a:t>
            </a:r>
            <a:endParaRPr lang="ru-RU" sz="3600" b="1" dirty="0"/>
          </a:p>
        </p:txBody>
      </p:sp>
      <p:pic>
        <p:nvPicPr>
          <p:cNvPr id="22532" name="Picture 4" descr="http://referatfolder.org.ua/i/33/1/99863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9223" y="1162762"/>
            <a:ext cx="1914525" cy="2505076"/>
          </a:xfrm>
          <a:prstGeom prst="rect">
            <a:avLst/>
          </a:prstGeom>
          <a:noFill/>
        </p:spPr>
      </p:pic>
      <p:pic>
        <p:nvPicPr>
          <p:cNvPr id="22534" name="Picture 6" descr="http://zno.academia.in.ua/pluginfile.php/172/mod_book/chapter/41/_2_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2460" y="1077397"/>
            <a:ext cx="2238375" cy="2924176"/>
          </a:xfrm>
          <a:prstGeom prst="rect">
            <a:avLst/>
          </a:prstGeom>
          <a:noFill/>
        </p:spPr>
      </p:pic>
      <p:pic>
        <p:nvPicPr>
          <p:cNvPr id="22536" name="Picture 8" descr="http://svitppt.com.ua/images/53/52459/960/img8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C1AAD8"/>
              </a:clrFrom>
              <a:clrTo>
                <a:srgbClr val="C1AAD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3277" y="4144500"/>
            <a:ext cx="3333772" cy="2500330"/>
          </a:xfrm>
          <a:prstGeom prst="rect">
            <a:avLst/>
          </a:prstGeom>
          <a:noFill/>
        </p:spPr>
      </p:pic>
      <p:pic>
        <p:nvPicPr>
          <p:cNvPr id="2050" name="Picture 2" descr="http://zno.academia.in.ua/pluginfile.php/172/mod_book/chapter/41/Dzyuba_I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57866" y="1082428"/>
            <a:ext cx="2238375" cy="2800351"/>
          </a:xfrm>
          <a:prstGeom prst="rect">
            <a:avLst/>
          </a:prstGeom>
          <a:noFill/>
        </p:spPr>
      </p:pic>
      <p:pic>
        <p:nvPicPr>
          <p:cNvPr id="2052" name="Picture 4" descr="http://hiblogger.net/img/userfiles/2007/04/10/17501/Faces/Writers/kvp61kostenko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93430" y="4139754"/>
            <a:ext cx="1914525" cy="25050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773710" y="2790317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92109" y="3129608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955919" y="5721500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550692" y="2974273"/>
            <a:ext cx="5918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504" y="3012211"/>
            <a:ext cx="8562975" cy="348615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767521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 </a:t>
            </a:r>
            <a:r>
              <a:rPr lang="ru-RU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Розпад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Радянського</a:t>
            </a:r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Союзу</a:t>
            </a:r>
            <a:endParaRPr lang="ru-RU" sz="40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555863" y="919947"/>
            <a:ext cx="400052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000" b="1" dirty="0" smtClean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«</a:t>
            </a:r>
            <a:r>
              <a:rPr lang="ru-RU" sz="4000" b="1" dirty="0" err="1" smtClean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Фішбоун</a:t>
            </a:r>
            <a:r>
              <a:rPr lang="ru-RU" sz="4000" b="1" dirty="0" smtClean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»</a:t>
            </a:r>
            <a:endParaRPr lang="ru-RU" sz="4000" b="1" dirty="0">
              <a:ln w="22225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808356" y="3994964"/>
            <a:ext cx="135732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0000CC">
                      <a:alpha val="40000"/>
                    </a:srgbClr>
                  </a:glow>
                  <a:outerShdw dist="38100" dir="2640000" algn="bl" rotWithShape="0">
                    <a:schemeClr val="accent1"/>
                  </a:outerShdw>
                </a:effectLst>
              </a:rPr>
              <a:t>Україна в складі СРСР</a:t>
            </a:r>
            <a:endParaRPr lang="ru-RU" sz="24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0000CC">
                    <a:alpha val="40000"/>
                  </a:srgb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0163" y="1920186"/>
            <a:ext cx="22204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Позитивні риси</a:t>
            </a:r>
            <a:endParaRPr lang="ru-RU" sz="2400" b="1" dirty="0">
              <a:ln w="66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500034" y="6286520"/>
            <a:ext cx="219560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ln w="6600">
                  <a:solidFill>
                    <a:srgbClr val="FF0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Негативні риси</a:t>
            </a:r>
            <a:endParaRPr lang="ru-RU" sz="2400" b="1" dirty="0">
              <a:ln w="6600">
                <a:solidFill>
                  <a:srgbClr val="FF0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62" name="TextBox 61"/>
          <p:cNvSpPr txBox="1"/>
          <p:nvPr/>
        </p:nvSpPr>
        <p:spPr>
          <a:xfrm rot="6031025">
            <a:off x="2220347" y="3532690"/>
            <a:ext cx="1367828" cy="242197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 smtClean="0"/>
              <a:t>стабільність</a:t>
            </a:r>
            <a:endParaRPr lang="ru-RU" dirty="0"/>
          </a:p>
        </p:txBody>
      </p:sp>
      <p:sp>
        <p:nvSpPr>
          <p:cNvPr id="63" name="TextBox 62"/>
          <p:cNvSpPr txBox="1"/>
          <p:nvPr/>
        </p:nvSpPr>
        <p:spPr>
          <a:xfrm rot="6159903">
            <a:off x="2896770" y="3160275"/>
            <a:ext cx="1858597" cy="343420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 smtClean="0"/>
              <a:t>соціальний </a:t>
            </a:r>
            <a:r>
              <a:rPr lang="uk-UA" dirty="0"/>
              <a:t>захист</a:t>
            </a:r>
            <a:endParaRPr lang="ru-RU" dirty="0"/>
          </a:p>
        </p:txBody>
      </p:sp>
      <p:sp>
        <p:nvSpPr>
          <p:cNvPr id="64" name="TextBox 63"/>
          <p:cNvSpPr txBox="1"/>
          <p:nvPr/>
        </p:nvSpPr>
        <p:spPr>
          <a:xfrm rot="6144269">
            <a:off x="3734051" y="3195701"/>
            <a:ext cx="1843911" cy="290634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/>
              <a:t>дисциплінованість</a:t>
            </a:r>
            <a:endParaRPr lang="ru-RU" dirty="0"/>
          </a:p>
        </p:txBody>
      </p:sp>
      <p:sp>
        <p:nvSpPr>
          <p:cNvPr id="65" name="TextBox 64"/>
          <p:cNvSpPr txBox="1"/>
          <p:nvPr/>
        </p:nvSpPr>
        <p:spPr>
          <a:xfrm rot="6437293">
            <a:off x="4376360" y="2834234"/>
            <a:ext cx="2684831" cy="318999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/>
              <a:t>р</a:t>
            </a:r>
            <a:r>
              <a:rPr lang="uk-UA" dirty="0" smtClean="0"/>
              <a:t>адянський патріотизм</a:t>
            </a:r>
            <a:endParaRPr lang="ru-RU" dirty="0"/>
          </a:p>
        </p:txBody>
      </p:sp>
      <p:sp>
        <p:nvSpPr>
          <p:cNvPr id="66" name="TextBox 65"/>
          <p:cNvSpPr txBox="1"/>
          <p:nvPr/>
        </p:nvSpPr>
        <p:spPr>
          <a:xfrm rot="6522215">
            <a:off x="5338351" y="3169800"/>
            <a:ext cx="2337435" cy="342436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 smtClean="0"/>
              <a:t>економічний розвиток</a:t>
            </a:r>
            <a:endParaRPr lang="ru-RU" dirty="0"/>
          </a:p>
        </p:txBody>
      </p:sp>
      <p:sp>
        <p:nvSpPr>
          <p:cNvPr id="67" name="TextBox 66"/>
          <p:cNvSpPr txBox="1"/>
          <p:nvPr/>
        </p:nvSpPr>
        <p:spPr>
          <a:xfrm rot="6708093">
            <a:off x="6248599" y="3580368"/>
            <a:ext cx="1859405" cy="370042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 err="1"/>
              <a:t>законослухняність</a:t>
            </a:r>
            <a:endParaRPr lang="ru-RU" dirty="0"/>
          </a:p>
        </p:txBody>
      </p:sp>
      <p:sp>
        <p:nvSpPr>
          <p:cNvPr id="68" name="TextBox 67"/>
          <p:cNvSpPr txBox="1"/>
          <p:nvPr/>
        </p:nvSpPr>
        <p:spPr>
          <a:xfrm rot="15186354">
            <a:off x="5299754" y="5740416"/>
            <a:ext cx="1855060" cy="259645"/>
          </a:xfrm>
          <a:prstGeom prst="rect">
            <a:avLst/>
          </a:prstGeom>
          <a:noFill/>
        </p:spPr>
        <p:txBody>
          <a:bodyPr vert="vert" wrap="none" rtlCol="0">
            <a:prstTxWarp prst="textChevron">
              <a:avLst/>
            </a:prstTxWarp>
            <a:spAutoFit/>
          </a:bodyPr>
          <a:lstStyle/>
          <a:p>
            <a:r>
              <a:rPr lang="uk-UA" dirty="0" smtClean="0"/>
              <a:t>Т</a:t>
            </a:r>
            <a:r>
              <a:rPr lang="uk-UA" dirty="0"/>
              <a:t>оварний</a:t>
            </a:r>
            <a:r>
              <a:rPr lang="uk-UA" dirty="0" smtClean="0"/>
              <a:t> дефіцит</a:t>
            </a:r>
            <a:endParaRPr lang="ru-RU" dirty="0"/>
          </a:p>
        </p:txBody>
      </p:sp>
      <p:sp>
        <p:nvSpPr>
          <p:cNvPr id="69" name="TextBox 68"/>
          <p:cNvSpPr txBox="1"/>
          <p:nvPr/>
        </p:nvSpPr>
        <p:spPr>
          <a:xfrm rot="4041941">
            <a:off x="1798447" y="5486986"/>
            <a:ext cx="1702133" cy="601725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/>
              <a:t>Контроль влади </a:t>
            </a:r>
          </a:p>
          <a:p>
            <a:r>
              <a:rPr lang="uk-UA" dirty="0"/>
              <a:t>над людьми</a:t>
            </a:r>
            <a:endParaRPr lang="ru-RU" dirty="0"/>
          </a:p>
        </p:txBody>
      </p:sp>
      <p:sp>
        <p:nvSpPr>
          <p:cNvPr id="70" name="TextBox 69"/>
          <p:cNvSpPr txBox="1"/>
          <p:nvPr/>
        </p:nvSpPr>
        <p:spPr>
          <a:xfrm rot="4578579">
            <a:off x="3084593" y="5410136"/>
            <a:ext cx="2215799" cy="574190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/>
              <a:t>Відсутність </a:t>
            </a:r>
            <a:r>
              <a:rPr lang="uk-UA" dirty="0" smtClean="0"/>
              <a:t>ринкових </a:t>
            </a:r>
          </a:p>
          <a:p>
            <a:r>
              <a:rPr lang="uk-UA" dirty="0" smtClean="0"/>
              <a:t>         відносин</a:t>
            </a:r>
            <a:endParaRPr lang="ru-RU" dirty="0"/>
          </a:p>
        </p:txBody>
      </p:sp>
      <p:sp>
        <p:nvSpPr>
          <p:cNvPr id="71" name="TextBox 70"/>
          <p:cNvSpPr txBox="1"/>
          <p:nvPr/>
        </p:nvSpPr>
        <p:spPr>
          <a:xfrm rot="4803225">
            <a:off x="3745600" y="5299150"/>
            <a:ext cx="2262905" cy="626309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/>
              <a:t>Ліквідація </a:t>
            </a:r>
            <a:r>
              <a:rPr lang="uk-UA" dirty="0" smtClean="0"/>
              <a:t>незалежності </a:t>
            </a:r>
            <a:endParaRPr lang="uk-UA" dirty="0"/>
          </a:p>
          <a:p>
            <a:r>
              <a:rPr lang="uk-UA" dirty="0"/>
              <a:t> </a:t>
            </a:r>
            <a:r>
              <a:rPr lang="uk-UA" dirty="0" smtClean="0"/>
              <a:t>           республік</a:t>
            </a:r>
            <a:endParaRPr lang="ru-RU" dirty="0"/>
          </a:p>
        </p:txBody>
      </p:sp>
      <p:sp>
        <p:nvSpPr>
          <p:cNvPr id="72" name="TextBox 71"/>
          <p:cNvSpPr txBox="1"/>
          <p:nvPr/>
        </p:nvSpPr>
        <p:spPr>
          <a:xfrm rot="4958549">
            <a:off x="4627317" y="5329238"/>
            <a:ext cx="1782509" cy="680427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 smtClean="0"/>
              <a:t>Неможливість виходу</a:t>
            </a:r>
          </a:p>
          <a:p>
            <a:r>
              <a:rPr lang="uk-UA" dirty="0" smtClean="0"/>
              <a:t>             з </a:t>
            </a:r>
            <a:r>
              <a:rPr lang="uk-UA" dirty="0"/>
              <a:t>СРСР</a:t>
            </a:r>
            <a:endParaRPr lang="ru-RU" dirty="0"/>
          </a:p>
        </p:txBody>
      </p:sp>
      <p:sp>
        <p:nvSpPr>
          <p:cNvPr id="73" name="TextBox 72"/>
          <p:cNvSpPr txBox="1"/>
          <p:nvPr/>
        </p:nvSpPr>
        <p:spPr>
          <a:xfrm rot="4216955">
            <a:off x="2446214" y="5251625"/>
            <a:ext cx="1881185" cy="736494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>
                <a:gd name="adj" fmla="val 18971"/>
              </a:avLst>
            </a:prstTxWarp>
            <a:spAutoFit/>
          </a:bodyPr>
          <a:lstStyle/>
          <a:p>
            <a:r>
              <a:rPr lang="uk-UA" dirty="0"/>
              <a:t>Придушення </a:t>
            </a:r>
          </a:p>
          <a:p>
            <a:r>
              <a:rPr lang="uk-UA" dirty="0"/>
              <a:t>національного </a:t>
            </a:r>
          </a:p>
          <a:p>
            <a:r>
              <a:rPr lang="uk-UA" dirty="0"/>
              <a:t>розвитку</a:t>
            </a:r>
            <a:endParaRPr lang="ru-RU" dirty="0"/>
          </a:p>
        </p:txBody>
      </p:sp>
      <p:sp>
        <p:nvSpPr>
          <p:cNvPr id="74" name="TextBox 73"/>
          <p:cNvSpPr txBox="1"/>
          <p:nvPr/>
        </p:nvSpPr>
        <p:spPr>
          <a:xfrm rot="4314691">
            <a:off x="5569224" y="5585574"/>
            <a:ext cx="2103646" cy="375527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>
                <a:gd name="adj" fmla="val 45269"/>
              </a:avLst>
            </a:prstTxWarp>
            <a:spAutoFit/>
          </a:bodyPr>
          <a:lstStyle/>
          <a:p>
            <a:r>
              <a:rPr lang="uk-UA" dirty="0" smtClean="0"/>
              <a:t>Відсутність демократії</a:t>
            </a:r>
            <a:endParaRPr lang="uk-UA" dirty="0"/>
          </a:p>
        </p:txBody>
      </p:sp>
      <p:sp>
        <p:nvSpPr>
          <p:cNvPr id="75" name="TextBox 74"/>
          <p:cNvSpPr txBox="1"/>
          <p:nvPr/>
        </p:nvSpPr>
        <p:spPr>
          <a:xfrm rot="4080174">
            <a:off x="6049262" y="5678724"/>
            <a:ext cx="2043456" cy="313598"/>
          </a:xfrm>
          <a:prstGeom prst="rect">
            <a:avLst/>
          </a:prstGeom>
          <a:noFill/>
        </p:spPr>
        <p:txBody>
          <a:bodyPr vert="vert270" wrap="none" rtlCol="0">
            <a:prstTxWarp prst="textChevron">
              <a:avLst/>
            </a:prstTxWarp>
            <a:spAutoFit/>
          </a:bodyPr>
          <a:lstStyle/>
          <a:p>
            <a:r>
              <a:rPr lang="uk-UA" dirty="0"/>
              <a:t>Боротьба </a:t>
            </a:r>
            <a:r>
              <a:rPr lang="uk-UA" dirty="0" smtClean="0"/>
              <a:t>з опозицією</a:t>
            </a:r>
            <a:endParaRPr lang="ru-RU" dirty="0"/>
          </a:p>
        </p:txBody>
      </p:sp>
      <p:sp>
        <p:nvSpPr>
          <p:cNvPr id="76" name="TextBox 75"/>
          <p:cNvSpPr txBox="1"/>
          <p:nvPr/>
        </p:nvSpPr>
        <p:spPr>
          <a:xfrm>
            <a:off x="7203585" y="4496384"/>
            <a:ext cx="18414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0000CC">
                      <a:alpha val="40000"/>
                    </a:srgbClr>
                  </a:glow>
                  <a:outerShdw dist="38100" dir="2640000" algn="bl" rotWithShape="0">
                    <a:schemeClr val="accent1"/>
                  </a:outerShdw>
                </a:effectLst>
              </a:rPr>
              <a:t>Розпад СРСР.</a:t>
            </a:r>
          </a:p>
          <a:p>
            <a:r>
              <a:rPr lang="uk-UA" sz="2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0000CC">
                      <a:alpha val="40000"/>
                    </a:srgbClr>
                  </a:glow>
                  <a:outerShdw dist="38100" dir="2640000" algn="bl" rotWithShape="0">
                    <a:schemeClr val="accent1"/>
                  </a:outerShdw>
                </a:effectLst>
              </a:rPr>
              <a:t>Проголошення </a:t>
            </a:r>
          </a:p>
          <a:p>
            <a:r>
              <a:rPr lang="uk-UA" sz="2000" b="1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glow rad="228600">
                    <a:srgbClr val="0000CC">
                      <a:alpha val="40000"/>
                    </a:srgbClr>
                  </a:glow>
                  <a:outerShdw dist="38100" dir="2640000" algn="bl" rotWithShape="0">
                    <a:schemeClr val="accent1"/>
                  </a:outerShdw>
                </a:effectLst>
              </a:rPr>
              <a:t>незалежності України</a:t>
            </a:r>
            <a:endParaRPr lang="ru-RU" sz="20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glow rad="228600">
                  <a:srgbClr val="0000CC">
                    <a:alpha val="40000"/>
                  </a:srgbClr>
                </a:glow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08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982605"/>
            <a:ext cx="8786842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Нормативно-</a:t>
            </a:r>
            <a:r>
              <a:rPr lang="ru-RU" sz="2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правові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2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документи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, </a:t>
            </a:r>
            <a:r>
              <a:rPr lang="ru-RU" sz="2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що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стали </a:t>
            </a:r>
            <a:r>
              <a:rPr lang="ru-RU" sz="2800" b="1" cap="none" spc="0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юридичною</a:t>
            </a:r>
            <a:r>
              <a:rPr lang="ru-RU" sz="28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основою незалежності </a:t>
            </a:r>
          </a:p>
        </p:txBody>
      </p:sp>
      <p:pic>
        <p:nvPicPr>
          <p:cNvPr id="25604" name="Picture 4" descr="http://www.obukhivskyi-rvo.edukit.kiev.ua/files2/photogallery/857/525b2dc3daa89d5ec49c1c2dc2da7c6e331e5fa5.jpg?size=1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054" y="2204864"/>
            <a:ext cx="2571768" cy="2571768"/>
          </a:xfrm>
          <a:prstGeom prst="rect">
            <a:avLst/>
          </a:prstGeom>
          <a:noFill/>
        </p:spPr>
      </p:pic>
      <p:pic>
        <p:nvPicPr>
          <p:cNvPr id="25608" name="Picture 8" descr="http://mybook.biz.ua/files/books/middle/image_2388_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64901" y="1938992"/>
            <a:ext cx="2687705" cy="3872192"/>
          </a:xfrm>
          <a:prstGeom prst="rect">
            <a:avLst/>
          </a:prstGeom>
          <a:noFill/>
        </p:spPr>
      </p:pic>
      <p:pic>
        <p:nvPicPr>
          <p:cNvPr id="6" name="Рисунок 3" descr="http://proukraine.net.ua/picture/act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58868" y="1936712"/>
            <a:ext cx="3218063" cy="4896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15616" y="-86456"/>
            <a:ext cx="751650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</a:t>
            </a:r>
            <a:r>
              <a:rPr lang="ru-RU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Здобутки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і </a:t>
            </a:r>
            <a:r>
              <a:rPr lang="ru-RU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втрати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</a:t>
            </a:r>
            <a:r>
              <a:rPr lang="ru-RU" sz="3600" b="1" dirty="0" err="1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України</a:t>
            </a:r>
            <a:r>
              <a:rPr lang="ru-RU" sz="36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в умовах незалежності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3760"/>
            <a:ext cx="83582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b="1" dirty="0" smtClean="0">
                <a:solidFill>
                  <a:srgbClr val="FF0000"/>
                </a:solidFill>
              </a:rPr>
              <a:t>Здобутки України за роки незалежності:</a:t>
            </a:r>
          </a:p>
          <a:p>
            <a:r>
              <a:rPr lang="uk-UA" sz="3200" dirty="0" smtClean="0"/>
              <a:t>1</a:t>
            </a:r>
            <a:r>
              <a:rPr lang="uk-UA" sz="3200" dirty="0"/>
              <a:t>. Відродження національної самосвідомості і патріотизму</a:t>
            </a:r>
          </a:p>
          <a:p>
            <a:r>
              <a:rPr lang="uk-UA" sz="3200" dirty="0"/>
              <a:t>2</a:t>
            </a:r>
            <a:r>
              <a:rPr lang="uk-UA" sz="3200" dirty="0" smtClean="0"/>
              <a:t>. Розбудова демократичної держави. </a:t>
            </a:r>
          </a:p>
          <a:p>
            <a:pPr marL="342900" indent="-342900"/>
            <a:r>
              <a:rPr lang="uk-UA" sz="3200" dirty="0" smtClean="0"/>
              <a:t>3. Відновлення регулярної армії</a:t>
            </a:r>
          </a:p>
          <a:p>
            <a:pPr marL="342900" indent="-342900"/>
            <a:r>
              <a:rPr lang="uk-UA" sz="3200" dirty="0" smtClean="0"/>
              <a:t>4. Створення нової національної поліції</a:t>
            </a:r>
            <a:endParaRPr lang="ru-RU" sz="3200" dirty="0"/>
          </a:p>
        </p:txBody>
      </p:sp>
      <p:pic>
        <p:nvPicPr>
          <p:cNvPr id="2050" name="Picture 2" descr="http://rozdolne.at.ua/_nw/0/4759119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B"/>
              </a:clrFrom>
              <a:clrTo>
                <a:srgbClr val="FFFFFB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717515">
            <a:off x="6821424" y="922882"/>
            <a:ext cx="2411234" cy="1808426"/>
          </a:xfrm>
          <a:prstGeom prst="rect">
            <a:avLst/>
          </a:prstGeom>
          <a:noFill/>
        </p:spPr>
      </p:pic>
      <p:pic>
        <p:nvPicPr>
          <p:cNvPr id="2052" name="Picture 4" descr="http://www.dnepr.com/uploads/posts/2014-08/1408534804_illov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3297" y="3861048"/>
            <a:ext cx="4400193" cy="2777172"/>
          </a:xfrm>
          <a:prstGeom prst="rect">
            <a:avLst/>
          </a:prstGeom>
          <a:noFill/>
        </p:spPr>
      </p:pic>
      <p:pic>
        <p:nvPicPr>
          <p:cNvPr id="2054" name="Picture 6" descr="http://i1.i.ua/prikol/pic/4/6/893864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621" y="4794778"/>
            <a:ext cx="3071794" cy="2063222"/>
          </a:xfrm>
          <a:prstGeom prst="rect">
            <a:avLst/>
          </a:prstGeom>
          <a:noFill/>
        </p:spPr>
      </p:pic>
      <p:pic>
        <p:nvPicPr>
          <p:cNvPr id="3074" name="Picture 2" descr="http://img.kiev.pravda.com.ua/images/doc/8/4/849e8c4-policiya28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3286130"/>
            <a:ext cx="2714625" cy="17145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3498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50" tmFilter="0,0; .5, 1; 1, 1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 tmFilter="0,0; .5, 1; 1, 1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 tmFilter="0,0; .5, 1; 1, 1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0"/>
            <a:ext cx="578647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Негативні риси розвитку за роки незалежності:</a:t>
            </a:r>
          </a:p>
          <a:p>
            <a:pPr marL="342900" indent="-342900">
              <a:buAutoNum type="arabicPeriod"/>
            </a:pPr>
            <a:r>
              <a:rPr lang="uk-UA" sz="3600" dirty="0" smtClean="0"/>
              <a:t>Корупція</a:t>
            </a:r>
          </a:p>
          <a:p>
            <a:pPr marL="342900" indent="-342900">
              <a:buAutoNum type="arabicPeriod"/>
            </a:pPr>
            <a:r>
              <a:rPr lang="uk-UA" sz="3600" dirty="0" smtClean="0"/>
              <a:t>Бідність населення.</a:t>
            </a:r>
          </a:p>
          <a:p>
            <a:pPr marL="342900" indent="-342900">
              <a:buFontTx/>
              <a:buAutoNum type="arabicPeriod"/>
            </a:pPr>
            <a:r>
              <a:rPr lang="uk-UA" sz="3600" dirty="0"/>
              <a:t>Поширення шкідливих звичок</a:t>
            </a:r>
          </a:p>
          <a:p>
            <a:pPr marL="342900" indent="-342900">
              <a:buAutoNum type="arabicPeriod"/>
            </a:pPr>
            <a:endParaRPr lang="ru-R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3477223"/>
            <a:ext cx="3705622" cy="2761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http://image.zn.ua/media/images/original/Nov2013/7494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01425" y="3615432"/>
            <a:ext cx="3331108" cy="2215575"/>
          </a:xfrm>
          <a:prstGeom prst="rect">
            <a:avLst/>
          </a:prstGeom>
          <a:noFill/>
        </p:spPr>
      </p:pic>
      <p:pic>
        <p:nvPicPr>
          <p:cNvPr id="1030" name="Picture 6" descr="http://kolpinonews.ru/u/news/upload/0d16921ac4a1814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63973">
            <a:off x="5644960" y="870031"/>
            <a:ext cx="3156601" cy="2114676"/>
          </a:xfrm>
          <a:prstGeom prst="rect">
            <a:avLst/>
          </a:prstGeom>
          <a:noFill/>
        </p:spPr>
      </p:pic>
      <p:pic>
        <p:nvPicPr>
          <p:cNvPr id="1028" name="Picture 4" descr="http://image.tsn.ua/media/images2/315x210/Jan2009/69c87316ad_10799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8" y="4401787"/>
            <a:ext cx="3000375" cy="2000251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34122"/>
          <a:stretch/>
        </p:blipFill>
        <p:spPr>
          <a:xfrm>
            <a:off x="4499992" y="3903420"/>
            <a:ext cx="5077437" cy="296825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940152" y="4723219"/>
            <a:ext cx="270458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Смітник</a:t>
            </a:r>
            <a:r>
              <a:rPr lang="ru-RU" sz="5400" b="1" cap="none" spc="0" dirty="0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err="1" smtClean="0">
                <a:ln w="22225">
                  <a:solidFill>
                    <a:sysClr val="windowText" lastClr="000000"/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історії</a:t>
            </a:r>
            <a:endParaRPr lang="ru-RU" sz="5400" b="1" cap="none" spc="0" dirty="0">
              <a:ln w="22225">
                <a:solidFill>
                  <a:sysClr val="windowText" lastClr="000000"/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20912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3559 0.00672 -0.00764 -0.00115 0.02795 0.00394 C 0.0316 0.0044 0.03334 0.00556 0.03698 0.00649 C 0.03976 0.00741 0.04497 0.00811 0.04792 0.00926 C 0.05 0.00996 0.05191 0.01112 0.054 0.01181 C 0.05591 0.0125 0.05799 0.01274 0.0599 0.0132 C 0.06163 0.01366 0.0632 0.01412 0.06493 0.01459 C 0.06684 0.01505 0.06893 0.01551 0.07101 0.01598 C 0.07257 0.01621 0.07431 0.0169 0.07587 0.01713 C 0.08229 0.01852 0.08854 0.01922 0.09497 0.01991 C 0.10382 0.02292 0.0941 0.01991 0.1099 0.02246 C 0.11163 0.02292 0.1132 0.02362 0.11493 0.02385 C 0.12084 0.025 0.12691 0.0257 0.13299 0.02662 C 0.14323 0.02825 0.13889 0.02778 0.15 0.02917 L 0.16094 0.03056 C 0.16424 0.03149 0.16754 0.03264 0.17101 0.03311 C 0.17466 0.0338 0.1783 0.03357 0.18195 0.0345 C 0.18542 0.03542 0.18854 0.0375 0.19202 0.03843 C 0.19584 0.03982 0.2 0.03982 0.204 0.04121 C 0.21163 0.04399 0.21927 0.04746 0.22691 0.05047 C 0.23056 0.05186 0.23438 0.05278 0.23802 0.05463 C 0.24566 0.05811 0.25313 0.06227 0.26094 0.06528 C 0.26459 0.06644 0.26841 0.0676 0.27188 0.06922 C 0.2757 0.07084 0.27917 0.07315 0.28299 0.07454 C 0.28594 0.0757 0.28906 0.0757 0.29202 0.07709 L 0.31893 0.09329 C 0.32188 0.09491 0.32483 0.09723 0.32795 0.09862 C 0.34323 0.1044 0.32639 0.09723 0.35087 0.11181 C 0.35695 0.11551 0.36302 0.11852 0.36893 0.12246 C 0.37101 0.12385 0.37292 0.12524 0.375 0.12662 C 0.37795 0.12848 0.38108 0.12987 0.38403 0.13195 C 0.38872 0.13519 0.39341 0.13866 0.39792 0.1426 C 0.40035 0.14445 0.40243 0.14723 0.40504 0.14908 C 0.41511 0.15672 0.42639 0.16158 0.43594 0.17061 C 0.43906 0.17338 0.45191 0.18565 0.45695 0.18912 C 0.46059 0.19167 0.46441 0.19329 0.46788 0.19584 C 0.47309 0.19954 0.47778 0.2044 0.48299 0.20787 C 0.48559 0.2095 0.48837 0.21112 0.49097 0.2132 C 0.49601 0.2169 0.50087 0.2213 0.50591 0.22524 C 0.50903 0.22732 0.51198 0.2294 0.51493 0.23172 C 0.51806 0.23426 0.52084 0.2375 0.52396 0.23982 C 0.52656 0.24167 0.52952 0.2419 0.53195 0.24375 C 0.53733 0.24815 0.5415 0.25487 0.54705 0.25857 C 0.55035 0.26065 0.55382 0.26274 0.55695 0.26505 C 0.56476 0.27107 0.57188 0.27848 0.58004 0.2838 C 0.59618 0.29468 0.58143 0.28426 0.60695 0.3051 C 0.61268 0.30973 0.61823 0.31412 0.62396 0.31852 C 0.62691 0.32084 0.63038 0.32223 0.63299 0.32524 C 0.65139 0.34653 0.62813 0.32037 0.65608 0.34769 C 0.66025 0.35186 0.66406 0.35649 0.66806 0.36112 C 0.67292 0.3669 0.67483 0.37292 0.68004 0.37987 C 0.69306 0.39723 0.66754 0.36274 0.69705 0.40649 C 0.70139 0.41297 0.70625 0.41899 0.71094 0.425 C 0.71198 0.42639 0.7132 0.42755 0.71406 0.42917 C 0.71702 0.43588 0.71979 0.4426 0.72292 0.44908 L 0.73299 0.46899 C 0.73438 0.47176 0.73577 0.47431 0.73698 0.47709 C 0.73872 0.48102 0.74045 0.48496 0.74202 0.48912 C 0.754 0.51945 0.74011 0.4838 0.74792 0.50764 C 0.74983 0.5132 0.75209 0.51852 0.754 0.52385 L 0.75608 0.52917 C 0.7566 0.53079 0.75712 0.53264 0.75799 0.5345 C 0.75868 0.53565 0.75955 0.53704 0.76007 0.53843 C 0.76597 0.55625 0.75781 0.53704 0.76493 0.55301 C 0.76528 0.55487 0.76563 0.55672 0.76597 0.55834 C 0.7665 0.56065 0.76754 0.56274 0.76806 0.56505 C 0.76875 0.56852 0.76927 0.57223 0.76997 0.5757 C 0.77031 0.57709 0.77066 0.57848 0.77101 0.57963 C 0.77136 0.58588 0.77153 0.59213 0.77205 0.59838 C 0.77222 0.60116 0.77309 0.60371 0.77309 0.60649 C 0.77309 0.62061 0.77292 0.63496 0.77205 0.64908 C 0.77188 0.6507 0.77049 0.65162 0.76997 0.65301 C 0.76441 0.66783 0.77292 0.6507 0.76302 0.6676 C 0.76233 0.66899 0.76181 0.67037 0.76094 0.67176 C 0.76007 0.67315 0.75886 0.67431 0.75799 0.6757 C 0.7566 0.67825 0.75625 0.68241 0.754 0.6838 C 0.75226 0.6845 0.75052 0.68519 0.74896 0.68635 C 0.74132 0.69144 0.75052 0.68704 0.74306 0.69028 C 0.74236 0.69167 0.7415 0.69283 0.74097 0.69445 C 0.74045 0.69561 0.74045 0.697 0.73993 0.69838 C 0.73941 0.70024 0.73872 0.70186 0.73802 0.70371 C 0.73768 0.70625 0.7375 0.70903 0.73698 0.71181 C 0.73646 0.71436 0.73559 0.7169 0.73507 0.71968 C 0.73472 0.72153 0.73438 0.72338 0.73403 0.725 C 0.73334 0.72778 0.73247 0.73033 0.73195 0.73311 C 0.7316 0.73473 0.73143 0.73658 0.73108 0.73843 C 0.73021 0.74121 0.72917 0.74375 0.72795 0.7463 C 0.72743 0.74769 0.72604 0.75047 0.72604 0.75047 L 0.72604 0.75047 " pathEditMode="relative" ptsTypes="AAAAAAAAAAAAAAAAAAAAAAAAAAAAAAAAAAAAAAAAAAAAAAAAAAAAAAAAAAAAAAAAAAAAAAAAAAAAAAAAAAAAAAAAAA">
                                      <p:cBhvr>
                                        <p:cTn id="4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3559 0.00672 -0.00764 -0.00115 0.02795 0.00394 C 0.0316 0.0044 0.03334 0.00556 0.03698 0.00649 C 0.03976 0.00741 0.04497 0.00811 0.04792 0.00926 C 0.05 0.00996 0.05191 0.01112 0.054 0.01181 C 0.05591 0.0125 0.05799 0.01274 0.0599 0.0132 C 0.06163 0.01366 0.0632 0.01412 0.06493 0.01459 C 0.06684 0.01505 0.06893 0.01551 0.07101 0.01598 C 0.07257 0.01621 0.07431 0.0169 0.07587 0.01713 C 0.08229 0.01852 0.08854 0.01922 0.09497 0.01991 C 0.10382 0.02292 0.0941 0.01991 0.1099 0.02246 C 0.11163 0.02292 0.1132 0.02362 0.11493 0.02385 C 0.12084 0.025 0.12691 0.0257 0.13299 0.02662 C 0.14323 0.02825 0.13889 0.02778 0.15 0.02917 L 0.16094 0.03056 C 0.16424 0.03149 0.16754 0.03264 0.17101 0.03311 C 0.17466 0.0338 0.1783 0.03357 0.18195 0.0345 C 0.18542 0.03542 0.18854 0.0375 0.19202 0.03843 C 0.19584 0.03982 0.2 0.03982 0.204 0.04121 C 0.21163 0.04399 0.21927 0.04746 0.22691 0.05047 C 0.23056 0.05186 0.23438 0.05278 0.23802 0.05463 C 0.24566 0.05811 0.25313 0.06227 0.26094 0.06528 C 0.26459 0.06644 0.26841 0.0676 0.27188 0.06922 C 0.2757 0.07084 0.27917 0.07315 0.28299 0.07454 C 0.28594 0.0757 0.28906 0.0757 0.29202 0.07709 L 0.31893 0.09329 C 0.32188 0.09491 0.32483 0.09723 0.32795 0.09862 C 0.34323 0.1044 0.32639 0.09723 0.35087 0.11181 C 0.35695 0.11551 0.36302 0.11852 0.36893 0.12246 C 0.37101 0.12385 0.37292 0.12524 0.375 0.12662 C 0.37795 0.12848 0.38108 0.12987 0.38403 0.13195 C 0.38872 0.13519 0.39341 0.13866 0.39792 0.1426 C 0.40035 0.14445 0.40243 0.14723 0.40504 0.14908 C 0.41511 0.15672 0.42639 0.16158 0.43594 0.17061 C 0.43906 0.17338 0.45191 0.18565 0.45695 0.18912 C 0.46059 0.19167 0.46441 0.19329 0.46788 0.19584 C 0.47309 0.19954 0.47778 0.2044 0.48299 0.20787 C 0.48559 0.2095 0.48837 0.21112 0.49097 0.2132 C 0.49601 0.2169 0.50087 0.2213 0.50591 0.22524 C 0.50903 0.22732 0.51198 0.2294 0.51493 0.23172 C 0.51806 0.23426 0.52084 0.2375 0.52396 0.23982 C 0.52656 0.24167 0.52952 0.2419 0.53195 0.24375 C 0.53733 0.24815 0.5415 0.25487 0.54705 0.25857 C 0.55035 0.26065 0.55382 0.26274 0.55695 0.26505 C 0.56476 0.27107 0.57188 0.27848 0.58004 0.2838 C 0.59618 0.29468 0.58143 0.28426 0.60695 0.3051 C 0.61268 0.30973 0.61823 0.31412 0.62396 0.31852 C 0.62691 0.32084 0.63038 0.32223 0.63299 0.32524 C 0.65139 0.34653 0.62813 0.32037 0.65608 0.34769 C 0.66025 0.35186 0.66406 0.35649 0.66806 0.36112 C 0.67292 0.3669 0.67483 0.37292 0.68004 0.37987 C 0.69306 0.39723 0.66754 0.36274 0.69705 0.40649 C 0.70139 0.41297 0.70625 0.41899 0.71094 0.425 C 0.71198 0.42639 0.7132 0.42755 0.71406 0.42917 C 0.71702 0.43588 0.71979 0.4426 0.72292 0.44908 L 0.73299 0.46899 C 0.73438 0.47176 0.73577 0.47431 0.73698 0.47709 C 0.73872 0.48102 0.74045 0.48496 0.74202 0.48912 C 0.754 0.51945 0.74011 0.4838 0.74792 0.50764 C 0.74983 0.5132 0.75209 0.51852 0.754 0.52385 L 0.75608 0.52917 C 0.7566 0.53079 0.75712 0.53264 0.75799 0.5345 C 0.75868 0.53565 0.75955 0.53704 0.76007 0.53843 C 0.76597 0.55625 0.75781 0.53704 0.76493 0.55301 C 0.76528 0.55487 0.76563 0.55672 0.76597 0.55834 C 0.7665 0.56065 0.76754 0.56274 0.76806 0.56505 C 0.76875 0.56852 0.76927 0.57223 0.76997 0.5757 C 0.77031 0.57709 0.77066 0.57848 0.77101 0.57963 C 0.77136 0.58588 0.77153 0.59213 0.77205 0.59838 C 0.77222 0.60116 0.77309 0.60371 0.77309 0.60649 C 0.77309 0.62061 0.77292 0.63496 0.77205 0.64908 C 0.77188 0.6507 0.77049 0.65162 0.76997 0.65301 C 0.76441 0.66783 0.77292 0.6507 0.76302 0.6676 C 0.76233 0.66899 0.76181 0.67037 0.76094 0.67176 C 0.76007 0.67315 0.75886 0.67431 0.75799 0.6757 C 0.7566 0.67825 0.75625 0.68241 0.754 0.6838 C 0.75226 0.6845 0.75052 0.68519 0.74896 0.68635 C 0.74132 0.69144 0.75052 0.68704 0.74306 0.69028 C 0.74236 0.69167 0.7415 0.69283 0.74097 0.69445 C 0.74045 0.69561 0.74045 0.697 0.73993 0.69838 C 0.73941 0.70024 0.73872 0.70186 0.73802 0.70371 C 0.73768 0.70625 0.7375 0.70903 0.73698 0.71181 C 0.73646 0.71436 0.73559 0.7169 0.73507 0.71968 C 0.73472 0.72153 0.73438 0.72338 0.73403 0.725 C 0.73334 0.72778 0.73247 0.73033 0.73195 0.73311 C 0.7316 0.73473 0.73143 0.73658 0.73108 0.73843 C 0.73021 0.74121 0.72917 0.74375 0.72795 0.7463 C 0.72743 0.74769 0.72604 0.75047 0.72604 0.75047 L 0.72604 0.75047 " pathEditMode="relative" ptsTypes="AAAAAAAAAAAAAAAAAAAAAAAAAAAAAAAAAAAAAAAAAAAAAAAAAAAAAAAAAAAAAAAAAAAAAAAAAAAAAAAAAAAAAAAAAA">
                                      <p:cBhvr>
                                        <p:cTn id="48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3559 0.00672 -0.00764 -0.00115 0.02795 0.00394 C 0.0316 0.0044 0.03334 0.00556 0.03698 0.00649 C 0.03976 0.00741 0.04497 0.00811 0.04792 0.00926 C 0.05 0.00996 0.05191 0.01112 0.054 0.01181 C 0.05591 0.0125 0.05799 0.01274 0.0599 0.0132 C 0.06163 0.01366 0.0632 0.01412 0.06493 0.01459 C 0.06684 0.01505 0.06893 0.01551 0.07101 0.01598 C 0.07257 0.01621 0.07431 0.0169 0.07587 0.01713 C 0.08229 0.01852 0.08854 0.01922 0.09497 0.01991 C 0.10382 0.02292 0.0941 0.01991 0.1099 0.02246 C 0.11163 0.02292 0.1132 0.02362 0.11493 0.02385 C 0.12084 0.025 0.12691 0.0257 0.13299 0.02662 C 0.14323 0.02825 0.13889 0.02778 0.15 0.02917 L 0.16094 0.03056 C 0.16424 0.03149 0.16754 0.03264 0.17101 0.03311 C 0.17466 0.0338 0.1783 0.03357 0.18195 0.0345 C 0.18542 0.03542 0.18854 0.0375 0.19202 0.03843 C 0.19584 0.03982 0.2 0.03982 0.204 0.04121 C 0.21163 0.04399 0.21927 0.04746 0.22691 0.05047 C 0.23056 0.05186 0.23438 0.05278 0.23802 0.05463 C 0.24566 0.05811 0.25313 0.06227 0.26094 0.06528 C 0.26459 0.06644 0.26841 0.0676 0.27188 0.06922 C 0.2757 0.07084 0.27917 0.07315 0.28299 0.07454 C 0.28594 0.0757 0.28906 0.0757 0.29202 0.07709 L 0.31893 0.09329 C 0.32188 0.09491 0.32483 0.09723 0.32795 0.09862 C 0.34323 0.1044 0.32639 0.09723 0.35087 0.11181 C 0.35695 0.11551 0.36302 0.11852 0.36893 0.12246 C 0.37101 0.12385 0.37292 0.12524 0.375 0.12662 C 0.37795 0.12848 0.38108 0.12987 0.38403 0.13195 C 0.38872 0.13519 0.39341 0.13866 0.39792 0.1426 C 0.40035 0.14445 0.40243 0.14723 0.40504 0.14908 C 0.41511 0.15672 0.42639 0.16158 0.43594 0.17061 C 0.43906 0.17338 0.45191 0.18565 0.45695 0.18912 C 0.46059 0.19167 0.46441 0.19329 0.46788 0.19584 C 0.47309 0.19954 0.47778 0.2044 0.48299 0.20787 C 0.48559 0.2095 0.48837 0.21112 0.49097 0.2132 C 0.49601 0.2169 0.50087 0.2213 0.50591 0.22524 C 0.50903 0.22732 0.51198 0.2294 0.51493 0.23172 C 0.51806 0.23426 0.52084 0.2375 0.52396 0.23982 C 0.52656 0.24167 0.52952 0.2419 0.53195 0.24375 C 0.53733 0.24815 0.5415 0.25487 0.54705 0.25857 C 0.55035 0.26065 0.55382 0.26274 0.55695 0.26505 C 0.56476 0.27107 0.57188 0.27848 0.58004 0.2838 C 0.59618 0.29468 0.58143 0.28426 0.60695 0.3051 C 0.61268 0.30973 0.61823 0.31412 0.62396 0.31852 C 0.62691 0.32084 0.63038 0.32223 0.63299 0.32524 C 0.65139 0.34653 0.62813 0.32037 0.65608 0.34769 C 0.66025 0.35186 0.66406 0.35649 0.66806 0.36112 C 0.67292 0.3669 0.67483 0.37292 0.68004 0.37987 C 0.69306 0.39723 0.66754 0.36274 0.69705 0.40649 C 0.70139 0.41297 0.70625 0.41899 0.71094 0.425 C 0.71198 0.42639 0.7132 0.42755 0.71406 0.42917 C 0.71702 0.43588 0.71979 0.4426 0.72292 0.44908 L 0.73299 0.46899 C 0.73438 0.47176 0.73577 0.47431 0.73698 0.47709 C 0.73872 0.48102 0.74045 0.48496 0.74202 0.48912 C 0.754 0.51945 0.74011 0.4838 0.74792 0.50764 C 0.74983 0.5132 0.75209 0.51852 0.754 0.52385 L 0.75608 0.52917 C 0.7566 0.53079 0.75712 0.53264 0.75799 0.5345 C 0.75868 0.53565 0.75955 0.53704 0.76007 0.53843 C 0.76597 0.55625 0.75781 0.53704 0.76493 0.55301 C 0.76528 0.55487 0.76563 0.55672 0.76597 0.55834 C 0.7665 0.56065 0.76754 0.56274 0.76806 0.56505 C 0.76875 0.56852 0.76927 0.57223 0.76997 0.5757 C 0.77031 0.57709 0.77066 0.57848 0.77101 0.57963 C 0.77136 0.58588 0.77153 0.59213 0.77205 0.59838 C 0.77222 0.60116 0.77309 0.60371 0.77309 0.60649 C 0.77309 0.62061 0.77292 0.63496 0.77205 0.64908 C 0.77188 0.6507 0.77049 0.65162 0.76997 0.65301 C 0.76441 0.66783 0.77292 0.6507 0.76302 0.6676 C 0.76233 0.66899 0.76181 0.67037 0.76094 0.67176 C 0.76007 0.67315 0.75886 0.67431 0.75799 0.6757 C 0.7566 0.67825 0.75625 0.68241 0.754 0.6838 C 0.75226 0.6845 0.75052 0.68519 0.74896 0.68635 C 0.74132 0.69144 0.75052 0.68704 0.74306 0.69028 C 0.74236 0.69167 0.7415 0.69283 0.74097 0.69445 C 0.74045 0.69561 0.74045 0.697 0.73993 0.69838 C 0.73941 0.70024 0.73872 0.70186 0.73802 0.70371 C 0.73768 0.70625 0.7375 0.70903 0.73698 0.71181 C 0.73646 0.71436 0.73559 0.7169 0.73507 0.71968 C 0.73472 0.72153 0.73438 0.72338 0.73403 0.725 C 0.73334 0.72778 0.73247 0.73033 0.73195 0.73311 C 0.7316 0.73473 0.73143 0.73658 0.73108 0.73843 C 0.73021 0.74121 0.72917 0.74375 0.72795 0.7463 C 0.72743 0.74769 0.72604 0.75047 0.72604 0.75047 L 0.72604 0.75047 " pathEditMode="relative" ptsTypes="AAAAAAAAAAAAAAAAAAAAAAAAAAAAAAAAAAAAAAAAAAAAAAAAAAAAAAAAAAAAAAAAAAAAAAAAAAAAAAAAAAAAAAAAAA">
                                      <p:cBhvr>
                                        <p:cTn id="5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 C 0.03559 0.00672 -0.00764 -0.00115 0.02795 0.00394 C 0.0316 0.0044 0.03334 0.00556 0.03698 0.00649 C 0.03976 0.00741 0.04497 0.00811 0.04792 0.00926 C 0.05 0.00996 0.05191 0.01112 0.054 0.01181 C 0.05591 0.0125 0.05799 0.01274 0.0599 0.0132 C 0.06163 0.01366 0.0632 0.01412 0.06493 0.01459 C 0.06684 0.01505 0.06893 0.01551 0.07101 0.01598 C 0.07257 0.01621 0.07431 0.0169 0.07587 0.01713 C 0.08229 0.01852 0.08854 0.01922 0.09497 0.01991 C 0.10382 0.02292 0.0941 0.01991 0.1099 0.02246 C 0.11163 0.02292 0.1132 0.02362 0.11493 0.02385 C 0.12084 0.025 0.12691 0.0257 0.13299 0.02662 C 0.14323 0.02825 0.13889 0.02778 0.15 0.02917 L 0.16094 0.03056 C 0.16424 0.03149 0.16754 0.03264 0.17101 0.03311 C 0.17466 0.0338 0.1783 0.03357 0.18195 0.0345 C 0.18542 0.03542 0.18854 0.0375 0.19202 0.03843 C 0.19584 0.03982 0.2 0.03982 0.204 0.04121 C 0.21163 0.04399 0.21927 0.04746 0.22691 0.05047 C 0.23056 0.05186 0.23438 0.05278 0.23802 0.05463 C 0.24566 0.05811 0.25313 0.06227 0.26094 0.06528 C 0.26459 0.06644 0.26841 0.0676 0.27188 0.06922 C 0.2757 0.07084 0.27917 0.07315 0.28299 0.07454 C 0.28594 0.0757 0.28906 0.0757 0.29202 0.07709 L 0.31893 0.09329 C 0.32188 0.09491 0.32483 0.09723 0.32795 0.09862 C 0.34323 0.1044 0.32639 0.09723 0.35087 0.11181 C 0.35695 0.11551 0.36302 0.11852 0.36893 0.12246 C 0.37101 0.12385 0.37292 0.12524 0.375 0.12662 C 0.37795 0.12848 0.38108 0.12987 0.38403 0.13195 C 0.38872 0.13519 0.39341 0.13866 0.39792 0.1426 C 0.40035 0.14445 0.40243 0.14723 0.40504 0.14908 C 0.41511 0.15672 0.42639 0.16158 0.43594 0.17061 C 0.43906 0.17338 0.45191 0.18565 0.45695 0.18912 C 0.46059 0.19167 0.46441 0.19329 0.46788 0.19584 C 0.47309 0.19954 0.47778 0.2044 0.48299 0.20787 C 0.48559 0.2095 0.48837 0.21112 0.49097 0.2132 C 0.49601 0.2169 0.50087 0.2213 0.50591 0.22524 C 0.50903 0.22732 0.51198 0.2294 0.51493 0.23172 C 0.51806 0.23426 0.52084 0.2375 0.52396 0.23982 C 0.52656 0.24167 0.52952 0.2419 0.53195 0.24375 C 0.53733 0.24815 0.5415 0.25487 0.54705 0.25857 C 0.55035 0.26065 0.55382 0.26274 0.55695 0.26505 C 0.56476 0.27107 0.57188 0.27848 0.58004 0.2838 C 0.59618 0.29468 0.58143 0.28426 0.60695 0.3051 C 0.61268 0.30973 0.61823 0.31412 0.62396 0.31852 C 0.62691 0.32084 0.63038 0.32223 0.63299 0.32524 C 0.65139 0.34653 0.62813 0.32037 0.65608 0.34769 C 0.66025 0.35186 0.66406 0.35649 0.66806 0.36112 C 0.67292 0.3669 0.67483 0.37292 0.68004 0.37987 C 0.69306 0.39723 0.66754 0.36274 0.69705 0.40649 C 0.70139 0.41297 0.70625 0.41899 0.71094 0.425 C 0.71198 0.42639 0.7132 0.42755 0.71406 0.42917 C 0.71702 0.43588 0.71979 0.4426 0.72292 0.44908 L 0.73299 0.46899 C 0.73438 0.47176 0.73577 0.47431 0.73698 0.47709 C 0.73872 0.48102 0.74045 0.48496 0.74202 0.48912 C 0.754 0.51945 0.74011 0.4838 0.74792 0.50764 C 0.74983 0.5132 0.75209 0.51852 0.754 0.52385 L 0.75608 0.52917 C 0.7566 0.53079 0.75712 0.53264 0.75799 0.5345 C 0.75868 0.53565 0.75955 0.53704 0.76007 0.53843 C 0.76597 0.55625 0.75781 0.53704 0.76493 0.55301 C 0.76528 0.55487 0.76563 0.55672 0.76597 0.55834 C 0.7665 0.56065 0.76754 0.56274 0.76806 0.56505 C 0.76875 0.56852 0.76927 0.57223 0.76997 0.5757 C 0.77031 0.57709 0.77066 0.57848 0.77101 0.57963 C 0.77136 0.58588 0.77153 0.59213 0.77205 0.59838 C 0.77222 0.60116 0.77309 0.60371 0.77309 0.60649 C 0.77309 0.62061 0.77292 0.63496 0.77205 0.64908 C 0.77188 0.6507 0.77049 0.65162 0.76997 0.65301 C 0.76441 0.66783 0.77292 0.6507 0.76302 0.6676 C 0.76233 0.66899 0.76181 0.67037 0.76094 0.67176 C 0.76007 0.67315 0.75886 0.67431 0.75799 0.6757 C 0.7566 0.67825 0.75625 0.68241 0.754 0.6838 C 0.75226 0.6845 0.75052 0.68519 0.74896 0.68635 C 0.74132 0.69144 0.75052 0.68704 0.74306 0.69028 C 0.74236 0.69167 0.7415 0.69283 0.74097 0.69445 C 0.74045 0.69561 0.74045 0.697 0.73993 0.69838 C 0.73941 0.70024 0.73872 0.70186 0.73802 0.70371 C 0.73768 0.70625 0.7375 0.70903 0.73698 0.71181 C 0.73646 0.71436 0.73559 0.7169 0.73507 0.71968 C 0.73472 0.72153 0.73438 0.72338 0.73403 0.725 C 0.73334 0.72778 0.73247 0.73033 0.73195 0.73311 C 0.7316 0.73473 0.73143 0.73658 0.73108 0.73843 C 0.73021 0.74121 0.72917 0.74375 0.72795 0.7463 C 0.72743 0.74769 0.72604 0.75047 0.72604 0.75047 L 0.72604 0.75047 " pathEditMode="relative" ptsTypes="AAAAAAAAAAAAAAAAAAAAAAAAAAAAAAAAAAAAAAAAAAAAAAAAAAAAAAAAAAAAAAAAAAAAAAAAAAAAAAAAAAAAAAAAAA">
                                      <p:cBhvr>
                                        <p:cTn id="52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062 0.01296 L -0.09062 0.01319 C -0.0901 0.01782 -0.08941 0.02268 -0.08871 0.02754 C -0.08819 0.03102 -0.08507 0.03935 -0.08472 0.04074 C -0.08385 0.04398 -0.08368 0.04722 -0.08264 0.05023 C -0.0816 0.05393 -0.07986 0.05717 -0.07865 0.06088 C -0.07708 0.06597 -0.07674 0.07199 -0.07465 0.07685 C -0.07344 0.07986 -0.07187 0.08287 -0.07066 0.08611 C -0.06719 0.09537 -0.06788 0.09629 -0.06476 0.10625 C -0.06389 0.10903 -0.0625 0.11134 -0.06163 0.11412 C -0.05764 0.12708 -0.06163 0.11736 -0.05764 0.12893 C -0.05608 0.13333 -0.05434 0.13773 -0.05278 0.14213 C -0.05139 0.14583 -0.04948 0.14907 -0.04861 0.15278 C -0.04462 0.17153 -0.0493 0.15254 -0.04271 0.17292 C -0.04184 0.17546 -0.04149 0.17824 -0.04062 0.18079 C -0.03976 0.18403 -0.03854 0.18704 -0.03767 0.19028 C -0.03698 0.19282 -0.03663 0.1956 -0.03576 0.19815 C -0.03455 0.20116 -0.03299 0.20347 -0.03177 0.20625 C -0.02969 0.22407 -0.03194 0.20741 -0.02865 0.22361 C -0.0283 0.22569 -0.02795 0.22801 -0.0276 0.23009 C -0.02726 0.23287 -0.02726 0.23565 -0.02674 0.23819 C -0.02604 0.24097 -0.02448 0.24329 -0.02361 0.24606 C -0.02344 0.24722 -0.02118 0.2581 -0.02066 0.26088 C -0.02031 0.26342 -0.02031 0.2662 -0.01962 0.26875 C -0.01892 0.27199 -0.01753 0.275 -0.01667 0.27824 C -0.01615 0.27986 -0.01597 0.28171 -0.01562 0.28356 C -0.0151 0.28657 -0.01441 0.28981 -0.01371 0.29282 C -0.01337 0.29629 -0.01302 0.3 -0.01267 0.30347 C -0.01233 0.30833 -0.01233 0.31342 -0.01163 0.31829 C -0.01042 0.32708 -0.0066 0.34491 -0.0066 0.34514 C -0.00382 0.38704 -0.00799 0.32893 -0.00365 0.37685 C -0.00156 0.39977 -0.00399 0.38588 -0.00174 0.39815 C -0.00139 0.40208 -0.00121 0.40625 -0.00069 0.41018 C -0.00052 0.41204 0.00017 0.41366 0.00035 0.41551 C 0.0007 0.41898 0.00104 0.42268 0.00139 0.42616 C 0.00156 0.4294 0.00208 0.43241 0.00226 0.43542 C 0.00365 0.45046 0.00295 0.44815 0.00434 0.46227 C 0.00451 0.46481 0.00504 0.46759 0.00538 0.47014 C 0.00573 0.49467 0.00556 0.51898 0.00625 0.54352 C 0.00642 0.54676 0.00764 0.5581 0.00938 0.56342 C 0.0099 0.56528 0.01076 0.5669 0.01129 0.56875 C 0.01181 0.5706 0.01198 0.57245 0.01233 0.57407 C 0.01267 0.57546 0.0132 0.57685 0.01337 0.57824 C 0.01406 0.58356 0.01493 0.58889 0.01528 0.59421 C 0.01563 0.59907 0.01563 0.60393 0.01632 0.60879 C 0.01701 0.61435 0.01806 0.61967 0.01927 0.62477 C 0.02049 0.6294 0.02118 0.63125 0.02135 0.6368 C 0.02153 0.64352 0.02135 0.65023 0.02135 0.65694 L 0.02135 0.65717 L 0.02031 0.65694 " pathEditMode="relative" rAng="0" ptsTypes="AAAAAAAAAAAAAAAAAAAAAAAAAAAAAAAAAAAAAAAAAAAAAAAAAA">
                                      <p:cBhvr>
                                        <p:cTn id="55" dur="2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0" y="32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052 -0.01435 L -0.05052 -0.01412 C -0.04792 -0.01875 -0.04497 -0.02292 -0.04253 -0.02754 C -0.03698 -0.03889 -0.03993 -0.03634 -0.03663 -0.04768 C -0.03576 -0.05046 -0.03455 -0.05301 -0.03368 -0.05555 C -0.03333 -0.05879 -0.03316 -0.0618 -0.03264 -0.06504 C -0.02882 -0.08704 -0.03212 -0.06204 -0.02969 -0.07824 C -0.02812 -0.08866 -0.02899 -0.08588 -0.0276 -0.09815 C -0.02552 -0.11713 -0.0276 -0.08981 -0.02569 -0.11435 C -0.02448 -0.12708 -0.02257 -0.15301 -0.02257 -0.15278 C -0.02222 -0.16667 -0.02222 -0.18055 -0.0217 -0.19421 C -0.02153 -0.19699 -0.02118 -0.19954 -0.02066 -0.20231 C -0.02014 -0.20463 -0.01927 -0.20671 -0.01858 -0.20903 C -0.01823 -0.22176 -0.01823 -0.23472 -0.01753 -0.24768 C -0.01719 -0.25717 -0.01684 -0.25301 -0.01562 -0.25949 C -0.01406 -0.26805 -0.0151 -0.2669 -0.01267 -0.27685 L -0.00955 -0.28889 L -0.00764 -0.29699 C -0.00729 -0.29815 -0.00694 -0.29954 -0.0066 -0.30092 C -0.00347 -0.31759 -0.00747 -0.29676 -0.00469 -0.31018 C -0.00417 -0.31204 -0.00399 -0.31389 -0.00365 -0.31551 C -0.0033 -0.3169 -0.00295 -0.31829 -0.0026 -0.31967 C -0.00226 -0.32129 -0.00208 -0.32315 -0.00156 -0.325 C -0.00069 -0.32847 0.00069 -0.33194 0.00139 -0.33565 C 0.00174 -0.33773 0.00174 -0.34004 0.00243 -0.34213 C 0.00278 -0.34375 0.00382 -0.34491 0.00434 -0.34629 C 0.00868 -0.35764 -0.00156 -0.33889 0.00938 -0.36088 C 0.01076 -0.36366 0.01267 -0.36597 0.01337 -0.36898 L 0.01545 -0.37685 C 0.01563 -0.37824 0.0158 -0.37986 0.01632 -0.38102 C 0.01962 -0.38657 0.02274 -0.39282 0.02743 -0.39699 C 0.04462 -0.41227 0.02274 -0.39375 0.03941 -0.40486 C 0.04149 -0.40625 0.04306 -0.40972 0.04531 -0.41018 C 0.05052 -0.41134 0.0533 -0.41157 0.05833 -0.41296 C 0.06007 -0.41319 0.06163 -0.41389 0.06337 -0.41412 C 0.07431 -0.41389 0.08542 -0.41435 0.09635 -0.41296 C 0.09861 -0.4125 0.10035 -0.40995 0.10226 -0.40879 C 0.1151 -0.40208 0.09913 -0.41204 0.10938 -0.40625 C 0.11076 -0.40555 0.11198 -0.40463 0.11337 -0.40347 C 0.11441 -0.40278 0.11528 -0.40139 0.11632 -0.40092 C 0.11788 -0.4 0.11962 -0.40023 0.12135 -0.39954 C 0.12344 -0.39884 0.12535 -0.39768 0.12726 -0.39699 C 0.1283 -0.39653 0.12934 -0.39629 0.13038 -0.3956 C 0.14358 -0.3868 0.12708 -0.39745 0.13733 -0.39167 C 0.13872 -0.39074 0.13993 -0.38958 0.14132 -0.38889 C 0.14236 -0.38842 0.1434 -0.38819 0.14427 -0.3875 C 0.14705 -0.38588 0.14965 -0.38403 0.15226 -0.38217 C 0.15365 -0.38125 0.15486 -0.38009 0.15625 -0.37963 L 0.15938 -0.37824 C 0.1724 -0.36504 0.15365 -0.38264 0.1684 -0.37292 C 0.16962 -0.37199 0.17031 -0.37014 0.17135 -0.36898 C 0.17292 -0.36713 0.17465 -0.36528 0.17639 -0.36366 C 0.18021 -0.35995 0.18455 -0.35694 0.18837 -0.35301 C 0.19201 -0.34884 0.19601 -0.34537 0.19931 -0.34097 C 0.20104 -0.33866 0.2026 -0.33634 0.20434 -0.33426 C 0.20816 -0.32963 0.21267 -0.32592 0.21632 -0.32083 C 0.21736 -0.31967 0.21823 -0.31805 0.21927 -0.3169 C 0.22049 -0.31551 0.22205 -0.31435 0.22326 -0.31296 C 0.22465 -0.31134 0.22587 -0.30903 0.22726 -0.30764 C 0.23142 -0.30347 0.23125 -0.30694 0.23438 -0.30092 C 0.23559 -0.29838 0.23646 -0.2956 0.23733 -0.29282 C 0.23767 -0.29167 0.23767 -0.29004 0.23837 -0.28889 C 0.23941 -0.28657 0.24097 -0.28449 0.24236 -0.28217 C 0.2434 -0.27639 0.24288 -0.27708 0.24531 -0.27153 C 0.24583 -0.27014 0.24688 -0.26898 0.24722 -0.26759 C 0.24809 -0.26504 0.24826 -0.26204 0.24931 -0.25949 C 0.25278 -0.25023 0.25642 -0.2412 0.2592 -0.23148 C 0.26007 -0.22893 0.26042 -0.22616 0.26128 -0.22361 C 0.26319 -0.21736 0.26563 -0.21134 0.26736 -0.20486 C 0.26858 -0.19954 0.26962 -0.19398 0.27135 -0.18889 C 0.27604 -0.1743 0.27292 -0.18518 0.27622 -0.17037 C 0.27691 -0.16759 0.27778 -0.16504 0.2783 -0.16227 C 0.27865 -0.16018 0.27882 -0.15787 0.27934 -0.15555 C 0.28108 -0.14583 0.28177 -0.14606 0.28333 -0.13565 C 0.28368 -0.13241 0.28403 -0.1294 0.2842 -0.12616 C 0.28385 -0.10532 0.28438 -0.08842 0.28229 -0.06898 C 0.28212 -0.06667 0.2816 -0.06458 0.28125 -0.06227 C 0.2816 -0.04884 0.28142 -0.03565 0.28229 -0.02222 C 0.28247 -0.01944 0.28351 -0.0169 0.2842 -0.01435 C 0.28733 -0.00324 0.28542 -0.01204 0.28733 -0.00231 C 0.28802 0.02477 0.28819 0.05208 0.28924 0.07917 C 0.28941 0.08357 0.29063 0.08796 0.29132 0.09236 C 0.29167 0.09468 0.29236 0.09676 0.29236 0.09908 L 0.29236 0.1456 L 0.29236 0.14583 " pathEditMode="relative" rAng="0" ptsTypes="AAAAAAAAAAAAAAAAAAAAAAAAAAAAAAAAAAAAAAAAAAAAAAAAAAAAAAAAAAAAAAAAAAAAAAAAAAAAAAAAAAAAA">
                                      <p:cBhvr>
                                        <p:cTn id="58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35" y="-11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0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45 -0.18449 L -0.06545 -0.18426 C -0.06354 -0.1912 -0.06215 -0.19814 -0.05955 -0.20463 C -0.05799 -0.2081 -0.05538 -0.21064 -0.05347 -0.21389 C -0.04965 -0.22083 -0.04583 -0.22777 -0.04253 -0.23541 C -0.04045 -0.23981 -0.03941 -0.24537 -0.0375 -0.25 C -0.03368 -0.26041 -0.01875 -0.29699 -0.01562 -0.30717 C -0.01094 -0.32222 -0.0059 -0.33727 -0.00156 -0.35254 C 0.00313 -0.36852 0.00486 -0.38588 0.01146 -0.40046 C 0.03559 -0.45439 0.00955 -0.39861 0.0474 -0.46852 C 0.05382 -0.48055 0.05538 -0.48865 0.0625 -0.49791 C 0.06389 -0.5 0.0658 -0.50139 0.06736 -0.50324 C 0.07205 -0.51319 0.07031 -0.51041 0.07847 -0.52199 C 0.08195 -0.52685 0.0849 -0.5331 0.08941 -0.53657 C 0.09236 -0.53889 0.09566 -0.54074 0.09844 -0.54328 C 0.1092 -0.55277 0.09948 -0.54768 0.1125 -0.55787 C 0.11823 -0.5625 0.13038 -0.57014 0.1375 -0.57245 C 0.14497 -0.575 0.16597 -0.57708 0.17136 -0.57777 C 0.20313 -0.57708 0.23472 -0.57754 0.26649 -0.57523 C 0.26997 -0.575 0.27274 -0.57129 0.27639 -0.5699 C 0.27934 -0.56875 0.28247 -0.56875 0.28542 -0.56713 C 0.3132 -0.55301 0.32743 -0.54166 0.35538 -0.5206 C 0.36129 -0.51597 0.36719 -0.51018 0.37344 -0.50578 C 0.38715 -0.49629 0.40261 -0.48588 0.41528 -0.47384 C 0.42326 -0.4662 0.43073 -0.45694 0.4382 -0.44861 C 0.44271 -0.44375 0.44774 -0.43981 0.45139 -0.43379 C 0.46667 -0.40787 0.46129 -0.41805 0.47743 -0.3831 C 0.47813 -0.38148 0.47882 -0.37963 0.47934 -0.37777 C 0.48073 -0.37338 0.48195 -0.36898 0.48333 -0.36458 C 0.4849 -0.35949 0.48698 -0.35486 0.48837 -0.34977 C 0.49011 -0.34375 0.49063 -0.33727 0.49236 -0.33125 C 0.49879 -0.30879 0.49636 -0.32708 0.50035 -0.30578 C 0.50261 -0.29444 0.50521 -0.28287 0.50642 -0.27129 C 0.51024 -0.22939 0.50764 -0.25717 0.51545 -0.18842 C 0.51597 -0.16713 0.51615 -0.14583 0.51736 -0.12453 C 0.51771 -0.11852 0.51945 -0.11296 0.52031 -0.10717 C 0.52274 -0.09213 0.5224 -0.09305 0.52344 -0.07777 C 0.52396 -0.05115 0.52448 -0.02453 0.52535 0.00209 C 0.52552 0.00741 0.52587 0.01297 0.52639 0.01806 C 0.52656 0.01991 0.52708 0.02176 0.52743 0.02361 C 0.52813 0.02755 0.52865 0.03125 0.52934 0.03542 C 0.52969 0.03773 0.53004 0.03982 0.53038 0.04213 C 0.53177 0.04977 0.53108 0.04236 0.53229 0.05139 C 0.53281 0.05463 0.53299 0.05764 0.53333 0.06088 C 0.53368 0.06273 0.53438 0.06412 0.53438 0.06621 C 0.53455 0.07223 0.53438 0.07848 0.53438 0.08496 L 0.53646 0.08496 " pathEditMode="relative" rAng="0" ptsTypes="AAAAAAAAAAAAAAAAAAAAAAAAAAAAAAAAAAAAAAAAAAAAAAA">
                                      <p:cBhvr>
                                        <p:cTn id="61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087" y="-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000"/>
                            </p:stCondLst>
                            <p:childTnLst>
                              <p:par>
                                <p:cTn id="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0746 -0.12454 L 0.10746 -0.12431 C 0.11007 -0.12755 0.11336 -0.12986 0.11545 -0.1338 C 0.11666 -0.13588 0.11597 -0.13912 0.11649 -0.14167 C 0.11666 -0.14352 0.11718 -0.14537 0.11753 -0.14699 C 0.11684 -0.15695 0.11684 -0.1669 0.11545 -0.17639 C 0.11493 -0.17963 0.11145 -0.18496 0.10937 -0.18704 C 0.1059 -0.19074 0.10225 -0.19445 0.09843 -0.19769 C 0.09652 -0.19931 0.09427 -0.2 0.09253 -0.20185 C 0.09097 -0.20324 0.08993 -0.20556 0.08836 -0.20718 C 0.08697 -0.2088 0.08507 -0.20972 0.0835 -0.21111 C 0.08072 -0.21366 0.07847 -0.2176 0.07552 -0.21922 C 0.07378 -0.21991 0.07204 -0.22107 0.07048 -0.22176 C 0.06944 -0.22222 0.0684 -0.22269 0.06753 -0.22315 C 0.06406 -0.22477 0.06093 -0.22732 0.05746 -0.22847 C 0.05243 -0.2301 0.05468 -0.22917 0.05052 -0.23102 C 0.03906 -0.23033 0.02777 -0.22963 0.01649 -0.22847 C 0.01215 -0.22801 0.00468 -0.22222 0.00243 -0.22037 C 0.00086 -0.21922 -0.00105 -0.21806 -0.00261 -0.21644 C -0.00504 -0.21366 -0.0073 -0.21019 -0.00955 -0.20718 C -0.01059 -0.20579 -0.01181 -0.20463 -0.0125 -0.20301 L -0.01858 -0.19121 C -0.02066 -0.18681 -0.02362 -0.18125 -0.02448 -0.17639 C -0.02518 -0.17269 -0.02639 -0.16644 -0.02761 -0.1632 C -0.03091 -0.15394 -0.03021 -0.16181 -0.03247 -0.15255 L -0.03559 -0.13635 L -0.03646 -0.13102 L -0.0375 -0.1257 C -0.03785 -0.12176 -0.03803 -0.11783 -0.03855 -0.11366 C -0.03872 -0.11204 -0.03941 -0.11019 -0.03959 -0.10834 C -0.03993 -0.1044 -0.04028 -0.10047 -0.04046 -0.09653 C -0.04028 -0.05695 -0.04046 -0.01736 -0.03959 0.02222 C -0.03941 0.02778 -0.03889 0.0331 -0.0375 0.03819 C -0.03681 0.04097 -0.03612 0.04352 -0.03559 0.04629 C -0.03473 0.04977 -0.03438 0.05347 -0.03351 0.05694 L -0.03056 0.06898 C -0.03021 0.07037 -0.02969 0.07153 -0.02952 0.07291 C -0.02917 0.07523 -0.029 0.07754 -0.02848 0.07963 C -0.02796 0.08194 -0.02709 0.08403 -0.02657 0.08634 C -0.02553 0.09051 -0.02535 0.09398 -0.02448 0.09838 C -0.02431 0.09977 -0.02379 0.10092 -0.02362 0.10231 C -0.02257 0.10833 -0.02292 0.11041 -0.02153 0.11574 C -0.02066 0.11921 -0.01928 0.12268 -0.01858 0.12639 C -0.01806 0.12847 -0.01806 0.13078 -0.01754 0.1331 C -0.01632 0.13889 -0.01441 0.14421 -0.01355 0.15023 C -0.01233 0.15926 -0.01216 0.16643 -0.01146 0.17569 C -0.01129 0.18819 -0.01112 0.20046 -0.01059 0.21296 C -0.0099 0.2287 -0.01007 0.21713 -0.00851 0.22639 C -0.00816 0.22893 -0.00782 0.23171 -0.00747 0.23426 C -0.00782 0.23565 -0.00799 0.23727 -0.00851 0.23842 L -0.01355 0.2449 L -0.01355 0.24375 " pathEditMode="relative" rAng="0" ptsTypes="AAAAAAAAAAAAAAAAAAAAAAAAAAAAAAAAAAAAAAAAAAAAAAAAAAAA">
                                      <p:cBhvr>
                                        <p:cTn id="6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892" y="131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2"/>
      <p:bldP spid="2" grpId="3" uiExpand="1" build="allAtOnce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2555776" y="538808"/>
            <a:ext cx="6588224" cy="52475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Буває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 часом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сліпну</a:t>
            </a:r>
            <a:r>
              <a:rPr kumimoji="0" lang="uk-UA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від</a:t>
            </a:r>
            <a:r>
              <a:rPr kumimoji="0" lang="uk-UA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краси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Спинюсь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 не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тямлю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uk-UA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воно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за диво,–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оці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степи,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це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небо,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ці</a:t>
            </a:r>
            <a:r>
              <a:rPr kumimoji="0" lang="uk-UA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ліси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усе так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гарно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 чисто,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незрадливо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усе як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є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– дорога,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явори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усе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моє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 все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зветься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Україна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Така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краса,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висока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нетлінна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,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Що</a:t>
            </a:r>
            <a:r>
              <a:rPr kumimoji="0" lang="uk-UA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хоч</a:t>
            </a:r>
            <a:r>
              <a:rPr kumimoji="0" lang="uk-UA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спинись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і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5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з</a:t>
            </a:r>
            <a:r>
              <a:rPr kumimoji="0" lang="ru-RU" sz="35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Богом говори.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rgbClr val="000000"/>
                </a:solidFill>
                <a:latin typeface="Monotype Corsiva" panose="03010101010201010101" pitchFamily="66" charset="0"/>
                <a:cs typeface="Arial" pitchFamily="34" charset="0"/>
              </a:rPr>
              <a:t>			 </a:t>
            </a:r>
            <a:endParaRPr lang="ru-RU" sz="900" b="1" dirty="0" smtClean="0">
              <a:solidFill>
                <a:srgbClr val="000000"/>
              </a:solidFill>
              <a:latin typeface="Monotype Corsiva" panose="03010101010201010101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500" b="1" dirty="0">
                <a:solidFill>
                  <a:srgbClr val="000000"/>
                </a:solidFill>
                <a:latin typeface="Monotype Corsiva" panose="03010101010201010101" pitchFamily="66" charset="0"/>
                <a:cs typeface="Arial" pitchFamily="34" charset="0"/>
              </a:rPr>
              <a:t> </a:t>
            </a:r>
            <a:r>
              <a:rPr lang="ru-RU" sz="3500" b="1" dirty="0" smtClean="0">
                <a:solidFill>
                  <a:srgbClr val="000000"/>
                </a:solidFill>
                <a:latin typeface="Monotype Corsiva" panose="03010101010201010101" pitchFamily="66" charset="0"/>
                <a:cs typeface="Arial" pitchFamily="34" charset="0"/>
              </a:rPr>
              <a:t>                                  (</a:t>
            </a:r>
            <a:r>
              <a:rPr lang="uk-UA" sz="3500" b="1" dirty="0" smtClean="0">
                <a:solidFill>
                  <a:srgbClr val="000000"/>
                </a:solidFill>
                <a:latin typeface="Monotype Corsiva" panose="03010101010201010101" pitchFamily="66" charset="0"/>
                <a:cs typeface="Arial" pitchFamily="34" charset="0"/>
              </a:rPr>
              <a:t>Л. Костенко)</a:t>
            </a:r>
            <a:endParaRPr kumimoji="0" lang="ru-RU" sz="3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Monotype Corsiva" panose="03010101010201010101" pitchFamily="66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903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571480"/>
            <a:ext cx="48120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Завдання</a:t>
            </a:r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уроку: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587808" y="476672"/>
            <a:ext cx="658822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36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Україна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– </a:t>
            </a:r>
            <a:r>
              <a:rPr kumimoji="0" lang="ru-RU" sz="36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це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ексклюзив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По </a:t>
            </a:r>
            <a:r>
              <a:rPr kumimoji="0" lang="ru-RU" sz="36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ній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пройшли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baseline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всі</a:t>
            </a: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катки</a:t>
            </a:r>
            <a:r>
              <a:rPr kumimoji="0" lang="ru-RU" sz="3600" b="1" i="0" u="none" strike="noStrike" cap="none" normalizeH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історії</a:t>
            </a:r>
            <a:r>
              <a:rPr kumimoji="0" lang="ru-RU" sz="3600" b="1" i="0" u="none" strike="noStrike" cap="none" normalizeH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На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ній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відпрацьовані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всі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види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випробувнь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Вона</a:t>
            </a:r>
            <a:r>
              <a:rPr kumimoji="0" lang="ru-RU" sz="3600" b="1" i="0" u="none" strike="noStrike" cap="none" normalizeH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загартована</a:t>
            </a:r>
            <a:r>
              <a:rPr kumimoji="0" lang="ru-RU" sz="3600" b="1" i="0" u="none" strike="noStrike" cap="none" normalizeH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kumimoji="0" lang="ru-RU" sz="3600" b="1" i="0" u="none" strike="noStrike" cap="none" normalizeH="0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найвищим</a:t>
            </a:r>
            <a:r>
              <a:rPr kumimoji="0" lang="ru-RU" sz="3600" b="1" i="0" u="none" strike="noStrike" cap="none" normalizeH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гартом.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baseline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В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умовах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сучасного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світу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їй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немає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 </a:t>
            </a:r>
            <a:r>
              <a:rPr lang="ru-RU" sz="3600" b="1" dirty="0" err="1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ціни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3600" b="1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/>
              <a:latin typeface="Monotype Corsiva" panose="03010101010201010101" pitchFamily="66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cs typeface="Arial" pitchFamily="34" charset="0"/>
              </a:rPr>
              <a:t>			 </a:t>
            </a:r>
            <a:endParaRPr lang="ru-RU" sz="1000" b="1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latin typeface="Monotype Corsiva" panose="03010101010201010101" pitchFamily="66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cs typeface="Arial" pitchFamily="34" charset="0"/>
              </a:rPr>
              <a:t> </a:t>
            </a:r>
            <a:r>
              <a:rPr lang="ru-RU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cs typeface="Arial" pitchFamily="34" charset="0"/>
              </a:rPr>
              <a:t>                                  (</a:t>
            </a:r>
            <a:r>
              <a:rPr lang="uk-UA" sz="36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Monotype Corsiva" panose="03010101010201010101" pitchFamily="66" charset="0"/>
                <a:cs typeface="Arial" pitchFamily="34" charset="0"/>
              </a:rPr>
              <a:t>Л. Костенко)</a:t>
            </a:r>
            <a:endParaRPr kumimoji="0" lang="ru-RU" sz="3600" b="1" i="0" u="none" strike="noStrike" cap="none" normalizeH="0" baseline="0" dirty="0" smtClean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/>
              <a:latin typeface="Monotype Corsiva" panose="03010101010201010101" pitchFamily="66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00166" y="571480"/>
            <a:ext cx="481208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Завдання</a:t>
            </a:r>
            <a:r>
              <a:rPr lang="ru-RU" sz="4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уроку:</a:t>
            </a:r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83768" y="332656"/>
            <a:ext cx="6445950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uk-UA" sz="3800" b="1" u="sng" dirty="0" smtClean="0">
                <a:solidFill>
                  <a:srgbClr val="FF0000"/>
                </a:solidFill>
              </a:rPr>
              <a:t>узагальнити</a:t>
            </a:r>
            <a:r>
              <a:rPr lang="uk-UA" sz="3800" b="1" dirty="0" smtClean="0"/>
              <a:t> знання з теми “Україна в умовах незалежності”;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uk-UA" sz="3800" b="1" u="sng" dirty="0" smtClean="0">
                <a:solidFill>
                  <a:srgbClr val="0000CC"/>
                </a:solidFill>
              </a:rPr>
              <a:t>встановити</a:t>
            </a:r>
            <a:r>
              <a:rPr lang="uk-UA" sz="3800" b="1" dirty="0" smtClean="0">
                <a:solidFill>
                  <a:srgbClr val="0000CC"/>
                </a:solidFill>
              </a:rPr>
              <a:t>  </a:t>
            </a:r>
            <a:r>
              <a:rPr lang="uk-UA" sz="3800" b="1" dirty="0" smtClean="0"/>
              <a:t>причинно-наслідкові зв'язки розпаду Радянського Союзу;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uk-UA" sz="3800" b="1" u="sng" dirty="0" smtClean="0">
                <a:solidFill>
                  <a:srgbClr val="7030A0"/>
                </a:solidFill>
              </a:rPr>
              <a:t>проаналізувати</a:t>
            </a:r>
            <a:r>
              <a:rPr lang="uk-UA" sz="3800" b="1" dirty="0" smtClean="0"/>
              <a:t>  основні здобутки і втрати України за роки незалежності .</a:t>
            </a:r>
          </a:p>
        </p:txBody>
      </p:sp>
    </p:spTree>
    <p:extLst>
      <p:ext uri="{BB962C8B-B14F-4D97-AF65-F5344CB8AC3E}">
        <p14:creationId xmlns:p14="http://schemas.microsoft.com/office/powerpoint/2010/main" val="159858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771800" y="116632"/>
            <a:ext cx="443153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Етапи</a:t>
            </a:r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уроку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1124744"/>
            <a:ext cx="673224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uk-UA" sz="4300" dirty="0" smtClean="0"/>
              <a:t> Процеси державотворення в Україні протягом ХХ ст.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572896" y="3573016"/>
            <a:ext cx="7560840" cy="7540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eriod" startAt="2"/>
            </a:pPr>
            <a:r>
              <a:rPr lang="uk-UA" sz="4300" dirty="0"/>
              <a:t>Розпад Радянського Союзу</a:t>
            </a:r>
            <a:r>
              <a:rPr lang="uk-UA" sz="4300" dirty="0" smtClean="0"/>
              <a:t>.</a:t>
            </a:r>
            <a:endParaRPr lang="uk-UA" sz="43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03648" y="4653136"/>
            <a:ext cx="748883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300" dirty="0"/>
              <a:t>3. Здобутки і втрати України за роки незалежності.</a:t>
            </a:r>
            <a:endParaRPr lang="ru-RU" sz="43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180527" y="-109581"/>
            <a:ext cx="932452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914400" indent="-914400" algn="ctr">
              <a:buAutoNum type="arabicPeriod"/>
            </a:pPr>
            <a:r>
              <a:rPr lang="uk-UA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</a:t>
            </a:r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роцеси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державотворення</a:t>
            </a:r>
            <a:endParaRPr lang="ru-RU" sz="5400" b="1" cap="none" spc="0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marL="914400" indent="-914400"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в </a:t>
            </a:r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Україні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ru-RU" sz="5400" b="1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протягом</a:t>
            </a:r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ХХ ст.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11760" y="1533351"/>
            <a:ext cx="57699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 err="1" smtClean="0">
                <a:solidFill>
                  <a:srgbClr val="FF0000"/>
                </a:solidFill>
              </a:rPr>
              <a:t>“Сеанс</a:t>
            </a:r>
            <a:r>
              <a:rPr lang="uk-UA" sz="3600" dirty="0" smtClean="0">
                <a:solidFill>
                  <a:srgbClr val="FF0000"/>
                </a:solidFill>
              </a:rPr>
              <a:t> </a:t>
            </a:r>
            <a:r>
              <a:rPr lang="uk-UA" sz="3600" dirty="0" err="1" smtClean="0">
                <a:solidFill>
                  <a:srgbClr val="FF0000"/>
                </a:solidFill>
              </a:rPr>
              <a:t>спостережливості”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180528" y="2276872"/>
            <a:ext cx="3176505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/>
              <a:t>До якого </a:t>
            </a:r>
          </a:p>
          <a:p>
            <a:pPr algn="ctr"/>
            <a:r>
              <a:rPr lang="uk-UA" sz="3200" dirty="0" smtClean="0"/>
              <a:t>періоду української історії відноситься представлена карта? </a:t>
            </a:r>
            <a:endParaRPr lang="ru-RU" sz="3200" dirty="0"/>
          </a:p>
        </p:txBody>
      </p:sp>
      <p:pic>
        <p:nvPicPr>
          <p:cNvPr id="16388" name="Picture 4" descr="http://svitppt.com.ua/images/45/44244/960/img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99792" y="2179682"/>
            <a:ext cx="5905540" cy="44291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3000" fill="hold"/>
                                        <p:tgtEl>
                                          <p:spTgt spid="1638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22" name="Picture 14" descr="http://school.xvatit.com/images/c/cf/IstUkr10-povni7-PSV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5575" y="2594615"/>
            <a:ext cx="2857496" cy="3905245"/>
          </a:xfrm>
          <a:prstGeom prst="rect">
            <a:avLst/>
          </a:prstGeom>
          <a:noFill/>
        </p:spPr>
      </p:pic>
      <p:pic>
        <p:nvPicPr>
          <p:cNvPr id="17424" name="Picture 16" descr="http://istoryk.in.ua/wp-content/uploads/2013/01/Galitsiyskoe-general-gubernatorstvo-706x1024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396809"/>
            <a:ext cx="4555330" cy="2500330"/>
          </a:xfrm>
          <a:prstGeom prst="rect">
            <a:avLst/>
          </a:prstGeom>
          <a:noFill/>
        </p:spPr>
      </p:pic>
      <p:pic>
        <p:nvPicPr>
          <p:cNvPr id="17426" name="Picture 18" descr="http://uateka.com/uploads/media/video/2011/07/05/c5000759b860064a634bcbed94902db03d2438cc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03324" y="2261236"/>
            <a:ext cx="3048000" cy="2286001"/>
          </a:xfrm>
          <a:prstGeom prst="rect">
            <a:avLst/>
          </a:prstGeom>
          <a:noFill/>
        </p:spPr>
      </p:pic>
      <p:pic>
        <p:nvPicPr>
          <p:cNvPr id="17412" name="Picture 4" descr="http://zno.academia.in.ua/pluginfile.php/162/mod_book/chapter/31/%20%D0%BF%D1%80%D0%BE%D1%80%D0%B8%D0%B2_2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17954" y="1215477"/>
            <a:ext cx="2656462" cy="3220961"/>
          </a:xfrm>
          <a:prstGeom prst="rect">
            <a:avLst/>
          </a:prstGeom>
          <a:noFill/>
        </p:spPr>
      </p:pic>
      <p:sp>
        <p:nvSpPr>
          <p:cNvPr id="17416" name="AutoShape 8" descr="https://upload.wikimedia.org/wikipedia/commons/thumb/5/55/Ukrainian-legion-stab.jpg/250px-Ukrainian-legion-st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18" name="AutoShape 10" descr="https://upload.wikimedia.org/wikipedia/commons/thumb/5/55/Ukrainian-legion-stab.jpg/250px-Ukrainian-legion-st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420" name="AutoShape 12" descr="https://upload.wikimedia.org/wikipedia/commons/thumb/5/55/Ukrainian-legion-stab.jpg/250px-Ukrainian-legion-sta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-59572" y="55160"/>
            <a:ext cx="421484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dirty="0" smtClean="0"/>
              <a:t>Який період історії України поєднує представлені картинки?</a:t>
            </a:r>
            <a:endParaRPr lang="ru-RU" sz="3600" dirty="0"/>
          </a:p>
        </p:txBody>
      </p:sp>
      <p:pic>
        <p:nvPicPr>
          <p:cNvPr id="17414" name="Picture 6" descr="http://img.narodna.pravda.com.ua/images/doc/6/c/6c696-prapor0uss0200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8"/>
              </a:clrFrom>
              <a:clrTo>
                <a:srgbClr val="FFFFF8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1636" y="7937"/>
            <a:ext cx="2857500" cy="256222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74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://www.history.vn.ua/photo/grushevski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3000372"/>
            <a:ext cx="2400300" cy="3390900"/>
          </a:xfrm>
          <a:prstGeom prst="rect">
            <a:avLst/>
          </a:prstGeom>
          <a:noFill/>
        </p:spPr>
      </p:pic>
      <p:pic>
        <p:nvPicPr>
          <p:cNvPr id="18440" name="Picture 8" descr="http://proxy12.media.online.ua/uol/r2-2976edb36b/521cdcdee97b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4000504"/>
            <a:ext cx="1715594" cy="250033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20832" y="-88405"/>
            <a:ext cx="734751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rgbClr val="FF0000"/>
                </a:solidFill>
              </a:rPr>
              <a:t>Що поєднує представлених осіб? </a:t>
            </a:r>
            <a:endParaRPr lang="uk-UA" sz="3600" b="1" dirty="0">
              <a:solidFill>
                <a:srgbClr val="FF0000"/>
              </a:solidFill>
            </a:endParaRPr>
          </a:p>
          <a:p>
            <a:r>
              <a:rPr lang="uk-UA" sz="3600" b="1" dirty="0" smtClean="0">
                <a:solidFill>
                  <a:srgbClr val="FF0000"/>
                </a:solidFill>
              </a:rPr>
              <a:t>З якою темою з історії </a:t>
            </a:r>
          </a:p>
          <a:p>
            <a:r>
              <a:rPr lang="uk-UA" sz="3600" b="1" dirty="0" smtClean="0">
                <a:solidFill>
                  <a:srgbClr val="FF0000"/>
                </a:solidFill>
              </a:rPr>
              <a:t>України вони пов'язані?</a:t>
            </a:r>
            <a:endParaRPr lang="ru-RU" sz="3600" b="1" dirty="0">
              <a:solidFill>
                <a:srgbClr val="FF0000"/>
              </a:solidFill>
            </a:endParaRPr>
          </a:p>
        </p:txBody>
      </p:sp>
      <p:sp>
        <p:nvSpPr>
          <p:cNvPr id="5122" name="AutoShape 2" descr="https://upload.wikimedia.org/wikipedia/commons/a/a4/Mihnovsk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https://upload.wikimedia.org/wikipedia/commons/a/a4/Mihnovsky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6" name="Picture 6" descr="http://intranet.tdmu.edu.ua/data/kafedra/internal/philosophy/lectures_stud/uk/med/lik/ptn/1/%D0%9F%D0%BE%D0%BB%D1%96%D1%82%D0%BE%D0%BB%D0%BE%D0%B3%D1%96%D1%8F/%E2%84%963%20%D0%9F%D0%BE%D0%BB%D1%96%D1%82%D0%B8%D1%87%D0%BD%D0%B0%20%D1%81%D0%B2%D1%96%D0%B4%D0%BE%D0%BC%D1%96%D1%81%D1%82%D1%8C%20%D1%82%D0%B0%20%D0%BF%D0%BE%D0%BB%D1%96%D1%82%D0%B8%D1%87%D0%BD%D0%B0%20%D0%BA%D1%83%D0%BB%D1%8C%D1%82%D1%83%D1%80%D0%B0.files/image008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86182" y="2428868"/>
            <a:ext cx="1662111" cy="2151463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357158" y="2285992"/>
            <a:ext cx="26314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М. Грушевський</a:t>
            </a:r>
            <a:endParaRPr lang="ru-RU" sz="24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000232" y="6396335"/>
            <a:ext cx="245285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Є. </a:t>
            </a:r>
            <a:r>
              <a:rPr lang="uk-UA" sz="2400" b="1" dirty="0" err="1" smtClean="0"/>
              <a:t>Петрушевич</a:t>
            </a:r>
            <a:endParaRPr lang="ru-RU" sz="2400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3500430" y="1857364"/>
            <a:ext cx="25718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М. Міхновський</a:t>
            </a:r>
            <a:endParaRPr lang="ru-RU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5000628" y="6215082"/>
            <a:ext cx="19302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С. Петлюра</a:t>
            </a:r>
            <a:endParaRPr lang="ru-RU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6572264" y="357166"/>
            <a:ext cx="15542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Н. Махно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7000892" y="6143644"/>
            <a:ext cx="2423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 smtClean="0"/>
              <a:t>В. Винниченко</a:t>
            </a:r>
            <a:endParaRPr lang="ru-RU" sz="2400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3428992" y="2071678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71736" y="3357562"/>
            <a:ext cx="498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0" y="2500306"/>
            <a:ext cx="47000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444" name="Picture 12" descr="http://i260.photobucket.com/albums/ii24/mirir1/d6cb352a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77725" y="852558"/>
            <a:ext cx="1642184" cy="2639691"/>
          </a:xfrm>
          <a:prstGeom prst="rect">
            <a:avLst/>
          </a:prstGeom>
          <a:noFill/>
        </p:spPr>
      </p:pic>
      <p:pic>
        <p:nvPicPr>
          <p:cNvPr id="18438" name="Picture 6" descr="http://e-bookua.org.ua/uploads/posts/2012-12/thumbs/1354539325_1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2671" y="3508626"/>
            <a:ext cx="2358633" cy="2993189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7000892" y="5357826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00760" y="428604"/>
            <a:ext cx="49885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8442" name="Picture 10" descr="http://sputnikipogrom.com/wp-content/uploads/2013/12/Symon_petlura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3504" y="3500438"/>
            <a:ext cx="1691162" cy="2714644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4929190" y="5643578"/>
            <a:ext cx="498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7030A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7030A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84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8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84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verano.rv.ua/wp-content/uploads/images/279fec7e42f5bfbf22708ac821624e1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1472" y="785794"/>
            <a:ext cx="1404934" cy="1208243"/>
          </a:xfrm>
          <a:prstGeom prst="rect">
            <a:avLst/>
          </a:prstGeom>
          <a:noFill/>
        </p:spPr>
      </p:pic>
      <p:pic>
        <p:nvPicPr>
          <p:cNvPr id="20484" name="Picture 4" descr="http://stalinism.ru/joom-gallery/image.raw?id=211&amp;type=img&amp;view=imag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642918"/>
            <a:ext cx="1279990" cy="1759437"/>
          </a:xfrm>
          <a:prstGeom prst="rect">
            <a:avLst/>
          </a:prstGeom>
          <a:noFill/>
        </p:spPr>
      </p:pic>
      <p:pic>
        <p:nvPicPr>
          <p:cNvPr id="20488" name="Picture 8" descr="http://pioss.net/uploads/images/4/4/7/5/4/717af7db12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29520" y="714356"/>
            <a:ext cx="1315152" cy="1951686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00034" y="0"/>
            <a:ext cx="78836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3200" b="1" dirty="0" smtClean="0"/>
              <a:t>Визначити відповідність фото та ілюстрацій.</a:t>
            </a:r>
            <a:endParaRPr lang="ru-RU" sz="3200" b="1" dirty="0"/>
          </a:p>
        </p:txBody>
      </p:sp>
      <p:pic>
        <p:nvPicPr>
          <p:cNvPr id="20490" name="Picture 10" descr="http://coins.su/forum/uploads/profile/photo-33546.jpg?_r=140680448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3643314"/>
            <a:ext cx="1447800" cy="1428750"/>
          </a:xfrm>
          <a:prstGeom prst="rect">
            <a:avLst/>
          </a:prstGeom>
          <a:noFill/>
        </p:spPr>
      </p:pic>
      <p:pic>
        <p:nvPicPr>
          <p:cNvPr id="20492" name="Picture 12" descr="http://i.obozrevatel.ua/8/1544533/gallery/891002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7422" y="5143512"/>
            <a:ext cx="2275130" cy="1571636"/>
          </a:xfrm>
          <a:prstGeom prst="rect">
            <a:avLst/>
          </a:prstGeom>
          <a:noFill/>
        </p:spPr>
      </p:pic>
      <p:pic>
        <p:nvPicPr>
          <p:cNvPr id="20494" name="Picture 14" descr="http://wiki.iteach.ru/images/e/e0/%D0%91%D1%83%D0%B4%D0%B0%D0%BF%D0%B5%D1%88%D1%82_56._%D0%93%D0%BE%D0%BB%D0%BE%D0%B2%D0%B0_%D1%81%D1%82%D0%B0%D1%82%D1%83%D0%B8_%D0%A1%D1%82%D0%B0%D0%BB%D0%B8%D0%BD%D0%B0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7467" y="2714620"/>
            <a:ext cx="2396533" cy="1804439"/>
          </a:xfrm>
          <a:prstGeom prst="rect">
            <a:avLst/>
          </a:prstGeom>
          <a:noFill/>
        </p:spPr>
      </p:pic>
      <p:pic>
        <p:nvPicPr>
          <p:cNvPr id="20496" name="Picture 16" descr="http://img-fotki.yandex.ru/get/4405/123177916.2d3/0_1183bd_c4ae908f_XXL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7686" y="3429000"/>
            <a:ext cx="2053451" cy="1373647"/>
          </a:xfrm>
          <a:prstGeom prst="rect">
            <a:avLst/>
          </a:prstGeom>
          <a:noFill/>
        </p:spPr>
      </p:pic>
      <p:pic>
        <p:nvPicPr>
          <p:cNvPr id="20498" name="Picture 18" descr="http://go4.imgsmail.ru/imgpreview?key=472c7c12ad87127&amp;mb=imgdb_preview_168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6334" y="802086"/>
            <a:ext cx="1863178" cy="1378753"/>
          </a:xfrm>
          <a:prstGeom prst="rect">
            <a:avLst/>
          </a:prstGeom>
          <a:noFill/>
        </p:spPr>
      </p:pic>
      <p:pic>
        <p:nvPicPr>
          <p:cNvPr id="20500" name="Picture 20" descr="http://dic.academic.ru/pictures/wiki/files/84/Towary.jpe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0562" y="5000636"/>
            <a:ext cx="2081882" cy="1489719"/>
          </a:xfrm>
          <a:prstGeom prst="rect">
            <a:avLst/>
          </a:prstGeom>
          <a:noFill/>
        </p:spPr>
      </p:pic>
      <p:pic>
        <p:nvPicPr>
          <p:cNvPr id="20502" name="Picture 22" descr="http://www.spas.net.ua/images/intern_wars/7.jpg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643314"/>
            <a:ext cx="2118628" cy="1444905"/>
          </a:xfrm>
          <a:prstGeom prst="rect">
            <a:avLst/>
          </a:prstGeom>
          <a:noFill/>
        </p:spPr>
      </p:pic>
      <p:pic>
        <p:nvPicPr>
          <p:cNvPr id="20504" name="Picture 24" descr="http://glavcom.ua/img/article/141/42_main.jpg"/>
          <p:cNvPicPr>
            <a:picLocks noChangeAspect="1" noChangeArrowheads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72264" y="4714884"/>
            <a:ext cx="2391620" cy="1571636"/>
          </a:xfrm>
          <a:prstGeom prst="rect">
            <a:avLst/>
          </a:prstGeom>
          <a:noFill/>
        </p:spPr>
      </p:pic>
      <p:sp>
        <p:nvSpPr>
          <p:cNvPr id="20506" name="AutoShape 26" descr="https://upload.wikimedia.org/wikipedia/commons/thumb/b/ba/Avrora1916.jpg/800px-Avrora19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08" name="AutoShape 28" descr="https://upload.wikimedia.org/wikipedia/commons/thumb/b/ba/Avrora1916.jpg/800px-Avrora19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0" name="Picture 30" descr="http://www.lemur59.ru/sites/default/files/images/1292003700_02.jpg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500702"/>
            <a:ext cx="2300767" cy="1230911"/>
          </a:xfrm>
          <a:prstGeom prst="rect">
            <a:avLst/>
          </a:prstGeom>
          <a:noFill/>
        </p:spPr>
      </p:pic>
      <p:sp>
        <p:nvSpPr>
          <p:cNvPr id="18" name="TextBox 17"/>
          <p:cNvSpPr txBox="1"/>
          <p:nvPr/>
        </p:nvSpPr>
        <p:spPr>
          <a:xfrm>
            <a:off x="326546" y="400911"/>
            <a:ext cx="642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А)</a:t>
            </a:r>
            <a:endParaRPr lang="ru-RU" sz="2400" b="1" dirty="0">
              <a:ln w="22225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023592" y="425390"/>
            <a:ext cx="4523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Б)</a:t>
            </a:r>
            <a:endParaRPr lang="ru-RU" sz="2400" b="1" dirty="0">
              <a:ln w="22225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56098" y="386822"/>
            <a:ext cx="4603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400" b="1" dirty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В)</a:t>
            </a:r>
            <a:endParaRPr lang="ru-RU" sz="2400" b="1" dirty="0">
              <a:ln w="22225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5706463" y="410248"/>
            <a:ext cx="5000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Г)</a:t>
            </a:r>
            <a:endParaRPr lang="ru-RU" sz="2400" b="1" dirty="0">
              <a:ln w="22225">
                <a:solidFill>
                  <a:srgbClr val="0000CC"/>
                </a:solidFill>
                <a:prstDash val="solid"/>
              </a:ln>
              <a:solidFill>
                <a:srgbClr val="0000CC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335756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42844" y="5000636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357422" y="4929198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429124" y="3071810"/>
            <a:ext cx="5277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500562" y="4857760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429652" y="3714752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6572264" y="4643446"/>
            <a:ext cx="5693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098" name="AutoShape 2" descr="https://upload.wikimedia.org/wikipedia/ru/b/b2/Shelest_Petro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ttp://static.gazeta.ua/img/cache/gallery/497/497694_1_w_300.jpg"/>
          <p:cNvPicPr>
            <a:picLocks noChangeAspect="1" noChangeArrowheads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94697" y="712647"/>
            <a:ext cx="1199722" cy="1571636"/>
          </a:xfrm>
          <a:prstGeom prst="rect">
            <a:avLst/>
          </a:prstGeom>
          <a:noFill/>
        </p:spPr>
      </p:pic>
      <p:sp>
        <p:nvSpPr>
          <p:cNvPr id="31" name="TextBox 30"/>
          <p:cNvSpPr txBox="1"/>
          <p:nvPr/>
        </p:nvSpPr>
        <p:spPr>
          <a:xfrm>
            <a:off x="8156622" y="240870"/>
            <a:ext cx="4635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n w="22225">
                  <a:solidFill>
                    <a:srgbClr val="0000CC"/>
                  </a:solidFill>
                  <a:prstDash val="solid"/>
                </a:ln>
                <a:solidFill>
                  <a:srgbClr val="0000CC"/>
                </a:solidFill>
              </a:rPr>
              <a:t>Д)</a:t>
            </a:r>
          </a:p>
        </p:txBody>
      </p:sp>
      <p:pic>
        <p:nvPicPr>
          <p:cNvPr id="4102" name="Picture 6" descr="http://www.buzina.org/images/stories/buzinastories/kiev1/image003.jpg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071678"/>
            <a:ext cx="1071570" cy="1443048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357158" y="2571744"/>
            <a:ext cx="5277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2357422" y="3429000"/>
            <a:ext cx="52770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9</a:t>
            </a:r>
            <a:endParaRPr lang="ru-RU" sz="48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5856" y="2384404"/>
            <a:ext cx="960029" cy="144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857488" y="2714620"/>
            <a:ext cx="83009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10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00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4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05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5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05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025614" y="17965"/>
            <a:ext cx="349518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Які зображення не відповідають представленому історичному періоду?</a:t>
            </a:r>
            <a:endParaRPr lang="ru-RU" sz="3600" b="1" dirty="0"/>
          </a:p>
        </p:txBody>
      </p:sp>
      <p:pic>
        <p:nvPicPr>
          <p:cNvPr id="21506" name="Picture 2" descr="http://www.ural.ru/gallery/news/stars/polit_ru/gorby1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074" y="4929198"/>
            <a:ext cx="2333620" cy="1735631"/>
          </a:xfrm>
          <a:prstGeom prst="rect">
            <a:avLst/>
          </a:prstGeom>
          <a:noFill/>
        </p:spPr>
      </p:pic>
      <p:pic>
        <p:nvPicPr>
          <p:cNvPr id="21510" name="Picture 6" descr="http://s5.stc.all.kpcdn.net/f/4/image/88/71/947188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2428868"/>
            <a:ext cx="1454142" cy="2029982"/>
          </a:xfrm>
          <a:prstGeom prst="rect">
            <a:avLst/>
          </a:prstGeom>
          <a:noFill/>
        </p:spPr>
      </p:pic>
      <p:pic>
        <p:nvPicPr>
          <p:cNvPr id="21512" name="Picture 8" descr="http://historykratko.ru/images/perestroyka-gorbacheva-i-ee-itogi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43108" y="3143248"/>
            <a:ext cx="3071834" cy="1428760"/>
          </a:xfrm>
          <a:prstGeom prst="rect">
            <a:avLst/>
          </a:prstGeom>
          <a:noFill/>
        </p:spPr>
      </p:pic>
      <p:pic>
        <p:nvPicPr>
          <p:cNvPr id="21514" name="Picture 10" descr="http://karpatnews.in.ua/images/2013/08/P0301752++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2714620"/>
            <a:ext cx="2857500" cy="2076450"/>
          </a:xfrm>
          <a:prstGeom prst="rect">
            <a:avLst/>
          </a:prstGeom>
          <a:noFill/>
        </p:spPr>
      </p:pic>
      <p:sp>
        <p:nvSpPr>
          <p:cNvPr id="21516" name="AutoShape 12" descr="https://upload.wikimedia.org/wikipedia/commons/thumb/f/fc/Stamp_of_USSR_2007.jpg/150px-Stamp_of_USSR_200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18" name="Picture 14" descr="http://s003.radikal.ru/i203/1306/1b/b084d36741b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034" y="285728"/>
            <a:ext cx="1444635" cy="2000264"/>
          </a:xfrm>
          <a:prstGeom prst="rect">
            <a:avLst/>
          </a:prstGeom>
          <a:noFill/>
        </p:spPr>
      </p:pic>
      <p:pic>
        <p:nvPicPr>
          <p:cNvPr id="21520" name="Picture 16" descr="http://sovposters.ru/2010/2/10/54496rm_19_390.jpg_th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86248" y="4643446"/>
            <a:ext cx="1284047" cy="1928826"/>
          </a:xfrm>
          <a:prstGeom prst="rect">
            <a:avLst/>
          </a:prstGeom>
          <a:noFill/>
        </p:spPr>
      </p:pic>
      <p:pic>
        <p:nvPicPr>
          <p:cNvPr id="5122" name="Picture 2" descr="http://ukrmap.su/program2010/uh11/uh11_23_files/image001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72132" y="0"/>
            <a:ext cx="3316771" cy="2439503"/>
          </a:xfrm>
          <a:prstGeom prst="rect">
            <a:avLst/>
          </a:prstGeom>
          <a:noFill/>
        </p:spPr>
      </p:pic>
      <p:pic>
        <p:nvPicPr>
          <p:cNvPr id="21508" name="Picture 4" descr="http://wartime.org.ua/uploads/posts/2013-04/1366955775_1335447258_chernobil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8662" y="4572008"/>
            <a:ext cx="2762269" cy="2071702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4134556" y="5357826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1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214282" y="1428736"/>
            <a:ext cx="49885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2</a:t>
            </a:r>
            <a:endParaRPr lang="ru-RU" sz="4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0000CC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349002" y="1571612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205466" y="3643314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4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634754" y="3714752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5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6063382" y="5143512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2205730" y="3000372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848408" y="4714884"/>
            <a:ext cx="516488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0000CC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8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5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5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1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5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1467</TotalTime>
  <Words>408</Words>
  <Application>Microsoft Office PowerPoint</Application>
  <PresentationFormat>Екран (4:3)</PresentationFormat>
  <Paragraphs>121</Paragraphs>
  <Slides>15</Slides>
  <Notes>0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15</vt:i4>
      </vt:variant>
    </vt:vector>
  </HeadingPairs>
  <TitlesOfParts>
    <vt:vector size="24" baseType="lpstr">
      <vt:lpstr>Arial</vt:lpstr>
      <vt:lpstr>Arial Black</vt:lpstr>
      <vt:lpstr>Franklin Gothic Book</vt:lpstr>
      <vt:lpstr>Franklin Gothic Medium</vt:lpstr>
      <vt:lpstr>Monotype Corsiva</vt:lpstr>
      <vt:lpstr>Times New Roman</vt:lpstr>
      <vt:lpstr>Wingdings</vt:lpstr>
      <vt:lpstr>Wingdings 2</vt:lpstr>
      <vt:lpstr>Трек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виктория</dc:creator>
  <cp:lastModifiedBy>Шкільне життя</cp:lastModifiedBy>
  <cp:revision>103</cp:revision>
  <dcterms:created xsi:type="dcterms:W3CDTF">2016-10-10T10:53:27Z</dcterms:created>
  <dcterms:modified xsi:type="dcterms:W3CDTF">2017-09-16T10:30:57Z</dcterms:modified>
</cp:coreProperties>
</file>