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67" r:id="rId6"/>
    <p:sldId id="268" r:id="rId7"/>
    <p:sldId id="266" r:id="rId8"/>
    <p:sldId id="269" r:id="rId9"/>
    <p:sldId id="270" r:id="rId10"/>
    <p:sldId id="271" r:id="rId11"/>
    <p:sldId id="272" r:id="rId12"/>
    <p:sldId id="273" r:id="rId13"/>
    <p:sldId id="274" r:id="rId14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Ганна Москвітіна" initials="ГМ" lastIdx="1" clrIdx="0">
    <p:extLst>
      <p:ext uri="{19B8F6BF-5375-455C-9EA6-DF929625EA0E}">
        <p15:presenceInfo xmlns:p15="http://schemas.microsoft.com/office/powerpoint/2012/main" userId="f1115575f221784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Ганна Москвітіна" userId="f1115575f221784d" providerId="LiveId" clId="{F9072710-4CFB-4E56-8885-4C312E83E720}"/>
    <pc:docChg chg="undo custSel addSld delSld modSld sldOrd">
      <pc:chgData name="Ганна Москвітіна" userId="f1115575f221784d" providerId="LiveId" clId="{F9072710-4CFB-4E56-8885-4C312E83E720}" dt="2024-10-16T07:44:26.486" v="777" actId="14100"/>
      <pc:docMkLst>
        <pc:docMk/>
      </pc:docMkLst>
      <pc:sldChg chg="addSp modSp mod">
        <pc:chgData name="Ганна Москвітіна" userId="f1115575f221784d" providerId="LiveId" clId="{F9072710-4CFB-4E56-8885-4C312E83E720}" dt="2024-10-15T17:02:54.911" v="422" actId="1076"/>
        <pc:sldMkLst>
          <pc:docMk/>
          <pc:sldMk cId="353661099" sldId="256"/>
        </pc:sldMkLst>
        <pc:spChg chg="mod">
          <ac:chgData name="Ганна Москвітіна" userId="f1115575f221784d" providerId="LiveId" clId="{F9072710-4CFB-4E56-8885-4C312E83E720}" dt="2024-10-15T17:02:54.911" v="422" actId="1076"/>
          <ac:spMkLst>
            <pc:docMk/>
            <pc:sldMk cId="353661099" sldId="256"/>
            <ac:spMk id="2" creationId="{853BFD51-990A-4030-BD9E-15DE4ADF5739}"/>
          </ac:spMkLst>
        </pc:spChg>
        <pc:spChg chg="mod">
          <ac:chgData name="Ганна Москвітіна" userId="f1115575f221784d" providerId="LiveId" clId="{F9072710-4CFB-4E56-8885-4C312E83E720}" dt="2024-10-15T16:34:37.057" v="276" actId="1076"/>
          <ac:spMkLst>
            <pc:docMk/>
            <pc:sldMk cId="353661099" sldId="256"/>
            <ac:spMk id="3" creationId="{FD021985-D19D-42AD-8444-121CA9BCEEBE}"/>
          </ac:spMkLst>
        </pc:spChg>
        <pc:picChg chg="add mod">
          <ac:chgData name="Ганна Москвітіна" userId="f1115575f221784d" providerId="LiveId" clId="{F9072710-4CFB-4E56-8885-4C312E83E720}" dt="2024-10-15T16:47:03.849" v="315" actId="1076"/>
          <ac:picMkLst>
            <pc:docMk/>
            <pc:sldMk cId="353661099" sldId="256"/>
            <ac:picMk id="4" creationId="{85934D8B-8C31-4F0E-94A0-B931FFC9457A}"/>
          </ac:picMkLst>
        </pc:picChg>
      </pc:sldChg>
      <pc:sldChg chg="addSp delSp modSp mod">
        <pc:chgData name="Ганна Москвітіна" userId="f1115575f221784d" providerId="LiveId" clId="{F9072710-4CFB-4E56-8885-4C312E83E720}" dt="2024-10-16T07:44:26.486" v="777" actId="14100"/>
        <pc:sldMkLst>
          <pc:docMk/>
          <pc:sldMk cId="2687566954" sldId="257"/>
        </pc:sldMkLst>
        <pc:spChg chg="add del mod">
          <ac:chgData name="Ганна Москвітіна" userId="f1115575f221784d" providerId="LiveId" clId="{F9072710-4CFB-4E56-8885-4C312E83E720}" dt="2024-10-16T07:42:40.639" v="742"/>
          <ac:spMkLst>
            <pc:docMk/>
            <pc:sldMk cId="2687566954" sldId="257"/>
            <ac:spMk id="2" creationId="{849AA6AC-33FF-4AAD-8AA2-E05EA7E2D328}"/>
          </ac:spMkLst>
        </pc:spChg>
        <pc:spChg chg="add mod">
          <ac:chgData name="Ганна Москвітіна" userId="f1115575f221784d" providerId="LiveId" clId="{F9072710-4CFB-4E56-8885-4C312E83E720}" dt="2024-10-16T07:44:26.486" v="777" actId="14100"/>
          <ac:spMkLst>
            <pc:docMk/>
            <pc:sldMk cId="2687566954" sldId="257"/>
            <ac:spMk id="3" creationId="{49C786D9-5486-45FB-AA29-B4D0AEE4955D}"/>
          </ac:spMkLst>
        </pc:spChg>
        <pc:spChg chg="mod">
          <ac:chgData name="Ганна Москвітіна" userId="f1115575f221784d" providerId="LiveId" clId="{F9072710-4CFB-4E56-8885-4C312E83E720}" dt="2024-10-15T15:18:33.098" v="0"/>
          <ac:spMkLst>
            <pc:docMk/>
            <pc:sldMk cId="2687566954" sldId="257"/>
            <ac:spMk id="7" creationId="{55DCC8D0-2140-4FAE-A545-D32DCFC5EFF6}"/>
          </ac:spMkLst>
        </pc:spChg>
        <pc:spChg chg="mod">
          <ac:chgData name="Ганна Москвітіна" userId="f1115575f221784d" providerId="LiveId" clId="{F9072710-4CFB-4E56-8885-4C312E83E720}" dt="2024-10-15T15:18:33.995" v="1"/>
          <ac:spMkLst>
            <pc:docMk/>
            <pc:sldMk cId="2687566954" sldId="257"/>
            <ac:spMk id="12" creationId="{9A10511E-BC80-4C23-999A-1812636395A8}"/>
          </ac:spMkLst>
        </pc:spChg>
        <pc:spChg chg="del mod">
          <ac:chgData name="Ганна Москвітіна" userId="f1115575f221784d" providerId="LiveId" clId="{F9072710-4CFB-4E56-8885-4C312E83E720}" dt="2024-10-15T15:18:50.056" v="4" actId="21"/>
          <ac:spMkLst>
            <pc:docMk/>
            <pc:sldMk cId="2687566954" sldId="257"/>
            <ac:spMk id="18" creationId="{C64C423A-1789-4F73-BB2A-81029306A3C6}"/>
          </ac:spMkLst>
        </pc:spChg>
        <pc:picChg chg="mod">
          <ac:chgData name="Ганна Москвітіна" userId="f1115575f221784d" providerId="LiveId" clId="{F9072710-4CFB-4E56-8885-4C312E83E720}" dt="2024-10-16T07:44:23.997" v="776" actId="1076"/>
          <ac:picMkLst>
            <pc:docMk/>
            <pc:sldMk cId="2687566954" sldId="257"/>
            <ac:picMk id="5" creationId="{D547C9A0-5CBF-4CD5-B974-B1FDF781CC34}"/>
          </ac:picMkLst>
        </pc:picChg>
      </pc:sldChg>
      <pc:sldChg chg="addSp modSp mod modShow">
        <pc:chgData name="Ганна Москвітіна" userId="f1115575f221784d" providerId="LiveId" clId="{F9072710-4CFB-4E56-8885-4C312E83E720}" dt="2024-10-15T18:53:59.233" v="725" actId="20577"/>
        <pc:sldMkLst>
          <pc:docMk/>
          <pc:sldMk cId="1829670306" sldId="258"/>
        </pc:sldMkLst>
        <pc:spChg chg="mod">
          <ac:chgData name="Ганна Москвітіна" userId="f1115575f221784d" providerId="LiveId" clId="{F9072710-4CFB-4E56-8885-4C312E83E720}" dt="2024-10-15T18:52:55.905" v="724"/>
          <ac:spMkLst>
            <pc:docMk/>
            <pc:sldMk cId="1829670306" sldId="258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8:53:59.233" v="725" actId="20577"/>
          <ac:spMkLst>
            <pc:docMk/>
            <pc:sldMk cId="1829670306" sldId="258"/>
            <ac:spMk id="10" creationId="{A73A1B58-DAD2-4DA2-87C5-FDC9FF4B824F}"/>
          </ac:spMkLst>
        </pc:spChg>
        <pc:spChg chg="add mod">
          <ac:chgData name="Ганна Москвітіна" userId="f1115575f221784d" providerId="LiveId" clId="{F9072710-4CFB-4E56-8885-4C312E83E720}" dt="2024-10-15T15:38:54.419" v="22" actId="207"/>
          <ac:spMkLst>
            <pc:docMk/>
            <pc:sldMk cId="1829670306" sldId="258"/>
            <ac:spMk id="14" creationId="{22CC04C6-5BBC-41EC-955D-0D66F20336D3}"/>
          </ac:spMkLst>
        </pc:spChg>
      </pc:sldChg>
      <pc:sldChg chg="del">
        <pc:chgData name="Ганна Москвітіна" userId="f1115575f221784d" providerId="LiveId" clId="{F9072710-4CFB-4E56-8885-4C312E83E720}" dt="2024-10-15T17:05:44.924" v="445" actId="2696"/>
        <pc:sldMkLst>
          <pc:docMk/>
          <pc:sldMk cId="3661672793" sldId="259"/>
        </pc:sldMkLst>
      </pc:sldChg>
      <pc:sldChg chg="delSp del mod">
        <pc:chgData name="Ганна Москвітіна" userId="f1115575f221784d" providerId="LiveId" clId="{F9072710-4CFB-4E56-8885-4C312E83E720}" dt="2024-10-15T17:20:25.700" v="711" actId="2696"/>
        <pc:sldMkLst>
          <pc:docMk/>
          <pc:sldMk cId="1463630926" sldId="260"/>
        </pc:sldMkLst>
        <pc:picChg chg="del">
          <ac:chgData name="Ганна Москвітіна" userId="f1115575f221784d" providerId="LiveId" clId="{F9072710-4CFB-4E56-8885-4C312E83E720}" dt="2024-10-15T17:06:09.006" v="450" actId="478"/>
          <ac:picMkLst>
            <pc:docMk/>
            <pc:sldMk cId="1463630926" sldId="260"/>
            <ac:picMk id="4" creationId="{ED1E7A77-0A5B-4CF5-A727-73A3148E758B}"/>
          </ac:picMkLst>
        </pc:picChg>
      </pc:sldChg>
      <pc:sldChg chg="del">
        <pc:chgData name="Ганна Москвітіна" userId="f1115575f221784d" providerId="LiveId" clId="{F9072710-4CFB-4E56-8885-4C312E83E720}" dt="2024-10-15T17:05:51.969" v="446" actId="2696"/>
        <pc:sldMkLst>
          <pc:docMk/>
          <pc:sldMk cId="3997737972" sldId="261"/>
        </pc:sldMkLst>
      </pc:sldChg>
      <pc:sldChg chg="del">
        <pc:chgData name="Ганна Москвітіна" userId="f1115575f221784d" providerId="LiveId" clId="{F9072710-4CFB-4E56-8885-4C312E83E720}" dt="2024-10-15T17:05:54.910" v="447" actId="2696"/>
        <pc:sldMkLst>
          <pc:docMk/>
          <pc:sldMk cId="3850349657" sldId="262"/>
        </pc:sldMkLst>
      </pc:sldChg>
      <pc:sldChg chg="del ord">
        <pc:chgData name="Ганна Москвітіна" userId="f1115575f221784d" providerId="LiveId" clId="{F9072710-4CFB-4E56-8885-4C312E83E720}" dt="2024-10-15T17:05:57.470" v="448" actId="2696"/>
        <pc:sldMkLst>
          <pc:docMk/>
          <pc:sldMk cId="3867473418" sldId="263"/>
        </pc:sldMkLst>
      </pc:sldChg>
      <pc:sldChg chg="addSp delSp modSp mod ord modShow">
        <pc:chgData name="Ганна Москвітіна" userId="f1115575f221784d" providerId="LiveId" clId="{F9072710-4CFB-4E56-8885-4C312E83E720}" dt="2024-10-15T15:46:51.806" v="55" actId="1076"/>
        <pc:sldMkLst>
          <pc:docMk/>
          <pc:sldMk cId="3806310486" sldId="264"/>
        </pc:sldMkLst>
        <pc:spChg chg="mod">
          <ac:chgData name="Ганна Москвітіна" userId="f1115575f221784d" providerId="LiveId" clId="{F9072710-4CFB-4E56-8885-4C312E83E720}" dt="2024-10-15T15:35:47.563" v="17" actId="27636"/>
          <ac:spMkLst>
            <pc:docMk/>
            <pc:sldMk cId="3806310486" sldId="264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5:45:29.680" v="49" actId="2711"/>
          <ac:spMkLst>
            <pc:docMk/>
            <pc:sldMk cId="3806310486" sldId="264"/>
            <ac:spMk id="10" creationId="{A73A1B58-DAD2-4DA2-87C5-FDC9FF4B824F}"/>
          </ac:spMkLst>
        </pc:spChg>
        <pc:spChg chg="add del mod">
          <ac:chgData name="Ганна Москвітіна" userId="f1115575f221784d" providerId="LiveId" clId="{F9072710-4CFB-4E56-8885-4C312E83E720}" dt="2024-10-15T15:36:13.003" v="18" actId="478"/>
          <ac:spMkLst>
            <pc:docMk/>
            <pc:sldMk cId="3806310486" sldId="264"/>
            <ac:spMk id="14" creationId="{D25FA724-0C48-41E5-89BF-9115F24CD450}"/>
          </ac:spMkLst>
        </pc:spChg>
        <pc:spChg chg="add mod">
          <ac:chgData name="Ганна Москвітіна" userId="f1115575f221784d" providerId="LiveId" clId="{F9072710-4CFB-4E56-8885-4C312E83E720}" dt="2024-10-15T15:39:05.060" v="24" actId="207"/>
          <ac:spMkLst>
            <pc:docMk/>
            <pc:sldMk cId="3806310486" sldId="264"/>
            <ac:spMk id="15" creationId="{04FE8B31-B236-441F-8F86-9281701F807C}"/>
          </ac:spMkLst>
        </pc:spChg>
        <pc:graphicFrameChg chg="add del modGraphic">
          <ac:chgData name="Ганна Москвітіна" userId="f1115575f221784d" providerId="LiveId" clId="{F9072710-4CFB-4E56-8885-4C312E83E720}" dt="2024-10-15T15:23:06.737" v="12" actId="27309"/>
          <ac:graphicFrameMkLst>
            <pc:docMk/>
            <pc:sldMk cId="3806310486" sldId="264"/>
            <ac:graphicFrameMk id="5" creationId="{FD83BCBD-14DE-427C-B036-2B87D2CC7F2A}"/>
          </ac:graphicFrameMkLst>
        </pc:graphicFrameChg>
        <pc:graphicFrameChg chg="add del modGraphic">
          <ac:chgData name="Ганна Москвітіна" userId="f1115575f221784d" providerId="LiveId" clId="{F9072710-4CFB-4E56-8885-4C312E83E720}" dt="2024-10-15T15:23:06.737" v="12" actId="27309"/>
          <ac:graphicFrameMkLst>
            <pc:docMk/>
            <pc:sldMk cId="3806310486" sldId="264"/>
            <ac:graphicFrameMk id="7" creationId="{3BA9E3BF-C377-4EAA-911E-B4146058F105}"/>
          </ac:graphicFrameMkLst>
        </pc:graphicFrameChg>
        <pc:graphicFrameChg chg="add del modGraphic">
          <ac:chgData name="Ганна Москвітіна" userId="f1115575f221784d" providerId="LiveId" clId="{F9072710-4CFB-4E56-8885-4C312E83E720}" dt="2024-10-15T15:23:06.737" v="12" actId="27309"/>
          <ac:graphicFrameMkLst>
            <pc:docMk/>
            <pc:sldMk cId="3806310486" sldId="264"/>
            <ac:graphicFrameMk id="13" creationId="{3B76F59A-9FC6-4849-AA07-2850AF3A9C77}"/>
          </ac:graphicFrameMkLst>
        </pc:graphicFrameChg>
        <pc:picChg chg="add mod">
          <ac:chgData name="Ганна Москвітіна" userId="f1115575f221784d" providerId="LiveId" clId="{F9072710-4CFB-4E56-8885-4C312E83E720}" dt="2024-10-15T15:46:51.806" v="55" actId="1076"/>
          <ac:picMkLst>
            <pc:docMk/>
            <pc:sldMk cId="3806310486" sldId="264"/>
            <ac:picMk id="3074" creationId="{8D44B51B-6117-4963-B60A-641970320110}"/>
          </ac:picMkLst>
        </pc:picChg>
      </pc:sldChg>
      <pc:sldChg chg="new del">
        <pc:chgData name="Ганна Москвітіна" userId="f1115575f221784d" providerId="LiveId" clId="{F9072710-4CFB-4E56-8885-4C312E83E720}" dt="2024-10-15T17:06:01.114" v="449" actId="2696"/>
        <pc:sldMkLst>
          <pc:docMk/>
          <pc:sldMk cId="4159196727" sldId="265"/>
        </pc:sldMkLst>
      </pc:sldChg>
      <pc:sldChg chg="addSp modSp add mod ord">
        <pc:chgData name="Ганна Москвітіна" userId="f1115575f221784d" providerId="LiveId" clId="{F9072710-4CFB-4E56-8885-4C312E83E720}" dt="2024-10-15T16:46:44.394" v="314" actId="14100"/>
        <pc:sldMkLst>
          <pc:docMk/>
          <pc:sldMk cId="3789280111" sldId="266"/>
        </pc:sldMkLst>
        <pc:spChg chg="mod">
          <ac:chgData name="Ганна Москвітіна" userId="f1115575f221784d" providerId="LiveId" clId="{F9072710-4CFB-4E56-8885-4C312E83E720}" dt="2024-10-15T15:44:34.766" v="39" actId="20577"/>
          <ac:spMkLst>
            <pc:docMk/>
            <pc:sldMk cId="3789280111" sldId="266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6:37:16.356" v="289" actId="790"/>
          <ac:spMkLst>
            <pc:docMk/>
            <pc:sldMk cId="3789280111" sldId="266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2:24.840" v="256" actId="2711"/>
          <ac:spMkLst>
            <pc:docMk/>
            <pc:sldMk cId="3789280111" sldId="266"/>
            <ac:spMk id="10" creationId="{A73A1B58-DAD2-4DA2-87C5-FDC9FF4B824F}"/>
          </ac:spMkLst>
        </pc:spChg>
        <pc:picChg chg="add mod">
          <ac:chgData name="Ганна Москвітіна" userId="f1115575f221784d" providerId="LiveId" clId="{F9072710-4CFB-4E56-8885-4C312E83E720}" dt="2024-10-15T16:46:44.394" v="314" actId="14100"/>
          <ac:picMkLst>
            <pc:docMk/>
            <pc:sldMk cId="3789280111" sldId="266"/>
            <ac:picMk id="5122" creationId="{A9A5DF45-28C9-499B-8928-E2CCF105BAAB}"/>
          </ac:picMkLst>
        </pc:picChg>
      </pc:sldChg>
      <pc:sldChg chg="addSp delSp modSp add mod">
        <pc:chgData name="Ганна Москвітіна" userId="f1115575f221784d" providerId="LiveId" clId="{F9072710-4CFB-4E56-8885-4C312E83E720}" dt="2024-10-15T16:32:31.954" v="257" actId="2711"/>
        <pc:sldMkLst>
          <pc:docMk/>
          <pc:sldMk cId="53651261" sldId="267"/>
        </pc:sldMkLst>
        <pc:spChg chg="mod">
          <ac:chgData name="Ганна Москвітіна" userId="f1115575f221784d" providerId="LiveId" clId="{F9072710-4CFB-4E56-8885-4C312E83E720}" dt="2024-10-15T15:53:11.735" v="72" actId="790"/>
          <ac:spMkLst>
            <pc:docMk/>
            <pc:sldMk cId="53651261" sldId="267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2:31.954" v="257" actId="2711"/>
          <ac:spMkLst>
            <pc:docMk/>
            <pc:sldMk cId="53651261" sldId="267"/>
            <ac:spMk id="10" creationId="{A73A1B58-DAD2-4DA2-87C5-FDC9FF4B824F}"/>
          </ac:spMkLst>
        </pc:spChg>
        <pc:picChg chg="add del mod">
          <ac:chgData name="Ганна Москвітіна" userId="f1115575f221784d" providerId="LiveId" clId="{F9072710-4CFB-4E56-8885-4C312E83E720}" dt="2024-10-15T16:28:10.281" v="235" actId="478"/>
          <ac:picMkLst>
            <pc:docMk/>
            <pc:sldMk cId="53651261" sldId="267"/>
            <ac:picMk id="4098" creationId="{9675C185-A3AE-44EB-B230-BFEF06E7D6D1}"/>
          </ac:picMkLst>
        </pc:picChg>
        <pc:picChg chg="add mod">
          <ac:chgData name="Ганна Москвітіна" userId="f1115575f221784d" providerId="LiveId" clId="{F9072710-4CFB-4E56-8885-4C312E83E720}" dt="2024-10-15T16:29:26.677" v="241" actId="14100"/>
          <ac:picMkLst>
            <pc:docMk/>
            <pc:sldMk cId="53651261" sldId="267"/>
            <ac:picMk id="4100" creationId="{A38CDCB2-B010-48B6-A1CA-DF0468BA3800}"/>
          </ac:picMkLst>
        </pc:picChg>
      </pc:sldChg>
      <pc:sldChg chg="modSp add mod ord">
        <pc:chgData name="Ганна Москвітіна" userId="f1115575f221784d" providerId="LiveId" clId="{F9072710-4CFB-4E56-8885-4C312E83E720}" dt="2024-10-15T16:29:41.277" v="243"/>
        <pc:sldMkLst>
          <pc:docMk/>
          <pc:sldMk cId="71313183" sldId="268"/>
        </pc:sldMkLst>
        <pc:spChg chg="mod">
          <ac:chgData name="Ганна Москвітіна" userId="f1115575f221784d" providerId="LiveId" clId="{F9072710-4CFB-4E56-8885-4C312E83E720}" dt="2024-10-15T15:45:05.916" v="45" actId="20577"/>
          <ac:spMkLst>
            <pc:docMk/>
            <pc:sldMk cId="71313183" sldId="268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5:56:38.371" v="181" actId="27636"/>
          <ac:spMkLst>
            <pc:docMk/>
            <pc:sldMk cId="71313183" sldId="268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5:45:20.993" v="48" actId="2711"/>
          <ac:spMkLst>
            <pc:docMk/>
            <pc:sldMk cId="71313183" sldId="268"/>
            <ac:spMk id="10" creationId="{A73A1B58-DAD2-4DA2-87C5-FDC9FF4B824F}"/>
          </ac:spMkLst>
        </pc:spChg>
        <pc:spChg chg="mod">
          <ac:chgData name="Ганна Москвітіна" userId="f1115575f221784d" providerId="LiveId" clId="{F9072710-4CFB-4E56-8885-4C312E83E720}" dt="2024-10-15T15:56:58.294" v="229" actId="20577"/>
          <ac:spMkLst>
            <pc:docMk/>
            <pc:sldMk cId="71313183" sldId="268"/>
            <ac:spMk id="11" creationId="{3EA56154-7D78-4359-BF0D-F32C8FB0ABA1}"/>
          </ac:spMkLst>
        </pc:spChg>
      </pc:sldChg>
      <pc:sldChg chg="modSp add mod ord">
        <pc:chgData name="Ганна Москвітіна" userId="f1115575f221784d" providerId="LiveId" clId="{F9072710-4CFB-4E56-8885-4C312E83E720}" dt="2024-10-15T17:02:07.499" v="421" actId="2710"/>
        <pc:sldMkLst>
          <pc:docMk/>
          <pc:sldMk cId="2296772157" sldId="269"/>
        </pc:sldMkLst>
        <pc:spChg chg="mod">
          <ac:chgData name="Ганна Москвітіна" userId="f1115575f221784d" providerId="LiveId" clId="{F9072710-4CFB-4E56-8885-4C312E83E720}" dt="2024-10-15T16:32:58.980" v="259" actId="20577"/>
          <ac:spMkLst>
            <pc:docMk/>
            <pc:sldMk cId="2296772157" sldId="269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7:02:07.499" v="421" actId="2710"/>
          <ac:spMkLst>
            <pc:docMk/>
            <pc:sldMk cId="2296772157" sldId="269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3:06.182" v="260" actId="20577"/>
          <ac:spMkLst>
            <pc:docMk/>
            <pc:sldMk cId="2296772157" sldId="269"/>
            <ac:spMk id="10" creationId="{A73A1B58-DAD2-4DA2-87C5-FDC9FF4B824F}"/>
          </ac:spMkLst>
        </pc:spChg>
        <pc:spChg chg="mod">
          <ac:chgData name="Ганна Москвітіна" userId="f1115575f221784d" providerId="LiveId" clId="{F9072710-4CFB-4E56-8885-4C312E83E720}" dt="2024-10-15T16:45:12.957" v="309"/>
          <ac:spMkLst>
            <pc:docMk/>
            <pc:sldMk cId="2296772157" sldId="269"/>
            <ac:spMk id="11" creationId="{3EA56154-7D78-4359-BF0D-F32C8FB0ABA1}"/>
          </ac:spMkLst>
        </pc:spChg>
      </pc:sldChg>
      <pc:sldChg chg="addSp modSp add mod ord">
        <pc:chgData name="Ганна Москвітіна" userId="f1115575f221784d" providerId="LiveId" clId="{F9072710-4CFB-4E56-8885-4C312E83E720}" dt="2024-10-15T16:59:52.278" v="410" actId="1076"/>
        <pc:sldMkLst>
          <pc:docMk/>
          <pc:sldMk cId="1707179806" sldId="270"/>
        </pc:sldMkLst>
        <pc:spChg chg="mod">
          <ac:chgData name="Ганна Москвітіна" userId="f1115575f221784d" providerId="LiveId" clId="{F9072710-4CFB-4E56-8885-4C312E83E720}" dt="2024-10-15T16:32:07.695" v="253" actId="20577"/>
          <ac:spMkLst>
            <pc:docMk/>
            <pc:sldMk cId="1707179806" sldId="270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6:55:10.243" v="405" actId="790"/>
          <ac:spMkLst>
            <pc:docMk/>
            <pc:sldMk cId="1707179806" sldId="270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2:16.446" v="255" actId="2711"/>
          <ac:spMkLst>
            <pc:docMk/>
            <pc:sldMk cId="1707179806" sldId="270"/>
            <ac:spMk id="10" creationId="{A73A1B58-DAD2-4DA2-87C5-FDC9FF4B824F}"/>
          </ac:spMkLst>
        </pc:spChg>
        <pc:picChg chg="add mod">
          <ac:chgData name="Ганна Москвітіна" userId="f1115575f221784d" providerId="LiveId" clId="{F9072710-4CFB-4E56-8885-4C312E83E720}" dt="2024-10-15T16:59:52.278" v="410" actId="1076"/>
          <ac:picMkLst>
            <pc:docMk/>
            <pc:sldMk cId="1707179806" sldId="270"/>
            <ac:picMk id="6146" creationId="{AFCF0A37-0B9D-4DD3-8A34-68048BF6EB06}"/>
          </ac:picMkLst>
        </pc:picChg>
      </pc:sldChg>
      <pc:sldChg chg="modSp add mod ord">
        <pc:chgData name="Ганна Москвітіна" userId="f1115575f221784d" providerId="LiveId" clId="{F9072710-4CFB-4E56-8885-4C312E83E720}" dt="2024-10-15T19:00:51.876" v="726" actId="2711"/>
        <pc:sldMkLst>
          <pc:docMk/>
          <pc:sldMk cId="2293842666" sldId="271"/>
        </pc:sldMkLst>
        <pc:spChg chg="mod">
          <ac:chgData name="Ганна Москвітіна" userId="f1115575f221784d" providerId="LiveId" clId="{F9072710-4CFB-4E56-8885-4C312E83E720}" dt="2024-10-15T16:33:17.070" v="261" actId="20577"/>
          <ac:spMkLst>
            <pc:docMk/>
            <pc:sldMk cId="2293842666" sldId="271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7:23:45.506" v="713" actId="2710"/>
          <ac:spMkLst>
            <pc:docMk/>
            <pc:sldMk cId="2293842666" sldId="271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3:24.780" v="262" actId="20577"/>
          <ac:spMkLst>
            <pc:docMk/>
            <pc:sldMk cId="2293842666" sldId="271"/>
            <ac:spMk id="10" creationId="{A73A1B58-DAD2-4DA2-87C5-FDC9FF4B824F}"/>
          </ac:spMkLst>
        </pc:spChg>
        <pc:spChg chg="mod">
          <ac:chgData name="Ганна Москвітіна" userId="f1115575f221784d" providerId="LiveId" clId="{F9072710-4CFB-4E56-8885-4C312E83E720}" dt="2024-10-15T19:00:51.876" v="726" actId="2711"/>
          <ac:spMkLst>
            <pc:docMk/>
            <pc:sldMk cId="2293842666" sldId="271"/>
            <ac:spMk id="11" creationId="{3EA56154-7D78-4359-BF0D-F32C8FB0ABA1}"/>
          </ac:spMkLst>
        </pc:spChg>
      </pc:sldChg>
      <pc:sldChg chg="addSp modSp add mod ord">
        <pc:chgData name="Ганна Москвітіна" userId="f1115575f221784d" providerId="LiveId" clId="{F9072710-4CFB-4E56-8885-4C312E83E720}" dt="2024-10-15T17:19:04.485" v="698" actId="14100"/>
        <pc:sldMkLst>
          <pc:docMk/>
          <pc:sldMk cId="578437863" sldId="272"/>
        </pc:sldMkLst>
        <pc:spChg chg="mod">
          <ac:chgData name="Ганна Москвітіна" userId="f1115575f221784d" providerId="LiveId" clId="{F9072710-4CFB-4E56-8885-4C312E83E720}" dt="2024-10-15T16:33:33.789" v="264" actId="20577"/>
          <ac:spMkLst>
            <pc:docMk/>
            <pc:sldMk cId="578437863" sldId="272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7:07:14.792" v="453" actId="790"/>
          <ac:spMkLst>
            <pc:docMk/>
            <pc:sldMk cId="578437863" sldId="272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3:36.173" v="265" actId="20577"/>
          <ac:spMkLst>
            <pc:docMk/>
            <pc:sldMk cId="578437863" sldId="272"/>
            <ac:spMk id="10" creationId="{A73A1B58-DAD2-4DA2-87C5-FDC9FF4B824F}"/>
          </ac:spMkLst>
        </pc:spChg>
        <pc:picChg chg="add mod">
          <ac:chgData name="Ганна Москвітіна" userId="f1115575f221784d" providerId="LiveId" clId="{F9072710-4CFB-4E56-8885-4C312E83E720}" dt="2024-10-15T17:19:04.485" v="698" actId="14100"/>
          <ac:picMkLst>
            <pc:docMk/>
            <pc:sldMk cId="578437863" sldId="272"/>
            <ac:picMk id="7170" creationId="{91C0FF3B-2F4E-4E7E-9339-111FDF593663}"/>
          </ac:picMkLst>
        </pc:picChg>
      </pc:sldChg>
      <pc:sldChg chg="modSp add mod ord">
        <pc:chgData name="Ганна Москвітіна" userId="f1115575f221784d" providerId="LiveId" clId="{F9072710-4CFB-4E56-8885-4C312E83E720}" dt="2024-10-15T19:02:02.259" v="736" actId="20577"/>
        <pc:sldMkLst>
          <pc:docMk/>
          <pc:sldMk cId="1897161575" sldId="273"/>
        </pc:sldMkLst>
        <pc:spChg chg="mod">
          <ac:chgData name="Ганна Москвітіна" userId="f1115575f221784d" providerId="LiveId" clId="{F9072710-4CFB-4E56-8885-4C312E83E720}" dt="2024-10-15T16:33:49.121" v="271" actId="20577"/>
          <ac:spMkLst>
            <pc:docMk/>
            <pc:sldMk cId="1897161575" sldId="273"/>
            <ac:spMk id="8" creationId="{A5505783-4C0A-4911-BAF9-0215D75A0A2C}"/>
          </ac:spMkLst>
        </pc:spChg>
        <pc:spChg chg="mod">
          <ac:chgData name="Ганна Москвітіна" userId="f1115575f221784d" providerId="LiveId" clId="{F9072710-4CFB-4E56-8885-4C312E83E720}" dt="2024-10-15T19:02:02.259" v="736" actId="20577"/>
          <ac:spMkLst>
            <pc:docMk/>
            <pc:sldMk cId="1897161575" sldId="273"/>
            <ac:spMk id="9" creationId="{3BC46A8D-CAA3-40E0-9155-65898B041D3E}"/>
          </ac:spMkLst>
        </pc:spChg>
        <pc:spChg chg="mod">
          <ac:chgData name="Ганна Москвітіна" userId="f1115575f221784d" providerId="LiveId" clId="{F9072710-4CFB-4E56-8885-4C312E83E720}" dt="2024-10-15T16:33:50.824" v="272" actId="20577"/>
          <ac:spMkLst>
            <pc:docMk/>
            <pc:sldMk cId="1897161575" sldId="273"/>
            <ac:spMk id="10" creationId="{A73A1B58-DAD2-4DA2-87C5-FDC9FF4B824F}"/>
          </ac:spMkLst>
        </pc:spChg>
        <pc:spChg chg="mod">
          <ac:chgData name="Ганна Москвітіна" userId="f1115575f221784d" providerId="LiveId" clId="{F9072710-4CFB-4E56-8885-4C312E83E720}" dt="2024-10-15T17:14:56.486" v="693" actId="20577"/>
          <ac:spMkLst>
            <pc:docMk/>
            <pc:sldMk cId="1897161575" sldId="273"/>
            <ac:spMk id="11" creationId="{3EA56154-7D78-4359-BF0D-F32C8FB0ABA1}"/>
          </ac:spMkLst>
        </pc:spChg>
      </pc:sldChg>
      <pc:sldChg chg="modSp new mod">
        <pc:chgData name="Ганна Москвітіна" userId="f1115575f221784d" providerId="LiveId" clId="{F9072710-4CFB-4E56-8885-4C312E83E720}" dt="2024-10-15T18:51:47.370" v="723" actId="6549"/>
        <pc:sldMkLst>
          <pc:docMk/>
          <pc:sldMk cId="2810744906" sldId="274"/>
        </pc:sldMkLst>
        <pc:spChg chg="mod">
          <ac:chgData name="Ганна Москвітіна" userId="f1115575f221784d" providerId="LiveId" clId="{F9072710-4CFB-4E56-8885-4C312E83E720}" dt="2024-10-15T17:53:08.893" v="718" actId="122"/>
          <ac:spMkLst>
            <pc:docMk/>
            <pc:sldMk cId="2810744906" sldId="274"/>
            <ac:spMk id="2" creationId="{E6169C77-920F-4A3E-AF20-8B864E20B7BE}"/>
          </ac:spMkLst>
        </pc:spChg>
        <pc:spChg chg="mod">
          <ac:chgData name="Ганна Москвітіна" userId="f1115575f221784d" providerId="LiveId" clId="{F9072710-4CFB-4E56-8885-4C312E83E720}" dt="2024-10-15T18:51:47.370" v="723" actId="6549"/>
          <ac:spMkLst>
            <pc:docMk/>
            <pc:sldMk cId="2810744906" sldId="274"/>
            <ac:spMk id="3" creationId="{84F71DBA-AA83-4949-9FD9-BEAD44BA8266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8551DC-6E6B-4AA3-A78B-42586897C6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F54487A-BFE8-4946-8EF3-A10F20321E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ED93B3-C2DA-44EB-B19F-148C05CAF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2511363-A480-4987-8CA5-D215CA0FB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CE0908B-7B66-40D8-862F-DDB7BB4B3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17258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BCD104-C844-4A13-AC07-7598D77D2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8C0950B-54BD-4A7B-8B08-F835233495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471126E-B8DB-409F-9A81-AC6BA464E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B0A1A6-E40F-49AE-B32C-417B4255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3C0BAA2-F412-40B8-8C13-ADC3CEEB18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64538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52C4FE-34DA-4A1A-8C9E-B4CAC08DB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56E8A2C-962A-4D10-97C7-901216F983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57E94C5-AB2F-4A2D-9AEA-ED7545A08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FEA8380-A31B-466D-983C-D47E4C4C3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B095696-D4B0-43A3-A4F5-5606E84D4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4645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19BC58-79CB-4A6B-BE70-DBEDCE9CC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56A531E-F83C-41FA-951B-8C4908277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4B1161A-EE20-45F1-9F3D-56D65A0F6E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85CE6B5-3AD2-46E1-9342-2D761D23A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AD0DAA5-51E9-4AA0-867E-EAE940B8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CF110B4-CCFA-4376-948D-5F5F2DB0F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1095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09ADEE-C8B6-4C08-B504-EA17B6B9C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98AA815-1CC4-4181-AC81-F7DE11D3DD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3E12ACB-B9AE-41A7-91B1-11FFD2626B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7DD6A4A0-C651-496B-A03D-9FF77C3936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26910B3C-C203-45E1-A43F-6899BAAC2C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7784C6A-00E7-4D57-AFAB-460DE61B0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36571B4-25AE-4D65-B67D-B14D0AF2D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6576C5B5-A353-4206-89D6-21AB12B38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39838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B7A898-1D1E-49EB-97A4-BCCD3F714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E7444E21-F81A-49D2-9E29-056B2056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2812425-4C24-44ED-AC71-1DF7103A0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5BE18A87-293C-4C61-B7E1-B35EA9E68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7318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6303E704-3D4C-4FA6-94CB-A58E058B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48865DD2-DB41-4B48-8A94-0DFF49DC1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8C824DAD-604A-4377-B743-2C9FFA257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225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D9C844-E1E2-489A-9637-8B0961522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52E3C5F-5FC1-44DA-B88C-1A25D3D38D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3A147C1-581B-4410-83AD-33C780803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24B0B6E-87F6-4340-ACB0-FD76E3C628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B3650A-3A60-4335-8DE4-A86ADD8A9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E4E401-76E0-4657-B6DD-79E95E269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0423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D30695-AC93-420B-8074-4DC393B5C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A1D16B62-D448-4DDA-B2EA-9B5CD5FAF2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5D88986-FAC3-442F-85F6-DF003C2D4D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65C26D91-D8B5-4D3E-8770-247D326221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E8EFC99-D18C-403B-B97A-753B10D09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19B8209-FA7C-4427-9AD0-A1F87EDC0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92416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75BEA8-E063-4A6F-B092-85FEA6754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0BB69C77-FF47-46FB-86FB-AABAAAEDBB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74F7E45-6CE0-4C82-BB7F-5BB72C0DE6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0C44D25-9BB2-4E0D-8F79-DD449CC340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9983962-E5F2-40F2-ACD3-D1611AFBA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0922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E0C07F58-A23A-4C65-AA7C-3713EEBB73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130774E-2671-444E-B685-A48375F0E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62A20BE-5BED-41AA-B265-90F26699FF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67DC87E-B280-4AD1-A3B8-79BCA1C91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C67FFDE-263D-4AA5-8B1A-0AEC7C9433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340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2B2EE165-2CF0-4B2C-B3A5-240DDE008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00E05297-4D09-4A0F-B007-870A915CC9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17CBE54-BBE1-4DCE-8A0C-9D2659F652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6C4434-750D-4053-80D6-B863C0EFFE1D}" type="datetimeFigureOut">
              <a:rPr lang="uk-UA" smtClean="0"/>
              <a:t>16.10.2024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E08F088-D094-42C6-82C7-E7A3E7C3A9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3A036B1-CA7F-447E-A983-5047FF9E1A3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486AE-454C-4D4F-9628-E9B54EA77A4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6270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hyperlink" Target="https://chatgpt.com/g/g-mzFm1dKjW-chat-gpt" TargetMode="External"/><Relationship Id="rId3" Type="http://schemas.openxmlformats.org/officeDocument/2006/relationships/slide" Target="slide4.xml"/><Relationship Id="rId7" Type="http://schemas.openxmlformats.org/officeDocument/2006/relationships/slide" Target="slide9.xml"/><Relationship Id="rId12" Type="http://schemas.openxmlformats.org/officeDocument/2006/relationships/slide" Target="slide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0.xml"/><Relationship Id="rId5" Type="http://schemas.openxmlformats.org/officeDocument/2006/relationships/slide" Target="slide5.xml"/><Relationship Id="rId10" Type="http://schemas.openxmlformats.org/officeDocument/2006/relationships/slide" Target="slide8.xml"/><Relationship Id="rId4" Type="http://schemas.openxmlformats.org/officeDocument/2006/relationships/slide" Target="slide3.xml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chatgpt.com/g/g-kKgesLZ4G-ukrainska-versiia/c/670817a6-3828-8012-bc3e-20aea307b273#:~:text=%D0%94%D0%BE%D0%BF%D0%BE%D0%B2%D1%96%D0%B4%D1%8C%20%D0%A7%D0%BE%D1%80%D0%BD%D0%BE%D0%B1%D0%B8%D0%BB%D1%8C%D1%81%D1%8C%D0%BA%D0%BE%D0%B3%D0%BE%20%D1%84%D0%BE%D1%80%D1%83%D0%BC%D1%83%20%D0%9E%D0%9E%D0%9D" TargetMode="Externa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" TargetMode="External"/><Relationship Id="rId2" Type="http://schemas.openxmlformats.org/officeDocument/2006/relationships/hyperlink" Target="https://uk.wikipedia.org/wiki/%D0%A5%D0%BE%D0%B4%D0%B5%D0%BC%D1%87%D1%83%D0%BA_%D0%92%D0%B0%D0%BB%D0%B5%D1%80%D1%96%D0%B9_%D0%86%D0%BB%D0%BB%D1%96%D1%87" TargetMode="External"/><Relationship Id="rId1" Type="http://schemas.openxmlformats.org/officeDocument/2006/relationships/slideLayout" Target="../slideLayouts/slideLayout5.xml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&#1047;&#1074;&#1110;&#1090;%20&#1052;&#1040;&#1043;&#1040;&#1058;&#1045;%20&#1087;&#1088;&#1086;%20&#1063;&#1086;&#1088;&#1085;&#1086;&#1073;&#1080;&#1083;&#1100;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www.unscear.org/" TargetMode="Externa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https://chatgpt.com/g/g-kKgesLZ4G-ukrainska-versiia/c/670817a6-3828-8012-bc3e-20aea307b273#:~:text=%D0%94%D0%B6%D0%B5%D1%80%D0%B5%D0%BB%D0%BE%3A-,National%20Geographic,-%D0%92%D0%B8%D1%81%D0%BD%D0%BE%D0%B2%D0%BE%D0%BA%3A" TargetMode="Externa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kurs.if.ua/news/hto_zhyve_v_zoni_unikalni_svitly_fotopastok_u_lisah_dovkola_chornobylya_58419.html/" TargetMode="External"/><Relationship Id="rId3" Type="http://schemas.openxmlformats.org/officeDocument/2006/relationships/hyperlink" Target="https://chatgpt.com/g/g-kKgesLZ4G-ukrainska-versiia/c/670817a6-3828-8012-bc3e-20aea307b273" TargetMode="External"/><Relationship Id="rId7" Type="http://schemas.openxmlformats.org/officeDocument/2006/relationships/hyperlink" Target="https://uinp.gov.ua/informaciyni-materialy/statti/shcho-pro-chornobyl-nepryhovuvala-radyanska-vlada" TargetMode="External"/><Relationship Id="rId2" Type="http://schemas.openxmlformats.org/officeDocument/2006/relationships/hyperlink" Target="https://news.telegraf.com.ua/ukr/ukraina/2024-04-26/5848524-mista-prividi-ta-kapsula-chasu-yak-sogodni-viglyadayut-chornobil-ta-pripyat-foto-ta-vide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scear.org/" TargetMode="External"/><Relationship Id="rId5" Type="http://schemas.openxmlformats.org/officeDocument/2006/relationships/hyperlink" Target="https://uk.wikipedia.org/wiki/" TargetMode="External"/><Relationship Id="rId4" Type="http://schemas.openxmlformats.org/officeDocument/2006/relationships/hyperlink" Target="https://uk.wikipedia.org/wiki/%D0%A5%D0%BE%D0%B4%D0%B5%D0%BC%D1%87%D1%83%D0%BA_%D0%92%D0%B0%D0%BB%D0%B5%D1%80%D1%96%D0%B9_%D0%86%D0%BB%D0%BB%D1%96%D1%87" TargetMode="External"/><Relationship Id="rId9" Type="http://schemas.openxmlformats.org/officeDocument/2006/relationships/hyperlink" Target="https://chatgpt.com/g/g-mzFm1dKjW-chat-g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3BFD51-990A-4030-BD9E-15DE4ADF57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52386" y="1725264"/>
            <a:ext cx="6347209" cy="2387600"/>
          </a:xfrm>
        </p:spPr>
        <p:txBody>
          <a:bodyPr anchor="ctr">
            <a:normAutofit/>
          </a:bodyPr>
          <a:lstStyle/>
          <a:p>
            <a:r>
              <a:rPr lang="uk-UA" sz="4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Чорнобільська</a:t>
            </a:r>
            <a:r>
              <a:rPr lang="uk-UA" sz="4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катастрофа: міфи та </a:t>
            </a:r>
            <a:r>
              <a:rPr lang="uk-UA" sz="48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антиміфи</a:t>
            </a:r>
            <a:endParaRPr lang="uk-UA" sz="48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FD021985-D19D-42AD-8444-121CA9BCEE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98690" y="4637018"/>
            <a:ext cx="9144000" cy="1655762"/>
          </a:xfrm>
        </p:spPr>
        <p:txBody>
          <a:bodyPr/>
          <a:lstStyle/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934D8B-8C31-4F0E-94A0-B931FFC94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426153"/>
            <a:ext cx="4186814" cy="403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61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Візуальне зображення Чорнобильської катастрофи з міфами та антиміфами. З одного боку, такі міфи, як «Тварини-мутанти», «Радіація поширилася по всьому світу» та «Мільйони смертей» із перебільшеними символами, як-от мутовані істоти та величезні хмари радіації. На протилежному боці реалістичні антиміфи, включаючи квітучу природу, здорових тварин і обмежене географічне поширення радіації, а також наукові символи та невеликі радіаційні хмари. На задньому плані має бути зображено пошкоджений реактор Чорнобиля із зарослою природою, яка рекультивує територію, контрастуючи між двома сторонами.">
            <a:extLst>
              <a:ext uri="{FF2B5EF4-FFF2-40B4-BE49-F238E27FC236}">
                <a16:creationId xmlns:a16="http://schemas.microsoft.com/office/drawing/2014/main" id="{2DF46846-CD33-427A-A9F6-399D17024C3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47C9A0-5CBF-4CD5-B974-B1FDF781C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8510" y="178214"/>
            <a:ext cx="8350180" cy="6196772"/>
          </a:xfrm>
          <a:prstGeom prst="rect">
            <a:avLst/>
          </a:prstGeom>
        </p:spPr>
      </p:pic>
      <p:sp>
        <p:nvSpPr>
          <p:cNvPr id="7" name="TextBox 6">
            <a:hlinkClick r:id="rId3" action="ppaction://hlinksldjump"/>
            <a:extLst>
              <a:ext uri="{FF2B5EF4-FFF2-40B4-BE49-F238E27FC236}">
                <a16:creationId xmlns:a16="http://schemas.microsoft.com/office/drawing/2014/main" id="{55DCC8D0-2140-4FAE-A545-D32DCFC5EFF6}"/>
              </a:ext>
            </a:extLst>
          </p:cNvPr>
          <p:cNvSpPr txBox="1"/>
          <p:nvPr/>
        </p:nvSpPr>
        <p:spPr>
          <a:xfrm>
            <a:off x="160769" y="961070"/>
            <a:ext cx="1346479" cy="37558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4" action="ppaction://hlinksldjump"/>
              </a:rPr>
              <a:t>Міф: 1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AF2108-04AF-40CB-8B35-ECC43A49BFF3}"/>
              </a:ext>
            </a:extLst>
          </p:cNvPr>
          <p:cNvSpPr txBox="1"/>
          <p:nvPr/>
        </p:nvSpPr>
        <p:spPr>
          <a:xfrm>
            <a:off x="160769" y="2146482"/>
            <a:ext cx="1346479" cy="37558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5" action="ppaction://hlinksldjump"/>
              </a:rPr>
              <a:t>Міф: 2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22CFF5D-5552-4521-AD38-28892571A89E}"/>
              </a:ext>
            </a:extLst>
          </p:cNvPr>
          <p:cNvSpPr txBox="1"/>
          <p:nvPr/>
        </p:nvSpPr>
        <p:spPr>
          <a:xfrm>
            <a:off x="160769" y="3182010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Міф: 3</a:t>
            </a:r>
            <a:endParaRPr lang="uk-UA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5B78B5-B93B-40A4-A67D-D3E9F00BE1CF}"/>
              </a:ext>
            </a:extLst>
          </p:cNvPr>
          <p:cNvSpPr txBox="1"/>
          <p:nvPr/>
        </p:nvSpPr>
        <p:spPr>
          <a:xfrm>
            <a:off x="160769" y="4298024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7" action="ppaction://hlinksldjump"/>
              </a:rPr>
              <a:t>Міф: 4</a:t>
            </a:r>
            <a:endParaRPr lang="uk-UA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E34B46C-E096-4D3C-9FEE-BB7CDBF59166}"/>
              </a:ext>
            </a:extLst>
          </p:cNvPr>
          <p:cNvSpPr txBox="1"/>
          <p:nvPr/>
        </p:nvSpPr>
        <p:spPr>
          <a:xfrm>
            <a:off x="160769" y="5313455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8" action="ppaction://hlinksldjump"/>
              </a:rPr>
              <a:t>Міф: 5</a:t>
            </a:r>
            <a:endParaRPr lang="uk-UA" dirty="0"/>
          </a:p>
        </p:txBody>
      </p:sp>
      <p:sp>
        <p:nvSpPr>
          <p:cNvPr id="12" name="TextBox 11">
            <a:hlinkClick r:id="rId3" action="ppaction://hlinksldjump"/>
            <a:extLst>
              <a:ext uri="{FF2B5EF4-FFF2-40B4-BE49-F238E27FC236}">
                <a16:creationId xmlns:a16="http://schemas.microsoft.com/office/drawing/2014/main" id="{9A10511E-BC80-4C23-999A-1812636395A8}"/>
              </a:ext>
            </a:extLst>
          </p:cNvPr>
          <p:cNvSpPr txBox="1"/>
          <p:nvPr/>
        </p:nvSpPr>
        <p:spPr>
          <a:xfrm>
            <a:off x="10299565" y="956782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Факт: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 1</a:t>
            </a:r>
            <a:endParaRPr lang="uk-UA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B30FA79-FB4F-482E-865F-4CFC8EA07820}"/>
              </a:ext>
            </a:extLst>
          </p:cNvPr>
          <p:cNvSpPr txBox="1"/>
          <p:nvPr/>
        </p:nvSpPr>
        <p:spPr>
          <a:xfrm>
            <a:off x="10299565" y="2146481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9" action="ppaction://hlinksldjump"/>
              </a:rPr>
              <a:t>Факт: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9" action="ppaction://hlinksldjump"/>
              </a:rPr>
              <a:t>2</a:t>
            </a:r>
            <a:endParaRPr lang="uk-UA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BFACE90-DE12-4E77-A662-A6C8E6755D32}"/>
              </a:ext>
            </a:extLst>
          </p:cNvPr>
          <p:cNvSpPr txBox="1"/>
          <p:nvPr/>
        </p:nvSpPr>
        <p:spPr>
          <a:xfrm>
            <a:off x="10299564" y="3148387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Факт: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10" action="ppaction://hlinksldjump"/>
              </a:rPr>
              <a:t>3</a:t>
            </a:r>
            <a:endParaRPr lang="uk-UA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BF8F2A-8EDF-486E-841C-4D7183FB0AEA}"/>
              </a:ext>
            </a:extLst>
          </p:cNvPr>
          <p:cNvSpPr txBox="1"/>
          <p:nvPr/>
        </p:nvSpPr>
        <p:spPr>
          <a:xfrm>
            <a:off x="10299564" y="4298024"/>
            <a:ext cx="1346479" cy="375585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 action="ppaction://hlinksldjump"/>
              </a:rPr>
              <a:t>Факт: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11" action="ppaction://hlinksldjump"/>
              </a:rPr>
              <a:t>4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B621DB2-26BC-41E3-935E-DEEFB3F7C294}"/>
              </a:ext>
            </a:extLst>
          </p:cNvPr>
          <p:cNvSpPr txBox="1"/>
          <p:nvPr/>
        </p:nvSpPr>
        <p:spPr>
          <a:xfrm>
            <a:off x="10379952" y="5313455"/>
            <a:ext cx="1346479" cy="36933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 action="ppaction://hlinksldjump"/>
              </a:rPr>
              <a:t>Факт: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12" action="ppaction://hlinksldjump"/>
              </a:rPr>
              <a:t>5</a:t>
            </a:r>
            <a:endParaRPr lang="uk-U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C786D9-5486-45FB-AA29-B4D0AEE4955D}"/>
              </a:ext>
            </a:extLst>
          </p:cNvPr>
          <p:cNvSpPr txBox="1"/>
          <p:nvPr/>
        </p:nvSpPr>
        <p:spPr>
          <a:xfrm>
            <a:off x="3084845" y="6417101"/>
            <a:ext cx="5998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Джерело: </a:t>
            </a:r>
            <a:r>
              <a:rPr lang="uk-UA" u="sng" dirty="0">
                <a:hlinkClick r:id="rId13"/>
              </a:rPr>
              <a:t>g-mzFm1dKjW-chat-gpt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566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1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Територія Чорнобильської зони залишитися непридатною для життя на тисячі років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Факт:1</a:t>
            </a:r>
          </a:p>
        </p:txBody>
      </p:sp>
      <p:sp>
        <p:nvSpPr>
          <p:cNvPr id="15" name="Кнопка дії: перейти на початок 14">
            <a:hlinkClick r:id="" action="ppaction://hlinkshowjump?jump=previousslide" highlightClick="1"/>
            <a:extLst>
              <a:ext uri="{FF2B5EF4-FFF2-40B4-BE49-F238E27FC236}">
                <a16:creationId xmlns:a16="http://schemas.microsoft.com/office/drawing/2014/main" id="{04FE8B31-B236-441F-8F86-9281701F807C}"/>
              </a:ext>
            </a:extLst>
          </p:cNvPr>
          <p:cNvSpPr/>
          <p:nvPr/>
        </p:nvSpPr>
        <p:spPr>
          <a:xfrm>
            <a:off x="2039815" y="6000750"/>
            <a:ext cx="1132010" cy="658151"/>
          </a:xfrm>
          <a:prstGeom prst="actionButtonBeginning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D44B51B-6117-4963-B60A-641970320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199" y="1990089"/>
            <a:ext cx="5789140" cy="4199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310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1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 fontScale="92500" lnSpcReduction="10000"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Територія Чорнобильської зони залишитися непридатною для життя на тисячі років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1</a:t>
            </a:r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3EA56154-7D78-4359-BF0D-F32C8FB0A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708220"/>
            <a:ext cx="5413549" cy="5006905"/>
          </a:xfrm>
        </p:spPr>
        <p:txBody>
          <a:bodyPr>
            <a:normAutofit fontScale="92500" lnSpcReduction="10000"/>
          </a:bodyPr>
          <a:lstStyle/>
          <a:p>
            <a:r>
              <a:rPr lang="uk-UA" dirty="0"/>
              <a:t> забруднення радіацією залишається значним, природа навколо Чорнобильської зони відчуження виявилася напрочуд стійкою. Флора та фауна відновлюються, і в деяких частинах зони життя процвітає без втручання людини. Люди вже живуть на певних територіях за межами зони відчуження, а радіаційний фон у багатьох районах значно зменшився за останнє десятиліття.</a:t>
            </a:r>
          </a:p>
          <a:p>
            <a:r>
              <a:rPr lang="uk-UA" dirty="0"/>
              <a:t>Джерело:  </a:t>
            </a:r>
            <a:r>
              <a:rPr lang="uk-UA" dirty="0">
                <a:hlinkClick r:id="rId2"/>
              </a:rPr>
              <a:t>Доповідь Чорнобильського форуму ООН </a:t>
            </a:r>
            <a:endParaRPr lang="uk-UA" dirty="0"/>
          </a:p>
          <a:p>
            <a:endParaRPr lang="uk-UA" dirty="0"/>
          </a:p>
        </p:txBody>
      </p:sp>
      <p:sp>
        <p:nvSpPr>
          <p:cNvPr id="14" name="Кнопка дії: перейти в кінець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2CC04C6-5BBC-41EC-955D-0D66F20336D3}"/>
              </a:ext>
            </a:extLst>
          </p:cNvPr>
          <p:cNvSpPr/>
          <p:nvPr/>
        </p:nvSpPr>
        <p:spPr>
          <a:xfrm>
            <a:off x="5004079" y="6310365"/>
            <a:ext cx="993497" cy="404760"/>
          </a:xfrm>
          <a:prstGeom prst="actionButtonEn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9670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2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Про те, під час вибуху на ЧАЕС загинули тисячі людей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2</a:t>
            </a:r>
          </a:p>
        </p:txBody>
      </p:sp>
      <p:sp>
        <p:nvSpPr>
          <p:cNvPr id="15" name="Кнопка дії: перейти на початок 1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4FE8B31-B236-441F-8F86-9281701F807C}"/>
              </a:ext>
            </a:extLst>
          </p:cNvPr>
          <p:cNvSpPr/>
          <p:nvPr/>
        </p:nvSpPr>
        <p:spPr>
          <a:xfrm>
            <a:off x="2039815" y="6000750"/>
            <a:ext cx="1132010" cy="658151"/>
          </a:xfrm>
          <a:prstGeom prst="actionButtonBeginning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4100" name="Picture 4" descr="undefined">
            <a:extLst>
              <a:ext uri="{FF2B5EF4-FFF2-40B4-BE49-F238E27FC236}">
                <a16:creationId xmlns:a16="http://schemas.microsoft.com/office/drawing/2014/main" id="{A38CDCB2-B010-48B6-A1CA-DF0468BA38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969" y="2049862"/>
            <a:ext cx="4824943" cy="3305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651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2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Про те, під час вибуху на ЧАЕС загинули тисячі людей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2</a:t>
            </a:r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3EA56154-7D78-4359-BF0D-F32C8FB0A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708220"/>
            <a:ext cx="5413549" cy="5006905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Насправді, безпосередньо від вибуху загинув лише оператор головних циркуляційних насосів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Валерій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Ходемчук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. Його тіло досі залишається у зруйнованому 4-му енергоблоці.</a:t>
            </a:r>
          </a:p>
          <a:p>
            <a:pPr marL="0" indent="0">
              <a:buNone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 Джерело: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https://uk.wikipedia.org/wiki/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Кнопка дії: перейти в кінець 13">
            <a:hlinkClick r:id="rId4" action="ppaction://hlinksldjump" highlightClick="1"/>
            <a:extLst>
              <a:ext uri="{FF2B5EF4-FFF2-40B4-BE49-F238E27FC236}">
                <a16:creationId xmlns:a16="http://schemas.microsoft.com/office/drawing/2014/main" id="{22CC04C6-5BBC-41EC-955D-0D66F20336D3}"/>
              </a:ext>
            </a:extLst>
          </p:cNvPr>
          <p:cNvSpPr/>
          <p:nvPr/>
        </p:nvSpPr>
        <p:spPr>
          <a:xfrm>
            <a:off x="5004079" y="6310365"/>
            <a:ext cx="993497" cy="404760"/>
          </a:xfrm>
          <a:prstGeom prst="actionButtonEn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313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3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7617" y="1708220"/>
            <a:ext cx="5288416" cy="4481443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Катастрофа на Чорнобильській АЕС була результатом навмисного вибуху або саботажу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3</a:t>
            </a:r>
          </a:p>
        </p:txBody>
      </p:sp>
      <p:sp>
        <p:nvSpPr>
          <p:cNvPr id="15" name="Кнопка дії: перейти на початок 1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4FE8B31-B236-441F-8F86-9281701F807C}"/>
              </a:ext>
            </a:extLst>
          </p:cNvPr>
          <p:cNvSpPr/>
          <p:nvPr/>
        </p:nvSpPr>
        <p:spPr>
          <a:xfrm>
            <a:off x="2039815" y="6000750"/>
            <a:ext cx="1132010" cy="658151"/>
          </a:xfrm>
          <a:prstGeom prst="actionButtonBeginning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9A5DF45-28C9-499B-8928-E2CCF105B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010" y="1406770"/>
            <a:ext cx="4786287" cy="4009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280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3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Катастрофа на Чорнобильській АЕС була результатом навмисного вибуху або саботажу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3</a:t>
            </a:r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3EA56154-7D78-4359-BF0D-F32C8FB0A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708220"/>
            <a:ext cx="5413549" cy="5006905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Насправді, аварія  ЧАЕС сталася через з'єднання технічних дефектів реактора і помилок персоналу під час випробувань. Спроба радянського керівництва приховати масштаби катастрофи, сприяла поширенню теорії змови. Однак незалежні експерти та  розслідування, відкриття архівів підтвердили, що причиною катастрофи були помилки в інженерно-технічні, а також порушення правил безпеки під час проведення експерименту</a:t>
            </a:r>
          </a:p>
          <a:p>
            <a:pPr>
              <a:lnSpc>
                <a:spcPct val="12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Джерело: </a:t>
            </a:r>
            <a:r>
              <a:rPr lang="uk-UA" dirty="0">
                <a:hlinkClick r:id="rId2"/>
              </a:rPr>
              <a:t>Звіт МАГАТЕ про Чорнобиль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Кнопка дії: перейти в кінець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2CC04C6-5BBC-41EC-955D-0D66F20336D3}"/>
              </a:ext>
            </a:extLst>
          </p:cNvPr>
          <p:cNvSpPr/>
          <p:nvPr/>
        </p:nvSpPr>
        <p:spPr>
          <a:xfrm>
            <a:off x="5004079" y="6310365"/>
            <a:ext cx="993497" cy="404760"/>
          </a:xfrm>
          <a:prstGeom prst="actionButtonEn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6772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4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7617" y="1708220"/>
            <a:ext cx="5288416" cy="4481443"/>
          </a:xfrm>
        </p:spPr>
        <p:txBody>
          <a:bodyPr anchor="ctr">
            <a:normAutofit/>
          </a:bodyPr>
          <a:lstStyle/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Радіація з Чорнобиля поширилася на весь світ і назавжди змінила клімат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4</a:t>
            </a:r>
          </a:p>
        </p:txBody>
      </p:sp>
      <p:sp>
        <p:nvSpPr>
          <p:cNvPr id="15" name="Кнопка дії: перейти на початок 1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4FE8B31-B236-441F-8F86-9281701F807C}"/>
              </a:ext>
            </a:extLst>
          </p:cNvPr>
          <p:cNvSpPr/>
          <p:nvPr/>
        </p:nvSpPr>
        <p:spPr>
          <a:xfrm>
            <a:off x="2039815" y="6000750"/>
            <a:ext cx="1132010" cy="658151"/>
          </a:xfrm>
          <a:prstGeom prst="actionButtonBeginning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AFCF0A37-0B9D-4DD3-8A34-68048BF6E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9931" y="1533580"/>
            <a:ext cx="5054452" cy="379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179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4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sz="3200" dirty="0">
                <a:latin typeface="Arial" panose="020B0604020202020204" pitchFamily="34" charset="0"/>
                <a:cs typeface="Arial" panose="020B0604020202020204" pitchFamily="34" charset="0"/>
              </a:rPr>
              <a:t>Радіація з Чорнобиля поширилася на весь світ і назавжди змінила клімат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4</a:t>
            </a:r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3EA56154-7D78-4359-BF0D-F32C8FB0A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708220"/>
            <a:ext cx="5413549" cy="5006905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Радіоактивне забруднення від вибуху на АЕС справді поширилося на значні території, особливо в Європі (східна та північна частини), але воно не було всесвітньо масштабним і не вплинуло на клімат. Підвищений рівень радіації було зафіксовано в багатьох країнах Європи, але показники з часом зменшилися. Погода та клімат не були змінилися й Чорнобильський зоні відчуження.</a:t>
            </a:r>
          </a:p>
          <a:p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 Джерело: 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Звіт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UNSCEAR 2000</a:t>
            </a: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4" name="Кнопка дії: перейти в кінець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2CC04C6-5BBC-41EC-955D-0D66F20336D3}"/>
              </a:ext>
            </a:extLst>
          </p:cNvPr>
          <p:cNvSpPr/>
          <p:nvPr/>
        </p:nvSpPr>
        <p:spPr>
          <a:xfrm>
            <a:off x="5004079" y="6310365"/>
            <a:ext cx="993497" cy="404760"/>
          </a:xfrm>
          <a:prstGeom prst="actionButtonEn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93842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5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7617" y="1708220"/>
            <a:ext cx="5288416" cy="4481443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Тварини в зоні відчуження Чорнобиля стали мутантами через радіацію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5</a:t>
            </a:r>
          </a:p>
        </p:txBody>
      </p:sp>
      <p:sp>
        <p:nvSpPr>
          <p:cNvPr id="15" name="Кнопка дії: перейти на початок 14">
            <a:hlinkClick r:id="rId2" action="ppaction://hlinksldjump" highlightClick="1"/>
            <a:extLst>
              <a:ext uri="{FF2B5EF4-FFF2-40B4-BE49-F238E27FC236}">
                <a16:creationId xmlns:a16="http://schemas.microsoft.com/office/drawing/2014/main" id="{04FE8B31-B236-441F-8F86-9281701F807C}"/>
              </a:ext>
            </a:extLst>
          </p:cNvPr>
          <p:cNvSpPr/>
          <p:nvPr/>
        </p:nvSpPr>
        <p:spPr>
          <a:xfrm>
            <a:off x="2039815" y="6000750"/>
            <a:ext cx="1132010" cy="658151"/>
          </a:xfrm>
          <a:prstGeom prst="actionButtonBeginning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170" name="Picture 2" descr="Чорнобиль">
            <a:extLst>
              <a:ext uri="{FF2B5EF4-FFF2-40B4-BE49-F238E27FC236}">
                <a16:creationId xmlns:a16="http://schemas.microsoft.com/office/drawing/2014/main" id="{91C0FF3B-2F4E-4E7E-9339-111FDF593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3985" y="2170442"/>
            <a:ext cx="4986177" cy="3386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8437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Місце для тексту 7">
            <a:extLst>
              <a:ext uri="{FF2B5EF4-FFF2-40B4-BE49-F238E27FC236}">
                <a16:creationId xmlns:a16="http://schemas.microsoft.com/office/drawing/2014/main" id="{A5505783-4C0A-4911-BAF9-0215D75A0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9159" y="415070"/>
            <a:ext cx="515778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Міф: 5</a:t>
            </a:r>
            <a:endParaRPr lang="uk-UA" sz="4000" dirty="0"/>
          </a:p>
        </p:txBody>
      </p:sp>
      <p:sp>
        <p:nvSpPr>
          <p:cNvPr id="9" name="Місце для вмісту 8">
            <a:extLst>
              <a:ext uri="{FF2B5EF4-FFF2-40B4-BE49-F238E27FC236}">
                <a16:creationId xmlns:a16="http://schemas.microsoft.com/office/drawing/2014/main" id="{3BC46A8D-CAA3-40E0-9155-65898B041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9160" y="1708220"/>
            <a:ext cx="5288416" cy="4481443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Тварини й рослини в зоні відчуження Чорнобиля стали мутантами через радіацію</a:t>
            </a:r>
          </a:p>
        </p:txBody>
      </p:sp>
      <p:sp>
        <p:nvSpPr>
          <p:cNvPr id="10" name="Місце для тексту 9">
            <a:extLst>
              <a:ext uri="{FF2B5EF4-FFF2-40B4-BE49-F238E27FC236}">
                <a16:creationId xmlns:a16="http://schemas.microsoft.com/office/drawing/2014/main" id="{A73A1B58-DAD2-4DA2-87C5-FDC9FF4B82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199" y="415070"/>
            <a:ext cx="5493937" cy="823912"/>
          </a:xfrm>
        </p:spPr>
        <p:txBody>
          <a:bodyPr anchor="ctr">
            <a:normAutofit/>
          </a:bodyPr>
          <a:lstStyle/>
          <a:p>
            <a:pPr algn="ctr"/>
            <a:r>
              <a:rPr lang="uk-UA" sz="4000" dirty="0">
                <a:latin typeface="Arial" panose="020B0604020202020204" pitchFamily="34" charset="0"/>
                <a:cs typeface="Arial" panose="020B0604020202020204" pitchFamily="34" charset="0"/>
              </a:rPr>
              <a:t>Факт: 5</a:t>
            </a:r>
          </a:p>
        </p:txBody>
      </p:sp>
      <p:sp>
        <p:nvSpPr>
          <p:cNvPr id="11" name="Місце для вмісту 10">
            <a:extLst>
              <a:ext uri="{FF2B5EF4-FFF2-40B4-BE49-F238E27FC236}">
                <a16:creationId xmlns:a16="http://schemas.microsoft.com/office/drawing/2014/main" id="{3EA56154-7D78-4359-BF0D-F32C8FB0AB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1708220"/>
            <a:ext cx="5413549" cy="5006905"/>
          </a:xfrm>
        </p:spPr>
        <p:txBody>
          <a:bodyPr anchor="ctr"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У перші роки після катастрофи деякі тварини і рослини спостерігали незначні мутації через високі рівні радіації. Проте зараз популяція тварин та рослин у зоні відчуження виглядає здоровою і не демонструє ніяких мутацій. Дослідження показують, що вплив радіації на тварин чи рослин значно менший, ніж очікувалося. Навпаки, популяції багатьох видів, наприклад: вовків, коней і птахів зросли через зниження людської активності в зоні.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  Джерело:  </a:t>
            </a:r>
            <a:r>
              <a:rPr lang="en-US" dirty="0">
                <a:hlinkClick r:id="rId2"/>
              </a:rPr>
              <a:t>National Geographic</a:t>
            </a:r>
            <a:r>
              <a:rPr lang="uk-UA" dirty="0">
                <a:hlinkClick r:id="rId2"/>
              </a:rPr>
              <a:t> 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Кнопка дії: перейти в кінець 13">
            <a:hlinkClick r:id="rId3" action="ppaction://hlinksldjump" highlightClick="1"/>
            <a:extLst>
              <a:ext uri="{FF2B5EF4-FFF2-40B4-BE49-F238E27FC236}">
                <a16:creationId xmlns:a16="http://schemas.microsoft.com/office/drawing/2014/main" id="{22CC04C6-5BBC-41EC-955D-0D66F20336D3}"/>
              </a:ext>
            </a:extLst>
          </p:cNvPr>
          <p:cNvSpPr/>
          <p:nvPr/>
        </p:nvSpPr>
        <p:spPr>
          <a:xfrm>
            <a:off x="5004079" y="6310365"/>
            <a:ext cx="993497" cy="404760"/>
          </a:xfrm>
          <a:prstGeom prst="actionButtonEn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7161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169C77-920F-4A3E-AF20-8B864E20B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джерела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uk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4F71DBA-AA83-4949-9FD9-BEAD44BA8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uk-UA" sz="18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</a:t>
            </a:r>
            <a:r>
              <a:rPr lang="ru-RU" u="sng" dirty="0" err="1">
                <a:hlinkClick r:id="rId3"/>
              </a:rPr>
              <a:t>Доповідь</a:t>
            </a:r>
            <a:r>
              <a:rPr lang="ru-RU" u="sng" dirty="0">
                <a:hlinkClick r:id="rId3"/>
              </a:rPr>
              <a:t> </a:t>
            </a:r>
            <a:r>
              <a:rPr lang="ru-RU" u="sng" dirty="0" err="1">
                <a:hlinkClick r:id="rId3"/>
              </a:rPr>
              <a:t>Чорнобильського</a:t>
            </a:r>
            <a:r>
              <a:rPr lang="ru-RU" u="sng" dirty="0">
                <a:hlinkClick r:id="rId3"/>
              </a:rPr>
              <a:t> форуму ООН </a:t>
            </a:r>
            <a:endParaRPr lang="uk-UA" dirty="0"/>
          </a:p>
          <a:p>
            <a:r>
              <a:rPr lang="ru-RU" u="sng" dirty="0" err="1">
                <a:hlinkClick r:id="rId4"/>
              </a:rPr>
              <a:t>Валерій</a:t>
            </a:r>
            <a:r>
              <a:rPr lang="ru-RU" u="sng" dirty="0">
                <a:hlinkClick r:id="rId4"/>
              </a:rPr>
              <a:t> </a:t>
            </a:r>
            <a:r>
              <a:rPr lang="ru-RU" u="sng" dirty="0" err="1">
                <a:hlinkClick r:id="rId4"/>
              </a:rPr>
              <a:t>Ходемчук</a:t>
            </a:r>
            <a:r>
              <a:rPr lang="uk-UA" dirty="0"/>
              <a:t> -</a:t>
            </a:r>
            <a:r>
              <a:rPr lang="en-US" u="sng" dirty="0">
                <a:hlinkClick r:id="rId5"/>
              </a:rPr>
              <a:t>https</a:t>
            </a:r>
            <a:r>
              <a:rPr lang="ru-RU" u="sng" dirty="0">
                <a:hlinkClick r:id="rId5"/>
              </a:rPr>
              <a:t>://</a:t>
            </a:r>
            <a:r>
              <a:rPr lang="en-US" u="sng" dirty="0" err="1">
                <a:hlinkClick r:id="rId5"/>
              </a:rPr>
              <a:t>uk</a:t>
            </a:r>
            <a:r>
              <a:rPr lang="ru-RU" u="sng" dirty="0">
                <a:hlinkClick r:id="rId5"/>
              </a:rPr>
              <a:t>.</a:t>
            </a:r>
            <a:r>
              <a:rPr lang="en-US" u="sng" dirty="0" err="1">
                <a:hlinkClick r:id="rId5"/>
              </a:rPr>
              <a:t>wikipedia</a:t>
            </a:r>
            <a:r>
              <a:rPr lang="ru-RU" u="sng" dirty="0">
                <a:hlinkClick r:id="rId5"/>
              </a:rPr>
              <a:t>.</a:t>
            </a:r>
            <a:r>
              <a:rPr lang="en-US" u="sng" dirty="0">
                <a:hlinkClick r:id="rId5"/>
              </a:rPr>
              <a:t>org</a:t>
            </a:r>
            <a:r>
              <a:rPr lang="ru-RU" u="sng" dirty="0">
                <a:hlinkClick r:id="rId5"/>
              </a:rPr>
              <a:t>/</a:t>
            </a:r>
            <a:r>
              <a:rPr lang="en-US" u="sng" dirty="0">
                <a:hlinkClick r:id="rId5"/>
              </a:rPr>
              <a:t>wiki</a:t>
            </a:r>
            <a:r>
              <a:rPr lang="ru-RU" u="sng" dirty="0">
                <a:hlinkClick r:id="rId5"/>
              </a:rPr>
              <a:t>/</a:t>
            </a:r>
            <a:endParaRPr lang="uk-UA" dirty="0"/>
          </a:p>
          <a:p>
            <a:r>
              <a:rPr lang="ru-RU" u="sng" dirty="0" err="1">
                <a:hlinkClick r:id="rId6"/>
              </a:rPr>
              <a:t>Звіт</a:t>
            </a:r>
            <a:r>
              <a:rPr lang="ru-RU" u="sng" dirty="0">
                <a:hlinkClick r:id="rId6"/>
              </a:rPr>
              <a:t> </a:t>
            </a:r>
            <a:r>
              <a:rPr lang="en-US" u="sng" dirty="0">
                <a:hlinkClick r:id="rId6"/>
              </a:rPr>
              <a:t>UNSCEAR 2000</a:t>
            </a:r>
            <a:endParaRPr lang="uk-UA" dirty="0"/>
          </a:p>
          <a:p>
            <a:r>
              <a:rPr lang="en-US" u="sng" dirty="0">
                <a:hlinkClick r:id="rId3"/>
              </a:rPr>
              <a:t>National Geographic</a:t>
            </a:r>
            <a:r>
              <a:rPr lang="uk-UA" u="sng" dirty="0">
                <a:hlinkClick r:id="rId3"/>
              </a:rPr>
              <a:t>  </a:t>
            </a:r>
            <a:endParaRPr lang="uk-UA" dirty="0"/>
          </a:p>
          <a:p>
            <a:r>
              <a:rPr lang="en-US" u="sng" dirty="0">
                <a:hlinkClick r:id="rId2"/>
              </a:rPr>
              <a:t>https</a:t>
            </a:r>
            <a:r>
              <a:rPr lang="uk-UA" u="sng" dirty="0">
                <a:hlinkClick r:id="rId2"/>
              </a:rPr>
              <a:t>://</a:t>
            </a:r>
            <a:r>
              <a:rPr lang="en-US" u="sng" dirty="0">
                <a:hlinkClick r:id="rId2"/>
              </a:rPr>
              <a:t>news</a:t>
            </a:r>
            <a:r>
              <a:rPr lang="uk-UA" u="sng" dirty="0">
                <a:hlinkClick r:id="rId2"/>
              </a:rPr>
              <a:t>.</a:t>
            </a:r>
            <a:r>
              <a:rPr lang="en-US" u="sng" dirty="0" err="1">
                <a:hlinkClick r:id="rId2"/>
              </a:rPr>
              <a:t>telegraf</a:t>
            </a:r>
            <a:r>
              <a:rPr lang="uk-UA" u="sng" dirty="0">
                <a:hlinkClick r:id="rId2"/>
              </a:rPr>
              <a:t>.</a:t>
            </a:r>
            <a:r>
              <a:rPr lang="en-US" u="sng" dirty="0">
                <a:hlinkClick r:id="rId2"/>
              </a:rPr>
              <a:t>com</a:t>
            </a:r>
            <a:r>
              <a:rPr lang="uk-UA" u="sng" dirty="0">
                <a:hlinkClick r:id="rId2"/>
              </a:rPr>
              <a:t>.</a:t>
            </a:r>
            <a:r>
              <a:rPr lang="en-US" u="sng" dirty="0" err="1">
                <a:hlinkClick r:id="rId2"/>
              </a:rPr>
              <a:t>ua</a:t>
            </a:r>
            <a:r>
              <a:rPr lang="uk-UA" u="sng" dirty="0">
                <a:hlinkClick r:id="rId2"/>
              </a:rPr>
              <a:t>/</a:t>
            </a:r>
            <a:r>
              <a:rPr lang="en-US" u="sng" dirty="0" err="1">
                <a:hlinkClick r:id="rId2"/>
              </a:rPr>
              <a:t>ukr</a:t>
            </a:r>
            <a:r>
              <a:rPr lang="uk-UA" u="sng" dirty="0">
                <a:hlinkClick r:id="rId2"/>
              </a:rPr>
              <a:t>/</a:t>
            </a:r>
            <a:r>
              <a:rPr lang="en-US" u="sng" dirty="0" err="1">
                <a:hlinkClick r:id="rId2"/>
              </a:rPr>
              <a:t>ukraina</a:t>
            </a:r>
            <a:r>
              <a:rPr lang="uk-UA" u="sng" dirty="0">
                <a:hlinkClick r:id="rId2"/>
              </a:rPr>
              <a:t>/2024-04-26/5848524-</a:t>
            </a:r>
            <a:r>
              <a:rPr lang="en-US" u="sng" dirty="0" err="1">
                <a:hlinkClick r:id="rId2"/>
              </a:rPr>
              <a:t>mista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prividi</a:t>
            </a:r>
            <a:r>
              <a:rPr lang="uk-UA" u="sng" dirty="0">
                <a:hlinkClick r:id="rId2"/>
              </a:rPr>
              <a:t>-</a:t>
            </a:r>
            <a:r>
              <a:rPr lang="en-US" u="sng" dirty="0">
                <a:hlinkClick r:id="rId2"/>
              </a:rPr>
              <a:t>ta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kapsula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chasu</a:t>
            </a:r>
            <a:r>
              <a:rPr lang="uk-UA" u="sng" dirty="0">
                <a:hlinkClick r:id="rId2"/>
              </a:rPr>
              <a:t>-</a:t>
            </a:r>
            <a:r>
              <a:rPr lang="en-US" u="sng" dirty="0">
                <a:hlinkClick r:id="rId2"/>
              </a:rPr>
              <a:t>yak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sogodni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viglyadayut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chornobil</a:t>
            </a:r>
            <a:r>
              <a:rPr lang="uk-UA" u="sng" dirty="0">
                <a:hlinkClick r:id="rId2"/>
              </a:rPr>
              <a:t>-</a:t>
            </a:r>
            <a:r>
              <a:rPr lang="en-US" u="sng" dirty="0">
                <a:hlinkClick r:id="rId2"/>
              </a:rPr>
              <a:t>ta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pripyat</a:t>
            </a:r>
            <a:r>
              <a:rPr lang="uk-UA" u="sng" dirty="0">
                <a:hlinkClick r:id="rId2"/>
              </a:rPr>
              <a:t>-</a:t>
            </a:r>
            <a:r>
              <a:rPr lang="en-US" u="sng" dirty="0" err="1">
                <a:hlinkClick r:id="rId2"/>
              </a:rPr>
              <a:t>foto</a:t>
            </a:r>
            <a:r>
              <a:rPr lang="uk-UA" u="sng" dirty="0">
                <a:hlinkClick r:id="rId2"/>
              </a:rPr>
              <a:t>-</a:t>
            </a:r>
            <a:r>
              <a:rPr lang="en-US" u="sng" dirty="0">
                <a:hlinkClick r:id="rId2"/>
              </a:rPr>
              <a:t>ta</a:t>
            </a:r>
            <a:r>
              <a:rPr lang="uk-UA" u="sng" dirty="0">
                <a:hlinkClick r:id="rId2"/>
              </a:rPr>
              <a:t>-</a:t>
            </a:r>
            <a:r>
              <a:rPr lang="en-US" u="sng" dirty="0">
                <a:hlinkClick r:id="rId2"/>
              </a:rPr>
              <a:t>video</a:t>
            </a:r>
            <a:r>
              <a:rPr lang="uk-UA" dirty="0"/>
              <a:t>  - Міста-привиди та капсула часу: як сьогодні виглядають Чорнобиль та Прип’ять (фото та відео)</a:t>
            </a:r>
          </a:p>
          <a:p>
            <a:r>
              <a:rPr lang="en-US" u="sng" dirty="0">
                <a:hlinkClick r:id="rId7"/>
              </a:rPr>
              <a:t>https</a:t>
            </a:r>
            <a:r>
              <a:rPr lang="ru-RU" u="sng" dirty="0">
                <a:hlinkClick r:id="rId7"/>
              </a:rPr>
              <a:t>://</a:t>
            </a:r>
            <a:r>
              <a:rPr lang="en-US" u="sng" dirty="0" err="1">
                <a:hlinkClick r:id="rId7"/>
              </a:rPr>
              <a:t>uinp</a:t>
            </a:r>
            <a:r>
              <a:rPr lang="ru-RU" u="sng" dirty="0">
                <a:hlinkClick r:id="rId7"/>
              </a:rPr>
              <a:t>.</a:t>
            </a:r>
            <a:r>
              <a:rPr lang="en-US" u="sng" dirty="0">
                <a:hlinkClick r:id="rId7"/>
              </a:rPr>
              <a:t>gov</a:t>
            </a:r>
            <a:r>
              <a:rPr lang="ru-RU" u="sng" dirty="0">
                <a:hlinkClick r:id="rId7"/>
              </a:rPr>
              <a:t>.</a:t>
            </a:r>
            <a:r>
              <a:rPr lang="en-US" u="sng" dirty="0" err="1">
                <a:hlinkClick r:id="rId7"/>
              </a:rPr>
              <a:t>ua</a:t>
            </a:r>
            <a:r>
              <a:rPr lang="ru-RU" u="sng" dirty="0">
                <a:hlinkClick r:id="rId7"/>
              </a:rPr>
              <a:t>/</a:t>
            </a:r>
            <a:r>
              <a:rPr lang="en-US" u="sng" dirty="0" err="1">
                <a:hlinkClick r:id="rId7"/>
              </a:rPr>
              <a:t>informaciyni</a:t>
            </a:r>
            <a:r>
              <a:rPr lang="ru-RU" u="sng" dirty="0">
                <a:hlinkClick r:id="rId7"/>
              </a:rPr>
              <a:t>-</a:t>
            </a:r>
            <a:r>
              <a:rPr lang="en-US" u="sng" dirty="0" err="1">
                <a:hlinkClick r:id="rId7"/>
              </a:rPr>
              <a:t>materialy</a:t>
            </a:r>
            <a:r>
              <a:rPr lang="ru-RU" u="sng" dirty="0">
                <a:hlinkClick r:id="rId7"/>
              </a:rPr>
              <a:t>/</a:t>
            </a:r>
            <a:r>
              <a:rPr lang="en-US" u="sng" dirty="0" err="1">
                <a:hlinkClick r:id="rId7"/>
              </a:rPr>
              <a:t>statti</a:t>
            </a:r>
            <a:r>
              <a:rPr lang="ru-RU" u="sng" dirty="0">
                <a:hlinkClick r:id="rId7"/>
              </a:rPr>
              <a:t>/</a:t>
            </a:r>
            <a:r>
              <a:rPr lang="en-US" u="sng" dirty="0" err="1">
                <a:hlinkClick r:id="rId7"/>
              </a:rPr>
              <a:t>shcho</a:t>
            </a:r>
            <a:r>
              <a:rPr lang="ru-RU" u="sng" dirty="0">
                <a:hlinkClick r:id="rId7"/>
              </a:rPr>
              <a:t>-</a:t>
            </a:r>
            <a:r>
              <a:rPr lang="en-US" u="sng" dirty="0">
                <a:hlinkClick r:id="rId7"/>
              </a:rPr>
              <a:t>pro</a:t>
            </a:r>
            <a:r>
              <a:rPr lang="ru-RU" u="sng" dirty="0">
                <a:hlinkClick r:id="rId7"/>
              </a:rPr>
              <a:t>-</a:t>
            </a:r>
            <a:r>
              <a:rPr lang="en-US" u="sng" dirty="0" err="1">
                <a:hlinkClick r:id="rId7"/>
              </a:rPr>
              <a:t>chornobyl</a:t>
            </a:r>
            <a:r>
              <a:rPr lang="ru-RU" u="sng" dirty="0">
                <a:hlinkClick r:id="rId7"/>
              </a:rPr>
              <a:t>-</a:t>
            </a:r>
            <a:r>
              <a:rPr lang="en-US" u="sng" dirty="0" err="1">
                <a:hlinkClick r:id="rId7"/>
              </a:rPr>
              <a:t>nepryhovuvala</a:t>
            </a:r>
            <a:r>
              <a:rPr lang="ru-RU" u="sng" dirty="0">
                <a:hlinkClick r:id="rId7"/>
              </a:rPr>
              <a:t>-</a:t>
            </a:r>
            <a:r>
              <a:rPr lang="en-US" u="sng" dirty="0" err="1">
                <a:hlinkClick r:id="rId7"/>
              </a:rPr>
              <a:t>radyanska</a:t>
            </a:r>
            <a:r>
              <a:rPr lang="ru-RU" u="sng" dirty="0">
                <a:hlinkClick r:id="rId7"/>
              </a:rPr>
              <a:t>-</a:t>
            </a:r>
            <a:r>
              <a:rPr lang="en-US" u="sng" dirty="0" err="1">
                <a:hlinkClick r:id="rId7"/>
              </a:rPr>
              <a:t>vlada</a:t>
            </a:r>
            <a:r>
              <a:rPr lang="uk-UA" dirty="0"/>
              <a:t> - Що про Чорнобиль (не)приховувала радянська влада</a:t>
            </a:r>
          </a:p>
          <a:p>
            <a:r>
              <a:rPr lang="en-US" u="sng" dirty="0">
                <a:hlinkClick r:id="rId8"/>
              </a:rPr>
              <a:t>https</a:t>
            </a:r>
            <a:r>
              <a:rPr lang="ru-RU" u="sng" dirty="0">
                <a:hlinkClick r:id="rId8"/>
              </a:rPr>
              <a:t>://</a:t>
            </a:r>
            <a:r>
              <a:rPr lang="en-US" u="sng" dirty="0" err="1">
                <a:hlinkClick r:id="rId8"/>
              </a:rPr>
              <a:t>kurs</a:t>
            </a:r>
            <a:r>
              <a:rPr lang="ru-RU" u="sng" dirty="0">
                <a:hlinkClick r:id="rId8"/>
              </a:rPr>
              <a:t>.</a:t>
            </a:r>
            <a:r>
              <a:rPr lang="en-US" u="sng" dirty="0">
                <a:hlinkClick r:id="rId8"/>
              </a:rPr>
              <a:t>if</a:t>
            </a:r>
            <a:r>
              <a:rPr lang="ru-RU" u="sng" dirty="0">
                <a:hlinkClick r:id="rId8"/>
              </a:rPr>
              <a:t>.</a:t>
            </a:r>
            <a:r>
              <a:rPr lang="en-US" u="sng" dirty="0" err="1">
                <a:hlinkClick r:id="rId8"/>
              </a:rPr>
              <a:t>ua</a:t>
            </a:r>
            <a:r>
              <a:rPr lang="ru-RU" u="sng" dirty="0">
                <a:hlinkClick r:id="rId8"/>
              </a:rPr>
              <a:t>/</a:t>
            </a:r>
            <a:r>
              <a:rPr lang="en-US" u="sng" dirty="0">
                <a:hlinkClick r:id="rId8"/>
              </a:rPr>
              <a:t>news</a:t>
            </a:r>
            <a:r>
              <a:rPr lang="ru-RU" u="sng" dirty="0">
                <a:hlinkClick r:id="rId8"/>
              </a:rPr>
              <a:t>/</a:t>
            </a:r>
            <a:r>
              <a:rPr lang="en-US" u="sng" dirty="0" err="1">
                <a:hlinkClick r:id="rId8"/>
              </a:rPr>
              <a:t>hto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zhyve</a:t>
            </a:r>
            <a:r>
              <a:rPr lang="ru-RU" u="sng" dirty="0">
                <a:hlinkClick r:id="rId8"/>
              </a:rPr>
              <a:t>_</a:t>
            </a:r>
            <a:r>
              <a:rPr lang="en-US" u="sng" dirty="0">
                <a:hlinkClick r:id="rId8"/>
              </a:rPr>
              <a:t>v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zoni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unikalni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svitly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fotopastok</a:t>
            </a:r>
            <a:r>
              <a:rPr lang="ru-RU" u="sng" dirty="0">
                <a:hlinkClick r:id="rId8"/>
              </a:rPr>
              <a:t>_</a:t>
            </a:r>
            <a:r>
              <a:rPr lang="en-US" u="sng" dirty="0">
                <a:hlinkClick r:id="rId8"/>
              </a:rPr>
              <a:t>u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lisah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dovkola</a:t>
            </a:r>
            <a:r>
              <a:rPr lang="ru-RU" u="sng" dirty="0">
                <a:hlinkClick r:id="rId8"/>
              </a:rPr>
              <a:t>_</a:t>
            </a:r>
            <a:r>
              <a:rPr lang="en-US" u="sng" dirty="0" err="1">
                <a:hlinkClick r:id="rId8"/>
              </a:rPr>
              <a:t>chornobylya</a:t>
            </a:r>
            <a:r>
              <a:rPr lang="ru-RU" u="sng" dirty="0">
                <a:hlinkClick r:id="rId8"/>
              </a:rPr>
              <a:t>_58419.</a:t>
            </a:r>
            <a:r>
              <a:rPr lang="en-US" u="sng" dirty="0">
                <a:hlinkClick r:id="rId8"/>
              </a:rPr>
              <a:t>html</a:t>
            </a:r>
            <a:r>
              <a:rPr lang="ru-RU" u="sng" dirty="0">
                <a:hlinkClick r:id="rId8"/>
              </a:rPr>
              <a:t>/</a:t>
            </a:r>
            <a:r>
              <a:rPr lang="uk-UA" dirty="0"/>
              <a:t> -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живе</a:t>
            </a:r>
            <a:r>
              <a:rPr lang="ru-RU" dirty="0"/>
              <a:t> в </a:t>
            </a:r>
            <a:r>
              <a:rPr lang="ru-RU" dirty="0" err="1"/>
              <a:t>Зоні</a:t>
            </a:r>
            <a:r>
              <a:rPr lang="ru-RU" dirty="0"/>
              <a:t>: </a:t>
            </a:r>
            <a:r>
              <a:rPr lang="ru-RU" dirty="0" err="1"/>
              <a:t>унікальні</a:t>
            </a:r>
            <a:r>
              <a:rPr lang="ru-RU" dirty="0"/>
              <a:t> </a:t>
            </a:r>
            <a:r>
              <a:rPr lang="ru-RU" dirty="0" err="1"/>
              <a:t>світлини</a:t>
            </a:r>
            <a:r>
              <a:rPr lang="ru-RU" dirty="0"/>
              <a:t> з </a:t>
            </a:r>
            <a:r>
              <a:rPr lang="ru-RU" dirty="0" err="1"/>
              <a:t>фотопасток</a:t>
            </a:r>
            <a:r>
              <a:rPr lang="ru-RU" dirty="0"/>
              <a:t> у </a:t>
            </a:r>
            <a:r>
              <a:rPr lang="ru-RU" dirty="0" err="1"/>
              <a:t>лісах</a:t>
            </a:r>
            <a:r>
              <a:rPr lang="ru-RU" dirty="0"/>
              <a:t> </a:t>
            </a:r>
            <a:r>
              <a:rPr lang="ru-RU" dirty="0" err="1"/>
              <a:t>довкола</a:t>
            </a:r>
            <a:r>
              <a:rPr lang="ru-RU" dirty="0"/>
              <a:t> </a:t>
            </a:r>
            <a:r>
              <a:rPr lang="ru-RU" dirty="0" err="1"/>
              <a:t>Чорнобиля</a:t>
            </a:r>
            <a:r>
              <a:rPr lang="ru-RU" dirty="0"/>
              <a:t>. ФОТО</a:t>
            </a:r>
            <a:endParaRPr lang="uk-UA" dirty="0"/>
          </a:p>
          <a:p>
            <a:r>
              <a:rPr lang="uk-UA" u="sng" dirty="0">
                <a:hlinkClick r:id="rId9"/>
              </a:rPr>
              <a:t>https://chatgpt.com/g/g-mzFm1dKjW-chat-gpt</a:t>
            </a:r>
            <a:r>
              <a:rPr lang="uk-UA" dirty="0"/>
              <a:t> - колаж «Чорнобильська катастрофа: міфи та антиміфи»</a:t>
            </a:r>
          </a:p>
          <a:p>
            <a:endParaRPr lang="uk-UA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1074490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</TotalTime>
  <Words>694</Words>
  <Application>Microsoft Office PowerPoint</Application>
  <PresentationFormat>Широкий екран</PresentationFormat>
  <Paragraphs>61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Чорнобільська катастрофа: міфи та антиміфи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Використані джерела: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Чорнобільська катастрофа: міфи та антиміфи</dc:title>
  <dc:creator>Ганна Москвітіна</dc:creator>
  <cp:lastModifiedBy>Ганна Москвітіна</cp:lastModifiedBy>
  <cp:revision>17</cp:revision>
  <dcterms:created xsi:type="dcterms:W3CDTF">2024-10-15T14:23:53Z</dcterms:created>
  <dcterms:modified xsi:type="dcterms:W3CDTF">2024-10-16T07:44:58Z</dcterms:modified>
</cp:coreProperties>
</file>