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notesSlides/notesSlide1.xml" ContentType="application/vnd.openxmlformats-officedocument.presentationml.notesSlide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media/image22.jpg" ContentType="image/png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17"/>
  </p:notesMasterIdLst>
  <p:sldIdLst>
    <p:sldId id="256" r:id="rId2"/>
    <p:sldId id="258" r:id="rId3"/>
    <p:sldId id="273" r:id="rId4"/>
    <p:sldId id="268" r:id="rId5"/>
    <p:sldId id="266" r:id="rId6"/>
    <p:sldId id="272" r:id="rId7"/>
    <p:sldId id="257" r:id="rId8"/>
    <p:sldId id="265" r:id="rId9"/>
    <p:sldId id="261" r:id="rId10"/>
    <p:sldId id="262" r:id="rId11"/>
    <p:sldId id="269" r:id="rId12"/>
    <p:sldId id="270" r:id="rId13"/>
    <p:sldId id="264" r:id="rId14"/>
    <p:sldId id="271" r:id="rId15"/>
    <p:sldId id="27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34" autoAdjust="0"/>
    <p:restoredTop sz="94660"/>
  </p:normalViewPr>
  <p:slideViewPr>
    <p:cSldViewPr snapToGrid="0">
      <p:cViewPr varScale="1">
        <p:scale>
          <a:sx n="83" d="100"/>
          <a:sy n="83" d="100"/>
        </p:scale>
        <p:origin x="70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fif"/><Relationship Id="rId5" Type="http://schemas.openxmlformats.org/officeDocument/2006/relationships/image" Target="../media/image12.jfif"/><Relationship Id="rId4" Type="http://schemas.openxmlformats.org/officeDocument/2006/relationships/image" Target="../media/image11.jp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fif"/><Relationship Id="rId5" Type="http://schemas.openxmlformats.org/officeDocument/2006/relationships/image" Target="../media/image12.jfif"/><Relationship Id="rId4" Type="http://schemas.openxmlformats.org/officeDocument/2006/relationships/image" Target="../media/image11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1298E2-89E5-4B61-82BC-1CBD745EF130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BF5C8D5-D76A-47E3-BAAB-BB1EB0D84CF8}">
      <dgm:prSet/>
      <dgm:spPr/>
      <dgm:t>
        <a:bodyPr/>
        <a:lstStyle/>
        <a:p>
          <a:pPr rtl="0"/>
          <a:r>
            <a:rPr lang="ru-RU" dirty="0" err="1" smtClean="0"/>
            <a:t>Кількість</a:t>
          </a:r>
          <a:r>
            <a:rPr lang="ru-RU" dirty="0" smtClean="0"/>
            <a:t> </a:t>
          </a:r>
          <a:r>
            <a:rPr lang="ru-RU" dirty="0" err="1" smtClean="0"/>
            <a:t>учнів</a:t>
          </a:r>
          <a:r>
            <a:rPr lang="ru-RU" dirty="0" smtClean="0"/>
            <a:t>: до ЗО.</a:t>
          </a:r>
          <a:endParaRPr lang="ru-RU" dirty="0"/>
        </a:p>
      </dgm:t>
    </dgm:pt>
    <dgm:pt modelId="{781E5665-A391-42CA-80AD-092F5A21A00C}" type="parTrans" cxnId="{B1DD4379-DB12-41B6-A9ED-02E773BF6073}">
      <dgm:prSet/>
      <dgm:spPr/>
      <dgm:t>
        <a:bodyPr/>
        <a:lstStyle/>
        <a:p>
          <a:endParaRPr lang="ru-RU"/>
        </a:p>
      </dgm:t>
    </dgm:pt>
    <dgm:pt modelId="{2470877F-828B-422F-8DCF-0B8F027A6995}" type="sibTrans" cxnId="{B1DD4379-DB12-41B6-A9ED-02E773BF6073}">
      <dgm:prSet/>
      <dgm:spPr/>
      <dgm:t>
        <a:bodyPr/>
        <a:lstStyle/>
        <a:p>
          <a:endParaRPr lang="ru-RU"/>
        </a:p>
      </dgm:t>
    </dgm:pt>
    <dgm:pt modelId="{7AAA6086-BF1E-4DA4-930E-F37DA8437DB0}">
      <dgm:prSet/>
      <dgm:spPr/>
      <dgm:t>
        <a:bodyPr/>
        <a:lstStyle/>
        <a:p>
          <a:pPr rtl="0"/>
          <a:r>
            <a:rPr lang="ru-RU" smtClean="0"/>
            <a:t>Необхідний час: від 5 до 10 хвилин. </a:t>
          </a:r>
          <a:endParaRPr lang="ru-RU"/>
        </a:p>
      </dgm:t>
    </dgm:pt>
    <dgm:pt modelId="{87F7F09E-CF00-44E7-9620-2CF874308BFA}" type="parTrans" cxnId="{81197D43-D8CC-47EC-BE32-025060DE6F4D}">
      <dgm:prSet/>
      <dgm:spPr/>
      <dgm:t>
        <a:bodyPr/>
        <a:lstStyle/>
        <a:p>
          <a:endParaRPr lang="ru-RU"/>
        </a:p>
      </dgm:t>
    </dgm:pt>
    <dgm:pt modelId="{CE73A653-55F8-4F3C-9ECA-BABEA4EBF15B}" type="sibTrans" cxnId="{81197D43-D8CC-47EC-BE32-025060DE6F4D}">
      <dgm:prSet/>
      <dgm:spPr/>
      <dgm:t>
        <a:bodyPr/>
        <a:lstStyle/>
        <a:p>
          <a:endParaRPr lang="ru-RU"/>
        </a:p>
      </dgm:t>
    </dgm:pt>
    <dgm:pt modelId="{D100837D-495B-4365-92FF-0E4DC62C9EA9}">
      <dgm:prSet/>
      <dgm:spPr/>
      <dgm:t>
        <a:bodyPr/>
        <a:lstStyle/>
        <a:p>
          <a:pPr rtl="0"/>
          <a:r>
            <a:rPr lang="ru-RU" smtClean="0"/>
            <a:t>Обладнання: великий аркуш паперу, маркери або дошка з крейдою. </a:t>
          </a:r>
          <a:endParaRPr lang="ru-RU"/>
        </a:p>
      </dgm:t>
    </dgm:pt>
    <dgm:pt modelId="{15968238-18F2-4438-AD89-F3A74B2785A8}" type="parTrans" cxnId="{B6322114-1F57-4C0E-A8C7-21C43BC8675C}">
      <dgm:prSet/>
      <dgm:spPr/>
      <dgm:t>
        <a:bodyPr/>
        <a:lstStyle/>
        <a:p>
          <a:endParaRPr lang="ru-RU"/>
        </a:p>
      </dgm:t>
    </dgm:pt>
    <dgm:pt modelId="{528932A8-E99A-4D67-B5E3-953711B437A5}" type="sibTrans" cxnId="{B6322114-1F57-4C0E-A8C7-21C43BC8675C}">
      <dgm:prSet/>
      <dgm:spPr/>
      <dgm:t>
        <a:bodyPr/>
        <a:lstStyle/>
        <a:p>
          <a:endParaRPr lang="ru-RU"/>
        </a:p>
      </dgm:t>
    </dgm:pt>
    <dgm:pt modelId="{F6DB7500-6F91-4198-8D23-F4AA0E859E45}" type="pres">
      <dgm:prSet presAssocID="{D21298E2-89E5-4B61-82BC-1CBD745EF13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7C4757-A1D3-4833-93A7-F775C82B4677}" type="pres">
      <dgm:prSet presAssocID="{6BF5C8D5-D76A-47E3-BAAB-BB1EB0D84C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B87088-FA2A-4C8B-A23F-32C9D18A2874}" type="pres">
      <dgm:prSet presAssocID="{2470877F-828B-422F-8DCF-0B8F027A6995}" presName="sibTrans" presStyleCnt="0"/>
      <dgm:spPr/>
    </dgm:pt>
    <dgm:pt modelId="{586A50D9-B689-4374-B8A2-D1EBF848A7F4}" type="pres">
      <dgm:prSet presAssocID="{7AAA6086-BF1E-4DA4-930E-F37DA8437DB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18F084-9521-4001-B3C3-F6BAEF4B5D35}" type="pres">
      <dgm:prSet presAssocID="{CE73A653-55F8-4F3C-9ECA-BABEA4EBF15B}" presName="sibTrans" presStyleCnt="0"/>
      <dgm:spPr/>
    </dgm:pt>
    <dgm:pt modelId="{507638D8-745D-4724-B159-65FC5642E781}" type="pres">
      <dgm:prSet presAssocID="{D100837D-495B-4365-92FF-0E4DC62C9EA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DD4379-DB12-41B6-A9ED-02E773BF6073}" srcId="{D21298E2-89E5-4B61-82BC-1CBD745EF130}" destId="{6BF5C8D5-D76A-47E3-BAAB-BB1EB0D84CF8}" srcOrd="0" destOrd="0" parTransId="{781E5665-A391-42CA-80AD-092F5A21A00C}" sibTransId="{2470877F-828B-422F-8DCF-0B8F027A6995}"/>
    <dgm:cxn modelId="{81197D43-D8CC-47EC-BE32-025060DE6F4D}" srcId="{D21298E2-89E5-4B61-82BC-1CBD745EF130}" destId="{7AAA6086-BF1E-4DA4-930E-F37DA8437DB0}" srcOrd="1" destOrd="0" parTransId="{87F7F09E-CF00-44E7-9620-2CF874308BFA}" sibTransId="{CE73A653-55F8-4F3C-9ECA-BABEA4EBF15B}"/>
    <dgm:cxn modelId="{B6322114-1F57-4C0E-A8C7-21C43BC8675C}" srcId="{D21298E2-89E5-4B61-82BC-1CBD745EF130}" destId="{D100837D-495B-4365-92FF-0E4DC62C9EA9}" srcOrd="2" destOrd="0" parTransId="{15968238-18F2-4438-AD89-F3A74B2785A8}" sibTransId="{528932A8-E99A-4D67-B5E3-953711B437A5}"/>
    <dgm:cxn modelId="{5758FFE1-5B32-4F33-842E-8AACB0A66F0D}" type="presOf" srcId="{D100837D-495B-4365-92FF-0E4DC62C9EA9}" destId="{507638D8-745D-4724-B159-65FC5642E781}" srcOrd="0" destOrd="0" presId="urn:microsoft.com/office/officeart/2005/8/layout/default"/>
    <dgm:cxn modelId="{8CEB337E-3F1A-4E7D-86E7-22F37CD938A9}" type="presOf" srcId="{D21298E2-89E5-4B61-82BC-1CBD745EF130}" destId="{F6DB7500-6F91-4198-8D23-F4AA0E859E45}" srcOrd="0" destOrd="0" presId="urn:microsoft.com/office/officeart/2005/8/layout/default"/>
    <dgm:cxn modelId="{C2BBFEA1-77A6-425C-BB51-FEC70EC1574E}" type="presOf" srcId="{6BF5C8D5-D76A-47E3-BAAB-BB1EB0D84CF8}" destId="{1C7C4757-A1D3-4833-93A7-F775C82B4677}" srcOrd="0" destOrd="0" presId="urn:microsoft.com/office/officeart/2005/8/layout/default"/>
    <dgm:cxn modelId="{4B4CF073-8B75-4E8F-A4ED-735DE5DFE32D}" type="presOf" srcId="{7AAA6086-BF1E-4DA4-930E-F37DA8437DB0}" destId="{586A50D9-B689-4374-B8A2-D1EBF848A7F4}" srcOrd="0" destOrd="0" presId="urn:microsoft.com/office/officeart/2005/8/layout/default"/>
    <dgm:cxn modelId="{95985BAC-6881-453A-914C-CD760ED2D09A}" type="presParOf" srcId="{F6DB7500-6F91-4198-8D23-F4AA0E859E45}" destId="{1C7C4757-A1D3-4833-93A7-F775C82B4677}" srcOrd="0" destOrd="0" presId="urn:microsoft.com/office/officeart/2005/8/layout/default"/>
    <dgm:cxn modelId="{A330A37F-CF21-4D04-AF59-35A60E1B51A8}" type="presParOf" srcId="{F6DB7500-6F91-4198-8D23-F4AA0E859E45}" destId="{90B87088-FA2A-4C8B-A23F-32C9D18A2874}" srcOrd="1" destOrd="0" presId="urn:microsoft.com/office/officeart/2005/8/layout/default"/>
    <dgm:cxn modelId="{B0E09701-5143-4FC4-8C39-C5EEB0108A3C}" type="presParOf" srcId="{F6DB7500-6F91-4198-8D23-F4AA0E859E45}" destId="{586A50D9-B689-4374-B8A2-D1EBF848A7F4}" srcOrd="2" destOrd="0" presId="urn:microsoft.com/office/officeart/2005/8/layout/default"/>
    <dgm:cxn modelId="{A4CFE518-CB59-4545-9C06-CC0F7656F438}" type="presParOf" srcId="{F6DB7500-6F91-4198-8D23-F4AA0E859E45}" destId="{0B18F084-9521-4001-B3C3-F6BAEF4B5D35}" srcOrd="3" destOrd="0" presId="urn:microsoft.com/office/officeart/2005/8/layout/default"/>
    <dgm:cxn modelId="{777DF009-8E83-4769-B9F4-AF7412BAA070}" type="presParOf" srcId="{F6DB7500-6F91-4198-8D23-F4AA0E859E45}" destId="{507638D8-745D-4724-B159-65FC5642E781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D8C2CD-14E5-4697-8D42-C204488668B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2C63B79-FF73-4511-A7A7-B665F06EAD06}">
      <dgm:prSet/>
      <dgm:spPr/>
      <dgm:t>
        <a:bodyPr/>
        <a:lstStyle/>
        <a:p>
          <a:pPr algn="just" rtl="0"/>
          <a:r>
            <a:rPr lang="ru-RU" dirty="0" smtClean="0"/>
            <a:t>Мета: </a:t>
          </a:r>
          <a:r>
            <a:rPr lang="ru-RU" dirty="0" err="1" smtClean="0"/>
            <a:t>вироблення</a:t>
          </a:r>
          <a:r>
            <a:rPr lang="ru-RU" dirty="0" smtClean="0"/>
            <a:t> </a:t>
          </a:r>
          <a:r>
            <a:rPr lang="ru-RU" dirty="0" err="1" smtClean="0"/>
            <a:t>спільними</a:t>
          </a:r>
          <a:r>
            <a:rPr lang="ru-RU" dirty="0" smtClean="0"/>
            <a:t> </a:t>
          </a:r>
          <a:r>
            <a:rPr lang="ru-RU" dirty="0" err="1" smtClean="0"/>
            <a:t>зусиллями</a:t>
          </a:r>
          <a:r>
            <a:rPr lang="ru-RU" dirty="0" smtClean="0"/>
            <a:t> </a:t>
          </a:r>
          <a:r>
            <a:rPr lang="ru-RU" dirty="0" err="1" smtClean="0"/>
            <a:t>кількох</a:t>
          </a:r>
          <a:r>
            <a:rPr lang="ru-RU" dirty="0" smtClean="0"/>
            <a:t> </a:t>
          </a:r>
          <a:r>
            <a:rPr lang="ru-RU" dirty="0" err="1" smtClean="0"/>
            <a:t>рішень</a:t>
          </a:r>
          <a:r>
            <a:rPr lang="ru-RU" dirty="0" smtClean="0"/>
            <a:t> </a:t>
          </a:r>
          <a:r>
            <a:rPr lang="ru-RU" dirty="0" err="1" smtClean="0"/>
            <a:t>конкретної</a:t>
          </a:r>
          <a:r>
            <a:rPr lang="ru-RU" dirty="0" smtClean="0"/>
            <a:t> </a:t>
          </a:r>
          <a:r>
            <a:rPr lang="ru-RU" dirty="0" err="1" smtClean="0"/>
            <a:t>проблеми</a:t>
          </a:r>
          <a:r>
            <a:rPr lang="ru-RU" dirty="0" smtClean="0"/>
            <a:t>, </a:t>
          </a:r>
          <a:r>
            <a:rPr lang="ru-RU" dirty="0" err="1" smtClean="0"/>
            <a:t>збирання</a:t>
          </a:r>
          <a:r>
            <a:rPr lang="ru-RU" dirty="0" smtClean="0"/>
            <a:t> </a:t>
          </a:r>
          <a:r>
            <a:rPr lang="ru-RU" dirty="0" err="1" smtClean="0"/>
            <a:t>якомога</a:t>
          </a:r>
          <a:r>
            <a:rPr lang="ru-RU" dirty="0" smtClean="0"/>
            <a:t> </a:t>
          </a:r>
          <a:r>
            <a:rPr lang="ru-RU" dirty="0" err="1" smtClean="0"/>
            <a:t>більшої</a:t>
          </a:r>
          <a:r>
            <a:rPr lang="ru-RU" dirty="0" smtClean="0"/>
            <a:t> </a:t>
          </a:r>
          <a:r>
            <a:rPr lang="ru-RU" dirty="0" err="1" smtClean="0"/>
            <a:t>кількості</a:t>
          </a:r>
          <a:r>
            <a:rPr lang="ru-RU" dirty="0" smtClean="0"/>
            <a:t> </a:t>
          </a:r>
          <a:r>
            <a:rPr lang="ru-RU" dirty="0" err="1" smtClean="0"/>
            <a:t>ідей</a:t>
          </a:r>
          <a:r>
            <a:rPr lang="ru-RU" dirty="0" smtClean="0"/>
            <a:t> </a:t>
          </a:r>
          <a:r>
            <a:rPr lang="ru-RU" dirty="0" err="1" smtClean="0"/>
            <a:t>щодо</a:t>
          </a:r>
          <a:r>
            <a:rPr lang="ru-RU" dirty="0" smtClean="0"/>
            <a:t> </a:t>
          </a:r>
          <a:r>
            <a:rPr lang="ru-RU" dirty="0" err="1" smtClean="0"/>
            <a:t>проблеми</a:t>
          </a:r>
          <a:r>
            <a:rPr lang="ru-RU" dirty="0" smtClean="0"/>
            <a:t> </a:t>
          </a:r>
          <a:r>
            <a:rPr lang="ru-RU" dirty="0" err="1" smtClean="0"/>
            <a:t>від</a:t>
          </a:r>
          <a:r>
            <a:rPr lang="ru-RU" dirty="0" smtClean="0"/>
            <a:t> </a:t>
          </a:r>
          <a:r>
            <a:rPr lang="ru-RU" dirty="0" err="1" smtClean="0"/>
            <a:t>усіх</a:t>
          </a:r>
          <a:r>
            <a:rPr lang="ru-RU" dirty="0" smtClean="0"/>
            <a:t> </a:t>
          </a:r>
          <a:r>
            <a:rPr lang="ru-RU" dirty="0" err="1" smtClean="0"/>
            <a:t>учнів</a:t>
          </a:r>
          <a:r>
            <a:rPr lang="ru-RU" dirty="0" smtClean="0"/>
            <a:t> </a:t>
          </a:r>
          <a:r>
            <a:rPr lang="ru-RU" dirty="0" err="1" smtClean="0"/>
            <a:t>протягом</a:t>
          </a:r>
          <a:r>
            <a:rPr lang="ru-RU" dirty="0" smtClean="0"/>
            <a:t> </a:t>
          </a:r>
          <a:r>
            <a:rPr lang="ru-RU" dirty="0" err="1" smtClean="0"/>
            <a:t>обмеженого</a:t>
          </a:r>
          <a:r>
            <a:rPr lang="ru-RU" dirty="0" smtClean="0"/>
            <a:t> </a:t>
          </a:r>
          <a:r>
            <a:rPr lang="ru-RU" dirty="0" err="1" smtClean="0"/>
            <a:t>періоду</a:t>
          </a:r>
          <a:r>
            <a:rPr lang="ru-RU" dirty="0" smtClean="0"/>
            <a:t>, </a:t>
          </a:r>
          <a:r>
            <a:rPr lang="ru-RU" dirty="0" err="1" smtClean="0"/>
            <a:t>актуалізація</a:t>
          </a:r>
          <a:r>
            <a:rPr lang="ru-RU" dirty="0" smtClean="0"/>
            <a:t> </a:t>
          </a:r>
          <a:r>
            <a:rPr lang="ru-RU" dirty="0" err="1" smtClean="0"/>
            <a:t>опорних</a:t>
          </a:r>
          <a:r>
            <a:rPr lang="ru-RU" dirty="0" smtClean="0"/>
            <a:t> </a:t>
          </a:r>
          <a:r>
            <a:rPr lang="ru-RU" dirty="0" err="1" smtClean="0"/>
            <a:t>знань</a:t>
          </a:r>
          <a:r>
            <a:rPr lang="ru-RU" dirty="0" smtClean="0"/>
            <a:t> </a:t>
          </a:r>
          <a:r>
            <a:rPr lang="ru-RU" dirty="0" err="1" smtClean="0"/>
            <a:t>чи</a:t>
          </a:r>
          <a:r>
            <a:rPr lang="ru-RU" dirty="0" smtClean="0"/>
            <a:t> </a:t>
          </a:r>
          <a:r>
            <a:rPr lang="ru-RU" dirty="0" err="1" smtClean="0"/>
            <a:t>мотивація</a:t>
          </a:r>
          <a:r>
            <a:rPr lang="ru-RU" dirty="0" smtClean="0"/>
            <a:t> </a:t>
          </a:r>
          <a:r>
            <a:rPr lang="ru-RU" dirty="0" err="1" smtClean="0"/>
            <a:t>навчальної</a:t>
          </a:r>
          <a:r>
            <a:rPr lang="ru-RU" dirty="0" smtClean="0"/>
            <a:t> </a:t>
          </a:r>
          <a:r>
            <a:rPr lang="ru-RU" dirty="0" err="1" smtClean="0"/>
            <a:t>діяльності</a:t>
          </a:r>
          <a:r>
            <a:rPr lang="ru-RU" dirty="0" smtClean="0"/>
            <a:t>. </a:t>
          </a:r>
          <a:r>
            <a:rPr lang="ru-RU" dirty="0" err="1" smtClean="0"/>
            <a:t>Мозковий</a:t>
          </a:r>
          <a:r>
            <a:rPr lang="ru-RU" dirty="0" smtClean="0"/>
            <a:t> штурм </a:t>
          </a:r>
          <a:r>
            <a:rPr lang="ru-RU" dirty="0" err="1" smtClean="0"/>
            <a:t>спонукає</a:t>
          </a:r>
          <a:r>
            <a:rPr lang="ru-RU" dirty="0" smtClean="0"/>
            <a:t> </a:t>
          </a:r>
          <a:r>
            <a:rPr lang="ru-RU" dirty="0" err="1" smtClean="0"/>
            <a:t>учнів</a:t>
          </a:r>
          <a:r>
            <a:rPr lang="ru-RU" dirty="0" smtClean="0"/>
            <a:t> </a:t>
          </a:r>
          <a:r>
            <a:rPr lang="ru-RU" dirty="0" err="1" smtClean="0"/>
            <a:t>виявляти</a:t>
          </a:r>
          <a:r>
            <a:rPr lang="ru-RU" dirty="0" smtClean="0"/>
            <a:t> </a:t>
          </a:r>
          <a:r>
            <a:rPr lang="ru-RU" dirty="0" err="1" smtClean="0"/>
            <a:t>уяву</a:t>
          </a:r>
          <a:r>
            <a:rPr lang="ru-RU" dirty="0" smtClean="0"/>
            <a:t> та </a:t>
          </a:r>
          <a:r>
            <a:rPr lang="ru-RU" dirty="0" err="1" smtClean="0"/>
            <a:t>творчість</a:t>
          </a:r>
          <a:r>
            <a:rPr lang="ru-RU" dirty="0" smtClean="0"/>
            <a:t>, </a:t>
          </a:r>
          <a:r>
            <a:rPr lang="ru-RU" dirty="0" err="1" smtClean="0"/>
            <a:t>дозволяє</a:t>
          </a:r>
          <a:r>
            <a:rPr lang="ru-RU" dirty="0" smtClean="0"/>
            <a:t> </a:t>
          </a:r>
          <a:r>
            <a:rPr lang="ru-RU" dirty="0" err="1" smtClean="0"/>
            <a:t>їм</a:t>
          </a:r>
          <a:r>
            <a:rPr lang="ru-RU" dirty="0" smtClean="0"/>
            <a:t> </a:t>
          </a:r>
          <a:r>
            <a:rPr lang="ru-RU" dirty="0" err="1" smtClean="0"/>
            <a:t>вільно</a:t>
          </a:r>
          <a:r>
            <a:rPr lang="ru-RU" dirty="0" smtClean="0"/>
            <a:t> </a:t>
          </a:r>
          <a:r>
            <a:rPr lang="ru-RU" dirty="0" err="1" smtClean="0"/>
            <a:t>висловлювати</a:t>
          </a:r>
          <a:r>
            <a:rPr lang="ru-RU" dirty="0" smtClean="0"/>
            <a:t> </a:t>
          </a:r>
          <a:r>
            <a:rPr lang="ru-RU" dirty="0" err="1" smtClean="0"/>
            <a:t>свої</a:t>
          </a:r>
          <a:r>
            <a:rPr lang="ru-RU" dirty="0" smtClean="0"/>
            <a:t> думки. </a:t>
          </a:r>
          <a:endParaRPr lang="ru-RU" dirty="0"/>
        </a:p>
      </dgm:t>
    </dgm:pt>
    <dgm:pt modelId="{EB23056D-4556-4C72-9B16-F23E8B2F734B}" type="parTrans" cxnId="{E9701E00-A592-4ED9-8C03-D09BE6C99FD1}">
      <dgm:prSet/>
      <dgm:spPr/>
      <dgm:t>
        <a:bodyPr/>
        <a:lstStyle/>
        <a:p>
          <a:endParaRPr lang="ru-RU"/>
        </a:p>
      </dgm:t>
    </dgm:pt>
    <dgm:pt modelId="{D932DFD1-BACD-4A5B-9BE5-56BC30CF0408}" type="sibTrans" cxnId="{E9701E00-A592-4ED9-8C03-D09BE6C99FD1}">
      <dgm:prSet/>
      <dgm:spPr/>
      <dgm:t>
        <a:bodyPr/>
        <a:lstStyle/>
        <a:p>
          <a:endParaRPr lang="ru-RU"/>
        </a:p>
      </dgm:t>
    </dgm:pt>
    <dgm:pt modelId="{EAC80567-628D-4212-A2F4-0B5DB8FC5510}" type="pres">
      <dgm:prSet presAssocID="{A6D8C2CD-14E5-4697-8D42-C204488668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D45EEE-16DA-4EE9-8752-649ABDF1D11B}" type="pres">
      <dgm:prSet presAssocID="{32C63B79-FF73-4511-A7A7-B665F06EAD06}" presName="parentText" presStyleLbl="node1" presStyleIdx="0" presStyleCnt="1" custLinFactNeighborX="-3023" custLinFactNeighborY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FE2F41-1EA9-487F-AC8A-3D64AF96E3C1}" type="presOf" srcId="{A6D8C2CD-14E5-4697-8D42-C204488668BC}" destId="{EAC80567-628D-4212-A2F4-0B5DB8FC5510}" srcOrd="0" destOrd="0" presId="urn:microsoft.com/office/officeart/2005/8/layout/vList2"/>
    <dgm:cxn modelId="{E9701E00-A592-4ED9-8C03-D09BE6C99FD1}" srcId="{A6D8C2CD-14E5-4697-8D42-C204488668BC}" destId="{32C63B79-FF73-4511-A7A7-B665F06EAD06}" srcOrd="0" destOrd="0" parTransId="{EB23056D-4556-4C72-9B16-F23E8B2F734B}" sibTransId="{D932DFD1-BACD-4A5B-9BE5-56BC30CF0408}"/>
    <dgm:cxn modelId="{48B3CC27-1832-4489-9805-CE14CAC0355D}" type="presOf" srcId="{32C63B79-FF73-4511-A7A7-B665F06EAD06}" destId="{7FD45EEE-16DA-4EE9-8752-649ABDF1D11B}" srcOrd="0" destOrd="0" presId="urn:microsoft.com/office/officeart/2005/8/layout/vList2"/>
    <dgm:cxn modelId="{6EA7612F-C9A8-4B05-92AB-FEAB5764A997}" type="presParOf" srcId="{EAC80567-628D-4212-A2F4-0B5DB8FC5510}" destId="{7FD45EEE-16DA-4EE9-8752-649ABDF1D11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10FED59-CF23-491E-83B3-E4F7D6295464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6E7A76-9453-4F6F-BF98-A51FAF309002}">
      <dgm:prSet/>
      <dgm:spPr/>
      <dgm:t>
        <a:bodyPr/>
        <a:lstStyle/>
        <a:p>
          <a:pPr rtl="0"/>
          <a:r>
            <a:rPr lang="ru-RU" dirty="0" err="1" smtClean="0"/>
            <a:t>Спочатку</a:t>
          </a:r>
          <a:r>
            <a:rPr lang="ru-RU" dirty="0" smtClean="0"/>
            <a:t> </a:t>
          </a:r>
          <a:r>
            <a:rPr lang="ru-RU" dirty="0" err="1" smtClean="0"/>
            <a:t>учні</a:t>
          </a:r>
          <a:r>
            <a:rPr lang="ru-RU" dirty="0" smtClean="0"/>
            <a:t> </a:t>
          </a:r>
          <a:r>
            <a:rPr lang="ru-RU" dirty="0" err="1" smtClean="0"/>
            <a:t>складають</a:t>
          </a:r>
          <a:r>
            <a:rPr lang="ru-RU" dirty="0" smtClean="0"/>
            <a:t> список </a:t>
          </a:r>
          <a:r>
            <a:rPr lang="ru-RU" dirty="0" err="1" smtClean="0"/>
            <a:t>ідей</a:t>
          </a:r>
          <a:r>
            <a:rPr lang="ru-RU" dirty="0" smtClean="0"/>
            <a:t> з теми </a:t>
          </a:r>
          <a:r>
            <a:rPr lang="ru-RU" dirty="0" err="1" smtClean="0"/>
            <a:t>індивідуально</a:t>
          </a:r>
          <a:r>
            <a:rPr lang="ru-RU" dirty="0" smtClean="0"/>
            <a:t>. </a:t>
          </a:r>
          <a:r>
            <a:rPr lang="ru-RU" dirty="0" err="1" smtClean="0"/>
            <a:t>Потім</a:t>
          </a:r>
          <a:r>
            <a:rPr lang="ru-RU" dirty="0" smtClean="0"/>
            <a:t>, через </a:t>
          </a:r>
          <a:r>
            <a:rPr lang="ru-RU" dirty="0" err="1" smtClean="0"/>
            <a:t>кілька</a:t>
          </a:r>
          <a:r>
            <a:rPr lang="ru-RU" dirty="0" smtClean="0"/>
            <a:t> </a:t>
          </a:r>
          <a:r>
            <a:rPr lang="ru-RU" dirty="0" err="1" smtClean="0"/>
            <a:t>хвилин</a:t>
          </a:r>
          <a:r>
            <a:rPr lang="ru-RU" dirty="0" smtClean="0"/>
            <a:t>, вони </a:t>
          </a:r>
          <a:r>
            <a:rPr lang="ru-RU" dirty="0" err="1" smtClean="0"/>
            <a:t>об'єднуються</a:t>
          </a:r>
          <a:r>
            <a:rPr lang="ru-RU" dirty="0" smtClean="0"/>
            <a:t> у пари й </a:t>
          </a:r>
          <a:r>
            <a:rPr lang="ru-RU" dirty="0" err="1" smtClean="0"/>
            <a:t>діляться</a:t>
          </a:r>
          <a:r>
            <a:rPr lang="ru-RU" dirty="0" smtClean="0"/>
            <a:t> </a:t>
          </a:r>
          <a:r>
            <a:rPr lang="ru-RU" dirty="0" err="1" smtClean="0"/>
            <a:t>своїми</a:t>
          </a:r>
          <a:r>
            <a:rPr lang="ru-RU" dirty="0" smtClean="0"/>
            <a:t> </a:t>
          </a:r>
          <a:r>
            <a:rPr lang="ru-RU" dirty="0" err="1" smtClean="0"/>
            <a:t>ідеями</a:t>
          </a:r>
          <a:r>
            <a:rPr lang="ru-RU" dirty="0" smtClean="0"/>
            <a:t> один з одним, а </a:t>
          </a:r>
          <a:r>
            <a:rPr lang="ru-RU" dirty="0" err="1" smtClean="0"/>
            <a:t>потім</a:t>
          </a:r>
          <a:r>
            <a:rPr lang="ru-RU" dirty="0" smtClean="0"/>
            <a:t> </a:t>
          </a:r>
          <a:r>
            <a:rPr lang="ru-RU" dirty="0" err="1" smtClean="0"/>
            <a:t>доповнюють</a:t>
          </a:r>
          <a:r>
            <a:rPr lang="ru-RU" dirty="0" smtClean="0"/>
            <a:t> </a:t>
          </a:r>
          <a:r>
            <a:rPr lang="ru-RU" dirty="0" err="1" smtClean="0"/>
            <a:t>свій</a:t>
          </a:r>
          <a:r>
            <a:rPr lang="ru-RU" dirty="0" smtClean="0"/>
            <a:t> список. </a:t>
          </a:r>
          <a:r>
            <a:rPr lang="ru-RU" dirty="0" err="1" smtClean="0"/>
            <a:t>Пізніше</a:t>
          </a:r>
          <a:r>
            <a:rPr lang="ru-RU" dirty="0" smtClean="0"/>
            <a:t> </a:t>
          </a:r>
          <a:r>
            <a:rPr lang="ru-RU" dirty="0" err="1" smtClean="0"/>
            <a:t>вчитель</a:t>
          </a:r>
          <a:r>
            <a:rPr lang="ru-RU" dirty="0" smtClean="0"/>
            <a:t> </a:t>
          </a:r>
          <a:r>
            <a:rPr lang="ru-RU" dirty="0" err="1" smtClean="0"/>
            <a:t>може</a:t>
          </a:r>
          <a:r>
            <a:rPr lang="ru-RU" dirty="0" smtClean="0"/>
            <a:t> </a:t>
          </a:r>
          <a:r>
            <a:rPr lang="ru-RU" dirty="0" err="1" smtClean="0"/>
            <a:t>попросити</a:t>
          </a:r>
          <a:r>
            <a:rPr lang="ru-RU" dirty="0" smtClean="0"/>
            <a:t> пари </a:t>
          </a:r>
          <a:r>
            <a:rPr lang="ru-RU" dirty="0" err="1" smtClean="0"/>
            <a:t>учнів</a:t>
          </a:r>
          <a:r>
            <a:rPr lang="ru-RU" dirty="0" smtClean="0"/>
            <a:t> </a:t>
          </a:r>
          <a:r>
            <a:rPr lang="ru-RU" dirty="0" err="1" smtClean="0"/>
            <a:t>доповісти</a:t>
          </a:r>
          <a:r>
            <a:rPr lang="ru-RU" dirty="0" smtClean="0"/>
            <a:t> </a:t>
          </a:r>
          <a:r>
            <a:rPr lang="ru-RU" dirty="0" err="1" smtClean="0"/>
            <a:t>свої</a:t>
          </a:r>
          <a:r>
            <a:rPr lang="ru-RU" dirty="0" smtClean="0"/>
            <a:t> </a:t>
          </a:r>
          <a:r>
            <a:rPr lang="ru-RU" dirty="0" err="1" smtClean="0"/>
            <a:t>ідеї</a:t>
          </a:r>
          <a:r>
            <a:rPr lang="ru-RU" dirty="0" smtClean="0"/>
            <a:t> </a:t>
          </a:r>
          <a:r>
            <a:rPr lang="ru-RU" dirty="0" err="1" smtClean="0"/>
            <a:t>всьому</a:t>
          </a:r>
          <a:r>
            <a:rPr lang="ru-RU" dirty="0" smtClean="0"/>
            <a:t> </a:t>
          </a:r>
          <a:r>
            <a:rPr lang="ru-RU" dirty="0" err="1" smtClean="0"/>
            <a:t>класу</a:t>
          </a:r>
          <a:r>
            <a:rPr lang="ru-RU" dirty="0" smtClean="0"/>
            <a:t>, </a:t>
          </a:r>
          <a:r>
            <a:rPr lang="ru-RU" dirty="0" err="1" smtClean="0"/>
            <a:t>одночасно</a:t>
          </a:r>
          <a:r>
            <a:rPr lang="ru-RU" dirty="0" smtClean="0"/>
            <a:t> </a:t>
          </a:r>
          <a:r>
            <a:rPr lang="ru-RU" dirty="0" err="1" smtClean="0"/>
            <a:t>записуючи</a:t>
          </a:r>
          <a:r>
            <a:rPr lang="ru-RU" dirty="0" smtClean="0"/>
            <a:t> </a:t>
          </a:r>
          <a:r>
            <a:rPr lang="ru-RU" dirty="0" err="1" smtClean="0"/>
            <a:t>їх</a:t>
          </a:r>
          <a:r>
            <a:rPr lang="ru-RU" dirty="0" smtClean="0"/>
            <a:t> на </a:t>
          </a:r>
          <a:r>
            <a:rPr lang="ru-RU" dirty="0" err="1" smtClean="0"/>
            <a:t>дошці</a:t>
          </a:r>
          <a:r>
            <a:rPr lang="ru-RU" dirty="0" smtClean="0"/>
            <a:t>.  </a:t>
          </a:r>
          <a:endParaRPr lang="ru-RU" dirty="0"/>
        </a:p>
      </dgm:t>
    </dgm:pt>
    <dgm:pt modelId="{095AD151-90D5-423E-9E03-3C2DE7CA6516}" type="parTrans" cxnId="{B04C17D2-D3F5-4007-9A4A-AA7058B1711B}">
      <dgm:prSet/>
      <dgm:spPr/>
      <dgm:t>
        <a:bodyPr/>
        <a:lstStyle/>
        <a:p>
          <a:endParaRPr lang="ru-RU"/>
        </a:p>
      </dgm:t>
    </dgm:pt>
    <dgm:pt modelId="{E88BBB90-B9C1-4A0E-A517-752FC1134523}" type="sibTrans" cxnId="{B04C17D2-D3F5-4007-9A4A-AA7058B1711B}">
      <dgm:prSet/>
      <dgm:spPr/>
      <dgm:t>
        <a:bodyPr/>
        <a:lstStyle/>
        <a:p>
          <a:endParaRPr lang="ru-RU"/>
        </a:p>
      </dgm:t>
    </dgm:pt>
    <dgm:pt modelId="{39070D41-FA50-4592-8F64-B67E96D2A8E5}" type="pres">
      <dgm:prSet presAssocID="{F10FED59-CF23-491E-83B3-E4F7D629546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8D473F3-BAE7-4102-B565-2C779F0659F3}" type="pres">
      <dgm:prSet presAssocID="{086E7A76-9453-4F6F-BF98-A51FAF309002}" presName="hierRoot1" presStyleCnt="0">
        <dgm:presLayoutVars>
          <dgm:hierBranch val="init"/>
        </dgm:presLayoutVars>
      </dgm:prSet>
      <dgm:spPr/>
    </dgm:pt>
    <dgm:pt modelId="{93E378B6-AD45-448F-A0B9-6B367F301DE6}" type="pres">
      <dgm:prSet presAssocID="{086E7A76-9453-4F6F-BF98-A51FAF309002}" presName="rootComposite1" presStyleCnt="0"/>
      <dgm:spPr/>
    </dgm:pt>
    <dgm:pt modelId="{7A06AFAA-8266-4CA8-8442-D59D8A6CD152}" type="pres">
      <dgm:prSet presAssocID="{086E7A76-9453-4F6F-BF98-A51FAF309002}" presName="rootText1" presStyleLbl="node0" presStyleIdx="0" presStyleCnt="1" custScaleY="137950" custLinFactY="30270" custLinFactNeighborX="15259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0D6524-50BF-404E-8445-42111BBC46AA}" type="pres">
      <dgm:prSet presAssocID="{086E7A76-9453-4F6F-BF98-A51FAF30900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E29CAC6-402E-4C9B-9FCB-DE8B5013FE56}" type="pres">
      <dgm:prSet presAssocID="{086E7A76-9453-4F6F-BF98-A51FAF309002}" presName="hierChild2" presStyleCnt="0"/>
      <dgm:spPr/>
    </dgm:pt>
    <dgm:pt modelId="{1E2AF220-D95F-41B1-8286-BEA4BDA43A74}" type="pres">
      <dgm:prSet presAssocID="{086E7A76-9453-4F6F-BF98-A51FAF309002}" presName="hierChild3" presStyleCnt="0"/>
      <dgm:spPr/>
    </dgm:pt>
  </dgm:ptLst>
  <dgm:cxnLst>
    <dgm:cxn modelId="{B04C17D2-D3F5-4007-9A4A-AA7058B1711B}" srcId="{F10FED59-CF23-491E-83B3-E4F7D6295464}" destId="{086E7A76-9453-4F6F-BF98-A51FAF309002}" srcOrd="0" destOrd="0" parTransId="{095AD151-90D5-423E-9E03-3C2DE7CA6516}" sibTransId="{E88BBB90-B9C1-4A0E-A517-752FC1134523}"/>
    <dgm:cxn modelId="{E1B1C4FE-FEE2-4D30-8C53-1F6B43521C01}" type="presOf" srcId="{F10FED59-CF23-491E-83B3-E4F7D6295464}" destId="{39070D41-FA50-4592-8F64-B67E96D2A8E5}" srcOrd="0" destOrd="0" presId="urn:microsoft.com/office/officeart/2005/8/layout/orgChart1"/>
    <dgm:cxn modelId="{C55C74E9-1AD1-407C-A061-53320B98E8BB}" type="presOf" srcId="{086E7A76-9453-4F6F-BF98-A51FAF309002}" destId="{7A06AFAA-8266-4CA8-8442-D59D8A6CD152}" srcOrd="0" destOrd="0" presId="urn:microsoft.com/office/officeart/2005/8/layout/orgChart1"/>
    <dgm:cxn modelId="{78C96858-B769-4D7C-8A3A-18BB4C30D211}" type="presOf" srcId="{086E7A76-9453-4F6F-BF98-A51FAF309002}" destId="{C30D6524-50BF-404E-8445-42111BBC46AA}" srcOrd="1" destOrd="0" presId="urn:microsoft.com/office/officeart/2005/8/layout/orgChart1"/>
    <dgm:cxn modelId="{0D432AE0-B4D5-4A74-A858-37CEE318A266}" type="presParOf" srcId="{39070D41-FA50-4592-8F64-B67E96D2A8E5}" destId="{38D473F3-BAE7-4102-B565-2C779F0659F3}" srcOrd="0" destOrd="0" presId="urn:microsoft.com/office/officeart/2005/8/layout/orgChart1"/>
    <dgm:cxn modelId="{77811B44-3B12-4489-ABBF-F0ABB393EED9}" type="presParOf" srcId="{38D473F3-BAE7-4102-B565-2C779F0659F3}" destId="{93E378B6-AD45-448F-A0B9-6B367F301DE6}" srcOrd="0" destOrd="0" presId="urn:microsoft.com/office/officeart/2005/8/layout/orgChart1"/>
    <dgm:cxn modelId="{01D5C137-5084-40F6-AF0B-6834AD5EC674}" type="presParOf" srcId="{93E378B6-AD45-448F-A0B9-6B367F301DE6}" destId="{7A06AFAA-8266-4CA8-8442-D59D8A6CD152}" srcOrd="0" destOrd="0" presId="urn:microsoft.com/office/officeart/2005/8/layout/orgChart1"/>
    <dgm:cxn modelId="{8175F3BA-9FA1-42BF-BC7F-D2717480654B}" type="presParOf" srcId="{93E378B6-AD45-448F-A0B9-6B367F301DE6}" destId="{C30D6524-50BF-404E-8445-42111BBC46AA}" srcOrd="1" destOrd="0" presId="urn:microsoft.com/office/officeart/2005/8/layout/orgChart1"/>
    <dgm:cxn modelId="{14A8BE86-1CC3-4B01-8429-3D0B43992FD5}" type="presParOf" srcId="{38D473F3-BAE7-4102-B565-2C779F0659F3}" destId="{EE29CAC6-402E-4C9B-9FCB-DE8B5013FE56}" srcOrd="1" destOrd="0" presId="urn:microsoft.com/office/officeart/2005/8/layout/orgChart1"/>
    <dgm:cxn modelId="{612955BF-9EB8-4903-8575-E5826B7D5762}" type="presParOf" srcId="{38D473F3-BAE7-4102-B565-2C779F0659F3}" destId="{1E2AF220-D95F-41B1-8286-BEA4BDA43A7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9CB5CB-150B-4EB1-9906-74ACA12FAA7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C5DFD1-4305-4D91-B6A8-085D6D1CB013}">
      <dgm:prSet/>
      <dgm:spPr/>
      <dgm:t>
        <a:bodyPr/>
        <a:lstStyle/>
        <a:p>
          <a:pPr algn="just"/>
          <a:r>
            <a:rPr lang="ru-RU" dirty="0"/>
            <a:t>Ознайомтесь з уривком із Київського літопису «Про погром Києва дружиною Андрія Боголюбського» та висловіть свої припущення чому було пограбовано </a:t>
          </a:r>
          <a:r>
            <a:rPr lang="ru-RU" dirty="0" err="1"/>
            <a:t>саме</a:t>
          </a:r>
          <a:r>
            <a:rPr lang="ru-RU" dirty="0"/>
            <a:t> </a:t>
          </a:r>
          <a:r>
            <a:rPr lang="ru-RU" dirty="0" err="1" smtClean="0"/>
            <a:t>Київ</a:t>
          </a:r>
          <a:r>
            <a:rPr lang="ru-RU" dirty="0" smtClean="0"/>
            <a:t> </a:t>
          </a:r>
          <a:r>
            <a:rPr lang="ru-RU" dirty="0"/>
            <a:t>і чому були вивезені всі </a:t>
          </a:r>
          <a:r>
            <a:rPr lang="ru-RU" dirty="0" err="1"/>
            <a:t>святині</a:t>
          </a:r>
          <a:r>
            <a:rPr lang="ru-RU" dirty="0" smtClean="0"/>
            <a:t>? </a:t>
          </a:r>
          <a:r>
            <a:rPr lang="ru-RU" dirty="0" err="1" smtClean="0"/>
            <a:t>Які</a:t>
          </a:r>
          <a:r>
            <a:rPr lang="ru-RU" dirty="0" smtClean="0"/>
            <a:t> </a:t>
          </a:r>
          <a:r>
            <a:rPr lang="ru-RU" dirty="0" err="1" smtClean="0"/>
            <a:t>гріхи</a:t>
          </a:r>
          <a:r>
            <a:rPr lang="ru-RU" dirty="0" smtClean="0"/>
            <a:t> автор </a:t>
          </a:r>
          <a:r>
            <a:rPr lang="ru-RU" dirty="0" err="1" smtClean="0"/>
            <a:t>має</a:t>
          </a:r>
          <a:r>
            <a:rPr lang="ru-RU" dirty="0" smtClean="0"/>
            <a:t> на </a:t>
          </a:r>
          <a:r>
            <a:rPr lang="ru-RU" dirty="0" err="1" smtClean="0"/>
            <a:t>увазі</a:t>
          </a:r>
          <a:r>
            <a:rPr lang="ru-RU" dirty="0" smtClean="0"/>
            <a:t>?</a:t>
          </a:r>
          <a:endParaRPr lang="ru-RU" dirty="0"/>
        </a:p>
      </dgm:t>
    </dgm:pt>
    <dgm:pt modelId="{A6A701DA-44C5-4511-ABAE-48E0EB10A409}" type="parTrans" cxnId="{4807C446-B211-4318-87A8-56CCD9DDDC1F}">
      <dgm:prSet/>
      <dgm:spPr/>
      <dgm:t>
        <a:bodyPr/>
        <a:lstStyle/>
        <a:p>
          <a:endParaRPr lang="ru-RU"/>
        </a:p>
      </dgm:t>
    </dgm:pt>
    <dgm:pt modelId="{A1BE8F81-EBAC-4130-B769-6FB004AA7E6E}" type="sibTrans" cxnId="{4807C446-B211-4318-87A8-56CCD9DDDC1F}">
      <dgm:prSet/>
      <dgm:spPr/>
      <dgm:t>
        <a:bodyPr/>
        <a:lstStyle/>
        <a:p>
          <a:endParaRPr lang="ru-RU"/>
        </a:p>
      </dgm:t>
    </dgm:pt>
    <dgm:pt modelId="{80295F2D-CBFA-49EE-BD24-D6207B7A114D}" type="pres">
      <dgm:prSet presAssocID="{0F9CB5CB-150B-4EB1-9906-74ACA12FAA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FFA9BC-12D5-4E07-B0FE-F6B1DECE18B8}" type="pres">
      <dgm:prSet presAssocID="{F1C5DFD1-4305-4D91-B6A8-085D6D1CB01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0B879D-5448-4D9C-A2DA-A201A65A2820}" type="presOf" srcId="{F1C5DFD1-4305-4D91-B6A8-085D6D1CB013}" destId="{F1FFA9BC-12D5-4E07-B0FE-F6B1DECE18B8}" srcOrd="0" destOrd="0" presId="urn:microsoft.com/office/officeart/2005/8/layout/vList2"/>
    <dgm:cxn modelId="{4807C446-B211-4318-87A8-56CCD9DDDC1F}" srcId="{0F9CB5CB-150B-4EB1-9906-74ACA12FAA76}" destId="{F1C5DFD1-4305-4D91-B6A8-085D6D1CB013}" srcOrd="0" destOrd="0" parTransId="{A6A701DA-44C5-4511-ABAE-48E0EB10A409}" sibTransId="{A1BE8F81-EBAC-4130-B769-6FB004AA7E6E}"/>
    <dgm:cxn modelId="{8ACF6A85-CBD3-4C97-81F3-9511D19DFC6F}" type="presOf" srcId="{0F9CB5CB-150B-4EB1-9906-74ACA12FAA76}" destId="{80295F2D-CBFA-49EE-BD24-D6207B7A114D}" srcOrd="0" destOrd="0" presId="urn:microsoft.com/office/officeart/2005/8/layout/vList2"/>
    <dgm:cxn modelId="{58B104ED-E19C-4E38-B1D1-95DC8BDA2332}" type="presParOf" srcId="{80295F2D-CBFA-49EE-BD24-D6207B7A114D}" destId="{F1FFA9BC-12D5-4E07-B0FE-F6B1DECE18B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7BE8004-21AC-42A7-B429-C8B78450309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4966D68-C3E5-44BD-BE22-43A2AD28422B}">
      <dgm:prSet/>
      <dgm:spPr/>
      <dgm:t>
        <a:bodyPr/>
        <a:lstStyle/>
        <a:p>
          <a:pPr algn="ctr" rtl="0"/>
          <a:r>
            <a:rPr lang="ru-RU" smtClean="0"/>
            <a:t>Андрій Боголюбський</a:t>
          </a:r>
          <a:endParaRPr lang="ru-RU"/>
        </a:p>
      </dgm:t>
    </dgm:pt>
    <dgm:pt modelId="{576B6813-F9EE-4B05-A802-821F8DBEAE66}" type="parTrans" cxnId="{25819255-9AFC-400E-A1F0-A34ABBD36523}">
      <dgm:prSet/>
      <dgm:spPr/>
      <dgm:t>
        <a:bodyPr/>
        <a:lstStyle/>
        <a:p>
          <a:endParaRPr lang="ru-RU"/>
        </a:p>
      </dgm:t>
    </dgm:pt>
    <dgm:pt modelId="{FC09C8EE-EFE9-4B1D-BF45-335C010EC16E}" type="sibTrans" cxnId="{25819255-9AFC-400E-A1F0-A34ABBD36523}">
      <dgm:prSet/>
      <dgm:spPr/>
      <dgm:t>
        <a:bodyPr/>
        <a:lstStyle/>
        <a:p>
          <a:endParaRPr lang="ru-RU"/>
        </a:p>
      </dgm:t>
    </dgm:pt>
    <dgm:pt modelId="{452132F1-C9E1-46D4-9183-8C7493CC0F20}" type="pres">
      <dgm:prSet presAssocID="{07BE8004-21AC-42A7-B429-C8B78450309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6F4D52-AE7C-41ED-A71C-D9A5CDB72246}" type="pres">
      <dgm:prSet presAssocID="{64966D68-C3E5-44BD-BE22-43A2AD28422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903CFF-8400-46DA-8D80-089546B61217}" type="presOf" srcId="{07BE8004-21AC-42A7-B429-C8B78450309B}" destId="{452132F1-C9E1-46D4-9183-8C7493CC0F20}" srcOrd="0" destOrd="0" presId="urn:microsoft.com/office/officeart/2005/8/layout/vList2"/>
    <dgm:cxn modelId="{3A525268-4498-477A-BD1F-068AB72E3E86}" type="presOf" srcId="{64966D68-C3E5-44BD-BE22-43A2AD28422B}" destId="{E46F4D52-AE7C-41ED-A71C-D9A5CDB72246}" srcOrd="0" destOrd="0" presId="urn:microsoft.com/office/officeart/2005/8/layout/vList2"/>
    <dgm:cxn modelId="{25819255-9AFC-400E-A1F0-A34ABBD36523}" srcId="{07BE8004-21AC-42A7-B429-C8B78450309B}" destId="{64966D68-C3E5-44BD-BE22-43A2AD28422B}" srcOrd="0" destOrd="0" parTransId="{576B6813-F9EE-4B05-A802-821F8DBEAE66}" sibTransId="{FC09C8EE-EFE9-4B1D-BF45-335C010EC16E}"/>
    <dgm:cxn modelId="{07B7B438-46A9-45F9-8A3F-8CFBED59C376}" type="presParOf" srcId="{452132F1-C9E1-46D4-9183-8C7493CC0F20}" destId="{E46F4D52-AE7C-41ED-A71C-D9A5CDB7224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1AC6BCB-DE57-48C4-BA77-65E690F39A0E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39EDEB-E7C2-48D8-86E7-99DD949729C2}">
      <dgm:prSet/>
      <dgm:spPr/>
      <dgm:t>
        <a:bodyPr/>
        <a:lstStyle/>
        <a:p>
          <a:pPr algn="just" rtl="0"/>
          <a:r>
            <a:rPr lang="ru-RU" dirty="0" smtClean="0"/>
            <a:t>«</a:t>
          </a:r>
          <a:r>
            <a:rPr lang="ru-RU" dirty="0" err="1" smtClean="0"/>
            <a:t>Узятий</a:t>
          </a:r>
          <a:r>
            <a:rPr lang="ru-RU" dirty="0" smtClean="0"/>
            <a:t> же </a:t>
          </a:r>
          <a:r>
            <a:rPr lang="ru-RU" dirty="0" err="1" smtClean="0"/>
            <a:t>був</a:t>
          </a:r>
          <a:r>
            <a:rPr lang="ru-RU" dirty="0" smtClean="0"/>
            <a:t> </a:t>
          </a:r>
          <a:r>
            <a:rPr lang="ru-RU" dirty="0" err="1" smtClean="0"/>
            <a:t>Київ</a:t>
          </a:r>
          <a:r>
            <a:rPr lang="ru-RU" dirty="0" smtClean="0"/>
            <a:t> </a:t>
          </a:r>
          <a:r>
            <a:rPr lang="ru-RU" dirty="0" err="1" smtClean="0"/>
            <a:t>місяця</a:t>
          </a:r>
          <a:r>
            <a:rPr lang="ru-RU" dirty="0" smtClean="0"/>
            <a:t> </a:t>
          </a:r>
          <a:r>
            <a:rPr lang="ru-RU" dirty="0" err="1" smtClean="0"/>
            <a:t>березня</a:t>
          </a:r>
          <a:r>
            <a:rPr lang="ru-RU" dirty="0" smtClean="0"/>
            <a:t> у </a:t>
          </a:r>
          <a:r>
            <a:rPr lang="ru-RU" dirty="0" err="1" smtClean="0"/>
            <a:t>дванадцятий</a:t>
          </a:r>
          <a:r>
            <a:rPr lang="ru-RU" dirty="0" smtClean="0"/>
            <a:t> 5 [день], у середу </a:t>
          </a:r>
          <a:r>
            <a:rPr lang="ru-RU" dirty="0" err="1" smtClean="0"/>
            <a:t>другої</a:t>
          </a:r>
          <a:r>
            <a:rPr lang="ru-RU" dirty="0" smtClean="0"/>
            <a:t> </a:t>
          </a:r>
          <a:r>
            <a:rPr lang="ru-RU" dirty="0" err="1" smtClean="0"/>
            <a:t>неділі</a:t>
          </a:r>
          <a:r>
            <a:rPr lang="ru-RU" dirty="0" smtClean="0"/>
            <a:t> посту. І </a:t>
          </a:r>
          <a:r>
            <a:rPr lang="ru-RU" dirty="0" err="1" smtClean="0"/>
            <a:t>грабували</a:t>
          </a:r>
          <a:r>
            <a:rPr lang="ru-RU" dirty="0" smtClean="0"/>
            <a:t> вони два </a:t>
          </a:r>
          <a:r>
            <a:rPr lang="ru-RU" dirty="0" err="1" smtClean="0"/>
            <a:t>дні</a:t>
          </a:r>
          <a:r>
            <a:rPr lang="ru-RU" dirty="0" smtClean="0"/>
            <a:t> увесь город — </a:t>
          </a:r>
          <a:r>
            <a:rPr lang="ru-RU" dirty="0" err="1" smtClean="0"/>
            <a:t>Подолля</a:t>
          </a:r>
          <a:r>
            <a:rPr lang="ru-RU" dirty="0" smtClean="0"/>
            <a:t>, і Гору, і </a:t>
          </a:r>
          <a:r>
            <a:rPr lang="ru-RU" dirty="0" err="1" smtClean="0"/>
            <a:t>монастирі</a:t>
          </a:r>
          <a:r>
            <a:rPr lang="ru-RU" dirty="0" smtClean="0"/>
            <a:t>, і </a:t>
          </a:r>
          <a:r>
            <a:rPr lang="ru-RU" dirty="0" err="1" smtClean="0"/>
            <a:t>Софію</a:t>
          </a:r>
          <a:r>
            <a:rPr lang="ru-RU" dirty="0" smtClean="0"/>
            <a:t>, і </a:t>
          </a:r>
          <a:r>
            <a:rPr lang="ru-RU" dirty="0" err="1" smtClean="0"/>
            <a:t>Десятинну</a:t>
          </a:r>
          <a:r>
            <a:rPr lang="ru-RU" dirty="0" smtClean="0"/>
            <a:t> </a:t>
          </a:r>
          <a:r>
            <a:rPr lang="ru-RU" dirty="0" err="1" smtClean="0"/>
            <a:t>Богородицю</a:t>
          </a:r>
          <a:r>
            <a:rPr lang="ru-RU" dirty="0" smtClean="0"/>
            <a:t>. І не </a:t>
          </a:r>
          <a:r>
            <a:rPr lang="ru-RU" dirty="0" err="1" smtClean="0"/>
            <a:t>було</a:t>
          </a:r>
          <a:r>
            <a:rPr lang="ru-RU" dirty="0" smtClean="0"/>
            <a:t> </a:t>
          </a:r>
          <a:r>
            <a:rPr lang="ru-RU" dirty="0" err="1" smtClean="0"/>
            <a:t>помилування</a:t>
          </a:r>
          <a:r>
            <a:rPr lang="ru-RU" dirty="0" smtClean="0"/>
            <a:t> </a:t>
          </a:r>
          <a:r>
            <a:rPr lang="ru-RU" dirty="0" err="1" smtClean="0"/>
            <a:t>анікому</a:t>
          </a:r>
          <a:r>
            <a:rPr lang="ru-RU" dirty="0" smtClean="0"/>
            <a:t> і </a:t>
          </a:r>
          <a:r>
            <a:rPr lang="ru-RU" dirty="0" err="1" smtClean="0"/>
            <a:t>нізвідки</a:t>
          </a:r>
          <a:r>
            <a:rPr lang="ru-RU" dirty="0" smtClean="0"/>
            <a:t>: церкви </a:t>
          </a:r>
          <a:r>
            <a:rPr lang="ru-RU" dirty="0" err="1" smtClean="0"/>
            <a:t>горіли</a:t>
          </a:r>
          <a:r>
            <a:rPr lang="ru-RU" dirty="0" smtClean="0"/>
            <a:t>, </a:t>
          </a:r>
          <a:r>
            <a:rPr lang="ru-RU" dirty="0" err="1" smtClean="0"/>
            <a:t>християн</a:t>
          </a:r>
          <a:r>
            <a:rPr lang="ru-RU" dirty="0" smtClean="0"/>
            <a:t> убивали, а других </a:t>
          </a:r>
          <a:r>
            <a:rPr lang="ru-RU" dirty="0" err="1" smtClean="0"/>
            <a:t>в’язали</a:t>
          </a:r>
          <a:r>
            <a:rPr lang="ru-RU" dirty="0" smtClean="0"/>
            <a:t>, </a:t>
          </a:r>
          <a:r>
            <a:rPr lang="ru-RU" dirty="0" err="1" smtClean="0"/>
            <a:t>жінок</a:t>
          </a:r>
          <a:r>
            <a:rPr lang="ru-RU" dirty="0" smtClean="0"/>
            <a:t> вели в полон, </a:t>
          </a:r>
          <a:r>
            <a:rPr lang="ru-RU" dirty="0" err="1" smtClean="0"/>
            <a:t>силоміць</a:t>
          </a:r>
          <a:r>
            <a:rPr lang="ru-RU" dirty="0" smtClean="0"/>
            <a:t> </a:t>
          </a:r>
          <a:r>
            <a:rPr lang="ru-RU" dirty="0" err="1" smtClean="0"/>
            <a:t>розлучаючи</a:t>
          </a:r>
          <a:r>
            <a:rPr lang="ru-RU" dirty="0" smtClean="0"/>
            <a:t> </a:t>
          </a:r>
          <a:r>
            <a:rPr lang="ru-RU" dirty="0" err="1" smtClean="0"/>
            <a:t>із</a:t>
          </a:r>
          <a:r>
            <a:rPr lang="ru-RU" dirty="0" smtClean="0"/>
            <a:t> мужами </a:t>
          </a:r>
          <a:r>
            <a:rPr lang="ru-RU" dirty="0" err="1" smtClean="0"/>
            <a:t>їхніми</a:t>
          </a:r>
          <a:r>
            <a:rPr lang="ru-RU" dirty="0" smtClean="0"/>
            <a:t>, </a:t>
          </a:r>
          <a:r>
            <a:rPr lang="ru-RU" dirty="0" err="1" smtClean="0"/>
            <a:t>діти</a:t>
          </a:r>
          <a:r>
            <a:rPr lang="ru-RU" dirty="0" smtClean="0"/>
            <a:t> </a:t>
          </a:r>
          <a:r>
            <a:rPr lang="ru-RU" dirty="0" err="1" smtClean="0"/>
            <a:t>ридали</a:t>
          </a:r>
          <a:r>
            <a:rPr lang="ru-RU" dirty="0" smtClean="0"/>
            <a:t>, </a:t>
          </a:r>
          <a:r>
            <a:rPr lang="ru-RU" dirty="0" err="1" smtClean="0"/>
            <a:t>дивлячись</a:t>
          </a:r>
          <a:r>
            <a:rPr lang="ru-RU" dirty="0" smtClean="0"/>
            <a:t> на </a:t>
          </a:r>
          <a:r>
            <a:rPr lang="ru-RU" dirty="0" err="1" smtClean="0"/>
            <a:t>матерів</a:t>
          </a:r>
          <a:r>
            <a:rPr lang="ru-RU" dirty="0" smtClean="0"/>
            <a:t> </a:t>
          </a:r>
          <a:r>
            <a:rPr lang="ru-RU" dirty="0" err="1" smtClean="0"/>
            <a:t>своїх</a:t>
          </a:r>
          <a:r>
            <a:rPr lang="ru-RU" dirty="0" smtClean="0"/>
            <a:t>. І взяли вони майна </a:t>
          </a:r>
          <a:r>
            <a:rPr lang="ru-RU" dirty="0" err="1" smtClean="0"/>
            <a:t>безліч</a:t>
          </a:r>
          <a:r>
            <a:rPr lang="ru-RU" dirty="0" smtClean="0"/>
            <a:t>, і церкви оголили од </a:t>
          </a:r>
          <a:r>
            <a:rPr lang="ru-RU" dirty="0" err="1" smtClean="0"/>
            <a:t>ікон</a:t>
          </a:r>
          <a:r>
            <a:rPr lang="ru-RU" dirty="0" smtClean="0"/>
            <a:t>, і книг, і риз, і </a:t>
          </a:r>
          <a:r>
            <a:rPr lang="ru-RU" dirty="0" err="1" smtClean="0"/>
            <a:t>дзвони</a:t>
          </a:r>
          <a:r>
            <a:rPr lang="ru-RU" dirty="0" smtClean="0"/>
            <a:t> </a:t>
          </a:r>
          <a:r>
            <a:rPr lang="ru-RU" dirty="0" err="1" smtClean="0"/>
            <a:t>познімали</a:t>
          </a:r>
          <a:r>
            <a:rPr lang="ru-RU" dirty="0" smtClean="0"/>
            <a:t> </a:t>
          </a:r>
          <a:r>
            <a:rPr lang="ru-RU" dirty="0" err="1" smtClean="0"/>
            <a:t>всі</a:t>
          </a:r>
          <a:r>
            <a:rPr lang="ru-RU" dirty="0" smtClean="0"/>
            <a:t> [</a:t>
          </a:r>
          <a:r>
            <a:rPr lang="ru-RU" dirty="0" err="1" smtClean="0"/>
            <a:t>ці</a:t>
          </a:r>
          <a:r>
            <a:rPr lang="ru-RU" dirty="0" smtClean="0"/>
            <a:t>] </a:t>
          </a:r>
          <a:r>
            <a:rPr lang="ru-RU" dirty="0" err="1" smtClean="0"/>
            <a:t>смольняни</a:t>
          </a:r>
          <a:r>
            <a:rPr lang="ru-RU" dirty="0" smtClean="0"/>
            <a:t>, і </a:t>
          </a:r>
          <a:r>
            <a:rPr lang="ru-RU" dirty="0" err="1" smtClean="0"/>
            <a:t>суздальці</a:t>
          </a:r>
          <a:r>
            <a:rPr lang="ru-RU" dirty="0" smtClean="0"/>
            <a:t>, і </a:t>
          </a:r>
          <a:r>
            <a:rPr lang="ru-RU" dirty="0" err="1" smtClean="0"/>
            <a:t>чернігівці</a:t>
          </a:r>
          <a:r>
            <a:rPr lang="ru-RU" dirty="0" smtClean="0"/>
            <a:t>, і </a:t>
          </a:r>
          <a:r>
            <a:rPr lang="ru-RU" dirty="0" err="1" smtClean="0"/>
            <a:t>Олегова</a:t>
          </a:r>
          <a:r>
            <a:rPr lang="ru-RU" dirty="0" smtClean="0"/>
            <a:t> дружина,— і </a:t>
          </a:r>
          <a:r>
            <a:rPr lang="ru-RU" dirty="0" err="1" smtClean="0"/>
            <a:t>всі</a:t>
          </a:r>
          <a:r>
            <a:rPr lang="ru-RU" dirty="0" smtClean="0"/>
            <a:t> </a:t>
          </a:r>
          <a:r>
            <a:rPr lang="ru-RU" dirty="0" err="1" smtClean="0"/>
            <a:t>святині</a:t>
          </a:r>
          <a:r>
            <a:rPr lang="ru-RU" dirty="0" smtClean="0"/>
            <a:t> </a:t>
          </a:r>
          <a:r>
            <a:rPr lang="ru-RU" dirty="0" err="1" smtClean="0"/>
            <a:t>було</a:t>
          </a:r>
          <a:r>
            <a:rPr lang="ru-RU" dirty="0" smtClean="0"/>
            <a:t> забрано. </a:t>
          </a:r>
          <a:r>
            <a:rPr lang="ru-RU" dirty="0" err="1" smtClean="0"/>
            <a:t>Запалений</a:t>
          </a:r>
          <a:r>
            <a:rPr lang="ru-RU" dirty="0" smtClean="0"/>
            <a:t> </a:t>
          </a:r>
          <a:r>
            <a:rPr lang="ru-RU" dirty="0" err="1" smtClean="0"/>
            <a:t>був</a:t>
          </a:r>
          <a:r>
            <a:rPr lang="ru-RU" dirty="0" smtClean="0"/>
            <a:t> </a:t>
          </a:r>
          <a:r>
            <a:rPr lang="ru-RU" dirty="0" err="1" smtClean="0"/>
            <a:t>навіть</a:t>
          </a:r>
          <a:r>
            <a:rPr lang="ru-RU" dirty="0" smtClean="0"/>
            <a:t> </a:t>
          </a:r>
          <a:r>
            <a:rPr lang="ru-RU" dirty="0" err="1" smtClean="0"/>
            <a:t>монастир</a:t>
          </a:r>
          <a:r>
            <a:rPr lang="ru-RU" dirty="0" smtClean="0"/>
            <a:t> </a:t>
          </a:r>
          <a:r>
            <a:rPr lang="ru-RU" dirty="0" err="1" smtClean="0"/>
            <a:t>Печерський</a:t>
          </a:r>
          <a:r>
            <a:rPr lang="ru-RU" dirty="0" smtClean="0"/>
            <a:t> </a:t>
          </a:r>
          <a:r>
            <a:rPr lang="ru-RU" dirty="0" err="1" smtClean="0"/>
            <a:t>святої</a:t>
          </a:r>
          <a:r>
            <a:rPr lang="ru-RU" dirty="0" smtClean="0"/>
            <a:t> </a:t>
          </a:r>
          <a:r>
            <a:rPr lang="ru-RU" dirty="0" err="1" smtClean="0"/>
            <a:t>Богородиці</a:t>
          </a:r>
          <a:r>
            <a:rPr lang="ru-RU" dirty="0" smtClean="0"/>
            <a:t> </a:t>
          </a:r>
          <a:r>
            <a:rPr lang="ru-RU" dirty="0" err="1" smtClean="0"/>
            <a:t>поганими</a:t>
          </a:r>
          <a:r>
            <a:rPr lang="ru-RU" dirty="0" smtClean="0"/>
            <a:t>, але бог молитвами </a:t>
          </a:r>
          <a:r>
            <a:rPr lang="ru-RU" dirty="0" err="1" smtClean="0"/>
            <a:t>святої</a:t>
          </a:r>
          <a:r>
            <a:rPr lang="ru-RU" dirty="0" smtClean="0"/>
            <a:t> </a:t>
          </a:r>
          <a:r>
            <a:rPr lang="ru-RU" dirty="0" err="1" smtClean="0"/>
            <a:t>богородиці</a:t>
          </a:r>
          <a:r>
            <a:rPr lang="ru-RU" dirty="0" smtClean="0"/>
            <a:t> </a:t>
          </a:r>
          <a:r>
            <a:rPr lang="ru-RU" dirty="0" err="1" smtClean="0"/>
            <a:t>оберіг</a:t>
          </a:r>
          <a:r>
            <a:rPr lang="ru-RU" dirty="0" smtClean="0"/>
            <a:t> </a:t>
          </a:r>
          <a:r>
            <a:rPr lang="ru-RU" dirty="0" err="1" smtClean="0"/>
            <a:t>його</a:t>
          </a:r>
          <a:r>
            <a:rPr lang="ru-RU" dirty="0" smtClean="0"/>
            <a:t> од </a:t>
          </a:r>
          <a:r>
            <a:rPr lang="ru-RU" dirty="0" err="1" smtClean="0"/>
            <a:t>такої</a:t>
          </a:r>
          <a:r>
            <a:rPr lang="ru-RU" dirty="0" smtClean="0"/>
            <a:t> </a:t>
          </a:r>
          <a:r>
            <a:rPr lang="ru-RU" dirty="0" err="1" smtClean="0"/>
            <a:t>біди</a:t>
          </a:r>
          <a:r>
            <a:rPr lang="ru-RU" dirty="0" smtClean="0"/>
            <a:t>. І </a:t>
          </a:r>
          <a:r>
            <a:rPr lang="ru-RU" dirty="0" err="1" smtClean="0"/>
            <a:t>був</a:t>
          </a:r>
          <a:r>
            <a:rPr lang="ru-RU" dirty="0" smtClean="0"/>
            <a:t> у </a:t>
          </a:r>
          <a:r>
            <a:rPr lang="ru-RU" dirty="0" err="1" smtClean="0"/>
            <a:t>Києві</a:t>
          </a:r>
          <a:r>
            <a:rPr lang="ru-RU" dirty="0" smtClean="0"/>
            <a:t> </a:t>
          </a:r>
          <a:r>
            <a:rPr lang="ru-RU" dirty="0" err="1" smtClean="0"/>
            <a:t>серед</a:t>
          </a:r>
          <a:r>
            <a:rPr lang="ru-RU" dirty="0" smtClean="0"/>
            <a:t> </a:t>
          </a:r>
          <a:r>
            <a:rPr lang="ru-RU" dirty="0" err="1" smtClean="0"/>
            <a:t>усіх</a:t>
          </a:r>
          <a:r>
            <a:rPr lang="ru-RU" dirty="0" smtClean="0"/>
            <a:t> людей </a:t>
          </a:r>
          <a:r>
            <a:rPr lang="ru-RU" dirty="0" err="1" smtClean="0"/>
            <a:t>стогін</a:t>
          </a:r>
          <a:r>
            <a:rPr lang="ru-RU" dirty="0" smtClean="0"/>
            <a:t>, і туга, і </a:t>
          </a:r>
          <a:r>
            <a:rPr lang="ru-RU" dirty="0" err="1" smtClean="0"/>
            <a:t>скорбота</a:t>
          </a:r>
          <a:r>
            <a:rPr lang="ru-RU" dirty="0" smtClean="0"/>
            <a:t> </a:t>
          </a:r>
          <a:r>
            <a:rPr lang="ru-RU" dirty="0" err="1" smtClean="0"/>
            <a:t>невтишима</a:t>
          </a:r>
          <a:r>
            <a:rPr lang="ru-RU" dirty="0" smtClean="0"/>
            <a:t>, і </a:t>
          </a:r>
          <a:r>
            <a:rPr lang="ru-RU" dirty="0" err="1" smtClean="0"/>
            <a:t>сльози</a:t>
          </a:r>
          <a:r>
            <a:rPr lang="ru-RU" dirty="0" smtClean="0"/>
            <a:t> </a:t>
          </a:r>
          <a:r>
            <a:rPr lang="ru-RU" dirty="0" err="1" smtClean="0"/>
            <a:t>безперестаннії</a:t>
          </a:r>
          <a:r>
            <a:rPr lang="ru-RU" dirty="0" smtClean="0"/>
            <a:t>. Се ж усе </a:t>
          </a:r>
          <a:r>
            <a:rPr lang="ru-RU" dirty="0" err="1" smtClean="0"/>
            <a:t>вдіялося</a:t>
          </a:r>
          <a:r>
            <a:rPr lang="ru-RU" dirty="0" smtClean="0"/>
            <a:t> за </a:t>
          </a:r>
          <a:r>
            <a:rPr lang="ru-RU" dirty="0" err="1" smtClean="0"/>
            <a:t>гріхи</a:t>
          </a:r>
          <a:r>
            <a:rPr lang="ru-RU" dirty="0" smtClean="0"/>
            <a:t> </a:t>
          </a:r>
          <a:r>
            <a:rPr lang="ru-RU" dirty="0" err="1" smtClean="0"/>
            <a:t>наші</a:t>
          </a:r>
          <a:r>
            <a:rPr lang="ru-RU" dirty="0" smtClean="0"/>
            <a:t>».</a:t>
          </a:r>
          <a:endParaRPr lang="ru-RU" dirty="0"/>
        </a:p>
      </dgm:t>
    </dgm:pt>
    <dgm:pt modelId="{B4DB2FAD-23DF-4D3C-8997-BDE56597ED77}" type="parTrans" cxnId="{D210141C-44DB-4820-87B9-AA37993E9A03}">
      <dgm:prSet/>
      <dgm:spPr/>
      <dgm:t>
        <a:bodyPr/>
        <a:lstStyle/>
        <a:p>
          <a:endParaRPr lang="ru-RU"/>
        </a:p>
      </dgm:t>
    </dgm:pt>
    <dgm:pt modelId="{E28836B2-9396-4EF0-864F-E2171315B874}" type="sibTrans" cxnId="{D210141C-44DB-4820-87B9-AA37993E9A03}">
      <dgm:prSet/>
      <dgm:spPr/>
      <dgm:t>
        <a:bodyPr/>
        <a:lstStyle/>
        <a:p>
          <a:endParaRPr lang="ru-RU"/>
        </a:p>
      </dgm:t>
    </dgm:pt>
    <dgm:pt modelId="{DD116928-A20E-4324-86EA-13C5020E6981}" type="pres">
      <dgm:prSet presAssocID="{31AC6BCB-DE57-48C4-BA77-65E690F39A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8CD3A3-D3AC-4DC0-9BE4-3DC158E03233}" type="pres">
      <dgm:prSet presAssocID="{D139EDEB-E7C2-48D8-86E7-99DD949729C2}" presName="parentText" presStyleLbl="node1" presStyleIdx="0" presStyleCnt="1" custScaleY="104212" custLinFactNeighborX="2214" custLinFactNeighborY="-95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10141C-44DB-4820-87B9-AA37993E9A03}" srcId="{31AC6BCB-DE57-48C4-BA77-65E690F39A0E}" destId="{D139EDEB-E7C2-48D8-86E7-99DD949729C2}" srcOrd="0" destOrd="0" parTransId="{B4DB2FAD-23DF-4D3C-8997-BDE56597ED77}" sibTransId="{E28836B2-9396-4EF0-864F-E2171315B874}"/>
    <dgm:cxn modelId="{BA163A5B-90ED-42E6-BDE1-EC41E3A67AD5}" type="presOf" srcId="{31AC6BCB-DE57-48C4-BA77-65E690F39A0E}" destId="{DD116928-A20E-4324-86EA-13C5020E6981}" srcOrd="0" destOrd="0" presId="urn:microsoft.com/office/officeart/2005/8/layout/vList2"/>
    <dgm:cxn modelId="{756E99B8-7394-4F44-A9A3-3C9E308E464B}" type="presOf" srcId="{D139EDEB-E7C2-48D8-86E7-99DD949729C2}" destId="{CA8CD3A3-D3AC-4DC0-9BE4-3DC158E03233}" srcOrd="0" destOrd="0" presId="urn:microsoft.com/office/officeart/2005/8/layout/vList2"/>
    <dgm:cxn modelId="{64CDCBF4-FF11-40AE-AA9C-8E73F831C4D9}" type="presParOf" srcId="{DD116928-A20E-4324-86EA-13C5020E6981}" destId="{CA8CD3A3-D3AC-4DC0-9BE4-3DC158E0323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E5BE55C-4E35-4725-A9EB-F7D0936FE89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FDC956-ED01-48E3-A975-628C3CA426A6}">
      <dgm:prSet/>
      <dgm:spPr/>
      <dgm:t>
        <a:bodyPr/>
        <a:lstStyle/>
        <a:p>
          <a:pPr algn="ctr" rtl="0"/>
          <a:r>
            <a:rPr lang="ru-RU" b="1" dirty="0" smtClean="0"/>
            <a:t>«</a:t>
          </a:r>
          <a:r>
            <a:rPr lang="ru-RU" b="1" dirty="0" err="1" smtClean="0"/>
            <a:t>Взяття</a:t>
          </a:r>
          <a:r>
            <a:rPr lang="ru-RU" b="1" dirty="0" smtClean="0"/>
            <a:t> Ки</a:t>
          </a:r>
          <a:r>
            <a:rPr lang="uk-UA" b="1" dirty="0" err="1" smtClean="0"/>
            <a:t>єва</a:t>
          </a:r>
          <a:r>
            <a:rPr lang="uk-UA" b="1" dirty="0" smtClean="0"/>
            <a:t>»</a:t>
          </a:r>
          <a:endParaRPr lang="ru-RU" b="1" dirty="0"/>
        </a:p>
      </dgm:t>
    </dgm:pt>
    <dgm:pt modelId="{55DC7B49-1541-4639-A66C-83040F548A65}" type="parTrans" cxnId="{4D5FCA47-C006-47DD-B885-FCFC98C66429}">
      <dgm:prSet/>
      <dgm:spPr/>
      <dgm:t>
        <a:bodyPr/>
        <a:lstStyle/>
        <a:p>
          <a:endParaRPr lang="ru-RU"/>
        </a:p>
      </dgm:t>
    </dgm:pt>
    <dgm:pt modelId="{824F0517-D780-4B10-B525-BD82122B1EEA}" type="sibTrans" cxnId="{4D5FCA47-C006-47DD-B885-FCFC98C66429}">
      <dgm:prSet/>
      <dgm:spPr/>
      <dgm:t>
        <a:bodyPr/>
        <a:lstStyle/>
        <a:p>
          <a:endParaRPr lang="ru-RU"/>
        </a:p>
      </dgm:t>
    </dgm:pt>
    <dgm:pt modelId="{0C1464B2-2BE0-470C-AFBE-CD8B4191BD25}" type="pres">
      <dgm:prSet presAssocID="{6E5BE55C-4E35-4725-A9EB-F7D0936FE8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87D45BD-4BDB-41C1-839F-D7BF2F5C2A2D}" type="pres">
      <dgm:prSet presAssocID="{67FDC956-ED01-48E3-A975-628C3CA426A6}" presName="parentText" presStyleLbl="node1" presStyleIdx="0" presStyleCnt="1" custLinFactY="-9735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DED643-12B3-470A-9612-17C19E8CD691}" type="presOf" srcId="{6E5BE55C-4E35-4725-A9EB-F7D0936FE89F}" destId="{0C1464B2-2BE0-470C-AFBE-CD8B4191BD25}" srcOrd="0" destOrd="0" presId="urn:microsoft.com/office/officeart/2005/8/layout/vList2"/>
    <dgm:cxn modelId="{4D5FCA47-C006-47DD-B885-FCFC98C66429}" srcId="{6E5BE55C-4E35-4725-A9EB-F7D0936FE89F}" destId="{67FDC956-ED01-48E3-A975-628C3CA426A6}" srcOrd="0" destOrd="0" parTransId="{55DC7B49-1541-4639-A66C-83040F548A65}" sibTransId="{824F0517-D780-4B10-B525-BD82122B1EEA}"/>
    <dgm:cxn modelId="{C9F19B0C-D077-4C04-B3E5-E70DBC957FF8}" type="presOf" srcId="{67FDC956-ED01-48E3-A975-628C3CA426A6}" destId="{887D45BD-4BDB-41C1-839F-D7BF2F5C2A2D}" srcOrd="0" destOrd="0" presId="urn:microsoft.com/office/officeart/2005/8/layout/vList2"/>
    <dgm:cxn modelId="{C014A5C7-F5C9-4F6A-89B8-FD879A0C0B04}" type="presParOf" srcId="{0C1464B2-2BE0-470C-AFBE-CD8B4191BD25}" destId="{887D45BD-4BDB-41C1-839F-D7BF2F5C2A2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4A4FBCE-ABF7-4B83-80C1-DB827F01FCD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506D24D-F11D-4586-B47C-43C65BD839EE}">
      <dgm:prSet/>
      <dgm:spPr/>
      <dgm:t>
        <a:bodyPr/>
        <a:lstStyle/>
        <a:p>
          <a:pPr algn="just" rtl="0"/>
          <a:r>
            <a:rPr lang="ru-RU" dirty="0" smtClean="0"/>
            <a:t>Мета: </a:t>
          </a:r>
          <a:r>
            <a:rPr lang="ru-RU" dirty="0" err="1" smtClean="0"/>
            <a:t>сприяє</a:t>
          </a:r>
          <a:r>
            <a:rPr lang="ru-RU" dirty="0" smtClean="0"/>
            <a:t> активному, </a:t>
          </a:r>
          <a:r>
            <a:rPr lang="ru-RU" dirty="0" err="1" smtClean="0"/>
            <a:t>ґрунтовному</a:t>
          </a:r>
          <a:r>
            <a:rPr lang="ru-RU" dirty="0" smtClean="0"/>
            <a:t> </a:t>
          </a:r>
          <a:r>
            <a:rPr lang="ru-RU" dirty="0" err="1" smtClean="0"/>
            <a:t>аналізу</a:t>
          </a:r>
          <a:r>
            <a:rPr lang="ru-RU" dirty="0" smtClean="0"/>
            <a:t> й </a:t>
          </a:r>
          <a:r>
            <a:rPr lang="ru-RU" dirty="0" err="1" smtClean="0"/>
            <a:t>обговоренню</a:t>
          </a:r>
          <a:r>
            <a:rPr lang="ru-RU" dirty="0" smtClean="0"/>
            <a:t> нового </a:t>
          </a:r>
          <a:r>
            <a:rPr lang="ru-RU" dirty="0" err="1" smtClean="0"/>
            <a:t>матеріалу</a:t>
          </a:r>
          <a:r>
            <a:rPr lang="ru-RU" dirty="0" smtClean="0"/>
            <a:t> з метою </a:t>
          </a:r>
          <a:r>
            <a:rPr lang="ru-RU" dirty="0" err="1" smtClean="0"/>
            <a:t>його</a:t>
          </a:r>
          <a:r>
            <a:rPr lang="ru-RU" dirty="0" smtClean="0"/>
            <a:t> </a:t>
          </a:r>
          <a:r>
            <a:rPr lang="ru-RU" dirty="0" err="1" smtClean="0"/>
            <a:t>осмислення</a:t>
          </a:r>
          <a:r>
            <a:rPr lang="ru-RU" dirty="0" smtClean="0"/>
            <a:t> , </a:t>
          </a:r>
          <a:r>
            <a:rPr lang="ru-RU" dirty="0" err="1" smtClean="0"/>
            <a:t>закріплення</a:t>
          </a:r>
          <a:r>
            <a:rPr lang="ru-RU" dirty="0" smtClean="0"/>
            <a:t> та </a:t>
          </a:r>
          <a:r>
            <a:rPr lang="ru-RU" dirty="0" err="1" smtClean="0"/>
            <a:t>засвоєння</a:t>
          </a:r>
          <a:r>
            <a:rPr lang="ru-RU" dirty="0" smtClean="0"/>
            <a:t> .</a:t>
          </a:r>
          <a:endParaRPr lang="ru-RU" dirty="0"/>
        </a:p>
      </dgm:t>
    </dgm:pt>
    <dgm:pt modelId="{FBF62185-F578-44C5-8425-D7EE45D87792}" type="parTrans" cxnId="{79633BAC-A241-4789-805F-488F872B9571}">
      <dgm:prSet/>
      <dgm:spPr/>
      <dgm:t>
        <a:bodyPr/>
        <a:lstStyle/>
        <a:p>
          <a:pPr algn="just"/>
          <a:endParaRPr lang="ru-RU"/>
        </a:p>
      </dgm:t>
    </dgm:pt>
    <dgm:pt modelId="{38CB1065-F36E-4946-BEB0-8D1322A27602}" type="sibTrans" cxnId="{79633BAC-A241-4789-805F-488F872B9571}">
      <dgm:prSet/>
      <dgm:spPr/>
      <dgm:t>
        <a:bodyPr/>
        <a:lstStyle/>
        <a:p>
          <a:pPr algn="just"/>
          <a:endParaRPr lang="ru-RU"/>
        </a:p>
      </dgm:t>
    </dgm:pt>
    <dgm:pt modelId="{0FF403B9-E4A8-4056-A577-CB70BCB818EA}">
      <dgm:prSet/>
      <dgm:spPr/>
      <dgm:t>
        <a:bodyPr/>
        <a:lstStyle/>
        <a:p>
          <a:pPr algn="just" rtl="0"/>
          <a:r>
            <a:rPr lang="ru-RU" dirty="0" err="1" smtClean="0"/>
            <a:t>Кількість</a:t>
          </a:r>
          <a:r>
            <a:rPr lang="ru-RU" dirty="0" smtClean="0"/>
            <a:t> </a:t>
          </a:r>
          <a:r>
            <a:rPr lang="ru-RU" dirty="0" err="1" smtClean="0"/>
            <a:t>учнів</a:t>
          </a:r>
          <a:r>
            <a:rPr lang="ru-RU" dirty="0" smtClean="0"/>
            <a:t>: з будь-</a:t>
          </a:r>
          <a:r>
            <a:rPr lang="ru-RU" dirty="0" err="1" smtClean="0"/>
            <a:t>яким</a:t>
          </a:r>
          <a:r>
            <a:rPr lang="ru-RU" dirty="0" smtClean="0"/>
            <a:t> складом </a:t>
          </a:r>
          <a:r>
            <a:rPr lang="ru-RU" dirty="0" err="1" smtClean="0"/>
            <a:t>класу</a:t>
          </a:r>
          <a:r>
            <a:rPr lang="ru-RU" dirty="0" smtClean="0"/>
            <a:t>.</a:t>
          </a:r>
          <a:endParaRPr lang="ru-RU" dirty="0"/>
        </a:p>
      </dgm:t>
    </dgm:pt>
    <dgm:pt modelId="{0C062BEB-E0D4-4EE1-8633-2F4D336E5C0F}" type="parTrans" cxnId="{65905C12-88FF-4FB8-A5EC-E6F676427D7C}">
      <dgm:prSet/>
      <dgm:spPr/>
      <dgm:t>
        <a:bodyPr/>
        <a:lstStyle/>
        <a:p>
          <a:pPr algn="just"/>
          <a:endParaRPr lang="ru-RU"/>
        </a:p>
      </dgm:t>
    </dgm:pt>
    <dgm:pt modelId="{8403AA9F-76E6-486D-8078-FCF888FCDDC7}" type="sibTrans" cxnId="{65905C12-88FF-4FB8-A5EC-E6F676427D7C}">
      <dgm:prSet/>
      <dgm:spPr/>
      <dgm:t>
        <a:bodyPr/>
        <a:lstStyle/>
        <a:p>
          <a:pPr algn="just"/>
          <a:endParaRPr lang="ru-RU"/>
        </a:p>
      </dgm:t>
    </dgm:pt>
    <dgm:pt modelId="{4000B6BF-C848-4664-9DA9-8618EE1CBAC6}">
      <dgm:prSet/>
      <dgm:spPr/>
      <dgm:t>
        <a:bodyPr/>
        <a:lstStyle/>
        <a:p>
          <a:pPr algn="just" rtl="0"/>
          <a:r>
            <a:rPr lang="ru-RU" smtClean="0"/>
            <a:t>Необхідний час: до ЗО хвилин.</a:t>
          </a:r>
          <a:endParaRPr lang="ru-RU"/>
        </a:p>
      </dgm:t>
    </dgm:pt>
    <dgm:pt modelId="{B5FABE03-2BDE-4262-A7EF-88D6AE396801}" type="parTrans" cxnId="{9B05DF20-998D-4494-AD99-10EA9E724A18}">
      <dgm:prSet/>
      <dgm:spPr/>
      <dgm:t>
        <a:bodyPr/>
        <a:lstStyle/>
        <a:p>
          <a:pPr algn="just"/>
          <a:endParaRPr lang="ru-RU"/>
        </a:p>
      </dgm:t>
    </dgm:pt>
    <dgm:pt modelId="{1D5DA974-7939-42A1-8CBA-B18388884C28}" type="sibTrans" cxnId="{9B05DF20-998D-4494-AD99-10EA9E724A18}">
      <dgm:prSet/>
      <dgm:spPr/>
      <dgm:t>
        <a:bodyPr/>
        <a:lstStyle/>
        <a:p>
          <a:pPr algn="just"/>
          <a:endParaRPr lang="ru-RU"/>
        </a:p>
      </dgm:t>
    </dgm:pt>
    <dgm:pt modelId="{A3AD109B-5AAA-4B22-BE7F-ADF703BD8B0C}">
      <dgm:prSet/>
      <dgm:spPr/>
      <dgm:t>
        <a:bodyPr/>
        <a:lstStyle/>
        <a:p>
          <a:pPr algn="just" rtl="0"/>
          <a:r>
            <a:rPr lang="ru-RU" smtClean="0"/>
            <a:t>Обладнання: не потребує.</a:t>
          </a:r>
          <a:endParaRPr lang="ru-RU"/>
        </a:p>
      </dgm:t>
    </dgm:pt>
    <dgm:pt modelId="{C3135D47-26C4-4BC1-9BB5-0DDC03EFAC2F}" type="parTrans" cxnId="{D8343DF0-8B17-4267-8047-B5D6F1DFC38E}">
      <dgm:prSet/>
      <dgm:spPr/>
      <dgm:t>
        <a:bodyPr/>
        <a:lstStyle/>
        <a:p>
          <a:pPr algn="just"/>
          <a:endParaRPr lang="ru-RU"/>
        </a:p>
      </dgm:t>
    </dgm:pt>
    <dgm:pt modelId="{7B55171C-C31D-4524-ABA3-829548F3B600}" type="sibTrans" cxnId="{D8343DF0-8B17-4267-8047-B5D6F1DFC38E}">
      <dgm:prSet/>
      <dgm:spPr/>
      <dgm:t>
        <a:bodyPr/>
        <a:lstStyle/>
        <a:p>
          <a:pPr algn="just"/>
          <a:endParaRPr lang="ru-RU"/>
        </a:p>
      </dgm:t>
    </dgm:pt>
    <dgm:pt modelId="{49C82EC6-5E7D-457B-9CC0-C96B92052677}" type="pres">
      <dgm:prSet presAssocID="{64A4FBCE-ABF7-4B83-80C1-DB827F01FCD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755E22-A815-404F-AAC5-B0E5E4BE1AF9}" type="pres">
      <dgm:prSet presAssocID="{1506D24D-F11D-4586-B47C-43C65BD839EE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E945AA-24EF-4E5A-B9E2-6064A4324D06}" type="pres">
      <dgm:prSet presAssocID="{38CB1065-F36E-4946-BEB0-8D1322A27602}" presName="spacer" presStyleCnt="0"/>
      <dgm:spPr/>
    </dgm:pt>
    <dgm:pt modelId="{DA9619CF-8997-4551-9CEE-DB00259F2D51}" type="pres">
      <dgm:prSet presAssocID="{0FF403B9-E4A8-4056-A577-CB70BCB818EA}" presName="parentText" presStyleLbl="node1" presStyleIdx="1" presStyleCnt="4" custScaleY="626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1092C2-F5A7-47A8-AC7D-E69FA2C100C3}" type="pres">
      <dgm:prSet presAssocID="{8403AA9F-76E6-486D-8078-FCF888FCDDC7}" presName="spacer" presStyleCnt="0"/>
      <dgm:spPr/>
    </dgm:pt>
    <dgm:pt modelId="{C185CC3A-3501-455E-B92B-FBBBD5543B8E}" type="pres">
      <dgm:prSet presAssocID="{4000B6BF-C848-4664-9DA9-8618EE1CBAC6}" presName="parentText" presStyleLbl="node1" presStyleIdx="2" presStyleCnt="4" custScaleY="819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05CF86-69B6-4991-9508-25AFE89361B3}" type="pres">
      <dgm:prSet presAssocID="{1D5DA974-7939-42A1-8CBA-B18388884C28}" presName="spacer" presStyleCnt="0"/>
      <dgm:spPr/>
    </dgm:pt>
    <dgm:pt modelId="{0E333577-3F0F-453A-80A3-9C3BDEC49D84}" type="pres">
      <dgm:prSet presAssocID="{A3AD109B-5AAA-4B22-BE7F-ADF703BD8B0C}" presName="parentText" presStyleLbl="node1" presStyleIdx="3" presStyleCnt="4" custScaleY="6848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38AA22-608B-499B-A0B8-D94940B007A1}" type="presOf" srcId="{0FF403B9-E4A8-4056-A577-CB70BCB818EA}" destId="{DA9619CF-8997-4551-9CEE-DB00259F2D51}" srcOrd="0" destOrd="0" presId="urn:microsoft.com/office/officeart/2005/8/layout/vList2"/>
    <dgm:cxn modelId="{65905C12-88FF-4FB8-A5EC-E6F676427D7C}" srcId="{64A4FBCE-ABF7-4B83-80C1-DB827F01FCD3}" destId="{0FF403B9-E4A8-4056-A577-CB70BCB818EA}" srcOrd="1" destOrd="0" parTransId="{0C062BEB-E0D4-4EE1-8633-2F4D336E5C0F}" sibTransId="{8403AA9F-76E6-486D-8078-FCF888FCDDC7}"/>
    <dgm:cxn modelId="{79633BAC-A241-4789-805F-488F872B9571}" srcId="{64A4FBCE-ABF7-4B83-80C1-DB827F01FCD3}" destId="{1506D24D-F11D-4586-B47C-43C65BD839EE}" srcOrd="0" destOrd="0" parTransId="{FBF62185-F578-44C5-8425-D7EE45D87792}" sibTransId="{38CB1065-F36E-4946-BEB0-8D1322A27602}"/>
    <dgm:cxn modelId="{D8343DF0-8B17-4267-8047-B5D6F1DFC38E}" srcId="{64A4FBCE-ABF7-4B83-80C1-DB827F01FCD3}" destId="{A3AD109B-5AAA-4B22-BE7F-ADF703BD8B0C}" srcOrd="3" destOrd="0" parTransId="{C3135D47-26C4-4BC1-9BB5-0DDC03EFAC2F}" sibTransId="{7B55171C-C31D-4524-ABA3-829548F3B600}"/>
    <dgm:cxn modelId="{062D5D14-BE69-4046-B5DE-F0325D642121}" type="presOf" srcId="{4000B6BF-C848-4664-9DA9-8618EE1CBAC6}" destId="{C185CC3A-3501-455E-B92B-FBBBD5543B8E}" srcOrd="0" destOrd="0" presId="urn:microsoft.com/office/officeart/2005/8/layout/vList2"/>
    <dgm:cxn modelId="{3CDF4932-DB37-47FD-AAF2-F3A41082CD3A}" type="presOf" srcId="{64A4FBCE-ABF7-4B83-80C1-DB827F01FCD3}" destId="{49C82EC6-5E7D-457B-9CC0-C96B92052677}" srcOrd="0" destOrd="0" presId="urn:microsoft.com/office/officeart/2005/8/layout/vList2"/>
    <dgm:cxn modelId="{96B5A30B-44D8-43E4-AC73-F63F9D221F13}" type="presOf" srcId="{1506D24D-F11D-4586-B47C-43C65BD839EE}" destId="{FA755E22-A815-404F-AAC5-B0E5E4BE1AF9}" srcOrd="0" destOrd="0" presId="urn:microsoft.com/office/officeart/2005/8/layout/vList2"/>
    <dgm:cxn modelId="{660486CE-CC31-4B41-91E4-91EA8EC3FBA1}" type="presOf" srcId="{A3AD109B-5AAA-4B22-BE7F-ADF703BD8B0C}" destId="{0E333577-3F0F-453A-80A3-9C3BDEC49D84}" srcOrd="0" destOrd="0" presId="urn:microsoft.com/office/officeart/2005/8/layout/vList2"/>
    <dgm:cxn modelId="{9B05DF20-998D-4494-AD99-10EA9E724A18}" srcId="{64A4FBCE-ABF7-4B83-80C1-DB827F01FCD3}" destId="{4000B6BF-C848-4664-9DA9-8618EE1CBAC6}" srcOrd="2" destOrd="0" parTransId="{B5FABE03-2BDE-4262-A7EF-88D6AE396801}" sibTransId="{1D5DA974-7939-42A1-8CBA-B18388884C28}"/>
    <dgm:cxn modelId="{52D639DD-7EB8-428F-A783-502B9573EE15}" type="presParOf" srcId="{49C82EC6-5E7D-457B-9CC0-C96B92052677}" destId="{FA755E22-A815-404F-AAC5-B0E5E4BE1AF9}" srcOrd="0" destOrd="0" presId="urn:microsoft.com/office/officeart/2005/8/layout/vList2"/>
    <dgm:cxn modelId="{9AEBB81A-B162-495B-A8A6-1CEE2AB107B3}" type="presParOf" srcId="{49C82EC6-5E7D-457B-9CC0-C96B92052677}" destId="{C2E945AA-24EF-4E5A-B9E2-6064A4324D06}" srcOrd="1" destOrd="0" presId="urn:microsoft.com/office/officeart/2005/8/layout/vList2"/>
    <dgm:cxn modelId="{0615CCF9-D596-4E80-BD2B-F4EE503D8ECE}" type="presParOf" srcId="{49C82EC6-5E7D-457B-9CC0-C96B92052677}" destId="{DA9619CF-8997-4551-9CEE-DB00259F2D51}" srcOrd="2" destOrd="0" presId="urn:microsoft.com/office/officeart/2005/8/layout/vList2"/>
    <dgm:cxn modelId="{04D64161-6E37-4B0C-ADA0-17EF7998C247}" type="presParOf" srcId="{49C82EC6-5E7D-457B-9CC0-C96B92052677}" destId="{E01092C2-F5A7-47A8-AC7D-E69FA2C100C3}" srcOrd="3" destOrd="0" presId="urn:microsoft.com/office/officeart/2005/8/layout/vList2"/>
    <dgm:cxn modelId="{F46FBD54-6FFC-4214-BB39-3F3DE25C897D}" type="presParOf" srcId="{49C82EC6-5E7D-457B-9CC0-C96B92052677}" destId="{C185CC3A-3501-455E-B92B-FBBBD5543B8E}" srcOrd="4" destOrd="0" presId="urn:microsoft.com/office/officeart/2005/8/layout/vList2"/>
    <dgm:cxn modelId="{7026D08B-E4E5-430B-8EAD-61A776B7F063}" type="presParOf" srcId="{49C82EC6-5E7D-457B-9CC0-C96B92052677}" destId="{F205CF86-69B6-4991-9508-25AFE89361B3}" srcOrd="5" destOrd="0" presId="urn:microsoft.com/office/officeart/2005/8/layout/vList2"/>
    <dgm:cxn modelId="{5285F2D0-5985-4FF0-A376-DA1E700022FD}" type="presParOf" srcId="{49C82EC6-5E7D-457B-9CC0-C96B92052677}" destId="{0E333577-3F0F-453A-80A3-9C3BDEC49D8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BD38FAB-9CDC-490F-B581-570BBCD3B8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6ABBFA-658C-4129-A858-539EC50DD229}">
      <dgm:prSet/>
      <dgm:spPr/>
      <dgm:t>
        <a:bodyPr/>
        <a:lstStyle/>
        <a:p>
          <a:pPr rtl="0"/>
          <a:r>
            <a:rPr lang="ru-RU" dirty="0" smtClean="0"/>
            <a:t>Порядок </a:t>
          </a:r>
          <a:r>
            <a:rPr lang="ru-RU" dirty="0" err="1" smtClean="0"/>
            <a:t>роботи</a:t>
          </a:r>
          <a:r>
            <a:rPr lang="ru-RU" dirty="0" smtClean="0"/>
            <a:t> :</a:t>
          </a:r>
          <a:endParaRPr lang="ru-RU" dirty="0"/>
        </a:p>
      </dgm:t>
    </dgm:pt>
    <dgm:pt modelId="{F7C7DA2A-26E5-4362-8BD8-7BFBD032BC63}" type="parTrans" cxnId="{446E30AD-9C14-4BA2-AA84-90C53895227F}">
      <dgm:prSet/>
      <dgm:spPr/>
      <dgm:t>
        <a:bodyPr/>
        <a:lstStyle/>
        <a:p>
          <a:endParaRPr lang="ru-RU"/>
        </a:p>
      </dgm:t>
    </dgm:pt>
    <dgm:pt modelId="{89FF0593-98EC-433A-BE6C-1F0D06C3DCEB}" type="sibTrans" cxnId="{446E30AD-9C14-4BA2-AA84-90C53895227F}">
      <dgm:prSet/>
      <dgm:spPr/>
      <dgm:t>
        <a:bodyPr/>
        <a:lstStyle/>
        <a:p>
          <a:endParaRPr lang="ru-RU"/>
        </a:p>
      </dgm:t>
    </dgm:pt>
    <dgm:pt modelId="{23D99FA0-CD34-4BAE-A5DE-DA0E8919E4E5}">
      <dgm:prSet/>
      <dgm:spPr/>
      <dgm:t>
        <a:bodyPr/>
        <a:lstStyle/>
        <a:p>
          <a:pPr rtl="0"/>
          <a:r>
            <a:rPr lang="ru-RU" dirty="0" smtClean="0"/>
            <a:t> </a:t>
          </a:r>
          <a:r>
            <a:rPr lang="ru-RU" dirty="0" err="1" smtClean="0"/>
            <a:t>Потр</a:t>
          </a:r>
          <a:r>
            <a:rPr lang="uk-UA" dirty="0" err="1" smtClean="0"/>
            <a:t>ібно</a:t>
          </a:r>
          <a:r>
            <a:rPr lang="uk-UA" dirty="0" smtClean="0"/>
            <a:t> о</a:t>
          </a:r>
          <a:r>
            <a:rPr lang="ru-RU" dirty="0" err="1" smtClean="0"/>
            <a:t>б'єднати</a:t>
          </a:r>
          <a:r>
            <a:rPr lang="ru-RU" dirty="0" smtClean="0"/>
            <a:t> </a:t>
          </a:r>
          <a:r>
            <a:rPr lang="ru-RU" dirty="0" err="1" smtClean="0"/>
            <a:t>учнів</a:t>
          </a:r>
          <a:r>
            <a:rPr lang="ru-RU" dirty="0" smtClean="0"/>
            <a:t> у </a:t>
          </a:r>
          <a:r>
            <a:rPr lang="ru-RU" dirty="0" err="1" smtClean="0"/>
            <a:t>трійки</a:t>
          </a:r>
          <a:r>
            <a:rPr lang="ru-RU" dirty="0" smtClean="0"/>
            <a:t>. </a:t>
          </a:r>
          <a:r>
            <a:rPr lang="ru-RU" dirty="0" err="1" smtClean="0"/>
            <a:t>Розміститиь</a:t>
          </a:r>
          <a:r>
            <a:rPr lang="ru-RU" dirty="0" smtClean="0"/>
            <a:t> </a:t>
          </a:r>
          <a:r>
            <a:rPr lang="ru-RU" dirty="0" err="1" smtClean="0"/>
            <a:t>трійки</a:t>
          </a:r>
          <a:r>
            <a:rPr lang="ru-RU" dirty="0" smtClean="0"/>
            <a:t> так, </a:t>
          </a:r>
          <a:r>
            <a:rPr lang="ru-RU" dirty="0" err="1" smtClean="0"/>
            <a:t>щоб</a:t>
          </a:r>
          <a:r>
            <a:rPr lang="ru-RU" dirty="0" smtClean="0"/>
            <a:t> </a:t>
          </a:r>
          <a:r>
            <a:rPr lang="ru-RU" dirty="0" err="1" smtClean="0"/>
            <a:t>кожна</a:t>
          </a:r>
          <a:r>
            <a:rPr lang="ru-RU" dirty="0" smtClean="0"/>
            <a:t> з них </a:t>
          </a:r>
          <a:r>
            <a:rPr lang="ru-RU" dirty="0" err="1" smtClean="0"/>
            <a:t>бачила</a:t>
          </a:r>
          <a:r>
            <a:rPr lang="ru-RU" dirty="0" smtClean="0"/>
            <a:t> </a:t>
          </a:r>
          <a:r>
            <a:rPr lang="ru-RU" dirty="0" err="1" smtClean="0"/>
            <a:t>трійку</a:t>
          </a:r>
          <a:r>
            <a:rPr lang="ru-RU" dirty="0" smtClean="0"/>
            <a:t> </a:t>
          </a:r>
          <a:r>
            <a:rPr lang="ru-RU" dirty="0" err="1" smtClean="0"/>
            <a:t>праворуч</a:t>
          </a:r>
          <a:r>
            <a:rPr lang="ru-RU" dirty="0" smtClean="0"/>
            <a:t> і </a:t>
          </a:r>
          <a:r>
            <a:rPr lang="ru-RU" dirty="0" err="1" smtClean="0"/>
            <a:t>трійку</a:t>
          </a:r>
          <a:r>
            <a:rPr lang="ru-RU" dirty="0" smtClean="0"/>
            <a:t> </a:t>
          </a:r>
          <a:r>
            <a:rPr lang="ru-RU" dirty="0" err="1" smtClean="0"/>
            <a:t>ліворуч</a:t>
          </a:r>
          <a:r>
            <a:rPr lang="ru-RU" dirty="0" smtClean="0"/>
            <a:t>. Разом </a:t>
          </a:r>
          <a:r>
            <a:rPr lang="ru-RU" dirty="0" err="1" smtClean="0"/>
            <a:t>усі</a:t>
          </a:r>
          <a:r>
            <a:rPr lang="ru-RU" dirty="0" smtClean="0"/>
            <a:t> </a:t>
          </a:r>
          <a:r>
            <a:rPr lang="ru-RU" dirty="0" err="1" smtClean="0"/>
            <a:t>трійки</a:t>
          </a:r>
          <a:r>
            <a:rPr lang="ru-RU" dirty="0" smtClean="0"/>
            <a:t> </a:t>
          </a:r>
          <a:r>
            <a:rPr lang="ru-RU" dirty="0" err="1" smtClean="0"/>
            <a:t>мають</a:t>
          </a:r>
          <a:r>
            <a:rPr lang="ru-RU" dirty="0" smtClean="0"/>
            <a:t> </a:t>
          </a:r>
          <a:r>
            <a:rPr lang="ru-RU" dirty="0" err="1" smtClean="0"/>
            <a:t>утворити</a:t>
          </a:r>
          <a:r>
            <a:rPr lang="ru-RU" dirty="0" smtClean="0"/>
            <a:t> коло.</a:t>
          </a:r>
          <a:br>
            <a:rPr lang="ru-RU" dirty="0" smtClean="0"/>
          </a:br>
          <a:r>
            <a:rPr lang="ru-RU" dirty="0" err="1" smtClean="0"/>
            <a:t>Кожній</a:t>
          </a:r>
          <a:r>
            <a:rPr lang="ru-RU" dirty="0" smtClean="0"/>
            <a:t> </a:t>
          </a:r>
          <a:r>
            <a:rPr lang="ru-RU" dirty="0" err="1" smtClean="0"/>
            <a:t>трійці</a:t>
          </a:r>
          <a:r>
            <a:rPr lang="ru-RU" dirty="0" smtClean="0"/>
            <a:t> </a:t>
          </a:r>
          <a:r>
            <a:rPr lang="ru-RU" dirty="0" err="1" smtClean="0"/>
            <a:t>дається</a:t>
          </a:r>
          <a:r>
            <a:rPr lang="ru-RU" dirty="0" smtClean="0"/>
            <a:t> </a:t>
          </a:r>
          <a:r>
            <a:rPr lang="ru-RU" dirty="0" err="1" smtClean="0"/>
            <a:t>відкрите</a:t>
          </a:r>
          <a:r>
            <a:rPr lang="ru-RU" dirty="0" smtClean="0"/>
            <a:t> </a:t>
          </a:r>
          <a:r>
            <a:rPr lang="ru-RU" dirty="0" err="1" smtClean="0"/>
            <a:t>питання</a:t>
          </a:r>
          <a:r>
            <a:rPr lang="ru-RU" dirty="0" smtClean="0"/>
            <a:t> (</a:t>
          </a:r>
          <a:r>
            <a:rPr lang="ru-RU" dirty="0" err="1" smtClean="0"/>
            <a:t>однакове</a:t>
          </a:r>
          <a:r>
            <a:rPr lang="ru-RU" dirty="0" smtClean="0"/>
            <a:t> для </a:t>
          </a:r>
          <a:r>
            <a:rPr lang="ru-RU" dirty="0" err="1" smtClean="0"/>
            <a:t>всіх</a:t>
          </a:r>
          <a:r>
            <a:rPr lang="ru-RU" dirty="0" smtClean="0"/>
            <a:t>). </a:t>
          </a:r>
          <a:r>
            <a:rPr lang="ru-RU" dirty="0" err="1" smtClean="0"/>
            <a:t>Кожен</a:t>
          </a:r>
          <a:r>
            <a:rPr lang="ru-RU" dirty="0" smtClean="0"/>
            <a:t> у </a:t>
          </a:r>
          <a:r>
            <a:rPr lang="ru-RU" dirty="0" err="1" smtClean="0"/>
            <a:t>трійці</a:t>
          </a:r>
          <a:r>
            <a:rPr lang="ru-RU" dirty="0" smtClean="0"/>
            <a:t> </a:t>
          </a:r>
          <a:r>
            <a:rPr lang="ru-RU" dirty="0" err="1" smtClean="0"/>
            <a:t>має</a:t>
          </a:r>
          <a:r>
            <a:rPr lang="ru-RU" dirty="0" smtClean="0"/>
            <a:t> </a:t>
          </a:r>
          <a:r>
            <a:rPr lang="ru-RU" dirty="0" err="1" smtClean="0"/>
            <a:t>відповісти</a:t>
          </a:r>
          <a:r>
            <a:rPr lang="ru-RU" dirty="0" smtClean="0"/>
            <a:t> на </a:t>
          </a:r>
          <a:r>
            <a:rPr lang="ru-RU" dirty="0" err="1" smtClean="0"/>
            <a:t>це</a:t>
          </a:r>
          <a:r>
            <a:rPr lang="ru-RU" dirty="0" smtClean="0"/>
            <a:t> </a:t>
          </a:r>
          <a:r>
            <a:rPr lang="ru-RU" dirty="0" err="1" smtClean="0"/>
            <a:t>питання</a:t>
          </a:r>
          <a:r>
            <a:rPr lang="ru-RU" dirty="0" smtClean="0"/>
            <a:t> по </a:t>
          </a:r>
          <a:r>
            <a:rPr lang="ru-RU" dirty="0" err="1" smtClean="0"/>
            <a:t>черзі</a:t>
          </a:r>
          <a:r>
            <a:rPr lang="ru-RU" dirty="0" smtClean="0"/>
            <a:t>.</a:t>
          </a:r>
          <a:endParaRPr lang="ru-RU" dirty="0"/>
        </a:p>
      </dgm:t>
    </dgm:pt>
    <dgm:pt modelId="{779CED86-D491-41FD-8C6E-F20143F1FC18}" type="parTrans" cxnId="{71241717-F7C9-4DE2-B001-3551F3A96B2D}">
      <dgm:prSet/>
      <dgm:spPr/>
      <dgm:t>
        <a:bodyPr/>
        <a:lstStyle/>
        <a:p>
          <a:endParaRPr lang="ru-RU"/>
        </a:p>
      </dgm:t>
    </dgm:pt>
    <dgm:pt modelId="{4CAE70D9-2A1A-4E05-B390-4DDB32918D03}" type="sibTrans" cxnId="{71241717-F7C9-4DE2-B001-3551F3A96B2D}">
      <dgm:prSet/>
      <dgm:spPr/>
      <dgm:t>
        <a:bodyPr/>
        <a:lstStyle/>
        <a:p>
          <a:endParaRPr lang="ru-RU"/>
        </a:p>
      </dgm:t>
    </dgm:pt>
    <dgm:pt modelId="{C8EA9878-49CD-4F58-A373-BB2DDB243A37}">
      <dgm:prSet/>
      <dgm:spPr/>
      <dgm:t>
        <a:bodyPr/>
        <a:lstStyle/>
        <a:p>
          <a:pPr rtl="0"/>
          <a:r>
            <a:rPr lang="ru-RU" dirty="0" err="1" smtClean="0"/>
            <a:t>Після</a:t>
          </a:r>
          <a:r>
            <a:rPr lang="ru-RU" dirty="0" smtClean="0"/>
            <a:t> короткого </a:t>
          </a:r>
          <a:r>
            <a:rPr lang="ru-RU" dirty="0" err="1" smtClean="0"/>
            <a:t>обговорення</a:t>
          </a:r>
          <a:r>
            <a:rPr lang="ru-RU" dirty="0" smtClean="0"/>
            <a:t> </a:t>
          </a:r>
          <a:r>
            <a:rPr lang="ru-RU" dirty="0" err="1" smtClean="0"/>
            <a:t>попросіть</a:t>
          </a:r>
          <a:r>
            <a:rPr lang="ru-RU" dirty="0" smtClean="0"/>
            <a:t> </a:t>
          </a:r>
          <a:r>
            <a:rPr lang="ru-RU" dirty="0" err="1" smtClean="0"/>
            <a:t>учасників</a:t>
          </a:r>
          <a:r>
            <a:rPr lang="ru-RU" dirty="0" smtClean="0"/>
            <a:t> </a:t>
          </a:r>
          <a:r>
            <a:rPr lang="ru-RU" dirty="0" err="1" smtClean="0"/>
            <a:t>розрахуватися</a:t>
          </a:r>
          <a:r>
            <a:rPr lang="ru-RU" dirty="0" smtClean="0"/>
            <a:t> </a:t>
          </a:r>
          <a:r>
            <a:rPr lang="ru-RU" dirty="0" err="1" smtClean="0"/>
            <a:t>від</a:t>
          </a:r>
          <a:r>
            <a:rPr lang="ru-RU" dirty="0" smtClean="0"/>
            <a:t> 0 до 2. </a:t>
          </a:r>
          <a:r>
            <a:rPr lang="ru-RU" dirty="0" err="1" smtClean="0"/>
            <a:t>Учні</a:t>
          </a:r>
          <a:r>
            <a:rPr lang="ru-RU" dirty="0" smtClean="0"/>
            <a:t> з номером 1 </a:t>
          </a:r>
          <a:r>
            <a:rPr lang="ru-RU" dirty="0" err="1" smtClean="0"/>
            <a:t>переходять</a:t>
          </a:r>
          <a:r>
            <a:rPr lang="ru-RU" dirty="0" smtClean="0"/>
            <a:t> до </a:t>
          </a:r>
          <a:r>
            <a:rPr lang="ru-RU" dirty="0" err="1" smtClean="0"/>
            <a:t>наступної</a:t>
          </a:r>
          <a:r>
            <a:rPr lang="ru-RU" dirty="0" smtClean="0"/>
            <a:t> </a:t>
          </a:r>
          <a:r>
            <a:rPr lang="ru-RU" dirty="0" err="1" smtClean="0"/>
            <a:t>трійки</a:t>
          </a:r>
          <a:r>
            <a:rPr lang="ru-RU" dirty="0" smtClean="0"/>
            <a:t> за </a:t>
          </a:r>
          <a:r>
            <a:rPr lang="ru-RU" dirty="0" err="1" smtClean="0"/>
            <a:t>годинниковою</a:t>
          </a:r>
          <a:r>
            <a:rPr lang="ru-RU" dirty="0" smtClean="0"/>
            <a:t> </a:t>
          </a:r>
          <a:r>
            <a:rPr lang="ru-RU" dirty="0" err="1" smtClean="0"/>
            <a:t>стрілкою</a:t>
          </a:r>
          <a:r>
            <a:rPr lang="ru-RU" dirty="0" smtClean="0"/>
            <a:t>, а </a:t>
          </a:r>
          <a:r>
            <a:rPr lang="ru-RU" dirty="0" err="1" smtClean="0"/>
            <a:t>учні</a:t>
          </a:r>
          <a:r>
            <a:rPr lang="ru-RU" dirty="0" smtClean="0"/>
            <a:t> з номером 2 </a:t>
          </a:r>
          <a:r>
            <a:rPr lang="ru-RU" dirty="0" err="1" smtClean="0"/>
            <a:t>переходять</a:t>
          </a:r>
          <a:r>
            <a:rPr lang="ru-RU" dirty="0" smtClean="0"/>
            <a:t> через </a:t>
          </a:r>
          <a:r>
            <a:rPr lang="ru-RU" dirty="0" err="1" smtClean="0"/>
            <a:t>дві</a:t>
          </a:r>
          <a:r>
            <a:rPr lang="ru-RU" dirty="0" smtClean="0"/>
            <a:t> </a:t>
          </a:r>
          <a:r>
            <a:rPr lang="ru-RU" dirty="0" err="1" smtClean="0"/>
            <a:t>трійки</a:t>
          </a:r>
          <a:r>
            <a:rPr lang="ru-RU" dirty="0" smtClean="0"/>
            <a:t> </a:t>
          </a:r>
          <a:r>
            <a:rPr lang="ru-RU" dirty="0" err="1" smtClean="0"/>
            <a:t>проти</a:t>
          </a:r>
          <a:r>
            <a:rPr lang="ru-RU" dirty="0" smtClean="0"/>
            <a:t> </a:t>
          </a:r>
          <a:r>
            <a:rPr lang="ru-RU" dirty="0" err="1" smtClean="0"/>
            <a:t>годинникової</a:t>
          </a:r>
          <a:r>
            <a:rPr lang="ru-RU" dirty="0" smtClean="0"/>
            <a:t> </a:t>
          </a:r>
          <a:r>
            <a:rPr lang="ru-RU" dirty="0" err="1" smtClean="0"/>
            <a:t>стрілки</a:t>
          </a:r>
          <a:r>
            <a:rPr lang="ru-RU" dirty="0" smtClean="0"/>
            <a:t>. </a:t>
          </a:r>
          <a:r>
            <a:rPr lang="ru-RU" dirty="0" err="1" smtClean="0"/>
            <a:t>Учні</a:t>
          </a:r>
          <a:r>
            <a:rPr lang="ru-RU" dirty="0" smtClean="0"/>
            <a:t> з номером 0 </a:t>
          </a:r>
          <a:r>
            <a:rPr lang="ru-RU" dirty="0" err="1" smtClean="0"/>
            <a:t>залишаються</a:t>
          </a:r>
          <a:r>
            <a:rPr lang="ru-RU" dirty="0" smtClean="0"/>
            <a:t> на </a:t>
          </a:r>
          <a:r>
            <a:rPr lang="ru-RU" dirty="0" err="1" smtClean="0"/>
            <a:t>місці</a:t>
          </a:r>
          <a:r>
            <a:rPr lang="ru-RU" dirty="0" smtClean="0"/>
            <a:t> і є </a:t>
          </a:r>
          <a:r>
            <a:rPr lang="ru-RU" dirty="0" err="1" smtClean="0"/>
            <a:t>постійними</a:t>
          </a:r>
          <a:r>
            <a:rPr lang="ru-RU" dirty="0" smtClean="0"/>
            <a:t> членами </a:t>
          </a:r>
          <a:r>
            <a:rPr lang="ru-RU" dirty="0" err="1" smtClean="0"/>
            <a:t>трійки</a:t>
          </a:r>
          <a:r>
            <a:rPr lang="ru-RU" dirty="0" smtClean="0"/>
            <a:t>. Результатом буде </a:t>
          </a:r>
          <a:r>
            <a:rPr lang="ru-RU" dirty="0" err="1" smtClean="0"/>
            <a:t>повністю</a:t>
          </a:r>
          <a:r>
            <a:rPr lang="ru-RU" dirty="0" smtClean="0"/>
            <a:t> нова </a:t>
          </a:r>
          <a:r>
            <a:rPr lang="ru-RU" dirty="0" err="1" smtClean="0"/>
            <a:t>трійка</a:t>
          </a:r>
          <a:r>
            <a:rPr lang="ru-RU" dirty="0" smtClean="0"/>
            <a:t>.</a:t>
          </a:r>
          <a:endParaRPr lang="ru-RU" dirty="0"/>
        </a:p>
      </dgm:t>
    </dgm:pt>
    <dgm:pt modelId="{5377EBD4-18E3-4180-AB53-4CF964C3EF85}" type="parTrans" cxnId="{3B324C39-FEAD-46DD-8CC4-8F9EACAFE296}">
      <dgm:prSet/>
      <dgm:spPr/>
      <dgm:t>
        <a:bodyPr/>
        <a:lstStyle/>
        <a:p>
          <a:endParaRPr lang="ru-RU"/>
        </a:p>
      </dgm:t>
    </dgm:pt>
    <dgm:pt modelId="{1DA8A26C-10F9-4F53-81ED-61B0B4118A81}" type="sibTrans" cxnId="{3B324C39-FEAD-46DD-8CC4-8F9EACAFE296}">
      <dgm:prSet/>
      <dgm:spPr/>
      <dgm:t>
        <a:bodyPr/>
        <a:lstStyle/>
        <a:p>
          <a:endParaRPr lang="ru-RU"/>
        </a:p>
      </dgm:t>
    </dgm:pt>
    <dgm:pt modelId="{5E595C75-4410-45A5-B9C5-47B74E256ED2}">
      <dgm:prSet/>
      <dgm:spPr/>
      <dgm:t>
        <a:bodyPr/>
        <a:lstStyle/>
        <a:p>
          <a:pPr rtl="0"/>
          <a:r>
            <a:rPr lang="ru-RU" dirty="0" err="1" smtClean="0"/>
            <a:t>Вчитель</a:t>
          </a:r>
          <a:r>
            <a:rPr lang="ru-RU" dirty="0" smtClean="0"/>
            <a:t> </a:t>
          </a:r>
          <a:r>
            <a:rPr lang="ru-RU" dirty="0" err="1" smtClean="0"/>
            <a:t>може</a:t>
          </a:r>
          <a:r>
            <a:rPr lang="ru-RU" dirty="0" smtClean="0"/>
            <a:t> </a:t>
          </a:r>
          <a:r>
            <a:rPr lang="ru-RU" dirty="0" err="1" smtClean="0"/>
            <a:t>рухати</a:t>
          </a:r>
          <a:r>
            <a:rPr lang="ru-RU" dirty="0" smtClean="0"/>
            <a:t> </a:t>
          </a:r>
          <a:r>
            <a:rPr lang="ru-RU" dirty="0" err="1" smtClean="0"/>
            <a:t>трійками</a:t>
          </a:r>
          <a:r>
            <a:rPr lang="ru-RU" dirty="0" smtClean="0"/>
            <a:t> </a:t>
          </a:r>
          <a:r>
            <a:rPr lang="ru-RU" dirty="0" err="1" smtClean="0"/>
            <a:t>стільки</a:t>
          </a:r>
          <a:r>
            <a:rPr lang="ru-RU" dirty="0" smtClean="0"/>
            <a:t> </a:t>
          </a:r>
          <a:r>
            <a:rPr lang="ru-RU" dirty="0" err="1" smtClean="0"/>
            <a:t>разів</a:t>
          </a:r>
          <a:r>
            <a:rPr lang="ru-RU" dirty="0" smtClean="0"/>
            <a:t>, </a:t>
          </a:r>
          <a:r>
            <a:rPr lang="ru-RU" dirty="0" err="1" smtClean="0"/>
            <a:t>скільки</a:t>
          </a:r>
          <a:r>
            <a:rPr lang="ru-RU" dirty="0" smtClean="0"/>
            <a:t> у </a:t>
          </a:r>
          <a:r>
            <a:rPr lang="ru-RU" dirty="0" err="1" smtClean="0"/>
            <a:t>нього</a:t>
          </a:r>
          <a:r>
            <a:rPr lang="ru-RU" dirty="0" smtClean="0"/>
            <a:t> є </a:t>
          </a:r>
          <a:r>
            <a:rPr lang="ru-RU" dirty="0" err="1" smtClean="0"/>
            <a:t>питань</a:t>
          </a:r>
          <a:r>
            <a:rPr lang="ru-RU" dirty="0" smtClean="0"/>
            <a:t>. Так, </a:t>
          </a:r>
          <a:r>
            <a:rPr lang="ru-RU" dirty="0" err="1" smtClean="0"/>
            <a:t>наприклад</a:t>
          </a:r>
          <a:r>
            <a:rPr lang="ru-RU" dirty="0" smtClean="0"/>
            <a:t>, коли проходить три </a:t>
          </a:r>
          <a:r>
            <a:rPr lang="ru-RU" dirty="0" err="1" smtClean="0"/>
            <a:t>ротації</a:t>
          </a:r>
          <a:r>
            <a:rPr lang="ru-RU" dirty="0" smtClean="0"/>
            <a:t>, </a:t>
          </a:r>
          <a:r>
            <a:rPr lang="ru-RU" dirty="0" err="1" smtClean="0"/>
            <a:t>кожен</a:t>
          </a:r>
          <a:r>
            <a:rPr lang="ru-RU" dirty="0" smtClean="0"/>
            <a:t> </a:t>
          </a:r>
          <a:r>
            <a:rPr lang="ru-RU" dirty="0" err="1" smtClean="0"/>
            <a:t>учень</a:t>
          </a:r>
          <a:r>
            <a:rPr lang="ru-RU" dirty="0" smtClean="0"/>
            <a:t> </a:t>
          </a:r>
          <a:r>
            <a:rPr lang="ru-RU" dirty="0" err="1" smtClean="0"/>
            <a:t>зустрічається</a:t>
          </a:r>
          <a:r>
            <a:rPr lang="ru-RU" dirty="0" smtClean="0"/>
            <a:t> </a:t>
          </a:r>
          <a:r>
            <a:rPr lang="ru-RU" dirty="0" err="1" smtClean="0"/>
            <a:t>із</a:t>
          </a:r>
          <a:r>
            <a:rPr lang="ru-RU" dirty="0" smtClean="0"/>
            <a:t> </a:t>
          </a:r>
          <a:r>
            <a:rPr lang="ru-RU" dirty="0" err="1" smtClean="0"/>
            <a:t>шістьма</a:t>
          </a:r>
          <a:r>
            <a:rPr lang="ru-RU" dirty="0" smtClean="0"/>
            <a:t> </a:t>
          </a:r>
          <a:r>
            <a:rPr lang="ru-RU" dirty="0" err="1" smtClean="0"/>
            <a:t>іншими</a:t>
          </a:r>
          <a:r>
            <a:rPr lang="ru-RU" dirty="0" smtClean="0"/>
            <a:t> </a:t>
          </a:r>
          <a:r>
            <a:rPr lang="ru-RU" dirty="0" err="1" smtClean="0"/>
            <a:t>учнями</a:t>
          </a:r>
          <a:r>
            <a:rPr lang="ru-RU" dirty="0" smtClean="0"/>
            <a:t>.</a:t>
          </a:r>
          <a:endParaRPr lang="ru-RU" dirty="0"/>
        </a:p>
      </dgm:t>
    </dgm:pt>
    <dgm:pt modelId="{3B790042-3910-4243-8171-8F48213B7939}" type="parTrans" cxnId="{92062860-65B5-4B9E-8087-C384F78E0543}">
      <dgm:prSet/>
      <dgm:spPr/>
      <dgm:t>
        <a:bodyPr/>
        <a:lstStyle/>
        <a:p>
          <a:endParaRPr lang="ru-RU"/>
        </a:p>
      </dgm:t>
    </dgm:pt>
    <dgm:pt modelId="{080ED034-5B1B-402F-854D-D099D0A82D33}" type="sibTrans" cxnId="{92062860-65B5-4B9E-8087-C384F78E0543}">
      <dgm:prSet/>
      <dgm:spPr/>
      <dgm:t>
        <a:bodyPr/>
        <a:lstStyle/>
        <a:p>
          <a:endParaRPr lang="ru-RU"/>
        </a:p>
      </dgm:t>
    </dgm:pt>
    <dgm:pt modelId="{B3B54879-F1CB-4830-949D-5B175D98BE5C}" type="pres">
      <dgm:prSet presAssocID="{EBD38FAB-9CDC-490F-B581-570BBCD3B8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7AA813-CD28-4266-9C63-9B9D7CC47290}" type="pres">
      <dgm:prSet presAssocID="{3F6ABBFA-658C-4129-A858-539EC50DD229}" presName="parentText" presStyleLbl="node1" presStyleIdx="0" presStyleCnt="4" custScaleY="47288" custLinFactNeighborX="-384" custLinFactNeighborY="-1068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488901-060D-4EB5-8D07-67F2F8A3D6E1}" type="pres">
      <dgm:prSet presAssocID="{89FF0593-98EC-433A-BE6C-1F0D06C3DCEB}" presName="spacer" presStyleCnt="0"/>
      <dgm:spPr/>
    </dgm:pt>
    <dgm:pt modelId="{BBD79A8A-C398-426D-AD2F-392E895DA6A2}" type="pres">
      <dgm:prSet presAssocID="{23D99FA0-CD34-4BAE-A5DE-DA0E8919E4E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AB4623-C54B-4041-97EC-301B6D822EF8}" type="pres">
      <dgm:prSet presAssocID="{4CAE70D9-2A1A-4E05-B390-4DDB32918D03}" presName="spacer" presStyleCnt="0"/>
      <dgm:spPr/>
    </dgm:pt>
    <dgm:pt modelId="{C77ED89F-3A16-44F1-9AC5-D3337681CD3F}" type="pres">
      <dgm:prSet presAssocID="{C8EA9878-49CD-4F58-A373-BB2DDB243A3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F0613F-EB23-42F1-8C07-4FF2C2153912}" type="pres">
      <dgm:prSet presAssocID="{1DA8A26C-10F9-4F53-81ED-61B0B4118A81}" presName="spacer" presStyleCnt="0"/>
      <dgm:spPr/>
    </dgm:pt>
    <dgm:pt modelId="{6B675A8D-5ACA-4A32-98BC-DCAEFB081203}" type="pres">
      <dgm:prSet presAssocID="{5E595C75-4410-45A5-B9C5-47B74E256ED2}" presName="parentText" presStyleLbl="node1" presStyleIdx="3" presStyleCnt="4" custScaleY="7000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4FC689-7670-4025-B96B-E4279F8A61C1}" type="presOf" srcId="{EBD38FAB-9CDC-490F-B581-570BBCD3B80F}" destId="{B3B54879-F1CB-4830-949D-5B175D98BE5C}" srcOrd="0" destOrd="0" presId="urn:microsoft.com/office/officeart/2005/8/layout/vList2"/>
    <dgm:cxn modelId="{446E30AD-9C14-4BA2-AA84-90C53895227F}" srcId="{EBD38FAB-9CDC-490F-B581-570BBCD3B80F}" destId="{3F6ABBFA-658C-4129-A858-539EC50DD229}" srcOrd="0" destOrd="0" parTransId="{F7C7DA2A-26E5-4362-8BD8-7BFBD032BC63}" sibTransId="{89FF0593-98EC-433A-BE6C-1F0D06C3DCEB}"/>
    <dgm:cxn modelId="{3B324C39-FEAD-46DD-8CC4-8F9EACAFE296}" srcId="{EBD38FAB-9CDC-490F-B581-570BBCD3B80F}" destId="{C8EA9878-49CD-4F58-A373-BB2DDB243A37}" srcOrd="2" destOrd="0" parTransId="{5377EBD4-18E3-4180-AB53-4CF964C3EF85}" sibTransId="{1DA8A26C-10F9-4F53-81ED-61B0B4118A81}"/>
    <dgm:cxn modelId="{AD9AC5C8-F0D5-467A-B24E-70F76B8F442F}" type="presOf" srcId="{3F6ABBFA-658C-4129-A858-539EC50DD229}" destId="{B07AA813-CD28-4266-9C63-9B9D7CC47290}" srcOrd="0" destOrd="0" presId="urn:microsoft.com/office/officeart/2005/8/layout/vList2"/>
    <dgm:cxn modelId="{92062860-65B5-4B9E-8087-C384F78E0543}" srcId="{EBD38FAB-9CDC-490F-B581-570BBCD3B80F}" destId="{5E595C75-4410-45A5-B9C5-47B74E256ED2}" srcOrd="3" destOrd="0" parTransId="{3B790042-3910-4243-8171-8F48213B7939}" sibTransId="{080ED034-5B1B-402F-854D-D099D0A82D33}"/>
    <dgm:cxn modelId="{71241717-F7C9-4DE2-B001-3551F3A96B2D}" srcId="{EBD38FAB-9CDC-490F-B581-570BBCD3B80F}" destId="{23D99FA0-CD34-4BAE-A5DE-DA0E8919E4E5}" srcOrd="1" destOrd="0" parTransId="{779CED86-D491-41FD-8C6E-F20143F1FC18}" sibTransId="{4CAE70D9-2A1A-4E05-B390-4DDB32918D03}"/>
    <dgm:cxn modelId="{DAC519E0-36D3-49AF-A453-42010BC5D2B8}" type="presOf" srcId="{5E595C75-4410-45A5-B9C5-47B74E256ED2}" destId="{6B675A8D-5ACA-4A32-98BC-DCAEFB081203}" srcOrd="0" destOrd="0" presId="urn:microsoft.com/office/officeart/2005/8/layout/vList2"/>
    <dgm:cxn modelId="{8EDF06A2-9F05-4134-B363-1682FCA51242}" type="presOf" srcId="{23D99FA0-CD34-4BAE-A5DE-DA0E8919E4E5}" destId="{BBD79A8A-C398-426D-AD2F-392E895DA6A2}" srcOrd="0" destOrd="0" presId="urn:microsoft.com/office/officeart/2005/8/layout/vList2"/>
    <dgm:cxn modelId="{6F4DDC6E-C35B-4DBE-A499-6DAF03260ECD}" type="presOf" srcId="{C8EA9878-49CD-4F58-A373-BB2DDB243A37}" destId="{C77ED89F-3A16-44F1-9AC5-D3337681CD3F}" srcOrd="0" destOrd="0" presId="urn:microsoft.com/office/officeart/2005/8/layout/vList2"/>
    <dgm:cxn modelId="{5E0527C3-0180-46CC-A88D-9612589CD409}" type="presParOf" srcId="{B3B54879-F1CB-4830-949D-5B175D98BE5C}" destId="{B07AA813-CD28-4266-9C63-9B9D7CC47290}" srcOrd="0" destOrd="0" presId="urn:microsoft.com/office/officeart/2005/8/layout/vList2"/>
    <dgm:cxn modelId="{8BBEB7E1-AB16-4F27-9A25-E38F379DD79D}" type="presParOf" srcId="{B3B54879-F1CB-4830-949D-5B175D98BE5C}" destId="{71488901-060D-4EB5-8D07-67F2F8A3D6E1}" srcOrd="1" destOrd="0" presId="urn:microsoft.com/office/officeart/2005/8/layout/vList2"/>
    <dgm:cxn modelId="{DD432535-3F2A-4021-AADA-D257B6D52C9C}" type="presParOf" srcId="{B3B54879-F1CB-4830-949D-5B175D98BE5C}" destId="{BBD79A8A-C398-426D-AD2F-392E895DA6A2}" srcOrd="2" destOrd="0" presId="urn:microsoft.com/office/officeart/2005/8/layout/vList2"/>
    <dgm:cxn modelId="{F93C20DE-EC22-4AA4-9E6D-A274D1F2A85D}" type="presParOf" srcId="{B3B54879-F1CB-4830-949D-5B175D98BE5C}" destId="{9FAB4623-C54B-4041-97EC-301B6D822EF8}" srcOrd="3" destOrd="0" presId="urn:microsoft.com/office/officeart/2005/8/layout/vList2"/>
    <dgm:cxn modelId="{1C3EBC1A-D8D1-4815-8C27-4263D19A34AF}" type="presParOf" srcId="{B3B54879-F1CB-4830-949D-5B175D98BE5C}" destId="{C77ED89F-3A16-44F1-9AC5-D3337681CD3F}" srcOrd="4" destOrd="0" presId="urn:microsoft.com/office/officeart/2005/8/layout/vList2"/>
    <dgm:cxn modelId="{2BE1B6E8-B5DE-4706-967D-67CD4C3432E9}" type="presParOf" srcId="{B3B54879-F1CB-4830-949D-5B175D98BE5C}" destId="{35F0613F-EB23-42F1-8C07-4FF2C2153912}" srcOrd="5" destOrd="0" presId="urn:microsoft.com/office/officeart/2005/8/layout/vList2"/>
    <dgm:cxn modelId="{FA8B623A-5B90-469B-B062-D22741603934}" type="presParOf" srcId="{B3B54879-F1CB-4830-949D-5B175D98BE5C}" destId="{6B675A8D-5ACA-4A32-98BC-DCAEFB08120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4516A99-BAE6-4048-B4C1-FA43EB7986DD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365D0AE-C323-4CB4-8A8B-04F810CE7195}">
      <dgm:prSet/>
      <dgm:spPr/>
      <dgm:t>
        <a:bodyPr/>
        <a:lstStyle/>
        <a:p>
          <a:pPr rtl="0"/>
          <a:r>
            <a:rPr lang="uk-UA" b="1" dirty="0" smtClean="0"/>
            <a:t>Питання</a:t>
          </a:r>
          <a:r>
            <a:rPr lang="uk-UA" dirty="0" smtClean="0"/>
            <a:t>:</a:t>
          </a:r>
          <a:endParaRPr lang="ru-RU" dirty="0"/>
        </a:p>
      </dgm:t>
    </dgm:pt>
    <dgm:pt modelId="{E69299BB-C871-4758-A802-0F53D8E379A2}" type="parTrans" cxnId="{4C6B96D1-440B-4ECC-A206-DA11CA2B12FE}">
      <dgm:prSet/>
      <dgm:spPr/>
      <dgm:t>
        <a:bodyPr/>
        <a:lstStyle/>
        <a:p>
          <a:endParaRPr lang="ru-RU"/>
        </a:p>
      </dgm:t>
    </dgm:pt>
    <dgm:pt modelId="{4E9CC37D-06F6-42DB-AEA3-23A0F4ED0C37}" type="sibTrans" cxnId="{4C6B96D1-440B-4ECC-A206-DA11CA2B12FE}">
      <dgm:prSet/>
      <dgm:spPr/>
      <dgm:t>
        <a:bodyPr/>
        <a:lstStyle/>
        <a:p>
          <a:endParaRPr lang="ru-RU"/>
        </a:p>
      </dgm:t>
    </dgm:pt>
    <dgm:pt modelId="{B67D5FAC-1858-4F4E-9795-07109679091E}">
      <dgm:prSet/>
      <dgm:spPr/>
      <dgm:t>
        <a:bodyPr/>
        <a:lstStyle/>
        <a:p>
          <a:pPr algn="just" rtl="0"/>
          <a:r>
            <a:rPr lang="ru-RU" dirty="0" smtClean="0"/>
            <a:t>1)</a:t>
          </a:r>
          <a:r>
            <a:rPr lang="ru-RU" dirty="0" err="1" smtClean="0"/>
            <a:t>Фактично</a:t>
          </a:r>
          <a:r>
            <a:rPr lang="ru-RU" dirty="0" smtClean="0"/>
            <a:t> початок </a:t>
          </a:r>
          <a:r>
            <a:rPr lang="ru-RU" dirty="0" err="1" smtClean="0"/>
            <a:t>процесу</a:t>
          </a:r>
          <a:r>
            <a:rPr lang="ru-RU" dirty="0" smtClean="0"/>
            <a:t> </a:t>
          </a:r>
          <a:r>
            <a:rPr lang="ru-RU" dirty="0" err="1" smtClean="0"/>
            <a:t>роздробленості</a:t>
          </a:r>
          <a:r>
            <a:rPr lang="ru-RU" dirty="0" smtClean="0"/>
            <a:t> </a:t>
          </a:r>
          <a:r>
            <a:rPr lang="ru-RU" dirty="0" err="1" smtClean="0"/>
            <a:t>припадає</a:t>
          </a:r>
          <a:r>
            <a:rPr lang="ru-RU" dirty="0" smtClean="0"/>
            <a:t> </a:t>
          </a:r>
          <a:r>
            <a:rPr lang="ru-RU" dirty="0" err="1" smtClean="0"/>
            <a:t>ще</a:t>
          </a:r>
          <a:r>
            <a:rPr lang="ru-RU" dirty="0" smtClean="0"/>
            <a:t> на </a:t>
          </a:r>
          <a:r>
            <a:rPr lang="ru-RU" dirty="0" err="1" smtClean="0"/>
            <a:t>правління</a:t>
          </a:r>
          <a:r>
            <a:rPr lang="ru-RU" dirty="0" smtClean="0"/>
            <a:t> </a:t>
          </a:r>
          <a:r>
            <a:rPr lang="ru-RU" dirty="0" err="1" smtClean="0"/>
            <a:t>Ярославовичів</a:t>
          </a:r>
          <a:r>
            <a:rPr lang="ru-RU" dirty="0" smtClean="0"/>
            <a:t>. А в </a:t>
          </a:r>
          <a:r>
            <a:rPr lang="ru-RU" dirty="0" err="1" smtClean="0"/>
            <a:t>багатьох</a:t>
          </a:r>
          <a:r>
            <a:rPr lang="ru-RU" dirty="0" smtClean="0"/>
            <a:t> </a:t>
          </a:r>
          <a:r>
            <a:rPr lang="ru-RU" dirty="0" err="1" smtClean="0"/>
            <a:t>джерелах</a:t>
          </a:r>
          <a:r>
            <a:rPr lang="ru-RU" dirty="0" smtClean="0"/>
            <a:t> </a:t>
          </a:r>
          <a:r>
            <a:rPr lang="ru-RU" dirty="0" err="1" smtClean="0"/>
            <a:t>процес</a:t>
          </a:r>
          <a:r>
            <a:rPr lang="ru-RU" dirty="0" smtClean="0"/>
            <a:t> </a:t>
          </a:r>
          <a:r>
            <a:rPr lang="ru-RU" dirty="0" err="1" smtClean="0"/>
            <a:t>феодальної</a:t>
          </a:r>
          <a:r>
            <a:rPr lang="ru-RU" dirty="0" smtClean="0"/>
            <a:t> </a:t>
          </a:r>
          <a:r>
            <a:rPr lang="ru-RU" dirty="0" err="1" smtClean="0"/>
            <a:t>роздробленості</a:t>
          </a:r>
          <a:r>
            <a:rPr lang="ru-RU" dirty="0" smtClean="0"/>
            <a:t> </a:t>
          </a:r>
          <a:r>
            <a:rPr lang="ru-RU" dirty="0" err="1" smtClean="0"/>
            <a:t>датується</a:t>
          </a:r>
          <a:r>
            <a:rPr lang="ru-RU" dirty="0" smtClean="0"/>
            <a:t> – другою половиною ХІІ – </a:t>
          </a:r>
          <a:r>
            <a:rPr lang="ru-RU" dirty="0" err="1" smtClean="0"/>
            <a:t>першою</a:t>
          </a:r>
          <a:r>
            <a:rPr lang="ru-RU" dirty="0" smtClean="0"/>
            <a:t> половиною ХІІІ ст. </a:t>
          </a:r>
          <a:r>
            <a:rPr lang="ru-RU" dirty="0" err="1" smtClean="0"/>
            <a:t>Чи</a:t>
          </a:r>
          <a:r>
            <a:rPr lang="ru-RU" dirty="0" smtClean="0"/>
            <a:t> </a:t>
          </a:r>
          <a:r>
            <a:rPr lang="ru-RU" dirty="0" err="1" smtClean="0"/>
            <a:t>можна</a:t>
          </a:r>
          <a:r>
            <a:rPr lang="ru-RU" dirty="0" smtClean="0"/>
            <a:t> </a:t>
          </a:r>
          <a:r>
            <a:rPr lang="ru-RU" dirty="0" err="1" smtClean="0"/>
            <a:t>виділити</a:t>
          </a:r>
          <a:r>
            <a:rPr lang="ru-RU" dirty="0" smtClean="0"/>
            <a:t> </a:t>
          </a:r>
          <a:r>
            <a:rPr lang="ru-RU" dirty="0" err="1" smtClean="0"/>
            <a:t>якісь</a:t>
          </a:r>
          <a:r>
            <a:rPr lang="ru-RU" dirty="0" smtClean="0"/>
            <a:t> </a:t>
          </a:r>
          <a:r>
            <a:rPr lang="ru-RU" dirty="0" err="1" smtClean="0"/>
            <a:t>етапи</a:t>
          </a:r>
          <a:r>
            <a:rPr lang="ru-RU" dirty="0" smtClean="0"/>
            <a:t> </a:t>
          </a:r>
          <a:r>
            <a:rPr lang="ru-RU" dirty="0" err="1" smtClean="0"/>
            <a:t>чи</a:t>
          </a:r>
          <a:r>
            <a:rPr lang="ru-RU" dirty="0" smtClean="0"/>
            <a:t> </a:t>
          </a:r>
          <a:r>
            <a:rPr lang="ru-RU" dirty="0" err="1" smtClean="0"/>
            <a:t>періоди</a:t>
          </a:r>
          <a:r>
            <a:rPr lang="ru-RU" dirty="0" smtClean="0"/>
            <a:t> </a:t>
          </a:r>
          <a:r>
            <a:rPr lang="ru-RU" dirty="0" err="1" smtClean="0"/>
            <a:t>розвитку</a:t>
          </a:r>
          <a:r>
            <a:rPr lang="ru-RU" dirty="0" smtClean="0"/>
            <a:t> </a:t>
          </a:r>
          <a:r>
            <a:rPr lang="ru-RU" dirty="0" err="1" smtClean="0"/>
            <a:t>процесу</a:t>
          </a:r>
          <a:r>
            <a:rPr lang="ru-RU" dirty="0" smtClean="0"/>
            <a:t> </a:t>
          </a:r>
          <a:r>
            <a:rPr lang="ru-RU" dirty="0" err="1" smtClean="0"/>
            <a:t>феодальної</a:t>
          </a:r>
          <a:r>
            <a:rPr lang="ru-RU" dirty="0" smtClean="0"/>
            <a:t> </a:t>
          </a:r>
          <a:r>
            <a:rPr lang="ru-RU" dirty="0" err="1" smtClean="0"/>
            <a:t>роздробленості</a:t>
          </a:r>
          <a:r>
            <a:rPr lang="ru-RU" dirty="0" smtClean="0"/>
            <a:t>?</a:t>
          </a:r>
          <a:endParaRPr lang="ru-RU" dirty="0"/>
        </a:p>
      </dgm:t>
    </dgm:pt>
    <dgm:pt modelId="{81250423-EBB2-4D6F-9B64-9F47288EED2C}" type="parTrans" cxnId="{A6ED332F-0554-4A82-B91C-652E07618131}">
      <dgm:prSet/>
      <dgm:spPr/>
      <dgm:t>
        <a:bodyPr/>
        <a:lstStyle/>
        <a:p>
          <a:endParaRPr lang="ru-RU"/>
        </a:p>
      </dgm:t>
    </dgm:pt>
    <dgm:pt modelId="{B36E05C6-6EC1-4A9F-9E98-BF7E4FE828A2}" type="sibTrans" cxnId="{A6ED332F-0554-4A82-B91C-652E07618131}">
      <dgm:prSet/>
      <dgm:spPr/>
      <dgm:t>
        <a:bodyPr/>
        <a:lstStyle/>
        <a:p>
          <a:endParaRPr lang="ru-RU"/>
        </a:p>
      </dgm:t>
    </dgm:pt>
    <dgm:pt modelId="{68211321-BF12-4E1F-B142-CDAB6D4AAC7A}">
      <dgm:prSet/>
      <dgm:spPr/>
      <dgm:t>
        <a:bodyPr/>
        <a:lstStyle/>
        <a:p>
          <a:pPr rtl="0"/>
          <a:r>
            <a:rPr lang="uk-UA" smtClean="0"/>
            <a:t>2) Найбільшим за територією князівством Київської Русі доби роздробленості було Чернігівське, але  роль загальнодержавного центру надалі відігравав Київ. Чому Чернігів не  витіснив Київ на другий план і не зайняв його місце?</a:t>
          </a:r>
          <a:endParaRPr lang="ru-RU"/>
        </a:p>
      </dgm:t>
    </dgm:pt>
    <dgm:pt modelId="{64AE381B-BAB5-4B11-971D-1495855A3622}" type="parTrans" cxnId="{C042CC8C-0F71-4FB0-ACEA-75855EC56B6C}">
      <dgm:prSet/>
      <dgm:spPr/>
      <dgm:t>
        <a:bodyPr/>
        <a:lstStyle/>
        <a:p>
          <a:endParaRPr lang="ru-RU"/>
        </a:p>
      </dgm:t>
    </dgm:pt>
    <dgm:pt modelId="{B695D555-0D9E-42F8-BDE5-B7BA5270086E}" type="sibTrans" cxnId="{C042CC8C-0F71-4FB0-ACEA-75855EC56B6C}">
      <dgm:prSet/>
      <dgm:spPr/>
      <dgm:t>
        <a:bodyPr/>
        <a:lstStyle/>
        <a:p>
          <a:endParaRPr lang="ru-RU"/>
        </a:p>
      </dgm:t>
    </dgm:pt>
    <dgm:pt modelId="{AA76FB2E-C43E-49A5-837C-A2E40DE183CE}">
      <dgm:prSet/>
      <dgm:spPr/>
      <dgm:t>
        <a:bodyPr/>
        <a:lstStyle/>
        <a:p>
          <a:pPr rtl="0"/>
          <a:r>
            <a:rPr lang="uk-UA" smtClean="0"/>
            <a:t>3)</a:t>
          </a:r>
          <a:r>
            <a:rPr lang="ru-RU" smtClean="0"/>
            <a:t> Чи була зміна абсолютної монархії на федеративну прогресивним явищем?</a:t>
          </a:r>
          <a:endParaRPr lang="ru-RU"/>
        </a:p>
      </dgm:t>
    </dgm:pt>
    <dgm:pt modelId="{475DEC5A-62CF-420C-8973-4DB27DE9204A}" type="parTrans" cxnId="{B063C416-D2CB-4038-84C4-F9B64FA9DDBB}">
      <dgm:prSet/>
      <dgm:spPr/>
      <dgm:t>
        <a:bodyPr/>
        <a:lstStyle/>
        <a:p>
          <a:endParaRPr lang="ru-RU"/>
        </a:p>
      </dgm:t>
    </dgm:pt>
    <dgm:pt modelId="{27D39936-821E-467D-8CED-DBD75B7FBAB9}" type="sibTrans" cxnId="{B063C416-D2CB-4038-84C4-F9B64FA9DDBB}">
      <dgm:prSet/>
      <dgm:spPr/>
      <dgm:t>
        <a:bodyPr/>
        <a:lstStyle/>
        <a:p>
          <a:endParaRPr lang="ru-RU"/>
        </a:p>
      </dgm:t>
    </dgm:pt>
    <dgm:pt modelId="{A6B418AC-3597-4008-BB75-886131D738C9}" type="pres">
      <dgm:prSet presAssocID="{44516A99-BAE6-4048-B4C1-FA43EB7986D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71B261-DCB1-41B7-8419-A56D6F297573}" type="pres">
      <dgm:prSet presAssocID="{1365D0AE-C323-4CB4-8A8B-04F810CE7195}" presName="parentText" presStyleLbl="node1" presStyleIdx="0" presStyleCnt="4" custScaleY="56514" custLinFactY="5419" custLinFactNeighborX="90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5F184C-9407-424F-A13A-96C316FA92B5}" type="pres">
      <dgm:prSet presAssocID="{4E9CC37D-06F6-42DB-AEA3-23A0F4ED0C37}" presName="spacer" presStyleCnt="0"/>
      <dgm:spPr/>
    </dgm:pt>
    <dgm:pt modelId="{6BCC4638-DF83-49F3-B614-346AB99942B1}" type="pres">
      <dgm:prSet presAssocID="{B67D5FAC-1858-4F4E-9795-07109679091E}" presName="parentText" presStyleLbl="node1" presStyleIdx="1" presStyleCnt="4" custLinFactNeighborX="0" custLinFactNeighborY="8267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ADBFFC-C666-4DD9-851B-7FD767568F39}" type="pres">
      <dgm:prSet presAssocID="{B36E05C6-6EC1-4A9F-9E98-BF7E4FE828A2}" presName="spacer" presStyleCnt="0"/>
      <dgm:spPr/>
    </dgm:pt>
    <dgm:pt modelId="{49812D91-724D-40D3-BC3A-5468E0A79337}" type="pres">
      <dgm:prSet presAssocID="{68211321-BF12-4E1F-B142-CDAB6D4AAC7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A15098-0E0F-4A4C-A5BF-9C9A2EC3E835}" type="pres">
      <dgm:prSet presAssocID="{B695D555-0D9E-42F8-BDE5-B7BA5270086E}" presName="spacer" presStyleCnt="0"/>
      <dgm:spPr/>
    </dgm:pt>
    <dgm:pt modelId="{8BB18A12-2315-4171-93A0-3EA70C8B7F2B}" type="pres">
      <dgm:prSet presAssocID="{AA76FB2E-C43E-49A5-837C-A2E40DE183C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6B96D1-440B-4ECC-A206-DA11CA2B12FE}" srcId="{44516A99-BAE6-4048-B4C1-FA43EB7986DD}" destId="{1365D0AE-C323-4CB4-8A8B-04F810CE7195}" srcOrd="0" destOrd="0" parTransId="{E69299BB-C871-4758-A802-0F53D8E379A2}" sibTransId="{4E9CC37D-06F6-42DB-AEA3-23A0F4ED0C37}"/>
    <dgm:cxn modelId="{C0C3C9B2-57FC-434A-9BA1-1E03CEAD5417}" type="presOf" srcId="{1365D0AE-C323-4CB4-8A8B-04F810CE7195}" destId="{8471B261-DCB1-41B7-8419-A56D6F297573}" srcOrd="0" destOrd="0" presId="urn:microsoft.com/office/officeart/2005/8/layout/vList2"/>
    <dgm:cxn modelId="{A468E27D-527A-4E9A-BB07-C9C2CDA371B2}" type="presOf" srcId="{AA76FB2E-C43E-49A5-837C-A2E40DE183CE}" destId="{8BB18A12-2315-4171-93A0-3EA70C8B7F2B}" srcOrd="0" destOrd="0" presId="urn:microsoft.com/office/officeart/2005/8/layout/vList2"/>
    <dgm:cxn modelId="{334315ED-7A6A-4DC5-9730-10AAD20FB98F}" type="presOf" srcId="{68211321-BF12-4E1F-B142-CDAB6D4AAC7A}" destId="{49812D91-724D-40D3-BC3A-5468E0A79337}" srcOrd="0" destOrd="0" presId="urn:microsoft.com/office/officeart/2005/8/layout/vList2"/>
    <dgm:cxn modelId="{8604B89F-99C4-421D-B1A8-AC231DB71008}" type="presOf" srcId="{B67D5FAC-1858-4F4E-9795-07109679091E}" destId="{6BCC4638-DF83-49F3-B614-346AB99942B1}" srcOrd="0" destOrd="0" presId="urn:microsoft.com/office/officeart/2005/8/layout/vList2"/>
    <dgm:cxn modelId="{A6ED332F-0554-4A82-B91C-652E07618131}" srcId="{44516A99-BAE6-4048-B4C1-FA43EB7986DD}" destId="{B67D5FAC-1858-4F4E-9795-07109679091E}" srcOrd="1" destOrd="0" parTransId="{81250423-EBB2-4D6F-9B64-9F47288EED2C}" sibTransId="{B36E05C6-6EC1-4A9F-9E98-BF7E4FE828A2}"/>
    <dgm:cxn modelId="{C1229AC5-513F-4A7F-BE0D-FD44B975D95B}" type="presOf" srcId="{44516A99-BAE6-4048-B4C1-FA43EB7986DD}" destId="{A6B418AC-3597-4008-BB75-886131D738C9}" srcOrd="0" destOrd="0" presId="urn:microsoft.com/office/officeart/2005/8/layout/vList2"/>
    <dgm:cxn modelId="{B063C416-D2CB-4038-84C4-F9B64FA9DDBB}" srcId="{44516A99-BAE6-4048-B4C1-FA43EB7986DD}" destId="{AA76FB2E-C43E-49A5-837C-A2E40DE183CE}" srcOrd="3" destOrd="0" parTransId="{475DEC5A-62CF-420C-8973-4DB27DE9204A}" sibTransId="{27D39936-821E-467D-8CED-DBD75B7FBAB9}"/>
    <dgm:cxn modelId="{C042CC8C-0F71-4FB0-ACEA-75855EC56B6C}" srcId="{44516A99-BAE6-4048-B4C1-FA43EB7986DD}" destId="{68211321-BF12-4E1F-B142-CDAB6D4AAC7A}" srcOrd="2" destOrd="0" parTransId="{64AE381B-BAB5-4B11-971D-1495855A3622}" sibTransId="{B695D555-0D9E-42F8-BDE5-B7BA5270086E}"/>
    <dgm:cxn modelId="{5B37349F-838C-449A-82A1-418E95C28B5E}" type="presParOf" srcId="{A6B418AC-3597-4008-BB75-886131D738C9}" destId="{8471B261-DCB1-41B7-8419-A56D6F297573}" srcOrd="0" destOrd="0" presId="urn:microsoft.com/office/officeart/2005/8/layout/vList2"/>
    <dgm:cxn modelId="{F693542A-5641-4DFF-A494-977A968FC382}" type="presParOf" srcId="{A6B418AC-3597-4008-BB75-886131D738C9}" destId="{105F184C-9407-424F-A13A-96C316FA92B5}" srcOrd="1" destOrd="0" presId="urn:microsoft.com/office/officeart/2005/8/layout/vList2"/>
    <dgm:cxn modelId="{715C311C-0FC8-479E-BF77-37DC8B055467}" type="presParOf" srcId="{A6B418AC-3597-4008-BB75-886131D738C9}" destId="{6BCC4638-DF83-49F3-B614-346AB99942B1}" srcOrd="2" destOrd="0" presId="urn:microsoft.com/office/officeart/2005/8/layout/vList2"/>
    <dgm:cxn modelId="{D11CFA9E-4F47-4E1C-930E-6271C6AD527C}" type="presParOf" srcId="{A6B418AC-3597-4008-BB75-886131D738C9}" destId="{9EADBFFC-C666-4DD9-851B-7FD767568F39}" srcOrd="3" destOrd="0" presId="urn:microsoft.com/office/officeart/2005/8/layout/vList2"/>
    <dgm:cxn modelId="{D163E6DB-6E9D-484C-916C-5215B90627FB}" type="presParOf" srcId="{A6B418AC-3597-4008-BB75-886131D738C9}" destId="{49812D91-724D-40D3-BC3A-5468E0A79337}" srcOrd="4" destOrd="0" presId="urn:microsoft.com/office/officeart/2005/8/layout/vList2"/>
    <dgm:cxn modelId="{06E4B608-99A9-416A-953C-8B2859BD6ACF}" type="presParOf" srcId="{A6B418AC-3597-4008-BB75-886131D738C9}" destId="{9FA15098-0E0F-4A4C-A5BF-9C9A2EC3E835}" srcOrd="5" destOrd="0" presId="urn:microsoft.com/office/officeart/2005/8/layout/vList2"/>
    <dgm:cxn modelId="{CC338B9D-9BEF-485F-9E85-2C652E6DE019}" type="presParOf" srcId="{A6B418AC-3597-4008-BB75-886131D738C9}" destId="{8BB18A12-2315-4171-93A0-3EA70C8B7F2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D5EA267-246C-45A1-B0F7-270237B788C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002CD0-2ADA-4AE0-8404-42D1688DC222}">
      <dgm:prSet/>
      <dgm:spPr/>
      <dgm:t>
        <a:bodyPr/>
        <a:lstStyle/>
        <a:p>
          <a:pPr rtl="0"/>
          <a:r>
            <a:rPr lang="ru-RU" dirty="0" smtClean="0"/>
            <a:t>Мета: </a:t>
          </a:r>
          <a:r>
            <a:rPr lang="ru-RU" dirty="0" err="1" smtClean="0"/>
            <a:t>актуалізація</a:t>
          </a:r>
          <a:r>
            <a:rPr lang="ru-RU" dirty="0" smtClean="0"/>
            <a:t>, </a:t>
          </a:r>
          <a:r>
            <a:rPr lang="ru-RU" dirty="0" err="1" smtClean="0"/>
            <a:t>мотивація</a:t>
          </a:r>
          <a:r>
            <a:rPr lang="ru-RU" dirty="0" smtClean="0"/>
            <a:t>, </a:t>
          </a:r>
          <a:r>
            <a:rPr lang="ru-RU" dirty="0" err="1" smtClean="0"/>
            <a:t>розвиток</a:t>
          </a:r>
          <a:r>
            <a:rPr lang="ru-RU" dirty="0" smtClean="0"/>
            <a:t> </a:t>
          </a:r>
          <a:r>
            <a:rPr lang="ru-RU" dirty="0" err="1" smtClean="0"/>
            <a:t>навичок</a:t>
          </a:r>
          <a:r>
            <a:rPr lang="ru-RU" dirty="0" smtClean="0"/>
            <a:t> </a:t>
          </a:r>
          <a:r>
            <a:rPr lang="ru-RU" dirty="0" err="1" smtClean="0"/>
            <a:t>спілкування</a:t>
          </a:r>
          <a:r>
            <a:rPr lang="ru-RU" dirty="0" smtClean="0"/>
            <a:t> в </a:t>
          </a:r>
          <a:r>
            <a:rPr lang="ru-RU" dirty="0" err="1" smtClean="0"/>
            <a:t>групі</a:t>
          </a:r>
          <a:r>
            <a:rPr lang="ru-RU" dirty="0" smtClean="0"/>
            <a:t>, </a:t>
          </a:r>
          <a:r>
            <a:rPr lang="ru-RU" dirty="0" err="1" smtClean="0"/>
            <a:t>умінь</a:t>
          </a:r>
          <a:r>
            <a:rPr lang="ru-RU" dirty="0" smtClean="0"/>
            <a:t> </a:t>
          </a:r>
          <a:r>
            <a:rPr lang="ru-RU" dirty="0" err="1" smtClean="0"/>
            <a:t>переконувати</a:t>
          </a:r>
          <a:r>
            <a:rPr lang="ru-RU" dirty="0" smtClean="0"/>
            <a:t>, </a:t>
          </a:r>
          <a:r>
            <a:rPr lang="ru-RU" dirty="0" err="1" smtClean="0"/>
            <a:t>приходити</a:t>
          </a:r>
          <a:r>
            <a:rPr lang="ru-RU" dirty="0" smtClean="0"/>
            <a:t> до консенсусу.</a:t>
          </a:r>
          <a:endParaRPr lang="ru-RU" dirty="0"/>
        </a:p>
      </dgm:t>
    </dgm:pt>
    <dgm:pt modelId="{B9EF58B8-6D09-473F-A5D5-6AE0B897479E}" type="parTrans" cxnId="{14A7A456-87F5-4F91-BD1A-C337A6C37672}">
      <dgm:prSet/>
      <dgm:spPr/>
      <dgm:t>
        <a:bodyPr/>
        <a:lstStyle/>
        <a:p>
          <a:endParaRPr lang="ru-RU"/>
        </a:p>
      </dgm:t>
    </dgm:pt>
    <dgm:pt modelId="{B2E8AAEE-3B99-49BB-A68B-6217F44F0E24}" type="sibTrans" cxnId="{14A7A456-87F5-4F91-BD1A-C337A6C37672}">
      <dgm:prSet/>
      <dgm:spPr/>
      <dgm:t>
        <a:bodyPr/>
        <a:lstStyle/>
        <a:p>
          <a:endParaRPr lang="ru-RU"/>
        </a:p>
      </dgm:t>
    </dgm:pt>
    <dgm:pt modelId="{0DFD3AF1-E790-4A4F-9600-AEB24F8A0312}">
      <dgm:prSet/>
      <dgm:spPr/>
      <dgm:t>
        <a:bodyPr/>
        <a:lstStyle/>
        <a:p>
          <a:pPr rtl="0"/>
          <a:r>
            <a:rPr lang="ru-RU" smtClean="0"/>
            <a:t>Кількість учнів: до ЗО.</a:t>
          </a:r>
          <a:endParaRPr lang="ru-RU"/>
        </a:p>
      </dgm:t>
    </dgm:pt>
    <dgm:pt modelId="{B2492D0B-6CD4-4436-A91C-6EACA2C510D0}" type="parTrans" cxnId="{B3C7310E-8812-46C9-96D1-E54FAA6FCF42}">
      <dgm:prSet/>
      <dgm:spPr/>
      <dgm:t>
        <a:bodyPr/>
        <a:lstStyle/>
        <a:p>
          <a:endParaRPr lang="ru-RU"/>
        </a:p>
      </dgm:t>
    </dgm:pt>
    <dgm:pt modelId="{2F4034D5-F5B1-4F3C-8713-5F15996B646F}" type="sibTrans" cxnId="{B3C7310E-8812-46C9-96D1-E54FAA6FCF42}">
      <dgm:prSet/>
      <dgm:spPr/>
      <dgm:t>
        <a:bodyPr/>
        <a:lstStyle/>
        <a:p>
          <a:endParaRPr lang="ru-RU"/>
        </a:p>
      </dgm:t>
    </dgm:pt>
    <dgm:pt modelId="{D21449AE-57CB-46C1-92FA-98F8C02D2B18}">
      <dgm:prSet/>
      <dgm:spPr/>
      <dgm:t>
        <a:bodyPr/>
        <a:lstStyle/>
        <a:p>
          <a:pPr rtl="0"/>
          <a:r>
            <a:rPr lang="ru-RU" dirty="0" err="1" smtClean="0"/>
            <a:t>Необхідний</a:t>
          </a:r>
          <a:r>
            <a:rPr lang="ru-RU" dirty="0" smtClean="0"/>
            <a:t> час: </a:t>
          </a:r>
          <a:r>
            <a:rPr lang="ru-RU" dirty="0" err="1" smtClean="0"/>
            <a:t>від</a:t>
          </a:r>
          <a:r>
            <a:rPr lang="ru-RU" dirty="0" smtClean="0"/>
            <a:t> 3 до 10 </a:t>
          </a:r>
          <a:r>
            <a:rPr lang="ru-RU" dirty="0" err="1" smtClean="0"/>
            <a:t>хвилин</a:t>
          </a:r>
          <a:r>
            <a:rPr lang="ru-RU" dirty="0" smtClean="0"/>
            <a:t>.</a:t>
          </a:r>
          <a:endParaRPr lang="ru-RU" dirty="0"/>
        </a:p>
      </dgm:t>
    </dgm:pt>
    <dgm:pt modelId="{4636FB9D-8239-474E-A998-3C34D116CD11}" type="parTrans" cxnId="{28AA137A-C544-4323-AB2B-5896E857DA5C}">
      <dgm:prSet/>
      <dgm:spPr/>
      <dgm:t>
        <a:bodyPr/>
        <a:lstStyle/>
        <a:p>
          <a:endParaRPr lang="ru-RU"/>
        </a:p>
      </dgm:t>
    </dgm:pt>
    <dgm:pt modelId="{E28145BA-2B89-4E60-B014-65E89A4ACF8F}" type="sibTrans" cxnId="{28AA137A-C544-4323-AB2B-5896E857DA5C}">
      <dgm:prSet/>
      <dgm:spPr/>
      <dgm:t>
        <a:bodyPr/>
        <a:lstStyle/>
        <a:p>
          <a:endParaRPr lang="ru-RU"/>
        </a:p>
      </dgm:t>
    </dgm:pt>
    <dgm:pt modelId="{D1C654AE-4079-45AE-AA8F-9AF3E03D2100}">
      <dgm:prSet/>
      <dgm:spPr/>
      <dgm:t>
        <a:bodyPr/>
        <a:lstStyle/>
        <a:p>
          <a:pPr rtl="0"/>
          <a:r>
            <a:rPr lang="ru-RU" smtClean="0"/>
            <a:t>Обладнання: немає.</a:t>
          </a:r>
          <a:endParaRPr lang="ru-RU"/>
        </a:p>
      </dgm:t>
    </dgm:pt>
    <dgm:pt modelId="{AD75B114-7409-4B1B-879B-AC86FA186558}" type="parTrans" cxnId="{F2058CCF-35B3-42FE-A0C7-64435EDE7D5C}">
      <dgm:prSet/>
      <dgm:spPr/>
      <dgm:t>
        <a:bodyPr/>
        <a:lstStyle/>
        <a:p>
          <a:endParaRPr lang="ru-RU"/>
        </a:p>
      </dgm:t>
    </dgm:pt>
    <dgm:pt modelId="{1960B79A-85A4-42C6-820C-EC3701CBF941}" type="sibTrans" cxnId="{F2058CCF-35B3-42FE-A0C7-64435EDE7D5C}">
      <dgm:prSet/>
      <dgm:spPr/>
      <dgm:t>
        <a:bodyPr/>
        <a:lstStyle/>
        <a:p>
          <a:endParaRPr lang="ru-RU"/>
        </a:p>
      </dgm:t>
    </dgm:pt>
    <dgm:pt modelId="{623FA54F-DEC3-4C7E-B20D-5B29FDE9CE2E}" type="pres">
      <dgm:prSet presAssocID="{9D5EA267-246C-45A1-B0F7-270237B788C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179A942-7810-42E4-8C0A-0DF126788F3B}" type="pres">
      <dgm:prSet presAssocID="{8E002CD0-2ADA-4AE0-8404-42D1688DC222}" presName="parentText" presStyleLbl="node1" presStyleIdx="0" presStyleCnt="4" custScaleY="146880" custLinFactNeighborX="0" custLinFactNeighborY="-7400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75E9B0-804B-4C6C-A902-175ABA28B637}" type="pres">
      <dgm:prSet presAssocID="{B2E8AAEE-3B99-49BB-A68B-6217F44F0E24}" presName="spacer" presStyleCnt="0"/>
      <dgm:spPr/>
    </dgm:pt>
    <dgm:pt modelId="{840EC010-2894-4370-84ED-BE3BDB698609}" type="pres">
      <dgm:prSet presAssocID="{0DFD3AF1-E790-4A4F-9600-AEB24F8A0312}" presName="parentText" presStyleLbl="node1" presStyleIdx="1" presStyleCnt="4" custScaleY="7344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91767E-D052-4C80-9E7D-706E0D35129F}" type="pres">
      <dgm:prSet presAssocID="{2F4034D5-F5B1-4F3C-8713-5F15996B646F}" presName="spacer" presStyleCnt="0"/>
      <dgm:spPr/>
    </dgm:pt>
    <dgm:pt modelId="{5E7C8069-5299-4E13-A701-E3A995DE7497}" type="pres">
      <dgm:prSet presAssocID="{D21449AE-57CB-46C1-92FA-98F8C02D2B1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3EEF1A-67B1-4381-B4B0-0D793A1BAE17}" type="pres">
      <dgm:prSet presAssocID="{E28145BA-2B89-4E60-B014-65E89A4ACF8F}" presName="spacer" presStyleCnt="0"/>
      <dgm:spPr/>
    </dgm:pt>
    <dgm:pt modelId="{CA63B190-5CF1-48B4-8F8D-9A9487BDB031}" type="pres">
      <dgm:prSet presAssocID="{D1C654AE-4079-45AE-AA8F-9AF3E03D210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33AA0D-FAB4-480B-A0A7-B5DA2A4AA7D9}" type="presOf" srcId="{0DFD3AF1-E790-4A4F-9600-AEB24F8A0312}" destId="{840EC010-2894-4370-84ED-BE3BDB698609}" srcOrd="0" destOrd="0" presId="urn:microsoft.com/office/officeart/2005/8/layout/vList2"/>
    <dgm:cxn modelId="{B3C7310E-8812-46C9-96D1-E54FAA6FCF42}" srcId="{9D5EA267-246C-45A1-B0F7-270237B788C0}" destId="{0DFD3AF1-E790-4A4F-9600-AEB24F8A0312}" srcOrd="1" destOrd="0" parTransId="{B2492D0B-6CD4-4436-A91C-6EACA2C510D0}" sibTransId="{2F4034D5-F5B1-4F3C-8713-5F15996B646F}"/>
    <dgm:cxn modelId="{28AA137A-C544-4323-AB2B-5896E857DA5C}" srcId="{9D5EA267-246C-45A1-B0F7-270237B788C0}" destId="{D21449AE-57CB-46C1-92FA-98F8C02D2B18}" srcOrd="2" destOrd="0" parTransId="{4636FB9D-8239-474E-A998-3C34D116CD11}" sibTransId="{E28145BA-2B89-4E60-B014-65E89A4ACF8F}"/>
    <dgm:cxn modelId="{21222920-0338-422E-BBB8-6C97FB2283B1}" type="presOf" srcId="{D1C654AE-4079-45AE-AA8F-9AF3E03D2100}" destId="{CA63B190-5CF1-48B4-8F8D-9A9487BDB031}" srcOrd="0" destOrd="0" presId="urn:microsoft.com/office/officeart/2005/8/layout/vList2"/>
    <dgm:cxn modelId="{F2058CCF-35B3-42FE-A0C7-64435EDE7D5C}" srcId="{9D5EA267-246C-45A1-B0F7-270237B788C0}" destId="{D1C654AE-4079-45AE-AA8F-9AF3E03D2100}" srcOrd="3" destOrd="0" parTransId="{AD75B114-7409-4B1B-879B-AC86FA186558}" sibTransId="{1960B79A-85A4-42C6-820C-EC3701CBF941}"/>
    <dgm:cxn modelId="{AAF81261-69F0-4729-BEA0-07BAFFBF7476}" type="presOf" srcId="{9D5EA267-246C-45A1-B0F7-270237B788C0}" destId="{623FA54F-DEC3-4C7E-B20D-5B29FDE9CE2E}" srcOrd="0" destOrd="0" presId="urn:microsoft.com/office/officeart/2005/8/layout/vList2"/>
    <dgm:cxn modelId="{14A7A456-87F5-4F91-BD1A-C337A6C37672}" srcId="{9D5EA267-246C-45A1-B0F7-270237B788C0}" destId="{8E002CD0-2ADA-4AE0-8404-42D1688DC222}" srcOrd="0" destOrd="0" parTransId="{B9EF58B8-6D09-473F-A5D5-6AE0B897479E}" sibTransId="{B2E8AAEE-3B99-49BB-A68B-6217F44F0E24}"/>
    <dgm:cxn modelId="{759F27A9-B025-42F8-86EA-9F39F3F51DD7}" type="presOf" srcId="{D21449AE-57CB-46C1-92FA-98F8C02D2B18}" destId="{5E7C8069-5299-4E13-A701-E3A995DE7497}" srcOrd="0" destOrd="0" presId="urn:microsoft.com/office/officeart/2005/8/layout/vList2"/>
    <dgm:cxn modelId="{277C46B3-0C89-4987-B4A1-A1085959B2C5}" type="presOf" srcId="{8E002CD0-2ADA-4AE0-8404-42D1688DC222}" destId="{E179A942-7810-42E4-8C0A-0DF126788F3B}" srcOrd="0" destOrd="0" presId="urn:microsoft.com/office/officeart/2005/8/layout/vList2"/>
    <dgm:cxn modelId="{54C65360-A1ED-4857-B8A1-1579E49E5FE1}" type="presParOf" srcId="{623FA54F-DEC3-4C7E-B20D-5B29FDE9CE2E}" destId="{E179A942-7810-42E4-8C0A-0DF126788F3B}" srcOrd="0" destOrd="0" presId="urn:microsoft.com/office/officeart/2005/8/layout/vList2"/>
    <dgm:cxn modelId="{949A542D-B906-46FE-A04B-853B691DDAC4}" type="presParOf" srcId="{623FA54F-DEC3-4C7E-B20D-5B29FDE9CE2E}" destId="{0375E9B0-804B-4C6C-A902-175ABA28B637}" srcOrd="1" destOrd="0" presId="urn:microsoft.com/office/officeart/2005/8/layout/vList2"/>
    <dgm:cxn modelId="{512079D0-B2BC-4F6A-812E-78465686E7DA}" type="presParOf" srcId="{623FA54F-DEC3-4C7E-B20D-5B29FDE9CE2E}" destId="{840EC010-2894-4370-84ED-BE3BDB698609}" srcOrd="2" destOrd="0" presId="urn:microsoft.com/office/officeart/2005/8/layout/vList2"/>
    <dgm:cxn modelId="{208865D9-6C41-40C7-B102-D0A9C437D6B1}" type="presParOf" srcId="{623FA54F-DEC3-4C7E-B20D-5B29FDE9CE2E}" destId="{7791767E-D052-4C80-9E7D-706E0D35129F}" srcOrd="3" destOrd="0" presId="urn:microsoft.com/office/officeart/2005/8/layout/vList2"/>
    <dgm:cxn modelId="{85204EC7-DF49-4AD4-AC3B-BBB4B9C0243E}" type="presParOf" srcId="{623FA54F-DEC3-4C7E-B20D-5B29FDE9CE2E}" destId="{5E7C8069-5299-4E13-A701-E3A995DE7497}" srcOrd="4" destOrd="0" presId="urn:microsoft.com/office/officeart/2005/8/layout/vList2"/>
    <dgm:cxn modelId="{3EA5D06C-2F68-4A9E-AA45-5DB248710BA7}" type="presParOf" srcId="{623FA54F-DEC3-4C7E-B20D-5B29FDE9CE2E}" destId="{CE3EEF1A-67B1-4381-B4B0-0D793A1BAE17}" srcOrd="5" destOrd="0" presId="urn:microsoft.com/office/officeart/2005/8/layout/vList2"/>
    <dgm:cxn modelId="{349DDEFC-605B-4691-9715-5D34F1593A92}" type="presParOf" srcId="{623FA54F-DEC3-4C7E-B20D-5B29FDE9CE2E}" destId="{CA63B190-5CF1-48B4-8F8D-9A9487BDB03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BA417F5-9F56-47C4-9D7B-DEA9EF33F8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28A68C6-B370-4E49-A35A-86A8DB3FB684}">
      <dgm:prSet/>
      <dgm:spPr/>
      <dgm:t>
        <a:bodyPr/>
        <a:lstStyle/>
        <a:p>
          <a:pPr rtl="0"/>
          <a:r>
            <a:rPr lang="ru-RU" dirty="0" smtClean="0"/>
            <a:t>Порядок </a:t>
          </a:r>
          <a:r>
            <a:rPr lang="ru-RU" dirty="0" err="1" smtClean="0"/>
            <a:t>роботи</a:t>
          </a:r>
          <a:r>
            <a:rPr lang="ru-RU" dirty="0" smtClean="0"/>
            <a:t> :</a:t>
          </a:r>
          <a:endParaRPr lang="ru-RU" dirty="0"/>
        </a:p>
      </dgm:t>
    </dgm:pt>
    <dgm:pt modelId="{E66B5D8D-F4B4-463D-9F7B-2BE3F86F8EE4}" type="parTrans" cxnId="{FAF528CA-6444-490E-8A9C-6B51E909B2E3}">
      <dgm:prSet/>
      <dgm:spPr/>
      <dgm:t>
        <a:bodyPr/>
        <a:lstStyle/>
        <a:p>
          <a:endParaRPr lang="ru-RU"/>
        </a:p>
      </dgm:t>
    </dgm:pt>
    <dgm:pt modelId="{452872F8-CEA2-4B88-A03C-B47A87897114}" type="sibTrans" cxnId="{FAF528CA-6444-490E-8A9C-6B51E909B2E3}">
      <dgm:prSet/>
      <dgm:spPr/>
      <dgm:t>
        <a:bodyPr/>
        <a:lstStyle/>
        <a:p>
          <a:endParaRPr lang="ru-RU"/>
        </a:p>
      </dgm:t>
    </dgm:pt>
    <dgm:pt modelId="{417567AA-D5D2-4821-98AE-EE5F404BE476}">
      <dgm:prSet/>
      <dgm:spPr/>
      <dgm:t>
        <a:bodyPr/>
        <a:lstStyle/>
        <a:p>
          <a:pPr rtl="0"/>
          <a:r>
            <a:rPr lang="ru-RU" dirty="0" err="1" smtClean="0"/>
            <a:t>Учні</a:t>
          </a:r>
          <a:r>
            <a:rPr lang="ru-RU" dirty="0" smtClean="0"/>
            <a:t> </a:t>
          </a:r>
          <a:r>
            <a:rPr lang="ru-RU" dirty="0" err="1" smtClean="0"/>
            <a:t>отримують</a:t>
          </a:r>
          <a:r>
            <a:rPr lang="ru-RU" dirty="0" smtClean="0"/>
            <a:t> </a:t>
          </a:r>
          <a:r>
            <a:rPr lang="ru-RU" dirty="0" err="1" smtClean="0"/>
            <a:t>питання</a:t>
          </a:r>
          <a:r>
            <a:rPr lang="ru-RU" dirty="0" smtClean="0"/>
            <a:t> для </a:t>
          </a:r>
          <a:r>
            <a:rPr lang="ru-RU" dirty="0" err="1" smtClean="0"/>
            <a:t>обговорення</a:t>
          </a:r>
          <a:r>
            <a:rPr lang="ru-RU" dirty="0" smtClean="0"/>
            <a:t> , </a:t>
          </a:r>
          <a:r>
            <a:rPr lang="ru-RU" dirty="0" err="1" smtClean="0"/>
            <a:t>дискусії</a:t>
          </a:r>
          <a:r>
            <a:rPr lang="ru-RU" dirty="0" smtClean="0"/>
            <a:t> </a:t>
          </a:r>
          <a:r>
            <a:rPr lang="ru-RU" dirty="0" err="1" smtClean="0"/>
            <a:t>або</a:t>
          </a:r>
          <a:r>
            <a:rPr lang="ru-RU" dirty="0" smtClean="0"/>
            <a:t> </a:t>
          </a:r>
          <a:r>
            <a:rPr lang="ru-RU" dirty="0" err="1" smtClean="0"/>
            <a:t>аналізу</a:t>
          </a:r>
          <a:r>
            <a:rPr lang="ru-RU" dirty="0" smtClean="0"/>
            <a:t> </a:t>
          </a:r>
          <a:r>
            <a:rPr lang="ru-RU" dirty="0" err="1" smtClean="0"/>
            <a:t>гіпотетичної</a:t>
          </a:r>
          <a:r>
            <a:rPr lang="ru-RU" dirty="0" smtClean="0"/>
            <a:t> </a:t>
          </a:r>
          <a:r>
            <a:rPr lang="ru-RU" dirty="0" err="1" smtClean="0"/>
            <a:t>ситуації</a:t>
          </a:r>
          <a:r>
            <a:rPr lang="ru-RU" dirty="0" smtClean="0"/>
            <a:t>. </a:t>
          </a:r>
          <a:r>
            <a:rPr lang="ru-RU" dirty="0" err="1" smtClean="0"/>
            <a:t>Після</a:t>
          </a:r>
          <a:r>
            <a:rPr lang="ru-RU" dirty="0" smtClean="0"/>
            <a:t> </a:t>
          </a:r>
          <a:r>
            <a:rPr lang="ru-RU" dirty="0" err="1" smtClean="0"/>
            <a:t>пояснення</a:t>
          </a:r>
          <a:r>
            <a:rPr lang="ru-RU" dirty="0" smtClean="0"/>
            <a:t> </a:t>
          </a:r>
          <a:r>
            <a:rPr lang="ru-RU" dirty="0" err="1" smtClean="0"/>
            <a:t>питання</a:t>
          </a:r>
          <a:r>
            <a:rPr lang="ru-RU" dirty="0" smtClean="0"/>
            <a:t> </a:t>
          </a:r>
          <a:r>
            <a:rPr lang="ru-RU" dirty="0" err="1" smtClean="0"/>
            <a:t>або</a:t>
          </a:r>
          <a:r>
            <a:rPr lang="ru-RU" dirty="0" smtClean="0"/>
            <a:t> </a:t>
          </a:r>
          <a:r>
            <a:rPr lang="ru-RU" dirty="0" err="1" smtClean="0"/>
            <a:t>фактів</a:t>
          </a:r>
          <a:r>
            <a:rPr lang="ru-RU" dirty="0" smtClean="0"/>
            <a:t>, </a:t>
          </a:r>
          <a:r>
            <a:rPr lang="ru-RU" dirty="0" err="1" smtClean="0"/>
            <a:t>наведених</a:t>
          </a:r>
          <a:r>
            <a:rPr lang="ru-RU" dirty="0" smtClean="0"/>
            <a:t> у </a:t>
          </a:r>
          <a:r>
            <a:rPr lang="ru-RU" dirty="0" err="1" smtClean="0"/>
            <a:t>ситуації</a:t>
          </a:r>
          <a:r>
            <a:rPr lang="ru-RU" dirty="0" smtClean="0"/>
            <a:t>,  </a:t>
          </a:r>
          <a:r>
            <a:rPr lang="ru-RU" dirty="0" err="1" smtClean="0"/>
            <a:t>їм</a:t>
          </a:r>
          <a:r>
            <a:rPr lang="ru-RU" dirty="0" smtClean="0"/>
            <a:t> </a:t>
          </a:r>
          <a:r>
            <a:rPr lang="ru-RU" dirty="0" err="1" smtClean="0"/>
            <a:t>надається</a:t>
          </a:r>
          <a:r>
            <a:rPr lang="ru-RU" dirty="0" smtClean="0"/>
            <a:t> 1-2 </a:t>
          </a:r>
          <a:r>
            <a:rPr lang="ru-RU" dirty="0" err="1" smtClean="0"/>
            <a:t>хвилини</a:t>
          </a:r>
          <a:r>
            <a:rPr lang="ru-RU" dirty="0" smtClean="0"/>
            <a:t> для </a:t>
          </a:r>
          <a:r>
            <a:rPr lang="ru-RU" dirty="0" err="1" smtClean="0"/>
            <a:t>продумування</a:t>
          </a:r>
          <a:r>
            <a:rPr lang="ru-RU" dirty="0" smtClean="0"/>
            <a:t> </a:t>
          </a:r>
          <a:r>
            <a:rPr lang="ru-RU" dirty="0" err="1" smtClean="0"/>
            <a:t>можливих</a:t>
          </a:r>
          <a:r>
            <a:rPr lang="ru-RU" dirty="0" smtClean="0"/>
            <a:t> </a:t>
          </a:r>
          <a:r>
            <a:rPr lang="ru-RU" dirty="0" err="1" smtClean="0"/>
            <a:t>відповідей</a:t>
          </a:r>
          <a:r>
            <a:rPr lang="ru-RU" dirty="0" smtClean="0"/>
            <a:t> </a:t>
          </a:r>
          <a:r>
            <a:rPr lang="ru-RU" dirty="0" err="1" smtClean="0"/>
            <a:t>або</a:t>
          </a:r>
          <a:r>
            <a:rPr lang="ru-RU" dirty="0" smtClean="0"/>
            <a:t> </a:t>
          </a:r>
          <a:r>
            <a:rPr lang="ru-RU" dirty="0" err="1" smtClean="0"/>
            <a:t>рішень</a:t>
          </a:r>
          <a:r>
            <a:rPr lang="ru-RU" dirty="0" smtClean="0"/>
            <a:t> </a:t>
          </a:r>
          <a:r>
            <a:rPr lang="ru-RU" dirty="0" err="1" smtClean="0"/>
            <a:t>індивідуально</a:t>
          </a:r>
          <a:r>
            <a:rPr lang="ru-RU" dirty="0" smtClean="0"/>
            <a:t>.</a:t>
          </a:r>
          <a:endParaRPr lang="ru-RU" dirty="0"/>
        </a:p>
      </dgm:t>
    </dgm:pt>
    <dgm:pt modelId="{E4EFA88C-9C1E-4220-8B3C-4E21ECB8A7A7}" type="parTrans" cxnId="{F3A96407-750D-4387-999E-FC557DE15427}">
      <dgm:prSet/>
      <dgm:spPr/>
      <dgm:t>
        <a:bodyPr/>
        <a:lstStyle/>
        <a:p>
          <a:endParaRPr lang="ru-RU"/>
        </a:p>
      </dgm:t>
    </dgm:pt>
    <dgm:pt modelId="{021897D9-DACB-4581-B321-DB8BAAFF6DEB}" type="sibTrans" cxnId="{F3A96407-750D-4387-999E-FC557DE15427}">
      <dgm:prSet/>
      <dgm:spPr/>
      <dgm:t>
        <a:bodyPr/>
        <a:lstStyle/>
        <a:p>
          <a:endParaRPr lang="ru-RU"/>
        </a:p>
      </dgm:t>
    </dgm:pt>
    <dgm:pt modelId="{F3AF53C0-2B37-4B92-8934-FE27B86569C3}">
      <dgm:prSet/>
      <dgm:spPr/>
      <dgm:t>
        <a:bodyPr/>
        <a:lstStyle/>
        <a:p>
          <a:pPr rtl="0"/>
          <a:r>
            <a:rPr lang="ru-RU" dirty="0" err="1" smtClean="0"/>
            <a:t>Учні</a:t>
          </a:r>
          <a:r>
            <a:rPr lang="ru-RU" dirty="0" smtClean="0"/>
            <a:t> </a:t>
          </a:r>
          <a:r>
            <a:rPr lang="ru-RU" dirty="0" err="1" smtClean="0"/>
            <a:t>об’єднуються</a:t>
          </a:r>
          <a:r>
            <a:rPr lang="ru-RU" dirty="0" smtClean="0"/>
            <a:t> у пари і </a:t>
          </a:r>
          <a:r>
            <a:rPr lang="ru-RU" dirty="0" err="1" smtClean="0"/>
            <a:t>обговорюють</a:t>
          </a:r>
          <a:r>
            <a:rPr lang="ru-RU" dirty="0" smtClean="0"/>
            <a:t> </a:t>
          </a:r>
          <a:r>
            <a:rPr lang="ru-RU" dirty="0" err="1" smtClean="0"/>
            <a:t>свої</a:t>
          </a:r>
          <a:r>
            <a:rPr lang="ru-RU" dirty="0" smtClean="0"/>
            <a:t> </a:t>
          </a:r>
          <a:r>
            <a:rPr lang="ru-RU" dirty="0" err="1" smtClean="0"/>
            <a:t>ідеї</a:t>
          </a:r>
          <a:r>
            <a:rPr lang="ru-RU" dirty="0" smtClean="0"/>
            <a:t> </a:t>
          </a:r>
          <a:r>
            <a:rPr lang="ru-RU" dirty="0" err="1" smtClean="0"/>
            <a:t>одне</a:t>
          </a:r>
          <a:r>
            <a:rPr lang="ru-RU" dirty="0" smtClean="0"/>
            <a:t> з одним. </a:t>
          </a:r>
          <a:r>
            <a:rPr lang="ru-RU" dirty="0" err="1" smtClean="0"/>
            <a:t>Необідно</a:t>
          </a:r>
          <a:r>
            <a:rPr lang="ru-RU" dirty="0" smtClean="0"/>
            <a:t> </a:t>
          </a:r>
          <a:r>
            <a:rPr lang="ru-RU" dirty="0" err="1" smtClean="0"/>
            <a:t>визначити</a:t>
          </a:r>
          <a:r>
            <a:rPr lang="ru-RU" dirty="0" smtClean="0"/>
            <a:t> час на </a:t>
          </a:r>
          <a:r>
            <a:rPr lang="ru-RU" dirty="0" err="1" smtClean="0"/>
            <a:t>висловлення</a:t>
          </a:r>
          <a:r>
            <a:rPr lang="ru-RU" dirty="0" smtClean="0"/>
            <a:t> кожного в </a:t>
          </a:r>
          <a:r>
            <a:rPr lang="ru-RU" dirty="0" err="1" smtClean="0"/>
            <a:t>парі</a:t>
          </a:r>
          <a:r>
            <a:rPr lang="ru-RU" dirty="0" smtClean="0"/>
            <a:t> і </a:t>
          </a:r>
          <a:r>
            <a:rPr lang="ru-RU" dirty="0" err="1" smtClean="0"/>
            <a:t>спільне</a:t>
          </a:r>
          <a:r>
            <a:rPr lang="ru-RU" dirty="0" smtClean="0"/>
            <a:t> </a:t>
          </a:r>
          <a:r>
            <a:rPr lang="ru-RU" dirty="0" err="1" smtClean="0"/>
            <a:t>обговорення</a:t>
          </a:r>
          <a:r>
            <a:rPr lang="ru-RU" dirty="0" smtClean="0"/>
            <a:t>. Пари </a:t>
          </a:r>
          <a:r>
            <a:rPr lang="ru-RU" dirty="0" err="1" smtClean="0"/>
            <a:t>обов'язково</a:t>
          </a:r>
          <a:r>
            <a:rPr lang="ru-RU" dirty="0" smtClean="0"/>
            <a:t> </a:t>
          </a:r>
          <a:r>
            <a:rPr lang="ru-RU" dirty="0" err="1" smtClean="0"/>
            <a:t>мають</a:t>
          </a:r>
          <a:r>
            <a:rPr lang="ru-RU" dirty="0" smtClean="0"/>
            <a:t> </a:t>
          </a:r>
          <a:r>
            <a:rPr lang="ru-RU" dirty="0" err="1" smtClean="0"/>
            <a:t>досягти</a:t>
          </a:r>
          <a:r>
            <a:rPr lang="ru-RU" dirty="0" smtClean="0"/>
            <a:t> </a:t>
          </a:r>
          <a:r>
            <a:rPr lang="ru-RU" dirty="0" err="1" smtClean="0"/>
            <a:t>згоди</a:t>
          </a:r>
          <a:r>
            <a:rPr lang="ru-RU" dirty="0" smtClean="0"/>
            <a:t> (консенсусу ) </a:t>
          </a:r>
          <a:r>
            <a:rPr lang="ru-RU" dirty="0" err="1" smtClean="0"/>
            <a:t>щодо</a:t>
          </a:r>
          <a:r>
            <a:rPr lang="ru-RU" dirty="0" smtClean="0"/>
            <a:t> </a:t>
          </a:r>
          <a:r>
            <a:rPr lang="ru-RU" dirty="0" err="1" smtClean="0"/>
            <a:t>відповіді</a:t>
          </a:r>
          <a:r>
            <a:rPr lang="ru-RU" dirty="0" smtClean="0"/>
            <a:t> </a:t>
          </a:r>
          <a:r>
            <a:rPr lang="ru-RU" dirty="0" err="1" smtClean="0"/>
            <a:t>або</a:t>
          </a:r>
          <a:r>
            <a:rPr lang="ru-RU" dirty="0" smtClean="0"/>
            <a:t> </a:t>
          </a:r>
          <a:r>
            <a:rPr lang="ru-RU" dirty="0" err="1" smtClean="0"/>
            <a:t>рішення</a:t>
          </a:r>
          <a:r>
            <a:rPr lang="ru-RU" dirty="0" smtClean="0"/>
            <a:t>.</a:t>
          </a:r>
          <a:endParaRPr lang="ru-RU" dirty="0"/>
        </a:p>
      </dgm:t>
    </dgm:pt>
    <dgm:pt modelId="{BB39F989-9285-426B-B26F-BC1B3EF3BA94}" type="parTrans" cxnId="{32E08FCB-F5A4-48F2-A725-93864BB0941D}">
      <dgm:prSet/>
      <dgm:spPr/>
      <dgm:t>
        <a:bodyPr/>
        <a:lstStyle/>
        <a:p>
          <a:endParaRPr lang="ru-RU"/>
        </a:p>
      </dgm:t>
    </dgm:pt>
    <dgm:pt modelId="{D2B93294-915E-4E74-983E-E3ACB99D3AA3}" type="sibTrans" cxnId="{32E08FCB-F5A4-48F2-A725-93864BB0941D}">
      <dgm:prSet/>
      <dgm:spPr/>
      <dgm:t>
        <a:bodyPr/>
        <a:lstStyle/>
        <a:p>
          <a:endParaRPr lang="ru-RU"/>
        </a:p>
      </dgm:t>
    </dgm:pt>
    <dgm:pt modelId="{0390ADC8-B51D-4BB3-89B9-48B3B7937407}">
      <dgm:prSet/>
      <dgm:spPr/>
      <dgm:t>
        <a:bodyPr/>
        <a:lstStyle/>
        <a:p>
          <a:pPr rtl="0"/>
          <a:r>
            <a:rPr lang="ru-RU" dirty="0" err="1" smtClean="0"/>
            <a:t>Далі</a:t>
          </a:r>
          <a:r>
            <a:rPr lang="ru-RU" dirty="0" smtClean="0"/>
            <a:t> пари </a:t>
          </a:r>
          <a:r>
            <a:rPr lang="ru-RU" dirty="0" err="1" smtClean="0"/>
            <a:t>об’єднуються</a:t>
          </a:r>
          <a:r>
            <a:rPr lang="ru-RU" dirty="0" smtClean="0"/>
            <a:t> в </a:t>
          </a:r>
          <a:r>
            <a:rPr lang="ru-RU" dirty="0" err="1" smtClean="0"/>
            <a:t>четвірки</a:t>
          </a:r>
          <a:r>
            <a:rPr lang="ru-RU" dirty="0" smtClean="0"/>
            <a:t> і  </a:t>
          </a:r>
          <a:r>
            <a:rPr lang="ru-RU" dirty="0" err="1" smtClean="0"/>
            <a:t>обговорюють</a:t>
          </a:r>
          <a:r>
            <a:rPr lang="ru-RU" dirty="0" smtClean="0"/>
            <a:t> </a:t>
          </a:r>
          <a:r>
            <a:rPr lang="ru-RU" dirty="0" err="1" smtClean="0"/>
            <a:t>попередньо</a:t>
          </a:r>
          <a:r>
            <a:rPr lang="ru-RU" dirty="0" smtClean="0"/>
            <a:t> </a:t>
          </a:r>
          <a:r>
            <a:rPr lang="ru-RU" dirty="0" err="1" smtClean="0"/>
            <a:t>досягнені</a:t>
          </a:r>
          <a:r>
            <a:rPr lang="ru-RU" dirty="0" smtClean="0"/>
            <a:t> </a:t>
          </a:r>
          <a:r>
            <a:rPr lang="ru-RU" dirty="0" err="1" smtClean="0"/>
            <a:t>рішення</a:t>
          </a:r>
          <a:r>
            <a:rPr lang="ru-RU" dirty="0" smtClean="0"/>
            <a:t> </a:t>
          </a:r>
          <a:r>
            <a:rPr lang="ru-RU" dirty="0" err="1" smtClean="0"/>
            <a:t>щодо</a:t>
          </a:r>
          <a:r>
            <a:rPr lang="ru-RU" dirty="0" smtClean="0"/>
            <a:t> </a:t>
          </a:r>
          <a:r>
            <a:rPr lang="ru-RU" dirty="0" err="1" smtClean="0"/>
            <a:t>поставленої</a:t>
          </a:r>
          <a:r>
            <a:rPr lang="ru-RU" dirty="0" smtClean="0"/>
            <a:t> </a:t>
          </a:r>
          <a:r>
            <a:rPr lang="ru-RU" dirty="0" err="1" smtClean="0"/>
            <a:t>проблеми</a:t>
          </a:r>
          <a:r>
            <a:rPr lang="ru-RU" dirty="0" smtClean="0"/>
            <a:t>. Як і в парах, </a:t>
          </a:r>
          <a:r>
            <a:rPr lang="ru-RU" dirty="0" err="1" smtClean="0"/>
            <a:t>прийняття</a:t>
          </a:r>
          <a:r>
            <a:rPr lang="ru-RU" dirty="0" smtClean="0"/>
            <a:t> </a:t>
          </a:r>
          <a:r>
            <a:rPr lang="ru-RU" dirty="0" err="1" smtClean="0"/>
            <a:t>спільного</a:t>
          </a:r>
          <a:r>
            <a:rPr lang="ru-RU" dirty="0" smtClean="0"/>
            <a:t> </a:t>
          </a:r>
          <a:r>
            <a:rPr lang="ru-RU" dirty="0" err="1" smtClean="0"/>
            <a:t>рішення</a:t>
          </a:r>
          <a:r>
            <a:rPr lang="ru-RU" dirty="0" smtClean="0"/>
            <a:t> </a:t>
          </a:r>
          <a:r>
            <a:rPr lang="ru-RU" dirty="0" err="1" smtClean="0"/>
            <a:t>обов’язкове</a:t>
          </a:r>
          <a:r>
            <a:rPr lang="ru-RU" dirty="0" smtClean="0"/>
            <a:t>.</a:t>
          </a:r>
          <a:endParaRPr lang="ru-RU" dirty="0"/>
        </a:p>
      </dgm:t>
    </dgm:pt>
    <dgm:pt modelId="{F13CE329-948D-4C43-8202-D353C61A6AAB}" type="parTrans" cxnId="{F536DBED-1E45-449F-8034-7A376F377E87}">
      <dgm:prSet/>
      <dgm:spPr/>
      <dgm:t>
        <a:bodyPr/>
        <a:lstStyle/>
        <a:p>
          <a:endParaRPr lang="ru-RU"/>
        </a:p>
      </dgm:t>
    </dgm:pt>
    <dgm:pt modelId="{374A7D3A-DF23-4EEA-9D60-707766C2AE61}" type="sibTrans" cxnId="{F536DBED-1E45-449F-8034-7A376F377E87}">
      <dgm:prSet/>
      <dgm:spPr/>
      <dgm:t>
        <a:bodyPr/>
        <a:lstStyle/>
        <a:p>
          <a:endParaRPr lang="ru-RU"/>
        </a:p>
      </dgm:t>
    </dgm:pt>
    <dgm:pt modelId="{D061EECA-A554-40C5-BA60-19CDAD5DA1ED}">
      <dgm:prSet/>
      <dgm:spPr/>
      <dgm:t>
        <a:bodyPr/>
        <a:lstStyle/>
        <a:p>
          <a:pPr rtl="0"/>
          <a:r>
            <a:rPr lang="ru-RU" dirty="0" err="1" smtClean="0"/>
            <a:t>Залежно</a:t>
          </a:r>
          <a:r>
            <a:rPr lang="ru-RU" dirty="0" smtClean="0"/>
            <a:t> </a:t>
          </a:r>
          <a:r>
            <a:rPr lang="ru-RU" dirty="0" err="1" smtClean="0"/>
            <a:t>від</a:t>
          </a:r>
          <a:r>
            <a:rPr lang="ru-RU" dirty="0" smtClean="0"/>
            <a:t> </a:t>
          </a:r>
          <a:r>
            <a:rPr lang="ru-RU" dirty="0" err="1" smtClean="0"/>
            <a:t>кількості</a:t>
          </a:r>
          <a:r>
            <a:rPr lang="ru-RU" dirty="0" smtClean="0"/>
            <a:t> </a:t>
          </a:r>
          <a:r>
            <a:rPr lang="ru-RU" dirty="0" err="1" smtClean="0"/>
            <a:t>учнів</a:t>
          </a:r>
          <a:r>
            <a:rPr lang="ru-RU" dirty="0" smtClean="0"/>
            <a:t> у </a:t>
          </a:r>
          <a:r>
            <a:rPr lang="ru-RU" dirty="0" err="1" smtClean="0"/>
            <a:t>класі</a:t>
          </a:r>
          <a:r>
            <a:rPr lang="ru-RU" dirty="0" smtClean="0"/>
            <a:t> </a:t>
          </a:r>
          <a:r>
            <a:rPr lang="ru-RU" dirty="0" err="1" smtClean="0"/>
            <a:t>можна</a:t>
          </a:r>
          <a:r>
            <a:rPr lang="ru-RU" dirty="0" smtClean="0"/>
            <a:t> </a:t>
          </a:r>
          <a:r>
            <a:rPr lang="ru-RU" dirty="0" err="1" smtClean="0"/>
            <a:t>об'єднати</a:t>
          </a:r>
          <a:r>
            <a:rPr lang="ru-RU" dirty="0" smtClean="0"/>
            <a:t> </a:t>
          </a:r>
          <a:r>
            <a:rPr lang="ru-RU" dirty="0" err="1" smtClean="0"/>
            <a:t>четвірки</a:t>
          </a:r>
          <a:r>
            <a:rPr lang="ru-RU" dirty="0" smtClean="0"/>
            <a:t> в </a:t>
          </a:r>
          <a:r>
            <a:rPr lang="ru-RU" dirty="0" err="1" smtClean="0"/>
            <a:t>більші</a:t>
          </a:r>
          <a:r>
            <a:rPr lang="ru-RU" dirty="0" smtClean="0"/>
            <a:t> </a:t>
          </a:r>
          <a:r>
            <a:rPr lang="ru-RU" dirty="0" err="1" smtClean="0"/>
            <a:t>групи</a:t>
          </a:r>
          <a:r>
            <a:rPr lang="ru-RU" dirty="0" smtClean="0"/>
            <a:t> </a:t>
          </a:r>
          <a:r>
            <a:rPr lang="ru-RU" dirty="0" err="1" smtClean="0"/>
            <a:t>чи</a:t>
          </a:r>
          <a:r>
            <a:rPr lang="ru-RU" dirty="0" smtClean="0"/>
            <a:t> перейти до </a:t>
          </a:r>
          <a:r>
            <a:rPr lang="ru-RU" dirty="0" err="1" smtClean="0"/>
            <a:t>колективного</a:t>
          </a:r>
          <a:r>
            <a:rPr lang="ru-RU" dirty="0" smtClean="0"/>
            <a:t> </a:t>
          </a:r>
          <a:r>
            <a:rPr lang="ru-RU" dirty="0" err="1" smtClean="0"/>
            <a:t>обговорення</a:t>
          </a:r>
          <a:r>
            <a:rPr lang="ru-RU" dirty="0" smtClean="0"/>
            <a:t> </a:t>
          </a:r>
          <a:r>
            <a:rPr lang="ru-RU" dirty="0" err="1" smtClean="0"/>
            <a:t>проблеми</a:t>
          </a:r>
          <a:r>
            <a:rPr lang="ru-RU" dirty="0" smtClean="0"/>
            <a:t> .</a:t>
          </a:r>
          <a:endParaRPr lang="ru-RU" dirty="0"/>
        </a:p>
      </dgm:t>
    </dgm:pt>
    <dgm:pt modelId="{409B54AD-C05B-4FE1-AF44-7C5F4DF7C821}" type="parTrans" cxnId="{083D1B44-221A-4AC9-BAE0-B8813F898CED}">
      <dgm:prSet/>
      <dgm:spPr/>
      <dgm:t>
        <a:bodyPr/>
        <a:lstStyle/>
        <a:p>
          <a:endParaRPr lang="ru-RU"/>
        </a:p>
      </dgm:t>
    </dgm:pt>
    <dgm:pt modelId="{AAADF125-80FE-4BE5-8F5F-6915EAC77E84}" type="sibTrans" cxnId="{083D1B44-221A-4AC9-BAE0-B8813F898CED}">
      <dgm:prSet/>
      <dgm:spPr/>
      <dgm:t>
        <a:bodyPr/>
        <a:lstStyle/>
        <a:p>
          <a:endParaRPr lang="ru-RU"/>
        </a:p>
      </dgm:t>
    </dgm:pt>
    <dgm:pt modelId="{F8414D43-8581-4B11-B5D1-ACC72EF3445D}" type="pres">
      <dgm:prSet presAssocID="{EBA417F5-9F56-47C4-9D7B-DEA9EF33F81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2A07D0-1439-416F-B6CA-821818C0A12E}" type="pres">
      <dgm:prSet presAssocID="{928A68C6-B370-4E49-A35A-86A8DB3FB684}" presName="parentText" presStyleLbl="node1" presStyleIdx="0" presStyleCnt="5" custScaleY="5373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5C4FF4-ACAE-4B84-BB79-76969F7DF468}" type="pres">
      <dgm:prSet presAssocID="{452872F8-CEA2-4B88-A03C-B47A87897114}" presName="spacer" presStyleCnt="0"/>
      <dgm:spPr/>
    </dgm:pt>
    <dgm:pt modelId="{A20C3C63-3624-45B6-9FA6-446242D51E1E}" type="pres">
      <dgm:prSet presAssocID="{417567AA-D5D2-4821-98AE-EE5F404BE476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3CC46F-4B2D-4C07-8B45-59DB1CD353BE}" type="pres">
      <dgm:prSet presAssocID="{021897D9-DACB-4581-B321-DB8BAAFF6DEB}" presName="spacer" presStyleCnt="0"/>
      <dgm:spPr/>
    </dgm:pt>
    <dgm:pt modelId="{7C973063-9BD2-49BA-AFE8-34959C6697EE}" type="pres">
      <dgm:prSet presAssocID="{F3AF53C0-2B37-4B92-8934-FE27B86569C3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4D0221-9A48-4D22-AD15-A4A62211EC3C}" type="pres">
      <dgm:prSet presAssocID="{D2B93294-915E-4E74-983E-E3ACB99D3AA3}" presName="spacer" presStyleCnt="0"/>
      <dgm:spPr/>
    </dgm:pt>
    <dgm:pt modelId="{F34D7F1E-FDB3-4DA0-A46E-5C350F662082}" type="pres">
      <dgm:prSet presAssocID="{0390ADC8-B51D-4BB3-89B9-48B3B7937407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5BCD9A-C6FE-4F5C-BB05-4DEEA6974BE7}" type="pres">
      <dgm:prSet presAssocID="{374A7D3A-DF23-4EEA-9D60-707766C2AE61}" presName="spacer" presStyleCnt="0"/>
      <dgm:spPr/>
    </dgm:pt>
    <dgm:pt modelId="{B046BE63-7B70-431C-B86E-4D794AF8EC61}" type="pres">
      <dgm:prSet presAssocID="{D061EECA-A554-40C5-BA60-19CDAD5DA1ED}" presName="parentText" presStyleLbl="node1" presStyleIdx="4" presStyleCnt="5" custScaleY="766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DECF53-7CA5-4A5A-A36F-CC42856C51CE}" type="presOf" srcId="{EBA417F5-9F56-47C4-9D7B-DEA9EF33F811}" destId="{F8414D43-8581-4B11-B5D1-ACC72EF3445D}" srcOrd="0" destOrd="0" presId="urn:microsoft.com/office/officeart/2005/8/layout/vList2"/>
    <dgm:cxn modelId="{4260F64D-15AE-49C2-8EFD-69F183C8E8E2}" type="presOf" srcId="{0390ADC8-B51D-4BB3-89B9-48B3B7937407}" destId="{F34D7F1E-FDB3-4DA0-A46E-5C350F662082}" srcOrd="0" destOrd="0" presId="urn:microsoft.com/office/officeart/2005/8/layout/vList2"/>
    <dgm:cxn modelId="{F3A96407-750D-4387-999E-FC557DE15427}" srcId="{EBA417F5-9F56-47C4-9D7B-DEA9EF33F811}" destId="{417567AA-D5D2-4821-98AE-EE5F404BE476}" srcOrd="1" destOrd="0" parTransId="{E4EFA88C-9C1E-4220-8B3C-4E21ECB8A7A7}" sibTransId="{021897D9-DACB-4581-B321-DB8BAAFF6DEB}"/>
    <dgm:cxn modelId="{FAF528CA-6444-490E-8A9C-6B51E909B2E3}" srcId="{EBA417F5-9F56-47C4-9D7B-DEA9EF33F811}" destId="{928A68C6-B370-4E49-A35A-86A8DB3FB684}" srcOrd="0" destOrd="0" parTransId="{E66B5D8D-F4B4-463D-9F7B-2BE3F86F8EE4}" sibTransId="{452872F8-CEA2-4B88-A03C-B47A87897114}"/>
    <dgm:cxn modelId="{96A1D4D5-2F6C-40A1-91B9-10CFED56A49E}" type="presOf" srcId="{417567AA-D5D2-4821-98AE-EE5F404BE476}" destId="{A20C3C63-3624-45B6-9FA6-446242D51E1E}" srcOrd="0" destOrd="0" presId="urn:microsoft.com/office/officeart/2005/8/layout/vList2"/>
    <dgm:cxn modelId="{3FF62043-77AA-44A5-94F9-A30C81F86613}" type="presOf" srcId="{928A68C6-B370-4E49-A35A-86A8DB3FB684}" destId="{ED2A07D0-1439-416F-B6CA-821818C0A12E}" srcOrd="0" destOrd="0" presId="urn:microsoft.com/office/officeart/2005/8/layout/vList2"/>
    <dgm:cxn modelId="{083D1B44-221A-4AC9-BAE0-B8813F898CED}" srcId="{EBA417F5-9F56-47C4-9D7B-DEA9EF33F811}" destId="{D061EECA-A554-40C5-BA60-19CDAD5DA1ED}" srcOrd="4" destOrd="0" parTransId="{409B54AD-C05B-4FE1-AF44-7C5F4DF7C821}" sibTransId="{AAADF125-80FE-4BE5-8F5F-6915EAC77E84}"/>
    <dgm:cxn modelId="{32E08FCB-F5A4-48F2-A725-93864BB0941D}" srcId="{EBA417F5-9F56-47C4-9D7B-DEA9EF33F811}" destId="{F3AF53C0-2B37-4B92-8934-FE27B86569C3}" srcOrd="2" destOrd="0" parTransId="{BB39F989-9285-426B-B26F-BC1B3EF3BA94}" sibTransId="{D2B93294-915E-4E74-983E-E3ACB99D3AA3}"/>
    <dgm:cxn modelId="{03FBE81E-0848-4ACB-8C9F-22B6CE6712B5}" type="presOf" srcId="{F3AF53C0-2B37-4B92-8934-FE27B86569C3}" destId="{7C973063-9BD2-49BA-AFE8-34959C6697EE}" srcOrd="0" destOrd="0" presId="urn:microsoft.com/office/officeart/2005/8/layout/vList2"/>
    <dgm:cxn modelId="{F536DBED-1E45-449F-8034-7A376F377E87}" srcId="{EBA417F5-9F56-47C4-9D7B-DEA9EF33F811}" destId="{0390ADC8-B51D-4BB3-89B9-48B3B7937407}" srcOrd="3" destOrd="0" parTransId="{F13CE329-948D-4C43-8202-D353C61A6AAB}" sibTransId="{374A7D3A-DF23-4EEA-9D60-707766C2AE61}"/>
    <dgm:cxn modelId="{75429EFE-249E-428E-974C-8E35779C0514}" type="presOf" srcId="{D061EECA-A554-40C5-BA60-19CDAD5DA1ED}" destId="{B046BE63-7B70-431C-B86E-4D794AF8EC61}" srcOrd="0" destOrd="0" presId="urn:microsoft.com/office/officeart/2005/8/layout/vList2"/>
    <dgm:cxn modelId="{EBEAB2EB-25ED-45AF-91A6-189F71CE826F}" type="presParOf" srcId="{F8414D43-8581-4B11-B5D1-ACC72EF3445D}" destId="{ED2A07D0-1439-416F-B6CA-821818C0A12E}" srcOrd="0" destOrd="0" presId="urn:microsoft.com/office/officeart/2005/8/layout/vList2"/>
    <dgm:cxn modelId="{78E949C5-3FC4-498C-A139-731F524ADA27}" type="presParOf" srcId="{F8414D43-8581-4B11-B5D1-ACC72EF3445D}" destId="{CF5C4FF4-ACAE-4B84-BB79-76969F7DF468}" srcOrd="1" destOrd="0" presId="urn:microsoft.com/office/officeart/2005/8/layout/vList2"/>
    <dgm:cxn modelId="{379322B8-EB6C-4FDB-A2C1-F7498A7E45B8}" type="presParOf" srcId="{F8414D43-8581-4B11-B5D1-ACC72EF3445D}" destId="{A20C3C63-3624-45B6-9FA6-446242D51E1E}" srcOrd="2" destOrd="0" presId="urn:microsoft.com/office/officeart/2005/8/layout/vList2"/>
    <dgm:cxn modelId="{18D281E6-617A-4119-9C96-DF8917BF6D1F}" type="presParOf" srcId="{F8414D43-8581-4B11-B5D1-ACC72EF3445D}" destId="{F73CC46F-4B2D-4C07-8B45-59DB1CD353BE}" srcOrd="3" destOrd="0" presId="urn:microsoft.com/office/officeart/2005/8/layout/vList2"/>
    <dgm:cxn modelId="{0FD96F78-E7F9-4B78-910C-E9AEEB1F0D18}" type="presParOf" srcId="{F8414D43-8581-4B11-B5D1-ACC72EF3445D}" destId="{7C973063-9BD2-49BA-AFE8-34959C6697EE}" srcOrd="4" destOrd="0" presId="urn:microsoft.com/office/officeart/2005/8/layout/vList2"/>
    <dgm:cxn modelId="{86A27098-A0FF-41C3-B305-E9C0B0C1A69C}" type="presParOf" srcId="{F8414D43-8581-4B11-B5D1-ACC72EF3445D}" destId="{3B4D0221-9A48-4D22-AD15-A4A62211EC3C}" srcOrd="5" destOrd="0" presId="urn:microsoft.com/office/officeart/2005/8/layout/vList2"/>
    <dgm:cxn modelId="{27FC96D8-15D7-4ECC-947E-A79C64C74C48}" type="presParOf" srcId="{F8414D43-8581-4B11-B5D1-ACC72EF3445D}" destId="{F34D7F1E-FDB3-4DA0-A46E-5C350F662082}" srcOrd="6" destOrd="0" presId="urn:microsoft.com/office/officeart/2005/8/layout/vList2"/>
    <dgm:cxn modelId="{29B8F207-059C-46DC-ADAF-7BE1DDEE0839}" type="presParOf" srcId="{F8414D43-8581-4B11-B5D1-ACC72EF3445D}" destId="{795BCD9A-C6FE-4F5C-BB05-4DEEA6974BE7}" srcOrd="7" destOrd="0" presId="urn:microsoft.com/office/officeart/2005/8/layout/vList2"/>
    <dgm:cxn modelId="{B10B6AB4-B64D-4ED3-93F0-19B4294427B0}" type="presParOf" srcId="{F8414D43-8581-4B11-B5D1-ACC72EF3445D}" destId="{B046BE63-7B70-431C-B86E-4D794AF8EC6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BEE200F-0648-46E7-A360-E77A6B7E692C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EA4600-52DD-4B17-A74A-0A73F97D3778}">
      <dgm:prSet/>
      <dgm:spPr/>
      <dgm:t>
        <a:bodyPr/>
        <a:lstStyle/>
        <a:p>
          <a:pPr algn="just" rtl="0"/>
          <a:r>
            <a:rPr lang="ru-RU" dirty="0" err="1" smtClean="0"/>
            <a:t>Роздроблен</a:t>
          </a:r>
          <a:r>
            <a:rPr lang="uk-UA" dirty="0" err="1" smtClean="0"/>
            <a:t>ість</a:t>
          </a:r>
          <a:r>
            <a:rPr lang="uk-UA" dirty="0" smtClean="0"/>
            <a:t> Київської Русі – це прогрес чи регрес? </a:t>
          </a:r>
          <a:r>
            <a:rPr lang="ru-RU" dirty="0" err="1" smtClean="0"/>
            <a:t>Ознайомтесь</a:t>
          </a:r>
          <a:r>
            <a:rPr lang="ru-RU" dirty="0" smtClean="0"/>
            <a:t> </a:t>
          </a:r>
          <a:r>
            <a:rPr lang="ru-RU" dirty="0" err="1" smtClean="0"/>
            <a:t>із</a:t>
          </a:r>
          <a:r>
            <a:rPr lang="ru-RU" dirty="0" smtClean="0"/>
            <a:t> </a:t>
          </a:r>
          <a:r>
            <a:rPr lang="ru-RU" dirty="0" err="1" smtClean="0"/>
            <a:t>поглядами</a:t>
          </a:r>
          <a:r>
            <a:rPr lang="ru-RU" dirty="0" smtClean="0"/>
            <a:t> </a:t>
          </a:r>
          <a:r>
            <a:rPr lang="ru-RU" dirty="0" err="1" smtClean="0"/>
            <a:t>вчених</a:t>
          </a:r>
          <a:r>
            <a:rPr lang="ru-RU" dirty="0" smtClean="0"/>
            <a:t> на </a:t>
          </a:r>
          <a:r>
            <a:rPr lang="ru-RU" dirty="0" err="1" smtClean="0"/>
            <a:t>феодальну</a:t>
          </a:r>
          <a:r>
            <a:rPr lang="ru-RU" dirty="0" smtClean="0"/>
            <a:t> </a:t>
          </a:r>
          <a:r>
            <a:rPr lang="ru-RU" dirty="0" err="1" smtClean="0"/>
            <a:t>роздробленість</a:t>
          </a:r>
          <a:r>
            <a:rPr lang="ru-RU" dirty="0" smtClean="0"/>
            <a:t>, </a:t>
          </a:r>
          <a:r>
            <a:rPr lang="ru-RU" dirty="0" err="1" smtClean="0"/>
            <a:t>які</a:t>
          </a:r>
          <a:r>
            <a:rPr lang="ru-RU" dirty="0" smtClean="0"/>
            <a:t> </a:t>
          </a:r>
          <a:r>
            <a:rPr lang="ru-RU" dirty="0" err="1" smtClean="0"/>
            <a:t>знаходяться</a:t>
          </a:r>
          <a:r>
            <a:rPr lang="ru-RU" dirty="0" smtClean="0"/>
            <a:t> на </a:t>
          </a:r>
          <a:r>
            <a:rPr lang="ru-RU" dirty="0" err="1" smtClean="0"/>
            <a:t>наступному</a:t>
          </a:r>
          <a:r>
            <a:rPr lang="ru-RU" dirty="0" smtClean="0"/>
            <a:t> </a:t>
          </a:r>
          <a:r>
            <a:rPr lang="ru-RU" dirty="0" err="1" smtClean="0"/>
            <a:t>слайді</a:t>
          </a:r>
          <a:r>
            <a:rPr lang="ru-RU" dirty="0" smtClean="0"/>
            <a:t> та сформуйте </a:t>
          </a:r>
          <a:r>
            <a:rPr lang="ru-RU" dirty="0" err="1" smtClean="0"/>
            <a:t>свій</a:t>
          </a:r>
          <a:r>
            <a:rPr lang="ru-RU" dirty="0" smtClean="0"/>
            <a:t> </a:t>
          </a:r>
          <a:r>
            <a:rPr lang="ru-RU" dirty="0" err="1" smtClean="0"/>
            <a:t>погляд</a:t>
          </a:r>
          <a:r>
            <a:rPr lang="ru-RU" dirty="0" smtClean="0"/>
            <a:t> на </a:t>
          </a:r>
          <a:r>
            <a:rPr lang="ru-RU" dirty="0" err="1" smtClean="0"/>
            <a:t>дане</a:t>
          </a:r>
          <a:r>
            <a:rPr lang="ru-RU" dirty="0" smtClean="0"/>
            <a:t> </a:t>
          </a:r>
          <a:r>
            <a:rPr lang="ru-RU" dirty="0" err="1" smtClean="0"/>
            <a:t>явище</a:t>
          </a:r>
          <a:r>
            <a:rPr lang="ru-RU" dirty="0" smtClean="0"/>
            <a:t>.</a:t>
          </a:r>
          <a:endParaRPr lang="ru-RU" dirty="0"/>
        </a:p>
      </dgm:t>
    </dgm:pt>
    <dgm:pt modelId="{F7D09A4E-7393-4E25-9F38-372BE2F3BD5B}" type="parTrans" cxnId="{EEFE7A6D-E1A3-4575-9DAF-D8EFE7C22313}">
      <dgm:prSet/>
      <dgm:spPr/>
      <dgm:t>
        <a:bodyPr/>
        <a:lstStyle/>
        <a:p>
          <a:endParaRPr lang="ru-RU"/>
        </a:p>
      </dgm:t>
    </dgm:pt>
    <dgm:pt modelId="{3E1D737C-457F-41AC-8A8F-0D7A375599C3}" type="sibTrans" cxnId="{EEFE7A6D-E1A3-4575-9DAF-D8EFE7C22313}">
      <dgm:prSet/>
      <dgm:spPr/>
      <dgm:t>
        <a:bodyPr/>
        <a:lstStyle/>
        <a:p>
          <a:endParaRPr lang="ru-RU"/>
        </a:p>
      </dgm:t>
    </dgm:pt>
    <dgm:pt modelId="{5D0E0B14-AD68-46EE-BA38-D90B83558DC5}" type="pres">
      <dgm:prSet presAssocID="{DBEE200F-0648-46E7-A360-E77A6B7E69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A2AFA08-AA05-4F4C-8322-B1B225940735}" type="pres">
      <dgm:prSet presAssocID="{F1EA4600-52DD-4B17-A74A-0A73F97D377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9F7C16-EF7D-4FA8-B770-242ACAF73557}" type="presOf" srcId="{DBEE200F-0648-46E7-A360-E77A6B7E692C}" destId="{5D0E0B14-AD68-46EE-BA38-D90B83558DC5}" srcOrd="0" destOrd="0" presId="urn:microsoft.com/office/officeart/2005/8/layout/vList2"/>
    <dgm:cxn modelId="{34596CE1-FBC3-4F7D-BC82-066C0E72DECC}" type="presOf" srcId="{F1EA4600-52DD-4B17-A74A-0A73F97D3778}" destId="{9A2AFA08-AA05-4F4C-8322-B1B225940735}" srcOrd="0" destOrd="0" presId="urn:microsoft.com/office/officeart/2005/8/layout/vList2"/>
    <dgm:cxn modelId="{EEFE7A6D-E1A3-4575-9DAF-D8EFE7C22313}" srcId="{DBEE200F-0648-46E7-A360-E77A6B7E692C}" destId="{F1EA4600-52DD-4B17-A74A-0A73F97D3778}" srcOrd="0" destOrd="0" parTransId="{F7D09A4E-7393-4E25-9F38-372BE2F3BD5B}" sibTransId="{3E1D737C-457F-41AC-8A8F-0D7A375599C3}"/>
    <dgm:cxn modelId="{9FC9B2FA-E4DF-4151-BB63-46B171E30BB9}" type="presParOf" srcId="{5D0E0B14-AD68-46EE-BA38-D90B83558DC5}" destId="{9A2AFA08-AA05-4F4C-8322-B1B22594073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3640C2C-B5EC-481C-9B1C-27DA9E86C3A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FBD91B-96A7-4F60-9402-A0C684B3CDC4}">
      <dgm:prSet/>
      <dgm:spPr/>
      <dgm:t>
        <a:bodyPr/>
        <a:lstStyle/>
        <a:p>
          <a:pPr rtl="0"/>
          <a:r>
            <a:rPr lang="ru-RU" smtClean="0"/>
            <a:t>В.М.Татіщев пояснив розділ Давньоруської держави на дві половини втратою Долгоруким Києва та його бажанням винагородите себе утворенням нового великого князівства на півночі Руської землі.</a:t>
          </a:r>
          <a:endParaRPr lang="ru-RU"/>
        </a:p>
      </dgm:t>
    </dgm:pt>
    <dgm:pt modelId="{C822E0BF-828E-4505-BCED-64955E9C0D55}" type="parTrans" cxnId="{578A8B08-77C9-4798-A498-FB7E604F0995}">
      <dgm:prSet/>
      <dgm:spPr/>
      <dgm:t>
        <a:bodyPr/>
        <a:lstStyle/>
        <a:p>
          <a:endParaRPr lang="ru-RU"/>
        </a:p>
      </dgm:t>
    </dgm:pt>
    <dgm:pt modelId="{6E2F7E05-0F21-43DC-951E-E9C998831BBE}" type="sibTrans" cxnId="{578A8B08-77C9-4798-A498-FB7E604F0995}">
      <dgm:prSet/>
      <dgm:spPr/>
      <dgm:t>
        <a:bodyPr/>
        <a:lstStyle/>
        <a:p>
          <a:endParaRPr lang="ru-RU"/>
        </a:p>
      </dgm:t>
    </dgm:pt>
    <dgm:pt modelId="{85BEFAFD-85BE-412F-84D8-92C045E4838C}">
      <dgm:prSet/>
      <dgm:spPr/>
      <dgm:t>
        <a:bodyPr/>
        <a:lstStyle/>
        <a:p>
          <a:pPr rtl="0"/>
          <a:r>
            <a:rPr lang="ru-RU" smtClean="0"/>
            <a:t>М. М. Карамзін вбачав настання роздробленості не близько середини </a:t>
          </a:r>
          <a:r>
            <a:rPr lang="en-US" smtClean="0"/>
            <a:t>XII </a:t>
          </a:r>
          <a:r>
            <a:rPr lang="ru-RU" smtClean="0"/>
            <a:t>ст. (що загалом наближається до сучасного погляду на справу), а вже по смерті Ярослава Володимировича Мудрого (1054 р.). Вчений вважав, що єдність Давньоруської держави забезпечувалась єдністю самого князівського роду та згодою серед його членів, котрі дотримувалися порядку родового старшинства. М.М.Карамзін: “Давня Русь поховала з Ярославом свою могутність і благоденство”, виявившись роздробленою на малі області.</a:t>
          </a:r>
          <a:endParaRPr lang="ru-RU"/>
        </a:p>
      </dgm:t>
    </dgm:pt>
    <dgm:pt modelId="{DB830402-8EB2-4BAB-B8A7-87AD18A976B6}" type="parTrans" cxnId="{B018FDC0-0D31-4E0E-A424-4DFFD2C67B50}">
      <dgm:prSet/>
      <dgm:spPr/>
      <dgm:t>
        <a:bodyPr/>
        <a:lstStyle/>
        <a:p>
          <a:endParaRPr lang="ru-RU"/>
        </a:p>
      </dgm:t>
    </dgm:pt>
    <dgm:pt modelId="{E8503AEC-6858-40FC-90DD-57E250357B06}" type="sibTrans" cxnId="{B018FDC0-0D31-4E0E-A424-4DFFD2C67B50}">
      <dgm:prSet/>
      <dgm:spPr/>
      <dgm:t>
        <a:bodyPr/>
        <a:lstStyle/>
        <a:p>
          <a:endParaRPr lang="ru-RU"/>
        </a:p>
      </dgm:t>
    </dgm:pt>
    <dgm:pt modelId="{0378DC4D-4F0B-49EE-9BF6-E19992D63323}">
      <dgm:prSet/>
      <dgm:spPr/>
      <dgm:t>
        <a:bodyPr/>
        <a:lstStyle/>
        <a:p>
          <a:pPr rtl="0"/>
          <a:r>
            <a:rPr lang="ru-RU" smtClean="0"/>
            <a:t>М.П.Погодін писав, що князівські усобиці на Русі спричинилися виділенням чималої кількості волостей ще на зорі її історії. Він гадав, що у встановлених для </a:t>
          </a:r>
          <a:r>
            <a:rPr lang="en-US" smtClean="0"/>
            <a:t>XII —XIII </a:t>
          </a:r>
          <a:r>
            <a:rPr lang="ru-RU" smtClean="0"/>
            <a:t>ст. межах землі-волості існували вже в середині </a:t>
          </a:r>
          <a:r>
            <a:rPr lang="en-US" smtClean="0"/>
            <a:t>XI </a:t>
          </a:r>
          <a:r>
            <a:rPr lang="ru-RU" smtClean="0"/>
            <a:t>ст. (тобто по смерті Ярослава Мудрого); більше-того, на той час вони вже склалися, на територіях передуючих їм давніх племінних об’єднань і співпадали з ними</a:t>
          </a:r>
          <a:endParaRPr lang="ru-RU"/>
        </a:p>
      </dgm:t>
    </dgm:pt>
    <dgm:pt modelId="{F67D754A-1707-4EF4-BF4F-82A859E94618}" type="parTrans" cxnId="{2B3376AF-A4FA-40BA-BC97-B0C1FBF51CD1}">
      <dgm:prSet/>
      <dgm:spPr/>
      <dgm:t>
        <a:bodyPr/>
        <a:lstStyle/>
        <a:p>
          <a:endParaRPr lang="ru-RU"/>
        </a:p>
      </dgm:t>
    </dgm:pt>
    <dgm:pt modelId="{81AFE75F-1949-424D-A6CE-0D5A8716658D}" type="sibTrans" cxnId="{2B3376AF-A4FA-40BA-BC97-B0C1FBF51CD1}">
      <dgm:prSet/>
      <dgm:spPr/>
      <dgm:t>
        <a:bodyPr/>
        <a:lstStyle/>
        <a:p>
          <a:endParaRPr lang="ru-RU"/>
        </a:p>
      </dgm:t>
    </dgm:pt>
    <dgm:pt modelId="{C0DFC7D1-B657-4369-B629-C9A0F33A57A6}">
      <dgm:prSet/>
      <dgm:spPr/>
      <dgm:t>
        <a:bodyPr/>
        <a:lstStyle/>
        <a:p>
          <a:pPr rtl="0"/>
          <a:r>
            <a:rPr lang="ru-RU" smtClean="0"/>
            <a:t>“У перебігу розмноження князів, — писав історик, — окремі лінії князівського роду все далі розходились між собою” – В. Й. Ключевський.</a:t>
          </a:r>
          <a:endParaRPr lang="ru-RU"/>
        </a:p>
      </dgm:t>
    </dgm:pt>
    <dgm:pt modelId="{342CB486-CF65-4ADF-B0AB-421894506E03}" type="parTrans" cxnId="{8C0F575E-2ABA-449C-9988-2546ED5FF672}">
      <dgm:prSet/>
      <dgm:spPr/>
      <dgm:t>
        <a:bodyPr/>
        <a:lstStyle/>
        <a:p>
          <a:endParaRPr lang="ru-RU"/>
        </a:p>
      </dgm:t>
    </dgm:pt>
    <dgm:pt modelId="{D144DA56-5F66-4554-A87B-368347831548}" type="sibTrans" cxnId="{8C0F575E-2ABA-449C-9988-2546ED5FF672}">
      <dgm:prSet/>
      <dgm:spPr/>
      <dgm:t>
        <a:bodyPr/>
        <a:lstStyle/>
        <a:p>
          <a:endParaRPr lang="ru-RU"/>
        </a:p>
      </dgm:t>
    </dgm:pt>
    <dgm:pt modelId="{397E37E1-3B17-4182-8D5C-0F6EA741334E}">
      <dgm:prSet/>
      <dgm:spPr/>
      <dgm:t>
        <a:bodyPr/>
        <a:lstStyle/>
        <a:p>
          <a:pPr rtl="0"/>
          <a:r>
            <a:rPr lang="ru-RU" smtClean="0"/>
            <a:t>С.Ф. Платонов вважав своєрідною особливістю країни в </a:t>
          </a:r>
          <a:r>
            <a:rPr lang="en-US" smtClean="0"/>
            <a:t>XII —XIII </a:t>
          </a:r>
          <a:r>
            <a:rPr lang="ru-RU" smtClean="0"/>
            <a:t>ст. те, що “політичний зв’язок київського (тут у значенні: давньоруського. — М.К.) суспільства був слабкішим від усіх інших зв’язків, і це було однією з найважливіших причин падіння Київської Русі”.</a:t>
          </a:r>
          <a:endParaRPr lang="ru-RU"/>
        </a:p>
      </dgm:t>
    </dgm:pt>
    <dgm:pt modelId="{22D0EEB1-57D2-4A67-ACA7-FE58A99A9509}" type="parTrans" cxnId="{CE2740F2-07B5-4376-9B6D-E837B5B580DD}">
      <dgm:prSet/>
      <dgm:spPr/>
      <dgm:t>
        <a:bodyPr/>
        <a:lstStyle/>
        <a:p>
          <a:endParaRPr lang="ru-RU"/>
        </a:p>
      </dgm:t>
    </dgm:pt>
    <dgm:pt modelId="{958614B6-F0C0-48BD-AA87-31770D484971}" type="sibTrans" cxnId="{CE2740F2-07B5-4376-9B6D-E837B5B580DD}">
      <dgm:prSet/>
      <dgm:spPr/>
      <dgm:t>
        <a:bodyPr/>
        <a:lstStyle/>
        <a:p>
          <a:endParaRPr lang="ru-RU"/>
        </a:p>
      </dgm:t>
    </dgm:pt>
    <dgm:pt modelId="{61913E62-2CC1-439A-80DC-171C8FD67FE2}" type="pres">
      <dgm:prSet presAssocID="{63640C2C-B5EC-481C-9B1C-27DA9E86C3A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516DF5-A452-40AF-9D08-86A54B052727}" type="pres">
      <dgm:prSet presAssocID="{87FBD91B-96A7-4F60-9402-A0C684B3CDC4}" presName="composite" presStyleCnt="0"/>
      <dgm:spPr/>
    </dgm:pt>
    <dgm:pt modelId="{4EE31996-DA76-4FE8-B805-4308603697F6}" type="pres">
      <dgm:prSet presAssocID="{87FBD91B-96A7-4F60-9402-A0C684B3CDC4}" presName="imgShp" presStyleLbl="fgImgPlac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000" b="-14000"/>
          </a:stretch>
        </a:blipFill>
      </dgm:spPr>
      <dgm:t>
        <a:bodyPr/>
        <a:lstStyle/>
        <a:p>
          <a:endParaRPr lang="ru-RU"/>
        </a:p>
      </dgm:t>
    </dgm:pt>
    <dgm:pt modelId="{28256808-91A5-4927-B86D-C68FB72FD4F2}" type="pres">
      <dgm:prSet presAssocID="{87FBD91B-96A7-4F60-9402-A0C684B3CDC4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63FDF2-9879-4372-8A69-7B939E7F3315}" type="pres">
      <dgm:prSet presAssocID="{6E2F7E05-0F21-43DC-951E-E9C998831BBE}" presName="spacing" presStyleCnt="0"/>
      <dgm:spPr/>
    </dgm:pt>
    <dgm:pt modelId="{4A07ABD9-3AD1-4434-A182-92F271F44B1D}" type="pres">
      <dgm:prSet presAssocID="{85BEFAFD-85BE-412F-84D8-92C045E4838C}" presName="composite" presStyleCnt="0"/>
      <dgm:spPr/>
    </dgm:pt>
    <dgm:pt modelId="{6D5F3B3D-BFF5-4D67-8187-86E072F1D4D8}" type="pres">
      <dgm:prSet presAssocID="{85BEFAFD-85BE-412F-84D8-92C045E4838C}" presName="imgShp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</dgm:pt>
    <dgm:pt modelId="{B294B531-03AE-4150-AA99-F1903BF496B6}" type="pres">
      <dgm:prSet presAssocID="{85BEFAFD-85BE-412F-84D8-92C045E4838C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BF1310-DDB8-4592-8764-D7539DAFFFC1}" type="pres">
      <dgm:prSet presAssocID="{E8503AEC-6858-40FC-90DD-57E250357B06}" presName="spacing" presStyleCnt="0"/>
      <dgm:spPr/>
    </dgm:pt>
    <dgm:pt modelId="{1F2741D4-9C31-4189-8DB8-27C125BBC538}" type="pres">
      <dgm:prSet presAssocID="{0378DC4D-4F0B-49EE-9BF6-E19992D63323}" presName="composite" presStyleCnt="0"/>
      <dgm:spPr/>
    </dgm:pt>
    <dgm:pt modelId="{3FB434D2-0BE4-421F-8AA4-42679A87E82F}" type="pres">
      <dgm:prSet presAssocID="{0378DC4D-4F0B-49EE-9BF6-E19992D63323}" presName="imgShp" presStyleLbl="fgImgPlace1" presStyleIdx="2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</dgm:pt>
    <dgm:pt modelId="{58197BFB-2C9C-4474-9704-B7D9FFCB609B}" type="pres">
      <dgm:prSet presAssocID="{0378DC4D-4F0B-49EE-9BF6-E19992D63323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1428F6-0082-45D3-B18F-A9E507365F80}" type="pres">
      <dgm:prSet presAssocID="{81AFE75F-1949-424D-A6CE-0D5A8716658D}" presName="spacing" presStyleCnt="0"/>
      <dgm:spPr/>
    </dgm:pt>
    <dgm:pt modelId="{26B656A7-6D37-450E-838A-04276A9712B7}" type="pres">
      <dgm:prSet presAssocID="{C0DFC7D1-B657-4369-B629-C9A0F33A57A6}" presName="composite" presStyleCnt="0"/>
      <dgm:spPr/>
    </dgm:pt>
    <dgm:pt modelId="{C43BCF1B-1D5D-4DC8-98B3-67B1675C5013}" type="pres">
      <dgm:prSet presAssocID="{C0DFC7D1-B657-4369-B629-C9A0F33A57A6}" presName="imgShp" presStyleLbl="fgImgPlace1" presStyleIdx="3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  <dgm:t>
        <a:bodyPr/>
        <a:lstStyle/>
        <a:p>
          <a:endParaRPr lang="ru-RU"/>
        </a:p>
      </dgm:t>
    </dgm:pt>
    <dgm:pt modelId="{B2D5EA2F-AA56-4EB9-8228-D2A4AD0CDF36}" type="pres">
      <dgm:prSet presAssocID="{C0DFC7D1-B657-4369-B629-C9A0F33A57A6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219B73-0428-4D69-AF77-B8CB4434B0AA}" type="pres">
      <dgm:prSet presAssocID="{D144DA56-5F66-4554-A87B-368347831548}" presName="spacing" presStyleCnt="0"/>
      <dgm:spPr/>
    </dgm:pt>
    <dgm:pt modelId="{E5E9CE58-C170-4392-83CC-EF6C4E78A3A0}" type="pres">
      <dgm:prSet presAssocID="{397E37E1-3B17-4182-8D5C-0F6EA741334E}" presName="composite" presStyleCnt="0"/>
      <dgm:spPr/>
    </dgm:pt>
    <dgm:pt modelId="{231C10F4-9F17-4261-8532-AE41AF4DE899}" type="pres">
      <dgm:prSet presAssocID="{397E37E1-3B17-4182-8D5C-0F6EA741334E}" presName="imgShp" presStyleLbl="fgImgPlace1" presStyleIdx="4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</dgm:spPr>
      <dgm:t>
        <a:bodyPr/>
        <a:lstStyle/>
        <a:p>
          <a:endParaRPr lang="ru-RU"/>
        </a:p>
      </dgm:t>
    </dgm:pt>
    <dgm:pt modelId="{0C92BCB2-101A-42C1-BBAA-203D0E9826D9}" type="pres">
      <dgm:prSet presAssocID="{397E37E1-3B17-4182-8D5C-0F6EA741334E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41B82E-CFCD-4776-A8CE-6FCF37858541}" type="presOf" srcId="{63640C2C-B5EC-481C-9B1C-27DA9E86C3AC}" destId="{61913E62-2CC1-439A-80DC-171C8FD67FE2}" srcOrd="0" destOrd="0" presId="urn:microsoft.com/office/officeart/2005/8/layout/vList3"/>
    <dgm:cxn modelId="{B018FDC0-0D31-4E0E-A424-4DFFD2C67B50}" srcId="{63640C2C-B5EC-481C-9B1C-27DA9E86C3AC}" destId="{85BEFAFD-85BE-412F-84D8-92C045E4838C}" srcOrd="1" destOrd="0" parTransId="{DB830402-8EB2-4BAB-B8A7-87AD18A976B6}" sibTransId="{E8503AEC-6858-40FC-90DD-57E250357B06}"/>
    <dgm:cxn modelId="{2B3376AF-A4FA-40BA-BC97-B0C1FBF51CD1}" srcId="{63640C2C-B5EC-481C-9B1C-27DA9E86C3AC}" destId="{0378DC4D-4F0B-49EE-9BF6-E19992D63323}" srcOrd="2" destOrd="0" parTransId="{F67D754A-1707-4EF4-BF4F-82A859E94618}" sibTransId="{81AFE75F-1949-424D-A6CE-0D5A8716658D}"/>
    <dgm:cxn modelId="{578A8B08-77C9-4798-A498-FB7E604F0995}" srcId="{63640C2C-B5EC-481C-9B1C-27DA9E86C3AC}" destId="{87FBD91B-96A7-4F60-9402-A0C684B3CDC4}" srcOrd="0" destOrd="0" parTransId="{C822E0BF-828E-4505-BCED-64955E9C0D55}" sibTransId="{6E2F7E05-0F21-43DC-951E-E9C998831BBE}"/>
    <dgm:cxn modelId="{A87CC9EE-C7B7-40C2-9AA3-F5520D9A6738}" type="presOf" srcId="{85BEFAFD-85BE-412F-84D8-92C045E4838C}" destId="{B294B531-03AE-4150-AA99-F1903BF496B6}" srcOrd="0" destOrd="0" presId="urn:microsoft.com/office/officeart/2005/8/layout/vList3"/>
    <dgm:cxn modelId="{8C0F575E-2ABA-449C-9988-2546ED5FF672}" srcId="{63640C2C-B5EC-481C-9B1C-27DA9E86C3AC}" destId="{C0DFC7D1-B657-4369-B629-C9A0F33A57A6}" srcOrd="3" destOrd="0" parTransId="{342CB486-CF65-4ADF-B0AB-421894506E03}" sibTransId="{D144DA56-5F66-4554-A87B-368347831548}"/>
    <dgm:cxn modelId="{8BE4D80E-3F96-457C-A4A9-A773AE28013B}" type="presOf" srcId="{87FBD91B-96A7-4F60-9402-A0C684B3CDC4}" destId="{28256808-91A5-4927-B86D-C68FB72FD4F2}" srcOrd="0" destOrd="0" presId="urn:microsoft.com/office/officeart/2005/8/layout/vList3"/>
    <dgm:cxn modelId="{356BC1A4-BCBF-4D43-8AF3-11A957F91B75}" type="presOf" srcId="{397E37E1-3B17-4182-8D5C-0F6EA741334E}" destId="{0C92BCB2-101A-42C1-BBAA-203D0E9826D9}" srcOrd="0" destOrd="0" presId="urn:microsoft.com/office/officeart/2005/8/layout/vList3"/>
    <dgm:cxn modelId="{29E80509-44EF-4C03-802E-5F735C2C8DE2}" type="presOf" srcId="{C0DFC7D1-B657-4369-B629-C9A0F33A57A6}" destId="{B2D5EA2F-AA56-4EB9-8228-D2A4AD0CDF36}" srcOrd="0" destOrd="0" presId="urn:microsoft.com/office/officeart/2005/8/layout/vList3"/>
    <dgm:cxn modelId="{CE2740F2-07B5-4376-9B6D-E837B5B580DD}" srcId="{63640C2C-B5EC-481C-9B1C-27DA9E86C3AC}" destId="{397E37E1-3B17-4182-8D5C-0F6EA741334E}" srcOrd="4" destOrd="0" parTransId="{22D0EEB1-57D2-4A67-ACA7-FE58A99A9509}" sibTransId="{958614B6-F0C0-48BD-AA87-31770D484971}"/>
    <dgm:cxn modelId="{0D9D7AEB-4F0E-4874-952E-99B1647E3952}" type="presOf" srcId="{0378DC4D-4F0B-49EE-9BF6-E19992D63323}" destId="{58197BFB-2C9C-4474-9704-B7D9FFCB609B}" srcOrd="0" destOrd="0" presId="urn:microsoft.com/office/officeart/2005/8/layout/vList3"/>
    <dgm:cxn modelId="{0D33AB58-7871-4E30-A391-550B2C6B11A8}" type="presParOf" srcId="{61913E62-2CC1-439A-80DC-171C8FD67FE2}" destId="{AE516DF5-A452-40AF-9D08-86A54B052727}" srcOrd="0" destOrd="0" presId="urn:microsoft.com/office/officeart/2005/8/layout/vList3"/>
    <dgm:cxn modelId="{002683B2-4ECF-4586-B52A-E7F2E630AEAC}" type="presParOf" srcId="{AE516DF5-A452-40AF-9D08-86A54B052727}" destId="{4EE31996-DA76-4FE8-B805-4308603697F6}" srcOrd="0" destOrd="0" presId="urn:microsoft.com/office/officeart/2005/8/layout/vList3"/>
    <dgm:cxn modelId="{8DF8CEEA-4555-4D23-BF18-2985521EB19B}" type="presParOf" srcId="{AE516DF5-A452-40AF-9D08-86A54B052727}" destId="{28256808-91A5-4927-B86D-C68FB72FD4F2}" srcOrd="1" destOrd="0" presId="urn:microsoft.com/office/officeart/2005/8/layout/vList3"/>
    <dgm:cxn modelId="{85921462-FF6E-4432-BA5F-4870163F7352}" type="presParOf" srcId="{61913E62-2CC1-439A-80DC-171C8FD67FE2}" destId="{AE63FDF2-9879-4372-8A69-7B939E7F3315}" srcOrd="1" destOrd="0" presId="urn:microsoft.com/office/officeart/2005/8/layout/vList3"/>
    <dgm:cxn modelId="{E1510783-09D7-478B-80C4-3960E61D61FD}" type="presParOf" srcId="{61913E62-2CC1-439A-80DC-171C8FD67FE2}" destId="{4A07ABD9-3AD1-4434-A182-92F271F44B1D}" srcOrd="2" destOrd="0" presId="urn:microsoft.com/office/officeart/2005/8/layout/vList3"/>
    <dgm:cxn modelId="{3D6EDE7F-D25A-41A4-8C25-0BF7A7724CF7}" type="presParOf" srcId="{4A07ABD9-3AD1-4434-A182-92F271F44B1D}" destId="{6D5F3B3D-BFF5-4D67-8187-86E072F1D4D8}" srcOrd="0" destOrd="0" presId="urn:microsoft.com/office/officeart/2005/8/layout/vList3"/>
    <dgm:cxn modelId="{7E286A0F-8843-4A0B-9777-B390B3A72F5E}" type="presParOf" srcId="{4A07ABD9-3AD1-4434-A182-92F271F44B1D}" destId="{B294B531-03AE-4150-AA99-F1903BF496B6}" srcOrd="1" destOrd="0" presId="urn:microsoft.com/office/officeart/2005/8/layout/vList3"/>
    <dgm:cxn modelId="{5C8FCFCB-7A01-4720-BEAC-AFDC393D59F7}" type="presParOf" srcId="{61913E62-2CC1-439A-80DC-171C8FD67FE2}" destId="{8EBF1310-DDB8-4592-8764-D7539DAFFFC1}" srcOrd="3" destOrd="0" presId="urn:microsoft.com/office/officeart/2005/8/layout/vList3"/>
    <dgm:cxn modelId="{5E876DCE-D2F8-45C5-92E9-2E090A0C4285}" type="presParOf" srcId="{61913E62-2CC1-439A-80DC-171C8FD67FE2}" destId="{1F2741D4-9C31-4189-8DB8-27C125BBC538}" srcOrd="4" destOrd="0" presId="urn:microsoft.com/office/officeart/2005/8/layout/vList3"/>
    <dgm:cxn modelId="{01739F49-5061-4A11-A097-A59F2700FB2D}" type="presParOf" srcId="{1F2741D4-9C31-4189-8DB8-27C125BBC538}" destId="{3FB434D2-0BE4-421F-8AA4-42679A87E82F}" srcOrd="0" destOrd="0" presId="urn:microsoft.com/office/officeart/2005/8/layout/vList3"/>
    <dgm:cxn modelId="{2D8E55A4-F249-41C4-AB1D-201369C71000}" type="presParOf" srcId="{1F2741D4-9C31-4189-8DB8-27C125BBC538}" destId="{58197BFB-2C9C-4474-9704-B7D9FFCB609B}" srcOrd="1" destOrd="0" presId="urn:microsoft.com/office/officeart/2005/8/layout/vList3"/>
    <dgm:cxn modelId="{15D2D859-0C8C-4A4D-A68F-DED566369218}" type="presParOf" srcId="{61913E62-2CC1-439A-80DC-171C8FD67FE2}" destId="{FB1428F6-0082-45D3-B18F-A9E507365F80}" srcOrd="5" destOrd="0" presId="urn:microsoft.com/office/officeart/2005/8/layout/vList3"/>
    <dgm:cxn modelId="{C09E8474-5BA8-40B2-AFC5-4A9B27214D87}" type="presParOf" srcId="{61913E62-2CC1-439A-80DC-171C8FD67FE2}" destId="{26B656A7-6D37-450E-838A-04276A9712B7}" srcOrd="6" destOrd="0" presId="urn:microsoft.com/office/officeart/2005/8/layout/vList3"/>
    <dgm:cxn modelId="{7894DB95-FECD-44D3-8AEF-8C4CEC7F6075}" type="presParOf" srcId="{26B656A7-6D37-450E-838A-04276A9712B7}" destId="{C43BCF1B-1D5D-4DC8-98B3-67B1675C5013}" srcOrd="0" destOrd="0" presId="urn:microsoft.com/office/officeart/2005/8/layout/vList3"/>
    <dgm:cxn modelId="{4169E5C8-2BFE-4FF7-8A05-1857FBBD6B0D}" type="presParOf" srcId="{26B656A7-6D37-450E-838A-04276A9712B7}" destId="{B2D5EA2F-AA56-4EB9-8228-D2A4AD0CDF36}" srcOrd="1" destOrd="0" presId="urn:microsoft.com/office/officeart/2005/8/layout/vList3"/>
    <dgm:cxn modelId="{20BC8157-0C53-4CB6-8C30-C445B715F0D5}" type="presParOf" srcId="{61913E62-2CC1-439A-80DC-171C8FD67FE2}" destId="{D7219B73-0428-4D69-AF77-B8CB4434B0AA}" srcOrd="7" destOrd="0" presId="urn:microsoft.com/office/officeart/2005/8/layout/vList3"/>
    <dgm:cxn modelId="{DC285D1D-9FF7-4071-AB2F-203E07B46B6D}" type="presParOf" srcId="{61913E62-2CC1-439A-80DC-171C8FD67FE2}" destId="{E5E9CE58-C170-4392-83CC-EF6C4E78A3A0}" srcOrd="8" destOrd="0" presId="urn:microsoft.com/office/officeart/2005/8/layout/vList3"/>
    <dgm:cxn modelId="{F04B32D0-035A-4DD6-A0DA-592A84EC8A48}" type="presParOf" srcId="{E5E9CE58-C170-4392-83CC-EF6C4E78A3A0}" destId="{231C10F4-9F17-4261-8532-AE41AF4DE899}" srcOrd="0" destOrd="0" presId="urn:microsoft.com/office/officeart/2005/8/layout/vList3"/>
    <dgm:cxn modelId="{B785E271-070E-4657-A790-33D7DFA12AF4}" type="presParOf" srcId="{E5E9CE58-C170-4392-83CC-EF6C4E78A3A0}" destId="{0C92BCB2-101A-42C1-BBAA-203D0E9826D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3428C7C-7613-49CB-A0FB-6D4DB8620F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B5834F0-85FB-4753-AB4F-E7700F491B88}">
      <dgm:prSet/>
      <dgm:spPr/>
      <dgm:t>
        <a:bodyPr/>
        <a:lstStyle/>
        <a:p>
          <a:pPr rtl="0"/>
          <a:r>
            <a:rPr lang="ru-RU" dirty="0" smtClean="0"/>
            <a:t>Мета: </a:t>
          </a:r>
          <a:r>
            <a:rPr lang="ru-RU" dirty="0" err="1" smtClean="0"/>
            <a:t>оперативне</a:t>
          </a:r>
          <a:r>
            <a:rPr lang="ru-RU" smtClean="0"/>
            <a:t> залучення учнів до діяльності, взаємодії, актуалізації опорних знань чи мотивація навчальної діяльності. </a:t>
          </a:r>
          <a:endParaRPr lang="ru-RU"/>
        </a:p>
      </dgm:t>
    </dgm:pt>
    <dgm:pt modelId="{7D85E596-08A2-4A8C-AD6E-426B292AB15C}" type="parTrans" cxnId="{284568C1-43AE-4A45-820B-CCDD4D53AA8D}">
      <dgm:prSet/>
      <dgm:spPr/>
      <dgm:t>
        <a:bodyPr/>
        <a:lstStyle/>
        <a:p>
          <a:endParaRPr lang="ru-RU"/>
        </a:p>
      </dgm:t>
    </dgm:pt>
    <dgm:pt modelId="{C8E5476F-202F-4F12-A6A7-03D411350985}" type="sibTrans" cxnId="{284568C1-43AE-4A45-820B-CCDD4D53AA8D}">
      <dgm:prSet/>
      <dgm:spPr/>
      <dgm:t>
        <a:bodyPr/>
        <a:lstStyle/>
        <a:p>
          <a:endParaRPr lang="ru-RU"/>
        </a:p>
      </dgm:t>
    </dgm:pt>
    <dgm:pt modelId="{AC1316FF-0BC5-4BDE-A82B-548C0FF2D553}">
      <dgm:prSet/>
      <dgm:spPr/>
      <dgm:t>
        <a:bodyPr/>
        <a:lstStyle/>
        <a:p>
          <a:pPr rtl="0"/>
          <a:r>
            <a:rPr lang="ru-RU" smtClean="0"/>
            <a:t>Кількість учнів: до ЗО. </a:t>
          </a:r>
          <a:endParaRPr lang="ru-RU"/>
        </a:p>
      </dgm:t>
    </dgm:pt>
    <dgm:pt modelId="{D5F32FA0-66CC-4AD5-8685-CCEB5D46999A}" type="parTrans" cxnId="{0E32F6CB-F963-44E7-8CF7-4D324A4B756F}">
      <dgm:prSet/>
      <dgm:spPr/>
      <dgm:t>
        <a:bodyPr/>
        <a:lstStyle/>
        <a:p>
          <a:endParaRPr lang="ru-RU"/>
        </a:p>
      </dgm:t>
    </dgm:pt>
    <dgm:pt modelId="{9BEB97C4-F1B6-45F9-8380-5C9618ECE4A6}" type="sibTrans" cxnId="{0E32F6CB-F963-44E7-8CF7-4D324A4B756F}">
      <dgm:prSet/>
      <dgm:spPr/>
      <dgm:t>
        <a:bodyPr/>
        <a:lstStyle/>
        <a:p>
          <a:endParaRPr lang="ru-RU"/>
        </a:p>
      </dgm:t>
    </dgm:pt>
    <dgm:pt modelId="{DBC42B35-E9DE-47BC-AB30-AEDAD678D515}">
      <dgm:prSet/>
      <dgm:spPr/>
      <dgm:t>
        <a:bodyPr/>
        <a:lstStyle/>
        <a:p>
          <a:pPr rtl="0"/>
          <a:r>
            <a:rPr lang="ru-RU" smtClean="0"/>
            <a:t>Необхідний час: від 3 до 10 хвилин. </a:t>
          </a:r>
          <a:endParaRPr lang="ru-RU"/>
        </a:p>
      </dgm:t>
    </dgm:pt>
    <dgm:pt modelId="{593190E2-27CE-4C6E-8358-20D70EFBD6FF}" type="parTrans" cxnId="{C4F29099-DCD8-4FE3-AF7D-44CE534A6170}">
      <dgm:prSet/>
      <dgm:spPr/>
      <dgm:t>
        <a:bodyPr/>
        <a:lstStyle/>
        <a:p>
          <a:endParaRPr lang="ru-RU"/>
        </a:p>
      </dgm:t>
    </dgm:pt>
    <dgm:pt modelId="{E4E47BCC-0D23-4581-AD04-0C583835A93C}" type="sibTrans" cxnId="{C4F29099-DCD8-4FE3-AF7D-44CE534A6170}">
      <dgm:prSet/>
      <dgm:spPr/>
      <dgm:t>
        <a:bodyPr/>
        <a:lstStyle/>
        <a:p>
          <a:endParaRPr lang="ru-RU"/>
        </a:p>
      </dgm:t>
    </dgm:pt>
    <dgm:pt modelId="{51DE55AA-7FA0-467E-AAC0-DB9F21F0410A}">
      <dgm:prSet/>
      <dgm:spPr/>
      <dgm:t>
        <a:bodyPr/>
        <a:lstStyle/>
        <a:p>
          <a:pPr rtl="0"/>
          <a:r>
            <a:rPr lang="ru-RU" smtClean="0"/>
            <a:t>Обладнання: не потребує. </a:t>
          </a:r>
          <a:endParaRPr lang="ru-RU"/>
        </a:p>
      </dgm:t>
    </dgm:pt>
    <dgm:pt modelId="{363E63A6-364A-4DAD-83DE-160CCF114501}" type="parTrans" cxnId="{205582F0-E8F5-4719-BACB-16B3A47446EA}">
      <dgm:prSet/>
      <dgm:spPr/>
      <dgm:t>
        <a:bodyPr/>
        <a:lstStyle/>
        <a:p>
          <a:endParaRPr lang="ru-RU"/>
        </a:p>
      </dgm:t>
    </dgm:pt>
    <dgm:pt modelId="{5241C36B-3ED2-4FC8-9836-859994C9282C}" type="sibTrans" cxnId="{205582F0-E8F5-4719-BACB-16B3A47446EA}">
      <dgm:prSet/>
      <dgm:spPr/>
      <dgm:t>
        <a:bodyPr/>
        <a:lstStyle/>
        <a:p>
          <a:endParaRPr lang="ru-RU"/>
        </a:p>
      </dgm:t>
    </dgm:pt>
    <dgm:pt modelId="{E0EE3AFC-41CD-45CC-9A47-4340FF2CDB7D}" type="pres">
      <dgm:prSet presAssocID="{23428C7C-7613-49CB-A0FB-6D4DB8620F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810B112-0707-4C81-93A3-60AA833D9438}" type="pres">
      <dgm:prSet presAssocID="{3B5834F0-85FB-4753-AB4F-E7700F491B8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A36BBE-FD45-4725-A718-C004BFF6D056}" type="pres">
      <dgm:prSet presAssocID="{C8E5476F-202F-4F12-A6A7-03D411350985}" presName="spacer" presStyleCnt="0"/>
      <dgm:spPr/>
    </dgm:pt>
    <dgm:pt modelId="{E52ADDB4-8C6B-4B5E-89CF-6E195FC27F7D}" type="pres">
      <dgm:prSet presAssocID="{AC1316FF-0BC5-4BDE-A82B-548C0FF2D55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324431-408C-4039-B915-BCCA3872FBD0}" type="pres">
      <dgm:prSet presAssocID="{9BEB97C4-F1B6-45F9-8380-5C9618ECE4A6}" presName="spacer" presStyleCnt="0"/>
      <dgm:spPr/>
    </dgm:pt>
    <dgm:pt modelId="{1BC3E923-CCEB-4BAF-AF98-665FFF657BCA}" type="pres">
      <dgm:prSet presAssocID="{DBC42B35-E9DE-47BC-AB30-AEDAD678D515}" presName="parentText" presStyleLbl="node1" presStyleIdx="2" presStyleCnt="4" custLinFactY="-51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7CCC7A-AE32-419D-83E7-7A48DEA40B8E}" type="pres">
      <dgm:prSet presAssocID="{E4E47BCC-0D23-4581-AD04-0C583835A93C}" presName="spacer" presStyleCnt="0"/>
      <dgm:spPr/>
    </dgm:pt>
    <dgm:pt modelId="{930BE113-9A65-439E-8543-8433D265EE8A}" type="pres">
      <dgm:prSet presAssocID="{51DE55AA-7FA0-467E-AAC0-DB9F21F0410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7E15E9-5F1C-4CDD-B80D-F75258BA270C}" type="presOf" srcId="{51DE55AA-7FA0-467E-AAC0-DB9F21F0410A}" destId="{930BE113-9A65-439E-8543-8433D265EE8A}" srcOrd="0" destOrd="0" presId="urn:microsoft.com/office/officeart/2005/8/layout/vList2"/>
    <dgm:cxn modelId="{0E32F6CB-F963-44E7-8CF7-4D324A4B756F}" srcId="{23428C7C-7613-49CB-A0FB-6D4DB8620F22}" destId="{AC1316FF-0BC5-4BDE-A82B-548C0FF2D553}" srcOrd="1" destOrd="0" parTransId="{D5F32FA0-66CC-4AD5-8685-CCEB5D46999A}" sibTransId="{9BEB97C4-F1B6-45F9-8380-5C9618ECE4A6}"/>
    <dgm:cxn modelId="{205582F0-E8F5-4719-BACB-16B3A47446EA}" srcId="{23428C7C-7613-49CB-A0FB-6D4DB8620F22}" destId="{51DE55AA-7FA0-467E-AAC0-DB9F21F0410A}" srcOrd="3" destOrd="0" parTransId="{363E63A6-364A-4DAD-83DE-160CCF114501}" sibTransId="{5241C36B-3ED2-4FC8-9836-859994C9282C}"/>
    <dgm:cxn modelId="{7ABBCE97-EFF8-473D-893F-75EFAB512863}" type="presOf" srcId="{AC1316FF-0BC5-4BDE-A82B-548C0FF2D553}" destId="{E52ADDB4-8C6B-4B5E-89CF-6E195FC27F7D}" srcOrd="0" destOrd="0" presId="urn:microsoft.com/office/officeart/2005/8/layout/vList2"/>
    <dgm:cxn modelId="{284568C1-43AE-4A45-820B-CCDD4D53AA8D}" srcId="{23428C7C-7613-49CB-A0FB-6D4DB8620F22}" destId="{3B5834F0-85FB-4753-AB4F-E7700F491B88}" srcOrd="0" destOrd="0" parTransId="{7D85E596-08A2-4A8C-AD6E-426B292AB15C}" sibTransId="{C8E5476F-202F-4F12-A6A7-03D411350985}"/>
    <dgm:cxn modelId="{06AB852E-EBA6-4BA7-8FD7-6B7A764A0E33}" type="presOf" srcId="{3B5834F0-85FB-4753-AB4F-E7700F491B88}" destId="{9810B112-0707-4C81-93A3-60AA833D9438}" srcOrd="0" destOrd="0" presId="urn:microsoft.com/office/officeart/2005/8/layout/vList2"/>
    <dgm:cxn modelId="{1480DD50-4EE7-459F-9153-C700EB140CEB}" type="presOf" srcId="{DBC42B35-E9DE-47BC-AB30-AEDAD678D515}" destId="{1BC3E923-CCEB-4BAF-AF98-665FFF657BCA}" srcOrd="0" destOrd="0" presId="urn:microsoft.com/office/officeart/2005/8/layout/vList2"/>
    <dgm:cxn modelId="{C4F29099-DCD8-4FE3-AF7D-44CE534A6170}" srcId="{23428C7C-7613-49CB-A0FB-6D4DB8620F22}" destId="{DBC42B35-E9DE-47BC-AB30-AEDAD678D515}" srcOrd="2" destOrd="0" parTransId="{593190E2-27CE-4C6E-8358-20D70EFBD6FF}" sibTransId="{E4E47BCC-0D23-4581-AD04-0C583835A93C}"/>
    <dgm:cxn modelId="{63A83738-A2BA-44D6-81E7-61EBDEE6EE4D}" type="presOf" srcId="{23428C7C-7613-49CB-A0FB-6D4DB8620F22}" destId="{E0EE3AFC-41CD-45CC-9A47-4340FF2CDB7D}" srcOrd="0" destOrd="0" presId="urn:microsoft.com/office/officeart/2005/8/layout/vList2"/>
    <dgm:cxn modelId="{D8C9E41E-75BB-49F2-8044-D0E5CA7D2114}" type="presParOf" srcId="{E0EE3AFC-41CD-45CC-9A47-4340FF2CDB7D}" destId="{9810B112-0707-4C81-93A3-60AA833D9438}" srcOrd="0" destOrd="0" presId="urn:microsoft.com/office/officeart/2005/8/layout/vList2"/>
    <dgm:cxn modelId="{E6F3E5A7-1514-4C3D-A8C6-8A94A4E70605}" type="presParOf" srcId="{E0EE3AFC-41CD-45CC-9A47-4340FF2CDB7D}" destId="{A2A36BBE-FD45-4725-A718-C004BFF6D056}" srcOrd="1" destOrd="0" presId="urn:microsoft.com/office/officeart/2005/8/layout/vList2"/>
    <dgm:cxn modelId="{4EFB7429-589F-4746-A27E-C4E5C7DE52E9}" type="presParOf" srcId="{E0EE3AFC-41CD-45CC-9A47-4340FF2CDB7D}" destId="{E52ADDB4-8C6B-4B5E-89CF-6E195FC27F7D}" srcOrd="2" destOrd="0" presId="urn:microsoft.com/office/officeart/2005/8/layout/vList2"/>
    <dgm:cxn modelId="{DA44887B-01E6-4549-A91C-F90383169C8A}" type="presParOf" srcId="{E0EE3AFC-41CD-45CC-9A47-4340FF2CDB7D}" destId="{9D324431-408C-4039-B915-BCCA3872FBD0}" srcOrd="3" destOrd="0" presId="urn:microsoft.com/office/officeart/2005/8/layout/vList2"/>
    <dgm:cxn modelId="{595B638E-89CF-4899-A126-1483CBE369A4}" type="presParOf" srcId="{E0EE3AFC-41CD-45CC-9A47-4340FF2CDB7D}" destId="{1BC3E923-CCEB-4BAF-AF98-665FFF657BCA}" srcOrd="4" destOrd="0" presId="urn:microsoft.com/office/officeart/2005/8/layout/vList2"/>
    <dgm:cxn modelId="{C2B2C8DD-8FEF-4133-B78D-D1431AFDE47D}" type="presParOf" srcId="{E0EE3AFC-41CD-45CC-9A47-4340FF2CDB7D}" destId="{627CCC7A-AE32-419D-83E7-7A48DEA40B8E}" srcOrd="5" destOrd="0" presId="urn:microsoft.com/office/officeart/2005/8/layout/vList2"/>
    <dgm:cxn modelId="{E4CC7104-8E63-4334-A0FC-9CF600CC1951}" type="presParOf" srcId="{E0EE3AFC-41CD-45CC-9A47-4340FF2CDB7D}" destId="{930BE113-9A65-439E-8543-8433D265EE8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3C4ED4B-D873-40A3-9C70-4F4D7485AA9A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82B41C8-DC0E-4241-A6CF-74E4A4F2DC07}">
      <dgm:prSet/>
      <dgm:spPr/>
      <dgm:t>
        <a:bodyPr/>
        <a:lstStyle/>
        <a:p>
          <a:pPr rtl="0"/>
          <a:r>
            <a:rPr lang="ru-RU" dirty="0" smtClean="0"/>
            <a:t>Як </a:t>
          </a:r>
          <a:r>
            <a:rPr lang="ru-RU" dirty="0" err="1" smtClean="0"/>
            <a:t>ви</a:t>
          </a:r>
          <a:r>
            <a:rPr lang="ru-RU" dirty="0" smtClean="0"/>
            <a:t> </a:t>
          </a:r>
          <a:r>
            <a:rPr lang="ru-RU" dirty="0" err="1" smtClean="0"/>
            <a:t>вважа</a:t>
          </a:r>
          <a:r>
            <a:rPr lang="uk-UA" dirty="0" err="1" smtClean="0"/>
            <a:t>єте</a:t>
          </a:r>
          <a:r>
            <a:rPr lang="uk-UA" dirty="0" smtClean="0"/>
            <a:t> р</a:t>
          </a:r>
          <a:r>
            <a:rPr lang="ru-RU" dirty="0" err="1" smtClean="0"/>
            <a:t>озпад</a:t>
          </a:r>
          <a:r>
            <a:rPr lang="ru-RU" dirty="0" smtClean="0"/>
            <a:t> </a:t>
          </a:r>
          <a:r>
            <a:rPr lang="ru-RU" dirty="0" err="1" smtClean="0"/>
            <a:t>Київської</a:t>
          </a:r>
          <a:r>
            <a:rPr lang="ru-RU" dirty="0" smtClean="0"/>
            <a:t> </a:t>
          </a:r>
          <a:r>
            <a:rPr lang="ru-RU" dirty="0" err="1" smtClean="0"/>
            <a:t>Русі</a:t>
          </a:r>
          <a:r>
            <a:rPr lang="ru-RU" dirty="0" smtClean="0"/>
            <a:t> – </a:t>
          </a:r>
          <a:r>
            <a:rPr lang="ru-RU" dirty="0" err="1" smtClean="0"/>
            <a:t>це</a:t>
          </a:r>
          <a:r>
            <a:rPr lang="ru-RU" dirty="0" smtClean="0"/>
            <a:t> </a:t>
          </a:r>
          <a:r>
            <a:rPr lang="ru-RU" dirty="0" err="1" smtClean="0"/>
            <a:t>закономірний</a:t>
          </a:r>
          <a:r>
            <a:rPr lang="ru-RU" dirty="0" smtClean="0"/>
            <a:t> </a:t>
          </a:r>
          <a:r>
            <a:rPr lang="ru-RU" dirty="0" err="1" smtClean="0"/>
            <a:t>процес</a:t>
          </a:r>
          <a:r>
            <a:rPr lang="ru-RU" dirty="0" smtClean="0"/>
            <a:t> </a:t>
          </a:r>
          <a:r>
            <a:rPr lang="ru-RU" dirty="0" err="1" smtClean="0"/>
            <a:t>чи</a:t>
          </a:r>
          <a:r>
            <a:rPr lang="ru-RU" dirty="0" smtClean="0"/>
            <a:t> </a:t>
          </a:r>
          <a:r>
            <a:rPr lang="ru-RU" dirty="0" err="1" smtClean="0"/>
            <a:t>випадковість</a:t>
          </a:r>
          <a:r>
            <a:rPr lang="ru-RU" dirty="0" smtClean="0"/>
            <a:t>? </a:t>
          </a:r>
          <a:r>
            <a:rPr lang="ru-RU" dirty="0" err="1" smtClean="0"/>
            <a:t>Власну</a:t>
          </a:r>
          <a:r>
            <a:rPr lang="ru-RU" dirty="0" smtClean="0"/>
            <a:t> думку </a:t>
          </a:r>
          <a:r>
            <a:rPr lang="ru-RU" dirty="0" err="1" smtClean="0"/>
            <a:t>обґрунтуйте</a:t>
          </a:r>
          <a:r>
            <a:rPr lang="ru-RU" dirty="0" smtClean="0"/>
            <a:t>.</a:t>
          </a:r>
          <a:endParaRPr lang="ru-RU" dirty="0"/>
        </a:p>
      </dgm:t>
    </dgm:pt>
    <dgm:pt modelId="{FB2750A3-88CD-491D-B69A-0C15DD039713}" type="parTrans" cxnId="{D67EB498-3111-42F4-9669-A7124C5E6162}">
      <dgm:prSet/>
      <dgm:spPr/>
      <dgm:t>
        <a:bodyPr/>
        <a:lstStyle/>
        <a:p>
          <a:endParaRPr lang="ru-RU"/>
        </a:p>
      </dgm:t>
    </dgm:pt>
    <dgm:pt modelId="{6421D317-A0F7-464F-B728-5A022CD168B1}" type="sibTrans" cxnId="{D67EB498-3111-42F4-9669-A7124C5E6162}">
      <dgm:prSet/>
      <dgm:spPr/>
      <dgm:t>
        <a:bodyPr/>
        <a:lstStyle/>
        <a:p>
          <a:endParaRPr lang="ru-RU"/>
        </a:p>
      </dgm:t>
    </dgm:pt>
    <dgm:pt modelId="{93B8198D-6470-4669-8332-9C7F1785BF09}" type="pres">
      <dgm:prSet presAssocID="{43C4ED4B-D873-40A3-9C70-4F4D7485AA9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EB2CF4-8D27-4376-A00E-E456ABF7B7B9}" type="pres">
      <dgm:prSet presAssocID="{882B41C8-DC0E-4241-A6CF-74E4A4F2DC07}" presName="parentText" presStyleLbl="node1" presStyleIdx="0" presStyleCnt="1" custLinFactNeighborY="-1754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7EB498-3111-42F4-9669-A7124C5E6162}" srcId="{43C4ED4B-D873-40A3-9C70-4F4D7485AA9A}" destId="{882B41C8-DC0E-4241-A6CF-74E4A4F2DC07}" srcOrd="0" destOrd="0" parTransId="{FB2750A3-88CD-491D-B69A-0C15DD039713}" sibTransId="{6421D317-A0F7-464F-B728-5A022CD168B1}"/>
    <dgm:cxn modelId="{49358616-BE5F-4B68-B6C4-736FD4A4B6DE}" type="presOf" srcId="{882B41C8-DC0E-4241-A6CF-74E4A4F2DC07}" destId="{65EB2CF4-8D27-4376-A00E-E456ABF7B7B9}" srcOrd="0" destOrd="0" presId="urn:microsoft.com/office/officeart/2005/8/layout/vList2"/>
    <dgm:cxn modelId="{2A9AFEE8-0975-4F5A-A576-818CB2A72337}" type="presOf" srcId="{43C4ED4B-D873-40A3-9C70-4F4D7485AA9A}" destId="{93B8198D-6470-4669-8332-9C7F1785BF09}" srcOrd="0" destOrd="0" presId="urn:microsoft.com/office/officeart/2005/8/layout/vList2"/>
    <dgm:cxn modelId="{01DB9004-2EBA-4CCE-83CB-84592F80823E}" type="presParOf" srcId="{93B8198D-6470-4669-8332-9C7F1785BF09}" destId="{65EB2CF4-8D27-4376-A00E-E456ABF7B7B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48212FE-06F8-4198-B7A1-28ABDD9F89A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57971E-829D-4BD0-A952-B651199A13D1}">
      <dgm:prSet/>
      <dgm:spPr/>
      <dgm:t>
        <a:bodyPr/>
        <a:lstStyle/>
        <a:p>
          <a:pPr rtl="0"/>
          <a:r>
            <a:rPr lang="ru-RU" dirty="0" smtClean="0"/>
            <a:t>Порядок </a:t>
          </a:r>
          <a:r>
            <a:rPr lang="ru-RU" dirty="0" err="1" smtClean="0"/>
            <a:t>роботи</a:t>
          </a:r>
          <a:r>
            <a:rPr lang="ru-RU" dirty="0" smtClean="0"/>
            <a:t>: </a:t>
          </a:r>
          <a:endParaRPr lang="ru-RU" dirty="0"/>
        </a:p>
      </dgm:t>
    </dgm:pt>
    <dgm:pt modelId="{7C880E7E-6D38-425A-B4AE-2F05A58E8720}" type="parTrans" cxnId="{13D2C700-C3BF-4387-8529-A1AEE05B61CC}">
      <dgm:prSet/>
      <dgm:spPr/>
      <dgm:t>
        <a:bodyPr/>
        <a:lstStyle/>
        <a:p>
          <a:endParaRPr lang="ru-RU"/>
        </a:p>
      </dgm:t>
    </dgm:pt>
    <dgm:pt modelId="{0EF96866-3B8E-4BA2-B2B4-2DC631ED61C3}" type="sibTrans" cxnId="{13D2C700-C3BF-4387-8529-A1AEE05B61CC}">
      <dgm:prSet/>
      <dgm:spPr/>
      <dgm:t>
        <a:bodyPr/>
        <a:lstStyle/>
        <a:p>
          <a:endParaRPr lang="ru-RU"/>
        </a:p>
      </dgm:t>
    </dgm:pt>
    <dgm:pt modelId="{DDA52CA4-FC47-49A5-A108-BD8D2C9ED325}">
      <dgm:prSet custT="1"/>
      <dgm:spPr/>
      <dgm:t>
        <a:bodyPr/>
        <a:lstStyle/>
        <a:p>
          <a:pPr algn="just" rtl="0"/>
          <a:r>
            <a:rPr lang="ru-RU" sz="1200" dirty="0" smtClean="0"/>
            <a:t>Постановка </a:t>
          </a:r>
          <a:r>
            <a:rPr lang="ru-RU" sz="1200" dirty="0" err="1" smtClean="0"/>
            <a:t>питання</a:t>
          </a:r>
          <a:r>
            <a:rPr lang="ru-RU" sz="1200" dirty="0" smtClean="0"/>
            <a:t> для </a:t>
          </a:r>
          <a:r>
            <a:rPr lang="ru-RU" sz="1200" dirty="0" err="1" smtClean="0"/>
            <a:t>класу</a:t>
          </a:r>
          <a:r>
            <a:rPr lang="ru-RU" sz="1200" dirty="0" smtClean="0"/>
            <a:t>. </a:t>
          </a:r>
          <a:r>
            <a:rPr lang="ru-RU" sz="1200" dirty="0" err="1" smtClean="0"/>
            <a:t>Учням</a:t>
          </a:r>
          <a:r>
            <a:rPr lang="ru-RU" sz="1200" dirty="0" smtClean="0"/>
            <a:t> </a:t>
          </a:r>
          <a:r>
            <a:rPr lang="ru-RU" sz="1200" dirty="0" err="1" smtClean="0"/>
            <a:t>пропонуєтесь</a:t>
          </a:r>
          <a:r>
            <a:rPr lang="ru-RU" sz="1200" dirty="0" smtClean="0"/>
            <a:t> </a:t>
          </a:r>
          <a:r>
            <a:rPr lang="ru-RU" sz="1200" dirty="0" err="1" smtClean="0"/>
            <a:t>певний</a:t>
          </a:r>
          <a:r>
            <a:rPr lang="ru-RU" sz="1200" dirty="0" smtClean="0"/>
            <a:t> предмет (ручку, </a:t>
          </a:r>
          <a:r>
            <a:rPr lang="ru-RU" sz="1200" dirty="0" err="1" smtClean="0"/>
            <a:t>олівець</a:t>
          </a:r>
          <a:r>
            <a:rPr lang="ru-RU" sz="1200" dirty="0" smtClean="0"/>
            <a:t> </a:t>
          </a:r>
          <a:r>
            <a:rPr lang="ru-RU" sz="1200" dirty="0" err="1" smtClean="0"/>
            <a:t>тощо</a:t>
          </a:r>
          <a:r>
            <a:rPr lang="ru-RU" sz="1200" dirty="0" smtClean="0"/>
            <a:t>), </a:t>
          </a:r>
          <a:r>
            <a:rPr lang="ru-RU" sz="1200" dirty="0" err="1" smtClean="0"/>
            <a:t>що</a:t>
          </a:r>
          <a:r>
            <a:rPr lang="ru-RU" sz="1200" dirty="0" smtClean="0"/>
            <a:t> </a:t>
          </a:r>
          <a:r>
            <a:rPr lang="ru-RU" sz="1200" dirty="0" err="1" smtClean="0"/>
            <a:t>виконуватиме</a:t>
          </a:r>
          <a:r>
            <a:rPr lang="ru-RU" sz="1200" dirty="0" smtClean="0"/>
            <a:t> роль </a:t>
          </a:r>
          <a:r>
            <a:rPr lang="ru-RU" sz="1200" dirty="0" err="1" smtClean="0"/>
            <a:t>уявного</a:t>
          </a:r>
          <a:r>
            <a:rPr lang="ru-RU" sz="1200" dirty="0" smtClean="0"/>
            <a:t> </a:t>
          </a:r>
          <a:r>
            <a:rPr lang="ru-RU" sz="1200" dirty="0" err="1" smtClean="0"/>
            <a:t>мікрофона</a:t>
          </a:r>
          <a:r>
            <a:rPr lang="ru-RU" sz="1200" dirty="0" smtClean="0"/>
            <a:t>. </a:t>
          </a:r>
          <a:r>
            <a:rPr lang="ru-RU" sz="1200" dirty="0" err="1" smtClean="0"/>
            <a:t>Учні</a:t>
          </a:r>
          <a:r>
            <a:rPr lang="ru-RU" sz="1200" dirty="0" smtClean="0"/>
            <a:t> </a:t>
          </a:r>
          <a:r>
            <a:rPr lang="ru-RU" sz="1200" dirty="0" err="1" smtClean="0"/>
            <a:t>передаватимуть</a:t>
          </a:r>
          <a:r>
            <a:rPr lang="ru-RU" sz="1200" dirty="0" smtClean="0"/>
            <a:t> </a:t>
          </a:r>
          <a:r>
            <a:rPr lang="ru-RU" sz="1200" dirty="0" err="1" smtClean="0"/>
            <a:t>його</a:t>
          </a:r>
          <a:r>
            <a:rPr lang="ru-RU" sz="1200" dirty="0" smtClean="0"/>
            <a:t> один одному, по </a:t>
          </a:r>
          <a:r>
            <a:rPr lang="ru-RU" sz="1200" dirty="0" err="1" smtClean="0"/>
            <a:t>черзі</a:t>
          </a:r>
          <a:r>
            <a:rPr lang="ru-RU" sz="1200" dirty="0" smtClean="0"/>
            <a:t> </a:t>
          </a:r>
          <a:r>
            <a:rPr lang="ru-RU" sz="1200" dirty="0" err="1" smtClean="0"/>
            <a:t>беручи</a:t>
          </a:r>
          <a:r>
            <a:rPr lang="ru-RU" sz="1200" dirty="0" smtClean="0"/>
            <a:t> слово. </a:t>
          </a:r>
          <a:r>
            <a:rPr lang="ru-RU" sz="1200" dirty="0" err="1" smtClean="0"/>
            <a:t>Попередьте</a:t>
          </a:r>
          <a:r>
            <a:rPr lang="ru-RU" sz="1200" dirty="0" smtClean="0"/>
            <a:t> </a:t>
          </a:r>
          <a:r>
            <a:rPr lang="ru-RU" sz="1200" dirty="0" err="1" smtClean="0"/>
            <a:t>їх</a:t>
          </a:r>
          <a:r>
            <a:rPr lang="ru-RU" sz="1200" dirty="0" smtClean="0"/>
            <a:t> про </a:t>
          </a:r>
          <a:r>
            <a:rPr lang="ru-RU" sz="1200" dirty="0" err="1" smtClean="0"/>
            <a:t>необхідність</a:t>
          </a:r>
          <a:r>
            <a:rPr lang="ru-RU" sz="1200" dirty="0" smtClean="0"/>
            <a:t> </a:t>
          </a:r>
          <a:r>
            <a:rPr lang="ru-RU" sz="1200" dirty="0" err="1" smtClean="0"/>
            <a:t>говорити</a:t>
          </a:r>
          <a:r>
            <a:rPr lang="ru-RU" sz="1200" dirty="0" smtClean="0"/>
            <a:t> </a:t>
          </a:r>
          <a:r>
            <a:rPr lang="ru-RU" sz="1200" dirty="0" err="1" smtClean="0"/>
            <a:t>лаконічно</a:t>
          </a:r>
          <a:r>
            <a:rPr lang="ru-RU" sz="1200" dirty="0" smtClean="0"/>
            <a:t> та </a:t>
          </a:r>
          <a:r>
            <a:rPr lang="ru-RU" sz="1200" dirty="0" err="1" smtClean="0"/>
            <a:t>швидко</a:t>
          </a:r>
          <a:r>
            <a:rPr lang="ru-RU" sz="1200" dirty="0" smtClean="0"/>
            <a:t> (не </a:t>
          </a:r>
          <a:r>
            <a:rPr lang="ru-RU" sz="1200" dirty="0" err="1" smtClean="0"/>
            <a:t>більш</a:t>
          </a:r>
          <a:r>
            <a:rPr lang="ru-RU" sz="1200" dirty="0" smtClean="0"/>
            <a:t> </a:t>
          </a:r>
          <a:r>
            <a:rPr lang="ru-RU" sz="1200" dirty="0" err="1" smtClean="0"/>
            <a:t>ніж</a:t>
          </a:r>
          <a:r>
            <a:rPr lang="ru-RU" sz="1200" dirty="0" smtClean="0"/>
            <a:t> 0,5-1 </a:t>
          </a:r>
          <a:r>
            <a:rPr lang="ru-RU" sz="1200" dirty="0" err="1" smtClean="0"/>
            <a:t>хвилину</a:t>
          </a:r>
          <a:r>
            <a:rPr lang="ru-RU" sz="1200" dirty="0" smtClean="0"/>
            <a:t>). </a:t>
          </a:r>
          <a:r>
            <a:rPr lang="ru-RU" sz="1200" dirty="0" err="1" smtClean="0"/>
            <a:t>Оцінювати</a:t>
          </a:r>
          <a:r>
            <a:rPr lang="ru-RU" sz="1200" dirty="0" smtClean="0"/>
            <a:t> та </a:t>
          </a:r>
          <a:r>
            <a:rPr lang="ru-RU" sz="1200" dirty="0" err="1" smtClean="0"/>
            <a:t>коментувати</a:t>
          </a:r>
          <a:r>
            <a:rPr lang="ru-RU" sz="1200" dirty="0" smtClean="0"/>
            <a:t> </a:t>
          </a:r>
          <a:r>
            <a:rPr lang="ru-RU" sz="1200" dirty="0" err="1" smtClean="0"/>
            <a:t>відповіді</a:t>
          </a:r>
          <a:r>
            <a:rPr lang="ru-RU" sz="1200" dirty="0" smtClean="0"/>
            <a:t> </a:t>
          </a:r>
          <a:r>
            <a:rPr lang="ru-RU" sz="1200" dirty="0" err="1" smtClean="0"/>
            <a:t>дітей</a:t>
          </a:r>
          <a:r>
            <a:rPr lang="ru-RU" sz="1200" dirty="0" smtClean="0"/>
            <a:t> не </a:t>
          </a:r>
          <a:r>
            <a:rPr lang="ru-RU" sz="1200" dirty="0" err="1" smtClean="0"/>
            <a:t>потрібно</a:t>
          </a:r>
          <a:r>
            <a:rPr lang="ru-RU" sz="1200" dirty="0" smtClean="0"/>
            <a:t>.</a:t>
          </a:r>
          <a:endParaRPr lang="ru-RU" sz="1200" dirty="0"/>
        </a:p>
      </dgm:t>
    </dgm:pt>
    <dgm:pt modelId="{B54D35F4-56C1-479A-8FE5-1759A2E56939}" type="parTrans" cxnId="{8A6C94E7-67DF-4489-9922-FE5F02DB2AA8}">
      <dgm:prSet/>
      <dgm:spPr/>
      <dgm:t>
        <a:bodyPr/>
        <a:lstStyle/>
        <a:p>
          <a:endParaRPr lang="ru-RU"/>
        </a:p>
      </dgm:t>
    </dgm:pt>
    <dgm:pt modelId="{63AF26CE-DADB-497B-AD1B-0443C19B1A1B}" type="sibTrans" cxnId="{8A6C94E7-67DF-4489-9922-FE5F02DB2AA8}">
      <dgm:prSet/>
      <dgm:spPr/>
      <dgm:t>
        <a:bodyPr/>
        <a:lstStyle/>
        <a:p>
          <a:endParaRPr lang="ru-RU"/>
        </a:p>
      </dgm:t>
    </dgm:pt>
    <dgm:pt modelId="{2A2FBF8A-7386-4C10-939A-0D41F0D679A7}">
      <dgm:prSet custT="1"/>
      <dgm:spPr/>
      <dgm:t>
        <a:bodyPr/>
        <a:lstStyle/>
        <a:p>
          <a:pPr algn="just" rtl="0"/>
          <a:r>
            <a:rPr lang="ru-RU" sz="1200" dirty="0" err="1" smtClean="0"/>
            <a:t>Надаємо</a:t>
          </a:r>
          <a:r>
            <a:rPr lang="ru-RU" sz="1200" dirty="0" smtClean="0"/>
            <a:t> слово </a:t>
          </a:r>
          <a:r>
            <a:rPr lang="ru-RU" sz="1200" dirty="0" err="1" smtClean="0"/>
            <a:t>першому</a:t>
          </a:r>
          <a:r>
            <a:rPr lang="ru-RU" sz="1200" dirty="0" smtClean="0"/>
            <a:t> з тих, у кого в руках </a:t>
          </a:r>
          <a:r>
            <a:rPr lang="ru-RU" sz="1200" dirty="0" err="1" smtClean="0"/>
            <a:t>уявний</a:t>
          </a:r>
          <a:r>
            <a:rPr lang="ru-RU" sz="1200" dirty="0" smtClean="0"/>
            <a:t> </a:t>
          </a:r>
          <a:r>
            <a:rPr lang="ru-RU" sz="1200" dirty="0" err="1" smtClean="0"/>
            <a:t>мікрофон</a:t>
          </a:r>
          <a:r>
            <a:rPr lang="ru-RU" sz="1200" dirty="0" smtClean="0"/>
            <a:t>. </a:t>
          </a:r>
          <a:r>
            <a:rPr lang="ru-RU" sz="1200" dirty="0" err="1" smtClean="0"/>
            <a:t>Слідкуємо</a:t>
          </a:r>
          <a:r>
            <a:rPr lang="ru-RU" sz="1200" dirty="0" smtClean="0"/>
            <a:t>, </a:t>
          </a:r>
          <a:r>
            <a:rPr lang="ru-RU" sz="1200" dirty="0" err="1" smtClean="0"/>
            <a:t>щоб</a:t>
          </a:r>
          <a:r>
            <a:rPr lang="ru-RU" sz="1200" dirty="0" smtClean="0"/>
            <a:t> </a:t>
          </a:r>
          <a:r>
            <a:rPr lang="ru-RU" sz="1200" dirty="0" err="1" smtClean="0"/>
            <a:t>він</a:t>
          </a:r>
          <a:r>
            <a:rPr lang="ru-RU" sz="1200" dirty="0" smtClean="0"/>
            <a:t> переходив </a:t>
          </a:r>
          <a:r>
            <a:rPr lang="ru-RU" sz="1200" dirty="0" err="1" smtClean="0"/>
            <a:t>від</a:t>
          </a:r>
          <a:r>
            <a:rPr lang="ru-RU" sz="1200" dirty="0" smtClean="0"/>
            <a:t> одного до </a:t>
          </a:r>
          <a:r>
            <a:rPr lang="ru-RU" sz="1200" dirty="0" err="1" smtClean="0"/>
            <a:t>іншого</a:t>
          </a:r>
          <a:r>
            <a:rPr lang="ru-RU" sz="1200" dirty="0" smtClean="0"/>
            <a:t> по </a:t>
          </a:r>
          <a:r>
            <a:rPr lang="ru-RU" sz="1200" dirty="0" err="1" smtClean="0"/>
            <a:t>черзі</a:t>
          </a:r>
          <a:r>
            <a:rPr lang="ru-RU" sz="1200" dirty="0" smtClean="0"/>
            <a:t>. </a:t>
          </a:r>
          <a:r>
            <a:rPr lang="ru-RU" sz="1200" dirty="0" err="1" smtClean="0"/>
            <a:t>Надаємо</a:t>
          </a:r>
          <a:r>
            <a:rPr lang="ru-RU" sz="1200" dirty="0" smtClean="0"/>
            <a:t> слово </a:t>
          </a:r>
          <a:r>
            <a:rPr lang="ru-RU" sz="1200" dirty="0" err="1" smtClean="0"/>
            <a:t>тільки</a:t>
          </a:r>
          <a:r>
            <a:rPr lang="ru-RU" sz="1200" dirty="0" smtClean="0"/>
            <a:t> тому, </a:t>
          </a:r>
          <a:r>
            <a:rPr lang="ru-RU" sz="1200" dirty="0" err="1" smtClean="0"/>
            <a:t>хто</a:t>
          </a:r>
          <a:r>
            <a:rPr lang="ru-RU" sz="1200" dirty="0" smtClean="0"/>
            <a:t> </a:t>
          </a:r>
          <a:r>
            <a:rPr lang="ru-RU" sz="1200" dirty="0" err="1" smtClean="0"/>
            <a:t>отримує</a:t>
          </a:r>
          <a:r>
            <a:rPr lang="ru-RU" sz="1200" dirty="0" smtClean="0"/>
            <a:t> «</a:t>
          </a:r>
          <a:r>
            <a:rPr lang="ru-RU" sz="1200" dirty="0" err="1" smtClean="0"/>
            <a:t>уявний</a:t>
          </a:r>
          <a:r>
            <a:rPr lang="ru-RU" sz="1200" dirty="0" smtClean="0"/>
            <a:t>« </a:t>
          </a:r>
          <a:r>
            <a:rPr lang="ru-RU" sz="1200" dirty="0" err="1" smtClean="0"/>
            <a:t>мікрофон</a:t>
          </a:r>
          <a:r>
            <a:rPr lang="ru-RU" sz="1200" dirty="0" smtClean="0"/>
            <a:t>. </a:t>
          </a:r>
          <a:r>
            <a:rPr lang="ru-RU" sz="1200" dirty="0" err="1" smtClean="0"/>
            <a:t>Вислуховуємо</a:t>
          </a:r>
          <a:r>
            <a:rPr lang="ru-RU" sz="1200" dirty="0" smtClean="0"/>
            <a:t> </a:t>
          </a:r>
          <a:r>
            <a:rPr lang="ru-RU" sz="1200" dirty="0" err="1" smtClean="0"/>
            <a:t>кількох</a:t>
          </a:r>
          <a:r>
            <a:rPr lang="ru-RU" sz="1200" dirty="0" smtClean="0"/>
            <a:t> </a:t>
          </a:r>
          <a:r>
            <a:rPr lang="ru-RU" sz="1200" dirty="0" err="1" smtClean="0"/>
            <a:t>учнів</a:t>
          </a:r>
          <a:r>
            <a:rPr lang="ru-RU" sz="1200" dirty="0" smtClean="0"/>
            <a:t> (</a:t>
          </a:r>
          <a:r>
            <a:rPr lang="ru-RU" sz="1200" dirty="0" err="1" smtClean="0"/>
            <a:t>їхня</a:t>
          </a:r>
          <a:r>
            <a:rPr lang="ru-RU" sz="1200" dirty="0" smtClean="0"/>
            <a:t> </a:t>
          </a:r>
          <a:r>
            <a:rPr lang="ru-RU" sz="1200" dirty="0" err="1" smtClean="0"/>
            <a:t>кількість</a:t>
          </a:r>
          <a:r>
            <a:rPr lang="ru-RU" sz="1200" dirty="0" smtClean="0"/>
            <a:t> </a:t>
          </a:r>
          <a:r>
            <a:rPr lang="ru-RU" sz="1200" dirty="0" err="1" smtClean="0"/>
            <a:t>залежить</a:t>
          </a:r>
          <a:r>
            <a:rPr lang="ru-RU" sz="1200" dirty="0" smtClean="0"/>
            <a:t> </a:t>
          </a:r>
          <a:r>
            <a:rPr lang="ru-RU" sz="1200" dirty="0" err="1" smtClean="0"/>
            <a:t>від</a:t>
          </a:r>
          <a:r>
            <a:rPr lang="ru-RU" sz="1200" dirty="0" smtClean="0"/>
            <a:t> </a:t>
          </a:r>
          <a:r>
            <a:rPr lang="ru-RU" sz="1200" dirty="0" err="1" smtClean="0"/>
            <a:t>завдання</a:t>
          </a:r>
          <a:r>
            <a:rPr lang="ru-RU" sz="1200" dirty="0" smtClean="0"/>
            <a:t>, яке </a:t>
          </a:r>
          <a:r>
            <a:rPr lang="ru-RU" sz="1200" dirty="0" err="1" smtClean="0"/>
            <a:t>ви</a:t>
          </a:r>
          <a:r>
            <a:rPr lang="ru-RU" sz="1200" dirty="0" smtClean="0"/>
            <a:t> ставили, і </a:t>
          </a:r>
          <a:r>
            <a:rPr lang="ru-RU" sz="1200" dirty="0" err="1" smtClean="0"/>
            <a:t>дидактичної</a:t>
          </a:r>
          <a:r>
            <a:rPr lang="ru-RU" sz="1200" dirty="0" smtClean="0"/>
            <a:t> мети </a:t>
          </a:r>
          <a:r>
            <a:rPr lang="ru-RU" sz="1200" dirty="0" err="1" smtClean="0"/>
            <a:t>цієї</a:t>
          </a:r>
          <a:r>
            <a:rPr lang="ru-RU" sz="1200" dirty="0" smtClean="0"/>
            <a:t> </a:t>
          </a:r>
          <a:r>
            <a:rPr lang="ru-RU" sz="1200" dirty="0" err="1" smtClean="0"/>
            <a:t>діяльності</a:t>
          </a:r>
          <a:r>
            <a:rPr lang="ru-RU" sz="1200" dirty="0" smtClean="0"/>
            <a:t>).</a:t>
          </a:r>
          <a:endParaRPr lang="ru-RU" sz="1200" dirty="0"/>
        </a:p>
      </dgm:t>
    </dgm:pt>
    <dgm:pt modelId="{D3B645F9-21DD-476A-9163-E993DCD9F7A0}" type="parTrans" cxnId="{26D03182-928C-4EA6-A455-9631B800E586}">
      <dgm:prSet/>
      <dgm:spPr/>
      <dgm:t>
        <a:bodyPr/>
        <a:lstStyle/>
        <a:p>
          <a:endParaRPr lang="ru-RU"/>
        </a:p>
      </dgm:t>
    </dgm:pt>
    <dgm:pt modelId="{B5317AD0-FEE6-4AEC-BEBB-0538BD3E3ED6}" type="sibTrans" cxnId="{26D03182-928C-4EA6-A455-9631B800E586}">
      <dgm:prSet/>
      <dgm:spPr/>
      <dgm:t>
        <a:bodyPr/>
        <a:lstStyle/>
        <a:p>
          <a:endParaRPr lang="ru-RU"/>
        </a:p>
      </dgm:t>
    </dgm:pt>
    <dgm:pt modelId="{406AE0D2-E62C-443E-B536-04DED1A3167C}">
      <dgm:prSet custT="1"/>
      <dgm:spPr/>
      <dgm:t>
        <a:bodyPr/>
        <a:lstStyle/>
        <a:p>
          <a:pPr rtl="0"/>
          <a:r>
            <a:rPr lang="ru-RU" sz="1200" dirty="0" err="1" smtClean="0"/>
            <a:t>Наприкінці</a:t>
          </a:r>
          <a:r>
            <a:rPr lang="ru-RU" sz="1200" dirty="0" smtClean="0"/>
            <a:t> </a:t>
          </a:r>
          <a:r>
            <a:rPr lang="ru-RU" sz="1200" dirty="0" err="1" smtClean="0"/>
            <a:t>обговорення</a:t>
          </a:r>
          <a:r>
            <a:rPr lang="ru-RU" sz="1200" dirty="0" smtClean="0"/>
            <a:t> слово </a:t>
          </a:r>
          <a:r>
            <a:rPr lang="ru-RU" sz="1200" dirty="0" err="1" smtClean="0"/>
            <a:t>може</a:t>
          </a:r>
          <a:r>
            <a:rPr lang="ru-RU" sz="1200" dirty="0" smtClean="0"/>
            <a:t> </a:t>
          </a:r>
          <a:r>
            <a:rPr lang="ru-RU" sz="1200" dirty="0" err="1" smtClean="0"/>
            <a:t>взяти</a:t>
          </a:r>
          <a:r>
            <a:rPr lang="ru-RU" sz="1200" dirty="0" smtClean="0"/>
            <a:t> </a:t>
          </a:r>
          <a:r>
            <a:rPr lang="ru-RU" sz="1200" dirty="0" err="1" smtClean="0"/>
            <a:t>вчитель</a:t>
          </a:r>
          <a:r>
            <a:rPr lang="ru-RU" sz="1200" dirty="0" smtClean="0"/>
            <a:t> (</a:t>
          </a:r>
          <a:r>
            <a:rPr lang="ru-RU" sz="1200" dirty="0" err="1" smtClean="0"/>
            <a:t>якщо</a:t>
          </a:r>
          <a:r>
            <a:rPr lang="ru-RU" sz="1200" dirty="0" smtClean="0"/>
            <a:t> </a:t>
          </a:r>
          <a:r>
            <a:rPr lang="ru-RU" sz="1200" dirty="0" err="1" smtClean="0"/>
            <a:t>вважає</a:t>
          </a:r>
          <a:r>
            <a:rPr lang="ru-RU" sz="1200" dirty="0" smtClean="0"/>
            <a:t> за </a:t>
          </a:r>
          <a:r>
            <a:rPr lang="ru-RU" sz="1200" dirty="0" err="1" smtClean="0"/>
            <a:t>потрібне</a:t>
          </a:r>
          <a:r>
            <a:rPr lang="ru-RU" sz="1200" dirty="0" smtClean="0"/>
            <a:t>) і </a:t>
          </a:r>
          <a:r>
            <a:rPr lang="ru-RU" sz="1200" dirty="0" err="1" smtClean="0"/>
            <a:t>висловити</a:t>
          </a:r>
          <a:r>
            <a:rPr lang="ru-RU" sz="1200" dirty="0" smtClean="0"/>
            <a:t> свою думку </a:t>
          </a:r>
          <a:r>
            <a:rPr lang="ru-RU" sz="1200" dirty="0" err="1" smtClean="0"/>
            <a:t>чи</a:t>
          </a:r>
          <a:r>
            <a:rPr lang="ru-RU" sz="1200" dirty="0" smtClean="0"/>
            <a:t> </a:t>
          </a:r>
          <a:r>
            <a:rPr lang="ru-RU" sz="1200" dirty="0" err="1" smtClean="0"/>
            <a:t>підсумувати</a:t>
          </a:r>
          <a:r>
            <a:rPr lang="ru-RU" sz="1200" dirty="0" smtClean="0"/>
            <a:t> </a:t>
          </a:r>
          <a:r>
            <a:rPr lang="ru-RU" sz="1200" dirty="0" err="1" smtClean="0"/>
            <a:t>висловлювання</a:t>
          </a:r>
          <a:r>
            <a:rPr lang="ru-RU" sz="1200" dirty="0" smtClean="0"/>
            <a:t> </a:t>
          </a:r>
          <a:r>
            <a:rPr lang="ru-RU" sz="1200" dirty="0" err="1" smtClean="0"/>
            <a:t>учнів</a:t>
          </a:r>
          <a:r>
            <a:rPr lang="ru-RU" sz="1200" dirty="0" smtClean="0"/>
            <a:t>.</a:t>
          </a:r>
          <a:endParaRPr lang="ru-RU" sz="1200" dirty="0"/>
        </a:p>
      </dgm:t>
    </dgm:pt>
    <dgm:pt modelId="{E16DE994-1B90-4A9D-9518-0E6ABFFECA26}" type="parTrans" cxnId="{36B3DB97-F34D-4FF8-BE61-AAF9F0AFD6FC}">
      <dgm:prSet/>
      <dgm:spPr/>
      <dgm:t>
        <a:bodyPr/>
        <a:lstStyle/>
        <a:p>
          <a:endParaRPr lang="ru-RU"/>
        </a:p>
      </dgm:t>
    </dgm:pt>
    <dgm:pt modelId="{AB8BE344-B077-4324-BEBD-F5845DF94520}" type="sibTrans" cxnId="{36B3DB97-F34D-4FF8-BE61-AAF9F0AFD6FC}">
      <dgm:prSet/>
      <dgm:spPr/>
      <dgm:t>
        <a:bodyPr/>
        <a:lstStyle/>
        <a:p>
          <a:endParaRPr lang="ru-RU"/>
        </a:p>
      </dgm:t>
    </dgm:pt>
    <dgm:pt modelId="{FFA75409-5C78-426C-91D1-E2B6EE9FF5FF}" type="pres">
      <dgm:prSet presAssocID="{748212FE-06F8-4198-B7A1-28ABDD9F89A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DF2B57-5D9C-4DC7-B04A-3B99B406AA0C}" type="pres">
      <dgm:prSet presAssocID="{7957971E-829D-4BD0-A952-B651199A13D1}" presName="parentText" presStyleLbl="node1" presStyleIdx="0" presStyleCnt="4" custScaleY="37795" custLinFactNeighborX="102" custLinFactNeighborY="5489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AD69FC-E6A1-4FA4-9143-AE8B4D2B7AD3}" type="pres">
      <dgm:prSet presAssocID="{0EF96866-3B8E-4BA2-B2B4-2DC631ED61C3}" presName="spacer" presStyleCnt="0"/>
      <dgm:spPr/>
    </dgm:pt>
    <dgm:pt modelId="{BF8D0BF8-4F6F-4D78-A667-2749B1238776}" type="pres">
      <dgm:prSet presAssocID="{DDA52CA4-FC47-49A5-A108-BD8D2C9ED32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7875C5-73DD-4580-B1C7-C02BA3D0275D}" type="pres">
      <dgm:prSet presAssocID="{63AF26CE-DADB-497B-AD1B-0443C19B1A1B}" presName="spacer" presStyleCnt="0"/>
      <dgm:spPr/>
    </dgm:pt>
    <dgm:pt modelId="{EDB90D6B-A2B9-4064-AC02-668A9A4C3946}" type="pres">
      <dgm:prSet presAssocID="{2A2FBF8A-7386-4C10-939A-0D41F0D679A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3825EC-FA48-4E3F-9306-92FDEC4F4416}" type="pres">
      <dgm:prSet presAssocID="{B5317AD0-FEE6-4AEC-BEBB-0538BD3E3ED6}" presName="spacer" presStyleCnt="0"/>
      <dgm:spPr/>
    </dgm:pt>
    <dgm:pt modelId="{32386949-D794-4D21-973F-ABCD468DCE5D}" type="pres">
      <dgm:prSet presAssocID="{406AE0D2-E62C-443E-B536-04DED1A3167C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B3DB97-F34D-4FF8-BE61-AAF9F0AFD6FC}" srcId="{748212FE-06F8-4198-B7A1-28ABDD9F89A3}" destId="{406AE0D2-E62C-443E-B536-04DED1A3167C}" srcOrd="3" destOrd="0" parTransId="{E16DE994-1B90-4A9D-9518-0E6ABFFECA26}" sibTransId="{AB8BE344-B077-4324-BEBD-F5845DF94520}"/>
    <dgm:cxn modelId="{BA061B41-729E-4007-B7DF-D89703C9D081}" type="presOf" srcId="{2A2FBF8A-7386-4C10-939A-0D41F0D679A7}" destId="{EDB90D6B-A2B9-4064-AC02-668A9A4C3946}" srcOrd="0" destOrd="0" presId="urn:microsoft.com/office/officeart/2005/8/layout/vList2"/>
    <dgm:cxn modelId="{34709A2D-8A18-4918-B6D1-818870B6FD7F}" type="presOf" srcId="{406AE0D2-E62C-443E-B536-04DED1A3167C}" destId="{32386949-D794-4D21-973F-ABCD468DCE5D}" srcOrd="0" destOrd="0" presId="urn:microsoft.com/office/officeart/2005/8/layout/vList2"/>
    <dgm:cxn modelId="{26D03182-928C-4EA6-A455-9631B800E586}" srcId="{748212FE-06F8-4198-B7A1-28ABDD9F89A3}" destId="{2A2FBF8A-7386-4C10-939A-0D41F0D679A7}" srcOrd="2" destOrd="0" parTransId="{D3B645F9-21DD-476A-9163-E993DCD9F7A0}" sibTransId="{B5317AD0-FEE6-4AEC-BEBB-0538BD3E3ED6}"/>
    <dgm:cxn modelId="{BF3B7CBB-5510-4033-AB83-E81264B9818B}" type="presOf" srcId="{DDA52CA4-FC47-49A5-A108-BD8D2C9ED325}" destId="{BF8D0BF8-4F6F-4D78-A667-2749B1238776}" srcOrd="0" destOrd="0" presId="urn:microsoft.com/office/officeart/2005/8/layout/vList2"/>
    <dgm:cxn modelId="{8A6C94E7-67DF-4489-9922-FE5F02DB2AA8}" srcId="{748212FE-06F8-4198-B7A1-28ABDD9F89A3}" destId="{DDA52CA4-FC47-49A5-A108-BD8D2C9ED325}" srcOrd="1" destOrd="0" parTransId="{B54D35F4-56C1-479A-8FE5-1759A2E56939}" sibTransId="{63AF26CE-DADB-497B-AD1B-0443C19B1A1B}"/>
    <dgm:cxn modelId="{69CA2B6A-B7FF-484C-8D0D-108757528DF8}" type="presOf" srcId="{7957971E-829D-4BD0-A952-B651199A13D1}" destId="{E8DF2B57-5D9C-4DC7-B04A-3B99B406AA0C}" srcOrd="0" destOrd="0" presId="urn:microsoft.com/office/officeart/2005/8/layout/vList2"/>
    <dgm:cxn modelId="{13D2C700-C3BF-4387-8529-A1AEE05B61CC}" srcId="{748212FE-06F8-4198-B7A1-28ABDD9F89A3}" destId="{7957971E-829D-4BD0-A952-B651199A13D1}" srcOrd="0" destOrd="0" parTransId="{7C880E7E-6D38-425A-B4AE-2F05A58E8720}" sibTransId="{0EF96866-3B8E-4BA2-B2B4-2DC631ED61C3}"/>
    <dgm:cxn modelId="{8BF86C19-8B62-4E52-A5C2-6F0287C091CC}" type="presOf" srcId="{748212FE-06F8-4198-B7A1-28ABDD9F89A3}" destId="{FFA75409-5C78-426C-91D1-E2B6EE9FF5FF}" srcOrd="0" destOrd="0" presId="urn:microsoft.com/office/officeart/2005/8/layout/vList2"/>
    <dgm:cxn modelId="{2AFD3AA6-A29D-40B2-8034-F5DB441D23BB}" type="presParOf" srcId="{FFA75409-5C78-426C-91D1-E2B6EE9FF5FF}" destId="{E8DF2B57-5D9C-4DC7-B04A-3B99B406AA0C}" srcOrd="0" destOrd="0" presId="urn:microsoft.com/office/officeart/2005/8/layout/vList2"/>
    <dgm:cxn modelId="{A0C1B1AA-CFA6-416C-8FE4-B0B4224C177D}" type="presParOf" srcId="{FFA75409-5C78-426C-91D1-E2B6EE9FF5FF}" destId="{8CAD69FC-E6A1-4FA4-9143-AE8B4D2B7AD3}" srcOrd="1" destOrd="0" presId="urn:microsoft.com/office/officeart/2005/8/layout/vList2"/>
    <dgm:cxn modelId="{4DAB6BBE-AC1B-4002-AB41-DC497EE1FE44}" type="presParOf" srcId="{FFA75409-5C78-426C-91D1-E2B6EE9FF5FF}" destId="{BF8D0BF8-4F6F-4D78-A667-2749B1238776}" srcOrd="2" destOrd="0" presId="urn:microsoft.com/office/officeart/2005/8/layout/vList2"/>
    <dgm:cxn modelId="{C3518FC9-642A-46E1-9706-879E1ECBB50D}" type="presParOf" srcId="{FFA75409-5C78-426C-91D1-E2B6EE9FF5FF}" destId="{357875C5-73DD-4580-B1C7-C02BA3D0275D}" srcOrd="3" destOrd="0" presId="urn:microsoft.com/office/officeart/2005/8/layout/vList2"/>
    <dgm:cxn modelId="{5AABBC81-E80A-4B5E-B047-B7C5A3031ABB}" type="presParOf" srcId="{FFA75409-5C78-426C-91D1-E2B6EE9FF5FF}" destId="{EDB90D6B-A2B9-4064-AC02-668A9A4C3946}" srcOrd="4" destOrd="0" presId="urn:microsoft.com/office/officeart/2005/8/layout/vList2"/>
    <dgm:cxn modelId="{3D271609-05A4-4582-86EE-99911CDC8908}" type="presParOf" srcId="{FFA75409-5C78-426C-91D1-E2B6EE9FF5FF}" destId="{BD3825EC-FA48-4E3F-9306-92FDEC4F4416}" srcOrd="5" destOrd="0" presId="urn:microsoft.com/office/officeart/2005/8/layout/vList2"/>
    <dgm:cxn modelId="{D6E33409-F2C4-488F-B2B1-392D46F57737}" type="presParOf" srcId="{FFA75409-5C78-426C-91D1-E2B6EE9FF5FF}" destId="{32386949-D794-4D21-973F-ABCD468DCE5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59F9383-8A6D-49E3-8660-BC86DEF2E4C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133F1FC-AE0A-416B-A3BC-D848F168950C}">
      <dgm:prSet/>
      <dgm:spPr/>
      <dgm:t>
        <a:bodyPr/>
        <a:lstStyle/>
        <a:p>
          <a:pPr rtl="0"/>
          <a:r>
            <a:rPr lang="ru-RU" dirty="0" smtClean="0"/>
            <a:t>Мета: роботу в </a:t>
          </a:r>
          <a:r>
            <a:rPr lang="ru-RU" dirty="0" err="1" smtClean="0"/>
            <a:t>групах</a:t>
          </a:r>
          <a:r>
            <a:rPr lang="ru-RU" dirty="0" smtClean="0"/>
            <a:t> </a:t>
          </a:r>
          <a:r>
            <a:rPr lang="ru-RU" dirty="0" err="1" smtClean="0"/>
            <a:t>варто</a:t>
          </a:r>
          <a:r>
            <a:rPr lang="ru-RU" dirty="0" smtClean="0"/>
            <a:t> </a:t>
          </a:r>
          <a:r>
            <a:rPr lang="ru-RU" dirty="0" err="1" smtClean="0"/>
            <a:t>використовувати</a:t>
          </a:r>
          <a:r>
            <a:rPr lang="ru-RU" dirty="0" smtClean="0"/>
            <a:t> для </a:t>
          </a:r>
          <a:r>
            <a:rPr lang="ru-RU" dirty="0" err="1" smtClean="0"/>
            <a:t>вирішення</a:t>
          </a:r>
          <a:r>
            <a:rPr lang="ru-RU" dirty="0" smtClean="0"/>
            <a:t> </a:t>
          </a:r>
          <a:r>
            <a:rPr lang="ru-RU" dirty="0" err="1" smtClean="0"/>
            <a:t>складних</a:t>
          </a:r>
          <a:r>
            <a:rPr lang="ru-RU" dirty="0" smtClean="0"/>
            <a:t> проблем, </a:t>
          </a:r>
          <a:r>
            <a:rPr lang="ru-RU" dirty="0" err="1" smtClean="0"/>
            <a:t>що</a:t>
          </a:r>
          <a:r>
            <a:rPr lang="ru-RU" dirty="0" smtClean="0"/>
            <a:t> </a:t>
          </a:r>
          <a:r>
            <a:rPr lang="ru-RU" dirty="0" err="1" smtClean="0"/>
            <a:t>потребують</a:t>
          </a:r>
          <a:r>
            <a:rPr lang="ru-RU" dirty="0" smtClean="0"/>
            <a:t> </a:t>
          </a:r>
          <a:r>
            <a:rPr lang="ru-RU" dirty="0" err="1" smtClean="0"/>
            <a:t>колективного</a:t>
          </a:r>
          <a:r>
            <a:rPr lang="ru-RU" dirty="0" smtClean="0"/>
            <a:t> </a:t>
          </a:r>
          <a:r>
            <a:rPr lang="ru-RU" dirty="0" err="1" smtClean="0"/>
            <a:t>розуму</a:t>
          </a:r>
          <a:r>
            <a:rPr lang="ru-RU" dirty="0" smtClean="0"/>
            <a:t>. </a:t>
          </a:r>
          <a:r>
            <a:rPr lang="ru-RU" dirty="0" err="1" smtClean="0"/>
            <a:t>Якщо</a:t>
          </a:r>
          <a:r>
            <a:rPr lang="ru-RU" dirty="0" smtClean="0"/>
            <a:t> </a:t>
          </a:r>
          <a:r>
            <a:rPr lang="ru-RU" dirty="0" err="1" smtClean="0"/>
            <a:t>витрачені</a:t>
          </a:r>
          <a:r>
            <a:rPr lang="ru-RU" dirty="0" smtClean="0"/>
            <a:t> </a:t>
          </a:r>
          <a:r>
            <a:rPr lang="ru-RU" dirty="0" err="1" smtClean="0"/>
            <a:t>зусилля</a:t>
          </a:r>
          <a:r>
            <a:rPr lang="ru-RU" dirty="0" smtClean="0"/>
            <a:t> й час не </a:t>
          </a:r>
          <a:r>
            <a:rPr lang="ru-RU" dirty="0" err="1" smtClean="0"/>
            <a:t>гарантують</a:t>
          </a:r>
          <a:r>
            <a:rPr lang="ru-RU" dirty="0" smtClean="0"/>
            <a:t> </a:t>
          </a:r>
          <a:r>
            <a:rPr lang="ru-RU" dirty="0" err="1" smtClean="0"/>
            <a:t>бажаного</a:t>
          </a:r>
          <a:r>
            <a:rPr lang="ru-RU" dirty="0" smtClean="0"/>
            <a:t> результату, </a:t>
          </a:r>
          <a:r>
            <a:rPr lang="ru-RU" dirty="0" err="1" smtClean="0"/>
            <a:t>краще</a:t>
          </a:r>
          <a:r>
            <a:rPr lang="ru-RU" dirty="0" smtClean="0"/>
            <a:t> </a:t>
          </a:r>
          <a:r>
            <a:rPr lang="ru-RU" dirty="0" err="1" smtClean="0"/>
            <a:t>вибрати</a:t>
          </a:r>
          <a:r>
            <a:rPr lang="ru-RU" dirty="0" smtClean="0"/>
            <a:t> </a:t>
          </a:r>
          <a:r>
            <a:rPr lang="ru-RU" dirty="0" err="1" smtClean="0"/>
            <a:t>парну</a:t>
          </a:r>
          <a:r>
            <a:rPr lang="ru-RU" dirty="0" smtClean="0"/>
            <a:t> роботу </a:t>
          </a:r>
          <a:r>
            <a:rPr lang="ru-RU" dirty="0" err="1" smtClean="0"/>
            <a:t>або</a:t>
          </a:r>
          <a:r>
            <a:rPr lang="ru-RU" dirty="0" smtClean="0"/>
            <a:t> будь-яку з </a:t>
          </a:r>
          <a:r>
            <a:rPr lang="ru-RU" dirty="0" err="1" smtClean="0"/>
            <a:t>інших</a:t>
          </a:r>
          <a:r>
            <a:rPr lang="ru-RU" dirty="0" smtClean="0"/>
            <a:t> </a:t>
          </a:r>
          <a:r>
            <a:rPr lang="ru-RU" dirty="0" err="1" smtClean="0"/>
            <a:t>технологій</a:t>
          </a:r>
          <a:r>
            <a:rPr lang="ru-RU" dirty="0" smtClean="0"/>
            <a:t> для </a:t>
          </a:r>
          <a:r>
            <a:rPr lang="ru-RU" dirty="0" err="1" smtClean="0"/>
            <a:t>швидкої</a:t>
          </a:r>
          <a:r>
            <a:rPr lang="ru-RU" dirty="0" smtClean="0"/>
            <a:t> </a:t>
          </a:r>
          <a:r>
            <a:rPr lang="ru-RU" dirty="0" err="1" smtClean="0"/>
            <a:t>взаємодії</a:t>
          </a:r>
          <a:r>
            <a:rPr lang="ru-RU" dirty="0" smtClean="0"/>
            <a:t>. </a:t>
          </a:r>
          <a:r>
            <a:rPr lang="ru-RU" dirty="0" err="1" smtClean="0"/>
            <a:t>Використовуйте</a:t>
          </a:r>
          <a:r>
            <a:rPr lang="ru-RU" dirty="0" smtClean="0"/>
            <a:t> </a:t>
          </a:r>
          <a:r>
            <a:rPr lang="ru-RU" dirty="0" err="1" smtClean="0"/>
            <a:t>малі</a:t>
          </a:r>
          <a:r>
            <a:rPr lang="ru-RU" dirty="0" smtClean="0"/>
            <a:t> </a:t>
          </a:r>
          <a:r>
            <a:rPr lang="ru-RU" dirty="0" err="1" smtClean="0"/>
            <a:t>групи</a:t>
          </a:r>
          <a:r>
            <a:rPr lang="ru-RU" dirty="0" smtClean="0"/>
            <a:t> </a:t>
          </a:r>
          <a:r>
            <a:rPr lang="ru-RU" dirty="0" err="1" smtClean="0"/>
            <a:t>тільки</a:t>
          </a:r>
          <a:r>
            <a:rPr lang="ru-RU" dirty="0" smtClean="0"/>
            <a:t> в тих </a:t>
          </a:r>
          <a:r>
            <a:rPr lang="ru-RU" dirty="0" err="1" smtClean="0"/>
            <a:t>випадках</a:t>
          </a:r>
          <a:r>
            <a:rPr lang="ru-RU" dirty="0" smtClean="0"/>
            <a:t>, коли </a:t>
          </a:r>
          <a:r>
            <a:rPr lang="ru-RU" dirty="0" err="1" smtClean="0"/>
            <a:t>завдання</a:t>
          </a:r>
          <a:r>
            <a:rPr lang="ru-RU" dirty="0" smtClean="0"/>
            <a:t> </a:t>
          </a:r>
          <a:r>
            <a:rPr lang="ru-RU" dirty="0" err="1" smtClean="0"/>
            <a:t>вимагає</a:t>
          </a:r>
          <a:r>
            <a:rPr lang="ru-RU" dirty="0" smtClean="0"/>
            <a:t> </a:t>
          </a:r>
          <a:r>
            <a:rPr lang="ru-RU" dirty="0" err="1" smtClean="0"/>
            <a:t>спільної</a:t>
          </a:r>
          <a:r>
            <a:rPr lang="ru-RU" dirty="0" smtClean="0"/>
            <a:t>, а не </a:t>
          </a:r>
          <a:r>
            <a:rPr lang="ru-RU" dirty="0" err="1" smtClean="0"/>
            <a:t>індивідуальної</a:t>
          </a:r>
          <a:r>
            <a:rPr lang="ru-RU" dirty="0" smtClean="0"/>
            <a:t> </a:t>
          </a:r>
          <a:r>
            <a:rPr lang="ru-RU" dirty="0" err="1" smtClean="0"/>
            <a:t>роботи</a:t>
          </a:r>
          <a:r>
            <a:rPr lang="ru-RU" dirty="0" smtClean="0"/>
            <a:t>. </a:t>
          </a:r>
          <a:endParaRPr lang="ru-RU" dirty="0"/>
        </a:p>
      </dgm:t>
    </dgm:pt>
    <dgm:pt modelId="{50E411E2-26D5-4537-851E-B68335FAF553}" type="parTrans" cxnId="{23414BFB-7A59-4B25-8C76-813189F3BF8D}">
      <dgm:prSet/>
      <dgm:spPr/>
      <dgm:t>
        <a:bodyPr/>
        <a:lstStyle/>
        <a:p>
          <a:endParaRPr lang="ru-RU"/>
        </a:p>
      </dgm:t>
    </dgm:pt>
    <dgm:pt modelId="{7C12CC16-EF9D-4594-9B77-2BCC60253078}" type="sibTrans" cxnId="{23414BFB-7A59-4B25-8C76-813189F3BF8D}">
      <dgm:prSet/>
      <dgm:spPr/>
      <dgm:t>
        <a:bodyPr/>
        <a:lstStyle/>
        <a:p>
          <a:endParaRPr lang="ru-RU"/>
        </a:p>
      </dgm:t>
    </dgm:pt>
    <dgm:pt modelId="{95A5F544-F671-4498-826C-6B9F734CE431}">
      <dgm:prSet/>
      <dgm:spPr/>
      <dgm:t>
        <a:bodyPr/>
        <a:lstStyle/>
        <a:p>
          <a:pPr rtl="0"/>
          <a:r>
            <a:rPr lang="ru-RU" smtClean="0"/>
            <a:t>Кількість учнів: до 35. </a:t>
          </a:r>
          <a:endParaRPr lang="ru-RU"/>
        </a:p>
      </dgm:t>
    </dgm:pt>
    <dgm:pt modelId="{AEB5F6A4-51CF-47CB-9E25-A02DE93B06C0}" type="parTrans" cxnId="{A747649A-A714-44BF-B780-EBAAD6FB5761}">
      <dgm:prSet/>
      <dgm:spPr/>
      <dgm:t>
        <a:bodyPr/>
        <a:lstStyle/>
        <a:p>
          <a:endParaRPr lang="ru-RU"/>
        </a:p>
      </dgm:t>
    </dgm:pt>
    <dgm:pt modelId="{384753D3-1416-47B7-8EAA-5F33B717BB44}" type="sibTrans" cxnId="{A747649A-A714-44BF-B780-EBAAD6FB5761}">
      <dgm:prSet/>
      <dgm:spPr/>
      <dgm:t>
        <a:bodyPr/>
        <a:lstStyle/>
        <a:p>
          <a:endParaRPr lang="ru-RU"/>
        </a:p>
      </dgm:t>
    </dgm:pt>
    <dgm:pt modelId="{AF427C19-956E-4EB4-81D8-7704EAD8BA6B}">
      <dgm:prSet/>
      <dgm:spPr/>
      <dgm:t>
        <a:bodyPr/>
        <a:lstStyle/>
        <a:p>
          <a:pPr rtl="0"/>
          <a:r>
            <a:rPr lang="ru-RU" smtClean="0"/>
            <a:t>Необхідний час: від 5 хвилин. </a:t>
          </a:r>
          <a:endParaRPr lang="ru-RU"/>
        </a:p>
      </dgm:t>
    </dgm:pt>
    <dgm:pt modelId="{336CB49C-9E84-4FF4-88C4-5436A2C8BAA1}" type="parTrans" cxnId="{7E278E73-51C2-4FA3-9799-3B68A5146163}">
      <dgm:prSet/>
      <dgm:spPr/>
      <dgm:t>
        <a:bodyPr/>
        <a:lstStyle/>
        <a:p>
          <a:endParaRPr lang="ru-RU"/>
        </a:p>
      </dgm:t>
    </dgm:pt>
    <dgm:pt modelId="{32971238-87F7-43D2-B0E7-15E394EAADB9}" type="sibTrans" cxnId="{7E278E73-51C2-4FA3-9799-3B68A5146163}">
      <dgm:prSet/>
      <dgm:spPr/>
      <dgm:t>
        <a:bodyPr/>
        <a:lstStyle/>
        <a:p>
          <a:endParaRPr lang="ru-RU"/>
        </a:p>
      </dgm:t>
    </dgm:pt>
    <dgm:pt modelId="{4B04CE0B-EBA7-4663-846C-96FF2D4F31A5}">
      <dgm:prSet/>
      <dgm:spPr/>
      <dgm:t>
        <a:bodyPr/>
        <a:lstStyle/>
        <a:p>
          <a:pPr rtl="0"/>
          <a:r>
            <a:rPr lang="ru-RU" dirty="0" err="1" smtClean="0"/>
            <a:t>Обладнання</a:t>
          </a:r>
          <a:r>
            <a:rPr lang="ru-RU" dirty="0" smtClean="0"/>
            <a:t>: </a:t>
          </a:r>
          <a:r>
            <a:rPr lang="ru-RU" dirty="0" err="1" smtClean="0"/>
            <a:t>це</a:t>
          </a:r>
          <a:r>
            <a:rPr lang="ru-RU" dirty="0" smtClean="0"/>
            <a:t> </a:t>
          </a:r>
          <a:r>
            <a:rPr lang="ru-RU" dirty="0" err="1" smtClean="0"/>
            <a:t>можуть</a:t>
          </a:r>
          <a:r>
            <a:rPr lang="ru-RU" dirty="0" smtClean="0"/>
            <a:t> бути </a:t>
          </a:r>
          <a:r>
            <a:rPr lang="ru-RU" dirty="0" err="1" smtClean="0"/>
            <a:t>картки</a:t>
          </a:r>
          <a:r>
            <a:rPr lang="ru-RU" dirty="0" smtClean="0"/>
            <a:t> </a:t>
          </a:r>
          <a:r>
            <a:rPr lang="ru-RU" dirty="0" err="1" smtClean="0"/>
            <a:t>із</a:t>
          </a:r>
          <a:r>
            <a:rPr lang="ru-RU" dirty="0" smtClean="0"/>
            <a:t> </a:t>
          </a:r>
          <a:r>
            <a:rPr lang="ru-RU" dirty="0" err="1" smtClean="0"/>
            <a:t>завданнями</a:t>
          </a:r>
          <a:r>
            <a:rPr lang="ru-RU" dirty="0" smtClean="0"/>
            <a:t> для </a:t>
          </a:r>
          <a:r>
            <a:rPr lang="ru-RU" dirty="0" err="1" smtClean="0"/>
            <a:t>кожної</a:t>
          </a:r>
          <a:r>
            <a:rPr lang="ru-RU" dirty="0" smtClean="0"/>
            <a:t> </a:t>
          </a:r>
          <a:r>
            <a:rPr lang="ru-RU" dirty="0" err="1" smtClean="0"/>
            <a:t>групи</a:t>
          </a:r>
          <a:r>
            <a:rPr lang="ru-RU" dirty="0" smtClean="0"/>
            <a:t> </a:t>
          </a:r>
          <a:r>
            <a:rPr lang="ru-RU" dirty="0" err="1" smtClean="0"/>
            <a:t>або</a:t>
          </a:r>
          <a:r>
            <a:rPr lang="ru-RU" dirty="0" smtClean="0"/>
            <a:t> </a:t>
          </a:r>
          <a:r>
            <a:rPr lang="ru-RU" dirty="0" err="1" smtClean="0"/>
            <a:t>аркуші</a:t>
          </a:r>
          <a:r>
            <a:rPr lang="ru-RU" dirty="0" smtClean="0"/>
            <a:t> з фрагментами тексту, </a:t>
          </a:r>
          <a:r>
            <a:rPr lang="ru-RU" dirty="0" err="1" smtClean="0"/>
            <a:t>який</a:t>
          </a:r>
          <a:r>
            <a:rPr lang="ru-RU" dirty="0" smtClean="0"/>
            <a:t> </a:t>
          </a:r>
          <a:r>
            <a:rPr lang="ru-RU" dirty="0" err="1" smtClean="0"/>
            <a:t>читають</a:t>
          </a:r>
          <a:r>
            <a:rPr lang="ru-RU" dirty="0" smtClean="0"/>
            <a:t> </a:t>
          </a:r>
          <a:r>
            <a:rPr lang="ru-RU" dirty="0" err="1" smtClean="0"/>
            <a:t>учні</a:t>
          </a:r>
          <a:r>
            <a:rPr lang="ru-RU" dirty="0" smtClean="0"/>
            <a:t>. </a:t>
          </a:r>
          <a:r>
            <a:rPr lang="ru-RU" dirty="0" err="1" smtClean="0"/>
            <a:t>Можна</a:t>
          </a:r>
          <a:r>
            <a:rPr lang="ru-RU" dirty="0" smtClean="0"/>
            <a:t> </a:t>
          </a:r>
          <a:r>
            <a:rPr lang="ru-RU" dirty="0" err="1" smtClean="0"/>
            <a:t>також</a:t>
          </a:r>
          <a:r>
            <a:rPr lang="ru-RU" dirty="0" smtClean="0"/>
            <a:t> </a:t>
          </a:r>
          <a:r>
            <a:rPr lang="ru-RU" dirty="0" err="1" smtClean="0"/>
            <a:t>приготувати</a:t>
          </a:r>
          <a:r>
            <a:rPr lang="ru-RU" dirty="0" smtClean="0"/>
            <a:t> </a:t>
          </a:r>
          <a:r>
            <a:rPr lang="ru-RU" dirty="0" err="1" smtClean="0"/>
            <a:t>кольорові</a:t>
          </a:r>
          <a:r>
            <a:rPr lang="ru-RU" dirty="0" smtClean="0"/>
            <a:t> </a:t>
          </a:r>
          <a:r>
            <a:rPr lang="ru-RU" dirty="0" err="1" smtClean="0"/>
            <a:t>позначки</a:t>
          </a:r>
          <a:r>
            <a:rPr lang="ru-RU" dirty="0" smtClean="0"/>
            <a:t> для </a:t>
          </a:r>
          <a:r>
            <a:rPr lang="ru-RU" dirty="0" err="1" smtClean="0"/>
            <a:t>об'єднання</a:t>
          </a:r>
          <a:r>
            <a:rPr lang="ru-RU" dirty="0" smtClean="0"/>
            <a:t> </a:t>
          </a:r>
          <a:r>
            <a:rPr lang="ru-RU" dirty="0" err="1" smtClean="0"/>
            <a:t>учнів</a:t>
          </a:r>
          <a:r>
            <a:rPr lang="ru-RU" dirty="0" smtClean="0"/>
            <a:t> у </a:t>
          </a:r>
          <a:r>
            <a:rPr lang="ru-RU" dirty="0" err="1" smtClean="0"/>
            <a:t>групи</a:t>
          </a:r>
          <a:r>
            <a:rPr lang="ru-RU" dirty="0" smtClean="0"/>
            <a:t>. Для </a:t>
          </a:r>
          <a:r>
            <a:rPr lang="ru-RU" dirty="0" err="1" smtClean="0"/>
            <a:t>презентації</a:t>
          </a:r>
          <a:r>
            <a:rPr lang="ru-RU" dirty="0" smtClean="0"/>
            <a:t> </a:t>
          </a:r>
          <a:r>
            <a:rPr lang="ru-RU" dirty="0" err="1" smtClean="0"/>
            <a:t>результатів</a:t>
          </a:r>
          <a:r>
            <a:rPr lang="ru-RU" dirty="0" smtClean="0"/>
            <a:t> </a:t>
          </a:r>
          <a:r>
            <a:rPr lang="ru-RU" dirty="0" err="1" smtClean="0"/>
            <a:t>групової</a:t>
          </a:r>
          <a:r>
            <a:rPr lang="ru-RU" dirty="0" smtClean="0"/>
            <a:t> </a:t>
          </a:r>
          <a:r>
            <a:rPr lang="ru-RU" dirty="0" err="1" smtClean="0"/>
            <a:t>роботи</a:t>
          </a:r>
          <a:r>
            <a:rPr lang="ru-RU" dirty="0" smtClean="0"/>
            <a:t> часто </a:t>
          </a:r>
          <a:r>
            <a:rPr lang="ru-RU" dirty="0" err="1" smtClean="0"/>
            <a:t>потрібні</a:t>
          </a:r>
          <a:r>
            <a:rPr lang="ru-RU" dirty="0" smtClean="0"/>
            <a:t> </a:t>
          </a:r>
          <a:r>
            <a:rPr lang="ru-RU" dirty="0" err="1" smtClean="0"/>
            <a:t>папір</a:t>
          </a:r>
          <a:r>
            <a:rPr lang="ru-RU" dirty="0" smtClean="0"/>
            <a:t> і </a:t>
          </a:r>
          <a:r>
            <a:rPr lang="ru-RU" dirty="0" err="1" smtClean="0"/>
            <a:t>маркери</a:t>
          </a:r>
          <a:r>
            <a:rPr lang="ru-RU" dirty="0" smtClean="0"/>
            <a:t>. </a:t>
          </a:r>
          <a:endParaRPr lang="ru-RU" dirty="0"/>
        </a:p>
      </dgm:t>
    </dgm:pt>
    <dgm:pt modelId="{1CE43456-FB11-4B89-9D44-B47EE0794703}" type="parTrans" cxnId="{3CE3C5F0-5DC3-47C5-BCDB-10B6A2DADBD2}">
      <dgm:prSet/>
      <dgm:spPr/>
      <dgm:t>
        <a:bodyPr/>
        <a:lstStyle/>
        <a:p>
          <a:endParaRPr lang="ru-RU"/>
        </a:p>
      </dgm:t>
    </dgm:pt>
    <dgm:pt modelId="{73D7A5DF-A2FA-45EC-B7EC-387D1C2831E3}" type="sibTrans" cxnId="{3CE3C5F0-5DC3-47C5-BCDB-10B6A2DADBD2}">
      <dgm:prSet/>
      <dgm:spPr/>
      <dgm:t>
        <a:bodyPr/>
        <a:lstStyle/>
        <a:p>
          <a:endParaRPr lang="ru-RU"/>
        </a:p>
      </dgm:t>
    </dgm:pt>
    <dgm:pt modelId="{7EC085EB-8B3C-442D-B019-162868C62459}" type="pres">
      <dgm:prSet presAssocID="{F59F9383-8A6D-49E3-8660-BC86DEF2E4C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8C96D8-5C42-4D13-A871-2543BD656576}" type="pres">
      <dgm:prSet presAssocID="{5133F1FC-AE0A-416B-A3BC-D848F168950C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B7071C-9892-4BAC-8385-171486A2CC54}" type="pres">
      <dgm:prSet presAssocID="{7C12CC16-EF9D-4594-9B77-2BCC60253078}" presName="spacer" presStyleCnt="0"/>
      <dgm:spPr/>
    </dgm:pt>
    <dgm:pt modelId="{5FDCB4B6-4394-497B-876C-EEC5DD079DA0}" type="pres">
      <dgm:prSet presAssocID="{95A5F544-F671-4498-826C-6B9F734CE431}" presName="parentText" presStyleLbl="node1" presStyleIdx="1" presStyleCnt="4" custScaleY="465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59F8A7-21A4-42BD-B79D-2657B6D26998}" type="pres">
      <dgm:prSet presAssocID="{384753D3-1416-47B7-8EAA-5F33B717BB44}" presName="spacer" presStyleCnt="0"/>
      <dgm:spPr/>
    </dgm:pt>
    <dgm:pt modelId="{B1304A4E-4158-4687-9D66-B207089ACE8D}" type="pres">
      <dgm:prSet presAssocID="{AF427C19-956E-4EB4-81D8-7704EAD8BA6B}" presName="parentText" presStyleLbl="node1" presStyleIdx="2" presStyleCnt="4" custScaleY="4836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52C556-7A3A-4EF0-AE7A-E4C8F79E8372}" type="pres">
      <dgm:prSet presAssocID="{32971238-87F7-43D2-B0E7-15E394EAADB9}" presName="spacer" presStyleCnt="0"/>
      <dgm:spPr/>
    </dgm:pt>
    <dgm:pt modelId="{74319256-A896-417B-BEE7-66D731A25902}" type="pres">
      <dgm:prSet presAssocID="{4B04CE0B-EBA7-4663-846C-96FF2D4F31A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FDA7F9-7767-4DE4-827B-F9B565D3A4E3}" type="presOf" srcId="{F59F9383-8A6D-49E3-8660-BC86DEF2E4C7}" destId="{7EC085EB-8B3C-442D-B019-162868C62459}" srcOrd="0" destOrd="0" presId="urn:microsoft.com/office/officeart/2005/8/layout/vList2"/>
    <dgm:cxn modelId="{7E278E73-51C2-4FA3-9799-3B68A5146163}" srcId="{F59F9383-8A6D-49E3-8660-BC86DEF2E4C7}" destId="{AF427C19-956E-4EB4-81D8-7704EAD8BA6B}" srcOrd="2" destOrd="0" parTransId="{336CB49C-9E84-4FF4-88C4-5436A2C8BAA1}" sibTransId="{32971238-87F7-43D2-B0E7-15E394EAADB9}"/>
    <dgm:cxn modelId="{3CE3C5F0-5DC3-47C5-BCDB-10B6A2DADBD2}" srcId="{F59F9383-8A6D-49E3-8660-BC86DEF2E4C7}" destId="{4B04CE0B-EBA7-4663-846C-96FF2D4F31A5}" srcOrd="3" destOrd="0" parTransId="{1CE43456-FB11-4B89-9D44-B47EE0794703}" sibTransId="{73D7A5DF-A2FA-45EC-B7EC-387D1C2831E3}"/>
    <dgm:cxn modelId="{03C66BEF-CF76-41C8-8AEA-3A34007582C8}" type="presOf" srcId="{AF427C19-956E-4EB4-81D8-7704EAD8BA6B}" destId="{B1304A4E-4158-4687-9D66-B207089ACE8D}" srcOrd="0" destOrd="0" presId="urn:microsoft.com/office/officeart/2005/8/layout/vList2"/>
    <dgm:cxn modelId="{8EFE2224-665A-4854-AC2E-AF342E74EED1}" type="presOf" srcId="{4B04CE0B-EBA7-4663-846C-96FF2D4F31A5}" destId="{74319256-A896-417B-BEE7-66D731A25902}" srcOrd="0" destOrd="0" presId="urn:microsoft.com/office/officeart/2005/8/layout/vList2"/>
    <dgm:cxn modelId="{A747649A-A714-44BF-B780-EBAAD6FB5761}" srcId="{F59F9383-8A6D-49E3-8660-BC86DEF2E4C7}" destId="{95A5F544-F671-4498-826C-6B9F734CE431}" srcOrd="1" destOrd="0" parTransId="{AEB5F6A4-51CF-47CB-9E25-A02DE93B06C0}" sibTransId="{384753D3-1416-47B7-8EAA-5F33B717BB44}"/>
    <dgm:cxn modelId="{04C319BE-E6CD-4F01-91B6-E1C7108F3FF4}" type="presOf" srcId="{5133F1FC-AE0A-416B-A3BC-D848F168950C}" destId="{7A8C96D8-5C42-4D13-A871-2543BD656576}" srcOrd="0" destOrd="0" presId="urn:microsoft.com/office/officeart/2005/8/layout/vList2"/>
    <dgm:cxn modelId="{F22ED440-3098-418F-A981-8D15F7B4DDAF}" type="presOf" srcId="{95A5F544-F671-4498-826C-6B9F734CE431}" destId="{5FDCB4B6-4394-497B-876C-EEC5DD079DA0}" srcOrd="0" destOrd="0" presId="urn:microsoft.com/office/officeart/2005/8/layout/vList2"/>
    <dgm:cxn modelId="{23414BFB-7A59-4B25-8C76-813189F3BF8D}" srcId="{F59F9383-8A6D-49E3-8660-BC86DEF2E4C7}" destId="{5133F1FC-AE0A-416B-A3BC-D848F168950C}" srcOrd="0" destOrd="0" parTransId="{50E411E2-26D5-4537-851E-B68335FAF553}" sibTransId="{7C12CC16-EF9D-4594-9B77-2BCC60253078}"/>
    <dgm:cxn modelId="{059820AB-9878-4E91-871A-1C3A9B22C100}" type="presParOf" srcId="{7EC085EB-8B3C-442D-B019-162868C62459}" destId="{7A8C96D8-5C42-4D13-A871-2543BD656576}" srcOrd="0" destOrd="0" presId="urn:microsoft.com/office/officeart/2005/8/layout/vList2"/>
    <dgm:cxn modelId="{D8A2659A-E211-423B-A7FC-A4033F193F78}" type="presParOf" srcId="{7EC085EB-8B3C-442D-B019-162868C62459}" destId="{32B7071C-9892-4BAC-8385-171486A2CC54}" srcOrd="1" destOrd="0" presId="urn:microsoft.com/office/officeart/2005/8/layout/vList2"/>
    <dgm:cxn modelId="{50CBF63B-1E4A-4E57-B036-95FCBC1E8CCB}" type="presParOf" srcId="{7EC085EB-8B3C-442D-B019-162868C62459}" destId="{5FDCB4B6-4394-497B-876C-EEC5DD079DA0}" srcOrd="2" destOrd="0" presId="urn:microsoft.com/office/officeart/2005/8/layout/vList2"/>
    <dgm:cxn modelId="{D8D9CF2A-5BA0-4CCF-9723-A689EEC58BB4}" type="presParOf" srcId="{7EC085EB-8B3C-442D-B019-162868C62459}" destId="{1659F8A7-21A4-42BD-B79D-2657B6D26998}" srcOrd="3" destOrd="0" presId="urn:microsoft.com/office/officeart/2005/8/layout/vList2"/>
    <dgm:cxn modelId="{9DEE1CFE-3031-4664-8183-BABFB9747DD3}" type="presParOf" srcId="{7EC085EB-8B3C-442D-B019-162868C62459}" destId="{B1304A4E-4158-4687-9D66-B207089ACE8D}" srcOrd="4" destOrd="0" presId="urn:microsoft.com/office/officeart/2005/8/layout/vList2"/>
    <dgm:cxn modelId="{E9F05DD6-1753-42C7-B7B7-1EEFA4DAE7F3}" type="presParOf" srcId="{7EC085EB-8B3C-442D-B019-162868C62459}" destId="{5952C556-7A3A-4EF0-AE7A-E4C8F79E8372}" srcOrd="5" destOrd="0" presId="urn:microsoft.com/office/officeart/2005/8/layout/vList2"/>
    <dgm:cxn modelId="{22CDDAE2-8C46-4468-8264-07CC097D08F3}" type="presParOf" srcId="{7EC085EB-8B3C-442D-B019-162868C62459}" destId="{74319256-A896-417B-BEE7-66D731A2590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3E062D4-260D-4DB6-9128-26213FB8668B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5317EBD-FA5D-4C30-B02E-45A92E2013F7}">
      <dgm:prSet/>
      <dgm:spPr/>
      <dgm:t>
        <a:bodyPr/>
        <a:lstStyle/>
        <a:p>
          <a:pPr rtl="0"/>
          <a:r>
            <a:rPr lang="uk-UA" dirty="0" smtClean="0"/>
            <a:t>Опрацюйте інформацію про кожне князівство і заповніть таблицю (Одна група описує одне князівство). Яке місто одного з князівств навіть у часи роздробленості продовжувало відігравати роль загальнодержавного центру?</a:t>
          </a:r>
          <a:endParaRPr lang="ru-RU" dirty="0"/>
        </a:p>
      </dgm:t>
    </dgm:pt>
    <dgm:pt modelId="{2E60240D-D232-4F4D-BF3D-080CE1EF11DC}" type="parTrans" cxnId="{0136726B-3703-43A1-9F2F-D2D653C26224}">
      <dgm:prSet/>
      <dgm:spPr/>
      <dgm:t>
        <a:bodyPr/>
        <a:lstStyle/>
        <a:p>
          <a:endParaRPr lang="ru-RU"/>
        </a:p>
      </dgm:t>
    </dgm:pt>
    <dgm:pt modelId="{96662EFD-B7F0-4043-9D48-AF4AF2DBD60D}" type="sibTrans" cxnId="{0136726B-3703-43A1-9F2F-D2D653C26224}">
      <dgm:prSet/>
      <dgm:spPr/>
      <dgm:t>
        <a:bodyPr/>
        <a:lstStyle/>
        <a:p>
          <a:endParaRPr lang="ru-RU"/>
        </a:p>
      </dgm:t>
    </dgm:pt>
    <dgm:pt modelId="{55F7360B-3F16-46BD-B2FE-BF95A5A3AF35}" type="pres">
      <dgm:prSet presAssocID="{93E062D4-260D-4DB6-9128-26213FB8668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5E5B98-629B-4700-8DBF-F972F23D9D7A}" type="pres">
      <dgm:prSet presAssocID="{35317EBD-FA5D-4C30-B02E-45A92E2013F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36726B-3703-43A1-9F2F-D2D653C26224}" srcId="{93E062D4-260D-4DB6-9128-26213FB8668B}" destId="{35317EBD-FA5D-4C30-B02E-45A92E2013F7}" srcOrd="0" destOrd="0" parTransId="{2E60240D-D232-4F4D-BF3D-080CE1EF11DC}" sibTransId="{96662EFD-B7F0-4043-9D48-AF4AF2DBD60D}"/>
    <dgm:cxn modelId="{2983BAB0-9B3F-4A4F-922E-BE035C5FC142}" type="presOf" srcId="{93E062D4-260D-4DB6-9128-26213FB8668B}" destId="{55F7360B-3F16-46BD-B2FE-BF95A5A3AF35}" srcOrd="0" destOrd="0" presId="urn:microsoft.com/office/officeart/2005/8/layout/vList2"/>
    <dgm:cxn modelId="{2D0C6A88-C247-40B8-859B-9DE4271916A0}" type="presOf" srcId="{35317EBD-FA5D-4C30-B02E-45A92E2013F7}" destId="{105E5B98-629B-4700-8DBF-F972F23D9D7A}" srcOrd="0" destOrd="0" presId="urn:microsoft.com/office/officeart/2005/8/layout/vList2"/>
    <dgm:cxn modelId="{71FC181E-2DD1-479E-BEE3-BE0E588D6ED1}" type="presParOf" srcId="{55F7360B-3F16-46BD-B2FE-BF95A5A3AF35}" destId="{105E5B98-629B-4700-8DBF-F972F23D9D7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20D84BD-30FD-4300-A922-37C8F5C9373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415500B-C18D-4768-A353-A0710B72CCE5}">
      <dgm:prSet/>
      <dgm:spPr/>
      <dgm:t>
        <a:bodyPr/>
        <a:lstStyle/>
        <a:p>
          <a:pPr rtl="0"/>
          <a:r>
            <a:rPr lang="ru-RU" smtClean="0"/>
            <a:t>Кількість учнів: до 35.</a:t>
          </a:r>
          <a:endParaRPr lang="ru-RU"/>
        </a:p>
      </dgm:t>
    </dgm:pt>
    <dgm:pt modelId="{4BAD1662-C724-4B6F-85C2-E6286B253AF5}" type="parTrans" cxnId="{F137E61E-F809-46AC-8B35-8763BB0BEFFB}">
      <dgm:prSet/>
      <dgm:spPr/>
      <dgm:t>
        <a:bodyPr/>
        <a:lstStyle/>
        <a:p>
          <a:endParaRPr lang="ru-RU"/>
        </a:p>
      </dgm:t>
    </dgm:pt>
    <dgm:pt modelId="{89772C8C-8EE3-4007-9A2B-EFC110F45D9B}" type="sibTrans" cxnId="{F137E61E-F809-46AC-8B35-8763BB0BEFFB}">
      <dgm:prSet/>
      <dgm:spPr/>
      <dgm:t>
        <a:bodyPr/>
        <a:lstStyle/>
        <a:p>
          <a:endParaRPr lang="ru-RU"/>
        </a:p>
      </dgm:t>
    </dgm:pt>
    <dgm:pt modelId="{8E2D5C92-B8CD-4556-B99E-9AB119D1DBFD}">
      <dgm:prSet/>
      <dgm:spPr/>
      <dgm:t>
        <a:bodyPr/>
        <a:lstStyle/>
        <a:p>
          <a:pPr rtl="0"/>
          <a:r>
            <a:rPr lang="ru-RU" smtClean="0"/>
            <a:t>Необхідний час: використовується одночасно з якоюсь іншою навчальною діяльністю, яку учні виконують, співпрацюючи в малих групах. </a:t>
          </a:r>
          <a:endParaRPr lang="ru-RU"/>
        </a:p>
      </dgm:t>
    </dgm:pt>
    <dgm:pt modelId="{A536B4D8-381F-4D4E-A4F9-F414C188C765}" type="parTrans" cxnId="{6D184091-4842-42B9-8FB5-0EF7C8133078}">
      <dgm:prSet/>
      <dgm:spPr/>
      <dgm:t>
        <a:bodyPr/>
        <a:lstStyle/>
        <a:p>
          <a:endParaRPr lang="ru-RU"/>
        </a:p>
      </dgm:t>
    </dgm:pt>
    <dgm:pt modelId="{C26C6C07-6757-493B-AFAD-5D141AF396B0}" type="sibTrans" cxnId="{6D184091-4842-42B9-8FB5-0EF7C8133078}">
      <dgm:prSet/>
      <dgm:spPr/>
      <dgm:t>
        <a:bodyPr/>
        <a:lstStyle/>
        <a:p>
          <a:endParaRPr lang="ru-RU"/>
        </a:p>
      </dgm:t>
    </dgm:pt>
    <dgm:pt modelId="{0553D0AF-0FE2-43BE-9C8A-00CE8B9A37C5}">
      <dgm:prSet/>
      <dgm:spPr/>
      <dgm:t>
        <a:bodyPr/>
        <a:lstStyle/>
        <a:p>
          <a:pPr rtl="0"/>
          <a:r>
            <a:rPr lang="ru-RU" dirty="0" err="1" smtClean="0"/>
            <a:t>Обладнання</a:t>
          </a:r>
          <a:r>
            <a:rPr lang="ru-RU" dirty="0" smtClean="0"/>
            <a:t>: для </a:t>
          </a:r>
          <a:r>
            <a:rPr lang="ru-RU" dirty="0" err="1" smtClean="0"/>
            <a:t>запису</a:t>
          </a:r>
          <a:r>
            <a:rPr lang="ru-RU" dirty="0" smtClean="0"/>
            <a:t> </a:t>
          </a:r>
          <a:r>
            <a:rPr lang="ru-RU" dirty="0" err="1" smtClean="0"/>
            <a:t>результатів</a:t>
          </a:r>
          <a:r>
            <a:rPr lang="ru-RU" dirty="0" smtClean="0"/>
            <a:t> </a:t>
          </a:r>
          <a:r>
            <a:rPr lang="ru-RU" dirty="0" err="1" smtClean="0"/>
            <a:t>групової</a:t>
          </a:r>
          <a:r>
            <a:rPr lang="ru-RU" dirty="0" smtClean="0"/>
            <a:t> робот часто </a:t>
          </a:r>
          <a:r>
            <a:rPr lang="ru-RU" dirty="0" err="1" smtClean="0"/>
            <a:t>потрібні</a:t>
          </a:r>
          <a:r>
            <a:rPr lang="ru-RU" dirty="0" smtClean="0"/>
            <a:t> </a:t>
          </a:r>
          <a:r>
            <a:rPr lang="ru-RU" dirty="0" err="1" smtClean="0"/>
            <a:t>папір</a:t>
          </a:r>
          <a:r>
            <a:rPr lang="ru-RU" dirty="0" smtClean="0"/>
            <a:t> і </a:t>
          </a:r>
          <a:r>
            <a:rPr lang="ru-RU" dirty="0" err="1" smtClean="0"/>
            <a:t>маркери</a:t>
          </a:r>
          <a:r>
            <a:rPr lang="ru-RU" dirty="0" smtClean="0"/>
            <a:t>. </a:t>
          </a:r>
          <a:endParaRPr lang="ru-RU" dirty="0"/>
        </a:p>
      </dgm:t>
    </dgm:pt>
    <dgm:pt modelId="{8FF3D86F-D20C-4ED3-8A23-C6FE01520E4F}" type="parTrans" cxnId="{05DBF085-6B83-43AF-A0E8-44855D82474A}">
      <dgm:prSet/>
      <dgm:spPr/>
      <dgm:t>
        <a:bodyPr/>
        <a:lstStyle/>
        <a:p>
          <a:endParaRPr lang="ru-RU"/>
        </a:p>
      </dgm:t>
    </dgm:pt>
    <dgm:pt modelId="{1C5E5093-0B26-4726-AD6B-A2962437A21C}" type="sibTrans" cxnId="{05DBF085-6B83-43AF-A0E8-44855D82474A}">
      <dgm:prSet/>
      <dgm:spPr/>
      <dgm:t>
        <a:bodyPr/>
        <a:lstStyle/>
        <a:p>
          <a:endParaRPr lang="ru-RU"/>
        </a:p>
      </dgm:t>
    </dgm:pt>
    <dgm:pt modelId="{F160862E-BDFD-47EC-974E-38D47E8C25B3}" type="pres">
      <dgm:prSet presAssocID="{F20D84BD-30FD-4300-A922-37C8F5C9373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59832A-09D0-4965-BF7B-7D92695D91F2}" type="pres">
      <dgm:prSet presAssocID="{3415500B-C18D-4768-A353-A0710B72CCE5}" presName="parentText" presStyleLbl="node1" presStyleIdx="0" presStyleCnt="3" custLinFactNeighborX="-704" custLinFactNeighborY="-5076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C85363-668C-4D8C-A093-9AE94D1D521C}" type="pres">
      <dgm:prSet presAssocID="{89772C8C-8EE3-4007-9A2B-EFC110F45D9B}" presName="spacer" presStyleCnt="0"/>
      <dgm:spPr/>
    </dgm:pt>
    <dgm:pt modelId="{464B4688-480F-4F62-ACDF-FB26FDBCC006}" type="pres">
      <dgm:prSet presAssocID="{8E2D5C92-B8CD-4556-B99E-9AB119D1DBF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18AA62-706E-4AFA-BFA4-83E3A60541A4}" type="pres">
      <dgm:prSet presAssocID="{C26C6C07-6757-493B-AFAD-5D141AF396B0}" presName="spacer" presStyleCnt="0"/>
      <dgm:spPr/>
    </dgm:pt>
    <dgm:pt modelId="{27642DD9-D9C1-4FAD-88C9-65E69E558104}" type="pres">
      <dgm:prSet presAssocID="{0553D0AF-0FE2-43BE-9C8A-00CE8B9A37C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D72300-5BA0-4488-8064-8D130B927441}" type="presOf" srcId="{8E2D5C92-B8CD-4556-B99E-9AB119D1DBFD}" destId="{464B4688-480F-4F62-ACDF-FB26FDBCC006}" srcOrd="0" destOrd="0" presId="urn:microsoft.com/office/officeart/2005/8/layout/vList2"/>
    <dgm:cxn modelId="{F137E61E-F809-46AC-8B35-8763BB0BEFFB}" srcId="{F20D84BD-30FD-4300-A922-37C8F5C9373B}" destId="{3415500B-C18D-4768-A353-A0710B72CCE5}" srcOrd="0" destOrd="0" parTransId="{4BAD1662-C724-4B6F-85C2-E6286B253AF5}" sibTransId="{89772C8C-8EE3-4007-9A2B-EFC110F45D9B}"/>
    <dgm:cxn modelId="{D47179D7-50F3-40F4-BD79-7FF6AAB2967A}" type="presOf" srcId="{0553D0AF-0FE2-43BE-9C8A-00CE8B9A37C5}" destId="{27642DD9-D9C1-4FAD-88C9-65E69E558104}" srcOrd="0" destOrd="0" presId="urn:microsoft.com/office/officeart/2005/8/layout/vList2"/>
    <dgm:cxn modelId="{D9CA1E32-0A96-4A9D-A2F8-35E4250387AA}" type="presOf" srcId="{F20D84BD-30FD-4300-A922-37C8F5C9373B}" destId="{F160862E-BDFD-47EC-974E-38D47E8C25B3}" srcOrd="0" destOrd="0" presId="urn:microsoft.com/office/officeart/2005/8/layout/vList2"/>
    <dgm:cxn modelId="{275E0A41-0F73-470D-ADCA-73326C5A71C5}" type="presOf" srcId="{3415500B-C18D-4768-A353-A0710B72CCE5}" destId="{AF59832A-09D0-4965-BF7B-7D92695D91F2}" srcOrd="0" destOrd="0" presId="urn:microsoft.com/office/officeart/2005/8/layout/vList2"/>
    <dgm:cxn modelId="{05DBF085-6B83-43AF-A0E8-44855D82474A}" srcId="{F20D84BD-30FD-4300-A922-37C8F5C9373B}" destId="{0553D0AF-0FE2-43BE-9C8A-00CE8B9A37C5}" srcOrd="2" destOrd="0" parTransId="{8FF3D86F-D20C-4ED3-8A23-C6FE01520E4F}" sibTransId="{1C5E5093-0B26-4726-AD6B-A2962437A21C}"/>
    <dgm:cxn modelId="{6D184091-4842-42B9-8FB5-0EF7C8133078}" srcId="{F20D84BD-30FD-4300-A922-37C8F5C9373B}" destId="{8E2D5C92-B8CD-4556-B99E-9AB119D1DBFD}" srcOrd="1" destOrd="0" parTransId="{A536B4D8-381F-4D4E-A4F9-F414C188C765}" sibTransId="{C26C6C07-6757-493B-AFAD-5D141AF396B0}"/>
    <dgm:cxn modelId="{CAB849B1-CA96-4610-BAA2-C796B94A216B}" type="presParOf" srcId="{F160862E-BDFD-47EC-974E-38D47E8C25B3}" destId="{AF59832A-09D0-4965-BF7B-7D92695D91F2}" srcOrd="0" destOrd="0" presId="urn:microsoft.com/office/officeart/2005/8/layout/vList2"/>
    <dgm:cxn modelId="{48626F21-46A1-4C5F-BD60-824F4E278985}" type="presParOf" srcId="{F160862E-BDFD-47EC-974E-38D47E8C25B3}" destId="{B2C85363-668C-4D8C-A093-9AE94D1D521C}" srcOrd="1" destOrd="0" presId="urn:microsoft.com/office/officeart/2005/8/layout/vList2"/>
    <dgm:cxn modelId="{EE3C7F7E-A4AF-47CB-B9E3-89366C8D3C60}" type="presParOf" srcId="{F160862E-BDFD-47EC-974E-38D47E8C25B3}" destId="{464B4688-480F-4F62-ACDF-FB26FDBCC006}" srcOrd="2" destOrd="0" presId="urn:microsoft.com/office/officeart/2005/8/layout/vList2"/>
    <dgm:cxn modelId="{B5508E60-8AE7-4D46-97DA-70B072FCDC3F}" type="presParOf" srcId="{F160862E-BDFD-47EC-974E-38D47E8C25B3}" destId="{3618AA62-706E-4AFA-BFA4-83E3A60541A4}" srcOrd="3" destOrd="0" presId="urn:microsoft.com/office/officeart/2005/8/layout/vList2"/>
    <dgm:cxn modelId="{1373F982-9244-47AE-BF14-0265864F5177}" type="presParOf" srcId="{F160862E-BDFD-47EC-974E-38D47E8C25B3}" destId="{27642DD9-D9C1-4FAD-88C9-65E69E55810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07C9869-828D-4050-859D-99139DCC7E6A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BCC7379-4AF1-4288-9639-7EA6E69E6F13}">
      <dgm:prSet custT="1"/>
      <dgm:spPr/>
      <dgm:t>
        <a:bodyPr/>
        <a:lstStyle/>
        <a:p>
          <a:pPr algn="ctr" rtl="0"/>
          <a:r>
            <a:rPr lang="ru-RU" sz="1300" dirty="0" smtClean="0"/>
            <a:t>Мета: </a:t>
          </a:r>
          <a:r>
            <a:rPr lang="ru-RU" sz="1300" dirty="0" err="1" smtClean="0"/>
            <a:t>вирішення</a:t>
          </a:r>
          <a:r>
            <a:rPr lang="ru-RU" sz="1300" dirty="0" smtClean="0"/>
            <a:t> </a:t>
          </a:r>
          <a:r>
            <a:rPr lang="ru-RU" sz="1300" dirty="0" err="1" smtClean="0"/>
            <a:t>гострих</a:t>
          </a:r>
          <a:r>
            <a:rPr lang="ru-RU" sz="1300" dirty="0" smtClean="0"/>
            <a:t> </a:t>
          </a:r>
          <a:r>
            <a:rPr lang="ru-RU" sz="1300" dirty="0" err="1" smtClean="0"/>
            <a:t>суперечливих</a:t>
          </a:r>
          <a:r>
            <a:rPr lang="ru-RU" sz="1300" dirty="0" smtClean="0"/>
            <a:t> </a:t>
          </a:r>
          <a:r>
            <a:rPr lang="ru-RU" sz="1300" dirty="0" err="1" smtClean="0"/>
            <a:t>питань</a:t>
          </a:r>
          <a:r>
            <a:rPr lang="ru-RU" sz="1300" dirty="0" smtClean="0"/>
            <a:t>, </a:t>
          </a:r>
          <a:r>
            <a:rPr lang="ru-RU" sz="1300" dirty="0" err="1" smtClean="0"/>
            <a:t>створення</a:t>
          </a:r>
          <a:r>
            <a:rPr lang="ru-RU" sz="1300" dirty="0" smtClean="0"/>
            <a:t> списку </a:t>
          </a:r>
          <a:r>
            <a:rPr lang="ru-RU" sz="1300" dirty="0" err="1" smtClean="0"/>
            <a:t>ідей</a:t>
          </a:r>
          <a:r>
            <a:rPr lang="ru-RU" sz="1300" dirty="0" smtClean="0"/>
            <a:t> і </a:t>
          </a:r>
          <a:r>
            <a:rPr lang="ru-RU" sz="1300" dirty="0" err="1" smtClean="0"/>
            <a:t>залучення</a:t>
          </a:r>
          <a:r>
            <a:rPr lang="ru-RU" sz="1300" dirty="0" smtClean="0"/>
            <a:t> </a:t>
          </a:r>
          <a:r>
            <a:rPr lang="ru-RU" sz="1300" dirty="0" err="1" smtClean="0"/>
            <a:t>всіх</a:t>
          </a:r>
          <a:r>
            <a:rPr lang="ru-RU" sz="1300" dirty="0" smtClean="0"/>
            <a:t> </a:t>
          </a:r>
          <a:r>
            <a:rPr lang="ru-RU" sz="1300" dirty="0" err="1" smtClean="0"/>
            <a:t>учнів</a:t>
          </a:r>
          <a:r>
            <a:rPr lang="ru-RU" sz="1300" dirty="0" smtClean="0"/>
            <a:t> до </a:t>
          </a:r>
          <a:r>
            <a:rPr lang="ru-RU" sz="1300" dirty="0" err="1" smtClean="0"/>
            <a:t>обговорення</a:t>
          </a:r>
          <a:r>
            <a:rPr lang="ru-RU" sz="1300" dirty="0" smtClean="0"/>
            <a:t> </a:t>
          </a:r>
          <a:r>
            <a:rPr lang="ru-RU" sz="1300" dirty="0" err="1" smtClean="0"/>
            <a:t>поставленого</a:t>
          </a:r>
          <a:r>
            <a:rPr lang="ru-RU" sz="1300" dirty="0" smtClean="0"/>
            <a:t> </a:t>
          </a:r>
          <a:r>
            <a:rPr lang="ru-RU" sz="1300" dirty="0" err="1" smtClean="0"/>
            <a:t>питання</a:t>
          </a:r>
          <a:r>
            <a:rPr lang="ru-RU" sz="1300" dirty="0" smtClean="0"/>
            <a:t>. </a:t>
          </a:r>
          <a:r>
            <a:rPr lang="ru-RU" sz="1300" dirty="0" err="1" smtClean="0"/>
            <a:t>Технологія</a:t>
          </a:r>
          <a:r>
            <a:rPr lang="ru-RU" sz="1300" dirty="0" smtClean="0"/>
            <a:t> </a:t>
          </a:r>
          <a:r>
            <a:rPr lang="ru-RU" sz="1300" dirty="0" err="1" smtClean="0"/>
            <a:t>застосовується</a:t>
          </a:r>
          <a:r>
            <a:rPr lang="ru-RU" sz="1300" dirty="0" smtClean="0"/>
            <a:t>, коли </a:t>
          </a:r>
          <a:r>
            <a:rPr lang="ru-RU" sz="1300" dirty="0" err="1" smtClean="0"/>
            <a:t>всі</a:t>
          </a:r>
          <a:r>
            <a:rPr lang="ru-RU" sz="1300" dirty="0" smtClean="0"/>
            <a:t> </a:t>
          </a:r>
          <a:r>
            <a:rPr lang="ru-RU" sz="1300" dirty="0" err="1" smtClean="0"/>
            <a:t>групи</a:t>
          </a:r>
          <a:r>
            <a:rPr lang="ru-RU" sz="1300" dirty="0" smtClean="0"/>
            <a:t> </a:t>
          </a:r>
          <a:r>
            <a:rPr lang="ru-RU" sz="1300" dirty="0" err="1" smtClean="0"/>
            <a:t>мають</a:t>
          </a:r>
          <a:r>
            <a:rPr lang="ru-RU" sz="1300" dirty="0" smtClean="0"/>
            <a:t> </a:t>
          </a:r>
          <a:r>
            <a:rPr lang="ru-RU" sz="1300" dirty="0" err="1" smtClean="0"/>
            <a:t>виконувати</a:t>
          </a:r>
          <a:r>
            <a:rPr lang="ru-RU" sz="1300" dirty="0" smtClean="0"/>
            <a:t> </a:t>
          </a:r>
          <a:r>
            <a:rPr lang="ru-RU" sz="1300" dirty="0" err="1" smtClean="0"/>
            <a:t>одне</a:t>
          </a:r>
          <a:r>
            <a:rPr lang="ru-RU" sz="1300" dirty="0" smtClean="0"/>
            <a:t> й те </a:t>
          </a:r>
          <a:r>
            <a:rPr lang="ru-RU" sz="1300" dirty="0" err="1" smtClean="0"/>
            <a:t>саме</a:t>
          </a:r>
          <a:r>
            <a:rPr lang="ru-RU" sz="1300" dirty="0" smtClean="0"/>
            <a:t> </a:t>
          </a:r>
          <a:r>
            <a:rPr lang="ru-RU" sz="1300" dirty="0" err="1" smtClean="0"/>
            <a:t>завдання</a:t>
          </a:r>
          <a:r>
            <a:rPr lang="ru-RU" sz="1300" dirty="0" smtClean="0"/>
            <a:t>, </a:t>
          </a:r>
          <a:r>
            <a:rPr lang="ru-RU" sz="1300" dirty="0" err="1" smtClean="0"/>
            <a:t>що</a:t>
          </a:r>
          <a:r>
            <a:rPr lang="ru-RU" sz="1300" dirty="0" smtClean="0"/>
            <a:t> </a:t>
          </a:r>
          <a:r>
            <a:rPr lang="ru-RU" sz="1300" dirty="0" err="1" smtClean="0"/>
            <a:t>складається</a:t>
          </a:r>
          <a:r>
            <a:rPr lang="ru-RU" sz="1300" dirty="0" smtClean="0"/>
            <a:t> з </a:t>
          </a:r>
          <a:r>
            <a:rPr lang="ru-RU" sz="1300" dirty="0" err="1" smtClean="0"/>
            <a:t>кількох</a:t>
          </a:r>
          <a:r>
            <a:rPr lang="ru-RU" sz="1300" dirty="0" smtClean="0"/>
            <a:t> </a:t>
          </a:r>
          <a:r>
            <a:rPr lang="ru-RU" sz="1300" dirty="0" err="1" smtClean="0"/>
            <a:t>питань</a:t>
          </a:r>
          <a:r>
            <a:rPr lang="ru-RU" sz="1300" dirty="0" smtClean="0"/>
            <a:t> (</a:t>
          </a:r>
          <a:r>
            <a:rPr lang="ru-RU" sz="1300" dirty="0" err="1" smtClean="0"/>
            <a:t>позицій</a:t>
          </a:r>
          <a:r>
            <a:rPr lang="ru-RU" sz="1300" dirty="0" smtClean="0"/>
            <a:t>), </a:t>
          </a:r>
          <a:r>
            <a:rPr lang="ru-RU" sz="1300" dirty="0" err="1" smtClean="0"/>
            <a:t>які</a:t>
          </a:r>
          <a:r>
            <a:rPr lang="ru-RU" sz="1300" dirty="0" smtClean="0"/>
            <a:t> </a:t>
          </a:r>
          <a:r>
            <a:rPr lang="ru-RU" sz="1300" dirty="0" err="1" smtClean="0"/>
            <a:t>групи</a:t>
          </a:r>
          <a:r>
            <a:rPr lang="ru-RU" sz="1300" dirty="0" smtClean="0"/>
            <a:t> </a:t>
          </a:r>
          <a:r>
            <a:rPr lang="ru-RU" sz="1300" dirty="0" err="1" smtClean="0"/>
            <a:t>представлятимуть</a:t>
          </a:r>
          <a:r>
            <a:rPr lang="ru-RU" sz="1300" dirty="0" smtClean="0"/>
            <a:t> по </a:t>
          </a:r>
          <a:r>
            <a:rPr lang="ru-RU" sz="1300" dirty="0" err="1" smtClean="0"/>
            <a:t>черзі</a:t>
          </a:r>
          <a:r>
            <a:rPr lang="ru-RU" sz="1300" dirty="0" smtClean="0"/>
            <a:t>. </a:t>
          </a:r>
          <a:endParaRPr lang="ru-RU" sz="1300" dirty="0"/>
        </a:p>
      </dgm:t>
    </dgm:pt>
    <dgm:pt modelId="{840B22A8-E43B-42D5-82A8-607A926770BC}" type="parTrans" cxnId="{A413D0A4-B1FB-4AE7-AFAF-89EE976B7EC7}">
      <dgm:prSet/>
      <dgm:spPr/>
      <dgm:t>
        <a:bodyPr/>
        <a:lstStyle/>
        <a:p>
          <a:endParaRPr lang="ru-RU"/>
        </a:p>
      </dgm:t>
    </dgm:pt>
    <dgm:pt modelId="{23AAD980-C01E-4ED0-8E55-D20B2D4CF64C}" type="sibTrans" cxnId="{A413D0A4-B1FB-4AE7-AFAF-89EE976B7EC7}">
      <dgm:prSet/>
      <dgm:spPr/>
      <dgm:t>
        <a:bodyPr/>
        <a:lstStyle/>
        <a:p>
          <a:endParaRPr lang="ru-RU"/>
        </a:p>
      </dgm:t>
    </dgm:pt>
    <dgm:pt modelId="{B97A4DEB-399A-4058-A09B-D58FF3052AED}" type="pres">
      <dgm:prSet presAssocID="{207C9869-828D-4050-859D-99139DCC7E6A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EA9F1B-7C69-4E49-8737-617EC92FC3F6}" type="pres">
      <dgm:prSet presAssocID="{6BCC7379-4AF1-4288-9639-7EA6E69E6F13}" presName="circ1TxSh" presStyleLbl="vennNode1" presStyleIdx="0" presStyleCnt="1" custScaleX="136888"/>
      <dgm:spPr/>
      <dgm:t>
        <a:bodyPr/>
        <a:lstStyle/>
        <a:p>
          <a:endParaRPr lang="ru-RU"/>
        </a:p>
      </dgm:t>
    </dgm:pt>
  </dgm:ptLst>
  <dgm:cxnLst>
    <dgm:cxn modelId="{A413D0A4-B1FB-4AE7-AFAF-89EE976B7EC7}" srcId="{207C9869-828D-4050-859D-99139DCC7E6A}" destId="{6BCC7379-4AF1-4288-9639-7EA6E69E6F13}" srcOrd="0" destOrd="0" parTransId="{840B22A8-E43B-42D5-82A8-607A926770BC}" sibTransId="{23AAD980-C01E-4ED0-8E55-D20B2D4CF64C}"/>
    <dgm:cxn modelId="{CDB051A5-3C04-424B-959A-146794B1F028}" type="presOf" srcId="{207C9869-828D-4050-859D-99139DCC7E6A}" destId="{B97A4DEB-399A-4058-A09B-D58FF3052AED}" srcOrd="0" destOrd="0" presId="urn:microsoft.com/office/officeart/2005/8/layout/venn1"/>
    <dgm:cxn modelId="{E07B8E89-E7A0-4F8C-AE25-4C58FF072165}" type="presOf" srcId="{6BCC7379-4AF1-4288-9639-7EA6E69E6F13}" destId="{8EEA9F1B-7C69-4E49-8737-617EC92FC3F6}" srcOrd="0" destOrd="0" presId="urn:microsoft.com/office/officeart/2005/8/layout/venn1"/>
    <dgm:cxn modelId="{198B5B0D-943A-45A8-83C8-E5276FED8B42}" type="presParOf" srcId="{B97A4DEB-399A-4058-A09B-D58FF3052AED}" destId="{8EEA9F1B-7C69-4E49-8737-617EC92FC3F6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7C49D951-3BF5-4D61-8819-91344E6F726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ED54023-B675-4A7A-A75E-35C6178E2632}">
      <dgm:prSet custT="1"/>
      <dgm:spPr/>
      <dgm:t>
        <a:bodyPr/>
        <a:lstStyle/>
        <a:p>
          <a:pPr rtl="0"/>
          <a:r>
            <a:rPr lang="ru-RU" sz="1200" dirty="0" smtClean="0"/>
            <a:t>Порядок </a:t>
          </a:r>
          <a:r>
            <a:rPr lang="ru-RU" sz="1200" dirty="0" err="1" smtClean="0"/>
            <a:t>роботи</a:t>
          </a:r>
          <a:r>
            <a:rPr lang="ru-RU" sz="1200" dirty="0" smtClean="0"/>
            <a:t>:</a:t>
          </a:r>
          <a:endParaRPr lang="ru-RU" sz="1200" dirty="0"/>
        </a:p>
      </dgm:t>
    </dgm:pt>
    <dgm:pt modelId="{40508183-33CE-4BB6-96E5-C0561C66AF8A}" type="parTrans" cxnId="{22D81266-992F-4D54-BF2D-9BB9B7B11787}">
      <dgm:prSet/>
      <dgm:spPr/>
      <dgm:t>
        <a:bodyPr/>
        <a:lstStyle/>
        <a:p>
          <a:endParaRPr lang="ru-RU"/>
        </a:p>
      </dgm:t>
    </dgm:pt>
    <dgm:pt modelId="{B63555C5-2B10-43FB-816F-43434A949DBC}" type="sibTrans" cxnId="{22D81266-992F-4D54-BF2D-9BB9B7B11787}">
      <dgm:prSet/>
      <dgm:spPr/>
      <dgm:t>
        <a:bodyPr/>
        <a:lstStyle/>
        <a:p>
          <a:endParaRPr lang="ru-RU"/>
        </a:p>
      </dgm:t>
    </dgm:pt>
    <dgm:pt modelId="{4966B1A5-729B-4DF2-ABC7-B2CB4C5E28AD}">
      <dgm:prSet custT="1"/>
      <dgm:spPr/>
      <dgm:t>
        <a:bodyPr/>
        <a:lstStyle/>
        <a:p>
          <a:pPr rtl="0"/>
          <a:r>
            <a:rPr lang="ru-RU" sz="1100" dirty="0" smtClean="0"/>
            <a:t>Коли </a:t>
          </a:r>
          <a:r>
            <a:rPr lang="ru-RU" sz="1100" dirty="0" err="1" smtClean="0"/>
            <a:t>малі</a:t>
          </a:r>
          <a:r>
            <a:rPr lang="ru-RU" sz="1100" dirty="0" smtClean="0"/>
            <a:t> </a:t>
          </a:r>
          <a:r>
            <a:rPr lang="ru-RU" sz="1100" dirty="0" err="1" smtClean="0"/>
            <a:t>групи</a:t>
          </a:r>
          <a:r>
            <a:rPr lang="ru-RU" sz="1100" dirty="0" smtClean="0"/>
            <a:t> завершили </a:t>
          </a:r>
          <a:r>
            <a:rPr lang="ru-RU" sz="1100" dirty="0" err="1" smtClean="0"/>
            <a:t>виконувати</a:t>
          </a:r>
          <a:r>
            <a:rPr lang="ru-RU" sz="1100" dirty="0" smtClean="0"/>
            <a:t> </a:t>
          </a:r>
          <a:r>
            <a:rPr lang="ru-RU" sz="1100" dirty="0" err="1" smtClean="0"/>
            <a:t>завдання</a:t>
          </a:r>
          <a:r>
            <a:rPr lang="ru-RU" sz="1100" dirty="0" smtClean="0"/>
            <a:t> й </a:t>
          </a:r>
          <a:r>
            <a:rPr lang="ru-RU" sz="1100" dirty="0" err="1" smtClean="0"/>
            <a:t>готові</a:t>
          </a:r>
          <a:r>
            <a:rPr lang="ru-RU" sz="1100" dirty="0" smtClean="0"/>
            <a:t> </a:t>
          </a:r>
          <a:r>
            <a:rPr lang="ru-RU" sz="1100" dirty="0" err="1" smtClean="0"/>
            <a:t>представити</a:t>
          </a:r>
          <a:r>
            <a:rPr lang="ru-RU" sz="1100" dirty="0" smtClean="0"/>
            <a:t> </a:t>
          </a:r>
          <a:r>
            <a:rPr lang="ru-RU" sz="1100" dirty="0" err="1" smtClean="0"/>
            <a:t>інформацію</a:t>
          </a:r>
          <a:r>
            <a:rPr lang="ru-RU" sz="1100" dirty="0" smtClean="0"/>
            <a:t>, учитель </a:t>
          </a:r>
          <a:r>
            <a:rPr lang="ru-RU" sz="1100" dirty="0" err="1" smtClean="0"/>
            <a:t>надає</a:t>
          </a:r>
          <a:r>
            <a:rPr lang="ru-RU" sz="1100" dirty="0" smtClean="0"/>
            <a:t> слово </a:t>
          </a:r>
          <a:r>
            <a:rPr lang="ru-RU" sz="1100" dirty="0" err="1" smtClean="0"/>
            <a:t>кожній</a:t>
          </a:r>
          <a:r>
            <a:rPr lang="ru-RU" sz="1100" dirty="0" smtClean="0"/>
            <a:t> з них </a:t>
          </a:r>
          <a:r>
            <a:rPr lang="ru-RU" sz="1100" dirty="0" err="1" smtClean="0"/>
            <a:t>почергово</a:t>
          </a:r>
          <a:r>
            <a:rPr lang="ru-RU" sz="1100" dirty="0" smtClean="0"/>
            <a:t>, </a:t>
          </a:r>
          <a:r>
            <a:rPr lang="ru-RU" sz="1100" dirty="0" err="1" smtClean="0"/>
            <a:t>щоб</a:t>
          </a:r>
          <a:r>
            <a:rPr lang="ru-RU" sz="1100" dirty="0" smtClean="0"/>
            <a:t> </a:t>
          </a:r>
          <a:r>
            <a:rPr lang="ru-RU" sz="1100" dirty="0" err="1" smtClean="0"/>
            <a:t>озвучити</a:t>
          </a:r>
          <a:r>
            <a:rPr lang="ru-RU" sz="1100" dirty="0" smtClean="0"/>
            <a:t> </a:t>
          </a:r>
          <a:r>
            <a:rPr lang="ru-RU" sz="1100" dirty="0" err="1" smtClean="0"/>
            <a:t>лише</a:t>
          </a:r>
          <a:r>
            <a:rPr lang="ru-RU" sz="1100" dirty="0" smtClean="0"/>
            <a:t> один аспект </a:t>
          </a:r>
          <a:r>
            <a:rPr lang="ru-RU" sz="1100" dirty="0" err="1" smtClean="0"/>
            <a:t>обговорюваної</a:t>
          </a:r>
          <a:r>
            <a:rPr lang="ru-RU" sz="1100" dirty="0" smtClean="0"/>
            <a:t> </a:t>
          </a:r>
          <a:r>
            <a:rPr lang="ru-RU" sz="1100" dirty="0" err="1" smtClean="0"/>
            <a:t>проблеми</a:t>
          </a:r>
          <a:r>
            <a:rPr lang="ru-RU" sz="1100" dirty="0" smtClean="0"/>
            <a:t> (</a:t>
          </a:r>
          <a:r>
            <a:rPr lang="ru-RU" sz="1100" dirty="0" err="1" smtClean="0"/>
            <a:t>назвати</a:t>
          </a:r>
          <a:r>
            <a:rPr lang="ru-RU" sz="1100" dirty="0" smtClean="0"/>
            <a:t> й </a:t>
          </a:r>
          <a:r>
            <a:rPr lang="ru-RU" sz="1100" dirty="0" err="1" smtClean="0"/>
            <a:t>обґрунтувати</a:t>
          </a:r>
          <a:r>
            <a:rPr lang="ru-RU" sz="1100" dirty="0" smtClean="0"/>
            <a:t> одну причину, рису, </a:t>
          </a:r>
          <a:r>
            <a:rPr lang="ru-RU" sz="1100" dirty="0" err="1" smtClean="0"/>
            <a:t>ознаку</a:t>
          </a:r>
          <a:r>
            <a:rPr lang="ru-RU" sz="1100" dirty="0" smtClean="0"/>
            <a:t> </a:t>
          </a:r>
          <a:r>
            <a:rPr lang="ru-RU" sz="1100" dirty="0" err="1" smtClean="0"/>
            <a:t>тощо</a:t>
          </a:r>
          <a:r>
            <a:rPr lang="ru-RU" sz="1100" dirty="0" smtClean="0"/>
            <a:t>). </a:t>
          </a:r>
          <a:r>
            <a:rPr lang="ru-RU" sz="1100" dirty="0" err="1" smtClean="0"/>
            <a:t>Продовжуючи</a:t>
          </a:r>
          <a:r>
            <a:rPr lang="ru-RU" sz="1100" dirty="0" smtClean="0"/>
            <a:t> по колу, </a:t>
          </a:r>
          <a:r>
            <a:rPr lang="ru-RU" sz="1100" dirty="0" err="1" smtClean="0"/>
            <a:t>вчитель</a:t>
          </a:r>
          <a:r>
            <a:rPr lang="ru-RU" sz="1100" dirty="0" smtClean="0"/>
            <a:t> </a:t>
          </a:r>
          <a:r>
            <a:rPr lang="ru-RU" sz="1100" dirty="0" err="1" smtClean="0"/>
            <a:t>запитує</a:t>
          </a:r>
          <a:r>
            <a:rPr lang="ru-RU" sz="1100" dirty="0" smtClean="0"/>
            <a:t> </a:t>
          </a:r>
          <a:r>
            <a:rPr lang="ru-RU" sz="1100" dirty="0" err="1" smtClean="0"/>
            <a:t>всі</a:t>
          </a:r>
          <a:r>
            <a:rPr lang="ru-RU" sz="1100" dirty="0" smtClean="0"/>
            <a:t> </a:t>
          </a:r>
          <a:r>
            <a:rPr lang="ru-RU" sz="1100" dirty="0" err="1" smtClean="0"/>
            <a:t>групи</a:t>
          </a:r>
          <a:r>
            <a:rPr lang="ru-RU" sz="1100" dirty="0" smtClean="0"/>
            <a:t> по </a:t>
          </a:r>
          <a:r>
            <a:rPr lang="ru-RU" sz="1100" dirty="0" err="1" smtClean="0"/>
            <a:t>черзі</a:t>
          </a:r>
          <a:r>
            <a:rPr lang="ru-RU" sz="1100" dirty="0" smtClean="0"/>
            <a:t>, </a:t>
          </a:r>
          <a:r>
            <a:rPr lang="ru-RU" sz="1100" dirty="0" err="1" smtClean="0"/>
            <a:t>поки</a:t>
          </a:r>
          <a:r>
            <a:rPr lang="ru-RU" sz="1100" dirty="0" smtClean="0"/>
            <a:t> не </a:t>
          </a:r>
          <a:r>
            <a:rPr lang="ru-RU" sz="1100" dirty="0" err="1" smtClean="0"/>
            <a:t>вичерпаються</a:t>
          </a:r>
          <a:r>
            <a:rPr lang="ru-RU" sz="1100" dirty="0" smtClean="0"/>
            <a:t> </a:t>
          </a:r>
          <a:r>
            <a:rPr lang="ru-RU" sz="1100" dirty="0" err="1" smtClean="0"/>
            <a:t>ідеї</a:t>
          </a:r>
          <a:r>
            <a:rPr lang="ru-RU" sz="1100" dirty="0" smtClean="0"/>
            <a:t>. </a:t>
          </a:r>
          <a:r>
            <a:rPr lang="ru-RU" sz="1100" dirty="0" err="1" smtClean="0"/>
            <a:t>Це</a:t>
          </a:r>
          <a:r>
            <a:rPr lang="ru-RU" sz="1100" dirty="0" smtClean="0"/>
            <a:t> дозволить </a:t>
          </a:r>
          <a:r>
            <a:rPr lang="ru-RU" sz="1100" dirty="0" err="1" smtClean="0"/>
            <a:t>кожній</a:t>
          </a:r>
          <a:r>
            <a:rPr lang="ru-RU" sz="1100" dirty="0" smtClean="0"/>
            <a:t> </a:t>
          </a:r>
          <a:r>
            <a:rPr lang="ru-RU" sz="1100" dirty="0" err="1" smtClean="0"/>
            <a:t>групі</a:t>
          </a:r>
          <a:r>
            <a:rPr lang="ru-RU" sz="1100" dirty="0" smtClean="0"/>
            <a:t> </a:t>
          </a:r>
          <a:r>
            <a:rPr lang="ru-RU" sz="1100" dirty="0" err="1" smtClean="0"/>
            <a:t>розповісти</a:t>
          </a:r>
          <a:r>
            <a:rPr lang="ru-RU" sz="1100" dirty="0" smtClean="0"/>
            <a:t> про </a:t>
          </a:r>
          <a:r>
            <a:rPr lang="ru-RU" sz="1100" dirty="0" err="1" smtClean="0"/>
            <a:t>результати</a:t>
          </a:r>
          <a:r>
            <a:rPr lang="ru-RU" sz="1100" dirty="0" smtClean="0"/>
            <a:t> </a:t>
          </a:r>
          <a:r>
            <a:rPr lang="ru-RU" sz="1100" dirty="0" err="1" smtClean="0"/>
            <a:t>своєї</a:t>
          </a:r>
          <a:r>
            <a:rPr lang="ru-RU" sz="1100" dirty="0" smtClean="0"/>
            <a:t> </a:t>
          </a:r>
          <a:r>
            <a:rPr lang="ru-RU" sz="1100" dirty="0" err="1" smtClean="0"/>
            <a:t>роботи</a:t>
          </a:r>
          <a:r>
            <a:rPr lang="ru-RU" sz="1100" dirty="0" smtClean="0"/>
            <a:t>, </a:t>
          </a:r>
          <a:r>
            <a:rPr lang="ru-RU" sz="1100" dirty="0" err="1" smtClean="0"/>
            <a:t>уникаючи</a:t>
          </a:r>
          <a:r>
            <a:rPr lang="ru-RU" sz="1100" dirty="0" smtClean="0"/>
            <a:t> </a:t>
          </a:r>
          <a:r>
            <a:rPr lang="ru-RU" sz="1100" dirty="0" err="1" smtClean="0"/>
            <a:t>ситуації</a:t>
          </a:r>
          <a:r>
            <a:rPr lang="ru-RU" sz="1100" dirty="0" smtClean="0"/>
            <a:t>, коли перша </a:t>
          </a:r>
          <a:r>
            <a:rPr lang="ru-RU" sz="1100" dirty="0" err="1" smtClean="0"/>
            <a:t>група</a:t>
          </a:r>
          <a:r>
            <a:rPr lang="ru-RU" sz="1100" dirty="0" smtClean="0"/>
            <a:t>, </a:t>
          </a:r>
          <a:r>
            <a:rPr lang="ru-RU" sz="1100" dirty="0" err="1" smtClean="0"/>
            <a:t>що</a:t>
          </a:r>
          <a:r>
            <a:rPr lang="ru-RU" sz="1100" dirty="0" smtClean="0"/>
            <a:t> </a:t>
          </a:r>
          <a:r>
            <a:rPr lang="ru-RU" sz="1100" dirty="0" err="1" smtClean="0"/>
            <a:t>виступає</a:t>
          </a:r>
          <a:r>
            <a:rPr lang="ru-RU" sz="1100" dirty="0" smtClean="0"/>
            <a:t>, </a:t>
          </a:r>
          <a:r>
            <a:rPr lang="ru-RU" sz="1100" dirty="0" err="1" smtClean="0"/>
            <a:t>подає</a:t>
          </a:r>
          <a:r>
            <a:rPr lang="ru-RU" sz="1100" dirty="0" smtClean="0"/>
            <a:t> всю </a:t>
          </a:r>
          <a:r>
            <a:rPr lang="ru-RU" sz="1100" dirty="0" err="1" smtClean="0"/>
            <a:t>інформацію</a:t>
          </a:r>
          <a:r>
            <a:rPr lang="ru-RU" sz="1100" dirty="0" smtClean="0"/>
            <a:t>. </a:t>
          </a:r>
          <a:endParaRPr lang="ru-RU" sz="1100" dirty="0"/>
        </a:p>
      </dgm:t>
    </dgm:pt>
    <dgm:pt modelId="{C102DEA5-7410-4BBC-9187-51BF3EBE88B1}" type="parTrans" cxnId="{ED345155-06CC-44DC-B8D1-80018746626E}">
      <dgm:prSet/>
      <dgm:spPr/>
      <dgm:t>
        <a:bodyPr/>
        <a:lstStyle/>
        <a:p>
          <a:endParaRPr lang="ru-RU"/>
        </a:p>
      </dgm:t>
    </dgm:pt>
    <dgm:pt modelId="{306F4780-C4C4-45FC-A7A3-C1EFFD5AB426}" type="sibTrans" cxnId="{ED345155-06CC-44DC-B8D1-80018746626E}">
      <dgm:prSet/>
      <dgm:spPr/>
      <dgm:t>
        <a:bodyPr/>
        <a:lstStyle/>
        <a:p>
          <a:endParaRPr lang="ru-RU"/>
        </a:p>
      </dgm:t>
    </dgm:pt>
    <dgm:pt modelId="{58797B62-1494-4EA1-864A-0F59F854CD05}">
      <dgm:prSet custT="1"/>
      <dgm:spPr/>
      <dgm:t>
        <a:bodyPr/>
        <a:lstStyle/>
        <a:p>
          <a:pPr rtl="0"/>
          <a:r>
            <a:rPr lang="ru-RU" sz="1100" dirty="0" smtClean="0"/>
            <a:t> </a:t>
          </a:r>
          <a:r>
            <a:rPr lang="ru-RU" sz="1100" dirty="0" err="1" smtClean="0"/>
            <a:t>Під</a:t>
          </a:r>
          <a:r>
            <a:rPr lang="ru-RU" sz="1100" dirty="0" smtClean="0"/>
            <a:t> час </a:t>
          </a:r>
          <a:r>
            <a:rPr lang="ru-RU" sz="1100" dirty="0" err="1" smtClean="0"/>
            <a:t>виступів</a:t>
          </a:r>
          <a:r>
            <a:rPr lang="ru-RU" sz="1100" dirty="0" smtClean="0"/>
            <a:t> </a:t>
          </a:r>
          <a:r>
            <a:rPr lang="ru-RU" sz="1100" dirty="0" err="1" smtClean="0"/>
            <a:t>груп</a:t>
          </a:r>
          <a:r>
            <a:rPr lang="ru-RU" sz="1100" dirty="0" smtClean="0"/>
            <a:t> учитель </a:t>
          </a:r>
          <a:r>
            <a:rPr lang="ru-RU" sz="1100" dirty="0" err="1" smtClean="0"/>
            <a:t>може</a:t>
          </a:r>
          <a:r>
            <a:rPr lang="ru-RU" sz="1100" dirty="0" smtClean="0"/>
            <a:t> </a:t>
          </a:r>
          <a:r>
            <a:rPr lang="ru-RU" sz="1100" dirty="0" err="1" smtClean="0"/>
            <a:t>робити</a:t>
          </a:r>
          <a:r>
            <a:rPr lang="ru-RU" sz="1100" dirty="0" smtClean="0"/>
            <a:t> записи на </a:t>
          </a:r>
          <a:r>
            <a:rPr lang="ru-RU" sz="1100" dirty="0" err="1" smtClean="0"/>
            <a:t>дошці</a:t>
          </a:r>
          <a:r>
            <a:rPr lang="ru-RU" sz="1100" dirty="0" smtClean="0"/>
            <a:t>, </a:t>
          </a:r>
          <a:r>
            <a:rPr lang="ru-RU" sz="1100" dirty="0" err="1" smtClean="0"/>
            <a:t>занотовуючи</a:t>
          </a:r>
          <a:r>
            <a:rPr lang="ru-RU" sz="1100" dirty="0" smtClean="0"/>
            <a:t> думки </a:t>
          </a:r>
          <a:r>
            <a:rPr lang="ru-RU" sz="1100" dirty="0" err="1" smtClean="0"/>
            <a:t>груп</a:t>
          </a:r>
          <a:r>
            <a:rPr lang="ru-RU" sz="1100" dirty="0" smtClean="0"/>
            <a:t>.</a:t>
          </a:r>
          <a:endParaRPr lang="ru-RU" sz="1100" dirty="0"/>
        </a:p>
      </dgm:t>
    </dgm:pt>
    <dgm:pt modelId="{906C8E42-04D7-4C20-9ABE-95F766E76229}" type="parTrans" cxnId="{40C71D38-8642-47B1-A344-C1E85B166F7F}">
      <dgm:prSet/>
      <dgm:spPr/>
      <dgm:t>
        <a:bodyPr/>
        <a:lstStyle/>
        <a:p>
          <a:endParaRPr lang="ru-RU"/>
        </a:p>
      </dgm:t>
    </dgm:pt>
    <dgm:pt modelId="{25D57BDD-7681-46F0-8C2E-F276EBE8067C}" type="sibTrans" cxnId="{40C71D38-8642-47B1-A344-C1E85B166F7F}">
      <dgm:prSet/>
      <dgm:spPr/>
      <dgm:t>
        <a:bodyPr/>
        <a:lstStyle/>
        <a:p>
          <a:endParaRPr lang="ru-RU"/>
        </a:p>
      </dgm:t>
    </dgm:pt>
    <dgm:pt modelId="{2BCC1CBA-7A0C-4967-9327-56102F2E4083}">
      <dgm:prSet custT="1"/>
      <dgm:spPr/>
      <dgm:t>
        <a:bodyPr/>
        <a:lstStyle/>
        <a:p>
          <a:pPr rtl="0"/>
          <a:r>
            <a:rPr lang="ru-RU" sz="1100" dirty="0" smtClean="0"/>
            <a:t> </a:t>
          </a:r>
          <a:r>
            <a:rPr lang="ru-RU" sz="1100" dirty="0" err="1" smtClean="0"/>
            <a:t>Після</a:t>
          </a:r>
          <a:r>
            <a:rPr lang="ru-RU" sz="1100" dirty="0" smtClean="0"/>
            <a:t> </a:t>
          </a:r>
          <a:r>
            <a:rPr lang="ru-RU" sz="1100" dirty="0" err="1" smtClean="0"/>
            <a:t>завершення</a:t>
          </a:r>
          <a:r>
            <a:rPr lang="ru-RU" sz="1100" dirty="0" smtClean="0"/>
            <a:t> </a:t>
          </a:r>
          <a:r>
            <a:rPr lang="ru-RU" sz="1100" dirty="0" err="1" smtClean="0"/>
            <a:t>презентацій</a:t>
          </a:r>
          <a:r>
            <a:rPr lang="ru-RU" sz="1100" dirty="0" smtClean="0"/>
            <a:t> </a:t>
          </a:r>
          <a:r>
            <a:rPr lang="ru-RU" sz="1100" dirty="0" err="1" smtClean="0"/>
            <a:t>групи</a:t>
          </a:r>
          <a:r>
            <a:rPr lang="ru-RU" sz="1100" dirty="0" smtClean="0"/>
            <a:t> </a:t>
          </a:r>
          <a:r>
            <a:rPr lang="ru-RU" sz="1100" dirty="0" err="1" smtClean="0"/>
            <a:t>можуть</a:t>
          </a:r>
          <a:r>
            <a:rPr lang="ru-RU" sz="1100" dirty="0" smtClean="0"/>
            <a:t> </a:t>
          </a:r>
          <a:r>
            <a:rPr lang="ru-RU" sz="1100" dirty="0" err="1" smtClean="0"/>
            <a:t>обговорити</a:t>
          </a:r>
          <a:r>
            <a:rPr lang="ru-RU" sz="1100" dirty="0" smtClean="0"/>
            <a:t> </a:t>
          </a:r>
          <a:r>
            <a:rPr lang="ru-RU" sz="1100" dirty="0" err="1" smtClean="0"/>
            <a:t>складений</a:t>
          </a:r>
          <a:r>
            <a:rPr lang="ru-RU" sz="1100" dirty="0" smtClean="0"/>
            <a:t> на </a:t>
          </a:r>
          <a:r>
            <a:rPr lang="ru-RU" sz="1100" dirty="0" err="1" smtClean="0"/>
            <a:t>дошці</a:t>
          </a:r>
          <a:r>
            <a:rPr lang="ru-RU" sz="1100" dirty="0" smtClean="0"/>
            <a:t> </a:t>
          </a:r>
          <a:r>
            <a:rPr lang="ru-RU" sz="1100" dirty="0" err="1" smtClean="0"/>
            <a:t>перелік</a:t>
          </a:r>
          <a:r>
            <a:rPr lang="ru-RU" sz="1100" dirty="0" smtClean="0"/>
            <a:t>. </a:t>
          </a:r>
          <a:endParaRPr lang="ru-RU" sz="1100" dirty="0"/>
        </a:p>
      </dgm:t>
    </dgm:pt>
    <dgm:pt modelId="{B616BEF8-9B1E-46F6-BF27-7205639DB60E}" type="parTrans" cxnId="{1AD80801-7D19-4AFA-97A4-D3BC8637E415}">
      <dgm:prSet/>
      <dgm:spPr/>
      <dgm:t>
        <a:bodyPr/>
        <a:lstStyle/>
        <a:p>
          <a:endParaRPr lang="ru-RU"/>
        </a:p>
      </dgm:t>
    </dgm:pt>
    <dgm:pt modelId="{3B79EB80-90C8-4EE5-94CA-81AD7D47CDF6}" type="sibTrans" cxnId="{1AD80801-7D19-4AFA-97A4-D3BC8637E415}">
      <dgm:prSet/>
      <dgm:spPr/>
      <dgm:t>
        <a:bodyPr/>
        <a:lstStyle/>
        <a:p>
          <a:endParaRPr lang="ru-RU"/>
        </a:p>
      </dgm:t>
    </dgm:pt>
    <dgm:pt modelId="{9590FA55-6FE1-4F50-B5CD-598AF9FF83BA}" type="pres">
      <dgm:prSet presAssocID="{7C49D951-3BF5-4D61-8819-91344E6F726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54669C8-F650-4DF5-ACEB-E7565C1B1846}" type="pres">
      <dgm:prSet presAssocID="{CED54023-B675-4A7A-A75E-35C6178E2632}" presName="parentText" presStyleLbl="node1" presStyleIdx="0" presStyleCnt="4" custLinFactY="-1775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12C734-D915-48FE-BFF2-6198AB21F1F4}" type="pres">
      <dgm:prSet presAssocID="{B63555C5-2B10-43FB-816F-43434A949DBC}" presName="spacer" presStyleCnt="0"/>
      <dgm:spPr/>
    </dgm:pt>
    <dgm:pt modelId="{5CFE52C4-081C-4FB4-8ACD-402851D1F43C}" type="pres">
      <dgm:prSet presAssocID="{4966B1A5-729B-4DF2-ABC7-B2CB4C5E28AD}" presName="parentText" presStyleLbl="node1" presStyleIdx="1" presStyleCnt="4" custScaleY="119582" custLinFactY="-15510" custLinFactNeighborX="-34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10EAC1-15C3-4DD1-A08B-11DFA7682C06}" type="pres">
      <dgm:prSet presAssocID="{306F4780-C4C4-45FC-A7A3-C1EFFD5AB426}" presName="spacer" presStyleCnt="0"/>
      <dgm:spPr/>
    </dgm:pt>
    <dgm:pt modelId="{F993B6C5-DF80-4DB1-A855-3286F5B57247}" type="pres">
      <dgm:prSet presAssocID="{58797B62-1494-4EA1-864A-0F59F854CD05}" presName="parentText" presStyleLbl="node1" presStyleIdx="2" presStyleCnt="4" custScaleY="82814" custLinFactY="-15510" custLinFactNeighborX="17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6CB5D4-0D70-4258-A85E-16E015DA9855}" type="pres">
      <dgm:prSet presAssocID="{25D57BDD-7681-46F0-8C2E-F276EBE8067C}" presName="spacer" presStyleCnt="0"/>
      <dgm:spPr/>
    </dgm:pt>
    <dgm:pt modelId="{BA13F019-C86E-42CB-A590-4CA42244962D}" type="pres">
      <dgm:prSet presAssocID="{2BCC1CBA-7A0C-4967-9327-56102F2E4083}" presName="parentText" presStyleLbl="node1" presStyleIdx="3" presStyleCnt="4" custScaleY="72797" custLinFactY="-13597" custLinFactNeighborX="17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2D81266-992F-4D54-BF2D-9BB9B7B11787}" srcId="{7C49D951-3BF5-4D61-8819-91344E6F726D}" destId="{CED54023-B675-4A7A-A75E-35C6178E2632}" srcOrd="0" destOrd="0" parTransId="{40508183-33CE-4BB6-96E5-C0561C66AF8A}" sibTransId="{B63555C5-2B10-43FB-816F-43434A949DBC}"/>
    <dgm:cxn modelId="{3940E456-F65C-4B27-84B8-4F98F8A1E3AA}" type="presOf" srcId="{58797B62-1494-4EA1-864A-0F59F854CD05}" destId="{F993B6C5-DF80-4DB1-A855-3286F5B57247}" srcOrd="0" destOrd="0" presId="urn:microsoft.com/office/officeart/2005/8/layout/vList2"/>
    <dgm:cxn modelId="{F9A4FF1E-9721-4F4E-8389-94C1A015EE0C}" type="presOf" srcId="{4966B1A5-729B-4DF2-ABC7-B2CB4C5E28AD}" destId="{5CFE52C4-081C-4FB4-8ACD-402851D1F43C}" srcOrd="0" destOrd="0" presId="urn:microsoft.com/office/officeart/2005/8/layout/vList2"/>
    <dgm:cxn modelId="{ED345155-06CC-44DC-B8D1-80018746626E}" srcId="{7C49D951-3BF5-4D61-8819-91344E6F726D}" destId="{4966B1A5-729B-4DF2-ABC7-B2CB4C5E28AD}" srcOrd="1" destOrd="0" parTransId="{C102DEA5-7410-4BBC-9187-51BF3EBE88B1}" sibTransId="{306F4780-C4C4-45FC-A7A3-C1EFFD5AB426}"/>
    <dgm:cxn modelId="{40C71D38-8642-47B1-A344-C1E85B166F7F}" srcId="{7C49D951-3BF5-4D61-8819-91344E6F726D}" destId="{58797B62-1494-4EA1-864A-0F59F854CD05}" srcOrd="2" destOrd="0" parTransId="{906C8E42-04D7-4C20-9ABE-95F766E76229}" sibTransId="{25D57BDD-7681-46F0-8C2E-F276EBE8067C}"/>
    <dgm:cxn modelId="{31AA7583-54A7-4BC1-8C46-34CA0911D757}" type="presOf" srcId="{2BCC1CBA-7A0C-4967-9327-56102F2E4083}" destId="{BA13F019-C86E-42CB-A590-4CA42244962D}" srcOrd="0" destOrd="0" presId="urn:microsoft.com/office/officeart/2005/8/layout/vList2"/>
    <dgm:cxn modelId="{1AD80801-7D19-4AFA-97A4-D3BC8637E415}" srcId="{7C49D951-3BF5-4D61-8819-91344E6F726D}" destId="{2BCC1CBA-7A0C-4967-9327-56102F2E4083}" srcOrd="3" destOrd="0" parTransId="{B616BEF8-9B1E-46F6-BF27-7205639DB60E}" sibTransId="{3B79EB80-90C8-4EE5-94CA-81AD7D47CDF6}"/>
    <dgm:cxn modelId="{052741B1-318C-48C9-8E6A-A317C2B41EA5}" type="presOf" srcId="{CED54023-B675-4A7A-A75E-35C6178E2632}" destId="{A54669C8-F650-4DF5-ACEB-E7565C1B1846}" srcOrd="0" destOrd="0" presId="urn:microsoft.com/office/officeart/2005/8/layout/vList2"/>
    <dgm:cxn modelId="{7E3D18C0-CD4B-4C6F-92C5-585AB81F7461}" type="presOf" srcId="{7C49D951-3BF5-4D61-8819-91344E6F726D}" destId="{9590FA55-6FE1-4F50-B5CD-598AF9FF83BA}" srcOrd="0" destOrd="0" presId="urn:microsoft.com/office/officeart/2005/8/layout/vList2"/>
    <dgm:cxn modelId="{B72FC4E1-3EFB-48DC-8A72-5B7FCD0E89DA}" type="presParOf" srcId="{9590FA55-6FE1-4F50-B5CD-598AF9FF83BA}" destId="{A54669C8-F650-4DF5-ACEB-E7565C1B1846}" srcOrd="0" destOrd="0" presId="urn:microsoft.com/office/officeart/2005/8/layout/vList2"/>
    <dgm:cxn modelId="{C4791C4F-5632-4931-A443-0962B756B308}" type="presParOf" srcId="{9590FA55-6FE1-4F50-B5CD-598AF9FF83BA}" destId="{0012C734-D915-48FE-BFF2-6198AB21F1F4}" srcOrd="1" destOrd="0" presId="urn:microsoft.com/office/officeart/2005/8/layout/vList2"/>
    <dgm:cxn modelId="{A468BFC5-A542-441A-9AA8-9F228A3A2CB6}" type="presParOf" srcId="{9590FA55-6FE1-4F50-B5CD-598AF9FF83BA}" destId="{5CFE52C4-081C-4FB4-8ACD-402851D1F43C}" srcOrd="2" destOrd="0" presId="urn:microsoft.com/office/officeart/2005/8/layout/vList2"/>
    <dgm:cxn modelId="{31713A86-6900-4621-9DE6-0CC69A26B873}" type="presParOf" srcId="{9590FA55-6FE1-4F50-B5CD-598AF9FF83BA}" destId="{5C10EAC1-15C3-4DD1-A08B-11DFA7682C06}" srcOrd="3" destOrd="0" presId="urn:microsoft.com/office/officeart/2005/8/layout/vList2"/>
    <dgm:cxn modelId="{B971D335-6BFB-4B52-BA3D-BD61837D2EA0}" type="presParOf" srcId="{9590FA55-6FE1-4F50-B5CD-598AF9FF83BA}" destId="{F993B6C5-DF80-4DB1-A855-3286F5B57247}" srcOrd="4" destOrd="0" presId="urn:microsoft.com/office/officeart/2005/8/layout/vList2"/>
    <dgm:cxn modelId="{225436B5-09CC-4C52-9B7A-59E49780670C}" type="presParOf" srcId="{9590FA55-6FE1-4F50-B5CD-598AF9FF83BA}" destId="{616CB5D4-0D70-4258-A85E-16E015DA9855}" srcOrd="5" destOrd="0" presId="urn:microsoft.com/office/officeart/2005/8/layout/vList2"/>
    <dgm:cxn modelId="{25F20480-8623-4155-98D0-851977A68AD5}" type="presParOf" srcId="{9590FA55-6FE1-4F50-B5CD-598AF9FF83BA}" destId="{BA13F019-C86E-42CB-A590-4CA42244962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318E43FD-E1FF-4E1E-8264-DC7262F832D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5DE2BB-3971-4802-A30D-87A8145A6694}">
      <dgm:prSet/>
      <dgm:spPr/>
      <dgm:t>
        <a:bodyPr/>
        <a:lstStyle/>
        <a:p>
          <a:pPr algn="just"/>
          <a:r>
            <a:rPr lang="ru-RU" dirty="0" smtClean="0"/>
            <a:t>За підрахунками С. Томашівського, у Києві між 1146 р. та 1246 р. 24 князі 47 разів займали київський стіл, причому 35 князювань тривало менше року. Який вплив мали міжусобні війни на соціально-економічний і культурний розвиток міста?</a:t>
          </a:r>
        </a:p>
      </dgm:t>
    </dgm:pt>
    <dgm:pt modelId="{279A1F94-21B1-4DD9-BF48-53E8A49BC327}" type="parTrans" cxnId="{E01C5DF3-D0CA-41A0-928F-977A3BAFF2B9}">
      <dgm:prSet/>
      <dgm:spPr/>
      <dgm:t>
        <a:bodyPr/>
        <a:lstStyle/>
        <a:p>
          <a:endParaRPr lang="ru-RU"/>
        </a:p>
      </dgm:t>
    </dgm:pt>
    <dgm:pt modelId="{B2A6B7AD-4272-4AC2-B6B2-F4868D15C763}" type="sibTrans" cxnId="{E01C5DF3-D0CA-41A0-928F-977A3BAFF2B9}">
      <dgm:prSet/>
      <dgm:spPr/>
      <dgm:t>
        <a:bodyPr/>
        <a:lstStyle/>
        <a:p>
          <a:endParaRPr lang="ru-RU"/>
        </a:p>
      </dgm:t>
    </dgm:pt>
    <dgm:pt modelId="{DDE4A541-8066-4245-85C8-F5F2FFA7DD74}" type="pres">
      <dgm:prSet presAssocID="{318E43FD-E1FF-4E1E-8264-DC7262F832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96358C-A511-4F1D-B6E9-825618CC96B6}" type="pres">
      <dgm:prSet presAssocID="{675DE2BB-3971-4802-A30D-87A8145A669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1E57518-4A12-4009-9654-96CFC7A9B624}" type="presOf" srcId="{675DE2BB-3971-4802-A30D-87A8145A6694}" destId="{6696358C-A511-4F1D-B6E9-825618CC96B6}" srcOrd="0" destOrd="0" presId="urn:microsoft.com/office/officeart/2005/8/layout/vList2"/>
    <dgm:cxn modelId="{163753DB-A2B3-4EF9-BB39-80B7ABDFEE2B}" type="presOf" srcId="{318E43FD-E1FF-4E1E-8264-DC7262F832D1}" destId="{DDE4A541-8066-4245-85C8-F5F2FFA7DD74}" srcOrd="0" destOrd="0" presId="urn:microsoft.com/office/officeart/2005/8/layout/vList2"/>
    <dgm:cxn modelId="{E01C5DF3-D0CA-41A0-928F-977A3BAFF2B9}" srcId="{318E43FD-E1FF-4E1E-8264-DC7262F832D1}" destId="{675DE2BB-3971-4802-A30D-87A8145A6694}" srcOrd="0" destOrd="0" parTransId="{279A1F94-21B1-4DD9-BF48-53E8A49BC327}" sibTransId="{B2A6B7AD-4272-4AC2-B6B2-F4868D15C763}"/>
    <dgm:cxn modelId="{96A44E7F-E7F4-4504-AC00-6F94B848F681}" type="presParOf" srcId="{DDE4A541-8066-4245-85C8-F5F2FFA7DD74}" destId="{6696358C-A511-4F1D-B6E9-825618CC96B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CAB72B80-D451-4D5A-9925-46BA65C9267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2A789CA-EF44-42D9-B9AD-D7FA332B2E36}">
      <dgm:prSet/>
      <dgm:spPr/>
      <dgm:t>
        <a:bodyPr/>
        <a:lstStyle/>
        <a:p>
          <a:pPr algn="ctr" rtl="0"/>
          <a:r>
            <a:rPr lang="ru-RU" dirty="0" smtClean="0"/>
            <a:t>С. </a:t>
          </a:r>
          <a:r>
            <a:rPr lang="ru-RU" dirty="0" err="1" smtClean="0"/>
            <a:t>Томашівський</a:t>
          </a:r>
          <a:endParaRPr lang="ru-RU" dirty="0"/>
        </a:p>
      </dgm:t>
    </dgm:pt>
    <dgm:pt modelId="{6B9E412B-C649-4413-8CBA-CD460C3E3AB3}" type="parTrans" cxnId="{A8FD5D48-63E0-450D-ABC5-37B15434C2BD}">
      <dgm:prSet/>
      <dgm:spPr/>
      <dgm:t>
        <a:bodyPr/>
        <a:lstStyle/>
        <a:p>
          <a:endParaRPr lang="ru-RU"/>
        </a:p>
      </dgm:t>
    </dgm:pt>
    <dgm:pt modelId="{00479D03-DE1F-4EA4-88E2-7C540F3D7900}" type="sibTrans" cxnId="{A8FD5D48-63E0-450D-ABC5-37B15434C2BD}">
      <dgm:prSet/>
      <dgm:spPr/>
      <dgm:t>
        <a:bodyPr/>
        <a:lstStyle/>
        <a:p>
          <a:endParaRPr lang="ru-RU"/>
        </a:p>
      </dgm:t>
    </dgm:pt>
    <dgm:pt modelId="{EFC64595-8606-4491-89F4-E51A8611E3FC}" type="pres">
      <dgm:prSet presAssocID="{CAB72B80-D451-4D5A-9925-46BA65C9267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3C971E-F147-4255-B8F4-2A332FD19C00}" type="pres">
      <dgm:prSet presAssocID="{E2A789CA-EF44-42D9-B9AD-D7FA332B2E36}" presName="parentText" presStyleLbl="node1" presStyleIdx="0" presStyleCnt="1" custLinFactY="-200000" custLinFactNeighborX="884" custLinFactNeighborY="-20838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840A62-2B3C-432B-9A45-8A629595D978}" type="presOf" srcId="{CAB72B80-D451-4D5A-9925-46BA65C92673}" destId="{EFC64595-8606-4491-89F4-E51A8611E3FC}" srcOrd="0" destOrd="0" presId="urn:microsoft.com/office/officeart/2005/8/layout/vList2"/>
    <dgm:cxn modelId="{1E5B48E8-41C6-4603-9743-6A1075CE5DEE}" type="presOf" srcId="{E2A789CA-EF44-42D9-B9AD-D7FA332B2E36}" destId="{7E3C971E-F147-4255-B8F4-2A332FD19C00}" srcOrd="0" destOrd="0" presId="urn:microsoft.com/office/officeart/2005/8/layout/vList2"/>
    <dgm:cxn modelId="{A8FD5D48-63E0-450D-ABC5-37B15434C2BD}" srcId="{CAB72B80-D451-4D5A-9925-46BA65C92673}" destId="{E2A789CA-EF44-42D9-B9AD-D7FA332B2E36}" srcOrd="0" destOrd="0" parTransId="{6B9E412B-C649-4413-8CBA-CD460C3E3AB3}" sibTransId="{00479D03-DE1F-4EA4-88E2-7C540F3D7900}"/>
    <dgm:cxn modelId="{9FC086E9-52F1-40EA-A15F-D8368D71220A}" type="presParOf" srcId="{EFC64595-8606-4491-89F4-E51A8611E3FC}" destId="{7E3C971E-F147-4255-B8F4-2A332FD19C0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A43BC2B8-DEC6-4769-AEC6-6CAC7D0547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488280-F898-48EB-BE8F-72D14C3C7A2E}">
      <dgm:prSet/>
      <dgm:spPr/>
      <dgm:t>
        <a:bodyPr/>
        <a:lstStyle/>
        <a:p>
          <a:pPr rtl="0"/>
          <a:r>
            <a:rPr lang="ru-RU" dirty="0" smtClean="0"/>
            <a:t>Мета: </a:t>
          </a:r>
          <a:r>
            <a:rPr lang="ru-RU" dirty="0" err="1" smtClean="0"/>
            <a:t>дозволяє</a:t>
          </a:r>
          <a:r>
            <a:rPr lang="ru-RU" dirty="0" smtClean="0"/>
            <a:t> </a:t>
          </a:r>
          <a:r>
            <a:rPr lang="ru-RU" dirty="0" err="1" smtClean="0"/>
            <a:t>значно</a:t>
          </a:r>
          <a:r>
            <a:rPr lang="ru-RU" dirty="0" smtClean="0"/>
            <a:t> </a:t>
          </a:r>
          <a:r>
            <a:rPr lang="ru-RU" dirty="0" err="1" smtClean="0"/>
            <a:t>підвищити</a:t>
          </a:r>
          <a:r>
            <a:rPr lang="ru-RU" dirty="0" smtClean="0"/>
            <a:t> </a:t>
          </a:r>
          <a:r>
            <a:rPr lang="ru-RU" dirty="0" err="1" smtClean="0"/>
            <a:t>ефективність</a:t>
          </a:r>
          <a:r>
            <a:rPr lang="ru-RU" dirty="0" smtClean="0"/>
            <a:t> </a:t>
          </a:r>
          <a:r>
            <a:rPr lang="ru-RU" dirty="0" err="1" smtClean="0"/>
            <a:t>читання</a:t>
          </a:r>
          <a:r>
            <a:rPr lang="ru-RU" dirty="0" smtClean="0"/>
            <a:t> складного тексту та </a:t>
          </a:r>
          <a:r>
            <a:rPr lang="ru-RU" dirty="0" err="1" smtClean="0"/>
            <a:t>засвоєння</a:t>
          </a:r>
          <a:r>
            <a:rPr lang="ru-RU" dirty="0" smtClean="0"/>
            <a:t> </a:t>
          </a:r>
          <a:r>
            <a:rPr lang="ru-RU" dirty="0" err="1" smtClean="0"/>
            <a:t>інформації</a:t>
          </a:r>
          <a:r>
            <a:rPr lang="ru-RU" dirty="0" smtClean="0"/>
            <a:t>. </a:t>
          </a:r>
          <a:r>
            <a:rPr lang="ru-RU" dirty="0" err="1" smtClean="0"/>
            <a:t>Кількість</a:t>
          </a:r>
          <a:r>
            <a:rPr lang="ru-RU" dirty="0" smtClean="0"/>
            <a:t> </a:t>
          </a:r>
          <a:r>
            <a:rPr lang="ru-RU" dirty="0" err="1" smtClean="0"/>
            <a:t>учнів</a:t>
          </a:r>
          <a:r>
            <a:rPr lang="ru-RU" dirty="0" smtClean="0"/>
            <a:t>: з будь-</a:t>
          </a:r>
          <a:r>
            <a:rPr lang="ru-RU" dirty="0" err="1" smtClean="0"/>
            <a:t>яким</a:t>
          </a:r>
          <a:r>
            <a:rPr lang="ru-RU" dirty="0" smtClean="0"/>
            <a:t> складом </a:t>
          </a:r>
          <a:r>
            <a:rPr lang="ru-RU" dirty="0" err="1" smtClean="0"/>
            <a:t>класу</a:t>
          </a:r>
          <a:r>
            <a:rPr lang="ru-RU" dirty="0" smtClean="0"/>
            <a:t>.</a:t>
          </a:r>
          <a:endParaRPr lang="ru-RU" dirty="0"/>
        </a:p>
      </dgm:t>
    </dgm:pt>
    <dgm:pt modelId="{B4F0D914-CD3E-4D01-BD7C-A0A4B2F077B2}" type="parTrans" cxnId="{CBD78EBC-3D33-4EC6-A7CC-218EF8D0238D}">
      <dgm:prSet/>
      <dgm:spPr/>
      <dgm:t>
        <a:bodyPr/>
        <a:lstStyle/>
        <a:p>
          <a:endParaRPr lang="ru-RU"/>
        </a:p>
      </dgm:t>
    </dgm:pt>
    <dgm:pt modelId="{C4582AF7-2583-4042-B464-D0D2AB2E7A57}" type="sibTrans" cxnId="{CBD78EBC-3D33-4EC6-A7CC-218EF8D0238D}">
      <dgm:prSet/>
      <dgm:spPr/>
      <dgm:t>
        <a:bodyPr/>
        <a:lstStyle/>
        <a:p>
          <a:endParaRPr lang="ru-RU"/>
        </a:p>
      </dgm:t>
    </dgm:pt>
    <dgm:pt modelId="{77F31D5D-1DFA-4122-8F81-82318A1C1E28}">
      <dgm:prSet/>
      <dgm:spPr/>
      <dgm:t>
        <a:bodyPr/>
        <a:lstStyle/>
        <a:p>
          <a:pPr rtl="0"/>
          <a:r>
            <a:rPr lang="ru-RU" smtClean="0"/>
            <a:t>Необхідний час: вимагає вдвічі більше часу, ніж просте читання тексту вголос. </a:t>
          </a:r>
          <a:endParaRPr lang="ru-RU"/>
        </a:p>
      </dgm:t>
    </dgm:pt>
    <dgm:pt modelId="{153BBD66-58CB-4791-AEA3-9063F0EFA76F}" type="parTrans" cxnId="{DFAFE0D1-CAA8-41C0-A7CC-8698EAB1CE5C}">
      <dgm:prSet/>
      <dgm:spPr/>
      <dgm:t>
        <a:bodyPr/>
        <a:lstStyle/>
        <a:p>
          <a:endParaRPr lang="ru-RU"/>
        </a:p>
      </dgm:t>
    </dgm:pt>
    <dgm:pt modelId="{0126F975-6283-48DA-9E5C-4A9D138E3B96}" type="sibTrans" cxnId="{DFAFE0D1-CAA8-41C0-A7CC-8698EAB1CE5C}">
      <dgm:prSet/>
      <dgm:spPr/>
      <dgm:t>
        <a:bodyPr/>
        <a:lstStyle/>
        <a:p>
          <a:endParaRPr lang="ru-RU"/>
        </a:p>
      </dgm:t>
    </dgm:pt>
    <dgm:pt modelId="{2C059919-3F1B-4859-B4FC-BCFAFA6E1842}">
      <dgm:prSet/>
      <dgm:spPr/>
      <dgm:t>
        <a:bodyPr/>
        <a:lstStyle/>
        <a:p>
          <a:pPr rtl="0"/>
          <a:r>
            <a:rPr lang="ru-RU" dirty="0" err="1" smtClean="0"/>
            <a:t>Обладнання</a:t>
          </a:r>
          <a:r>
            <a:rPr lang="ru-RU" dirty="0" smtClean="0"/>
            <a:t>: один </a:t>
          </a:r>
          <a:r>
            <a:rPr lang="ru-RU" dirty="0" err="1" smtClean="0"/>
            <a:t>примірник</a:t>
          </a:r>
          <a:r>
            <a:rPr lang="ru-RU" dirty="0" smtClean="0"/>
            <a:t> тексту для </a:t>
          </a:r>
          <a:r>
            <a:rPr lang="ru-RU" dirty="0" err="1" smtClean="0"/>
            <a:t>кожної</a:t>
          </a:r>
          <a:r>
            <a:rPr lang="ru-RU" dirty="0" smtClean="0"/>
            <a:t> пари. </a:t>
          </a:r>
          <a:endParaRPr lang="ru-RU" dirty="0"/>
        </a:p>
      </dgm:t>
    </dgm:pt>
    <dgm:pt modelId="{DFC5B780-D874-4093-9C88-9B3933530C4A}" type="parTrans" cxnId="{C1DBDC99-7305-48C4-B621-5F565A126F09}">
      <dgm:prSet/>
      <dgm:spPr/>
      <dgm:t>
        <a:bodyPr/>
        <a:lstStyle/>
        <a:p>
          <a:endParaRPr lang="ru-RU"/>
        </a:p>
      </dgm:t>
    </dgm:pt>
    <dgm:pt modelId="{F104610A-754A-46F6-B16A-2856DFE82797}" type="sibTrans" cxnId="{C1DBDC99-7305-48C4-B621-5F565A126F09}">
      <dgm:prSet/>
      <dgm:spPr/>
      <dgm:t>
        <a:bodyPr/>
        <a:lstStyle/>
        <a:p>
          <a:endParaRPr lang="ru-RU"/>
        </a:p>
      </dgm:t>
    </dgm:pt>
    <dgm:pt modelId="{6B67AD2B-B091-40BE-9B47-F180A82FC7DF}" type="pres">
      <dgm:prSet presAssocID="{A43BC2B8-DEC6-4769-AEC6-6CAC7D0547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24E1D1-7DD9-4FB5-8581-3D5449456E5A}" type="pres">
      <dgm:prSet presAssocID="{DA488280-F898-48EB-BE8F-72D14C3C7A2E}" presName="parentText" presStyleLbl="node1" presStyleIdx="0" presStyleCnt="3" custLinFactNeighborX="-399" custLinFactNeighborY="9162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CC407-6145-46D1-9137-B635DD37537F}" type="pres">
      <dgm:prSet presAssocID="{C4582AF7-2583-4042-B464-D0D2AB2E7A57}" presName="spacer" presStyleCnt="0"/>
      <dgm:spPr/>
    </dgm:pt>
    <dgm:pt modelId="{1A26B134-1D1B-4267-8117-AC05C3FF96D9}" type="pres">
      <dgm:prSet presAssocID="{77F31D5D-1DFA-4122-8F81-82318A1C1E28}" presName="parentText" presStyleLbl="node1" presStyleIdx="1" presStyleCnt="3" custScaleY="805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99F3C-E9BB-4F38-BE48-8D5DDBD2DA5D}" type="pres">
      <dgm:prSet presAssocID="{0126F975-6283-48DA-9E5C-4A9D138E3B96}" presName="spacer" presStyleCnt="0"/>
      <dgm:spPr/>
    </dgm:pt>
    <dgm:pt modelId="{62978778-0885-4146-BD5B-74FE26C63C0B}" type="pres">
      <dgm:prSet presAssocID="{2C059919-3F1B-4859-B4FC-BCFAFA6E184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C51335-0554-4C9D-9976-6A1A1489115B}" type="presOf" srcId="{A43BC2B8-DEC6-4769-AEC6-6CAC7D05470F}" destId="{6B67AD2B-B091-40BE-9B47-F180A82FC7DF}" srcOrd="0" destOrd="0" presId="urn:microsoft.com/office/officeart/2005/8/layout/vList2"/>
    <dgm:cxn modelId="{DFAFE0D1-CAA8-41C0-A7CC-8698EAB1CE5C}" srcId="{A43BC2B8-DEC6-4769-AEC6-6CAC7D05470F}" destId="{77F31D5D-1DFA-4122-8F81-82318A1C1E28}" srcOrd="1" destOrd="0" parTransId="{153BBD66-58CB-4791-AEA3-9063F0EFA76F}" sibTransId="{0126F975-6283-48DA-9E5C-4A9D138E3B96}"/>
    <dgm:cxn modelId="{C1DBDC99-7305-48C4-B621-5F565A126F09}" srcId="{A43BC2B8-DEC6-4769-AEC6-6CAC7D05470F}" destId="{2C059919-3F1B-4859-B4FC-BCFAFA6E1842}" srcOrd="2" destOrd="0" parTransId="{DFC5B780-D874-4093-9C88-9B3933530C4A}" sibTransId="{F104610A-754A-46F6-B16A-2856DFE82797}"/>
    <dgm:cxn modelId="{13261EA3-CB73-4555-8D25-688958ED6133}" type="presOf" srcId="{DA488280-F898-48EB-BE8F-72D14C3C7A2E}" destId="{F524E1D1-7DD9-4FB5-8581-3D5449456E5A}" srcOrd="0" destOrd="0" presId="urn:microsoft.com/office/officeart/2005/8/layout/vList2"/>
    <dgm:cxn modelId="{CBD78EBC-3D33-4EC6-A7CC-218EF8D0238D}" srcId="{A43BC2B8-DEC6-4769-AEC6-6CAC7D05470F}" destId="{DA488280-F898-48EB-BE8F-72D14C3C7A2E}" srcOrd="0" destOrd="0" parTransId="{B4F0D914-CD3E-4D01-BD7C-A0A4B2F077B2}" sibTransId="{C4582AF7-2583-4042-B464-D0D2AB2E7A57}"/>
    <dgm:cxn modelId="{4D4F6E94-5D3A-4FD1-8637-CCAE0F7F8EA5}" type="presOf" srcId="{77F31D5D-1DFA-4122-8F81-82318A1C1E28}" destId="{1A26B134-1D1B-4267-8117-AC05C3FF96D9}" srcOrd="0" destOrd="0" presId="urn:microsoft.com/office/officeart/2005/8/layout/vList2"/>
    <dgm:cxn modelId="{F9FD255D-A6D9-46DB-87E0-9E1FB2952F07}" type="presOf" srcId="{2C059919-3F1B-4859-B4FC-BCFAFA6E1842}" destId="{62978778-0885-4146-BD5B-74FE26C63C0B}" srcOrd="0" destOrd="0" presId="urn:microsoft.com/office/officeart/2005/8/layout/vList2"/>
    <dgm:cxn modelId="{3A1682EA-B319-44D7-9718-EF711FA626FE}" type="presParOf" srcId="{6B67AD2B-B091-40BE-9B47-F180A82FC7DF}" destId="{F524E1D1-7DD9-4FB5-8581-3D5449456E5A}" srcOrd="0" destOrd="0" presId="urn:microsoft.com/office/officeart/2005/8/layout/vList2"/>
    <dgm:cxn modelId="{606AFAF3-29E4-4D2A-BDEA-67DE15518AD6}" type="presParOf" srcId="{6B67AD2B-B091-40BE-9B47-F180A82FC7DF}" destId="{C85CC407-6145-46D1-9137-B635DD37537F}" srcOrd="1" destOrd="0" presId="urn:microsoft.com/office/officeart/2005/8/layout/vList2"/>
    <dgm:cxn modelId="{6C48E04C-DC32-49D6-A0E4-220CD75C58C1}" type="presParOf" srcId="{6B67AD2B-B091-40BE-9B47-F180A82FC7DF}" destId="{1A26B134-1D1B-4267-8117-AC05C3FF96D9}" srcOrd="2" destOrd="0" presId="urn:microsoft.com/office/officeart/2005/8/layout/vList2"/>
    <dgm:cxn modelId="{FEADAABE-1D08-4B61-8B59-F7BA5F305ED1}" type="presParOf" srcId="{6B67AD2B-B091-40BE-9B47-F180A82FC7DF}" destId="{0F399F3C-E9BB-4F38-BE48-8D5DDBD2DA5D}" srcOrd="3" destOrd="0" presId="urn:microsoft.com/office/officeart/2005/8/layout/vList2"/>
    <dgm:cxn modelId="{97004CD0-EC42-4547-8A44-66F1A5A632B8}" type="presParOf" srcId="{6B67AD2B-B091-40BE-9B47-F180A82FC7DF}" destId="{62978778-0885-4146-BD5B-74FE26C63C0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F7CAF47E-5F69-432F-8089-48A89A82583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320890-817D-45C7-9FB3-3273088743C6}">
      <dgm:prSet/>
      <dgm:spPr/>
      <dgm:t>
        <a:bodyPr/>
        <a:lstStyle/>
        <a:p>
          <a:pPr rtl="0"/>
          <a:r>
            <a:rPr lang="ru-RU" smtClean="0"/>
            <a:t>Порядок роботи:</a:t>
          </a:r>
          <a:endParaRPr lang="ru-RU"/>
        </a:p>
      </dgm:t>
    </dgm:pt>
    <dgm:pt modelId="{A10EC644-76C4-4AF4-9133-5114C7C32739}" type="parTrans" cxnId="{F2B6A88C-FD57-4EBF-BE52-0B1B0D727FC0}">
      <dgm:prSet/>
      <dgm:spPr/>
      <dgm:t>
        <a:bodyPr/>
        <a:lstStyle/>
        <a:p>
          <a:endParaRPr lang="ru-RU"/>
        </a:p>
      </dgm:t>
    </dgm:pt>
    <dgm:pt modelId="{C4FA6DD9-0983-46CF-AD96-52FBAB814BEE}" type="sibTrans" cxnId="{F2B6A88C-FD57-4EBF-BE52-0B1B0D727FC0}">
      <dgm:prSet/>
      <dgm:spPr/>
      <dgm:t>
        <a:bodyPr/>
        <a:lstStyle/>
        <a:p>
          <a:endParaRPr lang="ru-RU"/>
        </a:p>
      </dgm:t>
    </dgm:pt>
    <dgm:pt modelId="{70B0C83E-17DF-4D82-9C53-874531CE4354}">
      <dgm:prSet/>
      <dgm:spPr/>
      <dgm:t>
        <a:bodyPr/>
        <a:lstStyle/>
        <a:p>
          <a:pPr rtl="0"/>
          <a:r>
            <a:rPr lang="ru-RU" dirty="0" err="1" smtClean="0"/>
            <a:t>Учні</a:t>
          </a:r>
          <a:r>
            <a:rPr lang="ru-RU" dirty="0" smtClean="0"/>
            <a:t> </a:t>
          </a:r>
          <a:r>
            <a:rPr lang="ru-RU" dirty="0" err="1" smtClean="0"/>
            <a:t>отримають</a:t>
          </a:r>
          <a:r>
            <a:rPr lang="ru-RU" dirty="0" smtClean="0"/>
            <a:t> </a:t>
          </a:r>
          <a:r>
            <a:rPr lang="ru-RU" dirty="0" err="1" smtClean="0"/>
            <a:t>уривки</a:t>
          </a:r>
          <a:r>
            <a:rPr lang="ru-RU" dirty="0" smtClean="0"/>
            <a:t> </a:t>
          </a:r>
          <a:r>
            <a:rPr lang="ru-RU" dirty="0" err="1" smtClean="0"/>
            <a:t>із</a:t>
          </a:r>
          <a:r>
            <a:rPr lang="ru-RU" dirty="0" smtClean="0"/>
            <a:t> </a:t>
          </a:r>
          <a:r>
            <a:rPr lang="ru-RU" dirty="0" err="1" smtClean="0"/>
            <a:t>твору</a:t>
          </a:r>
          <a:r>
            <a:rPr lang="ru-RU" dirty="0" smtClean="0"/>
            <a:t> «Слово о полку </a:t>
          </a:r>
          <a:r>
            <a:rPr lang="ru-RU" dirty="0" err="1" smtClean="0"/>
            <a:t>Ігоревім</a:t>
          </a:r>
          <a:r>
            <a:rPr lang="ru-RU" dirty="0" smtClean="0"/>
            <a:t>», </a:t>
          </a:r>
          <a:r>
            <a:rPr lang="ru-RU" dirty="0" err="1" smtClean="0"/>
            <a:t>обговорювати</a:t>
          </a:r>
          <a:r>
            <a:rPr lang="ru-RU" dirty="0" smtClean="0"/>
            <a:t> вони </a:t>
          </a:r>
          <a:r>
            <a:rPr lang="ru-RU" dirty="0" err="1" smtClean="0"/>
            <a:t>будуть</a:t>
          </a:r>
          <a:r>
            <a:rPr lang="ru-RU" dirty="0" smtClean="0"/>
            <a:t> по одному </a:t>
          </a:r>
          <a:r>
            <a:rPr lang="ru-RU" dirty="0" err="1" smtClean="0"/>
            <a:t>уривку</a:t>
          </a:r>
          <a:r>
            <a:rPr lang="ru-RU" dirty="0" smtClean="0"/>
            <a:t>.</a:t>
          </a:r>
          <a:endParaRPr lang="ru-RU" dirty="0"/>
        </a:p>
      </dgm:t>
    </dgm:pt>
    <dgm:pt modelId="{3CF19C33-24A9-4E54-AA39-B2A8642C9679}" type="parTrans" cxnId="{959ED438-27F3-4037-A15C-1DC1E70A02A5}">
      <dgm:prSet/>
      <dgm:spPr/>
      <dgm:t>
        <a:bodyPr/>
        <a:lstStyle/>
        <a:p>
          <a:endParaRPr lang="ru-RU"/>
        </a:p>
      </dgm:t>
    </dgm:pt>
    <dgm:pt modelId="{CC59F515-57F3-47A4-833C-B07DB14E1E0E}" type="sibTrans" cxnId="{959ED438-27F3-4037-A15C-1DC1E70A02A5}">
      <dgm:prSet/>
      <dgm:spPr/>
      <dgm:t>
        <a:bodyPr/>
        <a:lstStyle/>
        <a:p>
          <a:endParaRPr lang="ru-RU"/>
        </a:p>
      </dgm:t>
    </dgm:pt>
    <dgm:pt modelId="{37EB3650-C77D-431F-BFFC-A8650950178C}">
      <dgm:prSet/>
      <dgm:spPr/>
      <dgm:t>
        <a:bodyPr/>
        <a:lstStyle/>
        <a:p>
          <a:pPr rtl="0"/>
          <a:r>
            <a:rPr lang="ru-RU" dirty="0" smtClean="0"/>
            <a:t> Один партнер </a:t>
          </a:r>
          <a:r>
            <a:rPr lang="ru-RU" dirty="0" err="1" smtClean="0"/>
            <a:t>читає</a:t>
          </a:r>
          <a:r>
            <a:rPr lang="ru-RU" dirty="0" smtClean="0"/>
            <a:t> перший абзац </a:t>
          </a:r>
          <a:r>
            <a:rPr lang="ru-RU" dirty="0" err="1" smtClean="0"/>
            <a:t>уголос</a:t>
          </a:r>
          <a:r>
            <a:rPr lang="ru-RU" dirty="0" smtClean="0"/>
            <a:t>.</a:t>
          </a:r>
          <a:endParaRPr lang="ru-RU" dirty="0"/>
        </a:p>
      </dgm:t>
    </dgm:pt>
    <dgm:pt modelId="{6417667E-7AF0-42E8-84F9-5D7FACCE44B6}" type="parTrans" cxnId="{018DE24B-5C70-48AD-B0F0-73BBA66F1D03}">
      <dgm:prSet/>
      <dgm:spPr/>
      <dgm:t>
        <a:bodyPr/>
        <a:lstStyle/>
        <a:p>
          <a:endParaRPr lang="ru-RU"/>
        </a:p>
      </dgm:t>
    </dgm:pt>
    <dgm:pt modelId="{14482B44-4908-4350-A03A-D241E3A7334E}" type="sibTrans" cxnId="{018DE24B-5C70-48AD-B0F0-73BBA66F1D03}">
      <dgm:prSet/>
      <dgm:spPr/>
      <dgm:t>
        <a:bodyPr/>
        <a:lstStyle/>
        <a:p>
          <a:endParaRPr lang="ru-RU"/>
        </a:p>
      </dgm:t>
    </dgm:pt>
    <dgm:pt modelId="{333A4B29-EE57-4E66-A90F-EA3180EB3C05}">
      <dgm:prSet/>
      <dgm:spPr/>
      <dgm:t>
        <a:bodyPr/>
        <a:lstStyle/>
        <a:p>
          <a:pPr rtl="0"/>
          <a:r>
            <a:rPr lang="ru-RU" dirty="0" smtClean="0"/>
            <a:t> </a:t>
          </a:r>
          <a:r>
            <a:rPr lang="ru-RU" dirty="0" err="1" smtClean="0"/>
            <a:t>Інший</a:t>
          </a:r>
          <a:r>
            <a:rPr lang="ru-RU" dirty="0" smtClean="0"/>
            <a:t> партнер ставить </a:t>
          </a:r>
          <a:r>
            <a:rPr lang="ru-RU" dirty="0" err="1" smtClean="0"/>
            <a:t>запитання</a:t>
          </a:r>
          <a:r>
            <a:rPr lang="ru-RU" dirty="0" smtClean="0"/>
            <a:t> </a:t>
          </a:r>
          <a:r>
            <a:rPr lang="ru-RU" dirty="0" err="1" smtClean="0"/>
            <a:t>відносно</a:t>
          </a:r>
          <a:r>
            <a:rPr lang="ru-RU" dirty="0" smtClean="0"/>
            <a:t> </a:t>
          </a:r>
          <a:r>
            <a:rPr lang="ru-RU" dirty="0" err="1" smtClean="0"/>
            <a:t>змісту</a:t>
          </a:r>
          <a:r>
            <a:rPr lang="ru-RU" dirty="0" smtClean="0"/>
            <a:t> </a:t>
          </a:r>
          <a:r>
            <a:rPr lang="ru-RU" dirty="0" err="1" smtClean="0"/>
            <a:t>прочитаного</a:t>
          </a:r>
          <a:r>
            <a:rPr lang="ru-RU" dirty="0" smtClean="0"/>
            <a:t>. </a:t>
          </a:r>
          <a:r>
            <a:rPr lang="ru-RU" dirty="0" err="1" smtClean="0"/>
            <a:t>Його</a:t>
          </a:r>
          <a:r>
            <a:rPr lang="ru-RU" dirty="0" smtClean="0"/>
            <a:t> партнер </a:t>
          </a:r>
          <a:r>
            <a:rPr lang="ru-RU" dirty="0" err="1" smtClean="0"/>
            <a:t>намагається</a:t>
          </a:r>
          <a:r>
            <a:rPr lang="ru-RU" dirty="0" smtClean="0"/>
            <a:t> </a:t>
          </a:r>
          <a:r>
            <a:rPr lang="ru-RU" dirty="0" err="1" smtClean="0"/>
            <a:t>відповісти</a:t>
          </a:r>
          <a:r>
            <a:rPr lang="ru-RU" dirty="0" smtClean="0"/>
            <a:t> на них. </a:t>
          </a:r>
          <a:r>
            <a:rPr lang="ru-RU" dirty="0" err="1" smtClean="0"/>
            <a:t>Обидва</a:t>
          </a:r>
          <a:r>
            <a:rPr lang="ru-RU" dirty="0" smtClean="0"/>
            <a:t> </a:t>
          </a:r>
          <a:r>
            <a:rPr lang="ru-RU" dirty="0" err="1" smtClean="0"/>
            <a:t>партнери</a:t>
          </a:r>
          <a:r>
            <a:rPr lang="ru-RU" dirty="0" smtClean="0"/>
            <a:t> </a:t>
          </a:r>
          <a:r>
            <a:rPr lang="ru-RU" dirty="0" err="1" smtClean="0"/>
            <a:t>мають</a:t>
          </a:r>
          <a:r>
            <a:rPr lang="ru-RU" dirty="0" smtClean="0"/>
            <a:t> </a:t>
          </a:r>
          <a:r>
            <a:rPr lang="ru-RU" dirty="0" err="1" smtClean="0"/>
            <a:t>прагнути</a:t>
          </a:r>
          <a:r>
            <a:rPr lang="ru-RU" dirty="0" smtClean="0"/>
            <a:t> </a:t>
          </a:r>
          <a:r>
            <a:rPr lang="ru-RU" dirty="0" err="1" smtClean="0"/>
            <a:t>дійти</a:t>
          </a:r>
          <a:r>
            <a:rPr lang="ru-RU" dirty="0" smtClean="0"/>
            <a:t> </a:t>
          </a:r>
          <a:r>
            <a:rPr lang="ru-RU" dirty="0" err="1" smtClean="0"/>
            <a:t>спільної</a:t>
          </a:r>
          <a:r>
            <a:rPr lang="ru-RU" dirty="0" smtClean="0"/>
            <a:t> думки про </a:t>
          </a:r>
          <a:r>
            <a:rPr lang="ru-RU" dirty="0" err="1" smtClean="0"/>
            <a:t>гарну</a:t>
          </a:r>
          <a:r>
            <a:rPr lang="ru-RU" dirty="0" smtClean="0"/>
            <a:t> </a:t>
          </a:r>
          <a:r>
            <a:rPr lang="ru-RU" dirty="0" err="1" smtClean="0"/>
            <a:t>відповідь</a:t>
          </a:r>
          <a:r>
            <a:rPr lang="ru-RU" dirty="0" smtClean="0"/>
            <a:t> на </a:t>
          </a:r>
          <a:r>
            <a:rPr lang="ru-RU" dirty="0" err="1" smtClean="0"/>
            <a:t>це</a:t>
          </a:r>
          <a:r>
            <a:rPr lang="ru-RU" dirty="0" smtClean="0"/>
            <a:t> </a:t>
          </a:r>
          <a:r>
            <a:rPr lang="ru-RU" dirty="0" err="1" smtClean="0"/>
            <a:t>запитання</a:t>
          </a:r>
          <a:r>
            <a:rPr lang="ru-RU" dirty="0" smtClean="0"/>
            <a:t>. </a:t>
          </a:r>
          <a:endParaRPr lang="ru-RU" dirty="0"/>
        </a:p>
      </dgm:t>
    </dgm:pt>
    <dgm:pt modelId="{680C3145-CDF0-4DBB-B380-2B7A77473145}" type="parTrans" cxnId="{87C10875-A009-4889-BE87-BBC61A3A1106}">
      <dgm:prSet/>
      <dgm:spPr/>
      <dgm:t>
        <a:bodyPr/>
        <a:lstStyle/>
        <a:p>
          <a:endParaRPr lang="ru-RU"/>
        </a:p>
      </dgm:t>
    </dgm:pt>
    <dgm:pt modelId="{ED592773-63E1-4B53-B024-FEF162208C08}" type="sibTrans" cxnId="{87C10875-A009-4889-BE87-BBC61A3A1106}">
      <dgm:prSet/>
      <dgm:spPr/>
      <dgm:t>
        <a:bodyPr/>
        <a:lstStyle/>
        <a:p>
          <a:endParaRPr lang="ru-RU"/>
        </a:p>
      </dgm:t>
    </dgm:pt>
    <dgm:pt modelId="{7559E7B8-1E15-4BE1-AC74-E70E5C8D48AF}">
      <dgm:prSet/>
      <dgm:spPr/>
      <dgm:t>
        <a:bodyPr/>
        <a:lstStyle/>
        <a:p>
          <a:pPr rtl="0"/>
          <a:r>
            <a:rPr lang="ru-RU" dirty="0" smtClean="0"/>
            <a:t> </a:t>
          </a:r>
          <a:r>
            <a:rPr lang="ru-RU" dirty="0" err="1" smtClean="0"/>
            <a:t>Партнери</a:t>
          </a:r>
          <a:r>
            <a:rPr lang="ru-RU" dirty="0" smtClean="0"/>
            <a:t> в </a:t>
          </a:r>
          <a:r>
            <a:rPr lang="ru-RU" dirty="0" err="1" smtClean="0"/>
            <a:t>парі</a:t>
          </a:r>
          <a:r>
            <a:rPr lang="ru-RU" dirty="0" smtClean="0"/>
            <a:t> </a:t>
          </a:r>
          <a:r>
            <a:rPr lang="ru-RU" dirty="0" err="1" smtClean="0"/>
            <a:t>міняються</a:t>
          </a:r>
          <a:r>
            <a:rPr lang="ru-RU" dirty="0" smtClean="0"/>
            <a:t> ролями. </a:t>
          </a:r>
          <a:r>
            <a:rPr lang="ru-RU" dirty="0" err="1" smtClean="0"/>
            <a:t>Тепер</a:t>
          </a:r>
          <a:r>
            <a:rPr lang="ru-RU" dirty="0" smtClean="0"/>
            <a:t> партнер, </a:t>
          </a:r>
          <a:r>
            <a:rPr lang="ru-RU" dirty="0" err="1" smtClean="0"/>
            <a:t>який</a:t>
          </a:r>
          <a:r>
            <a:rPr lang="ru-RU" dirty="0" smtClean="0"/>
            <a:t> ставив </a:t>
          </a:r>
          <a:r>
            <a:rPr lang="ru-RU" dirty="0" err="1" smtClean="0"/>
            <a:t>запитання</a:t>
          </a:r>
          <a:r>
            <a:rPr lang="ru-RU" dirty="0" smtClean="0"/>
            <a:t>, </a:t>
          </a:r>
          <a:r>
            <a:rPr lang="ru-RU" dirty="0" err="1" smtClean="0"/>
            <a:t>читає</a:t>
          </a:r>
          <a:r>
            <a:rPr lang="ru-RU" dirty="0" smtClean="0"/>
            <a:t> </a:t>
          </a:r>
          <a:r>
            <a:rPr lang="ru-RU" dirty="0" err="1" smtClean="0"/>
            <a:t>вголос</a:t>
          </a:r>
          <a:r>
            <a:rPr lang="ru-RU" dirty="0" smtClean="0"/>
            <a:t> </a:t>
          </a:r>
          <a:r>
            <a:rPr lang="ru-RU" dirty="0" err="1" smtClean="0"/>
            <a:t>наступний</a:t>
          </a:r>
          <a:r>
            <a:rPr lang="ru-RU" dirty="0" smtClean="0"/>
            <a:t> абзац. </a:t>
          </a:r>
          <a:r>
            <a:rPr lang="ru-RU" dirty="0" err="1" smtClean="0"/>
            <a:t>Інший</a:t>
          </a:r>
          <a:r>
            <a:rPr lang="ru-RU" dirty="0" smtClean="0"/>
            <a:t> партнер ставить </a:t>
          </a:r>
          <a:r>
            <a:rPr lang="ru-RU" dirty="0" err="1" smtClean="0"/>
            <a:t>запитання</a:t>
          </a:r>
          <a:r>
            <a:rPr lang="ru-RU" dirty="0" smtClean="0"/>
            <a:t> так, як пояснено </a:t>
          </a:r>
          <a:r>
            <a:rPr lang="ru-RU" dirty="0" err="1" smtClean="0"/>
            <a:t>вище</a:t>
          </a:r>
          <a:r>
            <a:rPr lang="ru-RU" dirty="0" smtClean="0"/>
            <a:t>.</a:t>
          </a:r>
          <a:endParaRPr lang="ru-RU" dirty="0"/>
        </a:p>
      </dgm:t>
    </dgm:pt>
    <dgm:pt modelId="{84DF17AF-17BE-4BD9-95BC-B167A1493F6B}" type="parTrans" cxnId="{81F43FAD-B22C-446E-9A2A-29BDFD26103E}">
      <dgm:prSet/>
      <dgm:spPr/>
      <dgm:t>
        <a:bodyPr/>
        <a:lstStyle/>
        <a:p>
          <a:endParaRPr lang="ru-RU"/>
        </a:p>
      </dgm:t>
    </dgm:pt>
    <dgm:pt modelId="{68FDD0D5-DB1F-475A-9C20-8249AEBD4791}" type="sibTrans" cxnId="{81F43FAD-B22C-446E-9A2A-29BDFD26103E}">
      <dgm:prSet/>
      <dgm:spPr/>
      <dgm:t>
        <a:bodyPr/>
        <a:lstStyle/>
        <a:p>
          <a:endParaRPr lang="ru-RU"/>
        </a:p>
      </dgm:t>
    </dgm:pt>
    <dgm:pt modelId="{A4B99F10-E78D-4709-BCCE-21C3C1B075EE}" type="pres">
      <dgm:prSet presAssocID="{F7CAF47E-5F69-432F-8089-48A89A82583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5B70664-65E4-4B3E-A0E5-A5F9510C48E6}" type="pres">
      <dgm:prSet presAssocID="{DA320890-817D-45C7-9FB3-3273088743C6}" presName="parentText" presStyleLbl="node1" presStyleIdx="0" presStyleCnt="5" custLinFactNeighborY="457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501480-62AD-4ED9-972E-7AA3570EE21D}" type="pres">
      <dgm:prSet presAssocID="{C4FA6DD9-0983-46CF-AD96-52FBAB814BEE}" presName="spacer" presStyleCnt="0"/>
      <dgm:spPr/>
    </dgm:pt>
    <dgm:pt modelId="{682FCDDB-B6FF-44AB-973A-9F35CCC055BF}" type="pres">
      <dgm:prSet presAssocID="{70B0C83E-17DF-4D82-9C53-874531CE4354}" presName="parentText" presStyleLbl="node1" presStyleIdx="1" presStyleCnt="5" custLinFactNeighborY="6872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2C598B-040A-4C8B-8323-485C73AE2565}" type="pres">
      <dgm:prSet presAssocID="{CC59F515-57F3-47A4-833C-B07DB14E1E0E}" presName="spacer" presStyleCnt="0"/>
      <dgm:spPr/>
    </dgm:pt>
    <dgm:pt modelId="{E4E458A0-84F1-4F10-A2D2-33CF9B4ED0E5}" type="pres">
      <dgm:prSet presAssocID="{37EB3650-C77D-431F-BFFC-A8650950178C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2C4DDA-3711-4D5E-A00C-50DA3F0D79FD}" type="pres">
      <dgm:prSet presAssocID="{14482B44-4908-4350-A03A-D241E3A7334E}" presName="spacer" presStyleCnt="0"/>
      <dgm:spPr/>
    </dgm:pt>
    <dgm:pt modelId="{83E243EC-BDF4-47D0-BB4E-55A5896DF9F1}" type="pres">
      <dgm:prSet presAssocID="{333A4B29-EE57-4E66-A90F-EA3180EB3C05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2C9F48-CC3B-4B64-B700-4605CD2B8737}" type="pres">
      <dgm:prSet presAssocID="{ED592773-63E1-4B53-B024-FEF162208C08}" presName="spacer" presStyleCnt="0"/>
      <dgm:spPr/>
    </dgm:pt>
    <dgm:pt modelId="{4E669113-2AF4-4CB3-80FF-80C0B27AB990}" type="pres">
      <dgm:prSet presAssocID="{7559E7B8-1E15-4BE1-AC74-E70E5C8D48AF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8DE24B-5C70-48AD-B0F0-73BBA66F1D03}" srcId="{F7CAF47E-5F69-432F-8089-48A89A82583A}" destId="{37EB3650-C77D-431F-BFFC-A8650950178C}" srcOrd="2" destOrd="0" parTransId="{6417667E-7AF0-42E8-84F9-5D7FACCE44B6}" sibTransId="{14482B44-4908-4350-A03A-D241E3A7334E}"/>
    <dgm:cxn modelId="{87C10875-A009-4889-BE87-BBC61A3A1106}" srcId="{F7CAF47E-5F69-432F-8089-48A89A82583A}" destId="{333A4B29-EE57-4E66-A90F-EA3180EB3C05}" srcOrd="3" destOrd="0" parTransId="{680C3145-CDF0-4DBB-B380-2B7A77473145}" sibTransId="{ED592773-63E1-4B53-B024-FEF162208C08}"/>
    <dgm:cxn modelId="{243C094F-7792-4590-BEEA-6AC3169FCAF7}" type="presOf" srcId="{DA320890-817D-45C7-9FB3-3273088743C6}" destId="{15B70664-65E4-4B3E-A0E5-A5F9510C48E6}" srcOrd="0" destOrd="0" presId="urn:microsoft.com/office/officeart/2005/8/layout/vList2"/>
    <dgm:cxn modelId="{F2B6A88C-FD57-4EBF-BE52-0B1B0D727FC0}" srcId="{F7CAF47E-5F69-432F-8089-48A89A82583A}" destId="{DA320890-817D-45C7-9FB3-3273088743C6}" srcOrd="0" destOrd="0" parTransId="{A10EC644-76C4-4AF4-9133-5114C7C32739}" sibTransId="{C4FA6DD9-0983-46CF-AD96-52FBAB814BEE}"/>
    <dgm:cxn modelId="{2F02C861-D99E-40F7-A868-71CB9F806079}" type="presOf" srcId="{70B0C83E-17DF-4D82-9C53-874531CE4354}" destId="{682FCDDB-B6FF-44AB-973A-9F35CCC055BF}" srcOrd="0" destOrd="0" presId="urn:microsoft.com/office/officeart/2005/8/layout/vList2"/>
    <dgm:cxn modelId="{959ED438-27F3-4037-A15C-1DC1E70A02A5}" srcId="{F7CAF47E-5F69-432F-8089-48A89A82583A}" destId="{70B0C83E-17DF-4D82-9C53-874531CE4354}" srcOrd="1" destOrd="0" parTransId="{3CF19C33-24A9-4E54-AA39-B2A8642C9679}" sibTransId="{CC59F515-57F3-47A4-833C-B07DB14E1E0E}"/>
    <dgm:cxn modelId="{C89B80B3-7ED9-46D1-A2F8-EF9C859455C8}" type="presOf" srcId="{333A4B29-EE57-4E66-A90F-EA3180EB3C05}" destId="{83E243EC-BDF4-47D0-BB4E-55A5896DF9F1}" srcOrd="0" destOrd="0" presId="urn:microsoft.com/office/officeart/2005/8/layout/vList2"/>
    <dgm:cxn modelId="{395162B2-7614-493A-80C8-17722655CAA2}" type="presOf" srcId="{37EB3650-C77D-431F-BFFC-A8650950178C}" destId="{E4E458A0-84F1-4F10-A2D2-33CF9B4ED0E5}" srcOrd="0" destOrd="0" presId="urn:microsoft.com/office/officeart/2005/8/layout/vList2"/>
    <dgm:cxn modelId="{682C1D05-4046-4C63-9C58-2FFB29A4573A}" type="presOf" srcId="{F7CAF47E-5F69-432F-8089-48A89A82583A}" destId="{A4B99F10-E78D-4709-BCCE-21C3C1B075EE}" srcOrd="0" destOrd="0" presId="urn:microsoft.com/office/officeart/2005/8/layout/vList2"/>
    <dgm:cxn modelId="{D700B702-4D21-45CA-81C5-D4E69A1F9634}" type="presOf" srcId="{7559E7B8-1E15-4BE1-AC74-E70E5C8D48AF}" destId="{4E669113-2AF4-4CB3-80FF-80C0B27AB990}" srcOrd="0" destOrd="0" presId="urn:microsoft.com/office/officeart/2005/8/layout/vList2"/>
    <dgm:cxn modelId="{81F43FAD-B22C-446E-9A2A-29BDFD26103E}" srcId="{F7CAF47E-5F69-432F-8089-48A89A82583A}" destId="{7559E7B8-1E15-4BE1-AC74-E70E5C8D48AF}" srcOrd="4" destOrd="0" parTransId="{84DF17AF-17BE-4BD9-95BC-B167A1493F6B}" sibTransId="{68FDD0D5-DB1F-475A-9C20-8249AEBD4791}"/>
    <dgm:cxn modelId="{BDEFE18C-D439-474E-9EA1-19581ABEFA8C}" type="presParOf" srcId="{A4B99F10-E78D-4709-BCCE-21C3C1B075EE}" destId="{15B70664-65E4-4B3E-A0E5-A5F9510C48E6}" srcOrd="0" destOrd="0" presId="urn:microsoft.com/office/officeart/2005/8/layout/vList2"/>
    <dgm:cxn modelId="{75A9A8D4-6732-43AE-8803-C5E9066721D7}" type="presParOf" srcId="{A4B99F10-E78D-4709-BCCE-21C3C1B075EE}" destId="{B7501480-62AD-4ED9-972E-7AA3570EE21D}" srcOrd="1" destOrd="0" presId="urn:microsoft.com/office/officeart/2005/8/layout/vList2"/>
    <dgm:cxn modelId="{8554D79E-B8C9-4BE2-A8B8-AA685EA757C2}" type="presParOf" srcId="{A4B99F10-E78D-4709-BCCE-21C3C1B075EE}" destId="{682FCDDB-B6FF-44AB-973A-9F35CCC055BF}" srcOrd="2" destOrd="0" presId="urn:microsoft.com/office/officeart/2005/8/layout/vList2"/>
    <dgm:cxn modelId="{F5F713FC-ED9B-4A08-AB3C-0D4ADC666ADE}" type="presParOf" srcId="{A4B99F10-E78D-4709-BCCE-21C3C1B075EE}" destId="{342C598B-040A-4C8B-8323-485C73AE2565}" srcOrd="3" destOrd="0" presId="urn:microsoft.com/office/officeart/2005/8/layout/vList2"/>
    <dgm:cxn modelId="{C18CF51A-3D88-46AC-96A8-C6E185B24E5B}" type="presParOf" srcId="{A4B99F10-E78D-4709-BCCE-21C3C1B075EE}" destId="{E4E458A0-84F1-4F10-A2D2-33CF9B4ED0E5}" srcOrd="4" destOrd="0" presId="urn:microsoft.com/office/officeart/2005/8/layout/vList2"/>
    <dgm:cxn modelId="{77539E99-9DD1-4B9C-B035-D7B4FFD435ED}" type="presParOf" srcId="{A4B99F10-E78D-4709-BCCE-21C3C1B075EE}" destId="{D72C4DDA-3711-4D5E-A00C-50DA3F0D79FD}" srcOrd="5" destOrd="0" presId="urn:microsoft.com/office/officeart/2005/8/layout/vList2"/>
    <dgm:cxn modelId="{E5B26B7A-6F8C-4A2D-B7AA-0763EBD06093}" type="presParOf" srcId="{A4B99F10-E78D-4709-BCCE-21C3C1B075EE}" destId="{83E243EC-BDF4-47D0-BB4E-55A5896DF9F1}" srcOrd="6" destOrd="0" presId="urn:microsoft.com/office/officeart/2005/8/layout/vList2"/>
    <dgm:cxn modelId="{A7755C35-2411-46BB-B8C7-85E980E8AFBE}" type="presParOf" srcId="{A4B99F10-E78D-4709-BCCE-21C3C1B075EE}" destId="{B02C9F48-CC3B-4B64-B700-4605CD2B8737}" srcOrd="7" destOrd="0" presId="urn:microsoft.com/office/officeart/2005/8/layout/vList2"/>
    <dgm:cxn modelId="{05BE23EB-5FAE-411F-8729-C172B136A8D2}" type="presParOf" srcId="{A4B99F10-E78D-4709-BCCE-21C3C1B075EE}" destId="{4E669113-2AF4-4CB3-80FF-80C0B27AB99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A723DBA1-8FDF-4EFB-ABB2-BDFA26DB8ABB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E5877F-62A9-41B6-8581-C22277DBA097}">
      <dgm:prSet/>
      <dgm:spPr/>
      <dgm:t>
        <a:bodyPr/>
        <a:lstStyle/>
        <a:p>
          <a:pPr algn="just" rtl="0"/>
          <a:r>
            <a:rPr lang="ru-RU" dirty="0" smtClean="0"/>
            <a:t>Прочитавши </a:t>
          </a:r>
          <a:r>
            <a:rPr lang="ru-RU" dirty="0" err="1" smtClean="0"/>
            <a:t>уривки</a:t>
          </a:r>
          <a:r>
            <a:rPr lang="ru-RU" dirty="0" smtClean="0"/>
            <a:t> </a:t>
          </a:r>
          <a:r>
            <a:rPr lang="ru-RU" dirty="0" err="1" smtClean="0"/>
            <a:t>твору</a:t>
          </a:r>
          <a:r>
            <a:rPr lang="ru-RU" dirty="0" smtClean="0"/>
            <a:t>, </a:t>
          </a:r>
          <a:r>
            <a:rPr lang="ru-RU" dirty="0" err="1" smtClean="0"/>
            <a:t>спробуйте</a:t>
          </a:r>
          <a:r>
            <a:rPr lang="ru-RU" dirty="0" smtClean="0"/>
            <a:t> </a:t>
          </a:r>
          <a:r>
            <a:rPr lang="ru-RU" dirty="0" err="1" smtClean="0"/>
            <a:t>знайти</a:t>
          </a:r>
          <a:r>
            <a:rPr lang="ru-RU" dirty="0" smtClean="0"/>
            <a:t> </a:t>
          </a:r>
          <a:r>
            <a:rPr lang="ru-RU" dirty="0" err="1" smtClean="0"/>
            <a:t>їхнє</a:t>
          </a:r>
          <a:r>
            <a:rPr lang="ru-RU" dirty="0" smtClean="0"/>
            <a:t> </a:t>
          </a:r>
          <a:r>
            <a:rPr lang="ru-RU" dirty="0" err="1" smtClean="0"/>
            <a:t>відображення</a:t>
          </a:r>
          <a:r>
            <a:rPr lang="ru-RU" dirty="0" smtClean="0"/>
            <a:t> в </a:t>
          </a:r>
          <a:r>
            <a:rPr lang="ru-RU" dirty="0" err="1" smtClean="0"/>
            <a:t>наведених</a:t>
          </a:r>
          <a:r>
            <a:rPr lang="ru-RU" dirty="0" smtClean="0"/>
            <a:t> на </a:t>
          </a:r>
          <a:r>
            <a:rPr lang="ru-RU" dirty="0" err="1" smtClean="0"/>
            <a:t>наступних</a:t>
          </a:r>
          <a:r>
            <a:rPr lang="ru-RU" dirty="0" smtClean="0"/>
            <a:t> слайдах </a:t>
          </a:r>
          <a:r>
            <a:rPr lang="ru-RU" dirty="0" err="1" smtClean="0"/>
            <a:t>ілюстраціях</a:t>
          </a:r>
          <a:r>
            <a:rPr lang="ru-RU" dirty="0" smtClean="0"/>
            <a:t> </a:t>
          </a:r>
          <a:r>
            <a:rPr lang="ru-RU" dirty="0" err="1" smtClean="0"/>
            <a:t>сучасних</a:t>
          </a:r>
          <a:r>
            <a:rPr lang="ru-RU" dirty="0" smtClean="0"/>
            <a:t> </a:t>
          </a:r>
          <a:r>
            <a:rPr lang="ru-RU" dirty="0" err="1" smtClean="0"/>
            <a:t>художників</a:t>
          </a:r>
          <a:r>
            <a:rPr lang="ru-RU" dirty="0" smtClean="0"/>
            <a:t> та </a:t>
          </a:r>
          <a:r>
            <a:rPr lang="ru-RU" dirty="0" err="1" smtClean="0"/>
            <a:t>з’ясувати</a:t>
          </a:r>
          <a:r>
            <a:rPr lang="ru-RU" dirty="0" smtClean="0"/>
            <a:t> </a:t>
          </a:r>
          <a:r>
            <a:rPr lang="ru-RU" dirty="0" err="1" smtClean="0"/>
            <a:t>деякі</a:t>
          </a:r>
          <a:r>
            <a:rPr lang="ru-RU" dirty="0" smtClean="0"/>
            <a:t> причини </a:t>
          </a:r>
          <a:r>
            <a:rPr lang="ru-RU" dirty="0" err="1" smtClean="0"/>
            <a:t>феодальної</a:t>
          </a:r>
          <a:r>
            <a:rPr lang="ru-RU" dirty="0" smtClean="0"/>
            <a:t> </a:t>
          </a:r>
          <a:r>
            <a:rPr lang="ru-RU" dirty="0" err="1" smtClean="0"/>
            <a:t>роздробленості</a:t>
          </a:r>
          <a:r>
            <a:rPr lang="ru-RU" dirty="0" smtClean="0"/>
            <a:t>. А </a:t>
          </a:r>
          <a:r>
            <a:rPr lang="ru-RU" dirty="0" err="1" smtClean="0"/>
            <a:t>також</a:t>
          </a:r>
          <a:r>
            <a:rPr lang="ru-RU" dirty="0" smtClean="0"/>
            <a:t> </a:t>
          </a:r>
          <a:r>
            <a:rPr lang="ru-RU" dirty="0" err="1" smtClean="0"/>
            <a:t>виділіть</a:t>
          </a:r>
          <a:r>
            <a:rPr lang="ru-RU" dirty="0" smtClean="0"/>
            <a:t> рядки у </a:t>
          </a:r>
          <a:r>
            <a:rPr lang="ru-RU" dirty="0" err="1" smtClean="0"/>
            <a:t>яких</a:t>
          </a:r>
          <a:r>
            <a:rPr lang="ru-RU" dirty="0" smtClean="0"/>
            <a:t> </a:t>
          </a:r>
          <a:r>
            <a:rPr lang="ru-RU" dirty="0" err="1" smtClean="0"/>
            <a:t>відображено</a:t>
          </a:r>
          <a:r>
            <a:rPr lang="ru-RU" dirty="0" smtClean="0"/>
            <a:t> суть </a:t>
          </a:r>
          <a:r>
            <a:rPr lang="ru-RU" dirty="0" err="1" smtClean="0"/>
            <a:t>доби</a:t>
          </a:r>
          <a:r>
            <a:rPr lang="ru-RU" dirty="0" smtClean="0"/>
            <a:t>.</a:t>
          </a:r>
          <a:endParaRPr lang="ru-RU" dirty="0"/>
        </a:p>
      </dgm:t>
    </dgm:pt>
    <dgm:pt modelId="{B8F00ECF-4FA7-41D2-B46F-464627257BD9}" type="parTrans" cxnId="{376F9DEE-5F26-4083-8E0F-E4DF7454B06F}">
      <dgm:prSet/>
      <dgm:spPr/>
      <dgm:t>
        <a:bodyPr/>
        <a:lstStyle/>
        <a:p>
          <a:endParaRPr lang="ru-RU"/>
        </a:p>
      </dgm:t>
    </dgm:pt>
    <dgm:pt modelId="{1D316F7E-5110-46B4-8E4C-E64FA272CF60}" type="sibTrans" cxnId="{376F9DEE-5F26-4083-8E0F-E4DF7454B06F}">
      <dgm:prSet/>
      <dgm:spPr/>
      <dgm:t>
        <a:bodyPr/>
        <a:lstStyle/>
        <a:p>
          <a:endParaRPr lang="ru-RU"/>
        </a:p>
      </dgm:t>
    </dgm:pt>
    <dgm:pt modelId="{0211CB59-0D08-48FA-9E3F-1F09D74FF407}" type="pres">
      <dgm:prSet presAssocID="{A723DBA1-8FDF-4EFB-ABB2-BDFA26DB8AB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8C686B2-5DBC-435F-8B24-5FA77540C7DA}" type="pres">
      <dgm:prSet presAssocID="{0DE5877F-62A9-41B6-8581-C22277DBA09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6F9DEE-5F26-4083-8E0F-E4DF7454B06F}" srcId="{A723DBA1-8FDF-4EFB-ABB2-BDFA26DB8ABB}" destId="{0DE5877F-62A9-41B6-8581-C22277DBA097}" srcOrd="0" destOrd="0" parTransId="{B8F00ECF-4FA7-41D2-B46F-464627257BD9}" sibTransId="{1D316F7E-5110-46B4-8E4C-E64FA272CF60}"/>
    <dgm:cxn modelId="{3DEE7659-88AC-42C7-A576-E815BF4EBEA8}" type="presOf" srcId="{0DE5877F-62A9-41B6-8581-C22277DBA097}" destId="{58C686B2-5DBC-435F-8B24-5FA77540C7DA}" srcOrd="0" destOrd="0" presId="urn:microsoft.com/office/officeart/2005/8/layout/vList2"/>
    <dgm:cxn modelId="{4A6A517C-70FF-4FF9-80B7-8E165AB32C43}" type="presOf" srcId="{A723DBA1-8FDF-4EFB-ABB2-BDFA26DB8ABB}" destId="{0211CB59-0D08-48FA-9E3F-1F09D74FF407}" srcOrd="0" destOrd="0" presId="urn:microsoft.com/office/officeart/2005/8/layout/vList2"/>
    <dgm:cxn modelId="{5BE4D143-8AAB-4A57-A9CB-734AF31E0A76}" type="presParOf" srcId="{0211CB59-0D08-48FA-9E3F-1F09D74FF407}" destId="{58C686B2-5DBC-435F-8B24-5FA77540C7D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1183E1A3-AE27-43E8-88D6-48F53B240F8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8461BD-B8B1-4521-88E9-D5D0A36E13F3}">
      <dgm:prSet/>
      <dgm:spPr/>
      <dgm:t>
        <a:bodyPr/>
        <a:lstStyle/>
        <a:p>
          <a:pPr algn="ctr" rtl="0"/>
          <a:r>
            <a:rPr lang="ru-RU" smtClean="0"/>
            <a:t>«После побоища Игоря Святославича с половцами» </a:t>
          </a:r>
          <a:endParaRPr lang="ru-RU"/>
        </a:p>
      </dgm:t>
    </dgm:pt>
    <dgm:pt modelId="{AEB89647-4FFB-4F71-87E5-FD08B267D2E2}" type="parTrans" cxnId="{DEC5B4E1-BD00-44C2-891E-EB39D7314562}">
      <dgm:prSet/>
      <dgm:spPr/>
      <dgm:t>
        <a:bodyPr/>
        <a:lstStyle/>
        <a:p>
          <a:endParaRPr lang="ru-RU"/>
        </a:p>
      </dgm:t>
    </dgm:pt>
    <dgm:pt modelId="{2595072D-A1EE-49B2-B19B-D84AC57737A4}" type="sibTrans" cxnId="{DEC5B4E1-BD00-44C2-891E-EB39D7314562}">
      <dgm:prSet/>
      <dgm:spPr/>
      <dgm:t>
        <a:bodyPr/>
        <a:lstStyle/>
        <a:p>
          <a:endParaRPr lang="ru-RU"/>
        </a:p>
      </dgm:t>
    </dgm:pt>
    <dgm:pt modelId="{D4BFA8EC-C5AD-427C-ABAA-E0E8DA17FC30}" type="pres">
      <dgm:prSet presAssocID="{1183E1A3-AE27-43E8-88D6-48F53B240F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65CE6C7-24FA-4C55-AA36-E73501E21C26}" type="pres">
      <dgm:prSet presAssocID="{5E8461BD-B8B1-4521-88E9-D5D0A36E13F3}" presName="parentText" presStyleLbl="node1" presStyleIdx="0" presStyleCnt="1" custScaleX="61832" custScaleY="9996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C5B4E1-BD00-44C2-891E-EB39D7314562}" srcId="{1183E1A3-AE27-43E8-88D6-48F53B240F86}" destId="{5E8461BD-B8B1-4521-88E9-D5D0A36E13F3}" srcOrd="0" destOrd="0" parTransId="{AEB89647-4FFB-4F71-87E5-FD08B267D2E2}" sibTransId="{2595072D-A1EE-49B2-B19B-D84AC57737A4}"/>
    <dgm:cxn modelId="{07D91E33-8B52-47A0-AE6E-5D2646527373}" type="presOf" srcId="{5E8461BD-B8B1-4521-88E9-D5D0A36E13F3}" destId="{C65CE6C7-24FA-4C55-AA36-E73501E21C26}" srcOrd="0" destOrd="0" presId="urn:microsoft.com/office/officeart/2005/8/layout/vList2"/>
    <dgm:cxn modelId="{F0223302-3344-44DD-A31B-E100F29D76AE}" type="presOf" srcId="{1183E1A3-AE27-43E8-88D6-48F53B240F86}" destId="{D4BFA8EC-C5AD-427C-ABAA-E0E8DA17FC30}" srcOrd="0" destOrd="0" presId="urn:microsoft.com/office/officeart/2005/8/layout/vList2"/>
    <dgm:cxn modelId="{9519975C-B290-4995-B48B-074DC0E8ECF7}" type="presParOf" srcId="{D4BFA8EC-C5AD-427C-ABAA-E0E8DA17FC30}" destId="{C65CE6C7-24FA-4C55-AA36-E73501E21C2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D6A80217-E787-47F9-B2F7-25A7D367CE23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DB59B1-304B-42DF-9C06-E0EACE54A3C1}">
      <dgm:prSet/>
      <dgm:spPr/>
      <dgm:t>
        <a:bodyPr/>
        <a:lstStyle/>
        <a:p>
          <a:pPr algn="ctr" rtl="0"/>
          <a:r>
            <a:rPr lang="ru-RU" dirty="0" smtClean="0"/>
            <a:t>«Слово про полку </a:t>
          </a:r>
          <a:r>
            <a:rPr lang="ru-RU" dirty="0" err="1" smtClean="0"/>
            <a:t>Ігоревім</a:t>
          </a:r>
          <a:r>
            <a:rPr lang="ru-RU" dirty="0" smtClean="0"/>
            <a:t>» </a:t>
          </a:r>
          <a:endParaRPr lang="ru-RU" dirty="0"/>
        </a:p>
      </dgm:t>
    </dgm:pt>
    <dgm:pt modelId="{B255FFA4-A693-4635-94BB-8396F43988AA}" type="parTrans" cxnId="{1BECF18C-8312-41B6-84BF-24DF87921203}">
      <dgm:prSet/>
      <dgm:spPr/>
      <dgm:t>
        <a:bodyPr/>
        <a:lstStyle/>
        <a:p>
          <a:endParaRPr lang="ru-RU"/>
        </a:p>
      </dgm:t>
    </dgm:pt>
    <dgm:pt modelId="{ECC08830-D7B6-4C5D-928A-3734F4E1DE34}" type="sibTrans" cxnId="{1BECF18C-8312-41B6-84BF-24DF87921203}">
      <dgm:prSet/>
      <dgm:spPr/>
      <dgm:t>
        <a:bodyPr/>
        <a:lstStyle/>
        <a:p>
          <a:endParaRPr lang="ru-RU"/>
        </a:p>
      </dgm:t>
    </dgm:pt>
    <dgm:pt modelId="{0A6233AD-EDC2-4763-826A-36EFF3E8F875}" type="pres">
      <dgm:prSet presAssocID="{D6A80217-E787-47F9-B2F7-25A7D367CE2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1527FC3-E2CF-448B-9B67-342A60EA44D7}" type="pres">
      <dgm:prSet presAssocID="{6EDB59B1-304B-42DF-9C06-E0EACE54A3C1}" presName="parentText" presStyleLbl="node1" presStyleIdx="0" presStyleCnt="1" custScaleX="74101" custScaleY="939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ECF18C-8312-41B6-84BF-24DF87921203}" srcId="{D6A80217-E787-47F9-B2F7-25A7D367CE23}" destId="{6EDB59B1-304B-42DF-9C06-E0EACE54A3C1}" srcOrd="0" destOrd="0" parTransId="{B255FFA4-A693-4635-94BB-8396F43988AA}" sibTransId="{ECC08830-D7B6-4C5D-928A-3734F4E1DE34}"/>
    <dgm:cxn modelId="{655CA095-A486-42B1-8F3F-7D559246D208}" type="presOf" srcId="{6EDB59B1-304B-42DF-9C06-E0EACE54A3C1}" destId="{21527FC3-E2CF-448B-9B67-342A60EA44D7}" srcOrd="0" destOrd="0" presId="urn:microsoft.com/office/officeart/2005/8/layout/vList2"/>
    <dgm:cxn modelId="{B7F5385E-E32C-4EE8-932A-84578067B39D}" type="presOf" srcId="{D6A80217-E787-47F9-B2F7-25A7D367CE23}" destId="{0A6233AD-EDC2-4763-826A-36EFF3E8F875}" srcOrd="0" destOrd="0" presId="urn:microsoft.com/office/officeart/2005/8/layout/vList2"/>
    <dgm:cxn modelId="{8357F7C6-C35A-4894-A8FF-32B676651D18}" type="presParOf" srcId="{0A6233AD-EDC2-4763-826A-36EFF3E8F875}" destId="{21527FC3-E2CF-448B-9B67-342A60EA44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6539BA92-5960-4239-98DE-97C0DD9E579F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ED1ECED-2AEC-41B1-B1EB-4FF6354A43F1}">
      <dgm:prSet custT="1"/>
      <dgm:spPr/>
      <dgm:t>
        <a:bodyPr/>
        <a:lstStyle/>
        <a:p>
          <a:pPr algn="ctr" rtl="0"/>
          <a:r>
            <a:rPr lang="ru-RU" sz="1100" b="1" dirty="0" smtClean="0"/>
            <a:t>В. Перов </a:t>
          </a:r>
        </a:p>
        <a:p>
          <a:pPr algn="ctr" rtl="0"/>
          <a:r>
            <a:rPr lang="ru-RU" sz="1100" b="1" dirty="0" smtClean="0"/>
            <a:t>«Плач </a:t>
          </a:r>
          <a:r>
            <a:rPr lang="ru-RU" sz="1100" b="1" dirty="0" err="1" smtClean="0"/>
            <a:t>Ярославни</a:t>
          </a:r>
          <a:r>
            <a:rPr lang="ru-RU" sz="1100" b="1" dirty="0" smtClean="0"/>
            <a:t>»</a:t>
          </a:r>
          <a:endParaRPr lang="ru-RU" sz="1100" b="1" dirty="0"/>
        </a:p>
      </dgm:t>
    </dgm:pt>
    <dgm:pt modelId="{497182DA-8C5B-461A-B259-EE00E6CBE0B5}" type="parTrans" cxnId="{41965874-7083-43C0-8B75-C6AF131568E9}">
      <dgm:prSet/>
      <dgm:spPr/>
      <dgm:t>
        <a:bodyPr/>
        <a:lstStyle/>
        <a:p>
          <a:endParaRPr lang="ru-RU"/>
        </a:p>
      </dgm:t>
    </dgm:pt>
    <dgm:pt modelId="{DEF5F837-0F32-4686-832A-69D1B3D7E135}" type="sibTrans" cxnId="{41965874-7083-43C0-8B75-C6AF131568E9}">
      <dgm:prSet/>
      <dgm:spPr/>
      <dgm:t>
        <a:bodyPr/>
        <a:lstStyle/>
        <a:p>
          <a:endParaRPr lang="ru-RU"/>
        </a:p>
      </dgm:t>
    </dgm:pt>
    <dgm:pt modelId="{1476C462-6C9D-4B29-8C52-1E39EF69599D}" type="pres">
      <dgm:prSet presAssocID="{6539BA92-5960-4239-98DE-97C0DD9E57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F1E224-99D6-4EA9-9A8C-A3D925C92314}" type="pres">
      <dgm:prSet presAssocID="{9ED1ECED-2AEC-41B1-B1EB-4FF6354A43F1}" presName="parentText" presStyleLbl="node1" presStyleIdx="0" presStyleCnt="1" custScaleX="55721" custScaleY="153706" custLinFactNeighborX="152" custLinFactNeighborY="508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965874-7083-43C0-8B75-C6AF131568E9}" srcId="{6539BA92-5960-4239-98DE-97C0DD9E579F}" destId="{9ED1ECED-2AEC-41B1-B1EB-4FF6354A43F1}" srcOrd="0" destOrd="0" parTransId="{497182DA-8C5B-461A-B259-EE00E6CBE0B5}" sibTransId="{DEF5F837-0F32-4686-832A-69D1B3D7E135}"/>
    <dgm:cxn modelId="{2D37A694-BC50-458A-82A1-14D5FB6EBDDE}" type="presOf" srcId="{9ED1ECED-2AEC-41B1-B1EB-4FF6354A43F1}" destId="{66F1E224-99D6-4EA9-9A8C-A3D925C92314}" srcOrd="0" destOrd="0" presId="urn:microsoft.com/office/officeart/2005/8/layout/vList2"/>
    <dgm:cxn modelId="{14717B86-691C-48A5-BCC8-3B90ED304AEB}" type="presOf" srcId="{6539BA92-5960-4239-98DE-97C0DD9E579F}" destId="{1476C462-6C9D-4B29-8C52-1E39EF69599D}" srcOrd="0" destOrd="0" presId="urn:microsoft.com/office/officeart/2005/8/layout/vList2"/>
    <dgm:cxn modelId="{47F80644-1125-44D2-832E-27DC3F414ABF}" type="presParOf" srcId="{1476C462-6C9D-4B29-8C52-1E39EF69599D}" destId="{66F1E224-99D6-4EA9-9A8C-A3D925C9231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94192CF5-513C-4185-84CD-114C5B1738FB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776D670-33E4-4C4C-9196-10E7D04E6FE7}">
      <dgm:prSet/>
      <dgm:spPr/>
      <dgm:t>
        <a:bodyPr/>
        <a:lstStyle/>
        <a:p>
          <a:pPr algn="ctr" rtl="0"/>
          <a:r>
            <a:rPr lang="ru-RU" dirty="0" smtClean="0"/>
            <a:t>М. </a:t>
          </a:r>
          <a:r>
            <a:rPr lang="ru-RU" dirty="0" err="1" smtClean="0"/>
            <a:t>Реріх</a:t>
          </a:r>
          <a:r>
            <a:rPr lang="ru-RU" dirty="0" smtClean="0"/>
            <a:t> "</a:t>
          </a:r>
          <a:r>
            <a:rPr lang="ru-RU" dirty="0" err="1" smtClean="0"/>
            <a:t>Похід</a:t>
          </a:r>
          <a:r>
            <a:rPr lang="ru-RU" dirty="0" smtClean="0"/>
            <a:t> </a:t>
          </a:r>
          <a:r>
            <a:rPr lang="ru-RU" dirty="0" err="1" smtClean="0"/>
            <a:t>Ігоря</a:t>
          </a:r>
          <a:r>
            <a:rPr lang="ru-RU" dirty="0" smtClean="0"/>
            <a:t>"</a:t>
          </a:r>
          <a:endParaRPr lang="ru-RU" dirty="0"/>
        </a:p>
      </dgm:t>
    </dgm:pt>
    <dgm:pt modelId="{549DB44E-0DD7-4D9B-8FD9-3F34412E1E41}" type="parTrans" cxnId="{04FC16F5-82A6-4BBD-B223-64C6D1FD9E69}">
      <dgm:prSet/>
      <dgm:spPr/>
      <dgm:t>
        <a:bodyPr/>
        <a:lstStyle/>
        <a:p>
          <a:endParaRPr lang="ru-RU"/>
        </a:p>
      </dgm:t>
    </dgm:pt>
    <dgm:pt modelId="{183A08F5-18F5-4CCC-8810-1E0F30481852}" type="sibTrans" cxnId="{04FC16F5-82A6-4BBD-B223-64C6D1FD9E69}">
      <dgm:prSet/>
      <dgm:spPr/>
      <dgm:t>
        <a:bodyPr/>
        <a:lstStyle/>
        <a:p>
          <a:endParaRPr lang="ru-RU"/>
        </a:p>
      </dgm:t>
    </dgm:pt>
    <dgm:pt modelId="{A74B1395-8922-43A5-80E8-994E02F1DB5E}" type="pres">
      <dgm:prSet presAssocID="{94192CF5-513C-4185-84CD-114C5B1738F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A59CA3-5AAF-4E58-A13D-736D2AD50A1C}" type="pres">
      <dgm:prSet presAssocID="{E776D670-33E4-4C4C-9196-10E7D04E6FE7}" presName="parentText" presStyleLbl="node1" presStyleIdx="0" presStyleCnt="1" custLinFactX="-56481" custLinFactY="211244" custLinFactNeighborX="-100000" custLinFactNeighborY="3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4FC16F5-82A6-4BBD-B223-64C6D1FD9E69}" srcId="{94192CF5-513C-4185-84CD-114C5B1738FB}" destId="{E776D670-33E4-4C4C-9196-10E7D04E6FE7}" srcOrd="0" destOrd="0" parTransId="{549DB44E-0DD7-4D9B-8FD9-3F34412E1E41}" sibTransId="{183A08F5-18F5-4CCC-8810-1E0F30481852}"/>
    <dgm:cxn modelId="{7546BB16-4D12-4F82-873F-8BBC00AC8318}" type="presOf" srcId="{94192CF5-513C-4185-84CD-114C5B1738FB}" destId="{A74B1395-8922-43A5-80E8-994E02F1DB5E}" srcOrd="0" destOrd="0" presId="urn:microsoft.com/office/officeart/2005/8/layout/vList2"/>
    <dgm:cxn modelId="{4B113419-126F-4CEB-A430-7FCBCC323528}" type="presOf" srcId="{E776D670-33E4-4C4C-9196-10E7D04E6FE7}" destId="{DCA59CA3-5AAF-4E58-A13D-736D2AD50A1C}" srcOrd="0" destOrd="0" presId="urn:microsoft.com/office/officeart/2005/8/layout/vList2"/>
    <dgm:cxn modelId="{A9207820-5249-4E88-9FAA-7C45CA28B6EB}" type="presParOf" srcId="{A74B1395-8922-43A5-80E8-994E02F1DB5E}" destId="{DCA59CA3-5AAF-4E58-A13D-736D2AD50A1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6F2EEB28-E3F7-4889-AF73-426B218A91DA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901BA65-F79F-4FE2-9FC8-D0992ED90395}">
      <dgm:prSet/>
      <dgm:spPr/>
      <dgm:t>
        <a:bodyPr/>
        <a:lstStyle/>
        <a:p>
          <a:pPr algn="ctr" rtl="0"/>
          <a:r>
            <a:rPr lang="ru-RU" dirty="0" smtClean="0"/>
            <a:t>В. Лопата. За </a:t>
          </a:r>
          <a:r>
            <a:rPr lang="ru-RU" dirty="0" err="1" smtClean="0"/>
            <a:t>рідну</a:t>
          </a:r>
          <a:r>
            <a:rPr lang="ru-RU" dirty="0" smtClean="0"/>
            <a:t> землю. </a:t>
          </a:r>
          <a:r>
            <a:rPr lang="ru-RU" dirty="0" err="1" smtClean="0"/>
            <a:t>Із</a:t>
          </a:r>
          <a:r>
            <a:rPr lang="ru-RU" dirty="0" smtClean="0"/>
            <a:t> </a:t>
          </a:r>
          <a:r>
            <a:rPr lang="ru-RU" dirty="0" err="1" smtClean="0"/>
            <a:t>серії</a:t>
          </a:r>
          <a:r>
            <a:rPr lang="ru-RU" dirty="0" smtClean="0"/>
            <a:t> "Слово про </a:t>
          </a:r>
          <a:r>
            <a:rPr lang="ru-RU" dirty="0" err="1" smtClean="0"/>
            <a:t>Ігорів</a:t>
          </a:r>
          <a:r>
            <a:rPr lang="ru-RU" dirty="0" smtClean="0"/>
            <a:t> </a:t>
          </a:r>
          <a:r>
            <a:rPr lang="ru-RU" dirty="0" err="1" smtClean="0"/>
            <a:t>похід</a:t>
          </a:r>
          <a:r>
            <a:rPr lang="ru-RU" dirty="0" smtClean="0"/>
            <a:t>"</a:t>
          </a:r>
          <a:endParaRPr lang="ru-RU" dirty="0"/>
        </a:p>
      </dgm:t>
    </dgm:pt>
    <dgm:pt modelId="{7BDC4634-2B9B-4660-9BF1-B6788579B26C}" type="parTrans" cxnId="{CABDC988-018C-4A56-98E5-D77A957E95B5}">
      <dgm:prSet/>
      <dgm:spPr/>
      <dgm:t>
        <a:bodyPr/>
        <a:lstStyle/>
        <a:p>
          <a:endParaRPr lang="ru-RU"/>
        </a:p>
      </dgm:t>
    </dgm:pt>
    <dgm:pt modelId="{BDCB5F40-8833-431C-89C6-7ED53A9E57FE}" type="sibTrans" cxnId="{CABDC988-018C-4A56-98E5-D77A957E95B5}">
      <dgm:prSet/>
      <dgm:spPr/>
      <dgm:t>
        <a:bodyPr/>
        <a:lstStyle/>
        <a:p>
          <a:endParaRPr lang="ru-RU"/>
        </a:p>
      </dgm:t>
    </dgm:pt>
    <dgm:pt modelId="{D7FECCA6-5808-46E6-A464-0BF266865AFB}" type="pres">
      <dgm:prSet presAssocID="{6F2EEB28-E3F7-4889-AF73-426B218A91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4FC8D0-7B87-4E5A-A2E7-CFBED956CBF2}" type="pres">
      <dgm:prSet presAssocID="{3901BA65-F79F-4FE2-9FC8-D0992ED90395}" presName="parentText" presStyleLbl="node1" presStyleIdx="0" presStyleCnt="1" custLinFactY="86912" custLinFactNeighborX="5969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BDC988-018C-4A56-98E5-D77A957E95B5}" srcId="{6F2EEB28-E3F7-4889-AF73-426B218A91DA}" destId="{3901BA65-F79F-4FE2-9FC8-D0992ED90395}" srcOrd="0" destOrd="0" parTransId="{7BDC4634-2B9B-4660-9BF1-B6788579B26C}" sibTransId="{BDCB5F40-8833-431C-89C6-7ED53A9E57FE}"/>
    <dgm:cxn modelId="{BCC3E500-BD4A-4744-A837-B59DDB42ADBC}" type="presOf" srcId="{6F2EEB28-E3F7-4889-AF73-426B218A91DA}" destId="{D7FECCA6-5808-46E6-A464-0BF266865AFB}" srcOrd="0" destOrd="0" presId="urn:microsoft.com/office/officeart/2005/8/layout/vList2"/>
    <dgm:cxn modelId="{D544806E-42B5-4001-A8E7-57D07863E8EF}" type="presOf" srcId="{3901BA65-F79F-4FE2-9FC8-D0992ED90395}" destId="{B64FC8D0-7B87-4E5A-A2E7-CFBED956CBF2}" srcOrd="0" destOrd="0" presId="urn:microsoft.com/office/officeart/2005/8/layout/vList2"/>
    <dgm:cxn modelId="{76DAC3C8-327E-4D64-B611-ABB89F8BE0F2}" type="presParOf" srcId="{D7FECCA6-5808-46E6-A464-0BF266865AFB}" destId="{B64FC8D0-7B87-4E5A-A2E7-CFBED956CBF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B6958F56-4158-4EA9-B0E9-988870A9927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7AE945-A009-4BDE-B8C5-23F1BF107FA2}">
      <dgm:prSet/>
      <dgm:spPr/>
      <dgm:t>
        <a:bodyPr/>
        <a:lstStyle/>
        <a:p>
          <a:pPr algn="just" rtl="0"/>
          <a:r>
            <a:rPr lang="ru-RU" dirty="0" err="1" smtClean="0"/>
            <a:t>Мета:обговорення</a:t>
          </a:r>
          <a:r>
            <a:rPr lang="ru-RU" dirty="0" smtClean="0"/>
            <a:t> будь-</a:t>
          </a:r>
          <a:r>
            <a:rPr lang="ru-RU" dirty="0" err="1" smtClean="0"/>
            <a:t>якої</a:t>
          </a:r>
          <a:r>
            <a:rPr lang="ru-RU" dirty="0" smtClean="0"/>
            <a:t> </a:t>
          </a:r>
          <a:r>
            <a:rPr lang="ru-RU" dirty="0" err="1" smtClean="0"/>
            <a:t>гострої</a:t>
          </a:r>
          <a:r>
            <a:rPr lang="ru-RU" dirty="0" smtClean="0"/>
            <a:t> </a:t>
          </a:r>
          <a:r>
            <a:rPr lang="ru-RU" dirty="0" err="1" smtClean="0"/>
            <a:t>проблеми</a:t>
          </a:r>
          <a:r>
            <a:rPr lang="ru-RU" dirty="0" smtClean="0"/>
            <a:t> з </a:t>
          </a:r>
          <a:r>
            <a:rPr lang="ru-RU" dirty="0" err="1" smtClean="0"/>
            <a:t>діаметрально</a:t>
          </a:r>
          <a:r>
            <a:rPr lang="ru-RU" dirty="0" smtClean="0"/>
            <a:t> </a:t>
          </a:r>
          <a:r>
            <a:rPr lang="ru-RU" dirty="0" err="1" smtClean="0"/>
            <a:t>протилежних</a:t>
          </a:r>
          <a:r>
            <a:rPr lang="ru-RU" dirty="0" smtClean="0"/>
            <a:t> </a:t>
          </a:r>
          <a:r>
            <a:rPr lang="ru-RU" dirty="0" err="1" smtClean="0"/>
            <a:t>позицій</a:t>
          </a:r>
          <a:r>
            <a:rPr lang="ru-RU" dirty="0" smtClean="0"/>
            <a:t>; для </a:t>
          </a:r>
          <a:r>
            <a:rPr lang="ru-RU" dirty="0" err="1" smtClean="0"/>
            <a:t>інтенсивної</a:t>
          </a:r>
          <a:r>
            <a:rPr lang="ru-RU" dirty="0" smtClean="0"/>
            <a:t> </a:t>
          </a:r>
          <a:r>
            <a:rPr lang="ru-RU" dirty="0" err="1" smtClean="0"/>
            <a:t>перевірки</a:t>
          </a:r>
          <a:r>
            <a:rPr lang="ru-RU" dirty="0" smtClean="0"/>
            <a:t> </a:t>
          </a:r>
          <a:r>
            <a:rPr lang="ru-RU" dirty="0" err="1" smtClean="0"/>
            <a:t>обсягу</a:t>
          </a:r>
          <a:r>
            <a:rPr lang="ru-RU" dirty="0" smtClean="0"/>
            <a:t> та </a:t>
          </a:r>
          <a:r>
            <a:rPr lang="ru-RU" dirty="0" err="1" smtClean="0"/>
            <a:t>глибини</a:t>
          </a:r>
          <a:r>
            <a:rPr lang="ru-RU" dirty="0" smtClean="0"/>
            <a:t> </a:t>
          </a:r>
          <a:r>
            <a:rPr lang="ru-RU" dirty="0" err="1" smtClean="0"/>
            <a:t>наявних</a:t>
          </a:r>
          <a:r>
            <a:rPr lang="ru-RU" dirty="0" smtClean="0"/>
            <a:t> </a:t>
          </a:r>
          <a:r>
            <a:rPr lang="ru-RU" dirty="0" err="1" smtClean="0"/>
            <a:t>знань</a:t>
          </a:r>
          <a:r>
            <a:rPr lang="ru-RU" dirty="0" smtClean="0"/>
            <a:t> (</a:t>
          </a:r>
          <a:r>
            <a:rPr lang="ru-RU" dirty="0" err="1" smtClean="0"/>
            <a:t>наприклад</a:t>
          </a:r>
          <a:r>
            <a:rPr lang="ru-RU" dirty="0" smtClean="0"/>
            <a:t>, </a:t>
          </a:r>
          <a:r>
            <a:rPr lang="ru-RU" dirty="0" err="1" smtClean="0"/>
            <a:t>термінів</a:t>
          </a:r>
          <a:r>
            <a:rPr lang="ru-RU" dirty="0" smtClean="0"/>
            <a:t>, </a:t>
          </a:r>
          <a:r>
            <a:rPr lang="ru-RU" dirty="0" err="1" smtClean="0"/>
            <a:t>ідей</a:t>
          </a:r>
          <a:r>
            <a:rPr lang="ru-RU" dirty="0" smtClean="0"/>
            <a:t>); для </a:t>
          </a:r>
          <a:r>
            <a:rPr lang="ru-RU" dirty="0" err="1" smtClean="0"/>
            <a:t>розвитку</a:t>
          </a:r>
          <a:r>
            <a:rPr lang="ru-RU" dirty="0" smtClean="0"/>
            <a:t> </a:t>
          </a:r>
          <a:r>
            <a:rPr lang="ru-RU" dirty="0" err="1" smtClean="0"/>
            <a:t>вмінь</a:t>
          </a:r>
          <a:r>
            <a:rPr lang="ru-RU" dirty="0" smtClean="0"/>
            <a:t> </a:t>
          </a:r>
          <a:r>
            <a:rPr lang="ru-RU" dirty="0" err="1" smtClean="0"/>
            <a:t>аргументувати</a:t>
          </a:r>
          <a:r>
            <a:rPr lang="ru-RU" dirty="0" smtClean="0"/>
            <a:t> </a:t>
          </a:r>
          <a:r>
            <a:rPr lang="ru-RU" dirty="0" err="1" smtClean="0"/>
            <a:t>власну</a:t>
          </a:r>
          <a:r>
            <a:rPr lang="ru-RU" dirty="0" smtClean="0"/>
            <a:t> </a:t>
          </a:r>
          <a:r>
            <a:rPr lang="ru-RU" dirty="0" err="1" smtClean="0"/>
            <a:t>позицію</a:t>
          </a:r>
          <a:r>
            <a:rPr lang="ru-RU" dirty="0" smtClean="0"/>
            <a:t>.</a:t>
          </a:r>
          <a:endParaRPr lang="ru-RU" dirty="0"/>
        </a:p>
      </dgm:t>
    </dgm:pt>
    <dgm:pt modelId="{1C0BCA4C-AD04-433E-8E92-EEF99A773911}" type="parTrans" cxnId="{797E410B-9F97-47A6-AC42-2557B18170C7}">
      <dgm:prSet/>
      <dgm:spPr/>
      <dgm:t>
        <a:bodyPr/>
        <a:lstStyle/>
        <a:p>
          <a:endParaRPr lang="ru-RU"/>
        </a:p>
      </dgm:t>
    </dgm:pt>
    <dgm:pt modelId="{AF4F34A3-573C-4C94-856F-2BECDB73F813}" type="sibTrans" cxnId="{797E410B-9F97-47A6-AC42-2557B18170C7}">
      <dgm:prSet/>
      <dgm:spPr/>
      <dgm:t>
        <a:bodyPr/>
        <a:lstStyle/>
        <a:p>
          <a:endParaRPr lang="ru-RU"/>
        </a:p>
      </dgm:t>
    </dgm:pt>
    <dgm:pt modelId="{EE6FB355-7223-49F4-B7B4-C5B24FD485CE}">
      <dgm:prSet/>
      <dgm:spPr/>
      <dgm:t>
        <a:bodyPr/>
        <a:lstStyle/>
        <a:p>
          <a:pPr rtl="0"/>
          <a:r>
            <a:rPr lang="ru-RU" dirty="0" err="1" smtClean="0"/>
            <a:t>Кількість</a:t>
          </a:r>
          <a:r>
            <a:rPr lang="ru-RU" dirty="0" smtClean="0"/>
            <a:t> </a:t>
          </a:r>
          <a:r>
            <a:rPr lang="ru-RU" dirty="0" err="1" smtClean="0"/>
            <a:t>учнів</a:t>
          </a:r>
          <a:r>
            <a:rPr lang="ru-RU" dirty="0" smtClean="0"/>
            <a:t>: до ЗО </a:t>
          </a:r>
          <a:r>
            <a:rPr lang="ru-RU" dirty="0" err="1" smtClean="0"/>
            <a:t>осіб</a:t>
          </a:r>
          <a:r>
            <a:rPr lang="ru-RU" dirty="0" smtClean="0"/>
            <a:t>.</a:t>
          </a:r>
          <a:endParaRPr lang="ru-RU" dirty="0"/>
        </a:p>
      </dgm:t>
    </dgm:pt>
    <dgm:pt modelId="{0FBF44DC-C4C3-4BF6-9682-D6CF7CA804C9}" type="parTrans" cxnId="{4FC6FD8A-059D-4D98-84F4-0D75119B395F}">
      <dgm:prSet/>
      <dgm:spPr/>
      <dgm:t>
        <a:bodyPr/>
        <a:lstStyle/>
        <a:p>
          <a:endParaRPr lang="ru-RU"/>
        </a:p>
      </dgm:t>
    </dgm:pt>
    <dgm:pt modelId="{7E5AC376-3285-4677-B290-EF053EE9220E}" type="sibTrans" cxnId="{4FC6FD8A-059D-4D98-84F4-0D75119B395F}">
      <dgm:prSet/>
      <dgm:spPr/>
      <dgm:t>
        <a:bodyPr/>
        <a:lstStyle/>
        <a:p>
          <a:endParaRPr lang="ru-RU"/>
        </a:p>
      </dgm:t>
    </dgm:pt>
    <dgm:pt modelId="{C1E6ED5F-C0A1-48AC-8C2C-83CF4971FD20}">
      <dgm:prSet/>
      <dgm:spPr/>
      <dgm:t>
        <a:bodyPr/>
        <a:lstStyle/>
        <a:p>
          <a:pPr rtl="0"/>
          <a:r>
            <a:rPr lang="ru-RU" dirty="0" err="1" smtClean="0"/>
            <a:t>Необхідний</a:t>
          </a:r>
          <a:r>
            <a:rPr lang="ru-RU" dirty="0" smtClean="0"/>
            <a:t> час: до 15 </a:t>
          </a:r>
          <a:r>
            <a:rPr lang="ru-RU" dirty="0" err="1" smtClean="0"/>
            <a:t>хвилин</a:t>
          </a:r>
          <a:r>
            <a:rPr lang="ru-RU" dirty="0" smtClean="0"/>
            <a:t>.</a:t>
          </a:r>
          <a:endParaRPr lang="ru-RU" dirty="0"/>
        </a:p>
      </dgm:t>
    </dgm:pt>
    <dgm:pt modelId="{D578D8A9-27A8-4E17-85DB-B1A35E1E0E98}" type="parTrans" cxnId="{7E2CAFC6-6CFA-478F-BE44-DA14138024D3}">
      <dgm:prSet/>
      <dgm:spPr/>
      <dgm:t>
        <a:bodyPr/>
        <a:lstStyle/>
        <a:p>
          <a:endParaRPr lang="ru-RU"/>
        </a:p>
      </dgm:t>
    </dgm:pt>
    <dgm:pt modelId="{862E9C61-BB48-40C9-ADC1-DA03CD6ED8B1}" type="sibTrans" cxnId="{7E2CAFC6-6CFA-478F-BE44-DA14138024D3}">
      <dgm:prSet/>
      <dgm:spPr/>
      <dgm:t>
        <a:bodyPr/>
        <a:lstStyle/>
        <a:p>
          <a:endParaRPr lang="ru-RU"/>
        </a:p>
      </dgm:t>
    </dgm:pt>
    <dgm:pt modelId="{D07FDC20-FA60-4C19-B011-18A84EAE0255}">
      <dgm:prSet/>
      <dgm:spPr/>
      <dgm:t>
        <a:bodyPr/>
        <a:lstStyle/>
        <a:p>
          <a:pPr rtl="0"/>
          <a:r>
            <a:rPr lang="ru-RU" dirty="0" err="1" smtClean="0"/>
            <a:t>Обладнання</a:t>
          </a:r>
          <a:r>
            <a:rPr lang="ru-RU" dirty="0" smtClean="0"/>
            <a:t>: </a:t>
          </a:r>
          <a:r>
            <a:rPr lang="ru-RU" dirty="0" err="1" smtClean="0"/>
            <a:t>плакати</a:t>
          </a:r>
          <a:r>
            <a:rPr lang="ru-RU" dirty="0" smtClean="0"/>
            <a:t> «</a:t>
          </a:r>
          <a:r>
            <a:rPr lang="ru-RU" dirty="0" err="1" smtClean="0"/>
            <a:t>Позитивне</a:t>
          </a:r>
          <a:r>
            <a:rPr lang="ru-RU" dirty="0" smtClean="0"/>
            <a:t> </a:t>
          </a:r>
          <a:r>
            <a:rPr lang="ru-RU" dirty="0" err="1" smtClean="0"/>
            <a:t>явище</a:t>
          </a:r>
          <a:r>
            <a:rPr lang="ru-RU" dirty="0" smtClean="0"/>
            <a:t>», «</a:t>
          </a:r>
          <a:r>
            <a:rPr lang="ru-RU" dirty="0" err="1" smtClean="0"/>
            <a:t>Негативне</a:t>
          </a:r>
          <a:r>
            <a:rPr lang="ru-RU" dirty="0" smtClean="0"/>
            <a:t> </a:t>
          </a:r>
          <a:r>
            <a:rPr lang="ru-RU" dirty="0" err="1" smtClean="0"/>
            <a:t>явище</a:t>
          </a:r>
          <a:r>
            <a:rPr lang="ru-RU" dirty="0" smtClean="0"/>
            <a:t>», «</a:t>
          </a:r>
          <a:r>
            <a:rPr lang="ru-RU" dirty="0" err="1" smtClean="0"/>
            <a:t>Це</a:t>
          </a:r>
          <a:r>
            <a:rPr lang="ru-RU" dirty="0" smtClean="0"/>
            <a:t> складне для мене </a:t>
          </a:r>
          <a:r>
            <a:rPr lang="ru-RU" dirty="0" err="1" smtClean="0"/>
            <a:t>питання</a:t>
          </a:r>
          <a:r>
            <a:rPr lang="ru-RU" dirty="0" smtClean="0"/>
            <a:t>».</a:t>
          </a:r>
          <a:endParaRPr lang="ru-RU" dirty="0"/>
        </a:p>
      </dgm:t>
    </dgm:pt>
    <dgm:pt modelId="{968CBCB2-04F3-4540-ACCB-1DB257E6B0B6}" type="parTrans" cxnId="{5AA71D19-9148-4AD9-B45D-793B632CE997}">
      <dgm:prSet/>
      <dgm:spPr/>
      <dgm:t>
        <a:bodyPr/>
        <a:lstStyle/>
        <a:p>
          <a:endParaRPr lang="ru-RU"/>
        </a:p>
      </dgm:t>
    </dgm:pt>
    <dgm:pt modelId="{8BD41753-EC1B-4307-B25D-36F0CCF28391}" type="sibTrans" cxnId="{5AA71D19-9148-4AD9-B45D-793B632CE997}">
      <dgm:prSet/>
      <dgm:spPr/>
      <dgm:t>
        <a:bodyPr/>
        <a:lstStyle/>
        <a:p>
          <a:endParaRPr lang="ru-RU"/>
        </a:p>
      </dgm:t>
    </dgm:pt>
    <dgm:pt modelId="{C4524D1A-EA68-48EB-87E7-9106DEEE8EBE}" type="pres">
      <dgm:prSet presAssocID="{B6958F56-4158-4EA9-B0E9-988870A9927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34058F-BD2D-4BB9-8DBD-0E03314230D4}" type="pres">
      <dgm:prSet presAssocID="{207AE945-A009-4BDE-B8C5-23F1BF107FA2}" presName="parentText" presStyleLbl="node1" presStyleIdx="0" presStyleCnt="4" custLinFactNeighborX="33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66D45-8986-4553-93BC-0175E6044041}" type="pres">
      <dgm:prSet presAssocID="{AF4F34A3-573C-4C94-856F-2BECDB73F813}" presName="spacer" presStyleCnt="0"/>
      <dgm:spPr/>
    </dgm:pt>
    <dgm:pt modelId="{915C134D-58F3-40BA-8077-CD5D72CEB70B}" type="pres">
      <dgm:prSet presAssocID="{EE6FB355-7223-49F4-B7B4-C5B24FD485CE}" presName="parentText" presStyleLbl="node1" presStyleIdx="1" presStyleCnt="4" custScaleY="415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ECBDD8-6D0C-4E8A-ADB7-D574769A9DBF}" type="pres">
      <dgm:prSet presAssocID="{7E5AC376-3285-4677-B290-EF053EE9220E}" presName="spacer" presStyleCnt="0"/>
      <dgm:spPr/>
    </dgm:pt>
    <dgm:pt modelId="{A8B00868-CECC-41E0-A936-97B8C751CBFF}" type="pres">
      <dgm:prSet presAssocID="{C1E6ED5F-C0A1-48AC-8C2C-83CF4971FD20}" presName="parentText" presStyleLbl="node1" presStyleIdx="2" presStyleCnt="4" custScaleY="418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EA3E63-CBE6-460B-AF46-6F8C9494A69C}" type="pres">
      <dgm:prSet presAssocID="{862E9C61-BB48-40C9-ADC1-DA03CD6ED8B1}" presName="spacer" presStyleCnt="0"/>
      <dgm:spPr/>
    </dgm:pt>
    <dgm:pt modelId="{510C2EF0-7BB4-4679-A822-036FC2937356}" type="pres">
      <dgm:prSet presAssocID="{D07FDC20-FA60-4C19-B011-18A84EAE0255}" presName="parentText" presStyleLbl="node1" presStyleIdx="3" presStyleCnt="4" custScaleY="4945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97E410B-9F97-47A6-AC42-2557B18170C7}" srcId="{B6958F56-4158-4EA9-B0E9-988870A99278}" destId="{207AE945-A009-4BDE-B8C5-23F1BF107FA2}" srcOrd="0" destOrd="0" parTransId="{1C0BCA4C-AD04-433E-8E92-EEF99A773911}" sibTransId="{AF4F34A3-573C-4C94-856F-2BECDB73F813}"/>
    <dgm:cxn modelId="{4FC6FD8A-059D-4D98-84F4-0D75119B395F}" srcId="{B6958F56-4158-4EA9-B0E9-988870A99278}" destId="{EE6FB355-7223-49F4-B7B4-C5B24FD485CE}" srcOrd="1" destOrd="0" parTransId="{0FBF44DC-C4C3-4BF6-9682-D6CF7CA804C9}" sibTransId="{7E5AC376-3285-4677-B290-EF053EE9220E}"/>
    <dgm:cxn modelId="{F4C3E801-6758-4D8A-A4EF-C28FED9C87CE}" type="presOf" srcId="{207AE945-A009-4BDE-B8C5-23F1BF107FA2}" destId="{9F34058F-BD2D-4BB9-8DBD-0E03314230D4}" srcOrd="0" destOrd="0" presId="urn:microsoft.com/office/officeart/2005/8/layout/vList2"/>
    <dgm:cxn modelId="{ACA7B9FE-C286-4060-97AE-E6D578441FE8}" type="presOf" srcId="{EE6FB355-7223-49F4-B7B4-C5B24FD485CE}" destId="{915C134D-58F3-40BA-8077-CD5D72CEB70B}" srcOrd="0" destOrd="0" presId="urn:microsoft.com/office/officeart/2005/8/layout/vList2"/>
    <dgm:cxn modelId="{7E2CAFC6-6CFA-478F-BE44-DA14138024D3}" srcId="{B6958F56-4158-4EA9-B0E9-988870A99278}" destId="{C1E6ED5F-C0A1-48AC-8C2C-83CF4971FD20}" srcOrd="2" destOrd="0" parTransId="{D578D8A9-27A8-4E17-85DB-B1A35E1E0E98}" sibTransId="{862E9C61-BB48-40C9-ADC1-DA03CD6ED8B1}"/>
    <dgm:cxn modelId="{36288E82-E714-4FEB-A0DE-791AA2506D59}" type="presOf" srcId="{D07FDC20-FA60-4C19-B011-18A84EAE0255}" destId="{510C2EF0-7BB4-4679-A822-036FC2937356}" srcOrd="0" destOrd="0" presId="urn:microsoft.com/office/officeart/2005/8/layout/vList2"/>
    <dgm:cxn modelId="{58E4F657-BABE-4DB2-8560-9A6830B11F4E}" type="presOf" srcId="{C1E6ED5F-C0A1-48AC-8C2C-83CF4971FD20}" destId="{A8B00868-CECC-41E0-A936-97B8C751CBFF}" srcOrd="0" destOrd="0" presId="urn:microsoft.com/office/officeart/2005/8/layout/vList2"/>
    <dgm:cxn modelId="{5AA71D19-9148-4AD9-B45D-793B632CE997}" srcId="{B6958F56-4158-4EA9-B0E9-988870A99278}" destId="{D07FDC20-FA60-4C19-B011-18A84EAE0255}" srcOrd="3" destOrd="0" parTransId="{968CBCB2-04F3-4540-ACCB-1DB257E6B0B6}" sibTransId="{8BD41753-EC1B-4307-B25D-36F0CCF28391}"/>
    <dgm:cxn modelId="{F28E9047-C292-4545-9555-0C0BEDDE210C}" type="presOf" srcId="{B6958F56-4158-4EA9-B0E9-988870A99278}" destId="{C4524D1A-EA68-48EB-87E7-9106DEEE8EBE}" srcOrd="0" destOrd="0" presId="urn:microsoft.com/office/officeart/2005/8/layout/vList2"/>
    <dgm:cxn modelId="{77766738-54BD-4057-A791-B057AB4EE3E0}" type="presParOf" srcId="{C4524D1A-EA68-48EB-87E7-9106DEEE8EBE}" destId="{9F34058F-BD2D-4BB9-8DBD-0E03314230D4}" srcOrd="0" destOrd="0" presId="urn:microsoft.com/office/officeart/2005/8/layout/vList2"/>
    <dgm:cxn modelId="{55EED139-D8A8-4AEC-800D-DF3361E6A715}" type="presParOf" srcId="{C4524D1A-EA68-48EB-87E7-9106DEEE8EBE}" destId="{C3066D45-8986-4553-93BC-0175E6044041}" srcOrd="1" destOrd="0" presId="urn:microsoft.com/office/officeart/2005/8/layout/vList2"/>
    <dgm:cxn modelId="{CC58DA37-7258-47FA-B802-571FCD6865F8}" type="presParOf" srcId="{C4524D1A-EA68-48EB-87E7-9106DEEE8EBE}" destId="{915C134D-58F3-40BA-8077-CD5D72CEB70B}" srcOrd="2" destOrd="0" presId="urn:microsoft.com/office/officeart/2005/8/layout/vList2"/>
    <dgm:cxn modelId="{0A3A3954-7A95-4C50-ADB1-3D4345ADF1D6}" type="presParOf" srcId="{C4524D1A-EA68-48EB-87E7-9106DEEE8EBE}" destId="{00ECBDD8-6D0C-4E8A-ADB7-D574769A9DBF}" srcOrd="3" destOrd="0" presId="urn:microsoft.com/office/officeart/2005/8/layout/vList2"/>
    <dgm:cxn modelId="{480C2693-743E-4873-B128-C32A4E33B7DD}" type="presParOf" srcId="{C4524D1A-EA68-48EB-87E7-9106DEEE8EBE}" destId="{A8B00868-CECC-41E0-A936-97B8C751CBFF}" srcOrd="4" destOrd="0" presId="urn:microsoft.com/office/officeart/2005/8/layout/vList2"/>
    <dgm:cxn modelId="{F36073C6-7E71-4556-B0D4-E60FF11C49E2}" type="presParOf" srcId="{C4524D1A-EA68-48EB-87E7-9106DEEE8EBE}" destId="{80EA3E63-CBE6-460B-AF46-6F8C9494A69C}" srcOrd="5" destOrd="0" presId="urn:microsoft.com/office/officeart/2005/8/layout/vList2"/>
    <dgm:cxn modelId="{C405F8F9-FAFD-4D06-A33D-309253998A42}" type="presParOf" srcId="{C4524D1A-EA68-48EB-87E7-9106DEEE8EBE}" destId="{510C2EF0-7BB4-4679-A822-036FC293735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620F03C1-5CFC-4ABF-9EB7-D2F5BA4E05C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F57585F-7497-40CE-A1A4-06E723EE74A3}">
      <dgm:prSet custT="1"/>
      <dgm:spPr/>
      <dgm:t>
        <a:bodyPr/>
        <a:lstStyle/>
        <a:p>
          <a:pPr rtl="0"/>
          <a:r>
            <a:rPr lang="ru-RU" sz="1100" dirty="0" smtClean="0"/>
            <a:t>Порядок </a:t>
          </a:r>
          <a:r>
            <a:rPr lang="ru-RU" sz="1100" dirty="0" err="1" smtClean="0"/>
            <a:t>роботи</a:t>
          </a:r>
          <a:r>
            <a:rPr lang="ru-RU" sz="1100" dirty="0" smtClean="0"/>
            <a:t> :</a:t>
          </a:r>
          <a:endParaRPr lang="ru-RU" sz="1100" dirty="0"/>
        </a:p>
      </dgm:t>
    </dgm:pt>
    <dgm:pt modelId="{EB6A364A-1B79-472D-B12E-917948A8D00C}" type="parTrans" cxnId="{C1F752C0-4F1F-4984-8073-B4274961F40A}">
      <dgm:prSet/>
      <dgm:spPr/>
      <dgm:t>
        <a:bodyPr/>
        <a:lstStyle/>
        <a:p>
          <a:endParaRPr lang="ru-RU"/>
        </a:p>
      </dgm:t>
    </dgm:pt>
    <dgm:pt modelId="{8A0432A7-45BA-416B-A89F-DA1AA15E08C4}" type="sibTrans" cxnId="{C1F752C0-4F1F-4984-8073-B4274961F40A}">
      <dgm:prSet/>
      <dgm:spPr/>
      <dgm:t>
        <a:bodyPr/>
        <a:lstStyle/>
        <a:p>
          <a:endParaRPr lang="ru-RU"/>
        </a:p>
      </dgm:t>
    </dgm:pt>
    <dgm:pt modelId="{35AD77F8-5FB7-453F-AA26-F81A3B4CB27E}">
      <dgm:prSet custT="1"/>
      <dgm:spPr/>
      <dgm:t>
        <a:bodyPr/>
        <a:lstStyle/>
        <a:p>
          <a:pPr rtl="0"/>
          <a:r>
            <a:rPr lang="ru-RU" sz="1100" dirty="0" err="1" smtClean="0"/>
            <a:t>Пропонуємо</a:t>
          </a:r>
          <a:r>
            <a:rPr lang="ru-RU" sz="1100" dirty="0" smtClean="0"/>
            <a:t> </a:t>
          </a:r>
          <a:r>
            <a:rPr lang="ru-RU" sz="1100" dirty="0" err="1" smtClean="0"/>
            <a:t>учням</a:t>
          </a:r>
          <a:r>
            <a:rPr lang="ru-RU" sz="1100" dirty="0" smtClean="0"/>
            <a:t> </a:t>
          </a:r>
          <a:r>
            <a:rPr lang="ru-RU" sz="1100" dirty="0" err="1" smtClean="0"/>
            <a:t>дискусійне</a:t>
          </a:r>
          <a:r>
            <a:rPr lang="ru-RU" sz="1100" dirty="0" smtClean="0"/>
            <a:t> </a:t>
          </a:r>
          <a:r>
            <a:rPr lang="ru-RU" sz="1100" dirty="0" err="1" smtClean="0"/>
            <a:t>питання</a:t>
          </a:r>
          <a:r>
            <a:rPr lang="ru-RU" sz="1100" dirty="0" smtClean="0"/>
            <a:t> і просимо </a:t>
          </a:r>
          <a:r>
            <a:rPr lang="ru-RU" sz="1100" dirty="0" err="1" smtClean="0"/>
            <a:t>їх</a:t>
          </a:r>
          <a:r>
            <a:rPr lang="ru-RU" sz="1100" dirty="0" smtClean="0"/>
            <a:t> </a:t>
          </a:r>
          <a:r>
            <a:rPr lang="ru-RU" sz="1100" dirty="0" err="1" smtClean="0"/>
            <a:t>визначити</a:t>
          </a:r>
          <a:r>
            <a:rPr lang="ru-RU" sz="1100" dirty="0" smtClean="0"/>
            <a:t> </a:t>
          </a:r>
          <a:r>
            <a:rPr lang="ru-RU" sz="1100" dirty="0" err="1" smtClean="0"/>
            <a:t>власну</a:t>
          </a:r>
          <a:r>
            <a:rPr lang="ru-RU" sz="1100" dirty="0" smtClean="0"/>
            <a:t> </a:t>
          </a:r>
          <a:r>
            <a:rPr lang="ru-RU" sz="1100" dirty="0" err="1" smtClean="0"/>
            <a:t>позицію</a:t>
          </a:r>
          <a:r>
            <a:rPr lang="ru-RU" sz="1100" dirty="0" smtClean="0"/>
            <a:t> </a:t>
          </a:r>
          <a:r>
            <a:rPr lang="ru-RU" sz="1100" dirty="0" err="1" smtClean="0"/>
            <a:t>щодо</a:t>
          </a:r>
          <a:r>
            <a:rPr lang="ru-RU" sz="1100" dirty="0" smtClean="0"/>
            <a:t> </a:t>
          </a:r>
          <a:r>
            <a:rPr lang="ru-RU" sz="1100" dirty="0" err="1" smtClean="0"/>
            <a:t>нього</a:t>
          </a:r>
          <a:r>
            <a:rPr lang="ru-RU" sz="1100" dirty="0" smtClean="0"/>
            <a:t>.</a:t>
          </a:r>
          <a:endParaRPr lang="ru-RU" sz="1100" dirty="0"/>
        </a:p>
      </dgm:t>
    </dgm:pt>
    <dgm:pt modelId="{B8511521-92D9-4AFD-BC31-356D974DF6E9}" type="parTrans" cxnId="{EE0CEC03-38FB-4201-B7AF-175B41A53191}">
      <dgm:prSet/>
      <dgm:spPr/>
      <dgm:t>
        <a:bodyPr/>
        <a:lstStyle/>
        <a:p>
          <a:endParaRPr lang="ru-RU"/>
        </a:p>
      </dgm:t>
    </dgm:pt>
    <dgm:pt modelId="{DC59CD65-6884-4963-A6F2-F0BFBED516DD}" type="sibTrans" cxnId="{EE0CEC03-38FB-4201-B7AF-175B41A53191}">
      <dgm:prSet/>
      <dgm:spPr/>
      <dgm:t>
        <a:bodyPr/>
        <a:lstStyle/>
        <a:p>
          <a:endParaRPr lang="ru-RU"/>
        </a:p>
      </dgm:t>
    </dgm:pt>
    <dgm:pt modelId="{736AD0D2-5635-46F3-8FF5-14ADA4A5DC65}">
      <dgm:prSet custT="1"/>
      <dgm:spPr/>
      <dgm:t>
        <a:bodyPr/>
        <a:lstStyle/>
        <a:p>
          <a:pPr rtl="0"/>
          <a:r>
            <a:rPr lang="ru-RU" sz="1100" dirty="0" smtClean="0"/>
            <a:t> </a:t>
          </a:r>
          <a:r>
            <a:rPr lang="ru-RU" sz="1100" dirty="0" err="1" smtClean="0"/>
            <a:t>Розміщуємо</a:t>
          </a:r>
          <a:r>
            <a:rPr lang="ru-RU" sz="1100" dirty="0" smtClean="0"/>
            <a:t> </a:t>
          </a:r>
          <a:r>
            <a:rPr lang="ru-RU" sz="1100" dirty="0" err="1" smtClean="0"/>
            <a:t>плакати</a:t>
          </a:r>
          <a:r>
            <a:rPr lang="ru-RU" sz="1100" dirty="0" smtClean="0"/>
            <a:t> з </a:t>
          </a:r>
          <a:r>
            <a:rPr lang="ru-RU" sz="1100" dirty="0" err="1" smtClean="0"/>
            <a:t>варіантами</a:t>
          </a:r>
          <a:r>
            <a:rPr lang="ru-RU" sz="1100" dirty="0" smtClean="0"/>
            <a:t> </a:t>
          </a:r>
          <a:r>
            <a:rPr lang="ru-RU" sz="1100" dirty="0" err="1" smtClean="0"/>
            <a:t>відповідей</a:t>
          </a:r>
          <a:r>
            <a:rPr lang="ru-RU" sz="1100" dirty="0" smtClean="0"/>
            <a:t> на </a:t>
          </a:r>
          <a:r>
            <a:rPr lang="ru-RU" sz="1100" dirty="0" err="1" smtClean="0"/>
            <a:t>протилежних</a:t>
          </a:r>
          <a:r>
            <a:rPr lang="ru-RU" sz="1100" dirty="0" smtClean="0"/>
            <a:t> сторонах </a:t>
          </a:r>
          <a:r>
            <a:rPr lang="ru-RU" sz="1100" dirty="0" err="1" smtClean="0"/>
            <a:t>дошки</a:t>
          </a:r>
          <a:r>
            <a:rPr lang="ru-RU" sz="1100" dirty="0" smtClean="0"/>
            <a:t>.</a:t>
          </a:r>
          <a:endParaRPr lang="ru-RU" sz="1100" dirty="0"/>
        </a:p>
      </dgm:t>
    </dgm:pt>
    <dgm:pt modelId="{6CFC1A70-75DE-4991-B5E3-2481BCCF372F}" type="parTrans" cxnId="{D4F30721-730B-421B-851A-228DAC40B831}">
      <dgm:prSet/>
      <dgm:spPr/>
      <dgm:t>
        <a:bodyPr/>
        <a:lstStyle/>
        <a:p>
          <a:endParaRPr lang="ru-RU"/>
        </a:p>
      </dgm:t>
    </dgm:pt>
    <dgm:pt modelId="{F7E24DA2-2469-45F8-A61E-DFC2C61BD7EB}" type="sibTrans" cxnId="{D4F30721-730B-421B-851A-228DAC40B831}">
      <dgm:prSet/>
      <dgm:spPr/>
      <dgm:t>
        <a:bodyPr/>
        <a:lstStyle/>
        <a:p>
          <a:endParaRPr lang="ru-RU"/>
        </a:p>
      </dgm:t>
    </dgm:pt>
    <dgm:pt modelId="{C4432A1F-AB0C-47F4-8CE6-C0B41E1A2745}">
      <dgm:prSet custT="1"/>
      <dgm:spPr/>
      <dgm:t>
        <a:bodyPr/>
        <a:lstStyle/>
        <a:p>
          <a:pPr rtl="0"/>
          <a:r>
            <a:rPr lang="ru-RU" sz="1100" dirty="0" err="1" smtClean="0"/>
            <a:t>Пропонуємо</a:t>
          </a:r>
          <a:r>
            <a:rPr lang="ru-RU" sz="1100" dirty="0" smtClean="0"/>
            <a:t> </a:t>
          </a:r>
          <a:r>
            <a:rPr lang="ru-RU" sz="1100" dirty="0" err="1" smtClean="0"/>
            <a:t>учням</a:t>
          </a:r>
          <a:r>
            <a:rPr lang="ru-RU" sz="1100" dirty="0" smtClean="0"/>
            <a:t> стати </a:t>
          </a:r>
          <a:r>
            <a:rPr lang="ru-RU" sz="1100" dirty="0" err="1" smtClean="0"/>
            <a:t>біля</a:t>
          </a:r>
          <a:r>
            <a:rPr lang="ru-RU" sz="1100" dirty="0" smtClean="0"/>
            <a:t> </a:t>
          </a:r>
          <a:r>
            <a:rPr lang="ru-RU" sz="1100" dirty="0" err="1" smtClean="0"/>
            <a:t>відповідного</a:t>
          </a:r>
          <a:r>
            <a:rPr lang="ru-RU" sz="1100" dirty="0" smtClean="0"/>
            <a:t> плакату, </a:t>
          </a:r>
          <a:r>
            <a:rPr lang="ru-RU" sz="1100" dirty="0" err="1" smtClean="0"/>
            <a:t>залежно</a:t>
          </a:r>
          <a:r>
            <a:rPr lang="ru-RU" sz="1100" dirty="0" smtClean="0"/>
            <a:t> </a:t>
          </a:r>
          <a:r>
            <a:rPr lang="ru-RU" sz="1100" dirty="0" err="1" smtClean="0"/>
            <a:t>від</a:t>
          </a:r>
          <a:r>
            <a:rPr lang="ru-RU" sz="1100" dirty="0" smtClean="0"/>
            <a:t> </a:t>
          </a:r>
          <a:r>
            <a:rPr lang="ru-RU" sz="1100" dirty="0" err="1" smtClean="0"/>
            <a:t>їхньої</a:t>
          </a:r>
          <a:r>
            <a:rPr lang="ru-RU" sz="1100" dirty="0" smtClean="0"/>
            <a:t> думки </a:t>
          </a:r>
          <a:r>
            <a:rPr lang="ru-RU" sz="1100" dirty="0" err="1" smtClean="0"/>
            <a:t>щодо</a:t>
          </a:r>
          <a:r>
            <a:rPr lang="ru-RU" sz="1100" dirty="0" smtClean="0"/>
            <a:t> </a:t>
          </a:r>
          <a:r>
            <a:rPr lang="ru-RU" sz="1100" dirty="0" err="1" smtClean="0"/>
            <a:t>обговорюваної</a:t>
          </a:r>
          <a:r>
            <a:rPr lang="ru-RU" sz="1100" dirty="0" smtClean="0"/>
            <a:t> </a:t>
          </a:r>
          <a:r>
            <a:rPr lang="ru-RU" sz="1100" dirty="0" err="1" smtClean="0"/>
            <a:t>проблеми</a:t>
          </a:r>
          <a:r>
            <a:rPr lang="ru-RU" sz="1100" dirty="0" smtClean="0"/>
            <a:t>, «</a:t>
          </a:r>
          <a:r>
            <a:rPr lang="ru-RU" sz="1100" dirty="0" err="1" smtClean="0"/>
            <a:t>проголосувати</a:t>
          </a:r>
          <a:r>
            <a:rPr lang="ru-RU" sz="1100" dirty="0" smtClean="0"/>
            <a:t> ногами« .</a:t>
          </a:r>
          <a:endParaRPr lang="ru-RU" sz="1100" dirty="0"/>
        </a:p>
      </dgm:t>
    </dgm:pt>
    <dgm:pt modelId="{98885B1C-708E-4F79-9983-7E91B0C33E3C}" type="parTrans" cxnId="{CE7C4B9A-6FA6-499E-949A-6DA23E50B8B4}">
      <dgm:prSet/>
      <dgm:spPr/>
      <dgm:t>
        <a:bodyPr/>
        <a:lstStyle/>
        <a:p>
          <a:endParaRPr lang="ru-RU"/>
        </a:p>
      </dgm:t>
    </dgm:pt>
    <dgm:pt modelId="{516EE31B-2973-4D06-B2BE-470E5A9A26AB}" type="sibTrans" cxnId="{CE7C4B9A-6FA6-499E-949A-6DA23E50B8B4}">
      <dgm:prSet/>
      <dgm:spPr/>
      <dgm:t>
        <a:bodyPr/>
        <a:lstStyle/>
        <a:p>
          <a:endParaRPr lang="ru-RU"/>
        </a:p>
      </dgm:t>
    </dgm:pt>
    <dgm:pt modelId="{73C33929-78AC-4BB7-B4E6-C0A89CA9F959}">
      <dgm:prSet custT="1"/>
      <dgm:spPr/>
      <dgm:t>
        <a:bodyPr/>
        <a:lstStyle/>
        <a:p>
          <a:pPr rtl="0"/>
          <a:r>
            <a:rPr lang="ru-RU" sz="1100" dirty="0" smtClean="0"/>
            <a:t> </a:t>
          </a:r>
          <a:r>
            <a:rPr lang="ru-RU" sz="1100" dirty="0" err="1" smtClean="0"/>
            <a:t>Вибираємо</a:t>
          </a:r>
          <a:r>
            <a:rPr lang="ru-RU" sz="1100" dirty="0" smtClean="0"/>
            <a:t> </a:t>
          </a:r>
          <a:r>
            <a:rPr lang="ru-RU" sz="1100" dirty="0" err="1" smtClean="0"/>
            <a:t>декількох</a:t>
          </a:r>
          <a:r>
            <a:rPr lang="ru-RU" sz="1100" dirty="0" smtClean="0"/>
            <a:t> </a:t>
          </a:r>
          <a:r>
            <a:rPr lang="ru-RU" sz="1100" dirty="0" err="1" smtClean="0"/>
            <a:t>учасників</a:t>
          </a:r>
          <a:r>
            <a:rPr lang="ru-RU" sz="1100" dirty="0" smtClean="0"/>
            <a:t> і просимо </a:t>
          </a:r>
          <a:r>
            <a:rPr lang="ru-RU" sz="1100" dirty="0" err="1" smtClean="0"/>
            <a:t>їх</a:t>
          </a:r>
          <a:r>
            <a:rPr lang="ru-RU" sz="1100" dirty="0" smtClean="0"/>
            <a:t> </a:t>
          </a:r>
          <a:r>
            <a:rPr lang="ru-RU" sz="1100" dirty="0" err="1" smtClean="0"/>
            <a:t>обґрунтувати</a:t>
          </a:r>
          <a:r>
            <a:rPr lang="ru-RU" sz="1100" dirty="0" smtClean="0"/>
            <a:t> свою </a:t>
          </a:r>
          <a:r>
            <a:rPr lang="ru-RU" sz="1100" dirty="0" err="1" smtClean="0"/>
            <a:t>позицію</a:t>
          </a:r>
          <a:r>
            <a:rPr lang="ru-RU" sz="1100" dirty="0" smtClean="0"/>
            <a:t> </a:t>
          </a:r>
          <a:r>
            <a:rPr lang="ru-RU" sz="1100" dirty="0" err="1" smtClean="0"/>
            <a:t>або</a:t>
          </a:r>
          <a:r>
            <a:rPr lang="ru-RU" sz="1100" dirty="0" smtClean="0"/>
            <a:t> </a:t>
          </a:r>
          <a:r>
            <a:rPr lang="ru-RU" sz="1100" dirty="0" err="1" smtClean="0"/>
            <a:t>пропонуємо</a:t>
          </a:r>
          <a:r>
            <a:rPr lang="ru-RU" sz="1100" dirty="0" smtClean="0"/>
            <a:t> </a:t>
          </a:r>
          <a:r>
            <a:rPr lang="ru-RU" sz="1100" dirty="0" err="1" smtClean="0"/>
            <a:t>всім</a:t>
          </a:r>
          <a:r>
            <a:rPr lang="ru-RU" sz="1100" dirty="0" smtClean="0"/>
            <a:t>, </a:t>
          </a:r>
          <a:r>
            <a:rPr lang="ru-RU" sz="1100" dirty="0" err="1" smtClean="0"/>
            <a:t>хто</a:t>
          </a:r>
          <a:r>
            <a:rPr lang="ru-RU" sz="1100" dirty="0" smtClean="0"/>
            <a:t> </a:t>
          </a:r>
          <a:r>
            <a:rPr lang="ru-RU" sz="1100" dirty="0" err="1" smtClean="0"/>
            <a:t>поділяє</a:t>
          </a:r>
          <a:r>
            <a:rPr lang="ru-RU" sz="1100" dirty="0" smtClean="0"/>
            <a:t> одну і ту саму точку </a:t>
          </a:r>
          <a:r>
            <a:rPr lang="ru-RU" sz="1100" dirty="0" err="1" smtClean="0"/>
            <a:t>зору</a:t>
          </a:r>
          <a:r>
            <a:rPr lang="ru-RU" sz="1100" dirty="0" smtClean="0"/>
            <a:t> </a:t>
          </a:r>
          <a:r>
            <a:rPr lang="ru-RU" sz="1100" dirty="0" err="1" smtClean="0"/>
            <a:t>обговорити</a:t>
          </a:r>
          <a:r>
            <a:rPr lang="ru-RU" sz="1100" dirty="0" smtClean="0"/>
            <a:t> </a:t>
          </a:r>
          <a:r>
            <a:rPr lang="ru-RU" sz="1100" dirty="0" err="1" smtClean="0"/>
            <a:t>її</a:t>
          </a:r>
          <a:r>
            <a:rPr lang="ru-RU" sz="1100" dirty="0" smtClean="0"/>
            <a:t> та </a:t>
          </a:r>
          <a:r>
            <a:rPr lang="ru-RU" sz="1100" dirty="0" err="1" smtClean="0"/>
            <a:t>виробити</a:t>
          </a:r>
          <a:r>
            <a:rPr lang="ru-RU" sz="1100" dirty="0" smtClean="0"/>
            <a:t> </a:t>
          </a:r>
          <a:r>
            <a:rPr lang="ru-RU" sz="1100" dirty="0" err="1" smtClean="0"/>
            <a:t>спільні</a:t>
          </a:r>
          <a:r>
            <a:rPr lang="ru-RU" sz="1100" dirty="0" smtClean="0"/>
            <a:t> </a:t>
          </a:r>
          <a:r>
            <a:rPr lang="ru-RU" sz="1100" dirty="0" err="1" smtClean="0"/>
            <a:t>аргументи</a:t>
          </a:r>
          <a:r>
            <a:rPr lang="ru-RU" sz="1100" dirty="0" smtClean="0"/>
            <a:t> на </a:t>
          </a:r>
          <a:r>
            <a:rPr lang="ru-RU" sz="1100" dirty="0" err="1" smtClean="0"/>
            <a:t>її</a:t>
          </a:r>
          <a:r>
            <a:rPr lang="ru-RU" sz="1100" dirty="0" smtClean="0"/>
            <a:t> </a:t>
          </a:r>
          <a:r>
            <a:rPr lang="ru-RU" sz="1100" dirty="0" err="1" smtClean="0"/>
            <a:t>захист</a:t>
          </a:r>
          <a:r>
            <a:rPr lang="ru-RU" sz="1100" dirty="0" smtClean="0"/>
            <a:t>.</a:t>
          </a:r>
        </a:p>
        <a:p>
          <a:pPr rtl="0"/>
          <a:endParaRPr lang="ru-RU" sz="900" dirty="0"/>
        </a:p>
      </dgm:t>
    </dgm:pt>
    <dgm:pt modelId="{27573075-6BCC-4658-84F5-606551B46905}" type="parTrans" cxnId="{F29C7AC2-AB33-40EC-A185-DDF121A44D1A}">
      <dgm:prSet/>
      <dgm:spPr/>
      <dgm:t>
        <a:bodyPr/>
        <a:lstStyle/>
        <a:p>
          <a:endParaRPr lang="ru-RU"/>
        </a:p>
      </dgm:t>
    </dgm:pt>
    <dgm:pt modelId="{342D15D7-2D71-4F92-B65A-E2764DCC3F08}" type="sibTrans" cxnId="{F29C7AC2-AB33-40EC-A185-DDF121A44D1A}">
      <dgm:prSet/>
      <dgm:spPr/>
      <dgm:t>
        <a:bodyPr/>
        <a:lstStyle/>
        <a:p>
          <a:endParaRPr lang="ru-RU"/>
        </a:p>
      </dgm:t>
    </dgm:pt>
    <dgm:pt modelId="{806321C0-D089-4F7B-9412-0BACA9D04F77}">
      <dgm:prSet custT="1"/>
      <dgm:spPr/>
      <dgm:t>
        <a:bodyPr/>
        <a:lstStyle/>
        <a:p>
          <a:pPr rtl="0"/>
          <a:r>
            <a:rPr lang="ru-RU" sz="1100" dirty="0" err="1" smtClean="0"/>
            <a:t>Після</a:t>
          </a:r>
          <a:r>
            <a:rPr lang="ru-RU" sz="1100" dirty="0" smtClean="0"/>
            <a:t> </a:t>
          </a:r>
          <a:r>
            <a:rPr lang="ru-RU" sz="1100" dirty="0" err="1" smtClean="0"/>
            <a:t>викладу</a:t>
          </a:r>
          <a:r>
            <a:rPr lang="ru-RU" sz="1100" dirty="0" smtClean="0"/>
            <a:t> </a:t>
          </a:r>
          <a:r>
            <a:rPr lang="ru-RU" sz="1100" dirty="0" err="1" smtClean="0"/>
            <a:t>різних</a:t>
          </a:r>
          <a:r>
            <a:rPr lang="ru-RU" sz="1100" dirty="0" smtClean="0"/>
            <a:t> </a:t>
          </a:r>
          <a:r>
            <a:rPr lang="ru-RU" sz="1100" dirty="0" err="1" smtClean="0"/>
            <a:t>точок</a:t>
          </a:r>
          <a:r>
            <a:rPr lang="ru-RU" sz="1100" dirty="0" smtClean="0"/>
            <a:t> </a:t>
          </a:r>
          <a:r>
            <a:rPr lang="ru-RU" sz="1100" dirty="0" err="1" smtClean="0"/>
            <a:t>зору</a:t>
          </a:r>
          <a:r>
            <a:rPr lang="ru-RU" sz="1100" dirty="0" smtClean="0"/>
            <a:t> </a:t>
          </a:r>
          <a:r>
            <a:rPr lang="ru-RU" sz="1100" dirty="0" err="1" smtClean="0"/>
            <a:t>потрібно</a:t>
          </a:r>
          <a:r>
            <a:rPr lang="ru-RU" sz="1100" dirty="0" smtClean="0"/>
            <a:t> </a:t>
          </a:r>
          <a:r>
            <a:rPr lang="ru-RU" sz="1100" dirty="0" err="1" smtClean="0"/>
            <a:t>запитати</a:t>
          </a:r>
          <a:r>
            <a:rPr lang="ru-RU" sz="1100" dirty="0" smtClean="0"/>
            <a:t>, </a:t>
          </a:r>
          <a:r>
            <a:rPr lang="ru-RU" sz="1100" dirty="0" err="1" smtClean="0"/>
            <a:t>чи</a:t>
          </a:r>
          <a:r>
            <a:rPr lang="ru-RU" sz="1100" dirty="0" smtClean="0"/>
            <a:t> не </a:t>
          </a:r>
          <a:r>
            <a:rPr lang="ru-RU" sz="1100" dirty="0" err="1" smtClean="0"/>
            <a:t>змінив</a:t>
          </a:r>
          <a:r>
            <a:rPr lang="ru-RU" sz="1100" dirty="0" smtClean="0"/>
            <a:t> </a:t>
          </a:r>
          <a:r>
            <a:rPr lang="ru-RU" sz="1100" dirty="0" err="1" smtClean="0"/>
            <a:t>хто-небудь</a:t>
          </a:r>
          <a:r>
            <a:rPr lang="ru-RU" sz="1100" dirty="0" smtClean="0"/>
            <a:t> з </a:t>
          </a:r>
          <a:r>
            <a:rPr lang="ru-RU" sz="1100" dirty="0" err="1" smtClean="0"/>
            <a:t>учасників</a:t>
          </a:r>
          <a:r>
            <a:rPr lang="ru-RU" sz="1100" dirty="0" smtClean="0"/>
            <a:t> </a:t>
          </a:r>
          <a:r>
            <a:rPr lang="ru-RU" sz="1100" dirty="0" err="1" smtClean="0"/>
            <a:t>своєї</a:t>
          </a:r>
          <a:r>
            <a:rPr lang="ru-RU" sz="1100" dirty="0" smtClean="0"/>
            <a:t> думки і </a:t>
          </a:r>
          <a:r>
            <a:rPr lang="ru-RU" sz="1100" dirty="0" err="1" smtClean="0"/>
            <a:t>чи</a:t>
          </a:r>
          <a:r>
            <a:rPr lang="ru-RU" sz="1100" dirty="0" smtClean="0"/>
            <a:t> не </a:t>
          </a:r>
          <a:r>
            <a:rPr lang="ru-RU" sz="1100" dirty="0" err="1" smtClean="0"/>
            <a:t>хоче</a:t>
          </a:r>
          <a:r>
            <a:rPr lang="ru-RU" sz="1100" dirty="0" smtClean="0"/>
            <a:t> перейти до </a:t>
          </a:r>
          <a:r>
            <a:rPr lang="ru-RU" sz="1100" dirty="0" err="1" smtClean="0"/>
            <a:t>іншого</a:t>
          </a:r>
          <a:r>
            <a:rPr lang="ru-RU" sz="1100" dirty="0" smtClean="0"/>
            <a:t> плакату. </a:t>
          </a:r>
          <a:r>
            <a:rPr lang="ru-RU" sz="1100" dirty="0" err="1" smtClean="0"/>
            <a:t>Пропонуємо</a:t>
          </a:r>
          <a:r>
            <a:rPr lang="ru-RU" sz="1100" dirty="0" smtClean="0"/>
            <a:t> </a:t>
          </a:r>
          <a:r>
            <a:rPr lang="ru-RU" sz="1100" dirty="0" err="1" smtClean="0"/>
            <a:t>учням</a:t>
          </a:r>
          <a:r>
            <a:rPr lang="ru-RU" sz="1100" dirty="0" smtClean="0"/>
            <a:t> перейти й </a:t>
          </a:r>
          <a:r>
            <a:rPr lang="ru-RU" sz="1100" dirty="0" err="1" smtClean="0"/>
            <a:t>обґрунтувати</a:t>
          </a:r>
          <a:r>
            <a:rPr lang="ru-RU" sz="1100" dirty="0" smtClean="0"/>
            <a:t> причини </a:t>
          </a:r>
          <a:r>
            <a:rPr lang="ru-RU" sz="1100" dirty="0" err="1" smtClean="0"/>
            <a:t>свого</a:t>
          </a:r>
          <a:r>
            <a:rPr lang="ru-RU" sz="1100" dirty="0" smtClean="0"/>
            <a:t> переходу.</a:t>
          </a:r>
          <a:endParaRPr lang="ru-RU" sz="1100" dirty="0"/>
        </a:p>
      </dgm:t>
    </dgm:pt>
    <dgm:pt modelId="{CC6A6749-66F0-4518-BA56-CBDC548DD80D}" type="parTrans" cxnId="{1EC66930-4B9A-4016-A4D3-6CBDCC40F033}">
      <dgm:prSet/>
      <dgm:spPr/>
      <dgm:t>
        <a:bodyPr/>
        <a:lstStyle/>
        <a:p>
          <a:endParaRPr lang="ru-RU"/>
        </a:p>
      </dgm:t>
    </dgm:pt>
    <dgm:pt modelId="{DB07C2AD-B659-4BCF-9F1F-4037F201BB79}" type="sibTrans" cxnId="{1EC66930-4B9A-4016-A4D3-6CBDCC40F033}">
      <dgm:prSet/>
      <dgm:spPr/>
      <dgm:t>
        <a:bodyPr/>
        <a:lstStyle/>
        <a:p>
          <a:endParaRPr lang="ru-RU"/>
        </a:p>
      </dgm:t>
    </dgm:pt>
    <dgm:pt modelId="{70875A95-1C5F-4ADB-A37F-0DD122300FE6}">
      <dgm:prSet custT="1"/>
      <dgm:spPr/>
      <dgm:t>
        <a:bodyPr/>
        <a:lstStyle/>
        <a:p>
          <a:pPr rtl="0"/>
          <a:r>
            <a:rPr lang="ru-RU" sz="1100" err="1" smtClean="0"/>
            <a:t>Пропонуємо</a:t>
          </a:r>
          <a:r>
            <a:rPr lang="ru-RU" sz="1100" smtClean="0"/>
            <a:t> учасникам </a:t>
          </a:r>
          <a:r>
            <a:rPr lang="ru-RU" sz="1100" dirty="0" err="1" smtClean="0"/>
            <a:t>назвати</a:t>
          </a:r>
          <a:r>
            <a:rPr lang="ru-RU" sz="1100" dirty="0" smtClean="0"/>
            <a:t> </a:t>
          </a:r>
          <a:r>
            <a:rPr lang="ru-RU" sz="1100" dirty="0" err="1" smtClean="0"/>
            <a:t>найбільш</a:t>
          </a:r>
          <a:r>
            <a:rPr lang="ru-RU" sz="1100" dirty="0" smtClean="0"/>
            <a:t> </a:t>
          </a:r>
          <a:r>
            <a:rPr lang="ru-RU" sz="1100" dirty="0" err="1" smtClean="0"/>
            <a:t>переконливі</a:t>
          </a:r>
          <a:r>
            <a:rPr lang="ru-RU" sz="1100" dirty="0" smtClean="0"/>
            <a:t> </a:t>
          </a:r>
          <a:r>
            <a:rPr lang="ru-RU" sz="1100" dirty="0" err="1" smtClean="0"/>
            <a:t>аргументи</a:t>
          </a:r>
          <a:r>
            <a:rPr lang="ru-RU" sz="1100" dirty="0" smtClean="0"/>
            <a:t> </a:t>
          </a:r>
          <a:r>
            <a:rPr lang="ru-RU" sz="1100" dirty="0" err="1" smtClean="0"/>
            <a:t>своєї</a:t>
          </a:r>
          <a:r>
            <a:rPr lang="ru-RU" sz="1100" dirty="0" smtClean="0"/>
            <a:t> та </a:t>
          </a:r>
          <a:r>
            <a:rPr lang="ru-RU" sz="1100" dirty="0" err="1" smtClean="0"/>
            <a:t>протилежної</a:t>
          </a:r>
          <a:r>
            <a:rPr lang="ru-RU" sz="1100" dirty="0" smtClean="0"/>
            <a:t> </a:t>
          </a:r>
          <a:r>
            <a:rPr lang="ru-RU" sz="1100" dirty="0" err="1" smtClean="0"/>
            <a:t>сторони</a:t>
          </a:r>
          <a:r>
            <a:rPr lang="ru-RU" sz="1100" dirty="0" smtClean="0"/>
            <a:t> .</a:t>
          </a:r>
          <a:endParaRPr lang="ru-RU" sz="1100" dirty="0"/>
        </a:p>
      </dgm:t>
    </dgm:pt>
    <dgm:pt modelId="{5BDC9D43-1384-4FF1-8509-FFC4C03605F5}" type="parTrans" cxnId="{80047CFB-FB57-4D59-938B-5128AA9B80F8}">
      <dgm:prSet/>
      <dgm:spPr/>
      <dgm:t>
        <a:bodyPr/>
        <a:lstStyle/>
        <a:p>
          <a:endParaRPr lang="ru-RU"/>
        </a:p>
      </dgm:t>
    </dgm:pt>
    <dgm:pt modelId="{A8EAC356-44DB-4D69-B58E-18F5EB46DC0E}" type="sibTrans" cxnId="{80047CFB-FB57-4D59-938B-5128AA9B80F8}">
      <dgm:prSet/>
      <dgm:spPr/>
      <dgm:t>
        <a:bodyPr/>
        <a:lstStyle/>
        <a:p>
          <a:endParaRPr lang="ru-RU"/>
        </a:p>
      </dgm:t>
    </dgm:pt>
    <dgm:pt modelId="{1F8819F0-FF21-4A9E-82F0-6AC31963A71D}" type="pres">
      <dgm:prSet presAssocID="{620F03C1-5CFC-4ABF-9EB7-D2F5BA4E05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D9C4213-8D94-4D25-B64B-6FEA2D433BF7}" type="pres">
      <dgm:prSet presAssocID="{5F57585F-7497-40CE-A1A4-06E723EE74A3}" presName="parentText" presStyleLbl="node1" presStyleIdx="0" presStyleCnt="7" custScaleY="537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7201C-CF21-422B-B1F1-DB801C4BFEB9}" type="pres">
      <dgm:prSet presAssocID="{8A0432A7-45BA-416B-A89F-DA1AA15E08C4}" presName="spacer" presStyleCnt="0"/>
      <dgm:spPr/>
    </dgm:pt>
    <dgm:pt modelId="{F1EC4A1E-7A13-4F7C-B637-5660172E3646}" type="pres">
      <dgm:prSet presAssocID="{35AD77F8-5FB7-453F-AA26-F81A3B4CB27E}" presName="parentText" presStyleLbl="node1" presStyleIdx="1" presStyleCnt="7" custScaleY="78252" custLinFactNeighborX="303" custLinFactNeighborY="-7163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2FCA84-B811-4660-8CEB-72572948C179}" type="pres">
      <dgm:prSet presAssocID="{DC59CD65-6884-4963-A6F2-F0BFBED516DD}" presName="spacer" presStyleCnt="0"/>
      <dgm:spPr/>
    </dgm:pt>
    <dgm:pt modelId="{A922A742-B6B4-4DB4-B20A-7579337B6BA2}" type="pres">
      <dgm:prSet presAssocID="{736AD0D2-5635-46F3-8FF5-14ADA4A5DC65}" presName="parentText" presStyleLbl="node1" presStyleIdx="2" presStyleCnt="7" custScaleY="65127" custLinFactY="-3348" custLinFactNeighborX="-30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4811E-35D4-446A-A02E-CBE6B93BC7BD}" type="pres">
      <dgm:prSet presAssocID="{F7E24DA2-2469-45F8-A61E-DFC2C61BD7EB}" presName="spacer" presStyleCnt="0"/>
      <dgm:spPr/>
    </dgm:pt>
    <dgm:pt modelId="{7EA573D4-3583-4B77-9104-01B39357D894}" type="pres">
      <dgm:prSet presAssocID="{C4432A1F-AB0C-47F4-8CE6-C0B41E1A2745}" presName="parentText" presStyleLbl="node1" presStyleIdx="3" presStyleCnt="7" custScaleY="71305" custLinFactY="-8272" custLinFactNeighborX="60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4E2791-B6C9-4CB7-9850-129FD0B3979D}" type="pres">
      <dgm:prSet presAssocID="{516EE31B-2973-4D06-B2BE-470E5A9A26AB}" presName="spacer" presStyleCnt="0"/>
      <dgm:spPr/>
    </dgm:pt>
    <dgm:pt modelId="{E27D7AF5-9103-452F-ACD8-FC751701595C}" type="pres">
      <dgm:prSet presAssocID="{73C33929-78AC-4BB7-B4E6-C0A89CA9F959}" presName="parentText" presStyleLbl="node1" presStyleIdx="4" presStyleCnt="7" custLinFactY="-12402" custLinFactNeighborX="60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C52838-061F-4ED4-8A97-D11CD799D0D4}" type="pres">
      <dgm:prSet presAssocID="{342D15D7-2D71-4F92-B65A-E2764DCC3F08}" presName="spacer" presStyleCnt="0"/>
      <dgm:spPr/>
    </dgm:pt>
    <dgm:pt modelId="{844538D7-97FB-4818-942D-652F6DD00B29}" type="pres">
      <dgm:prSet presAssocID="{806321C0-D089-4F7B-9412-0BACA9D04F77}" presName="parentText" presStyleLbl="node1" presStyleIdx="5" presStyleCnt="7" custLinFactY="-20699" custLinFactNeighborX="45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92196B-24CC-4579-BA5D-961D05CB10AD}" type="pres">
      <dgm:prSet presAssocID="{DB07C2AD-B659-4BCF-9F1F-4037F201BB79}" presName="spacer" presStyleCnt="0"/>
      <dgm:spPr/>
    </dgm:pt>
    <dgm:pt modelId="{CD81221E-D3A7-4115-A4C6-D8C9A50FC76C}" type="pres">
      <dgm:prSet presAssocID="{70875A95-1C5F-4ADB-A37F-0DD122300FE6}" presName="parentText" presStyleLbl="node1" presStyleIdx="6" presStyleCnt="7" custLinFactY="-28997" custLinFactNeighborX="-30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EC66930-4B9A-4016-A4D3-6CBDCC40F033}" srcId="{620F03C1-5CFC-4ABF-9EB7-D2F5BA4E05C2}" destId="{806321C0-D089-4F7B-9412-0BACA9D04F77}" srcOrd="5" destOrd="0" parTransId="{CC6A6749-66F0-4518-BA56-CBDC548DD80D}" sibTransId="{DB07C2AD-B659-4BCF-9F1F-4037F201BB79}"/>
    <dgm:cxn modelId="{280CE559-9734-412C-8E79-7B043E0F311D}" type="presOf" srcId="{73C33929-78AC-4BB7-B4E6-C0A89CA9F959}" destId="{E27D7AF5-9103-452F-ACD8-FC751701595C}" srcOrd="0" destOrd="0" presId="urn:microsoft.com/office/officeart/2005/8/layout/vList2"/>
    <dgm:cxn modelId="{CE7C4B9A-6FA6-499E-949A-6DA23E50B8B4}" srcId="{620F03C1-5CFC-4ABF-9EB7-D2F5BA4E05C2}" destId="{C4432A1F-AB0C-47F4-8CE6-C0B41E1A2745}" srcOrd="3" destOrd="0" parTransId="{98885B1C-708E-4F79-9983-7E91B0C33E3C}" sibTransId="{516EE31B-2973-4D06-B2BE-470E5A9A26AB}"/>
    <dgm:cxn modelId="{107254C5-ED8C-4FB7-9355-F5AA54E01941}" type="presOf" srcId="{70875A95-1C5F-4ADB-A37F-0DD122300FE6}" destId="{CD81221E-D3A7-4115-A4C6-D8C9A50FC76C}" srcOrd="0" destOrd="0" presId="urn:microsoft.com/office/officeart/2005/8/layout/vList2"/>
    <dgm:cxn modelId="{F29C7AC2-AB33-40EC-A185-DDF121A44D1A}" srcId="{620F03C1-5CFC-4ABF-9EB7-D2F5BA4E05C2}" destId="{73C33929-78AC-4BB7-B4E6-C0A89CA9F959}" srcOrd="4" destOrd="0" parTransId="{27573075-6BCC-4658-84F5-606551B46905}" sibTransId="{342D15D7-2D71-4F92-B65A-E2764DCC3F08}"/>
    <dgm:cxn modelId="{83A7769D-59DF-4B6F-9809-233F56D8F1CA}" type="presOf" srcId="{736AD0D2-5635-46F3-8FF5-14ADA4A5DC65}" destId="{A922A742-B6B4-4DB4-B20A-7579337B6BA2}" srcOrd="0" destOrd="0" presId="urn:microsoft.com/office/officeart/2005/8/layout/vList2"/>
    <dgm:cxn modelId="{3AC867E5-D6ED-4D44-BE67-B747D78AB0D2}" type="presOf" srcId="{5F57585F-7497-40CE-A1A4-06E723EE74A3}" destId="{4D9C4213-8D94-4D25-B64B-6FEA2D433BF7}" srcOrd="0" destOrd="0" presId="urn:microsoft.com/office/officeart/2005/8/layout/vList2"/>
    <dgm:cxn modelId="{71243921-9BC5-447B-B8D7-67D0749D709D}" type="presOf" srcId="{C4432A1F-AB0C-47F4-8CE6-C0B41E1A2745}" destId="{7EA573D4-3583-4B77-9104-01B39357D894}" srcOrd="0" destOrd="0" presId="urn:microsoft.com/office/officeart/2005/8/layout/vList2"/>
    <dgm:cxn modelId="{FCCC5513-C794-4DF2-81DF-3F5AB9099D4C}" type="presOf" srcId="{620F03C1-5CFC-4ABF-9EB7-D2F5BA4E05C2}" destId="{1F8819F0-FF21-4A9E-82F0-6AC31963A71D}" srcOrd="0" destOrd="0" presId="urn:microsoft.com/office/officeart/2005/8/layout/vList2"/>
    <dgm:cxn modelId="{D4F30721-730B-421B-851A-228DAC40B831}" srcId="{620F03C1-5CFC-4ABF-9EB7-D2F5BA4E05C2}" destId="{736AD0D2-5635-46F3-8FF5-14ADA4A5DC65}" srcOrd="2" destOrd="0" parTransId="{6CFC1A70-75DE-4991-B5E3-2481BCCF372F}" sibTransId="{F7E24DA2-2469-45F8-A61E-DFC2C61BD7EB}"/>
    <dgm:cxn modelId="{80047CFB-FB57-4D59-938B-5128AA9B80F8}" srcId="{620F03C1-5CFC-4ABF-9EB7-D2F5BA4E05C2}" destId="{70875A95-1C5F-4ADB-A37F-0DD122300FE6}" srcOrd="6" destOrd="0" parTransId="{5BDC9D43-1384-4FF1-8509-FFC4C03605F5}" sibTransId="{A8EAC356-44DB-4D69-B58E-18F5EB46DC0E}"/>
    <dgm:cxn modelId="{C1F752C0-4F1F-4984-8073-B4274961F40A}" srcId="{620F03C1-5CFC-4ABF-9EB7-D2F5BA4E05C2}" destId="{5F57585F-7497-40CE-A1A4-06E723EE74A3}" srcOrd="0" destOrd="0" parTransId="{EB6A364A-1B79-472D-B12E-917948A8D00C}" sibTransId="{8A0432A7-45BA-416B-A89F-DA1AA15E08C4}"/>
    <dgm:cxn modelId="{29B78AD4-2392-45DA-B2FD-13083B6569A8}" type="presOf" srcId="{35AD77F8-5FB7-453F-AA26-F81A3B4CB27E}" destId="{F1EC4A1E-7A13-4F7C-B637-5660172E3646}" srcOrd="0" destOrd="0" presId="urn:microsoft.com/office/officeart/2005/8/layout/vList2"/>
    <dgm:cxn modelId="{EE0CEC03-38FB-4201-B7AF-175B41A53191}" srcId="{620F03C1-5CFC-4ABF-9EB7-D2F5BA4E05C2}" destId="{35AD77F8-5FB7-453F-AA26-F81A3B4CB27E}" srcOrd="1" destOrd="0" parTransId="{B8511521-92D9-4AFD-BC31-356D974DF6E9}" sibTransId="{DC59CD65-6884-4963-A6F2-F0BFBED516DD}"/>
    <dgm:cxn modelId="{D2E7A810-5CBE-4523-A4BE-91AB2A661D66}" type="presOf" srcId="{806321C0-D089-4F7B-9412-0BACA9D04F77}" destId="{844538D7-97FB-4818-942D-652F6DD00B29}" srcOrd="0" destOrd="0" presId="urn:microsoft.com/office/officeart/2005/8/layout/vList2"/>
    <dgm:cxn modelId="{576E97B5-BC5C-4228-A95B-5C804B08861C}" type="presParOf" srcId="{1F8819F0-FF21-4A9E-82F0-6AC31963A71D}" destId="{4D9C4213-8D94-4D25-B64B-6FEA2D433BF7}" srcOrd="0" destOrd="0" presId="urn:microsoft.com/office/officeart/2005/8/layout/vList2"/>
    <dgm:cxn modelId="{655D67E3-89A3-42F6-9455-F01111306076}" type="presParOf" srcId="{1F8819F0-FF21-4A9E-82F0-6AC31963A71D}" destId="{07A7201C-CF21-422B-B1F1-DB801C4BFEB9}" srcOrd="1" destOrd="0" presId="urn:microsoft.com/office/officeart/2005/8/layout/vList2"/>
    <dgm:cxn modelId="{22CB3B81-169B-47F0-983C-7E83933364A7}" type="presParOf" srcId="{1F8819F0-FF21-4A9E-82F0-6AC31963A71D}" destId="{F1EC4A1E-7A13-4F7C-B637-5660172E3646}" srcOrd="2" destOrd="0" presId="urn:microsoft.com/office/officeart/2005/8/layout/vList2"/>
    <dgm:cxn modelId="{5B543E6C-062A-4675-94C8-C39F1D34F879}" type="presParOf" srcId="{1F8819F0-FF21-4A9E-82F0-6AC31963A71D}" destId="{C92FCA84-B811-4660-8CEB-72572948C179}" srcOrd="3" destOrd="0" presId="urn:microsoft.com/office/officeart/2005/8/layout/vList2"/>
    <dgm:cxn modelId="{AEAC4DAA-5187-4353-BEFB-542C026448E7}" type="presParOf" srcId="{1F8819F0-FF21-4A9E-82F0-6AC31963A71D}" destId="{A922A742-B6B4-4DB4-B20A-7579337B6BA2}" srcOrd="4" destOrd="0" presId="urn:microsoft.com/office/officeart/2005/8/layout/vList2"/>
    <dgm:cxn modelId="{7D6412AA-6CFF-47A5-8394-CE76F8971857}" type="presParOf" srcId="{1F8819F0-FF21-4A9E-82F0-6AC31963A71D}" destId="{3594811E-35D4-446A-A02E-CBE6B93BC7BD}" srcOrd="5" destOrd="0" presId="urn:microsoft.com/office/officeart/2005/8/layout/vList2"/>
    <dgm:cxn modelId="{965CF4D4-AE4E-4792-8A14-5DF22E8DB6AC}" type="presParOf" srcId="{1F8819F0-FF21-4A9E-82F0-6AC31963A71D}" destId="{7EA573D4-3583-4B77-9104-01B39357D894}" srcOrd="6" destOrd="0" presId="urn:microsoft.com/office/officeart/2005/8/layout/vList2"/>
    <dgm:cxn modelId="{754A2ED4-A8C4-4FFB-8880-7C64766E7DDB}" type="presParOf" srcId="{1F8819F0-FF21-4A9E-82F0-6AC31963A71D}" destId="{1D4E2791-B6C9-4CB7-9850-129FD0B3979D}" srcOrd="7" destOrd="0" presId="urn:microsoft.com/office/officeart/2005/8/layout/vList2"/>
    <dgm:cxn modelId="{21B620B4-499D-4BBC-AD47-98721A71E262}" type="presParOf" srcId="{1F8819F0-FF21-4A9E-82F0-6AC31963A71D}" destId="{E27D7AF5-9103-452F-ACD8-FC751701595C}" srcOrd="8" destOrd="0" presId="urn:microsoft.com/office/officeart/2005/8/layout/vList2"/>
    <dgm:cxn modelId="{A215A3CC-5B44-44C0-8FFC-C4FE70C6BDC9}" type="presParOf" srcId="{1F8819F0-FF21-4A9E-82F0-6AC31963A71D}" destId="{7CC52838-061F-4ED4-8A97-D11CD799D0D4}" srcOrd="9" destOrd="0" presId="urn:microsoft.com/office/officeart/2005/8/layout/vList2"/>
    <dgm:cxn modelId="{00B2558C-10FD-4D87-8622-84CDE0C3E94B}" type="presParOf" srcId="{1F8819F0-FF21-4A9E-82F0-6AC31963A71D}" destId="{844538D7-97FB-4818-942D-652F6DD00B29}" srcOrd="10" destOrd="0" presId="urn:microsoft.com/office/officeart/2005/8/layout/vList2"/>
    <dgm:cxn modelId="{6DC1F4D1-C42E-4510-BD0F-5362EDEBA64C}" type="presParOf" srcId="{1F8819F0-FF21-4A9E-82F0-6AC31963A71D}" destId="{C292196B-24CC-4579-BA5D-961D05CB10AD}" srcOrd="11" destOrd="0" presId="urn:microsoft.com/office/officeart/2005/8/layout/vList2"/>
    <dgm:cxn modelId="{B74CD03F-AF4E-462F-8337-05A178209DEE}" type="presParOf" srcId="{1F8819F0-FF21-4A9E-82F0-6AC31963A71D}" destId="{CD81221E-D3A7-4115-A4C6-D8C9A50FC76C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09343D8C-D1AC-4F9F-BB9A-6851F25D5445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5EEFBF-F9B6-4FB1-88DC-E323C38863D3}">
      <dgm:prSet/>
      <dgm:spPr/>
      <dgm:t>
        <a:bodyPr/>
        <a:lstStyle/>
        <a:p>
          <a:pPr rtl="0"/>
          <a:r>
            <a:rPr lang="ru-RU" dirty="0" err="1" smtClean="0"/>
            <a:t>Феодальна</a:t>
          </a:r>
          <a:r>
            <a:rPr lang="ru-RU" dirty="0" smtClean="0"/>
            <a:t> </a:t>
          </a:r>
          <a:r>
            <a:rPr lang="ru-RU" dirty="0" err="1" smtClean="0"/>
            <a:t>роздробленість</a:t>
          </a:r>
          <a:r>
            <a:rPr lang="ru-RU" dirty="0" smtClean="0"/>
            <a:t> </a:t>
          </a:r>
          <a:r>
            <a:rPr lang="ru-RU" dirty="0" err="1" smtClean="0"/>
            <a:t>держави</a:t>
          </a:r>
          <a:r>
            <a:rPr lang="ru-RU" dirty="0" smtClean="0"/>
            <a:t> – </a:t>
          </a:r>
          <a:r>
            <a:rPr lang="ru-RU" dirty="0" err="1" smtClean="0"/>
            <a:t>це</a:t>
          </a:r>
          <a:r>
            <a:rPr lang="ru-RU" dirty="0" smtClean="0"/>
            <a:t> </a:t>
          </a:r>
          <a:r>
            <a:rPr lang="ru-RU" dirty="0" err="1" smtClean="0"/>
            <a:t>позитивне</a:t>
          </a:r>
          <a:r>
            <a:rPr lang="ru-RU" dirty="0" smtClean="0"/>
            <a:t> </a:t>
          </a:r>
          <a:r>
            <a:rPr lang="ru-RU" dirty="0" err="1" smtClean="0"/>
            <a:t>чи</a:t>
          </a:r>
          <a:r>
            <a:rPr lang="ru-RU" dirty="0" smtClean="0"/>
            <a:t> </a:t>
          </a:r>
          <a:r>
            <a:rPr lang="ru-RU" dirty="0" err="1" smtClean="0"/>
            <a:t>негативне</a:t>
          </a:r>
          <a:r>
            <a:rPr lang="ru-RU" dirty="0" smtClean="0"/>
            <a:t> </a:t>
          </a:r>
          <a:r>
            <a:rPr lang="ru-RU" dirty="0" err="1" smtClean="0"/>
            <a:t>явище</a:t>
          </a:r>
          <a:r>
            <a:rPr lang="ru-RU" dirty="0" smtClean="0"/>
            <a:t> в </a:t>
          </a:r>
          <a:r>
            <a:rPr lang="ru-RU" dirty="0" err="1" smtClean="0"/>
            <a:t>історії</a:t>
          </a:r>
          <a:r>
            <a:rPr lang="ru-RU" dirty="0" smtClean="0"/>
            <a:t> </a:t>
          </a:r>
          <a:r>
            <a:rPr lang="ru-RU" dirty="0" err="1" smtClean="0"/>
            <a:t>Русі-України</a:t>
          </a:r>
          <a:r>
            <a:rPr lang="ru-RU" dirty="0" smtClean="0"/>
            <a:t>?</a:t>
          </a:r>
          <a:endParaRPr lang="ru-RU" dirty="0"/>
        </a:p>
      </dgm:t>
    </dgm:pt>
    <dgm:pt modelId="{61065FCA-D003-4C7A-9F39-3E064E751871}" type="parTrans" cxnId="{F2F6753E-396B-4876-A737-06158D845DFB}">
      <dgm:prSet/>
      <dgm:spPr/>
      <dgm:t>
        <a:bodyPr/>
        <a:lstStyle/>
        <a:p>
          <a:endParaRPr lang="ru-RU"/>
        </a:p>
      </dgm:t>
    </dgm:pt>
    <dgm:pt modelId="{6D5B6886-4F7A-47CA-B00A-06DBD6B9115C}" type="sibTrans" cxnId="{F2F6753E-396B-4876-A737-06158D845DFB}">
      <dgm:prSet/>
      <dgm:spPr/>
      <dgm:t>
        <a:bodyPr/>
        <a:lstStyle/>
        <a:p>
          <a:endParaRPr lang="ru-RU"/>
        </a:p>
      </dgm:t>
    </dgm:pt>
    <dgm:pt modelId="{84845BA7-6718-48EE-8B63-AADF12E84E39}" type="pres">
      <dgm:prSet presAssocID="{09343D8C-D1AC-4F9F-BB9A-6851F25D544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89E341-973F-4C4D-B53F-CF6CB4E725AF}" type="pres">
      <dgm:prSet presAssocID="{F15EEFBF-F9B6-4FB1-88DC-E323C38863D3}" presName="parentText" presStyleLbl="node1" presStyleIdx="0" presStyleCnt="1" custLinFactY="-35320" custLinFactNeighborX="4651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112133-88D9-46E6-AD9C-F11A8FC454B3}" type="presOf" srcId="{F15EEFBF-F9B6-4FB1-88DC-E323C38863D3}" destId="{AE89E341-973F-4C4D-B53F-CF6CB4E725AF}" srcOrd="0" destOrd="0" presId="urn:microsoft.com/office/officeart/2005/8/layout/vList2"/>
    <dgm:cxn modelId="{61469C73-6D9A-48DF-AEBF-E0EF292224BD}" type="presOf" srcId="{09343D8C-D1AC-4F9F-BB9A-6851F25D5445}" destId="{84845BA7-6718-48EE-8B63-AADF12E84E39}" srcOrd="0" destOrd="0" presId="urn:microsoft.com/office/officeart/2005/8/layout/vList2"/>
    <dgm:cxn modelId="{F2F6753E-396B-4876-A737-06158D845DFB}" srcId="{09343D8C-D1AC-4F9F-BB9A-6851F25D5445}" destId="{F15EEFBF-F9B6-4FB1-88DC-E323C38863D3}" srcOrd="0" destOrd="0" parTransId="{61065FCA-D003-4C7A-9F39-3E064E751871}" sibTransId="{6D5B6886-4F7A-47CA-B00A-06DBD6B9115C}"/>
    <dgm:cxn modelId="{CEB50C89-4D76-42BF-A16A-2B98BC91A59B}" type="presParOf" srcId="{84845BA7-6718-48EE-8B63-AADF12E84E39}" destId="{AE89E341-973F-4C4D-B53F-CF6CB4E725A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8AB630F7-3DE9-4ED9-B9A8-BD74ADB3638B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A1C060D-3576-45B4-9A8D-C074EDE3BBED}">
      <dgm:prSet/>
      <dgm:spPr/>
      <dgm:t>
        <a:bodyPr/>
        <a:lstStyle/>
        <a:p>
          <a:pPr rtl="0"/>
          <a:r>
            <a:rPr lang="ru-RU" dirty="0" err="1" smtClean="0"/>
            <a:t>Уявіть</a:t>
          </a:r>
          <a:r>
            <a:rPr lang="ru-RU" dirty="0" smtClean="0"/>
            <a:t> себе князем одного </a:t>
          </a:r>
          <a:r>
            <a:rPr lang="ru-RU" dirty="0" err="1" smtClean="0"/>
            <a:t>із</a:t>
          </a:r>
          <a:r>
            <a:rPr lang="ru-RU" dirty="0" smtClean="0"/>
            <a:t> </a:t>
          </a:r>
          <a:r>
            <a:rPr lang="ru-RU" dirty="0" err="1" smtClean="0"/>
            <a:t>удільних</a:t>
          </a:r>
          <a:r>
            <a:rPr lang="ru-RU" dirty="0" smtClean="0"/>
            <a:t> </a:t>
          </a:r>
          <a:r>
            <a:rPr lang="ru-RU" dirty="0" err="1" smtClean="0"/>
            <a:t>князівств</a:t>
          </a:r>
          <a:r>
            <a:rPr lang="ru-RU" dirty="0" smtClean="0"/>
            <a:t>; </a:t>
          </a:r>
          <a:r>
            <a:rPr lang="ru-RU" dirty="0" err="1" smtClean="0"/>
            <a:t>складіть</a:t>
          </a:r>
          <a:r>
            <a:rPr lang="ru-RU" dirty="0" smtClean="0"/>
            <a:t> </a:t>
          </a:r>
          <a:r>
            <a:rPr lang="ru-RU" dirty="0" err="1" smtClean="0"/>
            <a:t>звернення</a:t>
          </a:r>
          <a:r>
            <a:rPr lang="ru-RU" dirty="0" smtClean="0"/>
            <a:t> до </a:t>
          </a:r>
          <a:r>
            <a:rPr lang="ru-RU" dirty="0" err="1" smtClean="0"/>
            <a:t>своїх</a:t>
          </a:r>
          <a:r>
            <a:rPr lang="ru-RU" dirty="0" smtClean="0"/>
            <a:t> «</a:t>
          </a:r>
          <a:r>
            <a:rPr lang="ru-RU" dirty="0" err="1" smtClean="0"/>
            <a:t>братів</a:t>
          </a:r>
          <a:r>
            <a:rPr lang="ru-RU" dirty="0" smtClean="0"/>
            <a:t>» з </a:t>
          </a:r>
          <a:r>
            <a:rPr lang="ru-RU" dirty="0" err="1" smtClean="0"/>
            <a:t>закликом</a:t>
          </a:r>
          <a:r>
            <a:rPr lang="ru-RU" dirty="0" smtClean="0"/>
            <a:t> до </a:t>
          </a:r>
          <a:r>
            <a:rPr lang="ru-RU" dirty="0" err="1" smtClean="0"/>
            <a:t>об’єднання</a:t>
          </a:r>
          <a:r>
            <a:rPr lang="ru-RU" dirty="0" smtClean="0"/>
            <a:t>, </a:t>
          </a:r>
          <a:r>
            <a:rPr lang="ru-RU" dirty="0" err="1" smtClean="0"/>
            <a:t>аргументуючи</a:t>
          </a:r>
          <a:r>
            <a:rPr lang="ru-RU" dirty="0" smtClean="0"/>
            <a:t> </a:t>
          </a:r>
          <a:r>
            <a:rPr lang="ru-RU" dirty="0" err="1" smtClean="0"/>
            <a:t>його</a:t>
          </a:r>
          <a:r>
            <a:rPr lang="ru-RU" dirty="0" smtClean="0"/>
            <a:t> та </a:t>
          </a:r>
          <a:r>
            <a:rPr lang="ru-RU" dirty="0" err="1" smtClean="0"/>
            <a:t>звертаючи</a:t>
          </a:r>
          <a:r>
            <a:rPr lang="ru-RU" dirty="0" smtClean="0"/>
            <a:t> </a:t>
          </a:r>
          <a:r>
            <a:rPr lang="ru-RU" dirty="0" err="1" smtClean="0"/>
            <a:t>увагу</a:t>
          </a:r>
          <a:r>
            <a:rPr lang="ru-RU" dirty="0" smtClean="0"/>
            <a:t> на </a:t>
          </a:r>
          <a:r>
            <a:rPr lang="ru-RU" dirty="0" err="1" smtClean="0"/>
            <a:t>сильні</a:t>
          </a:r>
          <a:r>
            <a:rPr lang="ru-RU" dirty="0" smtClean="0"/>
            <a:t> та </a:t>
          </a:r>
          <a:r>
            <a:rPr lang="ru-RU" dirty="0" err="1" smtClean="0"/>
            <a:t>слабкі</a:t>
          </a:r>
          <a:r>
            <a:rPr lang="ru-RU" dirty="0" smtClean="0"/>
            <a:t> </a:t>
          </a:r>
          <a:r>
            <a:rPr lang="ru-RU" dirty="0" err="1" smtClean="0"/>
            <a:t>сторони</a:t>
          </a:r>
          <a:r>
            <a:rPr lang="ru-RU" dirty="0" smtClean="0"/>
            <a:t> </a:t>
          </a:r>
          <a:r>
            <a:rPr lang="ru-RU" dirty="0" err="1" smtClean="0"/>
            <a:t>свого</a:t>
          </a:r>
          <a:r>
            <a:rPr lang="ru-RU" dirty="0" smtClean="0"/>
            <a:t> </a:t>
          </a:r>
          <a:r>
            <a:rPr lang="ru-RU" dirty="0" err="1" smtClean="0"/>
            <a:t>князівства</a:t>
          </a:r>
          <a:r>
            <a:rPr lang="ru-RU" dirty="0" smtClean="0"/>
            <a:t>.</a:t>
          </a:r>
          <a:endParaRPr lang="ru-RU" dirty="0"/>
        </a:p>
      </dgm:t>
    </dgm:pt>
    <dgm:pt modelId="{1417CF7F-85D4-4FE1-88E8-064DBEAD8249}" type="parTrans" cxnId="{9FD41153-017B-4C62-8E84-B8CC45FC2F52}">
      <dgm:prSet/>
      <dgm:spPr/>
      <dgm:t>
        <a:bodyPr/>
        <a:lstStyle/>
        <a:p>
          <a:endParaRPr lang="ru-RU"/>
        </a:p>
      </dgm:t>
    </dgm:pt>
    <dgm:pt modelId="{378138DF-49FC-48B7-A622-042A62F34C31}" type="sibTrans" cxnId="{9FD41153-017B-4C62-8E84-B8CC45FC2F52}">
      <dgm:prSet/>
      <dgm:spPr/>
      <dgm:t>
        <a:bodyPr/>
        <a:lstStyle/>
        <a:p>
          <a:endParaRPr lang="ru-RU"/>
        </a:p>
      </dgm:t>
    </dgm:pt>
    <dgm:pt modelId="{BF1760E0-4566-4934-A329-9D63813EFA29}" type="pres">
      <dgm:prSet presAssocID="{8AB630F7-3DE9-4ED9-B9A8-BD74ADB3638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C3F8A64-BDA6-493F-A131-C698341B3146}" type="pres">
      <dgm:prSet presAssocID="{0A1C060D-3576-45B4-9A8D-C074EDE3BBE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E15414-C961-4544-822C-0331C87072C3}" type="presOf" srcId="{8AB630F7-3DE9-4ED9-B9A8-BD74ADB3638B}" destId="{BF1760E0-4566-4934-A329-9D63813EFA29}" srcOrd="0" destOrd="0" presId="urn:microsoft.com/office/officeart/2005/8/layout/vList2"/>
    <dgm:cxn modelId="{897C77C5-0370-48FC-A5E8-78BA7DEED905}" type="presOf" srcId="{0A1C060D-3576-45B4-9A8D-C074EDE3BBED}" destId="{BC3F8A64-BDA6-493F-A131-C698341B3146}" srcOrd="0" destOrd="0" presId="urn:microsoft.com/office/officeart/2005/8/layout/vList2"/>
    <dgm:cxn modelId="{9FD41153-017B-4C62-8E84-B8CC45FC2F52}" srcId="{8AB630F7-3DE9-4ED9-B9A8-BD74ADB3638B}" destId="{0A1C060D-3576-45B4-9A8D-C074EDE3BBED}" srcOrd="0" destOrd="0" parTransId="{1417CF7F-85D4-4FE1-88E8-064DBEAD8249}" sibTransId="{378138DF-49FC-48B7-A622-042A62F34C31}"/>
    <dgm:cxn modelId="{C411D19B-E92C-49F3-806C-7519271E9A6F}" type="presParOf" srcId="{BF1760E0-4566-4934-A329-9D63813EFA29}" destId="{BC3F8A64-BDA6-493F-A131-C698341B314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DBDAEA99-E44B-4984-9849-196838790A6E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3CC017A-7869-44AF-805F-52A2FEA6A8D6}">
      <dgm:prSet/>
      <dgm:spPr/>
      <dgm:t>
        <a:bodyPr/>
        <a:lstStyle/>
        <a:p>
          <a:pPr algn="ctr" rtl="0"/>
          <a:r>
            <a:rPr lang="ru-RU" b="1" dirty="0" smtClean="0"/>
            <a:t>Ярополк </a:t>
          </a:r>
          <a:r>
            <a:rPr lang="ru-RU" b="1" dirty="0" err="1" smtClean="0"/>
            <a:t>Володимирович</a:t>
          </a:r>
          <a:endParaRPr lang="ru-RU" b="1" dirty="0"/>
        </a:p>
      </dgm:t>
    </dgm:pt>
    <dgm:pt modelId="{6AF19553-6568-43A3-810B-54C90CAAB17E}" type="parTrans" cxnId="{E4421420-25EB-42E2-9CF4-8AF5AC28BE51}">
      <dgm:prSet/>
      <dgm:spPr/>
      <dgm:t>
        <a:bodyPr/>
        <a:lstStyle/>
        <a:p>
          <a:pPr algn="ctr"/>
          <a:endParaRPr lang="ru-RU"/>
        </a:p>
      </dgm:t>
    </dgm:pt>
    <dgm:pt modelId="{7ABC2ACF-6D62-484C-94BA-F453D5733469}" type="sibTrans" cxnId="{E4421420-25EB-42E2-9CF4-8AF5AC28BE51}">
      <dgm:prSet/>
      <dgm:spPr/>
      <dgm:t>
        <a:bodyPr/>
        <a:lstStyle/>
        <a:p>
          <a:pPr algn="ctr"/>
          <a:endParaRPr lang="ru-RU"/>
        </a:p>
      </dgm:t>
    </dgm:pt>
    <dgm:pt modelId="{1E18FC8B-EAB9-46D0-ADD8-35B894B05A7F}" type="pres">
      <dgm:prSet presAssocID="{DBDAEA99-E44B-4984-9849-196838790A6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3BECD7-3723-49FA-82DC-1256C824A9FD}" type="pres">
      <dgm:prSet presAssocID="{F3CC017A-7869-44AF-805F-52A2FEA6A8D6}" presName="parentText" presStyleLbl="node1" presStyleIdx="0" presStyleCnt="1" custScaleX="63179" custScaleY="1052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9C05B9-4CEE-45AE-8F70-34E722E855E4}" type="presOf" srcId="{F3CC017A-7869-44AF-805F-52A2FEA6A8D6}" destId="{8C3BECD7-3723-49FA-82DC-1256C824A9FD}" srcOrd="0" destOrd="0" presId="urn:microsoft.com/office/officeart/2005/8/layout/vList2"/>
    <dgm:cxn modelId="{E4421420-25EB-42E2-9CF4-8AF5AC28BE51}" srcId="{DBDAEA99-E44B-4984-9849-196838790A6E}" destId="{F3CC017A-7869-44AF-805F-52A2FEA6A8D6}" srcOrd="0" destOrd="0" parTransId="{6AF19553-6568-43A3-810B-54C90CAAB17E}" sibTransId="{7ABC2ACF-6D62-484C-94BA-F453D5733469}"/>
    <dgm:cxn modelId="{1B698705-A8F1-42A1-9502-0C837339E6DF}" type="presOf" srcId="{DBDAEA99-E44B-4984-9849-196838790A6E}" destId="{1E18FC8B-EAB9-46D0-ADD8-35B894B05A7F}" srcOrd="0" destOrd="0" presId="urn:microsoft.com/office/officeart/2005/8/layout/vList2"/>
    <dgm:cxn modelId="{3E60D171-239B-47D2-AEFD-C3A4ABAD0758}" type="presParOf" srcId="{1E18FC8B-EAB9-46D0-ADD8-35B894B05A7F}" destId="{8C3BECD7-3723-49FA-82DC-1256C824A9F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B4D0C80A-DD20-4524-BDDB-D6DAC5EF912C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4CAB0F5-9F34-4389-B2AF-73B10FF74646}">
      <dgm:prSet/>
      <dgm:spPr/>
      <dgm:t>
        <a:bodyPr/>
        <a:lstStyle/>
        <a:p>
          <a:pPr algn="ctr" rtl="0"/>
          <a:r>
            <a:rPr lang="ru-RU" dirty="0" err="1" smtClean="0"/>
            <a:t>Ігор</a:t>
          </a:r>
          <a:r>
            <a:rPr lang="ru-RU" dirty="0" smtClean="0"/>
            <a:t> Святославович</a:t>
          </a:r>
          <a:endParaRPr lang="ru-RU" dirty="0"/>
        </a:p>
      </dgm:t>
    </dgm:pt>
    <dgm:pt modelId="{17D80082-B934-4457-B099-644CE50C9D6B}" type="parTrans" cxnId="{77858576-D13E-4982-86DD-21B7191F2B07}">
      <dgm:prSet/>
      <dgm:spPr/>
      <dgm:t>
        <a:bodyPr/>
        <a:lstStyle/>
        <a:p>
          <a:endParaRPr lang="ru-RU"/>
        </a:p>
      </dgm:t>
    </dgm:pt>
    <dgm:pt modelId="{144B31B6-812A-42BE-AC14-AB0CDD3E56B9}" type="sibTrans" cxnId="{77858576-D13E-4982-86DD-21B7191F2B07}">
      <dgm:prSet/>
      <dgm:spPr/>
      <dgm:t>
        <a:bodyPr/>
        <a:lstStyle/>
        <a:p>
          <a:endParaRPr lang="ru-RU"/>
        </a:p>
      </dgm:t>
    </dgm:pt>
    <dgm:pt modelId="{77DB0677-9E2F-4979-BD82-002E3A0F0EDA}" type="pres">
      <dgm:prSet presAssocID="{B4D0C80A-DD20-4524-BDDB-D6DAC5EF91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663351-77EA-41B3-A9BF-1017A1858AF4}" type="pres">
      <dgm:prSet presAssocID="{D4CAB0F5-9F34-4389-B2AF-73B10FF74646}" presName="parentText" presStyleLbl="node1" presStyleIdx="0" presStyleCnt="1" custScaleX="73913" custScaleY="828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F753BC-8B24-445E-84C6-3470580016D1}" type="presOf" srcId="{D4CAB0F5-9F34-4389-B2AF-73B10FF74646}" destId="{B8663351-77EA-41B3-A9BF-1017A1858AF4}" srcOrd="0" destOrd="0" presId="urn:microsoft.com/office/officeart/2005/8/layout/vList2"/>
    <dgm:cxn modelId="{5DD468CB-3D00-45F4-BC0B-DD1C626C57D8}" type="presOf" srcId="{B4D0C80A-DD20-4524-BDDB-D6DAC5EF912C}" destId="{77DB0677-9E2F-4979-BD82-002E3A0F0EDA}" srcOrd="0" destOrd="0" presId="urn:microsoft.com/office/officeart/2005/8/layout/vList2"/>
    <dgm:cxn modelId="{77858576-D13E-4982-86DD-21B7191F2B07}" srcId="{B4D0C80A-DD20-4524-BDDB-D6DAC5EF912C}" destId="{D4CAB0F5-9F34-4389-B2AF-73B10FF74646}" srcOrd="0" destOrd="0" parTransId="{17D80082-B934-4457-B099-644CE50C9D6B}" sibTransId="{144B31B6-812A-42BE-AC14-AB0CDD3E56B9}"/>
    <dgm:cxn modelId="{DF9C5D9E-A10B-44CE-8F7C-CCA589A1CA5A}" type="presParOf" srcId="{77DB0677-9E2F-4979-BD82-002E3A0F0EDA}" destId="{B8663351-77EA-41B3-A9BF-1017A1858AF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B6EF9C3B-B5D1-40A2-9337-2E9F77C8BD9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55FFBEC-8005-4BBA-86EB-B129D0980037}">
      <dgm:prSet/>
      <dgm:spPr/>
      <dgm:t>
        <a:bodyPr/>
        <a:lstStyle/>
        <a:p>
          <a:pPr algn="ctr" rtl="0"/>
          <a:r>
            <a:rPr lang="ru-RU" dirty="0" err="1" smtClean="0"/>
            <a:t>Юрій</a:t>
          </a:r>
          <a:r>
            <a:rPr lang="ru-RU" dirty="0" smtClean="0"/>
            <a:t> Долгорукий</a:t>
          </a:r>
          <a:endParaRPr lang="ru-RU" dirty="0"/>
        </a:p>
      </dgm:t>
    </dgm:pt>
    <dgm:pt modelId="{75FBD9DA-B72F-4CAF-9540-70F1079A516D}" type="parTrans" cxnId="{DBC2F8AA-2F06-4A5E-BC34-5B100E763F33}">
      <dgm:prSet/>
      <dgm:spPr/>
      <dgm:t>
        <a:bodyPr/>
        <a:lstStyle/>
        <a:p>
          <a:endParaRPr lang="ru-RU"/>
        </a:p>
      </dgm:t>
    </dgm:pt>
    <dgm:pt modelId="{28D6C50F-E637-4A2F-8603-4C905896DD47}" type="sibTrans" cxnId="{DBC2F8AA-2F06-4A5E-BC34-5B100E763F33}">
      <dgm:prSet/>
      <dgm:spPr/>
      <dgm:t>
        <a:bodyPr/>
        <a:lstStyle/>
        <a:p>
          <a:endParaRPr lang="ru-RU"/>
        </a:p>
      </dgm:t>
    </dgm:pt>
    <dgm:pt modelId="{E30C507A-EFA1-4FEA-A014-C18648581F0E}" type="pres">
      <dgm:prSet presAssocID="{B6EF9C3B-B5D1-40A2-9337-2E9F77C8BD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972A8B-1B6E-48B8-90AB-E4668B38C41E}" type="pres">
      <dgm:prSet presAssocID="{C55FFBEC-8005-4BBA-86EB-B129D098003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836490-6253-4225-AB8F-B79AC6BBDCD3}" type="presOf" srcId="{C55FFBEC-8005-4BBA-86EB-B129D0980037}" destId="{E9972A8B-1B6E-48B8-90AB-E4668B38C41E}" srcOrd="0" destOrd="0" presId="urn:microsoft.com/office/officeart/2005/8/layout/vList2"/>
    <dgm:cxn modelId="{D4DA8EE9-4800-4648-923A-4A1D8F737A0C}" type="presOf" srcId="{B6EF9C3B-B5D1-40A2-9337-2E9F77C8BD90}" destId="{E30C507A-EFA1-4FEA-A014-C18648581F0E}" srcOrd="0" destOrd="0" presId="urn:microsoft.com/office/officeart/2005/8/layout/vList2"/>
    <dgm:cxn modelId="{DBC2F8AA-2F06-4A5E-BC34-5B100E763F33}" srcId="{B6EF9C3B-B5D1-40A2-9337-2E9F77C8BD90}" destId="{C55FFBEC-8005-4BBA-86EB-B129D0980037}" srcOrd="0" destOrd="0" parTransId="{75FBD9DA-B72F-4CAF-9540-70F1079A516D}" sibTransId="{28D6C50F-E637-4A2F-8603-4C905896DD47}"/>
    <dgm:cxn modelId="{F701EC37-2F4D-4790-B879-519EF5ED1364}" type="presParOf" srcId="{E30C507A-EFA1-4FEA-A014-C18648581F0E}" destId="{E9972A8B-1B6E-48B8-90AB-E4668B38C4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697B926E-B287-4204-8052-8F468221D255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8877499-102B-496F-92FE-BB2A67C0FAF3}">
      <dgm:prSet/>
      <dgm:spPr/>
      <dgm:t>
        <a:bodyPr/>
        <a:lstStyle/>
        <a:p>
          <a:pPr algn="ctr" rtl="0"/>
          <a:r>
            <a:rPr lang="ru-RU" dirty="0" err="1" smtClean="0"/>
            <a:t>Володимирко</a:t>
          </a:r>
          <a:endParaRPr lang="ru-RU" dirty="0"/>
        </a:p>
      </dgm:t>
    </dgm:pt>
    <dgm:pt modelId="{7C6E7B17-7B39-4BD3-8CE0-5F359718B40E}" type="parTrans" cxnId="{FB2A75E5-3C84-4889-93D2-7C05A7EB7F77}">
      <dgm:prSet/>
      <dgm:spPr/>
      <dgm:t>
        <a:bodyPr/>
        <a:lstStyle/>
        <a:p>
          <a:endParaRPr lang="ru-RU"/>
        </a:p>
      </dgm:t>
    </dgm:pt>
    <dgm:pt modelId="{269974B7-C11F-4727-A709-CE8850D1182E}" type="sibTrans" cxnId="{FB2A75E5-3C84-4889-93D2-7C05A7EB7F77}">
      <dgm:prSet/>
      <dgm:spPr/>
      <dgm:t>
        <a:bodyPr/>
        <a:lstStyle/>
        <a:p>
          <a:endParaRPr lang="ru-RU"/>
        </a:p>
      </dgm:t>
    </dgm:pt>
    <dgm:pt modelId="{889B93DF-996E-4899-85C7-27BC726B5D9B}" type="pres">
      <dgm:prSet presAssocID="{697B926E-B287-4204-8052-8F468221D2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FF2B79-7C78-4F18-945D-0B4AA786880C}" type="pres">
      <dgm:prSet presAssocID="{38877499-102B-496F-92FE-BB2A67C0FAF3}" presName="parentText" presStyleLbl="node1" presStyleIdx="0" presStyleCnt="1" custLinFactNeighborY="-1070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2A75E5-3C84-4889-93D2-7C05A7EB7F77}" srcId="{697B926E-B287-4204-8052-8F468221D255}" destId="{38877499-102B-496F-92FE-BB2A67C0FAF3}" srcOrd="0" destOrd="0" parTransId="{7C6E7B17-7B39-4BD3-8CE0-5F359718B40E}" sibTransId="{269974B7-C11F-4727-A709-CE8850D1182E}"/>
    <dgm:cxn modelId="{0237304E-6CEC-4508-A370-FEBCF6279A9A}" type="presOf" srcId="{38877499-102B-496F-92FE-BB2A67C0FAF3}" destId="{68FF2B79-7C78-4F18-945D-0B4AA786880C}" srcOrd="0" destOrd="0" presId="urn:microsoft.com/office/officeart/2005/8/layout/vList2"/>
    <dgm:cxn modelId="{5F92F1ED-7BCD-48FD-8416-3BF147E8A467}" type="presOf" srcId="{697B926E-B287-4204-8052-8F468221D255}" destId="{889B93DF-996E-4899-85C7-27BC726B5D9B}" srcOrd="0" destOrd="0" presId="urn:microsoft.com/office/officeart/2005/8/layout/vList2"/>
    <dgm:cxn modelId="{910AD444-A4FE-4EDE-99EC-25E63D386443}" type="presParOf" srcId="{889B93DF-996E-4899-85C7-27BC726B5D9B}" destId="{68FF2B79-7C78-4F18-945D-0B4AA78688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0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7785C372-27A7-4011-BB60-8EB1FDF5614E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C7432DF-D024-4212-A80D-1D7C238ACA2B}">
      <dgm:prSet/>
      <dgm:spPr/>
      <dgm:t>
        <a:bodyPr/>
        <a:lstStyle/>
        <a:p>
          <a:pPr algn="ctr" rtl="0"/>
          <a:r>
            <a:rPr lang="ru-RU" smtClean="0"/>
            <a:t>Мстислав Ізяславич</a:t>
          </a:r>
          <a:endParaRPr lang="ru-RU"/>
        </a:p>
      </dgm:t>
    </dgm:pt>
    <dgm:pt modelId="{76C47A50-02E6-4D92-AE3F-A8BF1990D97C}" type="parTrans" cxnId="{F5EB9BA5-4D19-4DB4-8F67-CBA53A917D7F}">
      <dgm:prSet/>
      <dgm:spPr/>
      <dgm:t>
        <a:bodyPr/>
        <a:lstStyle/>
        <a:p>
          <a:endParaRPr lang="ru-RU"/>
        </a:p>
      </dgm:t>
    </dgm:pt>
    <dgm:pt modelId="{CC185410-3594-463D-8A4A-3BAFB5E2E321}" type="sibTrans" cxnId="{F5EB9BA5-4D19-4DB4-8F67-CBA53A917D7F}">
      <dgm:prSet/>
      <dgm:spPr/>
      <dgm:t>
        <a:bodyPr/>
        <a:lstStyle/>
        <a:p>
          <a:endParaRPr lang="ru-RU"/>
        </a:p>
      </dgm:t>
    </dgm:pt>
    <dgm:pt modelId="{10AE4ECC-E077-4760-B7CB-8AC9D6625E88}" type="pres">
      <dgm:prSet presAssocID="{7785C372-27A7-4011-BB60-8EB1FDF5614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307ADA2-D333-4666-BA78-8DFE58AC5460}" type="pres">
      <dgm:prSet presAssocID="{BC7432DF-D024-4212-A80D-1D7C238ACA2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7F7898-AF04-44C8-BDD5-B6B0BC473AB6}" type="presOf" srcId="{7785C372-27A7-4011-BB60-8EB1FDF5614E}" destId="{10AE4ECC-E077-4760-B7CB-8AC9D6625E88}" srcOrd="0" destOrd="0" presId="urn:microsoft.com/office/officeart/2005/8/layout/vList2"/>
    <dgm:cxn modelId="{F5EB9BA5-4D19-4DB4-8F67-CBA53A917D7F}" srcId="{7785C372-27A7-4011-BB60-8EB1FDF5614E}" destId="{BC7432DF-D024-4212-A80D-1D7C238ACA2B}" srcOrd="0" destOrd="0" parTransId="{76C47A50-02E6-4D92-AE3F-A8BF1990D97C}" sibTransId="{CC185410-3594-463D-8A4A-3BAFB5E2E321}"/>
    <dgm:cxn modelId="{CE035AF3-FC31-43DB-B01F-181860629F82}" type="presOf" srcId="{BC7432DF-D024-4212-A80D-1D7C238ACA2B}" destId="{5307ADA2-D333-4666-BA78-8DFE58AC5460}" srcOrd="0" destOrd="0" presId="urn:microsoft.com/office/officeart/2005/8/layout/vList2"/>
    <dgm:cxn modelId="{6B793462-0E1C-44F8-9BAA-4E28EFFC695F}" type="presParOf" srcId="{10AE4ECC-E077-4760-B7CB-8AC9D6625E88}" destId="{5307ADA2-D333-4666-BA78-8DFE58AC546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7C4757-A1D3-4833-93A7-F775C82B4677}">
      <dsp:nvSpPr>
        <dsp:cNvPr id="0" name=""/>
        <dsp:cNvSpPr/>
      </dsp:nvSpPr>
      <dsp:spPr>
        <a:xfrm>
          <a:off x="624148" y="731"/>
          <a:ext cx="2243965" cy="13463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/>
            <a:t>Кількість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учнів</a:t>
          </a:r>
          <a:r>
            <a:rPr lang="ru-RU" sz="1800" kern="1200" dirty="0" smtClean="0"/>
            <a:t>: до ЗО.</a:t>
          </a:r>
          <a:endParaRPr lang="ru-RU" sz="1800" kern="1200" dirty="0"/>
        </a:p>
      </dsp:txBody>
      <dsp:txXfrm>
        <a:off x="624148" y="731"/>
        <a:ext cx="2243965" cy="1346379"/>
      </dsp:txXfrm>
    </dsp:sp>
    <dsp:sp modelId="{586A50D9-B689-4374-B8A2-D1EBF848A7F4}">
      <dsp:nvSpPr>
        <dsp:cNvPr id="0" name=""/>
        <dsp:cNvSpPr/>
      </dsp:nvSpPr>
      <dsp:spPr>
        <a:xfrm>
          <a:off x="3092510" y="731"/>
          <a:ext cx="2243965" cy="13463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Необхідний час: від 5 до 10 хвилин. </a:t>
          </a:r>
          <a:endParaRPr lang="ru-RU" sz="1800" kern="1200"/>
        </a:p>
      </dsp:txBody>
      <dsp:txXfrm>
        <a:off x="3092510" y="731"/>
        <a:ext cx="2243965" cy="1346379"/>
      </dsp:txXfrm>
    </dsp:sp>
    <dsp:sp modelId="{507638D8-745D-4724-B159-65FC5642E781}">
      <dsp:nvSpPr>
        <dsp:cNvPr id="0" name=""/>
        <dsp:cNvSpPr/>
      </dsp:nvSpPr>
      <dsp:spPr>
        <a:xfrm>
          <a:off x="1858329" y="1571506"/>
          <a:ext cx="2243965" cy="13463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Обладнання: великий аркуш паперу, маркери або дошка з крейдою. </a:t>
          </a:r>
          <a:endParaRPr lang="ru-RU" sz="1800" kern="1200"/>
        </a:p>
      </dsp:txBody>
      <dsp:txXfrm>
        <a:off x="1858329" y="1571506"/>
        <a:ext cx="2243965" cy="13463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D45EEE-16DA-4EE9-8752-649ABDF1D11B}">
      <dsp:nvSpPr>
        <dsp:cNvPr id="0" name=""/>
        <dsp:cNvSpPr/>
      </dsp:nvSpPr>
      <dsp:spPr>
        <a:xfrm>
          <a:off x="0" y="144847"/>
          <a:ext cx="5498806" cy="1797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Мета: </a:t>
          </a:r>
          <a:r>
            <a:rPr lang="ru-RU" sz="1600" kern="1200" dirty="0" err="1" smtClean="0"/>
            <a:t>вироблення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спільними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зусиллями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кількох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рішень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конкретної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проблеми</a:t>
          </a:r>
          <a:r>
            <a:rPr lang="ru-RU" sz="1600" kern="1200" dirty="0" smtClean="0"/>
            <a:t>, </a:t>
          </a:r>
          <a:r>
            <a:rPr lang="ru-RU" sz="1600" kern="1200" dirty="0" err="1" smtClean="0"/>
            <a:t>збирання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якомога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більшої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кількості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ідей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щодо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проблеми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від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усіх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учнів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протягом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обмеженого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періоду</a:t>
          </a:r>
          <a:r>
            <a:rPr lang="ru-RU" sz="1600" kern="1200" dirty="0" smtClean="0"/>
            <a:t>, </a:t>
          </a:r>
          <a:r>
            <a:rPr lang="ru-RU" sz="1600" kern="1200" dirty="0" err="1" smtClean="0"/>
            <a:t>актуалізація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опорних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знань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чи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мотивація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навчальної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діяльності</a:t>
          </a:r>
          <a:r>
            <a:rPr lang="ru-RU" sz="1600" kern="1200" dirty="0" smtClean="0"/>
            <a:t>. </a:t>
          </a:r>
          <a:r>
            <a:rPr lang="ru-RU" sz="1600" kern="1200" dirty="0" err="1" smtClean="0"/>
            <a:t>Мозковий</a:t>
          </a:r>
          <a:r>
            <a:rPr lang="ru-RU" sz="1600" kern="1200" dirty="0" smtClean="0"/>
            <a:t> штурм </a:t>
          </a:r>
          <a:r>
            <a:rPr lang="ru-RU" sz="1600" kern="1200" dirty="0" err="1" smtClean="0"/>
            <a:t>спонукає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учнів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виявляти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уяву</a:t>
          </a:r>
          <a:r>
            <a:rPr lang="ru-RU" sz="1600" kern="1200" dirty="0" smtClean="0"/>
            <a:t> та </a:t>
          </a:r>
          <a:r>
            <a:rPr lang="ru-RU" sz="1600" kern="1200" dirty="0" err="1" smtClean="0"/>
            <a:t>творчість</a:t>
          </a:r>
          <a:r>
            <a:rPr lang="ru-RU" sz="1600" kern="1200" dirty="0" smtClean="0"/>
            <a:t>, </a:t>
          </a:r>
          <a:r>
            <a:rPr lang="ru-RU" sz="1600" kern="1200" dirty="0" err="1" smtClean="0"/>
            <a:t>дозволяє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їм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вільно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висловлювати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свої</a:t>
          </a:r>
          <a:r>
            <a:rPr lang="ru-RU" sz="1600" kern="1200" dirty="0" smtClean="0"/>
            <a:t> думки. </a:t>
          </a:r>
          <a:endParaRPr lang="ru-RU" sz="1600" kern="1200" dirty="0"/>
        </a:p>
      </dsp:txBody>
      <dsp:txXfrm>
        <a:off x="87728" y="232575"/>
        <a:ext cx="5323350" cy="16216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06AFAA-8266-4CA8-8442-D59D8A6CD152}">
      <dsp:nvSpPr>
        <dsp:cNvPr id="0" name=""/>
        <dsp:cNvSpPr/>
      </dsp:nvSpPr>
      <dsp:spPr>
        <a:xfrm>
          <a:off x="5993" y="3440"/>
          <a:ext cx="4085715" cy="28181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/>
            <a:t>Спочатку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учні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складають</a:t>
          </a:r>
          <a:r>
            <a:rPr lang="ru-RU" sz="2000" kern="1200" dirty="0" smtClean="0"/>
            <a:t> список </a:t>
          </a:r>
          <a:r>
            <a:rPr lang="ru-RU" sz="2000" kern="1200" dirty="0" err="1" smtClean="0"/>
            <a:t>ідей</a:t>
          </a:r>
          <a:r>
            <a:rPr lang="ru-RU" sz="2000" kern="1200" dirty="0" smtClean="0"/>
            <a:t> з теми </a:t>
          </a:r>
          <a:r>
            <a:rPr lang="ru-RU" sz="2000" kern="1200" dirty="0" err="1" smtClean="0"/>
            <a:t>індивідуально</a:t>
          </a:r>
          <a:r>
            <a:rPr lang="ru-RU" sz="2000" kern="1200" dirty="0" smtClean="0"/>
            <a:t>. </a:t>
          </a:r>
          <a:r>
            <a:rPr lang="ru-RU" sz="2000" kern="1200" dirty="0" err="1" smtClean="0"/>
            <a:t>Потім</a:t>
          </a:r>
          <a:r>
            <a:rPr lang="ru-RU" sz="2000" kern="1200" dirty="0" smtClean="0"/>
            <a:t>, через </a:t>
          </a:r>
          <a:r>
            <a:rPr lang="ru-RU" sz="2000" kern="1200" dirty="0" err="1" smtClean="0"/>
            <a:t>кілька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хвилин</a:t>
          </a:r>
          <a:r>
            <a:rPr lang="ru-RU" sz="2000" kern="1200" dirty="0" smtClean="0"/>
            <a:t>, вони </a:t>
          </a:r>
          <a:r>
            <a:rPr lang="ru-RU" sz="2000" kern="1200" dirty="0" err="1" smtClean="0"/>
            <a:t>об'єднуються</a:t>
          </a:r>
          <a:r>
            <a:rPr lang="ru-RU" sz="2000" kern="1200" dirty="0" smtClean="0"/>
            <a:t> у пари й </a:t>
          </a:r>
          <a:r>
            <a:rPr lang="ru-RU" sz="2000" kern="1200" dirty="0" err="1" smtClean="0"/>
            <a:t>діляться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своїми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ідеями</a:t>
          </a:r>
          <a:r>
            <a:rPr lang="ru-RU" sz="2000" kern="1200" dirty="0" smtClean="0"/>
            <a:t> один з одним, а </a:t>
          </a:r>
          <a:r>
            <a:rPr lang="ru-RU" sz="2000" kern="1200" dirty="0" err="1" smtClean="0"/>
            <a:t>потім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доповнюють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свій</a:t>
          </a:r>
          <a:r>
            <a:rPr lang="ru-RU" sz="2000" kern="1200" dirty="0" smtClean="0"/>
            <a:t> список. </a:t>
          </a:r>
          <a:r>
            <a:rPr lang="ru-RU" sz="2000" kern="1200" dirty="0" err="1" smtClean="0"/>
            <a:t>Пізніше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вчитель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може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попросити</a:t>
          </a:r>
          <a:r>
            <a:rPr lang="ru-RU" sz="2000" kern="1200" dirty="0" smtClean="0"/>
            <a:t> пари </a:t>
          </a:r>
          <a:r>
            <a:rPr lang="ru-RU" sz="2000" kern="1200" dirty="0" err="1" smtClean="0"/>
            <a:t>учнів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доповісти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свої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ідеї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всьому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класу</a:t>
          </a:r>
          <a:r>
            <a:rPr lang="ru-RU" sz="2000" kern="1200" dirty="0" smtClean="0"/>
            <a:t>, </a:t>
          </a:r>
          <a:r>
            <a:rPr lang="ru-RU" sz="2000" kern="1200" dirty="0" err="1" smtClean="0"/>
            <a:t>одночасно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записуючи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їх</a:t>
          </a:r>
          <a:r>
            <a:rPr lang="ru-RU" sz="2000" kern="1200" dirty="0" smtClean="0"/>
            <a:t> на </a:t>
          </a:r>
          <a:r>
            <a:rPr lang="ru-RU" sz="2000" kern="1200" dirty="0" err="1" smtClean="0"/>
            <a:t>дошці</a:t>
          </a:r>
          <a:r>
            <a:rPr lang="ru-RU" sz="2000" kern="1200" dirty="0" smtClean="0"/>
            <a:t>.  </a:t>
          </a:r>
          <a:endParaRPr lang="ru-RU" sz="2000" kern="1200" dirty="0"/>
        </a:p>
      </dsp:txBody>
      <dsp:txXfrm>
        <a:off x="5993" y="3440"/>
        <a:ext cx="4085715" cy="28181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FFA9BC-12D5-4E07-B0FE-F6B1DECE18B8}">
      <dsp:nvSpPr>
        <dsp:cNvPr id="0" name=""/>
        <dsp:cNvSpPr/>
      </dsp:nvSpPr>
      <dsp:spPr>
        <a:xfrm>
          <a:off x="0" y="76882"/>
          <a:ext cx="6096000" cy="16005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/>
            <a:t>Ознайомтесь з уривком із Київського літопису «Про погром Києва дружиною Андрія Боголюбського» та висловіть свої припущення чому було пограбовано </a:t>
          </a:r>
          <a:r>
            <a:rPr lang="ru-RU" sz="1900" kern="1200" dirty="0" err="1"/>
            <a:t>саме</a:t>
          </a:r>
          <a:r>
            <a:rPr lang="ru-RU" sz="1900" kern="1200" dirty="0"/>
            <a:t> </a:t>
          </a:r>
          <a:r>
            <a:rPr lang="ru-RU" sz="1900" kern="1200" dirty="0" err="1" smtClean="0"/>
            <a:t>Київ</a:t>
          </a:r>
          <a:r>
            <a:rPr lang="ru-RU" sz="1900" kern="1200" dirty="0" smtClean="0"/>
            <a:t> </a:t>
          </a:r>
          <a:r>
            <a:rPr lang="ru-RU" sz="1900" kern="1200" dirty="0"/>
            <a:t>і чому були вивезені всі </a:t>
          </a:r>
          <a:r>
            <a:rPr lang="ru-RU" sz="1900" kern="1200" dirty="0" err="1"/>
            <a:t>святині</a:t>
          </a:r>
          <a:r>
            <a:rPr lang="ru-RU" sz="1900" kern="1200" dirty="0" smtClean="0"/>
            <a:t>? </a:t>
          </a:r>
          <a:r>
            <a:rPr lang="ru-RU" sz="1900" kern="1200" dirty="0" err="1" smtClean="0"/>
            <a:t>Які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гріхи</a:t>
          </a:r>
          <a:r>
            <a:rPr lang="ru-RU" sz="1900" kern="1200" dirty="0" smtClean="0"/>
            <a:t> автор </a:t>
          </a:r>
          <a:r>
            <a:rPr lang="ru-RU" sz="1900" kern="1200" dirty="0" err="1" smtClean="0"/>
            <a:t>має</a:t>
          </a:r>
          <a:r>
            <a:rPr lang="ru-RU" sz="1900" kern="1200" dirty="0" smtClean="0"/>
            <a:t> на </a:t>
          </a:r>
          <a:r>
            <a:rPr lang="ru-RU" sz="1900" kern="1200" dirty="0" err="1" smtClean="0"/>
            <a:t>увазі</a:t>
          </a:r>
          <a:r>
            <a:rPr lang="ru-RU" sz="1900" kern="1200" dirty="0" smtClean="0"/>
            <a:t>?</a:t>
          </a:r>
          <a:endParaRPr lang="ru-RU" sz="1900" kern="1200" dirty="0"/>
        </a:p>
      </dsp:txBody>
      <dsp:txXfrm>
        <a:off x="78133" y="155015"/>
        <a:ext cx="5939734" cy="144429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6F4D52-AE7C-41ED-A71C-D9A5CDB72246}">
      <dsp:nvSpPr>
        <dsp:cNvPr id="0" name=""/>
        <dsp:cNvSpPr/>
      </dsp:nvSpPr>
      <dsp:spPr>
        <a:xfrm>
          <a:off x="0" y="5887"/>
          <a:ext cx="2198642" cy="327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smtClean="0"/>
            <a:t>Андрій Боголюбський</a:t>
          </a:r>
          <a:endParaRPr lang="ru-RU" sz="1400" kern="1200"/>
        </a:p>
      </dsp:txBody>
      <dsp:txXfrm>
        <a:off x="15992" y="21879"/>
        <a:ext cx="2166658" cy="29561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8CD3A3-D3AC-4DC0-9BE4-3DC158E03233}">
      <dsp:nvSpPr>
        <dsp:cNvPr id="0" name=""/>
        <dsp:cNvSpPr/>
      </dsp:nvSpPr>
      <dsp:spPr>
        <a:xfrm>
          <a:off x="0" y="0"/>
          <a:ext cx="7927970" cy="426260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«</a:t>
          </a:r>
          <a:r>
            <a:rPr lang="ru-RU" sz="1900" kern="1200" dirty="0" err="1" smtClean="0"/>
            <a:t>Узятий</a:t>
          </a:r>
          <a:r>
            <a:rPr lang="ru-RU" sz="1900" kern="1200" dirty="0" smtClean="0"/>
            <a:t> же </a:t>
          </a:r>
          <a:r>
            <a:rPr lang="ru-RU" sz="1900" kern="1200" dirty="0" err="1" smtClean="0"/>
            <a:t>був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Київ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місяця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березня</a:t>
          </a:r>
          <a:r>
            <a:rPr lang="ru-RU" sz="1900" kern="1200" dirty="0" smtClean="0"/>
            <a:t> у </a:t>
          </a:r>
          <a:r>
            <a:rPr lang="ru-RU" sz="1900" kern="1200" dirty="0" err="1" smtClean="0"/>
            <a:t>дванадцятий</a:t>
          </a:r>
          <a:r>
            <a:rPr lang="ru-RU" sz="1900" kern="1200" dirty="0" smtClean="0"/>
            <a:t> 5 [день], у середу </a:t>
          </a:r>
          <a:r>
            <a:rPr lang="ru-RU" sz="1900" kern="1200" dirty="0" err="1" smtClean="0"/>
            <a:t>другої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неділі</a:t>
          </a:r>
          <a:r>
            <a:rPr lang="ru-RU" sz="1900" kern="1200" dirty="0" smtClean="0"/>
            <a:t> посту. І </a:t>
          </a:r>
          <a:r>
            <a:rPr lang="ru-RU" sz="1900" kern="1200" dirty="0" err="1" smtClean="0"/>
            <a:t>грабували</a:t>
          </a:r>
          <a:r>
            <a:rPr lang="ru-RU" sz="1900" kern="1200" dirty="0" smtClean="0"/>
            <a:t> вони два </a:t>
          </a:r>
          <a:r>
            <a:rPr lang="ru-RU" sz="1900" kern="1200" dirty="0" err="1" smtClean="0"/>
            <a:t>дні</a:t>
          </a:r>
          <a:r>
            <a:rPr lang="ru-RU" sz="1900" kern="1200" dirty="0" smtClean="0"/>
            <a:t> увесь город — </a:t>
          </a:r>
          <a:r>
            <a:rPr lang="ru-RU" sz="1900" kern="1200" dirty="0" err="1" smtClean="0"/>
            <a:t>Подолля</a:t>
          </a:r>
          <a:r>
            <a:rPr lang="ru-RU" sz="1900" kern="1200" dirty="0" smtClean="0"/>
            <a:t>, і Гору, і </a:t>
          </a:r>
          <a:r>
            <a:rPr lang="ru-RU" sz="1900" kern="1200" dirty="0" err="1" smtClean="0"/>
            <a:t>монастирі</a:t>
          </a:r>
          <a:r>
            <a:rPr lang="ru-RU" sz="1900" kern="1200" dirty="0" smtClean="0"/>
            <a:t>, і </a:t>
          </a:r>
          <a:r>
            <a:rPr lang="ru-RU" sz="1900" kern="1200" dirty="0" err="1" smtClean="0"/>
            <a:t>Софію</a:t>
          </a:r>
          <a:r>
            <a:rPr lang="ru-RU" sz="1900" kern="1200" dirty="0" smtClean="0"/>
            <a:t>, і </a:t>
          </a:r>
          <a:r>
            <a:rPr lang="ru-RU" sz="1900" kern="1200" dirty="0" err="1" smtClean="0"/>
            <a:t>Десятинну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Богородицю</a:t>
          </a:r>
          <a:r>
            <a:rPr lang="ru-RU" sz="1900" kern="1200" dirty="0" smtClean="0"/>
            <a:t>. І не </a:t>
          </a:r>
          <a:r>
            <a:rPr lang="ru-RU" sz="1900" kern="1200" dirty="0" err="1" smtClean="0"/>
            <a:t>було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помилування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анікому</a:t>
          </a:r>
          <a:r>
            <a:rPr lang="ru-RU" sz="1900" kern="1200" dirty="0" smtClean="0"/>
            <a:t> і </a:t>
          </a:r>
          <a:r>
            <a:rPr lang="ru-RU" sz="1900" kern="1200" dirty="0" err="1" smtClean="0"/>
            <a:t>нізвідки</a:t>
          </a:r>
          <a:r>
            <a:rPr lang="ru-RU" sz="1900" kern="1200" dirty="0" smtClean="0"/>
            <a:t>: церкви </a:t>
          </a:r>
          <a:r>
            <a:rPr lang="ru-RU" sz="1900" kern="1200" dirty="0" err="1" smtClean="0"/>
            <a:t>горіли</a:t>
          </a:r>
          <a:r>
            <a:rPr lang="ru-RU" sz="1900" kern="1200" dirty="0" smtClean="0"/>
            <a:t>, </a:t>
          </a:r>
          <a:r>
            <a:rPr lang="ru-RU" sz="1900" kern="1200" dirty="0" err="1" smtClean="0"/>
            <a:t>християн</a:t>
          </a:r>
          <a:r>
            <a:rPr lang="ru-RU" sz="1900" kern="1200" dirty="0" smtClean="0"/>
            <a:t> убивали, а других </a:t>
          </a:r>
          <a:r>
            <a:rPr lang="ru-RU" sz="1900" kern="1200" dirty="0" err="1" smtClean="0"/>
            <a:t>в’язали</a:t>
          </a:r>
          <a:r>
            <a:rPr lang="ru-RU" sz="1900" kern="1200" dirty="0" smtClean="0"/>
            <a:t>, </a:t>
          </a:r>
          <a:r>
            <a:rPr lang="ru-RU" sz="1900" kern="1200" dirty="0" err="1" smtClean="0"/>
            <a:t>жінок</a:t>
          </a:r>
          <a:r>
            <a:rPr lang="ru-RU" sz="1900" kern="1200" dirty="0" smtClean="0"/>
            <a:t> вели в полон, </a:t>
          </a:r>
          <a:r>
            <a:rPr lang="ru-RU" sz="1900" kern="1200" dirty="0" err="1" smtClean="0"/>
            <a:t>силоміць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розлучаючи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із</a:t>
          </a:r>
          <a:r>
            <a:rPr lang="ru-RU" sz="1900" kern="1200" dirty="0" smtClean="0"/>
            <a:t> мужами </a:t>
          </a:r>
          <a:r>
            <a:rPr lang="ru-RU" sz="1900" kern="1200" dirty="0" err="1" smtClean="0"/>
            <a:t>їхніми</a:t>
          </a:r>
          <a:r>
            <a:rPr lang="ru-RU" sz="1900" kern="1200" dirty="0" smtClean="0"/>
            <a:t>, </a:t>
          </a:r>
          <a:r>
            <a:rPr lang="ru-RU" sz="1900" kern="1200" dirty="0" err="1" smtClean="0"/>
            <a:t>діти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ридали</a:t>
          </a:r>
          <a:r>
            <a:rPr lang="ru-RU" sz="1900" kern="1200" dirty="0" smtClean="0"/>
            <a:t>, </a:t>
          </a:r>
          <a:r>
            <a:rPr lang="ru-RU" sz="1900" kern="1200" dirty="0" err="1" smtClean="0"/>
            <a:t>дивлячись</a:t>
          </a:r>
          <a:r>
            <a:rPr lang="ru-RU" sz="1900" kern="1200" dirty="0" smtClean="0"/>
            <a:t> на </a:t>
          </a:r>
          <a:r>
            <a:rPr lang="ru-RU" sz="1900" kern="1200" dirty="0" err="1" smtClean="0"/>
            <a:t>матерів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своїх</a:t>
          </a:r>
          <a:r>
            <a:rPr lang="ru-RU" sz="1900" kern="1200" dirty="0" smtClean="0"/>
            <a:t>. І взяли вони майна </a:t>
          </a:r>
          <a:r>
            <a:rPr lang="ru-RU" sz="1900" kern="1200" dirty="0" err="1" smtClean="0"/>
            <a:t>безліч</a:t>
          </a:r>
          <a:r>
            <a:rPr lang="ru-RU" sz="1900" kern="1200" dirty="0" smtClean="0"/>
            <a:t>, і церкви оголили од </a:t>
          </a:r>
          <a:r>
            <a:rPr lang="ru-RU" sz="1900" kern="1200" dirty="0" err="1" smtClean="0"/>
            <a:t>ікон</a:t>
          </a:r>
          <a:r>
            <a:rPr lang="ru-RU" sz="1900" kern="1200" dirty="0" smtClean="0"/>
            <a:t>, і книг, і риз, і </a:t>
          </a:r>
          <a:r>
            <a:rPr lang="ru-RU" sz="1900" kern="1200" dirty="0" err="1" smtClean="0"/>
            <a:t>дзвони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познімали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всі</a:t>
          </a:r>
          <a:r>
            <a:rPr lang="ru-RU" sz="1900" kern="1200" dirty="0" smtClean="0"/>
            <a:t> [</a:t>
          </a:r>
          <a:r>
            <a:rPr lang="ru-RU" sz="1900" kern="1200" dirty="0" err="1" smtClean="0"/>
            <a:t>ці</a:t>
          </a:r>
          <a:r>
            <a:rPr lang="ru-RU" sz="1900" kern="1200" dirty="0" smtClean="0"/>
            <a:t>] </a:t>
          </a:r>
          <a:r>
            <a:rPr lang="ru-RU" sz="1900" kern="1200" dirty="0" err="1" smtClean="0"/>
            <a:t>смольняни</a:t>
          </a:r>
          <a:r>
            <a:rPr lang="ru-RU" sz="1900" kern="1200" dirty="0" smtClean="0"/>
            <a:t>, і </a:t>
          </a:r>
          <a:r>
            <a:rPr lang="ru-RU" sz="1900" kern="1200" dirty="0" err="1" smtClean="0"/>
            <a:t>суздальці</a:t>
          </a:r>
          <a:r>
            <a:rPr lang="ru-RU" sz="1900" kern="1200" dirty="0" smtClean="0"/>
            <a:t>, і </a:t>
          </a:r>
          <a:r>
            <a:rPr lang="ru-RU" sz="1900" kern="1200" dirty="0" err="1" smtClean="0"/>
            <a:t>чернігівці</a:t>
          </a:r>
          <a:r>
            <a:rPr lang="ru-RU" sz="1900" kern="1200" dirty="0" smtClean="0"/>
            <a:t>, і </a:t>
          </a:r>
          <a:r>
            <a:rPr lang="ru-RU" sz="1900" kern="1200" dirty="0" err="1" smtClean="0"/>
            <a:t>Олегова</a:t>
          </a:r>
          <a:r>
            <a:rPr lang="ru-RU" sz="1900" kern="1200" dirty="0" smtClean="0"/>
            <a:t> дружина,— і </a:t>
          </a:r>
          <a:r>
            <a:rPr lang="ru-RU" sz="1900" kern="1200" dirty="0" err="1" smtClean="0"/>
            <a:t>всі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святині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було</a:t>
          </a:r>
          <a:r>
            <a:rPr lang="ru-RU" sz="1900" kern="1200" dirty="0" smtClean="0"/>
            <a:t> забрано. </a:t>
          </a:r>
          <a:r>
            <a:rPr lang="ru-RU" sz="1900" kern="1200" dirty="0" err="1" smtClean="0"/>
            <a:t>Запалений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був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навіть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монастир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Печерський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святої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Богородиці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поганими</a:t>
          </a:r>
          <a:r>
            <a:rPr lang="ru-RU" sz="1900" kern="1200" dirty="0" smtClean="0"/>
            <a:t>, але бог молитвами </a:t>
          </a:r>
          <a:r>
            <a:rPr lang="ru-RU" sz="1900" kern="1200" dirty="0" err="1" smtClean="0"/>
            <a:t>святої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богородиці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оберіг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його</a:t>
          </a:r>
          <a:r>
            <a:rPr lang="ru-RU" sz="1900" kern="1200" dirty="0" smtClean="0"/>
            <a:t> од </a:t>
          </a:r>
          <a:r>
            <a:rPr lang="ru-RU" sz="1900" kern="1200" dirty="0" err="1" smtClean="0"/>
            <a:t>такої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біди</a:t>
          </a:r>
          <a:r>
            <a:rPr lang="ru-RU" sz="1900" kern="1200" dirty="0" smtClean="0"/>
            <a:t>. І </a:t>
          </a:r>
          <a:r>
            <a:rPr lang="ru-RU" sz="1900" kern="1200" dirty="0" err="1" smtClean="0"/>
            <a:t>був</a:t>
          </a:r>
          <a:r>
            <a:rPr lang="ru-RU" sz="1900" kern="1200" dirty="0" smtClean="0"/>
            <a:t> у </a:t>
          </a:r>
          <a:r>
            <a:rPr lang="ru-RU" sz="1900" kern="1200" dirty="0" err="1" smtClean="0"/>
            <a:t>Києві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серед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усіх</a:t>
          </a:r>
          <a:r>
            <a:rPr lang="ru-RU" sz="1900" kern="1200" dirty="0" smtClean="0"/>
            <a:t> людей </a:t>
          </a:r>
          <a:r>
            <a:rPr lang="ru-RU" sz="1900" kern="1200" dirty="0" err="1" smtClean="0"/>
            <a:t>стогін</a:t>
          </a:r>
          <a:r>
            <a:rPr lang="ru-RU" sz="1900" kern="1200" dirty="0" smtClean="0"/>
            <a:t>, і туга, і </a:t>
          </a:r>
          <a:r>
            <a:rPr lang="ru-RU" sz="1900" kern="1200" dirty="0" err="1" smtClean="0"/>
            <a:t>скорбота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невтишима</a:t>
          </a:r>
          <a:r>
            <a:rPr lang="ru-RU" sz="1900" kern="1200" dirty="0" smtClean="0"/>
            <a:t>, і </a:t>
          </a:r>
          <a:r>
            <a:rPr lang="ru-RU" sz="1900" kern="1200" dirty="0" err="1" smtClean="0"/>
            <a:t>сльози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безперестаннії</a:t>
          </a:r>
          <a:r>
            <a:rPr lang="ru-RU" sz="1900" kern="1200" dirty="0" smtClean="0"/>
            <a:t>. Се ж усе </a:t>
          </a:r>
          <a:r>
            <a:rPr lang="ru-RU" sz="1900" kern="1200" dirty="0" err="1" smtClean="0"/>
            <a:t>вдіялося</a:t>
          </a:r>
          <a:r>
            <a:rPr lang="ru-RU" sz="1900" kern="1200" dirty="0" smtClean="0"/>
            <a:t> за </a:t>
          </a:r>
          <a:r>
            <a:rPr lang="ru-RU" sz="1900" kern="1200" dirty="0" err="1" smtClean="0"/>
            <a:t>гріхи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наші</a:t>
          </a:r>
          <a:r>
            <a:rPr lang="ru-RU" sz="1900" kern="1200" dirty="0" smtClean="0"/>
            <a:t>».</a:t>
          </a:r>
          <a:endParaRPr lang="ru-RU" sz="1900" kern="1200" dirty="0"/>
        </a:p>
      </dsp:txBody>
      <dsp:txXfrm>
        <a:off x="208083" y="208083"/>
        <a:ext cx="7511804" cy="384643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7D45BD-4BDB-41C1-839F-D7BF2F5C2A2D}">
      <dsp:nvSpPr>
        <dsp:cNvPr id="0" name=""/>
        <dsp:cNvSpPr/>
      </dsp:nvSpPr>
      <dsp:spPr>
        <a:xfrm>
          <a:off x="0" y="0"/>
          <a:ext cx="2494594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«</a:t>
          </a:r>
          <a:r>
            <a:rPr lang="ru-RU" sz="1500" b="1" kern="1200" dirty="0" err="1" smtClean="0"/>
            <a:t>Взяття</a:t>
          </a:r>
          <a:r>
            <a:rPr lang="ru-RU" sz="1500" b="1" kern="1200" dirty="0" smtClean="0"/>
            <a:t> Ки</a:t>
          </a:r>
          <a:r>
            <a:rPr lang="uk-UA" sz="1500" b="1" kern="1200" dirty="0" err="1" smtClean="0"/>
            <a:t>єва</a:t>
          </a:r>
          <a:r>
            <a:rPr lang="uk-UA" sz="1500" b="1" kern="1200" dirty="0" smtClean="0"/>
            <a:t>»</a:t>
          </a:r>
          <a:endParaRPr lang="ru-RU" sz="1500" b="1" kern="1200" dirty="0"/>
        </a:p>
      </dsp:txBody>
      <dsp:txXfrm>
        <a:off x="17134" y="17134"/>
        <a:ext cx="2460326" cy="31673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755E22-A815-404F-AAC5-B0E5E4BE1AF9}">
      <dsp:nvSpPr>
        <dsp:cNvPr id="0" name=""/>
        <dsp:cNvSpPr/>
      </dsp:nvSpPr>
      <dsp:spPr>
        <a:xfrm>
          <a:off x="0" y="24635"/>
          <a:ext cx="4436623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Мета: </a:t>
          </a:r>
          <a:r>
            <a:rPr lang="ru-RU" sz="1500" kern="1200" dirty="0" err="1" smtClean="0"/>
            <a:t>сприяє</a:t>
          </a:r>
          <a:r>
            <a:rPr lang="ru-RU" sz="1500" kern="1200" dirty="0" smtClean="0"/>
            <a:t> активному, </a:t>
          </a:r>
          <a:r>
            <a:rPr lang="ru-RU" sz="1500" kern="1200" dirty="0" err="1" smtClean="0"/>
            <a:t>ґрунтовному</a:t>
          </a:r>
          <a:r>
            <a:rPr lang="ru-RU" sz="1500" kern="1200" dirty="0" smtClean="0"/>
            <a:t> </a:t>
          </a:r>
          <a:r>
            <a:rPr lang="ru-RU" sz="1500" kern="1200" dirty="0" err="1" smtClean="0"/>
            <a:t>аналізу</a:t>
          </a:r>
          <a:r>
            <a:rPr lang="ru-RU" sz="1500" kern="1200" dirty="0" smtClean="0"/>
            <a:t> й </a:t>
          </a:r>
          <a:r>
            <a:rPr lang="ru-RU" sz="1500" kern="1200" dirty="0" err="1" smtClean="0"/>
            <a:t>обговоренню</a:t>
          </a:r>
          <a:r>
            <a:rPr lang="ru-RU" sz="1500" kern="1200" dirty="0" smtClean="0"/>
            <a:t> нового </a:t>
          </a:r>
          <a:r>
            <a:rPr lang="ru-RU" sz="1500" kern="1200" dirty="0" err="1" smtClean="0"/>
            <a:t>матеріалу</a:t>
          </a:r>
          <a:r>
            <a:rPr lang="ru-RU" sz="1500" kern="1200" dirty="0" smtClean="0"/>
            <a:t> з метою </a:t>
          </a:r>
          <a:r>
            <a:rPr lang="ru-RU" sz="1500" kern="1200" dirty="0" err="1" smtClean="0"/>
            <a:t>його</a:t>
          </a:r>
          <a:r>
            <a:rPr lang="ru-RU" sz="1500" kern="1200" dirty="0" smtClean="0"/>
            <a:t> </a:t>
          </a:r>
          <a:r>
            <a:rPr lang="ru-RU" sz="1500" kern="1200" dirty="0" err="1" smtClean="0"/>
            <a:t>осмислення</a:t>
          </a:r>
          <a:r>
            <a:rPr lang="ru-RU" sz="1500" kern="1200" dirty="0" smtClean="0"/>
            <a:t> , </a:t>
          </a:r>
          <a:r>
            <a:rPr lang="ru-RU" sz="1500" kern="1200" dirty="0" err="1" smtClean="0"/>
            <a:t>закріплення</a:t>
          </a:r>
          <a:r>
            <a:rPr lang="ru-RU" sz="1500" kern="1200" dirty="0" smtClean="0"/>
            <a:t> та </a:t>
          </a:r>
          <a:r>
            <a:rPr lang="ru-RU" sz="1500" kern="1200" dirty="0" err="1" smtClean="0"/>
            <a:t>засвоєння</a:t>
          </a:r>
          <a:r>
            <a:rPr lang="ru-RU" sz="1500" kern="1200" dirty="0" smtClean="0"/>
            <a:t> .</a:t>
          </a:r>
          <a:endParaRPr lang="ru-RU" sz="1500" kern="1200" dirty="0"/>
        </a:p>
      </dsp:txBody>
      <dsp:txXfrm>
        <a:off x="38552" y="63187"/>
        <a:ext cx="4359519" cy="712646"/>
      </dsp:txXfrm>
    </dsp:sp>
    <dsp:sp modelId="{DA9619CF-8997-4551-9CEE-DB00259F2D51}">
      <dsp:nvSpPr>
        <dsp:cNvPr id="0" name=""/>
        <dsp:cNvSpPr/>
      </dsp:nvSpPr>
      <dsp:spPr>
        <a:xfrm>
          <a:off x="0" y="857585"/>
          <a:ext cx="4436623" cy="494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err="1" smtClean="0"/>
            <a:t>Кількість</a:t>
          </a:r>
          <a:r>
            <a:rPr lang="ru-RU" sz="1500" kern="1200" dirty="0" smtClean="0"/>
            <a:t> </a:t>
          </a:r>
          <a:r>
            <a:rPr lang="ru-RU" sz="1500" kern="1200" dirty="0" err="1" smtClean="0"/>
            <a:t>учнів</a:t>
          </a:r>
          <a:r>
            <a:rPr lang="ru-RU" sz="1500" kern="1200" dirty="0" smtClean="0"/>
            <a:t>: з будь-</a:t>
          </a:r>
          <a:r>
            <a:rPr lang="ru-RU" sz="1500" kern="1200" dirty="0" err="1" smtClean="0"/>
            <a:t>яким</a:t>
          </a:r>
          <a:r>
            <a:rPr lang="ru-RU" sz="1500" kern="1200" dirty="0" smtClean="0"/>
            <a:t> складом </a:t>
          </a:r>
          <a:r>
            <a:rPr lang="ru-RU" sz="1500" kern="1200" dirty="0" err="1" smtClean="0"/>
            <a:t>класу</a:t>
          </a:r>
          <a:r>
            <a:rPr lang="ru-RU" sz="1500" kern="1200" dirty="0" smtClean="0"/>
            <a:t>.</a:t>
          </a:r>
          <a:endParaRPr lang="ru-RU" sz="1500" kern="1200" dirty="0"/>
        </a:p>
      </dsp:txBody>
      <dsp:txXfrm>
        <a:off x="24135" y="881720"/>
        <a:ext cx="4388353" cy="446129"/>
      </dsp:txXfrm>
    </dsp:sp>
    <dsp:sp modelId="{C185CC3A-3501-455E-B92B-FBBBD5543B8E}">
      <dsp:nvSpPr>
        <dsp:cNvPr id="0" name=""/>
        <dsp:cNvSpPr/>
      </dsp:nvSpPr>
      <dsp:spPr>
        <a:xfrm>
          <a:off x="0" y="1395184"/>
          <a:ext cx="4436623" cy="6468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smtClean="0"/>
            <a:t>Необхідний час: до ЗО хвилин.</a:t>
          </a:r>
          <a:endParaRPr lang="ru-RU" sz="1500" kern="1200"/>
        </a:p>
      </dsp:txBody>
      <dsp:txXfrm>
        <a:off x="31578" y="1426762"/>
        <a:ext cx="4373467" cy="583728"/>
      </dsp:txXfrm>
    </dsp:sp>
    <dsp:sp modelId="{0E333577-3F0F-453A-80A3-9C3BDEC49D84}">
      <dsp:nvSpPr>
        <dsp:cNvPr id="0" name=""/>
        <dsp:cNvSpPr/>
      </dsp:nvSpPr>
      <dsp:spPr>
        <a:xfrm>
          <a:off x="0" y="2085268"/>
          <a:ext cx="4436623" cy="5408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smtClean="0"/>
            <a:t>Обладнання: не потребує.</a:t>
          </a:r>
          <a:endParaRPr lang="ru-RU" sz="1500" kern="1200"/>
        </a:p>
      </dsp:txBody>
      <dsp:txXfrm>
        <a:off x="26403" y="2111671"/>
        <a:ext cx="4383817" cy="48805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AA813-CD28-4266-9C63-9B9D7CC47290}">
      <dsp:nvSpPr>
        <dsp:cNvPr id="0" name=""/>
        <dsp:cNvSpPr/>
      </dsp:nvSpPr>
      <dsp:spPr>
        <a:xfrm>
          <a:off x="0" y="22574"/>
          <a:ext cx="4806930" cy="68778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Порядок </a:t>
          </a:r>
          <a:r>
            <a:rPr lang="ru-RU" sz="1300" kern="1200" dirty="0" err="1" smtClean="0"/>
            <a:t>роботи</a:t>
          </a:r>
          <a:r>
            <a:rPr lang="ru-RU" sz="1300" kern="1200" dirty="0" smtClean="0"/>
            <a:t> :</a:t>
          </a:r>
          <a:endParaRPr lang="ru-RU" sz="1300" kern="1200" dirty="0"/>
        </a:p>
      </dsp:txBody>
      <dsp:txXfrm>
        <a:off x="33575" y="56149"/>
        <a:ext cx="4739780" cy="620633"/>
      </dsp:txXfrm>
    </dsp:sp>
    <dsp:sp modelId="{BBD79A8A-C398-426D-AD2F-392E895DA6A2}">
      <dsp:nvSpPr>
        <dsp:cNvPr id="0" name=""/>
        <dsp:cNvSpPr/>
      </dsp:nvSpPr>
      <dsp:spPr>
        <a:xfrm>
          <a:off x="0" y="751797"/>
          <a:ext cx="4806930" cy="1454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 </a:t>
          </a:r>
          <a:r>
            <a:rPr lang="ru-RU" sz="1300" kern="1200" dirty="0" err="1" smtClean="0"/>
            <a:t>Потр</a:t>
          </a:r>
          <a:r>
            <a:rPr lang="uk-UA" sz="1300" kern="1200" dirty="0" err="1" smtClean="0"/>
            <a:t>ібно</a:t>
          </a:r>
          <a:r>
            <a:rPr lang="uk-UA" sz="1300" kern="1200" dirty="0" smtClean="0"/>
            <a:t> о</a:t>
          </a:r>
          <a:r>
            <a:rPr lang="ru-RU" sz="1300" kern="1200" dirty="0" err="1" smtClean="0"/>
            <a:t>б'єднати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учнів</a:t>
          </a:r>
          <a:r>
            <a:rPr lang="ru-RU" sz="1300" kern="1200" dirty="0" smtClean="0"/>
            <a:t> у </a:t>
          </a:r>
          <a:r>
            <a:rPr lang="ru-RU" sz="1300" kern="1200" dirty="0" err="1" smtClean="0"/>
            <a:t>трійки</a:t>
          </a:r>
          <a:r>
            <a:rPr lang="ru-RU" sz="1300" kern="1200" dirty="0" smtClean="0"/>
            <a:t>. </a:t>
          </a:r>
          <a:r>
            <a:rPr lang="ru-RU" sz="1300" kern="1200" dirty="0" err="1" smtClean="0"/>
            <a:t>Розміститиь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трійки</a:t>
          </a:r>
          <a:r>
            <a:rPr lang="ru-RU" sz="1300" kern="1200" dirty="0" smtClean="0"/>
            <a:t> так, </a:t>
          </a:r>
          <a:r>
            <a:rPr lang="ru-RU" sz="1300" kern="1200" dirty="0" err="1" smtClean="0"/>
            <a:t>щоб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кожна</a:t>
          </a:r>
          <a:r>
            <a:rPr lang="ru-RU" sz="1300" kern="1200" dirty="0" smtClean="0"/>
            <a:t> з них </a:t>
          </a:r>
          <a:r>
            <a:rPr lang="ru-RU" sz="1300" kern="1200" dirty="0" err="1" smtClean="0"/>
            <a:t>бачила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трійку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праворуч</a:t>
          </a:r>
          <a:r>
            <a:rPr lang="ru-RU" sz="1300" kern="1200" dirty="0" smtClean="0"/>
            <a:t> і </a:t>
          </a:r>
          <a:r>
            <a:rPr lang="ru-RU" sz="1300" kern="1200" dirty="0" err="1" smtClean="0"/>
            <a:t>трійку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ліворуч</a:t>
          </a:r>
          <a:r>
            <a:rPr lang="ru-RU" sz="1300" kern="1200" dirty="0" smtClean="0"/>
            <a:t>. Разом </a:t>
          </a:r>
          <a:r>
            <a:rPr lang="ru-RU" sz="1300" kern="1200" dirty="0" err="1" smtClean="0"/>
            <a:t>усі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трійки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мають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утворити</a:t>
          </a:r>
          <a:r>
            <a:rPr lang="ru-RU" sz="1300" kern="1200" dirty="0" smtClean="0"/>
            <a:t> коло.</a:t>
          </a:r>
          <a:br>
            <a:rPr lang="ru-RU" sz="1300" kern="1200" dirty="0" smtClean="0"/>
          </a:br>
          <a:r>
            <a:rPr lang="ru-RU" sz="1300" kern="1200" dirty="0" err="1" smtClean="0"/>
            <a:t>Кожній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трійці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дається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відкрите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питання</a:t>
          </a:r>
          <a:r>
            <a:rPr lang="ru-RU" sz="1300" kern="1200" dirty="0" smtClean="0"/>
            <a:t> (</a:t>
          </a:r>
          <a:r>
            <a:rPr lang="ru-RU" sz="1300" kern="1200" dirty="0" err="1" smtClean="0"/>
            <a:t>однакове</a:t>
          </a:r>
          <a:r>
            <a:rPr lang="ru-RU" sz="1300" kern="1200" dirty="0" smtClean="0"/>
            <a:t> для </a:t>
          </a:r>
          <a:r>
            <a:rPr lang="ru-RU" sz="1300" kern="1200" dirty="0" err="1" smtClean="0"/>
            <a:t>всіх</a:t>
          </a:r>
          <a:r>
            <a:rPr lang="ru-RU" sz="1300" kern="1200" dirty="0" smtClean="0"/>
            <a:t>). </a:t>
          </a:r>
          <a:r>
            <a:rPr lang="ru-RU" sz="1300" kern="1200" dirty="0" err="1" smtClean="0"/>
            <a:t>Кожен</a:t>
          </a:r>
          <a:r>
            <a:rPr lang="ru-RU" sz="1300" kern="1200" dirty="0" smtClean="0"/>
            <a:t> у </a:t>
          </a:r>
          <a:r>
            <a:rPr lang="ru-RU" sz="1300" kern="1200" dirty="0" err="1" smtClean="0"/>
            <a:t>трійці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має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відповісти</a:t>
          </a:r>
          <a:r>
            <a:rPr lang="ru-RU" sz="1300" kern="1200" dirty="0" smtClean="0"/>
            <a:t> на </a:t>
          </a:r>
          <a:r>
            <a:rPr lang="ru-RU" sz="1300" kern="1200" dirty="0" err="1" smtClean="0"/>
            <a:t>це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питання</a:t>
          </a:r>
          <a:r>
            <a:rPr lang="ru-RU" sz="1300" kern="1200" dirty="0" smtClean="0"/>
            <a:t> по </a:t>
          </a:r>
          <a:r>
            <a:rPr lang="ru-RU" sz="1300" kern="1200" dirty="0" err="1" smtClean="0"/>
            <a:t>черзі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71001" y="822798"/>
        <a:ext cx="4664928" cy="1312454"/>
      </dsp:txXfrm>
    </dsp:sp>
    <dsp:sp modelId="{C77ED89F-3A16-44F1-9AC5-D3337681CD3F}">
      <dsp:nvSpPr>
        <dsp:cNvPr id="0" name=""/>
        <dsp:cNvSpPr/>
      </dsp:nvSpPr>
      <dsp:spPr>
        <a:xfrm>
          <a:off x="0" y="2243693"/>
          <a:ext cx="4806930" cy="1454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Після</a:t>
          </a:r>
          <a:r>
            <a:rPr lang="ru-RU" sz="1300" kern="1200" dirty="0" smtClean="0"/>
            <a:t> короткого </a:t>
          </a:r>
          <a:r>
            <a:rPr lang="ru-RU" sz="1300" kern="1200" dirty="0" err="1" smtClean="0"/>
            <a:t>обговорення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попросіть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учасників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розрахуватися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від</a:t>
          </a:r>
          <a:r>
            <a:rPr lang="ru-RU" sz="1300" kern="1200" dirty="0" smtClean="0"/>
            <a:t> 0 до 2. </a:t>
          </a:r>
          <a:r>
            <a:rPr lang="ru-RU" sz="1300" kern="1200" dirty="0" err="1" smtClean="0"/>
            <a:t>Учні</a:t>
          </a:r>
          <a:r>
            <a:rPr lang="ru-RU" sz="1300" kern="1200" dirty="0" smtClean="0"/>
            <a:t> з номером 1 </a:t>
          </a:r>
          <a:r>
            <a:rPr lang="ru-RU" sz="1300" kern="1200" dirty="0" err="1" smtClean="0"/>
            <a:t>переходять</a:t>
          </a:r>
          <a:r>
            <a:rPr lang="ru-RU" sz="1300" kern="1200" dirty="0" smtClean="0"/>
            <a:t> до </a:t>
          </a:r>
          <a:r>
            <a:rPr lang="ru-RU" sz="1300" kern="1200" dirty="0" err="1" smtClean="0"/>
            <a:t>наступної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трійки</a:t>
          </a:r>
          <a:r>
            <a:rPr lang="ru-RU" sz="1300" kern="1200" dirty="0" smtClean="0"/>
            <a:t> за </a:t>
          </a:r>
          <a:r>
            <a:rPr lang="ru-RU" sz="1300" kern="1200" dirty="0" err="1" smtClean="0"/>
            <a:t>годинниковою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стрілкою</a:t>
          </a:r>
          <a:r>
            <a:rPr lang="ru-RU" sz="1300" kern="1200" dirty="0" smtClean="0"/>
            <a:t>, а </a:t>
          </a:r>
          <a:r>
            <a:rPr lang="ru-RU" sz="1300" kern="1200" dirty="0" err="1" smtClean="0"/>
            <a:t>учні</a:t>
          </a:r>
          <a:r>
            <a:rPr lang="ru-RU" sz="1300" kern="1200" dirty="0" smtClean="0"/>
            <a:t> з номером 2 </a:t>
          </a:r>
          <a:r>
            <a:rPr lang="ru-RU" sz="1300" kern="1200" dirty="0" err="1" smtClean="0"/>
            <a:t>переходять</a:t>
          </a:r>
          <a:r>
            <a:rPr lang="ru-RU" sz="1300" kern="1200" dirty="0" smtClean="0"/>
            <a:t> через </a:t>
          </a:r>
          <a:r>
            <a:rPr lang="ru-RU" sz="1300" kern="1200" dirty="0" err="1" smtClean="0"/>
            <a:t>дві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трійки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проти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годинникової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стрілки</a:t>
          </a:r>
          <a:r>
            <a:rPr lang="ru-RU" sz="1300" kern="1200" dirty="0" smtClean="0"/>
            <a:t>. </a:t>
          </a:r>
          <a:r>
            <a:rPr lang="ru-RU" sz="1300" kern="1200" dirty="0" err="1" smtClean="0"/>
            <a:t>Учні</a:t>
          </a:r>
          <a:r>
            <a:rPr lang="ru-RU" sz="1300" kern="1200" dirty="0" smtClean="0"/>
            <a:t> з номером 0 </a:t>
          </a:r>
          <a:r>
            <a:rPr lang="ru-RU" sz="1300" kern="1200" dirty="0" err="1" smtClean="0"/>
            <a:t>залишаються</a:t>
          </a:r>
          <a:r>
            <a:rPr lang="ru-RU" sz="1300" kern="1200" dirty="0" smtClean="0"/>
            <a:t> на </a:t>
          </a:r>
          <a:r>
            <a:rPr lang="ru-RU" sz="1300" kern="1200" dirty="0" err="1" smtClean="0"/>
            <a:t>місці</a:t>
          </a:r>
          <a:r>
            <a:rPr lang="ru-RU" sz="1300" kern="1200" dirty="0" smtClean="0"/>
            <a:t> і є </a:t>
          </a:r>
          <a:r>
            <a:rPr lang="ru-RU" sz="1300" kern="1200" dirty="0" err="1" smtClean="0"/>
            <a:t>постійними</a:t>
          </a:r>
          <a:r>
            <a:rPr lang="ru-RU" sz="1300" kern="1200" dirty="0" smtClean="0"/>
            <a:t> членами </a:t>
          </a:r>
          <a:r>
            <a:rPr lang="ru-RU" sz="1300" kern="1200" dirty="0" err="1" smtClean="0"/>
            <a:t>трійки</a:t>
          </a:r>
          <a:r>
            <a:rPr lang="ru-RU" sz="1300" kern="1200" dirty="0" smtClean="0"/>
            <a:t>. Результатом буде </a:t>
          </a:r>
          <a:r>
            <a:rPr lang="ru-RU" sz="1300" kern="1200" dirty="0" err="1" smtClean="0"/>
            <a:t>повністю</a:t>
          </a:r>
          <a:r>
            <a:rPr lang="ru-RU" sz="1300" kern="1200" dirty="0" smtClean="0"/>
            <a:t> нова </a:t>
          </a:r>
          <a:r>
            <a:rPr lang="ru-RU" sz="1300" kern="1200" dirty="0" err="1" smtClean="0"/>
            <a:t>трійка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71001" y="2314694"/>
        <a:ext cx="4664928" cy="1312454"/>
      </dsp:txXfrm>
    </dsp:sp>
    <dsp:sp modelId="{6B675A8D-5ACA-4A32-98BC-DCAEFB081203}">
      <dsp:nvSpPr>
        <dsp:cNvPr id="0" name=""/>
        <dsp:cNvSpPr/>
      </dsp:nvSpPr>
      <dsp:spPr>
        <a:xfrm>
          <a:off x="0" y="3735590"/>
          <a:ext cx="4806930" cy="1018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Вчитель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може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рухати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трійками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стільки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разів</a:t>
          </a:r>
          <a:r>
            <a:rPr lang="ru-RU" sz="1300" kern="1200" dirty="0" smtClean="0"/>
            <a:t>, </a:t>
          </a:r>
          <a:r>
            <a:rPr lang="ru-RU" sz="1300" kern="1200" dirty="0" err="1" smtClean="0"/>
            <a:t>скільки</a:t>
          </a:r>
          <a:r>
            <a:rPr lang="ru-RU" sz="1300" kern="1200" dirty="0" smtClean="0"/>
            <a:t> у </a:t>
          </a:r>
          <a:r>
            <a:rPr lang="ru-RU" sz="1300" kern="1200" dirty="0" err="1" smtClean="0"/>
            <a:t>нього</a:t>
          </a:r>
          <a:r>
            <a:rPr lang="ru-RU" sz="1300" kern="1200" dirty="0" smtClean="0"/>
            <a:t> є </a:t>
          </a:r>
          <a:r>
            <a:rPr lang="ru-RU" sz="1300" kern="1200" dirty="0" err="1" smtClean="0"/>
            <a:t>питань</a:t>
          </a:r>
          <a:r>
            <a:rPr lang="ru-RU" sz="1300" kern="1200" dirty="0" smtClean="0"/>
            <a:t>. Так, </a:t>
          </a:r>
          <a:r>
            <a:rPr lang="ru-RU" sz="1300" kern="1200" dirty="0" err="1" smtClean="0"/>
            <a:t>наприклад</a:t>
          </a:r>
          <a:r>
            <a:rPr lang="ru-RU" sz="1300" kern="1200" dirty="0" smtClean="0"/>
            <a:t>, коли проходить три </a:t>
          </a:r>
          <a:r>
            <a:rPr lang="ru-RU" sz="1300" kern="1200" dirty="0" err="1" smtClean="0"/>
            <a:t>ротації</a:t>
          </a:r>
          <a:r>
            <a:rPr lang="ru-RU" sz="1300" kern="1200" dirty="0" smtClean="0"/>
            <a:t>, </a:t>
          </a:r>
          <a:r>
            <a:rPr lang="ru-RU" sz="1300" kern="1200" dirty="0" err="1" smtClean="0"/>
            <a:t>кожен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учень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зустрічається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із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шістьма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іншими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учнями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49707" y="3785297"/>
        <a:ext cx="4707516" cy="91883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71B261-DCB1-41B7-8419-A56D6F297573}">
      <dsp:nvSpPr>
        <dsp:cNvPr id="0" name=""/>
        <dsp:cNvSpPr/>
      </dsp:nvSpPr>
      <dsp:spPr>
        <a:xfrm>
          <a:off x="0" y="90915"/>
          <a:ext cx="6096000" cy="45623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 dirty="0" smtClean="0"/>
            <a:t>Питання</a:t>
          </a:r>
          <a:r>
            <a:rPr lang="uk-UA" sz="1200" kern="1200" dirty="0" smtClean="0"/>
            <a:t>:</a:t>
          </a:r>
          <a:endParaRPr lang="ru-RU" sz="1200" kern="1200" dirty="0"/>
        </a:p>
      </dsp:txBody>
      <dsp:txXfrm>
        <a:off x="22272" y="113187"/>
        <a:ext cx="6051456" cy="411693"/>
      </dsp:txXfrm>
    </dsp:sp>
    <dsp:sp modelId="{6BCC4638-DF83-49F3-B614-346AB99942B1}">
      <dsp:nvSpPr>
        <dsp:cNvPr id="0" name=""/>
        <dsp:cNvSpPr/>
      </dsp:nvSpPr>
      <dsp:spPr>
        <a:xfrm>
          <a:off x="0" y="531977"/>
          <a:ext cx="6096000" cy="8073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1)</a:t>
          </a:r>
          <a:r>
            <a:rPr lang="ru-RU" sz="1200" kern="1200" dirty="0" err="1" smtClean="0"/>
            <a:t>Фактично</a:t>
          </a:r>
          <a:r>
            <a:rPr lang="ru-RU" sz="1200" kern="1200" dirty="0" smtClean="0"/>
            <a:t> початок </a:t>
          </a:r>
          <a:r>
            <a:rPr lang="ru-RU" sz="1200" kern="1200" dirty="0" err="1" smtClean="0"/>
            <a:t>процесу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роздробленості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припадає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ще</a:t>
          </a:r>
          <a:r>
            <a:rPr lang="ru-RU" sz="1200" kern="1200" dirty="0" smtClean="0"/>
            <a:t> на </a:t>
          </a:r>
          <a:r>
            <a:rPr lang="ru-RU" sz="1200" kern="1200" dirty="0" err="1" smtClean="0"/>
            <a:t>правління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Ярославовичів</a:t>
          </a:r>
          <a:r>
            <a:rPr lang="ru-RU" sz="1200" kern="1200" dirty="0" smtClean="0"/>
            <a:t>. А в </a:t>
          </a:r>
          <a:r>
            <a:rPr lang="ru-RU" sz="1200" kern="1200" dirty="0" err="1" smtClean="0"/>
            <a:t>багатьох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джерелах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процес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феодальної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роздробленості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датується</a:t>
          </a:r>
          <a:r>
            <a:rPr lang="ru-RU" sz="1200" kern="1200" dirty="0" smtClean="0"/>
            <a:t> – другою половиною ХІІ – </a:t>
          </a:r>
          <a:r>
            <a:rPr lang="ru-RU" sz="1200" kern="1200" dirty="0" err="1" smtClean="0"/>
            <a:t>першою</a:t>
          </a:r>
          <a:r>
            <a:rPr lang="ru-RU" sz="1200" kern="1200" dirty="0" smtClean="0"/>
            <a:t> половиною ХІІІ ст. </a:t>
          </a:r>
          <a:r>
            <a:rPr lang="ru-RU" sz="1200" kern="1200" dirty="0" err="1" smtClean="0"/>
            <a:t>Чи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можна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виділити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якісь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етапи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чи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періоди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розвитку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процесу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феодальної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роздробленості</a:t>
          </a:r>
          <a:r>
            <a:rPr lang="ru-RU" sz="1200" kern="1200" dirty="0" smtClean="0"/>
            <a:t>?</a:t>
          </a:r>
          <a:endParaRPr lang="ru-RU" sz="1200" kern="1200" dirty="0"/>
        </a:p>
      </dsp:txBody>
      <dsp:txXfrm>
        <a:off x="39409" y="571386"/>
        <a:ext cx="6017182" cy="728482"/>
      </dsp:txXfrm>
    </dsp:sp>
    <dsp:sp modelId="{49812D91-724D-40D3-BC3A-5468E0A79337}">
      <dsp:nvSpPr>
        <dsp:cNvPr id="0" name=""/>
        <dsp:cNvSpPr/>
      </dsp:nvSpPr>
      <dsp:spPr>
        <a:xfrm>
          <a:off x="0" y="1345265"/>
          <a:ext cx="6096000" cy="8073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smtClean="0"/>
            <a:t>2) Найбільшим за територією князівством Київської Русі доби роздробленості було Чернігівське, але  роль загальнодержавного центру надалі відігравав Київ. Чому Чернігів не  витіснив Київ на другий план і не зайняв його місце?</a:t>
          </a:r>
          <a:endParaRPr lang="ru-RU" sz="1200" kern="1200"/>
        </a:p>
      </dsp:txBody>
      <dsp:txXfrm>
        <a:off x="39409" y="1384674"/>
        <a:ext cx="6017182" cy="728482"/>
      </dsp:txXfrm>
    </dsp:sp>
    <dsp:sp modelId="{8BB18A12-2315-4171-93A0-3EA70C8B7F2B}">
      <dsp:nvSpPr>
        <dsp:cNvPr id="0" name=""/>
        <dsp:cNvSpPr/>
      </dsp:nvSpPr>
      <dsp:spPr>
        <a:xfrm>
          <a:off x="0" y="2187125"/>
          <a:ext cx="6096000" cy="8073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smtClean="0"/>
            <a:t>3)</a:t>
          </a:r>
          <a:r>
            <a:rPr lang="ru-RU" sz="1200" kern="1200" smtClean="0"/>
            <a:t> Чи була зміна абсолютної монархії на федеративну прогресивним явищем?</a:t>
          </a:r>
          <a:endParaRPr lang="ru-RU" sz="1200" kern="1200"/>
        </a:p>
      </dsp:txBody>
      <dsp:txXfrm>
        <a:off x="39409" y="2226534"/>
        <a:ext cx="6017182" cy="72848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79A942-7810-42E4-8C0A-0DF126788F3B}">
      <dsp:nvSpPr>
        <dsp:cNvPr id="0" name=""/>
        <dsp:cNvSpPr/>
      </dsp:nvSpPr>
      <dsp:spPr>
        <a:xfrm>
          <a:off x="0" y="306715"/>
          <a:ext cx="4935388" cy="737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Мета: </a:t>
          </a:r>
          <a:r>
            <a:rPr lang="ru-RU" sz="1300" kern="1200" dirty="0" err="1" smtClean="0"/>
            <a:t>актуалізація</a:t>
          </a:r>
          <a:r>
            <a:rPr lang="ru-RU" sz="1300" kern="1200" dirty="0" smtClean="0"/>
            <a:t>, </a:t>
          </a:r>
          <a:r>
            <a:rPr lang="ru-RU" sz="1300" kern="1200" dirty="0" err="1" smtClean="0"/>
            <a:t>мотивація</a:t>
          </a:r>
          <a:r>
            <a:rPr lang="ru-RU" sz="1300" kern="1200" dirty="0" smtClean="0"/>
            <a:t>, </a:t>
          </a:r>
          <a:r>
            <a:rPr lang="ru-RU" sz="1300" kern="1200" dirty="0" err="1" smtClean="0"/>
            <a:t>розвиток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навичок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спілкування</a:t>
          </a:r>
          <a:r>
            <a:rPr lang="ru-RU" sz="1300" kern="1200" dirty="0" smtClean="0"/>
            <a:t> в </a:t>
          </a:r>
          <a:r>
            <a:rPr lang="ru-RU" sz="1300" kern="1200" dirty="0" err="1" smtClean="0"/>
            <a:t>групі</a:t>
          </a:r>
          <a:r>
            <a:rPr lang="ru-RU" sz="1300" kern="1200" dirty="0" smtClean="0"/>
            <a:t>, </a:t>
          </a:r>
          <a:r>
            <a:rPr lang="ru-RU" sz="1300" kern="1200" dirty="0" err="1" smtClean="0"/>
            <a:t>умінь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переконувати</a:t>
          </a:r>
          <a:r>
            <a:rPr lang="ru-RU" sz="1300" kern="1200" dirty="0" smtClean="0"/>
            <a:t>, </a:t>
          </a:r>
          <a:r>
            <a:rPr lang="ru-RU" sz="1300" kern="1200" dirty="0" err="1" smtClean="0"/>
            <a:t>приходити</a:t>
          </a:r>
          <a:r>
            <a:rPr lang="ru-RU" sz="1300" kern="1200" dirty="0" smtClean="0"/>
            <a:t> до консенсусу.</a:t>
          </a:r>
          <a:endParaRPr lang="ru-RU" sz="1300" kern="1200" dirty="0"/>
        </a:p>
      </dsp:txBody>
      <dsp:txXfrm>
        <a:off x="35989" y="342704"/>
        <a:ext cx="4863410" cy="665256"/>
      </dsp:txXfrm>
    </dsp:sp>
    <dsp:sp modelId="{840EC010-2894-4370-84ED-BE3BDB698609}">
      <dsp:nvSpPr>
        <dsp:cNvPr id="0" name=""/>
        <dsp:cNvSpPr/>
      </dsp:nvSpPr>
      <dsp:spPr>
        <a:xfrm>
          <a:off x="0" y="1109098"/>
          <a:ext cx="4935388" cy="3686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/>
            <a:t>Кількість учнів: до ЗО.</a:t>
          </a:r>
          <a:endParaRPr lang="ru-RU" sz="1300" kern="1200"/>
        </a:p>
      </dsp:txBody>
      <dsp:txXfrm>
        <a:off x="17996" y="1127094"/>
        <a:ext cx="4899396" cy="332655"/>
      </dsp:txXfrm>
    </dsp:sp>
    <dsp:sp modelId="{5E7C8069-5299-4E13-A701-E3A995DE7497}">
      <dsp:nvSpPr>
        <dsp:cNvPr id="0" name=""/>
        <dsp:cNvSpPr/>
      </dsp:nvSpPr>
      <dsp:spPr>
        <a:xfrm>
          <a:off x="0" y="1515185"/>
          <a:ext cx="4935388" cy="5019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Необхідний</a:t>
          </a:r>
          <a:r>
            <a:rPr lang="ru-RU" sz="1300" kern="1200" dirty="0" smtClean="0"/>
            <a:t> час: </a:t>
          </a:r>
          <a:r>
            <a:rPr lang="ru-RU" sz="1300" kern="1200" dirty="0" err="1" smtClean="0"/>
            <a:t>від</a:t>
          </a:r>
          <a:r>
            <a:rPr lang="ru-RU" sz="1300" kern="1200" dirty="0" smtClean="0"/>
            <a:t> 3 до 10 </a:t>
          </a:r>
          <a:r>
            <a:rPr lang="ru-RU" sz="1300" kern="1200" dirty="0" err="1" smtClean="0"/>
            <a:t>хвилин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24502" y="1539687"/>
        <a:ext cx="4886384" cy="452926"/>
      </dsp:txXfrm>
    </dsp:sp>
    <dsp:sp modelId="{CA63B190-5CF1-48B4-8F8D-9A9487BDB031}">
      <dsp:nvSpPr>
        <dsp:cNvPr id="0" name=""/>
        <dsp:cNvSpPr/>
      </dsp:nvSpPr>
      <dsp:spPr>
        <a:xfrm>
          <a:off x="0" y="2054555"/>
          <a:ext cx="4935388" cy="5019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/>
            <a:t>Обладнання: немає.</a:t>
          </a:r>
          <a:endParaRPr lang="ru-RU" sz="1300" kern="1200"/>
        </a:p>
      </dsp:txBody>
      <dsp:txXfrm>
        <a:off x="24502" y="2079057"/>
        <a:ext cx="4886384" cy="45292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2A07D0-1439-416F-B6CA-821818C0A12E}">
      <dsp:nvSpPr>
        <dsp:cNvPr id="0" name=""/>
        <dsp:cNvSpPr/>
      </dsp:nvSpPr>
      <dsp:spPr>
        <a:xfrm>
          <a:off x="0" y="110087"/>
          <a:ext cx="5588000" cy="4337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Порядок </a:t>
          </a:r>
          <a:r>
            <a:rPr lang="ru-RU" sz="1200" kern="1200" dirty="0" err="1" smtClean="0"/>
            <a:t>роботи</a:t>
          </a:r>
          <a:r>
            <a:rPr lang="ru-RU" sz="1200" kern="1200" dirty="0" smtClean="0"/>
            <a:t> :</a:t>
          </a:r>
          <a:endParaRPr lang="ru-RU" sz="1200" kern="1200" dirty="0"/>
        </a:p>
      </dsp:txBody>
      <dsp:txXfrm>
        <a:off x="21175" y="131262"/>
        <a:ext cx="5545650" cy="391412"/>
      </dsp:txXfrm>
    </dsp:sp>
    <dsp:sp modelId="{A20C3C63-3624-45B6-9FA6-446242D51E1E}">
      <dsp:nvSpPr>
        <dsp:cNvPr id="0" name=""/>
        <dsp:cNvSpPr/>
      </dsp:nvSpPr>
      <dsp:spPr>
        <a:xfrm>
          <a:off x="0" y="578409"/>
          <a:ext cx="5588000" cy="807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Учні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отримують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питання</a:t>
          </a:r>
          <a:r>
            <a:rPr lang="ru-RU" sz="1200" kern="1200" dirty="0" smtClean="0"/>
            <a:t> для </a:t>
          </a:r>
          <a:r>
            <a:rPr lang="ru-RU" sz="1200" kern="1200" dirty="0" err="1" smtClean="0"/>
            <a:t>обговорення</a:t>
          </a:r>
          <a:r>
            <a:rPr lang="ru-RU" sz="1200" kern="1200" dirty="0" smtClean="0"/>
            <a:t> , </a:t>
          </a:r>
          <a:r>
            <a:rPr lang="ru-RU" sz="1200" kern="1200" dirty="0" err="1" smtClean="0"/>
            <a:t>дискусії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або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аналізу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гіпотетичної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ситуації</a:t>
          </a:r>
          <a:r>
            <a:rPr lang="ru-RU" sz="1200" kern="1200" dirty="0" smtClean="0"/>
            <a:t>. </a:t>
          </a:r>
          <a:r>
            <a:rPr lang="ru-RU" sz="1200" kern="1200" dirty="0" err="1" smtClean="0"/>
            <a:t>Після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пояснення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питання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або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фактів</a:t>
          </a:r>
          <a:r>
            <a:rPr lang="ru-RU" sz="1200" kern="1200" dirty="0" smtClean="0"/>
            <a:t>, </a:t>
          </a:r>
          <a:r>
            <a:rPr lang="ru-RU" sz="1200" kern="1200" dirty="0" err="1" smtClean="0"/>
            <a:t>наведених</a:t>
          </a:r>
          <a:r>
            <a:rPr lang="ru-RU" sz="1200" kern="1200" dirty="0" smtClean="0"/>
            <a:t> у </a:t>
          </a:r>
          <a:r>
            <a:rPr lang="ru-RU" sz="1200" kern="1200" dirty="0" err="1" smtClean="0"/>
            <a:t>ситуації</a:t>
          </a:r>
          <a:r>
            <a:rPr lang="ru-RU" sz="1200" kern="1200" dirty="0" smtClean="0"/>
            <a:t>,  </a:t>
          </a:r>
          <a:r>
            <a:rPr lang="ru-RU" sz="1200" kern="1200" dirty="0" err="1" smtClean="0"/>
            <a:t>їм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надається</a:t>
          </a:r>
          <a:r>
            <a:rPr lang="ru-RU" sz="1200" kern="1200" dirty="0" smtClean="0"/>
            <a:t> 1-2 </a:t>
          </a:r>
          <a:r>
            <a:rPr lang="ru-RU" sz="1200" kern="1200" dirty="0" err="1" smtClean="0"/>
            <a:t>хвилини</a:t>
          </a:r>
          <a:r>
            <a:rPr lang="ru-RU" sz="1200" kern="1200" dirty="0" smtClean="0"/>
            <a:t> для </a:t>
          </a:r>
          <a:r>
            <a:rPr lang="ru-RU" sz="1200" kern="1200" dirty="0" err="1" smtClean="0"/>
            <a:t>продумування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можливих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відповідей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або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рішень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індивідуально</a:t>
          </a:r>
          <a:r>
            <a:rPr lang="ru-RU" sz="1200" kern="1200" dirty="0" smtClean="0"/>
            <a:t>.</a:t>
          </a:r>
          <a:endParaRPr lang="ru-RU" sz="1200" kern="1200" dirty="0"/>
        </a:p>
      </dsp:txBody>
      <dsp:txXfrm>
        <a:off x="39409" y="617818"/>
        <a:ext cx="5509182" cy="728482"/>
      </dsp:txXfrm>
    </dsp:sp>
    <dsp:sp modelId="{7C973063-9BD2-49BA-AFE8-34959C6697EE}">
      <dsp:nvSpPr>
        <dsp:cNvPr id="0" name=""/>
        <dsp:cNvSpPr/>
      </dsp:nvSpPr>
      <dsp:spPr>
        <a:xfrm>
          <a:off x="0" y="1420269"/>
          <a:ext cx="5588000" cy="807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Учні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об’єднуються</a:t>
          </a:r>
          <a:r>
            <a:rPr lang="ru-RU" sz="1200" kern="1200" dirty="0" smtClean="0"/>
            <a:t> у пари і </a:t>
          </a:r>
          <a:r>
            <a:rPr lang="ru-RU" sz="1200" kern="1200" dirty="0" err="1" smtClean="0"/>
            <a:t>обговорюють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свої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ідеї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одне</a:t>
          </a:r>
          <a:r>
            <a:rPr lang="ru-RU" sz="1200" kern="1200" dirty="0" smtClean="0"/>
            <a:t> з одним. </a:t>
          </a:r>
          <a:r>
            <a:rPr lang="ru-RU" sz="1200" kern="1200" dirty="0" err="1" smtClean="0"/>
            <a:t>Необідно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визначити</a:t>
          </a:r>
          <a:r>
            <a:rPr lang="ru-RU" sz="1200" kern="1200" dirty="0" smtClean="0"/>
            <a:t> час на </a:t>
          </a:r>
          <a:r>
            <a:rPr lang="ru-RU" sz="1200" kern="1200" dirty="0" err="1" smtClean="0"/>
            <a:t>висловлення</a:t>
          </a:r>
          <a:r>
            <a:rPr lang="ru-RU" sz="1200" kern="1200" dirty="0" smtClean="0"/>
            <a:t> кожного в </a:t>
          </a:r>
          <a:r>
            <a:rPr lang="ru-RU" sz="1200" kern="1200" dirty="0" err="1" smtClean="0"/>
            <a:t>парі</a:t>
          </a:r>
          <a:r>
            <a:rPr lang="ru-RU" sz="1200" kern="1200" dirty="0" smtClean="0"/>
            <a:t> і </a:t>
          </a:r>
          <a:r>
            <a:rPr lang="ru-RU" sz="1200" kern="1200" dirty="0" err="1" smtClean="0"/>
            <a:t>спільне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обговорення</a:t>
          </a:r>
          <a:r>
            <a:rPr lang="ru-RU" sz="1200" kern="1200" dirty="0" smtClean="0"/>
            <a:t>. Пари </a:t>
          </a:r>
          <a:r>
            <a:rPr lang="ru-RU" sz="1200" kern="1200" dirty="0" err="1" smtClean="0"/>
            <a:t>обов'язково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мають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досягти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згоди</a:t>
          </a:r>
          <a:r>
            <a:rPr lang="ru-RU" sz="1200" kern="1200" dirty="0" smtClean="0"/>
            <a:t> (консенсусу ) </a:t>
          </a:r>
          <a:r>
            <a:rPr lang="ru-RU" sz="1200" kern="1200" dirty="0" err="1" smtClean="0"/>
            <a:t>щодо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відповіді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або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рішення</a:t>
          </a:r>
          <a:r>
            <a:rPr lang="ru-RU" sz="1200" kern="1200" dirty="0" smtClean="0"/>
            <a:t>.</a:t>
          </a:r>
          <a:endParaRPr lang="ru-RU" sz="1200" kern="1200" dirty="0"/>
        </a:p>
      </dsp:txBody>
      <dsp:txXfrm>
        <a:off x="39409" y="1459678"/>
        <a:ext cx="5509182" cy="728482"/>
      </dsp:txXfrm>
    </dsp:sp>
    <dsp:sp modelId="{F34D7F1E-FDB3-4DA0-A46E-5C350F662082}">
      <dsp:nvSpPr>
        <dsp:cNvPr id="0" name=""/>
        <dsp:cNvSpPr/>
      </dsp:nvSpPr>
      <dsp:spPr>
        <a:xfrm>
          <a:off x="0" y="2262129"/>
          <a:ext cx="5588000" cy="807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Далі</a:t>
          </a:r>
          <a:r>
            <a:rPr lang="ru-RU" sz="1200" kern="1200" dirty="0" smtClean="0"/>
            <a:t> пари </a:t>
          </a:r>
          <a:r>
            <a:rPr lang="ru-RU" sz="1200" kern="1200" dirty="0" err="1" smtClean="0"/>
            <a:t>об’єднуються</a:t>
          </a:r>
          <a:r>
            <a:rPr lang="ru-RU" sz="1200" kern="1200" dirty="0" smtClean="0"/>
            <a:t> в </a:t>
          </a:r>
          <a:r>
            <a:rPr lang="ru-RU" sz="1200" kern="1200" dirty="0" err="1" smtClean="0"/>
            <a:t>четвірки</a:t>
          </a:r>
          <a:r>
            <a:rPr lang="ru-RU" sz="1200" kern="1200" dirty="0" smtClean="0"/>
            <a:t> і  </a:t>
          </a:r>
          <a:r>
            <a:rPr lang="ru-RU" sz="1200" kern="1200" dirty="0" err="1" smtClean="0"/>
            <a:t>обговорюють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попередньо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досягнені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рішення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щодо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поставленої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проблеми</a:t>
          </a:r>
          <a:r>
            <a:rPr lang="ru-RU" sz="1200" kern="1200" dirty="0" smtClean="0"/>
            <a:t>. Як і в парах, </a:t>
          </a:r>
          <a:r>
            <a:rPr lang="ru-RU" sz="1200" kern="1200" dirty="0" err="1" smtClean="0"/>
            <a:t>прийняття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спільного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рішення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обов’язкове</a:t>
          </a:r>
          <a:r>
            <a:rPr lang="ru-RU" sz="1200" kern="1200" dirty="0" smtClean="0"/>
            <a:t>.</a:t>
          </a:r>
          <a:endParaRPr lang="ru-RU" sz="1200" kern="1200" dirty="0"/>
        </a:p>
      </dsp:txBody>
      <dsp:txXfrm>
        <a:off x="39409" y="2301538"/>
        <a:ext cx="5509182" cy="728482"/>
      </dsp:txXfrm>
    </dsp:sp>
    <dsp:sp modelId="{B046BE63-7B70-431C-B86E-4D794AF8EC61}">
      <dsp:nvSpPr>
        <dsp:cNvPr id="0" name=""/>
        <dsp:cNvSpPr/>
      </dsp:nvSpPr>
      <dsp:spPr>
        <a:xfrm>
          <a:off x="0" y="3103989"/>
          <a:ext cx="5588000" cy="6190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Залежно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від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кількості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учнів</a:t>
          </a:r>
          <a:r>
            <a:rPr lang="ru-RU" sz="1200" kern="1200" dirty="0" smtClean="0"/>
            <a:t> у </a:t>
          </a:r>
          <a:r>
            <a:rPr lang="ru-RU" sz="1200" kern="1200" dirty="0" err="1" smtClean="0"/>
            <a:t>класі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можна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об'єднати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четвірки</a:t>
          </a:r>
          <a:r>
            <a:rPr lang="ru-RU" sz="1200" kern="1200" dirty="0" smtClean="0"/>
            <a:t> в </a:t>
          </a:r>
          <a:r>
            <a:rPr lang="ru-RU" sz="1200" kern="1200" dirty="0" err="1" smtClean="0"/>
            <a:t>більші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групи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чи</a:t>
          </a:r>
          <a:r>
            <a:rPr lang="ru-RU" sz="1200" kern="1200" dirty="0" smtClean="0"/>
            <a:t> перейти до </a:t>
          </a:r>
          <a:r>
            <a:rPr lang="ru-RU" sz="1200" kern="1200" dirty="0" err="1" smtClean="0"/>
            <a:t>колективного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обговорення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проблеми</a:t>
          </a:r>
          <a:r>
            <a:rPr lang="ru-RU" sz="1200" kern="1200" dirty="0" smtClean="0"/>
            <a:t> .</a:t>
          </a:r>
          <a:endParaRPr lang="ru-RU" sz="1200" kern="1200" dirty="0"/>
        </a:p>
      </dsp:txBody>
      <dsp:txXfrm>
        <a:off x="30218" y="3134207"/>
        <a:ext cx="5527564" cy="55857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2AFA08-AA05-4F4C-8322-B1B225940735}">
      <dsp:nvSpPr>
        <dsp:cNvPr id="0" name=""/>
        <dsp:cNvSpPr/>
      </dsp:nvSpPr>
      <dsp:spPr>
        <a:xfrm>
          <a:off x="0" y="20574"/>
          <a:ext cx="5203243" cy="8821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Роздроблен</a:t>
          </a:r>
          <a:r>
            <a:rPr lang="uk-UA" sz="1300" kern="1200" dirty="0" err="1" smtClean="0"/>
            <a:t>ість</a:t>
          </a:r>
          <a:r>
            <a:rPr lang="uk-UA" sz="1300" kern="1200" dirty="0" smtClean="0"/>
            <a:t> Київської Русі – це прогрес чи регрес? </a:t>
          </a:r>
          <a:r>
            <a:rPr lang="ru-RU" sz="1300" kern="1200" dirty="0" err="1" smtClean="0"/>
            <a:t>Ознайомтесь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із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поглядами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вчених</a:t>
          </a:r>
          <a:r>
            <a:rPr lang="ru-RU" sz="1300" kern="1200" dirty="0" smtClean="0"/>
            <a:t> на </a:t>
          </a:r>
          <a:r>
            <a:rPr lang="ru-RU" sz="1300" kern="1200" dirty="0" err="1" smtClean="0"/>
            <a:t>феодальну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роздробленість</a:t>
          </a:r>
          <a:r>
            <a:rPr lang="ru-RU" sz="1300" kern="1200" dirty="0" smtClean="0"/>
            <a:t>, </a:t>
          </a:r>
          <a:r>
            <a:rPr lang="ru-RU" sz="1300" kern="1200" dirty="0" err="1" smtClean="0"/>
            <a:t>які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знаходяться</a:t>
          </a:r>
          <a:r>
            <a:rPr lang="ru-RU" sz="1300" kern="1200" dirty="0" smtClean="0"/>
            <a:t> на </a:t>
          </a:r>
          <a:r>
            <a:rPr lang="ru-RU" sz="1300" kern="1200" dirty="0" err="1" smtClean="0"/>
            <a:t>наступному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слайді</a:t>
          </a:r>
          <a:r>
            <a:rPr lang="ru-RU" sz="1300" kern="1200" dirty="0" smtClean="0"/>
            <a:t> та сформуйте </a:t>
          </a:r>
          <a:r>
            <a:rPr lang="ru-RU" sz="1300" kern="1200" dirty="0" err="1" smtClean="0"/>
            <a:t>свій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погляд</a:t>
          </a:r>
          <a:r>
            <a:rPr lang="ru-RU" sz="1300" kern="1200" dirty="0" smtClean="0"/>
            <a:t> на </a:t>
          </a:r>
          <a:r>
            <a:rPr lang="ru-RU" sz="1300" kern="1200" dirty="0" err="1" smtClean="0"/>
            <a:t>дане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явище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43064" y="63638"/>
        <a:ext cx="5117115" cy="79605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256808-91A5-4927-B86D-C68FB72FD4F2}">
      <dsp:nvSpPr>
        <dsp:cNvPr id="0" name=""/>
        <dsp:cNvSpPr/>
      </dsp:nvSpPr>
      <dsp:spPr>
        <a:xfrm rot="10800000">
          <a:off x="2010748" y="2436"/>
          <a:ext cx="7243740" cy="74478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31" tIns="38100" rIns="7112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smtClean="0"/>
            <a:t>В.М.Татіщев пояснив розділ Давньоруської держави на дві половини втратою Долгоруким Києва та його бажанням винагородите себе утворенням нового великого князівства на півночі Руської землі.</a:t>
          </a:r>
          <a:endParaRPr lang="ru-RU" sz="1000" kern="1200"/>
        </a:p>
      </dsp:txBody>
      <dsp:txXfrm rot="10800000">
        <a:off x="2196945" y="2436"/>
        <a:ext cx="7057543" cy="744787"/>
      </dsp:txXfrm>
    </dsp:sp>
    <dsp:sp modelId="{4EE31996-DA76-4FE8-B805-4308603697F6}">
      <dsp:nvSpPr>
        <dsp:cNvPr id="0" name=""/>
        <dsp:cNvSpPr/>
      </dsp:nvSpPr>
      <dsp:spPr>
        <a:xfrm>
          <a:off x="1638354" y="2436"/>
          <a:ext cx="744787" cy="744787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000" b="-1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94B531-03AE-4150-AA99-F1903BF496B6}">
      <dsp:nvSpPr>
        <dsp:cNvPr id="0" name=""/>
        <dsp:cNvSpPr/>
      </dsp:nvSpPr>
      <dsp:spPr>
        <a:xfrm rot="10800000">
          <a:off x="2010748" y="969548"/>
          <a:ext cx="7243740" cy="74478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31" tIns="38100" rIns="7112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smtClean="0"/>
            <a:t>М. М. Карамзін вбачав настання роздробленості не близько середини </a:t>
          </a:r>
          <a:r>
            <a:rPr lang="en-US" sz="1000" kern="1200" smtClean="0"/>
            <a:t>XII </a:t>
          </a:r>
          <a:r>
            <a:rPr lang="ru-RU" sz="1000" kern="1200" smtClean="0"/>
            <a:t>ст. (що загалом наближається до сучасного погляду на справу), а вже по смерті Ярослава Володимировича Мудрого (1054 р.). Вчений вважав, що єдність Давньоруської держави забезпечувалась єдністю самого князівського роду та згодою серед його членів, котрі дотримувалися порядку родового старшинства. М.М.Карамзін: “Давня Русь поховала з Ярославом свою могутність і благоденство”, виявившись роздробленою на малі області.</a:t>
          </a:r>
          <a:endParaRPr lang="ru-RU" sz="1000" kern="1200"/>
        </a:p>
      </dsp:txBody>
      <dsp:txXfrm rot="10800000">
        <a:off x="2196945" y="969548"/>
        <a:ext cx="7057543" cy="744787"/>
      </dsp:txXfrm>
    </dsp:sp>
    <dsp:sp modelId="{6D5F3B3D-BFF5-4D67-8187-86E072F1D4D8}">
      <dsp:nvSpPr>
        <dsp:cNvPr id="0" name=""/>
        <dsp:cNvSpPr/>
      </dsp:nvSpPr>
      <dsp:spPr>
        <a:xfrm>
          <a:off x="1638354" y="969548"/>
          <a:ext cx="744787" cy="74478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197BFB-2C9C-4474-9704-B7D9FFCB609B}">
      <dsp:nvSpPr>
        <dsp:cNvPr id="0" name=""/>
        <dsp:cNvSpPr/>
      </dsp:nvSpPr>
      <dsp:spPr>
        <a:xfrm rot="10800000">
          <a:off x="2010748" y="1936660"/>
          <a:ext cx="7243740" cy="74478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31" tIns="38100" rIns="7112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smtClean="0"/>
            <a:t>М.П.Погодін писав, що князівські усобиці на Русі спричинилися виділенням чималої кількості волостей ще на зорі її історії. Він гадав, що у встановлених для </a:t>
          </a:r>
          <a:r>
            <a:rPr lang="en-US" sz="1000" kern="1200" smtClean="0"/>
            <a:t>XII —XIII </a:t>
          </a:r>
          <a:r>
            <a:rPr lang="ru-RU" sz="1000" kern="1200" smtClean="0"/>
            <a:t>ст. межах землі-волості існували вже в середині </a:t>
          </a:r>
          <a:r>
            <a:rPr lang="en-US" sz="1000" kern="1200" smtClean="0"/>
            <a:t>XI </a:t>
          </a:r>
          <a:r>
            <a:rPr lang="ru-RU" sz="1000" kern="1200" smtClean="0"/>
            <a:t>ст. (тобто по смерті Ярослава Мудрого); більше-того, на той час вони вже склалися, на територіях передуючих їм давніх племінних об’єднань і співпадали з ними</a:t>
          </a:r>
          <a:endParaRPr lang="ru-RU" sz="1000" kern="1200"/>
        </a:p>
      </dsp:txBody>
      <dsp:txXfrm rot="10800000">
        <a:off x="2196945" y="1936660"/>
        <a:ext cx="7057543" cy="744787"/>
      </dsp:txXfrm>
    </dsp:sp>
    <dsp:sp modelId="{3FB434D2-0BE4-421F-8AA4-42679A87E82F}">
      <dsp:nvSpPr>
        <dsp:cNvPr id="0" name=""/>
        <dsp:cNvSpPr/>
      </dsp:nvSpPr>
      <dsp:spPr>
        <a:xfrm>
          <a:off x="1638354" y="1936660"/>
          <a:ext cx="744787" cy="74478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D5EA2F-AA56-4EB9-8228-D2A4AD0CDF36}">
      <dsp:nvSpPr>
        <dsp:cNvPr id="0" name=""/>
        <dsp:cNvSpPr/>
      </dsp:nvSpPr>
      <dsp:spPr>
        <a:xfrm rot="10800000">
          <a:off x="2010748" y="2903772"/>
          <a:ext cx="7243740" cy="74478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31" tIns="38100" rIns="7112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smtClean="0"/>
            <a:t>“У перебігу розмноження князів, — писав історик, — окремі лінії князівського роду все далі розходились між собою” – В. Й. Ключевський.</a:t>
          </a:r>
          <a:endParaRPr lang="ru-RU" sz="1000" kern="1200"/>
        </a:p>
      </dsp:txBody>
      <dsp:txXfrm rot="10800000">
        <a:off x="2196945" y="2903772"/>
        <a:ext cx="7057543" cy="744787"/>
      </dsp:txXfrm>
    </dsp:sp>
    <dsp:sp modelId="{C43BCF1B-1D5D-4DC8-98B3-67B1675C5013}">
      <dsp:nvSpPr>
        <dsp:cNvPr id="0" name=""/>
        <dsp:cNvSpPr/>
      </dsp:nvSpPr>
      <dsp:spPr>
        <a:xfrm>
          <a:off x="1638354" y="2903772"/>
          <a:ext cx="744787" cy="744787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92BCB2-101A-42C1-BBAA-203D0E9826D9}">
      <dsp:nvSpPr>
        <dsp:cNvPr id="0" name=""/>
        <dsp:cNvSpPr/>
      </dsp:nvSpPr>
      <dsp:spPr>
        <a:xfrm rot="10800000">
          <a:off x="2010748" y="3870885"/>
          <a:ext cx="7243740" cy="74478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31" tIns="38100" rIns="7112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smtClean="0"/>
            <a:t>С.Ф. Платонов вважав своєрідною особливістю країни в </a:t>
          </a:r>
          <a:r>
            <a:rPr lang="en-US" sz="1000" kern="1200" smtClean="0"/>
            <a:t>XII —XIII </a:t>
          </a:r>
          <a:r>
            <a:rPr lang="ru-RU" sz="1000" kern="1200" smtClean="0"/>
            <a:t>ст. те, що “політичний зв’язок київського (тут у значенні: давньоруського. — М.К.) суспільства був слабкішим від усіх інших зв’язків, і це було однією з найважливіших причин падіння Київської Русі”.</a:t>
          </a:r>
          <a:endParaRPr lang="ru-RU" sz="1000" kern="1200"/>
        </a:p>
      </dsp:txBody>
      <dsp:txXfrm rot="10800000">
        <a:off x="2196945" y="3870885"/>
        <a:ext cx="7057543" cy="744787"/>
      </dsp:txXfrm>
    </dsp:sp>
    <dsp:sp modelId="{231C10F4-9F17-4261-8532-AE41AF4DE899}">
      <dsp:nvSpPr>
        <dsp:cNvPr id="0" name=""/>
        <dsp:cNvSpPr/>
      </dsp:nvSpPr>
      <dsp:spPr>
        <a:xfrm>
          <a:off x="1638354" y="3870885"/>
          <a:ext cx="744787" cy="744787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10B112-0707-4C81-93A3-60AA833D9438}">
      <dsp:nvSpPr>
        <dsp:cNvPr id="0" name=""/>
        <dsp:cNvSpPr/>
      </dsp:nvSpPr>
      <dsp:spPr>
        <a:xfrm>
          <a:off x="0" y="157556"/>
          <a:ext cx="4953861" cy="463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Мета: </a:t>
          </a:r>
          <a:r>
            <a:rPr lang="ru-RU" sz="1200" kern="1200" dirty="0" err="1" smtClean="0"/>
            <a:t>оперативне</a:t>
          </a:r>
          <a:r>
            <a:rPr lang="ru-RU" sz="1200" kern="1200" smtClean="0"/>
            <a:t> залучення учнів до діяльності, взаємодії, актуалізації опорних знань чи мотивація навчальної діяльності. </a:t>
          </a:r>
          <a:endParaRPr lang="ru-RU" sz="1200" kern="1200"/>
        </a:p>
      </dsp:txBody>
      <dsp:txXfrm>
        <a:off x="22617" y="180173"/>
        <a:ext cx="4908627" cy="418085"/>
      </dsp:txXfrm>
    </dsp:sp>
    <dsp:sp modelId="{E52ADDB4-8C6B-4B5E-89CF-6E195FC27F7D}">
      <dsp:nvSpPr>
        <dsp:cNvPr id="0" name=""/>
        <dsp:cNvSpPr/>
      </dsp:nvSpPr>
      <dsp:spPr>
        <a:xfrm>
          <a:off x="0" y="655436"/>
          <a:ext cx="4953861" cy="463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/>
            <a:t>Кількість учнів: до ЗО. </a:t>
          </a:r>
          <a:endParaRPr lang="ru-RU" sz="1200" kern="1200"/>
        </a:p>
      </dsp:txBody>
      <dsp:txXfrm>
        <a:off x="22617" y="678053"/>
        <a:ext cx="4908627" cy="418085"/>
      </dsp:txXfrm>
    </dsp:sp>
    <dsp:sp modelId="{1BC3E923-CCEB-4BAF-AF98-665FFF657BCA}">
      <dsp:nvSpPr>
        <dsp:cNvPr id="0" name=""/>
        <dsp:cNvSpPr/>
      </dsp:nvSpPr>
      <dsp:spPr>
        <a:xfrm>
          <a:off x="0" y="1116369"/>
          <a:ext cx="4953861" cy="463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/>
            <a:t>Необхідний час: від 3 до 10 хвилин. </a:t>
          </a:r>
          <a:endParaRPr lang="ru-RU" sz="1200" kern="1200"/>
        </a:p>
      </dsp:txBody>
      <dsp:txXfrm>
        <a:off x="22617" y="1138986"/>
        <a:ext cx="4908627" cy="418085"/>
      </dsp:txXfrm>
    </dsp:sp>
    <dsp:sp modelId="{930BE113-9A65-439E-8543-8433D265EE8A}">
      <dsp:nvSpPr>
        <dsp:cNvPr id="0" name=""/>
        <dsp:cNvSpPr/>
      </dsp:nvSpPr>
      <dsp:spPr>
        <a:xfrm>
          <a:off x="0" y="1651195"/>
          <a:ext cx="4953861" cy="463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/>
            <a:t>Обладнання: не потребує. </a:t>
          </a:r>
          <a:endParaRPr lang="ru-RU" sz="1200" kern="1200"/>
        </a:p>
      </dsp:txBody>
      <dsp:txXfrm>
        <a:off x="22617" y="1673812"/>
        <a:ext cx="4908627" cy="41808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B2CF4-8D27-4376-A00E-E456ABF7B7B9}">
      <dsp:nvSpPr>
        <dsp:cNvPr id="0" name=""/>
        <dsp:cNvSpPr/>
      </dsp:nvSpPr>
      <dsp:spPr>
        <a:xfrm>
          <a:off x="0" y="0"/>
          <a:ext cx="6108406" cy="6563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Як </a:t>
          </a:r>
          <a:r>
            <a:rPr lang="ru-RU" sz="1700" kern="1200" dirty="0" err="1" smtClean="0"/>
            <a:t>ви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вважа</a:t>
          </a:r>
          <a:r>
            <a:rPr lang="uk-UA" sz="1700" kern="1200" dirty="0" err="1" smtClean="0"/>
            <a:t>єте</a:t>
          </a:r>
          <a:r>
            <a:rPr lang="uk-UA" sz="1700" kern="1200" dirty="0" smtClean="0"/>
            <a:t> р</a:t>
          </a:r>
          <a:r>
            <a:rPr lang="ru-RU" sz="1700" kern="1200" dirty="0" err="1" smtClean="0"/>
            <a:t>озпад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Київської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Русі</a:t>
          </a:r>
          <a:r>
            <a:rPr lang="ru-RU" sz="1700" kern="1200" dirty="0" smtClean="0"/>
            <a:t> – </a:t>
          </a:r>
          <a:r>
            <a:rPr lang="ru-RU" sz="1700" kern="1200" dirty="0" err="1" smtClean="0"/>
            <a:t>це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закономірний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процес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чи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випадковість</a:t>
          </a:r>
          <a:r>
            <a:rPr lang="ru-RU" sz="1700" kern="1200" dirty="0" smtClean="0"/>
            <a:t>? </a:t>
          </a:r>
          <a:r>
            <a:rPr lang="ru-RU" sz="1700" kern="1200" dirty="0" err="1" smtClean="0"/>
            <a:t>Власну</a:t>
          </a:r>
          <a:r>
            <a:rPr lang="ru-RU" sz="1700" kern="1200" dirty="0" smtClean="0"/>
            <a:t> думку </a:t>
          </a:r>
          <a:r>
            <a:rPr lang="ru-RU" sz="1700" kern="1200" dirty="0" err="1" smtClean="0"/>
            <a:t>обґрунтуйте</a:t>
          </a:r>
          <a:r>
            <a:rPr lang="ru-RU" sz="1700" kern="1200" dirty="0" smtClean="0"/>
            <a:t>.</a:t>
          </a:r>
          <a:endParaRPr lang="ru-RU" sz="1700" kern="1200" dirty="0"/>
        </a:p>
      </dsp:txBody>
      <dsp:txXfrm>
        <a:off x="32041" y="32041"/>
        <a:ext cx="6044324" cy="59228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F2B57-5D9C-4DC7-B04A-3B99B406AA0C}">
      <dsp:nvSpPr>
        <dsp:cNvPr id="0" name=""/>
        <dsp:cNvSpPr/>
      </dsp:nvSpPr>
      <dsp:spPr>
        <a:xfrm>
          <a:off x="0" y="87832"/>
          <a:ext cx="6096000" cy="3891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Порядок </a:t>
          </a:r>
          <a:r>
            <a:rPr lang="ru-RU" sz="1600" kern="1200" dirty="0" err="1" smtClean="0"/>
            <a:t>роботи</a:t>
          </a:r>
          <a:r>
            <a:rPr lang="ru-RU" sz="1600" kern="1200" dirty="0" smtClean="0"/>
            <a:t>: </a:t>
          </a:r>
          <a:endParaRPr lang="ru-RU" sz="1600" kern="1200" dirty="0"/>
        </a:p>
      </dsp:txBody>
      <dsp:txXfrm>
        <a:off x="18996" y="106828"/>
        <a:ext cx="6058008" cy="351145"/>
      </dsp:txXfrm>
    </dsp:sp>
    <dsp:sp modelId="{BF8D0BF8-4F6F-4D78-A667-2749B1238776}">
      <dsp:nvSpPr>
        <dsp:cNvPr id="0" name=""/>
        <dsp:cNvSpPr/>
      </dsp:nvSpPr>
      <dsp:spPr>
        <a:xfrm>
          <a:off x="0" y="534127"/>
          <a:ext cx="6096000" cy="1029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Постановка </a:t>
          </a:r>
          <a:r>
            <a:rPr lang="ru-RU" sz="1200" kern="1200" dirty="0" err="1" smtClean="0"/>
            <a:t>питання</a:t>
          </a:r>
          <a:r>
            <a:rPr lang="ru-RU" sz="1200" kern="1200" dirty="0" smtClean="0"/>
            <a:t> для </a:t>
          </a:r>
          <a:r>
            <a:rPr lang="ru-RU" sz="1200" kern="1200" dirty="0" err="1" smtClean="0"/>
            <a:t>класу</a:t>
          </a:r>
          <a:r>
            <a:rPr lang="ru-RU" sz="1200" kern="1200" dirty="0" smtClean="0"/>
            <a:t>. </a:t>
          </a:r>
          <a:r>
            <a:rPr lang="ru-RU" sz="1200" kern="1200" dirty="0" err="1" smtClean="0"/>
            <a:t>Учням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пропонуєтесь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певний</a:t>
          </a:r>
          <a:r>
            <a:rPr lang="ru-RU" sz="1200" kern="1200" dirty="0" smtClean="0"/>
            <a:t> предмет (ручку, </a:t>
          </a:r>
          <a:r>
            <a:rPr lang="ru-RU" sz="1200" kern="1200" dirty="0" err="1" smtClean="0"/>
            <a:t>олівець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тощо</a:t>
          </a:r>
          <a:r>
            <a:rPr lang="ru-RU" sz="1200" kern="1200" dirty="0" smtClean="0"/>
            <a:t>), </a:t>
          </a:r>
          <a:r>
            <a:rPr lang="ru-RU" sz="1200" kern="1200" dirty="0" err="1" smtClean="0"/>
            <a:t>що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виконуватиме</a:t>
          </a:r>
          <a:r>
            <a:rPr lang="ru-RU" sz="1200" kern="1200" dirty="0" smtClean="0"/>
            <a:t> роль </a:t>
          </a:r>
          <a:r>
            <a:rPr lang="ru-RU" sz="1200" kern="1200" dirty="0" err="1" smtClean="0"/>
            <a:t>уявного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мікрофона</a:t>
          </a:r>
          <a:r>
            <a:rPr lang="ru-RU" sz="1200" kern="1200" dirty="0" smtClean="0"/>
            <a:t>. </a:t>
          </a:r>
          <a:r>
            <a:rPr lang="ru-RU" sz="1200" kern="1200" dirty="0" err="1" smtClean="0"/>
            <a:t>Учні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передаватимуть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його</a:t>
          </a:r>
          <a:r>
            <a:rPr lang="ru-RU" sz="1200" kern="1200" dirty="0" smtClean="0"/>
            <a:t> один одному, по </a:t>
          </a:r>
          <a:r>
            <a:rPr lang="ru-RU" sz="1200" kern="1200" dirty="0" err="1" smtClean="0"/>
            <a:t>черзі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беручи</a:t>
          </a:r>
          <a:r>
            <a:rPr lang="ru-RU" sz="1200" kern="1200" dirty="0" smtClean="0"/>
            <a:t> слово. </a:t>
          </a:r>
          <a:r>
            <a:rPr lang="ru-RU" sz="1200" kern="1200" dirty="0" err="1" smtClean="0"/>
            <a:t>Попередьте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їх</a:t>
          </a:r>
          <a:r>
            <a:rPr lang="ru-RU" sz="1200" kern="1200" dirty="0" smtClean="0"/>
            <a:t> про </a:t>
          </a:r>
          <a:r>
            <a:rPr lang="ru-RU" sz="1200" kern="1200" dirty="0" err="1" smtClean="0"/>
            <a:t>необхідність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говорити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лаконічно</a:t>
          </a:r>
          <a:r>
            <a:rPr lang="ru-RU" sz="1200" kern="1200" dirty="0" smtClean="0"/>
            <a:t> та </a:t>
          </a:r>
          <a:r>
            <a:rPr lang="ru-RU" sz="1200" kern="1200" dirty="0" err="1" smtClean="0"/>
            <a:t>швидко</a:t>
          </a:r>
          <a:r>
            <a:rPr lang="ru-RU" sz="1200" kern="1200" dirty="0" smtClean="0"/>
            <a:t> (не </a:t>
          </a:r>
          <a:r>
            <a:rPr lang="ru-RU" sz="1200" kern="1200" dirty="0" err="1" smtClean="0"/>
            <a:t>більш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ніж</a:t>
          </a:r>
          <a:r>
            <a:rPr lang="ru-RU" sz="1200" kern="1200" dirty="0" smtClean="0"/>
            <a:t> 0,5-1 </a:t>
          </a:r>
          <a:r>
            <a:rPr lang="ru-RU" sz="1200" kern="1200" dirty="0" err="1" smtClean="0"/>
            <a:t>хвилину</a:t>
          </a:r>
          <a:r>
            <a:rPr lang="ru-RU" sz="1200" kern="1200" dirty="0" smtClean="0"/>
            <a:t>). </a:t>
          </a:r>
          <a:r>
            <a:rPr lang="ru-RU" sz="1200" kern="1200" dirty="0" err="1" smtClean="0"/>
            <a:t>Оцінювати</a:t>
          </a:r>
          <a:r>
            <a:rPr lang="ru-RU" sz="1200" kern="1200" dirty="0" smtClean="0"/>
            <a:t> та </a:t>
          </a:r>
          <a:r>
            <a:rPr lang="ru-RU" sz="1200" kern="1200" dirty="0" err="1" smtClean="0"/>
            <a:t>коментувати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відповіді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дітей</a:t>
          </a:r>
          <a:r>
            <a:rPr lang="ru-RU" sz="1200" kern="1200" dirty="0" smtClean="0"/>
            <a:t> не </a:t>
          </a:r>
          <a:r>
            <a:rPr lang="ru-RU" sz="1200" kern="1200" dirty="0" err="1" smtClean="0"/>
            <a:t>потрібно</a:t>
          </a:r>
          <a:r>
            <a:rPr lang="ru-RU" sz="1200" kern="1200" dirty="0" smtClean="0"/>
            <a:t>.</a:t>
          </a:r>
          <a:endParaRPr lang="ru-RU" sz="1200" kern="1200" dirty="0"/>
        </a:p>
      </dsp:txBody>
      <dsp:txXfrm>
        <a:off x="50261" y="584388"/>
        <a:ext cx="5995478" cy="929078"/>
      </dsp:txXfrm>
    </dsp:sp>
    <dsp:sp modelId="{EDB90D6B-A2B9-4064-AC02-668A9A4C3946}">
      <dsp:nvSpPr>
        <dsp:cNvPr id="0" name=""/>
        <dsp:cNvSpPr/>
      </dsp:nvSpPr>
      <dsp:spPr>
        <a:xfrm>
          <a:off x="0" y="1690447"/>
          <a:ext cx="6096000" cy="1029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Надаємо</a:t>
          </a:r>
          <a:r>
            <a:rPr lang="ru-RU" sz="1200" kern="1200" dirty="0" smtClean="0"/>
            <a:t> слово </a:t>
          </a:r>
          <a:r>
            <a:rPr lang="ru-RU" sz="1200" kern="1200" dirty="0" err="1" smtClean="0"/>
            <a:t>першому</a:t>
          </a:r>
          <a:r>
            <a:rPr lang="ru-RU" sz="1200" kern="1200" dirty="0" smtClean="0"/>
            <a:t> з тих, у кого в руках </a:t>
          </a:r>
          <a:r>
            <a:rPr lang="ru-RU" sz="1200" kern="1200" dirty="0" err="1" smtClean="0"/>
            <a:t>уявний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мікрофон</a:t>
          </a:r>
          <a:r>
            <a:rPr lang="ru-RU" sz="1200" kern="1200" dirty="0" smtClean="0"/>
            <a:t>. </a:t>
          </a:r>
          <a:r>
            <a:rPr lang="ru-RU" sz="1200" kern="1200" dirty="0" err="1" smtClean="0"/>
            <a:t>Слідкуємо</a:t>
          </a:r>
          <a:r>
            <a:rPr lang="ru-RU" sz="1200" kern="1200" dirty="0" smtClean="0"/>
            <a:t>, </a:t>
          </a:r>
          <a:r>
            <a:rPr lang="ru-RU" sz="1200" kern="1200" dirty="0" err="1" smtClean="0"/>
            <a:t>щоб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він</a:t>
          </a:r>
          <a:r>
            <a:rPr lang="ru-RU" sz="1200" kern="1200" dirty="0" smtClean="0"/>
            <a:t> переходив </a:t>
          </a:r>
          <a:r>
            <a:rPr lang="ru-RU" sz="1200" kern="1200" dirty="0" err="1" smtClean="0"/>
            <a:t>від</a:t>
          </a:r>
          <a:r>
            <a:rPr lang="ru-RU" sz="1200" kern="1200" dirty="0" smtClean="0"/>
            <a:t> одного до </a:t>
          </a:r>
          <a:r>
            <a:rPr lang="ru-RU" sz="1200" kern="1200" dirty="0" err="1" smtClean="0"/>
            <a:t>іншого</a:t>
          </a:r>
          <a:r>
            <a:rPr lang="ru-RU" sz="1200" kern="1200" dirty="0" smtClean="0"/>
            <a:t> по </a:t>
          </a:r>
          <a:r>
            <a:rPr lang="ru-RU" sz="1200" kern="1200" dirty="0" err="1" smtClean="0"/>
            <a:t>черзі</a:t>
          </a:r>
          <a:r>
            <a:rPr lang="ru-RU" sz="1200" kern="1200" dirty="0" smtClean="0"/>
            <a:t>. </a:t>
          </a:r>
          <a:r>
            <a:rPr lang="ru-RU" sz="1200" kern="1200" dirty="0" err="1" smtClean="0"/>
            <a:t>Надаємо</a:t>
          </a:r>
          <a:r>
            <a:rPr lang="ru-RU" sz="1200" kern="1200" dirty="0" smtClean="0"/>
            <a:t> слово </a:t>
          </a:r>
          <a:r>
            <a:rPr lang="ru-RU" sz="1200" kern="1200" dirty="0" err="1" smtClean="0"/>
            <a:t>тільки</a:t>
          </a:r>
          <a:r>
            <a:rPr lang="ru-RU" sz="1200" kern="1200" dirty="0" smtClean="0"/>
            <a:t> тому, </a:t>
          </a:r>
          <a:r>
            <a:rPr lang="ru-RU" sz="1200" kern="1200" dirty="0" err="1" smtClean="0"/>
            <a:t>хто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отримує</a:t>
          </a:r>
          <a:r>
            <a:rPr lang="ru-RU" sz="1200" kern="1200" dirty="0" smtClean="0"/>
            <a:t> «</a:t>
          </a:r>
          <a:r>
            <a:rPr lang="ru-RU" sz="1200" kern="1200" dirty="0" err="1" smtClean="0"/>
            <a:t>уявний</a:t>
          </a:r>
          <a:r>
            <a:rPr lang="ru-RU" sz="1200" kern="1200" dirty="0" smtClean="0"/>
            <a:t>« </a:t>
          </a:r>
          <a:r>
            <a:rPr lang="ru-RU" sz="1200" kern="1200" dirty="0" err="1" smtClean="0"/>
            <a:t>мікрофон</a:t>
          </a:r>
          <a:r>
            <a:rPr lang="ru-RU" sz="1200" kern="1200" dirty="0" smtClean="0"/>
            <a:t>. </a:t>
          </a:r>
          <a:r>
            <a:rPr lang="ru-RU" sz="1200" kern="1200" dirty="0" err="1" smtClean="0"/>
            <a:t>Вислуховуємо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кількох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учнів</a:t>
          </a:r>
          <a:r>
            <a:rPr lang="ru-RU" sz="1200" kern="1200" dirty="0" smtClean="0"/>
            <a:t> (</a:t>
          </a:r>
          <a:r>
            <a:rPr lang="ru-RU" sz="1200" kern="1200" dirty="0" err="1" smtClean="0"/>
            <a:t>їхня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кількість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залежить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від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завдання</a:t>
          </a:r>
          <a:r>
            <a:rPr lang="ru-RU" sz="1200" kern="1200" dirty="0" smtClean="0"/>
            <a:t>, яке </a:t>
          </a:r>
          <a:r>
            <a:rPr lang="ru-RU" sz="1200" kern="1200" dirty="0" err="1" smtClean="0"/>
            <a:t>ви</a:t>
          </a:r>
          <a:r>
            <a:rPr lang="ru-RU" sz="1200" kern="1200" dirty="0" smtClean="0"/>
            <a:t> ставили, і </a:t>
          </a:r>
          <a:r>
            <a:rPr lang="ru-RU" sz="1200" kern="1200" dirty="0" err="1" smtClean="0"/>
            <a:t>дидактичної</a:t>
          </a:r>
          <a:r>
            <a:rPr lang="ru-RU" sz="1200" kern="1200" dirty="0" smtClean="0"/>
            <a:t> мети </a:t>
          </a:r>
          <a:r>
            <a:rPr lang="ru-RU" sz="1200" kern="1200" dirty="0" err="1" smtClean="0"/>
            <a:t>цієї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діяльності</a:t>
          </a:r>
          <a:r>
            <a:rPr lang="ru-RU" sz="1200" kern="1200" dirty="0" smtClean="0"/>
            <a:t>).</a:t>
          </a:r>
          <a:endParaRPr lang="ru-RU" sz="1200" kern="1200" dirty="0"/>
        </a:p>
      </dsp:txBody>
      <dsp:txXfrm>
        <a:off x="50261" y="1740708"/>
        <a:ext cx="5995478" cy="929078"/>
      </dsp:txXfrm>
    </dsp:sp>
    <dsp:sp modelId="{32386949-D794-4D21-973F-ABCD468DCE5D}">
      <dsp:nvSpPr>
        <dsp:cNvPr id="0" name=""/>
        <dsp:cNvSpPr/>
      </dsp:nvSpPr>
      <dsp:spPr>
        <a:xfrm>
          <a:off x="0" y="2846767"/>
          <a:ext cx="6096000" cy="1029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Наприкінці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обговорення</a:t>
          </a:r>
          <a:r>
            <a:rPr lang="ru-RU" sz="1200" kern="1200" dirty="0" smtClean="0"/>
            <a:t> слово </a:t>
          </a:r>
          <a:r>
            <a:rPr lang="ru-RU" sz="1200" kern="1200" dirty="0" err="1" smtClean="0"/>
            <a:t>може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взяти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вчитель</a:t>
          </a:r>
          <a:r>
            <a:rPr lang="ru-RU" sz="1200" kern="1200" dirty="0" smtClean="0"/>
            <a:t> (</a:t>
          </a:r>
          <a:r>
            <a:rPr lang="ru-RU" sz="1200" kern="1200" dirty="0" err="1" smtClean="0"/>
            <a:t>якщо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вважає</a:t>
          </a:r>
          <a:r>
            <a:rPr lang="ru-RU" sz="1200" kern="1200" dirty="0" smtClean="0"/>
            <a:t> за </a:t>
          </a:r>
          <a:r>
            <a:rPr lang="ru-RU" sz="1200" kern="1200" dirty="0" err="1" smtClean="0"/>
            <a:t>потрібне</a:t>
          </a:r>
          <a:r>
            <a:rPr lang="ru-RU" sz="1200" kern="1200" dirty="0" smtClean="0"/>
            <a:t>) і </a:t>
          </a:r>
          <a:r>
            <a:rPr lang="ru-RU" sz="1200" kern="1200" dirty="0" err="1" smtClean="0"/>
            <a:t>висловити</a:t>
          </a:r>
          <a:r>
            <a:rPr lang="ru-RU" sz="1200" kern="1200" dirty="0" smtClean="0"/>
            <a:t> свою думку </a:t>
          </a:r>
          <a:r>
            <a:rPr lang="ru-RU" sz="1200" kern="1200" dirty="0" err="1" smtClean="0"/>
            <a:t>чи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підсумувати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висловлювання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учнів</a:t>
          </a:r>
          <a:r>
            <a:rPr lang="ru-RU" sz="1200" kern="1200" dirty="0" smtClean="0"/>
            <a:t>.</a:t>
          </a:r>
          <a:endParaRPr lang="ru-RU" sz="1200" kern="1200" dirty="0"/>
        </a:p>
      </dsp:txBody>
      <dsp:txXfrm>
        <a:off x="50261" y="2897028"/>
        <a:ext cx="5995478" cy="92907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8C96D8-5C42-4D13-A871-2543BD656576}">
      <dsp:nvSpPr>
        <dsp:cNvPr id="0" name=""/>
        <dsp:cNvSpPr/>
      </dsp:nvSpPr>
      <dsp:spPr>
        <a:xfrm>
          <a:off x="0" y="280885"/>
          <a:ext cx="5526515" cy="1277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Мета: роботу в </a:t>
          </a:r>
          <a:r>
            <a:rPr lang="ru-RU" sz="1300" kern="1200" dirty="0" err="1" smtClean="0"/>
            <a:t>групах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варто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використовувати</a:t>
          </a:r>
          <a:r>
            <a:rPr lang="ru-RU" sz="1300" kern="1200" dirty="0" smtClean="0"/>
            <a:t> для </a:t>
          </a:r>
          <a:r>
            <a:rPr lang="ru-RU" sz="1300" kern="1200" dirty="0" err="1" smtClean="0"/>
            <a:t>вирішення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складних</a:t>
          </a:r>
          <a:r>
            <a:rPr lang="ru-RU" sz="1300" kern="1200" dirty="0" smtClean="0"/>
            <a:t> проблем, </a:t>
          </a:r>
          <a:r>
            <a:rPr lang="ru-RU" sz="1300" kern="1200" dirty="0" err="1" smtClean="0"/>
            <a:t>що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потребують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колективного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розуму</a:t>
          </a:r>
          <a:r>
            <a:rPr lang="ru-RU" sz="1300" kern="1200" dirty="0" smtClean="0"/>
            <a:t>. </a:t>
          </a:r>
          <a:r>
            <a:rPr lang="ru-RU" sz="1300" kern="1200" dirty="0" err="1" smtClean="0"/>
            <a:t>Якщо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витрачені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зусилля</a:t>
          </a:r>
          <a:r>
            <a:rPr lang="ru-RU" sz="1300" kern="1200" dirty="0" smtClean="0"/>
            <a:t> й час не </a:t>
          </a:r>
          <a:r>
            <a:rPr lang="ru-RU" sz="1300" kern="1200" dirty="0" err="1" smtClean="0"/>
            <a:t>гарантують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бажаного</a:t>
          </a:r>
          <a:r>
            <a:rPr lang="ru-RU" sz="1300" kern="1200" dirty="0" smtClean="0"/>
            <a:t> результату, </a:t>
          </a:r>
          <a:r>
            <a:rPr lang="ru-RU" sz="1300" kern="1200" dirty="0" err="1" smtClean="0"/>
            <a:t>краще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вибрати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парну</a:t>
          </a:r>
          <a:r>
            <a:rPr lang="ru-RU" sz="1300" kern="1200" dirty="0" smtClean="0"/>
            <a:t> роботу </a:t>
          </a:r>
          <a:r>
            <a:rPr lang="ru-RU" sz="1300" kern="1200" dirty="0" err="1" smtClean="0"/>
            <a:t>або</a:t>
          </a:r>
          <a:r>
            <a:rPr lang="ru-RU" sz="1300" kern="1200" dirty="0" smtClean="0"/>
            <a:t> будь-яку з </a:t>
          </a:r>
          <a:r>
            <a:rPr lang="ru-RU" sz="1300" kern="1200" dirty="0" err="1" smtClean="0"/>
            <a:t>інших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технологій</a:t>
          </a:r>
          <a:r>
            <a:rPr lang="ru-RU" sz="1300" kern="1200" dirty="0" smtClean="0"/>
            <a:t> для </a:t>
          </a:r>
          <a:r>
            <a:rPr lang="ru-RU" sz="1300" kern="1200" dirty="0" err="1" smtClean="0"/>
            <a:t>швидкої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взаємодії</a:t>
          </a:r>
          <a:r>
            <a:rPr lang="ru-RU" sz="1300" kern="1200" dirty="0" smtClean="0"/>
            <a:t>. </a:t>
          </a:r>
          <a:r>
            <a:rPr lang="ru-RU" sz="1300" kern="1200" dirty="0" err="1" smtClean="0"/>
            <a:t>Використовуйте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малі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групи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тільки</a:t>
          </a:r>
          <a:r>
            <a:rPr lang="ru-RU" sz="1300" kern="1200" dirty="0" smtClean="0"/>
            <a:t> в тих </a:t>
          </a:r>
          <a:r>
            <a:rPr lang="ru-RU" sz="1300" kern="1200" dirty="0" err="1" smtClean="0"/>
            <a:t>випадках</a:t>
          </a:r>
          <a:r>
            <a:rPr lang="ru-RU" sz="1300" kern="1200" dirty="0" smtClean="0"/>
            <a:t>, коли </a:t>
          </a:r>
          <a:r>
            <a:rPr lang="ru-RU" sz="1300" kern="1200" dirty="0" err="1" smtClean="0"/>
            <a:t>завдання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вимагає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спільної</a:t>
          </a:r>
          <a:r>
            <a:rPr lang="ru-RU" sz="1300" kern="1200" dirty="0" smtClean="0"/>
            <a:t>, а не </a:t>
          </a:r>
          <a:r>
            <a:rPr lang="ru-RU" sz="1300" kern="1200" dirty="0" err="1" smtClean="0"/>
            <a:t>індивідуальної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роботи</a:t>
          </a:r>
          <a:r>
            <a:rPr lang="ru-RU" sz="1300" kern="1200" dirty="0" smtClean="0"/>
            <a:t>. </a:t>
          </a:r>
          <a:endParaRPr lang="ru-RU" sz="1300" kern="1200" dirty="0"/>
        </a:p>
      </dsp:txBody>
      <dsp:txXfrm>
        <a:off x="62369" y="343254"/>
        <a:ext cx="5401777" cy="1152902"/>
      </dsp:txXfrm>
    </dsp:sp>
    <dsp:sp modelId="{5FDCB4B6-4394-497B-876C-EEC5DD079DA0}">
      <dsp:nvSpPr>
        <dsp:cNvPr id="0" name=""/>
        <dsp:cNvSpPr/>
      </dsp:nvSpPr>
      <dsp:spPr>
        <a:xfrm>
          <a:off x="0" y="1595965"/>
          <a:ext cx="5526515" cy="5953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/>
            <a:t>Кількість учнів: до 35. </a:t>
          </a:r>
          <a:endParaRPr lang="ru-RU" sz="1300" kern="1200"/>
        </a:p>
      </dsp:txBody>
      <dsp:txXfrm>
        <a:off x="29062" y="1625027"/>
        <a:ext cx="5468391" cy="537205"/>
      </dsp:txXfrm>
    </dsp:sp>
    <dsp:sp modelId="{B1304A4E-4158-4687-9D66-B207089ACE8D}">
      <dsp:nvSpPr>
        <dsp:cNvPr id="0" name=""/>
        <dsp:cNvSpPr/>
      </dsp:nvSpPr>
      <dsp:spPr>
        <a:xfrm>
          <a:off x="0" y="2228734"/>
          <a:ext cx="5526515" cy="6179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/>
            <a:t>Необхідний час: від 5 хвилин. </a:t>
          </a:r>
          <a:endParaRPr lang="ru-RU" sz="1300" kern="1200"/>
        </a:p>
      </dsp:txBody>
      <dsp:txXfrm>
        <a:off x="30164" y="2258898"/>
        <a:ext cx="5466187" cy="557589"/>
      </dsp:txXfrm>
    </dsp:sp>
    <dsp:sp modelId="{74319256-A896-417B-BEE7-66D731A25902}">
      <dsp:nvSpPr>
        <dsp:cNvPr id="0" name=""/>
        <dsp:cNvSpPr/>
      </dsp:nvSpPr>
      <dsp:spPr>
        <a:xfrm>
          <a:off x="0" y="2884092"/>
          <a:ext cx="5526515" cy="1277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Обладнання</a:t>
          </a:r>
          <a:r>
            <a:rPr lang="ru-RU" sz="1300" kern="1200" dirty="0" smtClean="0"/>
            <a:t>: </a:t>
          </a:r>
          <a:r>
            <a:rPr lang="ru-RU" sz="1300" kern="1200" dirty="0" err="1" smtClean="0"/>
            <a:t>це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можуть</a:t>
          </a:r>
          <a:r>
            <a:rPr lang="ru-RU" sz="1300" kern="1200" dirty="0" smtClean="0"/>
            <a:t> бути </a:t>
          </a:r>
          <a:r>
            <a:rPr lang="ru-RU" sz="1300" kern="1200" dirty="0" err="1" smtClean="0"/>
            <a:t>картки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із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завданнями</a:t>
          </a:r>
          <a:r>
            <a:rPr lang="ru-RU" sz="1300" kern="1200" dirty="0" smtClean="0"/>
            <a:t> для </a:t>
          </a:r>
          <a:r>
            <a:rPr lang="ru-RU" sz="1300" kern="1200" dirty="0" err="1" smtClean="0"/>
            <a:t>кожної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групи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або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аркуші</a:t>
          </a:r>
          <a:r>
            <a:rPr lang="ru-RU" sz="1300" kern="1200" dirty="0" smtClean="0"/>
            <a:t> з фрагментами тексту, </a:t>
          </a:r>
          <a:r>
            <a:rPr lang="ru-RU" sz="1300" kern="1200" dirty="0" err="1" smtClean="0"/>
            <a:t>який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читають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учні</a:t>
          </a:r>
          <a:r>
            <a:rPr lang="ru-RU" sz="1300" kern="1200" dirty="0" smtClean="0"/>
            <a:t>. </a:t>
          </a:r>
          <a:r>
            <a:rPr lang="ru-RU" sz="1300" kern="1200" dirty="0" err="1" smtClean="0"/>
            <a:t>Можна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також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приготувати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кольорові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позначки</a:t>
          </a:r>
          <a:r>
            <a:rPr lang="ru-RU" sz="1300" kern="1200" dirty="0" smtClean="0"/>
            <a:t> для </a:t>
          </a:r>
          <a:r>
            <a:rPr lang="ru-RU" sz="1300" kern="1200" dirty="0" err="1" smtClean="0"/>
            <a:t>об'єднання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учнів</a:t>
          </a:r>
          <a:r>
            <a:rPr lang="ru-RU" sz="1300" kern="1200" dirty="0" smtClean="0"/>
            <a:t> у </a:t>
          </a:r>
          <a:r>
            <a:rPr lang="ru-RU" sz="1300" kern="1200" dirty="0" err="1" smtClean="0"/>
            <a:t>групи</a:t>
          </a:r>
          <a:r>
            <a:rPr lang="ru-RU" sz="1300" kern="1200" dirty="0" smtClean="0"/>
            <a:t>. Для </a:t>
          </a:r>
          <a:r>
            <a:rPr lang="ru-RU" sz="1300" kern="1200" dirty="0" err="1" smtClean="0"/>
            <a:t>презентації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результатів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групової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роботи</a:t>
          </a:r>
          <a:r>
            <a:rPr lang="ru-RU" sz="1300" kern="1200" dirty="0" smtClean="0"/>
            <a:t> часто </a:t>
          </a:r>
          <a:r>
            <a:rPr lang="ru-RU" sz="1300" kern="1200" dirty="0" err="1" smtClean="0"/>
            <a:t>потрібні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папір</a:t>
          </a:r>
          <a:r>
            <a:rPr lang="ru-RU" sz="1300" kern="1200" dirty="0" smtClean="0"/>
            <a:t> і </a:t>
          </a:r>
          <a:r>
            <a:rPr lang="ru-RU" sz="1300" kern="1200" dirty="0" err="1" smtClean="0"/>
            <a:t>маркери</a:t>
          </a:r>
          <a:r>
            <a:rPr lang="ru-RU" sz="1300" kern="1200" dirty="0" smtClean="0"/>
            <a:t>. </a:t>
          </a:r>
          <a:endParaRPr lang="ru-RU" sz="1300" kern="1200" dirty="0"/>
        </a:p>
      </dsp:txBody>
      <dsp:txXfrm>
        <a:off x="62369" y="2946461"/>
        <a:ext cx="5401777" cy="115290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5E5B98-629B-4700-8DBF-F972F23D9D7A}">
      <dsp:nvSpPr>
        <dsp:cNvPr id="0" name=""/>
        <dsp:cNvSpPr/>
      </dsp:nvSpPr>
      <dsp:spPr>
        <a:xfrm>
          <a:off x="0" y="11673"/>
          <a:ext cx="6096000" cy="10179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Опрацюйте інформацію про кожне князівство і заповніть таблицю (Одна група описує одне князівство). Яке місто одного з князівств навіть у часи роздробленості продовжувало відігравати роль загальнодержавного центру?</a:t>
          </a:r>
          <a:endParaRPr lang="ru-RU" sz="1500" kern="1200" dirty="0"/>
        </a:p>
      </dsp:txBody>
      <dsp:txXfrm>
        <a:off x="49690" y="61363"/>
        <a:ext cx="5996620" cy="91852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59832A-09D0-4965-BF7B-7D92695D91F2}">
      <dsp:nvSpPr>
        <dsp:cNvPr id="0" name=""/>
        <dsp:cNvSpPr/>
      </dsp:nvSpPr>
      <dsp:spPr>
        <a:xfrm>
          <a:off x="0" y="25016"/>
          <a:ext cx="4796842" cy="7370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smtClean="0"/>
            <a:t>Кількість учнів: до 35.</a:t>
          </a:r>
          <a:endParaRPr lang="ru-RU" sz="1400" kern="1200"/>
        </a:p>
      </dsp:txBody>
      <dsp:txXfrm>
        <a:off x="35982" y="60998"/>
        <a:ext cx="4724878" cy="665135"/>
      </dsp:txXfrm>
    </dsp:sp>
    <dsp:sp modelId="{464B4688-480F-4F62-ACDF-FB26FDBCC006}">
      <dsp:nvSpPr>
        <dsp:cNvPr id="0" name=""/>
        <dsp:cNvSpPr/>
      </dsp:nvSpPr>
      <dsp:spPr>
        <a:xfrm>
          <a:off x="0" y="822905"/>
          <a:ext cx="4796842" cy="7370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smtClean="0"/>
            <a:t>Необхідний час: використовується одночасно з якоюсь іншою навчальною діяльністю, яку учні виконують, співпрацюючи в малих групах. </a:t>
          </a:r>
          <a:endParaRPr lang="ru-RU" sz="1400" kern="1200"/>
        </a:p>
      </dsp:txBody>
      <dsp:txXfrm>
        <a:off x="35982" y="858887"/>
        <a:ext cx="4724878" cy="665135"/>
      </dsp:txXfrm>
    </dsp:sp>
    <dsp:sp modelId="{27642DD9-D9C1-4FAD-88C9-65E69E558104}">
      <dsp:nvSpPr>
        <dsp:cNvPr id="0" name=""/>
        <dsp:cNvSpPr/>
      </dsp:nvSpPr>
      <dsp:spPr>
        <a:xfrm>
          <a:off x="0" y="1600324"/>
          <a:ext cx="4796842" cy="7370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Обладнання</a:t>
          </a:r>
          <a:r>
            <a:rPr lang="ru-RU" sz="1400" kern="1200" dirty="0" smtClean="0"/>
            <a:t>: для </a:t>
          </a:r>
          <a:r>
            <a:rPr lang="ru-RU" sz="1400" kern="1200" dirty="0" err="1" smtClean="0"/>
            <a:t>запису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результатів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групової</a:t>
          </a:r>
          <a:r>
            <a:rPr lang="ru-RU" sz="1400" kern="1200" dirty="0" smtClean="0"/>
            <a:t> робот часто </a:t>
          </a:r>
          <a:r>
            <a:rPr lang="ru-RU" sz="1400" kern="1200" dirty="0" err="1" smtClean="0"/>
            <a:t>потрібні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папір</a:t>
          </a:r>
          <a:r>
            <a:rPr lang="ru-RU" sz="1400" kern="1200" dirty="0" smtClean="0"/>
            <a:t> і </a:t>
          </a:r>
          <a:r>
            <a:rPr lang="ru-RU" sz="1400" kern="1200" dirty="0" err="1" smtClean="0"/>
            <a:t>маркери</a:t>
          </a:r>
          <a:r>
            <a:rPr lang="ru-RU" sz="1400" kern="1200" dirty="0" smtClean="0"/>
            <a:t>. </a:t>
          </a:r>
          <a:endParaRPr lang="ru-RU" sz="1400" kern="1200" dirty="0"/>
        </a:p>
      </dsp:txBody>
      <dsp:txXfrm>
        <a:off x="35982" y="1636306"/>
        <a:ext cx="4724878" cy="665135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EA9F1B-7C69-4E49-8737-617EC92FC3F6}">
      <dsp:nvSpPr>
        <dsp:cNvPr id="0" name=""/>
        <dsp:cNvSpPr/>
      </dsp:nvSpPr>
      <dsp:spPr>
        <a:xfrm>
          <a:off x="1383489" y="0"/>
          <a:ext cx="3486039" cy="254663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Мета: </a:t>
          </a:r>
          <a:r>
            <a:rPr lang="ru-RU" sz="1300" kern="1200" dirty="0" err="1" smtClean="0"/>
            <a:t>вирішення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гострих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суперечливих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питань</a:t>
          </a:r>
          <a:r>
            <a:rPr lang="ru-RU" sz="1300" kern="1200" dirty="0" smtClean="0"/>
            <a:t>, </a:t>
          </a:r>
          <a:r>
            <a:rPr lang="ru-RU" sz="1300" kern="1200" dirty="0" err="1" smtClean="0"/>
            <a:t>створення</a:t>
          </a:r>
          <a:r>
            <a:rPr lang="ru-RU" sz="1300" kern="1200" dirty="0" smtClean="0"/>
            <a:t> списку </a:t>
          </a:r>
          <a:r>
            <a:rPr lang="ru-RU" sz="1300" kern="1200" dirty="0" err="1" smtClean="0"/>
            <a:t>ідей</a:t>
          </a:r>
          <a:r>
            <a:rPr lang="ru-RU" sz="1300" kern="1200" dirty="0" smtClean="0"/>
            <a:t> і </a:t>
          </a:r>
          <a:r>
            <a:rPr lang="ru-RU" sz="1300" kern="1200" dirty="0" err="1" smtClean="0"/>
            <a:t>залучення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всіх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учнів</a:t>
          </a:r>
          <a:r>
            <a:rPr lang="ru-RU" sz="1300" kern="1200" dirty="0" smtClean="0"/>
            <a:t> до </a:t>
          </a:r>
          <a:r>
            <a:rPr lang="ru-RU" sz="1300" kern="1200" dirty="0" err="1" smtClean="0"/>
            <a:t>обговорення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поставленого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питання</a:t>
          </a:r>
          <a:r>
            <a:rPr lang="ru-RU" sz="1300" kern="1200" dirty="0" smtClean="0"/>
            <a:t>. </a:t>
          </a:r>
          <a:r>
            <a:rPr lang="ru-RU" sz="1300" kern="1200" dirty="0" err="1" smtClean="0"/>
            <a:t>Технологія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застосовується</a:t>
          </a:r>
          <a:r>
            <a:rPr lang="ru-RU" sz="1300" kern="1200" dirty="0" smtClean="0"/>
            <a:t>, коли </a:t>
          </a:r>
          <a:r>
            <a:rPr lang="ru-RU" sz="1300" kern="1200" dirty="0" err="1" smtClean="0"/>
            <a:t>всі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групи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мають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виконувати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одне</a:t>
          </a:r>
          <a:r>
            <a:rPr lang="ru-RU" sz="1300" kern="1200" dirty="0" smtClean="0"/>
            <a:t> й те </a:t>
          </a:r>
          <a:r>
            <a:rPr lang="ru-RU" sz="1300" kern="1200" dirty="0" err="1" smtClean="0"/>
            <a:t>саме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завдання</a:t>
          </a:r>
          <a:r>
            <a:rPr lang="ru-RU" sz="1300" kern="1200" dirty="0" smtClean="0"/>
            <a:t>, </a:t>
          </a:r>
          <a:r>
            <a:rPr lang="ru-RU" sz="1300" kern="1200" dirty="0" err="1" smtClean="0"/>
            <a:t>що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складається</a:t>
          </a:r>
          <a:r>
            <a:rPr lang="ru-RU" sz="1300" kern="1200" dirty="0" smtClean="0"/>
            <a:t> з </a:t>
          </a:r>
          <a:r>
            <a:rPr lang="ru-RU" sz="1300" kern="1200" dirty="0" err="1" smtClean="0"/>
            <a:t>кількох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питань</a:t>
          </a:r>
          <a:r>
            <a:rPr lang="ru-RU" sz="1300" kern="1200" dirty="0" smtClean="0"/>
            <a:t> (</a:t>
          </a:r>
          <a:r>
            <a:rPr lang="ru-RU" sz="1300" kern="1200" dirty="0" err="1" smtClean="0"/>
            <a:t>позицій</a:t>
          </a:r>
          <a:r>
            <a:rPr lang="ru-RU" sz="1300" kern="1200" dirty="0" smtClean="0"/>
            <a:t>), </a:t>
          </a:r>
          <a:r>
            <a:rPr lang="ru-RU" sz="1300" kern="1200" dirty="0" err="1" smtClean="0"/>
            <a:t>які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групи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представлятимуть</a:t>
          </a:r>
          <a:r>
            <a:rPr lang="ru-RU" sz="1300" kern="1200" dirty="0" smtClean="0"/>
            <a:t> по </a:t>
          </a:r>
          <a:r>
            <a:rPr lang="ru-RU" sz="1300" kern="1200" dirty="0" err="1" smtClean="0"/>
            <a:t>черзі</a:t>
          </a:r>
          <a:r>
            <a:rPr lang="ru-RU" sz="1300" kern="1200" dirty="0" smtClean="0"/>
            <a:t>. </a:t>
          </a:r>
          <a:endParaRPr lang="ru-RU" sz="1300" kern="1200" dirty="0"/>
        </a:p>
      </dsp:txBody>
      <dsp:txXfrm>
        <a:off x="1894008" y="372946"/>
        <a:ext cx="2465001" cy="180074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4669C8-F650-4DF5-ACEB-E7565C1B1846}">
      <dsp:nvSpPr>
        <dsp:cNvPr id="0" name=""/>
        <dsp:cNvSpPr/>
      </dsp:nvSpPr>
      <dsp:spPr>
        <a:xfrm>
          <a:off x="0" y="0"/>
          <a:ext cx="5365477" cy="876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Порядок </a:t>
          </a:r>
          <a:r>
            <a:rPr lang="ru-RU" sz="1200" kern="1200" dirty="0" err="1" smtClean="0"/>
            <a:t>роботи</a:t>
          </a:r>
          <a:r>
            <a:rPr lang="ru-RU" sz="1200" kern="1200" dirty="0" smtClean="0"/>
            <a:t>:</a:t>
          </a:r>
          <a:endParaRPr lang="ru-RU" sz="1200" kern="1200" dirty="0"/>
        </a:p>
      </dsp:txBody>
      <dsp:txXfrm>
        <a:off x="42797" y="42797"/>
        <a:ext cx="5279883" cy="791106"/>
      </dsp:txXfrm>
    </dsp:sp>
    <dsp:sp modelId="{5CFE52C4-081C-4FB4-8ACD-402851D1F43C}">
      <dsp:nvSpPr>
        <dsp:cNvPr id="0" name=""/>
        <dsp:cNvSpPr/>
      </dsp:nvSpPr>
      <dsp:spPr>
        <a:xfrm>
          <a:off x="0" y="742878"/>
          <a:ext cx="5365477" cy="10483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Коли </a:t>
          </a:r>
          <a:r>
            <a:rPr lang="ru-RU" sz="1100" kern="1200" dirty="0" err="1" smtClean="0"/>
            <a:t>малі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групи</a:t>
          </a:r>
          <a:r>
            <a:rPr lang="ru-RU" sz="1100" kern="1200" dirty="0" smtClean="0"/>
            <a:t> завершили </a:t>
          </a:r>
          <a:r>
            <a:rPr lang="ru-RU" sz="1100" kern="1200" dirty="0" err="1" smtClean="0"/>
            <a:t>виконувати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завдання</a:t>
          </a:r>
          <a:r>
            <a:rPr lang="ru-RU" sz="1100" kern="1200" dirty="0" smtClean="0"/>
            <a:t> й </a:t>
          </a:r>
          <a:r>
            <a:rPr lang="ru-RU" sz="1100" kern="1200" dirty="0" err="1" smtClean="0"/>
            <a:t>готові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представити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інформацію</a:t>
          </a:r>
          <a:r>
            <a:rPr lang="ru-RU" sz="1100" kern="1200" dirty="0" smtClean="0"/>
            <a:t>, учитель </a:t>
          </a:r>
          <a:r>
            <a:rPr lang="ru-RU" sz="1100" kern="1200" dirty="0" err="1" smtClean="0"/>
            <a:t>надає</a:t>
          </a:r>
          <a:r>
            <a:rPr lang="ru-RU" sz="1100" kern="1200" dirty="0" smtClean="0"/>
            <a:t> слово </a:t>
          </a:r>
          <a:r>
            <a:rPr lang="ru-RU" sz="1100" kern="1200" dirty="0" err="1" smtClean="0"/>
            <a:t>кожній</a:t>
          </a:r>
          <a:r>
            <a:rPr lang="ru-RU" sz="1100" kern="1200" dirty="0" smtClean="0"/>
            <a:t> з них </a:t>
          </a:r>
          <a:r>
            <a:rPr lang="ru-RU" sz="1100" kern="1200" dirty="0" err="1" smtClean="0"/>
            <a:t>почергово</a:t>
          </a:r>
          <a:r>
            <a:rPr lang="ru-RU" sz="1100" kern="1200" dirty="0" smtClean="0"/>
            <a:t>, </a:t>
          </a:r>
          <a:r>
            <a:rPr lang="ru-RU" sz="1100" kern="1200" dirty="0" err="1" smtClean="0"/>
            <a:t>щоб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озвучити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лише</a:t>
          </a:r>
          <a:r>
            <a:rPr lang="ru-RU" sz="1100" kern="1200" dirty="0" smtClean="0"/>
            <a:t> один аспект </a:t>
          </a:r>
          <a:r>
            <a:rPr lang="ru-RU" sz="1100" kern="1200" dirty="0" err="1" smtClean="0"/>
            <a:t>обговорюваної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проблеми</a:t>
          </a:r>
          <a:r>
            <a:rPr lang="ru-RU" sz="1100" kern="1200" dirty="0" smtClean="0"/>
            <a:t> (</a:t>
          </a:r>
          <a:r>
            <a:rPr lang="ru-RU" sz="1100" kern="1200" dirty="0" err="1" smtClean="0"/>
            <a:t>назвати</a:t>
          </a:r>
          <a:r>
            <a:rPr lang="ru-RU" sz="1100" kern="1200" dirty="0" smtClean="0"/>
            <a:t> й </a:t>
          </a:r>
          <a:r>
            <a:rPr lang="ru-RU" sz="1100" kern="1200" dirty="0" err="1" smtClean="0"/>
            <a:t>обґрунтувати</a:t>
          </a:r>
          <a:r>
            <a:rPr lang="ru-RU" sz="1100" kern="1200" dirty="0" smtClean="0"/>
            <a:t> одну причину, рису, </a:t>
          </a:r>
          <a:r>
            <a:rPr lang="ru-RU" sz="1100" kern="1200" dirty="0" err="1" smtClean="0"/>
            <a:t>ознаку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тощо</a:t>
          </a:r>
          <a:r>
            <a:rPr lang="ru-RU" sz="1100" kern="1200" dirty="0" smtClean="0"/>
            <a:t>). </a:t>
          </a:r>
          <a:r>
            <a:rPr lang="ru-RU" sz="1100" kern="1200" dirty="0" err="1" smtClean="0"/>
            <a:t>Продовжуючи</a:t>
          </a:r>
          <a:r>
            <a:rPr lang="ru-RU" sz="1100" kern="1200" dirty="0" smtClean="0"/>
            <a:t> по колу, </a:t>
          </a:r>
          <a:r>
            <a:rPr lang="ru-RU" sz="1100" kern="1200" dirty="0" err="1" smtClean="0"/>
            <a:t>вчитель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запитує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всі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групи</a:t>
          </a:r>
          <a:r>
            <a:rPr lang="ru-RU" sz="1100" kern="1200" dirty="0" smtClean="0"/>
            <a:t> по </a:t>
          </a:r>
          <a:r>
            <a:rPr lang="ru-RU" sz="1100" kern="1200" dirty="0" err="1" smtClean="0"/>
            <a:t>черзі</a:t>
          </a:r>
          <a:r>
            <a:rPr lang="ru-RU" sz="1100" kern="1200" dirty="0" smtClean="0"/>
            <a:t>, </a:t>
          </a:r>
          <a:r>
            <a:rPr lang="ru-RU" sz="1100" kern="1200" dirty="0" err="1" smtClean="0"/>
            <a:t>поки</a:t>
          </a:r>
          <a:r>
            <a:rPr lang="ru-RU" sz="1100" kern="1200" dirty="0" smtClean="0"/>
            <a:t> не </a:t>
          </a:r>
          <a:r>
            <a:rPr lang="ru-RU" sz="1100" kern="1200" dirty="0" err="1" smtClean="0"/>
            <a:t>вичерпаються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ідеї</a:t>
          </a:r>
          <a:r>
            <a:rPr lang="ru-RU" sz="1100" kern="1200" dirty="0" smtClean="0"/>
            <a:t>. </a:t>
          </a:r>
          <a:r>
            <a:rPr lang="ru-RU" sz="1100" kern="1200" dirty="0" err="1" smtClean="0"/>
            <a:t>Це</a:t>
          </a:r>
          <a:r>
            <a:rPr lang="ru-RU" sz="1100" kern="1200" dirty="0" smtClean="0"/>
            <a:t> дозволить </a:t>
          </a:r>
          <a:r>
            <a:rPr lang="ru-RU" sz="1100" kern="1200" dirty="0" err="1" smtClean="0"/>
            <a:t>кожній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групі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розповісти</a:t>
          </a:r>
          <a:r>
            <a:rPr lang="ru-RU" sz="1100" kern="1200" dirty="0" smtClean="0"/>
            <a:t> про </a:t>
          </a:r>
          <a:r>
            <a:rPr lang="ru-RU" sz="1100" kern="1200" dirty="0" err="1" smtClean="0"/>
            <a:t>результати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своєї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роботи</a:t>
          </a:r>
          <a:r>
            <a:rPr lang="ru-RU" sz="1100" kern="1200" dirty="0" smtClean="0"/>
            <a:t>, </a:t>
          </a:r>
          <a:r>
            <a:rPr lang="ru-RU" sz="1100" kern="1200" dirty="0" err="1" smtClean="0"/>
            <a:t>уникаючи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ситуації</a:t>
          </a:r>
          <a:r>
            <a:rPr lang="ru-RU" sz="1100" kern="1200" dirty="0" smtClean="0"/>
            <a:t>, коли перша </a:t>
          </a:r>
          <a:r>
            <a:rPr lang="ru-RU" sz="1100" kern="1200" dirty="0" err="1" smtClean="0"/>
            <a:t>група</a:t>
          </a:r>
          <a:r>
            <a:rPr lang="ru-RU" sz="1100" kern="1200" dirty="0" smtClean="0"/>
            <a:t>, </a:t>
          </a:r>
          <a:r>
            <a:rPr lang="ru-RU" sz="1100" kern="1200" dirty="0" err="1" smtClean="0"/>
            <a:t>що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виступає</a:t>
          </a:r>
          <a:r>
            <a:rPr lang="ru-RU" sz="1100" kern="1200" dirty="0" smtClean="0"/>
            <a:t>, </a:t>
          </a:r>
          <a:r>
            <a:rPr lang="ru-RU" sz="1100" kern="1200" dirty="0" err="1" smtClean="0"/>
            <a:t>подає</a:t>
          </a:r>
          <a:r>
            <a:rPr lang="ru-RU" sz="1100" kern="1200" dirty="0" smtClean="0"/>
            <a:t> всю </a:t>
          </a:r>
          <a:r>
            <a:rPr lang="ru-RU" sz="1100" kern="1200" dirty="0" err="1" smtClean="0"/>
            <a:t>інформацію</a:t>
          </a:r>
          <a:r>
            <a:rPr lang="ru-RU" sz="1100" kern="1200" dirty="0" smtClean="0"/>
            <a:t>. </a:t>
          </a:r>
          <a:endParaRPr lang="ru-RU" sz="1100" kern="1200" dirty="0"/>
        </a:p>
      </dsp:txBody>
      <dsp:txXfrm>
        <a:off x="51177" y="794055"/>
        <a:ext cx="5263123" cy="946022"/>
      </dsp:txXfrm>
    </dsp:sp>
    <dsp:sp modelId="{F993B6C5-DF80-4DB1-A855-3286F5B57247}">
      <dsp:nvSpPr>
        <dsp:cNvPr id="0" name=""/>
        <dsp:cNvSpPr/>
      </dsp:nvSpPr>
      <dsp:spPr>
        <a:xfrm>
          <a:off x="0" y="1798663"/>
          <a:ext cx="5365477" cy="7260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 </a:t>
          </a:r>
          <a:r>
            <a:rPr lang="ru-RU" sz="1100" kern="1200" dirty="0" err="1" smtClean="0"/>
            <a:t>Під</a:t>
          </a:r>
          <a:r>
            <a:rPr lang="ru-RU" sz="1100" kern="1200" dirty="0" smtClean="0"/>
            <a:t> час </a:t>
          </a:r>
          <a:r>
            <a:rPr lang="ru-RU" sz="1100" kern="1200" dirty="0" err="1" smtClean="0"/>
            <a:t>виступів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груп</a:t>
          </a:r>
          <a:r>
            <a:rPr lang="ru-RU" sz="1100" kern="1200" dirty="0" smtClean="0"/>
            <a:t> учитель </a:t>
          </a:r>
          <a:r>
            <a:rPr lang="ru-RU" sz="1100" kern="1200" dirty="0" err="1" smtClean="0"/>
            <a:t>може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робити</a:t>
          </a:r>
          <a:r>
            <a:rPr lang="ru-RU" sz="1100" kern="1200" dirty="0" smtClean="0"/>
            <a:t> записи на </a:t>
          </a:r>
          <a:r>
            <a:rPr lang="ru-RU" sz="1100" kern="1200" dirty="0" err="1" smtClean="0"/>
            <a:t>дошці</a:t>
          </a:r>
          <a:r>
            <a:rPr lang="ru-RU" sz="1100" kern="1200" dirty="0" smtClean="0"/>
            <a:t>, </a:t>
          </a:r>
          <a:r>
            <a:rPr lang="ru-RU" sz="1100" kern="1200" dirty="0" err="1" smtClean="0"/>
            <a:t>занотовуючи</a:t>
          </a:r>
          <a:r>
            <a:rPr lang="ru-RU" sz="1100" kern="1200" dirty="0" smtClean="0"/>
            <a:t> думки </a:t>
          </a:r>
          <a:r>
            <a:rPr lang="ru-RU" sz="1100" kern="1200" dirty="0" err="1" smtClean="0"/>
            <a:t>груп</a:t>
          </a:r>
          <a:r>
            <a:rPr lang="ru-RU" sz="1100" kern="1200" dirty="0" smtClean="0"/>
            <a:t>.</a:t>
          </a:r>
          <a:endParaRPr lang="ru-RU" sz="1100" kern="1200" dirty="0"/>
        </a:p>
      </dsp:txBody>
      <dsp:txXfrm>
        <a:off x="35442" y="1834105"/>
        <a:ext cx="5294593" cy="655147"/>
      </dsp:txXfrm>
    </dsp:sp>
    <dsp:sp modelId="{BA13F019-C86E-42CB-A590-4CA42244962D}">
      <dsp:nvSpPr>
        <dsp:cNvPr id="0" name=""/>
        <dsp:cNvSpPr/>
      </dsp:nvSpPr>
      <dsp:spPr>
        <a:xfrm>
          <a:off x="0" y="2548874"/>
          <a:ext cx="5365477" cy="6382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 </a:t>
          </a:r>
          <a:r>
            <a:rPr lang="ru-RU" sz="1100" kern="1200" dirty="0" err="1" smtClean="0"/>
            <a:t>Після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завершення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презентацій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групи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можуть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обговорити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складений</a:t>
          </a:r>
          <a:r>
            <a:rPr lang="ru-RU" sz="1100" kern="1200" dirty="0" smtClean="0"/>
            <a:t> на </a:t>
          </a:r>
          <a:r>
            <a:rPr lang="ru-RU" sz="1100" kern="1200" dirty="0" err="1" smtClean="0"/>
            <a:t>дошці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перелік</a:t>
          </a:r>
          <a:r>
            <a:rPr lang="ru-RU" sz="1100" kern="1200" dirty="0" smtClean="0"/>
            <a:t>. </a:t>
          </a:r>
          <a:endParaRPr lang="ru-RU" sz="1100" kern="1200" dirty="0"/>
        </a:p>
      </dsp:txBody>
      <dsp:txXfrm>
        <a:off x="31155" y="2580029"/>
        <a:ext cx="5303167" cy="575901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96358C-A511-4F1D-B6E9-825618CC96B6}">
      <dsp:nvSpPr>
        <dsp:cNvPr id="0" name=""/>
        <dsp:cNvSpPr/>
      </dsp:nvSpPr>
      <dsp:spPr>
        <a:xfrm>
          <a:off x="0" y="61766"/>
          <a:ext cx="5365477" cy="1347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За підрахунками С. Томашівського, у Києві між 1146 р. та 1246 р. 24 князі 47 разів займали київський стіл, причому 35 князювань тривало менше року. Який вплив мали міжусобні війни на соціально-економічний і культурний розвиток міста?</a:t>
          </a:r>
        </a:p>
      </dsp:txBody>
      <dsp:txXfrm>
        <a:off x="65796" y="127562"/>
        <a:ext cx="5233885" cy="1216248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3C971E-F147-4255-B8F4-2A332FD19C00}">
      <dsp:nvSpPr>
        <dsp:cNvPr id="0" name=""/>
        <dsp:cNvSpPr/>
      </dsp:nvSpPr>
      <dsp:spPr>
        <a:xfrm>
          <a:off x="0" y="0"/>
          <a:ext cx="1607975" cy="28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С. </a:t>
          </a:r>
          <a:r>
            <a:rPr lang="ru-RU" sz="1200" kern="1200" dirty="0" err="1" smtClean="0"/>
            <a:t>Томашівський</a:t>
          </a:r>
          <a:endParaRPr lang="ru-RU" sz="1200" kern="1200" dirty="0"/>
        </a:p>
      </dsp:txBody>
      <dsp:txXfrm>
        <a:off x="13707" y="13707"/>
        <a:ext cx="1580561" cy="253385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24E1D1-7DD9-4FB5-8581-3D5449456E5A}">
      <dsp:nvSpPr>
        <dsp:cNvPr id="0" name=""/>
        <dsp:cNvSpPr/>
      </dsp:nvSpPr>
      <dsp:spPr>
        <a:xfrm>
          <a:off x="0" y="227372"/>
          <a:ext cx="4630588" cy="7371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Мета: </a:t>
          </a:r>
          <a:r>
            <a:rPr lang="ru-RU" sz="1400" kern="1200" dirty="0" err="1" smtClean="0"/>
            <a:t>дозволяє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значно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підвищити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ефективність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читання</a:t>
          </a:r>
          <a:r>
            <a:rPr lang="ru-RU" sz="1400" kern="1200" dirty="0" smtClean="0"/>
            <a:t> складного тексту та </a:t>
          </a:r>
          <a:r>
            <a:rPr lang="ru-RU" sz="1400" kern="1200" dirty="0" err="1" smtClean="0"/>
            <a:t>засвоєння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інформації</a:t>
          </a:r>
          <a:r>
            <a:rPr lang="ru-RU" sz="1400" kern="1200" dirty="0" smtClean="0"/>
            <a:t>. </a:t>
          </a:r>
          <a:r>
            <a:rPr lang="ru-RU" sz="1400" kern="1200" dirty="0" err="1" smtClean="0"/>
            <a:t>Кількість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учнів</a:t>
          </a:r>
          <a:r>
            <a:rPr lang="ru-RU" sz="1400" kern="1200" dirty="0" smtClean="0"/>
            <a:t>: з будь-</a:t>
          </a:r>
          <a:r>
            <a:rPr lang="ru-RU" sz="1400" kern="1200" dirty="0" err="1" smtClean="0"/>
            <a:t>яким</a:t>
          </a:r>
          <a:r>
            <a:rPr lang="ru-RU" sz="1400" kern="1200" dirty="0" smtClean="0"/>
            <a:t> складом </a:t>
          </a:r>
          <a:r>
            <a:rPr lang="ru-RU" sz="1400" kern="1200" dirty="0" err="1" smtClean="0"/>
            <a:t>класу</a:t>
          </a:r>
          <a:r>
            <a:rPr lang="ru-RU" sz="1400" kern="1200" dirty="0" smtClean="0"/>
            <a:t>.</a:t>
          </a:r>
          <a:endParaRPr lang="ru-RU" sz="1400" kern="1200" dirty="0"/>
        </a:p>
      </dsp:txBody>
      <dsp:txXfrm>
        <a:off x="35982" y="263354"/>
        <a:ext cx="4558624" cy="665136"/>
      </dsp:txXfrm>
    </dsp:sp>
    <dsp:sp modelId="{1A26B134-1D1B-4267-8117-AC05C3FF96D9}">
      <dsp:nvSpPr>
        <dsp:cNvPr id="0" name=""/>
        <dsp:cNvSpPr/>
      </dsp:nvSpPr>
      <dsp:spPr>
        <a:xfrm>
          <a:off x="0" y="967848"/>
          <a:ext cx="4630588" cy="593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smtClean="0"/>
            <a:t>Необхідний час: вимагає вдвічі більше часу, ніж просте читання тексту вголос. </a:t>
          </a:r>
          <a:endParaRPr lang="ru-RU" sz="1400" kern="1200"/>
        </a:p>
      </dsp:txBody>
      <dsp:txXfrm>
        <a:off x="28976" y="996824"/>
        <a:ext cx="4572636" cy="535619"/>
      </dsp:txXfrm>
    </dsp:sp>
    <dsp:sp modelId="{62978778-0885-4146-BD5B-74FE26C63C0B}">
      <dsp:nvSpPr>
        <dsp:cNvPr id="0" name=""/>
        <dsp:cNvSpPr/>
      </dsp:nvSpPr>
      <dsp:spPr>
        <a:xfrm>
          <a:off x="0" y="1601739"/>
          <a:ext cx="4630588" cy="7371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Обладнання</a:t>
          </a:r>
          <a:r>
            <a:rPr lang="ru-RU" sz="1400" kern="1200" dirty="0" smtClean="0"/>
            <a:t>: один </a:t>
          </a:r>
          <a:r>
            <a:rPr lang="ru-RU" sz="1400" kern="1200" dirty="0" err="1" smtClean="0"/>
            <a:t>примірник</a:t>
          </a:r>
          <a:r>
            <a:rPr lang="ru-RU" sz="1400" kern="1200" dirty="0" smtClean="0"/>
            <a:t> тексту для </a:t>
          </a:r>
          <a:r>
            <a:rPr lang="ru-RU" sz="1400" kern="1200" dirty="0" err="1" smtClean="0"/>
            <a:t>кожної</a:t>
          </a:r>
          <a:r>
            <a:rPr lang="ru-RU" sz="1400" kern="1200" dirty="0" smtClean="0"/>
            <a:t> пари. </a:t>
          </a:r>
          <a:endParaRPr lang="ru-RU" sz="1400" kern="1200" dirty="0"/>
        </a:p>
      </dsp:txBody>
      <dsp:txXfrm>
        <a:off x="35982" y="1637721"/>
        <a:ext cx="4558624" cy="665136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B70664-65E4-4B3E-A0E5-A5F9510C48E6}">
      <dsp:nvSpPr>
        <dsp:cNvPr id="0" name=""/>
        <dsp:cNvSpPr/>
      </dsp:nvSpPr>
      <dsp:spPr>
        <a:xfrm>
          <a:off x="0" y="22079"/>
          <a:ext cx="6096000" cy="7486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smtClean="0"/>
            <a:t>Порядок роботи:</a:t>
          </a:r>
          <a:endParaRPr lang="ru-RU" sz="1400" kern="1200"/>
        </a:p>
      </dsp:txBody>
      <dsp:txXfrm>
        <a:off x="36544" y="58623"/>
        <a:ext cx="6022912" cy="675529"/>
      </dsp:txXfrm>
    </dsp:sp>
    <dsp:sp modelId="{682FCDDB-B6FF-44AB-973A-9F35CCC055BF}">
      <dsp:nvSpPr>
        <dsp:cNvPr id="0" name=""/>
        <dsp:cNvSpPr/>
      </dsp:nvSpPr>
      <dsp:spPr>
        <a:xfrm>
          <a:off x="0" y="820262"/>
          <a:ext cx="6096000" cy="7486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Учні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отримають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уривки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із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твору</a:t>
          </a:r>
          <a:r>
            <a:rPr lang="ru-RU" sz="1400" kern="1200" dirty="0" smtClean="0"/>
            <a:t> «Слово о полку </a:t>
          </a:r>
          <a:r>
            <a:rPr lang="ru-RU" sz="1400" kern="1200" dirty="0" err="1" smtClean="0"/>
            <a:t>Ігоревім</a:t>
          </a:r>
          <a:r>
            <a:rPr lang="ru-RU" sz="1400" kern="1200" dirty="0" smtClean="0"/>
            <a:t>», </a:t>
          </a:r>
          <a:r>
            <a:rPr lang="ru-RU" sz="1400" kern="1200" dirty="0" err="1" smtClean="0"/>
            <a:t>обговорювати</a:t>
          </a:r>
          <a:r>
            <a:rPr lang="ru-RU" sz="1400" kern="1200" dirty="0" smtClean="0"/>
            <a:t> вони </a:t>
          </a:r>
          <a:r>
            <a:rPr lang="ru-RU" sz="1400" kern="1200" dirty="0" err="1" smtClean="0"/>
            <a:t>будуть</a:t>
          </a:r>
          <a:r>
            <a:rPr lang="ru-RU" sz="1400" kern="1200" dirty="0" smtClean="0"/>
            <a:t> по одному </a:t>
          </a:r>
          <a:r>
            <a:rPr lang="ru-RU" sz="1400" kern="1200" dirty="0" err="1" smtClean="0"/>
            <a:t>уривку</a:t>
          </a:r>
          <a:r>
            <a:rPr lang="ru-RU" sz="1400" kern="1200" dirty="0" smtClean="0"/>
            <a:t>.</a:t>
          </a:r>
          <a:endParaRPr lang="ru-RU" sz="1400" kern="1200" dirty="0"/>
        </a:p>
      </dsp:txBody>
      <dsp:txXfrm>
        <a:off x="36544" y="856806"/>
        <a:ext cx="6022912" cy="675529"/>
      </dsp:txXfrm>
    </dsp:sp>
    <dsp:sp modelId="{E4E458A0-84F1-4F10-A2D2-33CF9B4ED0E5}">
      <dsp:nvSpPr>
        <dsp:cNvPr id="0" name=""/>
        <dsp:cNvSpPr/>
      </dsp:nvSpPr>
      <dsp:spPr>
        <a:xfrm>
          <a:off x="0" y="1581491"/>
          <a:ext cx="6096000" cy="7486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Один партнер </a:t>
          </a:r>
          <a:r>
            <a:rPr lang="ru-RU" sz="1400" kern="1200" dirty="0" err="1" smtClean="0"/>
            <a:t>читає</a:t>
          </a:r>
          <a:r>
            <a:rPr lang="ru-RU" sz="1400" kern="1200" dirty="0" smtClean="0"/>
            <a:t> перший абзац </a:t>
          </a:r>
          <a:r>
            <a:rPr lang="ru-RU" sz="1400" kern="1200" dirty="0" err="1" smtClean="0"/>
            <a:t>уголос</a:t>
          </a:r>
          <a:r>
            <a:rPr lang="ru-RU" sz="1400" kern="1200" dirty="0" smtClean="0"/>
            <a:t>.</a:t>
          </a:r>
          <a:endParaRPr lang="ru-RU" sz="1400" kern="1200" dirty="0"/>
        </a:p>
      </dsp:txBody>
      <dsp:txXfrm>
        <a:off x="36544" y="1618035"/>
        <a:ext cx="6022912" cy="675529"/>
      </dsp:txXfrm>
    </dsp:sp>
    <dsp:sp modelId="{83E243EC-BDF4-47D0-BB4E-55A5896DF9F1}">
      <dsp:nvSpPr>
        <dsp:cNvPr id="0" name=""/>
        <dsp:cNvSpPr/>
      </dsp:nvSpPr>
      <dsp:spPr>
        <a:xfrm>
          <a:off x="0" y="2370428"/>
          <a:ext cx="6096000" cy="7486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</a:t>
          </a:r>
          <a:r>
            <a:rPr lang="ru-RU" sz="1400" kern="1200" dirty="0" err="1" smtClean="0"/>
            <a:t>Інший</a:t>
          </a:r>
          <a:r>
            <a:rPr lang="ru-RU" sz="1400" kern="1200" dirty="0" smtClean="0"/>
            <a:t> партнер ставить </a:t>
          </a:r>
          <a:r>
            <a:rPr lang="ru-RU" sz="1400" kern="1200" dirty="0" err="1" smtClean="0"/>
            <a:t>запитання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відносно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змісту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прочитаного</a:t>
          </a:r>
          <a:r>
            <a:rPr lang="ru-RU" sz="1400" kern="1200" dirty="0" smtClean="0"/>
            <a:t>. </a:t>
          </a:r>
          <a:r>
            <a:rPr lang="ru-RU" sz="1400" kern="1200" dirty="0" err="1" smtClean="0"/>
            <a:t>Його</a:t>
          </a:r>
          <a:r>
            <a:rPr lang="ru-RU" sz="1400" kern="1200" dirty="0" smtClean="0"/>
            <a:t> партнер </a:t>
          </a:r>
          <a:r>
            <a:rPr lang="ru-RU" sz="1400" kern="1200" dirty="0" err="1" smtClean="0"/>
            <a:t>намагається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відповісти</a:t>
          </a:r>
          <a:r>
            <a:rPr lang="ru-RU" sz="1400" kern="1200" dirty="0" smtClean="0"/>
            <a:t> на них. </a:t>
          </a:r>
          <a:r>
            <a:rPr lang="ru-RU" sz="1400" kern="1200" dirty="0" err="1" smtClean="0"/>
            <a:t>Обидва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партнери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мають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прагнути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дійти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спільної</a:t>
          </a:r>
          <a:r>
            <a:rPr lang="ru-RU" sz="1400" kern="1200" dirty="0" smtClean="0"/>
            <a:t> думки про </a:t>
          </a:r>
          <a:r>
            <a:rPr lang="ru-RU" sz="1400" kern="1200" dirty="0" err="1" smtClean="0"/>
            <a:t>гарну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відповідь</a:t>
          </a:r>
          <a:r>
            <a:rPr lang="ru-RU" sz="1400" kern="1200" dirty="0" smtClean="0"/>
            <a:t> на </a:t>
          </a:r>
          <a:r>
            <a:rPr lang="ru-RU" sz="1400" kern="1200" dirty="0" err="1" smtClean="0"/>
            <a:t>це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запитання</a:t>
          </a:r>
          <a:r>
            <a:rPr lang="ru-RU" sz="1400" kern="1200" dirty="0" smtClean="0"/>
            <a:t>. </a:t>
          </a:r>
          <a:endParaRPr lang="ru-RU" sz="1400" kern="1200" dirty="0"/>
        </a:p>
      </dsp:txBody>
      <dsp:txXfrm>
        <a:off x="36544" y="2406972"/>
        <a:ext cx="6022912" cy="675529"/>
      </dsp:txXfrm>
    </dsp:sp>
    <dsp:sp modelId="{4E669113-2AF4-4CB3-80FF-80C0B27AB990}">
      <dsp:nvSpPr>
        <dsp:cNvPr id="0" name=""/>
        <dsp:cNvSpPr/>
      </dsp:nvSpPr>
      <dsp:spPr>
        <a:xfrm>
          <a:off x="0" y="3159365"/>
          <a:ext cx="6096000" cy="7486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</a:t>
          </a:r>
          <a:r>
            <a:rPr lang="ru-RU" sz="1400" kern="1200" dirty="0" err="1" smtClean="0"/>
            <a:t>Партнери</a:t>
          </a:r>
          <a:r>
            <a:rPr lang="ru-RU" sz="1400" kern="1200" dirty="0" smtClean="0"/>
            <a:t> в </a:t>
          </a:r>
          <a:r>
            <a:rPr lang="ru-RU" sz="1400" kern="1200" dirty="0" err="1" smtClean="0"/>
            <a:t>парі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міняються</a:t>
          </a:r>
          <a:r>
            <a:rPr lang="ru-RU" sz="1400" kern="1200" dirty="0" smtClean="0"/>
            <a:t> ролями. </a:t>
          </a:r>
          <a:r>
            <a:rPr lang="ru-RU" sz="1400" kern="1200" dirty="0" err="1" smtClean="0"/>
            <a:t>Тепер</a:t>
          </a:r>
          <a:r>
            <a:rPr lang="ru-RU" sz="1400" kern="1200" dirty="0" smtClean="0"/>
            <a:t> партнер, </a:t>
          </a:r>
          <a:r>
            <a:rPr lang="ru-RU" sz="1400" kern="1200" dirty="0" err="1" smtClean="0"/>
            <a:t>який</a:t>
          </a:r>
          <a:r>
            <a:rPr lang="ru-RU" sz="1400" kern="1200" dirty="0" smtClean="0"/>
            <a:t> ставив </a:t>
          </a:r>
          <a:r>
            <a:rPr lang="ru-RU" sz="1400" kern="1200" dirty="0" err="1" smtClean="0"/>
            <a:t>запитання</a:t>
          </a:r>
          <a:r>
            <a:rPr lang="ru-RU" sz="1400" kern="1200" dirty="0" smtClean="0"/>
            <a:t>, </a:t>
          </a:r>
          <a:r>
            <a:rPr lang="ru-RU" sz="1400" kern="1200" dirty="0" err="1" smtClean="0"/>
            <a:t>читає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вголос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наступний</a:t>
          </a:r>
          <a:r>
            <a:rPr lang="ru-RU" sz="1400" kern="1200" dirty="0" smtClean="0"/>
            <a:t> абзац. </a:t>
          </a:r>
          <a:r>
            <a:rPr lang="ru-RU" sz="1400" kern="1200" dirty="0" err="1" smtClean="0"/>
            <a:t>Інший</a:t>
          </a:r>
          <a:r>
            <a:rPr lang="ru-RU" sz="1400" kern="1200" dirty="0" smtClean="0"/>
            <a:t> партнер ставить </a:t>
          </a:r>
          <a:r>
            <a:rPr lang="ru-RU" sz="1400" kern="1200" dirty="0" err="1" smtClean="0"/>
            <a:t>запитання</a:t>
          </a:r>
          <a:r>
            <a:rPr lang="ru-RU" sz="1400" kern="1200" dirty="0" smtClean="0"/>
            <a:t> так, як пояснено </a:t>
          </a:r>
          <a:r>
            <a:rPr lang="ru-RU" sz="1400" kern="1200" dirty="0" err="1" smtClean="0"/>
            <a:t>вище</a:t>
          </a:r>
          <a:r>
            <a:rPr lang="ru-RU" sz="1400" kern="1200" dirty="0" smtClean="0"/>
            <a:t>.</a:t>
          </a:r>
          <a:endParaRPr lang="ru-RU" sz="1400" kern="1200" dirty="0"/>
        </a:p>
      </dsp:txBody>
      <dsp:txXfrm>
        <a:off x="36544" y="3195909"/>
        <a:ext cx="6022912" cy="675529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C686B2-5DBC-435F-8B24-5FA77540C7DA}">
      <dsp:nvSpPr>
        <dsp:cNvPr id="0" name=""/>
        <dsp:cNvSpPr/>
      </dsp:nvSpPr>
      <dsp:spPr>
        <a:xfrm>
          <a:off x="0" y="20574"/>
          <a:ext cx="6096000" cy="8821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Прочитавши </a:t>
          </a:r>
          <a:r>
            <a:rPr lang="ru-RU" sz="1300" kern="1200" dirty="0" err="1" smtClean="0"/>
            <a:t>уривки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твору</a:t>
          </a:r>
          <a:r>
            <a:rPr lang="ru-RU" sz="1300" kern="1200" dirty="0" smtClean="0"/>
            <a:t>, </a:t>
          </a:r>
          <a:r>
            <a:rPr lang="ru-RU" sz="1300" kern="1200" dirty="0" err="1" smtClean="0"/>
            <a:t>спробуйте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знайти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їхнє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відображення</a:t>
          </a:r>
          <a:r>
            <a:rPr lang="ru-RU" sz="1300" kern="1200" dirty="0" smtClean="0"/>
            <a:t> в </a:t>
          </a:r>
          <a:r>
            <a:rPr lang="ru-RU" sz="1300" kern="1200" dirty="0" err="1" smtClean="0"/>
            <a:t>наведених</a:t>
          </a:r>
          <a:r>
            <a:rPr lang="ru-RU" sz="1300" kern="1200" dirty="0" smtClean="0"/>
            <a:t> на </a:t>
          </a:r>
          <a:r>
            <a:rPr lang="ru-RU" sz="1300" kern="1200" dirty="0" err="1" smtClean="0"/>
            <a:t>наступних</a:t>
          </a:r>
          <a:r>
            <a:rPr lang="ru-RU" sz="1300" kern="1200" dirty="0" smtClean="0"/>
            <a:t> слайдах </a:t>
          </a:r>
          <a:r>
            <a:rPr lang="ru-RU" sz="1300" kern="1200" dirty="0" err="1" smtClean="0"/>
            <a:t>ілюстраціях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сучасних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художників</a:t>
          </a:r>
          <a:r>
            <a:rPr lang="ru-RU" sz="1300" kern="1200" dirty="0" smtClean="0"/>
            <a:t> та </a:t>
          </a:r>
          <a:r>
            <a:rPr lang="ru-RU" sz="1300" kern="1200" dirty="0" err="1" smtClean="0"/>
            <a:t>з’ясувати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деякі</a:t>
          </a:r>
          <a:r>
            <a:rPr lang="ru-RU" sz="1300" kern="1200" dirty="0" smtClean="0"/>
            <a:t> причини </a:t>
          </a:r>
          <a:r>
            <a:rPr lang="ru-RU" sz="1300" kern="1200" dirty="0" err="1" smtClean="0"/>
            <a:t>феодальної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роздробленості</a:t>
          </a:r>
          <a:r>
            <a:rPr lang="ru-RU" sz="1300" kern="1200" dirty="0" smtClean="0"/>
            <a:t>. А </a:t>
          </a:r>
          <a:r>
            <a:rPr lang="ru-RU" sz="1300" kern="1200" dirty="0" err="1" smtClean="0"/>
            <a:t>також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виділіть</a:t>
          </a:r>
          <a:r>
            <a:rPr lang="ru-RU" sz="1300" kern="1200" dirty="0" smtClean="0"/>
            <a:t> рядки у </a:t>
          </a:r>
          <a:r>
            <a:rPr lang="ru-RU" sz="1300" kern="1200" dirty="0" err="1" smtClean="0"/>
            <a:t>яких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відображено</a:t>
          </a:r>
          <a:r>
            <a:rPr lang="ru-RU" sz="1300" kern="1200" dirty="0" smtClean="0"/>
            <a:t> суть </a:t>
          </a:r>
          <a:r>
            <a:rPr lang="ru-RU" sz="1300" kern="1200" dirty="0" err="1" smtClean="0"/>
            <a:t>доби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43064" y="63638"/>
        <a:ext cx="6009872" cy="796052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5CE6C7-24FA-4C55-AA36-E73501E21C26}">
      <dsp:nvSpPr>
        <dsp:cNvPr id="0" name=""/>
        <dsp:cNvSpPr/>
      </dsp:nvSpPr>
      <dsp:spPr>
        <a:xfrm>
          <a:off x="1100444" y="9229"/>
          <a:ext cx="3565432" cy="35087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smtClean="0"/>
            <a:t>«После побоища Игоря Святославича с половцами» </a:t>
          </a:r>
          <a:endParaRPr lang="ru-RU" sz="1100" kern="1200"/>
        </a:p>
      </dsp:txBody>
      <dsp:txXfrm>
        <a:off x="1117572" y="26357"/>
        <a:ext cx="3531176" cy="316617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527FC3-E2CF-448B-9B67-342A60EA44D7}">
      <dsp:nvSpPr>
        <dsp:cNvPr id="0" name=""/>
        <dsp:cNvSpPr/>
      </dsp:nvSpPr>
      <dsp:spPr>
        <a:xfrm>
          <a:off x="393144" y="15239"/>
          <a:ext cx="2249693" cy="37355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«Слово про полку </a:t>
          </a:r>
          <a:r>
            <a:rPr lang="ru-RU" sz="1200" kern="1200" dirty="0" err="1" smtClean="0"/>
            <a:t>Ігоревім</a:t>
          </a:r>
          <a:r>
            <a:rPr lang="ru-RU" sz="1200" kern="1200" dirty="0" smtClean="0"/>
            <a:t>» </a:t>
          </a:r>
          <a:endParaRPr lang="ru-RU" sz="1200" kern="1200" dirty="0"/>
        </a:p>
      </dsp:txBody>
      <dsp:txXfrm>
        <a:off x="411380" y="33475"/>
        <a:ext cx="2213221" cy="337086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F1E224-99D6-4EA9-9A8C-A3D925C92314}">
      <dsp:nvSpPr>
        <dsp:cNvPr id="0" name=""/>
        <dsp:cNvSpPr/>
      </dsp:nvSpPr>
      <dsp:spPr>
        <a:xfrm>
          <a:off x="2106810" y="403"/>
          <a:ext cx="1892704" cy="41281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В. Перов </a:t>
          </a:r>
        </a:p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«Плач </a:t>
          </a:r>
          <a:r>
            <a:rPr lang="ru-RU" sz="1100" b="1" kern="1200" dirty="0" err="1" smtClean="0"/>
            <a:t>Ярославни</a:t>
          </a:r>
          <a:r>
            <a:rPr lang="ru-RU" sz="1100" b="1" kern="1200" dirty="0" smtClean="0"/>
            <a:t>»</a:t>
          </a:r>
          <a:endParaRPr lang="ru-RU" sz="1100" b="1" kern="1200" dirty="0"/>
        </a:p>
      </dsp:txBody>
      <dsp:txXfrm>
        <a:off x="2126962" y="20555"/>
        <a:ext cx="1852400" cy="372511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A59CA3-5AAF-4E58-A13D-736D2AD50A1C}">
      <dsp:nvSpPr>
        <dsp:cNvPr id="0" name=""/>
        <dsp:cNvSpPr/>
      </dsp:nvSpPr>
      <dsp:spPr>
        <a:xfrm>
          <a:off x="0" y="18332"/>
          <a:ext cx="2484976" cy="3510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М. </a:t>
          </a:r>
          <a:r>
            <a:rPr lang="ru-RU" sz="1500" kern="1200" dirty="0" err="1" smtClean="0"/>
            <a:t>Реріх</a:t>
          </a:r>
          <a:r>
            <a:rPr lang="ru-RU" sz="1500" kern="1200" dirty="0" smtClean="0"/>
            <a:t> "</a:t>
          </a:r>
          <a:r>
            <a:rPr lang="ru-RU" sz="1500" kern="1200" dirty="0" err="1" smtClean="0"/>
            <a:t>Похід</a:t>
          </a:r>
          <a:r>
            <a:rPr lang="ru-RU" sz="1500" kern="1200" dirty="0" smtClean="0"/>
            <a:t> </a:t>
          </a:r>
          <a:r>
            <a:rPr lang="ru-RU" sz="1500" kern="1200" dirty="0" err="1" smtClean="0"/>
            <a:t>Ігоря</a:t>
          </a:r>
          <a:r>
            <a:rPr lang="ru-RU" sz="1500" kern="1200" dirty="0" smtClean="0"/>
            <a:t>"</a:t>
          </a:r>
          <a:endParaRPr lang="ru-RU" sz="1500" kern="1200" dirty="0"/>
        </a:p>
      </dsp:txBody>
      <dsp:txXfrm>
        <a:off x="17134" y="35466"/>
        <a:ext cx="2450708" cy="316732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4FC8D0-7B87-4E5A-A2E7-CFBED956CBF2}">
      <dsp:nvSpPr>
        <dsp:cNvPr id="0" name=""/>
        <dsp:cNvSpPr/>
      </dsp:nvSpPr>
      <dsp:spPr>
        <a:xfrm>
          <a:off x="0" y="15438"/>
          <a:ext cx="3538444" cy="50193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В. Лопата. За </a:t>
          </a:r>
          <a:r>
            <a:rPr lang="ru-RU" sz="1300" kern="1200" dirty="0" err="1" smtClean="0"/>
            <a:t>рідну</a:t>
          </a:r>
          <a:r>
            <a:rPr lang="ru-RU" sz="1300" kern="1200" dirty="0" smtClean="0"/>
            <a:t> землю. </a:t>
          </a:r>
          <a:r>
            <a:rPr lang="ru-RU" sz="1300" kern="1200" dirty="0" err="1" smtClean="0"/>
            <a:t>Із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серії</a:t>
          </a:r>
          <a:r>
            <a:rPr lang="ru-RU" sz="1300" kern="1200" dirty="0" smtClean="0"/>
            <a:t> "Слово про </a:t>
          </a:r>
          <a:r>
            <a:rPr lang="ru-RU" sz="1300" kern="1200" dirty="0" err="1" smtClean="0"/>
            <a:t>Ігорів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похід</a:t>
          </a:r>
          <a:r>
            <a:rPr lang="ru-RU" sz="1300" kern="1200" dirty="0" smtClean="0"/>
            <a:t>"</a:t>
          </a:r>
          <a:endParaRPr lang="ru-RU" sz="1300" kern="1200" dirty="0"/>
        </a:p>
      </dsp:txBody>
      <dsp:txXfrm>
        <a:off x="24502" y="39940"/>
        <a:ext cx="3489440" cy="452926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34058F-BD2D-4BB9-8DBD-0E03314230D4}">
      <dsp:nvSpPr>
        <dsp:cNvPr id="0" name=""/>
        <dsp:cNvSpPr/>
      </dsp:nvSpPr>
      <dsp:spPr>
        <a:xfrm>
          <a:off x="0" y="283321"/>
          <a:ext cx="5600405" cy="950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Мета:обговорення</a:t>
          </a:r>
          <a:r>
            <a:rPr lang="ru-RU" sz="1200" kern="1200" dirty="0" smtClean="0"/>
            <a:t> будь-</a:t>
          </a:r>
          <a:r>
            <a:rPr lang="ru-RU" sz="1200" kern="1200" dirty="0" err="1" smtClean="0"/>
            <a:t>якої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гострої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проблеми</a:t>
          </a:r>
          <a:r>
            <a:rPr lang="ru-RU" sz="1200" kern="1200" dirty="0" smtClean="0"/>
            <a:t> з </a:t>
          </a:r>
          <a:r>
            <a:rPr lang="ru-RU" sz="1200" kern="1200" dirty="0" err="1" smtClean="0"/>
            <a:t>діаметрально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протилежних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позицій</a:t>
          </a:r>
          <a:r>
            <a:rPr lang="ru-RU" sz="1200" kern="1200" dirty="0" smtClean="0"/>
            <a:t>; для </a:t>
          </a:r>
          <a:r>
            <a:rPr lang="ru-RU" sz="1200" kern="1200" dirty="0" err="1" smtClean="0"/>
            <a:t>інтенсивної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перевірки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обсягу</a:t>
          </a:r>
          <a:r>
            <a:rPr lang="ru-RU" sz="1200" kern="1200" dirty="0" smtClean="0"/>
            <a:t> та </a:t>
          </a:r>
          <a:r>
            <a:rPr lang="ru-RU" sz="1200" kern="1200" dirty="0" err="1" smtClean="0"/>
            <a:t>глибини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наявних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знань</a:t>
          </a:r>
          <a:r>
            <a:rPr lang="ru-RU" sz="1200" kern="1200" dirty="0" smtClean="0"/>
            <a:t> (</a:t>
          </a:r>
          <a:r>
            <a:rPr lang="ru-RU" sz="1200" kern="1200" dirty="0" err="1" smtClean="0"/>
            <a:t>наприклад</a:t>
          </a:r>
          <a:r>
            <a:rPr lang="ru-RU" sz="1200" kern="1200" dirty="0" smtClean="0"/>
            <a:t>, </a:t>
          </a:r>
          <a:r>
            <a:rPr lang="ru-RU" sz="1200" kern="1200" dirty="0" err="1" smtClean="0"/>
            <a:t>термінів</a:t>
          </a:r>
          <a:r>
            <a:rPr lang="ru-RU" sz="1200" kern="1200" dirty="0" smtClean="0"/>
            <a:t>, </a:t>
          </a:r>
          <a:r>
            <a:rPr lang="ru-RU" sz="1200" kern="1200" dirty="0" err="1" smtClean="0"/>
            <a:t>ідей</a:t>
          </a:r>
          <a:r>
            <a:rPr lang="ru-RU" sz="1200" kern="1200" dirty="0" smtClean="0"/>
            <a:t>); для </a:t>
          </a:r>
          <a:r>
            <a:rPr lang="ru-RU" sz="1200" kern="1200" dirty="0" err="1" smtClean="0"/>
            <a:t>розвитку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вмінь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аргументувати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власну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позицію</a:t>
          </a:r>
          <a:r>
            <a:rPr lang="ru-RU" sz="1200" kern="1200" dirty="0" smtClean="0"/>
            <a:t>.</a:t>
          </a:r>
          <a:endParaRPr lang="ru-RU" sz="1200" kern="1200" dirty="0"/>
        </a:p>
      </dsp:txBody>
      <dsp:txXfrm>
        <a:off x="46377" y="329698"/>
        <a:ext cx="5507651" cy="857286"/>
      </dsp:txXfrm>
    </dsp:sp>
    <dsp:sp modelId="{915C134D-58F3-40BA-8077-CD5D72CEB70B}">
      <dsp:nvSpPr>
        <dsp:cNvPr id="0" name=""/>
        <dsp:cNvSpPr/>
      </dsp:nvSpPr>
      <dsp:spPr>
        <a:xfrm>
          <a:off x="0" y="1273681"/>
          <a:ext cx="5600405" cy="3951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Кількість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учнів</a:t>
          </a:r>
          <a:r>
            <a:rPr lang="ru-RU" sz="1200" kern="1200" dirty="0" smtClean="0"/>
            <a:t>: до ЗО </a:t>
          </a:r>
          <a:r>
            <a:rPr lang="ru-RU" sz="1200" kern="1200" dirty="0" err="1" smtClean="0"/>
            <a:t>осіб</a:t>
          </a:r>
          <a:r>
            <a:rPr lang="ru-RU" sz="1200" kern="1200" dirty="0" smtClean="0"/>
            <a:t>.</a:t>
          </a:r>
          <a:endParaRPr lang="ru-RU" sz="1200" kern="1200" dirty="0"/>
        </a:p>
      </dsp:txBody>
      <dsp:txXfrm>
        <a:off x="19289" y="1292970"/>
        <a:ext cx="5561827" cy="356553"/>
      </dsp:txXfrm>
    </dsp:sp>
    <dsp:sp modelId="{A8B00868-CECC-41E0-A936-97B8C751CBFF}">
      <dsp:nvSpPr>
        <dsp:cNvPr id="0" name=""/>
        <dsp:cNvSpPr/>
      </dsp:nvSpPr>
      <dsp:spPr>
        <a:xfrm>
          <a:off x="0" y="1709132"/>
          <a:ext cx="5600405" cy="3975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Необхідний</a:t>
          </a:r>
          <a:r>
            <a:rPr lang="ru-RU" sz="1200" kern="1200" dirty="0" smtClean="0"/>
            <a:t> час: до 15 </a:t>
          </a:r>
          <a:r>
            <a:rPr lang="ru-RU" sz="1200" kern="1200" dirty="0" err="1" smtClean="0"/>
            <a:t>хвилин</a:t>
          </a:r>
          <a:r>
            <a:rPr lang="ru-RU" sz="1200" kern="1200" dirty="0" smtClean="0"/>
            <a:t>.</a:t>
          </a:r>
          <a:endParaRPr lang="ru-RU" sz="1200" kern="1200" dirty="0"/>
        </a:p>
      </dsp:txBody>
      <dsp:txXfrm>
        <a:off x="19407" y="1728539"/>
        <a:ext cx="5561591" cy="358749"/>
      </dsp:txXfrm>
    </dsp:sp>
    <dsp:sp modelId="{510C2EF0-7BB4-4679-A822-036FC2937356}">
      <dsp:nvSpPr>
        <dsp:cNvPr id="0" name=""/>
        <dsp:cNvSpPr/>
      </dsp:nvSpPr>
      <dsp:spPr>
        <a:xfrm>
          <a:off x="0" y="2147016"/>
          <a:ext cx="5600405" cy="469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Обладнання</a:t>
          </a:r>
          <a:r>
            <a:rPr lang="ru-RU" sz="1200" kern="1200" dirty="0" smtClean="0"/>
            <a:t>: </a:t>
          </a:r>
          <a:r>
            <a:rPr lang="ru-RU" sz="1200" kern="1200" dirty="0" err="1" smtClean="0"/>
            <a:t>плакати</a:t>
          </a:r>
          <a:r>
            <a:rPr lang="ru-RU" sz="1200" kern="1200" dirty="0" smtClean="0"/>
            <a:t> «</a:t>
          </a:r>
          <a:r>
            <a:rPr lang="ru-RU" sz="1200" kern="1200" dirty="0" err="1" smtClean="0"/>
            <a:t>Позитивне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явище</a:t>
          </a:r>
          <a:r>
            <a:rPr lang="ru-RU" sz="1200" kern="1200" dirty="0" smtClean="0"/>
            <a:t>», «</a:t>
          </a:r>
          <a:r>
            <a:rPr lang="ru-RU" sz="1200" kern="1200" dirty="0" err="1" smtClean="0"/>
            <a:t>Негативне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явище</a:t>
          </a:r>
          <a:r>
            <a:rPr lang="ru-RU" sz="1200" kern="1200" dirty="0" smtClean="0"/>
            <a:t>», «</a:t>
          </a:r>
          <a:r>
            <a:rPr lang="ru-RU" sz="1200" kern="1200" dirty="0" err="1" smtClean="0"/>
            <a:t>Це</a:t>
          </a:r>
          <a:r>
            <a:rPr lang="ru-RU" sz="1200" kern="1200" dirty="0" smtClean="0"/>
            <a:t> складне для мене </a:t>
          </a:r>
          <a:r>
            <a:rPr lang="ru-RU" sz="1200" kern="1200" dirty="0" err="1" smtClean="0"/>
            <a:t>питання</a:t>
          </a:r>
          <a:r>
            <a:rPr lang="ru-RU" sz="1200" kern="1200" dirty="0" smtClean="0"/>
            <a:t>».</a:t>
          </a:r>
          <a:endParaRPr lang="ru-RU" sz="1200" kern="1200" dirty="0"/>
        </a:p>
      </dsp:txBody>
      <dsp:txXfrm>
        <a:off x="22934" y="2169950"/>
        <a:ext cx="5554537" cy="423936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9C4213-8D94-4D25-B64B-6FEA2D433BF7}">
      <dsp:nvSpPr>
        <dsp:cNvPr id="0" name=""/>
        <dsp:cNvSpPr/>
      </dsp:nvSpPr>
      <dsp:spPr>
        <a:xfrm>
          <a:off x="0" y="1861"/>
          <a:ext cx="5412510" cy="3451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Порядок </a:t>
          </a:r>
          <a:r>
            <a:rPr lang="ru-RU" sz="1100" kern="1200" dirty="0" err="1" smtClean="0"/>
            <a:t>роботи</a:t>
          </a:r>
          <a:r>
            <a:rPr lang="ru-RU" sz="1100" kern="1200" dirty="0" smtClean="0"/>
            <a:t> :</a:t>
          </a:r>
          <a:endParaRPr lang="ru-RU" sz="1100" kern="1200" dirty="0"/>
        </a:p>
      </dsp:txBody>
      <dsp:txXfrm>
        <a:off x="16850" y="18711"/>
        <a:ext cx="5378810" cy="311482"/>
      </dsp:txXfrm>
    </dsp:sp>
    <dsp:sp modelId="{F1EC4A1E-7A13-4F7C-B637-5660172E3646}">
      <dsp:nvSpPr>
        <dsp:cNvPr id="0" name=""/>
        <dsp:cNvSpPr/>
      </dsp:nvSpPr>
      <dsp:spPr>
        <a:xfrm>
          <a:off x="0" y="348257"/>
          <a:ext cx="5412510" cy="5020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err="1" smtClean="0"/>
            <a:t>Пропонуємо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учням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дискусійне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питання</a:t>
          </a:r>
          <a:r>
            <a:rPr lang="ru-RU" sz="1100" kern="1200" dirty="0" smtClean="0"/>
            <a:t> і просимо </a:t>
          </a:r>
          <a:r>
            <a:rPr lang="ru-RU" sz="1100" kern="1200" dirty="0" err="1" smtClean="0"/>
            <a:t>їх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визначити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власну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позицію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щодо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нього</a:t>
          </a:r>
          <a:r>
            <a:rPr lang="ru-RU" sz="1100" kern="1200" dirty="0" smtClean="0"/>
            <a:t>.</a:t>
          </a:r>
          <a:endParaRPr lang="ru-RU" sz="1100" kern="1200" dirty="0"/>
        </a:p>
      </dsp:txBody>
      <dsp:txXfrm>
        <a:off x="24510" y="372767"/>
        <a:ext cx="5363490" cy="453065"/>
      </dsp:txXfrm>
    </dsp:sp>
    <dsp:sp modelId="{A922A742-B6B4-4DB4-B20A-7579337B6BA2}">
      <dsp:nvSpPr>
        <dsp:cNvPr id="0" name=""/>
        <dsp:cNvSpPr/>
      </dsp:nvSpPr>
      <dsp:spPr>
        <a:xfrm>
          <a:off x="0" y="831928"/>
          <a:ext cx="5412510" cy="417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 </a:t>
          </a:r>
          <a:r>
            <a:rPr lang="ru-RU" sz="1100" kern="1200" dirty="0" err="1" smtClean="0"/>
            <a:t>Розміщуємо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плакати</a:t>
          </a:r>
          <a:r>
            <a:rPr lang="ru-RU" sz="1100" kern="1200" dirty="0" smtClean="0"/>
            <a:t> з </a:t>
          </a:r>
          <a:r>
            <a:rPr lang="ru-RU" sz="1100" kern="1200" dirty="0" err="1" smtClean="0"/>
            <a:t>варіантами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відповідей</a:t>
          </a:r>
          <a:r>
            <a:rPr lang="ru-RU" sz="1100" kern="1200" dirty="0" smtClean="0"/>
            <a:t> на </a:t>
          </a:r>
          <a:r>
            <a:rPr lang="ru-RU" sz="1100" kern="1200" dirty="0" err="1" smtClean="0"/>
            <a:t>протилежних</a:t>
          </a:r>
          <a:r>
            <a:rPr lang="ru-RU" sz="1100" kern="1200" dirty="0" smtClean="0"/>
            <a:t> сторонах </a:t>
          </a:r>
          <a:r>
            <a:rPr lang="ru-RU" sz="1100" kern="1200" dirty="0" err="1" smtClean="0"/>
            <a:t>дошки</a:t>
          </a:r>
          <a:r>
            <a:rPr lang="ru-RU" sz="1100" kern="1200" dirty="0" smtClean="0"/>
            <a:t>.</a:t>
          </a:r>
          <a:endParaRPr lang="ru-RU" sz="1100" kern="1200" dirty="0"/>
        </a:p>
      </dsp:txBody>
      <dsp:txXfrm>
        <a:off x="20399" y="852327"/>
        <a:ext cx="5371712" cy="377073"/>
      </dsp:txXfrm>
    </dsp:sp>
    <dsp:sp modelId="{7EA573D4-3583-4B77-9104-01B39357D894}">
      <dsp:nvSpPr>
        <dsp:cNvPr id="0" name=""/>
        <dsp:cNvSpPr/>
      </dsp:nvSpPr>
      <dsp:spPr>
        <a:xfrm>
          <a:off x="0" y="1222487"/>
          <a:ext cx="5412510" cy="4575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err="1" smtClean="0"/>
            <a:t>Пропонуємо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учням</a:t>
          </a:r>
          <a:r>
            <a:rPr lang="ru-RU" sz="1100" kern="1200" dirty="0" smtClean="0"/>
            <a:t> стати </a:t>
          </a:r>
          <a:r>
            <a:rPr lang="ru-RU" sz="1100" kern="1200" dirty="0" err="1" smtClean="0"/>
            <a:t>біля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відповідного</a:t>
          </a:r>
          <a:r>
            <a:rPr lang="ru-RU" sz="1100" kern="1200" dirty="0" smtClean="0"/>
            <a:t> плакату, </a:t>
          </a:r>
          <a:r>
            <a:rPr lang="ru-RU" sz="1100" kern="1200" dirty="0" err="1" smtClean="0"/>
            <a:t>залежно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від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їхньої</a:t>
          </a:r>
          <a:r>
            <a:rPr lang="ru-RU" sz="1100" kern="1200" dirty="0" smtClean="0"/>
            <a:t> думки </a:t>
          </a:r>
          <a:r>
            <a:rPr lang="ru-RU" sz="1100" kern="1200" dirty="0" err="1" smtClean="0"/>
            <a:t>щодо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обговорюваної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проблеми</a:t>
          </a:r>
          <a:r>
            <a:rPr lang="ru-RU" sz="1100" kern="1200" dirty="0" smtClean="0"/>
            <a:t>, «</a:t>
          </a:r>
          <a:r>
            <a:rPr lang="ru-RU" sz="1100" kern="1200" dirty="0" err="1" smtClean="0"/>
            <a:t>проголосувати</a:t>
          </a:r>
          <a:r>
            <a:rPr lang="ru-RU" sz="1100" kern="1200" dirty="0" smtClean="0"/>
            <a:t> ногами« .</a:t>
          </a:r>
          <a:endParaRPr lang="ru-RU" sz="1100" kern="1200" dirty="0"/>
        </a:p>
      </dsp:txBody>
      <dsp:txXfrm>
        <a:off x="22334" y="1244821"/>
        <a:ext cx="5367842" cy="412843"/>
      </dsp:txXfrm>
    </dsp:sp>
    <dsp:sp modelId="{E27D7AF5-9103-452F-ACD8-FC751701595C}">
      <dsp:nvSpPr>
        <dsp:cNvPr id="0" name=""/>
        <dsp:cNvSpPr/>
      </dsp:nvSpPr>
      <dsp:spPr>
        <a:xfrm>
          <a:off x="0" y="1657781"/>
          <a:ext cx="5412510" cy="6416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 </a:t>
          </a:r>
          <a:r>
            <a:rPr lang="ru-RU" sz="1100" kern="1200" dirty="0" err="1" smtClean="0"/>
            <a:t>Вибираємо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декількох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учасників</a:t>
          </a:r>
          <a:r>
            <a:rPr lang="ru-RU" sz="1100" kern="1200" dirty="0" smtClean="0"/>
            <a:t> і просимо </a:t>
          </a:r>
          <a:r>
            <a:rPr lang="ru-RU" sz="1100" kern="1200" dirty="0" err="1" smtClean="0"/>
            <a:t>їх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обґрунтувати</a:t>
          </a:r>
          <a:r>
            <a:rPr lang="ru-RU" sz="1100" kern="1200" dirty="0" smtClean="0"/>
            <a:t> свою </a:t>
          </a:r>
          <a:r>
            <a:rPr lang="ru-RU" sz="1100" kern="1200" dirty="0" err="1" smtClean="0"/>
            <a:t>позицію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або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пропонуємо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всім</a:t>
          </a:r>
          <a:r>
            <a:rPr lang="ru-RU" sz="1100" kern="1200" dirty="0" smtClean="0"/>
            <a:t>, </a:t>
          </a:r>
          <a:r>
            <a:rPr lang="ru-RU" sz="1100" kern="1200" dirty="0" err="1" smtClean="0"/>
            <a:t>хто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поділяє</a:t>
          </a:r>
          <a:r>
            <a:rPr lang="ru-RU" sz="1100" kern="1200" dirty="0" smtClean="0"/>
            <a:t> одну і ту саму точку </a:t>
          </a:r>
          <a:r>
            <a:rPr lang="ru-RU" sz="1100" kern="1200" dirty="0" err="1" smtClean="0"/>
            <a:t>зору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обговорити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її</a:t>
          </a:r>
          <a:r>
            <a:rPr lang="ru-RU" sz="1100" kern="1200" dirty="0" smtClean="0"/>
            <a:t> та </a:t>
          </a:r>
          <a:r>
            <a:rPr lang="ru-RU" sz="1100" kern="1200" dirty="0" err="1" smtClean="0"/>
            <a:t>виробити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спільні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аргументи</a:t>
          </a:r>
          <a:r>
            <a:rPr lang="ru-RU" sz="1100" kern="1200" dirty="0" smtClean="0"/>
            <a:t> на </a:t>
          </a:r>
          <a:r>
            <a:rPr lang="ru-RU" sz="1100" kern="1200" dirty="0" err="1" smtClean="0"/>
            <a:t>її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захист</a:t>
          </a:r>
          <a:r>
            <a:rPr lang="ru-RU" sz="1100" kern="1200" dirty="0" smtClean="0"/>
            <a:t>.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/>
        </a:p>
      </dsp:txBody>
      <dsp:txXfrm>
        <a:off x="31322" y="1689103"/>
        <a:ext cx="5349866" cy="578982"/>
      </dsp:txXfrm>
    </dsp:sp>
    <dsp:sp modelId="{844538D7-97FB-4818-942D-652F6DD00B29}">
      <dsp:nvSpPr>
        <dsp:cNvPr id="0" name=""/>
        <dsp:cNvSpPr/>
      </dsp:nvSpPr>
      <dsp:spPr>
        <a:xfrm>
          <a:off x="0" y="2250452"/>
          <a:ext cx="5412510" cy="6416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err="1" smtClean="0"/>
            <a:t>Після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викладу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різних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точок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зору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потрібно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запитати</a:t>
          </a:r>
          <a:r>
            <a:rPr lang="ru-RU" sz="1100" kern="1200" dirty="0" smtClean="0"/>
            <a:t>, </a:t>
          </a:r>
          <a:r>
            <a:rPr lang="ru-RU" sz="1100" kern="1200" dirty="0" err="1" smtClean="0"/>
            <a:t>чи</a:t>
          </a:r>
          <a:r>
            <a:rPr lang="ru-RU" sz="1100" kern="1200" dirty="0" smtClean="0"/>
            <a:t> не </a:t>
          </a:r>
          <a:r>
            <a:rPr lang="ru-RU" sz="1100" kern="1200" dirty="0" err="1" smtClean="0"/>
            <a:t>змінив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хто-небудь</a:t>
          </a:r>
          <a:r>
            <a:rPr lang="ru-RU" sz="1100" kern="1200" dirty="0" smtClean="0"/>
            <a:t> з </a:t>
          </a:r>
          <a:r>
            <a:rPr lang="ru-RU" sz="1100" kern="1200" dirty="0" err="1" smtClean="0"/>
            <a:t>учасників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своєї</a:t>
          </a:r>
          <a:r>
            <a:rPr lang="ru-RU" sz="1100" kern="1200" dirty="0" smtClean="0"/>
            <a:t> думки і </a:t>
          </a:r>
          <a:r>
            <a:rPr lang="ru-RU" sz="1100" kern="1200" dirty="0" err="1" smtClean="0"/>
            <a:t>чи</a:t>
          </a:r>
          <a:r>
            <a:rPr lang="ru-RU" sz="1100" kern="1200" dirty="0" smtClean="0"/>
            <a:t> не </a:t>
          </a:r>
          <a:r>
            <a:rPr lang="ru-RU" sz="1100" kern="1200" dirty="0" err="1" smtClean="0"/>
            <a:t>хоче</a:t>
          </a:r>
          <a:r>
            <a:rPr lang="ru-RU" sz="1100" kern="1200" dirty="0" smtClean="0"/>
            <a:t> перейти до </a:t>
          </a:r>
          <a:r>
            <a:rPr lang="ru-RU" sz="1100" kern="1200" dirty="0" err="1" smtClean="0"/>
            <a:t>іншого</a:t>
          </a:r>
          <a:r>
            <a:rPr lang="ru-RU" sz="1100" kern="1200" dirty="0" smtClean="0"/>
            <a:t> плакату. </a:t>
          </a:r>
          <a:r>
            <a:rPr lang="ru-RU" sz="1100" kern="1200" dirty="0" err="1" smtClean="0"/>
            <a:t>Пропонуємо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учням</a:t>
          </a:r>
          <a:r>
            <a:rPr lang="ru-RU" sz="1100" kern="1200" dirty="0" smtClean="0"/>
            <a:t> перейти й </a:t>
          </a:r>
          <a:r>
            <a:rPr lang="ru-RU" sz="1100" kern="1200" dirty="0" err="1" smtClean="0"/>
            <a:t>обґрунтувати</a:t>
          </a:r>
          <a:r>
            <a:rPr lang="ru-RU" sz="1100" kern="1200" dirty="0" smtClean="0"/>
            <a:t> причини </a:t>
          </a:r>
          <a:r>
            <a:rPr lang="ru-RU" sz="1100" kern="1200" dirty="0" err="1" smtClean="0"/>
            <a:t>свого</a:t>
          </a:r>
          <a:r>
            <a:rPr lang="ru-RU" sz="1100" kern="1200" dirty="0" smtClean="0"/>
            <a:t> переходу.</a:t>
          </a:r>
          <a:endParaRPr lang="ru-RU" sz="1100" kern="1200" dirty="0"/>
        </a:p>
      </dsp:txBody>
      <dsp:txXfrm>
        <a:off x="31322" y="2281774"/>
        <a:ext cx="5349866" cy="578982"/>
      </dsp:txXfrm>
    </dsp:sp>
    <dsp:sp modelId="{CD81221E-D3A7-4115-A4C6-D8C9A50FC76C}">
      <dsp:nvSpPr>
        <dsp:cNvPr id="0" name=""/>
        <dsp:cNvSpPr/>
      </dsp:nvSpPr>
      <dsp:spPr>
        <a:xfrm>
          <a:off x="0" y="2843117"/>
          <a:ext cx="5412510" cy="6416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err="1" smtClean="0"/>
            <a:t>Пропонуємо</a:t>
          </a:r>
          <a:r>
            <a:rPr lang="ru-RU" sz="1100" kern="1200" smtClean="0"/>
            <a:t> учасникам </a:t>
          </a:r>
          <a:r>
            <a:rPr lang="ru-RU" sz="1100" kern="1200" dirty="0" err="1" smtClean="0"/>
            <a:t>назвати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найбільш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переконливі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аргументи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своєї</a:t>
          </a:r>
          <a:r>
            <a:rPr lang="ru-RU" sz="1100" kern="1200" dirty="0" smtClean="0"/>
            <a:t> та </a:t>
          </a:r>
          <a:r>
            <a:rPr lang="ru-RU" sz="1100" kern="1200" dirty="0" err="1" smtClean="0"/>
            <a:t>протилежної</a:t>
          </a:r>
          <a:r>
            <a:rPr lang="ru-RU" sz="1100" kern="1200" dirty="0" smtClean="0"/>
            <a:t> </a:t>
          </a:r>
          <a:r>
            <a:rPr lang="ru-RU" sz="1100" kern="1200" dirty="0" err="1" smtClean="0"/>
            <a:t>сторони</a:t>
          </a:r>
          <a:r>
            <a:rPr lang="ru-RU" sz="1100" kern="1200" dirty="0" smtClean="0"/>
            <a:t> .</a:t>
          </a:r>
          <a:endParaRPr lang="ru-RU" sz="1100" kern="1200" dirty="0"/>
        </a:p>
      </dsp:txBody>
      <dsp:txXfrm>
        <a:off x="31322" y="2874439"/>
        <a:ext cx="5349866" cy="578982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89E341-973F-4C4D-B53F-CF6CB4E725AF}">
      <dsp:nvSpPr>
        <dsp:cNvPr id="0" name=""/>
        <dsp:cNvSpPr/>
      </dsp:nvSpPr>
      <dsp:spPr>
        <a:xfrm>
          <a:off x="0" y="0"/>
          <a:ext cx="5394034" cy="6563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Феодальна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роздробленість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держави</a:t>
          </a:r>
          <a:r>
            <a:rPr lang="ru-RU" sz="1700" kern="1200" dirty="0" smtClean="0"/>
            <a:t> – </a:t>
          </a:r>
          <a:r>
            <a:rPr lang="ru-RU" sz="1700" kern="1200" dirty="0" err="1" smtClean="0"/>
            <a:t>це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позитивне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чи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негативне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явище</a:t>
          </a:r>
          <a:r>
            <a:rPr lang="ru-RU" sz="1700" kern="1200" dirty="0" smtClean="0"/>
            <a:t> в </a:t>
          </a:r>
          <a:r>
            <a:rPr lang="ru-RU" sz="1700" kern="1200" dirty="0" err="1" smtClean="0"/>
            <a:t>історії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Русі-України</a:t>
          </a:r>
          <a:r>
            <a:rPr lang="ru-RU" sz="1700" kern="1200" dirty="0" smtClean="0"/>
            <a:t>?</a:t>
          </a:r>
          <a:endParaRPr lang="ru-RU" sz="1700" kern="1200" dirty="0"/>
        </a:p>
      </dsp:txBody>
      <dsp:txXfrm>
        <a:off x="32041" y="32041"/>
        <a:ext cx="5329952" cy="592288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3F8A64-BDA6-493F-A131-C698341B3146}">
      <dsp:nvSpPr>
        <dsp:cNvPr id="0" name=""/>
        <dsp:cNvSpPr/>
      </dsp:nvSpPr>
      <dsp:spPr>
        <a:xfrm>
          <a:off x="0" y="118158"/>
          <a:ext cx="9613860" cy="11583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/>
            <a:t>Уявіть</a:t>
          </a:r>
          <a:r>
            <a:rPr lang="ru-RU" sz="2200" kern="1200" dirty="0" smtClean="0"/>
            <a:t> себе князем одного </a:t>
          </a:r>
          <a:r>
            <a:rPr lang="ru-RU" sz="2200" kern="1200" dirty="0" err="1" smtClean="0"/>
            <a:t>із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удільних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князівств</a:t>
          </a:r>
          <a:r>
            <a:rPr lang="ru-RU" sz="2200" kern="1200" dirty="0" smtClean="0"/>
            <a:t>; </a:t>
          </a:r>
          <a:r>
            <a:rPr lang="ru-RU" sz="2200" kern="1200" dirty="0" err="1" smtClean="0"/>
            <a:t>складіть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звернення</a:t>
          </a:r>
          <a:r>
            <a:rPr lang="ru-RU" sz="2200" kern="1200" dirty="0" smtClean="0"/>
            <a:t> до </a:t>
          </a:r>
          <a:r>
            <a:rPr lang="ru-RU" sz="2200" kern="1200" dirty="0" err="1" smtClean="0"/>
            <a:t>своїх</a:t>
          </a:r>
          <a:r>
            <a:rPr lang="ru-RU" sz="2200" kern="1200" dirty="0" smtClean="0"/>
            <a:t> «</a:t>
          </a:r>
          <a:r>
            <a:rPr lang="ru-RU" sz="2200" kern="1200" dirty="0" err="1" smtClean="0"/>
            <a:t>братів</a:t>
          </a:r>
          <a:r>
            <a:rPr lang="ru-RU" sz="2200" kern="1200" dirty="0" smtClean="0"/>
            <a:t>» з </a:t>
          </a:r>
          <a:r>
            <a:rPr lang="ru-RU" sz="2200" kern="1200" dirty="0" err="1" smtClean="0"/>
            <a:t>закликом</a:t>
          </a:r>
          <a:r>
            <a:rPr lang="ru-RU" sz="2200" kern="1200" dirty="0" smtClean="0"/>
            <a:t> до </a:t>
          </a:r>
          <a:r>
            <a:rPr lang="ru-RU" sz="2200" kern="1200" dirty="0" err="1" smtClean="0"/>
            <a:t>об’єднання</a:t>
          </a:r>
          <a:r>
            <a:rPr lang="ru-RU" sz="2200" kern="1200" dirty="0" smtClean="0"/>
            <a:t>, </a:t>
          </a:r>
          <a:r>
            <a:rPr lang="ru-RU" sz="2200" kern="1200" dirty="0" err="1" smtClean="0"/>
            <a:t>аргументуючи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його</a:t>
          </a:r>
          <a:r>
            <a:rPr lang="ru-RU" sz="2200" kern="1200" dirty="0" smtClean="0"/>
            <a:t> та </a:t>
          </a:r>
          <a:r>
            <a:rPr lang="ru-RU" sz="2200" kern="1200" dirty="0" err="1" smtClean="0"/>
            <a:t>звертаючи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увагу</a:t>
          </a:r>
          <a:r>
            <a:rPr lang="ru-RU" sz="2200" kern="1200" dirty="0" smtClean="0"/>
            <a:t> на </a:t>
          </a:r>
          <a:r>
            <a:rPr lang="ru-RU" sz="2200" kern="1200" dirty="0" err="1" smtClean="0"/>
            <a:t>сильні</a:t>
          </a:r>
          <a:r>
            <a:rPr lang="ru-RU" sz="2200" kern="1200" dirty="0" smtClean="0"/>
            <a:t> та </a:t>
          </a:r>
          <a:r>
            <a:rPr lang="ru-RU" sz="2200" kern="1200" dirty="0" err="1" smtClean="0"/>
            <a:t>слабкі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сторони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свого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князівства</a:t>
          </a:r>
          <a:r>
            <a:rPr lang="ru-RU" sz="2200" kern="1200" dirty="0" smtClean="0"/>
            <a:t>.</a:t>
          </a:r>
          <a:endParaRPr lang="ru-RU" sz="2200" kern="1200" dirty="0"/>
        </a:p>
      </dsp:txBody>
      <dsp:txXfrm>
        <a:off x="56544" y="174702"/>
        <a:ext cx="9500772" cy="1045212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3BECD7-3723-49FA-82DC-1256C824A9FD}">
      <dsp:nvSpPr>
        <dsp:cNvPr id="0" name=""/>
        <dsp:cNvSpPr/>
      </dsp:nvSpPr>
      <dsp:spPr>
        <a:xfrm>
          <a:off x="520357" y="12310"/>
          <a:ext cx="1785700" cy="34471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Ярополк </a:t>
          </a:r>
          <a:r>
            <a:rPr lang="ru-RU" sz="1000" b="1" kern="1200" dirty="0" err="1" smtClean="0"/>
            <a:t>Володимирович</a:t>
          </a:r>
          <a:endParaRPr lang="ru-RU" sz="1000" b="1" kern="1200" dirty="0"/>
        </a:p>
      </dsp:txBody>
      <dsp:txXfrm>
        <a:off x="537184" y="29137"/>
        <a:ext cx="1752046" cy="311056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663351-77EA-41B3-A9BF-1017A1858AF4}">
      <dsp:nvSpPr>
        <dsp:cNvPr id="0" name=""/>
        <dsp:cNvSpPr/>
      </dsp:nvSpPr>
      <dsp:spPr>
        <a:xfrm>
          <a:off x="293391" y="19795"/>
          <a:ext cx="1662550" cy="3297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Ігор</a:t>
          </a:r>
          <a:r>
            <a:rPr lang="ru-RU" sz="1300" kern="1200" dirty="0" smtClean="0"/>
            <a:t> Святославович</a:t>
          </a:r>
          <a:endParaRPr lang="ru-RU" sz="1300" kern="1200" dirty="0"/>
        </a:p>
      </dsp:txBody>
      <dsp:txXfrm>
        <a:off x="309488" y="35892"/>
        <a:ext cx="1630356" cy="297546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972A8B-1B6E-48B8-90AB-E4668B38C41E}">
      <dsp:nvSpPr>
        <dsp:cNvPr id="0" name=""/>
        <dsp:cNvSpPr/>
      </dsp:nvSpPr>
      <dsp:spPr>
        <a:xfrm>
          <a:off x="0" y="1578"/>
          <a:ext cx="1892933" cy="2807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Юрій</a:t>
          </a:r>
          <a:r>
            <a:rPr lang="ru-RU" sz="1200" kern="1200" dirty="0" smtClean="0"/>
            <a:t> Долгорукий</a:t>
          </a:r>
          <a:endParaRPr lang="ru-RU" sz="1200" kern="1200" dirty="0"/>
        </a:p>
      </dsp:txBody>
      <dsp:txXfrm>
        <a:off x="13707" y="15285"/>
        <a:ext cx="1865519" cy="253385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FF2B79-7C78-4F18-945D-0B4AA786880C}">
      <dsp:nvSpPr>
        <dsp:cNvPr id="0" name=""/>
        <dsp:cNvSpPr/>
      </dsp:nvSpPr>
      <dsp:spPr>
        <a:xfrm>
          <a:off x="0" y="0"/>
          <a:ext cx="1616148" cy="304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Володимирко</a:t>
          </a:r>
          <a:endParaRPr lang="ru-RU" sz="1300" kern="1200" dirty="0"/>
        </a:p>
      </dsp:txBody>
      <dsp:txXfrm>
        <a:off x="14850" y="14850"/>
        <a:ext cx="1586448" cy="274500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07ADA2-D333-4666-BA78-8DFE58AC5460}">
      <dsp:nvSpPr>
        <dsp:cNvPr id="0" name=""/>
        <dsp:cNvSpPr/>
      </dsp:nvSpPr>
      <dsp:spPr>
        <a:xfrm>
          <a:off x="0" y="11222"/>
          <a:ext cx="1946489" cy="304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0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/>
            <a:t>Мстислав Ізяславич</a:t>
          </a:r>
          <a:endParaRPr lang="ru-RU" sz="1300" kern="1200"/>
        </a:p>
      </dsp:txBody>
      <dsp:txXfrm>
        <a:off x="14850" y="26072"/>
        <a:ext cx="1916789" cy="274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1E6F8-0AA0-4BE4-B721-072E2DA2A007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165EFE-D9AE-4935-857F-AABB5ADD6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75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165EFE-D9AE-4935-857F-AABB5ADD6CB4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836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981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222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564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3497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46855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985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5280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9448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797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242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6120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769513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4954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438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7864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5421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677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487BB-251B-472E-8463-36232DE140FD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A6241-CC24-4B22-AC59-DDC4DC502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8770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  <p:sldLayoutId id="214748378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openxmlformats.org/officeDocument/2006/relationships/diagramColors" Target="../diagrams/colors5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QuickStyle" Target="../diagrams/quickStyle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Layout" Target="../diagrams/layout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Data" Target="../diagrams/data5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image" Target="../media/image4.png"/><Relationship Id="rId27" Type="http://schemas.microsoft.com/office/2007/relationships/diagramDrawing" Target="../diagrams/drawing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image" Target="../media/image5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13" Type="http://schemas.openxmlformats.org/officeDocument/2006/relationships/diagramLayout" Target="../diagrams/layout10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12" Type="http://schemas.openxmlformats.org/officeDocument/2006/relationships/diagramData" Target="../diagrams/data10.xml"/><Relationship Id="rId17" Type="http://schemas.openxmlformats.org/officeDocument/2006/relationships/image" Target="../media/image6.jpeg"/><Relationship Id="rId2" Type="http://schemas.openxmlformats.org/officeDocument/2006/relationships/diagramData" Target="../diagrams/data8.xml"/><Relationship Id="rId16" Type="http://schemas.microsoft.com/office/2007/relationships/diagramDrawing" Target="../diagrams/drawing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5" Type="http://schemas.openxmlformats.org/officeDocument/2006/relationships/diagramColors" Target="../diagrams/colors10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Relationship Id="rId14" Type="http://schemas.openxmlformats.org/officeDocument/2006/relationships/diagramQuickStyle" Target="../diagrams/quickStyle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diagramLayout" Target="../diagrams/layout13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12" Type="http://schemas.openxmlformats.org/officeDocument/2006/relationships/diagramData" Target="../diagrams/data13.xml"/><Relationship Id="rId17" Type="http://schemas.openxmlformats.org/officeDocument/2006/relationships/image" Target="../media/image7.png"/><Relationship Id="rId2" Type="http://schemas.openxmlformats.org/officeDocument/2006/relationships/diagramData" Target="../diagrams/data11.xml"/><Relationship Id="rId16" Type="http://schemas.microsoft.com/office/2007/relationships/diagramDrawing" Target="../diagrams/drawing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5" Type="http://schemas.openxmlformats.org/officeDocument/2006/relationships/diagramColors" Target="../diagrams/colors13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Relationship Id="rId14" Type="http://schemas.openxmlformats.org/officeDocument/2006/relationships/diagramQuickStyle" Target="../diagrams/quickStyle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13" Type="http://schemas.openxmlformats.org/officeDocument/2006/relationships/diagramLayout" Target="../diagrams/layout17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12" Type="http://schemas.openxmlformats.org/officeDocument/2006/relationships/diagramData" Target="../diagrams/data17.xml"/><Relationship Id="rId17" Type="http://schemas.openxmlformats.org/officeDocument/2006/relationships/image" Target="../media/image13.png"/><Relationship Id="rId2" Type="http://schemas.openxmlformats.org/officeDocument/2006/relationships/diagramData" Target="../diagrams/data15.xml"/><Relationship Id="rId16" Type="http://schemas.microsoft.com/office/2007/relationships/diagramDrawing" Target="../diagrams/drawing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5" Type="http://schemas.openxmlformats.org/officeDocument/2006/relationships/diagramColors" Target="../diagrams/colors17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Relationship Id="rId14" Type="http://schemas.openxmlformats.org/officeDocument/2006/relationships/diagramQuickStyle" Target="../diagrams/quickStyle1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9.xml"/><Relationship Id="rId3" Type="http://schemas.openxmlformats.org/officeDocument/2006/relationships/diagramLayout" Target="../diagrams/layout18.xml"/><Relationship Id="rId7" Type="http://schemas.openxmlformats.org/officeDocument/2006/relationships/diagramData" Target="../diagrams/data19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11" Type="http://schemas.microsoft.com/office/2007/relationships/diagramDrawing" Target="../diagrams/drawing19.xml"/><Relationship Id="rId5" Type="http://schemas.openxmlformats.org/officeDocument/2006/relationships/diagramColors" Target="../diagrams/colors18.xml"/><Relationship Id="rId10" Type="http://schemas.openxmlformats.org/officeDocument/2006/relationships/diagramColors" Target="../diagrams/colors19.xml"/><Relationship Id="rId4" Type="http://schemas.openxmlformats.org/officeDocument/2006/relationships/diagramQuickStyle" Target="../diagrams/quickStyle18.xml"/><Relationship Id="rId9" Type="http://schemas.openxmlformats.org/officeDocument/2006/relationships/diagramQuickStyle" Target="../diagrams/quickStyle1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13" Type="http://schemas.openxmlformats.org/officeDocument/2006/relationships/diagramLayout" Target="../diagrams/layout22.xml"/><Relationship Id="rId18" Type="http://schemas.openxmlformats.org/officeDocument/2006/relationships/diagramLayout" Target="../diagrams/layout23.xml"/><Relationship Id="rId26" Type="http://schemas.openxmlformats.org/officeDocument/2006/relationships/diagramColors" Target="../diagrams/colors24.xml"/><Relationship Id="rId3" Type="http://schemas.openxmlformats.org/officeDocument/2006/relationships/diagramLayout" Target="../diagrams/layout20.xml"/><Relationship Id="rId21" Type="http://schemas.microsoft.com/office/2007/relationships/diagramDrawing" Target="../diagrams/drawing23.xml"/><Relationship Id="rId7" Type="http://schemas.openxmlformats.org/officeDocument/2006/relationships/diagramData" Target="../diagrams/data21.xml"/><Relationship Id="rId12" Type="http://schemas.openxmlformats.org/officeDocument/2006/relationships/diagramData" Target="../diagrams/data22.xml"/><Relationship Id="rId17" Type="http://schemas.openxmlformats.org/officeDocument/2006/relationships/diagramData" Target="../diagrams/data23.xml"/><Relationship Id="rId25" Type="http://schemas.openxmlformats.org/officeDocument/2006/relationships/diagramQuickStyle" Target="../diagrams/quickStyle24.xml"/><Relationship Id="rId2" Type="http://schemas.openxmlformats.org/officeDocument/2006/relationships/diagramData" Target="../diagrams/data20.xml"/><Relationship Id="rId16" Type="http://schemas.microsoft.com/office/2007/relationships/diagramDrawing" Target="../diagrams/drawing22.xml"/><Relationship Id="rId20" Type="http://schemas.openxmlformats.org/officeDocument/2006/relationships/diagramColors" Target="../diagrams/colors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24" Type="http://schemas.openxmlformats.org/officeDocument/2006/relationships/diagramLayout" Target="../diagrams/layout24.xml"/><Relationship Id="rId5" Type="http://schemas.openxmlformats.org/officeDocument/2006/relationships/diagramColors" Target="../diagrams/colors20.xml"/><Relationship Id="rId15" Type="http://schemas.openxmlformats.org/officeDocument/2006/relationships/diagramColors" Target="../diagrams/colors22.xml"/><Relationship Id="rId23" Type="http://schemas.openxmlformats.org/officeDocument/2006/relationships/diagramData" Target="../diagrams/data24.xml"/><Relationship Id="rId10" Type="http://schemas.openxmlformats.org/officeDocument/2006/relationships/diagramColors" Target="../diagrams/colors21.xml"/><Relationship Id="rId19" Type="http://schemas.openxmlformats.org/officeDocument/2006/relationships/diagramQuickStyle" Target="../diagrams/quickStyle23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Relationship Id="rId14" Type="http://schemas.openxmlformats.org/officeDocument/2006/relationships/diagramQuickStyle" Target="../diagrams/quickStyle22.xml"/><Relationship Id="rId22" Type="http://schemas.openxmlformats.org/officeDocument/2006/relationships/image" Target="../media/image14.png"/><Relationship Id="rId27" Type="http://schemas.microsoft.com/office/2007/relationships/diagramDrawing" Target="../diagrams/drawing2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6.xml"/><Relationship Id="rId13" Type="http://schemas.openxmlformats.org/officeDocument/2006/relationships/diagramLayout" Target="../diagrams/layout27.xml"/><Relationship Id="rId18" Type="http://schemas.openxmlformats.org/officeDocument/2006/relationships/diagramLayout" Target="../diagrams/layout28.xml"/><Relationship Id="rId3" Type="http://schemas.openxmlformats.org/officeDocument/2006/relationships/diagramLayout" Target="../diagrams/layout25.xml"/><Relationship Id="rId21" Type="http://schemas.microsoft.com/office/2007/relationships/diagramDrawing" Target="../diagrams/drawing28.xml"/><Relationship Id="rId7" Type="http://schemas.openxmlformats.org/officeDocument/2006/relationships/diagramData" Target="../diagrams/data26.xml"/><Relationship Id="rId12" Type="http://schemas.openxmlformats.org/officeDocument/2006/relationships/diagramData" Target="../diagrams/data27.xml"/><Relationship Id="rId17" Type="http://schemas.openxmlformats.org/officeDocument/2006/relationships/diagramData" Target="../diagrams/data28.xml"/><Relationship Id="rId2" Type="http://schemas.openxmlformats.org/officeDocument/2006/relationships/diagramData" Target="../diagrams/data25.xml"/><Relationship Id="rId16" Type="http://schemas.microsoft.com/office/2007/relationships/diagramDrawing" Target="../diagrams/drawing27.xml"/><Relationship Id="rId20" Type="http://schemas.openxmlformats.org/officeDocument/2006/relationships/diagramColors" Target="../diagrams/colors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11" Type="http://schemas.microsoft.com/office/2007/relationships/diagramDrawing" Target="../diagrams/drawing26.xml"/><Relationship Id="rId5" Type="http://schemas.openxmlformats.org/officeDocument/2006/relationships/diagramColors" Target="../diagrams/colors25.xml"/><Relationship Id="rId15" Type="http://schemas.openxmlformats.org/officeDocument/2006/relationships/diagramColors" Target="../diagrams/colors27.xml"/><Relationship Id="rId10" Type="http://schemas.openxmlformats.org/officeDocument/2006/relationships/diagramColors" Target="../diagrams/colors26.xml"/><Relationship Id="rId19" Type="http://schemas.openxmlformats.org/officeDocument/2006/relationships/diagramQuickStyle" Target="../diagrams/quickStyle28.xml"/><Relationship Id="rId4" Type="http://schemas.openxmlformats.org/officeDocument/2006/relationships/diagramQuickStyle" Target="../diagrams/quickStyle25.xml"/><Relationship Id="rId9" Type="http://schemas.openxmlformats.org/officeDocument/2006/relationships/diagramQuickStyle" Target="../diagrams/quickStyle26.xml"/><Relationship Id="rId14" Type="http://schemas.openxmlformats.org/officeDocument/2006/relationships/diagramQuickStyle" Target="../diagrams/quickStyle27.xml"/><Relationship Id="rId22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9.xml"/><Relationship Id="rId7" Type="http://schemas.microsoft.com/office/2007/relationships/diagramDrawing" Target="../diagrams/drawing29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9.xml"/><Relationship Id="rId5" Type="http://schemas.openxmlformats.org/officeDocument/2006/relationships/diagramQuickStyle" Target="../diagrams/quickStyle29.xml"/><Relationship Id="rId4" Type="http://schemas.openxmlformats.org/officeDocument/2006/relationships/diagramLayout" Target="../diagrams/layout2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diagramColors" Target="../diagrams/colors31.xml"/><Relationship Id="rId18" Type="http://schemas.openxmlformats.org/officeDocument/2006/relationships/diagramColors" Target="../diagrams/colors32.xml"/><Relationship Id="rId3" Type="http://schemas.openxmlformats.org/officeDocument/2006/relationships/diagramData" Target="../diagrams/data30.xml"/><Relationship Id="rId7" Type="http://schemas.microsoft.com/office/2007/relationships/diagramDrawing" Target="../diagrams/drawing30.xml"/><Relationship Id="rId12" Type="http://schemas.openxmlformats.org/officeDocument/2006/relationships/diagramQuickStyle" Target="../diagrams/quickStyle31.xml"/><Relationship Id="rId17" Type="http://schemas.openxmlformats.org/officeDocument/2006/relationships/diagramQuickStyle" Target="../diagrams/quickStyle32.xml"/><Relationship Id="rId2" Type="http://schemas.openxmlformats.org/officeDocument/2006/relationships/image" Target="../media/image17.png"/><Relationship Id="rId16" Type="http://schemas.openxmlformats.org/officeDocument/2006/relationships/diagramLayout" Target="../diagrams/layout3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0.xml"/><Relationship Id="rId11" Type="http://schemas.openxmlformats.org/officeDocument/2006/relationships/diagramLayout" Target="../diagrams/layout31.xml"/><Relationship Id="rId5" Type="http://schemas.openxmlformats.org/officeDocument/2006/relationships/diagramQuickStyle" Target="../diagrams/quickStyle30.xml"/><Relationship Id="rId15" Type="http://schemas.openxmlformats.org/officeDocument/2006/relationships/diagramData" Target="../diagrams/data32.xml"/><Relationship Id="rId10" Type="http://schemas.openxmlformats.org/officeDocument/2006/relationships/diagramData" Target="../diagrams/data31.xml"/><Relationship Id="rId19" Type="http://schemas.microsoft.com/office/2007/relationships/diagramDrawing" Target="../diagrams/drawing32.xml"/><Relationship Id="rId4" Type="http://schemas.openxmlformats.org/officeDocument/2006/relationships/diagramLayout" Target="../diagrams/layout30.xml"/><Relationship Id="rId9" Type="http://schemas.openxmlformats.org/officeDocument/2006/relationships/image" Target="../media/image19.png"/><Relationship Id="rId14" Type="http://schemas.microsoft.com/office/2007/relationships/diagramDrawing" Target="../diagrams/drawing3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4.xml"/><Relationship Id="rId13" Type="http://schemas.openxmlformats.org/officeDocument/2006/relationships/diagramData" Target="../diagrams/data35.xml"/><Relationship Id="rId18" Type="http://schemas.openxmlformats.org/officeDocument/2006/relationships/image" Target="../media/image20.png"/><Relationship Id="rId3" Type="http://schemas.openxmlformats.org/officeDocument/2006/relationships/diagramData" Target="../diagrams/data33.xml"/><Relationship Id="rId7" Type="http://schemas.microsoft.com/office/2007/relationships/diagramDrawing" Target="../diagrams/drawing33.xml"/><Relationship Id="rId12" Type="http://schemas.microsoft.com/office/2007/relationships/diagramDrawing" Target="../diagrams/drawing34.xml"/><Relationship Id="rId17" Type="http://schemas.microsoft.com/office/2007/relationships/diagramDrawing" Target="../diagrams/drawing35.xml"/><Relationship Id="rId2" Type="http://schemas.openxmlformats.org/officeDocument/2006/relationships/notesSlide" Target="../notesSlides/notesSlide1.xml"/><Relationship Id="rId16" Type="http://schemas.openxmlformats.org/officeDocument/2006/relationships/diagramColors" Target="../diagrams/colors3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3.xml"/><Relationship Id="rId11" Type="http://schemas.openxmlformats.org/officeDocument/2006/relationships/diagramColors" Target="../diagrams/colors34.xml"/><Relationship Id="rId5" Type="http://schemas.openxmlformats.org/officeDocument/2006/relationships/diagramQuickStyle" Target="../diagrams/quickStyle33.xml"/><Relationship Id="rId15" Type="http://schemas.openxmlformats.org/officeDocument/2006/relationships/diagramQuickStyle" Target="../diagrams/quickStyle35.xml"/><Relationship Id="rId10" Type="http://schemas.openxmlformats.org/officeDocument/2006/relationships/diagramQuickStyle" Target="../diagrams/quickStyle34.xml"/><Relationship Id="rId4" Type="http://schemas.openxmlformats.org/officeDocument/2006/relationships/diagramLayout" Target="../diagrams/layout33.xml"/><Relationship Id="rId9" Type="http://schemas.openxmlformats.org/officeDocument/2006/relationships/diagramLayout" Target="../diagrams/layout34.xml"/><Relationship Id="rId14" Type="http://schemas.openxmlformats.org/officeDocument/2006/relationships/diagramLayout" Target="../diagrams/layout3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7.xml"/><Relationship Id="rId13" Type="http://schemas.openxmlformats.org/officeDocument/2006/relationships/image" Target="../media/image22.jpg"/><Relationship Id="rId18" Type="http://schemas.microsoft.com/office/2007/relationships/diagramDrawing" Target="../diagrams/drawing38.xml"/><Relationship Id="rId26" Type="http://schemas.openxmlformats.org/officeDocument/2006/relationships/diagramData" Target="../diagrams/data40.xml"/><Relationship Id="rId3" Type="http://schemas.openxmlformats.org/officeDocument/2006/relationships/diagramLayout" Target="../diagrams/layout36.xml"/><Relationship Id="rId21" Type="http://schemas.openxmlformats.org/officeDocument/2006/relationships/diagramLayout" Target="../diagrams/layout39.xml"/><Relationship Id="rId34" Type="http://schemas.openxmlformats.org/officeDocument/2006/relationships/diagramQuickStyle" Target="../diagrams/quickStyle41.xml"/><Relationship Id="rId7" Type="http://schemas.openxmlformats.org/officeDocument/2006/relationships/image" Target="../media/image21.png"/><Relationship Id="rId12" Type="http://schemas.microsoft.com/office/2007/relationships/diagramDrawing" Target="../diagrams/drawing37.xml"/><Relationship Id="rId17" Type="http://schemas.openxmlformats.org/officeDocument/2006/relationships/diagramColors" Target="../diagrams/colors38.xml"/><Relationship Id="rId25" Type="http://schemas.openxmlformats.org/officeDocument/2006/relationships/image" Target="../media/image24.png"/><Relationship Id="rId33" Type="http://schemas.openxmlformats.org/officeDocument/2006/relationships/diagramLayout" Target="../diagrams/layout41.xml"/><Relationship Id="rId2" Type="http://schemas.openxmlformats.org/officeDocument/2006/relationships/diagramData" Target="../diagrams/data36.xml"/><Relationship Id="rId16" Type="http://schemas.openxmlformats.org/officeDocument/2006/relationships/diagramQuickStyle" Target="../diagrams/quickStyle38.xml"/><Relationship Id="rId20" Type="http://schemas.openxmlformats.org/officeDocument/2006/relationships/diagramData" Target="../diagrams/data39.xml"/><Relationship Id="rId29" Type="http://schemas.openxmlformats.org/officeDocument/2006/relationships/diagramColors" Target="../diagrams/colors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11" Type="http://schemas.openxmlformats.org/officeDocument/2006/relationships/diagramColors" Target="../diagrams/colors37.xml"/><Relationship Id="rId24" Type="http://schemas.microsoft.com/office/2007/relationships/diagramDrawing" Target="../diagrams/drawing39.xml"/><Relationship Id="rId32" Type="http://schemas.openxmlformats.org/officeDocument/2006/relationships/diagramData" Target="../diagrams/data41.xml"/><Relationship Id="rId5" Type="http://schemas.openxmlformats.org/officeDocument/2006/relationships/diagramColors" Target="../diagrams/colors36.xml"/><Relationship Id="rId15" Type="http://schemas.openxmlformats.org/officeDocument/2006/relationships/diagramLayout" Target="../diagrams/layout38.xml"/><Relationship Id="rId23" Type="http://schemas.openxmlformats.org/officeDocument/2006/relationships/diagramColors" Target="../diagrams/colors39.xml"/><Relationship Id="rId28" Type="http://schemas.openxmlformats.org/officeDocument/2006/relationships/diagramQuickStyle" Target="../diagrams/quickStyle40.xml"/><Relationship Id="rId36" Type="http://schemas.microsoft.com/office/2007/relationships/diagramDrawing" Target="../diagrams/drawing41.xml"/><Relationship Id="rId10" Type="http://schemas.openxmlformats.org/officeDocument/2006/relationships/diagramQuickStyle" Target="../diagrams/quickStyle37.xml"/><Relationship Id="rId19" Type="http://schemas.openxmlformats.org/officeDocument/2006/relationships/image" Target="../media/image23.png"/><Relationship Id="rId31" Type="http://schemas.openxmlformats.org/officeDocument/2006/relationships/image" Target="../media/image25.png"/><Relationship Id="rId4" Type="http://schemas.openxmlformats.org/officeDocument/2006/relationships/diagramQuickStyle" Target="../diagrams/quickStyle36.xml"/><Relationship Id="rId9" Type="http://schemas.openxmlformats.org/officeDocument/2006/relationships/diagramLayout" Target="../diagrams/layout37.xml"/><Relationship Id="rId14" Type="http://schemas.openxmlformats.org/officeDocument/2006/relationships/diagramData" Target="../diagrams/data38.xml"/><Relationship Id="rId22" Type="http://schemas.openxmlformats.org/officeDocument/2006/relationships/diagramQuickStyle" Target="../diagrams/quickStyle39.xml"/><Relationship Id="rId27" Type="http://schemas.openxmlformats.org/officeDocument/2006/relationships/diagramLayout" Target="../diagrams/layout40.xml"/><Relationship Id="rId30" Type="http://schemas.microsoft.com/office/2007/relationships/diagramDrawing" Target="../diagrams/drawing40.xml"/><Relationship Id="rId35" Type="http://schemas.openxmlformats.org/officeDocument/2006/relationships/diagramColors" Target="../diagrams/colors4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yslenedrevo.com.ua/uk/Lit/S/SlovoPolkIgor/MRylskij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1013" y="3546509"/>
            <a:ext cx="8144134" cy="1373070"/>
          </a:xfrm>
        </p:spPr>
        <p:txBody>
          <a:bodyPr/>
          <a:lstStyle/>
          <a:p>
            <a:r>
              <a:rPr lang="uk-UA" dirty="0" smtClean="0"/>
              <a:t>Інтерактивні методи навчання історії з теми: «Роздробленість Київської держави»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76104" y="5622476"/>
            <a:ext cx="8144134" cy="1117687"/>
          </a:xfrm>
        </p:spPr>
        <p:txBody>
          <a:bodyPr>
            <a:normAutofit/>
          </a:bodyPr>
          <a:lstStyle/>
          <a:p>
            <a:r>
              <a:rPr lang="uk-UA" dirty="0" smtClean="0"/>
              <a:t>Виконала: </a:t>
            </a:r>
            <a:r>
              <a:rPr lang="uk-UA" dirty="0" smtClean="0"/>
              <a:t>Нестеренко </a:t>
            </a:r>
            <a:r>
              <a:rPr lang="uk-UA" dirty="0" smtClean="0"/>
              <a:t>Аліна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0600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Метод «Мозковий штурм» у парах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087061"/>
              </p:ext>
            </p:extLst>
          </p:nvPr>
        </p:nvGraphicFramePr>
        <p:xfrm>
          <a:off x="-473373" y="3872454"/>
          <a:ext cx="5960624" cy="29186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488710737"/>
              </p:ext>
            </p:extLst>
          </p:nvPr>
        </p:nvGraphicFramePr>
        <p:xfrm>
          <a:off x="116903" y="1834166"/>
          <a:ext cx="5498806" cy="2086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512489506"/>
              </p:ext>
            </p:extLst>
          </p:nvPr>
        </p:nvGraphicFramePr>
        <p:xfrm>
          <a:off x="7970981" y="3920982"/>
          <a:ext cx="4091709" cy="2821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48562130"/>
              </p:ext>
            </p:extLst>
          </p:nvPr>
        </p:nvGraphicFramePr>
        <p:xfrm>
          <a:off x="5966691" y="2000411"/>
          <a:ext cx="6096000" cy="1754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357089" y="3893344"/>
            <a:ext cx="1842865" cy="2135580"/>
          </a:xfrm>
          <a:prstGeom prst="rect">
            <a:avLst/>
          </a:prstGeom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956215642"/>
              </p:ext>
            </p:extLst>
          </p:nvPr>
        </p:nvGraphicFramePr>
        <p:xfrm>
          <a:off x="5244282" y="6167531"/>
          <a:ext cx="2198642" cy="339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</p:spTree>
    <p:extLst>
      <p:ext uri="{BB962C8B-B14F-4D97-AF65-F5344CB8AC3E}">
        <p14:creationId xmlns:p14="http://schemas.microsoft.com/office/powerpoint/2010/main" val="2395561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817882"/>
            <a:ext cx="9613861" cy="108093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«Про погром </a:t>
            </a:r>
            <a:r>
              <a:rPr lang="ru-RU" b="1" dirty="0" err="1"/>
              <a:t>Києва</a:t>
            </a:r>
            <a:r>
              <a:rPr lang="ru-RU" b="1" dirty="0"/>
              <a:t> дружиною </a:t>
            </a:r>
            <a:r>
              <a:rPr lang="ru-RU" b="1" dirty="0" err="1"/>
              <a:t>Андрія</a:t>
            </a:r>
            <a:r>
              <a:rPr lang="ru-RU" b="1" dirty="0"/>
              <a:t> </a:t>
            </a:r>
            <a:r>
              <a:rPr lang="ru-RU" b="1" dirty="0" err="1"/>
              <a:t>Боголюбського</a:t>
            </a:r>
            <a:r>
              <a:rPr lang="ru-RU" b="1" dirty="0"/>
              <a:t> (1169 р.)»</a:t>
            </a:r>
            <a:br>
              <a:rPr lang="ru-RU" b="1" dirty="0"/>
            </a:b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0941246"/>
              </p:ext>
            </p:extLst>
          </p:nvPr>
        </p:nvGraphicFramePr>
        <p:xfrm>
          <a:off x="523302" y="2207564"/>
          <a:ext cx="7927970" cy="4304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778744926"/>
              </p:ext>
            </p:extLst>
          </p:nvPr>
        </p:nvGraphicFramePr>
        <p:xfrm>
          <a:off x="9046885" y="5008479"/>
          <a:ext cx="2494594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702988" y="3157010"/>
            <a:ext cx="3182388" cy="163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1609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8778" y="-365717"/>
            <a:ext cx="9613861" cy="1080938"/>
          </a:xfrm>
        </p:spPr>
        <p:txBody>
          <a:bodyPr/>
          <a:lstStyle/>
          <a:p>
            <a:pPr algn="ctr"/>
            <a:r>
              <a:rPr lang="uk-UA" b="1" dirty="0" smtClean="0"/>
              <a:t>Метод «Ротаційні (змінювані) трійки»</a:t>
            </a:r>
            <a:endParaRPr lang="ru-RU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8741165"/>
              </p:ext>
            </p:extLst>
          </p:nvPr>
        </p:nvGraphicFramePr>
        <p:xfrm>
          <a:off x="1279101" y="3772457"/>
          <a:ext cx="4436623" cy="2650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807078701"/>
              </p:ext>
            </p:extLst>
          </p:nvPr>
        </p:nvGraphicFramePr>
        <p:xfrm>
          <a:off x="6960196" y="2008312"/>
          <a:ext cx="4806930" cy="4780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782299414"/>
              </p:ext>
            </p:extLst>
          </p:nvPr>
        </p:nvGraphicFramePr>
        <p:xfrm>
          <a:off x="449413" y="595148"/>
          <a:ext cx="6096000" cy="3007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040" y="426883"/>
            <a:ext cx="3977241" cy="158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524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Метод «Два-</a:t>
            </a:r>
            <a:r>
              <a:rPr lang="ru-RU" b="1" dirty="0" err="1" smtClean="0"/>
              <a:t>чотири</a:t>
            </a:r>
            <a:r>
              <a:rPr lang="ru-RU" b="1" dirty="0" smtClean="0"/>
              <a:t>-</a:t>
            </a:r>
            <a:r>
              <a:rPr lang="ru-RU" b="1" dirty="0" err="1" smtClean="0"/>
              <a:t>вс</a:t>
            </a:r>
            <a:r>
              <a:rPr lang="uk-UA" b="1" dirty="0" smtClean="0"/>
              <a:t>і разом»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95873"/>
              </p:ext>
            </p:extLst>
          </p:nvPr>
        </p:nvGraphicFramePr>
        <p:xfrm>
          <a:off x="551863" y="4207343"/>
          <a:ext cx="4935388" cy="2890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024668293"/>
              </p:ext>
            </p:extLst>
          </p:nvPr>
        </p:nvGraphicFramePr>
        <p:xfrm>
          <a:off x="6367398" y="3024909"/>
          <a:ext cx="5588000" cy="3833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035250476"/>
              </p:ext>
            </p:extLst>
          </p:nvPr>
        </p:nvGraphicFramePr>
        <p:xfrm>
          <a:off x="6559776" y="2101579"/>
          <a:ext cx="5203243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307715" y="2101579"/>
            <a:ext cx="3423684" cy="2240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007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Погляди вчених на процес роздробленості Київської держави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3615887"/>
              </p:ext>
            </p:extLst>
          </p:nvPr>
        </p:nvGraphicFramePr>
        <p:xfrm>
          <a:off x="578721" y="2022835"/>
          <a:ext cx="10892843" cy="46181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0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Метод «Мікрофон»</a:t>
            </a:r>
            <a:endParaRPr lang="ru-RU" b="1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459721"/>
              </p:ext>
            </p:extLst>
          </p:nvPr>
        </p:nvGraphicFramePr>
        <p:xfrm>
          <a:off x="680321" y="1995128"/>
          <a:ext cx="4953862" cy="2272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488618746"/>
              </p:ext>
            </p:extLst>
          </p:nvPr>
        </p:nvGraphicFramePr>
        <p:xfrm>
          <a:off x="5935812" y="2128307"/>
          <a:ext cx="6108406" cy="679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632747223"/>
              </p:ext>
            </p:extLst>
          </p:nvPr>
        </p:nvGraphicFramePr>
        <p:xfrm>
          <a:off x="5935812" y="2737072"/>
          <a:ext cx="6096000" cy="3894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225700" y="4267200"/>
            <a:ext cx="3863103" cy="252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950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«Робота в малих групах»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9607504"/>
              </p:ext>
            </p:extLst>
          </p:nvPr>
        </p:nvGraphicFramePr>
        <p:xfrm>
          <a:off x="209268" y="2078715"/>
          <a:ext cx="5526515" cy="4442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507905834"/>
              </p:ext>
            </p:extLst>
          </p:nvPr>
        </p:nvGraphicFramePr>
        <p:xfrm>
          <a:off x="5911272" y="2154162"/>
          <a:ext cx="6096000" cy="10412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695580"/>
              </p:ext>
            </p:extLst>
          </p:nvPr>
        </p:nvGraphicFramePr>
        <p:xfrm>
          <a:off x="5975926" y="3511755"/>
          <a:ext cx="5966691" cy="2892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455">
                  <a:extLst>
                    <a:ext uri="{9D8B030D-6E8A-4147-A177-3AD203B41FA5}">
                      <a16:colId xmlns:a16="http://schemas.microsoft.com/office/drawing/2014/main" val="2451148522"/>
                    </a:ext>
                  </a:extLst>
                </a:gridCol>
                <a:gridCol w="1001222">
                  <a:extLst>
                    <a:ext uri="{9D8B030D-6E8A-4147-A177-3AD203B41FA5}">
                      <a16:colId xmlns:a16="http://schemas.microsoft.com/office/drawing/2014/main" val="430141030"/>
                    </a:ext>
                  </a:extLst>
                </a:gridCol>
                <a:gridCol w="1193338">
                  <a:extLst>
                    <a:ext uri="{9D8B030D-6E8A-4147-A177-3AD203B41FA5}">
                      <a16:colId xmlns:a16="http://schemas.microsoft.com/office/drawing/2014/main" val="3212939756"/>
                    </a:ext>
                  </a:extLst>
                </a:gridCol>
                <a:gridCol w="1193338">
                  <a:extLst>
                    <a:ext uri="{9D8B030D-6E8A-4147-A177-3AD203B41FA5}">
                      <a16:colId xmlns:a16="http://schemas.microsoft.com/office/drawing/2014/main" val="647811502"/>
                    </a:ext>
                  </a:extLst>
                </a:gridCol>
                <a:gridCol w="1193338">
                  <a:extLst>
                    <a:ext uri="{9D8B030D-6E8A-4147-A177-3AD203B41FA5}">
                      <a16:colId xmlns:a16="http://schemas.microsoft.com/office/drawing/2014/main" val="1440635994"/>
                    </a:ext>
                  </a:extLst>
                </a:gridCol>
              </a:tblGrid>
              <a:tr h="600097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 smtClean="0"/>
                        <a:t>Князівство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 smtClean="0"/>
                        <a:t>Столиця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 smtClean="0"/>
                        <a:t>Територія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 smtClean="0"/>
                        <a:t>Політичний розвиток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 err="1" smtClean="0"/>
                        <a:t>Економіч</a:t>
                      </a:r>
                      <a:r>
                        <a:rPr lang="uk-UA" sz="1400" dirty="0" smtClean="0"/>
                        <a:t>-ний розвиток</a:t>
                      </a:r>
                      <a:endParaRPr lang="ru-RU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83224378"/>
                  </a:ext>
                </a:extLst>
              </a:tr>
              <a:tr h="347675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 smtClean="0"/>
                        <a:t>Київське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8174303"/>
                  </a:ext>
                </a:extLst>
              </a:tr>
              <a:tr h="347675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 err="1" smtClean="0"/>
                        <a:t>Переяславсь-ке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46615894"/>
                  </a:ext>
                </a:extLst>
              </a:tr>
              <a:tr h="600097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 smtClean="0"/>
                        <a:t>Чернігово-Сіверське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5063168"/>
                  </a:ext>
                </a:extLst>
              </a:tr>
              <a:tr h="347675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 smtClean="0"/>
                        <a:t>Галицьке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4711843"/>
                  </a:ext>
                </a:extLst>
              </a:tr>
              <a:tr h="347675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 smtClean="0"/>
                        <a:t>Волинське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07377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1908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Метод </a:t>
            </a:r>
            <a:r>
              <a:rPr lang="uk-UA" b="1" dirty="0" smtClean="0"/>
              <a:t>«Коло ідей»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6665476"/>
              </p:ext>
            </p:extLst>
          </p:nvPr>
        </p:nvGraphicFramePr>
        <p:xfrm>
          <a:off x="26976" y="4405818"/>
          <a:ext cx="4796842" cy="2382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53830325"/>
              </p:ext>
            </p:extLst>
          </p:nvPr>
        </p:nvGraphicFramePr>
        <p:xfrm>
          <a:off x="-701112" y="1859182"/>
          <a:ext cx="6253018" cy="2546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808678117"/>
              </p:ext>
            </p:extLst>
          </p:nvPr>
        </p:nvGraphicFramePr>
        <p:xfrm>
          <a:off x="6761868" y="3611419"/>
          <a:ext cx="5365477" cy="33158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753864292"/>
              </p:ext>
            </p:extLst>
          </p:nvPr>
        </p:nvGraphicFramePr>
        <p:xfrm>
          <a:off x="6761867" y="2047682"/>
          <a:ext cx="5365477" cy="14713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38758" y="2139241"/>
            <a:ext cx="1663541" cy="2181087"/>
          </a:xfrm>
          <a:prstGeom prst="rect">
            <a:avLst/>
          </a:prstGeom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759311758"/>
              </p:ext>
            </p:extLst>
          </p:nvPr>
        </p:nvGraphicFramePr>
        <p:xfrm>
          <a:off x="4966540" y="4450518"/>
          <a:ext cx="1607976" cy="2997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</p:spTree>
    <p:extLst>
      <p:ext uri="{BB962C8B-B14F-4D97-AF65-F5344CB8AC3E}">
        <p14:creationId xmlns:p14="http://schemas.microsoft.com/office/powerpoint/2010/main" val="35419815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Метод «Почережні </a:t>
            </a:r>
            <a:r>
              <a:rPr lang="uk-UA" b="1" dirty="0" smtClean="0"/>
              <a:t>запитання»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9349329"/>
              </p:ext>
            </p:extLst>
          </p:nvPr>
        </p:nvGraphicFramePr>
        <p:xfrm>
          <a:off x="329340" y="1774877"/>
          <a:ext cx="4630588" cy="2529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451663573"/>
              </p:ext>
            </p:extLst>
          </p:nvPr>
        </p:nvGraphicFramePr>
        <p:xfrm>
          <a:off x="5948218" y="2946400"/>
          <a:ext cx="6096000" cy="391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676633071"/>
              </p:ext>
            </p:extLst>
          </p:nvPr>
        </p:nvGraphicFramePr>
        <p:xfrm>
          <a:off x="5948218" y="2023070"/>
          <a:ext cx="6096000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174627496"/>
              </p:ext>
            </p:extLst>
          </p:nvPr>
        </p:nvGraphicFramePr>
        <p:xfrm>
          <a:off x="-238527" y="6157655"/>
          <a:ext cx="5766322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65633" y="4209633"/>
            <a:ext cx="3158002" cy="184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489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0" y="0"/>
            <a:ext cx="9613861" cy="57680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«Слово о полку Ігоревім»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0291" y="576808"/>
            <a:ext cx="11286837" cy="6128792"/>
          </a:xfrm>
        </p:spPr>
        <p:txBody>
          <a:bodyPr numCol="4" spcCol="72000">
            <a:normAutofit fontScale="70000" lnSpcReduction="20000"/>
          </a:bodyPr>
          <a:lstStyle/>
          <a:p>
            <a:pPr marL="0" indent="0">
              <a:buNone/>
            </a:pPr>
            <a:r>
              <a:rPr lang="ru-RU" sz="2000" dirty="0" smtClean="0"/>
              <a:t>3)</a:t>
            </a:r>
            <a:r>
              <a:rPr lang="ru-RU" sz="2000" dirty="0" err="1" smtClean="0"/>
              <a:t>Ігор</a:t>
            </a:r>
            <a:r>
              <a:rPr lang="ru-RU" sz="2000" dirty="0" smtClean="0"/>
              <a:t> </a:t>
            </a:r>
            <a:r>
              <a:rPr lang="ru-RU" sz="2000" dirty="0"/>
              <a:t>сей, славен князь</a:t>
            </a:r>
          </a:p>
          <a:p>
            <a:pPr marL="0" indent="0">
              <a:buNone/>
            </a:pPr>
            <a:r>
              <a:rPr lang="ru-RU" sz="2000" dirty="0"/>
              <a:t>   </a:t>
            </a:r>
            <a:r>
              <a:rPr lang="ru-RU" sz="2000" dirty="0" err="1" smtClean="0"/>
              <a:t>Міццю</a:t>
            </a:r>
            <a:r>
              <a:rPr lang="ru-RU" sz="2000" dirty="0" smtClean="0"/>
              <a:t> </a:t>
            </a:r>
            <a:r>
              <a:rPr lang="ru-RU" sz="2000" dirty="0" err="1"/>
              <a:t>розум</a:t>
            </a:r>
            <a:r>
              <a:rPr lang="ru-RU" sz="2000" dirty="0"/>
              <a:t> </a:t>
            </a:r>
            <a:r>
              <a:rPr lang="ru-RU" sz="2000" dirty="0" err="1"/>
              <a:t>оперезав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   </a:t>
            </a:r>
            <a:r>
              <a:rPr lang="ru-RU" sz="2000" dirty="0" err="1" smtClean="0"/>
              <a:t>Мужність</a:t>
            </a:r>
            <a:r>
              <a:rPr lang="ru-RU" sz="2000" dirty="0" smtClean="0"/>
              <a:t> </a:t>
            </a:r>
            <a:r>
              <a:rPr lang="ru-RU" sz="2000" dirty="0"/>
              <a:t>сердечною </a:t>
            </a:r>
            <a:r>
              <a:rPr lang="ru-RU" sz="2000" dirty="0" err="1"/>
              <a:t>нагострив</a:t>
            </a:r>
            <a:r>
              <a:rPr lang="ru-RU" sz="2000" dirty="0"/>
              <a:t>.</a:t>
            </a:r>
          </a:p>
          <a:p>
            <a:pPr marL="0" indent="0">
              <a:buNone/>
            </a:pPr>
            <a:r>
              <a:rPr lang="ru-RU" sz="2000" dirty="0" smtClean="0"/>
              <a:t>   Ратного </a:t>
            </a:r>
            <a:r>
              <a:rPr lang="ru-RU" sz="2000" dirty="0"/>
              <a:t>духу </a:t>
            </a:r>
            <a:r>
              <a:rPr lang="ru-RU" sz="2000" dirty="0" err="1"/>
              <a:t>виповнився</a:t>
            </a:r>
            <a:endParaRPr lang="ru-RU" sz="2000" dirty="0"/>
          </a:p>
          <a:p>
            <a:pPr marL="0" indent="0">
              <a:buNone/>
            </a:pPr>
            <a:r>
              <a:rPr lang="ru-RU" sz="2000" dirty="0" smtClean="0"/>
              <a:t>   Та </a:t>
            </a:r>
            <a:r>
              <a:rPr lang="ru-RU" sz="2000" dirty="0"/>
              <a:t>й </a:t>
            </a:r>
            <a:r>
              <a:rPr lang="ru-RU" sz="2000" dirty="0" err="1"/>
              <a:t>повів</a:t>
            </a:r>
            <a:r>
              <a:rPr lang="ru-RU" sz="2000" dirty="0"/>
              <a:t> полки </a:t>
            </a:r>
            <a:r>
              <a:rPr lang="ru-RU" sz="2000" dirty="0" err="1"/>
              <a:t>свої</a:t>
            </a:r>
            <a:r>
              <a:rPr lang="ru-RU" sz="2000" dirty="0"/>
              <a:t> </a:t>
            </a:r>
            <a:r>
              <a:rPr lang="ru-RU" sz="2000" dirty="0" err="1"/>
              <a:t>хоробрі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smtClean="0"/>
              <a:t>   На </a:t>
            </a:r>
            <a:r>
              <a:rPr lang="ru-RU" sz="2000" dirty="0"/>
              <a:t>землю </a:t>
            </a:r>
            <a:r>
              <a:rPr lang="ru-RU" sz="2000" dirty="0" err="1"/>
              <a:t>Половеьку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smtClean="0"/>
              <a:t>   За </a:t>
            </a:r>
            <a:r>
              <a:rPr lang="ru-RU" sz="2000" dirty="0"/>
              <a:t>землю </a:t>
            </a:r>
            <a:r>
              <a:rPr lang="ru-RU" sz="2000" dirty="0" err="1"/>
              <a:t>Руську</a:t>
            </a:r>
            <a:r>
              <a:rPr lang="ru-RU" sz="2000" dirty="0"/>
              <a:t>!</a:t>
            </a:r>
          </a:p>
          <a:p>
            <a:pPr marL="0" indent="0">
              <a:buNone/>
            </a:pPr>
            <a:r>
              <a:rPr lang="ru-RU" sz="2000" dirty="0"/>
              <a:t>4)А </a:t>
            </a:r>
            <a:r>
              <a:rPr lang="ru-RU" sz="2000" dirty="0" err="1"/>
              <a:t>мої</a:t>
            </a:r>
            <a:r>
              <a:rPr lang="ru-RU" sz="2000" dirty="0"/>
              <a:t> </a:t>
            </a:r>
            <a:r>
              <a:rPr lang="ru-RU" sz="2000" dirty="0" err="1"/>
              <a:t>куряни</a:t>
            </a:r>
            <a:r>
              <a:rPr lang="ru-RU" sz="2000" dirty="0"/>
              <a:t> – </a:t>
            </a:r>
            <a:r>
              <a:rPr lang="ru-RU" sz="2000" dirty="0" err="1"/>
              <a:t>вправні</a:t>
            </a:r>
            <a:r>
              <a:rPr lang="ru-RU" sz="2000" dirty="0"/>
              <a:t> </a:t>
            </a:r>
            <a:r>
              <a:rPr lang="ru-RU" sz="2000" dirty="0" err="1"/>
              <a:t>воїни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   </a:t>
            </a:r>
            <a:r>
              <a:rPr lang="ru-RU" sz="2000" dirty="0" err="1"/>
              <a:t>Під</a:t>
            </a:r>
            <a:r>
              <a:rPr lang="ru-RU" sz="2000" dirty="0"/>
              <a:t> </a:t>
            </a:r>
            <a:r>
              <a:rPr lang="ru-RU" sz="2000" dirty="0" err="1"/>
              <a:t>сурмами</a:t>
            </a:r>
            <a:r>
              <a:rPr lang="ru-RU" sz="2000" dirty="0"/>
              <a:t> </a:t>
            </a:r>
            <a:r>
              <a:rPr lang="ru-RU" sz="2000" dirty="0" err="1"/>
              <a:t>сповиті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smtClean="0"/>
              <a:t>   </a:t>
            </a:r>
            <a:r>
              <a:rPr lang="ru-RU" sz="2000" dirty="0" err="1" smtClean="0"/>
              <a:t>Під</a:t>
            </a:r>
            <a:r>
              <a:rPr lang="ru-RU" sz="2000" dirty="0" smtClean="0"/>
              <a:t> </a:t>
            </a:r>
            <a:r>
              <a:rPr lang="ru-RU" sz="2000" dirty="0" err="1"/>
              <a:t>шоломом</a:t>
            </a:r>
            <a:r>
              <a:rPr lang="ru-RU" sz="2000" dirty="0"/>
              <a:t> </a:t>
            </a:r>
            <a:r>
              <a:rPr lang="ru-RU" sz="2000" dirty="0" err="1"/>
              <a:t>виховані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smtClean="0"/>
              <a:t>   З </a:t>
            </a:r>
            <a:r>
              <a:rPr lang="ru-RU" sz="2000" dirty="0" err="1"/>
              <a:t>кінця</a:t>
            </a:r>
            <a:r>
              <a:rPr lang="ru-RU" sz="2000" dirty="0"/>
              <a:t> </a:t>
            </a:r>
            <a:r>
              <a:rPr lang="ru-RU" sz="2000" dirty="0" err="1"/>
              <a:t>списа</a:t>
            </a:r>
            <a:r>
              <a:rPr lang="ru-RU" sz="2000" dirty="0"/>
              <a:t> </a:t>
            </a:r>
            <a:r>
              <a:rPr lang="ru-RU" sz="2000" dirty="0" err="1"/>
              <a:t>годовані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smtClean="0"/>
              <a:t>   </a:t>
            </a:r>
            <a:r>
              <a:rPr lang="ru-RU" sz="2000" dirty="0" err="1" smtClean="0"/>
              <a:t>Всі</a:t>
            </a:r>
            <a:r>
              <a:rPr lang="ru-RU" sz="2000" dirty="0" smtClean="0"/>
              <a:t> </a:t>
            </a:r>
            <a:r>
              <a:rPr lang="ru-RU" sz="2000" dirty="0" err="1"/>
              <a:t>путі</a:t>
            </a:r>
            <a:r>
              <a:rPr lang="ru-RU" sz="2000" dirty="0"/>
              <a:t> </a:t>
            </a:r>
            <a:r>
              <a:rPr lang="ru-RU" sz="2000" dirty="0" err="1"/>
              <a:t>їм</a:t>
            </a:r>
            <a:r>
              <a:rPr lang="ru-RU" sz="2000" dirty="0"/>
              <a:t> </a:t>
            </a:r>
            <a:r>
              <a:rPr lang="ru-RU" sz="2000" dirty="0" err="1"/>
              <a:t>відомі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smtClean="0"/>
              <a:t>   Яруги </a:t>
            </a:r>
            <a:r>
              <a:rPr lang="ru-RU" sz="2000" dirty="0" err="1"/>
              <a:t>їм</a:t>
            </a:r>
            <a:r>
              <a:rPr lang="ru-RU" sz="2000" dirty="0"/>
              <a:t> </a:t>
            </a:r>
            <a:r>
              <a:rPr lang="ru-RU" sz="2000" dirty="0" err="1"/>
              <a:t>знайомі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smtClean="0"/>
              <a:t>   Луки </a:t>
            </a:r>
            <a:r>
              <a:rPr lang="ru-RU" sz="2000" dirty="0"/>
              <a:t>в них </a:t>
            </a:r>
            <a:r>
              <a:rPr lang="ru-RU" sz="2000" dirty="0" err="1"/>
              <a:t>напружені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smtClean="0"/>
              <a:t>   Сагайдаки </a:t>
            </a:r>
            <a:r>
              <a:rPr lang="ru-RU" sz="2000" dirty="0" err="1"/>
              <a:t>відкриті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smtClean="0"/>
              <a:t>   </a:t>
            </a:r>
            <a:r>
              <a:rPr lang="ru-RU" sz="2000" dirty="0" err="1" smtClean="0"/>
              <a:t>Шаблі</a:t>
            </a:r>
            <a:r>
              <a:rPr lang="ru-RU" sz="2000" dirty="0" smtClean="0"/>
              <a:t> </a:t>
            </a:r>
            <a:r>
              <a:rPr lang="ru-RU" sz="2000" dirty="0" err="1"/>
              <a:t>нагострені</a:t>
            </a:r>
            <a:r>
              <a:rPr lang="ru-RU" sz="2000" dirty="0"/>
              <a:t>;</a:t>
            </a:r>
          </a:p>
          <a:p>
            <a:pPr marL="0" indent="0">
              <a:buNone/>
            </a:pPr>
            <a:r>
              <a:rPr lang="ru-RU" sz="2000" dirty="0" smtClean="0"/>
              <a:t>   </a:t>
            </a:r>
            <a:r>
              <a:rPr lang="ru-RU" sz="2000" dirty="0" err="1" smtClean="0"/>
              <a:t>Самі</a:t>
            </a:r>
            <a:r>
              <a:rPr lang="ru-RU" sz="2000" dirty="0" smtClean="0"/>
              <a:t> </a:t>
            </a:r>
            <a:r>
              <a:rPr lang="ru-RU" sz="2000" dirty="0" err="1"/>
              <a:t>скачуть</a:t>
            </a:r>
            <a:r>
              <a:rPr lang="ru-RU" sz="2000" dirty="0"/>
              <a:t>, як </a:t>
            </a:r>
            <a:r>
              <a:rPr lang="ru-RU" sz="2000" dirty="0" err="1"/>
              <a:t>вовки</a:t>
            </a:r>
            <a:r>
              <a:rPr lang="ru-RU" sz="2000" dirty="0"/>
              <a:t> </a:t>
            </a:r>
            <a:r>
              <a:rPr lang="ru-RU" sz="2000" dirty="0" err="1"/>
              <a:t>сірі</a:t>
            </a:r>
            <a:r>
              <a:rPr lang="ru-RU" sz="2000" dirty="0"/>
              <a:t> в </a:t>
            </a:r>
            <a:r>
              <a:rPr lang="ru-RU" sz="2000" dirty="0" smtClean="0"/>
              <a:t>  </a:t>
            </a:r>
            <a:r>
              <a:rPr lang="ru-RU" sz="2000" dirty="0" err="1" smtClean="0"/>
              <a:t>полі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smtClean="0"/>
              <a:t>   </a:t>
            </a:r>
            <a:r>
              <a:rPr lang="ru-RU" sz="2000" dirty="0" err="1" smtClean="0"/>
              <a:t>Шукаючи</a:t>
            </a:r>
            <a:r>
              <a:rPr lang="ru-RU" sz="2000" dirty="0" smtClean="0"/>
              <a:t> </a:t>
            </a:r>
            <a:r>
              <a:rPr lang="ru-RU" sz="2000" dirty="0" err="1"/>
              <a:t>собі</a:t>
            </a:r>
            <a:r>
              <a:rPr lang="ru-RU" sz="2000" dirty="0"/>
              <a:t> </a:t>
            </a:r>
            <a:r>
              <a:rPr lang="ru-RU" sz="2000" dirty="0" err="1"/>
              <a:t>честі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А </a:t>
            </a:r>
            <a:r>
              <a:rPr lang="ru-RU" sz="2000" dirty="0" err="1"/>
              <a:t>князеві</a:t>
            </a:r>
            <a:r>
              <a:rPr lang="ru-RU" sz="2000" dirty="0"/>
              <a:t> </a:t>
            </a:r>
            <a:r>
              <a:rPr lang="ru-RU" sz="2000" dirty="0" err="1"/>
              <a:t>слави</a:t>
            </a:r>
            <a:r>
              <a:rPr lang="ru-RU" sz="2000" dirty="0"/>
              <a:t>.</a:t>
            </a:r>
          </a:p>
          <a:p>
            <a:pPr marL="0" indent="0">
              <a:buNone/>
            </a:pPr>
            <a:r>
              <a:rPr lang="ru-RU" sz="2000" dirty="0"/>
              <a:t>5) Перестали </a:t>
            </a:r>
            <a:r>
              <a:rPr lang="ru-RU" sz="2000" dirty="0" err="1"/>
              <a:t>князі</a:t>
            </a:r>
            <a:r>
              <a:rPr lang="ru-RU" sz="2000" dirty="0"/>
              <a:t> </a:t>
            </a:r>
            <a:r>
              <a:rPr lang="ru-RU" sz="2000" dirty="0" err="1"/>
              <a:t>невірних</a:t>
            </a:r>
            <a:r>
              <a:rPr lang="ru-RU" sz="2000" dirty="0"/>
              <a:t> </a:t>
            </a:r>
            <a:r>
              <a:rPr lang="ru-RU" sz="2000" dirty="0" err="1"/>
              <a:t>воювати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Стали один одному </a:t>
            </a:r>
            <a:r>
              <a:rPr lang="ru-RU" sz="2000" dirty="0" err="1"/>
              <a:t>казати</a:t>
            </a:r>
            <a:r>
              <a:rPr lang="ru-RU" sz="2000" dirty="0"/>
              <a:t>:</a:t>
            </a:r>
          </a:p>
          <a:p>
            <a:pPr marL="0" indent="0">
              <a:buNone/>
            </a:pPr>
            <a:r>
              <a:rPr lang="ru-RU" sz="2000" dirty="0"/>
              <a:t>Се </a:t>
            </a:r>
            <a:r>
              <a:rPr lang="ru-RU" sz="2000" dirty="0" err="1"/>
              <a:t>моє</a:t>
            </a:r>
            <a:r>
              <a:rPr lang="ru-RU" sz="2000" dirty="0"/>
              <a:t>, а се </a:t>
            </a:r>
            <a:r>
              <a:rPr lang="ru-RU" sz="2000" dirty="0" err="1"/>
              <a:t>теж</a:t>
            </a:r>
            <a:r>
              <a:rPr lang="ru-RU" sz="2000" dirty="0"/>
              <a:t> </a:t>
            </a:r>
            <a:r>
              <a:rPr lang="ru-RU" sz="2000" dirty="0" err="1"/>
              <a:t>моє</a:t>
            </a:r>
            <a:r>
              <a:rPr lang="ru-RU" sz="2000" dirty="0"/>
              <a:t>, брате!</a:t>
            </a:r>
          </a:p>
          <a:p>
            <a:pPr marL="0" indent="0">
              <a:buNone/>
            </a:pPr>
            <a:r>
              <a:rPr lang="ru-RU" sz="2000" dirty="0"/>
              <a:t>Стали вони </a:t>
            </a:r>
            <a:r>
              <a:rPr lang="ru-RU" sz="2000" dirty="0" err="1"/>
              <a:t>діла</a:t>
            </a:r>
            <a:r>
              <a:rPr lang="ru-RU" sz="2000" dirty="0"/>
              <a:t> </a:t>
            </a:r>
            <a:r>
              <a:rPr lang="ru-RU" sz="2000" dirty="0" err="1"/>
              <a:t>дрібні</a:t>
            </a:r>
            <a:endParaRPr lang="ru-RU" sz="2000" dirty="0"/>
          </a:p>
          <a:p>
            <a:pPr marL="0" indent="0">
              <a:buNone/>
            </a:pPr>
            <a:r>
              <a:rPr lang="ru-RU" sz="2000" dirty="0" err="1"/>
              <a:t>Вважати</a:t>
            </a:r>
            <a:r>
              <a:rPr lang="ru-RU" sz="2000" dirty="0"/>
              <a:t> за </a:t>
            </a:r>
            <a:r>
              <a:rPr lang="ru-RU" sz="2000" dirty="0" err="1"/>
              <a:t>великі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На себе самих </a:t>
            </a:r>
            <a:r>
              <a:rPr lang="ru-RU" sz="2000" dirty="0" err="1"/>
              <a:t>підіймати</a:t>
            </a:r>
            <a:r>
              <a:rPr lang="ru-RU" sz="2000" dirty="0"/>
              <a:t> </a:t>
            </a:r>
            <a:r>
              <a:rPr lang="ru-RU" sz="2000" dirty="0" err="1"/>
              <a:t>чвари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А </a:t>
            </a:r>
            <a:r>
              <a:rPr lang="ru-RU" sz="2000" dirty="0" err="1"/>
              <a:t>невірні</a:t>
            </a:r>
            <a:r>
              <a:rPr lang="ru-RU" sz="2000" dirty="0"/>
              <a:t> з </a:t>
            </a:r>
            <a:r>
              <a:rPr lang="ru-RU" sz="2000" dirty="0" err="1"/>
              <a:t>усіх</a:t>
            </a:r>
            <a:r>
              <a:rPr lang="ru-RU" sz="2000" dirty="0"/>
              <a:t> </a:t>
            </a:r>
            <a:r>
              <a:rPr lang="ru-RU" sz="2000" dirty="0" err="1"/>
              <a:t>сторін</a:t>
            </a:r>
            <a:r>
              <a:rPr lang="ru-RU" sz="2000" dirty="0"/>
              <a:t> находили,</a:t>
            </a:r>
          </a:p>
          <a:p>
            <a:pPr marL="0" indent="0">
              <a:buNone/>
            </a:pPr>
            <a:r>
              <a:rPr lang="ru-RU" sz="2000" dirty="0"/>
              <a:t>Землю </a:t>
            </a:r>
            <a:r>
              <a:rPr lang="ru-RU" sz="2000" dirty="0" err="1"/>
              <a:t>Руську</a:t>
            </a:r>
            <a:r>
              <a:rPr lang="ru-RU" sz="2000" dirty="0"/>
              <a:t> </a:t>
            </a:r>
            <a:r>
              <a:rPr lang="ru-RU" sz="2000" dirty="0" err="1"/>
              <a:t>долали</a:t>
            </a:r>
            <a:r>
              <a:rPr lang="ru-RU" sz="2000" dirty="0"/>
              <a:t>.</a:t>
            </a:r>
          </a:p>
          <a:p>
            <a:pPr marL="0" indent="0">
              <a:buNone/>
            </a:pPr>
            <a:r>
              <a:rPr lang="ru-RU" sz="2000" dirty="0"/>
              <a:t>6)Так </a:t>
            </a:r>
            <a:r>
              <a:rPr lang="ru-RU" sz="2000" dirty="0" err="1"/>
              <a:t>було</a:t>
            </a:r>
            <a:r>
              <a:rPr lang="ru-RU" sz="2000" dirty="0"/>
              <a:t> за битв </a:t>
            </a:r>
            <a:r>
              <a:rPr lang="ru-RU" sz="2000" dirty="0" err="1"/>
              <a:t>колишніх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А з такого </a:t>
            </a:r>
            <a:r>
              <a:rPr lang="ru-RU" sz="2000" dirty="0" err="1"/>
              <a:t>побою</a:t>
            </a:r>
            <a:r>
              <a:rPr lang="ru-RU" sz="2000" dirty="0"/>
              <a:t> </a:t>
            </a:r>
            <a:r>
              <a:rPr lang="ru-RU" sz="2000" dirty="0" err="1"/>
              <a:t>ще</a:t>
            </a:r>
            <a:r>
              <a:rPr lang="ru-RU" sz="2000" dirty="0"/>
              <a:t> не </a:t>
            </a:r>
            <a:r>
              <a:rPr lang="ru-RU" sz="2000" dirty="0" err="1"/>
              <a:t>чувано</a:t>
            </a:r>
            <a:r>
              <a:rPr lang="ru-RU" sz="2000" dirty="0"/>
              <a:t>!</a:t>
            </a:r>
          </a:p>
          <a:p>
            <a:pPr marL="0" indent="0">
              <a:buNone/>
            </a:pPr>
            <a:r>
              <a:rPr lang="ru-RU" sz="2000" dirty="0"/>
              <a:t>З ранку красного до </a:t>
            </a:r>
            <a:r>
              <a:rPr lang="ru-RU" sz="2000" dirty="0" err="1"/>
              <a:t>вечора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З </a:t>
            </a:r>
            <a:r>
              <a:rPr lang="ru-RU" sz="2000" dirty="0" err="1"/>
              <a:t>вечора</a:t>
            </a:r>
            <a:r>
              <a:rPr lang="ru-RU" sz="2000" dirty="0"/>
              <a:t> до </a:t>
            </a:r>
            <a:r>
              <a:rPr lang="ru-RU" sz="2000" dirty="0" err="1"/>
              <a:t>світу</a:t>
            </a:r>
            <a:r>
              <a:rPr lang="ru-RU" sz="2000" dirty="0"/>
              <a:t> ясного</a:t>
            </a:r>
          </a:p>
          <a:p>
            <a:pPr marL="0" indent="0">
              <a:buNone/>
            </a:pPr>
            <a:r>
              <a:rPr lang="ru-RU" sz="2000" dirty="0" err="1"/>
              <a:t>Летять</a:t>
            </a:r>
            <a:r>
              <a:rPr lang="ru-RU" sz="2000" dirty="0"/>
              <a:t> </a:t>
            </a:r>
            <a:r>
              <a:rPr lang="ru-RU" sz="2000" dirty="0" err="1"/>
              <a:t>стріли</a:t>
            </a:r>
            <a:r>
              <a:rPr lang="ru-RU" sz="2000" dirty="0"/>
              <a:t> </a:t>
            </a:r>
            <a:r>
              <a:rPr lang="ru-RU" sz="2000" dirty="0" err="1"/>
              <a:t>гартовані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err="1"/>
              <a:t>Гримлять</a:t>
            </a:r>
            <a:r>
              <a:rPr lang="ru-RU" sz="2000" dirty="0"/>
              <a:t> </a:t>
            </a:r>
            <a:r>
              <a:rPr lang="ru-RU" sz="2000" dirty="0" err="1"/>
              <a:t>шаблі</a:t>
            </a:r>
            <a:r>
              <a:rPr lang="ru-RU" sz="2000" dirty="0"/>
              <a:t> об </a:t>
            </a:r>
            <a:r>
              <a:rPr lang="ru-RU" sz="2000" dirty="0" err="1"/>
              <a:t>шоломи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err="1"/>
              <a:t>Тріщать</a:t>
            </a:r>
            <a:r>
              <a:rPr lang="ru-RU" sz="2000" dirty="0"/>
              <a:t> </a:t>
            </a:r>
            <a:r>
              <a:rPr lang="ru-RU" sz="2000" dirty="0" err="1"/>
              <a:t>списи</a:t>
            </a:r>
            <a:r>
              <a:rPr lang="ru-RU" sz="2000" dirty="0"/>
              <a:t> </a:t>
            </a:r>
            <a:r>
              <a:rPr lang="ru-RU" sz="2000" dirty="0" err="1"/>
              <a:t>булатні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>У </a:t>
            </a:r>
            <a:r>
              <a:rPr lang="ru-RU" sz="2000" dirty="0" err="1"/>
              <a:t>полі</a:t>
            </a:r>
            <a:r>
              <a:rPr lang="ru-RU" sz="2000" dirty="0"/>
              <a:t> </a:t>
            </a:r>
            <a:r>
              <a:rPr lang="ru-RU" sz="2000" dirty="0" err="1"/>
              <a:t>невідомому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err="1"/>
              <a:t>Серед</a:t>
            </a:r>
            <a:r>
              <a:rPr lang="ru-RU" sz="2000" dirty="0"/>
              <a:t> </a:t>
            </a:r>
            <a:r>
              <a:rPr lang="ru-RU" sz="2000" dirty="0" err="1"/>
              <a:t>землі</a:t>
            </a:r>
            <a:r>
              <a:rPr lang="ru-RU" sz="2000" dirty="0"/>
              <a:t> </a:t>
            </a:r>
            <a:r>
              <a:rPr lang="ru-RU" sz="2000" dirty="0" err="1"/>
              <a:t>Половецької</a:t>
            </a:r>
            <a:r>
              <a:rPr lang="ru-RU" sz="2000" dirty="0"/>
              <a:t>.</a:t>
            </a:r>
          </a:p>
          <a:p>
            <a:pPr marL="0" indent="0">
              <a:buNone/>
            </a:pPr>
            <a:r>
              <a:rPr lang="ru-RU" sz="2000" dirty="0" err="1"/>
              <a:t>Чорна</a:t>
            </a:r>
            <a:r>
              <a:rPr lang="ru-RU" sz="2000" dirty="0"/>
              <a:t> земля </a:t>
            </a:r>
            <a:r>
              <a:rPr lang="ru-RU" sz="2000" dirty="0" err="1"/>
              <a:t>під</a:t>
            </a:r>
            <a:r>
              <a:rPr lang="ru-RU" sz="2000" dirty="0"/>
              <a:t> </a:t>
            </a:r>
            <a:r>
              <a:rPr lang="ru-RU" sz="2000" dirty="0" err="1"/>
              <a:t>копитами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err="1"/>
              <a:t>Кістьми</a:t>
            </a:r>
            <a:r>
              <a:rPr lang="ru-RU" sz="2000" dirty="0"/>
              <a:t> </a:t>
            </a:r>
            <a:r>
              <a:rPr lang="ru-RU" sz="2000" dirty="0" err="1"/>
              <a:t>засіяна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err="1"/>
              <a:t>Кров’ю</a:t>
            </a:r>
            <a:r>
              <a:rPr lang="ru-RU" sz="2000" dirty="0"/>
              <a:t> полита,</a:t>
            </a:r>
          </a:p>
          <a:p>
            <a:pPr marL="0" indent="0">
              <a:buNone/>
            </a:pPr>
            <a:r>
              <a:rPr lang="ru-RU" sz="2000" dirty="0"/>
              <a:t>На </a:t>
            </a:r>
            <a:r>
              <a:rPr lang="ru-RU" sz="2000" dirty="0" err="1"/>
              <a:t>Руській</a:t>
            </a:r>
            <a:r>
              <a:rPr lang="ru-RU" sz="2000" dirty="0"/>
              <a:t> </a:t>
            </a:r>
            <a:r>
              <a:rPr lang="ru-RU" sz="2000" dirty="0" err="1"/>
              <a:t>землі</a:t>
            </a:r>
            <a:r>
              <a:rPr lang="ru-RU" sz="2000" dirty="0"/>
              <a:t>!</a:t>
            </a:r>
          </a:p>
          <a:p>
            <a:pPr marL="0" indent="0">
              <a:buNone/>
            </a:pPr>
            <a:r>
              <a:rPr lang="ru-RU" sz="2000" dirty="0"/>
              <a:t>7) </a:t>
            </a:r>
            <a:r>
              <a:rPr lang="ru-RU" sz="2000" dirty="0" err="1"/>
              <a:t>Що</a:t>
            </a:r>
            <a:r>
              <a:rPr lang="ru-RU" sz="2000" dirty="0"/>
              <a:t> то </a:t>
            </a:r>
            <a:r>
              <a:rPr lang="ru-RU" sz="2000" dirty="0" err="1"/>
              <a:t>шумить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то </a:t>
            </a:r>
            <a:r>
              <a:rPr lang="ru-RU" sz="2000" dirty="0" err="1"/>
              <a:t>дзвенить</a:t>
            </a:r>
            <a:r>
              <a:rPr lang="ru-RU" sz="2000" dirty="0"/>
              <a:t> </a:t>
            </a:r>
          </a:p>
          <a:p>
            <a:pPr marL="0" indent="0">
              <a:buNone/>
            </a:pPr>
            <a:r>
              <a:rPr lang="ru-RU" sz="2000" dirty="0"/>
              <a:t>Перед зорею </a:t>
            </a:r>
            <a:r>
              <a:rPr lang="ru-RU" sz="2000" dirty="0" err="1"/>
              <a:t>ранньою</a:t>
            </a:r>
            <a:r>
              <a:rPr lang="ru-RU" sz="2000" dirty="0"/>
              <a:t>?</a:t>
            </a:r>
          </a:p>
          <a:p>
            <a:pPr marL="0" indent="0">
              <a:buNone/>
            </a:pPr>
            <a:r>
              <a:rPr lang="ru-RU" sz="2000" dirty="0" err="1"/>
              <a:t>Ігор</a:t>
            </a:r>
            <a:r>
              <a:rPr lang="ru-RU" sz="2000" dirty="0"/>
              <a:t> полки </a:t>
            </a:r>
            <a:r>
              <a:rPr lang="ru-RU" sz="2000" dirty="0" err="1"/>
              <a:t>свої</a:t>
            </a:r>
            <a:r>
              <a:rPr lang="ru-RU" sz="2000" dirty="0"/>
              <a:t> </a:t>
            </a:r>
            <a:r>
              <a:rPr lang="ru-RU" sz="2000" dirty="0" err="1"/>
              <a:t>повертає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Жаль </a:t>
            </a:r>
            <a:r>
              <a:rPr lang="ru-RU" sz="2000" dirty="0" err="1"/>
              <a:t>йому</a:t>
            </a:r>
            <a:r>
              <a:rPr lang="ru-RU" sz="2000" dirty="0"/>
              <a:t> брата любого Всеволода </a:t>
            </a:r>
          </a:p>
          <a:p>
            <a:pPr marL="0" indent="0">
              <a:buNone/>
            </a:pPr>
            <a:r>
              <a:rPr lang="ru-RU" sz="2000" dirty="0" smtClean="0"/>
              <a:t>Бились </a:t>
            </a:r>
            <a:r>
              <a:rPr lang="ru-RU" sz="2000" dirty="0"/>
              <a:t>день та бились і </a:t>
            </a:r>
            <a:r>
              <a:rPr lang="ru-RU" sz="2000" dirty="0" err="1"/>
              <a:t>другий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А на </a:t>
            </a:r>
            <a:r>
              <a:rPr lang="ru-RU" sz="2000" dirty="0" err="1"/>
              <a:t>третій</a:t>
            </a:r>
            <a:r>
              <a:rPr lang="ru-RU" sz="2000" dirty="0"/>
              <a:t>, в </a:t>
            </a:r>
            <a:r>
              <a:rPr lang="ru-RU" sz="2000" dirty="0" err="1"/>
              <a:t>південну</a:t>
            </a:r>
            <a:r>
              <a:rPr lang="ru-RU" sz="2000" dirty="0"/>
              <a:t> годину,</a:t>
            </a:r>
          </a:p>
          <a:p>
            <a:pPr marL="0" indent="0">
              <a:buNone/>
            </a:pPr>
            <a:r>
              <a:rPr lang="ru-RU" sz="2000" dirty="0" err="1"/>
              <a:t>Похилися</a:t>
            </a:r>
            <a:r>
              <a:rPr lang="ru-RU" sz="2000" dirty="0"/>
              <a:t> </a:t>
            </a:r>
            <a:r>
              <a:rPr lang="ru-RU" sz="2000" dirty="0" err="1"/>
              <a:t>Ігореві</a:t>
            </a:r>
            <a:r>
              <a:rPr lang="ru-RU" sz="2000" dirty="0"/>
              <a:t> стяги!</a:t>
            </a:r>
          </a:p>
          <a:p>
            <a:pPr marL="0" indent="0">
              <a:buNone/>
            </a:pPr>
            <a:r>
              <a:rPr lang="ru-RU" sz="2000" dirty="0"/>
              <a:t>8) </a:t>
            </a:r>
            <a:r>
              <a:rPr lang="ru-RU" sz="2000" dirty="0" err="1"/>
              <a:t>Застогнав</a:t>
            </a:r>
            <a:r>
              <a:rPr lang="ru-RU" sz="2000" dirty="0"/>
              <a:t> </a:t>
            </a:r>
            <a:r>
              <a:rPr lang="ru-RU" sz="2000" dirty="0" err="1"/>
              <a:t>тоді</a:t>
            </a:r>
            <a:r>
              <a:rPr lang="ru-RU" sz="2000" dirty="0"/>
              <a:t> </a:t>
            </a:r>
            <a:r>
              <a:rPr lang="ru-RU" sz="2000" dirty="0" err="1"/>
              <a:t>Київ</a:t>
            </a:r>
            <a:r>
              <a:rPr lang="ru-RU" sz="2000" dirty="0"/>
              <a:t> тугою,</a:t>
            </a:r>
          </a:p>
          <a:p>
            <a:pPr marL="0" indent="0">
              <a:buNone/>
            </a:pPr>
            <a:r>
              <a:rPr lang="ru-RU" sz="2000" dirty="0"/>
              <a:t>Заголосив </a:t>
            </a:r>
            <a:r>
              <a:rPr lang="ru-RU" sz="2000" dirty="0" err="1"/>
              <a:t>Чернігів</a:t>
            </a:r>
            <a:r>
              <a:rPr lang="ru-RU" sz="2000" dirty="0"/>
              <a:t> напастями, </a:t>
            </a:r>
          </a:p>
          <a:p>
            <a:pPr marL="0" indent="0">
              <a:buNone/>
            </a:pPr>
            <a:r>
              <a:rPr lang="ru-RU" sz="2000" dirty="0"/>
              <a:t>Журба </a:t>
            </a:r>
            <a:r>
              <a:rPr lang="ru-RU" sz="2000" dirty="0" err="1"/>
              <a:t>розлилася</a:t>
            </a:r>
            <a:r>
              <a:rPr lang="ru-RU" sz="2000" dirty="0"/>
              <a:t> по </a:t>
            </a:r>
            <a:r>
              <a:rPr lang="ru-RU" sz="2000" dirty="0" err="1"/>
              <a:t>Руській</a:t>
            </a:r>
            <a:r>
              <a:rPr lang="ru-RU" sz="2000" dirty="0"/>
              <a:t> </a:t>
            </a:r>
            <a:r>
              <a:rPr lang="ru-RU" sz="2000" dirty="0" err="1"/>
              <a:t>землі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Печаль </a:t>
            </a:r>
            <a:r>
              <a:rPr lang="ru-RU" sz="2000" dirty="0" err="1"/>
              <a:t>гірка</a:t>
            </a:r>
            <a:r>
              <a:rPr lang="ru-RU" sz="2000" dirty="0"/>
              <a:t> </a:t>
            </a:r>
            <a:r>
              <a:rPr lang="ru-RU" sz="2000" dirty="0" err="1"/>
              <a:t>розтеклася</a:t>
            </a:r>
            <a:r>
              <a:rPr lang="ru-RU" sz="2000" dirty="0"/>
              <a:t>.</a:t>
            </a:r>
          </a:p>
          <a:p>
            <a:pPr marL="0" indent="0">
              <a:buNone/>
            </a:pPr>
            <a:r>
              <a:rPr lang="ru-RU" sz="2000" dirty="0"/>
              <a:t>А </a:t>
            </a:r>
            <a:r>
              <a:rPr lang="ru-RU" sz="2000" dirty="0" err="1"/>
              <a:t>князі</a:t>
            </a:r>
            <a:r>
              <a:rPr lang="ru-RU" sz="2000" dirty="0"/>
              <a:t> </a:t>
            </a:r>
            <a:r>
              <a:rPr lang="ru-RU" sz="2000" dirty="0" err="1"/>
              <a:t>самі</a:t>
            </a:r>
            <a:r>
              <a:rPr lang="ru-RU" sz="2000" dirty="0"/>
              <a:t> на себе </a:t>
            </a:r>
          </a:p>
          <a:p>
            <a:pPr marL="0" indent="0">
              <a:buNone/>
            </a:pPr>
            <a:r>
              <a:rPr lang="ru-RU" sz="2000" dirty="0" err="1"/>
              <a:t>Незгоду</a:t>
            </a:r>
            <a:r>
              <a:rPr lang="ru-RU" sz="2000" dirty="0"/>
              <a:t> взяли </a:t>
            </a:r>
            <a:r>
              <a:rPr lang="ru-RU" sz="2000" dirty="0" err="1"/>
              <a:t>кувати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/>
              <a:t>А </a:t>
            </a:r>
            <a:r>
              <a:rPr lang="ru-RU" sz="2000" dirty="0" err="1"/>
              <a:t>невірні</a:t>
            </a:r>
            <a:r>
              <a:rPr lang="ru-RU" sz="2000" dirty="0"/>
              <a:t> </a:t>
            </a:r>
            <a:r>
              <a:rPr lang="ru-RU" sz="2000" dirty="0" err="1"/>
              <a:t>набігали</a:t>
            </a:r>
            <a:r>
              <a:rPr lang="ru-RU" sz="2000" dirty="0"/>
              <a:t> на </a:t>
            </a:r>
            <a:r>
              <a:rPr lang="ru-RU" sz="2000" dirty="0" err="1"/>
              <a:t>Руську</a:t>
            </a:r>
            <a:r>
              <a:rPr lang="ru-RU" sz="2000" dirty="0"/>
              <a:t> землю, </a:t>
            </a:r>
          </a:p>
          <a:p>
            <a:pPr marL="0" indent="0">
              <a:buNone/>
            </a:pPr>
            <a:r>
              <a:rPr lang="ru-RU" sz="2000" dirty="0"/>
              <a:t>По </a:t>
            </a:r>
            <a:r>
              <a:rPr lang="ru-RU" sz="2000" dirty="0" err="1"/>
              <a:t>білиці</a:t>
            </a:r>
            <a:r>
              <a:rPr lang="ru-RU" sz="2000" dirty="0"/>
              <a:t> з двору </a:t>
            </a:r>
            <a:r>
              <a:rPr lang="ru-RU" sz="2000" dirty="0" err="1"/>
              <a:t>данини</a:t>
            </a:r>
            <a:r>
              <a:rPr lang="ru-RU" sz="2000" dirty="0"/>
              <a:t> брали.</a:t>
            </a:r>
          </a:p>
          <a:p>
            <a:pPr marL="0" indent="0">
              <a:buNone/>
            </a:pPr>
            <a:r>
              <a:rPr lang="ru-RU" sz="2000" dirty="0" err="1"/>
              <a:t>Тож</a:t>
            </a:r>
            <a:r>
              <a:rPr lang="ru-RU" sz="2000" dirty="0"/>
              <a:t> </a:t>
            </a:r>
            <a:r>
              <a:rPr lang="ru-RU" sz="2000" dirty="0" err="1"/>
              <a:t>бо</a:t>
            </a:r>
            <a:r>
              <a:rPr lang="ru-RU" sz="2000" dirty="0"/>
              <a:t> два </a:t>
            </a:r>
            <a:r>
              <a:rPr lang="ru-RU" sz="2000" dirty="0" err="1"/>
              <a:t>хоробрі</a:t>
            </a:r>
            <a:r>
              <a:rPr lang="ru-RU" sz="2000" dirty="0"/>
              <a:t> </a:t>
            </a:r>
            <a:r>
              <a:rPr lang="ru-RU" sz="2000" dirty="0" err="1"/>
              <a:t>Святославичі</a:t>
            </a:r>
            <a:r>
              <a:rPr lang="ru-RU" sz="2000" dirty="0"/>
              <a:t>,</a:t>
            </a:r>
          </a:p>
          <a:p>
            <a:pPr marL="0" indent="0">
              <a:buNone/>
            </a:pPr>
            <a:r>
              <a:rPr lang="ru-RU" sz="2000" dirty="0" err="1"/>
              <a:t>Ігор</a:t>
            </a:r>
            <a:r>
              <a:rPr lang="ru-RU" sz="2000" dirty="0"/>
              <a:t> та Всеволод </a:t>
            </a:r>
            <a:r>
              <a:rPr lang="ru-RU" sz="2000" dirty="0" err="1"/>
              <a:t>розбудили</a:t>
            </a:r>
            <a:r>
              <a:rPr lang="ru-RU" sz="2000" dirty="0"/>
              <a:t> лихо </a:t>
            </a:r>
            <a:r>
              <a:rPr lang="ru-RU" sz="2000" dirty="0" err="1"/>
              <a:t>недобре</a:t>
            </a:r>
            <a:r>
              <a:rPr lang="ru-RU" sz="2000" dirty="0" smtClean="0"/>
              <a:t>…</a:t>
            </a:r>
          </a:p>
          <a:p>
            <a:pPr marL="0" indent="0">
              <a:buNone/>
            </a:pPr>
            <a:r>
              <a:rPr lang="uk-UA" sz="2000" dirty="0"/>
              <a:t>9) Ярославни-княгині чути голос.</a:t>
            </a:r>
          </a:p>
          <a:p>
            <a:pPr marL="0" indent="0">
              <a:buNone/>
            </a:pPr>
            <a:r>
              <a:rPr lang="uk-UA" sz="2000" dirty="0"/>
              <a:t>Як та чайка-жалібниця,</a:t>
            </a:r>
          </a:p>
          <a:p>
            <a:pPr marL="0" indent="0">
              <a:buNone/>
            </a:pPr>
            <a:r>
              <a:rPr lang="uk-UA" sz="2000" dirty="0"/>
              <a:t>Стогне вона вранці-рано:</a:t>
            </a:r>
          </a:p>
          <a:p>
            <a:pPr marL="0" indent="0">
              <a:buNone/>
            </a:pPr>
            <a:r>
              <a:rPr lang="uk-UA" sz="2000" dirty="0"/>
              <a:t>«Полечу, - каже, - зозулею по Дунаю,</a:t>
            </a:r>
          </a:p>
          <a:p>
            <a:pPr marL="0" indent="0">
              <a:buNone/>
            </a:pPr>
            <a:r>
              <a:rPr lang="uk-UA" sz="2000" dirty="0"/>
              <a:t>Умочу бобровий рукав</a:t>
            </a:r>
          </a:p>
          <a:p>
            <a:pPr marL="0" indent="0">
              <a:buNone/>
            </a:pPr>
            <a:r>
              <a:rPr lang="uk-UA" sz="2000" dirty="0"/>
              <a:t>У </a:t>
            </a:r>
            <a:r>
              <a:rPr lang="uk-UA" sz="2000" dirty="0" err="1"/>
              <a:t>Каялі</a:t>
            </a:r>
            <a:r>
              <a:rPr lang="uk-UA" sz="2000" dirty="0"/>
              <a:t>-ріці,</a:t>
            </a:r>
          </a:p>
          <a:p>
            <a:pPr marL="0" indent="0">
              <a:buNone/>
            </a:pPr>
            <a:r>
              <a:rPr lang="uk-UA" sz="2000" dirty="0"/>
              <a:t>Обмию князеві криваві рани</a:t>
            </a:r>
          </a:p>
          <a:p>
            <a:pPr marL="0" indent="0">
              <a:buNone/>
            </a:pPr>
            <a:r>
              <a:rPr lang="uk-UA" sz="2000" dirty="0"/>
              <a:t>На тілі його дужому!»</a:t>
            </a:r>
          </a:p>
          <a:p>
            <a:pPr marL="0" indent="0">
              <a:buNone/>
            </a:pPr>
            <a:r>
              <a:rPr lang="uk-UA" sz="2000" dirty="0"/>
              <a:t>Плаче-тужить Ярославна</a:t>
            </a:r>
          </a:p>
          <a:p>
            <a:pPr marL="0" indent="0">
              <a:buNone/>
            </a:pPr>
            <a:r>
              <a:rPr lang="uk-UA" sz="2000" dirty="0"/>
              <a:t>Вранці в Путивля на валу.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>(Переклад </a:t>
            </a:r>
            <a:r>
              <a:rPr lang="ru-RU" sz="2000" dirty="0" err="1"/>
              <a:t>М.Рильського</a:t>
            </a:r>
            <a:r>
              <a:rPr lang="ru-RU" sz="2000" dirty="0"/>
              <a:t>)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1249" y="2974525"/>
            <a:ext cx="2999492" cy="3731075"/>
          </a:xfrm>
          <a:prstGeom prst="rect">
            <a:avLst/>
          </a:prstGeom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380669766"/>
              </p:ext>
            </p:extLst>
          </p:nvPr>
        </p:nvGraphicFramePr>
        <p:xfrm>
          <a:off x="9021337" y="6453963"/>
          <a:ext cx="3035983" cy="404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03239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Ілюстрації до попереднього завдання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6848" y="2027753"/>
            <a:ext cx="3328704" cy="4224894"/>
          </a:xfrm>
          <a:prstGeom prst="rect">
            <a:avLst/>
          </a:prstGeom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460083105"/>
              </p:ext>
            </p:extLst>
          </p:nvPr>
        </p:nvGraphicFramePr>
        <p:xfrm>
          <a:off x="2743200" y="6325391"/>
          <a:ext cx="6096000" cy="413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525" y="2664958"/>
            <a:ext cx="3279932" cy="223132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4943" y="2792985"/>
            <a:ext cx="3462828" cy="2103302"/>
          </a:xfrm>
          <a:prstGeom prst="rect">
            <a:avLst/>
          </a:prstGeom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992593446"/>
              </p:ext>
            </p:extLst>
          </p:nvPr>
        </p:nvGraphicFramePr>
        <p:xfrm>
          <a:off x="965003" y="4969031"/>
          <a:ext cx="2484976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702109830"/>
              </p:ext>
            </p:extLst>
          </p:nvPr>
        </p:nvGraphicFramePr>
        <p:xfrm>
          <a:off x="7734943" y="4969031"/>
          <a:ext cx="3538444" cy="517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  <p:extLst>
      <p:ext uri="{BB962C8B-B14F-4D97-AF65-F5344CB8AC3E}">
        <p14:creationId xmlns:p14="http://schemas.microsoft.com/office/powerpoint/2010/main" val="36252220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Метод </a:t>
            </a:r>
            <a:r>
              <a:rPr lang="uk-UA" b="1" dirty="0" smtClean="0"/>
              <a:t>«Займи позицію»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9774387"/>
              </p:ext>
            </p:extLst>
          </p:nvPr>
        </p:nvGraphicFramePr>
        <p:xfrm>
          <a:off x="200029" y="1686384"/>
          <a:ext cx="5600405" cy="29001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321940530"/>
              </p:ext>
            </p:extLst>
          </p:nvPr>
        </p:nvGraphicFramePr>
        <p:xfrm>
          <a:off x="6567055" y="3351934"/>
          <a:ext cx="5412510" cy="36769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651836353"/>
              </p:ext>
            </p:extLst>
          </p:nvPr>
        </p:nvGraphicFramePr>
        <p:xfrm>
          <a:off x="6567055" y="2314740"/>
          <a:ext cx="5394035" cy="659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620379" y="4393408"/>
            <a:ext cx="2653909" cy="2252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86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9630" y="748998"/>
            <a:ext cx="9613861" cy="1080938"/>
          </a:xfrm>
        </p:spPr>
        <p:txBody>
          <a:bodyPr/>
          <a:lstStyle/>
          <a:p>
            <a:pPr algn="ctr"/>
            <a:r>
              <a:rPr lang="uk-UA" dirty="0" smtClean="0"/>
              <a:t>Рольова гра «Братське звернення»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6870879"/>
              </p:ext>
            </p:extLst>
          </p:nvPr>
        </p:nvGraphicFramePr>
        <p:xfrm>
          <a:off x="989372" y="1958254"/>
          <a:ext cx="9613861" cy="1394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041" y="3770745"/>
            <a:ext cx="1785697" cy="2343728"/>
          </a:xfrm>
          <a:prstGeom prst="rect">
            <a:avLst/>
          </a:prstGeom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241597105"/>
              </p:ext>
            </p:extLst>
          </p:nvPr>
        </p:nvGraphicFramePr>
        <p:xfrm>
          <a:off x="303683" y="6264626"/>
          <a:ext cx="2826415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826" y="3503025"/>
            <a:ext cx="1705325" cy="2333052"/>
          </a:xfrm>
          <a:prstGeom prst="rect">
            <a:avLst/>
          </a:prstGeom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997961520"/>
              </p:ext>
            </p:extLst>
          </p:nvPr>
        </p:nvGraphicFramePr>
        <p:xfrm>
          <a:off x="2575581" y="6033841"/>
          <a:ext cx="2249334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867237" y="3234167"/>
            <a:ext cx="1845769" cy="2333052"/>
          </a:xfrm>
          <a:prstGeom prst="rect">
            <a:avLst/>
          </a:prstGeom>
        </p:spPr>
      </p:pic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913780535"/>
              </p:ext>
            </p:extLst>
          </p:nvPr>
        </p:nvGraphicFramePr>
        <p:xfrm>
          <a:off x="4854011" y="5764985"/>
          <a:ext cx="1892933" cy="2839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0" r:lo="rId21" r:qs="rId22" r:cs="rId23"/>
          </a:graphicData>
        </a:graphic>
      </p:graphicFrame>
      <p:pic>
        <p:nvPicPr>
          <p:cNvPr id="13" name="Рисунок 12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949229" y="3516588"/>
            <a:ext cx="1761114" cy="2326967"/>
          </a:xfrm>
          <a:prstGeom prst="rect">
            <a:avLst/>
          </a:prstGeom>
        </p:spPr>
      </p:pic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2759298277"/>
              </p:ext>
            </p:extLst>
          </p:nvPr>
        </p:nvGraphicFramePr>
        <p:xfrm>
          <a:off x="7021712" y="6048066"/>
          <a:ext cx="1616148" cy="326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6" r:lo="rId27" r:qs="rId28" r:cs="rId29"/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8999970" y="3843834"/>
            <a:ext cx="1946489" cy="2330549"/>
          </a:xfrm>
          <a:prstGeom prst="rect">
            <a:avLst/>
          </a:prstGeom>
        </p:spPr>
      </p:pic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2125305996"/>
              </p:ext>
            </p:extLst>
          </p:nvPr>
        </p:nvGraphicFramePr>
        <p:xfrm>
          <a:off x="8999970" y="6307313"/>
          <a:ext cx="1946489" cy="326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2" r:lo="rId33" r:qs="rId34" r:cs="rId35"/>
          </a:graphicData>
        </a:graphic>
      </p:graphicFrame>
    </p:spTree>
    <p:extLst>
      <p:ext uri="{BB962C8B-B14F-4D97-AF65-F5344CB8AC3E}">
        <p14:creationId xmlns:p14="http://schemas.microsoft.com/office/powerpoint/2010/main" val="851774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Список використаної літератури та джерел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err="1"/>
              <a:t>Баханов</a:t>
            </a:r>
            <a:r>
              <a:rPr lang="ru-RU" dirty="0"/>
              <a:t> К. О</a:t>
            </a:r>
            <a:r>
              <a:rPr lang="ru-RU" dirty="0" smtClean="0"/>
              <a:t>. </a:t>
            </a:r>
            <a:r>
              <a:rPr lang="ru-RU" dirty="0" err="1"/>
              <a:t>Організація</a:t>
            </a:r>
            <a:r>
              <a:rPr lang="ru-RU" dirty="0"/>
              <a:t> </a:t>
            </a:r>
            <a:r>
              <a:rPr lang="ru-RU" dirty="0" err="1"/>
              <a:t>особистісно</a:t>
            </a:r>
            <a:r>
              <a:rPr lang="ru-RU" dirty="0"/>
              <a:t> </a:t>
            </a:r>
            <a:r>
              <a:rPr lang="ru-RU" dirty="0" err="1"/>
              <a:t>орієнтованого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r>
              <a:rPr lang="ru-RU" dirty="0"/>
              <a:t>. </a:t>
            </a:r>
            <a:r>
              <a:rPr lang="ru-RU" dirty="0" err="1" smtClean="0"/>
              <a:t>Порадник</a:t>
            </a:r>
            <a:r>
              <a:rPr lang="ru-RU" dirty="0" smtClean="0"/>
              <a:t> молодого </a:t>
            </a:r>
            <a:r>
              <a:rPr lang="ru-RU" dirty="0" err="1"/>
              <a:t>вчителя</a:t>
            </a:r>
            <a:r>
              <a:rPr lang="ru-RU" dirty="0"/>
              <a:t> </a:t>
            </a:r>
            <a:r>
              <a:rPr lang="ru-RU" dirty="0" err="1"/>
              <a:t>історії</a:t>
            </a:r>
            <a:r>
              <a:rPr lang="ru-RU" dirty="0"/>
              <a:t>. — </a:t>
            </a:r>
            <a:r>
              <a:rPr lang="ru-RU" dirty="0" err="1" smtClean="0"/>
              <a:t>Харків</a:t>
            </a:r>
            <a:r>
              <a:rPr lang="ru-RU" dirty="0" smtClean="0"/>
              <a:t> </a:t>
            </a:r>
            <a:r>
              <a:rPr lang="ru-RU" dirty="0"/>
              <a:t>: Вид. </a:t>
            </a:r>
            <a:r>
              <a:rPr lang="ru-RU" dirty="0" err="1"/>
              <a:t>група</a:t>
            </a:r>
            <a:r>
              <a:rPr lang="ru-RU" dirty="0"/>
              <a:t> «Основа», 2008. </a:t>
            </a:r>
            <a:r>
              <a:rPr lang="ru-RU" dirty="0" smtClean="0"/>
              <a:t>— 159</a:t>
            </a:r>
            <a:r>
              <a:rPr lang="ru-RU" dirty="0"/>
              <a:t>, [1] c. : табл. — (Б-ка журн. «</a:t>
            </a:r>
            <a:r>
              <a:rPr lang="ru-RU" dirty="0" err="1"/>
              <a:t>Історія</a:t>
            </a:r>
            <a:r>
              <a:rPr lang="ru-RU" dirty="0"/>
              <a:t> </a:t>
            </a:r>
            <a:r>
              <a:rPr lang="ru-RU" dirty="0" smtClean="0"/>
              <a:t>та </a:t>
            </a:r>
            <a:r>
              <a:rPr lang="ru-RU" dirty="0" err="1" smtClean="0"/>
              <a:t>правознавство</a:t>
            </a:r>
            <a:r>
              <a:rPr lang="ru-RU" dirty="0" smtClean="0"/>
              <a:t>», </a:t>
            </a:r>
            <a:r>
              <a:rPr lang="ru-RU" dirty="0" err="1" smtClean="0"/>
              <a:t>Вип</a:t>
            </a:r>
            <a:r>
              <a:rPr lang="ru-RU" dirty="0"/>
              <a:t>. 1 (49</a:t>
            </a:r>
            <a:r>
              <a:rPr lang="ru-RU" dirty="0" smtClean="0"/>
              <a:t>)).</a:t>
            </a:r>
          </a:p>
          <a:p>
            <a:r>
              <a:rPr lang="ru-RU" dirty="0"/>
              <a:t>Котляр М.Ф. Феномен </a:t>
            </a:r>
            <a:r>
              <a:rPr lang="ru-RU" dirty="0" err="1"/>
              <a:t>удільної</a:t>
            </a:r>
            <a:r>
              <a:rPr lang="ru-RU" dirty="0"/>
              <a:t> </a:t>
            </a:r>
            <a:r>
              <a:rPr lang="ru-RU" dirty="0" err="1"/>
              <a:t>роздробленості</a:t>
            </a:r>
            <a:r>
              <a:rPr lang="ru-RU" dirty="0"/>
              <a:t> </a:t>
            </a:r>
            <a:r>
              <a:rPr lang="ru-RU" dirty="0" err="1"/>
              <a:t>Київської</a:t>
            </a:r>
            <a:r>
              <a:rPr lang="ru-RU" dirty="0"/>
              <a:t> </a:t>
            </a:r>
            <a:r>
              <a:rPr lang="ru-RU" dirty="0" err="1"/>
              <a:t>Русі</a:t>
            </a:r>
            <a:r>
              <a:rPr lang="ru-RU" dirty="0"/>
              <a:t> (</a:t>
            </a:r>
            <a:r>
              <a:rPr lang="ru-RU" dirty="0" err="1"/>
              <a:t>повернення</a:t>
            </a:r>
            <a:r>
              <a:rPr lang="ru-RU" dirty="0"/>
              <a:t> до </a:t>
            </a:r>
            <a:r>
              <a:rPr lang="ru-RU" dirty="0" err="1"/>
              <a:t>проблеми</a:t>
            </a:r>
            <a:r>
              <a:rPr lang="ru-RU" dirty="0"/>
              <a:t>)/</a:t>
            </a:r>
            <a:r>
              <a:rPr lang="ru-RU" dirty="0" err="1"/>
              <a:t>Український</a:t>
            </a:r>
            <a:r>
              <a:rPr lang="ru-RU" dirty="0"/>
              <a:t> </a:t>
            </a:r>
            <a:r>
              <a:rPr lang="ru-RU" dirty="0" err="1"/>
              <a:t>історичний</a:t>
            </a:r>
            <a:r>
              <a:rPr lang="ru-RU" dirty="0"/>
              <a:t> журнал. – 2013. - №2. – с.24-37</a:t>
            </a:r>
          </a:p>
          <a:p>
            <a:r>
              <a:rPr lang="ru-RU" dirty="0" err="1"/>
              <a:t>Пометун</a:t>
            </a:r>
            <a:r>
              <a:rPr lang="ru-RU" dirty="0"/>
              <a:t> О. </a:t>
            </a:r>
            <a:r>
              <a:rPr lang="ru-RU" dirty="0" err="1"/>
              <a:t>Енциклопедія</a:t>
            </a:r>
            <a:r>
              <a:rPr lang="ru-RU" dirty="0"/>
              <a:t> </a:t>
            </a:r>
            <a:r>
              <a:rPr lang="ru-RU" dirty="0" err="1"/>
              <a:t>інтерактивного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r>
              <a:rPr lang="ru-RU" dirty="0"/>
              <a:t> / О. </a:t>
            </a:r>
            <a:r>
              <a:rPr lang="ru-RU" dirty="0" err="1"/>
              <a:t>Пометун</a:t>
            </a:r>
            <a:r>
              <a:rPr lang="ru-RU" dirty="0"/>
              <a:t>. – К., 2007. – 142 с.</a:t>
            </a:r>
          </a:p>
          <a:p>
            <a:r>
              <a:rPr lang="ru-RU" dirty="0" smtClean="0"/>
              <a:t>Слово </a:t>
            </a:r>
            <a:r>
              <a:rPr lang="ru-RU" dirty="0"/>
              <a:t>о полку </a:t>
            </a:r>
            <a:r>
              <a:rPr lang="ru-RU" dirty="0" err="1"/>
              <a:t>Ігоревім</a:t>
            </a:r>
            <a:r>
              <a:rPr lang="ru-RU" dirty="0"/>
              <a:t> (переклад М. </a:t>
            </a:r>
            <a:r>
              <a:rPr lang="ru-RU" dirty="0" err="1"/>
              <a:t>Рильського</a:t>
            </a:r>
            <a:r>
              <a:rPr lang="ru-RU" dirty="0"/>
              <a:t>). [</a:t>
            </a:r>
            <a:r>
              <a:rPr lang="ru-RU" dirty="0" err="1"/>
              <a:t>Електронний</a:t>
            </a:r>
            <a:r>
              <a:rPr lang="ru-RU" dirty="0"/>
              <a:t> ресурс]/Режим доступу: </a:t>
            </a:r>
            <a:r>
              <a:rPr lang="ru-RU" dirty="0">
                <a:hlinkClick r:id="rId2"/>
              </a:rPr>
              <a:t>https://</a:t>
            </a:r>
            <a:r>
              <a:rPr lang="ru-RU" dirty="0" smtClean="0">
                <a:hlinkClick r:id="rId2"/>
              </a:rPr>
              <a:t>www.myslenedrevo.com.ua/uk/Lit/S/SlovoPolkIgor/MRylskij.html</a:t>
            </a:r>
            <a:r>
              <a:rPr lang="ru-RU" dirty="0" smtClean="0"/>
              <a:t> </a:t>
            </a:r>
            <a:endParaRPr lang="ru-RU" dirty="0"/>
          </a:p>
          <a:p>
            <a:endParaRPr lang="uk-UA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2104391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605</TotalTime>
  <Words>2668</Words>
  <Application>Microsoft Office PowerPoint</Application>
  <PresentationFormat>Широкоэкранный</PresentationFormat>
  <Paragraphs>192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Trebuchet MS</vt:lpstr>
      <vt:lpstr>Берлин</vt:lpstr>
      <vt:lpstr>Інтерактивні методи навчання історії з теми: «Роздробленість Київської держави»</vt:lpstr>
      <vt:lpstr>Метод «Мозковий штурм» у парах</vt:lpstr>
      <vt:lpstr>«Про погром Києва дружиною Андрія Боголюбського (1169 р.)» </vt:lpstr>
      <vt:lpstr>Метод «Ротаційні (змінювані) трійки»</vt:lpstr>
      <vt:lpstr>Метод «Два-чотири-всі разом»</vt:lpstr>
      <vt:lpstr>Погляди вчених на процес роздробленості Київської держави</vt:lpstr>
      <vt:lpstr>Метод «Мікрофон»</vt:lpstr>
      <vt:lpstr>«Робота в малих групах»</vt:lpstr>
      <vt:lpstr>Метод «Коло ідей»</vt:lpstr>
      <vt:lpstr>Метод «Почережні запитання»</vt:lpstr>
      <vt:lpstr>«Слово о полку Ігоревім»</vt:lpstr>
      <vt:lpstr>Ілюстрації до попереднього завдання</vt:lpstr>
      <vt:lpstr>Метод «Займи позицію»</vt:lpstr>
      <vt:lpstr>Рольова гра «Братське звернення»</vt:lpstr>
      <vt:lpstr>Список використаної літератури та джерел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Alina Nesterenko</dc:creator>
  <cp:lastModifiedBy>Alina Nesterenko</cp:lastModifiedBy>
  <cp:revision>166</cp:revision>
  <dcterms:created xsi:type="dcterms:W3CDTF">2020-04-20T14:44:15Z</dcterms:created>
  <dcterms:modified xsi:type="dcterms:W3CDTF">2021-03-04T17:10:37Z</dcterms:modified>
</cp:coreProperties>
</file>