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2" r:id="rId3"/>
    <p:sldId id="257" r:id="rId4"/>
    <p:sldId id="259" r:id="rId5"/>
    <p:sldId id="275" r:id="rId6"/>
    <p:sldId id="258" r:id="rId7"/>
    <p:sldId id="276" r:id="rId8"/>
    <p:sldId id="260" r:id="rId9"/>
    <p:sldId id="261" r:id="rId10"/>
    <p:sldId id="263" r:id="rId11"/>
    <p:sldId id="265" r:id="rId12"/>
    <p:sldId id="264" r:id="rId13"/>
    <p:sldId id="267" r:id="rId14"/>
    <p:sldId id="274" r:id="rId15"/>
    <p:sldId id="277" r:id="rId16"/>
    <p:sldId id="266" r:id="rId17"/>
    <p:sldId id="279" r:id="rId18"/>
    <p:sldId id="272" r:id="rId19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43" d="100"/>
          <a:sy n="43" d="100"/>
        </p:scale>
        <p:origin x="-852" y="-12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1674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A8C3E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6698" y="1012836"/>
            <a:ext cx="5125787" cy="8146456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9064258" y="1125338"/>
            <a:ext cx="8562975" cy="9161780"/>
          </a:xfrm>
          <a:custGeom>
            <a:avLst/>
            <a:gdLst/>
            <a:ahLst/>
            <a:cxnLst/>
            <a:rect l="l" t="t" r="r" b="b"/>
            <a:pathLst>
              <a:path w="8562975" h="9161780">
                <a:moveTo>
                  <a:pt x="2500910" y="296442"/>
                </a:moveTo>
                <a:lnTo>
                  <a:pt x="8085854" y="1993094"/>
                </a:lnTo>
                <a:lnTo>
                  <a:pt x="8155507" y="1763816"/>
                </a:lnTo>
                <a:lnTo>
                  <a:pt x="8299731" y="1807630"/>
                </a:lnTo>
                <a:lnTo>
                  <a:pt x="8313999" y="1788773"/>
                </a:lnTo>
                <a:lnTo>
                  <a:pt x="8335644" y="1771433"/>
                </a:lnTo>
                <a:lnTo>
                  <a:pt x="8355415" y="1758737"/>
                </a:lnTo>
                <a:lnTo>
                  <a:pt x="8364061" y="1753810"/>
                </a:lnTo>
                <a:lnTo>
                  <a:pt x="2590966" y="0"/>
                </a:lnTo>
                <a:lnTo>
                  <a:pt x="2500910" y="296442"/>
                </a:lnTo>
                <a:close/>
              </a:path>
              <a:path w="8562975" h="9161780">
                <a:moveTo>
                  <a:pt x="8384546" y="1927592"/>
                </a:moveTo>
                <a:lnTo>
                  <a:pt x="8477537" y="1955842"/>
                </a:lnTo>
                <a:lnTo>
                  <a:pt x="8451449" y="1941312"/>
                </a:lnTo>
                <a:lnTo>
                  <a:pt x="8436963" y="1921300"/>
                </a:lnTo>
                <a:lnTo>
                  <a:pt x="8432488" y="1911207"/>
                </a:lnTo>
                <a:lnTo>
                  <a:pt x="8393154" y="1899257"/>
                </a:lnTo>
                <a:lnTo>
                  <a:pt x="8384546" y="1927592"/>
                </a:lnTo>
                <a:close/>
              </a:path>
              <a:path w="8562975" h="9161780">
                <a:moveTo>
                  <a:pt x="8260285" y="2486189"/>
                </a:moveTo>
                <a:lnTo>
                  <a:pt x="8290471" y="2470104"/>
                </a:lnTo>
                <a:lnTo>
                  <a:pt x="8332134" y="2482761"/>
                </a:lnTo>
                <a:lnTo>
                  <a:pt x="8420435" y="2466572"/>
                </a:lnTo>
                <a:lnTo>
                  <a:pt x="8562533" y="1998821"/>
                </a:lnTo>
                <a:lnTo>
                  <a:pt x="8540828" y="1989883"/>
                </a:lnTo>
                <a:lnTo>
                  <a:pt x="8526732" y="1973061"/>
                </a:lnTo>
                <a:lnTo>
                  <a:pt x="8519107" y="1956787"/>
                </a:lnTo>
                <a:lnTo>
                  <a:pt x="8516818" y="1949489"/>
                </a:lnTo>
                <a:lnTo>
                  <a:pt x="8477537" y="1955842"/>
                </a:lnTo>
                <a:lnTo>
                  <a:pt x="8384546" y="1927592"/>
                </a:lnTo>
                <a:lnTo>
                  <a:pt x="8341092" y="2070633"/>
                </a:lnTo>
                <a:lnTo>
                  <a:pt x="2500910" y="296442"/>
                </a:lnTo>
                <a:lnTo>
                  <a:pt x="2396785" y="639193"/>
                </a:lnTo>
                <a:lnTo>
                  <a:pt x="8225387" y="2409866"/>
                </a:lnTo>
                <a:lnTo>
                  <a:pt x="8240183" y="2421468"/>
                </a:lnTo>
                <a:lnTo>
                  <a:pt x="8245675" y="2438773"/>
                </a:lnTo>
                <a:lnTo>
                  <a:pt x="8245963" y="2454497"/>
                </a:lnTo>
                <a:lnTo>
                  <a:pt x="8245148" y="2461357"/>
                </a:lnTo>
                <a:lnTo>
                  <a:pt x="8260285" y="2486189"/>
                </a:lnTo>
                <a:close/>
              </a:path>
              <a:path w="8562975" h="9161780">
                <a:moveTo>
                  <a:pt x="2321526" y="886928"/>
                </a:moveTo>
                <a:lnTo>
                  <a:pt x="7906470" y="2583580"/>
                </a:lnTo>
                <a:lnTo>
                  <a:pt x="7981730" y="2335845"/>
                </a:lnTo>
                <a:lnTo>
                  <a:pt x="2396785" y="639193"/>
                </a:lnTo>
                <a:lnTo>
                  <a:pt x="2321526" y="886928"/>
                </a:lnTo>
                <a:close/>
              </a:path>
              <a:path w="8562975" h="9161780">
                <a:moveTo>
                  <a:pt x="8244573" y="3045465"/>
                </a:moveTo>
                <a:lnTo>
                  <a:pt x="8390194" y="2566119"/>
                </a:lnTo>
                <a:lnTo>
                  <a:pt x="8333168" y="2579145"/>
                </a:lnTo>
                <a:lnTo>
                  <a:pt x="8292948" y="2566926"/>
                </a:lnTo>
                <a:lnTo>
                  <a:pt x="8284236" y="2582038"/>
                </a:lnTo>
                <a:lnTo>
                  <a:pt x="8233755" y="2576283"/>
                </a:lnTo>
                <a:lnTo>
                  <a:pt x="8215976" y="2573893"/>
                </a:lnTo>
                <a:lnTo>
                  <a:pt x="8170959" y="2663929"/>
                </a:lnTo>
                <a:lnTo>
                  <a:pt x="2321526" y="886928"/>
                </a:lnTo>
                <a:lnTo>
                  <a:pt x="2223302" y="1210256"/>
                </a:lnTo>
                <a:lnTo>
                  <a:pt x="8206036" y="3027753"/>
                </a:lnTo>
                <a:lnTo>
                  <a:pt x="8234689" y="3038866"/>
                </a:lnTo>
                <a:lnTo>
                  <a:pt x="8244573" y="3045465"/>
                </a:lnTo>
                <a:close/>
              </a:path>
              <a:path w="8562975" h="9161780">
                <a:moveTo>
                  <a:pt x="8292948" y="2566926"/>
                </a:moveTo>
                <a:lnTo>
                  <a:pt x="8333168" y="2579145"/>
                </a:lnTo>
                <a:lnTo>
                  <a:pt x="8300374" y="2554044"/>
                </a:lnTo>
                <a:lnTo>
                  <a:pt x="8292948" y="2566926"/>
                </a:lnTo>
                <a:close/>
              </a:path>
              <a:path w="8562975" h="9161780">
                <a:moveTo>
                  <a:pt x="8060172" y="3045122"/>
                </a:moveTo>
                <a:lnTo>
                  <a:pt x="8098436" y="3044083"/>
                </a:lnTo>
                <a:lnTo>
                  <a:pt x="8160117" y="3025150"/>
                </a:lnTo>
                <a:lnTo>
                  <a:pt x="8206036" y="3027753"/>
                </a:lnTo>
                <a:lnTo>
                  <a:pt x="2223302" y="1210256"/>
                </a:lnTo>
                <a:lnTo>
                  <a:pt x="2216004" y="1234276"/>
                </a:lnTo>
                <a:lnTo>
                  <a:pt x="8074689" y="3014088"/>
                </a:lnTo>
                <a:lnTo>
                  <a:pt x="8060172" y="3045122"/>
                </a:lnTo>
                <a:close/>
              </a:path>
              <a:path w="8562975" h="9161780">
                <a:moveTo>
                  <a:pt x="2142830" y="1475148"/>
                </a:moveTo>
                <a:lnTo>
                  <a:pt x="7727774" y="3171801"/>
                </a:lnTo>
                <a:lnTo>
                  <a:pt x="7800949" y="2930929"/>
                </a:lnTo>
                <a:lnTo>
                  <a:pt x="2216004" y="1234276"/>
                </a:lnTo>
                <a:lnTo>
                  <a:pt x="2142830" y="1475148"/>
                </a:lnTo>
                <a:close/>
              </a:path>
              <a:path w="8562975" h="9161780">
                <a:moveTo>
                  <a:pt x="1969073" y="2047111"/>
                </a:moveTo>
                <a:lnTo>
                  <a:pt x="7554018" y="3743763"/>
                </a:lnTo>
                <a:lnTo>
                  <a:pt x="7622253" y="3519149"/>
                </a:lnTo>
                <a:lnTo>
                  <a:pt x="7841219" y="3585669"/>
                </a:lnTo>
                <a:lnTo>
                  <a:pt x="8098933" y="3524876"/>
                </a:lnTo>
                <a:lnTo>
                  <a:pt x="8210790" y="3156672"/>
                </a:lnTo>
                <a:lnTo>
                  <a:pt x="8164207" y="3160207"/>
                </a:lnTo>
                <a:lnTo>
                  <a:pt x="8144198" y="3173684"/>
                </a:lnTo>
                <a:lnTo>
                  <a:pt x="8130771" y="3175658"/>
                </a:lnTo>
                <a:lnTo>
                  <a:pt x="8117398" y="3171596"/>
                </a:lnTo>
                <a:lnTo>
                  <a:pt x="8096376" y="3182355"/>
                </a:lnTo>
                <a:lnTo>
                  <a:pt x="8035800" y="3163953"/>
                </a:lnTo>
                <a:lnTo>
                  <a:pt x="8028962" y="3164608"/>
                </a:lnTo>
                <a:lnTo>
                  <a:pt x="8001514" y="3254960"/>
                </a:lnTo>
                <a:lnTo>
                  <a:pt x="2142830" y="1475148"/>
                </a:lnTo>
                <a:lnTo>
                  <a:pt x="1969073" y="2047111"/>
                </a:lnTo>
                <a:close/>
              </a:path>
              <a:path w="8562975" h="9161780">
                <a:moveTo>
                  <a:pt x="8117398" y="3171596"/>
                </a:moveTo>
                <a:lnTo>
                  <a:pt x="8130771" y="3175658"/>
                </a:lnTo>
                <a:lnTo>
                  <a:pt x="8123227" y="3172310"/>
                </a:lnTo>
                <a:lnTo>
                  <a:pt x="8120867" y="3169820"/>
                </a:lnTo>
                <a:lnTo>
                  <a:pt x="8117398" y="3171596"/>
                </a:lnTo>
                <a:close/>
              </a:path>
              <a:path w="8562975" h="9161780">
                <a:moveTo>
                  <a:pt x="8035800" y="3163953"/>
                </a:moveTo>
                <a:lnTo>
                  <a:pt x="8096376" y="3182355"/>
                </a:lnTo>
                <a:lnTo>
                  <a:pt x="8081889" y="3177548"/>
                </a:lnTo>
                <a:lnTo>
                  <a:pt x="8074979" y="3166514"/>
                </a:lnTo>
                <a:lnTo>
                  <a:pt x="8073215" y="3160366"/>
                </a:lnTo>
                <a:lnTo>
                  <a:pt x="8035800" y="3163953"/>
                </a:lnTo>
                <a:close/>
              </a:path>
              <a:path w="8562975" h="9161780">
                <a:moveTo>
                  <a:pt x="1790378" y="2635331"/>
                </a:moveTo>
                <a:lnTo>
                  <a:pt x="7375322" y="4331984"/>
                </a:lnTo>
                <a:lnTo>
                  <a:pt x="7443558" y="4107370"/>
                </a:lnTo>
                <a:lnTo>
                  <a:pt x="7668712" y="4175770"/>
                </a:lnTo>
                <a:lnTo>
                  <a:pt x="7906189" y="4159339"/>
                </a:lnTo>
                <a:lnTo>
                  <a:pt x="8006083" y="3830514"/>
                </a:lnTo>
                <a:lnTo>
                  <a:pt x="8198849" y="3603265"/>
                </a:lnTo>
                <a:lnTo>
                  <a:pt x="8192032" y="3603876"/>
                </a:lnTo>
                <a:lnTo>
                  <a:pt x="8175226" y="3606187"/>
                </a:lnTo>
                <a:lnTo>
                  <a:pt x="8153895" y="3610917"/>
                </a:lnTo>
                <a:lnTo>
                  <a:pt x="8133505" y="3618785"/>
                </a:lnTo>
                <a:lnTo>
                  <a:pt x="8104970" y="3626170"/>
                </a:lnTo>
                <a:lnTo>
                  <a:pt x="8065721" y="3629835"/>
                </a:lnTo>
                <a:lnTo>
                  <a:pt x="8030995" y="3631080"/>
                </a:lnTo>
                <a:lnTo>
                  <a:pt x="8016033" y="3631207"/>
                </a:lnTo>
                <a:lnTo>
                  <a:pt x="8003023" y="3665507"/>
                </a:lnTo>
                <a:lnTo>
                  <a:pt x="7986319" y="3685408"/>
                </a:lnTo>
                <a:lnTo>
                  <a:pt x="7971906" y="3694623"/>
                </a:lnTo>
                <a:lnTo>
                  <a:pt x="7965771" y="3696869"/>
                </a:lnTo>
                <a:lnTo>
                  <a:pt x="7813848" y="3822697"/>
                </a:lnTo>
                <a:lnTo>
                  <a:pt x="1969073" y="2047111"/>
                </a:lnTo>
                <a:lnTo>
                  <a:pt x="1790378" y="2635331"/>
                </a:lnTo>
                <a:close/>
              </a:path>
              <a:path w="8562975" h="9161780">
                <a:moveTo>
                  <a:pt x="1603052" y="3251957"/>
                </a:moveTo>
                <a:lnTo>
                  <a:pt x="7285089" y="4978105"/>
                </a:lnTo>
                <a:lnTo>
                  <a:pt x="7240094" y="4961830"/>
                </a:lnTo>
                <a:lnTo>
                  <a:pt x="7221846" y="4943254"/>
                </a:lnTo>
                <a:lnTo>
                  <a:pt x="7218414" y="4934392"/>
                </a:lnTo>
                <a:lnTo>
                  <a:pt x="7194521" y="4927134"/>
                </a:lnTo>
                <a:lnTo>
                  <a:pt x="7271906" y="4672403"/>
                </a:lnTo>
                <a:lnTo>
                  <a:pt x="7547576" y="4756148"/>
                </a:lnTo>
                <a:lnTo>
                  <a:pt x="7749089" y="4726245"/>
                </a:lnTo>
                <a:lnTo>
                  <a:pt x="7828107" y="4216550"/>
                </a:lnTo>
                <a:lnTo>
                  <a:pt x="7796775" y="4245023"/>
                </a:lnTo>
                <a:lnTo>
                  <a:pt x="7774547" y="4243292"/>
                </a:lnTo>
                <a:lnTo>
                  <a:pt x="7767727" y="4274117"/>
                </a:lnTo>
                <a:lnTo>
                  <a:pt x="7630357" y="4285515"/>
                </a:lnTo>
                <a:lnTo>
                  <a:pt x="7623638" y="4407420"/>
                </a:lnTo>
                <a:lnTo>
                  <a:pt x="1790378" y="2635331"/>
                </a:lnTo>
                <a:lnTo>
                  <a:pt x="1603052" y="3251957"/>
                </a:lnTo>
                <a:close/>
              </a:path>
              <a:path w="8562975" h="9161780">
                <a:moveTo>
                  <a:pt x="7569222" y="5268549"/>
                </a:moveTo>
                <a:lnTo>
                  <a:pt x="7702879" y="4828583"/>
                </a:lnTo>
                <a:lnTo>
                  <a:pt x="7495159" y="4871739"/>
                </a:lnTo>
                <a:lnTo>
                  <a:pt x="7491143" y="4886134"/>
                </a:lnTo>
                <a:lnTo>
                  <a:pt x="7481344" y="4920354"/>
                </a:lnTo>
                <a:lnTo>
                  <a:pt x="7469131" y="4960950"/>
                </a:lnTo>
                <a:lnTo>
                  <a:pt x="7457873" y="4994474"/>
                </a:lnTo>
                <a:lnTo>
                  <a:pt x="7438546" y="5006578"/>
                </a:lnTo>
                <a:lnTo>
                  <a:pt x="7408514" y="5000030"/>
                </a:lnTo>
                <a:lnTo>
                  <a:pt x="7340627" y="4979407"/>
                </a:lnTo>
                <a:lnTo>
                  <a:pt x="7285089" y="4978105"/>
                </a:lnTo>
                <a:lnTo>
                  <a:pt x="1603052" y="3251957"/>
                </a:lnTo>
                <a:lnTo>
                  <a:pt x="1547770" y="3433931"/>
                </a:lnTo>
                <a:lnTo>
                  <a:pt x="7538325" y="5253804"/>
                </a:lnTo>
                <a:lnTo>
                  <a:pt x="7560596" y="5262891"/>
                </a:lnTo>
                <a:lnTo>
                  <a:pt x="7569222" y="5268549"/>
                </a:lnTo>
                <a:close/>
              </a:path>
              <a:path w="8562975" h="9161780">
                <a:moveTo>
                  <a:pt x="7340627" y="4979407"/>
                </a:moveTo>
                <a:lnTo>
                  <a:pt x="7408514" y="5000030"/>
                </a:lnTo>
                <a:lnTo>
                  <a:pt x="7380884" y="4987103"/>
                </a:lnTo>
                <a:lnTo>
                  <a:pt x="7368762" y="4980066"/>
                </a:lnTo>
                <a:lnTo>
                  <a:pt x="7340627" y="4979407"/>
                </a:lnTo>
                <a:close/>
              </a:path>
              <a:path w="8562975" h="9161780">
                <a:moveTo>
                  <a:pt x="1435751" y="3802671"/>
                </a:moveTo>
                <a:lnTo>
                  <a:pt x="7236052" y="5564746"/>
                </a:lnTo>
                <a:lnTo>
                  <a:pt x="7148479" y="5537549"/>
                </a:lnTo>
                <a:lnTo>
                  <a:pt x="7022181" y="5494432"/>
                </a:lnTo>
                <a:lnTo>
                  <a:pt x="7089708" y="5272150"/>
                </a:lnTo>
                <a:lnTo>
                  <a:pt x="7268608" y="5326498"/>
                </a:lnTo>
                <a:lnTo>
                  <a:pt x="7279976" y="5326078"/>
                </a:lnTo>
                <a:lnTo>
                  <a:pt x="7308512" y="5322809"/>
                </a:lnTo>
                <a:lnTo>
                  <a:pt x="7345864" y="5313675"/>
                </a:lnTo>
                <a:lnTo>
                  <a:pt x="7383677" y="5295661"/>
                </a:lnTo>
                <a:lnTo>
                  <a:pt x="7417663" y="5278892"/>
                </a:lnTo>
                <a:lnTo>
                  <a:pt x="7446678" y="5272451"/>
                </a:lnTo>
                <a:lnTo>
                  <a:pt x="7466894" y="5271866"/>
                </a:lnTo>
                <a:lnTo>
                  <a:pt x="7474483" y="5272665"/>
                </a:lnTo>
                <a:lnTo>
                  <a:pt x="7507817" y="5253119"/>
                </a:lnTo>
                <a:lnTo>
                  <a:pt x="7538325" y="5253804"/>
                </a:lnTo>
                <a:lnTo>
                  <a:pt x="1547770" y="3433931"/>
                </a:lnTo>
                <a:lnTo>
                  <a:pt x="1435751" y="3802671"/>
                </a:lnTo>
                <a:close/>
              </a:path>
              <a:path w="8562975" h="9161780">
                <a:moveTo>
                  <a:pt x="1255728" y="4395262"/>
                </a:moveTo>
                <a:lnTo>
                  <a:pt x="6840672" y="6091914"/>
                </a:lnTo>
                <a:lnTo>
                  <a:pt x="6911013" y="5860371"/>
                </a:lnTo>
                <a:lnTo>
                  <a:pt x="7147748" y="5932289"/>
                </a:lnTo>
                <a:lnTo>
                  <a:pt x="7313153" y="5853497"/>
                </a:lnTo>
                <a:lnTo>
                  <a:pt x="7310441" y="5837535"/>
                </a:lnTo>
                <a:lnTo>
                  <a:pt x="7325118" y="5822919"/>
                </a:lnTo>
                <a:lnTo>
                  <a:pt x="7360031" y="5806393"/>
                </a:lnTo>
                <a:lnTo>
                  <a:pt x="7395448" y="5792872"/>
                </a:lnTo>
                <a:lnTo>
                  <a:pt x="7411638" y="5787273"/>
                </a:lnTo>
                <a:lnTo>
                  <a:pt x="7536146" y="5377424"/>
                </a:lnTo>
                <a:lnTo>
                  <a:pt x="7493290" y="5377069"/>
                </a:lnTo>
                <a:lnTo>
                  <a:pt x="7441530" y="5414401"/>
                </a:lnTo>
                <a:lnTo>
                  <a:pt x="7420507" y="5425623"/>
                </a:lnTo>
                <a:lnTo>
                  <a:pt x="7402600" y="5421880"/>
                </a:lnTo>
                <a:lnTo>
                  <a:pt x="7366152" y="5410807"/>
                </a:lnTo>
                <a:lnTo>
                  <a:pt x="7321504" y="5418478"/>
                </a:lnTo>
                <a:lnTo>
                  <a:pt x="7300775" y="5490901"/>
                </a:lnTo>
                <a:lnTo>
                  <a:pt x="7285785" y="5543124"/>
                </a:lnTo>
                <a:lnTo>
                  <a:pt x="7277419" y="5571971"/>
                </a:lnTo>
                <a:lnTo>
                  <a:pt x="7236052" y="5564746"/>
                </a:lnTo>
                <a:lnTo>
                  <a:pt x="1435751" y="3802671"/>
                </a:lnTo>
                <a:lnTo>
                  <a:pt x="1255728" y="4395262"/>
                </a:lnTo>
                <a:close/>
              </a:path>
              <a:path w="8562975" h="9161780">
                <a:moveTo>
                  <a:pt x="7366152" y="5410807"/>
                </a:moveTo>
                <a:lnTo>
                  <a:pt x="7402600" y="5421880"/>
                </a:lnTo>
                <a:lnTo>
                  <a:pt x="7390143" y="5412669"/>
                </a:lnTo>
                <a:lnTo>
                  <a:pt x="7385472" y="5407488"/>
                </a:lnTo>
                <a:lnTo>
                  <a:pt x="7366152" y="5410807"/>
                </a:lnTo>
                <a:close/>
              </a:path>
              <a:path w="8562975" h="9161780">
                <a:moveTo>
                  <a:pt x="1075635" y="4988080"/>
                </a:moveTo>
                <a:lnTo>
                  <a:pt x="6660580" y="6684732"/>
                </a:lnTo>
                <a:lnTo>
                  <a:pt x="6735859" y="6436931"/>
                </a:lnTo>
                <a:lnTo>
                  <a:pt x="6977187" y="6510244"/>
                </a:lnTo>
                <a:lnTo>
                  <a:pt x="7250533" y="6317591"/>
                </a:lnTo>
                <a:lnTo>
                  <a:pt x="7326501" y="6067524"/>
                </a:lnTo>
                <a:lnTo>
                  <a:pt x="7149397" y="6066851"/>
                </a:lnTo>
                <a:lnTo>
                  <a:pt x="7155642" y="6084253"/>
                </a:lnTo>
                <a:lnTo>
                  <a:pt x="7151140" y="6094855"/>
                </a:lnTo>
                <a:lnTo>
                  <a:pt x="7143130" y="6100134"/>
                </a:lnTo>
                <a:lnTo>
                  <a:pt x="7138851" y="6101566"/>
                </a:lnTo>
                <a:lnTo>
                  <a:pt x="7137955" y="6139213"/>
                </a:lnTo>
                <a:lnTo>
                  <a:pt x="7072163" y="6139458"/>
                </a:lnTo>
                <a:lnTo>
                  <a:pt x="7047325" y="6154693"/>
                </a:lnTo>
                <a:lnTo>
                  <a:pt x="1255728" y="4395262"/>
                </a:lnTo>
                <a:lnTo>
                  <a:pt x="1075635" y="4988080"/>
                </a:lnTo>
                <a:close/>
              </a:path>
              <a:path w="8562975" h="9161780">
                <a:moveTo>
                  <a:pt x="7024005" y="7063261"/>
                </a:moveTo>
                <a:lnTo>
                  <a:pt x="7126713" y="6725174"/>
                </a:lnTo>
                <a:lnTo>
                  <a:pt x="7113207" y="6561682"/>
                </a:lnTo>
                <a:lnTo>
                  <a:pt x="6908019" y="6671401"/>
                </a:lnTo>
                <a:lnTo>
                  <a:pt x="6927398" y="6765789"/>
                </a:lnTo>
                <a:lnTo>
                  <a:pt x="1075635" y="4988080"/>
                </a:lnTo>
                <a:lnTo>
                  <a:pt x="1001207" y="5233079"/>
                </a:lnTo>
                <a:lnTo>
                  <a:pt x="7013268" y="7059485"/>
                </a:lnTo>
                <a:lnTo>
                  <a:pt x="7024005" y="7063261"/>
                </a:lnTo>
                <a:close/>
              </a:path>
              <a:path w="8562975" h="9161780">
                <a:moveTo>
                  <a:pt x="902587" y="5557710"/>
                </a:moveTo>
                <a:lnTo>
                  <a:pt x="6487531" y="7254362"/>
                </a:lnTo>
                <a:lnTo>
                  <a:pt x="6552953" y="7039010"/>
                </a:lnTo>
                <a:lnTo>
                  <a:pt x="6859105" y="7132016"/>
                </a:lnTo>
                <a:lnTo>
                  <a:pt x="6915254" y="7088375"/>
                </a:lnTo>
                <a:lnTo>
                  <a:pt x="6951011" y="7061351"/>
                </a:lnTo>
                <a:lnTo>
                  <a:pt x="6986309" y="7055284"/>
                </a:lnTo>
                <a:lnTo>
                  <a:pt x="7013268" y="7059485"/>
                </a:lnTo>
                <a:lnTo>
                  <a:pt x="1001207" y="5233079"/>
                </a:lnTo>
                <a:lnTo>
                  <a:pt x="902587" y="5557710"/>
                </a:lnTo>
                <a:close/>
              </a:path>
              <a:path w="8562975" h="9161780">
                <a:moveTo>
                  <a:pt x="726705" y="6136669"/>
                </a:moveTo>
                <a:lnTo>
                  <a:pt x="6311649" y="7833321"/>
                </a:lnTo>
                <a:lnTo>
                  <a:pt x="6374966" y="7624899"/>
                </a:lnTo>
                <a:lnTo>
                  <a:pt x="6637125" y="7704540"/>
                </a:lnTo>
                <a:lnTo>
                  <a:pt x="6842496" y="7660743"/>
                </a:lnTo>
                <a:lnTo>
                  <a:pt x="6919172" y="7408344"/>
                </a:lnTo>
                <a:lnTo>
                  <a:pt x="7049149" y="7146809"/>
                </a:lnTo>
                <a:lnTo>
                  <a:pt x="6936167" y="7185849"/>
                </a:lnTo>
                <a:lnTo>
                  <a:pt x="6887424" y="7221624"/>
                </a:lnTo>
                <a:lnTo>
                  <a:pt x="6845579" y="7208912"/>
                </a:lnTo>
                <a:lnTo>
                  <a:pt x="6752020" y="7334712"/>
                </a:lnTo>
                <a:lnTo>
                  <a:pt x="902587" y="5557710"/>
                </a:lnTo>
                <a:lnTo>
                  <a:pt x="726705" y="6136669"/>
                </a:lnTo>
                <a:close/>
              </a:path>
              <a:path w="8562975" h="9161780">
                <a:moveTo>
                  <a:pt x="6845579" y="7208912"/>
                </a:moveTo>
                <a:lnTo>
                  <a:pt x="6887424" y="7221624"/>
                </a:lnTo>
                <a:lnTo>
                  <a:pt x="6850215" y="7202678"/>
                </a:lnTo>
                <a:lnTo>
                  <a:pt x="6845579" y="7208912"/>
                </a:lnTo>
                <a:close/>
              </a:path>
              <a:path w="8562975" h="9161780">
                <a:moveTo>
                  <a:pt x="541673" y="6745745"/>
                </a:moveTo>
                <a:lnTo>
                  <a:pt x="6126618" y="8442397"/>
                </a:lnTo>
                <a:lnTo>
                  <a:pt x="6201898" y="8194596"/>
                </a:lnTo>
                <a:lnTo>
                  <a:pt x="6438633" y="8266514"/>
                </a:lnTo>
                <a:lnTo>
                  <a:pt x="6480785" y="8237898"/>
                </a:lnTo>
                <a:lnTo>
                  <a:pt x="6511196" y="8217047"/>
                </a:lnTo>
                <a:lnTo>
                  <a:pt x="6528025" y="8205096"/>
                </a:lnTo>
                <a:lnTo>
                  <a:pt x="6555064" y="8199848"/>
                </a:lnTo>
                <a:lnTo>
                  <a:pt x="6607953" y="8193679"/>
                </a:lnTo>
                <a:lnTo>
                  <a:pt x="6682808" y="8186397"/>
                </a:lnTo>
                <a:lnTo>
                  <a:pt x="6764423" y="7917740"/>
                </a:lnTo>
                <a:lnTo>
                  <a:pt x="6792718" y="7716436"/>
                </a:lnTo>
                <a:lnTo>
                  <a:pt x="6595284" y="7742484"/>
                </a:lnTo>
                <a:lnTo>
                  <a:pt x="6569216" y="7911568"/>
                </a:lnTo>
                <a:lnTo>
                  <a:pt x="726705" y="6136669"/>
                </a:lnTo>
                <a:lnTo>
                  <a:pt x="541673" y="6745745"/>
                </a:lnTo>
                <a:close/>
              </a:path>
              <a:path w="8562975" h="9161780">
                <a:moveTo>
                  <a:pt x="362289" y="7336231"/>
                </a:moveTo>
                <a:lnTo>
                  <a:pt x="5947234" y="9032883"/>
                </a:lnTo>
                <a:lnTo>
                  <a:pt x="6023910" y="8780484"/>
                </a:lnTo>
                <a:lnTo>
                  <a:pt x="6274489" y="8856608"/>
                </a:lnTo>
                <a:lnTo>
                  <a:pt x="6348947" y="8836214"/>
                </a:lnTo>
                <a:lnTo>
                  <a:pt x="6430224" y="8843147"/>
                </a:lnTo>
                <a:lnTo>
                  <a:pt x="6494983" y="8804668"/>
                </a:lnTo>
                <a:lnTo>
                  <a:pt x="6543523" y="8644886"/>
                </a:lnTo>
                <a:lnTo>
                  <a:pt x="6809443" y="8278449"/>
                </a:lnTo>
                <a:lnTo>
                  <a:pt x="6812824" y="8267318"/>
                </a:lnTo>
                <a:lnTo>
                  <a:pt x="6779014" y="8264614"/>
                </a:lnTo>
                <a:lnTo>
                  <a:pt x="6748382" y="8262781"/>
                </a:lnTo>
                <a:lnTo>
                  <a:pt x="6725316" y="8262557"/>
                </a:lnTo>
                <a:lnTo>
                  <a:pt x="6710528" y="8267580"/>
                </a:lnTo>
                <a:lnTo>
                  <a:pt x="6698085" y="8277356"/>
                </a:lnTo>
                <a:lnTo>
                  <a:pt x="6689506" y="8286885"/>
                </a:lnTo>
                <a:lnTo>
                  <a:pt x="6686308" y="8291173"/>
                </a:lnTo>
                <a:lnTo>
                  <a:pt x="6666729" y="8288386"/>
                </a:lnTo>
                <a:lnTo>
                  <a:pt x="6655192" y="8291836"/>
                </a:lnTo>
                <a:lnTo>
                  <a:pt x="6649720" y="8297129"/>
                </a:lnTo>
                <a:lnTo>
                  <a:pt x="6648336" y="8299870"/>
                </a:lnTo>
                <a:lnTo>
                  <a:pt x="6638295" y="8318601"/>
                </a:lnTo>
                <a:lnTo>
                  <a:pt x="6625125" y="8330446"/>
                </a:lnTo>
                <a:lnTo>
                  <a:pt x="6613671" y="8336644"/>
                </a:lnTo>
                <a:lnTo>
                  <a:pt x="6608777" y="8338435"/>
                </a:lnTo>
                <a:lnTo>
                  <a:pt x="6573275" y="8429202"/>
                </a:lnTo>
                <a:lnTo>
                  <a:pt x="6502654" y="8486901"/>
                </a:lnTo>
                <a:lnTo>
                  <a:pt x="6433472" y="8517293"/>
                </a:lnTo>
                <a:lnTo>
                  <a:pt x="6402288" y="8526143"/>
                </a:lnTo>
                <a:lnTo>
                  <a:pt x="541673" y="6745745"/>
                </a:lnTo>
                <a:lnTo>
                  <a:pt x="362289" y="7336231"/>
                </a:lnTo>
                <a:close/>
              </a:path>
              <a:path w="8562975" h="9161780">
                <a:moveTo>
                  <a:pt x="0" y="8528797"/>
                </a:moveTo>
                <a:lnTo>
                  <a:pt x="2083229" y="9161662"/>
                </a:lnTo>
                <a:lnTo>
                  <a:pt x="6386531" y="9161662"/>
                </a:lnTo>
                <a:lnTo>
                  <a:pt x="6445734" y="8966782"/>
                </a:lnTo>
                <a:lnTo>
                  <a:pt x="6436183" y="8967796"/>
                </a:lnTo>
                <a:lnTo>
                  <a:pt x="6412266" y="8970852"/>
                </a:lnTo>
                <a:lnTo>
                  <a:pt x="6381083" y="8975973"/>
                </a:lnTo>
                <a:lnTo>
                  <a:pt x="6349736" y="8983179"/>
                </a:lnTo>
                <a:lnTo>
                  <a:pt x="6327401" y="8981649"/>
                </a:lnTo>
                <a:lnTo>
                  <a:pt x="6269673" y="8964112"/>
                </a:lnTo>
                <a:lnTo>
                  <a:pt x="6223303" y="9116750"/>
                </a:lnTo>
                <a:lnTo>
                  <a:pt x="362289" y="7336231"/>
                </a:lnTo>
                <a:lnTo>
                  <a:pt x="0" y="8528797"/>
                </a:lnTo>
                <a:close/>
              </a:path>
              <a:path w="8562975" h="9161780">
                <a:moveTo>
                  <a:pt x="6269673" y="8964112"/>
                </a:moveTo>
                <a:lnTo>
                  <a:pt x="6327401" y="8981649"/>
                </a:lnTo>
                <a:lnTo>
                  <a:pt x="6315979" y="8967529"/>
                </a:lnTo>
                <a:lnTo>
                  <a:pt x="6311810" y="8951342"/>
                </a:lnTo>
                <a:lnTo>
                  <a:pt x="6311233" y="8943607"/>
                </a:lnTo>
                <a:lnTo>
                  <a:pt x="6271135" y="8959301"/>
                </a:lnTo>
                <a:lnTo>
                  <a:pt x="6269673" y="8964112"/>
                </a:lnTo>
                <a:close/>
              </a:path>
            </a:pathLst>
          </a:custGeom>
          <a:solidFill>
            <a:srgbClr val="FFF0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396031" y="2057818"/>
            <a:ext cx="8230870" cy="8229600"/>
          </a:xfrm>
          <a:custGeom>
            <a:avLst/>
            <a:gdLst/>
            <a:ahLst/>
            <a:cxnLst/>
            <a:rect l="l" t="t" r="r" b="b"/>
            <a:pathLst>
              <a:path w="8230869" h="8229600">
                <a:moveTo>
                  <a:pt x="2928480" y="8229193"/>
                </a:moveTo>
                <a:lnTo>
                  <a:pt x="18910" y="7345286"/>
                </a:lnTo>
                <a:lnTo>
                  <a:pt x="6718" y="7346683"/>
                </a:lnTo>
                <a:lnTo>
                  <a:pt x="0" y="7355853"/>
                </a:lnTo>
                <a:lnTo>
                  <a:pt x="482" y="7367194"/>
                </a:lnTo>
                <a:lnTo>
                  <a:pt x="9842" y="7375144"/>
                </a:lnTo>
                <a:lnTo>
                  <a:pt x="2821152" y="8229193"/>
                </a:lnTo>
                <a:lnTo>
                  <a:pt x="2928480" y="8229193"/>
                </a:lnTo>
                <a:close/>
              </a:path>
              <a:path w="8230869" h="8229600">
                <a:moveTo>
                  <a:pt x="4578909" y="8229193"/>
                </a:moveTo>
                <a:lnTo>
                  <a:pt x="158356" y="6886270"/>
                </a:lnTo>
                <a:lnTo>
                  <a:pt x="146164" y="6887654"/>
                </a:lnTo>
                <a:lnTo>
                  <a:pt x="139446" y="6896824"/>
                </a:lnTo>
                <a:lnTo>
                  <a:pt x="139928" y="6908178"/>
                </a:lnTo>
                <a:lnTo>
                  <a:pt x="149288" y="6916115"/>
                </a:lnTo>
                <a:lnTo>
                  <a:pt x="4471581" y="8229193"/>
                </a:lnTo>
                <a:lnTo>
                  <a:pt x="4578909" y="8229193"/>
                </a:lnTo>
                <a:close/>
              </a:path>
              <a:path w="8230869" h="8229600">
                <a:moveTo>
                  <a:pt x="6113958" y="8034312"/>
                </a:moveTo>
                <a:lnTo>
                  <a:pt x="6104407" y="8035315"/>
                </a:lnTo>
                <a:lnTo>
                  <a:pt x="6080493" y="8038363"/>
                </a:lnTo>
                <a:lnTo>
                  <a:pt x="6049315" y="8043469"/>
                </a:lnTo>
                <a:lnTo>
                  <a:pt x="6017984" y="8050644"/>
                </a:lnTo>
                <a:lnTo>
                  <a:pt x="5995632" y="8049146"/>
                </a:lnTo>
                <a:lnTo>
                  <a:pt x="5984202" y="8035049"/>
                </a:lnTo>
                <a:lnTo>
                  <a:pt x="5980036" y="8018869"/>
                </a:lnTo>
                <a:lnTo>
                  <a:pt x="5979452" y="8011134"/>
                </a:lnTo>
                <a:lnTo>
                  <a:pt x="5939371" y="8026755"/>
                </a:lnTo>
                <a:lnTo>
                  <a:pt x="5937897" y="8031607"/>
                </a:lnTo>
                <a:lnTo>
                  <a:pt x="5916219" y="8102981"/>
                </a:lnTo>
                <a:lnTo>
                  <a:pt x="6056020" y="8225002"/>
                </a:lnTo>
                <a:lnTo>
                  <a:pt x="6113958" y="8034312"/>
                </a:lnTo>
                <a:close/>
              </a:path>
              <a:path w="8230869" h="8229600">
                <a:moveTo>
                  <a:pt x="6460934" y="6783959"/>
                </a:moveTo>
                <a:lnTo>
                  <a:pt x="6263500" y="6810007"/>
                </a:lnTo>
                <a:lnTo>
                  <a:pt x="6237440" y="6979094"/>
                </a:lnTo>
                <a:lnTo>
                  <a:pt x="6439776" y="6934517"/>
                </a:lnTo>
                <a:lnTo>
                  <a:pt x="6460934" y="6783959"/>
                </a:lnTo>
                <a:close/>
              </a:path>
              <a:path w="8230869" h="8229600">
                <a:moveTo>
                  <a:pt x="6481051" y="7334847"/>
                </a:moveTo>
                <a:lnTo>
                  <a:pt x="6447231" y="7332142"/>
                </a:lnTo>
                <a:lnTo>
                  <a:pt x="6416599" y="7330300"/>
                </a:lnTo>
                <a:lnTo>
                  <a:pt x="6393535" y="7330084"/>
                </a:lnTo>
                <a:lnTo>
                  <a:pt x="6378753" y="7335101"/>
                </a:lnTo>
                <a:lnTo>
                  <a:pt x="6366307" y="7344880"/>
                </a:lnTo>
                <a:lnTo>
                  <a:pt x="6357721" y="7354417"/>
                </a:lnTo>
                <a:lnTo>
                  <a:pt x="6354534" y="7358697"/>
                </a:lnTo>
                <a:lnTo>
                  <a:pt x="6334950" y="7355916"/>
                </a:lnTo>
                <a:lnTo>
                  <a:pt x="6323419" y="7359358"/>
                </a:lnTo>
                <a:lnTo>
                  <a:pt x="6317945" y="7364654"/>
                </a:lnTo>
                <a:lnTo>
                  <a:pt x="6316561" y="7367397"/>
                </a:lnTo>
                <a:lnTo>
                  <a:pt x="6306515" y="7386129"/>
                </a:lnTo>
                <a:lnTo>
                  <a:pt x="6293345" y="7397966"/>
                </a:lnTo>
                <a:lnTo>
                  <a:pt x="6281890" y="7404176"/>
                </a:lnTo>
                <a:lnTo>
                  <a:pt x="6277000" y="7405954"/>
                </a:lnTo>
                <a:lnTo>
                  <a:pt x="6275603" y="7420178"/>
                </a:lnTo>
                <a:lnTo>
                  <a:pt x="6273000" y="7433716"/>
                </a:lnTo>
                <a:lnTo>
                  <a:pt x="6269304" y="7446581"/>
                </a:lnTo>
                <a:lnTo>
                  <a:pt x="6264580" y="7458811"/>
                </a:lnTo>
                <a:lnTo>
                  <a:pt x="6372695" y="7490561"/>
                </a:lnTo>
                <a:lnTo>
                  <a:pt x="6477660" y="7345972"/>
                </a:lnTo>
                <a:lnTo>
                  <a:pt x="6481051" y="7334847"/>
                </a:lnTo>
                <a:close/>
              </a:path>
              <a:path w="8230869" h="8229600">
                <a:moveTo>
                  <a:pt x="6717373" y="6214338"/>
                </a:moveTo>
                <a:lnTo>
                  <a:pt x="6604394" y="6253378"/>
                </a:lnTo>
                <a:lnTo>
                  <a:pt x="6555651" y="6289154"/>
                </a:lnTo>
                <a:lnTo>
                  <a:pt x="6518440" y="6270206"/>
                </a:lnTo>
                <a:lnTo>
                  <a:pt x="6522555" y="6279096"/>
                </a:lnTo>
                <a:lnTo>
                  <a:pt x="6600990" y="6448336"/>
                </a:lnTo>
                <a:lnTo>
                  <a:pt x="6717373" y="6214338"/>
                </a:lnTo>
                <a:close/>
              </a:path>
              <a:path w="8230869" h="8229600">
                <a:moveTo>
                  <a:pt x="7204367" y="4444949"/>
                </a:moveTo>
                <a:lnTo>
                  <a:pt x="7161517" y="4444593"/>
                </a:lnTo>
                <a:lnTo>
                  <a:pt x="7109752" y="4481931"/>
                </a:lnTo>
                <a:lnTo>
                  <a:pt x="7088733" y="4493145"/>
                </a:lnTo>
                <a:lnTo>
                  <a:pt x="7070826" y="4489412"/>
                </a:lnTo>
                <a:lnTo>
                  <a:pt x="7058368" y="4480191"/>
                </a:lnTo>
                <a:lnTo>
                  <a:pt x="7053694" y="4475010"/>
                </a:lnTo>
                <a:lnTo>
                  <a:pt x="7034377" y="4478337"/>
                </a:lnTo>
                <a:lnTo>
                  <a:pt x="6989724" y="4486008"/>
                </a:lnTo>
                <a:lnTo>
                  <a:pt x="6964121" y="4575429"/>
                </a:lnTo>
                <a:lnTo>
                  <a:pt x="6953021" y="4614011"/>
                </a:lnTo>
                <a:lnTo>
                  <a:pt x="7150074" y="4623651"/>
                </a:lnTo>
                <a:lnTo>
                  <a:pt x="7204367" y="4444949"/>
                </a:lnTo>
                <a:close/>
              </a:path>
              <a:path w="8230869" h="8229600">
                <a:moveTo>
                  <a:pt x="7496327" y="3284080"/>
                </a:moveTo>
                <a:lnTo>
                  <a:pt x="7464996" y="3312553"/>
                </a:lnTo>
                <a:lnTo>
                  <a:pt x="7442771" y="3310813"/>
                </a:lnTo>
                <a:lnTo>
                  <a:pt x="7435951" y="3341649"/>
                </a:lnTo>
                <a:lnTo>
                  <a:pt x="7298576" y="3353041"/>
                </a:lnTo>
                <a:lnTo>
                  <a:pt x="7291857" y="3474948"/>
                </a:lnTo>
                <a:lnTo>
                  <a:pt x="7468883" y="3461042"/>
                </a:lnTo>
                <a:lnTo>
                  <a:pt x="7496327" y="3284080"/>
                </a:lnTo>
                <a:close/>
              </a:path>
              <a:path w="8230869" h="8229600">
                <a:moveTo>
                  <a:pt x="7593914" y="1639620"/>
                </a:moveTo>
                <a:lnTo>
                  <a:pt x="7593419" y="1628267"/>
                </a:lnTo>
                <a:lnTo>
                  <a:pt x="7584046" y="1620316"/>
                </a:lnTo>
                <a:lnTo>
                  <a:pt x="7272223" y="1525600"/>
                </a:lnTo>
                <a:lnTo>
                  <a:pt x="7532319" y="669455"/>
                </a:lnTo>
                <a:lnTo>
                  <a:pt x="7530947" y="657237"/>
                </a:lnTo>
                <a:lnTo>
                  <a:pt x="7521791" y="650532"/>
                </a:lnTo>
                <a:lnTo>
                  <a:pt x="7510450" y="651014"/>
                </a:lnTo>
                <a:lnTo>
                  <a:pt x="7502512" y="660400"/>
                </a:lnTo>
                <a:lnTo>
                  <a:pt x="7501115" y="664997"/>
                </a:lnTo>
                <a:lnTo>
                  <a:pt x="7500290" y="670788"/>
                </a:lnTo>
                <a:lnTo>
                  <a:pt x="7498093" y="674916"/>
                </a:lnTo>
                <a:lnTo>
                  <a:pt x="7486459" y="702030"/>
                </a:lnTo>
                <a:lnTo>
                  <a:pt x="7477709" y="732053"/>
                </a:lnTo>
                <a:lnTo>
                  <a:pt x="7470318" y="762622"/>
                </a:lnTo>
                <a:lnTo>
                  <a:pt x="7462736" y="791324"/>
                </a:lnTo>
                <a:lnTo>
                  <a:pt x="7242416" y="1516545"/>
                </a:lnTo>
                <a:lnTo>
                  <a:pt x="2250338" y="0"/>
                </a:lnTo>
                <a:lnTo>
                  <a:pt x="2238146" y="1384"/>
                </a:lnTo>
                <a:lnTo>
                  <a:pt x="2231428" y="10553"/>
                </a:lnTo>
                <a:lnTo>
                  <a:pt x="2231910" y="21907"/>
                </a:lnTo>
                <a:lnTo>
                  <a:pt x="2241270" y="29845"/>
                </a:lnTo>
                <a:lnTo>
                  <a:pt x="7233348" y="1546402"/>
                </a:lnTo>
                <a:lnTo>
                  <a:pt x="7102945" y="1975637"/>
                </a:lnTo>
                <a:lnTo>
                  <a:pt x="2110879" y="459079"/>
                </a:lnTo>
                <a:lnTo>
                  <a:pt x="2098675" y="460476"/>
                </a:lnTo>
                <a:lnTo>
                  <a:pt x="2091969" y="469646"/>
                </a:lnTo>
                <a:lnTo>
                  <a:pt x="2092439" y="480999"/>
                </a:lnTo>
                <a:lnTo>
                  <a:pt x="2101811" y="488937"/>
                </a:lnTo>
                <a:lnTo>
                  <a:pt x="7093877" y="2005495"/>
                </a:lnTo>
                <a:lnTo>
                  <a:pt x="6963486" y="2434729"/>
                </a:lnTo>
                <a:lnTo>
                  <a:pt x="1971408" y="918171"/>
                </a:lnTo>
                <a:lnTo>
                  <a:pt x="1959216" y="919568"/>
                </a:lnTo>
                <a:lnTo>
                  <a:pt x="1952498" y="928738"/>
                </a:lnTo>
                <a:lnTo>
                  <a:pt x="1952980" y="940079"/>
                </a:lnTo>
                <a:lnTo>
                  <a:pt x="1962340" y="948029"/>
                </a:lnTo>
                <a:lnTo>
                  <a:pt x="6954418" y="2464574"/>
                </a:lnTo>
                <a:lnTo>
                  <a:pt x="6824015" y="2893822"/>
                </a:lnTo>
                <a:lnTo>
                  <a:pt x="1831936" y="1377264"/>
                </a:lnTo>
                <a:lnTo>
                  <a:pt x="1819744" y="1378648"/>
                </a:lnTo>
                <a:lnTo>
                  <a:pt x="1813039" y="1387817"/>
                </a:lnTo>
                <a:lnTo>
                  <a:pt x="1813509" y="1399171"/>
                </a:lnTo>
                <a:lnTo>
                  <a:pt x="1822869" y="1407109"/>
                </a:lnTo>
                <a:lnTo>
                  <a:pt x="6814947" y="2923667"/>
                </a:lnTo>
                <a:lnTo>
                  <a:pt x="6684543" y="3352901"/>
                </a:lnTo>
                <a:lnTo>
                  <a:pt x="1692478" y="1836356"/>
                </a:lnTo>
                <a:lnTo>
                  <a:pt x="1680273" y="1837740"/>
                </a:lnTo>
                <a:lnTo>
                  <a:pt x="1673567" y="1846910"/>
                </a:lnTo>
                <a:lnTo>
                  <a:pt x="1674037" y="1858264"/>
                </a:lnTo>
                <a:lnTo>
                  <a:pt x="1683410" y="1866201"/>
                </a:lnTo>
                <a:lnTo>
                  <a:pt x="6675475" y="3382759"/>
                </a:lnTo>
                <a:lnTo>
                  <a:pt x="6545085" y="3811994"/>
                </a:lnTo>
                <a:lnTo>
                  <a:pt x="1553006" y="2295436"/>
                </a:lnTo>
                <a:lnTo>
                  <a:pt x="1540814" y="2296833"/>
                </a:lnTo>
                <a:lnTo>
                  <a:pt x="1534096" y="2306002"/>
                </a:lnTo>
                <a:lnTo>
                  <a:pt x="1534579" y="2317356"/>
                </a:lnTo>
                <a:lnTo>
                  <a:pt x="1543939" y="2325293"/>
                </a:lnTo>
                <a:lnTo>
                  <a:pt x="6536004" y="3841851"/>
                </a:lnTo>
                <a:lnTo>
                  <a:pt x="6405626" y="4271022"/>
                </a:lnTo>
                <a:lnTo>
                  <a:pt x="1413560" y="2754465"/>
                </a:lnTo>
                <a:lnTo>
                  <a:pt x="1401368" y="2755849"/>
                </a:lnTo>
                <a:lnTo>
                  <a:pt x="1394650" y="2765018"/>
                </a:lnTo>
                <a:lnTo>
                  <a:pt x="1395133" y="2776372"/>
                </a:lnTo>
                <a:lnTo>
                  <a:pt x="1404493" y="2784310"/>
                </a:lnTo>
                <a:lnTo>
                  <a:pt x="6396558" y="4300867"/>
                </a:lnTo>
                <a:lnTo>
                  <a:pt x="6266167" y="4730102"/>
                </a:lnTo>
                <a:lnTo>
                  <a:pt x="1274102" y="3213557"/>
                </a:lnTo>
                <a:lnTo>
                  <a:pt x="1261897" y="3214941"/>
                </a:lnTo>
                <a:lnTo>
                  <a:pt x="1255191" y="3224111"/>
                </a:lnTo>
                <a:lnTo>
                  <a:pt x="1255661" y="3235464"/>
                </a:lnTo>
                <a:lnTo>
                  <a:pt x="1265021" y="3243402"/>
                </a:lnTo>
                <a:lnTo>
                  <a:pt x="6257099" y="4759960"/>
                </a:lnTo>
                <a:lnTo>
                  <a:pt x="6126696" y="5189182"/>
                </a:lnTo>
                <a:lnTo>
                  <a:pt x="1134630" y="3672636"/>
                </a:lnTo>
                <a:lnTo>
                  <a:pt x="1122426" y="3674033"/>
                </a:lnTo>
                <a:lnTo>
                  <a:pt x="1115720" y="3683203"/>
                </a:lnTo>
                <a:lnTo>
                  <a:pt x="1116190" y="3694557"/>
                </a:lnTo>
                <a:lnTo>
                  <a:pt x="1125562" y="3702494"/>
                </a:lnTo>
                <a:lnTo>
                  <a:pt x="6117628" y="5219039"/>
                </a:lnTo>
                <a:lnTo>
                  <a:pt x="5987237" y="5648274"/>
                </a:lnTo>
                <a:lnTo>
                  <a:pt x="995159" y="4131729"/>
                </a:lnTo>
                <a:lnTo>
                  <a:pt x="982967" y="4133126"/>
                </a:lnTo>
                <a:lnTo>
                  <a:pt x="976249" y="4142295"/>
                </a:lnTo>
                <a:lnTo>
                  <a:pt x="976731" y="4153636"/>
                </a:lnTo>
                <a:lnTo>
                  <a:pt x="986091" y="4161586"/>
                </a:lnTo>
                <a:lnTo>
                  <a:pt x="5978156" y="5678132"/>
                </a:lnTo>
                <a:lnTo>
                  <a:pt x="5847766" y="6107379"/>
                </a:lnTo>
                <a:lnTo>
                  <a:pt x="855700" y="4590821"/>
                </a:lnTo>
                <a:lnTo>
                  <a:pt x="843495" y="4592205"/>
                </a:lnTo>
                <a:lnTo>
                  <a:pt x="836790" y="4601375"/>
                </a:lnTo>
                <a:lnTo>
                  <a:pt x="837260" y="4612729"/>
                </a:lnTo>
                <a:lnTo>
                  <a:pt x="846632" y="4620666"/>
                </a:lnTo>
                <a:lnTo>
                  <a:pt x="5838698" y="6137224"/>
                </a:lnTo>
                <a:lnTo>
                  <a:pt x="5708294" y="6566459"/>
                </a:lnTo>
                <a:lnTo>
                  <a:pt x="716229" y="5049913"/>
                </a:lnTo>
                <a:lnTo>
                  <a:pt x="704024" y="5051298"/>
                </a:lnTo>
                <a:lnTo>
                  <a:pt x="697318" y="5060467"/>
                </a:lnTo>
                <a:lnTo>
                  <a:pt x="697788" y="5071821"/>
                </a:lnTo>
                <a:lnTo>
                  <a:pt x="707161" y="5079758"/>
                </a:lnTo>
                <a:lnTo>
                  <a:pt x="5699226" y="6596316"/>
                </a:lnTo>
                <a:lnTo>
                  <a:pt x="5568823" y="7025551"/>
                </a:lnTo>
                <a:lnTo>
                  <a:pt x="576757" y="5508993"/>
                </a:lnTo>
                <a:lnTo>
                  <a:pt x="564565" y="5510390"/>
                </a:lnTo>
                <a:lnTo>
                  <a:pt x="557847" y="5519559"/>
                </a:lnTo>
                <a:lnTo>
                  <a:pt x="558330" y="5530913"/>
                </a:lnTo>
                <a:lnTo>
                  <a:pt x="567690" y="5538851"/>
                </a:lnTo>
                <a:lnTo>
                  <a:pt x="5559768" y="7055396"/>
                </a:lnTo>
                <a:lnTo>
                  <a:pt x="5429364" y="7484631"/>
                </a:lnTo>
                <a:lnTo>
                  <a:pt x="437299" y="5968085"/>
                </a:lnTo>
                <a:lnTo>
                  <a:pt x="425094" y="5969482"/>
                </a:lnTo>
                <a:lnTo>
                  <a:pt x="418388" y="5978652"/>
                </a:lnTo>
                <a:lnTo>
                  <a:pt x="418858" y="5989993"/>
                </a:lnTo>
                <a:lnTo>
                  <a:pt x="428231" y="5997943"/>
                </a:lnTo>
                <a:lnTo>
                  <a:pt x="5420296" y="7514488"/>
                </a:lnTo>
                <a:lnTo>
                  <a:pt x="5289893" y="7943736"/>
                </a:lnTo>
                <a:lnTo>
                  <a:pt x="297827" y="6427178"/>
                </a:lnTo>
                <a:lnTo>
                  <a:pt x="285623" y="6428562"/>
                </a:lnTo>
                <a:lnTo>
                  <a:pt x="278917" y="6437731"/>
                </a:lnTo>
                <a:lnTo>
                  <a:pt x="279400" y="6449085"/>
                </a:lnTo>
                <a:lnTo>
                  <a:pt x="288759" y="6457023"/>
                </a:lnTo>
                <a:lnTo>
                  <a:pt x="5280825" y="7973581"/>
                </a:lnTo>
                <a:lnTo>
                  <a:pt x="5203177" y="8229193"/>
                </a:lnTo>
                <a:lnTo>
                  <a:pt x="5235753" y="8229193"/>
                </a:lnTo>
                <a:lnTo>
                  <a:pt x="5310644" y="7982636"/>
                </a:lnTo>
                <a:lnTo>
                  <a:pt x="5622455" y="8077352"/>
                </a:lnTo>
                <a:lnTo>
                  <a:pt x="5634685" y="8075968"/>
                </a:lnTo>
                <a:lnTo>
                  <a:pt x="5641391" y="8066799"/>
                </a:lnTo>
                <a:lnTo>
                  <a:pt x="5640908" y="8055445"/>
                </a:lnTo>
                <a:lnTo>
                  <a:pt x="5631523" y="8047507"/>
                </a:lnTo>
                <a:lnTo>
                  <a:pt x="5319712" y="7952791"/>
                </a:lnTo>
                <a:lnTo>
                  <a:pt x="5450116" y="7523556"/>
                </a:lnTo>
                <a:lnTo>
                  <a:pt x="6199924" y="7751331"/>
                </a:lnTo>
                <a:lnTo>
                  <a:pt x="6212116" y="7749934"/>
                </a:lnTo>
                <a:lnTo>
                  <a:pt x="6218834" y="7740764"/>
                </a:lnTo>
                <a:lnTo>
                  <a:pt x="6218352" y="7729410"/>
                </a:lnTo>
                <a:lnTo>
                  <a:pt x="6208992" y="7721473"/>
                </a:lnTo>
                <a:lnTo>
                  <a:pt x="5459184" y="7493698"/>
                </a:lnTo>
                <a:lnTo>
                  <a:pt x="5589587" y="7064451"/>
                </a:lnTo>
                <a:lnTo>
                  <a:pt x="6266840" y="7270191"/>
                </a:lnTo>
                <a:lnTo>
                  <a:pt x="6279070" y="7268819"/>
                </a:lnTo>
                <a:lnTo>
                  <a:pt x="6285776" y="7259650"/>
                </a:lnTo>
                <a:lnTo>
                  <a:pt x="6285293" y="7248284"/>
                </a:lnTo>
                <a:lnTo>
                  <a:pt x="6275908" y="7240346"/>
                </a:lnTo>
                <a:lnTo>
                  <a:pt x="5598655" y="7034606"/>
                </a:lnTo>
                <a:lnTo>
                  <a:pt x="5729046" y="6605371"/>
                </a:lnTo>
                <a:lnTo>
                  <a:pt x="6040856" y="6700088"/>
                </a:lnTo>
                <a:lnTo>
                  <a:pt x="6053086" y="6698704"/>
                </a:lnTo>
                <a:lnTo>
                  <a:pt x="6059792" y="6689534"/>
                </a:lnTo>
                <a:lnTo>
                  <a:pt x="6059297" y="6678181"/>
                </a:lnTo>
                <a:lnTo>
                  <a:pt x="6049924" y="6670230"/>
                </a:lnTo>
                <a:lnTo>
                  <a:pt x="5738114" y="6575514"/>
                </a:lnTo>
                <a:lnTo>
                  <a:pt x="5868517" y="6146279"/>
                </a:lnTo>
                <a:lnTo>
                  <a:pt x="6180328" y="6240996"/>
                </a:lnTo>
                <a:lnTo>
                  <a:pt x="6192558" y="6239611"/>
                </a:lnTo>
                <a:lnTo>
                  <a:pt x="6199263" y="6230442"/>
                </a:lnTo>
                <a:lnTo>
                  <a:pt x="6198768" y="6219088"/>
                </a:lnTo>
                <a:lnTo>
                  <a:pt x="6189396" y="6211151"/>
                </a:lnTo>
                <a:lnTo>
                  <a:pt x="5877585" y="6116434"/>
                </a:lnTo>
                <a:lnTo>
                  <a:pt x="6007976" y="5687199"/>
                </a:lnTo>
                <a:lnTo>
                  <a:pt x="6757797" y="5914974"/>
                </a:lnTo>
                <a:lnTo>
                  <a:pt x="6769989" y="5913577"/>
                </a:lnTo>
                <a:lnTo>
                  <a:pt x="6776694" y="5904408"/>
                </a:lnTo>
                <a:lnTo>
                  <a:pt x="6776225" y="5893054"/>
                </a:lnTo>
                <a:lnTo>
                  <a:pt x="6766865" y="5885116"/>
                </a:lnTo>
                <a:lnTo>
                  <a:pt x="6595897" y="5833186"/>
                </a:lnTo>
                <a:lnTo>
                  <a:pt x="6791147" y="5746788"/>
                </a:lnTo>
                <a:lnTo>
                  <a:pt x="6781432" y="5629211"/>
                </a:lnTo>
                <a:lnTo>
                  <a:pt x="6576238" y="5738927"/>
                </a:lnTo>
                <a:lnTo>
                  <a:pt x="6595567" y="5833084"/>
                </a:lnTo>
                <a:lnTo>
                  <a:pt x="6017044" y="5657342"/>
                </a:lnTo>
                <a:lnTo>
                  <a:pt x="6147447" y="5228107"/>
                </a:lnTo>
                <a:lnTo>
                  <a:pt x="6848945" y="5441200"/>
                </a:lnTo>
                <a:lnTo>
                  <a:pt x="6861162" y="5439816"/>
                </a:lnTo>
                <a:lnTo>
                  <a:pt x="6867868" y="5430647"/>
                </a:lnTo>
                <a:lnTo>
                  <a:pt x="6867385" y="5419293"/>
                </a:lnTo>
                <a:lnTo>
                  <a:pt x="6858013" y="5411343"/>
                </a:lnTo>
                <a:lnTo>
                  <a:pt x="6156515" y="5198249"/>
                </a:lnTo>
                <a:lnTo>
                  <a:pt x="6286919" y="4769015"/>
                </a:lnTo>
                <a:lnTo>
                  <a:pt x="6915988" y="4960112"/>
                </a:lnTo>
                <a:lnTo>
                  <a:pt x="6928231" y="4958740"/>
                </a:lnTo>
                <a:lnTo>
                  <a:pt x="6934949" y="4949571"/>
                </a:lnTo>
                <a:lnTo>
                  <a:pt x="6934467" y="4938217"/>
                </a:lnTo>
                <a:lnTo>
                  <a:pt x="6925069" y="4930267"/>
                </a:lnTo>
                <a:lnTo>
                  <a:pt x="6295987" y="4739170"/>
                </a:lnTo>
                <a:lnTo>
                  <a:pt x="6426378" y="4309923"/>
                </a:lnTo>
                <a:lnTo>
                  <a:pt x="6738188" y="4404639"/>
                </a:lnTo>
                <a:lnTo>
                  <a:pt x="6750418" y="4403255"/>
                </a:lnTo>
                <a:lnTo>
                  <a:pt x="6757124" y="4394085"/>
                </a:lnTo>
                <a:lnTo>
                  <a:pt x="6756641" y="4382732"/>
                </a:lnTo>
                <a:lnTo>
                  <a:pt x="6747269" y="4374794"/>
                </a:lnTo>
                <a:lnTo>
                  <a:pt x="6435445" y="4280078"/>
                </a:lnTo>
                <a:lnTo>
                  <a:pt x="6565824" y="3850906"/>
                </a:lnTo>
                <a:lnTo>
                  <a:pt x="6877647" y="3945623"/>
                </a:lnTo>
                <a:lnTo>
                  <a:pt x="6889864" y="3944239"/>
                </a:lnTo>
                <a:lnTo>
                  <a:pt x="6896570" y="3935069"/>
                </a:lnTo>
                <a:lnTo>
                  <a:pt x="6896087" y="3923715"/>
                </a:lnTo>
                <a:lnTo>
                  <a:pt x="6886715" y="3915765"/>
                </a:lnTo>
                <a:lnTo>
                  <a:pt x="6574891" y="3821049"/>
                </a:lnTo>
                <a:lnTo>
                  <a:pt x="6705295" y="3391814"/>
                </a:lnTo>
                <a:lnTo>
                  <a:pt x="7434745" y="3613404"/>
                </a:lnTo>
                <a:lnTo>
                  <a:pt x="7446962" y="3612019"/>
                </a:lnTo>
                <a:lnTo>
                  <a:pt x="7453668" y="3602850"/>
                </a:lnTo>
                <a:lnTo>
                  <a:pt x="7453185" y="3591496"/>
                </a:lnTo>
                <a:lnTo>
                  <a:pt x="7443813" y="3583546"/>
                </a:lnTo>
                <a:lnTo>
                  <a:pt x="6714363" y="3361956"/>
                </a:lnTo>
                <a:lnTo>
                  <a:pt x="6844754" y="2932722"/>
                </a:lnTo>
                <a:lnTo>
                  <a:pt x="7010882" y="2983179"/>
                </a:lnTo>
                <a:lnTo>
                  <a:pt x="7023125" y="2981807"/>
                </a:lnTo>
                <a:lnTo>
                  <a:pt x="7029844" y="2972638"/>
                </a:lnTo>
                <a:lnTo>
                  <a:pt x="7029361" y="2961284"/>
                </a:lnTo>
                <a:lnTo>
                  <a:pt x="7019950" y="2953334"/>
                </a:lnTo>
                <a:lnTo>
                  <a:pt x="6853822" y="2902877"/>
                </a:lnTo>
                <a:lnTo>
                  <a:pt x="6984225" y="2473629"/>
                </a:lnTo>
                <a:lnTo>
                  <a:pt x="7557871" y="2647886"/>
                </a:lnTo>
                <a:lnTo>
                  <a:pt x="7570102" y="2646515"/>
                </a:lnTo>
                <a:lnTo>
                  <a:pt x="7576833" y="2637345"/>
                </a:lnTo>
                <a:lnTo>
                  <a:pt x="7576337" y="2625991"/>
                </a:lnTo>
                <a:lnTo>
                  <a:pt x="7566939" y="2618041"/>
                </a:lnTo>
                <a:lnTo>
                  <a:pt x="6993293" y="2443784"/>
                </a:lnTo>
                <a:lnTo>
                  <a:pt x="7123684" y="2014550"/>
                </a:lnTo>
                <a:lnTo>
                  <a:pt x="7435507" y="2109266"/>
                </a:lnTo>
                <a:lnTo>
                  <a:pt x="7447737" y="2107882"/>
                </a:lnTo>
                <a:lnTo>
                  <a:pt x="7454443" y="2098713"/>
                </a:lnTo>
                <a:lnTo>
                  <a:pt x="7453947" y="2087359"/>
                </a:lnTo>
                <a:lnTo>
                  <a:pt x="7444575" y="2079409"/>
                </a:lnTo>
                <a:lnTo>
                  <a:pt x="7132764" y="1984692"/>
                </a:lnTo>
                <a:lnTo>
                  <a:pt x="7263155" y="1555457"/>
                </a:lnTo>
                <a:lnTo>
                  <a:pt x="7574978" y="1650174"/>
                </a:lnTo>
                <a:lnTo>
                  <a:pt x="7587196" y="1648790"/>
                </a:lnTo>
                <a:lnTo>
                  <a:pt x="7593914" y="1639620"/>
                </a:lnTo>
                <a:close/>
              </a:path>
              <a:path w="8230869" h="8229600">
                <a:moveTo>
                  <a:pt x="7867142" y="2670810"/>
                </a:moveTo>
                <a:lnTo>
                  <a:pt x="7860309" y="2671419"/>
                </a:lnTo>
                <a:lnTo>
                  <a:pt x="7843482" y="2673718"/>
                </a:lnTo>
                <a:lnTo>
                  <a:pt x="7822120" y="2678442"/>
                </a:lnTo>
                <a:lnTo>
                  <a:pt x="7801724" y="2686316"/>
                </a:lnTo>
                <a:lnTo>
                  <a:pt x="7773187" y="2693695"/>
                </a:lnTo>
                <a:lnTo>
                  <a:pt x="7733944" y="2697365"/>
                </a:lnTo>
                <a:lnTo>
                  <a:pt x="7699222" y="2698610"/>
                </a:lnTo>
                <a:lnTo>
                  <a:pt x="7684249" y="2698737"/>
                </a:lnTo>
                <a:lnTo>
                  <a:pt x="7671244" y="2733027"/>
                </a:lnTo>
                <a:lnTo>
                  <a:pt x="7654544" y="2752928"/>
                </a:lnTo>
                <a:lnTo>
                  <a:pt x="7640129" y="2762148"/>
                </a:lnTo>
                <a:lnTo>
                  <a:pt x="7633995" y="2764396"/>
                </a:lnTo>
                <a:lnTo>
                  <a:pt x="7482065" y="2890228"/>
                </a:lnTo>
                <a:lnTo>
                  <a:pt x="7674305" y="2898038"/>
                </a:lnTo>
                <a:lnTo>
                  <a:pt x="7867142" y="2670810"/>
                </a:lnTo>
                <a:close/>
              </a:path>
              <a:path w="8230869" h="8229600">
                <a:moveTo>
                  <a:pt x="8058417" y="1633651"/>
                </a:moveTo>
                <a:lnTo>
                  <a:pt x="8001394" y="1646669"/>
                </a:lnTo>
                <a:lnTo>
                  <a:pt x="7968589" y="1621574"/>
                </a:lnTo>
                <a:lnTo>
                  <a:pt x="7961173" y="1634451"/>
                </a:lnTo>
                <a:lnTo>
                  <a:pt x="7952460" y="1649564"/>
                </a:lnTo>
                <a:lnTo>
                  <a:pt x="7901978" y="1643811"/>
                </a:lnTo>
                <a:lnTo>
                  <a:pt x="7884198" y="1641424"/>
                </a:lnTo>
                <a:lnTo>
                  <a:pt x="7859598" y="1690573"/>
                </a:lnTo>
                <a:lnTo>
                  <a:pt x="8017510" y="1768309"/>
                </a:lnTo>
                <a:lnTo>
                  <a:pt x="8058417" y="1633651"/>
                </a:lnTo>
                <a:close/>
              </a:path>
              <a:path w="8230869" h="8229600">
                <a:moveTo>
                  <a:pt x="8230756" y="1066342"/>
                </a:moveTo>
                <a:lnTo>
                  <a:pt x="8209051" y="1057414"/>
                </a:lnTo>
                <a:lnTo>
                  <a:pt x="8194954" y="1040587"/>
                </a:lnTo>
                <a:lnTo>
                  <a:pt x="8187334" y="1024318"/>
                </a:lnTo>
                <a:lnTo>
                  <a:pt x="8185036" y="1017016"/>
                </a:lnTo>
                <a:lnTo>
                  <a:pt x="8145754" y="1023366"/>
                </a:lnTo>
                <a:lnTo>
                  <a:pt x="8119669" y="1008837"/>
                </a:lnTo>
                <a:lnTo>
                  <a:pt x="8105191" y="988822"/>
                </a:lnTo>
                <a:lnTo>
                  <a:pt x="8100708" y="978738"/>
                </a:lnTo>
                <a:lnTo>
                  <a:pt x="8061376" y="966787"/>
                </a:lnTo>
                <a:lnTo>
                  <a:pt x="8052765" y="995121"/>
                </a:lnTo>
                <a:lnTo>
                  <a:pt x="8024838" y="1087056"/>
                </a:lnTo>
                <a:lnTo>
                  <a:pt x="8032293" y="1130681"/>
                </a:lnTo>
                <a:lnTo>
                  <a:pt x="8041233" y="1179957"/>
                </a:lnTo>
                <a:lnTo>
                  <a:pt x="8051241" y="1233004"/>
                </a:lnTo>
                <a:lnTo>
                  <a:pt x="8061884" y="1287945"/>
                </a:lnTo>
                <a:lnTo>
                  <a:pt x="8072729" y="1342898"/>
                </a:lnTo>
                <a:lnTo>
                  <a:pt x="8083372" y="1395984"/>
                </a:lnTo>
                <a:lnTo>
                  <a:pt x="8102346" y="1489049"/>
                </a:lnTo>
                <a:lnTo>
                  <a:pt x="8230756" y="1066342"/>
                </a:lnTo>
                <a:close/>
              </a:path>
            </a:pathLst>
          </a:custGeom>
          <a:solidFill>
            <a:srgbClr val="FFFA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325152" y="1924883"/>
            <a:ext cx="11388725" cy="7575550"/>
          </a:xfrm>
          <a:custGeom>
            <a:avLst/>
            <a:gdLst/>
            <a:ahLst/>
            <a:cxnLst/>
            <a:rect l="l" t="t" r="r" b="b"/>
            <a:pathLst>
              <a:path w="11388725" h="7575550">
                <a:moveTo>
                  <a:pt x="1410589" y="7575489"/>
                </a:moveTo>
                <a:lnTo>
                  <a:pt x="1377027" y="7574954"/>
                </a:lnTo>
                <a:lnTo>
                  <a:pt x="1335314" y="7557893"/>
                </a:lnTo>
                <a:lnTo>
                  <a:pt x="1288710" y="7530314"/>
                </a:lnTo>
                <a:lnTo>
                  <a:pt x="1193872" y="7467642"/>
                </a:lnTo>
                <a:lnTo>
                  <a:pt x="1152159" y="7444566"/>
                </a:lnTo>
                <a:lnTo>
                  <a:pt x="1118597" y="7435011"/>
                </a:lnTo>
                <a:lnTo>
                  <a:pt x="1091133" y="7431191"/>
                </a:lnTo>
                <a:lnTo>
                  <a:pt x="1062264" y="7422448"/>
                </a:lnTo>
                <a:lnTo>
                  <a:pt x="996402" y="7396995"/>
                </a:lnTo>
                <a:lnTo>
                  <a:pt x="957454" y="7383685"/>
                </a:lnTo>
                <a:lnTo>
                  <a:pt x="913191" y="7372252"/>
                </a:lnTo>
                <a:lnTo>
                  <a:pt x="862637" y="7364397"/>
                </a:lnTo>
                <a:lnTo>
                  <a:pt x="804813" y="7361819"/>
                </a:lnTo>
                <a:lnTo>
                  <a:pt x="738743" y="7366219"/>
                </a:lnTo>
                <a:lnTo>
                  <a:pt x="663449" y="7379296"/>
                </a:lnTo>
                <a:lnTo>
                  <a:pt x="636019" y="7383271"/>
                </a:lnTo>
                <a:lnTo>
                  <a:pt x="594045" y="7386704"/>
                </a:lnTo>
                <a:lnTo>
                  <a:pt x="540424" y="7389652"/>
                </a:lnTo>
                <a:lnTo>
                  <a:pt x="478055" y="7392173"/>
                </a:lnTo>
                <a:lnTo>
                  <a:pt x="338667" y="7396166"/>
                </a:lnTo>
                <a:lnTo>
                  <a:pt x="39999" y="7402715"/>
                </a:lnTo>
                <a:lnTo>
                  <a:pt x="11990" y="7403898"/>
                </a:lnTo>
                <a:lnTo>
                  <a:pt x="1320" y="7405173"/>
                </a:lnTo>
                <a:lnTo>
                  <a:pt x="0" y="0"/>
                </a:lnTo>
                <a:lnTo>
                  <a:pt x="11367875" y="0"/>
                </a:lnTo>
                <a:lnTo>
                  <a:pt x="11386883" y="5757468"/>
                </a:lnTo>
                <a:lnTo>
                  <a:pt x="11388180" y="5871855"/>
                </a:lnTo>
                <a:lnTo>
                  <a:pt x="11386349" y="6251387"/>
                </a:lnTo>
                <a:lnTo>
                  <a:pt x="11379173" y="6923946"/>
                </a:lnTo>
                <a:lnTo>
                  <a:pt x="11378004" y="6986975"/>
                </a:lnTo>
                <a:lnTo>
                  <a:pt x="11375960" y="7047544"/>
                </a:lnTo>
                <a:lnTo>
                  <a:pt x="11372690" y="7101640"/>
                </a:lnTo>
                <a:lnTo>
                  <a:pt x="11367846" y="7145249"/>
                </a:lnTo>
                <a:lnTo>
                  <a:pt x="11352034" y="7184952"/>
                </a:lnTo>
                <a:lnTo>
                  <a:pt x="11214222" y="7184952"/>
                </a:lnTo>
                <a:lnTo>
                  <a:pt x="11117200" y="7184523"/>
                </a:lnTo>
                <a:lnTo>
                  <a:pt x="11068688" y="7190410"/>
                </a:lnTo>
                <a:lnTo>
                  <a:pt x="11020177" y="7207660"/>
                </a:lnTo>
                <a:lnTo>
                  <a:pt x="10974108" y="7208419"/>
                </a:lnTo>
                <a:lnTo>
                  <a:pt x="10951049" y="7212747"/>
                </a:lnTo>
                <a:lnTo>
                  <a:pt x="10928039" y="7225616"/>
                </a:lnTo>
                <a:lnTo>
                  <a:pt x="10871958" y="7231801"/>
                </a:lnTo>
                <a:lnTo>
                  <a:pt x="10815803" y="7232118"/>
                </a:lnTo>
                <a:lnTo>
                  <a:pt x="10759598" y="7230703"/>
                </a:lnTo>
                <a:lnTo>
                  <a:pt x="10703369" y="7231690"/>
                </a:lnTo>
                <a:lnTo>
                  <a:pt x="10663211" y="7236125"/>
                </a:lnTo>
                <a:lnTo>
                  <a:pt x="10623078" y="7252319"/>
                </a:lnTo>
                <a:lnTo>
                  <a:pt x="10582895" y="7270345"/>
                </a:lnTo>
                <a:lnTo>
                  <a:pt x="10542589" y="7280275"/>
                </a:lnTo>
                <a:lnTo>
                  <a:pt x="10516848" y="7287991"/>
                </a:lnTo>
                <a:lnTo>
                  <a:pt x="10491107" y="7296647"/>
                </a:lnTo>
                <a:lnTo>
                  <a:pt x="10465367" y="7307085"/>
                </a:lnTo>
                <a:lnTo>
                  <a:pt x="10439626" y="7320148"/>
                </a:lnTo>
                <a:lnTo>
                  <a:pt x="10414438" y="7324035"/>
                </a:lnTo>
                <a:lnTo>
                  <a:pt x="10389201" y="7324505"/>
                </a:lnTo>
                <a:lnTo>
                  <a:pt x="10363963" y="7323787"/>
                </a:lnTo>
                <a:lnTo>
                  <a:pt x="10338775" y="7324109"/>
                </a:lnTo>
                <a:lnTo>
                  <a:pt x="10304524" y="7323531"/>
                </a:lnTo>
                <a:lnTo>
                  <a:pt x="10270298" y="7325033"/>
                </a:lnTo>
                <a:lnTo>
                  <a:pt x="10236122" y="7321584"/>
                </a:lnTo>
                <a:lnTo>
                  <a:pt x="10202020" y="7306153"/>
                </a:lnTo>
                <a:lnTo>
                  <a:pt x="10183366" y="7300695"/>
                </a:lnTo>
                <a:lnTo>
                  <a:pt x="10164663" y="7297736"/>
                </a:lnTo>
                <a:lnTo>
                  <a:pt x="10145960" y="7293045"/>
                </a:lnTo>
                <a:lnTo>
                  <a:pt x="10127306" y="7282388"/>
                </a:lnTo>
                <a:lnTo>
                  <a:pt x="10107114" y="7274842"/>
                </a:lnTo>
                <a:lnTo>
                  <a:pt x="10086946" y="7264994"/>
                </a:lnTo>
                <a:lnTo>
                  <a:pt x="10066828" y="7252422"/>
                </a:lnTo>
                <a:lnTo>
                  <a:pt x="10046784" y="7236707"/>
                </a:lnTo>
                <a:lnTo>
                  <a:pt x="10031740" y="7232238"/>
                </a:lnTo>
                <a:lnTo>
                  <a:pt x="10016721" y="7231062"/>
                </a:lnTo>
                <a:lnTo>
                  <a:pt x="9986855" y="7231162"/>
                </a:lnTo>
                <a:lnTo>
                  <a:pt x="9932845" y="7232362"/>
                </a:lnTo>
                <a:lnTo>
                  <a:pt x="9878909" y="7227300"/>
                </a:lnTo>
                <a:lnTo>
                  <a:pt x="9825023" y="7214266"/>
                </a:lnTo>
                <a:lnTo>
                  <a:pt x="9748733" y="7182254"/>
                </a:lnTo>
                <a:lnTo>
                  <a:pt x="9713876" y="7158802"/>
                </a:lnTo>
                <a:lnTo>
                  <a:pt x="9697239" y="7145344"/>
                </a:lnTo>
                <a:lnTo>
                  <a:pt x="9676845" y="7139518"/>
                </a:lnTo>
                <a:lnTo>
                  <a:pt x="9656450" y="7137950"/>
                </a:lnTo>
                <a:lnTo>
                  <a:pt x="9615661" y="7138478"/>
                </a:lnTo>
                <a:lnTo>
                  <a:pt x="9567901" y="7138127"/>
                </a:lnTo>
                <a:lnTo>
                  <a:pt x="9520091" y="7139039"/>
                </a:lnTo>
                <a:lnTo>
                  <a:pt x="9472281" y="7138218"/>
                </a:lnTo>
                <a:lnTo>
                  <a:pt x="9424521" y="7132669"/>
                </a:lnTo>
                <a:lnTo>
                  <a:pt x="9349080" y="7101329"/>
                </a:lnTo>
                <a:lnTo>
                  <a:pt x="9323934" y="7091476"/>
                </a:lnTo>
                <a:lnTo>
                  <a:pt x="9272453" y="7110917"/>
                </a:lnTo>
                <a:lnTo>
                  <a:pt x="9220971" y="7147191"/>
                </a:lnTo>
                <a:lnTo>
                  <a:pt x="9193929" y="7180424"/>
                </a:lnTo>
                <a:lnTo>
                  <a:pt x="9155810" y="7212542"/>
                </a:lnTo>
                <a:lnTo>
                  <a:pt x="9112205" y="7238183"/>
                </a:lnTo>
                <a:lnTo>
                  <a:pt x="9068701" y="7251985"/>
                </a:lnTo>
                <a:lnTo>
                  <a:pt x="9030886" y="7248589"/>
                </a:lnTo>
                <a:lnTo>
                  <a:pt x="9001156" y="7232444"/>
                </a:lnTo>
                <a:lnTo>
                  <a:pt x="8971451" y="7208353"/>
                </a:lnTo>
                <a:lnTo>
                  <a:pt x="8941895" y="7175994"/>
                </a:lnTo>
                <a:lnTo>
                  <a:pt x="8912611" y="7135045"/>
                </a:lnTo>
                <a:lnTo>
                  <a:pt x="8909178" y="7138478"/>
                </a:lnTo>
                <a:lnTo>
                  <a:pt x="8907067" y="7141382"/>
                </a:lnTo>
                <a:lnTo>
                  <a:pt x="8902578" y="7149304"/>
                </a:lnTo>
                <a:lnTo>
                  <a:pt x="8898618" y="7160395"/>
                </a:lnTo>
                <a:lnTo>
                  <a:pt x="8893338" y="7155113"/>
                </a:lnTo>
                <a:lnTo>
                  <a:pt x="8891457" y="7150414"/>
                </a:lnTo>
                <a:lnTo>
                  <a:pt x="8889774" y="7143660"/>
                </a:lnTo>
                <a:lnTo>
                  <a:pt x="8887002" y="7125275"/>
                </a:lnTo>
                <a:lnTo>
                  <a:pt x="8804211" y="7124718"/>
                </a:lnTo>
                <a:lnTo>
                  <a:pt x="8776647" y="7125011"/>
                </a:lnTo>
                <a:lnTo>
                  <a:pt x="8562088" y="7157813"/>
                </a:lnTo>
                <a:lnTo>
                  <a:pt x="8508416" y="7165411"/>
                </a:lnTo>
                <a:lnTo>
                  <a:pt x="8458835" y="7165684"/>
                </a:lnTo>
                <a:lnTo>
                  <a:pt x="8409255" y="7156945"/>
                </a:lnTo>
                <a:lnTo>
                  <a:pt x="8359674" y="7142920"/>
                </a:lnTo>
                <a:lnTo>
                  <a:pt x="8310094" y="7127336"/>
                </a:lnTo>
                <a:lnTo>
                  <a:pt x="8260513" y="7113920"/>
                </a:lnTo>
                <a:lnTo>
                  <a:pt x="8255650" y="7108251"/>
                </a:lnTo>
                <a:lnTo>
                  <a:pt x="8251702" y="7097483"/>
                </a:lnTo>
                <a:lnTo>
                  <a:pt x="8248596" y="7082654"/>
                </a:lnTo>
                <a:lnTo>
                  <a:pt x="8246257" y="7064806"/>
                </a:lnTo>
                <a:lnTo>
                  <a:pt x="8186587" y="7053237"/>
                </a:lnTo>
                <a:lnTo>
                  <a:pt x="8162204" y="7047444"/>
                </a:lnTo>
                <a:lnTo>
                  <a:pt x="8137473" y="7040562"/>
                </a:lnTo>
                <a:lnTo>
                  <a:pt x="8112669" y="7032591"/>
                </a:lnTo>
                <a:lnTo>
                  <a:pt x="8056988" y="7032926"/>
                </a:lnTo>
                <a:lnTo>
                  <a:pt x="8001258" y="7029126"/>
                </a:lnTo>
                <a:lnTo>
                  <a:pt x="7945528" y="7021712"/>
                </a:lnTo>
                <a:lnTo>
                  <a:pt x="7888263" y="7010675"/>
                </a:lnTo>
                <a:lnTo>
                  <a:pt x="7887735" y="7010146"/>
                </a:lnTo>
                <a:lnTo>
                  <a:pt x="7879023" y="7012523"/>
                </a:lnTo>
                <a:lnTo>
                  <a:pt x="7855791" y="6966842"/>
                </a:lnTo>
                <a:lnTo>
                  <a:pt x="7711907" y="6963937"/>
                </a:lnTo>
                <a:lnTo>
                  <a:pt x="7668585" y="6974557"/>
                </a:lnTo>
                <a:lnTo>
                  <a:pt x="7625312" y="6985920"/>
                </a:lnTo>
                <a:lnTo>
                  <a:pt x="7582040" y="6998174"/>
                </a:lnTo>
                <a:lnTo>
                  <a:pt x="7538718" y="7011467"/>
                </a:lnTo>
                <a:lnTo>
                  <a:pt x="7531366" y="7012868"/>
                </a:lnTo>
                <a:lnTo>
                  <a:pt x="7419857" y="7019135"/>
                </a:lnTo>
                <a:lnTo>
                  <a:pt x="7203925" y="7024205"/>
                </a:lnTo>
                <a:lnTo>
                  <a:pt x="6639815" y="7030462"/>
                </a:lnTo>
                <a:lnTo>
                  <a:pt x="5580918" y="7033336"/>
                </a:lnTo>
                <a:lnTo>
                  <a:pt x="5103986" y="7030524"/>
                </a:lnTo>
                <a:lnTo>
                  <a:pt x="5024012" y="7028441"/>
                </a:lnTo>
                <a:lnTo>
                  <a:pt x="5016660" y="7027839"/>
                </a:lnTo>
                <a:lnTo>
                  <a:pt x="4995803" y="7035760"/>
                </a:lnTo>
                <a:lnTo>
                  <a:pt x="4960921" y="7060185"/>
                </a:lnTo>
                <a:lnTo>
                  <a:pt x="4899028" y="7089573"/>
                </a:lnTo>
                <a:lnTo>
                  <a:pt x="4868156" y="7094413"/>
                </a:lnTo>
                <a:lnTo>
                  <a:pt x="4837284" y="7089004"/>
                </a:lnTo>
                <a:lnTo>
                  <a:pt x="4806511" y="7071935"/>
                </a:lnTo>
                <a:lnTo>
                  <a:pt x="4788558" y="7072728"/>
                </a:lnTo>
                <a:lnTo>
                  <a:pt x="4757817" y="7109023"/>
                </a:lnTo>
                <a:lnTo>
                  <a:pt x="4716632" y="7138242"/>
                </a:lnTo>
                <a:lnTo>
                  <a:pt x="4695892" y="7140326"/>
                </a:lnTo>
                <a:lnTo>
                  <a:pt x="4679189" y="7130968"/>
                </a:lnTo>
                <a:lnTo>
                  <a:pt x="4662660" y="7112996"/>
                </a:lnTo>
                <a:lnTo>
                  <a:pt x="4647962" y="7095024"/>
                </a:lnTo>
                <a:lnTo>
                  <a:pt x="4636754" y="7085666"/>
                </a:lnTo>
                <a:lnTo>
                  <a:pt x="4629098" y="7080385"/>
                </a:lnTo>
                <a:lnTo>
                  <a:pt x="4621441" y="7077745"/>
                </a:lnTo>
                <a:lnTo>
                  <a:pt x="4610650" y="7078570"/>
                </a:lnTo>
                <a:lnTo>
                  <a:pt x="4607251" y="7078471"/>
                </a:lnTo>
                <a:lnTo>
                  <a:pt x="4603951" y="7075302"/>
                </a:lnTo>
                <a:lnTo>
                  <a:pt x="4600585" y="7065333"/>
                </a:lnTo>
                <a:lnTo>
                  <a:pt x="4600057" y="7062165"/>
                </a:lnTo>
                <a:lnTo>
                  <a:pt x="4559057" y="7074299"/>
                </a:lnTo>
                <a:lnTo>
                  <a:pt x="4517984" y="7082992"/>
                </a:lnTo>
                <a:lnTo>
                  <a:pt x="4476761" y="7088269"/>
                </a:lnTo>
                <a:lnTo>
                  <a:pt x="4435316" y="7090154"/>
                </a:lnTo>
                <a:lnTo>
                  <a:pt x="3979549" y="7091494"/>
                </a:lnTo>
                <a:lnTo>
                  <a:pt x="3842983" y="7091035"/>
                </a:lnTo>
                <a:lnTo>
                  <a:pt x="3729065" y="7089268"/>
                </a:lnTo>
                <a:lnTo>
                  <a:pt x="3679872" y="7087740"/>
                </a:lnTo>
                <a:lnTo>
                  <a:pt x="3635469" y="7085700"/>
                </a:lnTo>
                <a:lnTo>
                  <a:pt x="3595565" y="7083087"/>
                </a:lnTo>
                <a:lnTo>
                  <a:pt x="3528091" y="7075895"/>
                </a:lnTo>
                <a:lnTo>
                  <a:pt x="3475123" y="7065671"/>
                </a:lnTo>
                <a:lnTo>
                  <a:pt x="3434336" y="7051923"/>
                </a:lnTo>
                <a:lnTo>
                  <a:pt x="3390905" y="7023613"/>
                </a:lnTo>
                <a:lnTo>
                  <a:pt x="3356265" y="7003143"/>
                </a:lnTo>
                <a:lnTo>
                  <a:pt x="3323450" y="7005361"/>
                </a:lnTo>
                <a:lnTo>
                  <a:pt x="3291243" y="7023042"/>
                </a:lnTo>
                <a:lnTo>
                  <a:pt x="3223788" y="7075896"/>
                </a:lnTo>
                <a:lnTo>
                  <a:pt x="3186563" y="7093395"/>
                </a:lnTo>
                <a:lnTo>
                  <a:pt x="3149338" y="7098644"/>
                </a:lnTo>
                <a:lnTo>
                  <a:pt x="3074889" y="7097862"/>
                </a:lnTo>
                <a:lnTo>
                  <a:pt x="3037664" y="7104563"/>
                </a:lnTo>
                <a:lnTo>
                  <a:pt x="3000439" y="7124482"/>
                </a:lnTo>
                <a:lnTo>
                  <a:pt x="2959333" y="7154708"/>
                </a:lnTo>
                <a:lnTo>
                  <a:pt x="2918528" y="7180922"/>
                </a:lnTo>
                <a:lnTo>
                  <a:pt x="2877840" y="7201487"/>
                </a:lnTo>
                <a:lnTo>
                  <a:pt x="2837087" y="7214770"/>
                </a:lnTo>
                <a:lnTo>
                  <a:pt x="2796084" y="7219133"/>
                </a:lnTo>
                <a:lnTo>
                  <a:pt x="2754648" y="7212941"/>
                </a:lnTo>
                <a:lnTo>
                  <a:pt x="2672320" y="7191524"/>
                </a:lnTo>
                <a:lnTo>
                  <a:pt x="2599399" y="7177341"/>
                </a:lnTo>
                <a:lnTo>
                  <a:pt x="2535213" y="7169709"/>
                </a:lnTo>
                <a:lnTo>
                  <a:pt x="2479094" y="7167945"/>
                </a:lnTo>
                <a:lnTo>
                  <a:pt x="2430370" y="7171366"/>
                </a:lnTo>
                <a:lnTo>
                  <a:pt x="2388373" y="7179289"/>
                </a:lnTo>
                <a:lnTo>
                  <a:pt x="2321875" y="7205908"/>
                </a:lnTo>
                <a:lnTo>
                  <a:pt x="2274241" y="7242340"/>
                </a:lnTo>
                <a:lnTo>
                  <a:pt x="2240108" y="7283121"/>
                </a:lnTo>
                <a:lnTo>
                  <a:pt x="2202501" y="7340494"/>
                </a:lnTo>
                <a:lnTo>
                  <a:pt x="2190909" y="7355874"/>
                </a:lnTo>
                <a:lnTo>
                  <a:pt x="2101276" y="7404047"/>
                </a:lnTo>
                <a:lnTo>
                  <a:pt x="2043681" y="7424708"/>
                </a:lnTo>
                <a:lnTo>
                  <a:pt x="1991282" y="7440069"/>
                </a:lnTo>
                <a:lnTo>
                  <a:pt x="1943025" y="7451295"/>
                </a:lnTo>
                <a:lnTo>
                  <a:pt x="1897856" y="7459554"/>
                </a:lnTo>
                <a:lnTo>
                  <a:pt x="1770325" y="7478191"/>
                </a:lnTo>
                <a:lnTo>
                  <a:pt x="1726959" y="7486245"/>
                </a:lnTo>
                <a:lnTo>
                  <a:pt x="1681409" y="7497164"/>
                </a:lnTo>
                <a:lnTo>
                  <a:pt x="1586210" y="7526666"/>
                </a:lnTo>
                <a:lnTo>
                  <a:pt x="1542869" y="7538339"/>
                </a:lnTo>
                <a:lnTo>
                  <a:pt x="1500528" y="7549075"/>
                </a:lnTo>
                <a:lnTo>
                  <a:pt x="1457124" y="7560811"/>
                </a:lnTo>
                <a:lnTo>
                  <a:pt x="1410589" y="7575489"/>
                </a:lnTo>
                <a:close/>
              </a:path>
            </a:pathLst>
          </a:custGeom>
          <a:solidFill>
            <a:srgbClr val="CAB8D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409186" y="3468274"/>
            <a:ext cx="9382125" cy="4342765"/>
          </a:xfrm>
          <a:custGeom>
            <a:avLst/>
            <a:gdLst/>
            <a:ahLst/>
            <a:cxnLst/>
            <a:rect l="l" t="t" r="r" b="b"/>
            <a:pathLst>
              <a:path w="9382125" h="4342765">
                <a:moveTo>
                  <a:pt x="7159692" y="10032"/>
                </a:moveTo>
                <a:lnTo>
                  <a:pt x="4447209" y="10032"/>
                </a:lnTo>
                <a:lnTo>
                  <a:pt x="5498519" y="1015"/>
                </a:lnTo>
                <a:lnTo>
                  <a:pt x="5513213" y="761"/>
                </a:lnTo>
                <a:lnTo>
                  <a:pt x="5626932" y="0"/>
                </a:lnTo>
                <a:lnTo>
                  <a:pt x="5680449" y="0"/>
                </a:lnTo>
                <a:lnTo>
                  <a:pt x="7016069" y="6349"/>
                </a:lnTo>
                <a:lnTo>
                  <a:pt x="7159692" y="10032"/>
                </a:lnTo>
                <a:close/>
              </a:path>
              <a:path w="9382125" h="4342765">
                <a:moveTo>
                  <a:pt x="163301" y="25272"/>
                </a:moveTo>
                <a:lnTo>
                  <a:pt x="109011" y="25272"/>
                </a:lnTo>
                <a:lnTo>
                  <a:pt x="46458" y="24002"/>
                </a:lnTo>
                <a:lnTo>
                  <a:pt x="8160" y="20446"/>
                </a:lnTo>
                <a:lnTo>
                  <a:pt x="752" y="16001"/>
                </a:lnTo>
                <a:lnTo>
                  <a:pt x="30865" y="11810"/>
                </a:lnTo>
                <a:lnTo>
                  <a:pt x="68482" y="10159"/>
                </a:lnTo>
                <a:lnTo>
                  <a:pt x="1081349" y="3936"/>
                </a:lnTo>
                <a:lnTo>
                  <a:pt x="1180052" y="3936"/>
                </a:lnTo>
                <a:lnTo>
                  <a:pt x="2996587" y="11302"/>
                </a:lnTo>
                <a:lnTo>
                  <a:pt x="7231717" y="11429"/>
                </a:lnTo>
                <a:lnTo>
                  <a:pt x="7770837" y="12064"/>
                </a:lnTo>
                <a:lnTo>
                  <a:pt x="7780525" y="12318"/>
                </a:lnTo>
                <a:lnTo>
                  <a:pt x="7812590" y="12826"/>
                </a:lnTo>
                <a:lnTo>
                  <a:pt x="9351243" y="12953"/>
                </a:lnTo>
                <a:lnTo>
                  <a:pt x="9376350" y="16128"/>
                </a:lnTo>
                <a:lnTo>
                  <a:pt x="9377999" y="17398"/>
                </a:lnTo>
                <a:lnTo>
                  <a:pt x="5633198" y="17398"/>
                </a:lnTo>
                <a:lnTo>
                  <a:pt x="1134759" y="20065"/>
                </a:lnTo>
                <a:lnTo>
                  <a:pt x="163301" y="25272"/>
                </a:lnTo>
                <a:close/>
              </a:path>
              <a:path w="9382125" h="4342765">
                <a:moveTo>
                  <a:pt x="9293020" y="9778"/>
                </a:moveTo>
                <a:lnTo>
                  <a:pt x="8357644" y="9778"/>
                </a:lnTo>
                <a:lnTo>
                  <a:pt x="8389292" y="8762"/>
                </a:lnTo>
                <a:lnTo>
                  <a:pt x="8448231" y="7873"/>
                </a:lnTo>
                <a:lnTo>
                  <a:pt x="8506808" y="7873"/>
                </a:lnTo>
                <a:lnTo>
                  <a:pt x="8510768" y="7619"/>
                </a:lnTo>
                <a:lnTo>
                  <a:pt x="8515784" y="7619"/>
                </a:lnTo>
                <a:lnTo>
                  <a:pt x="8609371" y="5587"/>
                </a:lnTo>
                <a:lnTo>
                  <a:pt x="8803530" y="4317"/>
                </a:lnTo>
                <a:lnTo>
                  <a:pt x="8882910" y="4444"/>
                </a:lnTo>
                <a:lnTo>
                  <a:pt x="8942163" y="5333"/>
                </a:lnTo>
                <a:lnTo>
                  <a:pt x="9031910" y="8000"/>
                </a:lnTo>
                <a:lnTo>
                  <a:pt x="9293020" y="9778"/>
                </a:lnTo>
                <a:close/>
              </a:path>
              <a:path w="9382125" h="4342765">
                <a:moveTo>
                  <a:pt x="7016069" y="6349"/>
                </a:moveTo>
                <a:lnTo>
                  <a:pt x="6408369" y="6349"/>
                </a:lnTo>
                <a:lnTo>
                  <a:pt x="6753921" y="5079"/>
                </a:lnTo>
                <a:lnTo>
                  <a:pt x="6852501" y="5079"/>
                </a:lnTo>
                <a:lnTo>
                  <a:pt x="6999856" y="5968"/>
                </a:lnTo>
                <a:lnTo>
                  <a:pt x="7016069" y="6349"/>
                </a:lnTo>
                <a:close/>
              </a:path>
              <a:path w="9382125" h="4342765">
                <a:moveTo>
                  <a:pt x="3764731" y="7365"/>
                </a:moveTo>
                <a:lnTo>
                  <a:pt x="3490676" y="7365"/>
                </a:lnTo>
                <a:lnTo>
                  <a:pt x="3494636" y="7111"/>
                </a:lnTo>
                <a:lnTo>
                  <a:pt x="3557742" y="6984"/>
                </a:lnTo>
                <a:lnTo>
                  <a:pt x="3666381" y="6984"/>
                </a:lnTo>
                <a:lnTo>
                  <a:pt x="3764731" y="7365"/>
                </a:lnTo>
                <a:close/>
              </a:path>
              <a:path w="9382125" h="4342765">
                <a:moveTo>
                  <a:pt x="3489999" y="7132"/>
                </a:moveTo>
                <a:lnTo>
                  <a:pt x="3490148" y="7111"/>
                </a:lnTo>
                <a:lnTo>
                  <a:pt x="3491996" y="7111"/>
                </a:lnTo>
                <a:lnTo>
                  <a:pt x="3489999" y="7132"/>
                </a:lnTo>
                <a:close/>
              </a:path>
              <a:path w="9382125" h="4342765">
                <a:moveTo>
                  <a:pt x="7231717" y="11429"/>
                </a:moveTo>
                <a:lnTo>
                  <a:pt x="3034885" y="11429"/>
                </a:lnTo>
                <a:lnTo>
                  <a:pt x="3489999" y="7132"/>
                </a:lnTo>
                <a:lnTo>
                  <a:pt x="3488300" y="7365"/>
                </a:lnTo>
                <a:lnTo>
                  <a:pt x="3764731" y="7365"/>
                </a:lnTo>
                <a:lnTo>
                  <a:pt x="7159692" y="10032"/>
                </a:lnTo>
                <a:lnTo>
                  <a:pt x="7231717" y="11429"/>
                </a:lnTo>
                <a:close/>
              </a:path>
              <a:path w="9382125" h="4342765">
                <a:moveTo>
                  <a:pt x="9350239" y="12826"/>
                </a:moveTo>
                <a:lnTo>
                  <a:pt x="8096566" y="12826"/>
                </a:lnTo>
                <a:lnTo>
                  <a:pt x="8353395" y="9651"/>
                </a:lnTo>
                <a:lnTo>
                  <a:pt x="8357644" y="9778"/>
                </a:lnTo>
                <a:lnTo>
                  <a:pt x="9293020" y="9778"/>
                </a:lnTo>
                <a:lnTo>
                  <a:pt x="9345217" y="12191"/>
                </a:lnTo>
                <a:lnTo>
                  <a:pt x="9350239" y="12826"/>
                </a:lnTo>
                <a:close/>
              </a:path>
              <a:path w="9382125" h="4342765">
                <a:moveTo>
                  <a:pt x="7770837" y="12064"/>
                </a:moveTo>
                <a:lnTo>
                  <a:pt x="7515147" y="12064"/>
                </a:lnTo>
                <a:lnTo>
                  <a:pt x="7687165" y="10921"/>
                </a:lnTo>
                <a:lnTo>
                  <a:pt x="7736927" y="11175"/>
                </a:lnTo>
                <a:lnTo>
                  <a:pt x="7770837" y="12064"/>
                </a:lnTo>
                <a:close/>
              </a:path>
              <a:path w="9382125" h="4342765">
                <a:moveTo>
                  <a:pt x="2996587" y="11302"/>
                </a:moveTo>
                <a:lnTo>
                  <a:pt x="2923325" y="11302"/>
                </a:lnTo>
                <a:lnTo>
                  <a:pt x="2958290" y="11175"/>
                </a:lnTo>
                <a:lnTo>
                  <a:pt x="2996587" y="11302"/>
                </a:lnTo>
                <a:close/>
              </a:path>
              <a:path w="9382125" h="4342765">
                <a:moveTo>
                  <a:pt x="9351243" y="12953"/>
                </a:moveTo>
                <a:lnTo>
                  <a:pt x="7845570" y="12953"/>
                </a:lnTo>
                <a:lnTo>
                  <a:pt x="7998273" y="12572"/>
                </a:lnTo>
                <a:lnTo>
                  <a:pt x="9350239" y="12826"/>
                </a:lnTo>
                <a:lnTo>
                  <a:pt x="9351243" y="12953"/>
                </a:lnTo>
                <a:close/>
              </a:path>
              <a:path w="9382125" h="4342765">
                <a:moveTo>
                  <a:pt x="6392503" y="24002"/>
                </a:moveTo>
                <a:lnTo>
                  <a:pt x="6356094" y="24002"/>
                </a:lnTo>
                <a:lnTo>
                  <a:pt x="6336416" y="23875"/>
                </a:lnTo>
                <a:lnTo>
                  <a:pt x="6337728" y="23494"/>
                </a:lnTo>
                <a:lnTo>
                  <a:pt x="6236668" y="23494"/>
                </a:lnTo>
                <a:lnTo>
                  <a:pt x="5674767" y="17525"/>
                </a:lnTo>
                <a:lnTo>
                  <a:pt x="5633198" y="17398"/>
                </a:lnTo>
                <a:lnTo>
                  <a:pt x="9377999" y="17398"/>
                </a:lnTo>
                <a:lnTo>
                  <a:pt x="9381791" y="20319"/>
                </a:lnTo>
                <a:lnTo>
                  <a:pt x="9368148" y="22478"/>
                </a:lnTo>
                <a:lnTo>
                  <a:pt x="6834429" y="22478"/>
                </a:lnTo>
                <a:lnTo>
                  <a:pt x="6392503" y="24002"/>
                </a:lnTo>
                <a:close/>
              </a:path>
              <a:path w="9382125" h="4342765">
                <a:moveTo>
                  <a:pt x="2868323" y="27685"/>
                </a:moveTo>
                <a:lnTo>
                  <a:pt x="2832144" y="27685"/>
                </a:lnTo>
                <a:lnTo>
                  <a:pt x="2294919" y="24256"/>
                </a:lnTo>
                <a:lnTo>
                  <a:pt x="2119907" y="23621"/>
                </a:lnTo>
                <a:lnTo>
                  <a:pt x="1720311" y="23240"/>
                </a:lnTo>
                <a:lnTo>
                  <a:pt x="1177447" y="20065"/>
                </a:lnTo>
                <a:lnTo>
                  <a:pt x="5256009" y="20065"/>
                </a:lnTo>
                <a:lnTo>
                  <a:pt x="4893081" y="22859"/>
                </a:lnTo>
                <a:lnTo>
                  <a:pt x="4882770" y="23113"/>
                </a:lnTo>
                <a:lnTo>
                  <a:pt x="3565687" y="23113"/>
                </a:lnTo>
                <a:lnTo>
                  <a:pt x="3145463" y="27431"/>
                </a:lnTo>
                <a:lnTo>
                  <a:pt x="2888212" y="27431"/>
                </a:lnTo>
                <a:lnTo>
                  <a:pt x="2868323" y="27685"/>
                </a:lnTo>
                <a:close/>
              </a:path>
              <a:path w="9382125" h="4342765">
                <a:moveTo>
                  <a:pt x="7433271" y="29590"/>
                </a:moveTo>
                <a:lnTo>
                  <a:pt x="7382761" y="29590"/>
                </a:lnTo>
                <a:lnTo>
                  <a:pt x="7132585" y="27685"/>
                </a:lnTo>
                <a:lnTo>
                  <a:pt x="6990882" y="24002"/>
                </a:lnTo>
                <a:lnTo>
                  <a:pt x="6939596" y="22986"/>
                </a:lnTo>
                <a:lnTo>
                  <a:pt x="6834429" y="22478"/>
                </a:lnTo>
                <a:lnTo>
                  <a:pt x="9368148" y="22478"/>
                </a:lnTo>
                <a:lnTo>
                  <a:pt x="9360123" y="23748"/>
                </a:lnTo>
                <a:lnTo>
                  <a:pt x="8777715" y="23748"/>
                </a:lnTo>
                <a:lnTo>
                  <a:pt x="8691879" y="24002"/>
                </a:lnTo>
                <a:lnTo>
                  <a:pt x="8522915" y="27177"/>
                </a:lnTo>
                <a:lnTo>
                  <a:pt x="8464833" y="27177"/>
                </a:lnTo>
                <a:lnTo>
                  <a:pt x="8384481" y="28701"/>
                </a:lnTo>
                <a:lnTo>
                  <a:pt x="7683108" y="28701"/>
                </a:lnTo>
                <a:lnTo>
                  <a:pt x="7612354" y="29463"/>
                </a:lnTo>
                <a:lnTo>
                  <a:pt x="7483519" y="29463"/>
                </a:lnTo>
                <a:lnTo>
                  <a:pt x="7433271" y="29590"/>
                </a:lnTo>
                <a:close/>
              </a:path>
              <a:path w="9382125" h="4342765">
                <a:moveTo>
                  <a:pt x="3972097" y="25399"/>
                </a:moveTo>
                <a:lnTo>
                  <a:pt x="3580707" y="23113"/>
                </a:lnTo>
                <a:lnTo>
                  <a:pt x="4882770" y="23113"/>
                </a:lnTo>
                <a:lnTo>
                  <a:pt x="4699065" y="25272"/>
                </a:lnTo>
                <a:lnTo>
                  <a:pt x="3978297" y="25272"/>
                </a:lnTo>
                <a:lnTo>
                  <a:pt x="3972097" y="25399"/>
                </a:lnTo>
                <a:close/>
              </a:path>
              <a:path w="9382125" h="4342765">
                <a:moveTo>
                  <a:pt x="9224909" y="27939"/>
                </a:moveTo>
                <a:lnTo>
                  <a:pt x="9160206" y="27939"/>
                </a:lnTo>
                <a:lnTo>
                  <a:pt x="8944365" y="26161"/>
                </a:lnTo>
                <a:lnTo>
                  <a:pt x="8881437" y="24256"/>
                </a:lnTo>
                <a:lnTo>
                  <a:pt x="8875364" y="24002"/>
                </a:lnTo>
                <a:lnTo>
                  <a:pt x="8869556" y="24002"/>
                </a:lnTo>
                <a:lnTo>
                  <a:pt x="8863748" y="23748"/>
                </a:lnTo>
                <a:lnTo>
                  <a:pt x="9360123" y="23748"/>
                </a:lnTo>
                <a:lnTo>
                  <a:pt x="9356913" y="24256"/>
                </a:lnTo>
                <a:lnTo>
                  <a:pt x="9331127" y="26161"/>
                </a:lnTo>
                <a:lnTo>
                  <a:pt x="9298336" y="27304"/>
                </a:lnTo>
                <a:lnTo>
                  <a:pt x="9261833" y="27812"/>
                </a:lnTo>
                <a:lnTo>
                  <a:pt x="9224909" y="27939"/>
                </a:lnTo>
                <a:close/>
              </a:path>
              <a:path w="9382125" h="4342765">
                <a:moveTo>
                  <a:pt x="4399126" y="27177"/>
                </a:moveTo>
                <a:lnTo>
                  <a:pt x="4242262" y="26796"/>
                </a:lnTo>
                <a:lnTo>
                  <a:pt x="3978297" y="25272"/>
                </a:lnTo>
                <a:lnTo>
                  <a:pt x="4699065" y="25272"/>
                </a:lnTo>
                <a:lnTo>
                  <a:pt x="4399126" y="27177"/>
                </a:lnTo>
                <a:close/>
              </a:path>
              <a:path w="9382125" h="4342765">
                <a:moveTo>
                  <a:pt x="8508456" y="27304"/>
                </a:moveTo>
                <a:lnTo>
                  <a:pt x="8493973" y="27304"/>
                </a:lnTo>
                <a:lnTo>
                  <a:pt x="8464833" y="27177"/>
                </a:lnTo>
                <a:lnTo>
                  <a:pt x="8522915" y="27177"/>
                </a:lnTo>
                <a:lnTo>
                  <a:pt x="8508456" y="27304"/>
                </a:lnTo>
                <a:close/>
              </a:path>
              <a:path w="9382125" h="4342765">
                <a:moveTo>
                  <a:pt x="3047145" y="27939"/>
                </a:moveTo>
                <a:lnTo>
                  <a:pt x="2926597" y="27939"/>
                </a:lnTo>
                <a:lnTo>
                  <a:pt x="2888212" y="27431"/>
                </a:lnTo>
                <a:lnTo>
                  <a:pt x="3145463" y="27431"/>
                </a:lnTo>
                <a:lnTo>
                  <a:pt x="3047145" y="27939"/>
                </a:lnTo>
                <a:close/>
              </a:path>
              <a:path w="9382125" h="4342765">
                <a:moveTo>
                  <a:pt x="8070605" y="31368"/>
                </a:moveTo>
                <a:lnTo>
                  <a:pt x="8014167" y="31368"/>
                </a:lnTo>
                <a:lnTo>
                  <a:pt x="7964540" y="31114"/>
                </a:lnTo>
                <a:lnTo>
                  <a:pt x="7954243" y="31114"/>
                </a:lnTo>
                <a:lnTo>
                  <a:pt x="7949227" y="30860"/>
                </a:lnTo>
                <a:lnTo>
                  <a:pt x="7862501" y="30606"/>
                </a:lnTo>
                <a:lnTo>
                  <a:pt x="7719690" y="29590"/>
                </a:lnTo>
                <a:lnTo>
                  <a:pt x="7683108" y="28701"/>
                </a:lnTo>
                <a:lnTo>
                  <a:pt x="8384481" y="28701"/>
                </a:lnTo>
                <a:lnTo>
                  <a:pt x="8070605" y="31368"/>
                </a:lnTo>
                <a:close/>
              </a:path>
              <a:path w="9382125" h="4342765">
                <a:moveTo>
                  <a:pt x="7158631" y="4321270"/>
                </a:moveTo>
                <a:lnTo>
                  <a:pt x="4446328" y="4321270"/>
                </a:lnTo>
                <a:lnTo>
                  <a:pt x="5497730" y="4312253"/>
                </a:lnTo>
                <a:lnTo>
                  <a:pt x="5512423" y="4311999"/>
                </a:lnTo>
                <a:lnTo>
                  <a:pt x="5626189" y="4311237"/>
                </a:lnTo>
                <a:lnTo>
                  <a:pt x="5679743" y="4311237"/>
                </a:lnTo>
                <a:lnTo>
                  <a:pt x="7014026" y="4317587"/>
                </a:lnTo>
                <a:lnTo>
                  <a:pt x="7158631" y="4321270"/>
                </a:lnTo>
                <a:close/>
              </a:path>
              <a:path w="9382125" h="4342765">
                <a:moveTo>
                  <a:pt x="162478" y="4336510"/>
                </a:moveTo>
                <a:lnTo>
                  <a:pt x="108222" y="4336510"/>
                </a:lnTo>
                <a:lnTo>
                  <a:pt x="45780" y="4335113"/>
                </a:lnTo>
                <a:lnTo>
                  <a:pt x="7470" y="4331430"/>
                </a:lnTo>
                <a:lnTo>
                  <a:pt x="0" y="4327112"/>
                </a:lnTo>
                <a:lnTo>
                  <a:pt x="30076" y="4323048"/>
                </a:lnTo>
                <a:lnTo>
                  <a:pt x="67693" y="4321397"/>
                </a:lnTo>
                <a:lnTo>
                  <a:pt x="1080559" y="4315174"/>
                </a:lnTo>
                <a:lnTo>
                  <a:pt x="1179262" y="4315174"/>
                </a:lnTo>
                <a:lnTo>
                  <a:pt x="2957501" y="4322540"/>
                </a:lnTo>
                <a:lnTo>
                  <a:pt x="7223282" y="4322667"/>
                </a:lnTo>
                <a:lnTo>
                  <a:pt x="7238574" y="4322921"/>
                </a:lnTo>
                <a:lnTo>
                  <a:pt x="7770047" y="4323302"/>
                </a:lnTo>
                <a:lnTo>
                  <a:pt x="7779735" y="4323556"/>
                </a:lnTo>
                <a:lnTo>
                  <a:pt x="7811800" y="4324064"/>
                </a:lnTo>
                <a:lnTo>
                  <a:pt x="9354580" y="4324191"/>
                </a:lnTo>
                <a:lnTo>
                  <a:pt x="9376153" y="4326731"/>
                </a:lnTo>
                <a:lnTo>
                  <a:pt x="9378421" y="4328636"/>
                </a:lnTo>
                <a:lnTo>
                  <a:pt x="5632299" y="4328636"/>
                </a:lnTo>
                <a:lnTo>
                  <a:pt x="1133968" y="4331303"/>
                </a:lnTo>
                <a:lnTo>
                  <a:pt x="162478" y="4336510"/>
                </a:lnTo>
                <a:close/>
              </a:path>
              <a:path w="9382125" h="4342765">
                <a:moveTo>
                  <a:pt x="9353501" y="4324064"/>
                </a:moveTo>
                <a:lnTo>
                  <a:pt x="8095776" y="4324064"/>
                </a:lnTo>
                <a:lnTo>
                  <a:pt x="8352605" y="4321016"/>
                </a:lnTo>
                <a:lnTo>
                  <a:pt x="8356854" y="4321016"/>
                </a:lnTo>
                <a:lnTo>
                  <a:pt x="8388354" y="4320000"/>
                </a:lnTo>
                <a:lnTo>
                  <a:pt x="8413814" y="4319492"/>
                </a:lnTo>
                <a:lnTo>
                  <a:pt x="8506018" y="4319111"/>
                </a:lnTo>
                <a:lnTo>
                  <a:pt x="8509978" y="4318857"/>
                </a:lnTo>
                <a:lnTo>
                  <a:pt x="8514994" y="4318857"/>
                </a:lnTo>
                <a:lnTo>
                  <a:pt x="8608536" y="4316825"/>
                </a:lnTo>
                <a:lnTo>
                  <a:pt x="8802657" y="4315555"/>
                </a:lnTo>
                <a:lnTo>
                  <a:pt x="8882009" y="4315682"/>
                </a:lnTo>
                <a:lnTo>
                  <a:pt x="8941337" y="4316571"/>
                </a:lnTo>
                <a:lnTo>
                  <a:pt x="9031121" y="4319365"/>
                </a:lnTo>
                <a:lnTo>
                  <a:pt x="9066006" y="4320000"/>
                </a:lnTo>
                <a:lnTo>
                  <a:pt x="9292231" y="4321016"/>
                </a:lnTo>
                <a:lnTo>
                  <a:pt x="9344872" y="4323048"/>
                </a:lnTo>
                <a:lnTo>
                  <a:pt x="9353501" y="4324064"/>
                </a:lnTo>
                <a:close/>
              </a:path>
              <a:path w="9382125" h="4342765">
                <a:moveTo>
                  <a:pt x="7014026" y="4317587"/>
                </a:moveTo>
                <a:lnTo>
                  <a:pt x="6407632" y="4317587"/>
                </a:lnTo>
                <a:lnTo>
                  <a:pt x="6753203" y="4316317"/>
                </a:lnTo>
                <a:lnTo>
                  <a:pt x="6851743" y="4316317"/>
                </a:lnTo>
                <a:lnTo>
                  <a:pt x="6999067" y="4317206"/>
                </a:lnTo>
                <a:lnTo>
                  <a:pt x="7014026" y="4317587"/>
                </a:lnTo>
                <a:close/>
              </a:path>
              <a:path w="9382125" h="4342765">
                <a:moveTo>
                  <a:pt x="6407632" y="4317587"/>
                </a:moveTo>
                <a:lnTo>
                  <a:pt x="6316609" y="4317587"/>
                </a:lnTo>
                <a:lnTo>
                  <a:pt x="6319154" y="4317460"/>
                </a:lnTo>
                <a:lnTo>
                  <a:pt x="6339293" y="4317460"/>
                </a:lnTo>
                <a:lnTo>
                  <a:pt x="6407632" y="4317587"/>
                </a:lnTo>
                <a:close/>
              </a:path>
              <a:path w="9382125" h="4342765">
                <a:moveTo>
                  <a:pt x="3763942" y="4318603"/>
                </a:moveTo>
                <a:lnTo>
                  <a:pt x="3489887" y="4318603"/>
                </a:lnTo>
                <a:lnTo>
                  <a:pt x="3493847" y="4318349"/>
                </a:lnTo>
                <a:lnTo>
                  <a:pt x="3556953" y="4318222"/>
                </a:lnTo>
                <a:lnTo>
                  <a:pt x="3665591" y="4318222"/>
                </a:lnTo>
                <a:lnTo>
                  <a:pt x="3763942" y="4318603"/>
                </a:lnTo>
                <a:close/>
              </a:path>
              <a:path w="9382125" h="4342765">
                <a:moveTo>
                  <a:pt x="3489210" y="4318369"/>
                </a:moveTo>
                <a:lnTo>
                  <a:pt x="3489359" y="4318349"/>
                </a:lnTo>
                <a:lnTo>
                  <a:pt x="3491207" y="4318349"/>
                </a:lnTo>
                <a:lnTo>
                  <a:pt x="3489210" y="4318369"/>
                </a:lnTo>
                <a:close/>
              </a:path>
              <a:path w="9382125" h="4342765">
                <a:moveTo>
                  <a:pt x="7223282" y="4322667"/>
                </a:moveTo>
                <a:lnTo>
                  <a:pt x="3034096" y="4322667"/>
                </a:lnTo>
                <a:lnTo>
                  <a:pt x="3489210" y="4318369"/>
                </a:lnTo>
                <a:lnTo>
                  <a:pt x="3487511" y="4318603"/>
                </a:lnTo>
                <a:lnTo>
                  <a:pt x="3763942" y="4318603"/>
                </a:lnTo>
                <a:lnTo>
                  <a:pt x="7158631" y="4321270"/>
                </a:lnTo>
                <a:lnTo>
                  <a:pt x="7223282" y="4322667"/>
                </a:lnTo>
                <a:close/>
              </a:path>
              <a:path w="9382125" h="4342765">
                <a:moveTo>
                  <a:pt x="7770047" y="4323302"/>
                </a:moveTo>
                <a:lnTo>
                  <a:pt x="7514358" y="4323302"/>
                </a:lnTo>
                <a:lnTo>
                  <a:pt x="7686376" y="4322032"/>
                </a:lnTo>
                <a:lnTo>
                  <a:pt x="7736137" y="4322413"/>
                </a:lnTo>
                <a:lnTo>
                  <a:pt x="7770047" y="4323302"/>
                </a:lnTo>
                <a:close/>
              </a:path>
              <a:path w="9382125" h="4342765">
                <a:moveTo>
                  <a:pt x="9354580" y="4324191"/>
                </a:moveTo>
                <a:lnTo>
                  <a:pt x="7844780" y="4324191"/>
                </a:lnTo>
                <a:lnTo>
                  <a:pt x="7997483" y="4323810"/>
                </a:lnTo>
                <a:lnTo>
                  <a:pt x="9353501" y="4324064"/>
                </a:lnTo>
                <a:lnTo>
                  <a:pt x="9354580" y="4324191"/>
                </a:lnTo>
                <a:close/>
              </a:path>
              <a:path w="9382125" h="4342765">
                <a:moveTo>
                  <a:pt x="6391714" y="4335240"/>
                </a:moveTo>
                <a:lnTo>
                  <a:pt x="6355305" y="4335240"/>
                </a:lnTo>
                <a:lnTo>
                  <a:pt x="6335626" y="4335113"/>
                </a:lnTo>
                <a:lnTo>
                  <a:pt x="6336938" y="4334732"/>
                </a:lnTo>
                <a:lnTo>
                  <a:pt x="6235985" y="4334732"/>
                </a:lnTo>
                <a:lnTo>
                  <a:pt x="5632299" y="4328636"/>
                </a:lnTo>
                <a:lnTo>
                  <a:pt x="9378421" y="4328636"/>
                </a:lnTo>
                <a:lnTo>
                  <a:pt x="9381446" y="4331176"/>
                </a:lnTo>
                <a:lnTo>
                  <a:pt x="9365805" y="4333843"/>
                </a:lnTo>
                <a:lnTo>
                  <a:pt x="6757238" y="4333843"/>
                </a:lnTo>
                <a:lnTo>
                  <a:pt x="6391714" y="4335240"/>
                </a:lnTo>
                <a:close/>
              </a:path>
              <a:path w="9382125" h="4342765">
                <a:moveTo>
                  <a:pt x="2867533" y="4338796"/>
                </a:moveTo>
                <a:lnTo>
                  <a:pt x="2831355" y="4338796"/>
                </a:lnTo>
                <a:lnTo>
                  <a:pt x="2294129" y="4335494"/>
                </a:lnTo>
                <a:lnTo>
                  <a:pt x="2119080" y="4334859"/>
                </a:lnTo>
                <a:lnTo>
                  <a:pt x="1176658" y="4331303"/>
                </a:lnTo>
                <a:lnTo>
                  <a:pt x="5220131" y="4331303"/>
                </a:lnTo>
                <a:lnTo>
                  <a:pt x="4892292" y="4334097"/>
                </a:lnTo>
                <a:lnTo>
                  <a:pt x="4881981" y="4334351"/>
                </a:lnTo>
                <a:lnTo>
                  <a:pt x="3564898" y="4334351"/>
                </a:lnTo>
                <a:lnTo>
                  <a:pt x="3156907" y="4338669"/>
                </a:lnTo>
                <a:lnTo>
                  <a:pt x="2887423" y="4338669"/>
                </a:lnTo>
                <a:lnTo>
                  <a:pt x="2867533" y="4338796"/>
                </a:lnTo>
                <a:close/>
              </a:path>
              <a:path w="9382125" h="4342765">
                <a:moveTo>
                  <a:pt x="7432482" y="4340828"/>
                </a:moveTo>
                <a:lnTo>
                  <a:pt x="7381971" y="4340828"/>
                </a:lnTo>
                <a:lnTo>
                  <a:pt x="7131796" y="4338923"/>
                </a:lnTo>
                <a:lnTo>
                  <a:pt x="6970463" y="4334732"/>
                </a:lnTo>
                <a:lnTo>
                  <a:pt x="6833639" y="4333843"/>
                </a:lnTo>
                <a:lnTo>
                  <a:pt x="9365805" y="4333843"/>
                </a:lnTo>
                <a:lnTo>
                  <a:pt x="9359102" y="4334986"/>
                </a:lnTo>
                <a:lnTo>
                  <a:pt x="8776925" y="4334986"/>
                </a:lnTo>
                <a:lnTo>
                  <a:pt x="8691090" y="4335240"/>
                </a:lnTo>
                <a:lnTo>
                  <a:pt x="8522125" y="4338415"/>
                </a:lnTo>
                <a:lnTo>
                  <a:pt x="8464044" y="4338415"/>
                </a:lnTo>
                <a:lnTo>
                  <a:pt x="8383692" y="4339939"/>
                </a:lnTo>
                <a:lnTo>
                  <a:pt x="7682318" y="4339939"/>
                </a:lnTo>
                <a:lnTo>
                  <a:pt x="7482729" y="4340701"/>
                </a:lnTo>
                <a:lnTo>
                  <a:pt x="7432482" y="4340828"/>
                </a:lnTo>
                <a:close/>
              </a:path>
              <a:path w="9382125" h="4342765">
                <a:moveTo>
                  <a:pt x="3971308" y="4336764"/>
                </a:moveTo>
                <a:lnTo>
                  <a:pt x="3579918" y="4334351"/>
                </a:lnTo>
                <a:lnTo>
                  <a:pt x="4881981" y="4334351"/>
                </a:lnTo>
                <a:lnTo>
                  <a:pt x="4695718" y="4336510"/>
                </a:lnTo>
                <a:lnTo>
                  <a:pt x="3977508" y="4336510"/>
                </a:lnTo>
                <a:lnTo>
                  <a:pt x="3971308" y="4336764"/>
                </a:lnTo>
                <a:close/>
              </a:path>
              <a:path w="9382125" h="4342765">
                <a:moveTo>
                  <a:pt x="9224120" y="4339177"/>
                </a:moveTo>
                <a:lnTo>
                  <a:pt x="9159416" y="4339177"/>
                </a:lnTo>
                <a:lnTo>
                  <a:pt x="8961961" y="4337653"/>
                </a:lnTo>
                <a:lnTo>
                  <a:pt x="8920215" y="4336764"/>
                </a:lnTo>
                <a:lnTo>
                  <a:pt x="8880647" y="4335494"/>
                </a:lnTo>
                <a:lnTo>
                  <a:pt x="8874839" y="4335240"/>
                </a:lnTo>
                <a:lnTo>
                  <a:pt x="8868767" y="4335240"/>
                </a:lnTo>
                <a:lnTo>
                  <a:pt x="8862958" y="4334986"/>
                </a:lnTo>
                <a:lnTo>
                  <a:pt x="9359102" y="4334986"/>
                </a:lnTo>
                <a:lnTo>
                  <a:pt x="9356123" y="4335494"/>
                </a:lnTo>
                <a:lnTo>
                  <a:pt x="9330337" y="4337399"/>
                </a:lnTo>
                <a:lnTo>
                  <a:pt x="9297547" y="4338542"/>
                </a:lnTo>
                <a:lnTo>
                  <a:pt x="9261044" y="4339050"/>
                </a:lnTo>
                <a:lnTo>
                  <a:pt x="9224120" y="4339177"/>
                </a:lnTo>
                <a:close/>
              </a:path>
              <a:path w="9382125" h="4342765">
                <a:moveTo>
                  <a:pt x="4398337" y="4338415"/>
                </a:moveTo>
                <a:lnTo>
                  <a:pt x="3977508" y="4336510"/>
                </a:lnTo>
                <a:lnTo>
                  <a:pt x="4695718" y="4336510"/>
                </a:lnTo>
                <a:lnTo>
                  <a:pt x="4398337" y="4338415"/>
                </a:lnTo>
                <a:close/>
              </a:path>
              <a:path w="9382125" h="4342765">
                <a:moveTo>
                  <a:pt x="3046356" y="4339177"/>
                </a:moveTo>
                <a:lnTo>
                  <a:pt x="2925807" y="4339177"/>
                </a:lnTo>
                <a:lnTo>
                  <a:pt x="2887423" y="4338669"/>
                </a:lnTo>
                <a:lnTo>
                  <a:pt x="3156907" y="4338669"/>
                </a:lnTo>
                <a:lnTo>
                  <a:pt x="3046356" y="4339177"/>
                </a:lnTo>
                <a:close/>
              </a:path>
              <a:path w="9382125" h="4342765">
                <a:moveTo>
                  <a:pt x="8069815" y="4342479"/>
                </a:moveTo>
                <a:lnTo>
                  <a:pt x="8013378" y="4342479"/>
                </a:lnTo>
                <a:lnTo>
                  <a:pt x="7958735" y="4342352"/>
                </a:lnTo>
                <a:lnTo>
                  <a:pt x="7953718" y="4342098"/>
                </a:lnTo>
                <a:lnTo>
                  <a:pt x="7861711" y="4341844"/>
                </a:lnTo>
                <a:lnTo>
                  <a:pt x="7718900" y="4340828"/>
                </a:lnTo>
                <a:lnTo>
                  <a:pt x="7682318" y="4339939"/>
                </a:lnTo>
                <a:lnTo>
                  <a:pt x="8383692" y="4339939"/>
                </a:lnTo>
                <a:lnTo>
                  <a:pt x="8069815" y="4342479"/>
                </a:lnTo>
                <a:close/>
              </a:path>
              <a:path w="9382125" h="4342765">
                <a:moveTo>
                  <a:pt x="7158903" y="715854"/>
                </a:moveTo>
                <a:lnTo>
                  <a:pt x="4446328" y="715854"/>
                </a:lnTo>
                <a:lnTo>
                  <a:pt x="5497730" y="706837"/>
                </a:lnTo>
                <a:lnTo>
                  <a:pt x="5512423" y="706583"/>
                </a:lnTo>
                <a:lnTo>
                  <a:pt x="5626189" y="705821"/>
                </a:lnTo>
                <a:lnTo>
                  <a:pt x="5679743" y="705821"/>
                </a:lnTo>
                <a:lnTo>
                  <a:pt x="7015279" y="712171"/>
                </a:lnTo>
                <a:lnTo>
                  <a:pt x="7158903" y="715854"/>
                </a:lnTo>
                <a:close/>
              </a:path>
              <a:path w="9382125" h="4342765">
                <a:moveTo>
                  <a:pt x="162478" y="731094"/>
                </a:moveTo>
                <a:lnTo>
                  <a:pt x="108222" y="731094"/>
                </a:lnTo>
                <a:lnTo>
                  <a:pt x="45780" y="729697"/>
                </a:lnTo>
                <a:lnTo>
                  <a:pt x="7470" y="726014"/>
                </a:lnTo>
                <a:lnTo>
                  <a:pt x="0" y="721696"/>
                </a:lnTo>
                <a:lnTo>
                  <a:pt x="30076" y="717632"/>
                </a:lnTo>
                <a:lnTo>
                  <a:pt x="67693" y="715981"/>
                </a:lnTo>
                <a:lnTo>
                  <a:pt x="1080559" y="709758"/>
                </a:lnTo>
                <a:lnTo>
                  <a:pt x="1179262" y="709758"/>
                </a:lnTo>
                <a:lnTo>
                  <a:pt x="2957501" y="717124"/>
                </a:lnTo>
                <a:lnTo>
                  <a:pt x="7230928" y="717251"/>
                </a:lnTo>
                <a:lnTo>
                  <a:pt x="7770047" y="717886"/>
                </a:lnTo>
                <a:lnTo>
                  <a:pt x="7779735" y="718140"/>
                </a:lnTo>
                <a:lnTo>
                  <a:pt x="7811800" y="718648"/>
                </a:lnTo>
                <a:lnTo>
                  <a:pt x="9354580" y="718775"/>
                </a:lnTo>
                <a:lnTo>
                  <a:pt x="9376153" y="721315"/>
                </a:lnTo>
                <a:lnTo>
                  <a:pt x="9378421" y="723220"/>
                </a:lnTo>
                <a:lnTo>
                  <a:pt x="5632299" y="723220"/>
                </a:lnTo>
                <a:lnTo>
                  <a:pt x="1133968" y="725887"/>
                </a:lnTo>
                <a:lnTo>
                  <a:pt x="162478" y="731094"/>
                </a:lnTo>
                <a:close/>
              </a:path>
              <a:path w="9382125" h="4342765">
                <a:moveTo>
                  <a:pt x="9353501" y="718648"/>
                </a:moveTo>
                <a:lnTo>
                  <a:pt x="8095776" y="718648"/>
                </a:lnTo>
                <a:lnTo>
                  <a:pt x="8352605" y="715600"/>
                </a:lnTo>
                <a:lnTo>
                  <a:pt x="8356854" y="715600"/>
                </a:lnTo>
                <a:lnTo>
                  <a:pt x="8388354" y="714584"/>
                </a:lnTo>
                <a:lnTo>
                  <a:pt x="8413814" y="714076"/>
                </a:lnTo>
                <a:lnTo>
                  <a:pt x="8506018" y="713695"/>
                </a:lnTo>
                <a:lnTo>
                  <a:pt x="8509978" y="713441"/>
                </a:lnTo>
                <a:lnTo>
                  <a:pt x="8514994" y="713441"/>
                </a:lnTo>
                <a:lnTo>
                  <a:pt x="8608536" y="711409"/>
                </a:lnTo>
                <a:lnTo>
                  <a:pt x="8802657" y="710139"/>
                </a:lnTo>
                <a:lnTo>
                  <a:pt x="8882009" y="710266"/>
                </a:lnTo>
                <a:lnTo>
                  <a:pt x="8941337" y="711155"/>
                </a:lnTo>
                <a:lnTo>
                  <a:pt x="9031121" y="713949"/>
                </a:lnTo>
                <a:lnTo>
                  <a:pt x="9066006" y="714584"/>
                </a:lnTo>
                <a:lnTo>
                  <a:pt x="9292231" y="715600"/>
                </a:lnTo>
                <a:lnTo>
                  <a:pt x="9344872" y="717632"/>
                </a:lnTo>
                <a:lnTo>
                  <a:pt x="9353501" y="718648"/>
                </a:lnTo>
                <a:close/>
              </a:path>
              <a:path w="9382125" h="4342765">
                <a:moveTo>
                  <a:pt x="7015279" y="712171"/>
                </a:moveTo>
                <a:lnTo>
                  <a:pt x="6407632" y="712171"/>
                </a:lnTo>
                <a:lnTo>
                  <a:pt x="6753203" y="710901"/>
                </a:lnTo>
                <a:lnTo>
                  <a:pt x="6851743" y="710901"/>
                </a:lnTo>
                <a:lnTo>
                  <a:pt x="6999067" y="711790"/>
                </a:lnTo>
                <a:lnTo>
                  <a:pt x="7015279" y="712171"/>
                </a:lnTo>
                <a:close/>
              </a:path>
              <a:path w="9382125" h="4342765">
                <a:moveTo>
                  <a:pt x="6407632" y="712171"/>
                </a:moveTo>
                <a:lnTo>
                  <a:pt x="6316609" y="712171"/>
                </a:lnTo>
                <a:lnTo>
                  <a:pt x="6319154" y="712044"/>
                </a:lnTo>
                <a:lnTo>
                  <a:pt x="6339293" y="712044"/>
                </a:lnTo>
                <a:lnTo>
                  <a:pt x="6407632" y="712171"/>
                </a:lnTo>
                <a:close/>
              </a:path>
              <a:path w="9382125" h="4342765">
                <a:moveTo>
                  <a:pt x="3763942" y="713187"/>
                </a:moveTo>
                <a:lnTo>
                  <a:pt x="3489887" y="713187"/>
                </a:lnTo>
                <a:lnTo>
                  <a:pt x="3493847" y="712933"/>
                </a:lnTo>
                <a:lnTo>
                  <a:pt x="3556953" y="712806"/>
                </a:lnTo>
                <a:lnTo>
                  <a:pt x="3665591" y="712806"/>
                </a:lnTo>
                <a:lnTo>
                  <a:pt x="3763942" y="713187"/>
                </a:lnTo>
                <a:close/>
              </a:path>
              <a:path w="9382125" h="4342765">
                <a:moveTo>
                  <a:pt x="3489210" y="712954"/>
                </a:moveTo>
                <a:lnTo>
                  <a:pt x="3489359" y="712933"/>
                </a:lnTo>
                <a:lnTo>
                  <a:pt x="3491207" y="712933"/>
                </a:lnTo>
                <a:lnTo>
                  <a:pt x="3489210" y="712954"/>
                </a:lnTo>
                <a:close/>
              </a:path>
              <a:path w="9382125" h="4342765">
                <a:moveTo>
                  <a:pt x="7230928" y="717251"/>
                </a:moveTo>
                <a:lnTo>
                  <a:pt x="3034096" y="717251"/>
                </a:lnTo>
                <a:lnTo>
                  <a:pt x="3489210" y="712954"/>
                </a:lnTo>
                <a:lnTo>
                  <a:pt x="3487511" y="713187"/>
                </a:lnTo>
                <a:lnTo>
                  <a:pt x="3763942" y="713187"/>
                </a:lnTo>
                <a:lnTo>
                  <a:pt x="7158903" y="715854"/>
                </a:lnTo>
                <a:lnTo>
                  <a:pt x="7230928" y="717251"/>
                </a:lnTo>
                <a:close/>
              </a:path>
              <a:path w="9382125" h="4342765">
                <a:moveTo>
                  <a:pt x="7770047" y="717886"/>
                </a:moveTo>
                <a:lnTo>
                  <a:pt x="7514358" y="717886"/>
                </a:lnTo>
                <a:lnTo>
                  <a:pt x="7686376" y="716616"/>
                </a:lnTo>
                <a:lnTo>
                  <a:pt x="7736137" y="716997"/>
                </a:lnTo>
                <a:lnTo>
                  <a:pt x="7770047" y="717886"/>
                </a:lnTo>
                <a:close/>
              </a:path>
              <a:path w="9382125" h="4342765">
                <a:moveTo>
                  <a:pt x="9354580" y="718775"/>
                </a:moveTo>
                <a:lnTo>
                  <a:pt x="7844780" y="718775"/>
                </a:lnTo>
                <a:lnTo>
                  <a:pt x="7997483" y="718394"/>
                </a:lnTo>
                <a:lnTo>
                  <a:pt x="9353501" y="718648"/>
                </a:lnTo>
                <a:lnTo>
                  <a:pt x="9354580" y="718775"/>
                </a:lnTo>
                <a:close/>
              </a:path>
              <a:path w="9382125" h="4342765">
                <a:moveTo>
                  <a:pt x="6391714" y="729824"/>
                </a:moveTo>
                <a:lnTo>
                  <a:pt x="6355305" y="729824"/>
                </a:lnTo>
                <a:lnTo>
                  <a:pt x="6335626" y="729697"/>
                </a:lnTo>
                <a:lnTo>
                  <a:pt x="6336938" y="729316"/>
                </a:lnTo>
                <a:lnTo>
                  <a:pt x="6235985" y="729316"/>
                </a:lnTo>
                <a:lnTo>
                  <a:pt x="5632299" y="723220"/>
                </a:lnTo>
                <a:lnTo>
                  <a:pt x="9378421" y="723220"/>
                </a:lnTo>
                <a:lnTo>
                  <a:pt x="9381446" y="725760"/>
                </a:lnTo>
                <a:lnTo>
                  <a:pt x="9365805" y="728427"/>
                </a:lnTo>
                <a:lnTo>
                  <a:pt x="6757238" y="728427"/>
                </a:lnTo>
                <a:lnTo>
                  <a:pt x="6391714" y="729824"/>
                </a:lnTo>
                <a:close/>
              </a:path>
              <a:path w="9382125" h="4342765">
                <a:moveTo>
                  <a:pt x="2867533" y="733380"/>
                </a:moveTo>
                <a:lnTo>
                  <a:pt x="2831355" y="733380"/>
                </a:lnTo>
                <a:lnTo>
                  <a:pt x="2294129" y="730078"/>
                </a:lnTo>
                <a:lnTo>
                  <a:pt x="2119080" y="729443"/>
                </a:lnTo>
                <a:lnTo>
                  <a:pt x="1176658" y="725887"/>
                </a:lnTo>
                <a:lnTo>
                  <a:pt x="5220131" y="725887"/>
                </a:lnTo>
                <a:lnTo>
                  <a:pt x="4892292" y="728681"/>
                </a:lnTo>
                <a:lnTo>
                  <a:pt x="4881981" y="728935"/>
                </a:lnTo>
                <a:lnTo>
                  <a:pt x="3564898" y="728935"/>
                </a:lnTo>
                <a:lnTo>
                  <a:pt x="3156907" y="733253"/>
                </a:lnTo>
                <a:lnTo>
                  <a:pt x="2887423" y="733253"/>
                </a:lnTo>
                <a:lnTo>
                  <a:pt x="2867533" y="733380"/>
                </a:lnTo>
                <a:close/>
              </a:path>
              <a:path w="9382125" h="4342765">
                <a:moveTo>
                  <a:pt x="7432482" y="735412"/>
                </a:moveTo>
                <a:lnTo>
                  <a:pt x="7381971" y="735412"/>
                </a:lnTo>
                <a:lnTo>
                  <a:pt x="7131796" y="733507"/>
                </a:lnTo>
                <a:lnTo>
                  <a:pt x="6970463" y="729316"/>
                </a:lnTo>
                <a:lnTo>
                  <a:pt x="6833639" y="728427"/>
                </a:lnTo>
                <a:lnTo>
                  <a:pt x="9365805" y="728427"/>
                </a:lnTo>
                <a:lnTo>
                  <a:pt x="9359102" y="729570"/>
                </a:lnTo>
                <a:lnTo>
                  <a:pt x="8776925" y="729570"/>
                </a:lnTo>
                <a:lnTo>
                  <a:pt x="8691090" y="729824"/>
                </a:lnTo>
                <a:lnTo>
                  <a:pt x="8522125" y="732999"/>
                </a:lnTo>
                <a:lnTo>
                  <a:pt x="8464044" y="732999"/>
                </a:lnTo>
                <a:lnTo>
                  <a:pt x="8383692" y="734523"/>
                </a:lnTo>
                <a:lnTo>
                  <a:pt x="7682318" y="734523"/>
                </a:lnTo>
                <a:lnTo>
                  <a:pt x="7482729" y="735285"/>
                </a:lnTo>
                <a:lnTo>
                  <a:pt x="7432482" y="735412"/>
                </a:lnTo>
                <a:close/>
              </a:path>
              <a:path w="9382125" h="4342765">
                <a:moveTo>
                  <a:pt x="3971308" y="731348"/>
                </a:moveTo>
                <a:lnTo>
                  <a:pt x="3579918" y="728935"/>
                </a:lnTo>
                <a:lnTo>
                  <a:pt x="4881981" y="728935"/>
                </a:lnTo>
                <a:lnTo>
                  <a:pt x="4695718" y="731094"/>
                </a:lnTo>
                <a:lnTo>
                  <a:pt x="3977508" y="731094"/>
                </a:lnTo>
                <a:lnTo>
                  <a:pt x="3971308" y="731348"/>
                </a:lnTo>
                <a:close/>
              </a:path>
              <a:path w="9382125" h="4342765">
                <a:moveTo>
                  <a:pt x="9224120" y="733761"/>
                </a:moveTo>
                <a:lnTo>
                  <a:pt x="9159416" y="733761"/>
                </a:lnTo>
                <a:lnTo>
                  <a:pt x="8943576" y="731983"/>
                </a:lnTo>
                <a:lnTo>
                  <a:pt x="8880647" y="730078"/>
                </a:lnTo>
                <a:lnTo>
                  <a:pt x="8874839" y="729824"/>
                </a:lnTo>
                <a:lnTo>
                  <a:pt x="8868767" y="729824"/>
                </a:lnTo>
                <a:lnTo>
                  <a:pt x="8862958" y="729570"/>
                </a:lnTo>
                <a:lnTo>
                  <a:pt x="9359102" y="729570"/>
                </a:lnTo>
                <a:lnTo>
                  <a:pt x="9356123" y="730078"/>
                </a:lnTo>
                <a:lnTo>
                  <a:pt x="9330337" y="731983"/>
                </a:lnTo>
                <a:lnTo>
                  <a:pt x="9297547" y="733126"/>
                </a:lnTo>
                <a:lnTo>
                  <a:pt x="9261044" y="733634"/>
                </a:lnTo>
                <a:lnTo>
                  <a:pt x="9224120" y="733761"/>
                </a:lnTo>
                <a:close/>
              </a:path>
              <a:path w="9382125" h="4342765">
                <a:moveTo>
                  <a:pt x="4398337" y="732999"/>
                </a:moveTo>
                <a:lnTo>
                  <a:pt x="3977508" y="731094"/>
                </a:lnTo>
                <a:lnTo>
                  <a:pt x="4695718" y="731094"/>
                </a:lnTo>
                <a:lnTo>
                  <a:pt x="4398337" y="732999"/>
                </a:lnTo>
                <a:close/>
              </a:path>
              <a:path w="9382125" h="4342765">
                <a:moveTo>
                  <a:pt x="3046356" y="733761"/>
                </a:moveTo>
                <a:lnTo>
                  <a:pt x="2925807" y="733761"/>
                </a:lnTo>
                <a:lnTo>
                  <a:pt x="2887423" y="733253"/>
                </a:lnTo>
                <a:lnTo>
                  <a:pt x="3156907" y="733253"/>
                </a:lnTo>
                <a:lnTo>
                  <a:pt x="3046356" y="733761"/>
                </a:lnTo>
                <a:close/>
              </a:path>
              <a:path w="9382125" h="4342765">
                <a:moveTo>
                  <a:pt x="8069815" y="737063"/>
                </a:moveTo>
                <a:lnTo>
                  <a:pt x="8013378" y="737063"/>
                </a:lnTo>
                <a:lnTo>
                  <a:pt x="7958735" y="736936"/>
                </a:lnTo>
                <a:lnTo>
                  <a:pt x="7953718" y="736682"/>
                </a:lnTo>
                <a:lnTo>
                  <a:pt x="7861711" y="736428"/>
                </a:lnTo>
                <a:lnTo>
                  <a:pt x="7718900" y="735412"/>
                </a:lnTo>
                <a:lnTo>
                  <a:pt x="7682318" y="734523"/>
                </a:lnTo>
                <a:lnTo>
                  <a:pt x="8383692" y="734523"/>
                </a:lnTo>
                <a:lnTo>
                  <a:pt x="8069815" y="737063"/>
                </a:lnTo>
                <a:close/>
              </a:path>
            </a:pathLst>
          </a:custGeom>
          <a:solidFill>
            <a:srgbClr val="4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163399" y="1912022"/>
            <a:ext cx="1706245" cy="666115"/>
          </a:xfrm>
          <a:custGeom>
            <a:avLst/>
            <a:gdLst/>
            <a:ahLst/>
            <a:cxnLst/>
            <a:rect l="l" t="t" r="r" b="b"/>
            <a:pathLst>
              <a:path w="1706245" h="666114">
                <a:moveTo>
                  <a:pt x="858497" y="666078"/>
                </a:moveTo>
                <a:lnTo>
                  <a:pt x="809257" y="664847"/>
                </a:lnTo>
                <a:lnTo>
                  <a:pt x="760639" y="661285"/>
                </a:lnTo>
                <a:lnTo>
                  <a:pt x="712808" y="655519"/>
                </a:lnTo>
                <a:lnTo>
                  <a:pt x="665931" y="647675"/>
                </a:lnTo>
                <a:lnTo>
                  <a:pt x="620174" y="637881"/>
                </a:lnTo>
                <a:lnTo>
                  <a:pt x="575704" y="626263"/>
                </a:lnTo>
                <a:lnTo>
                  <a:pt x="532685" y="612948"/>
                </a:lnTo>
                <a:lnTo>
                  <a:pt x="491285" y="598063"/>
                </a:lnTo>
                <a:lnTo>
                  <a:pt x="451670" y="581736"/>
                </a:lnTo>
                <a:lnTo>
                  <a:pt x="414005" y="564092"/>
                </a:lnTo>
                <a:lnTo>
                  <a:pt x="378457" y="545259"/>
                </a:lnTo>
                <a:lnTo>
                  <a:pt x="345192" y="525364"/>
                </a:lnTo>
                <a:lnTo>
                  <a:pt x="276874" y="475665"/>
                </a:lnTo>
                <a:lnTo>
                  <a:pt x="241578" y="444714"/>
                </a:lnTo>
                <a:lnTo>
                  <a:pt x="208494" y="411806"/>
                </a:lnTo>
                <a:lnTo>
                  <a:pt x="177627" y="377065"/>
                </a:lnTo>
                <a:lnTo>
                  <a:pt x="148983" y="340617"/>
                </a:lnTo>
                <a:lnTo>
                  <a:pt x="122566" y="302586"/>
                </a:lnTo>
                <a:lnTo>
                  <a:pt x="98382" y="263099"/>
                </a:lnTo>
                <a:lnTo>
                  <a:pt x="76436" y="222279"/>
                </a:lnTo>
                <a:lnTo>
                  <a:pt x="56735" y="180253"/>
                </a:lnTo>
                <a:lnTo>
                  <a:pt x="39282" y="137145"/>
                </a:lnTo>
                <a:lnTo>
                  <a:pt x="24083" y="93081"/>
                </a:lnTo>
                <a:lnTo>
                  <a:pt x="11144" y="48185"/>
                </a:lnTo>
                <a:lnTo>
                  <a:pt x="0" y="0"/>
                </a:lnTo>
                <a:lnTo>
                  <a:pt x="1705759" y="0"/>
                </a:lnTo>
                <a:lnTo>
                  <a:pt x="1685981" y="70223"/>
                </a:lnTo>
                <a:lnTo>
                  <a:pt x="1668927" y="117280"/>
                </a:lnTo>
                <a:lnTo>
                  <a:pt x="1649548" y="162760"/>
                </a:lnTo>
                <a:lnTo>
                  <a:pt x="1627983" y="206592"/>
                </a:lnTo>
                <a:lnTo>
                  <a:pt x="1604374" y="248706"/>
                </a:lnTo>
                <a:lnTo>
                  <a:pt x="1578860" y="289032"/>
                </a:lnTo>
                <a:lnTo>
                  <a:pt x="1551581" y="327498"/>
                </a:lnTo>
                <a:lnTo>
                  <a:pt x="1522679" y="364035"/>
                </a:lnTo>
                <a:lnTo>
                  <a:pt x="1492293" y="398572"/>
                </a:lnTo>
                <a:lnTo>
                  <a:pt x="1460564" y="431039"/>
                </a:lnTo>
                <a:lnTo>
                  <a:pt x="1427631" y="461366"/>
                </a:lnTo>
                <a:lnTo>
                  <a:pt x="1393637" y="489481"/>
                </a:lnTo>
                <a:lnTo>
                  <a:pt x="1348526" y="522266"/>
                </a:lnTo>
                <a:lnTo>
                  <a:pt x="1302209" y="551324"/>
                </a:lnTo>
                <a:lnTo>
                  <a:pt x="1254852" y="576782"/>
                </a:lnTo>
                <a:lnTo>
                  <a:pt x="1206622" y="598767"/>
                </a:lnTo>
                <a:lnTo>
                  <a:pt x="1157684" y="617407"/>
                </a:lnTo>
                <a:lnTo>
                  <a:pt x="1108204" y="632826"/>
                </a:lnTo>
                <a:lnTo>
                  <a:pt x="1058349" y="645154"/>
                </a:lnTo>
                <a:lnTo>
                  <a:pt x="1008284" y="654516"/>
                </a:lnTo>
                <a:lnTo>
                  <a:pt x="958177" y="661040"/>
                </a:lnTo>
                <a:lnTo>
                  <a:pt x="908192" y="664851"/>
                </a:lnTo>
                <a:lnTo>
                  <a:pt x="858497" y="666078"/>
                </a:lnTo>
                <a:close/>
              </a:path>
            </a:pathLst>
          </a:custGeom>
          <a:solidFill>
            <a:srgbClr val="CAB8D0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557917" y="7049053"/>
            <a:ext cx="4995545" cy="3238500"/>
          </a:xfrm>
          <a:custGeom>
            <a:avLst/>
            <a:gdLst/>
            <a:ahLst/>
            <a:cxnLst/>
            <a:rect l="l" t="t" r="r" b="b"/>
            <a:pathLst>
              <a:path w="4995545" h="3238500">
                <a:moveTo>
                  <a:pt x="3055189" y="3237946"/>
                </a:moveTo>
                <a:lnTo>
                  <a:pt x="0" y="1468027"/>
                </a:lnTo>
                <a:lnTo>
                  <a:pt x="124431" y="1278998"/>
                </a:lnTo>
                <a:lnTo>
                  <a:pt x="959991" y="0"/>
                </a:lnTo>
                <a:lnTo>
                  <a:pt x="2942909" y="1193353"/>
                </a:lnTo>
                <a:lnTo>
                  <a:pt x="2955490" y="1432637"/>
                </a:lnTo>
                <a:lnTo>
                  <a:pt x="4994959" y="2245649"/>
                </a:lnTo>
                <a:lnTo>
                  <a:pt x="4653031" y="3237946"/>
                </a:lnTo>
                <a:lnTo>
                  <a:pt x="3055189" y="3237946"/>
                </a:lnTo>
                <a:close/>
              </a:path>
            </a:pathLst>
          </a:custGeom>
          <a:solidFill>
            <a:srgbClr val="B1D4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2131573" y="7381269"/>
            <a:ext cx="4039870" cy="2905760"/>
          </a:xfrm>
          <a:custGeom>
            <a:avLst/>
            <a:gdLst/>
            <a:ahLst/>
            <a:cxnLst/>
            <a:rect l="l" t="t" r="r" b="b"/>
            <a:pathLst>
              <a:path w="4039870" h="2905759">
                <a:moveTo>
                  <a:pt x="82698" y="1149499"/>
                </a:moveTo>
                <a:lnTo>
                  <a:pt x="0" y="1098972"/>
                </a:lnTo>
                <a:lnTo>
                  <a:pt x="671956" y="0"/>
                </a:lnTo>
                <a:lnTo>
                  <a:pt x="753689" y="50253"/>
                </a:lnTo>
                <a:lnTo>
                  <a:pt x="82698" y="1149499"/>
                </a:lnTo>
                <a:close/>
              </a:path>
              <a:path w="4039870" h="2905759">
                <a:moveTo>
                  <a:pt x="216338" y="1230091"/>
                </a:moveTo>
                <a:lnTo>
                  <a:pt x="161114" y="1196728"/>
                </a:lnTo>
                <a:lnTo>
                  <a:pt x="833071" y="97756"/>
                </a:lnTo>
                <a:lnTo>
                  <a:pt x="888294" y="131118"/>
                </a:lnTo>
                <a:lnTo>
                  <a:pt x="216338" y="1230091"/>
                </a:lnTo>
                <a:close/>
              </a:path>
              <a:path w="4039870" h="2905759">
                <a:moveTo>
                  <a:pt x="345423" y="1308350"/>
                </a:moveTo>
                <a:lnTo>
                  <a:pt x="271561" y="1263453"/>
                </a:lnTo>
                <a:lnTo>
                  <a:pt x="943517" y="164481"/>
                </a:lnTo>
                <a:lnTo>
                  <a:pt x="1017379" y="209378"/>
                </a:lnTo>
                <a:lnTo>
                  <a:pt x="345423" y="1308350"/>
                </a:lnTo>
                <a:close/>
              </a:path>
              <a:path w="4039870" h="2905759">
                <a:moveTo>
                  <a:pt x="409209" y="1348309"/>
                </a:moveTo>
                <a:lnTo>
                  <a:pt x="381734" y="1331145"/>
                </a:lnTo>
                <a:lnTo>
                  <a:pt x="1053691" y="232172"/>
                </a:lnTo>
                <a:lnTo>
                  <a:pt x="1081166" y="249337"/>
                </a:lnTo>
                <a:lnTo>
                  <a:pt x="409209" y="1348309"/>
                </a:lnTo>
                <a:close/>
              </a:path>
              <a:path w="4039870" h="2905759">
                <a:moveTo>
                  <a:pt x="539807" y="1424910"/>
                </a:moveTo>
                <a:lnTo>
                  <a:pt x="447306" y="1368480"/>
                </a:lnTo>
                <a:lnTo>
                  <a:pt x="1119263" y="269508"/>
                </a:lnTo>
                <a:lnTo>
                  <a:pt x="1211490" y="326904"/>
                </a:lnTo>
                <a:lnTo>
                  <a:pt x="539807" y="1424910"/>
                </a:lnTo>
                <a:close/>
              </a:path>
              <a:path w="4039870" h="2905759">
                <a:moveTo>
                  <a:pt x="655774" y="1494242"/>
                </a:moveTo>
                <a:lnTo>
                  <a:pt x="609387" y="1466509"/>
                </a:lnTo>
                <a:lnTo>
                  <a:pt x="1281343" y="367537"/>
                </a:lnTo>
                <a:lnTo>
                  <a:pt x="1327730" y="395269"/>
                </a:lnTo>
                <a:lnTo>
                  <a:pt x="655774" y="1494242"/>
                </a:lnTo>
                <a:close/>
              </a:path>
              <a:path w="4039870" h="2905759">
                <a:moveTo>
                  <a:pt x="815923" y="1591724"/>
                </a:moveTo>
                <a:lnTo>
                  <a:pt x="742061" y="1546828"/>
                </a:lnTo>
                <a:lnTo>
                  <a:pt x="1414018" y="447855"/>
                </a:lnTo>
                <a:lnTo>
                  <a:pt x="1487879" y="492752"/>
                </a:lnTo>
                <a:lnTo>
                  <a:pt x="815923" y="1591724"/>
                </a:lnTo>
                <a:close/>
              </a:path>
              <a:path w="4039870" h="2905759">
                <a:moveTo>
                  <a:pt x="923053" y="1655425"/>
                </a:moveTo>
                <a:lnTo>
                  <a:pt x="876667" y="1627693"/>
                </a:lnTo>
                <a:lnTo>
                  <a:pt x="1548623" y="528721"/>
                </a:lnTo>
                <a:lnTo>
                  <a:pt x="1595010" y="556453"/>
                </a:lnTo>
                <a:lnTo>
                  <a:pt x="923053" y="1655425"/>
                </a:lnTo>
                <a:close/>
              </a:path>
              <a:path w="4039870" h="2905759">
                <a:moveTo>
                  <a:pt x="1005752" y="1705952"/>
                </a:moveTo>
                <a:lnTo>
                  <a:pt x="978277" y="1688788"/>
                </a:lnTo>
                <a:lnTo>
                  <a:pt x="1650233" y="589816"/>
                </a:lnTo>
                <a:lnTo>
                  <a:pt x="1677708" y="606980"/>
                </a:lnTo>
                <a:lnTo>
                  <a:pt x="1005752" y="1705952"/>
                </a:lnTo>
                <a:close/>
              </a:path>
              <a:path w="4039870" h="2905759">
                <a:moveTo>
                  <a:pt x="1093005" y="1758812"/>
                </a:moveTo>
                <a:lnTo>
                  <a:pt x="1065530" y="1741648"/>
                </a:lnTo>
                <a:lnTo>
                  <a:pt x="1737486" y="642675"/>
                </a:lnTo>
                <a:lnTo>
                  <a:pt x="1764962" y="659839"/>
                </a:lnTo>
                <a:lnTo>
                  <a:pt x="1093005" y="1758812"/>
                </a:lnTo>
                <a:close/>
              </a:path>
              <a:path w="4039870" h="2905759">
                <a:moveTo>
                  <a:pt x="1232165" y="1842009"/>
                </a:moveTo>
                <a:lnTo>
                  <a:pt x="1158304" y="1797113"/>
                </a:lnTo>
                <a:lnTo>
                  <a:pt x="1829987" y="699106"/>
                </a:lnTo>
                <a:lnTo>
                  <a:pt x="1902883" y="743729"/>
                </a:lnTo>
                <a:lnTo>
                  <a:pt x="1232165" y="1842009"/>
                </a:lnTo>
                <a:close/>
              </a:path>
              <a:path w="4039870" h="2905759">
                <a:moveTo>
                  <a:pt x="1305754" y="1887872"/>
                </a:moveTo>
                <a:lnTo>
                  <a:pt x="1278279" y="1870707"/>
                </a:lnTo>
                <a:lnTo>
                  <a:pt x="1950235" y="771735"/>
                </a:lnTo>
                <a:lnTo>
                  <a:pt x="1976745" y="788626"/>
                </a:lnTo>
                <a:lnTo>
                  <a:pt x="1305754" y="1887872"/>
                </a:lnTo>
                <a:close/>
              </a:path>
              <a:path w="4039870" h="2905759">
                <a:moveTo>
                  <a:pt x="1425310" y="1959262"/>
                </a:moveTo>
                <a:lnTo>
                  <a:pt x="1332810" y="1902831"/>
                </a:lnTo>
                <a:lnTo>
                  <a:pt x="2004766" y="803859"/>
                </a:lnTo>
                <a:lnTo>
                  <a:pt x="2096993" y="861255"/>
                </a:lnTo>
                <a:lnTo>
                  <a:pt x="1425310" y="1959262"/>
                </a:lnTo>
                <a:close/>
              </a:path>
              <a:path w="4039870" h="2905759">
                <a:moveTo>
                  <a:pt x="1499172" y="2004159"/>
                </a:moveTo>
                <a:lnTo>
                  <a:pt x="1471697" y="1986994"/>
                </a:lnTo>
                <a:lnTo>
                  <a:pt x="2143653" y="888022"/>
                </a:lnTo>
                <a:lnTo>
                  <a:pt x="2171129" y="905186"/>
                </a:lnTo>
                <a:lnTo>
                  <a:pt x="1499172" y="2004159"/>
                </a:lnTo>
                <a:close/>
              </a:path>
              <a:path w="4039870" h="2905759">
                <a:moveTo>
                  <a:pt x="1573307" y="2048090"/>
                </a:moveTo>
                <a:lnTo>
                  <a:pt x="1545832" y="2030926"/>
                </a:lnTo>
                <a:lnTo>
                  <a:pt x="2217789" y="931953"/>
                </a:lnTo>
                <a:lnTo>
                  <a:pt x="2245264" y="949117"/>
                </a:lnTo>
                <a:lnTo>
                  <a:pt x="1573307" y="2048090"/>
                </a:lnTo>
                <a:close/>
              </a:path>
              <a:path w="4039870" h="2905759">
                <a:moveTo>
                  <a:pt x="1685266" y="2113157"/>
                </a:moveTo>
                <a:lnTo>
                  <a:pt x="1611404" y="2068261"/>
                </a:lnTo>
                <a:lnTo>
                  <a:pt x="2283361" y="969288"/>
                </a:lnTo>
                <a:lnTo>
                  <a:pt x="2357223" y="1014185"/>
                </a:lnTo>
                <a:lnTo>
                  <a:pt x="1685266" y="2113157"/>
                </a:lnTo>
                <a:close/>
              </a:path>
              <a:path w="4039870" h="2905759">
                <a:moveTo>
                  <a:pt x="1832042" y="2209984"/>
                </a:moveTo>
                <a:lnTo>
                  <a:pt x="1749344" y="2159457"/>
                </a:lnTo>
                <a:lnTo>
                  <a:pt x="2393841" y="1105906"/>
                </a:lnTo>
                <a:lnTo>
                  <a:pt x="2400327" y="1108785"/>
                </a:lnTo>
                <a:lnTo>
                  <a:pt x="2410907" y="1263018"/>
                </a:lnTo>
                <a:lnTo>
                  <a:pt x="1832042" y="2209984"/>
                </a:lnTo>
                <a:close/>
              </a:path>
              <a:path w="4039870" h="2905759">
                <a:moveTo>
                  <a:pt x="2433137" y="1647832"/>
                </a:moveTo>
                <a:lnTo>
                  <a:pt x="2426126" y="1535776"/>
                </a:lnTo>
                <a:lnTo>
                  <a:pt x="2426875" y="1534551"/>
                </a:lnTo>
                <a:lnTo>
                  <a:pt x="2420259" y="1429580"/>
                </a:lnTo>
                <a:lnTo>
                  <a:pt x="2498765" y="1225305"/>
                </a:lnTo>
                <a:lnTo>
                  <a:pt x="2589007" y="1260236"/>
                </a:lnTo>
                <a:lnTo>
                  <a:pt x="2438672" y="1648451"/>
                </a:lnTo>
                <a:lnTo>
                  <a:pt x="2433631" y="1647024"/>
                </a:lnTo>
                <a:lnTo>
                  <a:pt x="2433137" y="1647832"/>
                </a:lnTo>
                <a:close/>
              </a:path>
              <a:path w="4039870" h="2905759">
                <a:moveTo>
                  <a:pt x="2457223" y="2028781"/>
                </a:moveTo>
                <a:lnTo>
                  <a:pt x="2455736" y="2003736"/>
                </a:lnTo>
                <a:lnTo>
                  <a:pt x="2454743" y="2003455"/>
                </a:lnTo>
                <a:lnTo>
                  <a:pt x="2450593" y="1932416"/>
                </a:lnTo>
                <a:lnTo>
                  <a:pt x="2451147" y="1931512"/>
                </a:lnTo>
                <a:lnTo>
                  <a:pt x="2449937" y="1871824"/>
                </a:lnTo>
                <a:lnTo>
                  <a:pt x="2674001" y="1291596"/>
                </a:lnTo>
                <a:lnTo>
                  <a:pt x="2733197" y="1314610"/>
                </a:lnTo>
                <a:lnTo>
                  <a:pt x="2465800" y="2006585"/>
                </a:lnTo>
                <a:lnTo>
                  <a:pt x="2455736" y="2003736"/>
                </a:lnTo>
                <a:lnTo>
                  <a:pt x="2454845" y="2005194"/>
                </a:lnTo>
                <a:lnTo>
                  <a:pt x="2465204" y="2008127"/>
                </a:lnTo>
                <a:lnTo>
                  <a:pt x="2457223" y="2028781"/>
                </a:lnTo>
                <a:close/>
              </a:path>
              <a:path w="4039870" h="2905759">
                <a:moveTo>
                  <a:pt x="2477745" y="2390622"/>
                </a:moveTo>
                <a:lnTo>
                  <a:pt x="2474471" y="2335506"/>
                </a:lnTo>
                <a:lnTo>
                  <a:pt x="2466720" y="2192949"/>
                </a:lnTo>
                <a:lnTo>
                  <a:pt x="2466952" y="2192569"/>
                </a:lnTo>
                <a:lnTo>
                  <a:pt x="2466417" y="2183570"/>
                </a:lnTo>
                <a:lnTo>
                  <a:pt x="2793631" y="1336932"/>
                </a:lnTo>
                <a:lnTo>
                  <a:pt x="2872559" y="1367617"/>
                </a:lnTo>
                <a:lnTo>
                  <a:pt x="2477745" y="2390622"/>
                </a:lnTo>
                <a:close/>
              </a:path>
              <a:path w="4039870" h="2905759">
                <a:moveTo>
                  <a:pt x="2488419" y="2569961"/>
                </a:moveTo>
                <a:lnTo>
                  <a:pt x="2482719" y="2494293"/>
                </a:lnTo>
                <a:lnTo>
                  <a:pt x="2911749" y="1383925"/>
                </a:lnTo>
                <a:lnTo>
                  <a:pt x="2941830" y="1395569"/>
                </a:lnTo>
                <a:lnTo>
                  <a:pt x="2488419" y="2569961"/>
                </a:lnTo>
                <a:close/>
              </a:path>
              <a:path w="4039870" h="2905759">
                <a:moveTo>
                  <a:pt x="2623535" y="2634283"/>
                </a:moveTo>
                <a:lnTo>
                  <a:pt x="2523910" y="2595653"/>
                </a:lnTo>
                <a:lnTo>
                  <a:pt x="2982114" y="1408014"/>
                </a:lnTo>
                <a:lnTo>
                  <a:pt x="3082704" y="1446918"/>
                </a:lnTo>
                <a:lnTo>
                  <a:pt x="2623535" y="2634283"/>
                </a:lnTo>
                <a:close/>
              </a:path>
              <a:path w="4039870" h="2905759">
                <a:moveTo>
                  <a:pt x="2748685" y="2682224"/>
                </a:moveTo>
                <a:lnTo>
                  <a:pt x="2698873" y="2662909"/>
                </a:lnTo>
                <a:lnTo>
                  <a:pt x="3157077" y="1475271"/>
                </a:lnTo>
                <a:lnTo>
                  <a:pt x="3206889" y="1494586"/>
                </a:lnTo>
                <a:lnTo>
                  <a:pt x="2748685" y="2682224"/>
                </a:lnTo>
                <a:close/>
              </a:path>
              <a:path w="4039870" h="2905759">
                <a:moveTo>
                  <a:pt x="2921991" y="2747968"/>
                </a:moveTo>
                <a:lnTo>
                  <a:pt x="2843063" y="2717283"/>
                </a:lnTo>
                <a:lnTo>
                  <a:pt x="3301267" y="1529644"/>
                </a:lnTo>
                <a:lnTo>
                  <a:pt x="3380195" y="1560330"/>
                </a:lnTo>
                <a:lnTo>
                  <a:pt x="2921991" y="2747968"/>
                </a:lnTo>
                <a:close/>
              </a:path>
              <a:path w="4039870" h="2905759">
                <a:moveTo>
                  <a:pt x="3037066" y="2790971"/>
                </a:moveTo>
                <a:lnTo>
                  <a:pt x="2987254" y="2771656"/>
                </a:lnTo>
                <a:lnTo>
                  <a:pt x="3445458" y="1584018"/>
                </a:lnTo>
                <a:lnTo>
                  <a:pt x="3495270" y="1603333"/>
                </a:lnTo>
                <a:lnTo>
                  <a:pt x="3037066" y="2790971"/>
                </a:lnTo>
                <a:close/>
              </a:path>
              <a:path w="4039870" h="2905759">
                <a:moveTo>
                  <a:pt x="3127582" y="2824937"/>
                </a:moveTo>
                <a:lnTo>
                  <a:pt x="3097501" y="2813293"/>
                </a:lnTo>
                <a:lnTo>
                  <a:pt x="3555705" y="1625654"/>
                </a:lnTo>
                <a:lnTo>
                  <a:pt x="3584820" y="1637025"/>
                </a:lnTo>
                <a:lnTo>
                  <a:pt x="3127582" y="2824937"/>
                </a:lnTo>
                <a:close/>
              </a:path>
              <a:path w="4039870" h="2905759">
                <a:moveTo>
                  <a:pt x="3221686" y="2860961"/>
                </a:moveTo>
                <a:lnTo>
                  <a:pt x="3191605" y="2849317"/>
                </a:lnTo>
                <a:lnTo>
                  <a:pt x="3649809" y="1661679"/>
                </a:lnTo>
                <a:lnTo>
                  <a:pt x="3679890" y="1673322"/>
                </a:lnTo>
                <a:lnTo>
                  <a:pt x="3221686" y="2860961"/>
                </a:lnTo>
                <a:close/>
              </a:path>
              <a:path w="4039870" h="2905759">
                <a:moveTo>
                  <a:pt x="3336709" y="2905730"/>
                </a:moveTo>
                <a:lnTo>
                  <a:pt x="3290265" y="2887674"/>
                </a:lnTo>
                <a:lnTo>
                  <a:pt x="3749707" y="1699343"/>
                </a:lnTo>
                <a:lnTo>
                  <a:pt x="3827396" y="1730721"/>
                </a:lnTo>
                <a:lnTo>
                  <a:pt x="3374064" y="2905730"/>
                </a:lnTo>
                <a:lnTo>
                  <a:pt x="3336709" y="2905730"/>
                </a:lnTo>
                <a:close/>
              </a:path>
              <a:path w="4039870" h="2905759">
                <a:moveTo>
                  <a:pt x="3433273" y="2905730"/>
                </a:moveTo>
                <a:lnTo>
                  <a:pt x="3879687" y="1748651"/>
                </a:lnTo>
                <a:lnTo>
                  <a:pt x="3908802" y="1760021"/>
                </a:lnTo>
                <a:lnTo>
                  <a:pt x="3467808" y="2905730"/>
                </a:lnTo>
                <a:lnTo>
                  <a:pt x="3433273" y="2905730"/>
                </a:lnTo>
                <a:close/>
              </a:path>
              <a:path w="4039870" h="2905759">
                <a:moveTo>
                  <a:pt x="3501248" y="2905730"/>
                </a:moveTo>
                <a:lnTo>
                  <a:pt x="3939155" y="1770699"/>
                </a:lnTo>
                <a:lnTo>
                  <a:pt x="4039746" y="1809602"/>
                </a:lnTo>
                <a:lnTo>
                  <a:pt x="3615859" y="2905730"/>
                </a:lnTo>
                <a:lnTo>
                  <a:pt x="3501248" y="2905730"/>
                </a:lnTo>
                <a:close/>
              </a:path>
              <a:path w="4039870" h="2905759">
                <a:moveTo>
                  <a:pt x="1968561" y="2284089"/>
                </a:moveTo>
                <a:lnTo>
                  <a:pt x="1913337" y="2250726"/>
                </a:lnTo>
                <a:lnTo>
                  <a:pt x="2419847" y="1423045"/>
                </a:lnTo>
                <a:lnTo>
                  <a:pt x="2420259" y="1429580"/>
                </a:lnTo>
                <a:lnTo>
                  <a:pt x="2419591" y="1431317"/>
                </a:lnTo>
                <a:lnTo>
                  <a:pt x="2426126" y="1535776"/>
                </a:lnTo>
                <a:lnTo>
                  <a:pt x="1968561" y="2284089"/>
                </a:lnTo>
                <a:close/>
              </a:path>
              <a:path w="4039870" h="2905759">
                <a:moveTo>
                  <a:pt x="2426126" y="1535776"/>
                </a:moveTo>
                <a:lnTo>
                  <a:pt x="2419591" y="1431317"/>
                </a:lnTo>
                <a:lnTo>
                  <a:pt x="2420259" y="1429580"/>
                </a:lnTo>
                <a:lnTo>
                  <a:pt x="2426875" y="1534551"/>
                </a:lnTo>
                <a:lnTo>
                  <a:pt x="2426126" y="1535776"/>
                </a:lnTo>
                <a:close/>
              </a:path>
              <a:path w="4039870" h="2905759">
                <a:moveTo>
                  <a:pt x="2434435" y="1659392"/>
                </a:moveTo>
                <a:lnTo>
                  <a:pt x="2433631" y="1647024"/>
                </a:lnTo>
                <a:lnTo>
                  <a:pt x="2438672" y="1648451"/>
                </a:lnTo>
                <a:lnTo>
                  <a:pt x="2434435" y="1659392"/>
                </a:lnTo>
                <a:close/>
              </a:path>
              <a:path w="4039870" h="2905759">
                <a:moveTo>
                  <a:pt x="2097646" y="2362349"/>
                </a:moveTo>
                <a:lnTo>
                  <a:pt x="2023784" y="2317452"/>
                </a:lnTo>
                <a:lnTo>
                  <a:pt x="2433137" y="1647832"/>
                </a:lnTo>
                <a:lnTo>
                  <a:pt x="2433940" y="1660671"/>
                </a:lnTo>
                <a:lnTo>
                  <a:pt x="2434529" y="1660838"/>
                </a:lnTo>
                <a:lnTo>
                  <a:pt x="2443372" y="1796848"/>
                </a:lnTo>
                <a:lnTo>
                  <a:pt x="2097646" y="2362349"/>
                </a:lnTo>
                <a:close/>
              </a:path>
              <a:path w="4039870" h="2905759">
                <a:moveTo>
                  <a:pt x="2434529" y="1660838"/>
                </a:moveTo>
                <a:lnTo>
                  <a:pt x="2433940" y="1660671"/>
                </a:lnTo>
                <a:lnTo>
                  <a:pt x="2434435" y="1659392"/>
                </a:lnTo>
                <a:lnTo>
                  <a:pt x="2434529" y="1660838"/>
                </a:lnTo>
                <a:close/>
              </a:path>
              <a:path w="4039870" h="2905759">
                <a:moveTo>
                  <a:pt x="2162124" y="2403547"/>
                </a:moveTo>
                <a:lnTo>
                  <a:pt x="2134649" y="2386382"/>
                </a:lnTo>
                <a:lnTo>
                  <a:pt x="2449892" y="1869619"/>
                </a:lnTo>
                <a:lnTo>
                  <a:pt x="2449937" y="1871824"/>
                </a:lnTo>
                <a:lnTo>
                  <a:pt x="2447432" y="1878310"/>
                </a:lnTo>
                <a:lnTo>
                  <a:pt x="2450593" y="1932416"/>
                </a:lnTo>
                <a:lnTo>
                  <a:pt x="2162124" y="2403547"/>
                </a:lnTo>
                <a:close/>
              </a:path>
              <a:path w="4039870" h="2905759">
                <a:moveTo>
                  <a:pt x="2450593" y="1932416"/>
                </a:moveTo>
                <a:lnTo>
                  <a:pt x="2447432" y="1878310"/>
                </a:lnTo>
                <a:lnTo>
                  <a:pt x="2449937" y="1871824"/>
                </a:lnTo>
                <a:lnTo>
                  <a:pt x="2451147" y="1931512"/>
                </a:lnTo>
                <a:lnTo>
                  <a:pt x="2450593" y="1932416"/>
                </a:lnTo>
                <a:close/>
              </a:path>
              <a:path w="4039870" h="2905759">
                <a:moveTo>
                  <a:pt x="2456354" y="2031030"/>
                </a:moveTo>
                <a:lnTo>
                  <a:pt x="2454845" y="2005194"/>
                </a:lnTo>
                <a:lnTo>
                  <a:pt x="2455736" y="2003736"/>
                </a:lnTo>
                <a:lnTo>
                  <a:pt x="2457223" y="2028781"/>
                </a:lnTo>
                <a:lnTo>
                  <a:pt x="2456354" y="2031030"/>
                </a:lnTo>
                <a:close/>
              </a:path>
              <a:path w="4039870" h="2905759">
                <a:moveTo>
                  <a:pt x="2291756" y="2479875"/>
                </a:moveTo>
                <a:lnTo>
                  <a:pt x="2199256" y="2423444"/>
                </a:lnTo>
                <a:lnTo>
                  <a:pt x="2454845" y="2005194"/>
                </a:lnTo>
                <a:lnTo>
                  <a:pt x="2456354" y="2031030"/>
                </a:lnTo>
                <a:lnTo>
                  <a:pt x="2457374" y="2031319"/>
                </a:lnTo>
                <a:lnTo>
                  <a:pt x="2466417" y="2183570"/>
                </a:lnTo>
                <a:lnTo>
                  <a:pt x="2466242" y="2184024"/>
                </a:lnTo>
                <a:lnTo>
                  <a:pt x="2466720" y="2192949"/>
                </a:lnTo>
                <a:lnTo>
                  <a:pt x="2291756" y="2479875"/>
                </a:lnTo>
                <a:close/>
              </a:path>
              <a:path w="4039870" h="2905759">
                <a:moveTo>
                  <a:pt x="2457374" y="2031319"/>
                </a:moveTo>
                <a:lnTo>
                  <a:pt x="2456354" y="2031030"/>
                </a:lnTo>
                <a:lnTo>
                  <a:pt x="2457223" y="2028781"/>
                </a:lnTo>
                <a:lnTo>
                  <a:pt x="2457374" y="2031319"/>
                </a:lnTo>
                <a:close/>
              </a:path>
              <a:path w="4039870" h="2905759">
                <a:moveTo>
                  <a:pt x="2474368" y="2335674"/>
                </a:moveTo>
                <a:lnTo>
                  <a:pt x="2474358" y="2335474"/>
                </a:lnTo>
                <a:lnTo>
                  <a:pt x="2474368" y="2335674"/>
                </a:lnTo>
                <a:close/>
              </a:path>
              <a:path w="4039870" h="2905759">
                <a:moveTo>
                  <a:pt x="2407723" y="2549206"/>
                </a:moveTo>
                <a:lnTo>
                  <a:pt x="2361336" y="2521474"/>
                </a:lnTo>
                <a:lnTo>
                  <a:pt x="2474368" y="2335674"/>
                </a:lnTo>
                <a:lnTo>
                  <a:pt x="2477366" y="2391605"/>
                </a:lnTo>
                <a:lnTo>
                  <a:pt x="2477811" y="2391731"/>
                </a:lnTo>
                <a:lnTo>
                  <a:pt x="2480079" y="2429922"/>
                </a:lnTo>
                <a:lnTo>
                  <a:pt x="2407723" y="2549206"/>
                </a:lnTo>
                <a:close/>
              </a:path>
              <a:path w="4039870" h="2905759">
                <a:moveTo>
                  <a:pt x="2477811" y="2391731"/>
                </a:moveTo>
                <a:lnTo>
                  <a:pt x="2477366" y="2391605"/>
                </a:lnTo>
                <a:lnTo>
                  <a:pt x="2477745" y="2390622"/>
                </a:lnTo>
                <a:lnTo>
                  <a:pt x="2477811" y="2391731"/>
                </a:lnTo>
                <a:close/>
              </a:path>
            </a:pathLst>
          </a:custGeom>
          <a:solidFill>
            <a:srgbClr val="4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84022" y="9021530"/>
            <a:ext cx="2421139" cy="126546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866615" y="3561586"/>
            <a:ext cx="10554768" cy="2231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000" b="0" i="0">
                <a:solidFill>
                  <a:srgbClr val="4F4F4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rgbClr val="4F4F4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1D4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933814" y="7298184"/>
            <a:ext cx="4622800" cy="2087880"/>
          </a:xfrm>
          <a:custGeom>
            <a:avLst/>
            <a:gdLst/>
            <a:ahLst/>
            <a:cxnLst/>
            <a:rect l="l" t="t" r="r" b="b"/>
            <a:pathLst>
              <a:path w="4622800" h="2087879">
                <a:moveTo>
                  <a:pt x="4363704" y="2087446"/>
                </a:moveTo>
                <a:lnTo>
                  <a:pt x="258608" y="2087446"/>
                </a:lnTo>
                <a:lnTo>
                  <a:pt x="240779" y="2086035"/>
                </a:lnTo>
                <a:lnTo>
                  <a:pt x="197320" y="2075568"/>
                </a:lnTo>
                <a:lnTo>
                  <a:pt x="156141" y="2058511"/>
                </a:lnTo>
                <a:lnTo>
                  <a:pt x="118010" y="2035183"/>
                </a:lnTo>
                <a:lnTo>
                  <a:pt x="83694" y="2005900"/>
                </a:lnTo>
                <a:lnTo>
                  <a:pt x="54412" y="1971584"/>
                </a:lnTo>
                <a:lnTo>
                  <a:pt x="31083" y="1933453"/>
                </a:lnTo>
                <a:lnTo>
                  <a:pt x="14026" y="1892274"/>
                </a:lnTo>
                <a:lnTo>
                  <a:pt x="3559" y="1848816"/>
                </a:lnTo>
                <a:lnTo>
                  <a:pt x="0" y="1803845"/>
                </a:lnTo>
                <a:lnTo>
                  <a:pt x="0" y="285749"/>
                </a:lnTo>
                <a:lnTo>
                  <a:pt x="3559" y="240779"/>
                </a:lnTo>
                <a:lnTo>
                  <a:pt x="14026" y="197320"/>
                </a:lnTo>
                <a:lnTo>
                  <a:pt x="31083" y="156141"/>
                </a:lnTo>
                <a:lnTo>
                  <a:pt x="54412" y="118010"/>
                </a:lnTo>
                <a:lnTo>
                  <a:pt x="83694" y="83694"/>
                </a:lnTo>
                <a:lnTo>
                  <a:pt x="118010" y="54412"/>
                </a:lnTo>
                <a:lnTo>
                  <a:pt x="156141" y="31083"/>
                </a:lnTo>
                <a:lnTo>
                  <a:pt x="197320" y="14026"/>
                </a:lnTo>
                <a:lnTo>
                  <a:pt x="240779" y="3559"/>
                </a:lnTo>
                <a:lnTo>
                  <a:pt x="285749" y="0"/>
                </a:lnTo>
                <a:lnTo>
                  <a:pt x="4336562" y="0"/>
                </a:lnTo>
                <a:lnTo>
                  <a:pt x="4381533" y="3559"/>
                </a:lnTo>
                <a:lnTo>
                  <a:pt x="4424991" y="14026"/>
                </a:lnTo>
                <a:lnTo>
                  <a:pt x="4466170" y="31083"/>
                </a:lnTo>
                <a:lnTo>
                  <a:pt x="4504301" y="54412"/>
                </a:lnTo>
                <a:lnTo>
                  <a:pt x="4538617" y="83694"/>
                </a:lnTo>
                <a:lnTo>
                  <a:pt x="4567900" y="118010"/>
                </a:lnTo>
                <a:lnTo>
                  <a:pt x="4591228" y="156141"/>
                </a:lnTo>
                <a:lnTo>
                  <a:pt x="4608284" y="197320"/>
                </a:lnTo>
                <a:lnTo>
                  <a:pt x="4618751" y="240779"/>
                </a:lnTo>
                <a:lnTo>
                  <a:pt x="4622311" y="285749"/>
                </a:lnTo>
                <a:lnTo>
                  <a:pt x="4622311" y="1803845"/>
                </a:lnTo>
                <a:lnTo>
                  <a:pt x="4618751" y="1848816"/>
                </a:lnTo>
                <a:lnTo>
                  <a:pt x="4608284" y="1892274"/>
                </a:lnTo>
                <a:lnTo>
                  <a:pt x="4591228" y="1933453"/>
                </a:lnTo>
                <a:lnTo>
                  <a:pt x="4567900" y="1971584"/>
                </a:lnTo>
                <a:lnTo>
                  <a:pt x="4538617" y="2005900"/>
                </a:lnTo>
                <a:lnTo>
                  <a:pt x="4504301" y="2035183"/>
                </a:lnTo>
                <a:lnTo>
                  <a:pt x="4466170" y="2058511"/>
                </a:lnTo>
                <a:lnTo>
                  <a:pt x="4424991" y="2075568"/>
                </a:lnTo>
                <a:lnTo>
                  <a:pt x="4381533" y="2086035"/>
                </a:lnTo>
                <a:lnTo>
                  <a:pt x="4363704" y="2087446"/>
                </a:lnTo>
                <a:close/>
              </a:path>
            </a:pathLst>
          </a:custGeom>
          <a:solidFill>
            <a:srgbClr val="FFF0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000" b="0" i="0">
                <a:solidFill>
                  <a:srgbClr val="4F4F4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1D4C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09613" y="762826"/>
            <a:ext cx="15774170" cy="95241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000" b="0" i="0">
                <a:solidFill>
                  <a:srgbClr val="4F4F4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FA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04965" y="4105995"/>
            <a:ext cx="3523615" cy="1486535"/>
          </a:xfrm>
          <a:custGeom>
            <a:avLst/>
            <a:gdLst/>
            <a:ahLst/>
            <a:cxnLst/>
            <a:rect l="l" t="t" r="r" b="b"/>
            <a:pathLst>
              <a:path w="3523615" h="1486535">
                <a:moveTo>
                  <a:pt x="3401383" y="1486363"/>
                </a:moveTo>
                <a:lnTo>
                  <a:pt x="121849" y="1486363"/>
                </a:lnTo>
                <a:lnTo>
                  <a:pt x="106722" y="1480957"/>
                </a:lnTo>
                <a:lnTo>
                  <a:pt x="71351" y="1458468"/>
                </a:lnTo>
                <a:lnTo>
                  <a:pt x="41850" y="1428967"/>
                </a:lnTo>
                <a:lnTo>
                  <a:pt x="19362" y="1393596"/>
                </a:lnTo>
                <a:lnTo>
                  <a:pt x="5030" y="1353499"/>
                </a:lnTo>
                <a:lnTo>
                  <a:pt x="0" y="1309824"/>
                </a:lnTo>
                <a:lnTo>
                  <a:pt x="0" y="190495"/>
                </a:lnTo>
                <a:lnTo>
                  <a:pt x="5030" y="146820"/>
                </a:lnTo>
                <a:lnTo>
                  <a:pt x="19362" y="106722"/>
                </a:lnTo>
                <a:lnTo>
                  <a:pt x="41850" y="71351"/>
                </a:lnTo>
                <a:lnTo>
                  <a:pt x="71351" y="41850"/>
                </a:lnTo>
                <a:lnTo>
                  <a:pt x="106722" y="19362"/>
                </a:lnTo>
                <a:lnTo>
                  <a:pt x="146819" y="5031"/>
                </a:lnTo>
                <a:lnTo>
                  <a:pt x="190499" y="0"/>
                </a:lnTo>
                <a:lnTo>
                  <a:pt x="3332733" y="0"/>
                </a:lnTo>
                <a:lnTo>
                  <a:pt x="3376413" y="5031"/>
                </a:lnTo>
                <a:lnTo>
                  <a:pt x="3416510" y="19362"/>
                </a:lnTo>
                <a:lnTo>
                  <a:pt x="3451881" y="41850"/>
                </a:lnTo>
                <a:lnTo>
                  <a:pt x="3481382" y="71351"/>
                </a:lnTo>
                <a:lnTo>
                  <a:pt x="3503871" y="106722"/>
                </a:lnTo>
                <a:lnTo>
                  <a:pt x="3518202" y="146820"/>
                </a:lnTo>
                <a:lnTo>
                  <a:pt x="3523233" y="190495"/>
                </a:lnTo>
                <a:lnTo>
                  <a:pt x="3523233" y="1309824"/>
                </a:lnTo>
                <a:lnTo>
                  <a:pt x="3518202" y="1353499"/>
                </a:lnTo>
                <a:lnTo>
                  <a:pt x="3503871" y="1393596"/>
                </a:lnTo>
                <a:lnTo>
                  <a:pt x="3481382" y="1428967"/>
                </a:lnTo>
                <a:lnTo>
                  <a:pt x="3451881" y="1458468"/>
                </a:lnTo>
                <a:lnTo>
                  <a:pt x="3416510" y="1480957"/>
                </a:lnTo>
                <a:lnTo>
                  <a:pt x="3401383" y="1486363"/>
                </a:lnTo>
                <a:close/>
              </a:path>
            </a:pathLst>
          </a:custGeom>
          <a:solidFill>
            <a:srgbClr val="A8C3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493009" y="844553"/>
            <a:ext cx="7301981" cy="139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0" b="0" i="0">
                <a:solidFill>
                  <a:srgbClr val="4F4F4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623351" y="2730264"/>
            <a:ext cx="13639800" cy="58007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00" b="0" i="0">
                <a:solidFill>
                  <a:srgbClr val="4F4F4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video" Target="file:///D:\&#1051;&#1080;&#1090;&#1074;&#1080;&#1085;&#1077;&#1085;&#1082;&#1086;\&#1110;&#1089;&#1090;&#1086;&#1088;\&#1076;&#1077;&#1085;&#1100;%20&#1110;%20&#1085;&#1110;&#1084;&#1095;%20(video-converter.com).avi" TargetMode="External"/><Relationship Id="rId7" Type="http://schemas.openxmlformats.org/officeDocument/2006/relationships/image" Target="../media/image18.png"/><Relationship Id="rId2" Type="http://schemas.openxmlformats.org/officeDocument/2006/relationships/video" Target="file:///D:\&#1051;&#1080;&#1090;&#1074;&#1080;&#1085;&#1077;&#1085;&#1082;&#1086;\&#1110;&#1089;&#1090;&#1086;&#1088;\&#1076;&#1077;&#1085;&#1100;%20&#1110;%20&#1085;&#1110;&#1084;&#1095;.mp4" TargetMode="External"/><Relationship Id="rId1" Type="http://schemas.openxmlformats.org/officeDocument/2006/relationships/video" Target="file:///D:\&#1051;&#1080;&#1090;&#1074;&#1080;&#1085;&#1077;&#1085;&#1082;&#1086;\&#1110;&#1089;&#1090;&#1086;&#1088;\0-02-05-5c5f9d436ca1ff5e54ef5b6261f3937bfb407c4addeeb4f90fb35557c116ef61_4228df44.mp4" TargetMode="Externa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microsoft.com/office/2007/relationships/hdphoto" Target="../media/hdphoto3.wdp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microsoft.com/office/2007/relationships/hdphoto" Target="../media/hdphoto4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4" Type="http://schemas.microsoft.com/office/2007/relationships/hdphoto" Target="../media/hdphoto10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slideLayout" Target="../slideLayouts/slideLayout4.xml"/><Relationship Id="rId1" Type="http://schemas.openxmlformats.org/officeDocument/2006/relationships/video" Target="file:///D:\&#1051;&#1080;&#1090;&#1074;&#1080;&#1085;&#1077;&#1085;&#1082;&#1086;\&#1110;&#1089;&#1090;&#1086;&#1088;\0-02-05-beaa0a7b585799298973f76f5f532ae3f7f920a74b78c5f2d2d9c8e78e9df107_57282537%20(video-converter.com).avi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4"/>
          <p:cNvGrpSpPr/>
          <p:nvPr/>
        </p:nvGrpSpPr>
        <p:grpSpPr>
          <a:xfrm rot="1776245">
            <a:off x="12801600" y="342900"/>
            <a:ext cx="3505200" cy="3276600"/>
            <a:chOff x="12620079" y="812950"/>
            <a:chExt cx="3102610" cy="2752090"/>
          </a:xfrm>
        </p:grpSpPr>
        <p:sp>
          <p:nvSpPr>
            <p:cNvPr id="5" name="object 5"/>
            <p:cNvSpPr/>
            <p:nvPr/>
          </p:nvSpPr>
          <p:spPr>
            <a:xfrm>
              <a:off x="12620079" y="812950"/>
              <a:ext cx="3102610" cy="2750185"/>
            </a:xfrm>
            <a:custGeom>
              <a:avLst/>
              <a:gdLst/>
              <a:ahLst/>
              <a:cxnLst/>
              <a:rect l="l" t="t" r="r" b="b"/>
              <a:pathLst>
                <a:path w="3102609" h="2750185">
                  <a:moveTo>
                    <a:pt x="2661544" y="2749783"/>
                  </a:moveTo>
                  <a:lnTo>
                    <a:pt x="81014" y="2195525"/>
                  </a:lnTo>
                  <a:lnTo>
                    <a:pt x="39574" y="2176592"/>
                  </a:lnTo>
                  <a:lnTo>
                    <a:pt x="12001" y="2143999"/>
                  </a:lnTo>
                  <a:lnTo>
                    <a:pt x="0" y="2103634"/>
                  </a:lnTo>
                  <a:lnTo>
                    <a:pt x="5272" y="2061385"/>
                  </a:lnTo>
                  <a:lnTo>
                    <a:pt x="29524" y="2023141"/>
                  </a:lnTo>
                  <a:lnTo>
                    <a:pt x="2020367" y="30175"/>
                  </a:lnTo>
                  <a:lnTo>
                    <a:pt x="2055618" y="6973"/>
                  </a:lnTo>
                  <a:lnTo>
                    <a:pt x="2094887" y="0"/>
                  </a:lnTo>
                  <a:lnTo>
                    <a:pt x="2133377" y="8269"/>
                  </a:lnTo>
                  <a:lnTo>
                    <a:pt x="2166286" y="30796"/>
                  </a:lnTo>
                  <a:lnTo>
                    <a:pt x="2188815" y="66592"/>
                  </a:lnTo>
                  <a:lnTo>
                    <a:pt x="3102291" y="2481477"/>
                  </a:lnTo>
                  <a:lnTo>
                    <a:pt x="2862530" y="2563202"/>
                  </a:lnTo>
                  <a:lnTo>
                    <a:pt x="2661544" y="2749783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797959" y="972695"/>
              <a:ext cx="2923517" cy="2591798"/>
            </a:xfrm>
            <a:prstGeom prst="rect">
              <a:avLst/>
            </a:prstGeom>
          </p:spPr>
        </p:pic>
      </p:grpSp>
      <p:sp>
        <p:nvSpPr>
          <p:cNvPr id="7" name="Прямоугольник 6"/>
          <p:cNvSpPr/>
          <p:nvPr/>
        </p:nvSpPr>
        <p:spPr>
          <a:xfrm>
            <a:off x="4495800" y="1866900"/>
            <a:ext cx="838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FFFF00"/>
                </a:solidFill>
                <a:cs typeface="Arabic Typesetting" pitchFamily="66" charset="-78"/>
              </a:rPr>
              <a:t>ІСТОРИЧНА    СКРИНЬКА</a:t>
            </a:r>
            <a:endParaRPr lang="ru-RU" sz="5400" b="1" i="1" dirty="0">
              <a:solidFill>
                <a:srgbClr val="FFFF00"/>
              </a:solidFill>
              <a:cs typeface="Arabic Typesetting" pitchFamily="66" charset="-78"/>
            </a:endParaRPr>
          </a:p>
        </p:txBody>
      </p:sp>
      <p:pic>
        <p:nvPicPr>
          <p:cNvPr id="8" name="Picture 3" descr="D:\Литвиненко\документи різне\images (2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181100"/>
            <a:ext cx="3124200" cy="33528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724400" y="3467100"/>
            <a:ext cx="109413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spc="20" dirty="0" smtClean="0">
                <a:solidFill>
                  <a:schemeClr val="tx1"/>
                </a:solidFill>
              </a:rPr>
              <a:t>Що не старіє, не вмирає, а все нищить, забирає</a:t>
            </a:r>
            <a:r>
              <a:rPr lang="uk-UA" b="1" spc="20" dirty="0" smtClean="0">
                <a:solidFill>
                  <a:schemeClr val="tx1"/>
                </a:solidFill>
              </a:rPr>
              <a:t>.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81400" y="6819900"/>
            <a:ext cx="108985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Про </a:t>
            </a:r>
            <a:r>
              <a:rPr lang="ru-RU" sz="5400" b="1" dirty="0" err="1" smtClean="0">
                <a:solidFill>
                  <a:srgbClr val="FF0000"/>
                </a:solidFill>
              </a:rPr>
              <a:t>що</a:t>
            </a:r>
            <a:r>
              <a:rPr lang="ru-RU" sz="5400" b="1" dirty="0" smtClean="0">
                <a:solidFill>
                  <a:srgbClr val="FF0000"/>
                </a:solidFill>
              </a:rPr>
              <a:t> я </a:t>
            </a:r>
            <a:r>
              <a:rPr lang="ru-RU" sz="5400" b="1" dirty="0" err="1" smtClean="0">
                <a:solidFill>
                  <a:srgbClr val="FF0000"/>
                </a:solidFill>
              </a:rPr>
              <a:t>дізнаюсь</a:t>
            </a:r>
            <a:r>
              <a:rPr lang="ru-RU" sz="5400" b="1" dirty="0" smtClean="0">
                <a:solidFill>
                  <a:srgbClr val="FF0000"/>
                </a:solidFill>
              </a:rPr>
              <a:t> на </a:t>
            </a:r>
            <a:r>
              <a:rPr lang="ru-RU" sz="5400" b="1" dirty="0" err="1" smtClean="0">
                <a:solidFill>
                  <a:srgbClr val="FF0000"/>
                </a:solidFill>
              </a:rPr>
              <a:t>цьому</a:t>
            </a:r>
            <a:r>
              <a:rPr lang="ru-RU" sz="5400" b="1" dirty="0" smtClean="0">
                <a:solidFill>
                  <a:srgbClr val="FF0000"/>
                </a:solidFill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</a:rPr>
              <a:t>уроці</a:t>
            </a:r>
            <a:r>
              <a:rPr lang="ru-RU" sz="5400" b="1" dirty="0" smtClean="0">
                <a:solidFill>
                  <a:srgbClr val="FF0000"/>
                </a:solidFill>
              </a:rPr>
              <a:t>?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A8C3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905000" y="3009900"/>
            <a:ext cx="6161405" cy="2895600"/>
          </a:xfrm>
          <a:custGeom>
            <a:avLst/>
            <a:gdLst/>
            <a:ahLst/>
            <a:cxnLst/>
            <a:rect l="l" t="t" r="r" b="b"/>
            <a:pathLst>
              <a:path w="6161405" h="1022984">
                <a:moveTo>
                  <a:pt x="5882412" y="1022795"/>
                </a:moveTo>
                <a:lnTo>
                  <a:pt x="285749" y="1022795"/>
                </a:lnTo>
                <a:lnTo>
                  <a:pt x="240778" y="1019235"/>
                </a:lnTo>
                <a:lnTo>
                  <a:pt x="197320" y="1008768"/>
                </a:lnTo>
                <a:lnTo>
                  <a:pt x="156141" y="991711"/>
                </a:lnTo>
                <a:lnTo>
                  <a:pt x="118010" y="968383"/>
                </a:lnTo>
                <a:lnTo>
                  <a:pt x="83694" y="939100"/>
                </a:lnTo>
                <a:lnTo>
                  <a:pt x="54412" y="904784"/>
                </a:lnTo>
                <a:lnTo>
                  <a:pt x="31083" y="866653"/>
                </a:lnTo>
                <a:lnTo>
                  <a:pt x="14026" y="825474"/>
                </a:lnTo>
                <a:lnTo>
                  <a:pt x="3559" y="782016"/>
                </a:lnTo>
                <a:lnTo>
                  <a:pt x="0" y="737045"/>
                </a:lnTo>
                <a:lnTo>
                  <a:pt x="0" y="285749"/>
                </a:lnTo>
                <a:lnTo>
                  <a:pt x="3559" y="240779"/>
                </a:lnTo>
                <a:lnTo>
                  <a:pt x="14026" y="197320"/>
                </a:lnTo>
                <a:lnTo>
                  <a:pt x="31083" y="156141"/>
                </a:lnTo>
                <a:lnTo>
                  <a:pt x="54412" y="118010"/>
                </a:lnTo>
                <a:lnTo>
                  <a:pt x="83694" y="83694"/>
                </a:lnTo>
                <a:lnTo>
                  <a:pt x="118010" y="54411"/>
                </a:lnTo>
                <a:lnTo>
                  <a:pt x="156141" y="31083"/>
                </a:lnTo>
                <a:lnTo>
                  <a:pt x="197320" y="14026"/>
                </a:lnTo>
                <a:lnTo>
                  <a:pt x="240778" y="3559"/>
                </a:lnTo>
                <a:lnTo>
                  <a:pt x="285749" y="0"/>
                </a:lnTo>
                <a:lnTo>
                  <a:pt x="5882412" y="0"/>
                </a:lnTo>
                <a:lnTo>
                  <a:pt x="5927383" y="3559"/>
                </a:lnTo>
                <a:lnTo>
                  <a:pt x="5970842" y="14026"/>
                </a:lnTo>
                <a:lnTo>
                  <a:pt x="6012020" y="31083"/>
                </a:lnTo>
                <a:lnTo>
                  <a:pt x="6050152" y="54411"/>
                </a:lnTo>
                <a:lnTo>
                  <a:pt x="6084468" y="83694"/>
                </a:lnTo>
                <a:lnTo>
                  <a:pt x="6113750" y="118010"/>
                </a:lnTo>
                <a:lnTo>
                  <a:pt x="6137079" y="156141"/>
                </a:lnTo>
                <a:lnTo>
                  <a:pt x="6154136" y="197320"/>
                </a:lnTo>
                <a:lnTo>
                  <a:pt x="6161335" y="227211"/>
                </a:lnTo>
                <a:lnTo>
                  <a:pt x="6161335" y="795583"/>
                </a:lnTo>
                <a:lnTo>
                  <a:pt x="6137079" y="866653"/>
                </a:lnTo>
                <a:lnTo>
                  <a:pt x="6113750" y="904784"/>
                </a:lnTo>
                <a:lnTo>
                  <a:pt x="6084468" y="939100"/>
                </a:lnTo>
                <a:lnTo>
                  <a:pt x="6050152" y="968383"/>
                </a:lnTo>
                <a:lnTo>
                  <a:pt x="6012020" y="991711"/>
                </a:lnTo>
                <a:lnTo>
                  <a:pt x="5970842" y="1008768"/>
                </a:lnTo>
                <a:lnTo>
                  <a:pt x="5927383" y="1019235"/>
                </a:lnTo>
                <a:lnTo>
                  <a:pt x="5882412" y="1022795"/>
                </a:lnTo>
                <a:close/>
              </a:path>
            </a:pathLst>
          </a:custGeom>
          <a:solidFill>
            <a:srgbClr val="FFFAEF"/>
          </a:solidFill>
        </p:spPr>
        <p:txBody>
          <a:bodyPr wrap="square" lIns="0" tIns="0" rIns="0" bIns="0" rtlCol="0"/>
          <a:lstStyle/>
          <a:p>
            <a:pPr algn="ctr"/>
            <a:r>
              <a:rPr lang="ru-RU" sz="6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 </a:t>
            </a:r>
            <a:r>
              <a:rPr lang="ru-RU" sz="6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6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</a:t>
            </a:r>
            <a:r>
              <a:rPr lang="ru-RU" sz="6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Хронологія</a:t>
            </a:r>
            <a:r>
              <a:rPr lang="ru-RU" sz="6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sz="6600" dirty="0"/>
          </a:p>
        </p:txBody>
      </p:sp>
      <p:sp>
        <p:nvSpPr>
          <p:cNvPr id="4" name="object 4"/>
          <p:cNvSpPr txBox="1"/>
          <p:nvPr/>
        </p:nvSpPr>
        <p:spPr>
          <a:xfrm>
            <a:off x="2363701" y="7011206"/>
            <a:ext cx="5470525" cy="258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3020">
              <a:lnSpc>
                <a:spcPct val="116700"/>
              </a:lnSpc>
              <a:spcBef>
                <a:spcPts val="100"/>
              </a:spcBef>
            </a:pPr>
            <a:r>
              <a:rPr sz="1500" spc="100" dirty="0" smtClean="0">
                <a:solidFill>
                  <a:srgbClr val="4F4F4F"/>
                </a:solidFill>
                <a:latin typeface="Microsoft Sans Serif"/>
                <a:cs typeface="Microsoft Sans Serif"/>
              </a:rPr>
              <a:t>.</a:t>
            </a:r>
            <a:endParaRPr sz="1500" dirty="0">
              <a:latin typeface="Microsoft Sans Serif"/>
              <a:cs typeface="Microsoft Sans Serif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0"/>
            <a:ext cx="3225165" cy="4785360"/>
            <a:chOff x="0" y="0"/>
            <a:chExt cx="3225165" cy="4785360"/>
          </a:xfrm>
        </p:grpSpPr>
        <p:sp>
          <p:nvSpPr>
            <p:cNvPr id="6" name="object 6"/>
            <p:cNvSpPr/>
            <p:nvPr/>
          </p:nvSpPr>
          <p:spPr>
            <a:xfrm>
              <a:off x="0" y="0"/>
              <a:ext cx="3225165" cy="4785360"/>
            </a:xfrm>
            <a:custGeom>
              <a:avLst/>
              <a:gdLst/>
              <a:ahLst/>
              <a:cxnLst/>
              <a:rect l="l" t="t" r="r" b="b"/>
              <a:pathLst>
                <a:path w="3225165" h="4785360">
                  <a:moveTo>
                    <a:pt x="0" y="4785312"/>
                  </a:moveTo>
                  <a:lnTo>
                    <a:pt x="65754" y="4687746"/>
                  </a:lnTo>
                  <a:lnTo>
                    <a:pt x="57944" y="4686221"/>
                  </a:lnTo>
                  <a:lnTo>
                    <a:pt x="38262" y="4682811"/>
                  </a:lnTo>
                  <a:lnTo>
                    <a:pt x="12324" y="4679264"/>
                  </a:lnTo>
                  <a:lnTo>
                    <a:pt x="0" y="4678366"/>
                  </a:lnTo>
                  <a:lnTo>
                    <a:pt x="0" y="4785312"/>
                  </a:lnTo>
                  <a:close/>
                </a:path>
                <a:path w="3225165" h="4785360">
                  <a:moveTo>
                    <a:pt x="2927663" y="441261"/>
                  </a:moveTo>
                  <a:lnTo>
                    <a:pt x="3159341" y="97498"/>
                  </a:lnTo>
                  <a:lnTo>
                    <a:pt x="3111019" y="93908"/>
                  </a:lnTo>
                  <a:lnTo>
                    <a:pt x="3082134" y="74441"/>
                  </a:lnTo>
                  <a:lnTo>
                    <a:pt x="3071567" y="84275"/>
                  </a:lnTo>
                  <a:lnTo>
                    <a:pt x="3032988" y="67421"/>
                  </a:lnTo>
                  <a:lnTo>
                    <a:pt x="3019489" y="61198"/>
                  </a:lnTo>
                  <a:lnTo>
                    <a:pt x="2961982" y="121463"/>
                  </a:lnTo>
                  <a:lnTo>
                    <a:pt x="2781755" y="0"/>
                  </a:lnTo>
                  <a:lnTo>
                    <a:pt x="2281428" y="0"/>
                  </a:lnTo>
                  <a:lnTo>
                    <a:pt x="2901444" y="417858"/>
                  </a:lnTo>
                  <a:lnTo>
                    <a:pt x="2921436" y="433632"/>
                  </a:lnTo>
                  <a:lnTo>
                    <a:pt x="2927663" y="441261"/>
                  </a:lnTo>
                  <a:close/>
                </a:path>
                <a:path w="3225165" h="4785360">
                  <a:moveTo>
                    <a:pt x="3082134" y="74441"/>
                  </a:moveTo>
                  <a:lnTo>
                    <a:pt x="3111019" y="93908"/>
                  </a:lnTo>
                  <a:lnTo>
                    <a:pt x="3091142" y="66058"/>
                  </a:lnTo>
                  <a:lnTo>
                    <a:pt x="3082134" y="74441"/>
                  </a:lnTo>
                  <a:close/>
                </a:path>
                <a:path w="3225165" h="4785360">
                  <a:moveTo>
                    <a:pt x="2781715" y="396059"/>
                  </a:moveTo>
                  <a:lnTo>
                    <a:pt x="2812269" y="404560"/>
                  </a:lnTo>
                  <a:lnTo>
                    <a:pt x="2865712" y="404610"/>
                  </a:lnTo>
                  <a:lnTo>
                    <a:pt x="2901444" y="417858"/>
                  </a:lnTo>
                  <a:lnTo>
                    <a:pt x="2281428" y="0"/>
                  </a:lnTo>
                  <a:lnTo>
                    <a:pt x="2244258" y="0"/>
                  </a:lnTo>
                  <a:lnTo>
                    <a:pt x="2800745" y="375043"/>
                  </a:lnTo>
                  <a:lnTo>
                    <a:pt x="2781715" y="396059"/>
                  </a:lnTo>
                  <a:close/>
                </a:path>
                <a:path w="3225165" h="4785360">
                  <a:moveTo>
                    <a:pt x="1871525" y="0"/>
                  </a:moveTo>
                  <a:lnTo>
                    <a:pt x="2487733" y="415292"/>
                  </a:lnTo>
                  <a:lnTo>
                    <a:pt x="2604152" y="242550"/>
                  </a:lnTo>
                  <a:lnTo>
                    <a:pt x="2244258" y="0"/>
                  </a:lnTo>
                  <a:lnTo>
                    <a:pt x="1871525" y="0"/>
                  </a:lnTo>
                  <a:close/>
                </a:path>
                <a:path w="3225165" h="4785360">
                  <a:moveTo>
                    <a:pt x="986454" y="0"/>
                  </a:moveTo>
                  <a:lnTo>
                    <a:pt x="2211291" y="825476"/>
                  </a:lnTo>
                  <a:lnTo>
                    <a:pt x="2319852" y="664393"/>
                  </a:lnTo>
                  <a:lnTo>
                    <a:pt x="2477107" y="770375"/>
                  </a:lnTo>
                  <a:lnTo>
                    <a:pt x="2695952" y="785072"/>
                  </a:lnTo>
                  <a:lnTo>
                    <a:pt x="2873913" y="521014"/>
                  </a:lnTo>
                  <a:lnTo>
                    <a:pt x="2836166" y="512460"/>
                  </a:lnTo>
                  <a:lnTo>
                    <a:pt x="2817049" y="518248"/>
                  </a:lnTo>
                  <a:lnTo>
                    <a:pt x="2805936" y="516538"/>
                  </a:lnTo>
                  <a:lnTo>
                    <a:pt x="2796333" y="510065"/>
                  </a:lnTo>
                  <a:lnTo>
                    <a:pt x="2777073" y="513455"/>
                  </a:lnTo>
                  <a:lnTo>
                    <a:pt x="2733569" y="484136"/>
                  </a:lnTo>
                  <a:lnTo>
                    <a:pt x="2727995" y="482989"/>
                  </a:lnTo>
                  <a:lnTo>
                    <a:pt x="2684326" y="547785"/>
                  </a:lnTo>
                  <a:lnTo>
                    <a:pt x="1871525" y="0"/>
                  </a:lnTo>
                  <a:lnTo>
                    <a:pt x="986454" y="0"/>
                  </a:lnTo>
                  <a:close/>
                </a:path>
                <a:path w="3225165" h="4785360">
                  <a:moveTo>
                    <a:pt x="2796333" y="510065"/>
                  </a:moveTo>
                  <a:lnTo>
                    <a:pt x="2805936" y="516538"/>
                  </a:lnTo>
                  <a:lnTo>
                    <a:pt x="2800775" y="512051"/>
                  </a:lnTo>
                  <a:lnTo>
                    <a:pt x="2799511" y="509506"/>
                  </a:lnTo>
                  <a:lnTo>
                    <a:pt x="2796333" y="510065"/>
                  </a:lnTo>
                  <a:close/>
                </a:path>
                <a:path w="3225165" h="4785360">
                  <a:moveTo>
                    <a:pt x="2733569" y="484136"/>
                  </a:moveTo>
                  <a:lnTo>
                    <a:pt x="2777073" y="513455"/>
                  </a:lnTo>
                  <a:lnTo>
                    <a:pt x="2766768" y="506123"/>
                  </a:lnTo>
                  <a:lnTo>
                    <a:pt x="2763974" y="495709"/>
                  </a:lnTo>
                  <a:lnTo>
                    <a:pt x="2764069" y="490415"/>
                  </a:lnTo>
                  <a:lnTo>
                    <a:pt x="2733569" y="484136"/>
                  </a:lnTo>
                  <a:close/>
                </a:path>
                <a:path w="3225165" h="4785360">
                  <a:moveTo>
                    <a:pt x="76225" y="0"/>
                  </a:moveTo>
                  <a:lnTo>
                    <a:pt x="1926990" y="1247319"/>
                  </a:lnTo>
                  <a:lnTo>
                    <a:pt x="2035551" y="1086237"/>
                  </a:lnTo>
                  <a:lnTo>
                    <a:pt x="2197251" y="1195214"/>
                  </a:lnTo>
                  <a:lnTo>
                    <a:pt x="2389302" y="1240078"/>
                  </a:lnTo>
                  <a:lnTo>
                    <a:pt x="2548230" y="1004261"/>
                  </a:lnTo>
                  <a:lnTo>
                    <a:pt x="2756049" y="871437"/>
                  </a:lnTo>
                  <a:lnTo>
                    <a:pt x="2750502" y="870259"/>
                  </a:lnTo>
                  <a:lnTo>
                    <a:pt x="2736632" y="867992"/>
                  </a:lnTo>
                  <a:lnTo>
                    <a:pt x="2718591" y="866537"/>
                  </a:lnTo>
                  <a:lnTo>
                    <a:pt x="2700534" y="867794"/>
                  </a:lnTo>
                  <a:lnTo>
                    <a:pt x="2676145" y="866684"/>
                  </a:lnTo>
                  <a:lnTo>
                    <a:pt x="2644172" y="860020"/>
                  </a:lnTo>
                  <a:lnTo>
                    <a:pt x="2616370" y="852544"/>
                  </a:lnTo>
                  <a:lnTo>
                    <a:pt x="2604491" y="848999"/>
                  </a:lnTo>
                  <a:lnTo>
                    <a:pt x="2585862" y="872966"/>
                  </a:lnTo>
                  <a:lnTo>
                    <a:pt x="2567803" y="884641"/>
                  </a:lnTo>
                  <a:lnTo>
                    <a:pt x="2554152" y="888420"/>
                  </a:lnTo>
                  <a:lnTo>
                    <a:pt x="2548748" y="888702"/>
                  </a:lnTo>
                  <a:lnTo>
                    <a:pt x="2397893" y="951236"/>
                  </a:lnTo>
                  <a:lnTo>
                    <a:pt x="986454" y="0"/>
                  </a:lnTo>
                  <a:lnTo>
                    <a:pt x="76225" y="0"/>
                  </a:lnTo>
                  <a:close/>
                </a:path>
                <a:path w="3225165" h="4785360">
                  <a:moveTo>
                    <a:pt x="0" y="591699"/>
                  </a:moveTo>
                  <a:lnTo>
                    <a:pt x="1698690" y="1736527"/>
                  </a:lnTo>
                  <a:lnTo>
                    <a:pt x="1667008" y="1712687"/>
                  </a:lnTo>
                  <a:lnTo>
                    <a:pt x="1657066" y="1693544"/>
                  </a:lnTo>
                  <a:lnTo>
                    <a:pt x="1656500" y="1685697"/>
                  </a:lnTo>
                  <a:lnTo>
                    <a:pt x="1639341" y="1674132"/>
                  </a:lnTo>
                  <a:lnTo>
                    <a:pt x="1762458" y="1491451"/>
                  </a:lnTo>
                  <a:lnTo>
                    <a:pt x="1960437" y="1624879"/>
                  </a:lnTo>
                  <a:lnTo>
                    <a:pt x="2127277" y="1650320"/>
                  </a:lnTo>
                  <a:lnTo>
                    <a:pt x="2313579" y="1266317"/>
                  </a:lnTo>
                  <a:lnTo>
                    <a:pt x="2281855" y="1281210"/>
                  </a:lnTo>
                  <a:lnTo>
                    <a:pt x="2264673" y="1274424"/>
                  </a:lnTo>
                  <a:lnTo>
                    <a:pt x="2251789" y="1297150"/>
                  </a:lnTo>
                  <a:lnTo>
                    <a:pt x="2140236" y="1272696"/>
                  </a:lnTo>
                  <a:lnTo>
                    <a:pt x="2105324" y="1367507"/>
                  </a:lnTo>
                  <a:lnTo>
                    <a:pt x="76225" y="0"/>
                  </a:lnTo>
                  <a:lnTo>
                    <a:pt x="0" y="0"/>
                  </a:lnTo>
                  <a:lnTo>
                    <a:pt x="0" y="591699"/>
                  </a:lnTo>
                  <a:close/>
                </a:path>
                <a:path w="3225165" h="4785360">
                  <a:moveTo>
                    <a:pt x="1853195" y="2035550"/>
                  </a:moveTo>
                  <a:lnTo>
                    <a:pt x="2065841" y="1720028"/>
                  </a:lnTo>
                  <a:lnTo>
                    <a:pt x="1890867" y="1703559"/>
                  </a:lnTo>
                  <a:lnTo>
                    <a:pt x="1884193" y="1713969"/>
                  </a:lnTo>
                  <a:lnTo>
                    <a:pt x="1868126" y="1738655"/>
                  </a:lnTo>
                  <a:lnTo>
                    <a:pt x="1848600" y="1767798"/>
                  </a:lnTo>
                  <a:lnTo>
                    <a:pt x="1831547" y="1791578"/>
                  </a:lnTo>
                  <a:lnTo>
                    <a:pt x="1813303" y="1796445"/>
                  </a:lnTo>
                  <a:lnTo>
                    <a:pt x="1791110" y="1783948"/>
                  </a:lnTo>
                  <a:lnTo>
                    <a:pt x="1742355" y="1751090"/>
                  </a:lnTo>
                  <a:lnTo>
                    <a:pt x="1698690" y="1736527"/>
                  </a:lnTo>
                  <a:lnTo>
                    <a:pt x="0" y="591699"/>
                  </a:lnTo>
                  <a:lnTo>
                    <a:pt x="0" y="781477"/>
                  </a:lnTo>
                  <a:lnTo>
                    <a:pt x="1832306" y="2016356"/>
                  </a:lnTo>
                  <a:lnTo>
                    <a:pt x="1847737" y="2028972"/>
                  </a:lnTo>
                  <a:lnTo>
                    <a:pt x="1853195" y="2035550"/>
                  </a:lnTo>
                  <a:close/>
                </a:path>
                <a:path w="3225165" h="4785360">
                  <a:moveTo>
                    <a:pt x="1742355" y="1751090"/>
                  </a:moveTo>
                  <a:lnTo>
                    <a:pt x="1791110" y="1783948"/>
                  </a:lnTo>
                  <a:lnTo>
                    <a:pt x="1772367" y="1766987"/>
                  </a:lnTo>
                  <a:lnTo>
                    <a:pt x="1764475" y="1758466"/>
                  </a:lnTo>
                  <a:lnTo>
                    <a:pt x="1742355" y="1751090"/>
                  </a:lnTo>
                  <a:close/>
                </a:path>
                <a:path w="3225165" h="4785360">
                  <a:moveTo>
                    <a:pt x="0" y="1166030"/>
                  </a:moveTo>
                  <a:lnTo>
                    <a:pt x="1517452" y="2188714"/>
                  </a:lnTo>
                  <a:lnTo>
                    <a:pt x="1454703" y="2145858"/>
                  </a:lnTo>
                  <a:lnTo>
                    <a:pt x="1365152" y="2080971"/>
                  </a:lnTo>
                  <a:lnTo>
                    <a:pt x="1472586" y="1921561"/>
                  </a:lnTo>
                  <a:lnTo>
                    <a:pt x="1601067" y="2008151"/>
                  </a:lnTo>
                  <a:lnTo>
                    <a:pt x="1610171" y="2010589"/>
                  </a:lnTo>
                  <a:lnTo>
                    <a:pt x="1633563" y="2014955"/>
                  </a:lnTo>
                  <a:lnTo>
                    <a:pt x="1665360" y="2016830"/>
                  </a:lnTo>
                  <a:lnTo>
                    <a:pt x="1699678" y="2011791"/>
                  </a:lnTo>
                  <a:lnTo>
                    <a:pt x="1730662" y="2006805"/>
                  </a:lnTo>
                  <a:lnTo>
                    <a:pt x="1755203" y="2008779"/>
                  </a:lnTo>
                  <a:lnTo>
                    <a:pt x="1771354" y="2013242"/>
                  </a:lnTo>
                  <a:lnTo>
                    <a:pt x="1777170" y="2015723"/>
                  </a:lnTo>
                  <a:lnTo>
                    <a:pt x="1808313" y="2008381"/>
                  </a:lnTo>
                  <a:lnTo>
                    <a:pt x="1832306" y="2016356"/>
                  </a:lnTo>
                  <a:lnTo>
                    <a:pt x="0" y="781477"/>
                  </a:lnTo>
                  <a:lnTo>
                    <a:pt x="0" y="1166030"/>
                  </a:lnTo>
                  <a:close/>
                </a:path>
                <a:path w="3225165" h="4785360">
                  <a:moveTo>
                    <a:pt x="0" y="1784036"/>
                  </a:moveTo>
                  <a:lnTo>
                    <a:pt x="1076375" y="2509457"/>
                  </a:lnTo>
                  <a:lnTo>
                    <a:pt x="1188286" y="2343405"/>
                  </a:lnTo>
                  <a:lnTo>
                    <a:pt x="1358303" y="2457988"/>
                  </a:lnTo>
                  <a:lnTo>
                    <a:pt x="1508415" y="2435952"/>
                  </a:lnTo>
                  <a:lnTo>
                    <a:pt x="1510143" y="2422663"/>
                  </a:lnTo>
                  <a:lnTo>
                    <a:pt x="1525314" y="2414675"/>
                  </a:lnTo>
                  <a:lnTo>
                    <a:pt x="1556973" y="2410107"/>
                  </a:lnTo>
                  <a:lnTo>
                    <a:pt x="1588303" y="2408040"/>
                  </a:lnTo>
                  <a:lnTo>
                    <a:pt x="1602484" y="2407554"/>
                  </a:lnTo>
                  <a:lnTo>
                    <a:pt x="1800573" y="2113631"/>
                  </a:lnTo>
                  <a:lnTo>
                    <a:pt x="1766721" y="2102907"/>
                  </a:lnTo>
                  <a:lnTo>
                    <a:pt x="1763128" y="2103310"/>
                  </a:lnTo>
                  <a:lnTo>
                    <a:pt x="1752969" y="2105392"/>
                  </a:lnTo>
                  <a:lnTo>
                    <a:pt x="1737173" y="2110462"/>
                  </a:lnTo>
                  <a:lnTo>
                    <a:pt x="1716668" y="2119832"/>
                  </a:lnTo>
                  <a:lnTo>
                    <a:pt x="1697296" y="2123588"/>
                  </a:lnTo>
                  <a:lnTo>
                    <a:pt x="1684024" y="2116263"/>
                  </a:lnTo>
                  <a:lnTo>
                    <a:pt x="1657848" y="2098622"/>
                  </a:lnTo>
                  <a:lnTo>
                    <a:pt x="1620629" y="2093811"/>
                  </a:lnTo>
                  <a:lnTo>
                    <a:pt x="1586632" y="2146060"/>
                  </a:lnTo>
                  <a:lnTo>
                    <a:pt x="1562084" y="2183725"/>
                  </a:lnTo>
                  <a:lnTo>
                    <a:pt x="1548457" y="2204509"/>
                  </a:lnTo>
                  <a:lnTo>
                    <a:pt x="1517452" y="2188714"/>
                  </a:lnTo>
                  <a:lnTo>
                    <a:pt x="0" y="1166030"/>
                  </a:lnTo>
                  <a:lnTo>
                    <a:pt x="0" y="1784036"/>
                  </a:lnTo>
                  <a:close/>
                </a:path>
                <a:path w="3225165" h="4785360">
                  <a:moveTo>
                    <a:pt x="1657848" y="2098622"/>
                  </a:moveTo>
                  <a:lnTo>
                    <a:pt x="1684024" y="2116263"/>
                  </a:lnTo>
                  <a:lnTo>
                    <a:pt x="1676395" y="2105940"/>
                  </a:lnTo>
                  <a:lnTo>
                    <a:pt x="1673954" y="2100703"/>
                  </a:lnTo>
                  <a:lnTo>
                    <a:pt x="1657848" y="2098622"/>
                  </a:lnTo>
                  <a:close/>
                </a:path>
                <a:path w="3225165" h="4785360">
                  <a:moveTo>
                    <a:pt x="0" y="2402278"/>
                  </a:moveTo>
                  <a:lnTo>
                    <a:pt x="789853" y="2934598"/>
                  </a:lnTo>
                  <a:lnTo>
                    <a:pt x="909621" y="2756886"/>
                  </a:lnTo>
                  <a:lnTo>
                    <a:pt x="1082936" y="2873691"/>
                  </a:lnTo>
                  <a:lnTo>
                    <a:pt x="1346169" y="2787873"/>
                  </a:lnTo>
                  <a:lnTo>
                    <a:pt x="1467032" y="2608537"/>
                  </a:lnTo>
                  <a:lnTo>
                    <a:pt x="1326944" y="2564852"/>
                  </a:lnTo>
                  <a:lnTo>
                    <a:pt x="1327665" y="2580141"/>
                  </a:lnTo>
                  <a:lnTo>
                    <a:pt x="1321526" y="2587432"/>
                  </a:lnTo>
                  <a:lnTo>
                    <a:pt x="1313901" y="2589657"/>
                  </a:lnTo>
                  <a:lnTo>
                    <a:pt x="1310165" y="2589748"/>
                  </a:lnTo>
                  <a:lnTo>
                    <a:pt x="1300317" y="2619314"/>
                  </a:lnTo>
                  <a:lnTo>
                    <a:pt x="1248155" y="2603478"/>
                  </a:lnTo>
                  <a:lnTo>
                    <a:pt x="1224788" y="2609479"/>
                  </a:lnTo>
                  <a:lnTo>
                    <a:pt x="0" y="1784036"/>
                  </a:lnTo>
                  <a:lnTo>
                    <a:pt x="0" y="2402278"/>
                  </a:lnTo>
                  <a:close/>
                </a:path>
                <a:path w="3225165" h="4785360">
                  <a:moveTo>
                    <a:pt x="985769" y="3322632"/>
                  </a:moveTo>
                  <a:lnTo>
                    <a:pt x="1149174" y="3080172"/>
                  </a:lnTo>
                  <a:lnTo>
                    <a:pt x="1178166" y="2947530"/>
                  </a:lnTo>
                  <a:lnTo>
                    <a:pt x="989041" y="2984341"/>
                  </a:lnTo>
                  <a:lnTo>
                    <a:pt x="981474" y="3063740"/>
                  </a:lnTo>
                  <a:lnTo>
                    <a:pt x="0" y="2402278"/>
                  </a:lnTo>
                  <a:lnTo>
                    <a:pt x="0" y="2657784"/>
                  </a:lnTo>
                  <a:lnTo>
                    <a:pt x="978183" y="3317028"/>
                  </a:lnTo>
                  <a:lnTo>
                    <a:pt x="985769" y="3322632"/>
                  </a:lnTo>
                  <a:close/>
                </a:path>
                <a:path w="3225165" h="4785360">
                  <a:moveTo>
                    <a:pt x="0" y="2996337"/>
                  </a:moveTo>
                  <a:lnTo>
                    <a:pt x="514537" y="3343109"/>
                  </a:lnTo>
                  <a:lnTo>
                    <a:pt x="618622" y="3188669"/>
                  </a:lnTo>
                  <a:lnTo>
                    <a:pt x="838492" y="3336850"/>
                  </a:lnTo>
                  <a:lnTo>
                    <a:pt x="893551" y="3316003"/>
                  </a:lnTo>
                  <a:lnTo>
                    <a:pt x="928427" y="3303334"/>
                  </a:lnTo>
                  <a:lnTo>
                    <a:pt x="957853" y="3307136"/>
                  </a:lnTo>
                  <a:lnTo>
                    <a:pt x="978183" y="3317028"/>
                  </a:lnTo>
                  <a:lnTo>
                    <a:pt x="0" y="2657784"/>
                  </a:lnTo>
                  <a:lnTo>
                    <a:pt x="0" y="2996337"/>
                  </a:lnTo>
                  <a:close/>
                </a:path>
                <a:path w="3225165" h="4785360">
                  <a:moveTo>
                    <a:pt x="0" y="3600126"/>
                  </a:moveTo>
                  <a:lnTo>
                    <a:pt x="234713" y="3758311"/>
                  </a:lnTo>
                  <a:lnTo>
                    <a:pt x="335449" y="3608840"/>
                  </a:lnTo>
                  <a:lnTo>
                    <a:pt x="523724" y="3735728"/>
                  </a:lnTo>
                  <a:lnTo>
                    <a:pt x="696992" y="3751117"/>
                  </a:lnTo>
                  <a:lnTo>
                    <a:pt x="818983" y="3570109"/>
                  </a:lnTo>
                  <a:lnTo>
                    <a:pt x="985400" y="3394859"/>
                  </a:lnTo>
                  <a:lnTo>
                    <a:pt x="886451" y="3398218"/>
                  </a:lnTo>
                  <a:lnTo>
                    <a:pt x="839166" y="3414645"/>
                  </a:lnTo>
                  <a:lnTo>
                    <a:pt x="809114" y="3394392"/>
                  </a:lnTo>
                  <a:lnTo>
                    <a:pt x="704486" y="3471124"/>
                  </a:lnTo>
                  <a:lnTo>
                    <a:pt x="0" y="2996337"/>
                  </a:lnTo>
                  <a:lnTo>
                    <a:pt x="0" y="3600126"/>
                  </a:lnTo>
                  <a:close/>
                </a:path>
                <a:path w="3225165" h="4785360">
                  <a:moveTo>
                    <a:pt x="809114" y="3394392"/>
                  </a:moveTo>
                  <a:lnTo>
                    <a:pt x="839166" y="3414645"/>
                  </a:lnTo>
                  <a:lnTo>
                    <a:pt x="814299" y="3390590"/>
                  </a:lnTo>
                  <a:lnTo>
                    <a:pt x="809114" y="3394392"/>
                  </a:lnTo>
                  <a:close/>
                </a:path>
                <a:path w="3225165" h="4785360">
                  <a:moveTo>
                    <a:pt x="0" y="4106578"/>
                  </a:moveTo>
                  <a:lnTo>
                    <a:pt x="60101" y="4017399"/>
                  </a:lnTo>
                  <a:lnTo>
                    <a:pt x="230118" y="4131982"/>
                  </a:lnTo>
                  <a:lnTo>
                    <a:pt x="270445" y="4119612"/>
                  </a:lnTo>
                  <a:lnTo>
                    <a:pt x="299589" y="4110526"/>
                  </a:lnTo>
                  <a:lnTo>
                    <a:pt x="315818" y="4105171"/>
                  </a:lnTo>
                  <a:lnTo>
                    <a:pt x="338504" y="4107607"/>
                  </a:lnTo>
                  <a:lnTo>
                    <a:pt x="381886" y="4115613"/>
                  </a:lnTo>
                  <a:lnTo>
                    <a:pt x="442932" y="4128091"/>
                  </a:lnTo>
                  <a:lnTo>
                    <a:pt x="572780" y="3935423"/>
                  </a:lnTo>
                  <a:lnTo>
                    <a:pt x="644053" y="3783051"/>
                  </a:lnTo>
                  <a:lnTo>
                    <a:pt x="481378" y="3755553"/>
                  </a:lnTo>
                  <a:lnTo>
                    <a:pt x="419691" y="3882976"/>
                  </a:lnTo>
                  <a:lnTo>
                    <a:pt x="0" y="3600126"/>
                  </a:lnTo>
                  <a:lnTo>
                    <a:pt x="0" y="4106578"/>
                  </a:lnTo>
                  <a:close/>
                </a:path>
                <a:path w="3225165" h="4785360">
                  <a:moveTo>
                    <a:pt x="0" y="4560207"/>
                  </a:moveTo>
                  <a:lnTo>
                    <a:pt x="20802" y="4560861"/>
                  </a:lnTo>
                  <a:lnTo>
                    <a:pt x="83484" y="4586150"/>
                  </a:lnTo>
                  <a:lnTo>
                    <a:pt x="144107" y="4571485"/>
                  </a:lnTo>
                  <a:lnTo>
                    <a:pt x="221333" y="4456898"/>
                  </a:lnTo>
                  <a:lnTo>
                    <a:pt x="529656" y="4225174"/>
                  </a:lnTo>
                  <a:lnTo>
                    <a:pt x="500133" y="4213416"/>
                  </a:lnTo>
                  <a:lnTo>
                    <a:pt x="476319" y="4204502"/>
                  </a:lnTo>
                  <a:lnTo>
                    <a:pt x="458108" y="4198704"/>
                  </a:lnTo>
                  <a:lnTo>
                    <a:pt x="445177" y="4199075"/>
                  </a:lnTo>
                  <a:lnTo>
                    <a:pt x="432950" y="4203777"/>
                  </a:lnTo>
                  <a:lnTo>
                    <a:pt x="423843" y="4209227"/>
                  </a:lnTo>
                  <a:lnTo>
                    <a:pt x="420270" y="4211840"/>
                  </a:lnTo>
                  <a:lnTo>
                    <a:pt x="405442" y="4204865"/>
                  </a:lnTo>
                  <a:lnTo>
                    <a:pt x="395468" y="4204783"/>
                  </a:lnTo>
                  <a:lnTo>
                    <a:pt x="389850" y="4207637"/>
                  </a:lnTo>
                  <a:lnTo>
                    <a:pt x="388088" y="4209468"/>
                  </a:lnTo>
                  <a:lnTo>
                    <a:pt x="375589" y="4221842"/>
                  </a:lnTo>
                  <a:lnTo>
                    <a:pt x="362285" y="4228004"/>
                  </a:lnTo>
                  <a:lnTo>
                    <a:pt x="351710" y="4230117"/>
                  </a:lnTo>
                  <a:lnTo>
                    <a:pt x="347399" y="4230341"/>
                  </a:lnTo>
                  <a:lnTo>
                    <a:pt x="297251" y="4293504"/>
                  </a:lnTo>
                  <a:lnTo>
                    <a:pt x="227319" y="4321946"/>
                  </a:lnTo>
                  <a:lnTo>
                    <a:pt x="165155" y="4329134"/>
                  </a:lnTo>
                  <a:lnTo>
                    <a:pt x="138311" y="4328538"/>
                  </a:lnTo>
                  <a:lnTo>
                    <a:pt x="0" y="4235323"/>
                  </a:lnTo>
                  <a:lnTo>
                    <a:pt x="0" y="4560207"/>
                  </a:lnTo>
                  <a:close/>
                </a:path>
                <a:path w="3225165" h="4785360">
                  <a:moveTo>
                    <a:pt x="3075868" y="2605"/>
                  </a:moveTo>
                  <a:lnTo>
                    <a:pt x="3089358" y="0"/>
                  </a:lnTo>
                  <a:lnTo>
                    <a:pt x="3075202" y="0"/>
                  </a:lnTo>
                  <a:lnTo>
                    <a:pt x="3075868" y="2605"/>
                  </a:lnTo>
                  <a:close/>
                </a:path>
                <a:path w="3225165" h="4785360">
                  <a:moveTo>
                    <a:pt x="3107780" y="0"/>
                  </a:moveTo>
                  <a:lnTo>
                    <a:pt x="3133598" y="17399"/>
                  </a:lnTo>
                  <a:lnTo>
                    <a:pt x="3207454" y="26107"/>
                  </a:lnTo>
                  <a:lnTo>
                    <a:pt x="3225050" y="0"/>
                  </a:lnTo>
                  <a:lnTo>
                    <a:pt x="3107780" y="0"/>
                  </a:lnTo>
                  <a:close/>
                </a:path>
              </a:pathLst>
            </a:custGeom>
            <a:solidFill>
              <a:srgbClr val="FF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0" y="11"/>
              <a:ext cx="2571115" cy="4122420"/>
            </a:xfrm>
            <a:custGeom>
              <a:avLst/>
              <a:gdLst/>
              <a:ahLst/>
              <a:cxnLst/>
              <a:rect l="l" t="t" r="r" b="b"/>
              <a:pathLst>
                <a:path w="2571115" h="4122420">
                  <a:moveTo>
                    <a:pt x="351663" y="3601491"/>
                  </a:moveTo>
                  <a:lnTo>
                    <a:pt x="346163" y="3592919"/>
                  </a:lnTo>
                  <a:lnTo>
                    <a:pt x="0" y="3359620"/>
                  </a:lnTo>
                  <a:lnTo>
                    <a:pt x="0" y="3390747"/>
                  </a:lnTo>
                  <a:lnTo>
                    <a:pt x="331736" y="3614331"/>
                  </a:lnTo>
                  <a:lnTo>
                    <a:pt x="341757" y="3616223"/>
                  </a:lnTo>
                  <a:lnTo>
                    <a:pt x="349300" y="3610597"/>
                  </a:lnTo>
                  <a:lnTo>
                    <a:pt x="351663" y="3601491"/>
                  </a:lnTo>
                  <a:close/>
                </a:path>
                <a:path w="2571115" h="4122420">
                  <a:moveTo>
                    <a:pt x="392226" y="4107611"/>
                  </a:moveTo>
                  <a:lnTo>
                    <a:pt x="386740" y="4099039"/>
                  </a:lnTo>
                  <a:lnTo>
                    <a:pt x="0" y="3838397"/>
                  </a:lnTo>
                  <a:lnTo>
                    <a:pt x="0" y="3869525"/>
                  </a:lnTo>
                  <a:lnTo>
                    <a:pt x="372313" y="4120451"/>
                  </a:lnTo>
                  <a:lnTo>
                    <a:pt x="382320" y="4122331"/>
                  </a:lnTo>
                  <a:lnTo>
                    <a:pt x="389864" y="4116717"/>
                  </a:lnTo>
                  <a:lnTo>
                    <a:pt x="392226" y="4107611"/>
                  </a:lnTo>
                  <a:close/>
                </a:path>
                <a:path w="2571115" h="4122420">
                  <a:moveTo>
                    <a:pt x="573544" y="3272256"/>
                  </a:moveTo>
                  <a:lnTo>
                    <a:pt x="568058" y="3263684"/>
                  </a:lnTo>
                  <a:lnTo>
                    <a:pt x="0" y="2880842"/>
                  </a:lnTo>
                  <a:lnTo>
                    <a:pt x="0" y="2911970"/>
                  </a:lnTo>
                  <a:lnTo>
                    <a:pt x="553631" y="3285096"/>
                  </a:lnTo>
                  <a:lnTo>
                    <a:pt x="563651" y="3286976"/>
                  </a:lnTo>
                  <a:lnTo>
                    <a:pt x="571182" y="3281362"/>
                  </a:lnTo>
                  <a:lnTo>
                    <a:pt x="573544" y="3272256"/>
                  </a:lnTo>
                  <a:close/>
                </a:path>
                <a:path w="2571115" h="4122420">
                  <a:moveTo>
                    <a:pt x="1109992" y="3155010"/>
                  </a:moveTo>
                  <a:lnTo>
                    <a:pt x="1104506" y="3146450"/>
                  </a:lnTo>
                  <a:lnTo>
                    <a:pt x="0" y="2402065"/>
                  </a:lnTo>
                  <a:lnTo>
                    <a:pt x="0" y="2433193"/>
                  </a:lnTo>
                  <a:lnTo>
                    <a:pt x="1090079" y="3167850"/>
                  </a:lnTo>
                  <a:lnTo>
                    <a:pt x="1100074" y="3169729"/>
                  </a:lnTo>
                  <a:lnTo>
                    <a:pt x="1107617" y="3164103"/>
                  </a:lnTo>
                  <a:lnTo>
                    <a:pt x="1109992" y="3155010"/>
                  </a:lnTo>
                  <a:close/>
                </a:path>
                <a:path w="2571115" h="4122420">
                  <a:moveTo>
                    <a:pt x="1297178" y="2802394"/>
                  </a:moveTo>
                  <a:lnTo>
                    <a:pt x="1291691" y="2793822"/>
                  </a:lnTo>
                  <a:lnTo>
                    <a:pt x="0" y="1923288"/>
                  </a:lnTo>
                  <a:lnTo>
                    <a:pt x="0" y="1954415"/>
                  </a:lnTo>
                  <a:lnTo>
                    <a:pt x="1277264" y="2815234"/>
                  </a:lnTo>
                  <a:lnTo>
                    <a:pt x="1287272" y="2817114"/>
                  </a:lnTo>
                  <a:lnTo>
                    <a:pt x="1294815" y="2811500"/>
                  </a:lnTo>
                  <a:lnTo>
                    <a:pt x="1297178" y="2802394"/>
                  </a:lnTo>
                  <a:close/>
                </a:path>
                <a:path w="2571115" h="4122420">
                  <a:moveTo>
                    <a:pt x="1461109" y="1955304"/>
                  </a:moveTo>
                  <a:lnTo>
                    <a:pt x="1455610" y="1946744"/>
                  </a:lnTo>
                  <a:lnTo>
                    <a:pt x="0" y="965733"/>
                  </a:lnTo>
                  <a:lnTo>
                    <a:pt x="0" y="996861"/>
                  </a:lnTo>
                  <a:lnTo>
                    <a:pt x="1441183" y="1968144"/>
                  </a:lnTo>
                  <a:lnTo>
                    <a:pt x="1451203" y="1970036"/>
                  </a:lnTo>
                  <a:lnTo>
                    <a:pt x="1458734" y="1964410"/>
                  </a:lnTo>
                  <a:lnTo>
                    <a:pt x="1461109" y="1955304"/>
                  </a:lnTo>
                  <a:close/>
                </a:path>
                <a:path w="2571115" h="4122420">
                  <a:moveTo>
                    <a:pt x="1467091" y="2438120"/>
                  </a:moveTo>
                  <a:lnTo>
                    <a:pt x="1461566" y="2429535"/>
                  </a:lnTo>
                  <a:lnTo>
                    <a:pt x="0" y="1444510"/>
                  </a:lnTo>
                  <a:lnTo>
                    <a:pt x="0" y="1475638"/>
                  </a:lnTo>
                  <a:lnTo>
                    <a:pt x="1447139" y="2450947"/>
                  </a:lnTo>
                  <a:lnTo>
                    <a:pt x="1457172" y="2452840"/>
                  </a:lnTo>
                  <a:lnTo>
                    <a:pt x="1464716" y="2447226"/>
                  </a:lnTo>
                  <a:lnTo>
                    <a:pt x="1467091" y="2438120"/>
                  </a:lnTo>
                  <a:close/>
                </a:path>
                <a:path w="2571115" h="4122420">
                  <a:moveTo>
                    <a:pt x="1682965" y="1626120"/>
                  </a:moveTo>
                  <a:lnTo>
                    <a:pt x="1677466" y="1617548"/>
                  </a:lnTo>
                  <a:lnTo>
                    <a:pt x="0" y="487019"/>
                  </a:lnTo>
                  <a:lnTo>
                    <a:pt x="0" y="518147"/>
                  </a:lnTo>
                  <a:lnTo>
                    <a:pt x="1663039" y="1638960"/>
                  </a:lnTo>
                  <a:lnTo>
                    <a:pt x="1673059" y="1640840"/>
                  </a:lnTo>
                  <a:lnTo>
                    <a:pt x="1680591" y="1635226"/>
                  </a:lnTo>
                  <a:lnTo>
                    <a:pt x="1682965" y="1626120"/>
                  </a:lnTo>
                  <a:close/>
                </a:path>
                <a:path w="2571115" h="4122420">
                  <a:moveTo>
                    <a:pt x="2022132" y="897140"/>
                  </a:moveTo>
                  <a:lnTo>
                    <a:pt x="2016607" y="888568"/>
                  </a:lnTo>
                  <a:lnTo>
                    <a:pt x="698157" y="0"/>
                  </a:lnTo>
                  <a:lnTo>
                    <a:pt x="651967" y="0"/>
                  </a:lnTo>
                  <a:lnTo>
                    <a:pt x="2002180" y="909967"/>
                  </a:lnTo>
                  <a:lnTo>
                    <a:pt x="2012213" y="911860"/>
                  </a:lnTo>
                  <a:lnTo>
                    <a:pt x="2019757" y="906246"/>
                  </a:lnTo>
                  <a:lnTo>
                    <a:pt x="2022132" y="897140"/>
                  </a:lnTo>
                  <a:close/>
                </a:path>
                <a:path w="2571115" h="4122420">
                  <a:moveTo>
                    <a:pt x="2204783" y="1499019"/>
                  </a:moveTo>
                  <a:lnTo>
                    <a:pt x="2199284" y="1490446"/>
                  </a:lnTo>
                  <a:lnTo>
                    <a:pt x="0" y="8242"/>
                  </a:lnTo>
                  <a:lnTo>
                    <a:pt x="0" y="39370"/>
                  </a:lnTo>
                  <a:lnTo>
                    <a:pt x="2184857" y="1511858"/>
                  </a:lnTo>
                  <a:lnTo>
                    <a:pt x="2194877" y="1513751"/>
                  </a:lnTo>
                  <a:lnTo>
                    <a:pt x="2202408" y="1508125"/>
                  </a:lnTo>
                  <a:lnTo>
                    <a:pt x="2204783" y="1499019"/>
                  </a:lnTo>
                  <a:close/>
                </a:path>
                <a:path w="2571115" h="4122420">
                  <a:moveTo>
                    <a:pt x="2536685" y="765149"/>
                  </a:moveTo>
                  <a:lnTo>
                    <a:pt x="2531160" y="756564"/>
                  </a:lnTo>
                  <a:lnTo>
                    <a:pt x="1408569" y="0"/>
                  </a:lnTo>
                  <a:lnTo>
                    <a:pt x="1362379" y="0"/>
                  </a:lnTo>
                  <a:lnTo>
                    <a:pt x="2516733" y="777976"/>
                  </a:lnTo>
                  <a:lnTo>
                    <a:pt x="2526766" y="779868"/>
                  </a:lnTo>
                  <a:lnTo>
                    <a:pt x="2534310" y="774255"/>
                  </a:lnTo>
                  <a:lnTo>
                    <a:pt x="2536685" y="765149"/>
                  </a:lnTo>
                  <a:close/>
                </a:path>
                <a:path w="2571115" h="4122420">
                  <a:moveTo>
                    <a:pt x="2570518" y="309168"/>
                  </a:moveTo>
                  <a:lnTo>
                    <a:pt x="2565019" y="300609"/>
                  </a:lnTo>
                  <a:lnTo>
                    <a:pt x="2118982" y="0"/>
                  </a:lnTo>
                  <a:lnTo>
                    <a:pt x="2072779" y="0"/>
                  </a:lnTo>
                  <a:lnTo>
                    <a:pt x="2550591" y="322008"/>
                  </a:lnTo>
                  <a:lnTo>
                    <a:pt x="2560612" y="323900"/>
                  </a:lnTo>
                  <a:lnTo>
                    <a:pt x="2568143" y="318274"/>
                  </a:lnTo>
                  <a:lnTo>
                    <a:pt x="2570518" y="309168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4317181"/>
              <a:ext cx="222443" cy="16949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0"/>
              <a:ext cx="2442210" cy="3623945"/>
            </a:xfrm>
            <a:custGeom>
              <a:avLst/>
              <a:gdLst/>
              <a:ahLst/>
              <a:cxnLst/>
              <a:rect l="l" t="t" r="r" b="b"/>
              <a:pathLst>
                <a:path w="2442210" h="3623945">
                  <a:moveTo>
                    <a:pt x="0" y="3623388"/>
                  </a:moveTo>
                  <a:lnTo>
                    <a:pt x="2441974" y="0"/>
                  </a:lnTo>
                  <a:lnTo>
                    <a:pt x="2410835" y="0"/>
                  </a:lnTo>
                  <a:lnTo>
                    <a:pt x="0" y="3577184"/>
                  </a:lnTo>
                  <a:lnTo>
                    <a:pt x="0" y="3623388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0" y="61199"/>
              <a:ext cx="3159760" cy="4724400"/>
            </a:xfrm>
            <a:custGeom>
              <a:avLst/>
              <a:gdLst/>
              <a:ahLst/>
              <a:cxnLst/>
              <a:rect l="l" t="t" r="r" b="b"/>
              <a:pathLst>
                <a:path w="3159760" h="4724400">
                  <a:moveTo>
                    <a:pt x="2397893" y="890038"/>
                  </a:moveTo>
                  <a:lnTo>
                    <a:pt x="2548230" y="943062"/>
                  </a:lnTo>
                  <a:lnTo>
                    <a:pt x="2756097" y="810270"/>
                  </a:lnTo>
                  <a:lnTo>
                    <a:pt x="2750543" y="809088"/>
                  </a:lnTo>
                  <a:lnTo>
                    <a:pt x="2736656" y="806810"/>
                  </a:lnTo>
                  <a:lnTo>
                    <a:pt x="2718599" y="805344"/>
                  </a:lnTo>
                  <a:lnTo>
                    <a:pt x="2700534" y="806596"/>
                  </a:lnTo>
                  <a:lnTo>
                    <a:pt x="2676145" y="805485"/>
                  </a:lnTo>
                  <a:lnTo>
                    <a:pt x="2644172" y="798821"/>
                  </a:lnTo>
                  <a:lnTo>
                    <a:pt x="2616370" y="791346"/>
                  </a:lnTo>
                  <a:lnTo>
                    <a:pt x="2604491" y="787800"/>
                  </a:lnTo>
                  <a:lnTo>
                    <a:pt x="2585862" y="811768"/>
                  </a:lnTo>
                  <a:lnTo>
                    <a:pt x="2567803" y="823442"/>
                  </a:lnTo>
                  <a:lnTo>
                    <a:pt x="2554152" y="827221"/>
                  </a:lnTo>
                  <a:lnTo>
                    <a:pt x="2548748" y="827504"/>
                  </a:lnTo>
                  <a:lnTo>
                    <a:pt x="2397893" y="890038"/>
                  </a:lnTo>
                  <a:close/>
                </a:path>
                <a:path w="3159760" h="4724400">
                  <a:moveTo>
                    <a:pt x="836433" y="3490443"/>
                  </a:moveTo>
                  <a:lnTo>
                    <a:pt x="985400" y="3333661"/>
                  </a:lnTo>
                  <a:lnTo>
                    <a:pt x="886451" y="3337019"/>
                  </a:lnTo>
                  <a:lnTo>
                    <a:pt x="839166" y="3353446"/>
                  </a:lnTo>
                  <a:lnTo>
                    <a:pt x="815404" y="3337432"/>
                  </a:lnTo>
                  <a:lnTo>
                    <a:pt x="836433" y="3490443"/>
                  </a:lnTo>
                  <a:close/>
                </a:path>
                <a:path w="3159760" h="4724400">
                  <a:moveTo>
                    <a:pt x="815404" y="3337432"/>
                  </a:moveTo>
                  <a:lnTo>
                    <a:pt x="839166" y="3353446"/>
                  </a:lnTo>
                  <a:lnTo>
                    <a:pt x="814299" y="3329391"/>
                  </a:lnTo>
                  <a:lnTo>
                    <a:pt x="815404" y="3337432"/>
                  </a:lnTo>
                  <a:close/>
                </a:path>
                <a:path w="3159760" h="4724400">
                  <a:moveTo>
                    <a:pt x="0" y="4724113"/>
                  </a:moveTo>
                  <a:lnTo>
                    <a:pt x="65754" y="4626547"/>
                  </a:lnTo>
                  <a:lnTo>
                    <a:pt x="57945" y="4625021"/>
                  </a:lnTo>
                  <a:lnTo>
                    <a:pt x="38266" y="4621606"/>
                  </a:lnTo>
                  <a:lnTo>
                    <a:pt x="12338" y="4618045"/>
                  </a:lnTo>
                  <a:lnTo>
                    <a:pt x="0" y="4617133"/>
                  </a:lnTo>
                  <a:lnTo>
                    <a:pt x="0" y="4724113"/>
                  </a:lnTo>
                  <a:close/>
                </a:path>
                <a:path w="3159760" h="4724400">
                  <a:moveTo>
                    <a:pt x="3094256" y="132872"/>
                  </a:moveTo>
                  <a:lnTo>
                    <a:pt x="3159341" y="36299"/>
                  </a:lnTo>
                  <a:lnTo>
                    <a:pt x="3111019" y="32710"/>
                  </a:lnTo>
                  <a:lnTo>
                    <a:pt x="3082134" y="13243"/>
                  </a:lnTo>
                  <a:lnTo>
                    <a:pt x="3071567" y="23076"/>
                  </a:lnTo>
                  <a:lnTo>
                    <a:pt x="3032988" y="6222"/>
                  </a:lnTo>
                  <a:lnTo>
                    <a:pt x="3019489" y="0"/>
                  </a:lnTo>
                  <a:lnTo>
                    <a:pt x="2988076" y="32892"/>
                  </a:lnTo>
                  <a:lnTo>
                    <a:pt x="3094256" y="132872"/>
                  </a:lnTo>
                  <a:close/>
                </a:path>
                <a:path w="3159760" h="4724400">
                  <a:moveTo>
                    <a:pt x="3082134" y="13243"/>
                  </a:moveTo>
                  <a:lnTo>
                    <a:pt x="3111019" y="32710"/>
                  </a:lnTo>
                  <a:lnTo>
                    <a:pt x="3091142" y="4860"/>
                  </a:lnTo>
                  <a:lnTo>
                    <a:pt x="3082134" y="13243"/>
                  </a:lnTo>
                  <a:close/>
                </a:path>
                <a:path w="3159760" h="4724400">
                  <a:moveTo>
                    <a:pt x="419691" y="3821777"/>
                  </a:moveTo>
                  <a:lnTo>
                    <a:pt x="590744" y="3835813"/>
                  </a:lnTo>
                  <a:lnTo>
                    <a:pt x="644053" y="3721853"/>
                  </a:lnTo>
                  <a:lnTo>
                    <a:pt x="481378" y="3694355"/>
                  </a:lnTo>
                  <a:lnTo>
                    <a:pt x="419691" y="3821777"/>
                  </a:lnTo>
                  <a:close/>
                </a:path>
                <a:path w="3159760" h="4724400">
                  <a:moveTo>
                    <a:pt x="1560488" y="2124943"/>
                  </a:moveTo>
                  <a:lnTo>
                    <a:pt x="1714201" y="2180591"/>
                  </a:lnTo>
                  <a:lnTo>
                    <a:pt x="1800573" y="2052432"/>
                  </a:lnTo>
                  <a:lnTo>
                    <a:pt x="1766721" y="2041708"/>
                  </a:lnTo>
                  <a:lnTo>
                    <a:pt x="1763128" y="2042111"/>
                  </a:lnTo>
                  <a:lnTo>
                    <a:pt x="1752969" y="2044193"/>
                  </a:lnTo>
                  <a:lnTo>
                    <a:pt x="1737173" y="2049264"/>
                  </a:lnTo>
                  <a:lnTo>
                    <a:pt x="1716668" y="2058633"/>
                  </a:lnTo>
                  <a:lnTo>
                    <a:pt x="1697296" y="2062389"/>
                  </a:lnTo>
                  <a:lnTo>
                    <a:pt x="1684024" y="2055064"/>
                  </a:lnTo>
                  <a:lnTo>
                    <a:pt x="1657848" y="2037423"/>
                  </a:lnTo>
                  <a:lnTo>
                    <a:pt x="1620629" y="2032613"/>
                  </a:lnTo>
                  <a:lnTo>
                    <a:pt x="1578643" y="2097130"/>
                  </a:lnTo>
                  <a:lnTo>
                    <a:pt x="1560488" y="2124943"/>
                  </a:lnTo>
                  <a:close/>
                </a:path>
                <a:path w="3159760" h="4724400">
                  <a:moveTo>
                    <a:pt x="1657848" y="2037423"/>
                  </a:moveTo>
                  <a:lnTo>
                    <a:pt x="1684024" y="2055064"/>
                  </a:lnTo>
                  <a:lnTo>
                    <a:pt x="1676395" y="2044742"/>
                  </a:lnTo>
                  <a:lnTo>
                    <a:pt x="1673954" y="2039505"/>
                  </a:lnTo>
                  <a:lnTo>
                    <a:pt x="1657848" y="2037423"/>
                  </a:lnTo>
                  <a:close/>
                </a:path>
                <a:path w="3159760" h="4724400">
                  <a:moveTo>
                    <a:pt x="324734" y="4207930"/>
                  </a:moveTo>
                  <a:lnTo>
                    <a:pt x="402650" y="4259398"/>
                  </a:lnTo>
                  <a:lnTo>
                    <a:pt x="529656" y="4163975"/>
                  </a:lnTo>
                  <a:lnTo>
                    <a:pt x="500133" y="4152217"/>
                  </a:lnTo>
                  <a:lnTo>
                    <a:pt x="476319" y="4143303"/>
                  </a:lnTo>
                  <a:lnTo>
                    <a:pt x="458108" y="4137506"/>
                  </a:lnTo>
                  <a:lnTo>
                    <a:pt x="445177" y="4137877"/>
                  </a:lnTo>
                  <a:lnTo>
                    <a:pt x="432950" y="4142579"/>
                  </a:lnTo>
                  <a:lnTo>
                    <a:pt x="423843" y="4148028"/>
                  </a:lnTo>
                  <a:lnTo>
                    <a:pt x="420270" y="4150641"/>
                  </a:lnTo>
                  <a:lnTo>
                    <a:pt x="405442" y="4143666"/>
                  </a:lnTo>
                  <a:lnTo>
                    <a:pt x="395468" y="4143585"/>
                  </a:lnTo>
                  <a:lnTo>
                    <a:pt x="389850" y="4146439"/>
                  </a:lnTo>
                  <a:lnTo>
                    <a:pt x="388088" y="4148270"/>
                  </a:lnTo>
                  <a:lnTo>
                    <a:pt x="375589" y="4160643"/>
                  </a:lnTo>
                  <a:lnTo>
                    <a:pt x="362285" y="4166806"/>
                  </a:lnTo>
                  <a:lnTo>
                    <a:pt x="351710" y="4168918"/>
                  </a:lnTo>
                  <a:lnTo>
                    <a:pt x="347399" y="4169142"/>
                  </a:lnTo>
                  <a:lnTo>
                    <a:pt x="342840" y="4180048"/>
                  </a:lnTo>
                  <a:lnTo>
                    <a:pt x="337497" y="4190126"/>
                  </a:lnTo>
                  <a:lnTo>
                    <a:pt x="331439" y="4199409"/>
                  </a:lnTo>
                  <a:lnTo>
                    <a:pt x="324734" y="4207930"/>
                  </a:lnTo>
                  <a:close/>
                </a:path>
                <a:path w="3159760" h="4724400">
                  <a:moveTo>
                    <a:pt x="981474" y="3002542"/>
                  </a:moveTo>
                  <a:lnTo>
                    <a:pt x="1157317" y="2981726"/>
                  </a:lnTo>
                  <a:lnTo>
                    <a:pt x="1178166" y="2886332"/>
                  </a:lnTo>
                  <a:lnTo>
                    <a:pt x="989041" y="2923143"/>
                  </a:lnTo>
                  <a:lnTo>
                    <a:pt x="981474" y="3002542"/>
                  </a:lnTo>
                  <a:close/>
                </a:path>
                <a:path w="3159760" h="4724400">
                  <a:moveTo>
                    <a:pt x="2105324" y="1306308"/>
                  </a:moveTo>
                  <a:lnTo>
                    <a:pt x="2248889" y="1338439"/>
                  </a:lnTo>
                  <a:lnTo>
                    <a:pt x="2313579" y="1205118"/>
                  </a:lnTo>
                  <a:lnTo>
                    <a:pt x="2281855" y="1220011"/>
                  </a:lnTo>
                  <a:lnTo>
                    <a:pt x="2264673" y="1213226"/>
                  </a:lnTo>
                  <a:lnTo>
                    <a:pt x="2251789" y="1235952"/>
                  </a:lnTo>
                  <a:lnTo>
                    <a:pt x="2140236" y="1211498"/>
                  </a:lnTo>
                  <a:lnTo>
                    <a:pt x="2105324" y="1306308"/>
                  </a:lnTo>
                  <a:close/>
                </a:path>
              </a:pathLst>
            </a:custGeom>
            <a:solidFill>
              <a:srgbClr val="FF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13182600" y="-7734300"/>
            <a:ext cx="21869400" cy="11282749"/>
            <a:chOff x="-3579101" y="534601"/>
            <a:chExt cx="21869400" cy="11282749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3237" y="865814"/>
              <a:ext cx="9717062" cy="942118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4790714" y="534601"/>
              <a:ext cx="2387600" cy="1906905"/>
            </a:xfrm>
            <a:custGeom>
              <a:avLst/>
              <a:gdLst/>
              <a:ahLst/>
              <a:cxnLst/>
              <a:rect l="l" t="t" r="r" b="b"/>
              <a:pathLst>
                <a:path w="2387600" h="1906905">
                  <a:moveTo>
                    <a:pt x="562707" y="0"/>
                  </a:moveTo>
                  <a:lnTo>
                    <a:pt x="2261656" y="1356157"/>
                  </a:lnTo>
                  <a:lnTo>
                    <a:pt x="2387574" y="1456884"/>
                  </a:lnTo>
                  <a:lnTo>
                    <a:pt x="2375968" y="1471818"/>
                  </a:lnTo>
                  <a:lnTo>
                    <a:pt x="2348553" y="1506241"/>
                  </a:lnTo>
                  <a:lnTo>
                    <a:pt x="2300928" y="1540829"/>
                  </a:lnTo>
                  <a:lnTo>
                    <a:pt x="2267357" y="1582793"/>
                  </a:lnTo>
                  <a:lnTo>
                    <a:pt x="2229664" y="1605005"/>
                  </a:lnTo>
                  <a:lnTo>
                    <a:pt x="2163069" y="1652749"/>
                  </a:lnTo>
                  <a:lnTo>
                    <a:pt x="2102898" y="1657196"/>
                  </a:lnTo>
                  <a:lnTo>
                    <a:pt x="2046114" y="1729026"/>
                  </a:lnTo>
                  <a:lnTo>
                    <a:pt x="1822588" y="1906653"/>
                  </a:lnTo>
                  <a:lnTo>
                    <a:pt x="0" y="451869"/>
                  </a:lnTo>
                  <a:lnTo>
                    <a:pt x="154124" y="324413"/>
                  </a:lnTo>
                  <a:lnTo>
                    <a:pt x="199617" y="288429"/>
                  </a:lnTo>
                  <a:lnTo>
                    <a:pt x="227915" y="258238"/>
                  </a:lnTo>
                  <a:lnTo>
                    <a:pt x="262614" y="249900"/>
                  </a:lnTo>
                  <a:lnTo>
                    <a:pt x="294084" y="210214"/>
                  </a:lnTo>
                  <a:lnTo>
                    <a:pt x="308301" y="194564"/>
                  </a:lnTo>
                  <a:lnTo>
                    <a:pt x="321672" y="177503"/>
                  </a:lnTo>
                  <a:lnTo>
                    <a:pt x="331600" y="163782"/>
                  </a:lnTo>
                  <a:lnTo>
                    <a:pt x="335486" y="158153"/>
                  </a:lnTo>
                  <a:lnTo>
                    <a:pt x="355349" y="133401"/>
                  </a:lnTo>
                  <a:lnTo>
                    <a:pt x="393042" y="111189"/>
                  </a:lnTo>
                  <a:lnTo>
                    <a:pt x="414748" y="104087"/>
                  </a:lnTo>
                  <a:lnTo>
                    <a:pt x="436891" y="81437"/>
                  </a:lnTo>
                  <a:lnTo>
                    <a:pt x="443225" y="78276"/>
                  </a:lnTo>
                  <a:lnTo>
                    <a:pt x="446823" y="69061"/>
                  </a:lnTo>
                  <a:lnTo>
                    <a:pt x="466447" y="54382"/>
                  </a:lnTo>
                  <a:lnTo>
                    <a:pt x="506114" y="31074"/>
                  </a:lnTo>
                  <a:lnTo>
                    <a:pt x="545106" y="9494"/>
                  </a:lnTo>
                  <a:lnTo>
                    <a:pt x="562707" y="0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-3579101" y="2362200"/>
              <a:ext cx="4745990" cy="9455150"/>
            </a:xfrm>
            <a:custGeom>
              <a:avLst/>
              <a:gdLst/>
              <a:ahLst/>
              <a:cxnLst/>
              <a:rect l="l" t="t" r="r" b="b"/>
              <a:pathLst>
                <a:path w="4745990" h="9455150">
                  <a:moveTo>
                    <a:pt x="1473" y="8058823"/>
                  </a:moveTo>
                  <a:lnTo>
                    <a:pt x="1181" y="8047469"/>
                  </a:lnTo>
                  <a:lnTo>
                    <a:pt x="1206" y="8060258"/>
                  </a:lnTo>
                  <a:lnTo>
                    <a:pt x="1473" y="8058823"/>
                  </a:lnTo>
                  <a:close/>
                </a:path>
                <a:path w="4745990" h="9455150">
                  <a:moveTo>
                    <a:pt x="4742497" y="7424915"/>
                  </a:moveTo>
                  <a:lnTo>
                    <a:pt x="4742269" y="7412025"/>
                  </a:lnTo>
                  <a:lnTo>
                    <a:pt x="4740656" y="7425131"/>
                  </a:lnTo>
                  <a:lnTo>
                    <a:pt x="4740376" y="7412380"/>
                  </a:lnTo>
                  <a:lnTo>
                    <a:pt x="4739525" y="7360831"/>
                  </a:lnTo>
                  <a:lnTo>
                    <a:pt x="4737798" y="7309434"/>
                  </a:lnTo>
                  <a:lnTo>
                    <a:pt x="4734826" y="7258278"/>
                  </a:lnTo>
                  <a:lnTo>
                    <a:pt x="4730267" y="7207440"/>
                  </a:lnTo>
                  <a:lnTo>
                    <a:pt x="4721390" y="7144613"/>
                  </a:lnTo>
                  <a:lnTo>
                    <a:pt x="4712563" y="7094448"/>
                  </a:lnTo>
                  <a:lnTo>
                    <a:pt x="4701781" y="7044791"/>
                  </a:lnTo>
                  <a:lnTo>
                    <a:pt x="4689005" y="6995515"/>
                  </a:lnTo>
                  <a:lnTo>
                    <a:pt x="4674247" y="6946620"/>
                  </a:lnTo>
                  <a:lnTo>
                    <a:pt x="4657522" y="6898094"/>
                  </a:lnTo>
                  <a:lnTo>
                    <a:pt x="4638840" y="6849948"/>
                  </a:lnTo>
                  <a:lnTo>
                    <a:pt x="4618202" y="6802171"/>
                  </a:lnTo>
                  <a:lnTo>
                    <a:pt x="4595609" y="6754774"/>
                  </a:lnTo>
                  <a:lnTo>
                    <a:pt x="4571098" y="6707746"/>
                  </a:lnTo>
                  <a:lnTo>
                    <a:pt x="4544644" y="6661074"/>
                  </a:lnTo>
                  <a:lnTo>
                    <a:pt x="4518660" y="6627254"/>
                  </a:lnTo>
                  <a:lnTo>
                    <a:pt x="4488383" y="6581330"/>
                  </a:lnTo>
                  <a:lnTo>
                    <a:pt x="4456214" y="6535763"/>
                  </a:lnTo>
                  <a:lnTo>
                    <a:pt x="4424527" y="6503035"/>
                  </a:lnTo>
                  <a:lnTo>
                    <a:pt x="4390275" y="6457861"/>
                  </a:lnTo>
                  <a:lnTo>
                    <a:pt x="4357040" y="6425425"/>
                  </a:lnTo>
                  <a:lnTo>
                    <a:pt x="4322457" y="6393256"/>
                  </a:lnTo>
                  <a:lnTo>
                    <a:pt x="4286605" y="6361316"/>
                  </a:lnTo>
                  <a:lnTo>
                    <a:pt x="4249496" y="6329629"/>
                  </a:lnTo>
                  <a:lnTo>
                    <a:pt x="4211193" y="6298158"/>
                  </a:lnTo>
                  <a:lnTo>
                    <a:pt x="4171721" y="6266916"/>
                  </a:lnTo>
                  <a:lnTo>
                    <a:pt x="4131157" y="6235890"/>
                  </a:lnTo>
                  <a:lnTo>
                    <a:pt x="4091902" y="6217539"/>
                  </a:lnTo>
                  <a:lnTo>
                    <a:pt x="4049242" y="6186906"/>
                  </a:lnTo>
                  <a:lnTo>
                    <a:pt x="4007993" y="6168936"/>
                  </a:lnTo>
                  <a:lnTo>
                    <a:pt x="3963428" y="6138672"/>
                  </a:lnTo>
                  <a:lnTo>
                    <a:pt x="3920363" y="6121044"/>
                  </a:lnTo>
                  <a:lnTo>
                    <a:pt x="3876446" y="6103582"/>
                  </a:lnTo>
                  <a:lnTo>
                    <a:pt x="3831742" y="6086272"/>
                  </a:lnTo>
                  <a:lnTo>
                    <a:pt x="3786276" y="6069114"/>
                  </a:lnTo>
                  <a:lnTo>
                    <a:pt x="3693261" y="6035179"/>
                  </a:lnTo>
                  <a:lnTo>
                    <a:pt x="3597770" y="6001728"/>
                  </a:lnTo>
                  <a:lnTo>
                    <a:pt x="3551593" y="5997626"/>
                  </a:lnTo>
                  <a:lnTo>
                    <a:pt x="3502533" y="5981154"/>
                  </a:lnTo>
                  <a:lnTo>
                    <a:pt x="3455428" y="5977229"/>
                  </a:lnTo>
                  <a:lnTo>
                    <a:pt x="3405530" y="5960910"/>
                  </a:lnTo>
                  <a:lnTo>
                    <a:pt x="3160865" y="5943066"/>
                  </a:lnTo>
                  <a:lnTo>
                    <a:pt x="3113316" y="5952160"/>
                  </a:lnTo>
                  <a:lnTo>
                    <a:pt x="3063214" y="5948807"/>
                  </a:lnTo>
                  <a:lnTo>
                    <a:pt x="3015361" y="5957963"/>
                  </a:lnTo>
                  <a:lnTo>
                    <a:pt x="2964992" y="5954661"/>
                  </a:lnTo>
                  <a:lnTo>
                    <a:pt x="2868739" y="5973076"/>
                  </a:lnTo>
                  <a:lnTo>
                    <a:pt x="2818104" y="5969838"/>
                  </a:lnTo>
                  <a:lnTo>
                    <a:pt x="2721508" y="5988304"/>
                  </a:lnTo>
                  <a:lnTo>
                    <a:pt x="2675585" y="6010021"/>
                  </a:lnTo>
                  <a:lnTo>
                    <a:pt x="2530716" y="6037732"/>
                  </a:lnTo>
                  <a:lnTo>
                    <a:pt x="2484932" y="6059424"/>
                  </a:lnTo>
                  <a:lnTo>
                    <a:pt x="2436825" y="6068619"/>
                  </a:lnTo>
                  <a:lnTo>
                    <a:pt x="2345740" y="6111900"/>
                  </a:lnTo>
                  <a:lnTo>
                    <a:pt x="2298014" y="6121031"/>
                  </a:lnTo>
                  <a:lnTo>
                    <a:pt x="1899488" y="6313627"/>
                  </a:lnTo>
                  <a:lnTo>
                    <a:pt x="1859000" y="6347231"/>
                  </a:lnTo>
                  <a:lnTo>
                    <a:pt x="1816163" y="6368364"/>
                  </a:lnTo>
                  <a:lnTo>
                    <a:pt x="1776006" y="6401905"/>
                  </a:lnTo>
                  <a:lnTo>
                    <a:pt x="1733727" y="6422923"/>
                  </a:lnTo>
                  <a:lnTo>
                    <a:pt x="1694103" y="6456362"/>
                  </a:lnTo>
                  <a:lnTo>
                    <a:pt x="1652333" y="6477279"/>
                  </a:lnTo>
                  <a:lnTo>
                    <a:pt x="1613192" y="6510629"/>
                  </a:lnTo>
                  <a:lnTo>
                    <a:pt x="1571879" y="6531457"/>
                  </a:lnTo>
                  <a:lnTo>
                    <a:pt x="1533169" y="6564719"/>
                  </a:lnTo>
                  <a:lnTo>
                    <a:pt x="1530578" y="6578143"/>
                  </a:lnTo>
                  <a:lnTo>
                    <a:pt x="1531569" y="6603822"/>
                  </a:lnTo>
                  <a:lnTo>
                    <a:pt x="1531378" y="6616789"/>
                  </a:lnTo>
                  <a:lnTo>
                    <a:pt x="1532369" y="6629527"/>
                  </a:lnTo>
                  <a:lnTo>
                    <a:pt x="1533080" y="6642328"/>
                  </a:lnTo>
                  <a:lnTo>
                    <a:pt x="1535671" y="6667690"/>
                  </a:lnTo>
                  <a:lnTo>
                    <a:pt x="1537284" y="6693243"/>
                  </a:lnTo>
                  <a:lnTo>
                    <a:pt x="1535010" y="6706603"/>
                  </a:lnTo>
                  <a:lnTo>
                    <a:pt x="1614868" y="6639611"/>
                  </a:lnTo>
                  <a:lnTo>
                    <a:pt x="1657667" y="6618491"/>
                  </a:lnTo>
                  <a:lnTo>
                    <a:pt x="1739442" y="6551130"/>
                  </a:lnTo>
                  <a:lnTo>
                    <a:pt x="1783156" y="6529845"/>
                  </a:lnTo>
                  <a:lnTo>
                    <a:pt x="1824761" y="6496024"/>
                  </a:lnTo>
                  <a:lnTo>
                    <a:pt x="1913547" y="6453175"/>
                  </a:lnTo>
                  <a:lnTo>
                    <a:pt x="1955927" y="6419215"/>
                  </a:lnTo>
                  <a:lnTo>
                    <a:pt x="2321636" y="6245822"/>
                  </a:lnTo>
                  <a:lnTo>
                    <a:pt x="2370505" y="6236474"/>
                  </a:lnTo>
                  <a:lnTo>
                    <a:pt x="2463889" y="6192748"/>
                  </a:lnTo>
                  <a:lnTo>
                    <a:pt x="2562491" y="6173889"/>
                  </a:lnTo>
                  <a:lnTo>
                    <a:pt x="2609558" y="6151956"/>
                  </a:lnTo>
                  <a:lnTo>
                    <a:pt x="2907550" y="6094958"/>
                  </a:lnTo>
                  <a:lnTo>
                    <a:pt x="2958363" y="6098171"/>
                  </a:lnTo>
                  <a:lnTo>
                    <a:pt x="3054794" y="6079718"/>
                  </a:lnTo>
                  <a:lnTo>
                    <a:pt x="3204984" y="6089789"/>
                  </a:lnTo>
                  <a:lnTo>
                    <a:pt x="3252114" y="6080772"/>
                  </a:lnTo>
                  <a:lnTo>
                    <a:pt x="3301276" y="6084303"/>
                  </a:lnTo>
                  <a:lnTo>
                    <a:pt x="3352469" y="6100369"/>
                  </a:lnTo>
                  <a:lnTo>
                    <a:pt x="3496348" y="6111633"/>
                  </a:lnTo>
                  <a:lnTo>
                    <a:pt x="3545738" y="6128055"/>
                  </a:lnTo>
                  <a:lnTo>
                    <a:pt x="3592220" y="6132093"/>
                  </a:lnTo>
                  <a:lnTo>
                    <a:pt x="3688207" y="6165456"/>
                  </a:lnTo>
                  <a:lnTo>
                    <a:pt x="3781666" y="6199302"/>
                  </a:lnTo>
                  <a:lnTo>
                    <a:pt x="3827373" y="6216408"/>
                  </a:lnTo>
                  <a:lnTo>
                    <a:pt x="3872344" y="6233668"/>
                  </a:lnTo>
                  <a:lnTo>
                    <a:pt x="3916553" y="6251079"/>
                  </a:lnTo>
                  <a:lnTo>
                    <a:pt x="3959974" y="6268631"/>
                  </a:lnTo>
                  <a:lnTo>
                    <a:pt x="4004945" y="6298819"/>
                  </a:lnTo>
                  <a:lnTo>
                    <a:pt x="4046664" y="6316700"/>
                  </a:lnTo>
                  <a:lnTo>
                    <a:pt x="4089882" y="6347231"/>
                  </a:lnTo>
                  <a:lnTo>
                    <a:pt x="4132173" y="6377927"/>
                  </a:lnTo>
                  <a:lnTo>
                    <a:pt x="4173791" y="6408763"/>
                  </a:lnTo>
                  <a:lnTo>
                    <a:pt x="4211853" y="6427343"/>
                  </a:lnTo>
                  <a:lnTo>
                    <a:pt x="4251083" y="6458623"/>
                  </a:lnTo>
                  <a:lnTo>
                    <a:pt x="4291419" y="6502628"/>
                  </a:lnTo>
                  <a:lnTo>
                    <a:pt x="4328020" y="6534417"/>
                  </a:lnTo>
                  <a:lnTo>
                    <a:pt x="4363224" y="6566471"/>
                  </a:lnTo>
                  <a:lnTo>
                    <a:pt x="4396968" y="6598818"/>
                  </a:lnTo>
                  <a:lnTo>
                    <a:pt x="4431589" y="6643916"/>
                  </a:lnTo>
                  <a:lnTo>
                    <a:pt x="4462234" y="6676847"/>
                  </a:lnTo>
                  <a:lnTo>
                    <a:pt x="4493641" y="6722554"/>
                  </a:lnTo>
                  <a:lnTo>
                    <a:pt x="4520958" y="6756120"/>
                  </a:lnTo>
                  <a:lnTo>
                    <a:pt x="4548911" y="6802501"/>
                  </a:lnTo>
                  <a:lnTo>
                    <a:pt x="4575416" y="6849148"/>
                  </a:lnTo>
                  <a:lnTo>
                    <a:pt x="4599686" y="6896227"/>
                  </a:lnTo>
                  <a:lnTo>
                    <a:pt x="4621771" y="6943725"/>
                  </a:lnTo>
                  <a:lnTo>
                    <a:pt x="4639399" y="6979145"/>
                  </a:lnTo>
                  <a:lnTo>
                    <a:pt x="4657407" y="7027418"/>
                  </a:lnTo>
                  <a:lnTo>
                    <a:pt x="4673498" y="7076059"/>
                  </a:lnTo>
                  <a:lnTo>
                    <a:pt x="4687760" y="7125055"/>
                  </a:lnTo>
                  <a:lnTo>
                    <a:pt x="4700282" y="7174382"/>
                  </a:lnTo>
                  <a:lnTo>
                    <a:pt x="4711128" y="7224027"/>
                  </a:lnTo>
                  <a:lnTo>
                    <a:pt x="4720399" y="7273976"/>
                  </a:lnTo>
                  <a:lnTo>
                    <a:pt x="4728172" y="7324204"/>
                  </a:lnTo>
                  <a:lnTo>
                    <a:pt x="4734534" y="7374712"/>
                  </a:lnTo>
                  <a:lnTo>
                    <a:pt x="4739564" y="7425347"/>
                  </a:lnTo>
                  <a:lnTo>
                    <a:pt x="4740326" y="7430313"/>
                  </a:lnTo>
                  <a:lnTo>
                    <a:pt x="4738243" y="7464514"/>
                  </a:lnTo>
                  <a:lnTo>
                    <a:pt x="4738040" y="7490409"/>
                  </a:lnTo>
                  <a:lnTo>
                    <a:pt x="4735055" y="7503909"/>
                  </a:lnTo>
                  <a:lnTo>
                    <a:pt x="4734052" y="7529970"/>
                  </a:lnTo>
                  <a:lnTo>
                    <a:pt x="4730267" y="7543622"/>
                  </a:lnTo>
                  <a:lnTo>
                    <a:pt x="4726495" y="7596060"/>
                  </a:lnTo>
                  <a:lnTo>
                    <a:pt x="4719244" y="7636243"/>
                  </a:lnTo>
                  <a:lnTo>
                    <a:pt x="4711001" y="7676604"/>
                  </a:lnTo>
                  <a:lnTo>
                    <a:pt x="4701857" y="7717142"/>
                  </a:lnTo>
                  <a:lnTo>
                    <a:pt x="4692053" y="7770749"/>
                  </a:lnTo>
                  <a:lnTo>
                    <a:pt x="4678477" y="7812138"/>
                  </a:lnTo>
                  <a:lnTo>
                    <a:pt x="4665980" y="7866240"/>
                  </a:lnTo>
                  <a:lnTo>
                    <a:pt x="4649825" y="7908125"/>
                  </a:lnTo>
                  <a:lnTo>
                    <a:pt x="4632464" y="7950238"/>
                  </a:lnTo>
                  <a:lnTo>
                    <a:pt x="4613961" y="7992567"/>
                  </a:lnTo>
                  <a:lnTo>
                    <a:pt x="4594364" y="8035099"/>
                  </a:lnTo>
                  <a:lnTo>
                    <a:pt x="4573638" y="8090789"/>
                  </a:lnTo>
                  <a:lnTo>
                    <a:pt x="4549292" y="8134236"/>
                  </a:lnTo>
                  <a:lnTo>
                    <a:pt x="4523752" y="8177911"/>
                  </a:lnTo>
                  <a:lnTo>
                    <a:pt x="4497057" y="8221815"/>
                  </a:lnTo>
                  <a:lnTo>
                    <a:pt x="4469257" y="8265922"/>
                  </a:lnTo>
                  <a:lnTo>
                    <a:pt x="4440390" y="8310232"/>
                  </a:lnTo>
                  <a:lnTo>
                    <a:pt x="4410507" y="8354733"/>
                  </a:lnTo>
                  <a:lnTo>
                    <a:pt x="4379658" y="8399424"/>
                  </a:lnTo>
                  <a:lnTo>
                    <a:pt x="4345470" y="8431822"/>
                  </a:lnTo>
                  <a:lnTo>
                    <a:pt x="4312793" y="8476869"/>
                  </a:lnTo>
                  <a:lnTo>
                    <a:pt x="4276877" y="8509597"/>
                  </a:lnTo>
                  <a:lnTo>
                    <a:pt x="4242549" y="8554961"/>
                  </a:lnTo>
                  <a:lnTo>
                    <a:pt x="4130497" y="8653970"/>
                  </a:lnTo>
                  <a:lnTo>
                    <a:pt x="4014736" y="8753691"/>
                  </a:lnTo>
                  <a:lnTo>
                    <a:pt x="3975201" y="8787117"/>
                  </a:lnTo>
                  <a:lnTo>
                    <a:pt x="3932821" y="8808148"/>
                  </a:lnTo>
                  <a:lnTo>
                    <a:pt x="3892423" y="8841740"/>
                  </a:lnTo>
                  <a:lnTo>
                    <a:pt x="3849230" y="8862936"/>
                  </a:lnTo>
                  <a:lnTo>
                    <a:pt x="3808031" y="8896667"/>
                  </a:lnTo>
                  <a:lnTo>
                    <a:pt x="3675240" y="8960866"/>
                  </a:lnTo>
                  <a:lnTo>
                    <a:pt x="3632733" y="8994851"/>
                  </a:lnTo>
                  <a:lnTo>
                    <a:pt x="3542144" y="9038044"/>
                  </a:lnTo>
                  <a:lnTo>
                    <a:pt x="3494113" y="9047226"/>
                  </a:lnTo>
                  <a:lnTo>
                    <a:pt x="3355949" y="9112440"/>
                  </a:lnTo>
                  <a:lnTo>
                    <a:pt x="3307181" y="9121775"/>
                  </a:lnTo>
                  <a:lnTo>
                    <a:pt x="3260661" y="9143606"/>
                  </a:lnTo>
                  <a:lnTo>
                    <a:pt x="3211665" y="9152979"/>
                  </a:lnTo>
                  <a:lnTo>
                    <a:pt x="3164954" y="9174836"/>
                  </a:lnTo>
                  <a:lnTo>
                    <a:pt x="3017342" y="9203068"/>
                  </a:lnTo>
                  <a:lnTo>
                    <a:pt x="2970492" y="9224962"/>
                  </a:lnTo>
                  <a:lnTo>
                    <a:pt x="2768384" y="9263621"/>
                  </a:lnTo>
                  <a:lnTo>
                    <a:pt x="2715514" y="9260802"/>
                  </a:lnTo>
                  <a:lnTo>
                    <a:pt x="2564282" y="9289732"/>
                  </a:lnTo>
                  <a:lnTo>
                    <a:pt x="2511590" y="9286875"/>
                  </a:lnTo>
                  <a:lnTo>
                    <a:pt x="2461323" y="9296489"/>
                  </a:lnTo>
                  <a:lnTo>
                    <a:pt x="2408732" y="9293619"/>
                  </a:lnTo>
                  <a:lnTo>
                    <a:pt x="2358606" y="9303207"/>
                  </a:lnTo>
                  <a:lnTo>
                    <a:pt x="2306167" y="9300312"/>
                  </a:lnTo>
                  <a:lnTo>
                    <a:pt x="2256193" y="9309875"/>
                  </a:lnTo>
                  <a:lnTo>
                    <a:pt x="2151735" y="9303995"/>
                  </a:lnTo>
                  <a:lnTo>
                    <a:pt x="2103970" y="9313126"/>
                  </a:lnTo>
                  <a:lnTo>
                    <a:pt x="2003755" y="9306433"/>
                  </a:lnTo>
                  <a:lnTo>
                    <a:pt x="1956104" y="9315552"/>
                  </a:lnTo>
                  <a:lnTo>
                    <a:pt x="1413878" y="9277032"/>
                  </a:lnTo>
                  <a:lnTo>
                    <a:pt x="1363408" y="9260827"/>
                  </a:lnTo>
                  <a:lnTo>
                    <a:pt x="1267447" y="9253322"/>
                  </a:lnTo>
                  <a:lnTo>
                    <a:pt x="1217295" y="9237053"/>
                  </a:lnTo>
                  <a:lnTo>
                    <a:pt x="1169758" y="9233205"/>
                  </a:lnTo>
                  <a:lnTo>
                    <a:pt x="1070889" y="9200401"/>
                  </a:lnTo>
                  <a:lnTo>
                    <a:pt x="1024458" y="9196349"/>
                  </a:lnTo>
                  <a:lnTo>
                    <a:pt x="928344" y="9163012"/>
                  </a:lnTo>
                  <a:lnTo>
                    <a:pt x="834720" y="9129204"/>
                  </a:lnTo>
                  <a:lnTo>
                    <a:pt x="789000" y="9112085"/>
                  </a:lnTo>
                  <a:lnTo>
                    <a:pt x="741705" y="9082341"/>
                  </a:lnTo>
                  <a:lnTo>
                    <a:pt x="697674" y="9064904"/>
                  </a:lnTo>
                  <a:lnTo>
                    <a:pt x="654583" y="9047289"/>
                  </a:lnTo>
                  <a:lnTo>
                    <a:pt x="610120" y="9017000"/>
                  </a:lnTo>
                  <a:lnTo>
                    <a:pt x="569125" y="8998979"/>
                  </a:lnTo>
                  <a:lnTo>
                    <a:pt x="526872" y="8968270"/>
                  </a:lnTo>
                  <a:lnTo>
                    <a:pt x="485813" y="8937333"/>
                  </a:lnTo>
                  <a:lnTo>
                    <a:pt x="446024" y="8906154"/>
                  </a:lnTo>
                  <a:lnTo>
                    <a:pt x="407568" y="8874722"/>
                  </a:lnTo>
                  <a:lnTo>
                    <a:pt x="370509" y="8843023"/>
                  </a:lnTo>
                  <a:lnTo>
                    <a:pt x="334911" y="8811031"/>
                  </a:lnTo>
                  <a:lnTo>
                    <a:pt x="301218" y="8778684"/>
                  </a:lnTo>
                  <a:lnTo>
                    <a:pt x="267055" y="8733498"/>
                  </a:lnTo>
                  <a:lnTo>
                    <a:pt x="237223" y="8700414"/>
                  </a:lnTo>
                  <a:lnTo>
                    <a:pt x="206971" y="8654478"/>
                  </a:lnTo>
                  <a:lnTo>
                    <a:pt x="181102" y="8620646"/>
                  </a:lnTo>
                  <a:lnTo>
                    <a:pt x="154838" y="8573948"/>
                  </a:lnTo>
                  <a:lnTo>
                    <a:pt x="130606" y="8526856"/>
                  </a:lnTo>
                  <a:lnTo>
                    <a:pt x="108419" y="8479384"/>
                  </a:lnTo>
                  <a:lnTo>
                    <a:pt x="90690" y="8443976"/>
                  </a:lnTo>
                  <a:lnTo>
                    <a:pt x="72656" y="8395703"/>
                  </a:lnTo>
                  <a:lnTo>
                    <a:pt x="56730" y="8347037"/>
                  </a:lnTo>
                  <a:lnTo>
                    <a:pt x="42938" y="8297951"/>
                  </a:lnTo>
                  <a:lnTo>
                    <a:pt x="33388" y="8260994"/>
                  </a:lnTo>
                  <a:lnTo>
                    <a:pt x="23050" y="8211248"/>
                  </a:lnTo>
                  <a:lnTo>
                    <a:pt x="16687" y="8173669"/>
                  </a:lnTo>
                  <a:lnTo>
                    <a:pt x="11912" y="8135798"/>
                  </a:lnTo>
                  <a:lnTo>
                    <a:pt x="7277" y="8084960"/>
                  </a:lnTo>
                  <a:lnTo>
                    <a:pt x="5511" y="8059433"/>
                  </a:lnTo>
                  <a:lnTo>
                    <a:pt x="4229" y="8043697"/>
                  </a:lnTo>
                  <a:lnTo>
                    <a:pt x="3708" y="8046847"/>
                  </a:lnTo>
                  <a:lnTo>
                    <a:pt x="4229" y="8043697"/>
                  </a:lnTo>
                  <a:lnTo>
                    <a:pt x="5930" y="8033499"/>
                  </a:lnTo>
                  <a:lnTo>
                    <a:pt x="5575" y="8007705"/>
                  </a:lnTo>
                  <a:lnTo>
                    <a:pt x="7594" y="7994383"/>
                  </a:lnTo>
                  <a:lnTo>
                    <a:pt x="7429" y="7968551"/>
                  </a:lnTo>
                  <a:lnTo>
                    <a:pt x="14757" y="7928369"/>
                  </a:lnTo>
                  <a:lnTo>
                    <a:pt x="21323" y="7875384"/>
                  </a:lnTo>
                  <a:lnTo>
                    <a:pt x="29476" y="7822108"/>
                  </a:lnTo>
                  <a:lnTo>
                    <a:pt x="39141" y="7768539"/>
                  </a:lnTo>
                  <a:lnTo>
                    <a:pt x="52666" y="7727162"/>
                  </a:lnTo>
                  <a:lnTo>
                    <a:pt x="65214" y="7673035"/>
                  </a:lnTo>
                  <a:lnTo>
                    <a:pt x="81508" y="7631138"/>
                  </a:lnTo>
                  <a:lnTo>
                    <a:pt x="96545" y="7576540"/>
                  </a:lnTo>
                  <a:lnTo>
                    <a:pt x="115138" y="7534186"/>
                  </a:lnTo>
                  <a:lnTo>
                    <a:pt x="134861" y="7491628"/>
                  </a:lnTo>
                  <a:lnTo>
                    <a:pt x="153276" y="7436383"/>
                  </a:lnTo>
                  <a:lnTo>
                    <a:pt x="175133" y="7393406"/>
                  </a:lnTo>
                  <a:lnTo>
                    <a:pt x="197993" y="7350252"/>
                  </a:lnTo>
                  <a:lnTo>
                    <a:pt x="221830" y="7306894"/>
                  </a:lnTo>
                  <a:lnTo>
                    <a:pt x="246608" y="7263371"/>
                  </a:lnTo>
                  <a:lnTo>
                    <a:pt x="272275" y="7219670"/>
                  </a:lnTo>
                  <a:lnTo>
                    <a:pt x="298792" y="7175805"/>
                  </a:lnTo>
                  <a:lnTo>
                    <a:pt x="326136" y="7131786"/>
                  </a:lnTo>
                  <a:lnTo>
                    <a:pt x="356654" y="7100087"/>
                  </a:lnTo>
                  <a:lnTo>
                    <a:pt x="385521" y="7055777"/>
                  </a:lnTo>
                  <a:lnTo>
                    <a:pt x="415086" y="7011327"/>
                  </a:lnTo>
                  <a:lnTo>
                    <a:pt x="447713" y="6979221"/>
                  </a:lnTo>
                  <a:lnTo>
                    <a:pt x="478574" y="6934530"/>
                  </a:lnTo>
                  <a:lnTo>
                    <a:pt x="512419" y="6902196"/>
                  </a:lnTo>
                  <a:lnTo>
                    <a:pt x="544423" y="6857289"/>
                  </a:lnTo>
                  <a:lnTo>
                    <a:pt x="614705" y="6792125"/>
                  </a:lnTo>
                  <a:lnTo>
                    <a:pt x="648144" y="6746938"/>
                  </a:lnTo>
                  <a:lnTo>
                    <a:pt x="794994" y="6615404"/>
                  </a:lnTo>
                  <a:lnTo>
                    <a:pt x="984821" y="6449796"/>
                  </a:lnTo>
                  <a:lnTo>
                    <a:pt x="1026185" y="6428956"/>
                  </a:lnTo>
                  <a:lnTo>
                    <a:pt x="1105065" y="6362141"/>
                  </a:lnTo>
                  <a:lnTo>
                    <a:pt x="1147330" y="6341135"/>
                  </a:lnTo>
                  <a:lnTo>
                    <a:pt x="1187488" y="6307582"/>
                  </a:lnTo>
                  <a:lnTo>
                    <a:pt x="1230312" y="6286462"/>
                  </a:lnTo>
                  <a:lnTo>
                    <a:pt x="1271016" y="6252819"/>
                  </a:lnTo>
                  <a:lnTo>
                    <a:pt x="1357947" y="6210338"/>
                  </a:lnTo>
                  <a:lnTo>
                    <a:pt x="1399374" y="6176543"/>
                  </a:lnTo>
                  <a:lnTo>
                    <a:pt x="1802714" y="5983033"/>
                  </a:lnTo>
                  <a:lnTo>
                    <a:pt x="1850732" y="5973838"/>
                  </a:lnTo>
                  <a:lnTo>
                    <a:pt x="1942376" y="5930455"/>
                  </a:lnTo>
                  <a:lnTo>
                    <a:pt x="1990750" y="5921197"/>
                  </a:lnTo>
                  <a:lnTo>
                    <a:pt x="2036838" y="5899455"/>
                  </a:lnTo>
                  <a:lnTo>
                    <a:pt x="2085390" y="5890171"/>
                  </a:lnTo>
                  <a:lnTo>
                    <a:pt x="2131657" y="5868390"/>
                  </a:lnTo>
                  <a:lnTo>
                    <a:pt x="2230907" y="5849404"/>
                  </a:lnTo>
                  <a:lnTo>
                    <a:pt x="2279167" y="5827242"/>
                  </a:lnTo>
                  <a:lnTo>
                    <a:pt x="2532443" y="5778792"/>
                  </a:lnTo>
                  <a:lnTo>
                    <a:pt x="2536558" y="5765076"/>
                  </a:lnTo>
                  <a:lnTo>
                    <a:pt x="2533510" y="5713946"/>
                  </a:lnTo>
                  <a:lnTo>
                    <a:pt x="2530068" y="5662879"/>
                  </a:lnTo>
                  <a:lnTo>
                    <a:pt x="2532989" y="5649392"/>
                  </a:lnTo>
                  <a:lnTo>
                    <a:pt x="2184235" y="5716105"/>
                  </a:lnTo>
                  <a:lnTo>
                    <a:pt x="2136965" y="5738076"/>
                  </a:lnTo>
                  <a:lnTo>
                    <a:pt x="2087384" y="5747550"/>
                  </a:lnTo>
                  <a:lnTo>
                    <a:pt x="2040267" y="5769495"/>
                  </a:lnTo>
                  <a:lnTo>
                    <a:pt x="1990864" y="5778944"/>
                  </a:lnTo>
                  <a:lnTo>
                    <a:pt x="1943938" y="5800852"/>
                  </a:lnTo>
                  <a:lnTo>
                    <a:pt x="1894751" y="5810262"/>
                  </a:lnTo>
                  <a:lnTo>
                    <a:pt x="1755089" y="5875769"/>
                  </a:lnTo>
                  <a:lnTo>
                    <a:pt x="1706448" y="5885065"/>
                  </a:lnTo>
                  <a:lnTo>
                    <a:pt x="1523111" y="5971857"/>
                  </a:lnTo>
                  <a:lnTo>
                    <a:pt x="1480134" y="6005931"/>
                  </a:lnTo>
                  <a:lnTo>
                    <a:pt x="1345374" y="6070498"/>
                  </a:lnTo>
                  <a:lnTo>
                    <a:pt x="1303312" y="6104407"/>
                  </a:lnTo>
                  <a:lnTo>
                    <a:pt x="1259103" y="6125794"/>
                  </a:lnTo>
                  <a:lnTo>
                    <a:pt x="1217549" y="6159601"/>
                  </a:lnTo>
                  <a:lnTo>
                    <a:pt x="1173873" y="6180887"/>
                  </a:lnTo>
                  <a:lnTo>
                    <a:pt x="1132878" y="6214592"/>
                  </a:lnTo>
                  <a:lnTo>
                    <a:pt x="1090625" y="6235598"/>
                  </a:lnTo>
                  <a:lnTo>
                    <a:pt x="971842" y="6335903"/>
                  </a:lnTo>
                  <a:lnTo>
                    <a:pt x="930236" y="6356794"/>
                  </a:lnTo>
                  <a:lnTo>
                    <a:pt x="776046" y="6489725"/>
                  </a:lnTo>
                  <a:lnTo>
                    <a:pt x="701001" y="6555803"/>
                  </a:lnTo>
                  <a:lnTo>
                    <a:pt x="666496" y="6601193"/>
                  </a:lnTo>
                  <a:lnTo>
                    <a:pt x="594106" y="6666763"/>
                  </a:lnTo>
                  <a:lnTo>
                    <a:pt x="558660" y="6699402"/>
                  </a:lnTo>
                  <a:lnTo>
                    <a:pt x="526161" y="6744411"/>
                  </a:lnTo>
                  <a:lnTo>
                    <a:pt x="491858" y="6776834"/>
                  </a:lnTo>
                  <a:lnTo>
                    <a:pt x="460552" y="6821614"/>
                  </a:lnTo>
                  <a:lnTo>
                    <a:pt x="427494" y="6853796"/>
                  </a:lnTo>
                  <a:lnTo>
                    <a:pt x="397497" y="6898322"/>
                  </a:lnTo>
                  <a:lnTo>
                    <a:pt x="368211" y="6942709"/>
                  </a:lnTo>
                  <a:lnTo>
                    <a:pt x="339661" y="6986968"/>
                  </a:lnTo>
                  <a:lnTo>
                    <a:pt x="309486" y="7018591"/>
                  </a:lnTo>
                  <a:lnTo>
                    <a:pt x="282498" y="7062546"/>
                  </a:lnTo>
                  <a:lnTo>
                    <a:pt x="256336" y="7106348"/>
                  </a:lnTo>
                  <a:lnTo>
                    <a:pt x="231038" y="7149973"/>
                  </a:lnTo>
                  <a:lnTo>
                    <a:pt x="206641" y="7193432"/>
                  </a:lnTo>
                  <a:lnTo>
                    <a:pt x="183146" y="7236714"/>
                  </a:lnTo>
                  <a:lnTo>
                    <a:pt x="160616" y="7279818"/>
                  </a:lnTo>
                  <a:lnTo>
                    <a:pt x="141198" y="7335253"/>
                  </a:lnTo>
                  <a:lnTo>
                    <a:pt x="120637" y="7377976"/>
                  </a:lnTo>
                  <a:lnTo>
                    <a:pt x="101333" y="7420457"/>
                  </a:lnTo>
                  <a:lnTo>
                    <a:pt x="85699" y="7475169"/>
                  </a:lnTo>
                  <a:lnTo>
                    <a:pt x="69011" y="7517155"/>
                  </a:lnTo>
                  <a:lnTo>
                    <a:pt x="56057" y="7571346"/>
                  </a:lnTo>
                  <a:lnTo>
                    <a:pt x="44488" y="7625283"/>
                  </a:lnTo>
                  <a:lnTo>
                    <a:pt x="31953" y="7666469"/>
                  </a:lnTo>
                  <a:lnTo>
                    <a:pt x="23241" y="7719860"/>
                  </a:lnTo>
                  <a:lnTo>
                    <a:pt x="16002" y="7772959"/>
                  </a:lnTo>
                  <a:lnTo>
                    <a:pt x="7886" y="7813307"/>
                  </a:lnTo>
                  <a:lnTo>
                    <a:pt x="3683" y="7865834"/>
                  </a:lnTo>
                  <a:lnTo>
                    <a:pt x="1041" y="7918056"/>
                  </a:lnTo>
                  <a:lnTo>
                    <a:pt x="0" y="7969974"/>
                  </a:lnTo>
                  <a:lnTo>
                    <a:pt x="546" y="8021599"/>
                  </a:lnTo>
                  <a:lnTo>
                    <a:pt x="1181" y="8047469"/>
                  </a:lnTo>
                  <a:lnTo>
                    <a:pt x="571" y="8021587"/>
                  </a:lnTo>
                  <a:lnTo>
                    <a:pt x="1473" y="8058823"/>
                  </a:lnTo>
                  <a:lnTo>
                    <a:pt x="1828" y="8073072"/>
                  </a:lnTo>
                  <a:lnTo>
                    <a:pt x="3987" y="8124380"/>
                  </a:lnTo>
                  <a:lnTo>
                    <a:pt x="4762" y="8163026"/>
                  </a:lnTo>
                  <a:lnTo>
                    <a:pt x="9055" y="8213915"/>
                  </a:lnTo>
                  <a:lnTo>
                    <a:pt x="14605" y="8264576"/>
                  </a:lnTo>
                  <a:lnTo>
                    <a:pt x="21526" y="8314982"/>
                  </a:lnTo>
                  <a:lnTo>
                    <a:pt x="27571" y="8352612"/>
                  </a:lnTo>
                  <a:lnTo>
                    <a:pt x="37642" y="8402409"/>
                  </a:lnTo>
                  <a:lnTo>
                    <a:pt x="49479" y="8451863"/>
                  </a:lnTo>
                  <a:lnTo>
                    <a:pt x="63195" y="8500961"/>
                  </a:lnTo>
                  <a:lnTo>
                    <a:pt x="78917" y="8549678"/>
                  </a:lnTo>
                  <a:lnTo>
                    <a:pt x="94399" y="8585505"/>
                  </a:lnTo>
                  <a:lnTo>
                    <a:pt x="114541" y="8633371"/>
                  </a:lnTo>
                  <a:lnTo>
                    <a:pt x="137058" y="8680780"/>
                  </a:lnTo>
                  <a:lnTo>
                    <a:pt x="162039" y="8727732"/>
                  </a:lnTo>
                  <a:lnTo>
                    <a:pt x="186677" y="8761806"/>
                  </a:lnTo>
                  <a:lnTo>
                    <a:pt x="215684" y="8807983"/>
                  </a:lnTo>
                  <a:lnTo>
                    <a:pt x="244182" y="8841321"/>
                  </a:lnTo>
                  <a:lnTo>
                    <a:pt x="276885" y="8886787"/>
                  </a:lnTo>
                  <a:lnTo>
                    <a:pt x="308952" y="8919439"/>
                  </a:lnTo>
                  <a:lnTo>
                    <a:pt x="342696" y="8951785"/>
                  </a:lnTo>
                  <a:lnTo>
                    <a:pt x="378028" y="8983815"/>
                  </a:lnTo>
                  <a:lnTo>
                    <a:pt x="417258" y="9028024"/>
                  </a:lnTo>
                  <a:lnTo>
                    <a:pt x="453161" y="9047023"/>
                  </a:lnTo>
                  <a:lnTo>
                    <a:pt x="492823" y="9078227"/>
                  </a:lnTo>
                  <a:lnTo>
                    <a:pt x="533781" y="9109177"/>
                  </a:lnTo>
                  <a:lnTo>
                    <a:pt x="575957" y="9139911"/>
                  </a:lnTo>
                  <a:lnTo>
                    <a:pt x="616902" y="9157932"/>
                  </a:lnTo>
                  <a:lnTo>
                    <a:pt x="661289" y="9188234"/>
                  </a:lnTo>
                  <a:lnTo>
                    <a:pt x="704291" y="9205874"/>
                  </a:lnTo>
                  <a:lnTo>
                    <a:pt x="748207" y="9223337"/>
                  </a:lnTo>
                  <a:lnTo>
                    <a:pt x="795350" y="9253106"/>
                  </a:lnTo>
                  <a:lnTo>
                    <a:pt x="840879" y="9270251"/>
                  </a:lnTo>
                  <a:lnTo>
                    <a:pt x="933958" y="9304172"/>
                  </a:lnTo>
                  <a:lnTo>
                    <a:pt x="981341" y="9320974"/>
                  </a:lnTo>
                  <a:lnTo>
                    <a:pt x="1026820" y="9325204"/>
                  </a:lnTo>
                  <a:lnTo>
                    <a:pt x="1123645" y="9358401"/>
                  </a:lnTo>
                  <a:lnTo>
                    <a:pt x="1175842" y="9374276"/>
                  </a:lnTo>
                  <a:lnTo>
                    <a:pt x="1226019" y="9377616"/>
                  </a:lnTo>
                  <a:lnTo>
                    <a:pt x="1278953" y="9393352"/>
                  </a:lnTo>
                  <a:lnTo>
                    <a:pt x="1329817" y="9396552"/>
                  </a:lnTo>
                  <a:lnTo>
                    <a:pt x="1383385" y="9412160"/>
                  </a:lnTo>
                  <a:lnTo>
                    <a:pt x="1538554" y="9421279"/>
                  </a:lnTo>
                  <a:lnTo>
                    <a:pt x="1593138" y="9436697"/>
                  </a:lnTo>
                  <a:lnTo>
                    <a:pt x="1905469" y="9454540"/>
                  </a:lnTo>
                  <a:lnTo>
                    <a:pt x="1954898" y="9445079"/>
                  </a:lnTo>
                  <a:lnTo>
                    <a:pt x="2111006" y="9454007"/>
                  </a:lnTo>
                  <a:lnTo>
                    <a:pt x="2160867" y="9444482"/>
                  </a:lnTo>
                  <a:lnTo>
                    <a:pt x="2265591" y="9450311"/>
                  </a:lnTo>
                  <a:lnTo>
                    <a:pt x="2315705" y="9440735"/>
                  </a:lnTo>
                  <a:lnTo>
                    <a:pt x="2368219" y="9443606"/>
                  </a:lnTo>
                  <a:lnTo>
                    <a:pt x="2418423" y="9434004"/>
                  </a:lnTo>
                  <a:lnTo>
                    <a:pt x="2471064" y="9436862"/>
                  </a:lnTo>
                  <a:lnTo>
                    <a:pt x="2571699" y="9417621"/>
                  </a:lnTo>
                  <a:lnTo>
                    <a:pt x="2622905" y="9420746"/>
                  </a:lnTo>
                  <a:lnTo>
                    <a:pt x="3112605" y="9327083"/>
                  </a:lnTo>
                  <a:lnTo>
                    <a:pt x="3158985" y="9305290"/>
                  </a:lnTo>
                  <a:lnTo>
                    <a:pt x="3256280" y="9286672"/>
                  </a:lnTo>
                  <a:lnTo>
                    <a:pt x="3348253" y="9243225"/>
                  </a:lnTo>
                  <a:lnTo>
                    <a:pt x="3396450" y="9234005"/>
                  </a:lnTo>
                  <a:lnTo>
                    <a:pt x="3711384" y="9083256"/>
                  </a:lnTo>
                  <a:lnTo>
                    <a:pt x="3799128" y="9040609"/>
                  </a:lnTo>
                  <a:lnTo>
                    <a:pt x="3840162" y="9006903"/>
                  </a:lnTo>
                  <a:lnTo>
                    <a:pt x="3883279" y="8985720"/>
                  </a:lnTo>
                  <a:lnTo>
                    <a:pt x="3923665" y="8952141"/>
                  </a:lnTo>
                  <a:lnTo>
                    <a:pt x="3966095" y="8931084"/>
                  </a:lnTo>
                  <a:lnTo>
                    <a:pt x="4044835" y="8864308"/>
                  </a:lnTo>
                  <a:lnTo>
                    <a:pt x="4121188" y="8797988"/>
                  </a:lnTo>
                  <a:lnTo>
                    <a:pt x="4194962" y="8732152"/>
                  </a:lnTo>
                  <a:lnTo>
                    <a:pt x="4230789" y="8699436"/>
                  </a:lnTo>
                  <a:lnTo>
                    <a:pt x="4265892" y="8666861"/>
                  </a:lnTo>
                  <a:lnTo>
                    <a:pt x="4297832" y="8621966"/>
                  </a:lnTo>
                  <a:lnTo>
                    <a:pt x="4331373" y="8589683"/>
                  </a:lnTo>
                  <a:lnTo>
                    <a:pt x="4364063" y="8557577"/>
                  </a:lnTo>
                  <a:lnTo>
                    <a:pt x="4393514" y="8513153"/>
                  </a:lnTo>
                  <a:lnTo>
                    <a:pt x="4422076" y="8468893"/>
                  </a:lnTo>
                  <a:lnTo>
                    <a:pt x="4452086" y="8437296"/>
                  </a:lnTo>
                  <a:lnTo>
                    <a:pt x="4478756" y="8393404"/>
                  </a:lnTo>
                  <a:lnTo>
                    <a:pt x="4504448" y="8349704"/>
                  </a:lnTo>
                  <a:lnTo>
                    <a:pt x="4529125" y="8306194"/>
                  </a:lnTo>
                  <a:lnTo>
                    <a:pt x="4552747" y="8262874"/>
                  </a:lnTo>
                  <a:lnTo>
                    <a:pt x="4575289" y="8219783"/>
                  </a:lnTo>
                  <a:lnTo>
                    <a:pt x="4596714" y="8176882"/>
                  </a:lnTo>
                  <a:lnTo>
                    <a:pt x="4617009" y="8134210"/>
                  </a:lnTo>
                  <a:lnTo>
                    <a:pt x="4633734" y="8079295"/>
                  </a:lnTo>
                  <a:lnTo>
                    <a:pt x="4651641" y="8037081"/>
                  </a:lnTo>
                  <a:lnTo>
                    <a:pt x="4665942" y="7982623"/>
                  </a:lnTo>
                  <a:lnTo>
                    <a:pt x="4681347" y="7940891"/>
                  </a:lnTo>
                  <a:lnTo>
                    <a:pt x="4693069" y="7886916"/>
                  </a:lnTo>
                  <a:lnTo>
                    <a:pt x="4705858" y="7845692"/>
                  </a:lnTo>
                  <a:lnTo>
                    <a:pt x="4714900" y="7792237"/>
                  </a:lnTo>
                  <a:lnTo>
                    <a:pt x="4722546" y="7739050"/>
                  </a:lnTo>
                  <a:lnTo>
                    <a:pt x="4730039" y="7698829"/>
                  </a:lnTo>
                  <a:lnTo>
                    <a:pt x="4733645" y="7646416"/>
                  </a:lnTo>
                  <a:lnTo>
                    <a:pt x="4738319" y="7606728"/>
                  </a:lnTo>
                  <a:lnTo>
                    <a:pt x="4739462" y="7554798"/>
                  </a:lnTo>
                  <a:lnTo>
                    <a:pt x="4742053" y="7515504"/>
                  </a:lnTo>
                  <a:lnTo>
                    <a:pt x="4741507" y="7463891"/>
                  </a:lnTo>
                  <a:lnTo>
                    <a:pt x="4740834" y="7433577"/>
                  </a:lnTo>
                  <a:lnTo>
                    <a:pt x="4741532" y="7438022"/>
                  </a:lnTo>
                  <a:lnTo>
                    <a:pt x="4742497" y="7424915"/>
                  </a:lnTo>
                  <a:close/>
                </a:path>
                <a:path w="4745990" h="9455150">
                  <a:moveTo>
                    <a:pt x="4745583" y="1473276"/>
                  </a:moveTo>
                  <a:lnTo>
                    <a:pt x="4676432" y="1418882"/>
                  </a:lnTo>
                  <a:lnTo>
                    <a:pt x="4714938" y="1371231"/>
                  </a:lnTo>
                  <a:lnTo>
                    <a:pt x="4706836" y="1365923"/>
                  </a:lnTo>
                  <a:lnTo>
                    <a:pt x="4669447" y="1412786"/>
                  </a:lnTo>
                  <a:lnTo>
                    <a:pt x="4663732" y="1408252"/>
                  </a:lnTo>
                  <a:lnTo>
                    <a:pt x="4663732" y="1419669"/>
                  </a:lnTo>
                  <a:lnTo>
                    <a:pt x="4662932" y="1420672"/>
                  </a:lnTo>
                  <a:lnTo>
                    <a:pt x="4557712" y="1553667"/>
                  </a:lnTo>
                  <a:lnTo>
                    <a:pt x="4427766" y="1448841"/>
                  </a:lnTo>
                  <a:lnTo>
                    <a:pt x="4533519" y="1316189"/>
                  </a:lnTo>
                  <a:lnTo>
                    <a:pt x="4587773" y="1359306"/>
                  </a:lnTo>
                  <a:lnTo>
                    <a:pt x="4663732" y="1419669"/>
                  </a:lnTo>
                  <a:lnTo>
                    <a:pt x="4663732" y="1408252"/>
                  </a:lnTo>
                  <a:lnTo>
                    <a:pt x="4539246" y="1309306"/>
                  </a:lnTo>
                  <a:lnTo>
                    <a:pt x="4577334" y="1261376"/>
                  </a:lnTo>
                  <a:lnTo>
                    <a:pt x="4569930" y="1255014"/>
                  </a:lnTo>
                  <a:lnTo>
                    <a:pt x="4531842" y="1302943"/>
                  </a:lnTo>
                  <a:lnTo>
                    <a:pt x="4525848" y="1298206"/>
                  </a:lnTo>
                  <a:lnTo>
                    <a:pt x="4525848" y="1311160"/>
                  </a:lnTo>
                  <a:lnTo>
                    <a:pt x="4420794" y="1442758"/>
                  </a:lnTo>
                  <a:lnTo>
                    <a:pt x="4414367" y="1437678"/>
                  </a:lnTo>
                  <a:lnTo>
                    <a:pt x="4414367" y="1450695"/>
                  </a:lnTo>
                  <a:lnTo>
                    <a:pt x="4308627" y="1583347"/>
                  </a:lnTo>
                  <a:lnTo>
                    <a:pt x="4302899" y="1578749"/>
                  </a:lnTo>
                  <a:lnTo>
                    <a:pt x="4302899" y="1590230"/>
                  </a:lnTo>
                  <a:lnTo>
                    <a:pt x="4301312" y="1592224"/>
                  </a:lnTo>
                  <a:lnTo>
                    <a:pt x="4198963" y="1721027"/>
                  </a:lnTo>
                  <a:lnTo>
                    <a:pt x="4066476" y="1614538"/>
                  </a:lnTo>
                  <a:lnTo>
                    <a:pt x="4170134" y="1485074"/>
                  </a:lnTo>
                  <a:lnTo>
                    <a:pt x="4225455" y="1528889"/>
                  </a:lnTo>
                  <a:lnTo>
                    <a:pt x="4302899" y="1590230"/>
                  </a:lnTo>
                  <a:lnTo>
                    <a:pt x="4302899" y="1578749"/>
                  </a:lnTo>
                  <a:lnTo>
                    <a:pt x="4176128" y="1476844"/>
                  </a:lnTo>
                  <a:lnTo>
                    <a:pt x="4281881" y="1344193"/>
                  </a:lnTo>
                  <a:lnTo>
                    <a:pt x="4332833" y="1385150"/>
                  </a:lnTo>
                  <a:lnTo>
                    <a:pt x="4414367" y="1450695"/>
                  </a:lnTo>
                  <a:lnTo>
                    <a:pt x="4414367" y="1437678"/>
                  </a:lnTo>
                  <a:lnTo>
                    <a:pt x="4287596" y="1337310"/>
                  </a:lnTo>
                  <a:lnTo>
                    <a:pt x="4393349" y="1204658"/>
                  </a:lnTo>
                  <a:lnTo>
                    <a:pt x="4444314" y="1245628"/>
                  </a:lnTo>
                  <a:lnTo>
                    <a:pt x="4525848" y="1311160"/>
                  </a:lnTo>
                  <a:lnTo>
                    <a:pt x="4525848" y="1298206"/>
                  </a:lnTo>
                  <a:lnTo>
                    <a:pt x="4398645" y="1197508"/>
                  </a:lnTo>
                  <a:lnTo>
                    <a:pt x="4436732" y="1149578"/>
                  </a:lnTo>
                  <a:lnTo>
                    <a:pt x="4429328" y="1143215"/>
                  </a:lnTo>
                  <a:lnTo>
                    <a:pt x="4391241" y="1191133"/>
                  </a:lnTo>
                  <a:lnTo>
                    <a:pt x="4386377" y="1187259"/>
                  </a:lnTo>
                  <a:lnTo>
                    <a:pt x="4386377" y="1198575"/>
                  </a:lnTo>
                  <a:lnTo>
                    <a:pt x="4385576" y="1199578"/>
                  </a:lnTo>
                  <a:lnTo>
                    <a:pt x="4280624" y="1331226"/>
                  </a:lnTo>
                  <a:lnTo>
                    <a:pt x="4274210" y="1326121"/>
                  </a:lnTo>
                  <a:lnTo>
                    <a:pt x="4274210" y="1339164"/>
                  </a:lnTo>
                  <a:lnTo>
                    <a:pt x="4168457" y="1471828"/>
                  </a:lnTo>
                  <a:lnTo>
                    <a:pt x="4162729" y="1467269"/>
                  </a:lnTo>
                  <a:lnTo>
                    <a:pt x="4162729" y="1478699"/>
                  </a:lnTo>
                  <a:lnTo>
                    <a:pt x="4161929" y="1479702"/>
                  </a:lnTo>
                  <a:lnTo>
                    <a:pt x="4058374" y="1609229"/>
                  </a:lnTo>
                  <a:lnTo>
                    <a:pt x="3929875" y="1506867"/>
                  </a:lnTo>
                  <a:lnTo>
                    <a:pt x="4034231" y="1376337"/>
                  </a:lnTo>
                  <a:lnTo>
                    <a:pt x="4087774" y="1418983"/>
                  </a:lnTo>
                  <a:lnTo>
                    <a:pt x="4162729" y="1478699"/>
                  </a:lnTo>
                  <a:lnTo>
                    <a:pt x="4162729" y="1467269"/>
                  </a:lnTo>
                  <a:lnTo>
                    <a:pt x="4039959" y="1369453"/>
                  </a:lnTo>
                  <a:lnTo>
                    <a:pt x="4145699" y="1236802"/>
                  </a:lnTo>
                  <a:lnTo>
                    <a:pt x="4188536" y="1270927"/>
                  </a:lnTo>
                  <a:lnTo>
                    <a:pt x="4274210" y="1339164"/>
                  </a:lnTo>
                  <a:lnTo>
                    <a:pt x="4274210" y="1326121"/>
                  </a:lnTo>
                  <a:lnTo>
                    <a:pt x="4152125" y="1228864"/>
                  </a:lnTo>
                  <a:lnTo>
                    <a:pt x="4257878" y="1096213"/>
                  </a:lnTo>
                  <a:lnTo>
                    <a:pt x="4311421" y="1138859"/>
                  </a:lnTo>
                  <a:lnTo>
                    <a:pt x="4386377" y="1198575"/>
                  </a:lnTo>
                  <a:lnTo>
                    <a:pt x="4386377" y="1187259"/>
                  </a:lnTo>
                  <a:lnTo>
                    <a:pt x="4262742" y="1088771"/>
                  </a:lnTo>
                  <a:lnTo>
                    <a:pt x="4300829" y="1040841"/>
                  </a:lnTo>
                  <a:lnTo>
                    <a:pt x="4293425" y="1034478"/>
                  </a:lnTo>
                  <a:lnTo>
                    <a:pt x="4255338" y="1082408"/>
                  </a:lnTo>
                  <a:lnTo>
                    <a:pt x="4250474" y="1078509"/>
                  </a:lnTo>
                  <a:lnTo>
                    <a:pt x="4250474" y="1089837"/>
                  </a:lnTo>
                  <a:lnTo>
                    <a:pt x="4249674" y="1090841"/>
                  </a:lnTo>
                  <a:lnTo>
                    <a:pt x="4144721" y="1222502"/>
                  </a:lnTo>
                  <a:lnTo>
                    <a:pt x="4138295" y="1217422"/>
                  </a:lnTo>
                  <a:lnTo>
                    <a:pt x="4138295" y="1230439"/>
                  </a:lnTo>
                  <a:lnTo>
                    <a:pt x="4137507" y="1231430"/>
                  </a:lnTo>
                  <a:lnTo>
                    <a:pt x="4032554" y="1363091"/>
                  </a:lnTo>
                  <a:lnTo>
                    <a:pt x="4027246" y="1358900"/>
                  </a:lnTo>
                  <a:lnTo>
                    <a:pt x="4027246" y="1370253"/>
                  </a:lnTo>
                  <a:lnTo>
                    <a:pt x="4026458" y="1371244"/>
                  </a:lnTo>
                  <a:lnTo>
                    <a:pt x="3922890" y="1500784"/>
                  </a:lnTo>
                  <a:lnTo>
                    <a:pt x="3790404" y="1394282"/>
                  </a:lnTo>
                  <a:lnTo>
                    <a:pt x="3894061" y="1264818"/>
                  </a:lnTo>
                  <a:lnTo>
                    <a:pt x="3949560" y="1308747"/>
                  </a:lnTo>
                  <a:lnTo>
                    <a:pt x="4027246" y="1370253"/>
                  </a:lnTo>
                  <a:lnTo>
                    <a:pt x="4027246" y="1358900"/>
                  </a:lnTo>
                  <a:lnTo>
                    <a:pt x="3899357" y="1257655"/>
                  </a:lnTo>
                  <a:lnTo>
                    <a:pt x="4005110" y="1125004"/>
                  </a:lnTo>
                  <a:lnTo>
                    <a:pt x="4049509" y="1160145"/>
                  </a:lnTo>
                  <a:lnTo>
                    <a:pt x="4138295" y="1230439"/>
                  </a:lnTo>
                  <a:lnTo>
                    <a:pt x="4138295" y="1217422"/>
                  </a:lnTo>
                  <a:lnTo>
                    <a:pt x="4011523" y="1117066"/>
                  </a:lnTo>
                  <a:lnTo>
                    <a:pt x="4117276" y="984402"/>
                  </a:lnTo>
                  <a:lnTo>
                    <a:pt x="4172775" y="1028344"/>
                  </a:lnTo>
                  <a:lnTo>
                    <a:pt x="4250474" y="1089837"/>
                  </a:lnTo>
                  <a:lnTo>
                    <a:pt x="4250474" y="1078509"/>
                  </a:lnTo>
                  <a:lnTo>
                    <a:pt x="4122839" y="975906"/>
                  </a:lnTo>
                  <a:lnTo>
                    <a:pt x="4160228" y="929043"/>
                  </a:lnTo>
                  <a:lnTo>
                    <a:pt x="4152823" y="922680"/>
                  </a:lnTo>
                  <a:lnTo>
                    <a:pt x="4114749" y="970597"/>
                  </a:lnTo>
                  <a:lnTo>
                    <a:pt x="4110304" y="967016"/>
                  </a:lnTo>
                  <a:lnTo>
                    <a:pt x="4110304" y="978319"/>
                  </a:lnTo>
                  <a:lnTo>
                    <a:pt x="4109504" y="979322"/>
                  </a:lnTo>
                  <a:lnTo>
                    <a:pt x="4003852" y="1112037"/>
                  </a:lnTo>
                  <a:lnTo>
                    <a:pt x="3998125" y="1107414"/>
                  </a:lnTo>
                  <a:lnTo>
                    <a:pt x="3998125" y="1118908"/>
                  </a:lnTo>
                  <a:lnTo>
                    <a:pt x="3997337" y="1119911"/>
                  </a:lnTo>
                  <a:lnTo>
                    <a:pt x="3892385" y="1251572"/>
                  </a:lnTo>
                  <a:lnTo>
                    <a:pt x="3886390" y="1246733"/>
                  </a:lnTo>
                  <a:lnTo>
                    <a:pt x="3886390" y="1259789"/>
                  </a:lnTo>
                  <a:lnTo>
                    <a:pt x="3782720" y="1389253"/>
                  </a:lnTo>
                  <a:lnTo>
                    <a:pt x="3653218" y="1284706"/>
                  </a:lnTo>
                  <a:lnTo>
                    <a:pt x="3756876" y="1155242"/>
                  </a:lnTo>
                  <a:lnTo>
                    <a:pt x="3806685" y="1195451"/>
                  </a:lnTo>
                  <a:lnTo>
                    <a:pt x="3886390" y="1259789"/>
                  </a:lnTo>
                  <a:lnTo>
                    <a:pt x="3886390" y="1246733"/>
                  </a:lnTo>
                  <a:lnTo>
                    <a:pt x="3762870" y="1147025"/>
                  </a:lnTo>
                  <a:lnTo>
                    <a:pt x="3868623" y="1014374"/>
                  </a:lnTo>
                  <a:lnTo>
                    <a:pt x="3928389" y="1062621"/>
                  </a:lnTo>
                  <a:lnTo>
                    <a:pt x="3998125" y="1118908"/>
                  </a:lnTo>
                  <a:lnTo>
                    <a:pt x="3998125" y="1107414"/>
                  </a:lnTo>
                  <a:lnTo>
                    <a:pt x="3874338" y="1007491"/>
                  </a:lnTo>
                  <a:lnTo>
                    <a:pt x="3980091" y="874839"/>
                  </a:lnTo>
                  <a:lnTo>
                    <a:pt x="4034345" y="917956"/>
                  </a:lnTo>
                  <a:lnTo>
                    <a:pt x="4110304" y="978319"/>
                  </a:lnTo>
                  <a:lnTo>
                    <a:pt x="4110304" y="967016"/>
                  </a:lnTo>
                  <a:lnTo>
                    <a:pt x="3985234" y="866063"/>
                  </a:lnTo>
                  <a:lnTo>
                    <a:pt x="4022623" y="819188"/>
                  </a:lnTo>
                  <a:lnTo>
                    <a:pt x="4015219" y="812825"/>
                  </a:lnTo>
                  <a:lnTo>
                    <a:pt x="3977830" y="859688"/>
                  </a:lnTo>
                  <a:lnTo>
                    <a:pt x="3973118" y="855954"/>
                  </a:lnTo>
                  <a:lnTo>
                    <a:pt x="3973118" y="868756"/>
                  </a:lnTo>
                  <a:lnTo>
                    <a:pt x="3972318" y="869746"/>
                  </a:lnTo>
                  <a:lnTo>
                    <a:pt x="3866934" y="1001128"/>
                  </a:lnTo>
                  <a:lnTo>
                    <a:pt x="3861219" y="996607"/>
                  </a:lnTo>
                  <a:lnTo>
                    <a:pt x="3861219" y="1007999"/>
                  </a:lnTo>
                  <a:lnTo>
                    <a:pt x="3860419" y="1009002"/>
                  </a:lnTo>
                  <a:lnTo>
                    <a:pt x="3754767" y="1141717"/>
                  </a:lnTo>
                  <a:lnTo>
                    <a:pt x="3749471" y="1137462"/>
                  </a:lnTo>
                  <a:lnTo>
                    <a:pt x="3749471" y="1148880"/>
                  </a:lnTo>
                  <a:lnTo>
                    <a:pt x="3748671" y="1149870"/>
                  </a:lnTo>
                  <a:lnTo>
                    <a:pt x="3645116" y="1279410"/>
                  </a:lnTo>
                  <a:lnTo>
                    <a:pt x="3512616" y="1172908"/>
                  </a:lnTo>
                  <a:lnTo>
                    <a:pt x="3616287" y="1043444"/>
                  </a:lnTo>
                  <a:lnTo>
                    <a:pt x="3671773" y="1087374"/>
                  </a:lnTo>
                  <a:lnTo>
                    <a:pt x="3749471" y="1148880"/>
                  </a:lnTo>
                  <a:lnTo>
                    <a:pt x="3749471" y="1137462"/>
                  </a:lnTo>
                  <a:lnTo>
                    <a:pt x="3622268" y="1035215"/>
                  </a:lnTo>
                  <a:lnTo>
                    <a:pt x="3728021" y="902563"/>
                  </a:lnTo>
                  <a:lnTo>
                    <a:pt x="3783520" y="946492"/>
                  </a:lnTo>
                  <a:lnTo>
                    <a:pt x="3861219" y="1007999"/>
                  </a:lnTo>
                  <a:lnTo>
                    <a:pt x="3861219" y="996607"/>
                  </a:lnTo>
                  <a:lnTo>
                    <a:pt x="3733749" y="895692"/>
                  </a:lnTo>
                  <a:lnTo>
                    <a:pt x="3839502" y="763041"/>
                  </a:lnTo>
                  <a:lnTo>
                    <a:pt x="3884041" y="798271"/>
                  </a:lnTo>
                  <a:lnTo>
                    <a:pt x="3973118" y="868756"/>
                  </a:lnTo>
                  <a:lnTo>
                    <a:pt x="3973118" y="855954"/>
                  </a:lnTo>
                  <a:lnTo>
                    <a:pt x="3846347" y="755370"/>
                  </a:lnTo>
                  <a:lnTo>
                    <a:pt x="3883736" y="708507"/>
                  </a:lnTo>
                  <a:lnTo>
                    <a:pt x="3876332" y="702144"/>
                  </a:lnTo>
                  <a:lnTo>
                    <a:pt x="3838244" y="750074"/>
                  </a:lnTo>
                  <a:lnTo>
                    <a:pt x="3832517" y="745477"/>
                  </a:lnTo>
                  <a:lnTo>
                    <a:pt x="3832517" y="756945"/>
                  </a:lnTo>
                  <a:lnTo>
                    <a:pt x="3831729" y="757948"/>
                  </a:lnTo>
                  <a:lnTo>
                    <a:pt x="3726764" y="889596"/>
                  </a:lnTo>
                  <a:lnTo>
                    <a:pt x="3721049" y="885075"/>
                  </a:lnTo>
                  <a:lnTo>
                    <a:pt x="3721049" y="896480"/>
                  </a:lnTo>
                  <a:lnTo>
                    <a:pt x="3720249" y="897470"/>
                  </a:lnTo>
                  <a:lnTo>
                    <a:pt x="3615296" y="1029131"/>
                  </a:lnTo>
                  <a:lnTo>
                    <a:pt x="3609302" y="1024394"/>
                  </a:lnTo>
                  <a:lnTo>
                    <a:pt x="3609302" y="1037348"/>
                  </a:lnTo>
                  <a:lnTo>
                    <a:pt x="3608501" y="1038352"/>
                  </a:lnTo>
                  <a:lnTo>
                    <a:pt x="3505644" y="1166825"/>
                  </a:lnTo>
                  <a:lnTo>
                    <a:pt x="3372447" y="1061389"/>
                  </a:lnTo>
                  <a:lnTo>
                    <a:pt x="3476117" y="931913"/>
                  </a:lnTo>
                  <a:lnTo>
                    <a:pt x="3520516" y="967066"/>
                  </a:lnTo>
                  <a:lnTo>
                    <a:pt x="3609302" y="1037348"/>
                  </a:lnTo>
                  <a:lnTo>
                    <a:pt x="3609302" y="1024394"/>
                  </a:lnTo>
                  <a:lnTo>
                    <a:pt x="3482111" y="923696"/>
                  </a:lnTo>
                  <a:lnTo>
                    <a:pt x="3587851" y="791044"/>
                  </a:lnTo>
                  <a:lnTo>
                    <a:pt x="3643350" y="834974"/>
                  </a:lnTo>
                  <a:lnTo>
                    <a:pt x="3721049" y="896480"/>
                  </a:lnTo>
                  <a:lnTo>
                    <a:pt x="3721049" y="885075"/>
                  </a:lnTo>
                  <a:lnTo>
                    <a:pt x="3593579" y="784161"/>
                  </a:lnTo>
                  <a:lnTo>
                    <a:pt x="3700030" y="650443"/>
                  </a:lnTo>
                  <a:lnTo>
                    <a:pt x="3761181" y="699604"/>
                  </a:lnTo>
                  <a:lnTo>
                    <a:pt x="3832517" y="756945"/>
                  </a:lnTo>
                  <a:lnTo>
                    <a:pt x="3832517" y="745477"/>
                  </a:lnTo>
                  <a:lnTo>
                    <a:pt x="3705745" y="643572"/>
                  </a:lnTo>
                  <a:lnTo>
                    <a:pt x="3743833" y="595642"/>
                  </a:lnTo>
                  <a:lnTo>
                    <a:pt x="3735730" y="590334"/>
                  </a:lnTo>
                  <a:lnTo>
                    <a:pt x="3698341" y="637197"/>
                  </a:lnTo>
                  <a:lnTo>
                    <a:pt x="3692347" y="632460"/>
                  </a:lnTo>
                  <a:lnTo>
                    <a:pt x="3692347" y="645426"/>
                  </a:lnTo>
                  <a:lnTo>
                    <a:pt x="3586607" y="778078"/>
                  </a:lnTo>
                  <a:lnTo>
                    <a:pt x="3580879" y="773480"/>
                  </a:lnTo>
                  <a:lnTo>
                    <a:pt x="3580879" y="784961"/>
                  </a:lnTo>
                  <a:lnTo>
                    <a:pt x="3580079" y="785952"/>
                  </a:lnTo>
                  <a:lnTo>
                    <a:pt x="3475126" y="917613"/>
                  </a:lnTo>
                  <a:lnTo>
                    <a:pt x="3469132" y="912876"/>
                  </a:lnTo>
                  <a:lnTo>
                    <a:pt x="3469132" y="925830"/>
                  </a:lnTo>
                  <a:lnTo>
                    <a:pt x="3468332" y="926820"/>
                  </a:lnTo>
                  <a:lnTo>
                    <a:pt x="3365474" y="1055293"/>
                  </a:lnTo>
                  <a:lnTo>
                    <a:pt x="3232277" y="949858"/>
                  </a:lnTo>
                  <a:lnTo>
                    <a:pt x="3336645" y="819327"/>
                  </a:lnTo>
                  <a:lnTo>
                    <a:pt x="3387598" y="860298"/>
                  </a:lnTo>
                  <a:lnTo>
                    <a:pt x="3469132" y="925830"/>
                  </a:lnTo>
                  <a:lnTo>
                    <a:pt x="3469132" y="912876"/>
                  </a:lnTo>
                  <a:lnTo>
                    <a:pt x="3341941" y="812177"/>
                  </a:lnTo>
                  <a:lnTo>
                    <a:pt x="3447694" y="679526"/>
                  </a:lnTo>
                  <a:lnTo>
                    <a:pt x="3503180" y="723455"/>
                  </a:lnTo>
                  <a:lnTo>
                    <a:pt x="3580879" y="784961"/>
                  </a:lnTo>
                  <a:lnTo>
                    <a:pt x="3580879" y="773480"/>
                  </a:lnTo>
                  <a:lnTo>
                    <a:pt x="3454108" y="671576"/>
                  </a:lnTo>
                  <a:lnTo>
                    <a:pt x="3559860" y="538924"/>
                  </a:lnTo>
                  <a:lnTo>
                    <a:pt x="3610813" y="579882"/>
                  </a:lnTo>
                  <a:lnTo>
                    <a:pt x="3692347" y="645426"/>
                  </a:lnTo>
                  <a:lnTo>
                    <a:pt x="3692347" y="632460"/>
                  </a:lnTo>
                  <a:lnTo>
                    <a:pt x="3565156" y="531761"/>
                  </a:lnTo>
                  <a:lnTo>
                    <a:pt x="3603244" y="483844"/>
                  </a:lnTo>
                  <a:lnTo>
                    <a:pt x="3595840" y="477469"/>
                  </a:lnTo>
                  <a:lnTo>
                    <a:pt x="3557752" y="525399"/>
                  </a:lnTo>
                  <a:lnTo>
                    <a:pt x="3552875" y="521525"/>
                  </a:lnTo>
                  <a:lnTo>
                    <a:pt x="3552875" y="532841"/>
                  </a:lnTo>
                  <a:lnTo>
                    <a:pt x="3552088" y="533831"/>
                  </a:lnTo>
                  <a:lnTo>
                    <a:pt x="3446437" y="666559"/>
                  </a:lnTo>
                  <a:lnTo>
                    <a:pt x="3440709" y="661936"/>
                  </a:lnTo>
                  <a:lnTo>
                    <a:pt x="3440709" y="673430"/>
                  </a:lnTo>
                  <a:lnTo>
                    <a:pt x="3439909" y="674433"/>
                  </a:lnTo>
                  <a:lnTo>
                    <a:pt x="3334956" y="806081"/>
                  </a:lnTo>
                  <a:lnTo>
                    <a:pt x="3328543" y="800989"/>
                  </a:lnTo>
                  <a:lnTo>
                    <a:pt x="3328543" y="814031"/>
                  </a:lnTo>
                  <a:lnTo>
                    <a:pt x="3225304" y="943775"/>
                  </a:lnTo>
                  <a:lnTo>
                    <a:pt x="3095091" y="840295"/>
                  </a:lnTo>
                  <a:lnTo>
                    <a:pt x="3199028" y="709485"/>
                  </a:lnTo>
                  <a:lnTo>
                    <a:pt x="3248837" y="749693"/>
                  </a:lnTo>
                  <a:lnTo>
                    <a:pt x="3328543" y="814031"/>
                  </a:lnTo>
                  <a:lnTo>
                    <a:pt x="3328543" y="800989"/>
                  </a:lnTo>
                  <a:lnTo>
                    <a:pt x="3204756" y="702602"/>
                  </a:lnTo>
                  <a:lnTo>
                    <a:pt x="3311194" y="568883"/>
                  </a:lnTo>
                  <a:lnTo>
                    <a:pt x="3370973" y="617143"/>
                  </a:lnTo>
                  <a:lnTo>
                    <a:pt x="3440709" y="673430"/>
                  </a:lnTo>
                  <a:lnTo>
                    <a:pt x="3440709" y="661936"/>
                  </a:lnTo>
                  <a:lnTo>
                    <a:pt x="3316922" y="562013"/>
                  </a:lnTo>
                  <a:lnTo>
                    <a:pt x="3422675" y="429361"/>
                  </a:lnTo>
                  <a:lnTo>
                    <a:pt x="3476929" y="472478"/>
                  </a:lnTo>
                  <a:lnTo>
                    <a:pt x="3552875" y="532841"/>
                  </a:lnTo>
                  <a:lnTo>
                    <a:pt x="3552875" y="521525"/>
                  </a:lnTo>
                  <a:lnTo>
                    <a:pt x="3427539" y="421919"/>
                  </a:lnTo>
                  <a:lnTo>
                    <a:pt x="3465626" y="373989"/>
                  </a:lnTo>
                  <a:lnTo>
                    <a:pt x="3458222" y="367626"/>
                  </a:lnTo>
                  <a:lnTo>
                    <a:pt x="3420135" y="415556"/>
                  </a:lnTo>
                  <a:lnTo>
                    <a:pt x="3414572" y="411086"/>
                  </a:lnTo>
                  <a:lnTo>
                    <a:pt x="3414572" y="424053"/>
                  </a:lnTo>
                  <a:lnTo>
                    <a:pt x="3308820" y="556704"/>
                  </a:lnTo>
                  <a:lnTo>
                    <a:pt x="3303105" y="552119"/>
                  </a:lnTo>
                  <a:lnTo>
                    <a:pt x="3303105" y="563587"/>
                  </a:lnTo>
                  <a:lnTo>
                    <a:pt x="3197352" y="696239"/>
                  </a:lnTo>
                  <a:lnTo>
                    <a:pt x="3191357" y="691502"/>
                  </a:lnTo>
                  <a:lnTo>
                    <a:pt x="3191357" y="704456"/>
                  </a:lnTo>
                  <a:lnTo>
                    <a:pt x="3087687" y="833920"/>
                  </a:lnTo>
                  <a:lnTo>
                    <a:pt x="2954502" y="728484"/>
                  </a:lnTo>
                  <a:lnTo>
                    <a:pt x="3058858" y="597954"/>
                  </a:lnTo>
                  <a:lnTo>
                    <a:pt x="3109823" y="638924"/>
                  </a:lnTo>
                  <a:lnTo>
                    <a:pt x="3191357" y="704456"/>
                  </a:lnTo>
                  <a:lnTo>
                    <a:pt x="3191357" y="691502"/>
                  </a:lnTo>
                  <a:lnTo>
                    <a:pt x="3064154" y="590804"/>
                  </a:lnTo>
                  <a:lnTo>
                    <a:pt x="3169907" y="458152"/>
                  </a:lnTo>
                  <a:lnTo>
                    <a:pt x="3225406" y="502081"/>
                  </a:lnTo>
                  <a:lnTo>
                    <a:pt x="3303105" y="563587"/>
                  </a:lnTo>
                  <a:lnTo>
                    <a:pt x="3303105" y="552119"/>
                  </a:lnTo>
                  <a:lnTo>
                    <a:pt x="3176333" y="450202"/>
                  </a:lnTo>
                  <a:lnTo>
                    <a:pt x="3282073" y="317550"/>
                  </a:lnTo>
                  <a:lnTo>
                    <a:pt x="3333038" y="358508"/>
                  </a:lnTo>
                  <a:lnTo>
                    <a:pt x="3414572" y="424053"/>
                  </a:lnTo>
                  <a:lnTo>
                    <a:pt x="3414572" y="411086"/>
                  </a:lnTo>
                  <a:lnTo>
                    <a:pt x="3287649" y="309054"/>
                  </a:lnTo>
                  <a:lnTo>
                    <a:pt x="3325037" y="262191"/>
                  </a:lnTo>
                  <a:lnTo>
                    <a:pt x="3317633" y="255816"/>
                  </a:lnTo>
                  <a:lnTo>
                    <a:pt x="3279546" y="303745"/>
                  </a:lnTo>
                  <a:lnTo>
                    <a:pt x="3275101" y="300215"/>
                  </a:lnTo>
                  <a:lnTo>
                    <a:pt x="3275101" y="311467"/>
                  </a:lnTo>
                  <a:lnTo>
                    <a:pt x="3274301" y="312458"/>
                  </a:lnTo>
                  <a:lnTo>
                    <a:pt x="3169348" y="444119"/>
                  </a:lnTo>
                  <a:lnTo>
                    <a:pt x="3162935" y="439013"/>
                  </a:lnTo>
                  <a:lnTo>
                    <a:pt x="3162935" y="452056"/>
                  </a:lnTo>
                  <a:lnTo>
                    <a:pt x="3162135" y="453059"/>
                  </a:lnTo>
                  <a:lnTo>
                    <a:pt x="3057182" y="584708"/>
                  </a:lnTo>
                  <a:lnTo>
                    <a:pt x="3051187" y="579945"/>
                  </a:lnTo>
                  <a:lnTo>
                    <a:pt x="3051187" y="592937"/>
                  </a:lnTo>
                  <a:lnTo>
                    <a:pt x="2947530" y="722401"/>
                  </a:lnTo>
                  <a:lnTo>
                    <a:pt x="2819019" y="620039"/>
                  </a:lnTo>
                  <a:lnTo>
                    <a:pt x="2923387" y="489508"/>
                  </a:lnTo>
                  <a:lnTo>
                    <a:pt x="2972536" y="529285"/>
                  </a:lnTo>
                  <a:lnTo>
                    <a:pt x="3051187" y="592937"/>
                  </a:lnTo>
                  <a:lnTo>
                    <a:pt x="3051187" y="579945"/>
                  </a:lnTo>
                  <a:lnTo>
                    <a:pt x="2928683" y="482346"/>
                  </a:lnTo>
                  <a:lnTo>
                    <a:pt x="3034423" y="349694"/>
                  </a:lnTo>
                  <a:lnTo>
                    <a:pt x="3077260" y="383819"/>
                  </a:lnTo>
                  <a:lnTo>
                    <a:pt x="3162935" y="452056"/>
                  </a:lnTo>
                  <a:lnTo>
                    <a:pt x="3162935" y="439013"/>
                  </a:lnTo>
                  <a:lnTo>
                    <a:pt x="3040850" y="341757"/>
                  </a:lnTo>
                  <a:lnTo>
                    <a:pt x="3146602" y="209105"/>
                  </a:lnTo>
                  <a:lnTo>
                    <a:pt x="3200146" y="251752"/>
                  </a:lnTo>
                  <a:lnTo>
                    <a:pt x="3275101" y="311467"/>
                  </a:lnTo>
                  <a:lnTo>
                    <a:pt x="3275101" y="300215"/>
                  </a:lnTo>
                  <a:lnTo>
                    <a:pt x="3151047" y="201383"/>
                  </a:lnTo>
                  <a:lnTo>
                    <a:pt x="3189122" y="153454"/>
                  </a:lnTo>
                  <a:lnTo>
                    <a:pt x="3181718" y="147091"/>
                  </a:lnTo>
                  <a:lnTo>
                    <a:pt x="3143643" y="195021"/>
                  </a:lnTo>
                  <a:lnTo>
                    <a:pt x="3139617" y="191795"/>
                  </a:lnTo>
                  <a:lnTo>
                    <a:pt x="3139617" y="203009"/>
                  </a:lnTo>
                  <a:lnTo>
                    <a:pt x="3138830" y="204012"/>
                  </a:lnTo>
                  <a:lnTo>
                    <a:pt x="3033179" y="336727"/>
                  </a:lnTo>
                  <a:lnTo>
                    <a:pt x="3027451" y="332130"/>
                  </a:lnTo>
                  <a:lnTo>
                    <a:pt x="3027451" y="343611"/>
                  </a:lnTo>
                  <a:lnTo>
                    <a:pt x="3026651" y="344601"/>
                  </a:lnTo>
                  <a:lnTo>
                    <a:pt x="2921698" y="476262"/>
                  </a:lnTo>
                  <a:lnTo>
                    <a:pt x="2915983" y="471741"/>
                  </a:lnTo>
                  <a:lnTo>
                    <a:pt x="2915983" y="483146"/>
                  </a:lnTo>
                  <a:lnTo>
                    <a:pt x="2915183" y="484136"/>
                  </a:lnTo>
                  <a:lnTo>
                    <a:pt x="2811615" y="613664"/>
                  </a:lnTo>
                  <a:lnTo>
                    <a:pt x="2678430" y="508228"/>
                  </a:lnTo>
                  <a:lnTo>
                    <a:pt x="2782786" y="377698"/>
                  </a:lnTo>
                  <a:lnTo>
                    <a:pt x="2838285" y="421640"/>
                  </a:lnTo>
                  <a:lnTo>
                    <a:pt x="2915983" y="483146"/>
                  </a:lnTo>
                  <a:lnTo>
                    <a:pt x="2915983" y="471741"/>
                  </a:lnTo>
                  <a:lnTo>
                    <a:pt x="2788513" y="370827"/>
                  </a:lnTo>
                  <a:lnTo>
                    <a:pt x="2894952" y="237109"/>
                  </a:lnTo>
                  <a:lnTo>
                    <a:pt x="2956102" y="286258"/>
                  </a:lnTo>
                  <a:lnTo>
                    <a:pt x="3027451" y="343611"/>
                  </a:lnTo>
                  <a:lnTo>
                    <a:pt x="3027451" y="332130"/>
                  </a:lnTo>
                  <a:lnTo>
                    <a:pt x="2900680" y="230225"/>
                  </a:lnTo>
                  <a:lnTo>
                    <a:pt x="3006433" y="97574"/>
                  </a:lnTo>
                  <a:lnTo>
                    <a:pt x="3061932" y="141503"/>
                  </a:lnTo>
                  <a:lnTo>
                    <a:pt x="3139617" y="203009"/>
                  </a:lnTo>
                  <a:lnTo>
                    <a:pt x="3139617" y="191795"/>
                  </a:lnTo>
                  <a:lnTo>
                    <a:pt x="3011144" y="88519"/>
                  </a:lnTo>
                  <a:lnTo>
                    <a:pt x="3048533" y="41656"/>
                  </a:lnTo>
                  <a:lnTo>
                    <a:pt x="3041129" y="35293"/>
                  </a:lnTo>
                  <a:lnTo>
                    <a:pt x="3003042" y="83210"/>
                  </a:lnTo>
                  <a:lnTo>
                    <a:pt x="2899156" y="0"/>
                  </a:lnTo>
                  <a:lnTo>
                    <a:pt x="2890443" y="4927"/>
                  </a:lnTo>
                  <a:lnTo>
                    <a:pt x="2922511" y="30480"/>
                  </a:lnTo>
                  <a:lnTo>
                    <a:pt x="2997327" y="90093"/>
                  </a:lnTo>
                  <a:lnTo>
                    <a:pt x="2996527" y="91097"/>
                  </a:lnTo>
                  <a:lnTo>
                    <a:pt x="2891574" y="222745"/>
                  </a:lnTo>
                  <a:lnTo>
                    <a:pt x="2887281" y="219341"/>
                  </a:lnTo>
                  <a:lnTo>
                    <a:pt x="2887281" y="232079"/>
                  </a:lnTo>
                  <a:lnTo>
                    <a:pt x="2781528" y="364731"/>
                  </a:lnTo>
                  <a:lnTo>
                    <a:pt x="2775813" y="360121"/>
                  </a:lnTo>
                  <a:lnTo>
                    <a:pt x="2775813" y="371614"/>
                  </a:lnTo>
                  <a:lnTo>
                    <a:pt x="2775013" y="372618"/>
                  </a:lnTo>
                  <a:lnTo>
                    <a:pt x="2671445" y="502145"/>
                  </a:lnTo>
                  <a:lnTo>
                    <a:pt x="2541943" y="397598"/>
                  </a:lnTo>
                  <a:lnTo>
                    <a:pt x="2645181" y="267855"/>
                  </a:lnTo>
                  <a:lnTo>
                    <a:pt x="2699601" y="311086"/>
                  </a:lnTo>
                  <a:lnTo>
                    <a:pt x="2775813" y="371614"/>
                  </a:lnTo>
                  <a:lnTo>
                    <a:pt x="2775813" y="360121"/>
                  </a:lnTo>
                  <a:lnTo>
                    <a:pt x="2652026" y="260197"/>
                  </a:lnTo>
                  <a:lnTo>
                    <a:pt x="2757767" y="127546"/>
                  </a:lnTo>
                  <a:lnTo>
                    <a:pt x="2807589" y="167754"/>
                  </a:lnTo>
                  <a:lnTo>
                    <a:pt x="2887281" y="232079"/>
                  </a:lnTo>
                  <a:lnTo>
                    <a:pt x="2887281" y="219341"/>
                  </a:lnTo>
                  <a:lnTo>
                    <a:pt x="2761361" y="119265"/>
                  </a:lnTo>
                  <a:lnTo>
                    <a:pt x="2794851" y="77431"/>
                  </a:lnTo>
                  <a:lnTo>
                    <a:pt x="2787104" y="79959"/>
                  </a:lnTo>
                  <a:lnTo>
                    <a:pt x="2774607" y="86944"/>
                  </a:lnTo>
                  <a:lnTo>
                    <a:pt x="2753957" y="112903"/>
                  </a:lnTo>
                  <a:lnTo>
                    <a:pt x="2745702" y="105968"/>
                  </a:lnTo>
                  <a:lnTo>
                    <a:pt x="2744901" y="106959"/>
                  </a:lnTo>
                  <a:lnTo>
                    <a:pt x="2739288" y="113919"/>
                  </a:lnTo>
                  <a:lnTo>
                    <a:pt x="2747543" y="120840"/>
                  </a:lnTo>
                  <a:lnTo>
                    <a:pt x="2641790" y="253492"/>
                  </a:lnTo>
                  <a:lnTo>
                    <a:pt x="2615476" y="233222"/>
                  </a:lnTo>
                  <a:lnTo>
                    <a:pt x="2613710" y="235102"/>
                  </a:lnTo>
                  <a:lnTo>
                    <a:pt x="2609316" y="239826"/>
                  </a:lnTo>
                  <a:lnTo>
                    <a:pt x="2636494" y="260654"/>
                  </a:lnTo>
                  <a:lnTo>
                    <a:pt x="2635694" y="261645"/>
                  </a:lnTo>
                  <a:lnTo>
                    <a:pt x="2532138" y="391185"/>
                  </a:lnTo>
                  <a:lnTo>
                    <a:pt x="2480195" y="349580"/>
                  </a:lnTo>
                  <a:lnTo>
                    <a:pt x="2474887" y="353695"/>
                  </a:lnTo>
                  <a:lnTo>
                    <a:pt x="2472766" y="355333"/>
                  </a:lnTo>
                  <a:lnTo>
                    <a:pt x="2526411" y="398056"/>
                  </a:lnTo>
                  <a:lnTo>
                    <a:pt x="2525611" y="399059"/>
                  </a:lnTo>
                  <a:lnTo>
                    <a:pt x="2464473" y="475907"/>
                  </a:lnTo>
                  <a:lnTo>
                    <a:pt x="2471877" y="482269"/>
                  </a:lnTo>
                  <a:lnTo>
                    <a:pt x="2533815" y="404431"/>
                  </a:lnTo>
                  <a:lnTo>
                    <a:pt x="2588069" y="447548"/>
                  </a:lnTo>
                  <a:lnTo>
                    <a:pt x="2664015" y="507911"/>
                  </a:lnTo>
                  <a:lnTo>
                    <a:pt x="2663228" y="508901"/>
                  </a:lnTo>
                  <a:lnTo>
                    <a:pt x="2601379" y="586816"/>
                  </a:lnTo>
                  <a:lnTo>
                    <a:pt x="2609481" y="592124"/>
                  </a:lnTo>
                  <a:lnTo>
                    <a:pt x="2671432" y="514273"/>
                  </a:lnTo>
                  <a:lnTo>
                    <a:pt x="2722384" y="555231"/>
                  </a:lnTo>
                  <a:lnTo>
                    <a:pt x="2803918" y="620776"/>
                  </a:lnTo>
                  <a:lnTo>
                    <a:pt x="2741980" y="698614"/>
                  </a:lnTo>
                  <a:lnTo>
                    <a:pt x="2749385" y="704989"/>
                  </a:lnTo>
                  <a:lnTo>
                    <a:pt x="2812021" y="626071"/>
                  </a:lnTo>
                  <a:lnTo>
                    <a:pt x="2861183" y="665861"/>
                  </a:lnTo>
                  <a:lnTo>
                    <a:pt x="2939821" y="729500"/>
                  </a:lnTo>
                  <a:lnTo>
                    <a:pt x="2877883" y="807351"/>
                  </a:lnTo>
                  <a:lnTo>
                    <a:pt x="2885287" y="813714"/>
                  </a:lnTo>
                  <a:lnTo>
                    <a:pt x="2947924" y="734809"/>
                  </a:lnTo>
                  <a:lnTo>
                    <a:pt x="2998889" y="775766"/>
                  </a:lnTo>
                  <a:lnTo>
                    <a:pt x="3080423" y="841311"/>
                  </a:lnTo>
                  <a:lnTo>
                    <a:pt x="3079623" y="842302"/>
                  </a:lnTo>
                  <a:lnTo>
                    <a:pt x="3018485" y="919149"/>
                  </a:lnTo>
                  <a:lnTo>
                    <a:pt x="3025889" y="925525"/>
                  </a:lnTo>
                  <a:lnTo>
                    <a:pt x="3087827" y="847674"/>
                  </a:lnTo>
                  <a:lnTo>
                    <a:pt x="3131223" y="882167"/>
                  </a:lnTo>
                  <a:lnTo>
                    <a:pt x="3218027" y="951153"/>
                  </a:lnTo>
                  <a:lnTo>
                    <a:pt x="3217240" y="952157"/>
                  </a:lnTo>
                  <a:lnTo>
                    <a:pt x="3156089" y="1029004"/>
                  </a:lnTo>
                  <a:lnTo>
                    <a:pt x="3163493" y="1035367"/>
                  </a:lnTo>
                  <a:lnTo>
                    <a:pt x="3225431" y="957516"/>
                  </a:lnTo>
                  <a:lnTo>
                    <a:pt x="3269831" y="992670"/>
                  </a:lnTo>
                  <a:lnTo>
                    <a:pt x="3358629" y="1062964"/>
                  </a:lnTo>
                  <a:lnTo>
                    <a:pt x="3296678" y="1140802"/>
                  </a:lnTo>
                  <a:lnTo>
                    <a:pt x="3304095" y="1147178"/>
                  </a:lnTo>
                  <a:lnTo>
                    <a:pt x="3367151" y="1068539"/>
                  </a:lnTo>
                  <a:lnTo>
                    <a:pt x="3418116" y="1109497"/>
                  </a:lnTo>
                  <a:lnTo>
                    <a:pt x="3499650" y="1175042"/>
                  </a:lnTo>
                  <a:lnTo>
                    <a:pt x="3437712" y="1252893"/>
                  </a:lnTo>
                  <a:lnTo>
                    <a:pt x="3445116" y="1259255"/>
                  </a:lnTo>
                  <a:lnTo>
                    <a:pt x="3507321" y="1180071"/>
                  </a:lnTo>
                  <a:lnTo>
                    <a:pt x="3568471" y="1229220"/>
                  </a:lnTo>
                  <a:lnTo>
                    <a:pt x="3639820" y="1286560"/>
                  </a:lnTo>
                  <a:lnTo>
                    <a:pt x="3639020" y="1287564"/>
                  </a:lnTo>
                  <a:lnTo>
                    <a:pt x="3577869" y="1364411"/>
                  </a:lnTo>
                  <a:lnTo>
                    <a:pt x="3585273" y="1370774"/>
                  </a:lnTo>
                  <a:lnTo>
                    <a:pt x="3646792" y="1292656"/>
                  </a:lnTo>
                  <a:lnTo>
                    <a:pt x="3701046" y="1335773"/>
                  </a:lnTo>
                  <a:lnTo>
                    <a:pt x="3777005" y="1396136"/>
                  </a:lnTo>
                  <a:lnTo>
                    <a:pt x="3776205" y="1397127"/>
                  </a:lnTo>
                  <a:lnTo>
                    <a:pt x="3715054" y="1473974"/>
                  </a:lnTo>
                  <a:lnTo>
                    <a:pt x="3722459" y="1480350"/>
                  </a:lnTo>
                  <a:lnTo>
                    <a:pt x="3784409" y="1402499"/>
                  </a:lnTo>
                  <a:lnTo>
                    <a:pt x="3839895" y="1446428"/>
                  </a:lnTo>
                  <a:lnTo>
                    <a:pt x="3917594" y="1507934"/>
                  </a:lnTo>
                  <a:lnTo>
                    <a:pt x="3916807" y="1508937"/>
                  </a:lnTo>
                  <a:lnTo>
                    <a:pt x="3854958" y="1586839"/>
                  </a:lnTo>
                  <a:lnTo>
                    <a:pt x="3863060" y="1592148"/>
                  </a:lnTo>
                  <a:lnTo>
                    <a:pt x="3924998" y="1514297"/>
                  </a:lnTo>
                  <a:lnTo>
                    <a:pt x="3978541" y="1556956"/>
                  </a:lnTo>
                  <a:lnTo>
                    <a:pt x="4053497" y="1616671"/>
                  </a:lnTo>
                  <a:lnTo>
                    <a:pt x="4052709" y="1617662"/>
                  </a:lnTo>
                  <a:lnTo>
                    <a:pt x="3991559" y="1694510"/>
                  </a:lnTo>
                  <a:lnTo>
                    <a:pt x="3998963" y="1700885"/>
                  </a:lnTo>
                  <a:lnTo>
                    <a:pt x="4060901" y="1623034"/>
                  </a:lnTo>
                  <a:lnTo>
                    <a:pt x="4116400" y="1666963"/>
                  </a:lnTo>
                  <a:lnTo>
                    <a:pt x="4194098" y="1728470"/>
                  </a:lnTo>
                  <a:lnTo>
                    <a:pt x="4193298" y="1729473"/>
                  </a:lnTo>
                  <a:lnTo>
                    <a:pt x="4131462" y="1807375"/>
                  </a:lnTo>
                  <a:lnTo>
                    <a:pt x="4139565" y="1812683"/>
                  </a:lnTo>
                  <a:lnTo>
                    <a:pt x="4201503" y="1734832"/>
                  </a:lnTo>
                  <a:lnTo>
                    <a:pt x="4299686" y="1812798"/>
                  </a:lnTo>
                  <a:lnTo>
                    <a:pt x="4307116" y="1807032"/>
                  </a:lnTo>
                  <a:lnTo>
                    <a:pt x="4207218" y="1727962"/>
                  </a:lnTo>
                  <a:lnTo>
                    <a:pt x="4310888" y="1598498"/>
                  </a:lnTo>
                  <a:lnTo>
                    <a:pt x="4440237" y="1701419"/>
                  </a:lnTo>
                  <a:lnTo>
                    <a:pt x="4440783" y="1698726"/>
                  </a:lnTo>
                  <a:lnTo>
                    <a:pt x="4445381" y="1692643"/>
                  </a:lnTo>
                  <a:lnTo>
                    <a:pt x="4316298" y="1588376"/>
                  </a:lnTo>
                  <a:lnTo>
                    <a:pt x="4422051" y="1455724"/>
                  </a:lnTo>
                  <a:lnTo>
                    <a:pt x="4487151" y="1507464"/>
                  </a:lnTo>
                  <a:lnTo>
                    <a:pt x="4552251" y="1559204"/>
                  </a:lnTo>
                  <a:lnTo>
                    <a:pt x="4551451" y="1560195"/>
                  </a:lnTo>
                  <a:lnTo>
                    <a:pt x="4498822" y="1625917"/>
                  </a:lnTo>
                  <a:lnTo>
                    <a:pt x="4511522" y="1625130"/>
                  </a:lnTo>
                  <a:lnTo>
                    <a:pt x="4559236" y="1565287"/>
                  </a:lnTo>
                  <a:lnTo>
                    <a:pt x="4595241" y="1594942"/>
                  </a:lnTo>
                  <a:lnTo>
                    <a:pt x="4603521" y="1589735"/>
                  </a:lnTo>
                  <a:lnTo>
                    <a:pt x="4565383" y="1558683"/>
                  </a:lnTo>
                  <a:lnTo>
                    <a:pt x="4671136" y="1426032"/>
                  </a:lnTo>
                  <a:lnTo>
                    <a:pt x="4737887" y="1480375"/>
                  </a:lnTo>
                  <a:lnTo>
                    <a:pt x="4744186" y="1475397"/>
                  </a:lnTo>
                  <a:lnTo>
                    <a:pt x="4745583" y="1473276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10141080" y="2070669"/>
            <a:ext cx="5574030" cy="4673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2900" dirty="0">
              <a:latin typeface="Microsoft Sans Serif"/>
              <a:cs typeface="Microsoft Sans Serif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4EDEFCF0-4A63-48FD-8D55-51A6084700F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34400" y="952500"/>
            <a:ext cx="8382000" cy="853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3" name="object 11"/>
          <p:cNvGrpSpPr/>
          <p:nvPr/>
        </p:nvGrpSpPr>
        <p:grpSpPr>
          <a:xfrm>
            <a:off x="13868400" y="0"/>
            <a:ext cx="3962400" cy="3295650"/>
            <a:chOff x="7309247" y="6149197"/>
            <a:chExt cx="3962400" cy="3295650"/>
          </a:xfrm>
        </p:grpSpPr>
        <p:sp>
          <p:nvSpPr>
            <p:cNvPr id="24" name="object 12"/>
            <p:cNvSpPr/>
            <p:nvPr/>
          </p:nvSpPr>
          <p:spPr>
            <a:xfrm>
              <a:off x="7310709" y="6149197"/>
              <a:ext cx="3789045" cy="3295650"/>
            </a:xfrm>
            <a:custGeom>
              <a:avLst/>
              <a:gdLst/>
              <a:ahLst/>
              <a:cxnLst/>
              <a:rect l="l" t="t" r="r" b="b"/>
              <a:pathLst>
                <a:path w="3789045" h="3295650">
                  <a:moveTo>
                    <a:pt x="3037308" y="3295347"/>
                  </a:moveTo>
                  <a:lnTo>
                    <a:pt x="2893422" y="3141477"/>
                  </a:lnTo>
                  <a:lnTo>
                    <a:pt x="1652686" y="1828666"/>
                  </a:lnTo>
                  <a:lnTo>
                    <a:pt x="1431341" y="1785549"/>
                  </a:lnTo>
                  <a:lnTo>
                    <a:pt x="1118102" y="1948931"/>
                  </a:lnTo>
                  <a:lnTo>
                    <a:pt x="1040337" y="1940855"/>
                  </a:lnTo>
                  <a:lnTo>
                    <a:pt x="946430" y="1918598"/>
                  </a:lnTo>
                  <a:lnTo>
                    <a:pt x="478216" y="1779314"/>
                  </a:lnTo>
                  <a:lnTo>
                    <a:pt x="167282" y="1544341"/>
                  </a:lnTo>
                  <a:lnTo>
                    <a:pt x="96318" y="1521126"/>
                  </a:lnTo>
                  <a:lnTo>
                    <a:pt x="0" y="1423279"/>
                  </a:lnTo>
                  <a:lnTo>
                    <a:pt x="26619" y="1348601"/>
                  </a:lnTo>
                  <a:lnTo>
                    <a:pt x="51496" y="1325988"/>
                  </a:lnTo>
                  <a:lnTo>
                    <a:pt x="55658" y="1289738"/>
                  </a:lnTo>
                  <a:lnTo>
                    <a:pt x="88794" y="1210190"/>
                  </a:lnTo>
                  <a:lnTo>
                    <a:pt x="631204" y="1271043"/>
                  </a:lnTo>
                  <a:lnTo>
                    <a:pt x="1157610" y="1303915"/>
                  </a:lnTo>
                  <a:lnTo>
                    <a:pt x="412275" y="515134"/>
                  </a:lnTo>
                  <a:lnTo>
                    <a:pt x="334657" y="433484"/>
                  </a:lnTo>
                  <a:lnTo>
                    <a:pt x="345344" y="409694"/>
                  </a:lnTo>
                  <a:lnTo>
                    <a:pt x="348510" y="413188"/>
                  </a:lnTo>
                  <a:lnTo>
                    <a:pt x="355888" y="419954"/>
                  </a:lnTo>
                  <a:lnTo>
                    <a:pt x="364298" y="424422"/>
                  </a:lnTo>
                  <a:lnTo>
                    <a:pt x="370561" y="421022"/>
                  </a:lnTo>
                  <a:lnTo>
                    <a:pt x="376794" y="413440"/>
                  </a:lnTo>
                  <a:lnTo>
                    <a:pt x="387388" y="407897"/>
                  </a:lnTo>
                  <a:lnTo>
                    <a:pt x="427150" y="392931"/>
                  </a:lnTo>
                  <a:lnTo>
                    <a:pt x="471091" y="355287"/>
                  </a:lnTo>
                  <a:lnTo>
                    <a:pt x="481138" y="349756"/>
                  </a:lnTo>
                  <a:lnTo>
                    <a:pt x="505344" y="337103"/>
                  </a:lnTo>
                  <a:lnTo>
                    <a:pt x="534803" y="323235"/>
                  </a:lnTo>
                  <a:lnTo>
                    <a:pt x="560611" y="314063"/>
                  </a:lnTo>
                  <a:lnTo>
                    <a:pt x="572517" y="311140"/>
                  </a:lnTo>
                  <a:lnTo>
                    <a:pt x="571806" y="310103"/>
                  </a:lnTo>
                  <a:lnTo>
                    <a:pt x="566874" y="307982"/>
                  </a:lnTo>
                  <a:lnTo>
                    <a:pt x="566116" y="301808"/>
                  </a:lnTo>
                  <a:lnTo>
                    <a:pt x="573796" y="295254"/>
                  </a:lnTo>
                  <a:lnTo>
                    <a:pt x="585323" y="292784"/>
                  </a:lnTo>
                  <a:lnTo>
                    <a:pt x="595818" y="292611"/>
                  </a:lnTo>
                  <a:lnTo>
                    <a:pt x="600401" y="292951"/>
                  </a:lnTo>
                  <a:lnTo>
                    <a:pt x="618535" y="252581"/>
                  </a:lnTo>
                  <a:lnTo>
                    <a:pt x="672152" y="223818"/>
                  </a:lnTo>
                  <a:lnTo>
                    <a:pt x="684781" y="195703"/>
                  </a:lnTo>
                  <a:lnTo>
                    <a:pt x="692506" y="189048"/>
                  </a:lnTo>
                  <a:lnTo>
                    <a:pt x="710181" y="172892"/>
                  </a:lnTo>
                  <a:lnTo>
                    <a:pt x="729556" y="152951"/>
                  </a:lnTo>
                  <a:lnTo>
                    <a:pt x="742381" y="134942"/>
                  </a:lnTo>
                  <a:lnTo>
                    <a:pt x="811768" y="94203"/>
                  </a:lnTo>
                  <a:lnTo>
                    <a:pt x="1001284" y="0"/>
                  </a:lnTo>
                  <a:lnTo>
                    <a:pt x="2301584" y="1376821"/>
                  </a:lnTo>
                  <a:lnTo>
                    <a:pt x="3371793" y="1444315"/>
                  </a:lnTo>
                  <a:lnTo>
                    <a:pt x="3462705" y="1453965"/>
                  </a:lnTo>
                  <a:lnTo>
                    <a:pt x="3652760" y="1518546"/>
                  </a:lnTo>
                  <a:lnTo>
                    <a:pt x="3788469" y="1748447"/>
                  </a:lnTo>
                  <a:lnTo>
                    <a:pt x="3781053" y="2237207"/>
                  </a:lnTo>
                  <a:lnTo>
                    <a:pt x="3588568" y="2216585"/>
                  </a:lnTo>
                  <a:lnTo>
                    <a:pt x="3176779" y="2125172"/>
                  </a:lnTo>
                  <a:lnTo>
                    <a:pt x="2971463" y="2084924"/>
                  </a:lnTo>
                  <a:lnTo>
                    <a:pt x="3482754" y="2625622"/>
                  </a:lnTo>
                  <a:lnTo>
                    <a:pt x="3490624" y="2633584"/>
                  </a:lnTo>
                  <a:lnTo>
                    <a:pt x="3507848" y="2652164"/>
                  </a:lnTo>
                  <a:lnTo>
                    <a:pt x="3524850" y="2673406"/>
                  </a:lnTo>
                  <a:lnTo>
                    <a:pt x="3532055" y="2689354"/>
                  </a:lnTo>
                  <a:lnTo>
                    <a:pt x="3528741" y="2701307"/>
                  </a:lnTo>
                  <a:lnTo>
                    <a:pt x="3523236" y="2712358"/>
                  </a:lnTo>
                  <a:lnTo>
                    <a:pt x="3518074" y="2720476"/>
                  </a:lnTo>
                  <a:lnTo>
                    <a:pt x="3515790" y="2723633"/>
                  </a:lnTo>
                  <a:lnTo>
                    <a:pt x="3493340" y="2779391"/>
                  </a:lnTo>
                  <a:lnTo>
                    <a:pt x="3449947" y="2875990"/>
                  </a:lnTo>
                  <a:lnTo>
                    <a:pt x="3403528" y="2890659"/>
                  </a:lnTo>
                  <a:lnTo>
                    <a:pt x="3391238" y="2918832"/>
                  </a:lnTo>
                  <a:lnTo>
                    <a:pt x="3378337" y="2947460"/>
                  </a:lnTo>
                  <a:lnTo>
                    <a:pt x="3364020" y="2978608"/>
                  </a:lnTo>
                  <a:lnTo>
                    <a:pt x="3343295" y="3024745"/>
                  </a:lnTo>
                  <a:lnTo>
                    <a:pt x="3293314" y="3047343"/>
                  </a:lnTo>
                  <a:lnTo>
                    <a:pt x="3293505" y="3045832"/>
                  </a:lnTo>
                  <a:lnTo>
                    <a:pt x="3292881" y="3045416"/>
                  </a:lnTo>
                  <a:lnTo>
                    <a:pt x="3289639" y="3052271"/>
                  </a:lnTo>
                  <a:lnTo>
                    <a:pt x="3281980" y="3072574"/>
                  </a:lnTo>
                  <a:lnTo>
                    <a:pt x="3268022" y="3111355"/>
                  </a:lnTo>
                  <a:lnTo>
                    <a:pt x="3228087" y="3128937"/>
                  </a:lnTo>
                  <a:lnTo>
                    <a:pt x="3192783" y="3113078"/>
                  </a:lnTo>
                  <a:lnTo>
                    <a:pt x="3194187" y="3114832"/>
                  </a:lnTo>
                  <a:lnTo>
                    <a:pt x="3195744" y="3119498"/>
                  </a:lnTo>
                  <a:lnTo>
                    <a:pt x="3193473" y="3126180"/>
                  </a:lnTo>
                  <a:lnTo>
                    <a:pt x="3183392" y="3133984"/>
                  </a:lnTo>
                  <a:lnTo>
                    <a:pt x="3162975" y="3144738"/>
                  </a:lnTo>
                  <a:lnTo>
                    <a:pt x="3144193" y="3186550"/>
                  </a:lnTo>
                  <a:lnTo>
                    <a:pt x="3101878" y="3197864"/>
                  </a:lnTo>
                  <a:lnTo>
                    <a:pt x="3073705" y="3260582"/>
                  </a:lnTo>
                  <a:lnTo>
                    <a:pt x="3037308" y="3295347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3"/>
            <p:cNvSpPr/>
            <p:nvPr/>
          </p:nvSpPr>
          <p:spPr>
            <a:xfrm>
              <a:off x="7309247" y="6517251"/>
              <a:ext cx="3962400" cy="2605405"/>
            </a:xfrm>
            <a:custGeom>
              <a:avLst/>
              <a:gdLst/>
              <a:ahLst/>
              <a:cxnLst/>
              <a:rect l="l" t="t" r="r" b="b"/>
              <a:pathLst>
                <a:path w="3962400" h="2605404">
                  <a:moveTo>
                    <a:pt x="3461519" y="1134209"/>
                  </a:moveTo>
                  <a:lnTo>
                    <a:pt x="3465764" y="1080426"/>
                  </a:lnTo>
                  <a:lnTo>
                    <a:pt x="3777579" y="1109116"/>
                  </a:lnTo>
                  <a:lnTo>
                    <a:pt x="3955462" y="1133332"/>
                  </a:lnTo>
                  <a:lnTo>
                    <a:pt x="3960998" y="1149741"/>
                  </a:lnTo>
                  <a:lnTo>
                    <a:pt x="3961864" y="1205820"/>
                  </a:lnTo>
                  <a:lnTo>
                    <a:pt x="3947459" y="1282885"/>
                  </a:lnTo>
                  <a:lnTo>
                    <a:pt x="3941705" y="1294222"/>
                  </a:lnTo>
                  <a:lnTo>
                    <a:pt x="3532049" y="1110202"/>
                  </a:lnTo>
                  <a:lnTo>
                    <a:pt x="3461519" y="1134209"/>
                  </a:lnTo>
                  <a:close/>
                </a:path>
                <a:path w="3962400" h="2605404">
                  <a:moveTo>
                    <a:pt x="3419011" y="1115114"/>
                  </a:moveTo>
                  <a:lnTo>
                    <a:pt x="3381146" y="1070260"/>
                  </a:lnTo>
                  <a:lnTo>
                    <a:pt x="3450634" y="1073629"/>
                  </a:lnTo>
                  <a:lnTo>
                    <a:pt x="3419011" y="1115114"/>
                  </a:lnTo>
                  <a:close/>
                </a:path>
                <a:path w="3962400" h="2605404">
                  <a:moveTo>
                    <a:pt x="3485694" y="1172914"/>
                  </a:moveTo>
                  <a:lnTo>
                    <a:pt x="3532049" y="1110202"/>
                  </a:lnTo>
                  <a:lnTo>
                    <a:pt x="3941705" y="1294222"/>
                  </a:lnTo>
                  <a:lnTo>
                    <a:pt x="3924443" y="1328236"/>
                  </a:lnTo>
                  <a:lnTo>
                    <a:pt x="3571194" y="1169554"/>
                  </a:lnTo>
                  <a:lnTo>
                    <a:pt x="3485694" y="1172914"/>
                  </a:lnTo>
                  <a:close/>
                </a:path>
                <a:path w="3962400" h="2605404">
                  <a:moveTo>
                    <a:pt x="1718758" y="1117086"/>
                  </a:moveTo>
                  <a:lnTo>
                    <a:pt x="1060663" y="821464"/>
                  </a:lnTo>
                  <a:lnTo>
                    <a:pt x="1074349" y="819652"/>
                  </a:lnTo>
                  <a:lnTo>
                    <a:pt x="3376823" y="1068318"/>
                  </a:lnTo>
                  <a:lnTo>
                    <a:pt x="3383385" y="1126956"/>
                  </a:lnTo>
                  <a:lnTo>
                    <a:pt x="3317100" y="1097180"/>
                  </a:lnTo>
                  <a:lnTo>
                    <a:pt x="3358407" y="1157503"/>
                  </a:lnTo>
                  <a:lnTo>
                    <a:pt x="3285316" y="1152515"/>
                  </a:lnTo>
                  <a:lnTo>
                    <a:pt x="3347838" y="1194523"/>
                  </a:lnTo>
                  <a:lnTo>
                    <a:pt x="3281471" y="1234323"/>
                  </a:lnTo>
                  <a:lnTo>
                    <a:pt x="3337669" y="1259568"/>
                  </a:lnTo>
                  <a:lnTo>
                    <a:pt x="3322057" y="1294322"/>
                  </a:lnTo>
                  <a:lnTo>
                    <a:pt x="3380177" y="1320430"/>
                  </a:lnTo>
                  <a:lnTo>
                    <a:pt x="3379536" y="1334064"/>
                  </a:lnTo>
                  <a:lnTo>
                    <a:pt x="3879555" y="1558677"/>
                  </a:lnTo>
                  <a:lnTo>
                    <a:pt x="3843127" y="1639771"/>
                  </a:lnTo>
                  <a:lnTo>
                    <a:pt x="3856413" y="1743196"/>
                  </a:lnTo>
                  <a:lnTo>
                    <a:pt x="3830393" y="1801121"/>
                  </a:lnTo>
                  <a:lnTo>
                    <a:pt x="3837997" y="1832382"/>
                  </a:lnTo>
                  <a:lnTo>
                    <a:pt x="1879707" y="952703"/>
                  </a:lnTo>
                  <a:lnTo>
                    <a:pt x="1848187" y="994233"/>
                  </a:lnTo>
                  <a:lnTo>
                    <a:pt x="1784681" y="965706"/>
                  </a:lnTo>
                  <a:lnTo>
                    <a:pt x="1788074" y="1022920"/>
                  </a:lnTo>
                  <a:lnTo>
                    <a:pt x="1727841" y="995863"/>
                  </a:lnTo>
                  <a:lnTo>
                    <a:pt x="1769147" y="1056186"/>
                  </a:lnTo>
                  <a:lnTo>
                    <a:pt x="1690853" y="1062783"/>
                  </a:lnTo>
                  <a:lnTo>
                    <a:pt x="1758579" y="1093206"/>
                  </a:lnTo>
                  <a:lnTo>
                    <a:pt x="1718758" y="1117086"/>
                  </a:lnTo>
                  <a:close/>
                </a:path>
                <a:path w="3962400" h="2605404">
                  <a:moveTo>
                    <a:pt x="3845293" y="1515441"/>
                  </a:moveTo>
                  <a:lnTo>
                    <a:pt x="3459831" y="1342289"/>
                  </a:lnTo>
                  <a:lnTo>
                    <a:pt x="3459913" y="1272713"/>
                  </a:lnTo>
                  <a:lnTo>
                    <a:pt x="3524037" y="1301518"/>
                  </a:lnTo>
                  <a:lnTo>
                    <a:pt x="3486333" y="1242813"/>
                  </a:lnTo>
                  <a:lnTo>
                    <a:pt x="3565348" y="1236540"/>
                  </a:lnTo>
                  <a:lnTo>
                    <a:pt x="3495460" y="1205146"/>
                  </a:lnTo>
                  <a:lnTo>
                    <a:pt x="3571194" y="1169554"/>
                  </a:lnTo>
                  <a:lnTo>
                    <a:pt x="3924443" y="1328236"/>
                  </a:lnTo>
                  <a:lnTo>
                    <a:pt x="3907181" y="1362249"/>
                  </a:lnTo>
                  <a:lnTo>
                    <a:pt x="3823999" y="1478031"/>
                  </a:lnTo>
                  <a:lnTo>
                    <a:pt x="3845293" y="1515441"/>
                  </a:lnTo>
                  <a:close/>
                </a:path>
                <a:path w="3962400" h="2605404">
                  <a:moveTo>
                    <a:pt x="713647" y="80836"/>
                  </a:moveTo>
                  <a:lnTo>
                    <a:pt x="669697" y="61094"/>
                  </a:lnTo>
                  <a:lnTo>
                    <a:pt x="719654" y="0"/>
                  </a:lnTo>
                  <a:lnTo>
                    <a:pt x="713647" y="80836"/>
                  </a:lnTo>
                  <a:close/>
                </a:path>
                <a:path w="3962400" h="2605404">
                  <a:moveTo>
                    <a:pt x="1641637" y="497697"/>
                  </a:moveTo>
                  <a:lnTo>
                    <a:pt x="1597687" y="477954"/>
                  </a:lnTo>
                  <a:lnTo>
                    <a:pt x="1647644" y="416860"/>
                  </a:lnTo>
                  <a:lnTo>
                    <a:pt x="1641637" y="497697"/>
                  </a:lnTo>
                  <a:close/>
                </a:path>
                <a:path w="3962400" h="2605404">
                  <a:moveTo>
                    <a:pt x="753274" y="98637"/>
                  </a:moveTo>
                  <a:lnTo>
                    <a:pt x="713647" y="80836"/>
                  </a:lnTo>
                  <a:lnTo>
                    <a:pt x="784177" y="56829"/>
                  </a:lnTo>
                  <a:lnTo>
                    <a:pt x="753274" y="98637"/>
                  </a:lnTo>
                  <a:close/>
                </a:path>
                <a:path w="3962400" h="2605404">
                  <a:moveTo>
                    <a:pt x="1681264" y="515497"/>
                  </a:moveTo>
                  <a:lnTo>
                    <a:pt x="1641637" y="497697"/>
                  </a:lnTo>
                  <a:lnTo>
                    <a:pt x="1712167" y="473689"/>
                  </a:lnTo>
                  <a:lnTo>
                    <a:pt x="1681264" y="515497"/>
                  </a:lnTo>
                  <a:close/>
                </a:path>
                <a:path w="3962400" h="2605404">
                  <a:moveTo>
                    <a:pt x="1665813" y="536402"/>
                  </a:moveTo>
                  <a:lnTo>
                    <a:pt x="1562062" y="489796"/>
                  </a:lnTo>
                  <a:lnTo>
                    <a:pt x="1557822" y="418279"/>
                  </a:lnTo>
                  <a:lnTo>
                    <a:pt x="1597687" y="477954"/>
                  </a:lnTo>
                  <a:lnTo>
                    <a:pt x="1681264" y="515497"/>
                  </a:lnTo>
                  <a:lnTo>
                    <a:pt x="1665813" y="536402"/>
                  </a:lnTo>
                  <a:close/>
                </a:path>
                <a:path w="3962400" h="2605404">
                  <a:moveTo>
                    <a:pt x="3337669" y="1259568"/>
                  </a:moveTo>
                  <a:lnTo>
                    <a:pt x="3281471" y="1234323"/>
                  </a:lnTo>
                  <a:lnTo>
                    <a:pt x="3353281" y="1224813"/>
                  </a:lnTo>
                  <a:lnTo>
                    <a:pt x="3337669" y="1259568"/>
                  </a:lnTo>
                  <a:close/>
                </a:path>
                <a:path w="3962400" h="2605404">
                  <a:moveTo>
                    <a:pt x="737822" y="119541"/>
                  </a:moveTo>
                  <a:lnTo>
                    <a:pt x="634072" y="72936"/>
                  </a:lnTo>
                  <a:lnTo>
                    <a:pt x="624627" y="13003"/>
                  </a:lnTo>
                  <a:lnTo>
                    <a:pt x="669697" y="61094"/>
                  </a:lnTo>
                  <a:lnTo>
                    <a:pt x="753274" y="98637"/>
                  </a:lnTo>
                  <a:lnTo>
                    <a:pt x="737822" y="119541"/>
                  </a:lnTo>
                  <a:close/>
                </a:path>
                <a:path w="3962400" h="2605404">
                  <a:moveTo>
                    <a:pt x="3380177" y="1320430"/>
                  </a:moveTo>
                  <a:lnTo>
                    <a:pt x="3322057" y="1294322"/>
                  </a:lnTo>
                  <a:lnTo>
                    <a:pt x="3383381" y="1252257"/>
                  </a:lnTo>
                  <a:lnTo>
                    <a:pt x="3380177" y="1320430"/>
                  </a:lnTo>
                  <a:close/>
                </a:path>
                <a:path w="3962400" h="2605404">
                  <a:moveTo>
                    <a:pt x="3879555" y="1558677"/>
                  </a:moveTo>
                  <a:lnTo>
                    <a:pt x="3379536" y="1334064"/>
                  </a:lnTo>
                  <a:lnTo>
                    <a:pt x="3420126" y="1268763"/>
                  </a:lnTo>
                  <a:lnTo>
                    <a:pt x="3459831" y="1342289"/>
                  </a:lnTo>
                  <a:lnTo>
                    <a:pt x="3845293" y="1515441"/>
                  </a:lnTo>
                  <a:lnTo>
                    <a:pt x="3879555" y="1558677"/>
                  </a:lnTo>
                  <a:close/>
                </a:path>
                <a:path w="3962400" h="2605404">
                  <a:moveTo>
                    <a:pt x="777882" y="137536"/>
                  </a:moveTo>
                  <a:lnTo>
                    <a:pt x="737822" y="119541"/>
                  </a:lnTo>
                  <a:lnTo>
                    <a:pt x="823322" y="116181"/>
                  </a:lnTo>
                  <a:lnTo>
                    <a:pt x="777882" y="137536"/>
                  </a:lnTo>
                  <a:close/>
                </a:path>
                <a:path w="3962400" h="2605404">
                  <a:moveTo>
                    <a:pt x="1705872" y="554397"/>
                  </a:moveTo>
                  <a:lnTo>
                    <a:pt x="1665813" y="536402"/>
                  </a:lnTo>
                  <a:lnTo>
                    <a:pt x="1751312" y="533041"/>
                  </a:lnTo>
                  <a:lnTo>
                    <a:pt x="1705872" y="554397"/>
                  </a:lnTo>
                  <a:close/>
                </a:path>
                <a:path w="3962400" h="2605404">
                  <a:moveTo>
                    <a:pt x="533599" y="180950"/>
                  </a:moveTo>
                  <a:lnTo>
                    <a:pt x="599966" y="141150"/>
                  </a:lnTo>
                  <a:lnTo>
                    <a:pt x="537444" y="99142"/>
                  </a:lnTo>
                  <a:lnTo>
                    <a:pt x="609094" y="103483"/>
                  </a:lnTo>
                  <a:lnTo>
                    <a:pt x="572991" y="31575"/>
                  </a:lnTo>
                  <a:lnTo>
                    <a:pt x="634072" y="72936"/>
                  </a:lnTo>
                  <a:lnTo>
                    <a:pt x="777882" y="137536"/>
                  </a:lnTo>
                  <a:lnTo>
                    <a:pt x="747588" y="151773"/>
                  </a:lnTo>
                  <a:lnTo>
                    <a:pt x="817476" y="183167"/>
                  </a:lnTo>
                  <a:lnTo>
                    <a:pt x="738461" y="189440"/>
                  </a:lnTo>
                  <a:lnTo>
                    <a:pt x="781369" y="236560"/>
                  </a:lnTo>
                  <a:lnTo>
                    <a:pt x="712041" y="219340"/>
                  </a:lnTo>
                  <a:lnTo>
                    <a:pt x="605409" y="171440"/>
                  </a:lnTo>
                  <a:lnTo>
                    <a:pt x="533599" y="180950"/>
                  </a:lnTo>
                  <a:close/>
                </a:path>
                <a:path w="3962400" h="2605404">
                  <a:moveTo>
                    <a:pt x="1461589" y="597810"/>
                  </a:moveTo>
                  <a:lnTo>
                    <a:pt x="1527956" y="558011"/>
                  </a:lnTo>
                  <a:lnTo>
                    <a:pt x="1463993" y="515355"/>
                  </a:lnTo>
                  <a:lnTo>
                    <a:pt x="1537084" y="520343"/>
                  </a:lnTo>
                  <a:lnTo>
                    <a:pt x="1500981" y="448436"/>
                  </a:lnTo>
                  <a:lnTo>
                    <a:pt x="1562062" y="489796"/>
                  </a:lnTo>
                  <a:lnTo>
                    <a:pt x="1705872" y="554397"/>
                  </a:lnTo>
                  <a:lnTo>
                    <a:pt x="1675578" y="568633"/>
                  </a:lnTo>
                  <a:lnTo>
                    <a:pt x="1745466" y="600027"/>
                  </a:lnTo>
                  <a:lnTo>
                    <a:pt x="1666451" y="606301"/>
                  </a:lnTo>
                  <a:lnTo>
                    <a:pt x="1709359" y="653420"/>
                  </a:lnTo>
                  <a:lnTo>
                    <a:pt x="1640031" y="636201"/>
                  </a:lnTo>
                  <a:lnTo>
                    <a:pt x="1533399" y="588300"/>
                  </a:lnTo>
                  <a:lnTo>
                    <a:pt x="1461589" y="597810"/>
                  </a:lnTo>
                  <a:close/>
                </a:path>
                <a:path w="3962400" h="2605404">
                  <a:moveTo>
                    <a:pt x="574185" y="240949"/>
                  </a:moveTo>
                  <a:lnTo>
                    <a:pt x="605409" y="171440"/>
                  </a:lnTo>
                  <a:lnTo>
                    <a:pt x="712041" y="219340"/>
                  </a:lnTo>
                  <a:lnTo>
                    <a:pt x="712025" y="233255"/>
                  </a:lnTo>
                  <a:lnTo>
                    <a:pt x="635509" y="198884"/>
                  </a:lnTo>
                  <a:lnTo>
                    <a:pt x="574185" y="240949"/>
                  </a:lnTo>
                  <a:close/>
                </a:path>
                <a:path w="3962400" h="2605404">
                  <a:moveTo>
                    <a:pt x="1502175" y="657809"/>
                  </a:moveTo>
                  <a:lnTo>
                    <a:pt x="1533399" y="588300"/>
                  </a:lnTo>
                  <a:lnTo>
                    <a:pt x="1640031" y="636201"/>
                  </a:lnTo>
                  <a:lnTo>
                    <a:pt x="1640015" y="650116"/>
                  </a:lnTo>
                  <a:lnTo>
                    <a:pt x="1563499" y="615744"/>
                  </a:lnTo>
                  <a:lnTo>
                    <a:pt x="1502175" y="657809"/>
                  </a:lnTo>
                  <a:close/>
                </a:path>
                <a:path w="3962400" h="2605404">
                  <a:moveTo>
                    <a:pt x="631663" y="280691"/>
                  </a:moveTo>
                  <a:lnTo>
                    <a:pt x="635509" y="198884"/>
                  </a:lnTo>
                  <a:lnTo>
                    <a:pt x="672254" y="215390"/>
                  </a:lnTo>
                  <a:lnTo>
                    <a:pt x="631663" y="280691"/>
                  </a:lnTo>
                  <a:close/>
                </a:path>
                <a:path w="3962400" h="2605404">
                  <a:moveTo>
                    <a:pt x="711959" y="288916"/>
                  </a:moveTo>
                  <a:lnTo>
                    <a:pt x="672254" y="215390"/>
                  </a:lnTo>
                  <a:lnTo>
                    <a:pt x="712025" y="233255"/>
                  </a:lnTo>
                  <a:lnTo>
                    <a:pt x="711959" y="288916"/>
                  </a:lnTo>
                  <a:close/>
                </a:path>
                <a:path w="3962400" h="2605404">
                  <a:moveTo>
                    <a:pt x="1559654" y="697552"/>
                  </a:moveTo>
                  <a:lnTo>
                    <a:pt x="1563499" y="615744"/>
                  </a:lnTo>
                  <a:lnTo>
                    <a:pt x="1600244" y="632250"/>
                  </a:lnTo>
                  <a:lnTo>
                    <a:pt x="1559654" y="697552"/>
                  </a:lnTo>
                  <a:close/>
                </a:path>
                <a:path w="3962400" h="2605404">
                  <a:moveTo>
                    <a:pt x="1639949" y="705776"/>
                  </a:moveTo>
                  <a:lnTo>
                    <a:pt x="1600244" y="632250"/>
                  </a:lnTo>
                  <a:lnTo>
                    <a:pt x="1640015" y="650116"/>
                  </a:lnTo>
                  <a:lnTo>
                    <a:pt x="1639949" y="705776"/>
                  </a:lnTo>
                  <a:close/>
                </a:path>
                <a:path w="3962400" h="2605404">
                  <a:moveTo>
                    <a:pt x="1868497" y="1045124"/>
                  </a:moveTo>
                  <a:lnTo>
                    <a:pt x="1879707" y="952703"/>
                  </a:lnTo>
                  <a:lnTo>
                    <a:pt x="2806977" y="1369239"/>
                  </a:lnTo>
                  <a:lnTo>
                    <a:pt x="2791217" y="1390005"/>
                  </a:lnTo>
                  <a:lnTo>
                    <a:pt x="1944230" y="1009532"/>
                  </a:lnTo>
                  <a:lnTo>
                    <a:pt x="1868497" y="1045124"/>
                  </a:lnTo>
                  <a:close/>
                </a:path>
                <a:path w="3962400" h="2605404">
                  <a:moveTo>
                    <a:pt x="2795766" y="1461661"/>
                  </a:moveTo>
                  <a:lnTo>
                    <a:pt x="2806977" y="1369239"/>
                  </a:lnTo>
                  <a:lnTo>
                    <a:pt x="3735688" y="1786424"/>
                  </a:lnTo>
                  <a:lnTo>
                    <a:pt x="3719276" y="1806896"/>
                  </a:lnTo>
                  <a:lnTo>
                    <a:pt x="2871500" y="1426068"/>
                  </a:lnTo>
                  <a:lnTo>
                    <a:pt x="2795766" y="1461661"/>
                  </a:lnTo>
                  <a:close/>
                </a:path>
                <a:path w="3962400" h="2605404">
                  <a:moveTo>
                    <a:pt x="3757220" y="1865709"/>
                  </a:moveTo>
                  <a:lnTo>
                    <a:pt x="3729842" y="1853410"/>
                  </a:lnTo>
                  <a:lnTo>
                    <a:pt x="3735688" y="1786424"/>
                  </a:lnTo>
                  <a:lnTo>
                    <a:pt x="3837997" y="1832382"/>
                  </a:lnTo>
                  <a:lnTo>
                    <a:pt x="3845602" y="1863643"/>
                  </a:lnTo>
                  <a:lnTo>
                    <a:pt x="3799491" y="1842929"/>
                  </a:lnTo>
                  <a:lnTo>
                    <a:pt x="3757220" y="1865709"/>
                  </a:lnTo>
                  <a:close/>
                </a:path>
                <a:path w="3962400" h="2605404">
                  <a:moveTo>
                    <a:pt x="1897876" y="1072244"/>
                  </a:moveTo>
                  <a:lnTo>
                    <a:pt x="1944230" y="1009532"/>
                  </a:lnTo>
                  <a:lnTo>
                    <a:pt x="2791217" y="1390005"/>
                  </a:lnTo>
                  <a:lnTo>
                    <a:pt x="2775457" y="1410770"/>
                  </a:lnTo>
                  <a:lnTo>
                    <a:pt x="2711951" y="1382243"/>
                  </a:lnTo>
                  <a:lnTo>
                    <a:pt x="2713647" y="1410850"/>
                  </a:lnTo>
                  <a:lnTo>
                    <a:pt x="1977451" y="1080145"/>
                  </a:lnTo>
                  <a:lnTo>
                    <a:pt x="1897876" y="1072244"/>
                  </a:lnTo>
                  <a:close/>
                </a:path>
                <a:path w="3962400" h="2605404">
                  <a:moveTo>
                    <a:pt x="2825146" y="1488781"/>
                  </a:moveTo>
                  <a:lnTo>
                    <a:pt x="2871500" y="1426068"/>
                  </a:lnTo>
                  <a:lnTo>
                    <a:pt x="3719276" y="1806896"/>
                  </a:lnTo>
                  <a:lnTo>
                    <a:pt x="3702864" y="1827369"/>
                  </a:lnTo>
                  <a:lnTo>
                    <a:pt x="3640662" y="1799427"/>
                  </a:lnTo>
                  <a:lnTo>
                    <a:pt x="3645144" y="1829286"/>
                  </a:lnTo>
                  <a:lnTo>
                    <a:pt x="2905441" y="1497005"/>
                  </a:lnTo>
                  <a:lnTo>
                    <a:pt x="2825146" y="1488781"/>
                  </a:lnTo>
                  <a:close/>
                </a:path>
                <a:path w="3962400" h="2605404">
                  <a:moveTo>
                    <a:pt x="3784760" y="1864157"/>
                  </a:moveTo>
                  <a:lnTo>
                    <a:pt x="3799491" y="1842929"/>
                  </a:lnTo>
                  <a:lnTo>
                    <a:pt x="3845602" y="1863643"/>
                  </a:lnTo>
                  <a:lnTo>
                    <a:pt x="3840398" y="1875228"/>
                  </a:lnTo>
                  <a:lnTo>
                    <a:pt x="3784760" y="1864157"/>
                  </a:lnTo>
                  <a:close/>
                </a:path>
                <a:path w="3962400" h="2605404">
                  <a:moveTo>
                    <a:pt x="1824547" y="1025382"/>
                  </a:moveTo>
                  <a:lnTo>
                    <a:pt x="1784681" y="965706"/>
                  </a:lnTo>
                  <a:lnTo>
                    <a:pt x="1848187" y="994233"/>
                  </a:lnTo>
                  <a:lnTo>
                    <a:pt x="1824547" y="1025382"/>
                  </a:lnTo>
                  <a:close/>
                </a:path>
                <a:path w="3962400" h="2605404">
                  <a:moveTo>
                    <a:pt x="2751816" y="1441918"/>
                  </a:moveTo>
                  <a:lnTo>
                    <a:pt x="2711951" y="1382243"/>
                  </a:lnTo>
                  <a:lnTo>
                    <a:pt x="2775457" y="1410770"/>
                  </a:lnTo>
                  <a:lnTo>
                    <a:pt x="2751816" y="1441918"/>
                  </a:lnTo>
                  <a:close/>
                </a:path>
                <a:path w="3962400" h="2605404">
                  <a:moveTo>
                    <a:pt x="3677646" y="1857808"/>
                  </a:moveTo>
                  <a:lnTo>
                    <a:pt x="3640662" y="1799427"/>
                  </a:lnTo>
                  <a:lnTo>
                    <a:pt x="3702864" y="1827369"/>
                  </a:lnTo>
                  <a:lnTo>
                    <a:pt x="3686452" y="1847841"/>
                  </a:lnTo>
                  <a:lnTo>
                    <a:pt x="3677646" y="1857808"/>
                  </a:lnTo>
                  <a:close/>
                </a:path>
                <a:path w="3962400" h="2605404">
                  <a:moveTo>
                    <a:pt x="1004708" y="712794"/>
                  </a:moveTo>
                  <a:lnTo>
                    <a:pt x="960758" y="693051"/>
                  </a:lnTo>
                  <a:lnTo>
                    <a:pt x="1010715" y="631957"/>
                  </a:lnTo>
                  <a:lnTo>
                    <a:pt x="1004708" y="712794"/>
                  </a:lnTo>
                  <a:close/>
                </a:path>
                <a:path w="3962400" h="2605404">
                  <a:moveTo>
                    <a:pt x="2665271" y="1597956"/>
                  </a:moveTo>
                  <a:lnTo>
                    <a:pt x="1870571" y="1240971"/>
                  </a:lnTo>
                  <a:lnTo>
                    <a:pt x="1870654" y="1171396"/>
                  </a:lnTo>
                  <a:lnTo>
                    <a:pt x="1934777" y="1200201"/>
                  </a:lnTo>
                  <a:lnTo>
                    <a:pt x="1892590" y="1153405"/>
                  </a:lnTo>
                  <a:lnTo>
                    <a:pt x="1971605" y="1147131"/>
                  </a:lnTo>
                  <a:lnTo>
                    <a:pt x="1901717" y="1115737"/>
                  </a:lnTo>
                  <a:lnTo>
                    <a:pt x="1977451" y="1080145"/>
                  </a:lnTo>
                  <a:lnTo>
                    <a:pt x="2713647" y="1410850"/>
                  </a:lnTo>
                  <a:lnTo>
                    <a:pt x="2715343" y="1439457"/>
                  </a:lnTo>
                  <a:lnTo>
                    <a:pt x="2655110" y="1412400"/>
                  </a:lnTo>
                  <a:lnTo>
                    <a:pt x="2696417" y="1472722"/>
                  </a:lnTo>
                  <a:lnTo>
                    <a:pt x="2618122" y="1479319"/>
                  </a:lnTo>
                  <a:lnTo>
                    <a:pt x="2685848" y="1509742"/>
                  </a:lnTo>
                  <a:lnTo>
                    <a:pt x="2619480" y="1549542"/>
                  </a:lnTo>
                  <a:lnTo>
                    <a:pt x="2675679" y="1574787"/>
                  </a:lnTo>
                  <a:lnTo>
                    <a:pt x="2665271" y="1597956"/>
                  </a:lnTo>
                  <a:close/>
                </a:path>
                <a:path w="3962400" h="2605404">
                  <a:moveTo>
                    <a:pt x="3062701" y="1790408"/>
                  </a:moveTo>
                  <a:lnTo>
                    <a:pt x="2794078" y="1669740"/>
                  </a:lnTo>
                  <a:lnTo>
                    <a:pt x="2799365" y="1588580"/>
                  </a:lnTo>
                  <a:lnTo>
                    <a:pt x="2863488" y="1617385"/>
                  </a:lnTo>
                  <a:lnTo>
                    <a:pt x="2820580" y="1570265"/>
                  </a:lnTo>
                  <a:lnTo>
                    <a:pt x="2899595" y="1563992"/>
                  </a:lnTo>
                  <a:lnTo>
                    <a:pt x="2829707" y="1532598"/>
                  </a:lnTo>
                  <a:lnTo>
                    <a:pt x="2905441" y="1497005"/>
                  </a:lnTo>
                  <a:lnTo>
                    <a:pt x="3645144" y="1829286"/>
                  </a:lnTo>
                  <a:lnTo>
                    <a:pt x="3647385" y="1844215"/>
                  </a:lnTo>
                  <a:lnTo>
                    <a:pt x="3611200" y="1841883"/>
                  </a:lnTo>
                  <a:lnTo>
                    <a:pt x="3583822" y="1829584"/>
                  </a:lnTo>
                  <a:lnTo>
                    <a:pt x="3590866" y="1846671"/>
                  </a:lnTo>
                  <a:lnTo>
                    <a:pt x="3062701" y="1790408"/>
                  </a:lnTo>
                  <a:close/>
                </a:path>
                <a:path w="3962400" h="2605404">
                  <a:moveTo>
                    <a:pt x="1044335" y="730594"/>
                  </a:moveTo>
                  <a:lnTo>
                    <a:pt x="1004708" y="712794"/>
                  </a:lnTo>
                  <a:lnTo>
                    <a:pt x="1075238" y="688786"/>
                  </a:lnTo>
                  <a:lnTo>
                    <a:pt x="1044335" y="730594"/>
                  </a:lnTo>
                  <a:close/>
                </a:path>
                <a:path w="3962400" h="2605404">
                  <a:moveTo>
                    <a:pt x="1788922" y="1037223"/>
                  </a:moveTo>
                  <a:lnTo>
                    <a:pt x="1727841" y="995863"/>
                  </a:lnTo>
                  <a:lnTo>
                    <a:pt x="1788074" y="1022920"/>
                  </a:lnTo>
                  <a:lnTo>
                    <a:pt x="1788922" y="1037223"/>
                  </a:lnTo>
                  <a:close/>
                </a:path>
                <a:path w="3962400" h="2605404">
                  <a:moveTo>
                    <a:pt x="2716191" y="1453760"/>
                  </a:moveTo>
                  <a:lnTo>
                    <a:pt x="2655110" y="1412400"/>
                  </a:lnTo>
                  <a:lnTo>
                    <a:pt x="2715343" y="1439457"/>
                  </a:lnTo>
                  <a:lnTo>
                    <a:pt x="2716191" y="1453760"/>
                  </a:lnTo>
                  <a:close/>
                </a:path>
                <a:path w="3962400" h="2605404">
                  <a:moveTo>
                    <a:pt x="1057151" y="817794"/>
                  </a:moveTo>
                  <a:lnTo>
                    <a:pt x="920411" y="674927"/>
                  </a:lnTo>
                  <a:lnTo>
                    <a:pt x="915688" y="644960"/>
                  </a:lnTo>
                  <a:lnTo>
                    <a:pt x="960758" y="693051"/>
                  </a:lnTo>
                  <a:lnTo>
                    <a:pt x="1044335" y="730594"/>
                  </a:lnTo>
                  <a:lnTo>
                    <a:pt x="1028883" y="751498"/>
                  </a:lnTo>
                  <a:lnTo>
                    <a:pt x="1073914" y="771726"/>
                  </a:lnTo>
                  <a:lnTo>
                    <a:pt x="1038649" y="783730"/>
                  </a:lnTo>
                  <a:lnTo>
                    <a:pt x="1108537" y="815124"/>
                  </a:lnTo>
                  <a:lnTo>
                    <a:pt x="1074349" y="819652"/>
                  </a:lnTo>
                  <a:lnTo>
                    <a:pt x="1057151" y="817794"/>
                  </a:lnTo>
                  <a:close/>
                </a:path>
                <a:path w="3962400" h="2605404">
                  <a:moveTo>
                    <a:pt x="1073914" y="771726"/>
                  </a:moveTo>
                  <a:lnTo>
                    <a:pt x="1028883" y="751498"/>
                  </a:lnTo>
                  <a:lnTo>
                    <a:pt x="1109179" y="759723"/>
                  </a:lnTo>
                  <a:lnTo>
                    <a:pt x="1073914" y="771726"/>
                  </a:lnTo>
                  <a:close/>
                </a:path>
                <a:path w="3962400" h="2605404">
                  <a:moveTo>
                    <a:pt x="1748409" y="1158250"/>
                  </a:moveTo>
                  <a:lnTo>
                    <a:pt x="1692211" y="1133005"/>
                  </a:lnTo>
                  <a:lnTo>
                    <a:pt x="1764021" y="1123496"/>
                  </a:lnTo>
                  <a:lnTo>
                    <a:pt x="1748409" y="1158250"/>
                  </a:lnTo>
                  <a:close/>
                </a:path>
                <a:path w="3962400" h="2605404">
                  <a:moveTo>
                    <a:pt x="2675679" y="1574787"/>
                  </a:moveTo>
                  <a:lnTo>
                    <a:pt x="2619480" y="1549542"/>
                  </a:lnTo>
                  <a:lnTo>
                    <a:pt x="2691291" y="1540032"/>
                  </a:lnTo>
                  <a:lnTo>
                    <a:pt x="2675679" y="1574787"/>
                  </a:lnTo>
                  <a:close/>
                </a:path>
                <a:path w="3962400" h="2605404">
                  <a:moveTo>
                    <a:pt x="1060663" y="821464"/>
                  </a:moveTo>
                  <a:lnTo>
                    <a:pt x="1057151" y="817794"/>
                  </a:lnTo>
                  <a:lnTo>
                    <a:pt x="1074349" y="819652"/>
                  </a:lnTo>
                  <a:lnTo>
                    <a:pt x="1060663" y="821464"/>
                  </a:lnTo>
                  <a:close/>
                </a:path>
                <a:path w="3962400" h="2605404">
                  <a:moveTo>
                    <a:pt x="114722" y="953441"/>
                  </a:moveTo>
                  <a:lnTo>
                    <a:pt x="61229" y="915947"/>
                  </a:lnTo>
                  <a:lnTo>
                    <a:pt x="60846" y="915316"/>
                  </a:lnTo>
                  <a:lnTo>
                    <a:pt x="59405" y="914669"/>
                  </a:lnTo>
                  <a:lnTo>
                    <a:pt x="67651" y="890528"/>
                  </a:lnTo>
                  <a:lnTo>
                    <a:pt x="41714" y="878877"/>
                  </a:lnTo>
                  <a:lnTo>
                    <a:pt x="33229" y="861143"/>
                  </a:lnTo>
                  <a:lnTo>
                    <a:pt x="34031" y="791891"/>
                  </a:lnTo>
                  <a:lnTo>
                    <a:pt x="19383" y="743543"/>
                  </a:lnTo>
                  <a:lnTo>
                    <a:pt x="34995" y="708789"/>
                  </a:lnTo>
                  <a:lnTo>
                    <a:pt x="1057151" y="817794"/>
                  </a:lnTo>
                  <a:lnTo>
                    <a:pt x="1060663" y="821464"/>
                  </a:lnTo>
                  <a:lnTo>
                    <a:pt x="1718758" y="1117086"/>
                  </a:lnTo>
                  <a:lnTo>
                    <a:pt x="1692211" y="1133005"/>
                  </a:lnTo>
                  <a:lnTo>
                    <a:pt x="1748409" y="1158250"/>
                  </a:lnTo>
                  <a:lnTo>
                    <a:pt x="1732797" y="1193005"/>
                  </a:lnTo>
                  <a:lnTo>
                    <a:pt x="1790917" y="1219112"/>
                  </a:lnTo>
                  <a:lnTo>
                    <a:pt x="1790276" y="1232747"/>
                  </a:lnTo>
                  <a:lnTo>
                    <a:pt x="3022073" y="1786080"/>
                  </a:lnTo>
                  <a:lnTo>
                    <a:pt x="2859561" y="1768768"/>
                  </a:lnTo>
                  <a:lnTo>
                    <a:pt x="2898867" y="1814270"/>
                  </a:lnTo>
                  <a:lnTo>
                    <a:pt x="2754769" y="1749540"/>
                  </a:lnTo>
                  <a:lnTo>
                    <a:pt x="1979300" y="1665721"/>
                  </a:lnTo>
                  <a:lnTo>
                    <a:pt x="205508" y="868920"/>
                  </a:lnTo>
                  <a:lnTo>
                    <a:pt x="173987" y="910450"/>
                  </a:lnTo>
                  <a:lnTo>
                    <a:pt x="110481" y="881923"/>
                  </a:lnTo>
                  <a:lnTo>
                    <a:pt x="113874" y="939137"/>
                  </a:lnTo>
                  <a:lnTo>
                    <a:pt x="60846" y="915316"/>
                  </a:lnTo>
                  <a:lnTo>
                    <a:pt x="60754" y="915615"/>
                  </a:lnTo>
                  <a:lnTo>
                    <a:pt x="113895" y="939486"/>
                  </a:lnTo>
                  <a:lnTo>
                    <a:pt x="114722" y="953441"/>
                  </a:lnTo>
                  <a:close/>
                </a:path>
                <a:path w="3962400" h="2605404">
                  <a:moveTo>
                    <a:pt x="1790917" y="1219112"/>
                  </a:moveTo>
                  <a:lnTo>
                    <a:pt x="1732797" y="1193005"/>
                  </a:lnTo>
                  <a:lnTo>
                    <a:pt x="1794121" y="1150939"/>
                  </a:lnTo>
                  <a:lnTo>
                    <a:pt x="1790917" y="1219112"/>
                  </a:lnTo>
                  <a:close/>
                </a:path>
                <a:path w="3962400" h="2605404">
                  <a:moveTo>
                    <a:pt x="2717545" y="1649283"/>
                  </a:moveTo>
                  <a:lnTo>
                    <a:pt x="1790276" y="1232747"/>
                  </a:lnTo>
                  <a:lnTo>
                    <a:pt x="1830866" y="1167445"/>
                  </a:lnTo>
                  <a:lnTo>
                    <a:pt x="1870571" y="1240971"/>
                  </a:lnTo>
                  <a:lnTo>
                    <a:pt x="2665271" y="1597956"/>
                  </a:lnTo>
                  <a:lnTo>
                    <a:pt x="2660067" y="1609541"/>
                  </a:lnTo>
                  <a:lnTo>
                    <a:pt x="2718186" y="1635649"/>
                  </a:lnTo>
                  <a:lnTo>
                    <a:pt x="2717545" y="1649283"/>
                  </a:lnTo>
                  <a:close/>
                </a:path>
                <a:path w="3962400" h="2605404">
                  <a:moveTo>
                    <a:pt x="2718186" y="1635649"/>
                  </a:moveTo>
                  <a:lnTo>
                    <a:pt x="2660067" y="1609541"/>
                  </a:lnTo>
                  <a:lnTo>
                    <a:pt x="2721391" y="1567476"/>
                  </a:lnTo>
                  <a:lnTo>
                    <a:pt x="2718186" y="1635649"/>
                  </a:lnTo>
                  <a:close/>
                </a:path>
                <a:path w="3962400" h="2605404">
                  <a:moveTo>
                    <a:pt x="3022073" y="1786080"/>
                  </a:moveTo>
                  <a:lnTo>
                    <a:pt x="2717545" y="1649283"/>
                  </a:lnTo>
                  <a:lnTo>
                    <a:pt x="2759577" y="1584630"/>
                  </a:lnTo>
                  <a:lnTo>
                    <a:pt x="2794078" y="1669740"/>
                  </a:lnTo>
                  <a:lnTo>
                    <a:pt x="3062701" y="1790408"/>
                  </a:lnTo>
                  <a:lnTo>
                    <a:pt x="3022073" y="1786080"/>
                  </a:lnTo>
                  <a:close/>
                </a:path>
                <a:path w="3962400" h="2605404">
                  <a:moveTo>
                    <a:pt x="2696887" y="1807074"/>
                  </a:moveTo>
                  <a:lnTo>
                    <a:pt x="2722907" y="1749150"/>
                  </a:lnTo>
                  <a:lnTo>
                    <a:pt x="2754769" y="1749540"/>
                  </a:lnTo>
                  <a:lnTo>
                    <a:pt x="2834743" y="1785465"/>
                  </a:lnTo>
                  <a:lnTo>
                    <a:pt x="2834727" y="1799380"/>
                  </a:lnTo>
                  <a:lnTo>
                    <a:pt x="2758211" y="1765009"/>
                  </a:lnTo>
                  <a:lnTo>
                    <a:pt x="2696887" y="1807074"/>
                  </a:lnTo>
                  <a:close/>
                </a:path>
                <a:path w="3962400" h="2605404">
                  <a:moveTo>
                    <a:pt x="2754366" y="1846816"/>
                  </a:moveTo>
                  <a:lnTo>
                    <a:pt x="2758211" y="1765009"/>
                  </a:lnTo>
                  <a:lnTo>
                    <a:pt x="2794956" y="1781515"/>
                  </a:lnTo>
                  <a:lnTo>
                    <a:pt x="2754366" y="1846816"/>
                  </a:lnTo>
                  <a:close/>
                </a:path>
                <a:path w="3962400" h="2605404">
                  <a:moveTo>
                    <a:pt x="2834661" y="1855040"/>
                  </a:moveTo>
                  <a:lnTo>
                    <a:pt x="2794956" y="1781515"/>
                  </a:lnTo>
                  <a:lnTo>
                    <a:pt x="2834727" y="1799380"/>
                  </a:lnTo>
                  <a:lnTo>
                    <a:pt x="2834661" y="1855040"/>
                  </a:lnTo>
                  <a:close/>
                </a:path>
                <a:path w="3962400" h="2605404">
                  <a:moveTo>
                    <a:pt x="193577" y="961018"/>
                  </a:moveTo>
                  <a:lnTo>
                    <a:pt x="205508" y="868920"/>
                  </a:lnTo>
                  <a:lnTo>
                    <a:pt x="1132058" y="1285133"/>
                  </a:lnTo>
                  <a:lnTo>
                    <a:pt x="1116298" y="1305899"/>
                  </a:lnTo>
                  <a:lnTo>
                    <a:pt x="269310" y="925425"/>
                  </a:lnTo>
                  <a:lnTo>
                    <a:pt x="193577" y="961018"/>
                  </a:lnTo>
                  <a:close/>
                </a:path>
                <a:path w="3962400" h="2605404">
                  <a:moveTo>
                    <a:pt x="1120847" y="1377555"/>
                  </a:moveTo>
                  <a:lnTo>
                    <a:pt x="1132058" y="1285133"/>
                  </a:lnTo>
                  <a:lnTo>
                    <a:pt x="1979300" y="1665721"/>
                  </a:lnTo>
                  <a:lnTo>
                    <a:pt x="1897671" y="1656898"/>
                  </a:lnTo>
                  <a:lnTo>
                    <a:pt x="1196581" y="1341962"/>
                  </a:lnTo>
                  <a:lnTo>
                    <a:pt x="1120847" y="1377555"/>
                  </a:lnTo>
                  <a:close/>
                </a:path>
                <a:path w="3962400" h="2605404">
                  <a:moveTo>
                    <a:pt x="222956" y="988138"/>
                  </a:moveTo>
                  <a:lnTo>
                    <a:pt x="269310" y="925425"/>
                  </a:lnTo>
                  <a:lnTo>
                    <a:pt x="1116298" y="1305899"/>
                  </a:lnTo>
                  <a:lnTo>
                    <a:pt x="1100538" y="1326664"/>
                  </a:lnTo>
                  <a:lnTo>
                    <a:pt x="1037032" y="1298137"/>
                  </a:lnTo>
                  <a:lnTo>
                    <a:pt x="1038728" y="1326744"/>
                  </a:lnTo>
                  <a:lnTo>
                    <a:pt x="303252" y="996362"/>
                  </a:lnTo>
                  <a:lnTo>
                    <a:pt x="222956" y="988138"/>
                  </a:lnTo>
                  <a:close/>
                </a:path>
                <a:path w="3962400" h="2605404">
                  <a:moveTo>
                    <a:pt x="1150227" y="1404675"/>
                  </a:moveTo>
                  <a:lnTo>
                    <a:pt x="1196581" y="1341962"/>
                  </a:lnTo>
                  <a:lnTo>
                    <a:pt x="1897671" y="1656898"/>
                  </a:lnTo>
                  <a:lnTo>
                    <a:pt x="1734415" y="1639251"/>
                  </a:lnTo>
                  <a:lnTo>
                    <a:pt x="1230522" y="1412899"/>
                  </a:lnTo>
                  <a:lnTo>
                    <a:pt x="1150227" y="1404675"/>
                  </a:lnTo>
                  <a:close/>
                </a:path>
                <a:path w="3962400" h="2605404">
                  <a:moveTo>
                    <a:pt x="150347" y="941599"/>
                  </a:moveTo>
                  <a:lnTo>
                    <a:pt x="110481" y="881923"/>
                  </a:lnTo>
                  <a:lnTo>
                    <a:pt x="173987" y="910450"/>
                  </a:lnTo>
                  <a:lnTo>
                    <a:pt x="150347" y="941599"/>
                  </a:lnTo>
                  <a:close/>
                </a:path>
                <a:path w="3962400" h="2605404">
                  <a:moveTo>
                    <a:pt x="1076898" y="1357812"/>
                  </a:moveTo>
                  <a:lnTo>
                    <a:pt x="1037032" y="1298137"/>
                  </a:lnTo>
                  <a:lnTo>
                    <a:pt x="1100538" y="1326664"/>
                  </a:lnTo>
                  <a:lnTo>
                    <a:pt x="1076898" y="1357812"/>
                  </a:lnTo>
                  <a:close/>
                </a:path>
                <a:path w="3962400" h="2605404">
                  <a:moveTo>
                    <a:pt x="985148" y="1525435"/>
                  </a:moveTo>
                  <a:lnTo>
                    <a:pt x="191168" y="1168773"/>
                  </a:lnTo>
                  <a:lnTo>
                    <a:pt x="196454" y="1087613"/>
                  </a:lnTo>
                  <a:lnTo>
                    <a:pt x="260578" y="1116418"/>
                  </a:lnTo>
                  <a:lnTo>
                    <a:pt x="222874" y="1057713"/>
                  </a:lnTo>
                  <a:lnTo>
                    <a:pt x="296685" y="1063025"/>
                  </a:lnTo>
                  <a:lnTo>
                    <a:pt x="227518" y="1031954"/>
                  </a:lnTo>
                  <a:lnTo>
                    <a:pt x="303252" y="996362"/>
                  </a:lnTo>
                  <a:lnTo>
                    <a:pt x="1038728" y="1326744"/>
                  </a:lnTo>
                  <a:lnTo>
                    <a:pt x="1040424" y="1355351"/>
                  </a:lnTo>
                  <a:lnTo>
                    <a:pt x="980191" y="1328294"/>
                  </a:lnTo>
                  <a:lnTo>
                    <a:pt x="1021498" y="1388616"/>
                  </a:lnTo>
                  <a:lnTo>
                    <a:pt x="948407" y="1383629"/>
                  </a:lnTo>
                  <a:lnTo>
                    <a:pt x="1010929" y="1425636"/>
                  </a:lnTo>
                  <a:lnTo>
                    <a:pt x="944562" y="1465436"/>
                  </a:lnTo>
                  <a:lnTo>
                    <a:pt x="1000760" y="1490681"/>
                  </a:lnTo>
                  <a:lnTo>
                    <a:pt x="985148" y="1525435"/>
                  </a:lnTo>
                  <a:close/>
                </a:path>
                <a:path w="3962400" h="2605404">
                  <a:moveTo>
                    <a:pt x="1122202" y="1573078"/>
                  </a:moveTo>
                  <a:lnTo>
                    <a:pt x="1124446" y="1504474"/>
                  </a:lnTo>
                  <a:lnTo>
                    <a:pt x="1188569" y="1533279"/>
                  </a:lnTo>
                  <a:lnTo>
                    <a:pt x="1145661" y="1486159"/>
                  </a:lnTo>
                  <a:lnTo>
                    <a:pt x="1224676" y="1479886"/>
                  </a:lnTo>
                  <a:lnTo>
                    <a:pt x="1154789" y="1448492"/>
                  </a:lnTo>
                  <a:lnTo>
                    <a:pt x="1230522" y="1412899"/>
                  </a:lnTo>
                  <a:lnTo>
                    <a:pt x="1734415" y="1639251"/>
                  </a:lnTo>
                  <a:lnTo>
                    <a:pt x="1122202" y="1573078"/>
                  </a:lnTo>
                  <a:close/>
                </a:path>
                <a:path w="3962400" h="2605404">
                  <a:moveTo>
                    <a:pt x="1041272" y="1369654"/>
                  </a:moveTo>
                  <a:lnTo>
                    <a:pt x="980191" y="1328294"/>
                  </a:lnTo>
                  <a:lnTo>
                    <a:pt x="1040424" y="1355351"/>
                  </a:lnTo>
                  <a:lnTo>
                    <a:pt x="1041272" y="1369654"/>
                  </a:lnTo>
                  <a:close/>
                </a:path>
                <a:path w="3962400" h="2605404">
                  <a:moveTo>
                    <a:pt x="31944" y="971946"/>
                  </a:moveTo>
                  <a:lnTo>
                    <a:pt x="37238" y="960402"/>
                  </a:lnTo>
                  <a:lnTo>
                    <a:pt x="39580" y="961453"/>
                  </a:lnTo>
                  <a:lnTo>
                    <a:pt x="53320" y="939781"/>
                  </a:lnTo>
                  <a:lnTo>
                    <a:pt x="60754" y="915615"/>
                  </a:lnTo>
                  <a:lnTo>
                    <a:pt x="61229" y="915947"/>
                  </a:lnTo>
                  <a:lnTo>
                    <a:pt x="95668" y="972726"/>
                  </a:lnTo>
                  <a:lnTo>
                    <a:pt x="31944" y="971946"/>
                  </a:lnTo>
                  <a:close/>
                </a:path>
                <a:path w="3962400" h="2605404">
                  <a:moveTo>
                    <a:pt x="2331664" y="2074611"/>
                  </a:moveTo>
                  <a:lnTo>
                    <a:pt x="2287714" y="2054868"/>
                  </a:lnTo>
                  <a:lnTo>
                    <a:pt x="2337671" y="1993774"/>
                  </a:lnTo>
                  <a:lnTo>
                    <a:pt x="2331664" y="2074611"/>
                  </a:lnTo>
                  <a:close/>
                </a:path>
                <a:path w="3962400" h="2605404">
                  <a:moveTo>
                    <a:pt x="3019571" y="2397546"/>
                  </a:moveTo>
                  <a:lnTo>
                    <a:pt x="2975621" y="2377804"/>
                  </a:lnTo>
                  <a:lnTo>
                    <a:pt x="3025577" y="2316709"/>
                  </a:lnTo>
                  <a:lnTo>
                    <a:pt x="3019571" y="2397546"/>
                  </a:lnTo>
                  <a:close/>
                </a:path>
                <a:path w="3962400" h="2605404">
                  <a:moveTo>
                    <a:pt x="161537" y="1475681"/>
                  </a:moveTo>
                  <a:lnTo>
                    <a:pt x="169306" y="1367790"/>
                  </a:lnTo>
                  <a:lnTo>
                    <a:pt x="146250" y="1357434"/>
                  </a:lnTo>
                  <a:lnTo>
                    <a:pt x="136552" y="1325232"/>
                  </a:lnTo>
                  <a:lnTo>
                    <a:pt x="123677" y="1305526"/>
                  </a:lnTo>
                  <a:lnTo>
                    <a:pt x="125413" y="1292383"/>
                  </a:lnTo>
                  <a:lnTo>
                    <a:pt x="126680" y="1265107"/>
                  </a:lnTo>
                  <a:lnTo>
                    <a:pt x="124164" y="1236132"/>
                  </a:lnTo>
                  <a:lnTo>
                    <a:pt x="119757" y="1206308"/>
                  </a:lnTo>
                  <a:lnTo>
                    <a:pt x="110622" y="1174359"/>
                  </a:lnTo>
                  <a:lnTo>
                    <a:pt x="87296" y="1163881"/>
                  </a:lnTo>
                  <a:lnTo>
                    <a:pt x="72957" y="1143517"/>
                  </a:lnTo>
                  <a:lnTo>
                    <a:pt x="54123" y="1135056"/>
                  </a:lnTo>
                  <a:lnTo>
                    <a:pt x="34031" y="1112109"/>
                  </a:lnTo>
                  <a:lnTo>
                    <a:pt x="14415" y="1075452"/>
                  </a:lnTo>
                  <a:lnTo>
                    <a:pt x="0" y="1041131"/>
                  </a:lnTo>
                  <a:lnTo>
                    <a:pt x="26019" y="983207"/>
                  </a:lnTo>
                  <a:lnTo>
                    <a:pt x="84379" y="1009423"/>
                  </a:lnTo>
                  <a:lnTo>
                    <a:pt x="18012" y="1049223"/>
                  </a:lnTo>
                  <a:lnTo>
                    <a:pt x="74210" y="1074467"/>
                  </a:lnTo>
                  <a:lnTo>
                    <a:pt x="58598" y="1109222"/>
                  </a:lnTo>
                  <a:lnTo>
                    <a:pt x="115805" y="1134920"/>
                  </a:lnTo>
                  <a:lnTo>
                    <a:pt x="116077" y="1148964"/>
                  </a:lnTo>
                  <a:lnTo>
                    <a:pt x="1041906" y="1564854"/>
                  </a:lnTo>
                  <a:lnTo>
                    <a:pt x="1001889" y="1560801"/>
                  </a:lnTo>
                  <a:lnTo>
                    <a:pt x="72957" y="1143517"/>
                  </a:lnTo>
                  <a:lnTo>
                    <a:pt x="59557" y="1151420"/>
                  </a:lnTo>
                  <a:lnTo>
                    <a:pt x="961873" y="1556747"/>
                  </a:lnTo>
                  <a:lnTo>
                    <a:pt x="161537" y="1475681"/>
                  </a:lnTo>
                  <a:close/>
                </a:path>
                <a:path w="3962400" h="2605404">
                  <a:moveTo>
                    <a:pt x="2371291" y="2092411"/>
                  </a:moveTo>
                  <a:lnTo>
                    <a:pt x="2331664" y="2074611"/>
                  </a:lnTo>
                  <a:lnTo>
                    <a:pt x="2402194" y="2050603"/>
                  </a:lnTo>
                  <a:lnTo>
                    <a:pt x="2371291" y="2092411"/>
                  </a:lnTo>
                  <a:close/>
                </a:path>
                <a:path w="3962400" h="2605404">
                  <a:moveTo>
                    <a:pt x="3059197" y="2415347"/>
                  </a:moveTo>
                  <a:lnTo>
                    <a:pt x="3019571" y="2397546"/>
                  </a:lnTo>
                  <a:lnTo>
                    <a:pt x="3090100" y="2373539"/>
                  </a:lnTo>
                  <a:lnTo>
                    <a:pt x="3059197" y="2415347"/>
                  </a:lnTo>
                  <a:close/>
                </a:path>
                <a:path w="3962400" h="2605404">
                  <a:moveTo>
                    <a:pt x="74210" y="1074467"/>
                  </a:moveTo>
                  <a:lnTo>
                    <a:pt x="18012" y="1049223"/>
                  </a:lnTo>
                  <a:lnTo>
                    <a:pt x="89822" y="1039713"/>
                  </a:lnTo>
                  <a:lnTo>
                    <a:pt x="74210" y="1074467"/>
                  </a:lnTo>
                  <a:close/>
                </a:path>
                <a:path w="3962400" h="2605404">
                  <a:moveTo>
                    <a:pt x="1000760" y="1490681"/>
                  </a:moveTo>
                  <a:lnTo>
                    <a:pt x="944562" y="1465436"/>
                  </a:lnTo>
                  <a:lnTo>
                    <a:pt x="1016372" y="1455926"/>
                  </a:lnTo>
                  <a:lnTo>
                    <a:pt x="1000760" y="1490681"/>
                  </a:lnTo>
                  <a:close/>
                </a:path>
                <a:path w="3962400" h="2605404">
                  <a:moveTo>
                    <a:pt x="2355839" y="2113315"/>
                  </a:moveTo>
                  <a:lnTo>
                    <a:pt x="2252089" y="2066710"/>
                  </a:lnTo>
                  <a:lnTo>
                    <a:pt x="2242644" y="2006777"/>
                  </a:lnTo>
                  <a:lnTo>
                    <a:pt x="2287714" y="2054868"/>
                  </a:lnTo>
                  <a:lnTo>
                    <a:pt x="2371291" y="2092411"/>
                  </a:lnTo>
                  <a:lnTo>
                    <a:pt x="2355839" y="2113315"/>
                  </a:lnTo>
                  <a:close/>
                </a:path>
                <a:path w="3962400" h="2605404">
                  <a:moveTo>
                    <a:pt x="1041906" y="1564854"/>
                  </a:moveTo>
                  <a:lnTo>
                    <a:pt x="116077" y="1148964"/>
                  </a:lnTo>
                  <a:lnTo>
                    <a:pt x="156667" y="1083663"/>
                  </a:lnTo>
                  <a:lnTo>
                    <a:pt x="191168" y="1168773"/>
                  </a:lnTo>
                  <a:lnTo>
                    <a:pt x="1042667" y="1551273"/>
                  </a:lnTo>
                  <a:lnTo>
                    <a:pt x="1041906" y="1564854"/>
                  </a:lnTo>
                  <a:close/>
                </a:path>
                <a:path w="3962400" h="2605404">
                  <a:moveTo>
                    <a:pt x="1042667" y="1551273"/>
                  </a:moveTo>
                  <a:lnTo>
                    <a:pt x="985148" y="1525435"/>
                  </a:lnTo>
                  <a:lnTo>
                    <a:pt x="1046472" y="1483370"/>
                  </a:lnTo>
                  <a:lnTo>
                    <a:pt x="1042667" y="1551273"/>
                  </a:lnTo>
                  <a:close/>
                </a:path>
                <a:path w="3962400" h="2605404">
                  <a:moveTo>
                    <a:pt x="1045508" y="1566472"/>
                  </a:moveTo>
                  <a:lnTo>
                    <a:pt x="1086098" y="1501170"/>
                  </a:lnTo>
                  <a:lnTo>
                    <a:pt x="1120760" y="1572431"/>
                  </a:lnTo>
                  <a:lnTo>
                    <a:pt x="1045508" y="1566472"/>
                  </a:lnTo>
                  <a:close/>
                </a:path>
                <a:path w="3962400" h="2605404">
                  <a:moveTo>
                    <a:pt x="2392741" y="2241272"/>
                  </a:moveTo>
                  <a:lnTo>
                    <a:pt x="2392020" y="2240948"/>
                  </a:lnTo>
                  <a:lnTo>
                    <a:pt x="2219667" y="2052146"/>
                  </a:lnTo>
                  <a:lnTo>
                    <a:pt x="2355839" y="2113315"/>
                  </a:lnTo>
                  <a:lnTo>
                    <a:pt x="2441339" y="2109955"/>
                  </a:lnTo>
                  <a:lnTo>
                    <a:pt x="2365605" y="2145547"/>
                  </a:lnTo>
                  <a:lnTo>
                    <a:pt x="2435493" y="2176941"/>
                  </a:lnTo>
                  <a:lnTo>
                    <a:pt x="2356478" y="2183215"/>
                  </a:lnTo>
                  <a:lnTo>
                    <a:pt x="2392741" y="2241272"/>
                  </a:lnTo>
                  <a:close/>
                </a:path>
                <a:path w="3962400" h="2605404">
                  <a:moveTo>
                    <a:pt x="3043746" y="2436251"/>
                  </a:moveTo>
                  <a:lnTo>
                    <a:pt x="2939995" y="2389646"/>
                  </a:lnTo>
                  <a:lnTo>
                    <a:pt x="2930551" y="2329713"/>
                  </a:lnTo>
                  <a:lnTo>
                    <a:pt x="2975621" y="2377804"/>
                  </a:lnTo>
                  <a:lnTo>
                    <a:pt x="3059197" y="2415347"/>
                  </a:lnTo>
                  <a:lnTo>
                    <a:pt x="3043746" y="2436251"/>
                  </a:lnTo>
                  <a:close/>
                </a:path>
                <a:path w="3962400" h="2605404">
                  <a:moveTo>
                    <a:pt x="115805" y="1134920"/>
                  </a:moveTo>
                  <a:lnTo>
                    <a:pt x="58598" y="1109222"/>
                  </a:lnTo>
                  <a:lnTo>
                    <a:pt x="114718" y="1078741"/>
                  </a:lnTo>
                  <a:lnTo>
                    <a:pt x="115805" y="1134920"/>
                  </a:lnTo>
                  <a:close/>
                </a:path>
                <a:path w="3962400" h="2605404">
                  <a:moveTo>
                    <a:pt x="2838081" y="2497012"/>
                  </a:moveTo>
                  <a:lnTo>
                    <a:pt x="2904448" y="2457213"/>
                  </a:lnTo>
                  <a:lnTo>
                    <a:pt x="2841926" y="2415205"/>
                  </a:lnTo>
                  <a:lnTo>
                    <a:pt x="2915017" y="2420193"/>
                  </a:lnTo>
                  <a:lnTo>
                    <a:pt x="2873710" y="2359870"/>
                  </a:lnTo>
                  <a:lnTo>
                    <a:pt x="3043746" y="2436251"/>
                  </a:lnTo>
                  <a:lnTo>
                    <a:pt x="3124041" y="2444475"/>
                  </a:lnTo>
                  <a:lnTo>
                    <a:pt x="3053512" y="2468483"/>
                  </a:lnTo>
                  <a:lnTo>
                    <a:pt x="3121957" y="2499229"/>
                  </a:lnTo>
                  <a:lnTo>
                    <a:pt x="3042942" y="2505503"/>
                  </a:lnTo>
                  <a:lnTo>
                    <a:pt x="3080647" y="2564207"/>
                  </a:lnTo>
                  <a:lnTo>
                    <a:pt x="2909891" y="2487502"/>
                  </a:lnTo>
                  <a:lnTo>
                    <a:pt x="2838081" y="2497012"/>
                  </a:lnTo>
                  <a:close/>
                </a:path>
                <a:path w="3962400" h="2605404">
                  <a:moveTo>
                    <a:pt x="2878667" y="2557011"/>
                  </a:moveTo>
                  <a:lnTo>
                    <a:pt x="2909891" y="2487502"/>
                  </a:lnTo>
                  <a:lnTo>
                    <a:pt x="3016523" y="2535402"/>
                  </a:lnTo>
                  <a:lnTo>
                    <a:pt x="3016507" y="2549317"/>
                  </a:lnTo>
                  <a:lnTo>
                    <a:pt x="2939991" y="2514946"/>
                  </a:lnTo>
                  <a:lnTo>
                    <a:pt x="2878667" y="2557011"/>
                  </a:lnTo>
                  <a:close/>
                </a:path>
                <a:path w="3962400" h="2605404">
                  <a:moveTo>
                    <a:pt x="2936145" y="2596754"/>
                  </a:moveTo>
                  <a:lnTo>
                    <a:pt x="2939991" y="2514946"/>
                  </a:lnTo>
                  <a:lnTo>
                    <a:pt x="2976736" y="2531452"/>
                  </a:lnTo>
                  <a:lnTo>
                    <a:pt x="2936145" y="2596754"/>
                  </a:lnTo>
                  <a:close/>
                </a:path>
                <a:path w="3962400" h="2605404">
                  <a:moveTo>
                    <a:pt x="3016441" y="2604978"/>
                  </a:moveTo>
                  <a:lnTo>
                    <a:pt x="2976736" y="2531452"/>
                  </a:lnTo>
                  <a:lnTo>
                    <a:pt x="3016507" y="2549317"/>
                  </a:lnTo>
                  <a:lnTo>
                    <a:pt x="3016441" y="2604978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6" name="object 14"/>
          <p:cNvGrpSpPr/>
          <p:nvPr/>
        </p:nvGrpSpPr>
        <p:grpSpPr>
          <a:xfrm>
            <a:off x="6934200" y="7315835"/>
            <a:ext cx="3065145" cy="2971165"/>
            <a:chOff x="5753158" y="6686459"/>
            <a:chExt cx="3065145" cy="2971165"/>
          </a:xfrm>
        </p:grpSpPr>
        <p:sp>
          <p:nvSpPr>
            <p:cNvPr id="27" name="object 15"/>
            <p:cNvSpPr/>
            <p:nvPr/>
          </p:nvSpPr>
          <p:spPr>
            <a:xfrm>
              <a:off x="5753158" y="6686459"/>
              <a:ext cx="3065145" cy="2971165"/>
            </a:xfrm>
            <a:custGeom>
              <a:avLst/>
              <a:gdLst/>
              <a:ahLst/>
              <a:cxnLst/>
              <a:rect l="l" t="t" r="r" b="b"/>
              <a:pathLst>
                <a:path w="3065145" h="2971165">
                  <a:moveTo>
                    <a:pt x="1220520" y="837216"/>
                  </a:moveTo>
                  <a:lnTo>
                    <a:pt x="795929" y="1116050"/>
                  </a:lnTo>
                  <a:lnTo>
                    <a:pt x="485049" y="252733"/>
                  </a:lnTo>
                  <a:lnTo>
                    <a:pt x="1220520" y="837216"/>
                  </a:lnTo>
                  <a:close/>
                </a:path>
                <a:path w="3065145" h="2971165">
                  <a:moveTo>
                    <a:pt x="1593890" y="592018"/>
                  </a:moveTo>
                  <a:lnTo>
                    <a:pt x="1220520" y="837216"/>
                  </a:lnTo>
                  <a:lnTo>
                    <a:pt x="1362775" y="0"/>
                  </a:lnTo>
                  <a:lnTo>
                    <a:pt x="1593890" y="592018"/>
                  </a:lnTo>
                  <a:close/>
                </a:path>
                <a:path w="3065145" h="2971165">
                  <a:moveTo>
                    <a:pt x="2095932" y="574789"/>
                  </a:moveTo>
                  <a:lnTo>
                    <a:pt x="693621" y="1495706"/>
                  </a:lnTo>
                  <a:lnTo>
                    <a:pt x="54012" y="1167466"/>
                  </a:lnTo>
                  <a:lnTo>
                    <a:pt x="795929" y="1116050"/>
                  </a:lnTo>
                  <a:lnTo>
                    <a:pt x="1593890" y="592018"/>
                  </a:lnTo>
                  <a:lnTo>
                    <a:pt x="1673561" y="796101"/>
                  </a:lnTo>
                  <a:lnTo>
                    <a:pt x="2105040" y="512743"/>
                  </a:lnTo>
                  <a:lnTo>
                    <a:pt x="2095932" y="574789"/>
                  </a:lnTo>
                  <a:close/>
                </a:path>
                <a:path w="3065145" h="2971165">
                  <a:moveTo>
                    <a:pt x="2105040" y="512743"/>
                  </a:moveTo>
                  <a:lnTo>
                    <a:pt x="1673561" y="796101"/>
                  </a:lnTo>
                  <a:lnTo>
                    <a:pt x="2169526" y="73454"/>
                  </a:lnTo>
                  <a:lnTo>
                    <a:pt x="2105040" y="512743"/>
                  </a:lnTo>
                  <a:close/>
                </a:path>
                <a:path w="3065145" h="2971165">
                  <a:moveTo>
                    <a:pt x="1042706" y="2970831"/>
                  </a:moveTo>
                  <a:lnTo>
                    <a:pt x="1069864" y="2153884"/>
                  </a:lnTo>
                  <a:lnTo>
                    <a:pt x="364766" y="2516014"/>
                  </a:lnTo>
                  <a:lnTo>
                    <a:pt x="790835" y="1839269"/>
                  </a:lnTo>
                  <a:lnTo>
                    <a:pt x="0" y="1850300"/>
                  </a:lnTo>
                  <a:lnTo>
                    <a:pt x="693621" y="1495706"/>
                  </a:lnTo>
                  <a:lnTo>
                    <a:pt x="2095932" y="574789"/>
                  </a:lnTo>
                  <a:lnTo>
                    <a:pt x="2043226" y="933831"/>
                  </a:lnTo>
                  <a:lnTo>
                    <a:pt x="2721319" y="488518"/>
                  </a:lnTo>
                  <a:lnTo>
                    <a:pt x="2322190" y="1231294"/>
                  </a:lnTo>
                  <a:lnTo>
                    <a:pt x="3018218" y="1153202"/>
                  </a:lnTo>
                  <a:lnTo>
                    <a:pt x="2424335" y="1616472"/>
                  </a:lnTo>
                  <a:lnTo>
                    <a:pt x="2432848" y="1622094"/>
                  </a:lnTo>
                  <a:lnTo>
                    <a:pt x="1392519" y="2305292"/>
                  </a:lnTo>
                  <a:lnTo>
                    <a:pt x="1042706" y="2970831"/>
                  </a:lnTo>
                  <a:close/>
                </a:path>
                <a:path w="3065145" h="2971165">
                  <a:moveTo>
                    <a:pt x="1812684" y="2945091"/>
                  </a:moveTo>
                  <a:lnTo>
                    <a:pt x="1392519" y="2305292"/>
                  </a:lnTo>
                  <a:lnTo>
                    <a:pt x="2432848" y="1622094"/>
                  </a:lnTo>
                  <a:lnTo>
                    <a:pt x="2560542" y="1706430"/>
                  </a:lnTo>
                  <a:lnTo>
                    <a:pt x="2171258" y="1962079"/>
                  </a:lnTo>
                  <a:lnTo>
                    <a:pt x="2176931" y="1974051"/>
                  </a:lnTo>
                  <a:lnTo>
                    <a:pt x="1823766" y="2205980"/>
                  </a:lnTo>
                  <a:lnTo>
                    <a:pt x="1812684" y="2945091"/>
                  </a:lnTo>
                  <a:close/>
                </a:path>
                <a:path w="3065145" h="2971165">
                  <a:moveTo>
                    <a:pt x="3065075" y="2039653"/>
                  </a:moveTo>
                  <a:lnTo>
                    <a:pt x="2171258" y="1962079"/>
                  </a:lnTo>
                  <a:lnTo>
                    <a:pt x="2560542" y="1706430"/>
                  </a:lnTo>
                  <a:lnTo>
                    <a:pt x="3065075" y="2039653"/>
                  </a:lnTo>
                  <a:close/>
                </a:path>
                <a:path w="3065145" h="2971165">
                  <a:moveTo>
                    <a:pt x="2504107" y="2664452"/>
                  </a:moveTo>
                  <a:lnTo>
                    <a:pt x="1823766" y="2205980"/>
                  </a:lnTo>
                  <a:lnTo>
                    <a:pt x="2176931" y="1974051"/>
                  </a:lnTo>
                  <a:lnTo>
                    <a:pt x="2504107" y="2664452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6"/>
            <p:cNvSpPr/>
            <p:nvPr/>
          </p:nvSpPr>
          <p:spPr>
            <a:xfrm>
              <a:off x="5915931" y="7057770"/>
              <a:ext cx="2553970" cy="2599690"/>
            </a:xfrm>
            <a:custGeom>
              <a:avLst/>
              <a:gdLst/>
              <a:ahLst/>
              <a:cxnLst/>
              <a:rect l="l" t="t" r="r" b="b"/>
              <a:pathLst>
                <a:path w="2553970" h="2599690">
                  <a:moveTo>
                    <a:pt x="550034" y="62259"/>
                  </a:moveTo>
                  <a:lnTo>
                    <a:pt x="497422" y="85597"/>
                  </a:lnTo>
                  <a:lnTo>
                    <a:pt x="455000" y="106261"/>
                  </a:lnTo>
                  <a:lnTo>
                    <a:pt x="411785" y="129128"/>
                  </a:lnTo>
                  <a:lnTo>
                    <a:pt x="381322" y="45226"/>
                  </a:lnTo>
                  <a:lnTo>
                    <a:pt x="404430" y="33111"/>
                  </a:lnTo>
                  <a:lnTo>
                    <a:pt x="427291" y="21579"/>
                  </a:lnTo>
                  <a:lnTo>
                    <a:pt x="471818" y="0"/>
                  </a:lnTo>
                  <a:lnTo>
                    <a:pt x="550034" y="62259"/>
                  </a:lnTo>
                  <a:close/>
                </a:path>
                <a:path w="2553970" h="2599690">
                  <a:moveTo>
                    <a:pt x="1394382" y="2184678"/>
                  </a:moveTo>
                  <a:lnTo>
                    <a:pt x="1344991" y="2109469"/>
                  </a:lnTo>
                  <a:lnTo>
                    <a:pt x="1417189" y="2040753"/>
                  </a:lnTo>
                  <a:lnTo>
                    <a:pt x="1985140" y="1486440"/>
                  </a:lnTo>
                  <a:lnTo>
                    <a:pt x="2131232" y="1348345"/>
                  </a:lnTo>
                  <a:lnTo>
                    <a:pt x="2200668" y="1284977"/>
                  </a:lnTo>
                  <a:lnTo>
                    <a:pt x="2267362" y="1226095"/>
                  </a:lnTo>
                  <a:lnTo>
                    <a:pt x="2299603" y="1198499"/>
                  </a:lnTo>
                  <a:lnTo>
                    <a:pt x="2350753" y="1155810"/>
                  </a:lnTo>
                  <a:lnTo>
                    <a:pt x="2398138" y="1118314"/>
                  </a:lnTo>
                  <a:lnTo>
                    <a:pt x="2441951" y="1085863"/>
                  </a:lnTo>
                  <a:lnTo>
                    <a:pt x="2482385" y="1058309"/>
                  </a:lnTo>
                  <a:lnTo>
                    <a:pt x="2519634" y="1035504"/>
                  </a:lnTo>
                  <a:lnTo>
                    <a:pt x="2553891" y="1017302"/>
                  </a:lnTo>
                  <a:lnTo>
                    <a:pt x="2261562" y="1245160"/>
                  </a:lnTo>
                  <a:lnTo>
                    <a:pt x="2328980" y="1289842"/>
                  </a:lnTo>
                  <a:lnTo>
                    <a:pt x="2262831" y="1348197"/>
                  </a:lnTo>
                  <a:lnTo>
                    <a:pt x="2193696" y="1411203"/>
                  </a:lnTo>
                  <a:lnTo>
                    <a:pt x="2047649" y="1549029"/>
                  </a:lnTo>
                  <a:lnTo>
                    <a:pt x="1945868" y="1647587"/>
                  </a:lnTo>
                  <a:lnTo>
                    <a:pt x="1660993" y="1834668"/>
                  </a:lnTo>
                  <a:lnTo>
                    <a:pt x="1659530" y="1929070"/>
                  </a:lnTo>
                  <a:lnTo>
                    <a:pt x="1431537" y="2149487"/>
                  </a:lnTo>
                  <a:lnTo>
                    <a:pt x="1394382" y="2184678"/>
                  </a:lnTo>
                  <a:close/>
                </a:path>
                <a:path w="2553970" h="2599690">
                  <a:moveTo>
                    <a:pt x="1717199" y="1872510"/>
                  </a:moveTo>
                  <a:lnTo>
                    <a:pt x="1660993" y="1834668"/>
                  </a:lnTo>
                  <a:lnTo>
                    <a:pt x="1945868" y="1647587"/>
                  </a:lnTo>
                  <a:lnTo>
                    <a:pt x="1773304" y="1816977"/>
                  </a:lnTo>
                  <a:lnTo>
                    <a:pt x="1745576" y="1844810"/>
                  </a:lnTo>
                  <a:lnTo>
                    <a:pt x="1717199" y="1872510"/>
                  </a:lnTo>
                  <a:close/>
                </a:path>
                <a:path w="2553970" h="2599690">
                  <a:moveTo>
                    <a:pt x="473899" y="1094516"/>
                  </a:moveTo>
                  <a:lnTo>
                    <a:pt x="391918" y="1052669"/>
                  </a:lnTo>
                  <a:lnTo>
                    <a:pt x="459580" y="978047"/>
                  </a:lnTo>
                  <a:lnTo>
                    <a:pt x="528897" y="899179"/>
                  </a:lnTo>
                  <a:lnTo>
                    <a:pt x="563698" y="858378"/>
                  </a:lnTo>
                  <a:lnTo>
                    <a:pt x="604335" y="809736"/>
                  </a:lnTo>
                  <a:lnTo>
                    <a:pt x="643024" y="762207"/>
                  </a:lnTo>
                  <a:lnTo>
                    <a:pt x="679748" y="715823"/>
                  </a:lnTo>
                  <a:lnTo>
                    <a:pt x="714491" y="670615"/>
                  </a:lnTo>
                  <a:lnTo>
                    <a:pt x="747238" y="626615"/>
                  </a:lnTo>
                  <a:lnTo>
                    <a:pt x="777973" y="583852"/>
                  </a:lnTo>
                  <a:lnTo>
                    <a:pt x="806680" y="542360"/>
                  </a:lnTo>
                  <a:lnTo>
                    <a:pt x="833342" y="502168"/>
                  </a:lnTo>
                  <a:lnTo>
                    <a:pt x="857945" y="463308"/>
                  </a:lnTo>
                  <a:lnTo>
                    <a:pt x="880472" y="425811"/>
                  </a:lnTo>
                  <a:lnTo>
                    <a:pt x="900908" y="389709"/>
                  </a:lnTo>
                  <a:lnTo>
                    <a:pt x="919237" y="355031"/>
                  </a:lnTo>
                  <a:lnTo>
                    <a:pt x="990042" y="411692"/>
                  </a:lnTo>
                  <a:lnTo>
                    <a:pt x="971951" y="445532"/>
                  </a:lnTo>
                  <a:lnTo>
                    <a:pt x="952037" y="480008"/>
                  </a:lnTo>
                  <a:lnTo>
                    <a:pt x="930957" y="514812"/>
                  </a:lnTo>
                  <a:lnTo>
                    <a:pt x="908204" y="550634"/>
                  </a:lnTo>
                  <a:lnTo>
                    <a:pt x="883799" y="587453"/>
                  </a:lnTo>
                  <a:lnTo>
                    <a:pt x="857759" y="625252"/>
                  </a:lnTo>
                  <a:lnTo>
                    <a:pt x="830101" y="664012"/>
                  </a:lnTo>
                  <a:lnTo>
                    <a:pt x="800845" y="703714"/>
                  </a:lnTo>
                  <a:lnTo>
                    <a:pt x="770007" y="744340"/>
                  </a:lnTo>
                  <a:lnTo>
                    <a:pt x="737607" y="785870"/>
                  </a:lnTo>
                  <a:lnTo>
                    <a:pt x="703662" y="828288"/>
                  </a:lnTo>
                  <a:lnTo>
                    <a:pt x="668190" y="871573"/>
                  </a:lnTo>
                  <a:lnTo>
                    <a:pt x="631209" y="915707"/>
                  </a:lnTo>
                  <a:lnTo>
                    <a:pt x="567689" y="989488"/>
                  </a:lnTo>
                  <a:lnTo>
                    <a:pt x="504852" y="1060380"/>
                  </a:lnTo>
                  <a:lnTo>
                    <a:pt x="473899" y="1094516"/>
                  </a:lnTo>
                  <a:close/>
                </a:path>
                <a:path w="2553970" h="2599690">
                  <a:moveTo>
                    <a:pt x="111690" y="1475162"/>
                  </a:moveTo>
                  <a:lnTo>
                    <a:pt x="0" y="1476747"/>
                  </a:lnTo>
                  <a:lnTo>
                    <a:pt x="30372" y="1435497"/>
                  </a:lnTo>
                  <a:lnTo>
                    <a:pt x="55395" y="1403366"/>
                  </a:lnTo>
                  <a:lnTo>
                    <a:pt x="73014" y="1381703"/>
                  </a:lnTo>
                  <a:lnTo>
                    <a:pt x="81177" y="1371858"/>
                  </a:lnTo>
                  <a:lnTo>
                    <a:pt x="86625" y="1366831"/>
                  </a:lnTo>
                  <a:lnTo>
                    <a:pt x="93631" y="1360128"/>
                  </a:lnTo>
                  <a:lnTo>
                    <a:pt x="119504" y="1334727"/>
                  </a:lnTo>
                  <a:lnTo>
                    <a:pt x="369127" y="1206677"/>
                  </a:lnTo>
                  <a:lnTo>
                    <a:pt x="261836" y="1317781"/>
                  </a:lnTo>
                  <a:lnTo>
                    <a:pt x="184384" y="1395501"/>
                  </a:lnTo>
                  <a:lnTo>
                    <a:pt x="160134" y="1419268"/>
                  </a:lnTo>
                  <a:lnTo>
                    <a:pt x="147288" y="1431601"/>
                  </a:lnTo>
                  <a:lnTo>
                    <a:pt x="124689" y="1459057"/>
                  </a:lnTo>
                  <a:lnTo>
                    <a:pt x="111690" y="1475162"/>
                  </a:lnTo>
                  <a:close/>
                </a:path>
                <a:path w="2553970" h="2599690">
                  <a:moveTo>
                    <a:pt x="251488" y="2066599"/>
                  </a:moveTo>
                  <a:lnTo>
                    <a:pt x="392463" y="1842453"/>
                  </a:lnTo>
                  <a:lnTo>
                    <a:pt x="394028" y="1841426"/>
                  </a:lnTo>
                  <a:lnTo>
                    <a:pt x="461112" y="1783531"/>
                  </a:lnTo>
                  <a:lnTo>
                    <a:pt x="530375" y="1721907"/>
                  </a:lnTo>
                  <a:lnTo>
                    <a:pt x="637743" y="1623455"/>
                  </a:lnTo>
                  <a:lnTo>
                    <a:pt x="785918" y="1483300"/>
                  </a:lnTo>
                  <a:lnTo>
                    <a:pt x="1557391" y="730906"/>
                  </a:lnTo>
                  <a:lnTo>
                    <a:pt x="1660911" y="634296"/>
                  </a:lnTo>
                  <a:lnTo>
                    <a:pt x="1725226" y="576250"/>
                  </a:lnTo>
                  <a:lnTo>
                    <a:pt x="1776304" y="531750"/>
                  </a:lnTo>
                  <a:lnTo>
                    <a:pt x="1822150" y="493350"/>
                  </a:lnTo>
                  <a:lnTo>
                    <a:pt x="1863090" y="460694"/>
                  </a:lnTo>
                  <a:lnTo>
                    <a:pt x="1899450" y="433429"/>
                  </a:lnTo>
                  <a:lnTo>
                    <a:pt x="1880989" y="559925"/>
                  </a:lnTo>
                  <a:lnTo>
                    <a:pt x="1854271" y="581944"/>
                  </a:lnTo>
                  <a:lnTo>
                    <a:pt x="1825982" y="606047"/>
                  </a:lnTo>
                  <a:lnTo>
                    <a:pt x="1764170" y="660562"/>
                  </a:lnTo>
                  <a:lnTo>
                    <a:pt x="1701957" y="717075"/>
                  </a:lnTo>
                  <a:lnTo>
                    <a:pt x="1567633" y="843501"/>
                  </a:lnTo>
                  <a:lnTo>
                    <a:pt x="846367" y="1548230"/>
                  </a:lnTo>
                  <a:lnTo>
                    <a:pt x="697249" y="1689225"/>
                  </a:lnTo>
                  <a:lnTo>
                    <a:pt x="589020" y="1788440"/>
                  </a:lnTo>
                  <a:lnTo>
                    <a:pt x="519092" y="1850663"/>
                  </a:lnTo>
                  <a:lnTo>
                    <a:pt x="451257" y="1909245"/>
                  </a:lnTo>
                  <a:lnTo>
                    <a:pt x="407364" y="1945958"/>
                  </a:lnTo>
                  <a:lnTo>
                    <a:pt x="365482" y="1980058"/>
                  </a:lnTo>
                  <a:lnTo>
                    <a:pt x="325570" y="2011538"/>
                  </a:lnTo>
                  <a:lnTo>
                    <a:pt x="287586" y="2040388"/>
                  </a:lnTo>
                  <a:lnTo>
                    <a:pt x="251488" y="2066599"/>
                  </a:lnTo>
                  <a:close/>
                </a:path>
                <a:path w="2553970" h="2599690">
                  <a:moveTo>
                    <a:pt x="900471" y="1980531"/>
                  </a:moveTo>
                  <a:lnTo>
                    <a:pt x="905606" y="1853068"/>
                  </a:lnTo>
                  <a:lnTo>
                    <a:pt x="939139" y="1820205"/>
                  </a:lnTo>
                  <a:lnTo>
                    <a:pt x="1158601" y="1601292"/>
                  </a:lnTo>
                  <a:lnTo>
                    <a:pt x="1314595" y="1440205"/>
                  </a:lnTo>
                  <a:lnTo>
                    <a:pt x="1415835" y="1332226"/>
                  </a:lnTo>
                  <a:lnTo>
                    <a:pt x="1526274" y="1210734"/>
                  </a:lnTo>
                  <a:lnTo>
                    <a:pt x="1601938" y="1124771"/>
                  </a:lnTo>
                  <a:lnTo>
                    <a:pt x="1677082" y="1036610"/>
                  </a:lnTo>
                  <a:lnTo>
                    <a:pt x="1713883" y="992180"/>
                  </a:lnTo>
                  <a:lnTo>
                    <a:pt x="1749862" y="947773"/>
                  </a:lnTo>
                  <a:lnTo>
                    <a:pt x="1784789" y="903578"/>
                  </a:lnTo>
                  <a:lnTo>
                    <a:pt x="1818434" y="859785"/>
                  </a:lnTo>
                  <a:lnTo>
                    <a:pt x="1850566" y="816584"/>
                  </a:lnTo>
                  <a:lnTo>
                    <a:pt x="1880955" y="774167"/>
                  </a:lnTo>
                  <a:lnTo>
                    <a:pt x="1909370" y="732724"/>
                  </a:lnTo>
                  <a:lnTo>
                    <a:pt x="1935581" y="692444"/>
                  </a:lnTo>
                  <a:lnTo>
                    <a:pt x="1959357" y="653519"/>
                  </a:lnTo>
                  <a:lnTo>
                    <a:pt x="1980468" y="616138"/>
                  </a:lnTo>
                  <a:lnTo>
                    <a:pt x="1998683" y="580493"/>
                  </a:lnTo>
                  <a:lnTo>
                    <a:pt x="2025505" y="515169"/>
                  </a:lnTo>
                  <a:lnTo>
                    <a:pt x="2037979" y="459069"/>
                  </a:lnTo>
                  <a:lnTo>
                    <a:pt x="2119351" y="405632"/>
                  </a:lnTo>
                  <a:lnTo>
                    <a:pt x="2122934" y="416045"/>
                  </a:lnTo>
                  <a:lnTo>
                    <a:pt x="2125420" y="428090"/>
                  </a:lnTo>
                  <a:lnTo>
                    <a:pt x="2126694" y="441912"/>
                  </a:lnTo>
                  <a:lnTo>
                    <a:pt x="2126640" y="457657"/>
                  </a:lnTo>
                  <a:lnTo>
                    <a:pt x="2116241" y="519429"/>
                  </a:lnTo>
                  <a:lnTo>
                    <a:pt x="2090772" y="591070"/>
                  </a:lnTo>
                  <a:lnTo>
                    <a:pt x="2072342" y="630705"/>
                  </a:lnTo>
                  <a:lnTo>
                    <a:pt x="2050092" y="672943"/>
                  </a:lnTo>
                  <a:lnTo>
                    <a:pt x="2024005" y="717829"/>
                  </a:lnTo>
                  <a:lnTo>
                    <a:pt x="1994063" y="765408"/>
                  </a:lnTo>
                  <a:lnTo>
                    <a:pt x="1960248" y="815726"/>
                  </a:lnTo>
                  <a:lnTo>
                    <a:pt x="1922544" y="868827"/>
                  </a:lnTo>
                  <a:lnTo>
                    <a:pt x="1880932" y="924758"/>
                  </a:lnTo>
                  <a:lnTo>
                    <a:pt x="1855703" y="957502"/>
                  </a:lnTo>
                  <a:lnTo>
                    <a:pt x="1829257" y="991101"/>
                  </a:lnTo>
                  <a:lnTo>
                    <a:pt x="1772743" y="1060830"/>
                  </a:lnTo>
                  <a:lnTo>
                    <a:pt x="1711451" y="1133871"/>
                  </a:lnTo>
                  <a:lnTo>
                    <a:pt x="1645440" y="1210156"/>
                  </a:lnTo>
                  <a:lnTo>
                    <a:pt x="1574769" y="1289612"/>
                  </a:lnTo>
                  <a:lnTo>
                    <a:pt x="1460157" y="1414587"/>
                  </a:lnTo>
                  <a:lnTo>
                    <a:pt x="1338404" y="1543066"/>
                  </a:lnTo>
                  <a:lnTo>
                    <a:pt x="1298799" y="1584028"/>
                  </a:lnTo>
                  <a:lnTo>
                    <a:pt x="1105948" y="1779146"/>
                  </a:lnTo>
                  <a:lnTo>
                    <a:pt x="900471" y="1980531"/>
                  </a:lnTo>
                  <a:close/>
                </a:path>
                <a:path w="2553970" h="2599690">
                  <a:moveTo>
                    <a:pt x="880455" y="2599177"/>
                  </a:moveTo>
                  <a:lnTo>
                    <a:pt x="883511" y="2499243"/>
                  </a:lnTo>
                  <a:lnTo>
                    <a:pt x="901294" y="2487296"/>
                  </a:lnTo>
                  <a:lnTo>
                    <a:pt x="920269" y="2474075"/>
                  </a:lnTo>
                  <a:lnTo>
                    <a:pt x="962124" y="2443879"/>
                  </a:lnTo>
                  <a:lnTo>
                    <a:pt x="880455" y="2599177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9" name="object 42"/>
          <p:cNvGrpSpPr/>
          <p:nvPr/>
        </p:nvGrpSpPr>
        <p:grpSpPr>
          <a:xfrm rot="1654083">
            <a:off x="380612" y="5224424"/>
            <a:ext cx="3604565" cy="2529116"/>
            <a:chOff x="8411680" y="1409768"/>
            <a:chExt cx="2132965" cy="990600"/>
          </a:xfrm>
        </p:grpSpPr>
        <p:sp>
          <p:nvSpPr>
            <p:cNvPr id="30" name="object 43"/>
            <p:cNvSpPr/>
            <p:nvPr/>
          </p:nvSpPr>
          <p:spPr>
            <a:xfrm>
              <a:off x="8411680" y="1409768"/>
              <a:ext cx="2132965" cy="990600"/>
            </a:xfrm>
            <a:custGeom>
              <a:avLst/>
              <a:gdLst/>
              <a:ahLst/>
              <a:cxnLst/>
              <a:rect l="l" t="t" r="r" b="b"/>
              <a:pathLst>
                <a:path w="2132965" h="990600">
                  <a:moveTo>
                    <a:pt x="158649" y="124723"/>
                  </a:moveTo>
                  <a:lnTo>
                    <a:pt x="161957" y="107672"/>
                  </a:lnTo>
                  <a:lnTo>
                    <a:pt x="161497" y="89064"/>
                  </a:lnTo>
                  <a:lnTo>
                    <a:pt x="159198" y="75902"/>
                  </a:lnTo>
                  <a:lnTo>
                    <a:pt x="157818" y="70909"/>
                  </a:lnTo>
                  <a:lnTo>
                    <a:pt x="157818" y="0"/>
                  </a:lnTo>
                  <a:lnTo>
                    <a:pt x="644088" y="94557"/>
                  </a:lnTo>
                  <a:lnTo>
                    <a:pt x="168014" y="94557"/>
                  </a:lnTo>
                  <a:lnTo>
                    <a:pt x="167523" y="95480"/>
                  </a:lnTo>
                  <a:lnTo>
                    <a:pt x="161934" y="113626"/>
                  </a:lnTo>
                  <a:lnTo>
                    <a:pt x="158649" y="124723"/>
                  </a:lnTo>
                  <a:close/>
                </a:path>
                <a:path w="2132965" h="990600">
                  <a:moveTo>
                    <a:pt x="1669174" y="293890"/>
                  </a:moveTo>
                  <a:lnTo>
                    <a:pt x="80615" y="293890"/>
                  </a:lnTo>
                  <a:lnTo>
                    <a:pt x="157818" y="225971"/>
                  </a:lnTo>
                  <a:lnTo>
                    <a:pt x="153740" y="224456"/>
                  </a:lnTo>
                  <a:lnTo>
                    <a:pt x="146942" y="213850"/>
                  </a:lnTo>
                  <a:lnTo>
                    <a:pt x="145582" y="185063"/>
                  </a:lnTo>
                  <a:lnTo>
                    <a:pt x="157818" y="129004"/>
                  </a:lnTo>
                  <a:lnTo>
                    <a:pt x="168014" y="94557"/>
                  </a:lnTo>
                  <a:lnTo>
                    <a:pt x="644088" y="94557"/>
                  </a:lnTo>
                  <a:lnTo>
                    <a:pt x="1669174" y="293890"/>
                  </a:lnTo>
                  <a:close/>
                </a:path>
                <a:path w="2132965" h="990600">
                  <a:moveTo>
                    <a:pt x="156836" y="130849"/>
                  </a:moveTo>
                  <a:lnTo>
                    <a:pt x="158649" y="124723"/>
                  </a:lnTo>
                  <a:lnTo>
                    <a:pt x="157818" y="129004"/>
                  </a:lnTo>
                  <a:lnTo>
                    <a:pt x="156836" y="130849"/>
                  </a:lnTo>
                  <a:close/>
                </a:path>
                <a:path w="2132965" h="990600">
                  <a:moveTo>
                    <a:pt x="1633211" y="990600"/>
                  </a:moveTo>
                  <a:lnTo>
                    <a:pt x="0" y="648439"/>
                  </a:lnTo>
                  <a:lnTo>
                    <a:pt x="70805" y="558307"/>
                  </a:lnTo>
                  <a:lnTo>
                    <a:pt x="68106" y="542575"/>
                  </a:lnTo>
                  <a:lnTo>
                    <a:pt x="63607" y="497809"/>
                  </a:lnTo>
                  <a:lnTo>
                    <a:pt x="62707" y="427654"/>
                  </a:lnTo>
                  <a:lnTo>
                    <a:pt x="70805" y="335753"/>
                  </a:lnTo>
                  <a:lnTo>
                    <a:pt x="80435" y="272085"/>
                  </a:lnTo>
                  <a:lnTo>
                    <a:pt x="82908" y="264042"/>
                  </a:lnTo>
                  <a:lnTo>
                    <a:pt x="81781" y="281389"/>
                  </a:lnTo>
                  <a:lnTo>
                    <a:pt x="80615" y="293890"/>
                  </a:lnTo>
                  <a:lnTo>
                    <a:pt x="1669174" y="293890"/>
                  </a:lnTo>
                  <a:lnTo>
                    <a:pt x="2132686" y="384023"/>
                  </a:lnTo>
                  <a:lnTo>
                    <a:pt x="2132686" y="442117"/>
                  </a:lnTo>
                  <a:lnTo>
                    <a:pt x="2016668" y="590344"/>
                  </a:lnTo>
                  <a:lnTo>
                    <a:pt x="1968469" y="629216"/>
                  </a:lnTo>
                  <a:lnTo>
                    <a:pt x="1925816" y="651055"/>
                  </a:lnTo>
                  <a:lnTo>
                    <a:pt x="1884255" y="670124"/>
                  </a:lnTo>
                  <a:lnTo>
                    <a:pt x="1839655" y="687311"/>
                  </a:lnTo>
                  <a:lnTo>
                    <a:pt x="1804586" y="710572"/>
                  </a:lnTo>
                  <a:lnTo>
                    <a:pt x="1783992" y="743003"/>
                  </a:lnTo>
                  <a:lnTo>
                    <a:pt x="1774275" y="771830"/>
                  </a:lnTo>
                  <a:lnTo>
                    <a:pt x="1771836" y="784278"/>
                  </a:lnTo>
                  <a:lnTo>
                    <a:pt x="1633211" y="990600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44"/>
            <p:cNvSpPr/>
            <p:nvPr/>
          </p:nvSpPr>
          <p:spPr>
            <a:xfrm>
              <a:off x="8474008" y="1657525"/>
              <a:ext cx="1989455" cy="504190"/>
            </a:xfrm>
            <a:custGeom>
              <a:avLst/>
              <a:gdLst/>
              <a:ahLst/>
              <a:cxnLst/>
              <a:rect l="l" t="t" r="r" b="b"/>
              <a:pathLst>
                <a:path w="1989454" h="504189">
                  <a:moveTo>
                    <a:pt x="638046" y="383168"/>
                  </a:moveTo>
                  <a:lnTo>
                    <a:pt x="590653" y="367718"/>
                  </a:lnTo>
                  <a:lnTo>
                    <a:pt x="551776" y="339228"/>
                  </a:lnTo>
                  <a:lnTo>
                    <a:pt x="523587" y="300650"/>
                  </a:lnTo>
                  <a:lnTo>
                    <a:pt x="508256" y="254936"/>
                  </a:lnTo>
                  <a:lnTo>
                    <a:pt x="507952" y="205040"/>
                  </a:lnTo>
                  <a:lnTo>
                    <a:pt x="523379" y="157576"/>
                  </a:lnTo>
                  <a:lnTo>
                    <a:pt x="551828" y="118643"/>
                  </a:lnTo>
                  <a:lnTo>
                    <a:pt x="590349" y="90412"/>
                  </a:lnTo>
                  <a:lnTo>
                    <a:pt x="635995" y="75058"/>
                  </a:lnTo>
                  <a:lnTo>
                    <a:pt x="685818" y="74754"/>
                  </a:lnTo>
                  <a:lnTo>
                    <a:pt x="733212" y="90203"/>
                  </a:lnTo>
                  <a:lnTo>
                    <a:pt x="772088" y="118694"/>
                  </a:lnTo>
                  <a:lnTo>
                    <a:pt x="800277" y="157272"/>
                  </a:lnTo>
                  <a:lnTo>
                    <a:pt x="815608" y="202986"/>
                  </a:lnTo>
                  <a:lnTo>
                    <a:pt x="815912" y="252882"/>
                  </a:lnTo>
                  <a:lnTo>
                    <a:pt x="800690" y="300510"/>
                  </a:lnTo>
                  <a:lnTo>
                    <a:pt x="772344" y="339464"/>
                  </a:lnTo>
                  <a:lnTo>
                    <a:pt x="733822" y="367633"/>
                  </a:lnTo>
                  <a:lnTo>
                    <a:pt x="688074" y="382905"/>
                  </a:lnTo>
                  <a:lnTo>
                    <a:pt x="638046" y="383168"/>
                  </a:lnTo>
                  <a:close/>
                </a:path>
                <a:path w="1989454" h="504189">
                  <a:moveTo>
                    <a:pt x="107758" y="45706"/>
                  </a:moveTo>
                  <a:lnTo>
                    <a:pt x="18287" y="45706"/>
                  </a:lnTo>
                  <a:lnTo>
                    <a:pt x="70751" y="0"/>
                  </a:lnTo>
                  <a:lnTo>
                    <a:pt x="98443" y="28947"/>
                  </a:lnTo>
                  <a:lnTo>
                    <a:pt x="107758" y="45706"/>
                  </a:lnTo>
                  <a:close/>
                </a:path>
                <a:path w="1989454" h="504189">
                  <a:moveTo>
                    <a:pt x="3358" y="274668"/>
                  </a:moveTo>
                  <a:lnTo>
                    <a:pt x="859" y="241409"/>
                  </a:lnTo>
                  <a:lnTo>
                    <a:pt x="0" y="198579"/>
                  </a:lnTo>
                  <a:lnTo>
                    <a:pt x="2099" y="147018"/>
                  </a:lnTo>
                  <a:lnTo>
                    <a:pt x="8477" y="87569"/>
                  </a:lnTo>
                  <a:lnTo>
                    <a:pt x="18287" y="23901"/>
                  </a:lnTo>
                  <a:lnTo>
                    <a:pt x="20740" y="15858"/>
                  </a:lnTo>
                  <a:lnTo>
                    <a:pt x="19514" y="33205"/>
                  </a:lnTo>
                  <a:lnTo>
                    <a:pt x="18287" y="45706"/>
                  </a:lnTo>
                  <a:lnTo>
                    <a:pt x="107758" y="45706"/>
                  </a:lnTo>
                  <a:lnTo>
                    <a:pt x="117937" y="64021"/>
                  </a:lnTo>
                  <a:lnTo>
                    <a:pt x="127914" y="103501"/>
                  </a:lnTo>
                  <a:lnTo>
                    <a:pt x="127054" y="145663"/>
                  </a:lnTo>
                  <a:lnTo>
                    <a:pt x="112165" y="192191"/>
                  </a:lnTo>
                  <a:lnTo>
                    <a:pt x="84720" y="230509"/>
                  </a:lnTo>
                  <a:lnTo>
                    <a:pt x="47518" y="258656"/>
                  </a:lnTo>
                  <a:lnTo>
                    <a:pt x="3358" y="274668"/>
                  </a:lnTo>
                  <a:close/>
                </a:path>
                <a:path w="1989454" h="504189">
                  <a:moveTo>
                    <a:pt x="1800787" y="431011"/>
                  </a:moveTo>
                  <a:lnTo>
                    <a:pt x="1800787" y="428021"/>
                  </a:lnTo>
                  <a:lnTo>
                    <a:pt x="1801213" y="426312"/>
                  </a:lnTo>
                  <a:lnTo>
                    <a:pt x="1816640" y="378685"/>
                  </a:lnTo>
                  <a:lnTo>
                    <a:pt x="1845089" y="339730"/>
                  </a:lnTo>
                  <a:lnTo>
                    <a:pt x="1883610" y="311561"/>
                  </a:lnTo>
                  <a:lnTo>
                    <a:pt x="1929257" y="296289"/>
                  </a:lnTo>
                  <a:lnTo>
                    <a:pt x="1979080" y="296026"/>
                  </a:lnTo>
                  <a:lnTo>
                    <a:pt x="1982492" y="296880"/>
                  </a:lnTo>
                  <a:lnTo>
                    <a:pt x="1985904" y="297308"/>
                  </a:lnTo>
                  <a:lnTo>
                    <a:pt x="1954340" y="342587"/>
                  </a:lnTo>
                  <a:lnTo>
                    <a:pt x="1906142" y="381460"/>
                  </a:lnTo>
                  <a:lnTo>
                    <a:pt x="1839022" y="414799"/>
                  </a:lnTo>
                  <a:lnTo>
                    <a:pt x="1800787" y="431011"/>
                  </a:lnTo>
                  <a:close/>
                </a:path>
                <a:path w="1989454" h="504189">
                  <a:moveTo>
                    <a:pt x="1283397" y="503629"/>
                  </a:moveTo>
                  <a:lnTo>
                    <a:pt x="1235840" y="488179"/>
                  </a:lnTo>
                  <a:lnTo>
                    <a:pt x="1196943" y="459689"/>
                  </a:lnTo>
                  <a:lnTo>
                    <a:pt x="1168815" y="421111"/>
                  </a:lnTo>
                  <a:lnTo>
                    <a:pt x="1153566" y="375397"/>
                  </a:lnTo>
                  <a:lnTo>
                    <a:pt x="1153303" y="325501"/>
                  </a:lnTo>
                  <a:lnTo>
                    <a:pt x="1168730" y="277873"/>
                  </a:lnTo>
                  <a:lnTo>
                    <a:pt x="1197179" y="238919"/>
                  </a:lnTo>
                  <a:lnTo>
                    <a:pt x="1235700" y="210750"/>
                  </a:lnTo>
                  <a:lnTo>
                    <a:pt x="1281346" y="195478"/>
                  </a:lnTo>
                  <a:lnTo>
                    <a:pt x="1331169" y="195215"/>
                  </a:lnTo>
                  <a:lnTo>
                    <a:pt x="1378522" y="210665"/>
                  </a:lnTo>
                  <a:lnTo>
                    <a:pt x="1417316" y="239155"/>
                  </a:lnTo>
                  <a:lnTo>
                    <a:pt x="1445444" y="277733"/>
                  </a:lnTo>
                  <a:lnTo>
                    <a:pt x="1460796" y="323447"/>
                  </a:lnTo>
                  <a:lnTo>
                    <a:pt x="1461263" y="373343"/>
                  </a:lnTo>
                  <a:lnTo>
                    <a:pt x="1445836" y="420971"/>
                  </a:lnTo>
                  <a:lnTo>
                    <a:pt x="1417388" y="459925"/>
                  </a:lnTo>
                  <a:lnTo>
                    <a:pt x="1378866" y="488094"/>
                  </a:lnTo>
                  <a:lnTo>
                    <a:pt x="1333220" y="503366"/>
                  </a:lnTo>
                  <a:lnTo>
                    <a:pt x="1283397" y="503629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45"/>
            <p:cNvSpPr/>
            <p:nvPr/>
          </p:nvSpPr>
          <p:spPr>
            <a:xfrm>
              <a:off x="8473954" y="1720745"/>
              <a:ext cx="1856105" cy="389255"/>
            </a:xfrm>
            <a:custGeom>
              <a:avLst/>
              <a:gdLst/>
              <a:ahLst/>
              <a:cxnLst/>
              <a:rect l="l" t="t" r="r" b="b"/>
              <a:pathLst>
                <a:path w="1856104" h="389255">
                  <a:moveTo>
                    <a:pt x="624024" y="136266"/>
                  </a:moveTo>
                  <a:lnTo>
                    <a:pt x="622318" y="135839"/>
                  </a:lnTo>
                  <a:lnTo>
                    <a:pt x="621038" y="135411"/>
                  </a:lnTo>
                  <a:lnTo>
                    <a:pt x="618905" y="135411"/>
                  </a:lnTo>
                  <a:lnTo>
                    <a:pt x="617626" y="133276"/>
                  </a:lnTo>
                  <a:lnTo>
                    <a:pt x="618052" y="131567"/>
                  </a:lnTo>
                  <a:lnTo>
                    <a:pt x="623597" y="96966"/>
                  </a:lnTo>
                  <a:lnTo>
                    <a:pt x="623597" y="94831"/>
                  </a:lnTo>
                  <a:lnTo>
                    <a:pt x="625730" y="93549"/>
                  </a:lnTo>
                  <a:lnTo>
                    <a:pt x="627436" y="93976"/>
                  </a:lnTo>
                  <a:lnTo>
                    <a:pt x="628716" y="94403"/>
                  </a:lnTo>
                  <a:lnTo>
                    <a:pt x="630848" y="94403"/>
                  </a:lnTo>
                  <a:lnTo>
                    <a:pt x="632128" y="96539"/>
                  </a:lnTo>
                  <a:lnTo>
                    <a:pt x="631701" y="98248"/>
                  </a:lnTo>
                  <a:lnTo>
                    <a:pt x="626156" y="132848"/>
                  </a:lnTo>
                  <a:lnTo>
                    <a:pt x="626156" y="134984"/>
                  </a:lnTo>
                  <a:lnTo>
                    <a:pt x="624024" y="136266"/>
                  </a:lnTo>
                  <a:close/>
                </a:path>
                <a:path w="1856104" h="389255">
                  <a:moveTo>
                    <a:pt x="713170" y="149935"/>
                  </a:moveTo>
                  <a:lnTo>
                    <a:pt x="711464" y="149935"/>
                  </a:lnTo>
                  <a:lnTo>
                    <a:pt x="710184" y="149508"/>
                  </a:lnTo>
                  <a:lnTo>
                    <a:pt x="708478" y="149081"/>
                  </a:lnTo>
                  <a:lnTo>
                    <a:pt x="707198" y="147372"/>
                  </a:lnTo>
                  <a:lnTo>
                    <a:pt x="707198" y="145663"/>
                  </a:lnTo>
                  <a:lnTo>
                    <a:pt x="712743" y="111063"/>
                  </a:lnTo>
                  <a:lnTo>
                    <a:pt x="713170" y="109354"/>
                  </a:lnTo>
                  <a:lnTo>
                    <a:pt x="714876" y="108073"/>
                  </a:lnTo>
                  <a:lnTo>
                    <a:pt x="716582" y="108073"/>
                  </a:lnTo>
                  <a:lnTo>
                    <a:pt x="717862" y="108500"/>
                  </a:lnTo>
                  <a:lnTo>
                    <a:pt x="719568" y="108927"/>
                  </a:lnTo>
                  <a:lnTo>
                    <a:pt x="720848" y="110636"/>
                  </a:lnTo>
                  <a:lnTo>
                    <a:pt x="720848" y="112344"/>
                  </a:lnTo>
                  <a:lnTo>
                    <a:pt x="715303" y="146945"/>
                  </a:lnTo>
                  <a:lnTo>
                    <a:pt x="714876" y="148654"/>
                  </a:lnTo>
                  <a:lnTo>
                    <a:pt x="713170" y="149935"/>
                  </a:lnTo>
                  <a:close/>
                </a:path>
                <a:path w="1856104" h="389255">
                  <a:moveTo>
                    <a:pt x="646630" y="268688"/>
                  </a:moveTo>
                  <a:lnTo>
                    <a:pt x="604336" y="251461"/>
                  </a:lnTo>
                  <a:lnTo>
                    <a:pt x="572839" y="217694"/>
                  </a:lnTo>
                  <a:lnTo>
                    <a:pt x="555098" y="172154"/>
                  </a:lnTo>
                  <a:lnTo>
                    <a:pt x="554072" y="119606"/>
                  </a:lnTo>
                  <a:lnTo>
                    <a:pt x="563882" y="121315"/>
                  </a:lnTo>
                  <a:lnTo>
                    <a:pt x="564542" y="169905"/>
                  </a:lnTo>
                  <a:lnTo>
                    <a:pt x="580677" y="212088"/>
                  </a:lnTo>
                  <a:lnTo>
                    <a:pt x="609528" y="243378"/>
                  </a:lnTo>
                  <a:lnTo>
                    <a:pt x="648336" y="259290"/>
                  </a:lnTo>
                  <a:lnTo>
                    <a:pt x="702815" y="259290"/>
                  </a:lnTo>
                  <a:lnTo>
                    <a:pt x="692203" y="265230"/>
                  </a:lnTo>
                  <a:lnTo>
                    <a:pt x="646630" y="268688"/>
                  </a:lnTo>
                  <a:close/>
                </a:path>
                <a:path w="1856104" h="389255">
                  <a:moveTo>
                    <a:pt x="702815" y="259290"/>
                  </a:moveTo>
                  <a:lnTo>
                    <a:pt x="648336" y="259290"/>
                  </a:lnTo>
                  <a:lnTo>
                    <a:pt x="690077" y="256019"/>
                  </a:lnTo>
                  <a:lnTo>
                    <a:pt x="726979" y="235048"/>
                  </a:lnTo>
                  <a:lnTo>
                    <a:pt x="755164" y="199820"/>
                  </a:lnTo>
                  <a:lnTo>
                    <a:pt x="770753" y="153780"/>
                  </a:lnTo>
                  <a:lnTo>
                    <a:pt x="780136" y="155061"/>
                  </a:lnTo>
                  <a:lnTo>
                    <a:pt x="763355" y="204653"/>
                  </a:lnTo>
                  <a:lnTo>
                    <a:pt x="732577" y="242630"/>
                  </a:lnTo>
                  <a:lnTo>
                    <a:pt x="702815" y="259290"/>
                  </a:lnTo>
                  <a:close/>
                </a:path>
                <a:path w="1856104" h="389255">
                  <a:moveTo>
                    <a:pt x="0" y="158478"/>
                  </a:moveTo>
                  <a:lnTo>
                    <a:pt x="0" y="148654"/>
                  </a:lnTo>
                  <a:lnTo>
                    <a:pt x="28504" y="134557"/>
                  </a:lnTo>
                  <a:lnTo>
                    <a:pt x="52730" y="111810"/>
                  </a:lnTo>
                  <a:lnTo>
                    <a:pt x="70958" y="81855"/>
                  </a:lnTo>
                  <a:lnTo>
                    <a:pt x="81468" y="46134"/>
                  </a:lnTo>
                  <a:lnTo>
                    <a:pt x="90852" y="47415"/>
                  </a:lnTo>
                  <a:lnTo>
                    <a:pt x="79415" y="86454"/>
                  </a:lnTo>
                  <a:lnTo>
                    <a:pt x="59182" y="119126"/>
                  </a:lnTo>
                  <a:lnTo>
                    <a:pt x="32070" y="143708"/>
                  </a:lnTo>
                  <a:lnTo>
                    <a:pt x="0" y="158478"/>
                  </a:lnTo>
                  <a:close/>
                </a:path>
                <a:path w="1856104" h="389255">
                  <a:moveTo>
                    <a:pt x="24312" y="42716"/>
                  </a:moveTo>
                  <a:lnTo>
                    <a:pt x="22606" y="42289"/>
                  </a:lnTo>
                  <a:lnTo>
                    <a:pt x="21326" y="41862"/>
                  </a:lnTo>
                  <a:lnTo>
                    <a:pt x="19194" y="41862"/>
                  </a:lnTo>
                  <a:lnTo>
                    <a:pt x="17914" y="39726"/>
                  </a:lnTo>
                  <a:lnTo>
                    <a:pt x="18341" y="38017"/>
                  </a:lnTo>
                  <a:lnTo>
                    <a:pt x="23886" y="3417"/>
                  </a:lnTo>
                  <a:lnTo>
                    <a:pt x="23886" y="1281"/>
                  </a:lnTo>
                  <a:lnTo>
                    <a:pt x="26018" y="0"/>
                  </a:lnTo>
                  <a:lnTo>
                    <a:pt x="27724" y="427"/>
                  </a:lnTo>
                  <a:lnTo>
                    <a:pt x="29004" y="854"/>
                  </a:lnTo>
                  <a:lnTo>
                    <a:pt x="31137" y="854"/>
                  </a:lnTo>
                  <a:lnTo>
                    <a:pt x="32416" y="2990"/>
                  </a:lnTo>
                  <a:lnTo>
                    <a:pt x="31990" y="4698"/>
                  </a:lnTo>
                  <a:lnTo>
                    <a:pt x="26445" y="39299"/>
                  </a:lnTo>
                  <a:lnTo>
                    <a:pt x="26445" y="41435"/>
                  </a:lnTo>
                  <a:lnTo>
                    <a:pt x="24312" y="42716"/>
                  </a:lnTo>
                  <a:close/>
                </a:path>
                <a:path w="1856104" h="389255">
                  <a:moveTo>
                    <a:pt x="1845627" y="348140"/>
                  </a:moveTo>
                  <a:lnTo>
                    <a:pt x="1845627" y="346005"/>
                  </a:lnTo>
                  <a:lnTo>
                    <a:pt x="1846480" y="340879"/>
                  </a:lnTo>
                  <a:lnTo>
                    <a:pt x="1855864" y="342160"/>
                  </a:lnTo>
                  <a:lnTo>
                    <a:pt x="1855864" y="343442"/>
                  </a:lnTo>
                  <a:lnTo>
                    <a:pt x="1849039" y="346859"/>
                  </a:lnTo>
                  <a:lnTo>
                    <a:pt x="1845627" y="348140"/>
                  </a:lnTo>
                  <a:close/>
                </a:path>
                <a:path w="1856104" h="389255">
                  <a:moveTo>
                    <a:pt x="1268948" y="256300"/>
                  </a:moveTo>
                  <a:lnTo>
                    <a:pt x="1267242" y="255872"/>
                  </a:lnTo>
                  <a:lnTo>
                    <a:pt x="1265962" y="255445"/>
                  </a:lnTo>
                  <a:lnTo>
                    <a:pt x="1263830" y="255445"/>
                  </a:lnTo>
                  <a:lnTo>
                    <a:pt x="1262550" y="253309"/>
                  </a:lnTo>
                  <a:lnTo>
                    <a:pt x="1262977" y="251601"/>
                  </a:lnTo>
                  <a:lnTo>
                    <a:pt x="1268522" y="217000"/>
                  </a:lnTo>
                  <a:lnTo>
                    <a:pt x="1268522" y="214864"/>
                  </a:lnTo>
                  <a:lnTo>
                    <a:pt x="1270654" y="213583"/>
                  </a:lnTo>
                  <a:lnTo>
                    <a:pt x="1272360" y="214010"/>
                  </a:lnTo>
                  <a:lnTo>
                    <a:pt x="1273640" y="214437"/>
                  </a:lnTo>
                  <a:lnTo>
                    <a:pt x="1275773" y="214437"/>
                  </a:lnTo>
                  <a:lnTo>
                    <a:pt x="1277052" y="216573"/>
                  </a:lnTo>
                  <a:lnTo>
                    <a:pt x="1276626" y="218282"/>
                  </a:lnTo>
                  <a:lnTo>
                    <a:pt x="1271081" y="252882"/>
                  </a:lnTo>
                  <a:lnTo>
                    <a:pt x="1271081" y="255018"/>
                  </a:lnTo>
                  <a:lnTo>
                    <a:pt x="1268948" y="256300"/>
                  </a:lnTo>
                  <a:close/>
                </a:path>
                <a:path w="1856104" h="389255">
                  <a:moveTo>
                    <a:pt x="1358094" y="270396"/>
                  </a:moveTo>
                  <a:lnTo>
                    <a:pt x="1356388" y="269969"/>
                  </a:lnTo>
                  <a:lnTo>
                    <a:pt x="1355109" y="269542"/>
                  </a:lnTo>
                  <a:lnTo>
                    <a:pt x="1352976" y="269542"/>
                  </a:lnTo>
                  <a:lnTo>
                    <a:pt x="1351696" y="267406"/>
                  </a:lnTo>
                  <a:lnTo>
                    <a:pt x="1352123" y="265697"/>
                  </a:lnTo>
                  <a:lnTo>
                    <a:pt x="1357668" y="231097"/>
                  </a:lnTo>
                  <a:lnTo>
                    <a:pt x="1357668" y="228961"/>
                  </a:lnTo>
                  <a:lnTo>
                    <a:pt x="1359801" y="227679"/>
                  </a:lnTo>
                  <a:lnTo>
                    <a:pt x="1361507" y="228107"/>
                  </a:lnTo>
                  <a:lnTo>
                    <a:pt x="1362786" y="228534"/>
                  </a:lnTo>
                  <a:lnTo>
                    <a:pt x="1364919" y="228534"/>
                  </a:lnTo>
                  <a:lnTo>
                    <a:pt x="1366199" y="230670"/>
                  </a:lnTo>
                  <a:lnTo>
                    <a:pt x="1365772" y="232378"/>
                  </a:lnTo>
                  <a:lnTo>
                    <a:pt x="1360227" y="266979"/>
                  </a:lnTo>
                  <a:lnTo>
                    <a:pt x="1360227" y="269115"/>
                  </a:lnTo>
                  <a:lnTo>
                    <a:pt x="1358094" y="270396"/>
                  </a:lnTo>
                  <a:close/>
                </a:path>
                <a:path w="1856104" h="389255">
                  <a:moveTo>
                    <a:pt x="1291555" y="389148"/>
                  </a:moveTo>
                  <a:lnTo>
                    <a:pt x="1249261" y="371922"/>
                  </a:lnTo>
                  <a:lnTo>
                    <a:pt x="1217764" y="338155"/>
                  </a:lnTo>
                  <a:lnTo>
                    <a:pt x="1200022" y="292615"/>
                  </a:lnTo>
                  <a:lnTo>
                    <a:pt x="1198996" y="240067"/>
                  </a:lnTo>
                  <a:lnTo>
                    <a:pt x="1208380" y="241349"/>
                  </a:lnTo>
                  <a:lnTo>
                    <a:pt x="1209040" y="289939"/>
                  </a:lnTo>
                  <a:lnTo>
                    <a:pt x="1225175" y="332122"/>
                  </a:lnTo>
                  <a:lnTo>
                    <a:pt x="1254026" y="363412"/>
                  </a:lnTo>
                  <a:lnTo>
                    <a:pt x="1292834" y="379324"/>
                  </a:lnTo>
                  <a:lnTo>
                    <a:pt x="1348503" y="379324"/>
                  </a:lnTo>
                  <a:lnTo>
                    <a:pt x="1337128" y="385691"/>
                  </a:lnTo>
                  <a:lnTo>
                    <a:pt x="1291555" y="389148"/>
                  </a:lnTo>
                  <a:close/>
                </a:path>
                <a:path w="1856104" h="389255">
                  <a:moveTo>
                    <a:pt x="1348503" y="379324"/>
                  </a:moveTo>
                  <a:lnTo>
                    <a:pt x="1292834" y="379324"/>
                  </a:lnTo>
                  <a:lnTo>
                    <a:pt x="1334642" y="376060"/>
                  </a:lnTo>
                  <a:lnTo>
                    <a:pt x="1371690" y="355135"/>
                  </a:lnTo>
                  <a:lnTo>
                    <a:pt x="1400022" y="320034"/>
                  </a:lnTo>
                  <a:lnTo>
                    <a:pt x="1415677" y="274241"/>
                  </a:lnTo>
                  <a:lnTo>
                    <a:pt x="1425061" y="275522"/>
                  </a:lnTo>
                  <a:lnTo>
                    <a:pt x="1408279" y="325114"/>
                  </a:lnTo>
                  <a:lnTo>
                    <a:pt x="1377502" y="363091"/>
                  </a:lnTo>
                  <a:lnTo>
                    <a:pt x="1348503" y="379324"/>
                  </a:lnTo>
                  <a:close/>
                </a:path>
              </a:pathLst>
            </a:custGeom>
            <a:solidFill>
              <a:srgbClr val="4F4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19600" y="-495300"/>
            <a:ext cx="13563600" cy="107823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0" y="88837"/>
            <a:ext cx="2016760" cy="6600190"/>
            <a:chOff x="0" y="88837"/>
            <a:chExt cx="2016760" cy="6600190"/>
          </a:xfrm>
        </p:grpSpPr>
        <p:sp>
          <p:nvSpPr>
            <p:cNvPr id="5" name="object 5"/>
            <p:cNvSpPr/>
            <p:nvPr/>
          </p:nvSpPr>
          <p:spPr>
            <a:xfrm>
              <a:off x="0" y="88837"/>
              <a:ext cx="1842770" cy="6600190"/>
            </a:xfrm>
            <a:custGeom>
              <a:avLst/>
              <a:gdLst/>
              <a:ahLst/>
              <a:cxnLst/>
              <a:rect l="l" t="t" r="r" b="b"/>
              <a:pathLst>
                <a:path w="1842770" h="6600190">
                  <a:moveTo>
                    <a:pt x="1842465" y="486699"/>
                  </a:moveTo>
                  <a:lnTo>
                    <a:pt x="1824617" y="572831"/>
                  </a:lnTo>
                  <a:lnTo>
                    <a:pt x="1807444" y="651230"/>
                  </a:lnTo>
                  <a:lnTo>
                    <a:pt x="1788957" y="728913"/>
                  </a:lnTo>
                  <a:lnTo>
                    <a:pt x="1785432" y="743410"/>
                  </a:lnTo>
                  <a:lnTo>
                    <a:pt x="1778012" y="774263"/>
                  </a:lnTo>
                  <a:lnTo>
                    <a:pt x="1767444" y="818434"/>
                  </a:lnTo>
                  <a:lnTo>
                    <a:pt x="1754475" y="872885"/>
                  </a:lnTo>
                  <a:lnTo>
                    <a:pt x="1739852" y="934577"/>
                  </a:lnTo>
                  <a:lnTo>
                    <a:pt x="1724320" y="1000472"/>
                  </a:lnTo>
                  <a:lnTo>
                    <a:pt x="1708626" y="1067530"/>
                  </a:lnTo>
                  <a:lnTo>
                    <a:pt x="1693516" y="1132715"/>
                  </a:lnTo>
                  <a:lnTo>
                    <a:pt x="1679737" y="1192987"/>
                  </a:lnTo>
                  <a:lnTo>
                    <a:pt x="1668036" y="1245307"/>
                  </a:lnTo>
                  <a:lnTo>
                    <a:pt x="1659159" y="1286639"/>
                  </a:lnTo>
                  <a:lnTo>
                    <a:pt x="1653851" y="1313942"/>
                  </a:lnTo>
                  <a:lnTo>
                    <a:pt x="1650036" y="1331761"/>
                  </a:lnTo>
                  <a:lnTo>
                    <a:pt x="1635040" y="1386070"/>
                  </a:lnTo>
                  <a:lnTo>
                    <a:pt x="1611867" y="1462774"/>
                  </a:lnTo>
                  <a:lnTo>
                    <a:pt x="1597832" y="1508587"/>
                  </a:lnTo>
                  <a:lnTo>
                    <a:pt x="1582494" y="1558874"/>
                  </a:lnTo>
                  <a:lnTo>
                    <a:pt x="1566099" y="1613260"/>
                  </a:lnTo>
                  <a:lnTo>
                    <a:pt x="1548895" y="1671371"/>
                  </a:lnTo>
                  <a:lnTo>
                    <a:pt x="1531129" y="1732831"/>
                  </a:lnTo>
                  <a:lnTo>
                    <a:pt x="1513047" y="1797267"/>
                  </a:lnTo>
                  <a:lnTo>
                    <a:pt x="1494897" y="1864302"/>
                  </a:lnTo>
                  <a:lnTo>
                    <a:pt x="1476926" y="1933563"/>
                  </a:lnTo>
                  <a:lnTo>
                    <a:pt x="1464137" y="1985145"/>
                  </a:lnTo>
                  <a:lnTo>
                    <a:pt x="1450731" y="2041273"/>
                  </a:lnTo>
                  <a:lnTo>
                    <a:pt x="1436881" y="2100954"/>
                  </a:lnTo>
                  <a:lnTo>
                    <a:pt x="1422761" y="2163198"/>
                  </a:lnTo>
                  <a:lnTo>
                    <a:pt x="1408542" y="2227014"/>
                  </a:lnTo>
                  <a:lnTo>
                    <a:pt x="1394398" y="2291410"/>
                  </a:lnTo>
                  <a:lnTo>
                    <a:pt x="1380501" y="2355397"/>
                  </a:lnTo>
                  <a:lnTo>
                    <a:pt x="1367025" y="2417983"/>
                  </a:lnTo>
                  <a:lnTo>
                    <a:pt x="1354142" y="2478176"/>
                  </a:lnTo>
                  <a:lnTo>
                    <a:pt x="1330845" y="2587424"/>
                  </a:lnTo>
                  <a:lnTo>
                    <a:pt x="1320778" y="2634495"/>
                  </a:lnTo>
                  <a:lnTo>
                    <a:pt x="1311995" y="2675211"/>
                  </a:lnTo>
                  <a:lnTo>
                    <a:pt x="1304669" y="2708579"/>
                  </a:lnTo>
                  <a:lnTo>
                    <a:pt x="1298973" y="2733610"/>
                  </a:lnTo>
                  <a:lnTo>
                    <a:pt x="1295079" y="2749312"/>
                  </a:lnTo>
                  <a:lnTo>
                    <a:pt x="1287939" y="2782264"/>
                  </a:lnTo>
                  <a:lnTo>
                    <a:pt x="1277635" y="2833207"/>
                  </a:lnTo>
                  <a:lnTo>
                    <a:pt x="1265212" y="2894876"/>
                  </a:lnTo>
                  <a:lnTo>
                    <a:pt x="1251713" y="2960010"/>
                  </a:lnTo>
                  <a:lnTo>
                    <a:pt x="1238181" y="3021344"/>
                  </a:lnTo>
                  <a:lnTo>
                    <a:pt x="1225660" y="3071618"/>
                  </a:lnTo>
                  <a:lnTo>
                    <a:pt x="1215194" y="3103567"/>
                  </a:lnTo>
                  <a:lnTo>
                    <a:pt x="1199631" y="3144483"/>
                  </a:lnTo>
                  <a:lnTo>
                    <a:pt x="1185667" y="3184219"/>
                  </a:lnTo>
                  <a:lnTo>
                    <a:pt x="1171916" y="3224053"/>
                  </a:lnTo>
                  <a:lnTo>
                    <a:pt x="1156991" y="3265265"/>
                  </a:lnTo>
                  <a:lnTo>
                    <a:pt x="1148545" y="3294964"/>
                  </a:lnTo>
                  <a:lnTo>
                    <a:pt x="1135299" y="3346894"/>
                  </a:lnTo>
                  <a:lnTo>
                    <a:pt x="1119153" y="3412159"/>
                  </a:lnTo>
                  <a:lnTo>
                    <a:pt x="1102009" y="3481866"/>
                  </a:lnTo>
                  <a:lnTo>
                    <a:pt x="1085767" y="3547120"/>
                  </a:lnTo>
                  <a:lnTo>
                    <a:pt x="1072328" y="3599028"/>
                  </a:lnTo>
                  <a:lnTo>
                    <a:pt x="1063594" y="3628695"/>
                  </a:lnTo>
                  <a:lnTo>
                    <a:pt x="1051227" y="3669563"/>
                  </a:lnTo>
                  <a:lnTo>
                    <a:pt x="1040760" y="3721739"/>
                  </a:lnTo>
                  <a:lnTo>
                    <a:pt x="1030856" y="3777582"/>
                  </a:lnTo>
                  <a:lnTo>
                    <a:pt x="1020174" y="3829454"/>
                  </a:lnTo>
                  <a:lnTo>
                    <a:pt x="1007375" y="3869717"/>
                  </a:lnTo>
                  <a:lnTo>
                    <a:pt x="1006877" y="3873673"/>
                  </a:lnTo>
                  <a:lnTo>
                    <a:pt x="995453" y="3937549"/>
                  </a:lnTo>
                  <a:lnTo>
                    <a:pt x="980275" y="4017215"/>
                  </a:lnTo>
                  <a:lnTo>
                    <a:pt x="970630" y="4066296"/>
                  </a:lnTo>
                  <a:lnTo>
                    <a:pt x="959708" y="4120708"/>
                  </a:lnTo>
                  <a:lnTo>
                    <a:pt x="947583" y="4179826"/>
                  </a:lnTo>
                  <a:lnTo>
                    <a:pt x="934323" y="4243024"/>
                  </a:lnTo>
                  <a:lnTo>
                    <a:pt x="920000" y="4309676"/>
                  </a:lnTo>
                  <a:lnTo>
                    <a:pt x="904685" y="4379158"/>
                  </a:lnTo>
                  <a:lnTo>
                    <a:pt x="888450" y="4450843"/>
                  </a:lnTo>
                  <a:lnTo>
                    <a:pt x="871365" y="4524106"/>
                  </a:lnTo>
                  <a:lnTo>
                    <a:pt x="853501" y="4598321"/>
                  </a:lnTo>
                  <a:lnTo>
                    <a:pt x="834928" y="4672863"/>
                  </a:lnTo>
                  <a:lnTo>
                    <a:pt x="824179" y="4712187"/>
                  </a:lnTo>
                  <a:lnTo>
                    <a:pt x="809267" y="4763448"/>
                  </a:lnTo>
                  <a:lnTo>
                    <a:pt x="791999" y="4821896"/>
                  </a:lnTo>
                  <a:lnTo>
                    <a:pt x="774186" y="4882784"/>
                  </a:lnTo>
                  <a:lnTo>
                    <a:pt x="757635" y="4941361"/>
                  </a:lnTo>
                  <a:lnTo>
                    <a:pt x="744154" y="4992881"/>
                  </a:lnTo>
                  <a:lnTo>
                    <a:pt x="735553" y="5032593"/>
                  </a:lnTo>
                  <a:lnTo>
                    <a:pt x="730272" y="5056653"/>
                  </a:lnTo>
                  <a:lnTo>
                    <a:pt x="720591" y="5095445"/>
                  </a:lnTo>
                  <a:lnTo>
                    <a:pt x="707600" y="5145450"/>
                  </a:lnTo>
                  <a:lnTo>
                    <a:pt x="676057" y="5265028"/>
                  </a:lnTo>
                  <a:lnTo>
                    <a:pt x="659688" y="5327562"/>
                  </a:lnTo>
                  <a:lnTo>
                    <a:pt x="644377" y="5387234"/>
                  </a:lnTo>
                  <a:lnTo>
                    <a:pt x="631214" y="5440526"/>
                  </a:lnTo>
                  <a:lnTo>
                    <a:pt x="621293" y="5483919"/>
                  </a:lnTo>
                  <a:lnTo>
                    <a:pt x="615704" y="5513894"/>
                  </a:lnTo>
                  <a:lnTo>
                    <a:pt x="612466" y="5528388"/>
                  </a:lnTo>
                  <a:lnTo>
                    <a:pt x="605190" y="5556235"/>
                  </a:lnTo>
                  <a:lnTo>
                    <a:pt x="594610" y="5595319"/>
                  </a:lnTo>
                  <a:lnTo>
                    <a:pt x="581464" y="5643526"/>
                  </a:lnTo>
                  <a:lnTo>
                    <a:pt x="566487" y="5698741"/>
                  </a:lnTo>
                  <a:lnTo>
                    <a:pt x="550415" y="5758851"/>
                  </a:lnTo>
                  <a:lnTo>
                    <a:pt x="533985" y="5821740"/>
                  </a:lnTo>
                  <a:lnTo>
                    <a:pt x="517933" y="5885296"/>
                  </a:lnTo>
                  <a:lnTo>
                    <a:pt x="502996" y="5947402"/>
                  </a:lnTo>
                  <a:lnTo>
                    <a:pt x="470607" y="6081307"/>
                  </a:lnTo>
                  <a:lnTo>
                    <a:pt x="416484" y="6301957"/>
                  </a:lnTo>
                  <a:lnTo>
                    <a:pt x="365655" y="6508388"/>
                  </a:lnTo>
                  <a:lnTo>
                    <a:pt x="343150" y="6599635"/>
                  </a:lnTo>
                  <a:lnTo>
                    <a:pt x="0" y="6502921"/>
                  </a:lnTo>
                  <a:lnTo>
                    <a:pt x="0" y="0"/>
                  </a:lnTo>
                  <a:lnTo>
                    <a:pt x="134937" y="36264"/>
                  </a:lnTo>
                  <a:lnTo>
                    <a:pt x="558314" y="171611"/>
                  </a:lnTo>
                  <a:lnTo>
                    <a:pt x="579838" y="177105"/>
                  </a:lnTo>
                  <a:lnTo>
                    <a:pt x="605582" y="180201"/>
                  </a:lnTo>
                  <a:lnTo>
                    <a:pt x="677006" y="185920"/>
                  </a:lnTo>
                  <a:lnTo>
                    <a:pt x="726322" y="191904"/>
                  </a:lnTo>
                  <a:lnTo>
                    <a:pt x="787132" y="202212"/>
                  </a:lnTo>
                  <a:lnTo>
                    <a:pt x="861254" y="218525"/>
                  </a:lnTo>
                  <a:lnTo>
                    <a:pt x="950506" y="242524"/>
                  </a:lnTo>
                  <a:lnTo>
                    <a:pt x="989780" y="252239"/>
                  </a:lnTo>
                  <a:lnTo>
                    <a:pt x="1143540" y="287813"/>
                  </a:lnTo>
                  <a:lnTo>
                    <a:pt x="1842465" y="486699"/>
                  </a:lnTo>
                  <a:close/>
                </a:path>
                <a:path w="1842770" h="6600190">
                  <a:moveTo>
                    <a:pt x="366422" y="100349"/>
                  </a:moveTo>
                  <a:lnTo>
                    <a:pt x="558314" y="171611"/>
                  </a:lnTo>
                  <a:lnTo>
                    <a:pt x="134937" y="36264"/>
                  </a:lnTo>
                  <a:lnTo>
                    <a:pt x="331323" y="89947"/>
                  </a:lnTo>
                  <a:lnTo>
                    <a:pt x="354321" y="96562"/>
                  </a:lnTo>
                  <a:lnTo>
                    <a:pt x="366422" y="100349"/>
                  </a:lnTo>
                  <a:close/>
                </a:path>
              </a:pathLst>
            </a:custGeom>
            <a:solidFill>
              <a:srgbClr val="A8C3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332842"/>
              <a:ext cx="1788795" cy="5700395"/>
            </a:xfrm>
            <a:custGeom>
              <a:avLst/>
              <a:gdLst/>
              <a:ahLst/>
              <a:cxnLst/>
              <a:rect l="l" t="t" r="r" b="b"/>
              <a:pathLst>
                <a:path w="1788795" h="5700395">
                  <a:moveTo>
                    <a:pt x="1647642" y="555816"/>
                  </a:moveTo>
                  <a:lnTo>
                    <a:pt x="1684299" y="568601"/>
                  </a:lnTo>
                  <a:lnTo>
                    <a:pt x="1720018" y="583465"/>
                  </a:lnTo>
                  <a:lnTo>
                    <a:pt x="1754825" y="600415"/>
                  </a:lnTo>
                  <a:lnTo>
                    <a:pt x="1788749" y="619460"/>
                  </a:lnTo>
                  <a:lnTo>
                    <a:pt x="1772408" y="670502"/>
                  </a:lnTo>
                  <a:lnTo>
                    <a:pt x="1767305" y="687555"/>
                  </a:lnTo>
                  <a:lnTo>
                    <a:pt x="1752372" y="734186"/>
                  </a:lnTo>
                  <a:lnTo>
                    <a:pt x="1736105" y="780313"/>
                  </a:lnTo>
                  <a:lnTo>
                    <a:pt x="1718851" y="826095"/>
                  </a:lnTo>
                  <a:lnTo>
                    <a:pt x="1700954" y="871686"/>
                  </a:lnTo>
                  <a:lnTo>
                    <a:pt x="1692026" y="898828"/>
                  </a:lnTo>
                  <a:lnTo>
                    <a:pt x="1674002" y="953060"/>
                  </a:lnTo>
                  <a:lnTo>
                    <a:pt x="1652840" y="1012846"/>
                  </a:lnTo>
                  <a:lnTo>
                    <a:pt x="1640434" y="1045406"/>
                  </a:lnTo>
                  <a:lnTo>
                    <a:pt x="1628112" y="1077992"/>
                  </a:lnTo>
                  <a:lnTo>
                    <a:pt x="1616377" y="1110796"/>
                  </a:lnTo>
                  <a:lnTo>
                    <a:pt x="1587391" y="1193958"/>
                  </a:lnTo>
                  <a:lnTo>
                    <a:pt x="1572842" y="1235521"/>
                  </a:lnTo>
                  <a:lnTo>
                    <a:pt x="1558183" y="1277049"/>
                  </a:lnTo>
                  <a:lnTo>
                    <a:pt x="1551802" y="1295276"/>
                  </a:lnTo>
                  <a:lnTo>
                    <a:pt x="1545273" y="1313486"/>
                  </a:lnTo>
                  <a:lnTo>
                    <a:pt x="1538911" y="1331749"/>
                  </a:lnTo>
                  <a:lnTo>
                    <a:pt x="1533028" y="1350136"/>
                  </a:lnTo>
                  <a:lnTo>
                    <a:pt x="1527991" y="1370474"/>
                  </a:lnTo>
                  <a:lnTo>
                    <a:pt x="1525887" y="1378581"/>
                  </a:lnTo>
                  <a:lnTo>
                    <a:pt x="1523589" y="1386788"/>
                  </a:lnTo>
                  <a:lnTo>
                    <a:pt x="1521486" y="1394896"/>
                  </a:lnTo>
                  <a:lnTo>
                    <a:pt x="1516553" y="1411838"/>
                  </a:lnTo>
                  <a:lnTo>
                    <a:pt x="1511102" y="1431449"/>
                  </a:lnTo>
                  <a:lnTo>
                    <a:pt x="1505391" y="1452258"/>
                  </a:lnTo>
                  <a:lnTo>
                    <a:pt x="1499676" y="1472792"/>
                  </a:lnTo>
                  <a:lnTo>
                    <a:pt x="1491497" y="1499068"/>
                  </a:lnTo>
                  <a:lnTo>
                    <a:pt x="1484741" y="1521608"/>
                  </a:lnTo>
                  <a:lnTo>
                    <a:pt x="1478615" y="1543039"/>
                  </a:lnTo>
                  <a:lnTo>
                    <a:pt x="1472324" y="1565987"/>
                  </a:lnTo>
                  <a:lnTo>
                    <a:pt x="1466548" y="1584453"/>
                  </a:lnTo>
                  <a:lnTo>
                    <a:pt x="1461038" y="1602944"/>
                  </a:lnTo>
                  <a:lnTo>
                    <a:pt x="1455474" y="1621416"/>
                  </a:lnTo>
                  <a:lnTo>
                    <a:pt x="1447221" y="1647057"/>
                  </a:lnTo>
                  <a:lnTo>
                    <a:pt x="1444568" y="1654338"/>
                  </a:lnTo>
                  <a:lnTo>
                    <a:pt x="1442257" y="1661566"/>
                  </a:lnTo>
                  <a:lnTo>
                    <a:pt x="1440295" y="1669231"/>
                  </a:lnTo>
                  <a:lnTo>
                    <a:pt x="1438481" y="1676942"/>
                  </a:lnTo>
                  <a:lnTo>
                    <a:pt x="1435881" y="1684565"/>
                  </a:lnTo>
                  <a:lnTo>
                    <a:pt x="1419427" y="1733250"/>
                  </a:lnTo>
                  <a:lnTo>
                    <a:pt x="1402412" y="1781756"/>
                  </a:lnTo>
                  <a:lnTo>
                    <a:pt x="1385093" y="1830164"/>
                  </a:lnTo>
                  <a:lnTo>
                    <a:pt x="1367724" y="1878557"/>
                  </a:lnTo>
                  <a:lnTo>
                    <a:pt x="1350561" y="1927015"/>
                  </a:lnTo>
                  <a:lnTo>
                    <a:pt x="1334669" y="1971684"/>
                  </a:lnTo>
                  <a:lnTo>
                    <a:pt x="1302987" y="2061022"/>
                  </a:lnTo>
                  <a:lnTo>
                    <a:pt x="1287088" y="2105641"/>
                  </a:lnTo>
                  <a:lnTo>
                    <a:pt x="1271077" y="2150194"/>
                  </a:lnTo>
                  <a:lnTo>
                    <a:pt x="1251172" y="2200191"/>
                  </a:lnTo>
                  <a:lnTo>
                    <a:pt x="1231397" y="2250260"/>
                  </a:lnTo>
                  <a:lnTo>
                    <a:pt x="1211677" y="2300347"/>
                  </a:lnTo>
                  <a:lnTo>
                    <a:pt x="1191939" y="2350397"/>
                  </a:lnTo>
                  <a:lnTo>
                    <a:pt x="1180092" y="2381702"/>
                  </a:lnTo>
                  <a:lnTo>
                    <a:pt x="1155752" y="2444045"/>
                  </a:lnTo>
                  <a:lnTo>
                    <a:pt x="1127844" y="2520843"/>
                  </a:lnTo>
                  <a:lnTo>
                    <a:pt x="1111805" y="2566335"/>
                  </a:lnTo>
                  <a:lnTo>
                    <a:pt x="1095742" y="2611803"/>
                  </a:lnTo>
                  <a:lnTo>
                    <a:pt x="1079360" y="2657146"/>
                  </a:lnTo>
                  <a:lnTo>
                    <a:pt x="1062363" y="2702262"/>
                  </a:lnTo>
                  <a:lnTo>
                    <a:pt x="1038016" y="2760222"/>
                  </a:lnTo>
                  <a:lnTo>
                    <a:pt x="1013039" y="2817860"/>
                  </a:lnTo>
                  <a:lnTo>
                    <a:pt x="996501" y="2854702"/>
                  </a:lnTo>
                  <a:lnTo>
                    <a:pt x="989411" y="2871008"/>
                  </a:lnTo>
                  <a:lnTo>
                    <a:pt x="969010" y="2921484"/>
                  </a:lnTo>
                  <a:lnTo>
                    <a:pt x="945321" y="2985610"/>
                  </a:lnTo>
                  <a:lnTo>
                    <a:pt x="933948" y="3017916"/>
                  </a:lnTo>
                  <a:lnTo>
                    <a:pt x="920332" y="3056045"/>
                  </a:lnTo>
                  <a:lnTo>
                    <a:pt x="906910" y="3094282"/>
                  </a:lnTo>
                  <a:lnTo>
                    <a:pt x="894245" y="3132731"/>
                  </a:lnTo>
                  <a:lnTo>
                    <a:pt x="882898" y="3171495"/>
                  </a:lnTo>
                  <a:lnTo>
                    <a:pt x="874533" y="3199818"/>
                  </a:lnTo>
                  <a:lnTo>
                    <a:pt x="866034" y="3228129"/>
                  </a:lnTo>
                  <a:lnTo>
                    <a:pt x="857674" y="3256484"/>
                  </a:lnTo>
                  <a:lnTo>
                    <a:pt x="849724" y="3284940"/>
                  </a:lnTo>
                  <a:lnTo>
                    <a:pt x="841442" y="3309853"/>
                  </a:lnTo>
                  <a:lnTo>
                    <a:pt x="832864" y="3334686"/>
                  </a:lnTo>
                  <a:lnTo>
                    <a:pt x="824085" y="3359485"/>
                  </a:lnTo>
                  <a:lnTo>
                    <a:pt x="807459" y="3405938"/>
                  </a:lnTo>
                  <a:lnTo>
                    <a:pt x="799945" y="3427606"/>
                  </a:lnTo>
                  <a:lnTo>
                    <a:pt x="792855" y="3449378"/>
                  </a:lnTo>
                  <a:lnTo>
                    <a:pt x="786392" y="3471336"/>
                  </a:lnTo>
                  <a:lnTo>
                    <a:pt x="780150" y="3490218"/>
                  </a:lnTo>
                  <a:lnTo>
                    <a:pt x="773664" y="3509051"/>
                  </a:lnTo>
                  <a:lnTo>
                    <a:pt x="767150" y="3527876"/>
                  </a:lnTo>
                  <a:lnTo>
                    <a:pt x="760825" y="3546731"/>
                  </a:lnTo>
                  <a:lnTo>
                    <a:pt x="746363" y="3593130"/>
                  </a:lnTo>
                  <a:lnTo>
                    <a:pt x="730578" y="3639183"/>
                  </a:lnTo>
                  <a:lnTo>
                    <a:pt x="714174" y="3685069"/>
                  </a:lnTo>
                  <a:lnTo>
                    <a:pt x="697858" y="3730968"/>
                  </a:lnTo>
                  <a:lnTo>
                    <a:pt x="689134" y="3753587"/>
                  </a:lnTo>
                  <a:lnTo>
                    <a:pt x="680063" y="3776005"/>
                  </a:lnTo>
                  <a:lnTo>
                    <a:pt x="671130" y="3798466"/>
                  </a:lnTo>
                  <a:lnTo>
                    <a:pt x="662822" y="3821219"/>
                  </a:lnTo>
                  <a:lnTo>
                    <a:pt x="649359" y="3858884"/>
                  </a:lnTo>
                  <a:lnTo>
                    <a:pt x="636127" y="3896639"/>
                  </a:lnTo>
                  <a:lnTo>
                    <a:pt x="622711" y="3934304"/>
                  </a:lnTo>
                  <a:lnTo>
                    <a:pt x="608693" y="3971700"/>
                  </a:lnTo>
                  <a:lnTo>
                    <a:pt x="600297" y="3991473"/>
                  </a:lnTo>
                  <a:lnTo>
                    <a:pt x="592604" y="4008665"/>
                  </a:lnTo>
                  <a:lnTo>
                    <a:pt x="585319" y="4024770"/>
                  </a:lnTo>
                  <a:lnTo>
                    <a:pt x="578150" y="4041276"/>
                  </a:lnTo>
                  <a:lnTo>
                    <a:pt x="563529" y="4077667"/>
                  </a:lnTo>
                  <a:lnTo>
                    <a:pt x="548648" y="4117587"/>
                  </a:lnTo>
                  <a:lnTo>
                    <a:pt x="535323" y="4155413"/>
                  </a:lnTo>
                  <a:lnTo>
                    <a:pt x="515663" y="4222796"/>
                  </a:lnTo>
                  <a:lnTo>
                    <a:pt x="503893" y="4259623"/>
                  </a:lnTo>
                  <a:lnTo>
                    <a:pt x="491007" y="4296216"/>
                  </a:lnTo>
                  <a:lnTo>
                    <a:pt x="468007" y="4360724"/>
                  </a:lnTo>
                  <a:lnTo>
                    <a:pt x="458017" y="4388681"/>
                  </a:lnTo>
                  <a:lnTo>
                    <a:pt x="448082" y="4416654"/>
                  </a:lnTo>
                  <a:lnTo>
                    <a:pt x="438295" y="4444645"/>
                  </a:lnTo>
                  <a:lnTo>
                    <a:pt x="436338" y="4451219"/>
                  </a:lnTo>
                  <a:lnTo>
                    <a:pt x="435381" y="4455094"/>
                  </a:lnTo>
                  <a:lnTo>
                    <a:pt x="434533" y="4459492"/>
                  </a:lnTo>
                  <a:lnTo>
                    <a:pt x="432899" y="4467633"/>
                  </a:lnTo>
                  <a:lnTo>
                    <a:pt x="404211" y="4556418"/>
                  </a:lnTo>
                  <a:lnTo>
                    <a:pt x="384789" y="4609470"/>
                  </a:lnTo>
                  <a:lnTo>
                    <a:pt x="369643" y="4642592"/>
                  </a:lnTo>
                  <a:lnTo>
                    <a:pt x="363031" y="4657341"/>
                  </a:lnTo>
                  <a:lnTo>
                    <a:pt x="356110" y="4675253"/>
                  </a:lnTo>
                  <a:lnTo>
                    <a:pt x="346594" y="4701963"/>
                  </a:lnTo>
                  <a:lnTo>
                    <a:pt x="345026" y="4705852"/>
                  </a:lnTo>
                  <a:lnTo>
                    <a:pt x="343705" y="4709982"/>
                  </a:lnTo>
                  <a:lnTo>
                    <a:pt x="342580" y="4714012"/>
                  </a:lnTo>
                  <a:lnTo>
                    <a:pt x="338140" y="4732760"/>
                  </a:lnTo>
                  <a:lnTo>
                    <a:pt x="333467" y="4751236"/>
                  </a:lnTo>
                  <a:lnTo>
                    <a:pt x="321701" y="4787978"/>
                  </a:lnTo>
                  <a:lnTo>
                    <a:pt x="307147" y="4823321"/>
                  </a:lnTo>
                  <a:lnTo>
                    <a:pt x="303857" y="4831290"/>
                  </a:lnTo>
                  <a:lnTo>
                    <a:pt x="300516" y="4839227"/>
                  </a:lnTo>
                  <a:lnTo>
                    <a:pt x="297073" y="4847102"/>
                  </a:lnTo>
                  <a:lnTo>
                    <a:pt x="293477" y="4854881"/>
                  </a:lnTo>
                  <a:lnTo>
                    <a:pt x="292191" y="4857885"/>
                  </a:lnTo>
                  <a:lnTo>
                    <a:pt x="290758" y="4860841"/>
                  </a:lnTo>
                  <a:lnTo>
                    <a:pt x="289573" y="4864039"/>
                  </a:lnTo>
                  <a:lnTo>
                    <a:pt x="284480" y="4877043"/>
                  </a:lnTo>
                  <a:lnTo>
                    <a:pt x="281878" y="4883527"/>
                  </a:lnTo>
                  <a:lnTo>
                    <a:pt x="279165" y="4889976"/>
                  </a:lnTo>
                  <a:lnTo>
                    <a:pt x="270122" y="4924993"/>
                  </a:lnTo>
                  <a:lnTo>
                    <a:pt x="260555" y="4959262"/>
                  </a:lnTo>
                  <a:lnTo>
                    <a:pt x="250228" y="4991521"/>
                  </a:lnTo>
                  <a:lnTo>
                    <a:pt x="238903" y="5020503"/>
                  </a:lnTo>
                  <a:lnTo>
                    <a:pt x="220522" y="5061867"/>
                  </a:lnTo>
                  <a:lnTo>
                    <a:pt x="202758" y="5102637"/>
                  </a:lnTo>
                  <a:lnTo>
                    <a:pt x="185923" y="5144129"/>
                  </a:lnTo>
                  <a:lnTo>
                    <a:pt x="170327" y="5187664"/>
                  </a:lnTo>
                  <a:lnTo>
                    <a:pt x="151507" y="5245412"/>
                  </a:lnTo>
                  <a:lnTo>
                    <a:pt x="134613" y="5298746"/>
                  </a:lnTo>
                  <a:lnTo>
                    <a:pt x="119255" y="5348130"/>
                  </a:lnTo>
                  <a:lnTo>
                    <a:pt x="105045" y="5394024"/>
                  </a:lnTo>
                  <a:lnTo>
                    <a:pt x="91591" y="5436889"/>
                  </a:lnTo>
                  <a:lnTo>
                    <a:pt x="78506" y="5477187"/>
                  </a:lnTo>
                  <a:lnTo>
                    <a:pt x="65399" y="5515379"/>
                  </a:lnTo>
                  <a:lnTo>
                    <a:pt x="49396" y="5559140"/>
                  </a:lnTo>
                  <a:lnTo>
                    <a:pt x="28903" y="5614268"/>
                  </a:lnTo>
                  <a:lnTo>
                    <a:pt x="27878" y="5618493"/>
                  </a:lnTo>
                  <a:lnTo>
                    <a:pt x="27218" y="5620558"/>
                  </a:lnTo>
                  <a:lnTo>
                    <a:pt x="26941" y="5621933"/>
                  </a:lnTo>
                  <a:lnTo>
                    <a:pt x="25668" y="5625916"/>
                  </a:lnTo>
                  <a:lnTo>
                    <a:pt x="12673" y="5668928"/>
                  </a:lnTo>
                  <a:lnTo>
                    <a:pt x="0" y="5700005"/>
                  </a:lnTo>
                  <a:lnTo>
                    <a:pt x="0" y="62906"/>
                  </a:lnTo>
                  <a:lnTo>
                    <a:pt x="1402107" y="511139"/>
                  </a:lnTo>
                  <a:lnTo>
                    <a:pt x="1427244" y="516823"/>
                  </a:lnTo>
                  <a:lnTo>
                    <a:pt x="1453362" y="520533"/>
                  </a:lnTo>
                  <a:lnTo>
                    <a:pt x="1502802" y="526203"/>
                  </a:lnTo>
                  <a:lnTo>
                    <a:pt x="1551691" y="533311"/>
                  </a:lnTo>
                  <a:lnTo>
                    <a:pt x="1599985" y="542851"/>
                  </a:lnTo>
                  <a:lnTo>
                    <a:pt x="1647642" y="555816"/>
                  </a:lnTo>
                  <a:close/>
                </a:path>
                <a:path w="1788795" h="5700395">
                  <a:moveTo>
                    <a:pt x="943762" y="292638"/>
                  </a:moveTo>
                  <a:lnTo>
                    <a:pt x="993679" y="309927"/>
                  </a:lnTo>
                  <a:lnTo>
                    <a:pt x="1043010" y="328867"/>
                  </a:lnTo>
                  <a:lnTo>
                    <a:pt x="1091719" y="349481"/>
                  </a:lnTo>
                  <a:lnTo>
                    <a:pt x="1136196" y="369918"/>
                  </a:lnTo>
                  <a:lnTo>
                    <a:pt x="1180180" y="391661"/>
                  </a:lnTo>
                  <a:lnTo>
                    <a:pt x="1223600" y="414688"/>
                  </a:lnTo>
                  <a:lnTo>
                    <a:pt x="1266389" y="438975"/>
                  </a:lnTo>
                  <a:lnTo>
                    <a:pt x="1332038" y="478756"/>
                  </a:lnTo>
                  <a:lnTo>
                    <a:pt x="1354216" y="491602"/>
                  </a:lnTo>
                  <a:lnTo>
                    <a:pt x="1377811" y="502920"/>
                  </a:lnTo>
                  <a:lnTo>
                    <a:pt x="1402107" y="511139"/>
                  </a:lnTo>
                  <a:lnTo>
                    <a:pt x="0" y="62906"/>
                  </a:lnTo>
                  <a:lnTo>
                    <a:pt x="0" y="53639"/>
                  </a:lnTo>
                  <a:lnTo>
                    <a:pt x="393945" y="179577"/>
                  </a:lnTo>
                  <a:lnTo>
                    <a:pt x="436796" y="192237"/>
                  </a:lnTo>
                  <a:lnTo>
                    <a:pt x="480998" y="201533"/>
                  </a:lnTo>
                  <a:lnTo>
                    <a:pt x="525770" y="208665"/>
                  </a:lnTo>
                  <a:lnTo>
                    <a:pt x="654888" y="225948"/>
                  </a:lnTo>
                  <a:lnTo>
                    <a:pt x="697064" y="232138"/>
                  </a:lnTo>
                  <a:lnTo>
                    <a:pt x="739034" y="239497"/>
                  </a:lnTo>
                  <a:lnTo>
                    <a:pt x="790897" y="250429"/>
                  </a:lnTo>
                  <a:lnTo>
                    <a:pt x="842333" y="262914"/>
                  </a:lnTo>
                  <a:lnTo>
                    <a:pt x="893301" y="276975"/>
                  </a:lnTo>
                  <a:lnTo>
                    <a:pt x="943762" y="292638"/>
                  </a:lnTo>
                  <a:close/>
                </a:path>
                <a:path w="1788795" h="5700395">
                  <a:moveTo>
                    <a:pt x="0" y="0"/>
                  </a:moveTo>
                  <a:lnTo>
                    <a:pt x="96339" y="36800"/>
                  </a:lnTo>
                  <a:lnTo>
                    <a:pt x="162066" y="66917"/>
                  </a:lnTo>
                  <a:lnTo>
                    <a:pt x="227370" y="98361"/>
                  </a:lnTo>
                  <a:lnTo>
                    <a:pt x="268573" y="119492"/>
                  </a:lnTo>
                  <a:lnTo>
                    <a:pt x="309585" y="141370"/>
                  </a:lnTo>
                  <a:lnTo>
                    <a:pt x="351132" y="162047"/>
                  </a:lnTo>
                  <a:lnTo>
                    <a:pt x="393945" y="179577"/>
                  </a:lnTo>
                  <a:lnTo>
                    <a:pt x="0" y="536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0" y="867387"/>
              <a:ext cx="1614805" cy="3607435"/>
            </a:xfrm>
            <a:custGeom>
              <a:avLst/>
              <a:gdLst/>
              <a:ahLst/>
              <a:cxnLst/>
              <a:rect l="l" t="t" r="r" b="b"/>
              <a:pathLst>
                <a:path w="1614805" h="3607435">
                  <a:moveTo>
                    <a:pt x="0" y="3411251"/>
                  </a:moveTo>
                  <a:lnTo>
                    <a:pt x="17482" y="3417564"/>
                  </a:lnTo>
                  <a:lnTo>
                    <a:pt x="497172" y="3584897"/>
                  </a:lnTo>
                  <a:lnTo>
                    <a:pt x="524918" y="3595578"/>
                  </a:lnTo>
                  <a:lnTo>
                    <a:pt x="541405" y="3603529"/>
                  </a:lnTo>
                  <a:lnTo>
                    <a:pt x="543903" y="3607037"/>
                  </a:lnTo>
                  <a:lnTo>
                    <a:pt x="529676" y="3604392"/>
                  </a:lnTo>
                  <a:lnTo>
                    <a:pt x="512504" y="3599296"/>
                  </a:lnTo>
                  <a:lnTo>
                    <a:pt x="493081" y="3592795"/>
                  </a:lnTo>
                  <a:lnTo>
                    <a:pt x="13498" y="3425711"/>
                  </a:lnTo>
                  <a:lnTo>
                    <a:pt x="0" y="3420855"/>
                  </a:lnTo>
                  <a:lnTo>
                    <a:pt x="0" y="3411251"/>
                  </a:lnTo>
                  <a:close/>
                </a:path>
                <a:path w="1614805" h="3607435">
                  <a:moveTo>
                    <a:pt x="0" y="2727671"/>
                  </a:moveTo>
                  <a:lnTo>
                    <a:pt x="223866" y="2809149"/>
                  </a:lnTo>
                  <a:lnTo>
                    <a:pt x="702375" y="2976104"/>
                  </a:lnTo>
                  <a:lnTo>
                    <a:pt x="730058" y="2986765"/>
                  </a:lnTo>
                  <a:lnTo>
                    <a:pt x="746553" y="2994718"/>
                  </a:lnTo>
                  <a:lnTo>
                    <a:pt x="749085" y="2998238"/>
                  </a:lnTo>
                  <a:lnTo>
                    <a:pt x="734878" y="2995599"/>
                  </a:lnTo>
                  <a:lnTo>
                    <a:pt x="717689" y="2990566"/>
                  </a:lnTo>
                  <a:lnTo>
                    <a:pt x="698285" y="2984063"/>
                  </a:lnTo>
                  <a:lnTo>
                    <a:pt x="175747" y="2801489"/>
                  </a:lnTo>
                  <a:lnTo>
                    <a:pt x="0" y="2737537"/>
                  </a:lnTo>
                  <a:lnTo>
                    <a:pt x="0" y="2727671"/>
                  </a:lnTo>
                  <a:close/>
                </a:path>
                <a:path w="1614805" h="3607435">
                  <a:moveTo>
                    <a:pt x="0" y="2045377"/>
                  </a:moveTo>
                  <a:lnTo>
                    <a:pt x="434383" y="2202055"/>
                  </a:lnTo>
                  <a:lnTo>
                    <a:pt x="912201" y="2368626"/>
                  </a:lnTo>
                  <a:lnTo>
                    <a:pt x="939778" y="2379253"/>
                  </a:lnTo>
                  <a:lnTo>
                    <a:pt x="956194" y="2387181"/>
                  </a:lnTo>
                  <a:lnTo>
                    <a:pt x="958703" y="2390694"/>
                  </a:lnTo>
                  <a:lnTo>
                    <a:pt x="944556" y="2388074"/>
                  </a:lnTo>
                  <a:lnTo>
                    <a:pt x="927453" y="2383068"/>
                  </a:lnTo>
                  <a:lnTo>
                    <a:pt x="908092" y="2376579"/>
                  </a:lnTo>
                  <a:lnTo>
                    <a:pt x="386193" y="2194210"/>
                  </a:lnTo>
                  <a:lnTo>
                    <a:pt x="0" y="2055000"/>
                  </a:lnTo>
                  <a:lnTo>
                    <a:pt x="0" y="2045377"/>
                  </a:lnTo>
                  <a:close/>
                </a:path>
                <a:path w="1614805" h="3607435">
                  <a:moveTo>
                    <a:pt x="0" y="1361972"/>
                  </a:moveTo>
                  <a:lnTo>
                    <a:pt x="662382" y="1601363"/>
                  </a:lnTo>
                  <a:lnTo>
                    <a:pt x="1142811" y="1768931"/>
                  </a:lnTo>
                  <a:lnTo>
                    <a:pt x="1170642" y="1779640"/>
                  </a:lnTo>
                  <a:lnTo>
                    <a:pt x="1187173" y="1787604"/>
                  </a:lnTo>
                  <a:lnTo>
                    <a:pt x="1189687" y="1791118"/>
                  </a:lnTo>
                  <a:lnTo>
                    <a:pt x="1175462" y="1788474"/>
                  </a:lnTo>
                  <a:lnTo>
                    <a:pt x="1158247" y="1783433"/>
                  </a:lnTo>
                  <a:lnTo>
                    <a:pt x="1138776" y="1776908"/>
                  </a:lnTo>
                  <a:lnTo>
                    <a:pt x="614172" y="1593675"/>
                  </a:lnTo>
                  <a:lnTo>
                    <a:pt x="0" y="1371744"/>
                  </a:lnTo>
                  <a:lnTo>
                    <a:pt x="0" y="1361972"/>
                  </a:lnTo>
                  <a:close/>
                </a:path>
                <a:path w="1614805" h="3607435">
                  <a:moveTo>
                    <a:pt x="0" y="679905"/>
                  </a:moveTo>
                  <a:lnTo>
                    <a:pt x="107187" y="717653"/>
                  </a:lnTo>
                  <a:lnTo>
                    <a:pt x="124344" y="724076"/>
                  </a:lnTo>
                  <a:lnTo>
                    <a:pt x="149616" y="732910"/>
                  </a:lnTo>
                  <a:lnTo>
                    <a:pt x="892255" y="1001432"/>
                  </a:lnTo>
                  <a:lnTo>
                    <a:pt x="1373718" y="1169330"/>
                  </a:lnTo>
                  <a:lnTo>
                    <a:pt x="1401570" y="1180045"/>
                  </a:lnTo>
                  <a:lnTo>
                    <a:pt x="1418136" y="1188021"/>
                  </a:lnTo>
                  <a:lnTo>
                    <a:pt x="1420656" y="1191537"/>
                  </a:lnTo>
                  <a:lnTo>
                    <a:pt x="1406369" y="1188873"/>
                  </a:lnTo>
                  <a:lnTo>
                    <a:pt x="1389159" y="1183739"/>
                  </a:lnTo>
                  <a:lnTo>
                    <a:pt x="1369650" y="1177155"/>
                  </a:lnTo>
                  <a:lnTo>
                    <a:pt x="843847" y="993355"/>
                  </a:lnTo>
                  <a:lnTo>
                    <a:pt x="105602" y="726701"/>
                  </a:lnTo>
                  <a:lnTo>
                    <a:pt x="106783" y="727079"/>
                  </a:lnTo>
                  <a:lnTo>
                    <a:pt x="0" y="689512"/>
                  </a:lnTo>
                  <a:lnTo>
                    <a:pt x="0" y="679905"/>
                  </a:lnTo>
                  <a:close/>
                </a:path>
                <a:path w="1614805" h="3607435">
                  <a:moveTo>
                    <a:pt x="0" y="0"/>
                  </a:moveTo>
                  <a:lnTo>
                    <a:pt x="13986" y="5123"/>
                  </a:lnTo>
                  <a:lnTo>
                    <a:pt x="307497" y="106646"/>
                  </a:lnTo>
                  <a:lnTo>
                    <a:pt x="324567" y="113040"/>
                  </a:lnTo>
                  <a:lnTo>
                    <a:pt x="349703" y="121819"/>
                  </a:lnTo>
                  <a:lnTo>
                    <a:pt x="1088686" y="389021"/>
                  </a:lnTo>
                  <a:lnTo>
                    <a:pt x="1567638" y="556117"/>
                  </a:lnTo>
                  <a:lnTo>
                    <a:pt x="1595321" y="566778"/>
                  </a:lnTo>
                  <a:lnTo>
                    <a:pt x="1611816" y="574732"/>
                  </a:lnTo>
                  <a:lnTo>
                    <a:pt x="1614348" y="578251"/>
                  </a:lnTo>
                  <a:lnTo>
                    <a:pt x="1600142" y="575613"/>
                  </a:lnTo>
                  <a:lnTo>
                    <a:pt x="1583015" y="570600"/>
                  </a:lnTo>
                  <a:lnTo>
                    <a:pt x="1563603" y="564094"/>
                  </a:lnTo>
                  <a:lnTo>
                    <a:pt x="1040515" y="381345"/>
                  </a:lnTo>
                  <a:lnTo>
                    <a:pt x="306025" y="116055"/>
                  </a:lnTo>
                  <a:lnTo>
                    <a:pt x="307207" y="116432"/>
                  </a:lnTo>
                  <a:lnTo>
                    <a:pt x="202425" y="79470"/>
                  </a:lnTo>
                  <a:lnTo>
                    <a:pt x="50729" y="27774"/>
                  </a:lnTo>
                  <a:lnTo>
                    <a:pt x="47480" y="26736"/>
                  </a:lnTo>
                  <a:lnTo>
                    <a:pt x="0" y="99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8C3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52387" y="181639"/>
              <a:ext cx="1264285" cy="1864360"/>
            </a:xfrm>
            <a:custGeom>
              <a:avLst/>
              <a:gdLst/>
              <a:ahLst/>
              <a:cxnLst/>
              <a:rect l="l" t="t" r="r" b="b"/>
              <a:pathLst>
                <a:path w="1264285" h="1864360">
                  <a:moveTo>
                    <a:pt x="359834" y="13474"/>
                  </a:moveTo>
                  <a:lnTo>
                    <a:pt x="414234" y="37115"/>
                  </a:lnTo>
                  <a:lnTo>
                    <a:pt x="456544" y="65156"/>
                  </a:lnTo>
                  <a:lnTo>
                    <a:pt x="495412" y="100174"/>
                  </a:lnTo>
                  <a:lnTo>
                    <a:pt x="530233" y="141624"/>
                  </a:lnTo>
                  <a:lnTo>
                    <a:pt x="560398" y="188961"/>
                  </a:lnTo>
                  <a:lnTo>
                    <a:pt x="1203683" y="1356612"/>
                  </a:lnTo>
                  <a:lnTo>
                    <a:pt x="1229408" y="1408789"/>
                  </a:lnTo>
                  <a:lnTo>
                    <a:pt x="1248025" y="1459244"/>
                  </a:lnTo>
                  <a:lnTo>
                    <a:pt x="1259521" y="1507902"/>
                  </a:lnTo>
                  <a:lnTo>
                    <a:pt x="1263886" y="1554687"/>
                  </a:lnTo>
                  <a:lnTo>
                    <a:pt x="1261107" y="1599522"/>
                  </a:lnTo>
                  <a:lnTo>
                    <a:pt x="1251173" y="1642331"/>
                  </a:lnTo>
                  <a:lnTo>
                    <a:pt x="1230328" y="1690002"/>
                  </a:lnTo>
                  <a:lnTo>
                    <a:pt x="1202190" y="1731141"/>
                  </a:lnTo>
                  <a:lnTo>
                    <a:pt x="1168893" y="1766132"/>
                  </a:lnTo>
                  <a:lnTo>
                    <a:pt x="1132569" y="1795360"/>
                  </a:lnTo>
                  <a:lnTo>
                    <a:pt x="1095351" y="1819208"/>
                  </a:lnTo>
                  <a:lnTo>
                    <a:pt x="1059374" y="1838059"/>
                  </a:lnTo>
                  <a:lnTo>
                    <a:pt x="1019363" y="1852833"/>
                  </a:lnTo>
                  <a:lnTo>
                    <a:pt x="975300" y="1861419"/>
                  </a:lnTo>
                  <a:lnTo>
                    <a:pt x="928515" y="1863757"/>
                  </a:lnTo>
                  <a:lnTo>
                    <a:pt x="880339" y="1859790"/>
                  </a:lnTo>
                  <a:lnTo>
                    <a:pt x="832104" y="1849460"/>
                  </a:lnTo>
                  <a:lnTo>
                    <a:pt x="787819" y="1833814"/>
                  </a:lnTo>
                  <a:lnTo>
                    <a:pt x="746685" y="1813060"/>
                  </a:lnTo>
                  <a:lnTo>
                    <a:pt x="709096" y="1787497"/>
                  </a:lnTo>
                  <a:lnTo>
                    <a:pt x="675445" y="1757420"/>
                  </a:lnTo>
                  <a:lnTo>
                    <a:pt x="646126" y="1723128"/>
                  </a:lnTo>
                  <a:lnTo>
                    <a:pt x="621532" y="1684919"/>
                  </a:lnTo>
                  <a:lnTo>
                    <a:pt x="131980" y="792404"/>
                  </a:lnTo>
                  <a:lnTo>
                    <a:pt x="129641" y="784861"/>
                  </a:lnTo>
                  <a:lnTo>
                    <a:pt x="130312" y="777259"/>
                  </a:lnTo>
                  <a:lnTo>
                    <a:pt x="656339" y="1665643"/>
                  </a:lnTo>
                  <a:lnTo>
                    <a:pt x="685371" y="1708861"/>
                  </a:lnTo>
                  <a:lnTo>
                    <a:pt x="719784" y="1744683"/>
                  </a:lnTo>
                  <a:lnTo>
                    <a:pt x="758355" y="1773416"/>
                  </a:lnTo>
                  <a:lnTo>
                    <a:pt x="799864" y="1795367"/>
                  </a:lnTo>
                  <a:lnTo>
                    <a:pt x="843087" y="1810842"/>
                  </a:lnTo>
                  <a:lnTo>
                    <a:pt x="886803" y="1820149"/>
                  </a:lnTo>
                  <a:lnTo>
                    <a:pt x="929789" y="1823593"/>
                  </a:lnTo>
                  <a:lnTo>
                    <a:pt x="970824" y="1821483"/>
                  </a:lnTo>
                  <a:lnTo>
                    <a:pt x="1008685" y="1814125"/>
                  </a:lnTo>
                  <a:lnTo>
                    <a:pt x="1081059" y="1781110"/>
                  </a:lnTo>
                  <a:lnTo>
                    <a:pt x="1120949" y="1754075"/>
                  </a:lnTo>
                  <a:lnTo>
                    <a:pt x="1158487" y="1720201"/>
                  </a:lnTo>
                  <a:lnTo>
                    <a:pt x="1190338" y="1678968"/>
                  </a:lnTo>
                  <a:lnTo>
                    <a:pt x="1213170" y="1629857"/>
                  </a:lnTo>
                  <a:lnTo>
                    <a:pt x="1222623" y="1584728"/>
                  </a:lnTo>
                  <a:lnTo>
                    <a:pt x="1222911" y="1536621"/>
                  </a:lnTo>
                  <a:lnTo>
                    <a:pt x="1214038" y="1485648"/>
                  </a:lnTo>
                  <a:lnTo>
                    <a:pt x="1196007" y="1431920"/>
                  </a:lnTo>
                  <a:lnTo>
                    <a:pt x="1168823" y="1375546"/>
                  </a:lnTo>
                  <a:lnTo>
                    <a:pt x="525390" y="207848"/>
                  </a:lnTo>
                  <a:lnTo>
                    <a:pt x="498422" y="165372"/>
                  </a:lnTo>
                  <a:lnTo>
                    <a:pt x="467430" y="128250"/>
                  </a:lnTo>
                  <a:lnTo>
                    <a:pt x="432952" y="96975"/>
                  </a:lnTo>
                  <a:lnTo>
                    <a:pt x="395525" y="72039"/>
                  </a:lnTo>
                  <a:lnTo>
                    <a:pt x="355689" y="53933"/>
                  </a:lnTo>
                  <a:lnTo>
                    <a:pt x="306351" y="41898"/>
                  </a:lnTo>
                  <a:lnTo>
                    <a:pt x="256904" y="40420"/>
                  </a:lnTo>
                  <a:lnTo>
                    <a:pt x="208499" y="49427"/>
                  </a:lnTo>
                  <a:lnTo>
                    <a:pt x="162289" y="68846"/>
                  </a:lnTo>
                  <a:lnTo>
                    <a:pt x="121132" y="97469"/>
                  </a:lnTo>
                  <a:lnTo>
                    <a:pt x="87582" y="133510"/>
                  </a:lnTo>
                  <a:lnTo>
                    <a:pt x="62341" y="176016"/>
                  </a:lnTo>
                  <a:lnTo>
                    <a:pt x="46109" y="224040"/>
                  </a:lnTo>
                  <a:lnTo>
                    <a:pt x="40145" y="267383"/>
                  </a:lnTo>
                  <a:lnTo>
                    <a:pt x="41219" y="312313"/>
                  </a:lnTo>
                  <a:lnTo>
                    <a:pt x="49214" y="358129"/>
                  </a:lnTo>
                  <a:lnTo>
                    <a:pt x="64009" y="404129"/>
                  </a:lnTo>
                  <a:lnTo>
                    <a:pt x="85484" y="449611"/>
                  </a:lnTo>
                  <a:lnTo>
                    <a:pt x="449349" y="1110098"/>
                  </a:lnTo>
                  <a:lnTo>
                    <a:pt x="481775" y="1162060"/>
                  </a:lnTo>
                  <a:lnTo>
                    <a:pt x="516256" y="1203918"/>
                  </a:lnTo>
                  <a:lnTo>
                    <a:pt x="552639" y="1235531"/>
                  </a:lnTo>
                  <a:lnTo>
                    <a:pt x="590770" y="1256759"/>
                  </a:lnTo>
                  <a:lnTo>
                    <a:pt x="661292" y="1268126"/>
                  </a:lnTo>
                  <a:lnTo>
                    <a:pt x="733622" y="1245198"/>
                  </a:lnTo>
                  <a:lnTo>
                    <a:pt x="770028" y="1219882"/>
                  </a:lnTo>
                  <a:lnTo>
                    <a:pt x="797870" y="1189742"/>
                  </a:lnTo>
                  <a:lnTo>
                    <a:pt x="817091" y="1155128"/>
                  </a:lnTo>
                  <a:lnTo>
                    <a:pt x="827634" y="1116389"/>
                  </a:lnTo>
                  <a:lnTo>
                    <a:pt x="829444" y="1073874"/>
                  </a:lnTo>
                  <a:lnTo>
                    <a:pt x="822463" y="1027934"/>
                  </a:lnTo>
                  <a:lnTo>
                    <a:pt x="806636" y="978918"/>
                  </a:lnTo>
                  <a:lnTo>
                    <a:pt x="781905" y="927176"/>
                  </a:lnTo>
                  <a:lnTo>
                    <a:pt x="583866" y="567640"/>
                  </a:lnTo>
                  <a:lnTo>
                    <a:pt x="581465" y="560077"/>
                  </a:lnTo>
                  <a:lnTo>
                    <a:pt x="618821" y="548412"/>
                  </a:lnTo>
                  <a:lnTo>
                    <a:pt x="816860" y="907948"/>
                  </a:lnTo>
                  <a:lnTo>
                    <a:pt x="842266" y="960702"/>
                  </a:lnTo>
                  <a:lnTo>
                    <a:pt x="859391" y="1011474"/>
                  </a:lnTo>
                  <a:lnTo>
                    <a:pt x="868302" y="1059890"/>
                  </a:lnTo>
                  <a:lnTo>
                    <a:pt x="869063" y="1105577"/>
                  </a:lnTo>
                  <a:lnTo>
                    <a:pt x="861740" y="1148160"/>
                  </a:lnTo>
                  <a:lnTo>
                    <a:pt x="846401" y="1187266"/>
                  </a:lnTo>
                  <a:lnTo>
                    <a:pt x="823109" y="1222522"/>
                  </a:lnTo>
                  <a:lnTo>
                    <a:pt x="791932" y="1253553"/>
                  </a:lnTo>
                  <a:lnTo>
                    <a:pt x="752936" y="1279986"/>
                  </a:lnTo>
                  <a:lnTo>
                    <a:pt x="708315" y="1299128"/>
                  </a:lnTo>
                  <a:lnTo>
                    <a:pt x="663442" y="1307793"/>
                  </a:lnTo>
                  <a:lnTo>
                    <a:pt x="618933" y="1305966"/>
                  </a:lnTo>
                  <a:lnTo>
                    <a:pt x="575403" y="1293630"/>
                  </a:lnTo>
                  <a:lnTo>
                    <a:pt x="539765" y="1275029"/>
                  </a:lnTo>
                  <a:lnTo>
                    <a:pt x="505749" y="1249205"/>
                  </a:lnTo>
                  <a:lnTo>
                    <a:pt x="473421" y="1216241"/>
                  </a:lnTo>
                  <a:lnTo>
                    <a:pt x="442849" y="1176222"/>
                  </a:lnTo>
                  <a:lnTo>
                    <a:pt x="414099" y="1129231"/>
                  </a:lnTo>
                  <a:lnTo>
                    <a:pt x="50234" y="468745"/>
                  </a:lnTo>
                  <a:lnTo>
                    <a:pt x="26309" y="417989"/>
                  </a:lnTo>
                  <a:lnTo>
                    <a:pt x="9883" y="366455"/>
                  </a:lnTo>
                  <a:lnTo>
                    <a:pt x="1073" y="314945"/>
                  </a:lnTo>
                  <a:lnTo>
                    <a:pt x="0" y="264261"/>
                  </a:lnTo>
                  <a:lnTo>
                    <a:pt x="6780" y="215206"/>
                  </a:lnTo>
                  <a:lnTo>
                    <a:pt x="21020" y="169871"/>
                  </a:lnTo>
                  <a:lnTo>
                    <a:pt x="42129" y="128489"/>
                  </a:lnTo>
                  <a:lnTo>
                    <a:pt x="69698" y="91629"/>
                  </a:lnTo>
                  <a:lnTo>
                    <a:pt x="103318" y="59865"/>
                  </a:lnTo>
                  <a:lnTo>
                    <a:pt x="142580" y="33767"/>
                  </a:lnTo>
                  <a:lnTo>
                    <a:pt x="184056" y="15405"/>
                  </a:lnTo>
                  <a:lnTo>
                    <a:pt x="227113" y="4126"/>
                  </a:lnTo>
                  <a:lnTo>
                    <a:pt x="271156" y="0"/>
                  </a:lnTo>
                  <a:lnTo>
                    <a:pt x="315593" y="3093"/>
                  </a:lnTo>
                  <a:lnTo>
                    <a:pt x="359834" y="13474"/>
                  </a:lnTo>
                  <a:close/>
                </a:path>
              </a:pathLst>
            </a:custGeom>
            <a:solidFill>
              <a:srgbClr val="4F4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9940655" y="2423759"/>
            <a:ext cx="2437765" cy="4673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2900" dirty="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0456521" y="4317627"/>
            <a:ext cx="948055" cy="28575"/>
          </a:xfrm>
          <a:custGeom>
            <a:avLst/>
            <a:gdLst/>
            <a:ahLst/>
            <a:cxnLst/>
            <a:rect l="l" t="t" r="r" b="b"/>
            <a:pathLst>
              <a:path w="948054" h="28575">
                <a:moveTo>
                  <a:pt x="947908" y="28574"/>
                </a:moveTo>
                <a:lnTo>
                  <a:pt x="0" y="28574"/>
                </a:lnTo>
                <a:lnTo>
                  <a:pt x="0" y="0"/>
                </a:lnTo>
                <a:lnTo>
                  <a:pt x="947908" y="0"/>
                </a:lnTo>
                <a:lnTo>
                  <a:pt x="947908" y="28574"/>
                </a:lnTo>
                <a:close/>
              </a:path>
            </a:pathLst>
          </a:custGeom>
          <a:solidFill>
            <a:srgbClr val="4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456519" y="3570693"/>
            <a:ext cx="1392555" cy="28575"/>
          </a:xfrm>
          <a:custGeom>
            <a:avLst/>
            <a:gdLst/>
            <a:ahLst/>
            <a:cxnLst/>
            <a:rect l="l" t="t" r="r" b="b"/>
            <a:pathLst>
              <a:path w="1392554" h="28575">
                <a:moveTo>
                  <a:pt x="1392301" y="0"/>
                </a:moveTo>
                <a:lnTo>
                  <a:pt x="1333246" y="0"/>
                </a:lnTo>
                <a:lnTo>
                  <a:pt x="0" y="0"/>
                </a:lnTo>
                <a:lnTo>
                  <a:pt x="0" y="28575"/>
                </a:lnTo>
                <a:lnTo>
                  <a:pt x="1333246" y="28575"/>
                </a:lnTo>
                <a:lnTo>
                  <a:pt x="1392301" y="28575"/>
                </a:lnTo>
                <a:lnTo>
                  <a:pt x="1392301" y="0"/>
                </a:lnTo>
                <a:close/>
              </a:path>
            </a:pathLst>
          </a:custGeom>
          <a:solidFill>
            <a:srgbClr val="4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456521" y="5064567"/>
            <a:ext cx="1428115" cy="28575"/>
          </a:xfrm>
          <a:custGeom>
            <a:avLst/>
            <a:gdLst/>
            <a:ahLst/>
            <a:cxnLst/>
            <a:rect l="l" t="t" r="r" b="b"/>
            <a:pathLst>
              <a:path w="1428115" h="28575">
                <a:moveTo>
                  <a:pt x="1428027" y="28574"/>
                </a:moveTo>
                <a:lnTo>
                  <a:pt x="0" y="28574"/>
                </a:lnTo>
                <a:lnTo>
                  <a:pt x="0" y="0"/>
                </a:lnTo>
                <a:lnTo>
                  <a:pt x="1428027" y="0"/>
                </a:lnTo>
                <a:lnTo>
                  <a:pt x="1428027" y="28574"/>
                </a:lnTo>
                <a:close/>
              </a:path>
            </a:pathLst>
          </a:custGeom>
          <a:solidFill>
            <a:srgbClr val="4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Прямоугольник 17"/>
          <p:cNvSpPr/>
          <p:nvPr/>
        </p:nvSpPr>
        <p:spPr>
          <a:xfrm>
            <a:off x="3657600" y="952500"/>
            <a:ext cx="10134600" cy="825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6000" b="1" i="1" u="sng" dirty="0" smtClean="0">
                <a:solidFill>
                  <a:srgbClr val="FF0000"/>
                </a:solidFill>
              </a:rPr>
              <a:t>Сьогодні на уроці ми розглянемо питання:</a:t>
            </a:r>
            <a:r>
              <a:rPr lang="uk-UA" sz="6000" b="1" dirty="0" smtClean="0">
                <a:solidFill>
                  <a:srgbClr val="FF0000"/>
                </a:solidFill>
              </a:rPr>
              <a:t> </a:t>
            </a:r>
          </a:p>
          <a:p>
            <a:pPr marL="1143000" indent="-1143000" algn="ctr">
              <a:lnSpc>
                <a:spcPct val="150000"/>
              </a:lnSpc>
              <a:buAutoNum type="arabicPeriod"/>
            </a:pPr>
            <a:r>
              <a:rPr lang="uk-UA" sz="6000" b="1" dirty="0" smtClean="0"/>
              <a:t>Хронологія</a:t>
            </a:r>
          </a:p>
          <a:p>
            <a:pPr marL="1143000" indent="-1143000" algn="ctr">
              <a:lnSpc>
                <a:spcPct val="150000"/>
              </a:lnSpc>
              <a:buAutoNum type="arabicPeriod"/>
            </a:pPr>
            <a:r>
              <a:rPr lang="uk-UA" sz="6000" b="1" dirty="0" smtClean="0"/>
              <a:t>Століття і тисячоліття</a:t>
            </a:r>
          </a:p>
          <a:p>
            <a:pPr marL="1143000" indent="-1143000" algn="ctr">
              <a:lnSpc>
                <a:spcPct val="150000"/>
              </a:lnSpc>
              <a:buAutoNum type="arabicPeriod"/>
            </a:pPr>
            <a:r>
              <a:rPr lang="uk-UA" sz="6000" b="1" dirty="0" smtClean="0"/>
              <a:t>Історичні календарі, літочислення</a:t>
            </a:r>
          </a:p>
        </p:txBody>
      </p:sp>
      <p:grpSp>
        <p:nvGrpSpPr>
          <p:cNvPr id="19" name="object 10"/>
          <p:cNvGrpSpPr/>
          <p:nvPr/>
        </p:nvGrpSpPr>
        <p:grpSpPr>
          <a:xfrm>
            <a:off x="0" y="4686300"/>
            <a:ext cx="3352800" cy="5276215"/>
            <a:chOff x="0" y="21992"/>
            <a:chExt cx="2067560" cy="3828415"/>
          </a:xfrm>
        </p:grpSpPr>
        <p:sp>
          <p:nvSpPr>
            <p:cNvPr id="20" name="object 11"/>
            <p:cNvSpPr/>
            <p:nvPr/>
          </p:nvSpPr>
          <p:spPr>
            <a:xfrm>
              <a:off x="0" y="21992"/>
              <a:ext cx="2067560" cy="3828415"/>
            </a:xfrm>
            <a:custGeom>
              <a:avLst/>
              <a:gdLst/>
              <a:ahLst/>
              <a:cxnLst/>
              <a:rect l="l" t="t" r="r" b="b"/>
              <a:pathLst>
                <a:path w="2067560" h="3828415">
                  <a:moveTo>
                    <a:pt x="219814" y="3828059"/>
                  </a:moveTo>
                  <a:lnTo>
                    <a:pt x="0" y="3303822"/>
                  </a:lnTo>
                  <a:lnTo>
                    <a:pt x="0" y="451898"/>
                  </a:lnTo>
                  <a:lnTo>
                    <a:pt x="125977" y="834008"/>
                  </a:lnTo>
                  <a:lnTo>
                    <a:pt x="902648" y="0"/>
                  </a:lnTo>
                  <a:lnTo>
                    <a:pt x="664704" y="1121511"/>
                  </a:lnTo>
                  <a:lnTo>
                    <a:pt x="1753887" y="676427"/>
                  </a:lnTo>
                  <a:lnTo>
                    <a:pt x="978053" y="1548155"/>
                  </a:lnTo>
                  <a:lnTo>
                    <a:pt x="2067236" y="1548155"/>
                  </a:lnTo>
                  <a:lnTo>
                    <a:pt x="1071891" y="2087117"/>
                  </a:lnTo>
                  <a:lnTo>
                    <a:pt x="1910562" y="2512085"/>
                  </a:lnTo>
                  <a:lnTo>
                    <a:pt x="902648" y="2594228"/>
                  </a:lnTo>
                  <a:lnTo>
                    <a:pt x="1309835" y="3540556"/>
                  </a:lnTo>
                  <a:lnTo>
                    <a:pt x="363922" y="2795396"/>
                  </a:lnTo>
                  <a:lnTo>
                    <a:pt x="219814" y="3828059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2"/>
            <p:cNvSpPr/>
            <p:nvPr/>
          </p:nvSpPr>
          <p:spPr>
            <a:xfrm>
              <a:off x="0" y="629687"/>
              <a:ext cx="1398905" cy="2254885"/>
            </a:xfrm>
            <a:custGeom>
              <a:avLst/>
              <a:gdLst/>
              <a:ahLst/>
              <a:cxnLst/>
              <a:rect l="l" t="t" r="r" b="b"/>
              <a:pathLst>
                <a:path w="1398905" h="2254885">
                  <a:moveTo>
                    <a:pt x="0" y="2254867"/>
                  </a:moveTo>
                  <a:lnTo>
                    <a:pt x="0" y="2133943"/>
                  </a:lnTo>
                  <a:lnTo>
                    <a:pt x="457016" y="2045662"/>
                  </a:lnTo>
                  <a:lnTo>
                    <a:pt x="707548" y="2001760"/>
                  </a:lnTo>
                  <a:lnTo>
                    <a:pt x="847962" y="1979933"/>
                  </a:lnTo>
                  <a:lnTo>
                    <a:pt x="936829" y="1967633"/>
                  </a:lnTo>
                  <a:lnTo>
                    <a:pt x="1047145" y="1954287"/>
                  </a:lnTo>
                  <a:lnTo>
                    <a:pt x="1109986" y="1948068"/>
                  </a:lnTo>
                  <a:lnTo>
                    <a:pt x="1168389" y="1943558"/>
                  </a:lnTo>
                  <a:lnTo>
                    <a:pt x="1222491" y="1940747"/>
                  </a:lnTo>
                  <a:lnTo>
                    <a:pt x="1272431" y="1939625"/>
                  </a:lnTo>
                  <a:lnTo>
                    <a:pt x="1318344" y="1940184"/>
                  </a:lnTo>
                  <a:lnTo>
                    <a:pt x="1360370" y="1942412"/>
                  </a:lnTo>
                  <a:lnTo>
                    <a:pt x="1398646" y="1946300"/>
                  </a:lnTo>
                  <a:lnTo>
                    <a:pt x="902648" y="1986533"/>
                  </a:lnTo>
                  <a:lnTo>
                    <a:pt x="945378" y="2086279"/>
                  </a:lnTo>
                  <a:lnTo>
                    <a:pt x="858110" y="2098524"/>
                  </a:lnTo>
                  <a:lnTo>
                    <a:pt x="719961" y="2120122"/>
                  </a:lnTo>
                  <a:lnTo>
                    <a:pt x="472944" y="2163394"/>
                  </a:lnTo>
                  <a:lnTo>
                    <a:pt x="0" y="2254867"/>
                  </a:lnTo>
                  <a:close/>
                </a:path>
                <a:path w="1398905" h="2254885">
                  <a:moveTo>
                    <a:pt x="0" y="162780"/>
                  </a:moveTo>
                  <a:lnTo>
                    <a:pt x="0" y="28500"/>
                  </a:lnTo>
                  <a:lnTo>
                    <a:pt x="17974" y="19034"/>
                  </a:lnTo>
                  <a:lnTo>
                    <a:pt x="52247" y="0"/>
                  </a:lnTo>
                  <a:lnTo>
                    <a:pt x="89950" y="115671"/>
                  </a:lnTo>
                  <a:lnTo>
                    <a:pt x="67643" y="128100"/>
                  </a:lnTo>
                  <a:lnTo>
                    <a:pt x="44707" y="140293"/>
                  </a:lnTo>
                  <a:lnTo>
                    <a:pt x="21143" y="152329"/>
                  </a:lnTo>
                  <a:lnTo>
                    <a:pt x="0" y="162780"/>
                  </a:lnTo>
                  <a:close/>
                </a:path>
                <a:path w="1398905" h="2254885">
                  <a:moveTo>
                    <a:pt x="0" y="1106257"/>
                  </a:moveTo>
                  <a:lnTo>
                    <a:pt x="0" y="985165"/>
                  </a:lnTo>
                  <a:lnTo>
                    <a:pt x="571495" y="877268"/>
                  </a:lnTo>
                  <a:lnTo>
                    <a:pt x="751630" y="847823"/>
                  </a:lnTo>
                  <a:lnTo>
                    <a:pt x="854993" y="833023"/>
                  </a:lnTo>
                  <a:lnTo>
                    <a:pt x="911554" y="825844"/>
                  </a:lnTo>
                  <a:lnTo>
                    <a:pt x="963600" y="819969"/>
                  </a:lnTo>
                  <a:lnTo>
                    <a:pt x="1011318" y="815351"/>
                  </a:lnTo>
                  <a:lnTo>
                    <a:pt x="1054893" y="811944"/>
                  </a:lnTo>
                  <a:lnTo>
                    <a:pt x="1094512" y="809701"/>
                  </a:lnTo>
                  <a:lnTo>
                    <a:pt x="980567" y="937945"/>
                  </a:lnTo>
                  <a:lnTo>
                    <a:pt x="934355" y="942962"/>
                  </a:lnTo>
                  <a:lnTo>
                    <a:pt x="884844" y="949156"/>
                  </a:lnTo>
                  <a:lnTo>
                    <a:pt x="775297" y="964768"/>
                  </a:lnTo>
                  <a:lnTo>
                    <a:pt x="649369" y="984715"/>
                  </a:lnTo>
                  <a:lnTo>
                    <a:pt x="371453" y="1034181"/>
                  </a:lnTo>
                  <a:lnTo>
                    <a:pt x="0" y="1106257"/>
                  </a:lnTo>
                  <a:close/>
                </a:path>
                <a:path w="1398905" h="2254885">
                  <a:moveTo>
                    <a:pt x="0" y="1556163"/>
                  </a:moveTo>
                  <a:lnTo>
                    <a:pt x="0" y="1433430"/>
                  </a:lnTo>
                  <a:lnTo>
                    <a:pt x="163170" y="1390219"/>
                  </a:lnTo>
                  <a:lnTo>
                    <a:pt x="332627" y="1342410"/>
                  </a:lnTo>
                  <a:lnTo>
                    <a:pt x="445382" y="1308600"/>
                  </a:lnTo>
                  <a:lnTo>
                    <a:pt x="556345" y="1273417"/>
                  </a:lnTo>
                  <a:lnTo>
                    <a:pt x="610721" y="1255358"/>
                  </a:lnTo>
                  <a:lnTo>
                    <a:pt x="664128" y="1237013"/>
                  </a:lnTo>
                  <a:lnTo>
                    <a:pt x="716394" y="1218402"/>
                  </a:lnTo>
                  <a:lnTo>
                    <a:pt x="767344" y="1199542"/>
                  </a:lnTo>
                  <a:lnTo>
                    <a:pt x="816805" y="1180453"/>
                  </a:lnTo>
                  <a:lnTo>
                    <a:pt x="864604" y="1161155"/>
                  </a:lnTo>
                  <a:lnTo>
                    <a:pt x="910568" y="1141666"/>
                  </a:lnTo>
                  <a:lnTo>
                    <a:pt x="954522" y="1122004"/>
                  </a:lnTo>
                  <a:lnTo>
                    <a:pt x="996294" y="1102190"/>
                  </a:lnTo>
                  <a:lnTo>
                    <a:pt x="1035710" y="1082242"/>
                  </a:lnTo>
                  <a:lnTo>
                    <a:pt x="1072596" y="1062180"/>
                  </a:lnTo>
                  <a:lnTo>
                    <a:pt x="1106779" y="1042021"/>
                  </a:lnTo>
                  <a:lnTo>
                    <a:pt x="1166342" y="1001494"/>
                  </a:lnTo>
                  <a:lnTo>
                    <a:pt x="1213013" y="960811"/>
                  </a:lnTo>
                  <a:lnTo>
                    <a:pt x="1231079" y="940460"/>
                  </a:lnTo>
                  <a:lnTo>
                    <a:pt x="1361781" y="940460"/>
                  </a:lnTo>
                  <a:lnTo>
                    <a:pt x="1343283" y="986548"/>
                  </a:lnTo>
                  <a:lnTo>
                    <a:pt x="1312007" y="1028389"/>
                  </a:lnTo>
                  <a:lnTo>
                    <a:pt x="1261677" y="1076759"/>
                  </a:lnTo>
                  <a:lnTo>
                    <a:pt x="1230908" y="1100940"/>
                  </a:lnTo>
                  <a:lnTo>
                    <a:pt x="1196369" y="1125143"/>
                  </a:lnTo>
                  <a:lnTo>
                    <a:pt x="1158034" y="1149387"/>
                  </a:lnTo>
                  <a:lnTo>
                    <a:pt x="1115877" y="1173689"/>
                  </a:lnTo>
                  <a:lnTo>
                    <a:pt x="1069873" y="1198068"/>
                  </a:lnTo>
                  <a:lnTo>
                    <a:pt x="1019996" y="1222543"/>
                  </a:lnTo>
                  <a:lnTo>
                    <a:pt x="966221" y="1247131"/>
                  </a:lnTo>
                  <a:lnTo>
                    <a:pt x="908522" y="1271851"/>
                  </a:lnTo>
                  <a:lnTo>
                    <a:pt x="846873" y="1296722"/>
                  </a:lnTo>
                  <a:lnTo>
                    <a:pt x="781248" y="1321761"/>
                  </a:lnTo>
                  <a:lnTo>
                    <a:pt x="711622" y="1346987"/>
                  </a:lnTo>
                  <a:lnTo>
                    <a:pt x="632204" y="1374218"/>
                  </a:lnTo>
                  <a:lnTo>
                    <a:pt x="548312" y="1401584"/>
                  </a:lnTo>
                  <a:lnTo>
                    <a:pt x="459996" y="1429071"/>
                  </a:lnTo>
                  <a:lnTo>
                    <a:pt x="319337" y="1470495"/>
                  </a:lnTo>
                  <a:lnTo>
                    <a:pt x="169008" y="1512106"/>
                  </a:lnTo>
                  <a:lnTo>
                    <a:pt x="0" y="1556163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A8C3E2"/>
          </a:solidFill>
        </p:spPr>
        <p:txBody>
          <a:bodyPr wrap="square" lIns="0" tIns="0" rIns="0" bIns="0" rtlCol="0"/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2096400" y="0"/>
            <a:ext cx="6192870" cy="10286123"/>
            <a:chOff x="12096400" y="0"/>
            <a:chExt cx="6192870" cy="10286123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645241" y="7737"/>
              <a:ext cx="4642758" cy="84058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570907" y="0"/>
              <a:ext cx="4717415" cy="768985"/>
            </a:xfrm>
            <a:custGeom>
              <a:avLst/>
              <a:gdLst/>
              <a:ahLst/>
              <a:cxnLst/>
              <a:rect l="l" t="t" r="r" b="b"/>
              <a:pathLst>
                <a:path w="4717415" h="768985">
                  <a:moveTo>
                    <a:pt x="4717092" y="25213"/>
                  </a:moveTo>
                  <a:lnTo>
                    <a:pt x="78516" y="768831"/>
                  </a:lnTo>
                  <a:lnTo>
                    <a:pt x="0" y="279059"/>
                  </a:lnTo>
                  <a:lnTo>
                    <a:pt x="1740727" y="0"/>
                  </a:lnTo>
                  <a:lnTo>
                    <a:pt x="4715699" y="0"/>
                  </a:lnTo>
                  <a:lnTo>
                    <a:pt x="4717092" y="8692"/>
                  </a:lnTo>
                  <a:lnTo>
                    <a:pt x="4717092" y="25213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096400" y="4117861"/>
              <a:ext cx="6192870" cy="6168262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191000" y="1790700"/>
            <a:ext cx="8991600" cy="9361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хвилина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година,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sz="2400" cap="small" spc="-150" dirty="0"/>
          </a:p>
        </p:txBody>
      </p:sp>
      <p:grpSp>
        <p:nvGrpSpPr>
          <p:cNvPr id="11" name="object 11"/>
          <p:cNvGrpSpPr/>
          <p:nvPr/>
        </p:nvGrpSpPr>
        <p:grpSpPr>
          <a:xfrm>
            <a:off x="381000" y="1104900"/>
            <a:ext cx="3962400" cy="3295650"/>
            <a:chOff x="7309247" y="6149197"/>
            <a:chExt cx="3962400" cy="3295650"/>
          </a:xfrm>
        </p:grpSpPr>
        <p:sp>
          <p:nvSpPr>
            <p:cNvPr id="12" name="object 12"/>
            <p:cNvSpPr/>
            <p:nvPr/>
          </p:nvSpPr>
          <p:spPr>
            <a:xfrm>
              <a:off x="7310709" y="6149197"/>
              <a:ext cx="3789045" cy="3295650"/>
            </a:xfrm>
            <a:custGeom>
              <a:avLst/>
              <a:gdLst/>
              <a:ahLst/>
              <a:cxnLst/>
              <a:rect l="l" t="t" r="r" b="b"/>
              <a:pathLst>
                <a:path w="3789045" h="3295650">
                  <a:moveTo>
                    <a:pt x="3037308" y="3295347"/>
                  </a:moveTo>
                  <a:lnTo>
                    <a:pt x="2893422" y="3141477"/>
                  </a:lnTo>
                  <a:lnTo>
                    <a:pt x="1652686" y="1828666"/>
                  </a:lnTo>
                  <a:lnTo>
                    <a:pt x="1431341" y="1785549"/>
                  </a:lnTo>
                  <a:lnTo>
                    <a:pt x="1118102" y="1948931"/>
                  </a:lnTo>
                  <a:lnTo>
                    <a:pt x="1040337" y="1940855"/>
                  </a:lnTo>
                  <a:lnTo>
                    <a:pt x="946430" y="1918598"/>
                  </a:lnTo>
                  <a:lnTo>
                    <a:pt x="478216" y="1779314"/>
                  </a:lnTo>
                  <a:lnTo>
                    <a:pt x="167282" y="1544341"/>
                  </a:lnTo>
                  <a:lnTo>
                    <a:pt x="96318" y="1521126"/>
                  </a:lnTo>
                  <a:lnTo>
                    <a:pt x="0" y="1423279"/>
                  </a:lnTo>
                  <a:lnTo>
                    <a:pt x="26619" y="1348601"/>
                  </a:lnTo>
                  <a:lnTo>
                    <a:pt x="51496" y="1325988"/>
                  </a:lnTo>
                  <a:lnTo>
                    <a:pt x="55658" y="1289738"/>
                  </a:lnTo>
                  <a:lnTo>
                    <a:pt x="88794" y="1210190"/>
                  </a:lnTo>
                  <a:lnTo>
                    <a:pt x="631204" y="1271043"/>
                  </a:lnTo>
                  <a:lnTo>
                    <a:pt x="1157610" y="1303915"/>
                  </a:lnTo>
                  <a:lnTo>
                    <a:pt x="412275" y="515134"/>
                  </a:lnTo>
                  <a:lnTo>
                    <a:pt x="334657" y="433484"/>
                  </a:lnTo>
                  <a:lnTo>
                    <a:pt x="345344" y="409694"/>
                  </a:lnTo>
                  <a:lnTo>
                    <a:pt x="348510" y="413188"/>
                  </a:lnTo>
                  <a:lnTo>
                    <a:pt x="355888" y="419954"/>
                  </a:lnTo>
                  <a:lnTo>
                    <a:pt x="364298" y="424422"/>
                  </a:lnTo>
                  <a:lnTo>
                    <a:pt x="370561" y="421022"/>
                  </a:lnTo>
                  <a:lnTo>
                    <a:pt x="376794" y="413440"/>
                  </a:lnTo>
                  <a:lnTo>
                    <a:pt x="387388" y="407897"/>
                  </a:lnTo>
                  <a:lnTo>
                    <a:pt x="427150" y="392931"/>
                  </a:lnTo>
                  <a:lnTo>
                    <a:pt x="471091" y="355287"/>
                  </a:lnTo>
                  <a:lnTo>
                    <a:pt x="481138" y="349756"/>
                  </a:lnTo>
                  <a:lnTo>
                    <a:pt x="505344" y="337103"/>
                  </a:lnTo>
                  <a:lnTo>
                    <a:pt x="534803" y="323235"/>
                  </a:lnTo>
                  <a:lnTo>
                    <a:pt x="560611" y="314063"/>
                  </a:lnTo>
                  <a:lnTo>
                    <a:pt x="572517" y="311140"/>
                  </a:lnTo>
                  <a:lnTo>
                    <a:pt x="571806" y="310103"/>
                  </a:lnTo>
                  <a:lnTo>
                    <a:pt x="566874" y="307982"/>
                  </a:lnTo>
                  <a:lnTo>
                    <a:pt x="566116" y="301808"/>
                  </a:lnTo>
                  <a:lnTo>
                    <a:pt x="573796" y="295254"/>
                  </a:lnTo>
                  <a:lnTo>
                    <a:pt x="585323" y="292784"/>
                  </a:lnTo>
                  <a:lnTo>
                    <a:pt x="595818" y="292611"/>
                  </a:lnTo>
                  <a:lnTo>
                    <a:pt x="600401" y="292951"/>
                  </a:lnTo>
                  <a:lnTo>
                    <a:pt x="618535" y="252581"/>
                  </a:lnTo>
                  <a:lnTo>
                    <a:pt x="672152" y="223818"/>
                  </a:lnTo>
                  <a:lnTo>
                    <a:pt x="684781" y="195703"/>
                  </a:lnTo>
                  <a:lnTo>
                    <a:pt x="692506" y="189048"/>
                  </a:lnTo>
                  <a:lnTo>
                    <a:pt x="710181" y="172892"/>
                  </a:lnTo>
                  <a:lnTo>
                    <a:pt x="729556" y="152951"/>
                  </a:lnTo>
                  <a:lnTo>
                    <a:pt x="742381" y="134942"/>
                  </a:lnTo>
                  <a:lnTo>
                    <a:pt x="811768" y="94203"/>
                  </a:lnTo>
                  <a:lnTo>
                    <a:pt x="1001284" y="0"/>
                  </a:lnTo>
                  <a:lnTo>
                    <a:pt x="2301584" y="1376821"/>
                  </a:lnTo>
                  <a:lnTo>
                    <a:pt x="3371793" y="1444315"/>
                  </a:lnTo>
                  <a:lnTo>
                    <a:pt x="3462705" y="1453965"/>
                  </a:lnTo>
                  <a:lnTo>
                    <a:pt x="3652760" y="1518546"/>
                  </a:lnTo>
                  <a:lnTo>
                    <a:pt x="3788469" y="1748447"/>
                  </a:lnTo>
                  <a:lnTo>
                    <a:pt x="3781053" y="2237207"/>
                  </a:lnTo>
                  <a:lnTo>
                    <a:pt x="3588568" y="2216585"/>
                  </a:lnTo>
                  <a:lnTo>
                    <a:pt x="3176779" y="2125172"/>
                  </a:lnTo>
                  <a:lnTo>
                    <a:pt x="2971463" y="2084924"/>
                  </a:lnTo>
                  <a:lnTo>
                    <a:pt x="3482754" y="2625622"/>
                  </a:lnTo>
                  <a:lnTo>
                    <a:pt x="3490624" y="2633584"/>
                  </a:lnTo>
                  <a:lnTo>
                    <a:pt x="3507848" y="2652164"/>
                  </a:lnTo>
                  <a:lnTo>
                    <a:pt x="3524850" y="2673406"/>
                  </a:lnTo>
                  <a:lnTo>
                    <a:pt x="3532055" y="2689354"/>
                  </a:lnTo>
                  <a:lnTo>
                    <a:pt x="3528741" y="2701307"/>
                  </a:lnTo>
                  <a:lnTo>
                    <a:pt x="3523236" y="2712358"/>
                  </a:lnTo>
                  <a:lnTo>
                    <a:pt x="3518074" y="2720476"/>
                  </a:lnTo>
                  <a:lnTo>
                    <a:pt x="3515790" y="2723633"/>
                  </a:lnTo>
                  <a:lnTo>
                    <a:pt x="3493340" y="2779391"/>
                  </a:lnTo>
                  <a:lnTo>
                    <a:pt x="3449947" y="2875990"/>
                  </a:lnTo>
                  <a:lnTo>
                    <a:pt x="3403528" y="2890659"/>
                  </a:lnTo>
                  <a:lnTo>
                    <a:pt x="3391238" y="2918832"/>
                  </a:lnTo>
                  <a:lnTo>
                    <a:pt x="3378337" y="2947460"/>
                  </a:lnTo>
                  <a:lnTo>
                    <a:pt x="3364020" y="2978608"/>
                  </a:lnTo>
                  <a:lnTo>
                    <a:pt x="3343295" y="3024745"/>
                  </a:lnTo>
                  <a:lnTo>
                    <a:pt x="3293314" y="3047343"/>
                  </a:lnTo>
                  <a:lnTo>
                    <a:pt x="3293505" y="3045832"/>
                  </a:lnTo>
                  <a:lnTo>
                    <a:pt x="3292881" y="3045416"/>
                  </a:lnTo>
                  <a:lnTo>
                    <a:pt x="3289639" y="3052271"/>
                  </a:lnTo>
                  <a:lnTo>
                    <a:pt x="3281980" y="3072574"/>
                  </a:lnTo>
                  <a:lnTo>
                    <a:pt x="3268022" y="3111355"/>
                  </a:lnTo>
                  <a:lnTo>
                    <a:pt x="3228087" y="3128937"/>
                  </a:lnTo>
                  <a:lnTo>
                    <a:pt x="3192783" y="3113078"/>
                  </a:lnTo>
                  <a:lnTo>
                    <a:pt x="3194187" y="3114832"/>
                  </a:lnTo>
                  <a:lnTo>
                    <a:pt x="3195744" y="3119498"/>
                  </a:lnTo>
                  <a:lnTo>
                    <a:pt x="3193473" y="3126180"/>
                  </a:lnTo>
                  <a:lnTo>
                    <a:pt x="3183392" y="3133984"/>
                  </a:lnTo>
                  <a:lnTo>
                    <a:pt x="3162975" y="3144738"/>
                  </a:lnTo>
                  <a:lnTo>
                    <a:pt x="3144193" y="3186550"/>
                  </a:lnTo>
                  <a:lnTo>
                    <a:pt x="3101878" y="3197864"/>
                  </a:lnTo>
                  <a:lnTo>
                    <a:pt x="3073705" y="3260582"/>
                  </a:lnTo>
                  <a:lnTo>
                    <a:pt x="3037308" y="3295347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09247" y="6517251"/>
              <a:ext cx="3962400" cy="2605405"/>
            </a:xfrm>
            <a:custGeom>
              <a:avLst/>
              <a:gdLst/>
              <a:ahLst/>
              <a:cxnLst/>
              <a:rect l="l" t="t" r="r" b="b"/>
              <a:pathLst>
                <a:path w="3962400" h="2605404">
                  <a:moveTo>
                    <a:pt x="3461519" y="1134209"/>
                  </a:moveTo>
                  <a:lnTo>
                    <a:pt x="3465764" y="1080426"/>
                  </a:lnTo>
                  <a:lnTo>
                    <a:pt x="3777579" y="1109116"/>
                  </a:lnTo>
                  <a:lnTo>
                    <a:pt x="3955462" y="1133332"/>
                  </a:lnTo>
                  <a:lnTo>
                    <a:pt x="3960998" y="1149741"/>
                  </a:lnTo>
                  <a:lnTo>
                    <a:pt x="3961864" y="1205820"/>
                  </a:lnTo>
                  <a:lnTo>
                    <a:pt x="3947459" y="1282885"/>
                  </a:lnTo>
                  <a:lnTo>
                    <a:pt x="3941705" y="1294222"/>
                  </a:lnTo>
                  <a:lnTo>
                    <a:pt x="3532049" y="1110202"/>
                  </a:lnTo>
                  <a:lnTo>
                    <a:pt x="3461519" y="1134209"/>
                  </a:lnTo>
                  <a:close/>
                </a:path>
                <a:path w="3962400" h="2605404">
                  <a:moveTo>
                    <a:pt x="3419011" y="1115114"/>
                  </a:moveTo>
                  <a:lnTo>
                    <a:pt x="3381146" y="1070260"/>
                  </a:lnTo>
                  <a:lnTo>
                    <a:pt x="3450634" y="1073629"/>
                  </a:lnTo>
                  <a:lnTo>
                    <a:pt x="3419011" y="1115114"/>
                  </a:lnTo>
                  <a:close/>
                </a:path>
                <a:path w="3962400" h="2605404">
                  <a:moveTo>
                    <a:pt x="3485694" y="1172914"/>
                  </a:moveTo>
                  <a:lnTo>
                    <a:pt x="3532049" y="1110202"/>
                  </a:lnTo>
                  <a:lnTo>
                    <a:pt x="3941705" y="1294222"/>
                  </a:lnTo>
                  <a:lnTo>
                    <a:pt x="3924443" y="1328236"/>
                  </a:lnTo>
                  <a:lnTo>
                    <a:pt x="3571194" y="1169554"/>
                  </a:lnTo>
                  <a:lnTo>
                    <a:pt x="3485694" y="1172914"/>
                  </a:lnTo>
                  <a:close/>
                </a:path>
                <a:path w="3962400" h="2605404">
                  <a:moveTo>
                    <a:pt x="1718758" y="1117086"/>
                  </a:moveTo>
                  <a:lnTo>
                    <a:pt x="1060663" y="821464"/>
                  </a:lnTo>
                  <a:lnTo>
                    <a:pt x="1074349" y="819652"/>
                  </a:lnTo>
                  <a:lnTo>
                    <a:pt x="3376823" y="1068318"/>
                  </a:lnTo>
                  <a:lnTo>
                    <a:pt x="3383385" y="1126956"/>
                  </a:lnTo>
                  <a:lnTo>
                    <a:pt x="3317100" y="1097180"/>
                  </a:lnTo>
                  <a:lnTo>
                    <a:pt x="3358407" y="1157503"/>
                  </a:lnTo>
                  <a:lnTo>
                    <a:pt x="3285316" y="1152515"/>
                  </a:lnTo>
                  <a:lnTo>
                    <a:pt x="3347838" y="1194523"/>
                  </a:lnTo>
                  <a:lnTo>
                    <a:pt x="3281471" y="1234323"/>
                  </a:lnTo>
                  <a:lnTo>
                    <a:pt x="3337669" y="1259568"/>
                  </a:lnTo>
                  <a:lnTo>
                    <a:pt x="3322057" y="1294322"/>
                  </a:lnTo>
                  <a:lnTo>
                    <a:pt x="3380177" y="1320430"/>
                  </a:lnTo>
                  <a:lnTo>
                    <a:pt x="3379536" y="1334064"/>
                  </a:lnTo>
                  <a:lnTo>
                    <a:pt x="3879555" y="1558677"/>
                  </a:lnTo>
                  <a:lnTo>
                    <a:pt x="3843127" y="1639771"/>
                  </a:lnTo>
                  <a:lnTo>
                    <a:pt x="3856413" y="1743196"/>
                  </a:lnTo>
                  <a:lnTo>
                    <a:pt x="3830393" y="1801121"/>
                  </a:lnTo>
                  <a:lnTo>
                    <a:pt x="3837997" y="1832382"/>
                  </a:lnTo>
                  <a:lnTo>
                    <a:pt x="1879707" y="952703"/>
                  </a:lnTo>
                  <a:lnTo>
                    <a:pt x="1848187" y="994233"/>
                  </a:lnTo>
                  <a:lnTo>
                    <a:pt x="1784681" y="965706"/>
                  </a:lnTo>
                  <a:lnTo>
                    <a:pt x="1788074" y="1022920"/>
                  </a:lnTo>
                  <a:lnTo>
                    <a:pt x="1727841" y="995863"/>
                  </a:lnTo>
                  <a:lnTo>
                    <a:pt x="1769147" y="1056186"/>
                  </a:lnTo>
                  <a:lnTo>
                    <a:pt x="1690853" y="1062783"/>
                  </a:lnTo>
                  <a:lnTo>
                    <a:pt x="1758579" y="1093206"/>
                  </a:lnTo>
                  <a:lnTo>
                    <a:pt x="1718758" y="1117086"/>
                  </a:lnTo>
                  <a:close/>
                </a:path>
                <a:path w="3962400" h="2605404">
                  <a:moveTo>
                    <a:pt x="3845293" y="1515441"/>
                  </a:moveTo>
                  <a:lnTo>
                    <a:pt x="3459831" y="1342289"/>
                  </a:lnTo>
                  <a:lnTo>
                    <a:pt x="3459913" y="1272713"/>
                  </a:lnTo>
                  <a:lnTo>
                    <a:pt x="3524037" y="1301518"/>
                  </a:lnTo>
                  <a:lnTo>
                    <a:pt x="3486333" y="1242813"/>
                  </a:lnTo>
                  <a:lnTo>
                    <a:pt x="3565348" y="1236540"/>
                  </a:lnTo>
                  <a:lnTo>
                    <a:pt x="3495460" y="1205146"/>
                  </a:lnTo>
                  <a:lnTo>
                    <a:pt x="3571194" y="1169554"/>
                  </a:lnTo>
                  <a:lnTo>
                    <a:pt x="3924443" y="1328236"/>
                  </a:lnTo>
                  <a:lnTo>
                    <a:pt x="3907181" y="1362249"/>
                  </a:lnTo>
                  <a:lnTo>
                    <a:pt x="3823999" y="1478031"/>
                  </a:lnTo>
                  <a:lnTo>
                    <a:pt x="3845293" y="1515441"/>
                  </a:lnTo>
                  <a:close/>
                </a:path>
                <a:path w="3962400" h="2605404">
                  <a:moveTo>
                    <a:pt x="713647" y="80836"/>
                  </a:moveTo>
                  <a:lnTo>
                    <a:pt x="669697" y="61094"/>
                  </a:lnTo>
                  <a:lnTo>
                    <a:pt x="719654" y="0"/>
                  </a:lnTo>
                  <a:lnTo>
                    <a:pt x="713647" y="80836"/>
                  </a:lnTo>
                  <a:close/>
                </a:path>
                <a:path w="3962400" h="2605404">
                  <a:moveTo>
                    <a:pt x="1641637" y="497697"/>
                  </a:moveTo>
                  <a:lnTo>
                    <a:pt x="1597687" y="477954"/>
                  </a:lnTo>
                  <a:lnTo>
                    <a:pt x="1647644" y="416860"/>
                  </a:lnTo>
                  <a:lnTo>
                    <a:pt x="1641637" y="497697"/>
                  </a:lnTo>
                  <a:close/>
                </a:path>
                <a:path w="3962400" h="2605404">
                  <a:moveTo>
                    <a:pt x="753274" y="98637"/>
                  </a:moveTo>
                  <a:lnTo>
                    <a:pt x="713647" y="80836"/>
                  </a:lnTo>
                  <a:lnTo>
                    <a:pt x="784177" y="56829"/>
                  </a:lnTo>
                  <a:lnTo>
                    <a:pt x="753274" y="98637"/>
                  </a:lnTo>
                  <a:close/>
                </a:path>
                <a:path w="3962400" h="2605404">
                  <a:moveTo>
                    <a:pt x="1681264" y="515497"/>
                  </a:moveTo>
                  <a:lnTo>
                    <a:pt x="1641637" y="497697"/>
                  </a:lnTo>
                  <a:lnTo>
                    <a:pt x="1712167" y="473689"/>
                  </a:lnTo>
                  <a:lnTo>
                    <a:pt x="1681264" y="515497"/>
                  </a:lnTo>
                  <a:close/>
                </a:path>
                <a:path w="3962400" h="2605404">
                  <a:moveTo>
                    <a:pt x="1665813" y="536402"/>
                  </a:moveTo>
                  <a:lnTo>
                    <a:pt x="1562062" y="489796"/>
                  </a:lnTo>
                  <a:lnTo>
                    <a:pt x="1557822" y="418279"/>
                  </a:lnTo>
                  <a:lnTo>
                    <a:pt x="1597687" y="477954"/>
                  </a:lnTo>
                  <a:lnTo>
                    <a:pt x="1681264" y="515497"/>
                  </a:lnTo>
                  <a:lnTo>
                    <a:pt x="1665813" y="536402"/>
                  </a:lnTo>
                  <a:close/>
                </a:path>
                <a:path w="3962400" h="2605404">
                  <a:moveTo>
                    <a:pt x="3337669" y="1259568"/>
                  </a:moveTo>
                  <a:lnTo>
                    <a:pt x="3281471" y="1234323"/>
                  </a:lnTo>
                  <a:lnTo>
                    <a:pt x="3353281" y="1224813"/>
                  </a:lnTo>
                  <a:lnTo>
                    <a:pt x="3337669" y="1259568"/>
                  </a:lnTo>
                  <a:close/>
                </a:path>
                <a:path w="3962400" h="2605404">
                  <a:moveTo>
                    <a:pt x="737822" y="119541"/>
                  </a:moveTo>
                  <a:lnTo>
                    <a:pt x="634072" y="72936"/>
                  </a:lnTo>
                  <a:lnTo>
                    <a:pt x="624627" y="13003"/>
                  </a:lnTo>
                  <a:lnTo>
                    <a:pt x="669697" y="61094"/>
                  </a:lnTo>
                  <a:lnTo>
                    <a:pt x="753274" y="98637"/>
                  </a:lnTo>
                  <a:lnTo>
                    <a:pt x="737822" y="119541"/>
                  </a:lnTo>
                  <a:close/>
                </a:path>
                <a:path w="3962400" h="2605404">
                  <a:moveTo>
                    <a:pt x="3380177" y="1320430"/>
                  </a:moveTo>
                  <a:lnTo>
                    <a:pt x="3322057" y="1294322"/>
                  </a:lnTo>
                  <a:lnTo>
                    <a:pt x="3383381" y="1252257"/>
                  </a:lnTo>
                  <a:lnTo>
                    <a:pt x="3380177" y="1320430"/>
                  </a:lnTo>
                  <a:close/>
                </a:path>
                <a:path w="3962400" h="2605404">
                  <a:moveTo>
                    <a:pt x="3879555" y="1558677"/>
                  </a:moveTo>
                  <a:lnTo>
                    <a:pt x="3379536" y="1334064"/>
                  </a:lnTo>
                  <a:lnTo>
                    <a:pt x="3420126" y="1268763"/>
                  </a:lnTo>
                  <a:lnTo>
                    <a:pt x="3459831" y="1342289"/>
                  </a:lnTo>
                  <a:lnTo>
                    <a:pt x="3845293" y="1515441"/>
                  </a:lnTo>
                  <a:lnTo>
                    <a:pt x="3879555" y="1558677"/>
                  </a:lnTo>
                  <a:close/>
                </a:path>
                <a:path w="3962400" h="2605404">
                  <a:moveTo>
                    <a:pt x="777882" y="137536"/>
                  </a:moveTo>
                  <a:lnTo>
                    <a:pt x="737822" y="119541"/>
                  </a:lnTo>
                  <a:lnTo>
                    <a:pt x="823322" y="116181"/>
                  </a:lnTo>
                  <a:lnTo>
                    <a:pt x="777882" y="137536"/>
                  </a:lnTo>
                  <a:close/>
                </a:path>
                <a:path w="3962400" h="2605404">
                  <a:moveTo>
                    <a:pt x="1705872" y="554397"/>
                  </a:moveTo>
                  <a:lnTo>
                    <a:pt x="1665813" y="536402"/>
                  </a:lnTo>
                  <a:lnTo>
                    <a:pt x="1751312" y="533041"/>
                  </a:lnTo>
                  <a:lnTo>
                    <a:pt x="1705872" y="554397"/>
                  </a:lnTo>
                  <a:close/>
                </a:path>
                <a:path w="3962400" h="2605404">
                  <a:moveTo>
                    <a:pt x="533599" y="180950"/>
                  </a:moveTo>
                  <a:lnTo>
                    <a:pt x="599966" y="141150"/>
                  </a:lnTo>
                  <a:lnTo>
                    <a:pt x="537444" y="99142"/>
                  </a:lnTo>
                  <a:lnTo>
                    <a:pt x="609094" y="103483"/>
                  </a:lnTo>
                  <a:lnTo>
                    <a:pt x="572991" y="31575"/>
                  </a:lnTo>
                  <a:lnTo>
                    <a:pt x="634072" y="72936"/>
                  </a:lnTo>
                  <a:lnTo>
                    <a:pt x="777882" y="137536"/>
                  </a:lnTo>
                  <a:lnTo>
                    <a:pt x="747588" y="151773"/>
                  </a:lnTo>
                  <a:lnTo>
                    <a:pt x="817476" y="183167"/>
                  </a:lnTo>
                  <a:lnTo>
                    <a:pt x="738461" y="189440"/>
                  </a:lnTo>
                  <a:lnTo>
                    <a:pt x="781369" y="236560"/>
                  </a:lnTo>
                  <a:lnTo>
                    <a:pt x="712041" y="219340"/>
                  </a:lnTo>
                  <a:lnTo>
                    <a:pt x="605409" y="171440"/>
                  </a:lnTo>
                  <a:lnTo>
                    <a:pt x="533599" y="180950"/>
                  </a:lnTo>
                  <a:close/>
                </a:path>
                <a:path w="3962400" h="2605404">
                  <a:moveTo>
                    <a:pt x="1461589" y="597810"/>
                  </a:moveTo>
                  <a:lnTo>
                    <a:pt x="1527956" y="558011"/>
                  </a:lnTo>
                  <a:lnTo>
                    <a:pt x="1463993" y="515355"/>
                  </a:lnTo>
                  <a:lnTo>
                    <a:pt x="1537084" y="520343"/>
                  </a:lnTo>
                  <a:lnTo>
                    <a:pt x="1500981" y="448436"/>
                  </a:lnTo>
                  <a:lnTo>
                    <a:pt x="1562062" y="489796"/>
                  </a:lnTo>
                  <a:lnTo>
                    <a:pt x="1705872" y="554397"/>
                  </a:lnTo>
                  <a:lnTo>
                    <a:pt x="1675578" y="568633"/>
                  </a:lnTo>
                  <a:lnTo>
                    <a:pt x="1745466" y="600027"/>
                  </a:lnTo>
                  <a:lnTo>
                    <a:pt x="1666451" y="606301"/>
                  </a:lnTo>
                  <a:lnTo>
                    <a:pt x="1709359" y="653420"/>
                  </a:lnTo>
                  <a:lnTo>
                    <a:pt x="1640031" y="636201"/>
                  </a:lnTo>
                  <a:lnTo>
                    <a:pt x="1533399" y="588300"/>
                  </a:lnTo>
                  <a:lnTo>
                    <a:pt x="1461589" y="597810"/>
                  </a:lnTo>
                  <a:close/>
                </a:path>
                <a:path w="3962400" h="2605404">
                  <a:moveTo>
                    <a:pt x="574185" y="240949"/>
                  </a:moveTo>
                  <a:lnTo>
                    <a:pt x="605409" y="171440"/>
                  </a:lnTo>
                  <a:lnTo>
                    <a:pt x="712041" y="219340"/>
                  </a:lnTo>
                  <a:lnTo>
                    <a:pt x="712025" y="233255"/>
                  </a:lnTo>
                  <a:lnTo>
                    <a:pt x="635509" y="198884"/>
                  </a:lnTo>
                  <a:lnTo>
                    <a:pt x="574185" y="240949"/>
                  </a:lnTo>
                  <a:close/>
                </a:path>
                <a:path w="3962400" h="2605404">
                  <a:moveTo>
                    <a:pt x="1502175" y="657809"/>
                  </a:moveTo>
                  <a:lnTo>
                    <a:pt x="1533399" y="588300"/>
                  </a:lnTo>
                  <a:lnTo>
                    <a:pt x="1640031" y="636201"/>
                  </a:lnTo>
                  <a:lnTo>
                    <a:pt x="1640015" y="650116"/>
                  </a:lnTo>
                  <a:lnTo>
                    <a:pt x="1563499" y="615744"/>
                  </a:lnTo>
                  <a:lnTo>
                    <a:pt x="1502175" y="657809"/>
                  </a:lnTo>
                  <a:close/>
                </a:path>
                <a:path w="3962400" h="2605404">
                  <a:moveTo>
                    <a:pt x="631663" y="280691"/>
                  </a:moveTo>
                  <a:lnTo>
                    <a:pt x="635509" y="198884"/>
                  </a:lnTo>
                  <a:lnTo>
                    <a:pt x="672254" y="215390"/>
                  </a:lnTo>
                  <a:lnTo>
                    <a:pt x="631663" y="280691"/>
                  </a:lnTo>
                  <a:close/>
                </a:path>
                <a:path w="3962400" h="2605404">
                  <a:moveTo>
                    <a:pt x="711959" y="288916"/>
                  </a:moveTo>
                  <a:lnTo>
                    <a:pt x="672254" y="215390"/>
                  </a:lnTo>
                  <a:lnTo>
                    <a:pt x="712025" y="233255"/>
                  </a:lnTo>
                  <a:lnTo>
                    <a:pt x="711959" y="288916"/>
                  </a:lnTo>
                  <a:close/>
                </a:path>
                <a:path w="3962400" h="2605404">
                  <a:moveTo>
                    <a:pt x="1559654" y="697552"/>
                  </a:moveTo>
                  <a:lnTo>
                    <a:pt x="1563499" y="615744"/>
                  </a:lnTo>
                  <a:lnTo>
                    <a:pt x="1600244" y="632250"/>
                  </a:lnTo>
                  <a:lnTo>
                    <a:pt x="1559654" y="697552"/>
                  </a:lnTo>
                  <a:close/>
                </a:path>
                <a:path w="3962400" h="2605404">
                  <a:moveTo>
                    <a:pt x="1639949" y="705776"/>
                  </a:moveTo>
                  <a:lnTo>
                    <a:pt x="1600244" y="632250"/>
                  </a:lnTo>
                  <a:lnTo>
                    <a:pt x="1640015" y="650116"/>
                  </a:lnTo>
                  <a:lnTo>
                    <a:pt x="1639949" y="705776"/>
                  </a:lnTo>
                  <a:close/>
                </a:path>
                <a:path w="3962400" h="2605404">
                  <a:moveTo>
                    <a:pt x="1868497" y="1045124"/>
                  </a:moveTo>
                  <a:lnTo>
                    <a:pt x="1879707" y="952703"/>
                  </a:lnTo>
                  <a:lnTo>
                    <a:pt x="2806977" y="1369239"/>
                  </a:lnTo>
                  <a:lnTo>
                    <a:pt x="2791217" y="1390005"/>
                  </a:lnTo>
                  <a:lnTo>
                    <a:pt x="1944230" y="1009532"/>
                  </a:lnTo>
                  <a:lnTo>
                    <a:pt x="1868497" y="1045124"/>
                  </a:lnTo>
                  <a:close/>
                </a:path>
                <a:path w="3962400" h="2605404">
                  <a:moveTo>
                    <a:pt x="2795766" y="1461661"/>
                  </a:moveTo>
                  <a:lnTo>
                    <a:pt x="2806977" y="1369239"/>
                  </a:lnTo>
                  <a:lnTo>
                    <a:pt x="3735688" y="1786424"/>
                  </a:lnTo>
                  <a:lnTo>
                    <a:pt x="3719276" y="1806896"/>
                  </a:lnTo>
                  <a:lnTo>
                    <a:pt x="2871500" y="1426068"/>
                  </a:lnTo>
                  <a:lnTo>
                    <a:pt x="2795766" y="1461661"/>
                  </a:lnTo>
                  <a:close/>
                </a:path>
                <a:path w="3962400" h="2605404">
                  <a:moveTo>
                    <a:pt x="3757220" y="1865709"/>
                  </a:moveTo>
                  <a:lnTo>
                    <a:pt x="3729842" y="1853410"/>
                  </a:lnTo>
                  <a:lnTo>
                    <a:pt x="3735688" y="1786424"/>
                  </a:lnTo>
                  <a:lnTo>
                    <a:pt x="3837997" y="1832382"/>
                  </a:lnTo>
                  <a:lnTo>
                    <a:pt x="3845602" y="1863643"/>
                  </a:lnTo>
                  <a:lnTo>
                    <a:pt x="3799491" y="1842929"/>
                  </a:lnTo>
                  <a:lnTo>
                    <a:pt x="3757220" y="1865709"/>
                  </a:lnTo>
                  <a:close/>
                </a:path>
                <a:path w="3962400" h="2605404">
                  <a:moveTo>
                    <a:pt x="1897876" y="1072244"/>
                  </a:moveTo>
                  <a:lnTo>
                    <a:pt x="1944230" y="1009532"/>
                  </a:lnTo>
                  <a:lnTo>
                    <a:pt x="2791217" y="1390005"/>
                  </a:lnTo>
                  <a:lnTo>
                    <a:pt x="2775457" y="1410770"/>
                  </a:lnTo>
                  <a:lnTo>
                    <a:pt x="2711951" y="1382243"/>
                  </a:lnTo>
                  <a:lnTo>
                    <a:pt x="2713647" y="1410850"/>
                  </a:lnTo>
                  <a:lnTo>
                    <a:pt x="1977451" y="1080145"/>
                  </a:lnTo>
                  <a:lnTo>
                    <a:pt x="1897876" y="1072244"/>
                  </a:lnTo>
                  <a:close/>
                </a:path>
                <a:path w="3962400" h="2605404">
                  <a:moveTo>
                    <a:pt x="2825146" y="1488781"/>
                  </a:moveTo>
                  <a:lnTo>
                    <a:pt x="2871500" y="1426068"/>
                  </a:lnTo>
                  <a:lnTo>
                    <a:pt x="3719276" y="1806896"/>
                  </a:lnTo>
                  <a:lnTo>
                    <a:pt x="3702864" y="1827369"/>
                  </a:lnTo>
                  <a:lnTo>
                    <a:pt x="3640662" y="1799427"/>
                  </a:lnTo>
                  <a:lnTo>
                    <a:pt x="3645144" y="1829286"/>
                  </a:lnTo>
                  <a:lnTo>
                    <a:pt x="2905441" y="1497005"/>
                  </a:lnTo>
                  <a:lnTo>
                    <a:pt x="2825146" y="1488781"/>
                  </a:lnTo>
                  <a:close/>
                </a:path>
                <a:path w="3962400" h="2605404">
                  <a:moveTo>
                    <a:pt x="3784760" y="1864157"/>
                  </a:moveTo>
                  <a:lnTo>
                    <a:pt x="3799491" y="1842929"/>
                  </a:lnTo>
                  <a:lnTo>
                    <a:pt x="3845602" y="1863643"/>
                  </a:lnTo>
                  <a:lnTo>
                    <a:pt x="3840398" y="1875228"/>
                  </a:lnTo>
                  <a:lnTo>
                    <a:pt x="3784760" y="1864157"/>
                  </a:lnTo>
                  <a:close/>
                </a:path>
                <a:path w="3962400" h="2605404">
                  <a:moveTo>
                    <a:pt x="1824547" y="1025382"/>
                  </a:moveTo>
                  <a:lnTo>
                    <a:pt x="1784681" y="965706"/>
                  </a:lnTo>
                  <a:lnTo>
                    <a:pt x="1848187" y="994233"/>
                  </a:lnTo>
                  <a:lnTo>
                    <a:pt x="1824547" y="1025382"/>
                  </a:lnTo>
                  <a:close/>
                </a:path>
                <a:path w="3962400" h="2605404">
                  <a:moveTo>
                    <a:pt x="2751816" y="1441918"/>
                  </a:moveTo>
                  <a:lnTo>
                    <a:pt x="2711951" y="1382243"/>
                  </a:lnTo>
                  <a:lnTo>
                    <a:pt x="2775457" y="1410770"/>
                  </a:lnTo>
                  <a:lnTo>
                    <a:pt x="2751816" y="1441918"/>
                  </a:lnTo>
                  <a:close/>
                </a:path>
                <a:path w="3962400" h="2605404">
                  <a:moveTo>
                    <a:pt x="3677646" y="1857808"/>
                  </a:moveTo>
                  <a:lnTo>
                    <a:pt x="3640662" y="1799427"/>
                  </a:lnTo>
                  <a:lnTo>
                    <a:pt x="3702864" y="1827369"/>
                  </a:lnTo>
                  <a:lnTo>
                    <a:pt x="3686452" y="1847841"/>
                  </a:lnTo>
                  <a:lnTo>
                    <a:pt x="3677646" y="1857808"/>
                  </a:lnTo>
                  <a:close/>
                </a:path>
                <a:path w="3962400" h="2605404">
                  <a:moveTo>
                    <a:pt x="1004708" y="712794"/>
                  </a:moveTo>
                  <a:lnTo>
                    <a:pt x="960758" y="693051"/>
                  </a:lnTo>
                  <a:lnTo>
                    <a:pt x="1010715" y="631957"/>
                  </a:lnTo>
                  <a:lnTo>
                    <a:pt x="1004708" y="712794"/>
                  </a:lnTo>
                  <a:close/>
                </a:path>
                <a:path w="3962400" h="2605404">
                  <a:moveTo>
                    <a:pt x="2665271" y="1597956"/>
                  </a:moveTo>
                  <a:lnTo>
                    <a:pt x="1870571" y="1240971"/>
                  </a:lnTo>
                  <a:lnTo>
                    <a:pt x="1870654" y="1171396"/>
                  </a:lnTo>
                  <a:lnTo>
                    <a:pt x="1934777" y="1200201"/>
                  </a:lnTo>
                  <a:lnTo>
                    <a:pt x="1892590" y="1153405"/>
                  </a:lnTo>
                  <a:lnTo>
                    <a:pt x="1971605" y="1147131"/>
                  </a:lnTo>
                  <a:lnTo>
                    <a:pt x="1901717" y="1115737"/>
                  </a:lnTo>
                  <a:lnTo>
                    <a:pt x="1977451" y="1080145"/>
                  </a:lnTo>
                  <a:lnTo>
                    <a:pt x="2713647" y="1410850"/>
                  </a:lnTo>
                  <a:lnTo>
                    <a:pt x="2715343" y="1439457"/>
                  </a:lnTo>
                  <a:lnTo>
                    <a:pt x="2655110" y="1412400"/>
                  </a:lnTo>
                  <a:lnTo>
                    <a:pt x="2696417" y="1472722"/>
                  </a:lnTo>
                  <a:lnTo>
                    <a:pt x="2618122" y="1479319"/>
                  </a:lnTo>
                  <a:lnTo>
                    <a:pt x="2685848" y="1509742"/>
                  </a:lnTo>
                  <a:lnTo>
                    <a:pt x="2619480" y="1549542"/>
                  </a:lnTo>
                  <a:lnTo>
                    <a:pt x="2675679" y="1574787"/>
                  </a:lnTo>
                  <a:lnTo>
                    <a:pt x="2665271" y="1597956"/>
                  </a:lnTo>
                  <a:close/>
                </a:path>
                <a:path w="3962400" h="2605404">
                  <a:moveTo>
                    <a:pt x="3062701" y="1790408"/>
                  </a:moveTo>
                  <a:lnTo>
                    <a:pt x="2794078" y="1669740"/>
                  </a:lnTo>
                  <a:lnTo>
                    <a:pt x="2799365" y="1588580"/>
                  </a:lnTo>
                  <a:lnTo>
                    <a:pt x="2863488" y="1617385"/>
                  </a:lnTo>
                  <a:lnTo>
                    <a:pt x="2820580" y="1570265"/>
                  </a:lnTo>
                  <a:lnTo>
                    <a:pt x="2899595" y="1563992"/>
                  </a:lnTo>
                  <a:lnTo>
                    <a:pt x="2829707" y="1532598"/>
                  </a:lnTo>
                  <a:lnTo>
                    <a:pt x="2905441" y="1497005"/>
                  </a:lnTo>
                  <a:lnTo>
                    <a:pt x="3645144" y="1829286"/>
                  </a:lnTo>
                  <a:lnTo>
                    <a:pt x="3647385" y="1844215"/>
                  </a:lnTo>
                  <a:lnTo>
                    <a:pt x="3611200" y="1841883"/>
                  </a:lnTo>
                  <a:lnTo>
                    <a:pt x="3583822" y="1829584"/>
                  </a:lnTo>
                  <a:lnTo>
                    <a:pt x="3590866" y="1846671"/>
                  </a:lnTo>
                  <a:lnTo>
                    <a:pt x="3062701" y="1790408"/>
                  </a:lnTo>
                  <a:close/>
                </a:path>
                <a:path w="3962400" h="2605404">
                  <a:moveTo>
                    <a:pt x="1044335" y="730594"/>
                  </a:moveTo>
                  <a:lnTo>
                    <a:pt x="1004708" y="712794"/>
                  </a:lnTo>
                  <a:lnTo>
                    <a:pt x="1075238" y="688786"/>
                  </a:lnTo>
                  <a:lnTo>
                    <a:pt x="1044335" y="730594"/>
                  </a:lnTo>
                  <a:close/>
                </a:path>
                <a:path w="3962400" h="2605404">
                  <a:moveTo>
                    <a:pt x="1788922" y="1037223"/>
                  </a:moveTo>
                  <a:lnTo>
                    <a:pt x="1727841" y="995863"/>
                  </a:lnTo>
                  <a:lnTo>
                    <a:pt x="1788074" y="1022920"/>
                  </a:lnTo>
                  <a:lnTo>
                    <a:pt x="1788922" y="1037223"/>
                  </a:lnTo>
                  <a:close/>
                </a:path>
                <a:path w="3962400" h="2605404">
                  <a:moveTo>
                    <a:pt x="2716191" y="1453760"/>
                  </a:moveTo>
                  <a:lnTo>
                    <a:pt x="2655110" y="1412400"/>
                  </a:lnTo>
                  <a:lnTo>
                    <a:pt x="2715343" y="1439457"/>
                  </a:lnTo>
                  <a:lnTo>
                    <a:pt x="2716191" y="1453760"/>
                  </a:lnTo>
                  <a:close/>
                </a:path>
                <a:path w="3962400" h="2605404">
                  <a:moveTo>
                    <a:pt x="1057151" y="817794"/>
                  </a:moveTo>
                  <a:lnTo>
                    <a:pt x="920411" y="674927"/>
                  </a:lnTo>
                  <a:lnTo>
                    <a:pt x="915688" y="644960"/>
                  </a:lnTo>
                  <a:lnTo>
                    <a:pt x="960758" y="693051"/>
                  </a:lnTo>
                  <a:lnTo>
                    <a:pt x="1044335" y="730594"/>
                  </a:lnTo>
                  <a:lnTo>
                    <a:pt x="1028883" y="751498"/>
                  </a:lnTo>
                  <a:lnTo>
                    <a:pt x="1073914" y="771726"/>
                  </a:lnTo>
                  <a:lnTo>
                    <a:pt x="1038649" y="783730"/>
                  </a:lnTo>
                  <a:lnTo>
                    <a:pt x="1108537" y="815124"/>
                  </a:lnTo>
                  <a:lnTo>
                    <a:pt x="1074349" y="819652"/>
                  </a:lnTo>
                  <a:lnTo>
                    <a:pt x="1057151" y="817794"/>
                  </a:lnTo>
                  <a:close/>
                </a:path>
                <a:path w="3962400" h="2605404">
                  <a:moveTo>
                    <a:pt x="1073914" y="771726"/>
                  </a:moveTo>
                  <a:lnTo>
                    <a:pt x="1028883" y="751498"/>
                  </a:lnTo>
                  <a:lnTo>
                    <a:pt x="1109179" y="759723"/>
                  </a:lnTo>
                  <a:lnTo>
                    <a:pt x="1073914" y="771726"/>
                  </a:lnTo>
                  <a:close/>
                </a:path>
                <a:path w="3962400" h="2605404">
                  <a:moveTo>
                    <a:pt x="1748409" y="1158250"/>
                  </a:moveTo>
                  <a:lnTo>
                    <a:pt x="1692211" y="1133005"/>
                  </a:lnTo>
                  <a:lnTo>
                    <a:pt x="1764021" y="1123496"/>
                  </a:lnTo>
                  <a:lnTo>
                    <a:pt x="1748409" y="1158250"/>
                  </a:lnTo>
                  <a:close/>
                </a:path>
                <a:path w="3962400" h="2605404">
                  <a:moveTo>
                    <a:pt x="2675679" y="1574787"/>
                  </a:moveTo>
                  <a:lnTo>
                    <a:pt x="2619480" y="1549542"/>
                  </a:lnTo>
                  <a:lnTo>
                    <a:pt x="2691291" y="1540032"/>
                  </a:lnTo>
                  <a:lnTo>
                    <a:pt x="2675679" y="1574787"/>
                  </a:lnTo>
                  <a:close/>
                </a:path>
                <a:path w="3962400" h="2605404">
                  <a:moveTo>
                    <a:pt x="1060663" y="821464"/>
                  </a:moveTo>
                  <a:lnTo>
                    <a:pt x="1057151" y="817794"/>
                  </a:lnTo>
                  <a:lnTo>
                    <a:pt x="1074349" y="819652"/>
                  </a:lnTo>
                  <a:lnTo>
                    <a:pt x="1060663" y="821464"/>
                  </a:lnTo>
                  <a:close/>
                </a:path>
                <a:path w="3962400" h="2605404">
                  <a:moveTo>
                    <a:pt x="114722" y="953441"/>
                  </a:moveTo>
                  <a:lnTo>
                    <a:pt x="61229" y="915947"/>
                  </a:lnTo>
                  <a:lnTo>
                    <a:pt x="60846" y="915316"/>
                  </a:lnTo>
                  <a:lnTo>
                    <a:pt x="59405" y="914669"/>
                  </a:lnTo>
                  <a:lnTo>
                    <a:pt x="67651" y="890528"/>
                  </a:lnTo>
                  <a:lnTo>
                    <a:pt x="41714" y="878877"/>
                  </a:lnTo>
                  <a:lnTo>
                    <a:pt x="33229" y="861143"/>
                  </a:lnTo>
                  <a:lnTo>
                    <a:pt x="34031" y="791891"/>
                  </a:lnTo>
                  <a:lnTo>
                    <a:pt x="19383" y="743543"/>
                  </a:lnTo>
                  <a:lnTo>
                    <a:pt x="34995" y="708789"/>
                  </a:lnTo>
                  <a:lnTo>
                    <a:pt x="1057151" y="817794"/>
                  </a:lnTo>
                  <a:lnTo>
                    <a:pt x="1060663" y="821464"/>
                  </a:lnTo>
                  <a:lnTo>
                    <a:pt x="1718758" y="1117086"/>
                  </a:lnTo>
                  <a:lnTo>
                    <a:pt x="1692211" y="1133005"/>
                  </a:lnTo>
                  <a:lnTo>
                    <a:pt x="1748409" y="1158250"/>
                  </a:lnTo>
                  <a:lnTo>
                    <a:pt x="1732797" y="1193005"/>
                  </a:lnTo>
                  <a:lnTo>
                    <a:pt x="1790917" y="1219112"/>
                  </a:lnTo>
                  <a:lnTo>
                    <a:pt x="1790276" y="1232747"/>
                  </a:lnTo>
                  <a:lnTo>
                    <a:pt x="3022073" y="1786080"/>
                  </a:lnTo>
                  <a:lnTo>
                    <a:pt x="2859561" y="1768768"/>
                  </a:lnTo>
                  <a:lnTo>
                    <a:pt x="2898867" y="1814270"/>
                  </a:lnTo>
                  <a:lnTo>
                    <a:pt x="2754769" y="1749540"/>
                  </a:lnTo>
                  <a:lnTo>
                    <a:pt x="1979300" y="1665721"/>
                  </a:lnTo>
                  <a:lnTo>
                    <a:pt x="205508" y="868920"/>
                  </a:lnTo>
                  <a:lnTo>
                    <a:pt x="173987" y="910450"/>
                  </a:lnTo>
                  <a:lnTo>
                    <a:pt x="110481" y="881923"/>
                  </a:lnTo>
                  <a:lnTo>
                    <a:pt x="113874" y="939137"/>
                  </a:lnTo>
                  <a:lnTo>
                    <a:pt x="60846" y="915316"/>
                  </a:lnTo>
                  <a:lnTo>
                    <a:pt x="60754" y="915615"/>
                  </a:lnTo>
                  <a:lnTo>
                    <a:pt x="113895" y="939486"/>
                  </a:lnTo>
                  <a:lnTo>
                    <a:pt x="114722" y="953441"/>
                  </a:lnTo>
                  <a:close/>
                </a:path>
                <a:path w="3962400" h="2605404">
                  <a:moveTo>
                    <a:pt x="1790917" y="1219112"/>
                  </a:moveTo>
                  <a:lnTo>
                    <a:pt x="1732797" y="1193005"/>
                  </a:lnTo>
                  <a:lnTo>
                    <a:pt x="1794121" y="1150939"/>
                  </a:lnTo>
                  <a:lnTo>
                    <a:pt x="1790917" y="1219112"/>
                  </a:lnTo>
                  <a:close/>
                </a:path>
                <a:path w="3962400" h="2605404">
                  <a:moveTo>
                    <a:pt x="2717545" y="1649283"/>
                  </a:moveTo>
                  <a:lnTo>
                    <a:pt x="1790276" y="1232747"/>
                  </a:lnTo>
                  <a:lnTo>
                    <a:pt x="1830866" y="1167445"/>
                  </a:lnTo>
                  <a:lnTo>
                    <a:pt x="1870571" y="1240971"/>
                  </a:lnTo>
                  <a:lnTo>
                    <a:pt x="2665271" y="1597956"/>
                  </a:lnTo>
                  <a:lnTo>
                    <a:pt x="2660067" y="1609541"/>
                  </a:lnTo>
                  <a:lnTo>
                    <a:pt x="2718186" y="1635649"/>
                  </a:lnTo>
                  <a:lnTo>
                    <a:pt x="2717545" y="1649283"/>
                  </a:lnTo>
                  <a:close/>
                </a:path>
                <a:path w="3962400" h="2605404">
                  <a:moveTo>
                    <a:pt x="2718186" y="1635649"/>
                  </a:moveTo>
                  <a:lnTo>
                    <a:pt x="2660067" y="1609541"/>
                  </a:lnTo>
                  <a:lnTo>
                    <a:pt x="2721391" y="1567476"/>
                  </a:lnTo>
                  <a:lnTo>
                    <a:pt x="2718186" y="1635649"/>
                  </a:lnTo>
                  <a:close/>
                </a:path>
                <a:path w="3962400" h="2605404">
                  <a:moveTo>
                    <a:pt x="3022073" y="1786080"/>
                  </a:moveTo>
                  <a:lnTo>
                    <a:pt x="2717545" y="1649283"/>
                  </a:lnTo>
                  <a:lnTo>
                    <a:pt x="2759577" y="1584630"/>
                  </a:lnTo>
                  <a:lnTo>
                    <a:pt x="2794078" y="1669740"/>
                  </a:lnTo>
                  <a:lnTo>
                    <a:pt x="3062701" y="1790408"/>
                  </a:lnTo>
                  <a:lnTo>
                    <a:pt x="3022073" y="1786080"/>
                  </a:lnTo>
                  <a:close/>
                </a:path>
                <a:path w="3962400" h="2605404">
                  <a:moveTo>
                    <a:pt x="2696887" y="1807074"/>
                  </a:moveTo>
                  <a:lnTo>
                    <a:pt x="2722907" y="1749150"/>
                  </a:lnTo>
                  <a:lnTo>
                    <a:pt x="2754769" y="1749540"/>
                  </a:lnTo>
                  <a:lnTo>
                    <a:pt x="2834743" y="1785465"/>
                  </a:lnTo>
                  <a:lnTo>
                    <a:pt x="2834727" y="1799380"/>
                  </a:lnTo>
                  <a:lnTo>
                    <a:pt x="2758211" y="1765009"/>
                  </a:lnTo>
                  <a:lnTo>
                    <a:pt x="2696887" y="1807074"/>
                  </a:lnTo>
                  <a:close/>
                </a:path>
                <a:path w="3962400" h="2605404">
                  <a:moveTo>
                    <a:pt x="2754366" y="1846816"/>
                  </a:moveTo>
                  <a:lnTo>
                    <a:pt x="2758211" y="1765009"/>
                  </a:lnTo>
                  <a:lnTo>
                    <a:pt x="2794956" y="1781515"/>
                  </a:lnTo>
                  <a:lnTo>
                    <a:pt x="2754366" y="1846816"/>
                  </a:lnTo>
                  <a:close/>
                </a:path>
                <a:path w="3962400" h="2605404">
                  <a:moveTo>
                    <a:pt x="2834661" y="1855040"/>
                  </a:moveTo>
                  <a:lnTo>
                    <a:pt x="2794956" y="1781515"/>
                  </a:lnTo>
                  <a:lnTo>
                    <a:pt x="2834727" y="1799380"/>
                  </a:lnTo>
                  <a:lnTo>
                    <a:pt x="2834661" y="1855040"/>
                  </a:lnTo>
                  <a:close/>
                </a:path>
                <a:path w="3962400" h="2605404">
                  <a:moveTo>
                    <a:pt x="193577" y="961018"/>
                  </a:moveTo>
                  <a:lnTo>
                    <a:pt x="205508" y="868920"/>
                  </a:lnTo>
                  <a:lnTo>
                    <a:pt x="1132058" y="1285133"/>
                  </a:lnTo>
                  <a:lnTo>
                    <a:pt x="1116298" y="1305899"/>
                  </a:lnTo>
                  <a:lnTo>
                    <a:pt x="269310" y="925425"/>
                  </a:lnTo>
                  <a:lnTo>
                    <a:pt x="193577" y="961018"/>
                  </a:lnTo>
                  <a:close/>
                </a:path>
                <a:path w="3962400" h="2605404">
                  <a:moveTo>
                    <a:pt x="1120847" y="1377555"/>
                  </a:moveTo>
                  <a:lnTo>
                    <a:pt x="1132058" y="1285133"/>
                  </a:lnTo>
                  <a:lnTo>
                    <a:pt x="1979300" y="1665721"/>
                  </a:lnTo>
                  <a:lnTo>
                    <a:pt x="1897671" y="1656898"/>
                  </a:lnTo>
                  <a:lnTo>
                    <a:pt x="1196581" y="1341962"/>
                  </a:lnTo>
                  <a:lnTo>
                    <a:pt x="1120847" y="1377555"/>
                  </a:lnTo>
                  <a:close/>
                </a:path>
                <a:path w="3962400" h="2605404">
                  <a:moveTo>
                    <a:pt x="222956" y="988138"/>
                  </a:moveTo>
                  <a:lnTo>
                    <a:pt x="269310" y="925425"/>
                  </a:lnTo>
                  <a:lnTo>
                    <a:pt x="1116298" y="1305899"/>
                  </a:lnTo>
                  <a:lnTo>
                    <a:pt x="1100538" y="1326664"/>
                  </a:lnTo>
                  <a:lnTo>
                    <a:pt x="1037032" y="1298137"/>
                  </a:lnTo>
                  <a:lnTo>
                    <a:pt x="1038728" y="1326744"/>
                  </a:lnTo>
                  <a:lnTo>
                    <a:pt x="303252" y="996362"/>
                  </a:lnTo>
                  <a:lnTo>
                    <a:pt x="222956" y="988138"/>
                  </a:lnTo>
                  <a:close/>
                </a:path>
                <a:path w="3962400" h="2605404">
                  <a:moveTo>
                    <a:pt x="1150227" y="1404675"/>
                  </a:moveTo>
                  <a:lnTo>
                    <a:pt x="1196581" y="1341962"/>
                  </a:lnTo>
                  <a:lnTo>
                    <a:pt x="1897671" y="1656898"/>
                  </a:lnTo>
                  <a:lnTo>
                    <a:pt x="1734415" y="1639251"/>
                  </a:lnTo>
                  <a:lnTo>
                    <a:pt x="1230522" y="1412899"/>
                  </a:lnTo>
                  <a:lnTo>
                    <a:pt x="1150227" y="1404675"/>
                  </a:lnTo>
                  <a:close/>
                </a:path>
                <a:path w="3962400" h="2605404">
                  <a:moveTo>
                    <a:pt x="150347" y="941599"/>
                  </a:moveTo>
                  <a:lnTo>
                    <a:pt x="110481" y="881923"/>
                  </a:lnTo>
                  <a:lnTo>
                    <a:pt x="173987" y="910450"/>
                  </a:lnTo>
                  <a:lnTo>
                    <a:pt x="150347" y="941599"/>
                  </a:lnTo>
                  <a:close/>
                </a:path>
                <a:path w="3962400" h="2605404">
                  <a:moveTo>
                    <a:pt x="1076898" y="1357812"/>
                  </a:moveTo>
                  <a:lnTo>
                    <a:pt x="1037032" y="1298137"/>
                  </a:lnTo>
                  <a:lnTo>
                    <a:pt x="1100538" y="1326664"/>
                  </a:lnTo>
                  <a:lnTo>
                    <a:pt x="1076898" y="1357812"/>
                  </a:lnTo>
                  <a:close/>
                </a:path>
                <a:path w="3962400" h="2605404">
                  <a:moveTo>
                    <a:pt x="985148" y="1525435"/>
                  </a:moveTo>
                  <a:lnTo>
                    <a:pt x="191168" y="1168773"/>
                  </a:lnTo>
                  <a:lnTo>
                    <a:pt x="196454" y="1087613"/>
                  </a:lnTo>
                  <a:lnTo>
                    <a:pt x="260578" y="1116418"/>
                  </a:lnTo>
                  <a:lnTo>
                    <a:pt x="222874" y="1057713"/>
                  </a:lnTo>
                  <a:lnTo>
                    <a:pt x="296685" y="1063025"/>
                  </a:lnTo>
                  <a:lnTo>
                    <a:pt x="227518" y="1031954"/>
                  </a:lnTo>
                  <a:lnTo>
                    <a:pt x="303252" y="996362"/>
                  </a:lnTo>
                  <a:lnTo>
                    <a:pt x="1038728" y="1326744"/>
                  </a:lnTo>
                  <a:lnTo>
                    <a:pt x="1040424" y="1355351"/>
                  </a:lnTo>
                  <a:lnTo>
                    <a:pt x="980191" y="1328294"/>
                  </a:lnTo>
                  <a:lnTo>
                    <a:pt x="1021498" y="1388616"/>
                  </a:lnTo>
                  <a:lnTo>
                    <a:pt x="948407" y="1383629"/>
                  </a:lnTo>
                  <a:lnTo>
                    <a:pt x="1010929" y="1425636"/>
                  </a:lnTo>
                  <a:lnTo>
                    <a:pt x="944562" y="1465436"/>
                  </a:lnTo>
                  <a:lnTo>
                    <a:pt x="1000760" y="1490681"/>
                  </a:lnTo>
                  <a:lnTo>
                    <a:pt x="985148" y="1525435"/>
                  </a:lnTo>
                  <a:close/>
                </a:path>
                <a:path w="3962400" h="2605404">
                  <a:moveTo>
                    <a:pt x="1122202" y="1573078"/>
                  </a:moveTo>
                  <a:lnTo>
                    <a:pt x="1124446" y="1504474"/>
                  </a:lnTo>
                  <a:lnTo>
                    <a:pt x="1188569" y="1533279"/>
                  </a:lnTo>
                  <a:lnTo>
                    <a:pt x="1145661" y="1486159"/>
                  </a:lnTo>
                  <a:lnTo>
                    <a:pt x="1224676" y="1479886"/>
                  </a:lnTo>
                  <a:lnTo>
                    <a:pt x="1154789" y="1448492"/>
                  </a:lnTo>
                  <a:lnTo>
                    <a:pt x="1230522" y="1412899"/>
                  </a:lnTo>
                  <a:lnTo>
                    <a:pt x="1734415" y="1639251"/>
                  </a:lnTo>
                  <a:lnTo>
                    <a:pt x="1122202" y="1573078"/>
                  </a:lnTo>
                  <a:close/>
                </a:path>
                <a:path w="3962400" h="2605404">
                  <a:moveTo>
                    <a:pt x="1041272" y="1369654"/>
                  </a:moveTo>
                  <a:lnTo>
                    <a:pt x="980191" y="1328294"/>
                  </a:lnTo>
                  <a:lnTo>
                    <a:pt x="1040424" y="1355351"/>
                  </a:lnTo>
                  <a:lnTo>
                    <a:pt x="1041272" y="1369654"/>
                  </a:lnTo>
                  <a:close/>
                </a:path>
                <a:path w="3962400" h="2605404">
                  <a:moveTo>
                    <a:pt x="31944" y="971946"/>
                  </a:moveTo>
                  <a:lnTo>
                    <a:pt x="37238" y="960402"/>
                  </a:lnTo>
                  <a:lnTo>
                    <a:pt x="39580" y="961453"/>
                  </a:lnTo>
                  <a:lnTo>
                    <a:pt x="53320" y="939781"/>
                  </a:lnTo>
                  <a:lnTo>
                    <a:pt x="60754" y="915615"/>
                  </a:lnTo>
                  <a:lnTo>
                    <a:pt x="61229" y="915947"/>
                  </a:lnTo>
                  <a:lnTo>
                    <a:pt x="95668" y="972726"/>
                  </a:lnTo>
                  <a:lnTo>
                    <a:pt x="31944" y="971946"/>
                  </a:lnTo>
                  <a:close/>
                </a:path>
                <a:path w="3962400" h="2605404">
                  <a:moveTo>
                    <a:pt x="2331664" y="2074611"/>
                  </a:moveTo>
                  <a:lnTo>
                    <a:pt x="2287714" y="2054868"/>
                  </a:lnTo>
                  <a:lnTo>
                    <a:pt x="2337671" y="1993774"/>
                  </a:lnTo>
                  <a:lnTo>
                    <a:pt x="2331664" y="2074611"/>
                  </a:lnTo>
                  <a:close/>
                </a:path>
                <a:path w="3962400" h="2605404">
                  <a:moveTo>
                    <a:pt x="3019571" y="2397546"/>
                  </a:moveTo>
                  <a:lnTo>
                    <a:pt x="2975621" y="2377804"/>
                  </a:lnTo>
                  <a:lnTo>
                    <a:pt x="3025577" y="2316709"/>
                  </a:lnTo>
                  <a:lnTo>
                    <a:pt x="3019571" y="2397546"/>
                  </a:lnTo>
                  <a:close/>
                </a:path>
                <a:path w="3962400" h="2605404">
                  <a:moveTo>
                    <a:pt x="161537" y="1475681"/>
                  </a:moveTo>
                  <a:lnTo>
                    <a:pt x="169306" y="1367790"/>
                  </a:lnTo>
                  <a:lnTo>
                    <a:pt x="146250" y="1357434"/>
                  </a:lnTo>
                  <a:lnTo>
                    <a:pt x="136552" y="1325232"/>
                  </a:lnTo>
                  <a:lnTo>
                    <a:pt x="123677" y="1305526"/>
                  </a:lnTo>
                  <a:lnTo>
                    <a:pt x="125413" y="1292383"/>
                  </a:lnTo>
                  <a:lnTo>
                    <a:pt x="126680" y="1265107"/>
                  </a:lnTo>
                  <a:lnTo>
                    <a:pt x="124164" y="1236132"/>
                  </a:lnTo>
                  <a:lnTo>
                    <a:pt x="119757" y="1206308"/>
                  </a:lnTo>
                  <a:lnTo>
                    <a:pt x="110622" y="1174359"/>
                  </a:lnTo>
                  <a:lnTo>
                    <a:pt x="87296" y="1163881"/>
                  </a:lnTo>
                  <a:lnTo>
                    <a:pt x="72957" y="1143517"/>
                  </a:lnTo>
                  <a:lnTo>
                    <a:pt x="54123" y="1135056"/>
                  </a:lnTo>
                  <a:lnTo>
                    <a:pt x="34031" y="1112109"/>
                  </a:lnTo>
                  <a:lnTo>
                    <a:pt x="14415" y="1075452"/>
                  </a:lnTo>
                  <a:lnTo>
                    <a:pt x="0" y="1041131"/>
                  </a:lnTo>
                  <a:lnTo>
                    <a:pt x="26019" y="983207"/>
                  </a:lnTo>
                  <a:lnTo>
                    <a:pt x="84379" y="1009423"/>
                  </a:lnTo>
                  <a:lnTo>
                    <a:pt x="18012" y="1049223"/>
                  </a:lnTo>
                  <a:lnTo>
                    <a:pt x="74210" y="1074467"/>
                  </a:lnTo>
                  <a:lnTo>
                    <a:pt x="58598" y="1109222"/>
                  </a:lnTo>
                  <a:lnTo>
                    <a:pt x="115805" y="1134920"/>
                  </a:lnTo>
                  <a:lnTo>
                    <a:pt x="116077" y="1148964"/>
                  </a:lnTo>
                  <a:lnTo>
                    <a:pt x="1041906" y="1564854"/>
                  </a:lnTo>
                  <a:lnTo>
                    <a:pt x="1001889" y="1560801"/>
                  </a:lnTo>
                  <a:lnTo>
                    <a:pt x="72957" y="1143517"/>
                  </a:lnTo>
                  <a:lnTo>
                    <a:pt x="59557" y="1151420"/>
                  </a:lnTo>
                  <a:lnTo>
                    <a:pt x="961873" y="1556747"/>
                  </a:lnTo>
                  <a:lnTo>
                    <a:pt x="161537" y="1475681"/>
                  </a:lnTo>
                  <a:close/>
                </a:path>
                <a:path w="3962400" h="2605404">
                  <a:moveTo>
                    <a:pt x="2371291" y="2092411"/>
                  </a:moveTo>
                  <a:lnTo>
                    <a:pt x="2331664" y="2074611"/>
                  </a:lnTo>
                  <a:lnTo>
                    <a:pt x="2402194" y="2050603"/>
                  </a:lnTo>
                  <a:lnTo>
                    <a:pt x="2371291" y="2092411"/>
                  </a:lnTo>
                  <a:close/>
                </a:path>
                <a:path w="3962400" h="2605404">
                  <a:moveTo>
                    <a:pt x="3059197" y="2415347"/>
                  </a:moveTo>
                  <a:lnTo>
                    <a:pt x="3019571" y="2397546"/>
                  </a:lnTo>
                  <a:lnTo>
                    <a:pt x="3090100" y="2373539"/>
                  </a:lnTo>
                  <a:lnTo>
                    <a:pt x="3059197" y="2415347"/>
                  </a:lnTo>
                  <a:close/>
                </a:path>
                <a:path w="3962400" h="2605404">
                  <a:moveTo>
                    <a:pt x="74210" y="1074467"/>
                  </a:moveTo>
                  <a:lnTo>
                    <a:pt x="18012" y="1049223"/>
                  </a:lnTo>
                  <a:lnTo>
                    <a:pt x="89822" y="1039713"/>
                  </a:lnTo>
                  <a:lnTo>
                    <a:pt x="74210" y="1074467"/>
                  </a:lnTo>
                  <a:close/>
                </a:path>
                <a:path w="3962400" h="2605404">
                  <a:moveTo>
                    <a:pt x="1000760" y="1490681"/>
                  </a:moveTo>
                  <a:lnTo>
                    <a:pt x="944562" y="1465436"/>
                  </a:lnTo>
                  <a:lnTo>
                    <a:pt x="1016372" y="1455926"/>
                  </a:lnTo>
                  <a:lnTo>
                    <a:pt x="1000760" y="1490681"/>
                  </a:lnTo>
                  <a:close/>
                </a:path>
                <a:path w="3962400" h="2605404">
                  <a:moveTo>
                    <a:pt x="2355839" y="2113315"/>
                  </a:moveTo>
                  <a:lnTo>
                    <a:pt x="2252089" y="2066710"/>
                  </a:lnTo>
                  <a:lnTo>
                    <a:pt x="2242644" y="2006777"/>
                  </a:lnTo>
                  <a:lnTo>
                    <a:pt x="2287714" y="2054868"/>
                  </a:lnTo>
                  <a:lnTo>
                    <a:pt x="2371291" y="2092411"/>
                  </a:lnTo>
                  <a:lnTo>
                    <a:pt x="2355839" y="2113315"/>
                  </a:lnTo>
                  <a:close/>
                </a:path>
                <a:path w="3962400" h="2605404">
                  <a:moveTo>
                    <a:pt x="1041906" y="1564854"/>
                  </a:moveTo>
                  <a:lnTo>
                    <a:pt x="116077" y="1148964"/>
                  </a:lnTo>
                  <a:lnTo>
                    <a:pt x="156667" y="1083663"/>
                  </a:lnTo>
                  <a:lnTo>
                    <a:pt x="191168" y="1168773"/>
                  </a:lnTo>
                  <a:lnTo>
                    <a:pt x="1042667" y="1551273"/>
                  </a:lnTo>
                  <a:lnTo>
                    <a:pt x="1041906" y="1564854"/>
                  </a:lnTo>
                  <a:close/>
                </a:path>
                <a:path w="3962400" h="2605404">
                  <a:moveTo>
                    <a:pt x="1042667" y="1551273"/>
                  </a:moveTo>
                  <a:lnTo>
                    <a:pt x="985148" y="1525435"/>
                  </a:lnTo>
                  <a:lnTo>
                    <a:pt x="1046472" y="1483370"/>
                  </a:lnTo>
                  <a:lnTo>
                    <a:pt x="1042667" y="1551273"/>
                  </a:lnTo>
                  <a:close/>
                </a:path>
                <a:path w="3962400" h="2605404">
                  <a:moveTo>
                    <a:pt x="1045508" y="1566472"/>
                  </a:moveTo>
                  <a:lnTo>
                    <a:pt x="1086098" y="1501170"/>
                  </a:lnTo>
                  <a:lnTo>
                    <a:pt x="1120760" y="1572431"/>
                  </a:lnTo>
                  <a:lnTo>
                    <a:pt x="1045508" y="1566472"/>
                  </a:lnTo>
                  <a:close/>
                </a:path>
                <a:path w="3962400" h="2605404">
                  <a:moveTo>
                    <a:pt x="2392741" y="2241272"/>
                  </a:moveTo>
                  <a:lnTo>
                    <a:pt x="2392020" y="2240948"/>
                  </a:lnTo>
                  <a:lnTo>
                    <a:pt x="2219667" y="2052146"/>
                  </a:lnTo>
                  <a:lnTo>
                    <a:pt x="2355839" y="2113315"/>
                  </a:lnTo>
                  <a:lnTo>
                    <a:pt x="2441339" y="2109955"/>
                  </a:lnTo>
                  <a:lnTo>
                    <a:pt x="2365605" y="2145547"/>
                  </a:lnTo>
                  <a:lnTo>
                    <a:pt x="2435493" y="2176941"/>
                  </a:lnTo>
                  <a:lnTo>
                    <a:pt x="2356478" y="2183215"/>
                  </a:lnTo>
                  <a:lnTo>
                    <a:pt x="2392741" y="2241272"/>
                  </a:lnTo>
                  <a:close/>
                </a:path>
                <a:path w="3962400" h="2605404">
                  <a:moveTo>
                    <a:pt x="3043746" y="2436251"/>
                  </a:moveTo>
                  <a:lnTo>
                    <a:pt x="2939995" y="2389646"/>
                  </a:lnTo>
                  <a:lnTo>
                    <a:pt x="2930551" y="2329713"/>
                  </a:lnTo>
                  <a:lnTo>
                    <a:pt x="2975621" y="2377804"/>
                  </a:lnTo>
                  <a:lnTo>
                    <a:pt x="3059197" y="2415347"/>
                  </a:lnTo>
                  <a:lnTo>
                    <a:pt x="3043746" y="2436251"/>
                  </a:lnTo>
                  <a:close/>
                </a:path>
                <a:path w="3962400" h="2605404">
                  <a:moveTo>
                    <a:pt x="115805" y="1134920"/>
                  </a:moveTo>
                  <a:lnTo>
                    <a:pt x="58598" y="1109222"/>
                  </a:lnTo>
                  <a:lnTo>
                    <a:pt x="114718" y="1078741"/>
                  </a:lnTo>
                  <a:lnTo>
                    <a:pt x="115805" y="1134920"/>
                  </a:lnTo>
                  <a:close/>
                </a:path>
                <a:path w="3962400" h="2605404">
                  <a:moveTo>
                    <a:pt x="2838081" y="2497012"/>
                  </a:moveTo>
                  <a:lnTo>
                    <a:pt x="2904448" y="2457213"/>
                  </a:lnTo>
                  <a:lnTo>
                    <a:pt x="2841926" y="2415205"/>
                  </a:lnTo>
                  <a:lnTo>
                    <a:pt x="2915017" y="2420193"/>
                  </a:lnTo>
                  <a:lnTo>
                    <a:pt x="2873710" y="2359870"/>
                  </a:lnTo>
                  <a:lnTo>
                    <a:pt x="3043746" y="2436251"/>
                  </a:lnTo>
                  <a:lnTo>
                    <a:pt x="3124041" y="2444475"/>
                  </a:lnTo>
                  <a:lnTo>
                    <a:pt x="3053512" y="2468483"/>
                  </a:lnTo>
                  <a:lnTo>
                    <a:pt x="3121957" y="2499229"/>
                  </a:lnTo>
                  <a:lnTo>
                    <a:pt x="3042942" y="2505503"/>
                  </a:lnTo>
                  <a:lnTo>
                    <a:pt x="3080647" y="2564207"/>
                  </a:lnTo>
                  <a:lnTo>
                    <a:pt x="2909891" y="2487502"/>
                  </a:lnTo>
                  <a:lnTo>
                    <a:pt x="2838081" y="2497012"/>
                  </a:lnTo>
                  <a:close/>
                </a:path>
                <a:path w="3962400" h="2605404">
                  <a:moveTo>
                    <a:pt x="2878667" y="2557011"/>
                  </a:moveTo>
                  <a:lnTo>
                    <a:pt x="2909891" y="2487502"/>
                  </a:lnTo>
                  <a:lnTo>
                    <a:pt x="3016523" y="2535402"/>
                  </a:lnTo>
                  <a:lnTo>
                    <a:pt x="3016507" y="2549317"/>
                  </a:lnTo>
                  <a:lnTo>
                    <a:pt x="2939991" y="2514946"/>
                  </a:lnTo>
                  <a:lnTo>
                    <a:pt x="2878667" y="2557011"/>
                  </a:lnTo>
                  <a:close/>
                </a:path>
                <a:path w="3962400" h="2605404">
                  <a:moveTo>
                    <a:pt x="2936145" y="2596754"/>
                  </a:moveTo>
                  <a:lnTo>
                    <a:pt x="2939991" y="2514946"/>
                  </a:lnTo>
                  <a:lnTo>
                    <a:pt x="2976736" y="2531452"/>
                  </a:lnTo>
                  <a:lnTo>
                    <a:pt x="2936145" y="2596754"/>
                  </a:lnTo>
                  <a:close/>
                </a:path>
                <a:path w="3962400" h="2605404">
                  <a:moveTo>
                    <a:pt x="3016441" y="2604978"/>
                  </a:moveTo>
                  <a:lnTo>
                    <a:pt x="2976736" y="2531452"/>
                  </a:lnTo>
                  <a:lnTo>
                    <a:pt x="3016507" y="2549317"/>
                  </a:lnTo>
                  <a:lnTo>
                    <a:pt x="3016441" y="2604978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30CEDD5-9775-47F5-8009-F624484BDC0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200" y="0"/>
            <a:ext cx="4953000" cy="15621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381000" y="3238500"/>
            <a:ext cx="10019281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just"/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Пам’ятні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річниці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just"/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спільноти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країни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людства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781800" y="4914900"/>
            <a:ext cx="9144000" cy="2554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серпня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2021 року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відбулося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святкування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тридцятої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річниці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Незалежності</a:t>
            </a:r>
            <a:r>
              <a:rPr lang="ru-RU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яку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проголошено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1991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поєднує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число,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місяць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3CB68820-6EED-45FD-9534-9C2BA863DCA1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7700" y="5219700"/>
            <a:ext cx="5753100" cy="472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9" name="object 19"/>
          <p:cNvGrpSpPr/>
          <p:nvPr/>
        </p:nvGrpSpPr>
        <p:grpSpPr>
          <a:xfrm>
            <a:off x="9067800" y="7772387"/>
            <a:ext cx="4114799" cy="2514613"/>
            <a:chOff x="14269626" y="5392953"/>
            <a:chExt cx="2979658" cy="1676413"/>
          </a:xfrm>
        </p:grpSpPr>
        <p:sp>
          <p:nvSpPr>
            <p:cNvPr id="20" name="object 20"/>
            <p:cNvSpPr/>
            <p:nvPr/>
          </p:nvSpPr>
          <p:spPr>
            <a:xfrm>
              <a:off x="15107825" y="5394236"/>
              <a:ext cx="2126615" cy="1675130"/>
            </a:xfrm>
            <a:custGeom>
              <a:avLst/>
              <a:gdLst/>
              <a:ahLst/>
              <a:cxnLst/>
              <a:rect l="l" t="t" r="r" b="b"/>
              <a:pathLst>
                <a:path w="2126615" h="1675129">
                  <a:moveTo>
                    <a:pt x="795337" y="1675117"/>
                  </a:moveTo>
                  <a:lnTo>
                    <a:pt x="0" y="935038"/>
                  </a:lnTo>
                  <a:lnTo>
                    <a:pt x="977361" y="0"/>
                  </a:lnTo>
                  <a:lnTo>
                    <a:pt x="2126040" y="401891"/>
                  </a:lnTo>
                  <a:lnTo>
                    <a:pt x="795337" y="1675117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269626" y="5392953"/>
              <a:ext cx="2979658" cy="1546854"/>
            </a:xfrm>
            <a:prstGeom prst="rect">
              <a:avLst/>
            </a:prstGeom>
          </p:spPr>
        </p:pic>
      </p:grpSp>
      <p:pic>
        <p:nvPicPr>
          <p:cNvPr id="1026" name="Picture 2" descr="C:\Users\User\Downloads\qrcode_ua.mozaweb.co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639800" y="0"/>
            <a:ext cx="4286250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0-02-05-5c5f9d436ca1ff5e54ef5b6261f3937bfb407c4addeeb4f90fb35557c116ef61_4228df44.mp4">
            <a:hlinkClick r:id="" action="ppaction://media"/>
          </p:cNvPr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524000" y="800100"/>
            <a:ext cx="15925800" cy="8534400"/>
          </a:xfrm>
          <a:prstGeom prst="rect">
            <a:avLst/>
          </a:prstGeom>
        </p:spPr>
      </p:pic>
      <p:pic>
        <p:nvPicPr>
          <p:cNvPr id="6" name="день і німч.mp4">
            <a:hlinkClick r:id="" action="ppaction://media"/>
          </p:cNvPr>
          <p:cNvPicPr>
            <a:picLocks noGrp="1" noRot="1" noChangeAspect="1"/>
          </p:cNvPicPr>
          <p:nvPr>
            <p:ph sz="half" idx="3"/>
            <a:vide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447800" y="723900"/>
            <a:ext cx="16078200" cy="8686800"/>
          </a:xfrm>
          <a:prstGeom prst="rect">
            <a:avLst/>
          </a:prstGeom>
        </p:spPr>
      </p:pic>
      <p:pic>
        <p:nvPicPr>
          <p:cNvPr id="7" name="день і німч (video-converter.com).avi">
            <a:hlinkClick r:id="" action="ppaction://media"/>
          </p:cNvPr>
          <p:cNvPicPr>
            <a:picLocks noRot="1" noChangeAspect="1"/>
          </p:cNvPicPr>
          <p:nvPr>
            <a:videoFile r:link="rId3"/>
          </p:nvPr>
        </p:nvPicPr>
        <p:blipFill>
          <a:blip r:embed="rId7" cstate="print"/>
          <a:stretch>
            <a:fillRect/>
          </a:stretch>
        </p:blipFill>
        <p:spPr>
          <a:xfrm>
            <a:off x="381000" y="571500"/>
            <a:ext cx="17526000" cy="929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FA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47719" y="0"/>
            <a:ext cx="6401608" cy="10298337"/>
            <a:chOff x="47719" y="0"/>
            <a:chExt cx="6401608" cy="1029833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719" y="0"/>
              <a:ext cx="6401608" cy="1029833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352800" y="571500"/>
              <a:ext cx="1869439" cy="751840"/>
            </a:xfrm>
            <a:custGeom>
              <a:avLst/>
              <a:gdLst/>
              <a:ahLst/>
              <a:cxnLst/>
              <a:rect l="l" t="t" r="r" b="b"/>
              <a:pathLst>
                <a:path w="1869439" h="751839">
                  <a:moveTo>
                    <a:pt x="74832" y="37697"/>
                  </a:moveTo>
                  <a:lnTo>
                    <a:pt x="38518" y="0"/>
                  </a:lnTo>
                  <a:lnTo>
                    <a:pt x="77533" y="2197"/>
                  </a:lnTo>
                  <a:lnTo>
                    <a:pt x="77566" y="2651"/>
                  </a:lnTo>
                  <a:lnTo>
                    <a:pt x="81004" y="2402"/>
                  </a:lnTo>
                  <a:lnTo>
                    <a:pt x="341343" y="17796"/>
                  </a:lnTo>
                  <a:lnTo>
                    <a:pt x="75026" y="37058"/>
                  </a:lnTo>
                  <a:lnTo>
                    <a:pt x="75059" y="37512"/>
                  </a:lnTo>
                  <a:lnTo>
                    <a:pt x="74832" y="37697"/>
                  </a:lnTo>
                  <a:close/>
                </a:path>
                <a:path w="1869439" h="751839">
                  <a:moveTo>
                    <a:pt x="81004" y="2402"/>
                  </a:moveTo>
                  <a:lnTo>
                    <a:pt x="77566" y="2651"/>
                  </a:lnTo>
                  <a:lnTo>
                    <a:pt x="77533" y="2197"/>
                  </a:lnTo>
                  <a:lnTo>
                    <a:pt x="81004" y="2402"/>
                  </a:lnTo>
                  <a:close/>
                </a:path>
                <a:path w="1869439" h="751839">
                  <a:moveTo>
                    <a:pt x="348285" y="18206"/>
                  </a:moveTo>
                  <a:lnTo>
                    <a:pt x="75091" y="37966"/>
                  </a:lnTo>
                  <a:lnTo>
                    <a:pt x="75026" y="37058"/>
                  </a:lnTo>
                  <a:lnTo>
                    <a:pt x="341343" y="17796"/>
                  </a:lnTo>
                  <a:lnTo>
                    <a:pt x="348285" y="18206"/>
                  </a:lnTo>
                  <a:close/>
                </a:path>
                <a:path w="1869439" h="751839">
                  <a:moveTo>
                    <a:pt x="75091" y="37966"/>
                  </a:moveTo>
                  <a:lnTo>
                    <a:pt x="74832" y="37697"/>
                  </a:lnTo>
                  <a:lnTo>
                    <a:pt x="75059" y="37512"/>
                  </a:lnTo>
                  <a:lnTo>
                    <a:pt x="75091" y="37966"/>
                  </a:lnTo>
                  <a:close/>
                </a:path>
                <a:path w="1869439" h="751839">
                  <a:moveTo>
                    <a:pt x="70631" y="109016"/>
                  </a:moveTo>
                  <a:lnTo>
                    <a:pt x="34058" y="71050"/>
                  </a:lnTo>
                  <a:lnTo>
                    <a:pt x="74832" y="37697"/>
                  </a:lnTo>
                  <a:lnTo>
                    <a:pt x="75091" y="37966"/>
                  </a:lnTo>
                  <a:lnTo>
                    <a:pt x="348285" y="18206"/>
                  </a:lnTo>
                  <a:lnTo>
                    <a:pt x="882826" y="49816"/>
                  </a:lnTo>
                  <a:lnTo>
                    <a:pt x="71053" y="108529"/>
                  </a:lnTo>
                  <a:lnTo>
                    <a:pt x="70631" y="109016"/>
                  </a:lnTo>
                  <a:close/>
                </a:path>
                <a:path w="1869439" h="751839">
                  <a:moveTo>
                    <a:pt x="893233" y="50432"/>
                  </a:moveTo>
                  <a:lnTo>
                    <a:pt x="71151" y="109891"/>
                  </a:lnTo>
                  <a:lnTo>
                    <a:pt x="71053" y="108529"/>
                  </a:lnTo>
                  <a:lnTo>
                    <a:pt x="882826" y="49816"/>
                  </a:lnTo>
                  <a:lnTo>
                    <a:pt x="893233" y="50432"/>
                  </a:lnTo>
                  <a:close/>
                </a:path>
                <a:path w="1869439" h="751839">
                  <a:moveTo>
                    <a:pt x="1427497" y="82061"/>
                  </a:moveTo>
                  <a:lnTo>
                    <a:pt x="66658" y="180488"/>
                  </a:lnTo>
                  <a:lnTo>
                    <a:pt x="30085" y="142521"/>
                  </a:lnTo>
                  <a:lnTo>
                    <a:pt x="71086" y="108983"/>
                  </a:lnTo>
                  <a:lnTo>
                    <a:pt x="71151" y="109891"/>
                  </a:lnTo>
                  <a:lnTo>
                    <a:pt x="893233" y="50432"/>
                  </a:lnTo>
                  <a:lnTo>
                    <a:pt x="1427497" y="82061"/>
                  </a:lnTo>
                  <a:close/>
                </a:path>
                <a:path w="1869439" h="751839">
                  <a:moveTo>
                    <a:pt x="1430966" y="82267"/>
                  </a:moveTo>
                  <a:lnTo>
                    <a:pt x="64872" y="181073"/>
                  </a:lnTo>
                  <a:lnTo>
                    <a:pt x="64773" y="179711"/>
                  </a:lnTo>
                  <a:lnTo>
                    <a:pt x="66658" y="180488"/>
                  </a:lnTo>
                  <a:lnTo>
                    <a:pt x="1427497" y="82061"/>
                  </a:lnTo>
                  <a:lnTo>
                    <a:pt x="1430966" y="82267"/>
                  </a:lnTo>
                  <a:close/>
                </a:path>
                <a:path w="1869439" h="751839">
                  <a:moveTo>
                    <a:pt x="60411" y="252124"/>
                  </a:moveTo>
                  <a:lnTo>
                    <a:pt x="23838" y="214157"/>
                  </a:lnTo>
                  <a:lnTo>
                    <a:pt x="64839" y="180619"/>
                  </a:lnTo>
                  <a:lnTo>
                    <a:pt x="64872" y="181073"/>
                  </a:lnTo>
                  <a:lnTo>
                    <a:pt x="1430966" y="82267"/>
                  </a:lnTo>
                  <a:lnTo>
                    <a:pt x="1868881" y="108088"/>
                  </a:lnTo>
                  <a:lnTo>
                    <a:pt x="1865330" y="121122"/>
                  </a:lnTo>
                  <a:lnTo>
                    <a:pt x="60833" y="251637"/>
                  </a:lnTo>
                  <a:lnTo>
                    <a:pt x="60411" y="252124"/>
                  </a:lnTo>
                  <a:close/>
                </a:path>
                <a:path w="1869439" h="751839">
                  <a:moveTo>
                    <a:pt x="1865076" y="122053"/>
                  </a:moveTo>
                  <a:lnTo>
                    <a:pt x="60899" y="252545"/>
                  </a:lnTo>
                  <a:lnTo>
                    <a:pt x="60833" y="251637"/>
                  </a:lnTo>
                  <a:lnTo>
                    <a:pt x="1865330" y="121122"/>
                  </a:lnTo>
                  <a:lnTo>
                    <a:pt x="1865076" y="122053"/>
                  </a:lnTo>
                  <a:close/>
                </a:path>
                <a:path w="1869439" h="751839">
                  <a:moveTo>
                    <a:pt x="56438" y="323595"/>
                  </a:moveTo>
                  <a:lnTo>
                    <a:pt x="19865" y="285629"/>
                  </a:lnTo>
                  <a:lnTo>
                    <a:pt x="60866" y="252091"/>
                  </a:lnTo>
                  <a:lnTo>
                    <a:pt x="60899" y="252545"/>
                  </a:lnTo>
                  <a:lnTo>
                    <a:pt x="1865076" y="122053"/>
                  </a:lnTo>
                  <a:lnTo>
                    <a:pt x="1845545" y="193737"/>
                  </a:lnTo>
                  <a:lnTo>
                    <a:pt x="56860" y="323108"/>
                  </a:lnTo>
                  <a:lnTo>
                    <a:pt x="56438" y="323595"/>
                  </a:lnTo>
                  <a:close/>
                </a:path>
                <a:path w="1869439" h="751839">
                  <a:moveTo>
                    <a:pt x="1845164" y="195133"/>
                  </a:moveTo>
                  <a:lnTo>
                    <a:pt x="56958" y="324470"/>
                  </a:lnTo>
                  <a:lnTo>
                    <a:pt x="56860" y="323108"/>
                  </a:lnTo>
                  <a:lnTo>
                    <a:pt x="1845545" y="193737"/>
                  </a:lnTo>
                  <a:lnTo>
                    <a:pt x="1845164" y="195133"/>
                  </a:lnTo>
                  <a:close/>
                </a:path>
                <a:path w="1869439" h="751839">
                  <a:moveTo>
                    <a:pt x="52465" y="395066"/>
                  </a:moveTo>
                  <a:lnTo>
                    <a:pt x="15892" y="357100"/>
                  </a:lnTo>
                  <a:lnTo>
                    <a:pt x="56893" y="323562"/>
                  </a:lnTo>
                  <a:lnTo>
                    <a:pt x="56958" y="324470"/>
                  </a:lnTo>
                  <a:lnTo>
                    <a:pt x="1845164" y="195133"/>
                  </a:lnTo>
                  <a:lnTo>
                    <a:pt x="1825760" y="266352"/>
                  </a:lnTo>
                  <a:lnTo>
                    <a:pt x="52887" y="394580"/>
                  </a:lnTo>
                  <a:lnTo>
                    <a:pt x="52465" y="395066"/>
                  </a:lnTo>
                  <a:close/>
                </a:path>
                <a:path w="1869439" h="751839">
                  <a:moveTo>
                    <a:pt x="1825379" y="267748"/>
                  </a:moveTo>
                  <a:lnTo>
                    <a:pt x="52985" y="395941"/>
                  </a:lnTo>
                  <a:lnTo>
                    <a:pt x="52887" y="394580"/>
                  </a:lnTo>
                  <a:lnTo>
                    <a:pt x="1825760" y="266352"/>
                  </a:lnTo>
                  <a:lnTo>
                    <a:pt x="1825379" y="267748"/>
                  </a:lnTo>
                  <a:close/>
                </a:path>
                <a:path w="1869439" h="751839">
                  <a:moveTo>
                    <a:pt x="48448" y="466913"/>
                  </a:moveTo>
                  <a:lnTo>
                    <a:pt x="11952" y="429026"/>
                  </a:lnTo>
                  <a:lnTo>
                    <a:pt x="52952" y="395487"/>
                  </a:lnTo>
                  <a:lnTo>
                    <a:pt x="52985" y="395941"/>
                  </a:lnTo>
                  <a:lnTo>
                    <a:pt x="1825379" y="267748"/>
                  </a:lnTo>
                  <a:lnTo>
                    <a:pt x="1805848" y="339432"/>
                  </a:lnTo>
                  <a:lnTo>
                    <a:pt x="48946" y="466505"/>
                  </a:lnTo>
                  <a:lnTo>
                    <a:pt x="48448" y="466913"/>
                  </a:lnTo>
                  <a:close/>
                </a:path>
                <a:path w="1869439" h="751839">
                  <a:moveTo>
                    <a:pt x="48525" y="466992"/>
                  </a:moveTo>
                  <a:lnTo>
                    <a:pt x="48946" y="466505"/>
                  </a:lnTo>
                  <a:lnTo>
                    <a:pt x="48525" y="466992"/>
                  </a:lnTo>
                  <a:close/>
                </a:path>
                <a:path w="1869439" h="751839">
                  <a:moveTo>
                    <a:pt x="48979" y="466959"/>
                  </a:moveTo>
                  <a:lnTo>
                    <a:pt x="48525" y="466992"/>
                  </a:lnTo>
                  <a:lnTo>
                    <a:pt x="48946" y="466505"/>
                  </a:lnTo>
                  <a:lnTo>
                    <a:pt x="48979" y="466959"/>
                  </a:lnTo>
                  <a:close/>
                </a:path>
                <a:path w="1869439" h="751839">
                  <a:moveTo>
                    <a:pt x="1805594" y="340363"/>
                  </a:moveTo>
                  <a:lnTo>
                    <a:pt x="49012" y="467413"/>
                  </a:lnTo>
                  <a:lnTo>
                    <a:pt x="48946" y="466505"/>
                  </a:lnTo>
                  <a:lnTo>
                    <a:pt x="1805848" y="339432"/>
                  </a:lnTo>
                  <a:lnTo>
                    <a:pt x="1805594" y="340363"/>
                  </a:lnTo>
                  <a:close/>
                </a:path>
                <a:path w="1869439" h="751839">
                  <a:moveTo>
                    <a:pt x="44519" y="538009"/>
                  </a:moveTo>
                  <a:lnTo>
                    <a:pt x="7946" y="500043"/>
                  </a:lnTo>
                  <a:lnTo>
                    <a:pt x="48448" y="466913"/>
                  </a:lnTo>
                  <a:lnTo>
                    <a:pt x="48979" y="466959"/>
                  </a:lnTo>
                  <a:lnTo>
                    <a:pt x="49012" y="467413"/>
                  </a:lnTo>
                  <a:lnTo>
                    <a:pt x="1805594" y="340363"/>
                  </a:lnTo>
                  <a:lnTo>
                    <a:pt x="1787965" y="405065"/>
                  </a:lnTo>
                  <a:lnTo>
                    <a:pt x="1788749" y="411397"/>
                  </a:lnTo>
                  <a:lnTo>
                    <a:pt x="44941" y="537523"/>
                  </a:lnTo>
                  <a:lnTo>
                    <a:pt x="44519" y="538009"/>
                  </a:lnTo>
                  <a:close/>
                </a:path>
                <a:path w="1869439" h="751839">
                  <a:moveTo>
                    <a:pt x="1788861" y="412301"/>
                  </a:moveTo>
                  <a:lnTo>
                    <a:pt x="45006" y="538430"/>
                  </a:lnTo>
                  <a:lnTo>
                    <a:pt x="44941" y="537523"/>
                  </a:lnTo>
                  <a:lnTo>
                    <a:pt x="1788749" y="411397"/>
                  </a:lnTo>
                  <a:lnTo>
                    <a:pt x="1788861" y="412301"/>
                  </a:lnTo>
                  <a:close/>
                </a:path>
                <a:path w="1869439" h="751839">
                  <a:moveTo>
                    <a:pt x="40546" y="609481"/>
                  </a:moveTo>
                  <a:lnTo>
                    <a:pt x="3973" y="571515"/>
                  </a:lnTo>
                  <a:lnTo>
                    <a:pt x="44973" y="537976"/>
                  </a:lnTo>
                  <a:lnTo>
                    <a:pt x="45006" y="538430"/>
                  </a:lnTo>
                  <a:lnTo>
                    <a:pt x="1788861" y="412301"/>
                  </a:lnTo>
                  <a:lnTo>
                    <a:pt x="1797482" y="481949"/>
                  </a:lnTo>
                  <a:lnTo>
                    <a:pt x="40968" y="608994"/>
                  </a:lnTo>
                  <a:lnTo>
                    <a:pt x="40546" y="609481"/>
                  </a:lnTo>
                  <a:close/>
                </a:path>
                <a:path w="1869439" h="751839">
                  <a:moveTo>
                    <a:pt x="1797594" y="482854"/>
                  </a:moveTo>
                  <a:lnTo>
                    <a:pt x="41033" y="609902"/>
                  </a:lnTo>
                  <a:lnTo>
                    <a:pt x="40968" y="608994"/>
                  </a:lnTo>
                  <a:lnTo>
                    <a:pt x="1797482" y="481949"/>
                  </a:lnTo>
                  <a:lnTo>
                    <a:pt x="1797594" y="482854"/>
                  </a:lnTo>
                  <a:close/>
                </a:path>
                <a:path w="1869439" h="751839">
                  <a:moveTo>
                    <a:pt x="38559" y="645216"/>
                  </a:moveTo>
                  <a:lnTo>
                    <a:pt x="0" y="642986"/>
                  </a:lnTo>
                  <a:lnTo>
                    <a:pt x="41000" y="609448"/>
                  </a:lnTo>
                  <a:lnTo>
                    <a:pt x="41033" y="609902"/>
                  </a:lnTo>
                  <a:lnTo>
                    <a:pt x="1797594" y="482854"/>
                  </a:lnTo>
                  <a:lnTo>
                    <a:pt x="1801849" y="517225"/>
                  </a:lnTo>
                  <a:lnTo>
                    <a:pt x="38981" y="644730"/>
                  </a:lnTo>
                  <a:lnTo>
                    <a:pt x="38559" y="645216"/>
                  </a:lnTo>
                  <a:close/>
                </a:path>
                <a:path w="1869439" h="751839">
                  <a:moveTo>
                    <a:pt x="1830849" y="751496"/>
                  </a:moveTo>
                  <a:lnTo>
                    <a:pt x="39014" y="645184"/>
                  </a:lnTo>
                  <a:lnTo>
                    <a:pt x="38981" y="644730"/>
                  </a:lnTo>
                  <a:lnTo>
                    <a:pt x="1801849" y="517225"/>
                  </a:lnTo>
                  <a:lnTo>
                    <a:pt x="1830849" y="751496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43885" y="2201555"/>
              <a:ext cx="1757045" cy="735965"/>
            </a:xfrm>
            <a:custGeom>
              <a:avLst/>
              <a:gdLst/>
              <a:ahLst/>
              <a:cxnLst/>
              <a:rect l="l" t="t" r="r" b="b"/>
              <a:pathLst>
                <a:path w="1757045" h="735964">
                  <a:moveTo>
                    <a:pt x="57305" y="648605"/>
                  </a:moveTo>
                  <a:lnTo>
                    <a:pt x="31122" y="646848"/>
                  </a:lnTo>
                  <a:lnTo>
                    <a:pt x="740811" y="43385"/>
                  </a:lnTo>
                  <a:lnTo>
                    <a:pt x="766994" y="45142"/>
                  </a:lnTo>
                  <a:lnTo>
                    <a:pt x="57305" y="648605"/>
                  </a:lnTo>
                  <a:close/>
                </a:path>
                <a:path w="1757045" h="735964">
                  <a:moveTo>
                    <a:pt x="794128" y="692050"/>
                  </a:moveTo>
                  <a:lnTo>
                    <a:pt x="767945" y="690293"/>
                  </a:lnTo>
                  <a:lnTo>
                    <a:pt x="1477634" y="86830"/>
                  </a:lnTo>
                  <a:lnTo>
                    <a:pt x="1503817" y="88586"/>
                  </a:lnTo>
                  <a:lnTo>
                    <a:pt x="794128" y="692050"/>
                  </a:lnTo>
                  <a:close/>
                </a:path>
                <a:path w="1757045" h="735964">
                  <a:moveTo>
                    <a:pt x="1530983" y="735948"/>
                  </a:moveTo>
                  <a:lnTo>
                    <a:pt x="1504800" y="734192"/>
                  </a:lnTo>
                  <a:lnTo>
                    <a:pt x="1754564" y="521739"/>
                  </a:lnTo>
                  <a:lnTo>
                    <a:pt x="1757050" y="543462"/>
                  </a:lnTo>
                  <a:lnTo>
                    <a:pt x="1530983" y="735948"/>
                  </a:lnTo>
                  <a:close/>
                </a:path>
                <a:path w="1757045" h="735964">
                  <a:moveTo>
                    <a:pt x="12841" y="21203"/>
                  </a:moveTo>
                  <a:lnTo>
                    <a:pt x="0" y="7986"/>
                  </a:lnTo>
                  <a:lnTo>
                    <a:pt x="9479" y="0"/>
                  </a:lnTo>
                  <a:lnTo>
                    <a:pt x="29684" y="1276"/>
                  </a:lnTo>
                  <a:lnTo>
                    <a:pt x="29717" y="1730"/>
                  </a:lnTo>
                  <a:lnTo>
                    <a:pt x="32446" y="1533"/>
                  </a:lnTo>
                  <a:lnTo>
                    <a:pt x="35207" y="1789"/>
                  </a:lnTo>
                  <a:lnTo>
                    <a:pt x="12841" y="21203"/>
                  </a:lnTo>
                  <a:close/>
                </a:path>
                <a:path w="1757045" h="735964">
                  <a:moveTo>
                    <a:pt x="32446" y="1533"/>
                  </a:moveTo>
                  <a:lnTo>
                    <a:pt x="29717" y="1730"/>
                  </a:lnTo>
                  <a:lnTo>
                    <a:pt x="29684" y="1276"/>
                  </a:lnTo>
                  <a:lnTo>
                    <a:pt x="32446" y="1533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621258" y="2224004"/>
              <a:ext cx="1834514" cy="692150"/>
            </a:xfrm>
            <a:custGeom>
              <a:avLst/>
              <a:gdLst/>
              <a:ahLst/>
              <a:cxnLst/>
              <a:rect l="l" t="t" r="r" b="b"/>
              <a:pathLst>
                <a:path w="1834514" h="692150">
                  <a:moveTo>
                    <a:pt x="12841" y="355854"/>
                  </a:moveTo>
                  <a:lnTo>
                    <a:pt x="0" y="342637"/>
                  </a:lnTo>
                  <a:lnTo>
                    <a:pt x="403083" y="0"/>
                  </a:lnTo>
                  <a:lnTo>
                    <a:pt x="429266" y="1756"/>
                  </a:lnTo>
                  <a:lnTo>
                    <a:pt x="12841" y="355854"/>
                  </a:lnTo>
                  <a:close/>
                </a:path>
                <a:path w="1834514" h="692150">
                  <a:moveTo>
                    <a:pt x="451786" y="648085"/>
                  </a:moveTo>
                  <a:lnTo>
                    <a:pt x="425603" y="646328"/>
                  </a:lnTo>
                  <a:lnTo>
                    <a:pt x="1135293" y="42865"/>
                  </a:lnTo>
                  <a:lnTo>
                    <a:pt x="1161476" y="44622"/>
                  </a:lnTo>
                  <a:lnTo>
                    <a:pt x="451786" y="648085"/>
                  </a:lnTo>
                  <a:close/>
                </a:path>
                <a:path w="1834514" h="692150">
                  <a:moveTo>
                    <a:pt x="1188642" y="691984"/>
                  </a:moveTo>
                  <a:lnTo>
                    <a:pt x="1162459" y="690227"/>
                  </a:lnTo>
                  <a:lnTo>
                    <a:pt x="1834232" y="118710"/>
                  </a:lnTo>
                  <a:lnTo>
                    <a:pt x="1825973" y="149880"/>
                  </a:lnTo>
                  <a:lnTo>
                    <a:pt x="1188642" y="691984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267200" y="266700"/>
              <a:ext cx="742315" cy="954405"/>
            </a:xfrm>
            <a:custGeom>
              <a:avLst/>
              <a:gdLst/>
              <a:ahLst/>
              <a:cxnLst/>
              <a:rect l="l" t="t" r="r" b="b"/>
              <a:pathLst>
                <a:path w="742314" h="954405">
                  <a:moveTo>
                    <a:pt x="604207" y="47626"/>
                  </a:moveTo>
                  <a:lnTo>
                    <a:pt x="567602" y="50274"/>
                  </a:lnTo>
                  <a:lnTo>
                    <a:pt x="581336" y="0"/>
                  </a:lnTo>
                  <a:lnTo>
                    <a:pt x="598026" y="34841"/>
                  </a:lnTo>
                  <a:lnTo>
                    <a:pt x="604207" y="47626"/>
                  </a:lnTo>
                  <a:close/>
                </a:path>
                <a:path w="742314" h="954405">
                  <a:moveTo>
                    <a:pt x="616567" y="73198"/>
                  </a:moveTo>
                  <a:lnTo>
                    <a:pt x="502659" y="81437"/>
                  </a:lnTo>
                  <a:lnTo>
                    <a:pt x="518212" y="31031"/>
                  </a:lnTo>
                  <a:lnTo>
                    <a:pt x="567602" y="50274"/>
                  </a:lnTo>
                  <a:lnTo>
                    <a:pt x="604207" y="47626"/>
                  </a:lnTo>
                  <a:lnTo>
                    <a:pt x="616567" y="73198"/>
                  </a:lnTo>
                  <a:close/>
                </a:path>
                <a:path w="742314" h="954405">
                  <a:moveTo>
                    <a:pt x="628928" y="98770"/>
                  </a:moveTo>
                  <a:lnTo>
                    <a:pt x="437715" y="112600"/>
                  </a:lnTo>
                  <a:lnTo>
                    <a:pt x="453269" y="62194"/>
                  </a:lnTo>
                  <a:lnTo>
                    <a:pt x="502659" y="81437"/>
                  </a:lnTo>
                  <a:lnTo>
                    <a:pt x="616567" y="73198"/>
                  </a:lnTo>
                  <a:lnTo>
                    <a:pt x="628928" y="98770"/>
                  </a:lnTo>
                  <a:close/>
                </a:path>
                <a:path w="742314" h="954405">
                  <a:moveTo>
                    <a:pt x="641289" y="124342"/>
                  </a:moveTo>
                  <a:lnTo>
                    <a:pt x="372772" y="143763"/>
                  </a:lnTo>
                  <a:lnTo>
                    <a:pt x="388326" y="93357"/>
                  </a:lnTo>
                  <a:lnTo>
                    <a:pt x="437715" y="112600"/>
                  </a:lnTo>
                  <a:lnTo>
                    <a:pt x="628928" y="98770"/>
                  </a:lnTo>
                  <a:lnTo>
                    <a:pt x="641289" y="124342"/>
                  </a:lnTo>
                  <a:close/>
                </a:path>
                <a:path w="742314" h="954405">
                  <a:moveTo>
                    <a:pt x="653649" y="149914"/>
                  </a:moveTo>
                  <a:lnTo>
                    <a:pt x="307829" y="174926"/>
                  </a:lnTo>
                  <a:lnTo>
                    <a:pt x="323383" y="124520"/>
                  </a:lnTo>
                  <a:lnTo>
                    <a:pt x="372772" y="143763"/>
                  </a:lnTo>
                  <a:lnTo>
                    <a:pt x="641289" y="124342"/>
                  </a:lnTo>
                  <a:lnTo>
                    <a:pt x="653649" y="149914"/>
                  </a:lnTo>
                  <a:close/>
                </a:path>
                <a:path w="742314" h="954405">
                  <a:moveTo>
                    <a:pt x="665797" y="175045"/>
                  </a:moveTo>
                  <a:lnTo>
                    <a:pt x="244218" y="205537"/>
                  </a:lnTo>
                  <a:lnTo>
                    <a:pt x="258440" y="155683"/>
                  </a:lnTo>
                  <a:lnTo>
                    <a:pt x="307829" y="174926"/>
                  </a:lnTo>
                  <a:lnTo>
                    <a:pt x="653649" y="149914"/>
                  </a:lnTo>
                  <a:lnTo>
                    <a:pt x="665797" y="175045"/>
                  </a:lnTo>
                  <a:close/>
                </a:path>
                <a:path w="742314" h="954405">
                  <a:moveTo>
                    <a:pt x="678158" y="200617"/>
                  </a:moveTo>
                  <a:lnTo>
                    <a:pt x="179275" y="236700"/>
                  </a:lnTo>
                  <a:lnTo>
                    <a:pt x="194829" y="186294"/>
                  </a:lnTo>
                  <a:lnTo>
                    <a:pt x="244218" y="205537"/>
                  </a:lnTo>
                  <a:lnTo>
                    <a:pt x="665797" y="175045"/>
                  </a:lnTo>
                  <a:lnTo>
                    <a:pt x="678158" y="200617"/>
                  </a:lnTo>
                  <a:close/>
                </a:path>
                <a:path w="742314" h="954405">
                  <a:moveTo>
                    <a:pt x="690518" y="226189"/>
                  </a:moveTo>
                  <a:lnTo>
                    <a:pt x="114332" y="267863"/>
                  </a:lnTo>
                  <a:lnTo>
                    <a:pt x="129885" y="217457"/>
                  </a:lnTo>
                  <a:lnTo>
                    <a:pt x="179275" y="236700"/>
                  </a:lnTo>
                  <a:lnTo>
                    <a:pt x="678158" y="200617"/>
                  </a:lnTo>
                  <a:lnTo>
                    <a:pt x="690518" y="226189"/>
                  </a:lnTo>
                  <a:close/>
                </a:path>
                <a:path w="742314" h="954405">
                  <a:moveTo>
                    <a:pt x="702879" y="251760"/>
                  </a:moveTo>
                  <a:lnTo>
                    <a:pt x="49389" y="299026"/>
                  </a:lnTo>
                  <a:lnTo>
                    <a:pt x="64942" y="248620"/>
                  </a:lnTo>
                  <a:lnTo>
                    <a:pt x="114332" y="267863"/>
                  </a:lnTo>
                  <a:lnTo>
                    <a:pt x="690518" y="226189"/>
                  </a:lnTo>
                  <a:lnTo>
                    <a:pt x="702879" y="251760"/>
                  </a:lnTo>
                  <a:close/>
                </a:path>
                <a:path w="742314" h="954405">
                  <a:moveTo>
                    <a:pt x="325319" y="953948"/>
                  </a:moveTo>
                  <a:lnTo>
                    <a:pt x="16690" y="314624"/>
                  </a:lnTo>
                  <a:lnTo>
                    <a:pt x="0" y="279783"/>
                  </a:lnTo>
                  <a:lnTo>
                    <a:pt x="49389" y="299026"/>
                  </a:lnTo>
                  <a:lnTo>
                    <a:pt x="702879" y="251760"/>
                  </a:lnTo>
                  <a:lnTo>
                    <a:pt x="742092" y="332885"/>
                  </a:lnTo>
                  <a:lnTo>
                    <a:pt x="325319" y="953948"/>
                  </a:lnTo>
                  <a:close/>
                </a:path>
              </a:pathLst>
            </a:custGeom>
            <a:solidFill>
              <a:srgbClr val="4F4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 flipV="1">
            <a:off x="7620000" y="10287000"/>
            <a:ext cx="5854700" cy="1397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pc="-625" dirty="0"/>
          </a:p>
        </p:txBody>
      </p:sp>
      <p:sp>
        <p:nvSpPr>
          <p:cNvPr id="12" name="object 12"/>
          <p:cNvSpPr txBox="1"/>
          <p:nvPr/>
        </p:nvSpPr>
        <p:spPr>
          <a:xfrm>
            <a:off x="8429292" y="5699084"/>
            <a:ext cx="6340475" cy="3584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462530">
              <a:lnSpc>
                <a:spcPct val="125000"/>
              </a:lnSpc>
              <a:spcBef>
                <a:spcPts val="100"/>
              </a:spcBef>
            </a:pPr>
            <a:r>
              <a:rPr sz="2000" spc="190" dirty="0" smtClean="0">
                <a:solidFill>
                  <a:srgbClr val="4F4F4F"/>
                </a:solidFill>
                <a:latin typeface="Microsoft Sans Serif"/>
                <a:cs typeface="Microsoft Sans Serif"/>
              </a:rPr>
              <a:t>.</a:t>
            </a:r>
            <a:endParaRPr sz="2000" dirty="0">
              <a:latin typeface="Microsoft Sans Serif"/>
              <a:cs typeface="Microsoft Sans Serif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5222855" y="6819900"/>
            <a:ext cx="3065145" cy="2971165"/>
            <a:chOff x="5753158" y="6686459"/>
            <a:chExt cx="3065145" cy="2971165"/>
          </a:xfrm>
        </p:grpSpPr>
        <p:sp>
          <p:nvSpPr>
            <p:cNvPr id="15" name="object 15"/>
            <p:cNvSpPr/>
            <p:nvPr/>
          </p:nvSpPr>
          <p:spPr>
            <a:xfrm>
              <a:off x="5753158" y="6686459"/>
              <a:ext cx="3065145" cy="2971165"/>
            </a:xfrm>
            <a:custGeom>
              <a:avLst/>
              <a:gdLst/>
              <a:ahLst/>
              <a:cxnLst/>
              <a:rect l="l" t="t" r="r" b="b"/>
              <a:pathLst>
                <a:path w="3065145" h="2971165">
                  <a:moveTo>
                    <a:pt x="1220520" y="837216"/>
                  </a:moveTo>
                  <a:lnTo>
                    <a:pt x="795929" y="1116050"/>
                  </a:lnTo>
                  <a:lnTo>
                    <a:pt x="485049" y="252733"/>
                  </a:lnTo>
                  <a:lnTo>
                    <a:pt x="1220520" y="837216"/>
                  </a:lnTo>
                  <a:close/>
                </a:path>
                <a:path w="3065145" h="2971165">
                  <a:moveTo>
                    <a:pt x="1593890" y="592018"/>
                  </a:moveTo>
                  <a:lnTo>
                    <a:pt x="1220520" y="837216"/>
                  </a:lnTo>
                  <a:lnTo>
                    <a:pt x="1362775" y="0"/>
                  </a:lnTo>
                  <a:lnTo>
                    <a:pt x="1593890" y="592018"/>
                  </a:lnTo>
                  <a:close/>
                </a:path>
                <a:path w="3065145" h="2971165">
                  <a:moveTo>
                    <a:pt x="2095932" y="574789"/>
                  </a:moveTo>
                  <a:lnTo>
                    <a:pt x="693621" y="1495706"/>
                  </a:lnTo>
                  <a:lnTo>
                    <a:pt x="54012" y="1167466"/>
                  </a:lnTo>
                  <a:lnTo>
                    <a:pt x="795929" y="1116050"/>
                  </a:lnTo>
                  <a:lnTo>
                    <a:pt x="1593890" y="592018"/>
                  </a:lnTo>
                  <a:lnTo>
                    <a:pt x="1673561" y="796101"/>
                  </a:lnTo>
                  <a:lnTo>
                    <a:pt x="2105040" y="512743"/>
                  </a:lnTo>
                  <a:lnTo>
                    <a:pt x="2095932" y="574789"/>
                  </a:lnTo>
                  <a:close/>
                </a:path>
                <a:path w="3065145" h="2971165">
                  <a:moveTo>
                    <a:pt x="2105040" y="512743"/>
                  </a:moveTo>
                  <a:lnTo>
                    <a:pt x="1673561" y="796101"/>
                  </a:lnTo>
                  <a:lnTo>
                    <a:pt x="2169526" y="73454"/>
                  </a:lnTo>
                  <a:lnTo>
                    <a:pt x="2105040" y="512743"/>
                  </a:lnTo>
                  <a:close/>
                </a:path>
                <a:path w="3065145" h="2971165">
                  <a:moveTo>
                    <a:pt x="1042706" y="2970831"/>
                  </a:moveTo>
                  <a:lnTo>
                    <a:pt x="1069864" y="2153884"/>
                  </a:lnTo>
                  <a:lnTo>
                    <a:pt x="364766" y="2516014"/>
                  </a:lnTo>
                  <a:lnTo>
                    <a:pt x="790835" y="1839269"/>
                  </a:lnTo>
                  <a:lnTo>
                    <a:pt x="0" y="1850300"/>
                  </a:lnTo>
                  <a:lnTo>
                    <a:pt x="693621" y="1495706"/>
                  </a:lnTo>
                  <a:lnTo>
                    <a:pt x="2095932" y="574789"/>
                  </a:lnTo>
                  <a:lnTo>
                    <a:pt x="2043226" y="933831"/>
                  </a:lnTo>
                  <a:lnTo>
                    <a:pt x="2721319" y="488518"/>
                  </a:lnTo>
                  <a:lnTo>
                    <a:pt x="2322190" y="1231294"/>
                  </a:lnTo>
                  <a:lnTo>
                    <a:pt x="3018218" y="1153202"/>
                  </a:lnTo>
                  <a:lnTo>
                    <a:pt x="2424335" y="1616472"/>
                  </a:lnTo>
                  <a:lnTo>
                    <a:pt x="2432848" y="1622094"/>
                  </a:lnTo>
                  <a:lnTo>
                    <a:pt x="1392519" y="2305292"/>
                  </a:lnTo>
                  <a:lnTo>
                    <a:pt x="1042706" y="2970831"/>
                  </a:lnTo>
                  <a:close/>
                </a:path>
                <a:path w="3065145" h="2971165">
                  <a:moveTo>
                    <a:pt x="1812684" y="2945091"/>
                  </a:moveTo>
                  <a:lnTo>
                    <a:pt x="1392519" y="2305292"/>
                  </a:lnTo>
                  <a:lnTo>
                    <a:pt x="2432848" y="1622094"/>
                  </a:lnTo>
                  <a:lnTo>
                    <a:pt x="2560542" y="1706430"/>
                  </a:lnTo>
                  <a:lnTo>
                    <a:pt x="2171258" y="1962079"/>
                  </a:lnTo>
                  <a:lnTo>
                    <a:pt x="2176931" y="1974051"/>
                  </a:lnTo>
                  <a:lnTo>
                    <a:pt x="1823766" y="2205980"/>
                  </a:lnTo>
                  <a:lnTo>
                    <a:pt x="1812684" y="2945091"/>
                  </a:lnTo>
                  <a:close/>
                </a:path>
                <a:path w="3065145" h="2971165">
                  <a:moveTo>
                    <a:pt x="3065075" y="2039653"/>
                  </a:moveTo>
                  <a:lnTo>
                    <a:pt x="2171258" y="1962079"/>
                  </a:lnTo>
                  <a:lnTo>
                    <a:pt x="2560542" y="1706430"/>
                  </a:lnTo>
                  <a:lnTo>
                    <a:pt x="3065075" y="2039653"/>
                  </a:lnTo>
                  <a:close/>
                </a:path>
                <a:path w="3065145" h="2971165">
                  <a:moveTo>
                    <a:pt x="2504107" y="2664452"/>
                  </a:moveTo>
                  <a:lnTo>
                    <a:pt x="1823766" y="2205980"/>
                  </a:lnTo>
                  <a:lnTo>
                    <a:pt x="2176931" y="1974051"/>
                  </a:lnTo>
                  <a:lnTo>
                    <a:pt x="2504107" y="2664452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915931" y="7057770"/>
              <a:ext cx="2553970" cy="2599690"/>
            </a:xfrm>
            <a:custGeom>
              <a:avLst/>
              <a:gdLst/>
              <a:ahLst/>
              <a:cxnLst/>
              <a:rect l="l" t="t" r="r" b="b"/>
              <a:pathLst>
                <a:path w="2553970" h="2599690">
                  <a:moveTo>
                    <a:pt x="550034" y="62259"/>
                  </a:moveTo>
                  <a:lnTo>
                    <a:pt x="497422" y="85597"/>
                  </a:lnTo>
                  <a:lnTo>
                    <a:pt x="455000" y="106261"/>
                  </a:lnTo>
                  <a:lnTo>
                    <a:pt x="411785" y="129128"/>
                  </a:lnTo>
                  <a:lnTo>
                    <a:pt x="381322" y="45226"/>
                  </a:lnTo>
                  <a:lnTo>
                    <a:pt x="404430" y="33111"/>
                  </a:lnTo>
                  <a:lnTo>
                    <a:pt x="427291" y="21579"/>
                  </a:lnTo>
                  <a:lnTo>
                    <a:pt x="471818" y="0"/>
                  </a:lnTo>
                  <a:lnTo>
                    <a:pt x="550034" y="62259"/>
                  </a:lnTo>
                  <a:close/>
                </a:path>
                <a:path w="2553970" h="2599690">
                  <a:moveTo>
                    <a:pt x="1394382" y="2184678"/>
                  </a:moveTo>
                  <a:lnTo>
                    <a:pt x="1344991" y="2109469"/>
                  </a:lnTo>
                  <a:lnTo>
                    <a:pt x="1417189" y="2040753"/>
                  </a:lnTo>
                  <a:lnTo>
                    <a:pt x="1985140" y="1486440"/>
                  </a:lnTo>
                  <a:lnTo>
                    <a:pt x="2131232" y="1348345"/>
                  </a:lnTo>
                  <a:lnTo>
                    <a:pt x="2200668" y="1284977"/>
                  </a:lnTo>
                  <a:lnTo>
                    <a:pt x="2267362" y="1226095"/>
                  </a:lnTo>
                  <a:lnTo>
                    <a:pt x="2299603" y="1198499"/>
                  </a:lnTo>
                  <a:lnTo>
                    <a:pt x="2350753" y="1155810"/>
                  </a:lnTo>
                  <a:lnTo>
                    <a:pt x="2398138" y="1118314"/>
                  </a:lnTo>
                  <a:lnTo>
                    <a:pt x="2441951" y="1085863"/>
                  </a:lnTo>
                  <a:lnTo>
                    <a:pt x="2482385" y="1058309"/>
                  </a:lnTo>
                  <a:lnTo>
                    <a:pt x="2519634" y="1035504"/>
                  </a:lnTo>
                  <a:lnTo>
                    <a:pt x="2553891" y="1017302"/>
                  </a:lnTo>
                  <a:lnTo>
                    <a:pt x="2261562" y="1245160"/>
                  </a:lnTo>
                  <a:lnTo>
                    <a:pt x="2328980" y="1289842"/>
                  </a:lnTo>
                  <a:lnTo>
                    <a:pt x="2262831" y="1348197"/>
                  </a:lnTo>
                  <a:lnTo>
                    <a:pt x="2193696" y="1411203"/>
                  </a:lnTo>
                  <a:lnTo>
                    <a:pt x="2047649" y="1549029"/>
                  </a:lnTo>
                  <a:lnTo>
                    <a:pt x="1945868" y="1647587"/>
                  </a:lnTo>
                  <a:lnTo>
                    <a:pt x="1660993" y="1834668"/>
                  </a:lnTo>
                  <a:lnTo>
                    <a:pt x="1659530" y="1929070"/>
                  </a:lnTo>
                  <a:lnTo>
                    <a:pt x="1431537" y="2149487"/>
                  </a:lnTo>
                  <a:lnTo>
                    <a:pt x="1394382" y="2184678"/>
                  </a:lnTo>
                  <a:close/>
                </a:path>
                <a:path w="2553970" h="2599690">
                  <a:moveTo>
                    <a:pt x="1717199" y="1872510"/>
                  </a:moveTo>
                  <a:lnTo>
                    <a:pt x="1660993" y="1834668"/>
                  </a:lnTo>
                  <a:lnTo>
                    <a:pt x="1945868" y="1647587"/>
                  </a:lnTo>
                  <a:lnTo>
                    <a:pt x="1773304" y="1816977"/>
                  </a:lnTo>
                  <a:lnTo>
                    <a:pt x="1745576" y="1844810"/>
                  </a:lnTo>
                  <a:lnTo>
                    <a:pt x="1717199" y="1872510"/>
                  </a:lnTo>
                  <a:close/>
                </a:path>
                <a:path w="2553970" h="2599690">
                  <a:moveTo>
                    <a:pt x="473899" y="1094516"/>
                  </a:moveTo>
                  <a:lnTo>
                    <a:pt x="391918" y="1052669"/>
                  </a:lnTo>
                  <a:lnTo>
                    <a:pt x="459580" y="978047"/>
                  </a:lnTo>
                  <a:lnTo>
                    <a:pt x="528897" y="899179"/>
                  </a:lnTo>
                  <a:lnTo>
                    <a:pt x="563698" y="858378"/>
                  </a:lnTo>
                  <a:lnTo>
                    <a:pt x="604335" y="809736"/>
                  </a:lnTo>
                  <a:lnTo>
                    <a:pt x="643024" y="762207"/>
                  </a:lnTo>
                  <a:lnTo>
                    <a:pt x="679748" y="715823"/>
                  </a:lnTo>
                  <a:lnTo>
                    <a:pt x="714491" y="670615"/>
                  </a:lnTo>
                  <a:lnTo>
                    <a:pt x="747238" y="626615"/>
                  </a:lnTo>
                  <a:lnTo>
                    <a:pt x="777973" y="583852"/>
                  </a:lnTo>
                  <a:lnTo>
                    <a:pt x="806680" y="542360"/>
                  </a:lnTo>
                  <a:lnTo>
                    <a:pt x="833342" y="502168"/>
                  </a:lnTo>
                  <a:lnTo>
                    <a:pt x="857945" y="463308"/>
                  </a:lnTo>
                  <a:lnTo>
                    <a:pt x="880472" y="425811"/>
                  </a:lnTo>
                  <a:lnTo>
                    <a:pt x="900908" y="389709"/>
                  </a:lnTo>
                  <a:lnTo>
                    <a:pt x="919237" y="355031"/>
                  </a:lnTo>
                  <a:lnTo>
                    <a:pt x="990042" y="411692"/>
                  </a:lnTo>
                  <a:lnTo>
                    <a:pt x="971951" y="445532"/>
                  </a:lnTo>
                  <a:lnTo>
                    <a:pt x="952037" y="480008"/>
                  </a:lnTo>
                  <a:lnTo>
                    <a:pt x="930957" y="514812"/>
                  </a:lnTo>
                  <a:lnTo>
                    <a:pt x="908204" y="550634"/>
                  </a:lnTo>
                  <a:lnTo>
                    <a:pt x="883799" y="587453"/>
                  </a:lnTo>
                  <a:lnTo>
                    <a:pt x="857759" y="625252"/>
                  </a:lnTo>
                  <a:lnTo>
                    <a:pt x="830101" y="664012"/>
                  </a:lnTo>
                  <a:lnTo>
                    <a:pt x="800845" y="703714"/>
                  </a:lnTo>
                  <a:lnTo>
                    <a:pt x="770007" y="744340"/>
                  </a:lnTo>
                  <a:lnTo>
                    <a:pt x="737607" y="785870"/>
                  </a:lnTo>
                  <a:lnTo>
                    <a:pt x="703662" y="828288"/>
                  </a:lnTo>
                  <a:lnTo>
                    <a:pt x="668190" y="871573"/>
                  </a:lnTo>
                  <a:lnTo>
                    <a:pt x="631209" y="915707"/>
                  </a:lnTo>
                  <a:lnTo>
                    <a:pt x="567689" y="989488"/>
                  </a:lnTo>
                  <a:lnTo>
                    <a:pt x="504852" y="1060380"/>
                  </a:lnTo>
                  <a:lnTo>
                    <a:pt x="473899" y="1094516"/>
                  </a:lnTo>
                  <a:close/>
                </a:path>
                <a:path w="2553970" h="2599690">
                  <a:moveTo>
                    <a:pt x="111690" y="1475162"/>
                  </a:moveTo>
                  <a:lnTo>
                    <a:pt x="0" y="1476747"/>
                  </a:lnTo>
                  <a:lnTo>
                    <a:pt x="30372" y="1435497"/>
                  </a:lnTo>
                  <a:lnTo>
                    <a:pt x="55395" y="1403366"/>
                  </a:lnTo>
                  <a:lnTo>
                    <a:pt x="73014" y="1381703"/>
                  </a:lnTo>
                  <a:lnTo>
                    <a:pt x="81177" y="1371858"/>
                  </a:lnTo>
                  <a:lnTo>
                    <a:pt x="86625" y="1366831"/>
                  </a:lnTo>
                  <a:lnTo>
                    <a:pt x="93631" y="1360128"/>
                  </a:lnTo>
                  <a:lnTo>
                    <a:pt x="119504" y="1334727"/>
                  </a:lnTo>
                  <a:lnTo>
                    <a:pt x="369127" y="1206677"/>
                  </a:lnTo>
                  <a:lnTo>
                    <a:pt x="261836" y="1317781"/>
                  </a:lnTo>
                  <a:lnTo>
                    <a:pt x="184384" y="1395501"/>
                  </a:lnTo>
                  <a:lnTo>
                    <a:pt x="160134" y="1419268"/>
                  </a:lnTo>
                  <a:lnTo>
                    <a:pt x="147288" y="1431601"/>
                  </a:lnTo>
                  <a:lnTo>
                    <a:pt x="124689" y="1459057"/>
                  </a:lnTo>
                  <a:lnTo>
                    <a:pt x="111690" y="1475162"/>
                  </a:lnTo>
                  <a:close/>
                </a:path>
                <a:path w="2553970" h="2599690">
                  <a:moveTo>
                    <a:pt x="251488" y="2066599"/>
                  </a:moveTo>
                  <a:lnTo>
                    <a:pt x="392463" y="1842453"/>
                  </a:lnTo>
                  <a:lnTo>
                    <a:pt x="394028" y="1841426"/>
                  </a:lnTo>
                  <a:lnTo>
                    <a:pt x="461112" y="1783531"/>
                  </a:lnTo>
                  <a:lnTo>
                    <a:pt x="530375" y="1721907"/>
                  </a:lnTo>
                  <a:lnTo>
                    <a:pt x="637743" y="1623455"/>
                  </a:lnTo>
                  <a:lnTo>
                    <a:pt x="785918" y="1483300"/>
                  </a:lnTo>
                  <a:lnTo>
                    <a:pt x="1557391" y="730906"/>
                  </a:lnTo>
                  <a:lnTo>
                    <a:pt x="1660911" y="634296"/>
                  </a:lnTo>
                  <a:lnTo>
                    <a:pt x="1725226" y="576250"/>
                  </a:lnTo>
                  <a:lnTo>
                    <a:pt x="1776304" y="531750"/>
                  </a:lnTo>
                  <a:lnTo>
                    <a:pt x="1822150" y="493350"/>
                  </a:lnTo>
                  <a:lnTo>
                    <a:pt x="1863090" y="460694"/>
                  </a:lnTo>
                  <a:lnTo>
                    <a:pt x="1899450" y="433429"/>
                  </a:lnTo>
                  <a:lnTo>
                    <a:pt x="1880989" y="559925"/>
                  </a:lnTo>
                  <a:lnTo>
                    <a:pt x="1854271" y="581944"/>
                  </a:lnTo>
                  <a:lnTo>
                    <a:pt x="1825982" y="606047"/>
                  </a:lnTo>
                  <a:lnTo>
                    <a:pt x="1764170" y="660562"/>
                  </a:lnTo>
                  <a:lnTo>
                    <a:pt x="1701957" y="717075"/>
                  </a:lnTo>
                  <a:lnTo>
                    <a:pt x="1567633" y="843501"/>
                  </a:lnTo>
                  <a:lnTo>
                    <a:pt x="846367" y="1548230"/>
                  </a:lnTo>
                  <a:lnTo>
                    <a:pt x="697249" y="1689225"/>
                  </a:lnTo>
                  <a:lnTo>
                    <a:pt x="589020" y="1788440"/>
                  </a:lnTo>
                  <a:lnTo>
                    <a:pt x="519092" y="1850663"/>
                  </a:lnTo>
                  <a:lnTo>
                    <a:pt x="451257" y="1909245"/>
                  </a:lnTo>
                  <a:lnTo>
                    <a:pt x="407364" y="1945958"/>
                  </a:lnTo>
                  <a:lnTo>
                    <a:pt x="365482" y="1980058"/>
                  </a:lnTo>
                  <a:lnTo>
                    <a:pt x="325570" y="2011538"/>
                  </a:lnTo>
                  <a:lnTo>
                    <a:pt x="287586" y="2040388"/>
                  </a:lnTo>
                  <a:lnTo>
                    <a:pt x="251488" y="2066599"/>
                  </a:lnTo>
                  <a:close/>
                </a:path>
                <a:path w="2553970" h="2599690">
                  <a:moveTo>
                    <a:pt x="900471" y="1980531"/>
                  </a:moveTo>
                  <a:lnTo>
                    <a:pt x="905606" y="1853068"/>
                  </a:lnTo>
                  <a:lnTo>
                    <a:pt x="939139" y="1820205"/>
                  </a:lnTo>
                  <a:lnTo>
                    <a:pt x="1158601" y="1601292"/>
                  </a:lnTo>
                  <a:lnTo>
                    <a:pt x="1314595" y="1440205"/>
                  </a:lnTo>
                  <a:lnTo>
                    <a:pt x="1415835" y="1332226"/>
                  </a:lnTo>
                  <a:lnTo>
                    <a:pt x="1526274" y="1210734"/>
                  </a:lnTo>
                  <a:lnTo>
                    <a:pt x="1601938" y="1124771"/>
                  </a:lnTo>
                  <a:lnTo>
                    <a:pt x="1677082" y="1036610"/>
                  </a:lnTo>
                  <a:lnTo>
                    <a:pt x="1713883" y="992180"/>
                  </a:lnTo>
                  <a:lnTo>
                    <a:pt x="1749862" y="947773"/>
                  </a:lnTo>
                  <a:lnTo>
                    <a:pt x="1784789" y="903578"/>
                  </a:lnTo>
                  <a:lnTo>
                    <a:pt x="1818434" y="859785"/>
                  </a:lnTo>
                  <a:lnTo>
                    <a:pt x="1850566" y="816584"/>
                  </a:lnTo>
                  <a:lnTo>
                    <a:pt x="1880955" y="774167"/>
                  </a:lnTo>
                  <a:lnTo>
                    <a:pt x="1909370" y="732724"/>
                  </a:lnTo>
                  <a:lnTo>
                    <a:pt x="1935581" y="692444"/>
                  </a:lnTo>
                  <a:lnTo>
                    <a:pt x="1959357" y="653519"/>
                  </a:lnTo>
                  <a:lnTo>
                    <a:pt x="1980468" y="616138"/>
                  </a:lnTo>
                  <a:lnTo>
                    <a:pt x="1998683" y="580493"/>
                  </a:lnTo>
                  <a:lnTo>
                    <a:pt x="2025505" y="515169"/>
                  </a:lnTo>
                  <a:lnTo>
                    <a:pt x="2037979" y="459069"/>
                  </a:lnTo>
                  <a:lnTo>
                    <a:pt x="2119351" y="405632"/>
                  </a:lnTo>
                  <a:lnTo>
                    <a:pt x="2122934" y="416045"/>
                  </a:lnTo>
                  <a:lnTo>
                    <a:pt x="2125420" y="428090"/>
                  </a:lnTo>
                  <a:lnTo>
                    <a:pt x="2126694" y="441912"/>
                  </a:lnTo>
                  <a:lnTo>
                    <a:pt x="2126640" y="457657"/>
                  </a:lnTo>
                  <a:lnTo>
                    <a:pt x="2116241" y="519429"/>
                  </a:lnTo>
                  <a:lnTo>
                    <a:pt x="2090772" y="591070"/>
                  </a:lnTo>
                  <a:lnTo>
                    <a:pt x="2072342" y="630705"/>
                  </a:lnTo>
                  <a:lnTo>
                    <a:pt x="2050092" y="672943"/>
                  </a:lnTo>
                  <a:lnTo>
                    <a:pt x="2024005" y="717829"/>
                  </a:lnTo>
                  <a:lnTo>
                    <a:pt x="1994063" y="765408"/>
                  </a:lnTo>
                  <a:lnTo>
                    <a:pt x="1960248" y="815726"/>
                  </a:lnTo>
                  <a:lnTo>
                    <a:pt x="1922544" y="868827"/>
                  </a:lnTo>
                  <a:lnTo>
                    <a:pt x="1880932" y="924758"/>
                  </a:lnTo>
                  <a:lnTo>
                    <a:pt x="1855703" y="957502"/>
                  </a:lnTo>
                  <a:lnTo>
                    <a:pt x="1829257" y="991101"/>
                  </a:lnTo>
                  <a:lnTo>
                    <a:pt x="1772743" y="1060830"/>
                  </a:lnTo>
                  <a:lnTo>
                    <a:pt x="1711451" y="1133871"/>
                  </a:lnTo>
                  <a:lnTo>
                    <a:pt x="1645440" y="1210156"/>
                  </a:lnTo>
                  <a:lnTo>
                    <a:pt x="1574769" y="1289612"/>
                  </a:lnTo>
                  <a:lnTo>
                    <a:pt x="1460157" y="1414587"/>
                  </a:lnTo>
                  <a:lnTo>
                    <a:pt x="1338404" y="1543066"/>
                  </a:lnTo>
                  <a:lnTo>
                    <a:pt x="1298799" y="1584028"/>
                  </a:lnTo>
                  <a:lnTo>
                    <a:pt x="1105948" y="1779146"/>
                  </a:lnTo>
                  <a:lnTo>
                    <a:pt x="900471" y="1980531"/>
                  </a:lnTo>
                  <a:close/>
                </a:path>
                <a:path w="2553970" h="2599690">
                  <a:moveTo>
                    <a:pt x="880455" y="2599177"/>
                  </a:moveTo>
                  <a:lnTo>
                    <a:pt x="883511" y="2499243"/>
                  </a:lnTo>
                  <a:lnTo>
                    <a:pt x="901294" y="2487296"/>
                  </a:lnTo>
                  <a:lnTo>
                    <a:pt x="920269" y="2474075"/>
                  </a:lnTo>
                  <a:lnTo>
                    <a:pt x="962124" y="2443879"/>
                  </a:lnTo>
                  <a:lnTo>
                    <a:pt x="880455" y="2599177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575E10E6-A249-4F3A-9AA7-95D0406F8ED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2781300"/>
            <a:ext cx="12877800" cy="6934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2667000" y="1104900"/>
            <a:ext cx="12877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 smtClean="0">
                <a:solidFill>
                  <a:srgbClr val="FF0000"/>
                </a:solidFill>
                <a:cs typeface="Aharoni" pitchFamily="2" charset="-79"/>
              </a:rPr>
              <a:t>  РІЗНОМАНІТНІСТЬ СВІТУ     ГОДИННИКІВ</a:t>
            </a:r>
            <a:endParaRPr lang="ru-RU" sz="5400" dirty="0">
              <a:solidFill>
                <a:srgbClr val="FF0000"/>
              </a:solidFill>
              <a:cs typeface="Aharoni" pitchFamily="2" charset="-79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647700"/>
            <a:ext cx="1847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dirty="0"/>
          </a:p>
          <a:p>
            <a:endParaRPr lang="uk-UA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509E7ED-B96F-4143-B5BD-F1F77CBD3E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1307" t="34249" r="32846" b="28400"/>
          <a:stretch/>
        </p:blipFill>
        <p:spPr>
          <a:xfrm>
            <a:off x="3352800" y="5524500"/>
            <a:ext cx="11582400" cy="3305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95400" y="495300"/>
            <a:ext cx="5715000" cy="4648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71600" y="1104900"/>
            <a:ext cx="5562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орієнтуватися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часі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доби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поділили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24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години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годину — на 60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хвилин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хвилину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на 60 секунд. А для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вимірювання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винайшли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годинник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7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144000" y="266700"/>
            <a:ext cx="8305800" cy="4953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448800" y="1104900"/>
            <a:ext cx="7924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Спершу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люди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орієнтувалися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сонцем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Потім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придумали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піщаний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водяний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годинники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ХІІІ ст. —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механічний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коліщата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тягарці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точними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Подібний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теперішній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годинник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винайдено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Х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 ст. у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Німеччині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41910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1D4C8"/>
          </a:solidFill>
        </p:spPr>
        <p:txBody>
          <a:bodyPr wrap="square" lIns="0" tIns="0" rIns="0" bIns="0" rtlCol="0"/>
          <a:lstStyle/>
          <a:p>
            <a:endParaRPr sz="3200" dirty="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924884"/>
            <a:ext cx="3414346" cy="736211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737689" y="50415"/>
            <a:ext cx="2551587" cy="6977507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838200" y="0"/>
            <a:ext cx="8305800" cy="23666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wrap="square" lIns="0" tIns="804545" rIns="0" bIns="0" rtlCol="0">
            <a:spAutoFit/>
          </a:bodyPr>
          <a:lstStyle/>
          <a:p>
            <a:pPr algn="l">
              <a:spcBef>
                <a:spcPts val="201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Історична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хронологія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історичних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часі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sz="2900" dirty="0">
              <a:latin typeface="Microsoft Sans Serif"/>
              <a:cs typeface="Microsoft Sans Serif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AFB9631-030F-45B5-BAA9-BD5A4F4A39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52800" y="6896100"/>
            <a:ext cx="8686800" cy="2600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2" descr="D:\Литвиненко\документи різне\календ..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98098">
            <a:off x="11569614" y="-193167"/>
            <a:ext cx="6524964" cy="3152804"/>
          </a:xfrm>
          <a:prstGeom prst="rect">
            <a:avLst/>
          </a:prstGeom>
          <a:noFill/>
        </p:spPr>
      </p:pic>
      <p:pic>
        <p:nvPicPr>
          <p:cNvPr id="13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 rot="1471192">
            <a:off x="12982517" y="6741080"/>
            <a:ext cx="3989405" cy="3207662"/>
          </a:xfrm>
          <a:prstGeom prst="rect">
            <a:avLst/>
          </a:prstGeom>
        </p:spPr>
      </p:pic>
      <p:grpSp>
        <p:nvGrpSpPr>
          <p:cNvPr id="14" name="object 3"/>
          <p:cNvGrpSpPr/>
          <p:nvPr/>
        </p:nvGrpSpPr>
        <p:grpSpPr>
          <a:xfrm rot="21380108">
            <a:off x="105026" y="1942598"/>
            <a:ext cx="4862830" cy="3441700"/>
            <a:chOff x="2987589" y="6522121"/>
            <a:chExt cx="4862830" cy="3441700"/>
          </a:xfrm>
        </p:grpSpPr>
        <p:sp>
          <p:nvSpPr>
            <p:cNvPr id="15" name="object 4"/>
            <p:cNvSpPr/>
            <p:nvPr/>
          </p:nvSpPr>
          <p:spPr>
            <a:xfrm>
              <a:off x="2987589" y="6525620"/>
              <a:ext cx="4820285" cy="3437890"/>
            </a:xfrm>
            <a:custGeom>
              <a:avLst/>
              <a:gdLst/>
              <a:ahLst/>
              <a:cxnLst/>
              <a:rect l="l" t="t" r="r" b="b"/>
              <a:pathLst>
                <a:path w="4820284" h="3437890">
                  <a:moveTo>
                    <a:pt x="1229921" y="3437803"/>
                  </a:moveTo>
                  <a:lnTo>
                    <a:pt x="0" y="1385732"/>
                  </a:lnTo>
                  <a:lnTo>
                    <a:pt x="2636755" y="0"/>
                  </a:lnTo>
                  <a:lnTo>
                    <a:pt x="4820020" y="1550782"/>
                  </a:lnTo>
                  <a:lnTo>
                    <a:pt x="1229921" y="3437803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5"/>
            <p:cNvSpPr/>
            <p:nvPr/>
          </p:nvSpPr>
          <p:spPr>
            <a:xfrm>
              <a:off x="3276841" y="6767753"/>
              <a:ext cx="3727450" cy="2910840"/>
            </a:xfrm>
            <a:custGeom>
              <a:avLst/>
              <a:gdLst/>
              <a:ahLst/>
              <a:cxnLst/>
              <a:rect l="l" t="t" r="r" b="b"/>
              <a:pathLst>
                <a:path w="3727450" h="2910840">
                  <a:moveTo>
                    <a:pt x="1115834" y="2471674"/>
                  </a:moveTo>
                  <a:lnTo>
                    <a:pt x="600214" y="1490548"/>
                  </a:lnTo>
                  <a:lnTo>
                    <a:pt x="554355" y="1516989"/>
                  </a:lnTo>
                  <a:lnTo>
                    <a:pt x="1074407" y="2486164"/>
                  </a:lnTo>
                  <a:lnTo>
                    <a:pt x="1115834" y="2471674"/>
                  </a:lnTo>
                  <a:close/>
                </a:path>
                <a:path w="3727450" h="2910840">
                  <a:moveTo>
                    <a:pt x="1242656" y="2402459"/>
                  </a:moveTo>
                  <a:lnTo>
                    <a:pt x="727036" y="1421345"/>
                  </a:lnTo>
                  <a:lnTo>
                    <a:pt x="697369" y="1439227"/>
                  </a:lnTo>
                  <a:lnTo>
                    <a:pt x="1212989" y="2420353"/>
                  </a:lnTo>
                  <a:lnTo>
                    <a:pt x="1242656" y="2402459"/>
                  </a:lnTo>
                  <a:close/>
                </a:path>
                <a:path w="3727450" h="2910840">
                  <a:moveTo>
                    <a:pt x="1374902" y="2334818"/>
                  </a:moveTo>
                  <a:lnTo>
                    <a:pt x="859282" y="1353705"/>
                  </a:lnTo>
                  <a:lnTo>
                    <a:pt x="829614" y="1371587"/>
                  </a:lnTo>
                  <a:lnTo>
                    <a:pt x="1348752" y="2340508"/>
                  </a:lnTo>
                  <a:lnTo>
                    <a:pt x="1374902" y="2334818"/>
                  </a:lnTo>
                  <a:close/>
                </a:path>
                <a:path w="3727450" h="2910840">
                  <a:moveTo>
                    <a:pt x="1507947" y="2254186"/>
                  </a:moveTo>
                  <a:lnTo>
                    <a:pt x="988809" y="1285278"/>
                  </a:lnTo>
                  <a:lnTo>
                    <a:pt x="968095" y="1292529"/>
                  </a:lnTo>
                  <a:lnTo>
                    <a:pt x="1483715" y="2273643"/>
                  </a:lnTo>
                  <a:lnTo>
                    <a:pt x="1507947" y="2254186"/>
                  </a:lnTo>
                  <a:close/>
                </a:path>
                <a:path w="3727450" h="2910840">
                  <a:moveTo>
                    <a:pt x="1651850" y="2176691"/>
                  </a:moveTo>
                  <a:lnTo>
                    <a:pt x="1132725" y="1207770"/>
                  </a:lnTo>
                  <a:lnTo>
                    <a:pt x="1087767" y="1234478"/>
                  </a:lnTo>
                  <a:lnTo>
                    <a:pt x="1606905" y="2203399"/>
                  </a:lnTo>
                  <a:lnTo>
                    <a:pt x="1651850" y="2176691"/>
                  </a:lnTo>
                  <a:close/>
                </a:path>
                <a:path w="3727450" h="2910840">
                  <a:moveTo>
                    <a:pt x="1772437" y="2118906"/>
                  </a:moveTo>
                  <a:lnTo>
                    <a:pt x="1253299" y="1149985"/>
                  </a:lnTo>
                  <a:lnTo>
                    <a:pt x="1232585" y="1157236"/>
                  </a:lnTo>
                  <a:lnTo>
                    <a:pt x="1751723" y="2126157"/>
                  </a:lnTo>
                  <a:lnTo>
                    <a:pt x="1772437" y="2118906"/>
                  </a:lnTo>
                  <a:close/>
                </a:path>
                <a:path w="3727450" h="2910840">
                  <a:moveTo>
                    <a:pt x="1783359" y="2241004"/>
                  </a:moveTo>
                  <a:lnTo>
                    <a:pt x="1775028" y="2238603"/>
                  </a:lnTo>
                  <a:lnTo>
                    <a:pt x="1775218" y="2238654"/>
                  </a:lnTo>
                  <a:lnTo>
                    <a:pt x="1774202" y="2225141"/>
                  </a:lnTo>
                  <a:lnTo>
                    <a:pt x="1765147" y="2222538"/>
                  </a:lnTo>
                  <a:lnTo>
                    <a:pt x="1756892" y="2206942"/>
                  </a:lnTo>
                  <a:lnTo>
                    <a:pt x="1756778" y="2193696"/>
                  </a:lnTo>
                  <a:lnTo>
                    <a:pt x="1741385" y="2189264"/>
                  </a:lnTo>
                  <a:lnTo>
                    <a:pt x="1739900" y="2202053"/>
                  </a:lnTo>
                  <a:lnTo>
                    <a:pt x="1743189" y="2202992"/>
                  </a:lnTo>
                  <a:lnTo>
                    <a:pt x="1744167" y="2216493"/>
                  </a:lnTo>
                  <a:lnTo>
                    <a:pt x="1749755" y="2218105"/>
                  </a:lnTo>
                  <a:lnTo>
                    <a:pt x="1752193" y="2232025"/>
                  </a:lnTo>
                  <a:lnTo>
                    <a:pt x="1768881" y="2236838"/>
                  </a:lnTo>
                  <a:lnTo>
                    <a:pt x="1772602" y="2251113"/>
                  </a:lnTo>
                  <a:lnTo>
                    <a:pt x="1783359" y="2241004"/>
                  </a:lnTo>
                  <a:close/>
                </a:path>
                <a:path w="3727450" h="2910840">
                  <a:moveTo>
                    <a:pt x="1799551" y="2232444"/>
                  </a:moveTo>
                  <a:lnTo>
                    <a:pt x="1785061" y="2228278"/>
                  </a:lnTo>
                  <a:lnTo>
                    <a:pt x="1777923" y="2239429"/>
                  </a:lnTo>
                  <a:lnTo>
                    <a:pt x="1783359" y="2241004"/>
                  </a:lnTo>
                  <a:lnTo>
                    <a:pt x="1789696" y="2242820"/>
                  </a:lnTo>
                  <a:lnTo>
                    <a:pt x="1799551" y="2232444"/>
                  </a:lnTo>
                  <a:close/>
                </a:path>
                <a:path w="3727450" h="2910840">
                  <a:moveTo>
                    <a:pt x="1802168" y="2206764"/>
                  </a:moveTo>
                  <a:lnTo>
                    <a:pt x="1797685" y="2205469"/>
                  </a:lnTo>
                  <a:lnTo>
                    <a:pt x="1795614" y="2191664"/>
                  </a:lnTo>
                  <a:lnTo>
                    <a:pt x="1774888" y="2185695"/>
                  </a:lnTo>
                  <a:lnTo>
                    <a:pt x="1783956" y="2188299"/>
                  </a:lnTo>
                  <a:lnTo>
                    <a:pt x="1781937" y="2174506"/>
                  </a:lnTo>
                  <a:lnTo>
                    <a:pt x="1761998" y="2168766"/>
                  </a:lnTo>
                  <a:lnTo>
                    <a:pt x="1745805" y="2177313"/>
                  </a:lnTo>
                  <a:lnTo>
                    <a:pt x="1739582" y="2188743"/>
                  </a:lnTo>
                  <a:lnTo>
                    <a:pt x="1741385" y="2189264"/>
                  </a:lnTo>
                  <a:lnTo>
                    <a:pt x="1754060" y="2192909"/>
                  </a:lnTo>
                  <a:lnTo>
                    <a:pt x="1763014" y="2182279"/>
                  </a:lnTo>
                  <a:lnTo>
                    <a:pt x="1773885" y="2185416"/>
                  </a:lnTo>
                  <a:lnTo>
                    <a:pt x="1774888" y="2198916"/>
                  </a:lnTo>
                  <a:lnTo>
                    <a:pt x="1783143" y="2214499"/>
                  </a:lnTo>
                  <a:lnTo>
                    <a:pt x="1789480" y="2216327"/>
                  </a:lnTo>
                  <a:lnTo>
                    <a:pt x="1801952" y="2219922"/>
                  </a:lnTo>
                  <a:lnTo>
                    <a:pt x="1802168" y="2206764"/>
                  </a:lnTo>
                  <a:close/>
                </a:path>
                <a:path w="3727450" h="2910840">
                  <a:moveTo>
                    <a:pt x="1803971" y="2220506"/>
                  </a:moveTo>
                  <a:lnTo>
                    <a:pt x="1789480" y="2216327"/>
                  </a:lnTo>
                  <a:lnTo>
                    <a:pt x="1788693" y="2229320"/>
                  </a:lnTo>
                  <a:lnTo>
                    <a:pt x="1799551" y="2232444"/>
                  </a:lnTo>
                  <a:lnTo>
                    <a:pt x="1801368" y="2232964"/>
                  </a:lnTo>
                  <a:lnTo>
                    <a:pt x="1803971" y="2220506"/>
                  </a:lnTo>
                  <a:close/>
                </a:path>
                <a:path w="3727450" h="2910840">
                  <a:moveTo>
                    <a:pt x="1854365" y="2195360"/>
                  </a:moveTo>
                  <a:lnTo>
                    <a:pt x="1853349" y="2181860"/>
                  </a:lnTo>
                  <a:lnTo>
                    <a:pt x="1837232" y="2177224"/>
                  </a:lnTo>
                  <a:lnTo>
                    <a:pt x="1844294" y="2179243"/>
                  </a:lnTo>
                  <a:lnTo>
                    <a:pt x="1836039" y="2163661"/>
                  </a:lnTo>
                  <a:lnTo>
                    <a:pt x="1822335" y="2159711"/>
                  </a:lnTo>
                  <a:lnTo>
                    <a:pt x="1823313" y="2173211"/>
                  </a:lnTo>
                  <a:lnTo>
                    <a:pt x="1828901" y="2174824"/>
                  </a:lnTo>
                  <a:lnTo>
                    <a:pt x="1831340" y="2188730"/>
                  </a:lnTo>
                  <a:lnTo>
                    <a:pt x="1842579" y="2191969"/>
                  </a:lnTo>
                  <a:lnTo>
                    <a:pt x="1854365" y="2195360"/>
                  </a:lnTo>
                  <a:close/>
                </a:path>
                <a:path w="3727450" h="2910840">
                  <a:moveTo>
                    <a:pt x="1876831" y="2162187"/>
                  </a:moveTo>
                  <a:lnTo>
                    <a:pt x="1874761" y="2148370"/>
                  </a:lnTo>
                  <a:lnTo>
                    <a:pt x="1863102" y="2145017"/>
                  </a:lnTo>
                  <a:lnTo>
                    <a:pt x="1861083" y="2131225"/>
                  </a:lnTo>
                  <a:lnTo>
                    <a:pt x="1841144" y="2125484"/>
                  </a:lnTo>
                  <a:lnTo>
                    <a:pt x="1824951" y="2134031"/>
                  </a:lnTo>
                  <a:lnTo>
                    <a:pt x="1818728" y="2145449"/>
                  </a:lnTo>
                  <a:lnTo>
                    <a:pt x="1820532" y="2145969"/>
                  </a:lnTo>
                  <a:lnTo>
                    <a:pt x="1819046" y="2158758"/>
                  </a:lnTo>
                  <a:lnTo>
                    <a:pt x="1822335" y="2159711"/>
                  </a:lnTo>
                  <a:lnTo>
                    <a:pt x="1832419" y="2162606"/>
                  </a:lnTo>
                  <a:lnTo>
                    <a:pt x="1832305" y="2149373"/>
                  </a:lnTo>
                  <a:lnTo>
                    <a:pt x="1833206" y="2149627"/>
                  </a:lnTo>
                  <a:lnTo>
                    <a:pt x="1842160" y="2138984"/>
                  </a:lnTo>
                  <a:lnTo>
                    <a:pt x="1849399" y="2141080"/>
                  </a:lnTo>
                  <a:lnTo>
                    <a:pt x="1849513" y="2154313"/>
                  </a:lnTo>
                  <a:lnTo>
                    <a:pt x="1854034" y="2155621"/>
                  </a:lnTo>
                  <a:lnTo>
                    <a:pt x="1876831" y="2162187"/>
                  </a:lnTo>
                  <a:close/>
                </a:path>
                <a:path w="3727450" h="2910840">
                  <a:moveTo>
                    <a:pt x="1881314" y="2163483"/>
                  </a:moveTo>
                  <a:lnTo>
                    <a:pt x="1854034" y="2155621"/>
                  </a:lnTo>
                  <a:lnTo>
                    <a:pt x="1862289" y="2171217"/>
                  </a:lnTo>
                  <a:lnTo>
                    <a:pt x="1866823" y="2172525"/>
                  </a:lnTo>
                  <a:lnTo>
                    <a:pt x="1881098" y="2176627"/>
                  </a:lnTo>
                  <a:lnTo>
                    <a:pt x="1881314" y="2163483"/>
                  </a:lnTo>
                  <a:close/>
                </a:path>
                <a:path w="3727450" h="2910840">
                  <a:moveTo>
                    <a:pt x="1883117" y="2177211"/>
                  </a:moveTo>
                  <a:lnTo>
                    <a:pt x="1866823" y="2172525"/>
                  </a:lnTo>
                  <a:lnTo>
                    <a:pt x="1865122" y="2185251"/>
                  </a:lnTo>
                  <a:lnTo>
                    <a:pt x="1864207" y="2184984"/>
                  </a:lnTo>
                  <a:lnTo>
                    <a:pt x="1857984" y="2196414"/>
                  </a:lnTo>
                  <a:lnTo>
                    <a:pt x="1842579" y="2191969"/>
                  </a:lnTo>
                  <a:lnTo>
                    <a:pt x="1844509" y="2205748"/>
                  </a:lnTo>
                  <a:lnTo>
                    <a:pt x="1858987" y="2209914"/>
                  </a:lnTo>
                  <a:lnTo>
                    <a:pt x="1868830" y="2199551"/>
                  </a:lnTo>
                  <a:lnTo>
                    <a:pt x="1875180" y="2201367"/>
                  </a:lnTo>
                  <a:lnTo>
                    <a:pt x="1881416" y="2189937"/>
                  </a:lnTo>
                  <a:lnTo>
                    <a:pt x="1883117" y="2177211"/>
                  </a:lnTo>
                  <a:close/>
                </a:path>
                <a:path w="3727450" h="2910840">
                  <a:moveTo>
                    <a:pt x="1904682" y="2051265"/>
                  </a:moveTo>
                  <a:lnTo>
                    <a:pt x="1389062" y="1070140"/>
                  </a:lnTo>
                  <a:lnTo>
                    <a:pt x="1364830" y="1089596"/>
                  </a:lnTo>
                  <a:lnTo>
                    <a:pt x="1883968" y="2058517"/>
                  </a:lnTo>
                  <a:lnTo>
                    <a:pt x="1904682" y="2051265"/>
                  </a:lnTo>
                  <a:close/>
                </a:path>
                <a:path w="3727450" h="2910840">
                  <a:moveTo>
                    <a:pt x="1962264" y="2133930"/>
                  </a:moveTo>
                  <a:lnTo>
                    <a:pt x="1957730" y="2132634"/>
                  </a:lnTo>
                  <a:lnTo>
                    <a:pt x="1960245" y="2133346"/>
                  </a:lnTo>
                  <a:lnTo>
                    <a:pt x="1960460" y="2120188"/>
                  </a:lnTo>
                  <a:lnTo>
                    <a:pt x="1955977" y="2118906"/>
                  </a:lnTo>
                  <a:lnTo>
                    <a:pt x="1953907" y="2105088"/>
                  </a:lnTo>
                  <a:lnTo>
                    <a:pt x="1945957" y="2102802"/>
                  </a:lnTo>
                  <a:lnTo>
                    <a:pt x="1945957" y="2129244"/>
                  </a:lnTo>
                  <a:lnTo>
                    <a:pt x="1944268" y="2141956"/>
                  </a:lnTo>
                  <a:lnTo>
                    <a:pt x="1943354" y="2141702"/>
                  </a:lnTo>
                  <a:lnTo>
                    <a:pt x="1937131" y="2153120"/>
                  </a:lnTo>
                  <a:lnTo>
                    <a:pt x="1940471" y="2154085"/>
                  </a:lnTo>
                  <a:lnTo>
                    <a:pt x="1933498" y="2152078"/>
                  </a:lnTo>
                  <a:lnTo>
                    <a:pt x="1932495" y="2138565"/>
                  </a:lnTo>
                  <a:lnTo>
                    <a:pt x="1923440" y="2135962"/>
                  </a:lnTo>
                  <a:lnTo>
                    <a:pt x="1915185" y="2120366"/>
                  </a:lnTo>
                  <a:lnTo>
                    <a:pt x="1911553" y="2119325"/>
                  </a:lnTo>
                  <a:lnTo>
                    <a:pt x="1911451" y="2106079"/>
                  </a:lnTo>
                  <a:lnTo>
                    <a:pt x="1912353" y="2106333"/>
                  </a:lnTo>
                  <a:lnTo>
                    <a:pt x="1921306" y="2095703"/>
                  </a:lnTo>
                  <a:lnTo>
                    <a:pt x="1928545" y="2097798"/>
                  </a:lnTo>
                  <a:lnTo>
                    <a:pt x="1928660" y="2111032"/>
                  </a:lnTo>
                  <a:lnTo>
                    <a:pt x="1933181" y="2112340"/>
                  </a:lnTo>
                  <a:lnTo>
                    <a:pt x="1941436" y="2127935"/>
                  </a:lnTo>
                  <a:lnTo>
                    <a:pt x="1945957" y="2129244"/>
                  </a:lnTo>
                  <a:lnTo>
                    <a:pt x="1945957" y="2102802"/>
                  </a:lnTo>
                  <a:lnTo>
                    <a:pt x="1942249" y="2101735"/>
                  </a:lnTo>
                  <a:lnTo>
                    <a:pt x="1940229" y="2087930"/>
                  </a:lnTo>
                  <a:lnTo>
                    <a:pt x="1920290" y="2082190"/>
                  </a:lnTo>
                  <a:lnTo>
                    <a:pt x="1904098" y="2090750"/>
                  </a:lnTo>
                  <a:lnTo>
                    <a:pt x="1897875" y="2102167"/>
                  </a:lnTo>
                  <a:lnTo>
                    <a:pt x="1899678" y="2102688"/>
                  </a:lnTo>
                  <a:lnTo>
                    <a:pt x="1898192" y="2115477"/>
                  </a:lnTo>
                  <a:lnTo>
                    <a:pt x="1901482" y="2116429"/>
                  </a:lnTo>
                  <a:lnTo>
                    <a:pt x="1902460" y="2129917"/>
                  </a:lnTo>
                  <a:lnTo>
                    <a:pt x="1908048" y="2131530"/>
                  </a:lnTo>
                  <a:lnTo>
                    <a:pt x="1910486" y="2145449"/>
                  </a:lnTo>
                  <a:lnTo>
                    <a:pt x="1921713" y="2148687"/>
                  </a:lnTo>
                  <a:lnTo>
                    <a:pt x="1923656" y="2162454"/>
                  </a:lnTo>
                  <a:lnTo>
                    <a:pt x="1938134" y="2166632"/>
                  </a:lnTo>
                  <a:lnTo>
                    <a:pt x="1947976" y="2156256"/>
                  </a:lnTo>
                  <a:lnTo>
                    <a:pt x="1954326" y="2158073"/>
                  </a:lnTo>
                  <a:lnTo>
                    <a:pt x="1960562" y="2146655"/>
                  </a:lnTo>
                  <a:lnTo>
                    <a:pt x="1962264" y="2133930"/>
                  </a:lnTo>
                  <a:close/>
                </a:path>
                <a:path w="3727450" h="2910840">
                  <a:moveTo>
                    <a:pt x="2036089" y="2102319"/>
                  </a:moveTo>
                  <a:lnTo>
                    <a:pt x="2000338" y="2039162"/>
                  </a:lnTo>
                  <a:lnTo>
                    <a:pt x="1989582" y="2049284"/>
                  </a:lnTo>
                  <a:lnTo>
                    <a:pt x="1993201" y="2050326"/>
                  </a:lnTo>
                  <a:lnTo>
                    <a:pt x="1989696" y="2062530"/>
                  </a:lnTo>
                  <a:lnTo>
                    <a:pt x="1986076" y="2061489"/>
                  </a:lnTo>
                  <a:lnTo>
                    <a:pt x="1977123" y="2072132"/>
                  </a:lnTo>
                  <a:lnTo>
                    <a:pt x="1983460" y="2073948"/>
                  </a:lnTo>
                  <a:lnTo>
                    <a:pt x="1998751" y="2065134"/>
                  </a:lnTo>
                  <a:lnTo>
                    <a:pt x="2022614" y="2111654"/>
                  </a:lnTo>
                  <a:lnTo>
                    <a:pt x="2036089" y="2102319"/>
                  </a:lnTo>
                  <a:close/>
                </a:path>
                <a:path w="3727450" h="2910840">
                  <a:moveTo>
                    <a:pt x="2040445" y="1971421"/>
                  </a:moveTo>
                  <a:lnTo>
                    <a:pt x="1521307" y="1002499"/>
                  </a:lnTo>
                  <a:lnTo>
                    <a:pt x="1470926" y="1027633"/>
                  </a:lnTo>
                  <a:lnTo>
                    <a:pt x="1986546" y="2008759"/>
                  </a:lnTo>
                  <a:lnTo>
                    <a:pt x="2040445" y="1971421"/>
                  </a:lnTo>
                  <a:close/>
                </a:path>
                <a:path w="3727450" h="2910840">
                  <a:moveTo>
                    <a:pt x="2123376" y="2061387"/>
                  </a:moveTo>
                  <a:lnTo>
                    <a:pt x="2086254" y="2050694"/>
                  </a:lnTo>
                  <a:lnTo>
                    <a:pt x="2082533" y="2036406"/>
                  </a:lnTo>
                  <a:lnTo>
                    <a:pt x="2076183" y="2034578"/>
                  </a:lnTo>
                  <a:lnTo>
                    <a:pt x="2076081" y="2021332"/>
                  </a:lnTo>
                  <a:lnTo>
                    <a:pt x="2066074" y="2018449"/>
                  </a:lnTo>
                  <a:lnTo>
                    <a:pt x="2075180" y="2021065"/>
                  </a:lnTo>
                  <a:lnTo>
                    <a:pt x="2080501" y="2009381"/>
                  </a:lnTo>
                  <a:lnTo>
                    <a:pt x="2093074" y="1999792"/>
                  </a:lnTo>
                  <a:lnTo>
                    <a:pt x="2076145" y="1994916"/>
                  </a:lnTo>
                  <a:lnTo>
                    <a:pt x="2069414" y="2006193"/>
                  </a:lnTo>
                  <a:lnTo>
                    <a:pt x="2067204" y="2005558"/>
                  </a:lnTo>
                  <a:lnTo>
                    <a:pt x="2062505" y="2017420"/>
                  </a:lnTo>
                  <a:lnTo>
                    <a:pt x="2062810" y="2017522"/>
                  </a:lnTo>
                  <a:lnTo>
                    <a:pt x="2061591" y="2030374"/>
                  </a:lnTo>
                  <a:lnTo>
                    <a:pt x="2062213" y="2043772"/>
                  </a:lnTo>
                  <a:lnTo>
                    <a:pt x="2068144" y="2045487"/>
                  </a:lnTo>
                  <a:lnTo>
                    <a:pt x="2071573" y="2059686"/>
                  </a:lnTo>
                  <a:lnTo>
                    <a:pt x="2116239" y="2072551"/>
                  </a:lnTo>
                  <a:lnTo>
                    <a:pt x="2123376" y="2061387"/>
                  </a:lnTo>
                  <a:close/>
                </a:path>
                <a:path w="3727450" h="2910840">
                  <a:moveTo>
                    <a:pt x="2137600" y="1920100"/>
                  </a:moveTo>
                  <a:lnTo>
                    <a:pt x="1618462" y="951179"/>
                  </a:lnTo>
                  <a:lnTo>
                    <a:pt x="1597736" y="958430"/>
                  </a:lnTo>
                  <a:lnTo>
                    <a:pt x="2113356" y="1939556"/>
                  </a:lnTo>
                  <a:lnTo>
                    <a:pt x="2137600" y="1920100"/>
                  </a:lnTo>
                  <a:close/>
                </a:path>
                <a:path w="3727450" h="2910840">
                  <a:moveTo>
                    <a:pt x="2149424" y="2042452"/>
                  </a:moveTo>
                  <a:lnTo>
                    <a:pt x="2132431" y="2037562"/>
                  </a:lnTo>
                  <a:lnTo>
                    <a:pt x="2135848" y="2038540"/>
                  </a:lnTo>
                  <a:lnTo>
                    <a:pt x="2137549" y="2025815"/>
                  </a:lnTo>
                  <a:lnTo>
                    <a:pt x="2132114" y="2024253"/>
                  </a:lnTo>
                  <a:lnTo>
                    <a:pt x="2131098" y="2010740"/>
                  </a:lnTo>
                  <a:lnTo>
                    <a:pt x="2124291" y="2008784"/>
                  </a:lnTo>
                  <a:lnTo>
                    <a:pt x="2120925" y="1994598"/>
                  </a:lnTo>
                  <a:lnTo>
                    <a:pt x="2094547" y="1987003"/>
                  </a:lnTo>
                  <a:lnTo>
                    <a:pt x="2085454" y="1997595"/>
                  </a:lnTo>
                  <a:lnTo>
                    <a:pt x="2093074" y="1999792"/>
                  </a:lnTo>
                  <a:lnTo>
                    <a:pt x="2110270" y="2004745"/>
                  </a:lnTo>
                  <a:lnTo>
                    <a:pt x="2112187" y="2018512"/>
                  </a:lnTo>
                  <a:lnTo>
                    <a:pt x="2119426" y="2020608"/>
                  </a:lnTo>
                  <a:lnTo>
                    <a:pt x="2118639" y="2033587"/>
                  </a:lnTo>
                  <a:lnTo>
                    <a:pt x="2112302" y="2031758"/>
                  </a:lnTo>
                  <a:lnTo>
                    <a:pt x="2108784" y="2043963"/>
                  </a:lnTo>
                  <a:lnTo>
                    <a:pt x="2116937" y="2046312"/>
                  </a:lnTo>
                  <a:lnTo>
                    <a:pt x="2113419" y="2058517"/>
                  </a:lnTo>
                  <a:lnTo>
                    <a:pt x="2123376" y="2061387"/>
                  </a:lnTo>
                  <a:lnTo>
                    <a:pt x="2127910" y="2062683"/>
                  </a:lnTo>
                  <a:lnTo>
                    <a:pt x="2133219" y="2051011"/>
                  </a:lnTo>
                  <a:lnTo>
                    <a:pt x="2145004" y="2054390"/>
                  </a:lnTo>
                  <a:lnTo>
                    <a:pt x="2149424" y="2042452"/>
                  </a:lnTo>
                  <a:close/>
                </a:path>
                <a:path w="3727450" h="2910840">
                  <a:moveTo>
                    <a:pt x="2173338" y="1983257"/>
                  </a:moveTo>
                  <a:lnTo>
                    <a:pt x="2158847" y="1979091"/>
                  </a:lnTo>
                  <a:lnTo>
                    <a:pt x="2159863" y="1992591"/>
                  </a:lnTo>
                  <a:lnTo>
                    <a:pt x="2173338" y="1983257"/>
                  </a:lnTo>
                  <a:close/>
                </a:path>
                <a:path w="3727450" h="2910840">
                  <a:moveTo>
                    <a:pt x="2179459" y="1958594"/>
                  </a:moveTo>
                  <a:lnTo>
                    <a:pt x="2162251" y="1953641"/>
                  </a:lnTo>
                  <a:lnTo>
                    <a:pt x="2156930" y="1965312"/>
                  </a:lnTo>
                  <a:lnTo>
                    <a:pt x="2155228" y="1978037"/>
                  </a:lnTo>
                  <a:lnTo>
                    <a:pt x="2158847" y="1979091"/>
                  </a:lnTo>
                  <a:lnTo>
                    <a:pt x="2170620" y="1982470"/>
                  </a:lnTo>
                  <a:lnTo>
                    <a:pt x="2172322" y="1969744"/>
                  </a:lnTo>
                  <a:lnTo>
                    <a:pt x="2171420" y="1969490"/>
                  </a:lnTo>
                  <a:lnTo>
                    <a:pt x="2179459" y="1958594"/>
                  </a:lnTo>
                  <a:close/>
                </a:path>
                <a:path w="3727450" h="2910840">
                  <a:moveTo>
                    <a:pt x="2208441" y="1966937"/>
                  </a:moveTo>
                  <a:lnTo>
                    <a:pt x="2206625" y="1966417"/>
                  </a:lnTo>
                  <a:lnTo>
                    <a:pt x="2201989" y="1951863"/>
                  </a:lnTo>
                  <a:lnTo>
                    <a:pt x="2178443" y="1945081"/>
                  </a:lnTo>
                  <a:lnTo>
                    <a:pt x="2169503" y="1955723"/>
                  </a:lnTo>
                  <a:lnTo>
                    <a:pt x="2179459" y="1958594"/>
                  </a:lnTo>
                  <a:lnTo>
                    <a:pt x="2192121" y="1962251"/>
                  </a:lnTo>
                  <a:lnTo>
                    <a:pt x="2191334" y="1975231"/>
                  </a:lnTo>
                  <a:lnTo>
                    <a:pt x="2192248" y="1975485"/>
                  </a:lnTo>
                  <a:lnTo>
                    <a:pt x="2188730" y="1987689"/>
                  </a:lnTo>
                  <a:lnTo>
                    <a:pt x="2194026" y="1989226"/>
                  </a:lnTo>
                  <a:lnTo>
                    <a:pt x="2187829" y="1987435"/>
                  </a:lnTo>
                  <a:lnTo>
                    <a:pt x="2183409" y="1999373"/>
                  </a:lnTo>
                  <a:lnTo>
                    <a:pt x="2195169" y="2002764"/>
                  </a:lnTo>
                  <a:lnTo>
                    <a:pt x="2196084" y="2003018"/>
                  </a:lnTo>
                  <a:lnTo>
                    <a:pt x="2200491" y="1991093"/>
                  </a:lnTo>
                  <a:lnTo>
                    <a:pt x="2201405" y="1991347"/>
                  </a:lnTo>
                  <a:lnTo>
                    <a:pt x="2205825" y="1979396"/>
                  </a:lnTo>
                  <a:lnTo>
                    <a:pt x="2208441" y="1966937"/>
                  </a:lnTo>
                  <a:close/>
                </a:path>
                <a:path w="3727450" h="2910840">
                  <a:moveTo>
                    <a:pt x="2225954" y="2011629"/>
                  </a:moveTo>
                  <a:lnTo>
                    <a:pt x="2220417" y="1996821"/>
                  </a:lnTo>
                  <a:lnTo>
                    <a:pt x="2191664" y="2014969"/>
                  </a:lnTo>
                  <a:lnTo>
                    <a:pt x="2195169" y="2002764"/>
                  </a:lnTo>
                  <a:lnTo>
                    <a:pt x="2181593" y="1998853"/>
                  </a:lnTo>
                  <a:lnTo>
                    <a:pt x="2178075" y="2011057"/>
                  </a:lnTo>
                  <a:lnTo>
                    <a:pt x="2178189" y="2024303"/>
                  </a:lnTo>
                  <a:lnTo>
                    <a:pt x="2183612" y="2025865"/>
                  </a:lnTo>
                  <a:lnTo>
                    <a:pt x="2204783" y="2018753"/>
                  </a:lnTo>
                  <a:lnTo>
                    <a:pt x="2225954" y="2011629"/>
                  </a:lnTo>
                  <a:close/>
                </a:path>
                <a:path w="3727450" h="2910840">
                  <a:moveTo>
                    <a:pt x="2269845" y="1852460"/>
                  </a:moveTo>
                  <a:lnTo>
                    <a:pt x="1750707" y="883539"/>
                  </a:lnTo>
                  <a:lnTo>
                    <a:pt x="1729981" y="890790"/>
                  </a:lnTo>
                  <a:lnTo>
                    <a:pt x="2249119" y="1859711"/>
                  </a:lnTo>
                  <a:lnTo>
                    <a:pt x="2269845" y="1852460"/>
                  </a:lnTo>
                  <a:close/>
                </a:path>
                <a:path w="3727450" h="2910840">
                  <a:moveTo>
                    <a:pt x="2282152" y="1922081"/>
                  </a:moveTo>
                  <a:lnTo>
                    <a:pt x="2280335" y="1921560"/>
                  </a:lnTo>
                  <a:lnTo>
                    <a:pt x="2276602" y="1907273"/>
                  </a:lnTo>
                  <a:lnTo>
                    <a:pt x="2255786" y="1901278"/>
                  </a:lnTo>
                  <a:lnTo>
                    <a:pt x="2247735" y="1912175"/>
                  </a:lnTo>
                  <a:lnTo>
                    <a:pt x="2242312" y="1910613"/>
                  </a:lnTo>
                  <a:lnTo>
                    <a:pt x="2237892" y="1922551"/>
                  </a:lnTo>
                  <a:lnTo>
                    <a:pt x="2236978" y="1922284"/>
                  </a:lnTo>
                  <a:lnTo>
                    <a:pt x="2233472" y="1934489"/>
                  </a:lnTo>
                  <a:lnTo>
                    <a:pt x="2249767" y="1939188"/>
                  </a:lnTo>
                  <a:lnTo>
                    <a:pt x="2250567" y="1926196"/>
                  </a:lnTo>
                  <a:lnTo>
                    <a:pt x="2249652" y="1925942"/>
                  </a:lnTo>
                  <a:lnTo>
                    <a:pt x="2256777" y="1914791"/>
                  </a:lnTo>
                  <a:lnTo>
                    <a:pt x="2265845" y="1917395"/>
                  </a:lnTo>
                  <a:lnTo>
                    <a:pt x="2266861" y="1930895"/>
                  </a:lnTo>
                  <a:lnTo>
                    <a:pt x="2278634" y="1934286"/>
                  </a:lnTo>
                  <a:lnTo>
                    <a:pt x="2282152" y="1922081"/>
                  </a:lnTo>
                  <a:close/>
                </a:path>
                <a:path w="3727450" h="2910840">
                  <a:moveTo>
                    <a:pt x="2300478" y="1953793"/>
                  </a:moveTo>
                  <a:lnTo>
                    <a:pt x="2287955" y="1950186"/>
                  </a:lnTo>
                  <a:lnTo>
                    <a:pt x="2297760" y="1953006"/>
                  </a:lnTo>
                  <a:lnTo>
                    <a:pt x="2297646" y="1939759"/>
                  </a:lnTo>
                  <a:lnTo>
                    <a:pt x="2265959" y="1930641"/>
                  </a:lnTo>
                  <a:lnTo>
                    <a:pt x="2260625" y="1942312"/>
                  </a:lnTo>
                  <a:lnTo>
                    <a:pt x="2285974" y="1949627"/>
                  </a:lnTo>
                  <a:lnTo>
                    <a:pt x="2283371" y="1962086"/>
                  </a:lnTo>
                  <a:lnTo>
                    <a:pt x="2279751" y="1961045"/>
                  </a:lnTo>
                  <a:lnTo>
                    <a:pt x="2272614" y="1972208"/>
                  </a:lnTo>
                  <a:lnTo>
                    <a:pt x="2266277" y="1970379"/>
                  </a:lnTo>
                  <a:lnTo>
                    <a:pt x="2266175" y="1957133"/>
                  </a:lnTo>
                  <a:lnTo>
                    <a:pt x="2263457" y="1956346"/>
                  </a:lnTo>
                  <a:lnTo>
                    <a:pt x="2249982" y="1965680"/>
                  </a:lnTo>
                  <a:lnTo>
                    <a:pt x="2254504" y="1966988"/>
                  </a:lnTo>
                  <a:lnTo>
                    <a:pt x="2254618" y="1980234"/>
                  </a:lnTo>
                  <a:lnTo>
                    <a:pt x="2272728" y="1985454"/>
                  </a:lnTo>
                  <a:lnTo>
                    <a:pt x="2283472" y="1975345"/>
                  </a:lnTo>
                  <a:lnTo>
                    <a:pt x="2288908" y="1976894"/>
                  </a:lnTo>
                  <a:lnTo>
                    <a:pt x="2296045" y="1965731"/>
                  </a:lnTo>
                  <a:lnTo>
                    <a:pt x="2295144" y="1965477"/>
                  </a:lnTo>
                  <a:lnTo>
                    <a:pt x="2300478" y="1953793"/>
                  </a:lnTo>
                  <a:close/>
                </a:path>
                <a:path w="3727450" h="2910840">
                  <a:moveTo>
                    <a:pt x="2336050" y="1884743"/>
                  </a:moveTo>
                  <a:lnTo>
                    <a:pt x="2323376" y="1881085"/>
                  </a:lnTo>
                  <a:lnTo>
                    <a:pt x="2314422" y="1891728"/>
                  </a:lnTo>
                  <a:lnTo>
                    <a:pt x="2320760" y="1893557"/>
                  </a:lnTo>
                  <a:lnTo>
                    <a:pt x="2336050" y="1884743"/>
                  </a:lnTo>
                  <a:close/>
                </a:path>
                <a:path w="3727450" h="2910840">
                  <a:moveTo>
                    <a:pt x="2373388" y="1921929"/>
                  </a:moveTo>
                  <a:lnTo>
                    <a:pt x="2337651" y="1858772"/>
                  </a:lnTo>
                  <a:lnTo>
                    <a:pt x="2326881" y="1868881"/>
                  </a:lnTo>
                  <a:lnTo>
                    <a:pt x="2330513" y="1869935"/>
                  </a:lnTo>
                  <a:lnTo>
                    <a:pt x="2326995" y="1882127"/>
                  </a:lnTo>
                  <a:lnTo>
                    <a:pt x="2336050" y="1884743"/>
                  </a:lnTo>
                  <a:lnTo>
                    <a:pt x="2359914" y="1931263"/>
                  </a:lnTo>
                  <a:lnTo>
                    <a:pt x="2373388" y="1921929"/>
                  </a:lnTo>
                  <a:close/>
                </a:path>
                <a:path w="3727450" h="2910840">
                  <a:moveTo>
                    <a:pt x="2399373" y="1784032"/>
                  </a:moveTo>
                  <a:lnTo>
                    <a:pt x="1880235" y="815111"/>
                  </a:lnTo>
                  <a:lnTo>
                    <a:pt x="1838794" y="829614"/>
                  </a:lnTo>
                  <a:lnTo>
                    <a:pt x="2354415" y="1810740"/>
                  </a:lnTo>
                  <a:lnTo>
                    <a:pt x="2399373" y="1784032"/>
                  </a:lnTo>
                  <a:close/>
                </a:path>
                <a:path w="3727450" h="2910840">
                  <a:moveTo>
                    <a:pt x="2434894" y="1820697"/>
                  </a:moveTo>
                  <a:lnTo>
                    <a:pt x="2426754" y="1818347"/>
                  </a:lnTo>
                  <a:lnTo>
                    <a:pt x="2391651" y="1834667"/>
                  </a:lnTo>
                  <a:lnTo>
                    <a:pt x="2404643" y="1878063"/>
                  </a:lnTo>
                  <a:lnTo>
                    <a:pt x="2417216" y="1868474"/>
                  </a:lnTo>
                  <a:lnTo>
                    <a:pt x="2416314" y="1868208"/>
                  </a:lnTo>
                  <a:lnTo>
                    <a:pt x="2422550" y="1856790"/>
                  </a:lnTo>
                  <a:lnTo>
                    <a:pt x="2412581" y="1853920"/>
                  </a:lnTo>
                  <a:lnTo>
                    <a:pt x="2407043" y="1839112"/>
                  </a:lnTo>
                  <a:lnTo>
                    <a:pt x="2434894" y="1820697"/>
                  </a:lnTo>
                  <a:close/>
                </a:path>
                <a:path w="3727450" h="2910840">
                  <a:moveTo>
                    <a:pt x="2443581" y="1889277"/>
                  </a:moveTo>
                  <a:lnTo>
                    <a:pt x="2411895" y="1880146"/>
                  </a:lnTo>
                  <a:lnTo>
                    <a:pt x="2413812" y="1893925"/>
                  </a:lnTo>
                  <a:lnTo>
                    <a:pt x="2435542" y="1900174"/>
                  </a:lnTo>
                  <a:lnTo>
                    <a:pt x="2443581" y="1889277"/>
                  </a:lnTo>
                  <a:close/>
                </a:path>
                <a:path w="3727450" h="2910840">
                  <a:moveTo>
                    <a:pt x="2456040" y="1866430"/>
                  </a:moveTo>
                  <a:lnTo>
                    <a:pt x="2455037" y="1852930"/>
                  </a:lnTo>
                  <a:lnTo>
                    <a:pt x="2418816" y="1842490"/>
                  </a:lnTo>
                  <a:lnTo>
                    <a:pt x="2414397" y="1854441"/>
                  </a:lnTo>
                  <a:lnTo>
                    <a:pt x="2422550" y="1856790"/>
                  </a:lnTo>
                  <a:lnTo>
                    <a:pt x="2443365" y="1862785"/>
                  </a:lnTo>
                  <a:lnTo>
                    <a:pt x="2456040" y="1866430"/>
                  </a:lnTo>
                  <a:close/>
                </a:path>
                <a:path w="3727450" h="2910840">
                  <a:moveTo>
                    <a:pt x="2457856" y="1866963"/>
                  </a:moveTo>
                  <a:lnTo>
                    <a:pt x="2443365" y="1862785"/>
                  </a:lnTo>
                  <a:lnTo>
                    <a:pt x="2441664" y="1875510"/>
                  </a:lnTo>
                  <a:lnTo>
                    <a:pt x="2440762" y="1875243"/>
                  </a:lnTo>
                  <a:lnTo>
                    <a:pt x="2435441" y="1886927"/>
                  </a:lnTo>
                  <a:lnTo>
                    <a:pt x="2443581" y="1889277"/>
                  </a:lnTo>
                  <a:lnTo>
                    <a:pt x="2449919" y="1891106"/>
                  </a:lnTo>
                  <a:lnTo>
                    <a:pt x="2456154" y="1879688"/>
                  </a:lnTo>
                  <a:lnTo>
                    <a:pt x="2448458" y="1877466"/>
                  </a:lnTo>
                  <a:lnTo>
                    <a:pt x="2455253" y="1879422"/>
                  </a:lnTo>
                  <a:lnTo>
                    <a:pt x="2457856" y="1866963"/>
                  </a:lnTo>
                  <a:close/>
                </a:path>
                <a:path w="3727450" h="2910840">
                  <a:moveTo>
                    <a:pt x="2501950" y="1734273"/>
                  </a:moveTo>
                  <a:lnTo>
                    <a:pt x="1986330" y="753160"/>
                  </a:lnTo>
                  <a:lnTo>
                    <a:pt x="1971040" y="761974"/>
                  </a:lnTo>
                  <a:lnTo>
                    <a:pt x="2490178" y="1730883"/>
                  </a:lnTo>
                  <a:lnTo>
                    <a:pt x="2501950" y="1734273"/>
                  </a:lnTo>
                  <a:close/>
                </a:path>
                <a:path w="3727450" h="2910840">
                  <a:moveTo>
                    <a:pt x="2524112" y="1793519"/>
                  </a:moveTo>
                  <a:lnTo>
                    <a:pt x="2515959" y="1791182"/>
                  </a:lnTo>
                  <a:lnTo>
                    <a:pt x="2514041" y="1777415"/>
                  </a:lnTo>
                  <a:lnTo>
                    <a:pt x="2501366" y="1773758"/>
                  </a:lnTo>
                  <a:lnTo>
                    <a:pt x="2492425" y="1784400"/>
                  </a:lnTo>
                  <a:lnTo>
                    <a:pt x="2479738" y="1780743"/>
                  </a:lnTo>
                  <a:lnTo>
                    <a:pt x="2474417" y="1792427"/>
                  </a:lnTo>
                  <a:lnTo>
                    <a:pt x="2472715" y="1805152"/>
                  </a:lnTo>
                  <a:lnTo>
                    <a:pt x="2476335" y="1806206"/>
                  </a:lnTo>
                  <a:lnTo>
                    <a:pt x="2477351" y="1819706"/>
                  </a:lnTo>
                  <a:lnTo>
                    <a:pt x="2490825" y="1810372"/>
                  </a:lnTo>
                  <a:lnTo>
                    <a:pt x="2482799" y="1808073"/>
                  </a:lnTo>
                  <a:lnTo>
                    <a:pt x="2486291" y="1809064"/>
                  </a:lnTo>
                  <a:lnTo>
                    <a:pt x="2488908" y="1796605"/>
                  </a:lnTo>
                  <a:lnTo>
                    <a:pt x="2496934" y="1785708"/>
                  </a:lnTo>
                  <a:lnTo>
                    <a:pt x="2505087" y="1788058"/>
                  </a:lnTo>
                  <a:lnTo>
                    <a:pt x="2503398" y="1800771"/>
                  </a:lnTo>
                  <a:lnTo>
                    <a:pt x="2509736" y="1802599"/>
                  </a:lnTo>
                  <a:lnTo>
                    <a:pt x="2522410" y="1806244"/>
                  </a:lnTo>
                  <a:lnTo>
                    <a:pt x="2524112" y="1793519"/>
                  </a:lnTo>
                  <a:close/>
                </a:path>
                <a:path w="3727450" h="2910840">
                  <a:moveTo>
                    <a:pt x="2543441" y="1838744"/>
                  </a:moveTo>
                  <a:lnTo>
                    <a:pt x="2537904" y="1823935"/>
                  </a:lnTo>
                  <a:lnTo>
                    <a:pt x="2509151" y="1842084"/>
                  </a:lnTo>
                  <a:lnTo>
                    <a:pt x="2508237" y="1841817"/>
                  </a:lnTo>
                  <a:lnTo>
                    <a:pt x="2512657" y="1829879"/>
                  </a:lnTo>
                  <a:lnTo>
                    <a:pt x="2514473" y="1830400"/>
                  </a:lnTo>
                  <a:lnTo>
                    <a:pt x="2518880" y="1818462"/>
                  </a:lnTo>
                  <a:lnTo>
                    <a:pt x="2519794" y="1818716"/>
                  </a:lnTo>
                  <a:lnTo>
                    <a:pt x="2524214" y="1806778"/>
                  </a:lnTo>
                  <a:lnTo>
                    <a:pt x="2509736" y="1802599"/>
                  </a:lnTo>
                  <a:lnTo>
                    <a:pt x="2506218" y="1814804"/>
                  </a:lnTo>
                  <a:lnTo>
                    <a:pt x="2505316" y="1814537"/>
                  </a:lnTo>
                  <a:lnTo>
                    <a:pt x="2500896" y="1826488"/>
                  </a:lnTo>
                  <a:lnTo>
                    <a:pt x="2495562" y="1838172"/>
                  </a:lnTo>
                  <a:lnTo>
                    <a:pt x="2495677" y="1851418"/>
                  </a:lnTo>
                  <a:lnTo>
                    <a:pt x="2497480" y="1851939"/>
                  </a:lnTo>
                  <a:lnTo>
                    <a:pt x="2497594" y="1865185"/>
                  </a:lnTo>
                  <a:lnTo>
                    <a:pt x="2528163" y="1847557"/>
                  </a:lnTo>
                  <a:lnTo>
                    <a:pt x="2543441" y="1838744"/>
                  </a:lnTo>
                  <a:close/>
                </a:path>
                <a:path w="3727450" h="2910840">
                  <a:moveTo>
                    <a:pt x="2615933" y="1780324"/>
                  </a:moveTo>
                  <a:lnTo>
                    <a:pt x="2612644" y="1779371"/>
                  </a:lnTo>
                  <a:lnTo>
                    <a:pt x="2611666" y="1765871"/>
                  </a:lnTo>
                  <a:lnTo>
                    <a:pt x="2606078" y="1764271"/>
                  </a:lnTo>
                  <a:lnTo>
                    <a:pt x="2603639" y="1750352"/>
                  </a:lnTo>
                  <a:lnTo>
                    <a:pt x="2590660" y="1746618"/>
                  </a:lnTo>
                  <a:lnTo>
                    <a:pt x="2592400" y="1747113"/>
                  </a:lnTo>
                  <a:lnTo>
                    <a:pt x="2590469" y="1733334"/>
                  </a:lnTo>
                  <a:lnTo>
                    <a:pt x="2575991" y="1729168"/>
                  </a:lnTo>
                  <a:lnTo>
                    <a:pt x="2556281" y="1749920"/>
                  </a:lnTo>
                  <a:lnTo>
                    <a:pt x="2567140" y="1753057"/>
                  </a:lnTo>
                  <a:lnTo>
                    <a:pt x="2568054" y="1753311"/>
                  </a:lnTo>
                  <a:lnTo>
                    <a:pt x="2576995" y="1742681"/>
                  </a:lnTo>
                  <a:lnTo>
                    <a:pt x="2580627" y="1743735"/>
                  </a:lnTo>
                  <a:lnTo>
                    <a:pt x="2580729" y="1756968"/>
                  </a:lnTo>
                  <a:lnTo>
                    <a:pt x="2588882" y="1759318"/>
                  </a:lnTo>
                  <a:lnTo>
                    <a:pt x="2597137" y="1774901"/>
                  </a:lnTo>
                  <a:lnTo>
                    <a:pt x="2598140" y="1788414"/>
                  </a:lnTo>
                  <a:lnTo>
                    <a:pt x="2601760" y="1789468"/>
                  </a:lnTo>
                  <a:lnTo>
                    <a:pt x="2595537" y="1800885"/>
                  </a:lnTo>
                  <a:lnTo>
                    <a:pt x="2581046" y="1796707"/>
                  </a:lnTo>
                  <a:lnTo>
                    <a:pt x="2579128" y="1782940"/>
                  </a:lnTo>
                  <a:lnTo>
                    <a:pt x="2570873" y="1767344"/>
                  </a:lnTo>
                  <a:lnTo>
                    <a:pt x="2567254" y="1766303"/>
                  </a:lnTo>
                  <a:lnTo>
                    <a:pt x="2567140" y="1753057"/>
                  </a:lnTo>
                  <a:lnTo>
                    <a:pt x="2553563" y="1749145"/>
                  </a:lnTo>
                  <a:lnTo>
                    <a:pt x="2551861" y="1761871"/>
                  </a:lnTo>
                  <a:lnTo>
                    <a:pt x="2553881" y="1762455"/>
                  </a:lnTo>
                  <a:lnTo>
                    <a:pt x="2553665" y="1775599"/>
                  </a:lnTo>
                  <a:lnTo>
                    <a:pt x="2558148" y="1776895"/>
                  </a:lnTo>
                  <a:lnTo>
                    <a:pt x="2560218" y="1790712"/>
                  </a:lnTo>
                  <a:lnTo>
                    <a:pt x="2571877" y="1794078"/>
                  </a:lnTo>
                  <a:lnTo>
                    <a:pt x="2573896" y="1807857"/>
                  </a:lnTo>
                  <a:lnTo>
                    <a:pt x="2593835" y="1813610"/>
                  </a:lnTo>
                  <a:lnTo>
                    <a:pt x="2603677" y="1803234"/>
                  </a:lnTo>
                  <a:lnTo>
                    <a:pt x="2610027" y="1805051"/>
                  </a:lnTo>
                  <a:lnTo>
                    <a:pt x="2615349" y="1793367"/>
                  </a:lnTo>
                  <a:lnTo>
                    <a:pt x="2614447" y="1793113"/>
                  </a:lnTo>
                  <a:lnTo>
                    <a:pt x="2615933" y="1780324"/>
                  </a:lnTo>
                  <a:close/>
                </a:path>
                <a:path w="3727450" h="2910840">
                  <a:moveTo>
                    <a:pt x="2617901" y="1661947"/>
                  </a:moveTo>
                  <a:lnTo>
                    <a:pt x="2098763" y="693026"/>
                  </a:lnTo>
                  <a:lnTo>
                    <a:pt x="2078050" y="700278"/>
                  </a:lnTo>
                  <a:lnTo>
                    <a:pt x="2593670" y="1681391"/>
                  </a:lnTo>
                  <a:lnTo>
                    <a:pt x="2617901" y="1661947"/>
                  </a:lnTo>
                  <a:close/>
                </a:path>
                <a:path w="3727450" h="2910840">
                  <a:moveTo>
                    <a:pt x="2697213" y="1750860"/>
                  </a:moveTo>
                  <a:lnTo>
                    <a:pt x="2689860" y="1735543"/>
                  </a:lnTo>
                  <a:lnTo>
                    <a:pt x="2694394" y="1736839"/>
                  </a:lnTo>
                  <a:lnTo>
                    <a:pt x="2690660" y="1722539"/>
                  </a:lnTo>
                  <a:lnTo>
                    <a:pt x="2681706" y="1733181"/>
                  </a:lnTo>
                  <a:lnTo>
                    <a:pt x="2674963" y="1718030"/>
                  </a:lnTo>
                  <a:lnTo>
                    <a:pt x="2669146" y="1704962"/>
                  </a:lnTo>
                  <a:lnTo>
                    <a:pt x="2669146" y="1742782"/>
                  </a:lnTo>
                  <a:lnTo>
                    <a:pt x="2652953" y="1751330"/>
                  </a:lnTo>
                  <a:lnTo>
                    <a:pt x="2654439" y="1712112"/>
                  </a:lnTo>
                  <a:lnTo>
                    <a:pt x="2669146" y="1742782"/>
                  </a:lnTo>
                  <a:lnTo>
                    <a:pt x="2669146" y="1704962"/>
                  </a:lnTo>
                  <a:lnTo>
                    <a:pt x="2661475" y="1687703"/>
                  </a:lnTo>
                  <a:lnTo>
                    <a:pt x="2647086" y="1696783"/>
                  </a:lnTo>
                  <a:lnTo>
                    <a:pt x="2644800" y="1748993"/>
                  </a:lnTo>
                  <a:lnTo>
                    <a:pt x="2649436" y="1763534"/>
                  </a:lnTo>
                  <a:lnTo>
                    <a:pt x="2662910" y="1754200"/>
                  </a:lnTo>
                  <a:lnTo>
                    <a:pt x="2676385" y="1744865"/>
                  </a:lnTo>
                  <a:lnTo>
                    <a:pt x="2683738" y="1760194"/>
                  </a:lnTo>
                  <a:lnTo>
                    <a:pt x="2697213" y="1750860"/>
                  </a:lnTo>
                  <a:close/>
                </a:path>
                <a:path w="3727450" h="2910840">
                  <a:moveTo>
                    <a:pt x="2774492" y="1588096"/>
                  </a:moveTo>
                  <a:lnTo>
                    <a:pt x="2258872" y="606971"/>
                  </a:lnTo>
                  <a:lnTo>
                    <a:pt x="2213914" y="633679"/>
                  </a:lnTo>
                  <a:lnTo>
                    <a:pt x="2733052" y="1602587"/>
                  </a:lnTo>
                  <a:lnTo>
                    <a:pt x="2774492" y="1588096"/>
                  </a:lnTo>
                  <a:close/>
                </a:path>
                <a:path w="3727450" h="2910840">
                  <a:moveTo>
                    <a:pt x="2787218" y="1710702"/>
                  </a:moveTo>
                  <a:lnTo>
                    <a:pt x="2781681" y="1695894"/>
                  </a:lnTo>
                  <a:lnTo>
                    <a:pt x="2748394" y="1712734"/>
                  </a:lnTo>
                  <a:lnTo>
                    <a:pt x="2720797" y="1651927"/>
                  </a:lnTo>
                  <a:lnTo>
                    <a:pt x="2706420" y="1661007"/>
                  </a:lnTo>
                  <a:lnTo>
                    <a:pt x="2743073" y="1724418"/>
                  </a:lnTo>
                  <a:lnTo>
                    <a:pt x="2765145" y="1717560"/>
                  </a:lnTo>
                  <a:lnTo>
                    <a:pt x="2787218" y="1710702"/>
                  </a:lnTo>
                  <a:close/>
                </a:path>
                <a:path w="3727450" h="2910840">
                  <a:moveTo>
                    <a:pt x="2858008" y="1638579"/>
                  </a:moveTo>
                  <a:lnTo>
                    <a:pt x="2854388" y="1637538"/>
                  </a:lnTo>
                  <a:lnTo>
                    <a:pt x="2845219" y="1621675"/>
                  </a:lnTo>
                  <a:lnTo>
                    <a:pt x="2839783" y="1620113"/>
                  </a:lnTo>
                  <a:lnTo>
                    <a:pt x="2837865" y="1606346"/>
                  </a:lnTo>
                  <a:lnTo>
                    <a:pt x="2824061" y="1602371"/>
                  </a:lnTo>
                  <a:lnTo>
                    <a:pt x="2814243" y="1612760"/>
                  </a:lnTo>
                  <a:lnTo>
                    <a:pt x="2803575" y="1609686"/>
                  </a:lnTo>
                  <a:lnTo>
                    <a:pt x="2797340" y="1621104"/>
                  </a:lnTo>
                  <a:lnTo>
                    <a:pt x="2793822" y="1633308"/>
                  </a:lnTo>
                  <a:lnTo>
                    <a:pt x="2796540" y="1634096"/>
                  </a:lnTo>
                  <a:lnTo>
                    <a:pt x="2807411" y="1637220"/>
                  </a:lnTo>
                  <a:lnTo>
                    <a:pt x="2809113" y="1624495"/>
                  </a:lnTo>
                  <a:lnTo>
                    <a:pt x="2812732" y="1625536"/>
                  </a:lnTo>
                  <a:lnTo>
                    <a:pt x="2818955" y="1614131"/>
                  </a:lnTo>
                  <a:lnTo>
                    <a:pt x="2830728" y="1617510"/>
                  </a:lnTo>
                  <a:lnTo>
                    <a:pt x="2829941" y="1630489"/>
                  </a:lnTo>
                  <a:lnTo>
                    <a:pt x="2834462" y="1631797"/>
                  </a:lnTo>
                  <a:lnTo>
                    <a:pt x="2830042" y="1643748"/>
                  </a:lnTo>
                  <a:lnTo>
                    <a:pt x="2796540" y="1634096"/>
                  </a:lnTo>
                  <a:lnTo>
                    <a:pt x="2802991" y="1649171"/>
                  </a:lnTo>
                  <a:lnTo>
                    <a:pt x="2832862" y="1657769"/>
                  </a:lnTo>
                  <a:lnTo>
                    <a:pt x="2838183" y="1646097"/>
                  </a:lnTo>
                  <a:lnTo>
                    <a:pt x="2845435" y="1648180"/>
                  </a:lnTo>
                  <a:lnTo>
                    <a:pt x="2844635" y="1661160"/>
                  </a:lnTo>
                  <a:lnTo>
                    <a:pt x="2835694" y="1671802"/>
                  </a:lnTo>
                  <a:lnTo>
                    <a:pt x="2816669" y="1666328"/>
                  </a:lnTo>
                  <a:lnTo>
                    <a:pt x="2817685" y="1679829"/>
                  </a:lnTo>
                  <a:lnTo>
                    <a:pt x="2837611" y="1685569"/>
                  </a:lnTo>
                  <a:lnTo>
                    <a:pt x="2844736" y="1674418"/>
                  </a:lnTo>
                  <a:lnTo>
                    <a:pt x="2849664" y="1675828"/>
                  </a:lnTo>
                  <a:lnTo>
                    <a:pt x="2855734" y="1664360"/>
                  </a:lnTo>
                  <a:lnTo>
                    <a:pt x="2855899" y="1664411"/>
                  </a:lnTo>
                  <a:lnTo>
                    <a:pt x="2857208" y="1651571"/>
                  </a:lnTo>
                  <a:lnTo>
                    <a:pt x="2858008" y="1638579"/>
                  </a:lnTo>
                  <a:close/>
                </a:path>
                <a:path w="3727450" h="2910840">
                  <a:moveTo>
                    <a:pt x="2915678" y="1509814"/>
                  </a:moveTo>
                  <a:lnTo>
                    <a:pt x="2396540" y="540893"/>
                  </a:lnTo>
                  <a:lnTo>
                    <a:pt x="2339822" y="564210"/>
                  </a:lnTo>
                  <a:lnTo>
                    <a:pt x="2858960" y="1533118"/>
                  </a:lnTo>
                  <a:lnTo>
                    <a:pt x="2915678" y="1509814"/>
                  </a:lnTo>
                  <a:close/>
                </a:path>
                <a:path w="3727450" h="2910840">
                  <a:moveTo>
                    <a:pt x="2933750" y="1607527"/>
                  </a:moveTo>
                  <a:lnTo>
                    <a:pt x="2932773" y="1594027"/>
                  </a:lnTo>
                  <a:lnTo>
                    <a:pt x="2927185" y="1592427"/>
                  </a:lnTo>
                  <a:lnTo>
                    <a:pt x="2924746" y="1578508"/>
                  </a:lnTo>
                  <a:lnTo>
                    <a:pt x="2905353" y="1572920"/>
                  </a:lnTo>
                  <a:lnTo>
                    <a:pt x="2905455" y="1586166"/>
                  </a:lnTo>
                  <a:lnTo>
                    <a:pt x="2909989" y="1587474"/>
                  </a:lnTo>
                  <a:lnTo>
                    <a:pt x="2918244" y="1603057"/>
                  </a:lnTo>
                  <a:lnTo>
                    <a:pt x="2922765" y="1604365"/>
                  </a:lnTo>
                  <a:lnTo>
                    <a:pt x="2933750" y="1607527"/>
                  </a:lnTo>
                  <a:close/>
                </a:path>
                <a:path w="3727450" h="2910840">
                  <a:moveTo>
                    <a:pt x="2937370" y="1621790"/>
                  </a:moveTo>
                  <a:lnTo>
                    <a:pt x="2935554" y="1621269"/>
                  </a:lnTo>
                  <a:lnTo>
                    <a:pt x="2937040" y="1608480"/>
                  </a:lnTo>
                  <a:lnTo>
                    <a:pt x="2922765" y="1604365"/>
                  </a:lnTo>
                  <a:lnTo>
                    <a:pt x="2921063" y="1617091"/>
                  </a:lnTo>
                  <a:lnTo>
                    <a:pt x="2922867" y="1617624"/>
                  </a:lnTo>
                  <a:lnTo>
                    <a:pt x="2916644" y="1629029"/>
                  </a:lnTo>
                  <a:lnTo>
                    <a:pt x="2921127" y="1630324"/>
                  </a:lnTo>
                  <a:lnTo>
                    <a:pt x="2905785" y="1625904"/>
                  </a:lnTo>
                  <a:lnTo>
                    <a:pt x="2905671" y="1612658"/>
                  </a:lnTo>
                  <a:lnTo>
                    <a:pt x="2900235" y="1611096"/>
                  </a:lnTo>
                  <a:lnTo>
                    <a:pt x="2891980" y="1595501"/>
                  </a:lnTo>
                  <a:lnTo>
                    <a:pt x="2888361" y="1594459"/>
                  </a:lnTo>
                  <a:lnTo>
                    <a:pt x="2888259" y="1581213"/>
                  </a:lnTo>
                  <a:lnTo>
                    <a:pt x="2889161" y="1581467"/>
                  </a:lnTo>
                  <a:lnTo>
                    <a:pt x="2898114" y="1570837"/>
                  </a:lnTo>
                  <a:lnTo>
                    <a:pt x="2905353" y="1572920"/>
                  </a:lnTo>
                  <a:lnTo>
                    <a:pt x="2913519" y="1575269"/>
                  </a:lnTo>
                  <a:lnTo>
                    <a:pt x="2911589" y="1561490"/>
                  </a:lnTo>
                  <a:lnTo>
                    <a:pt x="2897098" y="1557324"/>
                  </a:lnTo>
                  <a:lnTo>
                    <a:pt x="2880906" y="1565871"/>
                  </a:lnTo>
                  <a:lnTo>
                    <a:pt x="2874670" y="1577301"/>
                  </a:lnTo>
                  <a:lnTo>
                    <a:pt x="2872968" y="1590027"/>
                  </a:lnTo>
                  <a:lnTo>
                    <a:pt x="2874988" y="1590611"/>
                  </a:lnTo>
                  <a:lnTo>
                    <a:pt x="2874772" y="1603756"/>
                  </a:lnTo>
                  <a:lnTo>
                    <a:pt x="2879255" y="1605051"/>
                  </a:lnTo>
                  <a:lnTo>
                    <a:pt x="2881338" y="1618869"/>
                  </a:lnTo>
                  <a:lnTo>
                    <a:pt x="2892996" y="1622234"/>
                  </a:lnTo>
                  <a:lnTo>
                    <a:pt x="2895003" y="1636014"/>
                  </a:lnTo>
                  <a:lnTo>
                    <a:pt x="2914942" y="1641767"/>
                  </a:lnTo>
                  <a:lnTo>
                    <a:pt x="2924784" y="1631391"/>
                  </a:lnTo>
                  <a:lnTo>
                    <a:pt x="2931134" y="1633207"/>
                  </a:lnTo>
                  <a:lnTo>
                    <a:pt x="2937370" y="1621790"/>
                  </a:lnTo>
                  <a:close/>
                </a:path>
                <a:path w="3727450" h="2910840">
                  <a:moveTo>
                    <a:pt x="2993567" y="1532242"/>
                  </a:moveTo>
                  <a:lnTo>
                    <a:pt x="2991637" y="1518475"/>
                  </a:lnTo>
                  <a:lnTo>
                    <a:pt x="2977146" y="1514297"/>
                  </a:lnTo>
                  <a:lnTo>
                    <a:pt x="2957436" y="1535049"/>
                  </a:lnTo>
                  <a:lnTo>
                    <a:pt x="2968307" y="1538185"/>
                  </a:lnTo>
                  <a:lnTo>
                    <a:pt x="2969209" y="1538439"/>
                  </a:lnTo>
                  <a:lnTo>
                    <a:pt x="2978162" y="1527810"/>
                  </a:lnTo>
                  <a:lnTo>
                    <a:pt x="2981782" y="1528851"/>
                  </a:lnTo>
                  <a:lnTo>
                    <a:pt x="2993567" y="1532242"/>
                  </a:lnTo>
                  <a:close/>
                </a:path>
                <a:path w="3727450" h="2910840">
                  <a:moveTo>
                    <a:pt x="3007245" y="1549400"/>
                  </a:moveTo>
                  <a:lnTo>
                    <a:pt x="3004794" y="1535480"/>
                  </a:lnTo>
                  <a:lnTo>
                    <a:pt x="2981782" y="1528851"/>
                  </a:lnTo>
                  <a:lnTo>
                    <a:pt x="2981883" y="1542097"/>
                  </a:lnTo>
                  <a:lnTo>
                    <a:pt x="2990037" y="1544447"/>
                  </a:lnTo>
                  <a:lnTo>
                    <a:pt x="3007245" y="1549400"/>
                  </a:lnTo>
                  <a:close/>
                </a:path>
                <a:path w="3727450" h="2910840">
                  <a:moveTo>
                    <a:pt x="3017101" y="1565452"/>
                  </a:moveTo>
                  <a:lnTo>
                    <a:pt x="3013799" y="1564500"/>
                  </a:lnTo>
                  <a:lnTo>
                    <a:pt x="3012833" y="1551012"/>
                  </a:lnTo>
                  <a:lnTo>
                    <a:pt x="2990037" y="1544447"/>
                  </a:lnTo>
                  <a:lnTo>
                    <a:pt x="2998292" y="1560042"/>
                  </a:lnTo>
                  <a:lnTo>
                    <a:pt x="2999308" y="1573542"/>
                  </a:lnTo>
                  <a:lnTo>
                    <a:pt x="3002915" y="1574596"/>
                  </a:lnTo>
                  <a:lnTo>
                    <a:pt x="2996692" y="1586014"/>
                  </a:lnTo>
                  <a:lnTo>
                    <a:pt x="2982214" y="1581835"/>
                  </a:lnTo>
                  <a:lnTo>
                    <a:pt x="2980296" y="1568069"/>
                  </a:lnTo>
                  <a:lnTo>
                    <a:pt x="2972041" y="1552473"/>
                  </a:lnTo>
                  <a:lnTo>
                    <a:pt x="2968409" y="1551432"/>
                  </a:lnTo>
                  <a:lnTo>
                    <a:pt x="2968307" y="1538185"/>
                  </a:lnTo>
                  <a:lnTo>
                    <a:pt x="2954718" y="1534274"/>
                  </a:lnTo>
                  <a:lnTo>
                    <a:pt x="2953016" y="1546999"/>
                  </a:lnTo>
                  <a:lnTo>
                    <a:pt x="2955036" y="1547596"/>
                  </a:lnTo>
                  <a:lnTo>
                    <a:pt x="2954820" y="1560728"/>
                  </a:lnTo>
                  <a:lnTo>
                    <a:pt x="2959316" y="1562023"/>
                  </a:lnTo>
                  <a:lnTo>
                    <a:pt x="2961386" y="1575841"/>
                  </a:lnTo>
                  <a:lnTo>
                    <a:pt x="2973044" y="1579206"/>
                  </a:lnTo>
                  <a:lnTo>
                    <a:pt x="2975064" y="1592999"/>
                  </a:lnTo>
                  <a:lnTo>
                    <a:pt x="2994990" y="1598739"/>
                  </a:lnTo>
                  <a:lnTo>
                    <a:pt x="3004832" y="1588363"/>
                  </a:lnTo>
                  <a:lnTo>
                    <a:pt x="3011182" y="1590179"/>
                  </a:lnTo>
                  <a:lnTo>
                    <a:pt x="3016516" y="1578495"/>
                  </a:lnTo>
                  <a:lnTo>
                    <a:pt x="3015602" y="1578241"/>
                  </a:lnTo>
                  <a:lnTo>
                    <a:pt x="3017101" y="1565452"/>
                  </a:lnTo>
                  <a:close/>
                </a:path>
                <a:path w="3727450" h="2910840">
                  <a:moveTo>
                    <a:pt x="3030829" y="1450467"/>
                  </a:moveTo>
                  <a:lnTo>
                    <a:pt x="2515209" y="469341"/>
                  </a:lnTo>
                  <a:lnTo>
                    <a:pt x="2475687" y="497611"/>
                  </a:lnTo>
                  <a:lnTo>
                    <a:pt x="2994825" y="1466519"/>
                  </a:lnTo>
                  <a:lnTo>
                    <a:pt x="3030829" y="1450467"/>
                  </a:lnTo>
                  <a:close/>
                </a:path>
                <a:path w="3727450" h="2910840">
                  <a:moveTo>
                    <a:pt x="3125317" y="1517319"/>
                  </a:moveTo>
                  <a:lnTo>
                    <a:pt x="3111741" y="1513408"/>
                  </a:lnTo>
                  <a:lnTo>
                    <a:pt x="3113443" y="1500682"/>
                  </a:lnTo>
                  <a:lnTo>
                    <a:pt x="3108007" y="1499120"/>
                  </a:lnTo>
                  <a:lnTo>
                    <a:pt x="3107004" y="1485607"/>
                  </a:lnTo>
                  <a:lnTo>
                    <a:pt x="3093301" y="1481670"/>
                  </a:lnTo>
                  <a:lnTo>
                    <a:pt x="3089757" y="1467434"/>
                  </a:lnTo>
                  <a:lnTo>
                    <a:pt x="3076359" y="1463573"/>
                  </a:lnTo>
                  <a:lnTo>
                    <a:pt x="3066935" y="1474076"/>
                  </a:lnTo>
                  <a:lnTo>
                    <a:pt x="3067875" y="1474355"/>
                  </a:lnTo>
                  <a:lnTo>
                    <a:pt x="3056293" y="1471015"/>
                  </a:lnTo>
                  <a:lnTo>
                    <a:pt x="3048533" y="1481988"/>
                  </a:lnTo>
                  <a:lnTo>
                    <a:pt x="3058210" y="1484782"/>
                  </a:lnTo>
                  <a:lnTo>
                    <a:pt x="3067266" y="1487385"/>
                  </a:lnTo>
                  <a:lnTo>
                    <a:pt x="3076194" y="1476756"/>
                  </a:lnTo>
                  <a:lnTo>
                    <a:pt x="3078137" y="1490510"/>
                  </a:lnTo>
                  <a:lnTo>
                    <a:pt x="3095333" y="1495475"/>
                  </a:lnTo>
                  <a:lnTo>
                    <a:pt x="3093631" y="1508201"/>
                  </a:lnTo>
                  <a:lnTo>
                    <a:pt x="3090011" y="1507147"/>
                  </a:lnTo>
                  <a:lnTo>
                    <a:pt x="3086493" y="1519351"/>
                  </a:lnTo>
                  <a:lnTo>
                    <a:pt x="3095548" y="1521968"/>
                  </a:lnTo>
                  <a:lnTo>
                    <a:pt x="3092031" y="1534172"/>
                  </a:lnTo>
                  <a:lnTo>
                    <a:pt x="3049028" y="1521790"/>
                  </a:lnTo>
                  <a:lnTo>
                    <a:pt x="3055810" y="1523733"/>
                  </a:lnTo>
                  <a:lnTo>
                    <a:pt x="3052991" y="1509712"/>
                  </a:lnTo>
                  <a:lnTo>
                    <a:pt x="3049371" y="1508671"/>
                  </a:lnTo>
                  <a:lnTo>
                    <a:pt x="3052889" y="1496466"/>
                  </a:lnTo>
                  <a:lnTo>
                    <a:pt x="3044964" y="1494193"/>
                  </a:lnTo>
                  <a:lnTo>
                    <a:pt x="3051975" y="1496199"/>
                  </a:lnTo>
                  <a:lnTo>
                    <a:pt x="3058210" y="1484782"/>
                  </a:lnTo>
                  <a:lnTo>
                    <a:pt x="3045307" y="1481061"/>
                  </a:lnTo>
                  <a:lnTo>
                    <a:pt x="3039580" y="1492631"/>
                  </a:lnTo>
                  <a:lnTo>
                    <a:pt x="3038398" y="1492288"/>
                  </a:lnTo>
                  <a:lnTo>
                    <a:pt x="3035604" y="1504696"/>
                  </a:lnTo>
                  <a:lnTo>
                    <a:pt x="3037941" y="1505381"/>
                  </a:lnTo>
                  <a:lnTo>
                    <a:pt x="3038627" y="1518793"/>
                  </a:lnTo>
                  <a:lnTo>
                    <a:pt x="3044952" y="1520621"/>
                  </a:lnTo>
                  <a:lnTo>
                    <a:pt x="3048381" y="1534807"/>
                  </a:lnTo>
                  <a:lnTo>
                    <a:pt x="3062960" y="1539011"/>
                  </a:lnTo>
                  <a:lnTo>
                    <a:pt x="3066897" y="1553362"/>
                  </a:lnTo>
                  <a:lnTo>
                    <a:pt x="3076498" y="1542910"/>
                  </a:lnTo>
                  <a:lnTo>
                    <a:pt x="3096666" y="1548714"/>
                  </a:lnTo>
                  <a:lnTo>
                    <a:pt x="3102000" y="1537042"/>
                  </a:lnTo>
                  <a:lnTo>
                    <a:pt x="3104705" y="1537817"/>
                  </a:lnTo>
                  <a:lnTo>
                    <a:pt x="3110039" y="1526133"/>
                  </a:lnTo>
                  <a:lnTo>
                    <a:pt x="3121812" y="1529524"/>
                  </a:lnTo>
                  <a:lnTo>
                    <a:pt x="3125317" y="1517319"/>
                  </a:lnTo>
                  <a:close/>
                </a:path>
                <a:path w="3727450" h="2910840">
                  <a:moveTo>
                    <a:pt x="3142361" y="1390065"/>
                  </a:moveTo>
                  <a:lnTo>
                    <a:pt x="2626741" y="408952"/>
                  </a:lnTo>
                  <a:lnTo>
                    <a:pt x="2587218" y="437210"/>
                  </a:lnTo>
                  <a:lnTo>
                    <a:pt x="3106356" y="1406131"/>
                  </a:lnTo>
                  <a:lnTo>
                    <a:pt x="3142361" y="1390065"/>
                  </a:lnTo>
                  <a:close/>
                </a:path>
                <a:path w="3727450" h="2910840">
                  <a:moveTo>
                    <a:pt x="3179800" y="1440497"/>
                  </a:moveTo>
                  <a:lnTo>
                    <a:pt x="3176181" y="1439456"/>
                  </a:lnTo>
                  <a:lnTo>
                    <a:pt x="3174263" y="1425689"/>
                  </a:lnTo>
                  <a:lnTo>
                    <a:pt x="3154349" y="1419948"/>
                  </a:lnTo>
                  <a:lnTo>
                    <a:pt x="3139960" y="1429029"/>
                  </a:lnTo>
                  <a:lnTo>
                    <a:pt x="3133737" y="1440446"/>
                  </a:lnTo>
                  <a:lnTo>
                    <a:pt x="3130219" y="1452651"/>
                  </a:lnTo>
                  <a:lnTo>
                    <a:pt x="3132036" y="1453184"/>
                  </a:lnTo>
                  <a:lnTo>
                    <a:pt x="3135757" y="1467459"/>
                  </a:lnTo>
                  <a:lnTo>
                    <a:pt x="3146628" y="1470596"/>
                  </a:lnTo>
                  <a:lnTo>
                    <a:pt x="3159302" y="1474241"/>
                  </a:lnTo>
                  <a:lnTo>
                    <a:pt x="3163722" y="1462303"/>
                  </a:lnTo>
                  <a:lnTo>
                    <a:pt x="3148330" y="1457871"/>
                  </a:lnTo>
                  <a:lnTo>
                    <a:pt x="3148215" y="1444625"/>
                  </a:lnTo>
                  <a:lnTo>
                    <a:pt x="3150031" y="1445145"/>
                  </a:lnTo>
                  <a:lnTo>
                    <a:pt x="3155353" y="1433461"/>
                  </a:lnTo>
                  <a:lnTo>
                    <a:pt x="3164408" y="1436077"/>
                  </a:lnTo>
                  <a:lnTo>
                    <a:pt x="3164522" y="1449311"/>
                  </a:lnTo>
                  <a:lnTo>
                    <a:pt x="3176295" y="1452702"/>
                  </a:lnTo>
                  <a:lnTo>
                    <a:pt x="3179800" y="1440497"/>
                  </a:lnTo>
                  <a:close/>
                </a:path>
                <a:path w="3727450" h="2910840">
                  <a:moveTo>
                    <a:pt x="3192589" y="1457401"/>
                  </a:moveTo>
                  <a:lnTo>
                    <a:pt x="3164522" y="1449311"/>
                  </a:lnTo>
                  <a:lnTo>
                    <a:pt x="3157385" y="1460474"/>
                  </a:lnTo>
                  <a:lnTo>
                    <a:pt x="3163722" y="1462303"/>
                  </a:lnTo>
                  <a:lnTo>
                    <a:pt x="3183636" y="1468043"/>
                  </a:lnTo>
                  <a:lnTo>
                    <a:pt x="3191789" y="1470380"/>
                  </a:lnTo>
                  <a:lnTo>
                    <a:pt x="3192589" y="1457401"/>
                  </a:lnTo>
                  <a:close/>
                </a:path>
                <a:path w="3727450" h="2910840">
                  <a:moveTo>
                    <a:pt x="3198126" y="1472209"/>
                  </a:moveTo>
                  <a:lnTo>
                    <a:pt x="3183636" y="1468043"/>
                  </a:lnTo>
                  <a:lnTo>
                    <a:pt x="3181032" y="1480502"/>
                  </a:lnTo>
                  <a:lnTo>
                    <a:pt x="3177413" y="1479461"/>
                  </a:lnTo>
                  <a:lnTo>
                    <a:pt x="3172079" y="1491145"/>
                  </a:lnTo>
                  <a:lnTo>
                    <a:pt x="3162122" y="1488274"/>
                  </a:lnTo>
                  <a:lnTo>
                    <a:pt x="3160204" y="1474508"/>
                  </a:lnTo>
                  <a:lnTo>
                    <a:pt x="3146628" y="1470596"/>
                  </a:lnTo>
                  <a:lnTo>
                    <a:pt x="3144926" y="1483321"/>
                  </a:lnTo>
                  <a:lnTo>
                    <a:pt x="3149447" y="1484630"/>
                  </a:lnTo>
                  <a:lnTo>
                    <a:pt x="3150463" y="1498130"/>
                  </a:lnTo>
                  <a:lnTo>
                    <a:pt x="3173095" y="1504645"/>
                  </a:lnTo>
                  <a:lnTo>
                    <a:pt x="3187484" y="1495577"/>
                  </a:lnTo>
                  <a:lnTo>
                    <a:pt x="3194608" y="1484414"/>
                  </a:lnTo>
                  <a:lnTo>
                    <a:pt x="3198126" y="1472209"/>
                  </a:lnTo>
                  <a:close/>
                </a:path>
                <a:path w="3727450" h="2910840">
                  <a:moveTo>
                    <a:pt x="3261664" y="1397990"/>
                  </a:moveTo>
                  <a:lnTo>
                    <a:pt x="3257029" y="1383449"/>
                  </a:lnTo>
                  <a:lnTo>
                    <a:pt x="3233496" y="1376667"/>
                  </a:lnTo>
                  <a:lnTo>
                    <a:pt x="3224542" y="1387309"/>
                  </a:lnTo>
                  <a:lnTo>
                    <a:pt x="3220491" y="1386141"/>
                  </a:lnTo>
                  <a:lnTo>
                    <a:pt x="3214459" y="1397622"/>
                  </a:lnTo>
                  <a:lnTo>
                    <a:pt x="3213646" y="1397381"/>
                  </a:lnTo>
                  <a:lnTo>
                    <a:pt x="3211182" y="1409890"/>
                  </a:lnTo>
                  <a:lnTo>
                    <a:pt x="3214801" y="1410944"/>
                  </a:lnTo>
                  <a:lnTo>
                    <a:pt x="3215805" y="1424432"/>
                  </a:lnTo>
                  <a:lnTo>
                    <a:pt x="3229279" y="1415097"/>
                  </a:lnTo>
                  <a:lnTo>
                    <a:pt x="3226574" y="1414322"/>
                  </a:lnTo>
                  <a:lnTo>
                    <a:pt x="3228276" y="1401597"/>
                  </a:lnTo>
                  <a:lnTo>
                    <a:pt x="3223349" y="1400187"/>
                  </a:lnTo>
                  <a:lnTo>
                    <a:pt x="3227362" y="1401330"/>
                  </a:lnTo>
                  <a:lnTo>
                    <a:pt x="3235401" y="1390446"/>
                  </a:lnTo>
                  <a:lnTo>
                    <a:pt x="3245370" y="1393304"/>
                  </a:lnTo>
                  <a:lnTo>
                    <a:pt x="3261664" y="1397990"/>
                  </a:lnTo>
                  <a:close/>
                </a:path>
                <a:path w="3727450" h="2910840">
                  <a:moveTo>
                    <a:pt x="3263481" y="1398524"/>
                  </a:moveTo>
                  <a:lnTo>
                    <a:pt x="3245370" y="1393304"/>
                  </a:lnTo>
                  <a:lnTo>
                    <a:pt x="3244570" y="1406283"/>
                  </a:lnTo>
                  <a:lnTo>
                    <a:pt x="3248190" y="1407337"/>
                  </a:lnTo>
                  <a:lnTo>
                    <a:pt x="3260864" y="1410982"/>
                  </a:lnTo>
                  <a:lnTo>
                    <a:pt x="3263481" y="1398524"/>
                  </a:lnTo>
                  <a:close/>
                </a:path>
                <a:path w="3727450" h="2910840">
                  <a:moveTo>
                    <a:pt x="3281908" y="1443469"/>
                  </a:moveTo>
                  <a:lnTo>
                    <a:pt x="3276371" y="1428661"/>
                  </a:lnTo>
                  <a:lnTo>
                    <a:pt x="3246704" y="1446555"/>
                  </a:lnTo>
                  <a:lnTo>
                    <a:pt x="3249307" y="1434084"/>
                  </a:lnTo>
                  <a:lnTo>
                    <a:pt x="3252025" y="1434871"/>
                  </a:lnTo>
                  <a:lnTo>
                    <a:pt x="3256432" y="1422933"/>
                  </a:lnTo>
                  <a:lnTo>
                    <a:pt x="3257359" y="1423187"/>
                  </a:lnTo>
                  <a:lnTo>
                    <a:pt x="3261779" y="1411249"/>
                  </a:lnTo>
                  <a:lnTo>
                    <a:pt x="3248190" y="1407337"/>
                  </a:lnTo>
                  <a:lnTo>
                    <a:pt x="3244672" y="1419529"/>
                  </a:lnTo>
                  <a:lnTo>
                    <a:pt x="3252101" y="1421676"/>
                  </a:lnTo>
                  <a:lnTo>
                    <a:pt x="3243770" y="1419275"/>
                  </a:lnTo>
                  <a:lnTo>
                    <a:pt x="3239351" y="1431213"/>
                  </a:lnTo>
                  <a:lnTo>
                    <a:pt x="3234029" y="1442897"/>
                  </a:lnTo>
                  <a:lnTo>
                    <a:pt x="3234131" y="1456143"/>
                  </a:lnTo>
                  <a:lnTo>
                    <a:pt x="3235947" y="1456664"/>
                  </a:lnTo>
                  <a:lnTo>
                    <a:pt x="3236049" y="1469910"/>
                  </a:lnTo>
                  <a:lnTo>
                    <a:pt x="3266617" y="1452283"/>
                  </a:lnTo>
                  <a:lnTo>
                    <a:pt x="3281908" y="1443469"/>
                  </a:lnTo>
                  <a:close/>
                </a:path>
                <a:path w="3727450" h="2910840">
                  <a:moveTo>
                    <a:pt x="3287179" y="1312824"/>
                  </a:moveTo>
                  <a:lnTo>
                    <a:pt x="2768041" y="343916"/>
                  </a:lnTo>
                  <a:lnTo>
                    <a:pt x="2711323" y="367220"/>
                  </a:lnTo>
                  <a:lnTo>
                    <a:pt x="3230448" y="1336141"/>
                  </a:lnTo>
                  <a:lnTo>
                    <a:pt x="3287179" y="1312824"/>
                  </a:lnTo>
                  <a:close/>
                </a:path>
                <a:path w="3727450" h="2910840">
                  <a:moveTo>
                    <a:pt x="3340341" y="1407439"/>
                  </a:moveTo>
                  <a:lnTo>
                    <a:pt x="3322231" y="1402219"/>
                  </a:lnTo>
                  <a:lnTo>
                    <a:pt x="3308756" y="1411554"/>
                  </a:lnTo>
                  <a:lnTo>
                    <a:pt x="3333204" y="1418602"/>
                  </a:lnTo>
                  <a:lnTo>
                    <a:pt x="3340341" y="1407439"/>
                  </a:lnTo>
                  <a:close/>
                </a:path>
                <a:path w="3727450" h="2910840">
                  <a:moveTo>
                    <a:pt x="3352800" y="1384592"/>
                  </a:moveTo>
                  <a:lnTo>
                    <a:pt x="3350082" y="1383817"/>
                  </a:lnTo>
                  <a:lnTo>
                    <a:pt x="3349980" y="1370558"/>
                  </a:lnTo>
                  <a:lnTo>
                    <a:pt x="3340811" y="1354709"/>
                  </a:lnTo>
                  <a:lnTo>
                    <a:pt x="3329952" y="1351584"/>
                  </a:lnTo>
                  <a:lnTo>
                    <a:pt x="3326307" y="1337310"/>
                  </a:lnTo>
                  <a:lnTo>
                    <a:pt x="3319653" y="1335405"/>
                  </a:lnTo>
                  <a:lnTo>
                    <a:pt x="3309823" y="1345780"/>
                  </a:lnTo>
                  <a:lnTo>
                    <a:pt x="3314560" y="1347152"/>
                  </a:lnTo>
                  <a:lnTo>
                    <a:pt x="3323602" y="1349768"/>
                  </a:lnTo>
                  <a:lnTo>
                    <a:pt x="3322815" y="1362735"/>
                  </a:lnTo>
                  <a:lnTo>
                    <a:pt x="3330054" y="1364830"/>
                  </a:lnTo>
                  <a:lnTo>
                    <a:pt x="3325634" y="1376768"/>
                  </a:lnTo>
                  <a:lnTo>
                    <a:pt x="3327743" y="1377378"/>
                  </a:lnTo>
                  <a:lnTo>
                    <a:pt x="3303003" y="1370253"/>
                  </a:lnTo>
                  <a:lnTo>
                    <a:pt x="3304705" y="1357528"/>
                  </a:lnTo>
                  <a:lnTo>
                    <a:pt x="3308324" y="1358569"/>
                  </a:lnTo>
                  <a:lnTo>
                    <a:pt x="3314560" y="1347152"/>
                  </a:lnTo>
                  <a:lnTo>
                    <a:pt x="3299168" y="1342720"/>
                  </a:lnTo>
                  <a:lnTo>
                    <a:pt x="3292932" y="1354137"/>
                  </a:lnTo>
                  <a:lnTo>
                    <a:pt x="3289414" y="1366342"/>
                  </a:lnTo>
                  <a:lnTo>
                    <a:pt x="3292132" y="1367129"/>
                  </a:lnTo>
                  <a:lnTo>
                    <a:pt x="3294951" y="1381150"/>
                  </a:lnTo>
                  <a:lnTo>
                    <a:pt x="3328454" y="1390802"/>
                  </a:lnTo>
                  <a:lnTo>
                    <a:pt x="3333775" y="1379131"/>
                  </a:lnTo>
                  <a:lnTo>
                    <a:pt x="3341014" y="1381213"/>
                  </a:lnTo>
                  <a:lnTo>
                    <a:pt x="3340227" y="1394193"/>
                  </a:lnTo>
                  <a:lnTo>
                    <a:pt x="3331286" y="1404823"/>
                  </a:lnTo>
                  <a:lnTo>
                    <a:pt x="3340341" y="1407439"/>
                  </a:lnTo>
                  <a:lnTo>
                    <a:pt x="3345256" y="1408849"/>
                  </a:lnTo>
                  <a:lnTo>
                    <a:pt x="3351326" y="1397381"/>
                  </a:lnTo>
                  <a:lnTo>
                    <a:pt x="3351492" y="1397431"/>
                  </a:lnTo>
                  <a:lnTo>
                    <a:pt x="3352800" y="1384592"/>
                  </a:lnTo>
                  <a:close/>
                </a:path>
                <a:path w="3727450" h="2910840">
                  <a:moveTo>
                    <a:pt x="3423691" y="1325714"/>
                  </a:moveTo>
                  <a:lnTo>
                    <a:pt x="3421240" y="1311795"/>
                  </a:lnTo>
                  <a:lnTo>
                    <a:pt x="3404565" y="1306995"/>
                  </a:lnTo>
                  <a:lnTo>
                    <a:pt x="3400831" y="1292694"/>
                  </a:lnTo>
                  <a:lnTo>
                    <a:pt x="3390074" y="1302816"/>
                  </a:lnTo>
                  <a:lnTo>
                    <a:pt x="3383737" y="1300988"/>
                  </a:lnTo>
                  <a:lnTo>
                    <a:pt x="3373882" y="1311363"/>
                  </a:lnTo>
                  <a:lnTo>
                    <a:pt x="3384753" y="1314500"/>
                  </a:lnTo>
                  <a:lnTo>
                    <a:pt x="3388372" y="1315542"/>
                  </a:lnTo>
                  <a:lnTo>
                    <a:pt x="3394608" y="1304124"/>
                  </a:lnTo>
                  <a:lnTo>
                    <a:pt x="3398228" y="1305179"/>
                  </a:lnTo>
                  <a:lnTo>
                    <a:pt x="3401961" y="1319453"/>
                  </a:lnTo>
                  <a:lnTo>
                    <a:pt x="3406483" y="1320761"/>
                  </a:lnTo>
                  <a:lnTo>
                    <a:pt x="3423691" y="1325714"/>
                  </a:lnTo>
                  <a:close/>
                </a:path>
                <a:path w="3727450" h="2910840">
                  <a:moveTo>
                    <a:pt x="3433864" y="1355077"/>
                  </a:moveTo>
                  <a:lnTo>
                    <a:pt x="3432048" y="1354556"/>
                  </a:lnTo>
                  <a:lnTo>
                    <a:pt x="3433546" y="1341767"/>
                  </a:lnTo>
                  <a:lnTo>
                    <a:pt x="3430244" y="1340815"/>
                  </a:lnTo>
                  <a:lnTo>
                    <a:pt x="3429279" y="1327327"/>
                  </a:lnTo>
                  <a:lnTo>
                    <a:pt x="3406483" y="1320761"/>
                  </a:lnTo>
                  <a:lnTo>
                    <a:pt x="3414738" y="1336357"/>
                  </a:lnTo>
                  <a:lnTo>
                    <a:pt x="3415754" y="1349857"/>
                  </a:lnTo>
                  <a:lnTo>
                    <a:pt x="3419360" y="1350911"/>
                  </a:lnTo>
                  <a:lnTo>
                    <a:pt x="3413137" y="1362329"/>
                  </a:lnTo>
                  <a:lnTo>
                    <a:pt x="3393859" y="1356779"/>
                  </a:lnTo>
                  <a:lnTo>
                    <a:pt x="3398659" y="1358150"/>
                  </a:lnTo>
                  <a:lnTo>
                    <a:pt x="3396742" y="1344383"/>
                  </a:lnTo>
                  <a:lnTo>
                    <a:pt x="3388487" y="1328788"/>
                  </a:lnTo>
                  <a:lnTo>
                    <a:pt x="3384854" y="1327746"/>
                  </a:lnTo>
                  <a:lnTo>
                    <a:pt x="3384753" y="1314500"/>
                  </a:lnTo>
                  <a:lnTo>
                    <a:pt x="3371177" y="1310589"/>
                  </a:lnTo>
                  <a:lnTo>
                    <a:pt x="3369462" y="1323314"/>
                  </a:lnTo>
                  <a:lnTo>
                    <a:pt x="3371481" y="1323911"/>
                  </a:lnTo>
                  <a:lnTo>
                    <a:pt x="3371278" y="1337043"/>
                  </a:lnTo>
                  <a:lnTo>
                    <a:pt x="3375761" y="1338338"/>
                  </a:lnTo>
                  <a:lnTo>
                    <a:pt x="3377831" y="1352156"/>
                  </a:lnTo>
                  <a:lnTo>
                    <a:pt x="3389490" y="1355521"/>
                  </a:lnTo>
                  <a:lnTo>
                    <a:pt x="3391509" y="1369314"/>
                  </a:lnTo>
                  <a:lnTo>
                    <a:pt x="3411436" y="1375054"/>
                  </a:lnTo>
                  <a:lnTo>
                    <a:pt x="3427628" y="1366494"/>
                  </a:lnTo>
                  <a:lnTo>
                    <a:pt x="3433864" y="1355077"/>
                  </a:lnTo>
                  <a:close/>
                </a:path>
                <a:path w="3727450" h="2910840">
                  <a:moveTo>
                    <a:pt x="3513010" y="1311783"/>
                  </a:moveTo>
                  <a:lnTo>
                    <a:pt x="3511194" y="1311262"/>
                  </a:lnTo>
                  <a:lnTo>
                    <a:pt x="3512693" y="1298486"/>
                  </a:lnTo>
                  <a:lnTo>
                    <a:pt x="3509391" y="1297533"/>
                  </a:lnTo>
                  <a:lnTo>
                    <a:pt x="3508425" y="1284033"/>
                  </a:lnTo>
                  <a:lnTo>
                    <a:pt x="3485629" y="1277467"/>
                  </a:lnTo>
                  <a:lnTo>
                    <a:pt x="3493884" y="1293063"/>
                  </a:lnTo>
                  <a:lnTo>
                    <a:pt x="3494900" y="1306576"/>
                  </a:lnTo>
                  <a:lnTo>
                    <a:pt x="3498519" y="1307617"/>
                  </a:lnTo>
                  <a:lnTo>
                    <a:pt x="3492284" y="1319034"/>
                  </a:lnTo>
                  <a:lnTo>
                    <a:pt x="3477806" y="1314869"/>
                  </a:lnTo>
                  <a:lnTo>
                    <a:pt x="3475888" y="1301102"/>
                  </a:lnTo>
                  <a:lnTo>
                    <a:pt x="3467633" y="1285506"/>
                  </a:lnTo>
                  <a:lnTo>
                    <a:pt x="3464001" y="1284465"/>
                  </a:lnTo>
                  <a:lnTo>
                    <a:pt x="3463899" y="1271219"/>
                  </a:lnTo>
                  <a:lnTo>
                    <a:pt x="3467519" y="1272260"/>
                  </a:lnTo>
                  <a:lnTo>
                    <a:pt x="3474643" y="1261110"/>
                  </a:lnTo>
                  <a:lnTo>
                    <a:pt x="3477374" y="1261884"/>
                  </a:lnTo>
                  <a:lnTo>
                    <a:pt x="3477476" y="1275118"/>
                  </a:lnTo>
                  <a:lnTo>
                    <a:pt x="3485629" y="1277467"/>
                  </a:lnTo>
                  <a:lnTo>
                    <a:pt x="3502837" y="1282420"/>
                  </a:lnTo>
                  <a:lnTo>
                    <a:pt x="3500386" y="1268501"/>
                  </a:lnTo>
                  <a:lnTo>
                    <a:pt x="3483711" y="1263700"/>
                  </a:lnTo>
                  <a:lnTo>
                    <a:pt x="3479977" y="1249413"/>
                  </a:lnTo>
                  <a:lnTo>
                    <a:pt x="3469221" y="1259535"/>
                  </a:lnTo>
                  <a:lnTo>
                    <a:pt x="3462883" y="1257706"/>
                  </a:lnTo>
                  <a:lnTo>
                    <a:pt x="3453028" y="1268082"/>
                  </a:lnTo>
                  <a:lnTo>
                    <a:pt x="3451225" y="1267561"/>
                  </a:lnTo>
                  <a:lnTo>
                    <a:pt x="3448608" y="1280020"/>
                  </a:lnTo>
                  <a:lnTo>
                    <a:pt x="3450628" y="1280617"/>
                  </a:lnTo>
                  <a:lnTo>
                    <a:pt x="3450412" y="1293761"/>
                  </a:lnTo>
                  <a:lnTo>
                    <a:pt x="3454908" y="1295057"/>
                  </a:lnTo>
                  <a:lnTo>
                    <a:pt x="3456978" y="1308862"/>
                  </a:lnTo>
                  <a:lnTo>
                    <a:pt x="3468636" y="1312227"/>
                  </a:lnTo>
                  <a:lnTo>
                    <a:pt x="3470656" y="1326019"/>
                  </a:lnTo>
                  <a:lnTo>
                    <a:pt x="3490582" y="1331760"/>
                  </a:lnTo>
                  <a:lnTo>
                    <a:pt x="3506774" y="1323213"/>
                  </a:lnTo>
                  <a:lnTo>
                    <a:pt x="3513010" y="1311783"/>
                  </a:lnTo>
                  <a:close/>
                </a:path>
                <a:path w="3727450" h="2910840">
                  <a:moveTo>
                    <a:pt x="3557854" y="1271841"/>
                  </a:moveTo>
                  <a:lnTo>
                    <a:pt x="3555936" y="1258074"/>
                  </a:lnTo>
                  <a:lnTo>
                    <a:pt x="3547681" y="1242479"/>
                  </a:lnTo>
                  <a:lnTo>
                    <a:pt x="3544062" y="1241437"/>
                  </a:lnTo>
                  <a:lnTo>
                    <a:pt x="3543947" y="1228191"/>
                  </a:lnTo>
                  <a:lnTo>
                    <a:pt x="3530371" y="1224280"/>
                  </a:lnTo>
                  <a:lnTo>
                    <a:pt x="3528669" y="1237005"/>
                  </a:lnTo>
                  <a:lnTo>
                    <a:pt x="3530676" y="1237589"/>
                  </a:lnTo>
                  <a:lnTo>
                    <a:pt x="3530473" y="1250734"/>
                  </a:lnTo>
                  <a:lnTo>
                    <a:pt x="3534956" y="1252029"/>
                  </a:lnTo>
                  <a:lnTo>
                    <a:pt x="3537026" y="1265847"/>
                  </a:lnTo>
                  <a:lnTo>
                    <a:pt x="3542982" y="1267561"/>
                  </a:lnTo>
                  <a:lnTo>
                    <a:pt x="3557854" y="1271841"/>
                  </a:lnTo>
                  <a:close/>
                </a:path>
                <a:path w="3727450" h="2910840">
                  <a:moveTo>
                    <a:pt x="3563759" y="1220673"/>
                  </a:moveTo>
                  <a:lnTo>
                    <a:pt x="3560038" y="1206385"/>
                  </a:lnTo>
                  <a:lnTo>
                    <a:pt x="3549281" y="1216507"/>
                  </a:lnTo>
                  <a:lnTo>
                    <a:pt x="3563759" y="1220673"/>
                  </a:lnTo>
                  <a:close/>
                </a:path>
                <a:path w="3727450" h="2910840">
                  <a:moveTo>
                    <a:pt x="3592741" y="1255458"/>
                  </a:moveTo>
                  <a:lnTo>
                    <a:pt x="3589439" y="1254506"/>
                  </a:lnTo>
                  <a:lnTo>
                    <a:pt x="3588474" y="1241005"/>
                  </a:lnTo>
                  <a:lnTo>
                    <a:pt x="3582886" y="1239405"/>
                  </a:lnTo>
                  <a:lnTo>
                    <a:pt x="3580447" y="1225486"/>
                  </a:lnTo>
                  <a:lnTo>
                    <a:pt x="3542931" y="1214678"/>
                  </a:lnTo>
                  <a:lnTo>
                    <a:pt x="3533089" y="1225054"/>
                  </a:lnTo>
                  <a:lnTo>
                    <a:pt x="3543947" y="1228191"/>
                  </a:lnTo>
                  <a:lnTo>
                    <a:pt x="3565677" y="1234452"/>
                  </a:lnTo>
                  <a:lnTo>
                    <a:pt x="3573932" y="1250035"/>
                  </a:lnTo>
                  <a:lnTo>
                    <a:pt x="3574948" y="1263548"/>
                  </a:lnTo>
                  <a:lnTo>
                    <a:pt x="3579482" y="1264856"/>
                  </a:lnTo>
                  <a:lnTo>
                    <a:pt x="3591242" y="1268234"/>
                  </a:lnTo>
                  <a:lnTo>
                    <a:pt x="3592741" y="1255458"/>
                  </a:lnTo>
                  <a:close/>
                </a:path>
                <a:path w="3727450" h="2910840">
                  <a:moveTo>
                    <a:pt x="3593058" y="1268768"/>
                  </a:moveTo>
                  <a:lnTo>
                    <a:pt x="3579482" y="1264856"/>
                  </a:lnTo>
                  <a:lnTo>
                    <a:pt x="3575062" y="1276794"/>
                  </a:lnTo>
                  <a:lnTo>
                    <a:pt x="3542982" y="1267561"/>
                  </a:lnTo>
                  <a:lnTo>
                    <a:pt x="3545167" y="1281404"/>
                  </a:lnTo>
                  <a:lnTo>
                    <a:pt x="3570630" y="1288732"/>
                  </a:lnTo>
                  <a:lnTo>
                    <a:pt x="3586823" y="1280185"/>
                  </a:lnTo>
                  <a:lnTo>
                    <a:pt x="3593058" y="1268768"/>
                  </a:lnTo>
                  <a:close/>
                </a:path>
                <a:path w="3727450" h="2910840">
                  <a:moveTo>
                    <a:pt x="3727158" y="1463675"/>
                  </a:moveTo>
                  <a:lnTo>
                    <a:pt x="3713238" y="1437106"/>
                  </a:lnTo>
                  <a:lnTo>
                    <a:pt x="992759" y="2868371"/>
                  </a:lnTo>
                  <a:lnTo>
                    <a:pt x="43459" y="1285532"/>
                  </a:lnTo>
                  <a:lnTo>
                    <a:pt x="2435834" y="26568"/>
                  </a:lnTo>
                  <a:lnTo>
                    <a:pt x="2421915" y="0"/>
                  </a:lnTo>
                  <a:lnTo>
                    <a:pt x="27470" y="1259344"/>
                  </a:lnTo>
                  <a:lnTo>
                    <a:pt x="0" y="1273009"/>
                  </a:lnTo>
                  <a:lnTo>
                    <a:pt x="981671" y="2910294"/>
                  </a:lnTo>
                  <a:lnTo>
                    <a:pt x="1007846" y="2894292"/>
                  </a:lnTo>
                  <a:lnTo>
                    <a:pt x="3727158" y="1463675"/>
                  </a:lnTo>
                  <a:close/>
                </a:path>
              </a:pathLst>
            </a:custGeom>
            <a:solidFill>
              <a:srgbClr val="4F4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6"/>
            <p:cNvSpPr/>
            <p:nvPr/>
          </p:nvSpPr>
          <p:spPr>
            <a:xfrm>
              <a:off x="5310807" y="6522121"/>
              <a:ext cx="2540000" cy="2295525"/>
            </a:xfrm>
            <a:custGeom>
              <a:avLst/>
              <a:gdLst/>
              <a:ahLst/>
              <a:cxnLst/>
              <a:rect l="l" t="t" r="r" b="b"/>
              <a:pathLst>
                <a:path w="2540000" h="2295525">
                  <a:moveTo>
                    <a:pt x="1363669" y="2295103"/>
                  </a:moveTo>
                  <a:lnTo>
                    <a:pt x="0" y="203531"/>
                  </a:lnTo>
                  <a:lnTo>
                    <a:pt x="311605" y="0"/>
                  </a:lnTo>
                  <a:lnTo>
                    <a:pt x="2539573" y="1528346"/>
                  </a:lnTo>
                  <a:lnTo>
                    <a:pt x="1363669" y="2295103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7"/>
            <p:cNvSpPr/>
            <p:nvPr/>
          </p:nvSpPr>
          <p:spPr>
            <a:xfrm>
              <a:off x="6332977" y="7008417"/>
              <a:ext cx="939800" cy="701675"/>
            </a:xfrm>
            <a:custGeom>
              <a:avLst/>
              <a:gdLst/>
              <a:ahLst/>
              <a:cxnLst/>
              <a:rect l="l" t="t" r="r" b="b"/>
              <a:pathLst>
                <a:path w="939800" h="701675">
                  <a:moveTo>
                    <a:pt x="469747" y="670705"/>
                  </a:moveTo>
                  <a:lnTo>
                    <a:pt x="425374" y="655103"/>
                  </a:lnTo>
                  <a:lnTo>
                    <a:pt x="382572" y="636578"/>
                  </a:lnTo>
                  <a:lnTo>
                    <a:pt x="341450" y="615259"/>
                  </a:lnTo>
                  <a:lnTo>
                    <a:pt x="302116" y="591276"/>
                  </a:lnTo>
                  <a:lnTo>
                    <a:pt x="264679" y="564759"/>
                  </a:lnTo>
                  <a:lnTo>
                    <a:pt x="229248" y="535837"/>
                  </a:lnTo>
                  <a:lnTo>
                    <a:pt x="195931" y="504640"/>
                  </a:lnTo>
                  <a:lnTo>
                    <a:pt x="164836" y="471297"/>
                  </a:lnTo>
                  <a:lnTo>
                    <a:pt x="136072" y="435938"/>
                  </a:lnTo>
                  <a:lnTo>
                    <a:pt x="109747" y="398693"/>
                  </a:lnTo>
                  <a:lnTo>
                    <a:pt x="85971" y="359692"/>
                  </a:lnTo>
                  <a:lnTo>
                    <a:pt x="64851" y="319064"/>
                  </a:lnTo>
                  <a:lnTo>
                    <a:pt x="46496" y="276938"/>
                  </a:lnTo>
                  <a:lnTo>
                    <a:pt x="31016" y="233444"/>
                  </a:lnTo>
                  <a:lnTo>
                    <a:pt x="18517" y="188713"/>
                  </a:lnTo>
                  <a:lnTo>
                    <a:pt x="9109" y="142873"/>
                  </a:lnTo>
                  <a:lnTo>
                    <a:pt x="2900" y="96054"/>
                  </a:lnTo>
                  <a:lnTo>
                    <a:pt x="0" y="48387"/>
                  </a:lnTo>
                  <a:lnTo>
                    <a:pt x="515" y="0"/>
                  </a:lnTo>
                  <a:lnTo>
                    <a:pt x="939441" y="645096"/>
                  </a:lnTo>
                  <a:lnTo>
                    <a:pt x="895933" y="662389"/>
                  </a:lnTo>
                  <a:lnTo>
                    <a:pt x="851104" y="676642"/>
                  </a:lnTo>
                  <a:lnTo>
                    <a:pt x="805071" y="687751"/>
                  </a:lnTo>
                  <a:lnTo>
                    <a:pt x="757949" y="695613"/>
                  </a:lnTo>
                  <a:lnTo>
                    <a:pt x="709855" y="700123"/>
                  </a:lnTo>
                  <a:lnTo>
                    <a:pt x="660903" y="701178"/>
                  </a:lnTo>
                  <a:lnTo>
                    <a:pt x="611209" y="698674"/>
                  </a:lnTo>
                  <a:lnTo>
                    <a:pt x="562773" y="692620"/>
                  </a:lnTo>
                  <a:lnTo>
                    <a:pt x="515583" y="683253"/>
                  </a:lnTo>
                  <a:lnTo>
                    <a:pt x="469747" y="670705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4267200" y="3009900"/>
            <a:ext cx="14020800" cy="31700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істориків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якомога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точніше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датувати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Встановлення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дат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кількох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допомагає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них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причиною, а яка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наслідком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 таким        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підходом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вибудовують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історичну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хронологію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FA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438239" y="0"/>
            <a:ext cx="8851739" cy="10287100"/>
            <a:chOff x="9438239" y="0"/>
            <a:chExt cx="8851739" cy="102871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38239" y="0"/>
              <a:ext cx="8851101" cy="1028196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333803" y="3070960"/>
              <a:ext cx="4956175" cy="7216140"/>
            </a:xfrm>
            <a:custGeom>
              <a:avLst/>
              <a:gdLst/>
              <a:ahLst/>
              <a:cxnLst/>
              <a:rect l="l" t="t" r="r" b="b"/>
              <a:pathLst>
                <a:path w="4956175" h="7216140">
                  <a:moveTo>
                    <a:pt x="1452538" y="280200"/>
                  </a:moveTo>
                  <a:lnTo>
                    <a:pt x="1428391" y="277046"/>
                  </a:lnTo>
                  <a:lnTo>
                    <a:pt x="1464581" y="0"/>
                  </a:lnTo>
                  <a:lnTo>
                    <a:pt x="1488727" y="3154"/>
                  </a:lnTo>
                  <a:lnTo>
                    <a:pt x="1452538" y="280200"/>
                  </a:lnTo>
                  <a:close/>
                </a:path>
                <a:path w="4956175" h="7216140">
                  <a:moveTo>
                    <a:pt x="1754563" y="319653"/>
                  </a:moveTo>
                  <a:lnTo>
                    <a:pt x="1730352" y="316490"/>
                  </a:lnTo>
                  <a:lnTo>
                    <a:pt x="1766542" y="39444"/>
                  </a:lnTo>
                  <a:lnTo>
                    <a:pt x="1790753" y="42606"/>
                  </a:lnTo>
                  <a:lnTo>
                    <a:pt x="1754563" y="319653"/>
                  </a:lnTo>
                  <a:close/>
                </a:path>
                <a:path w="4956175" h="7216140">
                  <a:moveTo>
                    <a:pt x="2064749" y="296132"/>
                  </a:moveTo>
                  <a:lnTo>
                    <a:pt x="2060727" y="282799"/>
                  </a:lnTo>
                  <a:lnTo>
                    <a:pt x="2042248" y="280385"/>
                  </a:lnTo>
                  <a:lnTo>
                    <a:pt x="2068567" y="78897"/>
                  </a:lnTo>
                  <a:lnTo>
                    <a:pt x="2092714" y="82051"/>
                  </a:lnTo>
                  <a:lnTo>
                    <a:pt x="2064749" y="296132"/>
                  </a:lnTo>
                  <a:close/>
                </a:path>
                <a:path w="4956175" h="7216140">
                  <a:moveTo>
                    <a:pt x="2389804" y="159283"/>
                  </a:moveTo>
                  <a:lnTo>
                    <a:pt x="2389606" y="146449"/>
                  </a:lnTo>
                  <a:lnTo>
                    <a:pt x="2387764" y="146208"/>
                  </a:lnTo>
                  <a:lnTo>
                    <a:pt x="2387693" y="133391"/>
                  </a:lnTo>
                  <a:lnTo>
                    <a:pt x="2384262" y="132943"/>
                  </a:lnTo>
                  <a:lnTo>
                    <a:pt x="2383174" y="119993"/>
                  </a:lnTo>
                  <a:lnTo>
                    <a:pt x="2394739" y="121504"/>
                  </a:lnTo>
                  <a:lnTo>
                    <a:pt x="2389804" y="159283"/>
                  </a:lnTo>
                  <a:close/>
                </a:path>
                <a:path w="4956175" h="7216140">
                  <a:moveTo>
                    <a:pt x="2660511" y="437994"/>
                  </a:moveTo>
                  <a:lnTo>
                    <a:pt x="2636364" y="434840"/>
                  </a:lnTo>
                  <a:lnTo>
                    <a:pt x="2672554" y="157794"/>
                  </a:lnTo>
                  <a:lnTo>
                    <a:pt x="2696701" y="160948"/>
                  </a:lnTo>
                  <a:lnTo>
                    <a:pt x="2660511" y="437994"/>
                  </a:lnTo>
                  <a:close/>
                </a:path>
                <a:path w="4956175" h="7216140">
                  <a:moveTo>
                    <a:pt x="2962473" y="477439"/>
                  </a:moveTo>
                  <a:lnTo>
                    <a:pt x="2938326" y="474285"/>
                  </a:lnTo>
                  <a:lnTo>
                    <a:pt x="2974516" y="197238"/>
                  </a:lnTo>
                  <a:lnTo>
                    <a:pt x="2998662" y="200393"/>
                  </a:lnTo>
                  <a:lnTo>
                    <a:pt x="2962473" y="477439"/>
                  </a:lnTo>
                  <a:close/>
                </a:path>
                <a:path w="4956175" h="7216140">
                  <a:moveTo>
                    <a:pt x="3271078" y="466520"/>
                  </a:moveTo>
                  <a:lnTo>
                    <a:pt x="3265686" y="465815"/>
                  </a:lnTo>
                  <a:lnTo>
                    <a:pt x="3261475" y="452457"/>
                  </a:lnTo>
                  <a:lnTo>
                    <a:pt x="3255190" y="451636"/>
                  </a:lnTo>
                  <a:lnTo>
                    <a:pt x="3250157" y="438171"/>
                  </a:lnTo>
                  <a:lnTo>
                    <a:pt x="3276477" y="236683"/>
                  </a:lnTo>
                  <a:lnTo>
                    <a:pt x="3300687" y="239845"/>
                  </a:lnTo>
                  <a:lnTo>
                    <a:pt x="3271078" y="466520"/>
                  </a:lnTo>
                  <a:close/>
                </a:path>
                <a:path w="4956175" h="7216140">
                  <a:moveTo>
                    <a:pt x="3562123" y="414883"/>
                  </a:moveTo>
                  <a:lnTo>
                    <a:pt x="3560407" y="414659"/>
                  </a:lnTo>
                  <a:lnTo>
                    <a:pt x="3578502" y="276136"/>
                  </a:lnTo>
                  <a:lnTo>
                    <a:pt x="3590703" y="277729"/>
                  </a:lnTo>
                  <a:lnTo>
                    <a:pt x="3595660" y="303993"/>
                  </a:lnTo>
                  <a:lnTo>
                    <a:pt x="3590310" y="341717"/>
                  </a:lnTo>
                  <a:lnTo>
                    <a:pt x="3580814" y="366093"/>
                  </a:lnTo>
                  <a:lnTo>
                    <a:pt x="3566755" y="402680"/>
                  </a:lnTo>
                  <a:lnTo>
                    <a:pt x="3565420" y="402506"/>
                  </a:lnTo>
                  <a:lnTo>
                    <a:pt x="3562123" y="414883"/>
                  </a:lnTo>
                  <a:close/>
                </a:path>
                <a:path w="4956175" h="7216140">
                  <a:moveTo>
                    <a:pt x="3868484" y="595789"/>
                  </a:moveTo>
                  <a:lnTo>
                    <a:pt x="3844274" y="592626"/>
                  </a:lnTo>
                  <a:lnTo>
                    <a:pt x="3880464" y="315580"/>
                  </a:lnTo>
                  <a:lnTo>
                    <a:pt x="3904674" y="318743"/>
                  </a:lnTo>
                  <a:lnTo>
                    <a:pt x="3868484" y="595789"/>
                  </a:lnTo>
                  <a:close/>
                </a:path>
                <a:path w="4956175" h="7216140">
                  <a:moveTo>
                    <a:pt x="4474116" y="662093"/>
                  </a:moveTo>
                  <a:lnTo>
                    <a:pt x="4471531" y="648948"/>
                  </a:lnTo>
                  <a:lnTo>
                    <a:pt x="4467684" y="635637"/>
                  </a:lnTo>
                  <a:lnTo>
                    <a:pt x="4462645" y="622171"/>
                  </a:lnTo>
                  <a:lnTo>
                    <a:pt x="4454841" y="621151"/>
                  </a:lnTo>
                  <a:lnTo>
                    <a:pt x="4484450" y="394477"/>
                  </a:lnTo>
                  <a:lnTo>
                    <a:pt x="4508661" y="397640"/>
                  </a:lnTo>
                  <a:lnTo>
                    <a:pt x="4474116" y="662093"/>
                  </a:lnTo>
                  <a:close/>
                </a:path>
                <a:path w="4956175" h="7216140">
                  <a:moveTo>
                    <a:pt x="4762634" y="635742"/>
                  </a:moveTo>
                  <a:lnTo>
                    <a:pt x="4760156" y="635418"/>
                  </a:lnTo>
                  <a:lnTo>
                    <a:pt x="4786476" y="433930"/>
                  </a:lnTo>
                  <a:lnTo>
                    <a:pt x="4810622" y="437084"/>
                  </a:lnTo>
                  <a:lnTo>
                    <a:pt x="4787593" y="613386"/>
                  </a:lnTo>
                  <a:lnTo>
                    <a:pt x="4774446" y="624477"/>
                  </a:lnTo>
                  <a:lnTo>
                    <a:pt x="4766630" y="623456"/>
                  </a:lnTo>
                  <a:lnTo>
                    <a:pt x="4762634" y="635742"/>
                  </a:lnTo>
                  <a:close/>
                </a:path>
                <a:path w="4956175" h="7216140">
                  <a:moveTo>
                    <a:pt x="2347711" y="333095"/>
                  </a:moveTo>
                  <a:lnTo>
                    <a:pt x="2342564" y="332422"/>
                  </a:lnTo>
                  <a:lnTo>
                    <a:pt x="2354079" y="244271"/>
                  </a:lnTo>
                  <a:lnTo>
                    <a:pt x="2356251" y="257363"/>
                  </a:lnTo>
                  <a:lnTo>
                    <a:pt x="2357135" y="283094"/>
                  </a:lnTo>
                  <a:lnTo>
                    <a:pt x="2358186" y="308847"/>
                  </a:lnTo>
                  <a:lnTo>
                    <a:pt x="2360858" y="322004"/>
                  </a:lnTo>
                  <a:lnTo>
                    <a:pt x="2354821" y="321216"/>
                  </a:lnTo>
                  <a:lnTo>
                    <a:pt x="2347711" y="333095"/>
                  </a:lnTo>
                  <a:close/>
                </a:path>
                <a:path w="4956175" h="7216140">
                  <a:moveTo>
                    <a:pt x="4170446" y="635233"/>
                  </a:moveTo>
                  <a:lnTo>
                    <a:pt x="4146299" y="632079"/>
                  </a:lnTo>
                  <a:lnTo>
                    <a:pt x="4162749" y="506149"/>
                  </a:lnTo>
                  <a:lnTo>
                    <a:pt x="4175705" y="495033"/>
                  </a:lnTo>
                  <a:lnTo>
                    <a:pt x="4182606" y="483127"/>
                  </a:lnTo>
                  <a:lnTo>
                    <a:pt x="4190186" y="484117"/>
                  </a:lnTo>
                  <a:lnTo>
                    <a:pt x="4170446" y="635233"/>
                  </a:lnTo>
                  <a:close/>
                </a:path>
                <a:path w="4956175" h="7216140">
                  <a:moveTo>
                    <a:pt x="1110106" y="248277"/>
                  </a:moveTo>
                  <a:lnTo>
                    <a:pt x="908036" y="221881"/>
                  </a:lnTo>
                  <a:lnTo>
                    <a:pt x="909681" y="209288"/>
                  </a:lnTo>
                  <a:lnTo>
                    <a:pt x="1111751" y="235684"/>
                  </a:lnTo>
                  <a:lnTo>
                    <a:pt x="1110106" y="248277"/>
                  </a:lnTo>
                  <a:close/>
                </a:path>
                <a:path w="4956175" h="7216140">
                  <a:moveTo>
                    <a:pt x="1506303" y="300031"/>
                  </a:moveTo>
                  <a:lnTo>
                    <a:pt x="1304932" y="273727"/>
                  </a:lnTo>
                  <a:lnTo>
                    <a:pt x="1305751" y="261026"/>
                  </a:lnTo>
                  <a:lnTo>
                    <a:pt x="1508456" y="287505"/>
                  </a:lnTo>
                  <a:lnTo>
                    <a:pt x="1506303" y="300031"/>
                  </a:lnTo>
                  <a:close/>
                </a:path>
                <a:path w="4956175" h="7216140">
                  <a:moveTo>
                    <a:pt x="1902818" y="351827"/>
                  </a:moveTo>
                  <a:lnTo>
                    <a:pt x="1701002" y="325464"/>
                  </a:lnTo>
                  <a:lnTo>
                    <a:pt x="1701694" y="312747"/>
                  </a:lnTo>
                  <a:lnTo>
                    <a:pt x="1904463" y="339234"/>
                  </a:lnTo>
                  <a:lnTo>
                    <a:pt x="1902818" y="351827"/>
                  </a:lnTo>
                  <a:close/>
                </a:path>
                <a:path w="4956175" h="7216140">
                  <a:moveTo>
                    <a:pt x="2299143" y="403598"/>
                  </a:moveTo>
                  <a:lnTo>
                    <a:pt x="2097581" y="377268"/>
                  </a:lnTo>
                  <a:lnTo>
                    <a:pt x="2098718" y="364609"/>
                  </a:lnTo>
                  <a:lnTo>
                    <a:pt x="2301169" y="391055"/>
                  </a:lnTo>
                  <a:lnTo>
                    <a:pt x="2299143" y="403598"/>
                  </a:lnTo>
                  <a:close/>
                </a:path>
                <a:path w="4956175" h="7216140">
                  <a:moveTo>
                    <a:pt x="2695467" y="455369"/>
                  </a:moveTo>
                  <a:lnTo>
                    <a:pt x="2493651" y="429006"/>
                  </a:lnTo>
                  <a:lnTo>
                    <a:pt x="2493517" y="416180"/>
                  </a:lnTo>
                  <a:lnTo>
                    <a:pt x="2697112" y="442776"/>
                  </a:lnTo>
                  <a:lnTo>
                    <a:pt x="2695467" y="455369"/>
                  </a:lnTo>
                  <a:close/>
                </a:path>
                <a:path w="4956175" h="7216140">
                  <a:moveTo>
                    <a:pt x="3091792" y="507139"/>
                  </a:moveTo>
                  <a:lnTo>
                    <a:pt x="2890294" y="480818"/>
                  </a:lnTo>
                  <a:lnTo>
                    <a:pt x="2891113" y="468117"/>
                  </a:lnTo>
                  <a:lnTo>
                    <a:pt x="3093437" y="494546"/>
                  </a:lnTo>
                  <a:lnTo>
                    <a:pt x="3091792" y="507139"/>
                  </a:lnTo>
                  <a:close/>
                </a:path>
                <a:path w="4956175" h="7216140">
                  <a:moveTo>
                    <a:pt x="3488116" y="558910"/>
                  </a:moveTo>
                  <a:lnTo>
                    <a:pt x="3286300" y="532548"/>
                  </a:lnTo>
                  <a:lnTo>
                    <a:pt x="3287628" y="519913"/>
                  </a:lnTo>
                  <a:lnTo>
                    <a:pt x="3489761" y="546317"/>
                  </a:lnTo>
                  <a:lnTo>
                    <a:pt x="3488116" y="558910"/>
                  </a:lnTo>
                  <a:close/>
                </a:path>
                <a:path w="4956175" h="7216140">
                  <a:moveTo>
                    <a:pt x="3884441" y="610681"/>
                  </a:moveTo>
                  <a:lnTo>
                    <a:pt x="3682816" y="584343"/>
                  </a:lnTo>
                  <a:lnTo>
                    <a:pt x="3684079" y="571700"/>
                  </a:lnTo>
                  <a:lnTo>
                    <a:pt x="3886086" y="598088"/>
                  </a:lnTo>
                  <a:lnTo>
                    <a:pt x="3884441" y="610681"/>
                  </a:lnTo>
                  <a:close/>
                </a:path>
                <a:path w="4956175" h="7216140">
                  <a:moveTo>
                    <a:pt x="4280829" y="662460"/>
                  </a:moveTo>
                  <a:lnTo>
                    <a:pt x="4079140" y="636114"/>
                  </a:lnTo>
                  <a:lnTo>
                    <a:pt x="4080150" y="623438"/>
                  </a:lnTo>
                  <a:lnTo>
                    <a:pt x="4282474" y="649867"/>
                  </a:lnTo>
                  <a:lnTo>
                    <a:pt x="4280829" y="662460"/>
                  </a:lnTo>
                  <a:close/>
                </a:path>
                <a:path w="4956175" h="7216140">
                  <a:moveTo>
                    <a:pt x="4677154" y="714231"/>
                  </a:moveTo>
                  <a:lnTo>
                    <a:pt x="4475338" y="687868"/>
                  </a:lnTo>
                  <a:lnTo>
                    <a:pt x="4476665" y="675234"/>
                  </a:lnTo>
                  <a:lnTo>
                    <a:pt x="4678799" y="701638"/>
                  </a:lnTo>
                  <a:lnTo>
                    <a:pt x="4677154" y="714231"/>
                  </a:lnTo>
                  <a:close/>
                </a:path>
                <a:path w="4956175" h="7216140">
                  <a:moveTo>
                    <a:pt x="4955797" y="750630"/>
                  </a:moveTo>
                  <a:lnTo>
                    <a:pt x="4871726" y="739648"/>
                  </a:lnTo>
                  <a:lnTo>
                    <a:pt x="4872926" y="726996"/>
                  </a:lnTo>
                  <a:lnTo>
                    <a:pt x="4954281" y="737624"/>
                  </a:lnTo>
                  <a:lnTo>
                    <a:pt x="4955797" y="750630"/>
                  </a:lnTo>
                  <a:close/>
                </a:path>
                <a:path w="4956175" h="7216140">
                  <a:moveTo>
                    <a:pt x="1413058" y="582432"/>
                  </a:moveTo>
                  <a:lnTo>
                    <a:pt x="1388911" y="579278"/>
                  </a:lnTo>
                  <a:lnTo>
                    <a:pt x="1426746" y="289639"/>
                  </a:lnTo>
                  <a:lnTo>
                    <a:pt x="1450893" y="292793"/>
                  </a:lnTo>
                  <a:lnTo>
                    <a:pt x="1413058" y="582432"/>
                  </a:lnTo>
                  <a:close/>
                </a:path>
                <a:path w="4956175" h="7216140">
                  <a:moveTo>
                    <a:pt x="1715083" y="621885"/>
                  </a:moveTo>
                  <a:lnTo>
                    <a:pt x="1690873" y="618723"/>
                  </a:lnTo>
                  <a:lnTo>
                    <a:pt x="1728707" y="329083"/>
                  </a:lnTo>
                  <a:lnTo>
                    <a:pt x="1752918" y="332246"/>
                  </a:lnTo>
                  <a:lnTo>
                    <a:pt x="1715083" y="621885"/>
                  </a:lnTo>
                  <a:close/>
                </a:path>
                <a:path w="4956175" h="7216140">
                  <a:moveTo>
                    <a:pt x="2621031" y="740227"/>
                  </a:moveTo>
                  <a:lnTo>
                    <a:pt x="2596884" y="737073"/>
                  </a:lnTo>
                  <a:lnTo>
                    <a:pt x="2634719" y="447433"/>
                  </a:lnTo>
                  <a:lnTo>
                    <a:pt x="2658866" y="450587"/>
                  </a:lnTo>
                  <a:lnTo>
                    <a:pt x="2621031" y="740227"/>
                  </a:lnTo>
                  <a:close/>
                </a:path>
                <a:path w="4956175" h="7216140">
                  <a:moveTo>
                    <a:pt x="2922993" y="779671"/>
                  </a:moveTo>
                  <a:lnTo>
                    <a:pt x="2898846" y="776517"/>
                  </a:lnTo>
                  <a:lnTo>
                    <a:pt x="2936681" y="486878"/>
                  </a:lnTo>
                  <a:lnTo>
                    <a:pt x="2960828" y="490032"/>
                  </a:lnTo>
                  <a:lnTo>
                    <a:pt x="2922993" y="779671"/>
                  </a:lnTo>
                  <a:close/>
                </a:path>
                <a:path w="4956175" h="7216140">
                  <a:moveTo>
                    <a:pt x="3829004" y="898021"/>
                  </a:moveTo>
                  <a:lnTo>
                    <a:pt x="3804794" y="894859"/>
                  </a:lnTo>
                  <a:lnTo>
                    <a:pt x="3842629" y="605219"/>
                  </a:lnTo>
                  <a:lnTo>
                    <a:pt x="3866839" y="608382"/>
                  </a:lnTo>
                  <a:lnTo>
                    <a:pt x="3829004" y="898021"/>
                  </a:lnTo>
                  <a:close/>
                </a:path>
                <a:path w="4956175" h="7216140">
                  <a:moveTo>
                    <a:pt x="4130966" y="937466"/>
                  </a:moveTo>
                  <a:lnTo>
                    <a:pt x="4106819" y="934311"/>
                  </a:lnTo>
                  <a:lnTo>
                    <a:pt x="4144654" y="644672"/>
                  </a:lnTo>
                  <a:lnTo>
                    <a:pt x="4168801" y="647826"/>
                  </a:lnTo>
                  <a:lnTo>
                    <a:pt x="4130966" y="937466"/>
                  </a:lnTo>
                  <a:close/>
                </a:path>
                <a:path w="4956175" h="7216140">
                  <a:moveTo>
                    <a:pt x="4432991" y="976918"/>
                  </a:moveTo>
                  <a:lnTo>
                    <a:pt x="4408781" y="973756"/>
                  </a:lnTo>
                  <a:lnTo>
                    <a:pt x="4438391" y="747082"/>
                  </a:lnTo>
                  <a:lnTo>
                    <a:pt x="4446141" y="748094"/>
                  </a:lnTo>
                  <a:lnTo>
                    <a:pt x="4454476" y="736375"/>
                  </a:lnTo>
                  <a:lnTo>
                    <a:pt x="4461644" y="724503"/>
                  </a:lnTo>
                  <a:lnTo>
                    <a:pt x="4467536" y="712465"/>
                  </a:lnTo>
                  <a:lnTo>
                    <a:pt x="4432991" y="976918"/>
                  </a:lnTo>
                  <a:close/>
                </a:path>
                <a:path w="4956175" h="7216140">
                  <a:moveTo>
                    <a:pt x="1111096" y="542988"/>
                  </a:moveTo>
                  <a:lnTo>
                    <a:pt x="1086886" y="539825"/>
                  </a:lnTo>
                  <a:lnTo>
                    <a:pt x="1118141" y="300558"/>
                  </a:lnTo>
                  <a:lnTo>
                    <a:pt x="1121601" y="313818"/>
                  </a:lnTo>
                  <a:lnTo>
                    <a:pt x="1127362" y="314571"/>
                  </a:lnTo>
                  <a:lnTo>
                    <a:pt x="1132097" y="327997"/>
                  </a:lnTo>
                  <a:lnTo>
                    <a:pt x="1139061" y="328907"/>
                  </a:lnTo>
                  <a:lnTo>
                    <a:pt x="1111096" y="542988"/>
                  </a:lnTo>
                  <a:close/>
                </a:path>
                <a:path w="4956175" h="7216140">
                  <a:moveTo>
                    <a:pt x="3225018" y="819124"/>
                  </a:moveTo>
                  <a:lnTo>
                    <a:pt x="3200807" y="815961"/>
                  </a:lnTo>
                  <a:lnTo>
                    <a:pt x="3227127" y="614473"/>
                  </a:lnTo>
                  <a:lnTo>
                    <a:pt x="3235442" y="602751"/>
                  </a:lnTo>
                  <a:lnTo>
                    <a:pt x="3241712" y="603570"/>
                  </a:lnTo>
                  <a:lnTo>
                    <a:pt x="3249210" y="591742"/>
                  </a:lnTo>
                  <a:lnTo>
                    <a:pt x="3254628" y="592450"/>
                  </a:lnTo>
                  <a:lnTo>
                    <a:pt x="3225018" y="819124"/>
                  </a:lnTo>
                  <a:close/>
                </a:path>
                <a:path w="4956175" h="7216140">
                  <a:moveTo>
                    <a:pt x="2017044" y="661330"/>
                  </a:moveTo>
                  <a:lnTo>
                    <a:pt x="1992898" y="658175"/>
                  </a:lnTo>
                  <a:lnTo>
                    <a:pt x="2019218" y="456687"/>
                  </a:lnTo>
                  <a:lnTo>
                    <a:pt x="2037688" y="459100"/>
                  </a:lnTo>
                  <a:lnTo>
                    <a:pt x="2045009" y="447248"/>
                  </a:lnTo>
                  <a:lnTo>
                    <a:pt x="2017044" y="661330"/>
                  </a:lnTo>
                  <a:close/>
                </a:path>
                <a:path w="4956175" h="7216140">
                  <a:moveTo>
                    <a:pt x="2319070" y="700782"/>
                  </a:moveTo>
                  <a:lnTo>
                    <a:pt x="2294859" y="697620"/>
                  </a:lnTo>
                  <a:lnTo>
                    <a:pt x="2322824" y="483539"/>
                  </a:lnTo>
                  <a:lnTo>
                    <a:pt x="2334334" y="485042"/>
                  </a:lnTo>
                  <a:lnTo>
                    <a:pt x="2338899" y="498446"/>
                  </a:lnTo>
                  <a:lnTo>
                    <a:pt x="2345389" y="499294"/>
                  </a:lnTo>
                  <a:lnTo>
                    <a:pt x="2319070" y="700782"/>
                  </a:lnTo>
                  <a:close/>
                </a:path>
                <a:path w="4956175" h="7216140">
                  <a:moveTo>
                    <a:pt x="3526979" y="858568"/>
                  </a:moveTo>
                  <a:lnTo>
                    <a:pt x="3502833" y="855414"/>
                  </a:lnTo>
                  <a:lnTo>
                    <a:pt x="3529152" y="653926"/>
                  </a:lnTo>
                  <a:lnTo>
                    <a:pt x="3546989" y="656256"/>
                  </a:lnTo>
                  <a:lnTo>
                    <a:pt x="3551654" y="669673"/>
                  </a:lnTo>
                  <a:lnTo>
                    <a:pt x="3526979" y="858568"/>
                  </a:lnTo>
                  <a:close/>
                </a:path>
                <a:path w="4956175" h="7216140">
                  <a:moveTo>
                    <a:pt x="4734953" y="1016363"/>
                  </a:moveTo>
                  <a:lnTo>
                    <a:pt x="4710806" y="1013209"/>
                  </a:lnTo>
                  <a:lnTo>
                    <a:pt x="4737126" y="811720"/>
                  </a:lnTo>
                  <a:lnTo>
                    <a:pt x="4743170" y="825318"/>
                  </a:lnTo>
                  <a:lnTo>
                    <a:pt x="4759628" y="827468"/>
                  </a:lnTo>
                  <a:lnTo>
                    <a:pt x="4734953" y="1016363"/>
                  </a:lnTo>
                  <a:close/>
                </a:path>
                <a:path w="4956175" h="7216140">
                  <a:moveTo>
                    <a:pt x="4954248" y="1057817"/>
                  </a:moveTo>
                  <a:lnTo>
                    <a:pt x="868556" y="524113"/>
                  </a:lnTo>
                  <a:lnTo>
                    <a:pt x="870201" y="511520"/>
                  </a:lnTo>
                  <a:lnTo>
                    <a:pt x="4954245" y="1045008"/>
                  </a:lnTo>
                  <a:lnTo>
                    <a:pt x="4954248" y="1057817"/>
                  </a:lnTo>
                  <a:close/>
                </a:path>
                <a:path w="4956175" h="7216140">
                  <a:moveTo>
                    <a:pt x="1071616" y="845220"/>
                  </a:moveTo>
                  <a:lnTo>
                    <a:pt x="1047406" y="842058"/>
                  </a:lnTo>
                  <a:lnTo>
                    <a:pt x="1085241" y="552418"/>
                  </a:lnTo>
                  <a:lnTo>
                    <a:pt x="1109451" y="555581"/>
                  </a:lnTo>
                  <a:lnTo>
                    <a:pt x="1071616" y="845220"/>
                  </a:lnTo>
                  <a:close/>
                </a:path>
                <a:path w="4956175" h="7216140">
                  <a:moveTo>
                    <a:pt x="1373578" y="884665"/>
                  </a:moveTo>
                  <a:lnTo>
                    <a:pt x="1349431" y="881510"/>
                  </a:lnTo>
                  <a:lnTo>
                    <a:pt x="1387266" y="591871"/>
                  </a:lnTo>
                  <a:lnTo>
                    <a:pt x="1411413" y="595025"/>
                  </a:lnTo>
                  <a:lnTo>
                    <a:pt x="1373578" y="884665"/>
                  </a:lnTo>
                  <a:close/>
                </a:path>
                <a:path w="4956175" h="7216140">
                  <a:moveTo>
                    <a:pt x="1675603" y="924117"/>
                  </a:moveTo>
                  <a:lnTo>
                    <a:pt x="1651393" y="920955"/>
                  </a:lnTo>
                  <a:lnTo>
                    <a:pt x="1689228" y="631316"/>
                  </a:lnTo>
                  <a:lnTo>
                    <a:pt x="1713438" y="634478"/>
                  </a:lnTo>
                  <a:lnTo>
                    <a:pt x="1675603" y="924117"/>
                  </a:lnTo>
                  <a:close/>
                </a:path>
                <a:path w="4956175" h="7216140">
                  <a:moveTo>
                    <a:pt x="1977565" y="963562"/>
                  </a:moveTo>
                  <a:lnTo>
                    <a:pt x="1953418" y="960408"/>
                  </a:lnTo>
                  <a:lnTo>
                    <a:pt x="1991253" y="670768"/>
                  </a:lnTo>
                  <a:lnTo>
                    <a:pt x="2015399" y="673923"/>
                  </a:lnTo>
                  <a:lnTo>
                    <a:pt x="1977565" y="963562"/>
                  </a:lnTo>
                  <a:close/>
                </a:path>
                <a:path w="4956175" h="7216140">
                  <a:moveTo>
                    <a:pt x="2279590" y="1003015"/>
                  </a:moveTo>
                  <a:lnTo>
                    <a:pt x="2255379" y="999852"/>
                  </a:lnTo>
                  <a:lnTo>
                    <a:pt x="2293214" y="710213"/>
                  </a:lnTo>
                  <a:lnTo>
                    <a:pt x="2317425" y="713375"/>
                  </a:lnTo>
                  <a:lnTo>
                    <a:pt x="2279590" y="1003015"/>
                  </a:lnTo>
                  <a:close/>
                </a:path>
                <a:path w="4956175" h="7216140">
                  <a:moveTo>
                    <a:pt x="2581551" y="1042459"/>
                  </a:moveTo>
                  <a:lnTo>
                    <a:pt x="2557405" y="1039305"/>
                  </a:lnTo>
                  <a:lnTo>
                    <a:pt x="2595239" y="749666"/>
                  </a:lnTo>
                  <a:lnTo>
                    <a:pt x="2619386" y="752820"/>
                  </a:lnTo>
                  <a:lnTo>
                    <a:pt x="2581551" y="1042459"/>
                  </a:lnTo>
                  <a:close/>
                </a:path>
                <a:path w="4956175" h="7216140">
                  <a:moveTo>
                    <a:pt x="2883513" y="1081904"/>
                  </a:moveTo>
                  <a:lnTo>
                    <a:pt x="2859366" y="1078749"/>
                  </a:lnTo>
                  <a:lnTo>
                    <a:pt x="2897201" y="789110"/>
                  </a:lnTo>
                  <a:lnTo>
                    <a:pt x="2921348" y="792264"/>
                  </a:lnTo>
                  <a:lnTo>
                    <a:pt x="2883513" y="1081904"/>
                  </a:lnTo>
                  <a:close/>
                </a:path>
                <a:path w="4956175" h="7216140">
                  <a:moveTo>
                    <a:pt x="3185538" y="1121356"/>
                  </a:moveTo>
                  <a:lnTo>
                    <a:pt x="3161328" y="1118194"/>
                  </a:lnTo>
                  <a:lnTo>
                    <a:pt x="3199163" y="828554"/>
                  </a:lnTo>
                  <a:lnTo>
                    <a:pt x="3223373" y="831717"/>
                  </a:lnTo>
                  <a:lnTo>
                    <a:pt x="3185538" y="1121356"/>
                  </a:lnTo>
                  <a:close/>
                </a:path>
                <a:path w="4956175" h="7216140">
                  <a:moveTo>
                    <a:pt x="3487500" y="1160801"/>
                  </a:moveTo>
                  <a:lnTo>
                    <a:pt x="3463353" y="1157647"/>
                  </a:lnTo>
                  <a:lnTo>
                    <a:pt x="3501188" y="868007"/>
                  </a:lnTo>
                  <a:lnTo>
                    <a:pt x="3525334" y="871161"/>
                  </a:lnTo>
                  <a:lnTo>
                    <a:pt x="3487500" y="1160801"/>
                  </a:lnTo>
                  <a:close/>
                </a:path>
                <a:path w="4956175" h="7216140">
                  <a:moveTo>
                    <a:pt x="3789525" y="1200254"/>
                  </a:moveTo>
                  <a:lnTo>
                    <a:pt x="3765314" y="1197091"/>
                  </a:lnTo>
                  <a:lnTo>
                    <a:pt x="3803149" y="907452"/>
                  </a:lnTo>
                  <a:lnTo>
                    <a:pt x="3827359" y="910614"/>
                  </a:lnTo>
                  <a:lnTo>
                    <a:pt x="3789525" y="1200254"/>
                  </a:lnTo>
                  <a:close/>
                </a:path>
                <a:path w="4956175" h="7216140">
                  <a:moveTo>
                    <a:pt x="4091486" y="1239698"/>
                  </a:moveTo>
                  <a:lnTo>
                    <a:pt x="4067339" y="1236544"/>
                  </a:lnTo>
                  <a:lnTo>
                    <a:pt x="4105174" y="946904"/>
                  </a:lnTo>
                  <a:lnTo>
                    <a:pt x="4129321" y="950059"/>
                  </a:lnTo>
                  <a:lnTo>
                    <a:pt x="4091486" y="1239698"/>
                  </a:lnTo>
                  <a:close/>
                </a:path>
                <a:path w="4956175" h="7216140">
                  <a:moveTo>
                    <a:pt x="4393511" y="1279151"/>
                  </a:moveTo>
                  <a:lnTo>
                    <a:pt x="4369301" y="1275988"/>
                  </a:lnTo>
                  <a:lnTo>
                    <a:pt x="4407136" y="986349"/>
                  </a:lnTo>
                  <a:lnTo>
                    <a:pt x="4431346" y="989511"/>
                  </a:lnTo>
                  <a:lnTo>
                    <a:pt x="4393511" y="1279151"/>
                  </a:lnTo>
                  <a:close/>
                </a:path>
                <a:path w="4956175" h="7216140">
                  <a:moveTo>
                    <a:pt x="4695473" y="1318595"/>
                  </a:moveTo>
                  <a:lnTo>
                    <a:pt x="4671326" y="1315441"/>
                  </a:lnTo>
                  <a:lnTo>
                    <a:pt x="4709161" y="1025802"/>
                  </a:lnTo>
                  <a:lnTo>
                    <a:pt x="4733308" y="1028956"/>
                  </a:lnTo>
                  <a:lnTo>
                    <a:pt x="4695473" y="1318595"/>
                  </a:lnTo>
                  <a:close/>
                </a:path>
                <a:path w="4956175" h="7216140">
                  <a:moveTo>
                    <a:pt x="4954306" y="1332677"/>
                  </a:moveTo>
                  <a:lnTo>
                    <a:pt x="4954248" y="1057817"/>
                  </a:lnTo>
                  <a:lnTo>
                    <a:pt x="4955754" y="1058013"/>
                  </a:lnTo>
                  <a:lnTo>
                    <a:pt x="4954306" y="1332677"/>
                  </a:lnTo>
                  <a:close/>
                </a:path>
                <a:path w="4956175" h="7216140">
                  <a:moveTo>
                    <a:pt x="4954312" y="1365215"/>
                  </a:moveTo>
                  <a:lnTo>
                    <a:pt x="829076" y="826346"/>
                  </a:lnTo>
                  <a:lnTo>
                    <a:pt x="830721" y="813753"/>
                  </a:lnTo>
                  <a:lnTo>
                    <a:pt x="4954202" y="1352392"/>
                  </a:lnTo>
                  <a:lnTo>
                    <a:pt x="4954306" y="1332677"/>
                  </a:lnTo>
                  <a:lnTo>
                    <a:pt x="4954312" y="1365215"/>
                  </a:lnTo>
                  <a:close/>
                </a:path>
                <a:path w="4956175" h="7216140">
                  <a:moveTo>
                    <a:pt x="1033782" y="1134860"/>
                  </a:moveTo>
                  <a:lnTo>
                    <a:pt x="1009571" y="1131697"/>
                  </a:lnTo>
                  <a:lnTo>
                    <a:pt x="1045761" y="854651"/>
                  </a:lnTo>
                  <a:lnTo>
                    <a:pt x="1069971" y="857813"/>
                  </a:lnTo>
                  <a:lnTo>
                    <a:pt x="1033782" y="1134860"/>
                  </a:lnTo>
                  <a:close/>
                </a:path>
                <a:path w="4956175" h="7216140">
                  <a:moveTo>
                    <a:pt x="1335743" y="1174304"/>
                  </a:moveTo>
                  <a:lnTo>
                    <a:pt x="1311596" y="1171150"/>
                  </a:lnTo>
                  <a:lnTo>
                    <a:pt x="1347786" y="894103"/>
                  </a:lnTo>
                  <a:lnTo>
                    <a:pt x="1371933" y="897258"/>
                  </a:lnTo>
                  <a:lnTo>
                    <a:pt x="1335743" y="1174304"/>
                  </a:lnTo>
                  <a:close/>
                </a:path>
                <a:path w="4956175" h="7216140">
                  <a:moveTo>
                    <a:pt x="1637768" y="1213757"/>
                  </a:moveTo>
                  <a:lnTo>
                    <a:pt x="1613558" y="1210594"/>
                  </a:lnTo>
                  <a:lnTo>
                    <a:pt x="1649748" y="933548"/>
                  </a:lnTo>
                  <a:lnTo>
                    <a:pt x="1673958" y="936710"/>
                  </a:lnTo>
                  <a:lnTo>
                    <a:pt x="1637768" y="1213757"/>
                  </a:lnTo>
                  <a:close/>
                </a:path>
                <a:path w="4956175" h="7216140">
                  <a:moveTo>
                    <a:pt x="1939730" y="1253201"/>
                  </a:moveTo>
                  <a:lnTo>
                    <a:pt x="1915583" y="1250047"/>
                  </a:lnTo>
                  <a:lnTo>
                    <a:pt x="1951773" y="973001"/>
                  </a:lnTo>
                  <a:lnTo>
                    <a:pt x="1975920" y="976155"/>
                  </a:lnTo>
                  <a:lnTo>
                    <a:pt x="1939730" y="1253201"/>
                  </a:lnTo>
                  <a:close/>
                </a:path>
                <a:path w="4956175" h="7216140">
                  <a:moveTo>
                    <a:pt x="2241755" y="1292654"/>
                  </a:moveTo>
                  <a:lnTo>
                    <a:pt x="2217545" y="1289491"/>
                  </a:lnTo>
                  <a:lnTo>
                    <a:pt x="2253734" y="1012445"/>
                  </a:lnTo>
                  <a:lnTo>
                    <a:pt x="2277945" y="1015608"/>
                  </a:lnTo>
                  <a:lnTo>
                    <a:pt x="2241755" y="1292654"/>
                  </a:lnTo>
                  <a:close/>
                </a:path>
                <a:path w="4956175" h="7216140">
                  <a:moveTo>
                    <a:pt x="2543716" y="1332098"/>
                  </a:moveTo>
                  <a:lnTo>
                    <a:pt x="2519570" y="1328944"/>
                  </a:lnTo>
                  <a:lnTo>
                    <a:pt x="2555760" y="1051898"/>
                  </a:lnTo>
                  <a:lnTo>
                    <a:pt x="2579906" y="1055052"/>
                  </a:lnTo>
                  <a:lnTo>
                    <a:pt x="2543716" y="1332098"/>
                  </a:lnTo>
                  <a:close/>
                </a:path>
                <a:path w="4956175" h="7216140">
                  <a:moveTo>
                    <a:pt x="2845678" y="1371543"/>
                  </a:moveTo>
                  <a:lnTo>
                    <a:pt x="2821531" y="1368389"/>
                  </a:lnTo>
                  <a:lnTo>
                    <a:pt x="2857721" y="1091342"/>
                  </a:lnTo>
                  <a:lnTo>
                    <a:pt x="2881868" y="1094497"/>
                  </a:lnTo>
                  <a:lnTo>
                    <a:pt x="2845678" y="1371543"/>
                  </a:lnTo>
                  <a:close/>
                </a:path>
                <a:path w="4956175" h="7216140">
                  <a:moveTo>
                    <a:pt x="3147703" y="1410996"/>
                  </a:moveTo>
                  <a:lnTo>
                    <a:pt x="3123493" y="1407833"/>
                  </a:lnTo>
                  <a:lnTo>
                    <a:pt x="3159683" y="1130787"/>
                  </a:lnTo>
                  <a:lnTo>
                    <a:pt x="3183893" y="1133949"/>
                  </a:lnTo>
                  <a:lnTo>
                    <a:pt x="3147703" y="1410996"/>
                  </a:lnTo>
                  <a:close/>
                </a:path>
                <a:path w="4956175" h="7216140">
                  <a:moveTo>
                    <a:pt x="3449665" y="1450440"/>
                  </a:moveTo>
                  <a:lnTo>
                    <a:pt x="3425518" y="1447286"/>
                  </a:lnTo>
                  <a:lnTo>
                    <a:pt x="3461708" y="1170240"/>
                  </a:lnTo>
                  <a:lnTo>
                    <a:pt x="3485855" y="1173394"/>
                  </a:lnTo>
                  <a:lnTo>
                    <a:pt x="3449665" y="1450440"/>
                  </a:lnTo>
                  <a:close/>
                </a:path>
                <a:path w="4956175" h="7216140">
                  <a:moveTo>
                    <a:pt x="3751690" y="1489893"/>
                  </a:moveTo>
                  <a:lnTo>
                    <a:pt x="3727480" y="1486730"/>
                  </a:lnTo>
                  <a:lnTo>
                    <a:pt x="3763669" y="1209684"/>
                  </a:lnTo>
                  <a:lnTo>
                    <a:pt x="3787880" y="1212847"/>
                  </a:lnTo>
                  <a:lnTo>
                    <a:pt x="3751690" y="1489893"/>
                  </a:lnTo>
                  <a:close/>
                </a:path>
                <a:path w="4956175" h="7216140">
                  <a:moveTo>
                    <a:pt x="4053651" y="1529337"/>
                  </a:moveTo>
                  <a:lnTo>
                    <a:pt x="4029505" y="1526183"/>
                  </a:lnTo>
                  <a:lnTo>
                    <a:pt x="4065694" y="1249137"/>
                  </a:lnTo>
                  <a:lnTo>
                    <a:pt x="4089841" y="1252291"/>
                  </a:lnTo>
                  <a:lnTo>
                    <a:pt x="4053651" y="1529337"/>
                  </a:lnTo>
                  <a:close/>
                </a:path>
                <a:path w="4956175" h="7216140">
                  <a:moveTo>
                    <a:pt x="4355677" y="1568790"/>
                  </a:moveTo>
                  <a:lnTo>
                    <a:pt x="4331466" y="1565627"/>
                  </a:lnTo>
                  <a:lnTo>
                    <a:pt x="4367656" y="1288581"/>
                  </a:lnTo>
                  <a:lnTo>
                    <a:pt x="4391866" y="1291744"/>
                  </a:lnTo>
                  <a:lnTo>
                    <a:pt x="4355677" y="1568790"/>
                  </a:lnTo>
                  <a:close/>
                </a:path>
                <a:path w="4956175" h="7216140">
                  <a:moveTo>
                    <a:pt x="4657638" y="1608234"/>
                  </a:moveTo>
                  <a:lnTo>
                    <a:pt x="4633491" y="1605080"/>
                  </a:lnTo>
                  <a:lnTo>
                    <a:pt x="4669681" y="1328034"/>
                  </a:lnTo>
                  <a:lnTo>
                    <a:pt x="4693828" y="1331188"/>
                  </a:lnTo>
                  <a:lnTo>
                    <a:pt x="4657638" y="1608234"/>
                  </a:lnTo>
                  <a:close/>
                </a:path>
                <a:path w="4956175" h="7216140">
                  <a:moveTo>
                    <a:pt x="4954341" y="1499932"/>
                  </a:moveTo>
                  <a:lnTo>
                    <a:pt x="4954312" y="1365215"/>
                  </a:lnTo>
                  <a:lnTo>
                    <a:pt x="4955710" y="1365397"/>
                  </a:lnTo>
                  <a:lnTo>
                    <a:pt x="4955193" y="1493409"/>
                  </a:lnTo>
                  <a:lnTo>
                    <a:pt x="4954341" y="1499932"/>
                  </a:lnTo>
                  <a:close/>
                </a:path>
                <a:path w="4956175" h="7216140">
                  <a:moveTo>
                    <a:pt x="4920183" y="1949920"/>
                  </a:moveTo>
                  <a:lnTo>
                    <a:pt x="4895973" y="1946757"/>
                  </a:lnTo>
                  <a:lnTo>
                    <a:pt x="4932163" y="1669711"/>
                  </a:lnTo>
                  <a:lnTo>
                    <a:pt x="789596" y="1128578"/>
                  </a:lnTo>
                  <a:lnTo>
                    <a:pt x="792886" y="1103392"/>
                  </a:lnTo>
                  <a:lnTo>
                    <a:pt x="4935453" y="1644525"/>
                  </a:lnTo>
                  <a:lnTo>
                    <a:pt x="4954341" y="1499932"/>
                  </a:lnTo>
                  <a:lnTo>
                    <a:pt x="4954380" y="1688131"/>
                  </a:lnTo>
                  <a:lnTo>
                    <a:pt x="4920183" y="1949920"/>
                  </a:lnTo>
                  <a:close/>
                </a:path>
                <a:path w="4956175" h="7216140">
                  <a:moveTo>
                    <a:pt x="994302" y="1437092"/>
                  </a:moveTo>
                  <a:lnTo>
                    <a:pt x="970091" y="1433929"/>
                  </a:lnTo>
                  <a:lnTo>
                    <a:pt x="1006281" y="1156883"/>
                  </a:lnTo>
                  <a:lnTo>
                    <a:pt x="1030492" y="1160046"/>
                  </a:lnTo>
                  <a:lnTo>
                    <a:pt x="994302" y="1437092"/>
                  </a:lnTo>
                  <a:close/>
                </a:path>
                <a:path w="4956175" h="7216140">
                  <a:moveTo>
                    <a:pt x="1296263" y="1476536"/>
                  </a:moveTo>
                  <a:lnTo>
                    <a:pt x="1272117" y="1473382"/>
                  </a:lnTo>
                  <a:lnTo>
                    <a:pt x="1308306" y="1196336"/>
                  </a:lnTo>
                  <a:lnTo>
                    <a:pt x="1332453" y="1199490"/>
                  </a:lnTo>
                  <a:lnTo>
                    <a:pt x="1296263" y="1476536"/>
                  </a:lnTo>
                  <a:close/>
                </a:path>
                <a:path w="4956175" h="7216140">
                  <a:moveTo>
                    <a:pt x="1598288" y="1515989"/>
                  </a:moveTo>
                  <a:lnTo>
                    <a:pt x="1574078" y="1512827"/>
                  </a:lnTo>
                  <a:lnTo>
                    <a:pt x="1610268" y="1235780"/>
                  </a:lnTo>
                  <a:lnTo>
                    <a:pt x="1634478" y="1238943"/>
                  </a:lnTo>
                  <a:lnTo>
                    <a:pt x="1598288" y="1515989"/>
                  </a:lnTo>
                  <a:close/>
                </a:path>
                <a:path w="4956175" h="7216140">
                  <a:moveTo>
                    <a:pt x="1900250" y="1555434"/>
                  </a:moveTo>
                  <a:lnTo>
                    <a:pt x="1876103" y="1552279"/>
                  </a:lnTo>
                  <a:lnTo>
                    <a:pt x="1912293" y="1275233"/>
                  </a:lnTo>
                  <a:lnTo>
                    <a:pt x="1936440" y="1278387"/>
                  </a:lnTo>
                  <a:lnTo>
                    <a:pt x="1900250" y="1555434"/>
                  </a:lnTo>
                  <a:close/>
                </a:path>
                <a:path w="4956175" h="7216140">
                  <a:moveTo>
                    <a:pt x="2202275" y="1594886"/>
                  </a:moveTo>
                  <a:lnTo>
                    <a:pt x="2178065" y="1591724"/>
                  </a:lnTo>
                  <a:lnTo>
                    <a:pt x="2214255" y="1314677"/>
                  </a:lnTo>
                  <a:lnTo>
                    <a:pt x="2238465" y="1317840"/>
                  </a:lnTo>
                  <a:lnTo>
                    <a:pt x="2202275" y="1594886"/>
                  </a:lnTo>
                  <a:close/>
                </a:path>
                <a:path w="4956175" h="7216140">
                  <a:moveTo>
                    <a:pt x="2504237" y="1634331"/>
                  </a:moveTo>
                  <a:lnTo>
                    <a:pt x="2480090" y="1631177"/>
                  </a:lnTo>
                  <a:lnTo>
                    <a:pt x="2516280" y="1354130"/>
                  </a:lnTo>
                  <a:lnTo>
                    <a:pt x="2540427" y="1357284"/>
                  </a:lnTo>
                  <a:lnTo>
                    <a:pt x="2504237" y="1634331"/>
                  </a:lnTo>
                  <a:close/>
                </a:path>
                <a:path w="4956175" h="7216140">
                  <a:moveTo>
                    <a:pt x="2806198" y="1673775"/>
                  </a:moveTo>
                  <a:lnTo>
                    <a:pt x="2782051" y="1670621"/>
                  </a:lnTo>
                  <a:lnTo>
                    <a:pt x="2818241" y="1393575"/>
                  </a:lnTo>
                  <a:lnTo>
                    <a:pt x="2842388" y="1396729"/>
                  </a:lnTo>
                  <a:lnTo>
                    <a:pt x="2806198" y="1673775"/>
                  </a:lnTo>
                  <a:close/>
                </a:path>
                <a:path w="4956175" h="7216140">
                  <a:moveTo>
                    <a:pt x="3108223" y="1713228"/>
                  </a:moveTo>
                  <a:lnTo>
                    <a:pt x="3084013" y="1710065"/>
                  </a:lnTo>
                  <a:lnTo>
                    <a:pt x="3120203" y="1433019"/>
                  </a:lnTo>
                  <a:lnTo>
                    <a:pt x="3144413" y="1436182"/>
                  </a:lnTo>
                  <a:lnTo>
                    <a:pt x="3108223" y="1713228"/>
                  </a:lnTo>
                  <a:close/>
                </a:path>
                <a:path w="4956175" h="7216140">
                  <a:moveTo>
                    <a:pt x="3410185" y="1752672"/>
                  </a:moveTo>
                  <a:lnTo>
                    <a:pt x="3386038" y="1749518"/>
                  </a:lnTo>
                  <a:lnTo>
                    <a:pt x="3422228" y="1472472"/>
                  </a:lnTo>
                  <a:lnTo>
                    <a:pt x="3446375" y="1475626"/>
                  </a:lnTo>
                  <a:lnTo>
                    <a:pt x="3410185" y="1752672"/>
                  </a:lnTo>
                  <a:close/>
                </a:path>
                <a:path w="4956175" h="7216140">
                  <a:moveTo>
                    <a:pt x="3712210" y="1792125"/>
                  </a:moveTo>
                  <a:lnTo>
                    <a:pt x="3688000" y="1788963"/>
                  </a:lnTo>
                  <a:lnTo>
                    <a:pt x="3724190" y="1511916"/>
                  </a:lnTo>
                  <a:lnTo>
                    <a:pt x="3748400" y="1515079"/>
                  </a:lnTo>
                  <a:lnTo>
                    <a:pt x="3712210" y="1792125"/>
                  </a:lnTo>
                  <a:close/>
                </a:path>
                <a:path w="4956175" h="7216140">
                  <a:moveTo>
                    <a:pt x="4014172" y="1831570"/>
                  </a:moveTo>
                  <a:lnTo>
                    <a:pt x="3990025" y="1828415"/>
                  </a:lnTo>
                  <a:lnTo>
                    <a:pt x="4026215" y="1551369"/>
                  </a:lnTo>
                  <a:lnTo>
                    <a:pt x="4050361" y="1554523"/>
                  </a:lnTo>
                  <a:lnTo>
                    <a:pt x="4014172" y="1831570"/>
                  </a:lnTo>
                  <a:close/>
                </a:path>
                <a:path w="4956175" h="7216140">
                  <a:moveTo>
                    <a:pt x="4316197" y="1871022"/>
                  </a:moveTo>
                  <a:lnTo>
                    <a:pt x="4291986" y="1867860"/>
                  </a:lnTo>
                  <a:lnTo>
                    <a:pt x="4328176" y="1590814"/>
                  </a:lnTo>
                  <a:lnTo>
                    <a:pt x="4352387" y="1593976"/>
                  </a:lnTo>
                  <a:lnTo>
                    <a:pt x="4316197" y="1871022"/>
                  </a:lnTo>
                  <a:close/>
                </a:path>
                <a:path w="4956175" h="7216140">
                  <a:moveTo>
                    <a:pt x="4618158" y="1910467"/>
                  </a:moveTo>
                  <a:lnTo>
                    <a:pt x="4594011" y="1907313"/>
                  </a:lnTo>
                  <a:lnTo>
                    <a:pt x="4630201" y="1630266"/>
                  </a:lnTo>
                  <a:lnTo>
                    <a:pt x="4654348" y="1633421"/>
                  </a:lnTo>
                  <a:lnTo>
                    <a:pt x="4618158" y="1910467"/>
                  </a:lnTo>
                  <a:close/>
                </a:path>
                <a:path w="4956175" h="7216140">
                  <a:moveTo>
                    <a:pt x="4955768" y="1954568"/>
                  </a:moveTo>
                  <a:lnTo>
                    <a:pt x="4954436" y="1954394"/>
                  </a:lnTo>
                  <a:lnTo>
                    <a:pt x="4954380" y="1688131"/>
                  </a:lnTo>
                  <a:lnTo>
                    <a:pt x="4954728" y="1685466"/>
                  </a:lnTo>
                  <a:lnTo>
                    <a:pt x="4955768" y="1954568"/>
                  </a:lnTo>
                  <a:close/>
                </a:path>
                <a:path w="4956175" h="7216140">
                  <a:moveTo>
                    <a:pt x="4954441" y="1980010"/>
                  </a:moveTo>
                  <a:lnTo>
                    <a:pt x="750116" y="1430810"/>
                  </a:lnTo>
                  <a:lnTo>
                    <a:pt x="753406" y="1405624"/>
                  </a:lnTo>
                  <a:lnTo>
                    <a:pt x="4954436" y="1954394"/>
                  </a:lnTo>
                  <a:lnTo>
                    <a:pt x="4954441" y="1980010"/>
                  </a:lnTo>
                  <a:close/>
                </a:path>
                <a:path w="4956175" h="7216140">
                  <a:moveTo>
                    <a:pt x="954822" y="1739324"/>
                  </a:moveTo>
                  <a:lnTo>
                    <a:pt x="930612" y="1736162"/>
                  </a:lnTo>
                  <a:lnTo>
                    <a:pt x="966802" y="1459115"/>
                  </a:lnTo>
                  <a:lnTo>
                    <a:pt x="991012" y="1462278"/>
                  </a:lnTo>
                  <a:lnTo>
                    <a:pt x="954822" y="1739324"/>
                  </a:lnTo>
                  <a:close/>
                </a:path>
                <a:path w="4956175" h="7216140">
                  <a:moveTo>
                    <a:pt x="1256784" y="1778769"/>
                  </a:moveTo>
                  <a:lnTo>
                    <a:pt x="1232637" y="1775614"/>
                  </a:lnTo>
                  <a:lnTo>
                    <a:pt x="1268827" y="1498568"/>
                  </a:lnTo>
                  <a:lnTo>
                    <a:pt x="1292973" y="1501722"/>
                  </a:lnTo>
                  <a:lnTo>
                    <a:pt x="1256784" y="1778769"/>
                  </a:lnTo>
                  <a:close/>
                </a:path>
                <a:path w="4956175" h="7216140">
                  <a:moveTo>
                    <a:pt x="1558809" y="1818221"/>
                  </a:moveTo>
                  <a:lnTo>
                    <a:pt x="1534598" y="1815059"/>
                  </a:lnTo>
                  <a:lnTo>
                    <a:pt x="1570788" y="1538013"/>
                  </a:lnTo>
                  <a:lnTo>
                    <a:pt x="1594998" y="1541175"/>
                  </a:lnTo>
                  <a:lnTo>
                    <a:pt x="1558809" y="1818221"/>
                  </a:lnTo>
                  <a:close/>
                </a:path>
                <a:path w="4956175" h="7216140">
                  <a:moveTo>
                    <a:pt x="1860770" y="1857666"/>
                  </a:moveTo>
                  <a:lnTo>
                    <a:pt x="1836623" y="1854512"/>
                  </a:lnTo>
                  <a:lnTo>
                    <a:pt x="1872813" y="1577465"/>
                  </a:lnTo>
                  <a:lnTo>
                    <a:pt x="1896960" y="1580620"/>
                  </a:lnTo>
                  <a:lnTo>
                    <a:pt x="1860770" y="1857666"/>
                  </a:lnTo>
                  <a:close/>
                </a:path>
                <a:path w="4956175" h="7216140">
                  <a:moveTo>
                    <a:pt x="2162795" y="1897119"/>
                  </a:moveTo>
                  <a:lnTo>
                    <a:pt x="2138585" y="1893956"/>
                  </a:lnTo>
                  <a:lnTo>
                    <a:pt x="2174775" y="1616910"/>
                  </a:lnTo>
                  <a:lnTo>
                    <a:pt x="2198985" y="1620072"/>
                  </a:lnTo>
                  <a:lnTo>
                    <a:pt x="2162795" y="1897119"/>
                  </a:lnTo>
                  <a:close/>
                </a:path>
                <a:path w="4956175" h="7216140">
                  <a:moveTo>
                    <a:pt x="2464757" y="1936563"/>
                  </a:moveTo>
                  <a:lnTo>
                    <a:pt x="2440610" y="1933409"/>
                  </a:lnTo>
                  <a:lnTo>
                    <a:pt x="2476800" y="1656363"/>
                  </a:lnTo>
                  <a:lnTo>
                    <a:pt x="2500947" y="1659517"/>
                  </a:lnTo>
                  <a:lnTo>
                    <a:pt x="2464757" y="1936563"/>
                  </a:lnTo>
                  <a:close/>
                </a:path>
                <a:path w="4956175" h="7216140">
                  <a:moveTo>
                    <a:pt x="2766718" y="1976008"/>
                  </a:moveTo>
                  <a:lnTo>
                    <a:pt x="2742572" y="1972853"/>
                  </a:lnTo>
                  <a:lnTo>
                    <a:pt x="2778761" y="1695807"/>
                  </a:lnTo>
                  <a:lnTo>
                    <a:pt x="2802908" y="1698961"/>
                  </a:lnTo>
                  <a:lnTo>
                    <a:pt x="2766718" y="1976008"/>
                  </a:lnTo>
                  <a:close/>
                </a:path>
                <a:path w="4956175" h="7216140">
                  <a:moveTo>
                    <a:pt x="3068744" y="2015460"/>
                  </a:moveTo>
                  <a:lnTo>
                    <a:pt x="3044533" y="2012298"/>
                  </a:lnTo>
                  <a:lnTo>
                    <a:pt x="3080723" y="1735251"/>
                  </a:lnTo>
                  <a:lnTo>
                    <a:pt x="3104933" y="1738414"/>
                  </a:lnTo>
                  <a:lnTo>
                    <a:pt x="3068744" y="2015460"/>
                  </a:lnTo>
                  <a:close/>
                </a:path>
                <a:path w="4956175" h="7216140">
                  <a:moveTo>
                    <a:pt x="3370705" y="2054905"/>
                  </a:moveTo>
                  <a:lnTo>
                    <a:pt x="3346558" y="2051750"/>
                  </a:lnTo>
                  <a:lnTo>
                    <a:pt x="3382748" y="1774704"/>
                  </a:lnTo>
                  <a:lnTo>
                    <a:pt x="3406895" y="1777858"/>
                  </a:lnTo>
                  <a:lnTo>
                    <a:pt x="3370705" y="2054905"/>
                  </a:lnTo>
                  <a:close/>
                </a:path>
                <a:path w="4956175" h="7216140">
                  <a:moveTo>
                    <a:pt x="3672730" y="2094357"/>
                  </a:moveTo>
                  <a:lnTo>
                    <a:pt x="3648520" y="2091195"/>
                  </a:lnTo>
                  <a:lnTo>
                    <a:pt x="3684710" y="1814149"/>
                  </a:lnTo>
                  <a:lnTo>
                    <a:pt x="3708920" y="1817311"/>
                  </a:lnTo>
                  <a:lnTo>
                    <a:pt x="3672730" y="2094357"/>
                  </a:lnTo>
                  <a:close/>
                </a:path>
                <a:path w="4956175" h="7216140">
                  <a:moveTo>
                    <a:pt x="3974692" y="2133802"/>
                  </a:moveTo>
                  <a:lnTo>
                    <a:pt x="3950545" y="2130648"/>
                  </a:lnTo>
                  <a:lnTo>
                    <a:pt x="3986735" y="1853601"/>
                  </a:lnTo>
                  <a:lnTo>
                    <a:pt x="4010882" y="1856756"/>
                  </a:lnTo>
                  <a:lnTo>
                    <a:pt x="3974692" y="2133802"/>
                  </a:lnTo>
                  <a:close/>
                </a:path>
                <a:path w="4956175" h="7216140">
                  <a:moveTo>
                    <a:pt x="4276717" y="2173255"/>
                  </a:moveTo>
                  <a:lnTo>
                    <a:pt x="4252506" y="2170092"/>
                  </a:lnTo>
                  <a:lnTo>
                    <a:pt x="4288696" y="1893046"/>
                  </a:lnTo>
                  <a:lnTo>
                    <a:pt x="4312907" y="1896208"/>
                  </a:lnTo>
                  <a:lnTo>
                    <a:pt x="4276717" y="2173255"/>
                  </a:lnTo>
                  <a:close/>
                </a:path>
                <a:path w="4956175" h="7216140">
                  <a:moveTo>
                    <a:pt x="4578678" y="2212699"/>
                  </a:moveTo>
                  <a:lnTo>
                    <a:pt x="4554532" y="2209545"/>
                  </a:lnTo>
                  <a:lnTo>
                    <a:pt x="4590721" y="1932499"/>
                  </a:lnTo>
                  <a:lnTo>
                    <a:pt x="4614868" y="1935653"/>
                  </a:lnTo>
                  <a:lnTo>
                    <a:pt x="4578678" y="2212699"/>
                  </a:lnTo>
                  <a:close/>
                </a:path>
                <a:path w="4956175" h="7216140">
                  <a:moveTo>
                    <a:pt x="4880703" y="2252152"/>
                  </a:moveTo>
                  <a:lnTo>
                    <a:pt x="4856493" y="2248989"/>
                  </a:lnTo>
                  <a:lnTo>
                    <a:pt x="4892683" y="1971943"/>
                  </a:lnTo>
                  <a:lnTo>
                    <a:pt x="4916893" y="1975106"/>
                  </a:lnTo>
                  <a:lnTo>
                    <a:pt x="4880703" y="2252152"/>
                  </a:lnTo>
                  <a:close/>
                </a:path>
                <a:path w="4956175" h="7216140">
                  <a:moveTo>
                    <a:pt x="4955724" y="2261952"/>
                  </a:moveTo>
                  <a:lnTo>
                    <a:pt x="4954500" y="2261792"/>
                  </a:lnTo>
                  <a:lnTo>
                    <a:pt x="4954441" y="1980010"/>
                  </a:lnTo>
                  <a:lnTo>
                    <a:pt x="4955631" y="1980166"/>
                  </a:lnTo>
                  <a:lnTo>
                    <a:pt x="4955724" y="2261952"/>
                  </a:lnTo>
                  <a:close/>
                </a:path>
                <a:path w="4956175" h="7216140">
                  <a:moveTo>
                    <a:pt x="4954506" y="2287408"/>
                  </a:moveTo>
                  <a:lnTo>
                    <a:pt x="710637" y="1733043"/>
                  </a:lnTo>
                  <a:lnTo>
                    <a:pt x="713927" y="1707857"/>
                  </a:lnTo>
                  <a:lnTo>
                    <a:pt x="4954500" y="2261792"/>
                  </a:lnTo>
                  <a:lnTo>
                    <a:pt x="4954506" y="2287408"/>
                  </a:lnTo>
                  <a:close/>
                </a:path>
                <a:path w="4956175" h="7216140">
                  <a:moveTo>
                    <a:pt x="915342" y="2041557"/>
                  </a:moveTo>
                  <a:lnTo>
                    <a:pt x="891132" y="2038394"/>
                  </a:lnTo>
                  <a:lnTo>
                    <a:pt x="927322" y="1761348"/>
                  </a:lnTo>
                  <a:lnTo>
                    <a:pt x="951532" y="1764510"/>
                  </a:lnTo>
                  <a:lnTo>
                    <a:pt x="915342" y="2041557"/>
                  </a:lnTo>
                  <a:close/>
                </a:path>
                <a:path w="4956175" h="7216140">
                  <a:moveTo>
                    <a:pt x="1217304" y="2081001"/>
                  </a:moveTo>
                  <a:lnTo>
                    <a:pt x="1193157" y="2077847"/>
                  </a:lnTo>
                  <a:lnTo>
                    <a:pt x="1229347" y="1800800"/>
                  </a:lnTo>
                  <a:lnTo>
                    <a:pt x="1253494" y="1803955"/>
                  </a:lnTo>
                  <a:lnTo>
                    <a:pt x="1217304" y="2081001"/>
                  </a:lnTo>
                  <a:close/>
                </a:path>
                <a:path w="4956175" h="7216140">
                  <a:moveTo>
                    <a:pt x="1519329" y="2120454"/>
                  </a:moveTo>
                  <a:lnTo>
                    <a:pt x="1495119" y="2117291"/>
                  </a:lnTo>
                  <a:lnTo>
                    <a:pt x="1531308" y="1840245"/>
                  </a:lnTo>
                  <a:lnTo>
                    <a:pt x="1555519" y="1843407"/>
                  </a:lnTo>
                  <a:lnTo>
                    <a:pt x="1519329" y="2120454"/>
                  </a:lnTo>
                  <a:close/>
                </a:path>
                <a:path w="4956175" h="7216140">
                  <a:moveTo>
                    <a:pt x="1821290" y="2159898"/>
                  </a:moveTo>
                  <a:lnTo>
                    <a:pt x="1797144" y="2156744"/>
                  </a:lnTo>
                  <a:lnTo>
                    <a:pt x="1833333" y="1879698"/>
                  </a:lnTo>
                  <a:lnTo>
                    <a:pt x="1857480" y="1882852"/>
                  </a:lnTo>
                  <a:lnTo>
                    <a:pt x="1821290" y="2159898"/>
                  </a:lnTo>
                  <a:close/>
                </a:path>
                <a:path w="4956175" h="7216140">
                  <a:moveTo>
                    <a:pt x="2123315" y="2199351"/>
                  </a:moveTo>
                  <a:lnTo>
                    <a:pt x="2099105" y="2196188"/>
                  </a:lnTo>
                  <a:lnTo>
                    <a:pt x="2135295" y="1919142"/>
                  </a:lnTo>
                  <a:lnTo>
                    <a:pt x="2159505" y="1922305"/>
                  </a:lnTo>
                  <a:lnTo>
                    <a:pt x="2123315" y="2199351"/>
                  </a:lnTo>
                  <a:close/>
                </a:path>
                <a:path w="4956175" h="7216140">
                  <a:moveTo>
                    <a:pt x="2425277" y="2238795"/>
                  </a:moveTo>
                  <a:lnTo>
                    <a:pt x="2401130" y="2235641"/>
                  </a:lnTo>
                  <a:lnTo>
                    <a:pt x="2437320" y="1958595"/>
                  </a:lnTo>
                  <a:lnTo>
                    <a:pt x="2461467" y="1961749"/>
                  </a:lnTo>
                  <a:lnTo>
                    <a:pt x="2425277" y="2238795"/>
                  </a:lnTo>
                  <a:close/>
                </a:path>
                <a:path w="4956175" h="7216140">
                  <a:moveTo>
                    <a:pt x="2727239" y="2278240"/>
                  </a:moveTo>
                  <a:lnTo>
                    <a:pt x="2703092" y="2275086"/>
                  </a:lnTo>
                  <a:lnTo>
                    <a:pt x="2739282" y="1998039"/>
                  </a:lnTo>
                  <a:lnTo>
                    <a:pt x="2763428" y="2001194"/>
                  </a:lnTo>
                  <a:lnTo>
                    <a:pt x="2727239" y="2278240"/>
                  </a:lnTo>
                  <a:close/>
                </a:path>
                <a:path w="4956175" h="7216140">
                  <a:moveTo>
                    <a:pt x="3029264" y="2317693"/>
                  </a:moveTo>
                  <a:lnTo>
                    <a:pt x="3005053" y="2314530"/>
                  </a:lnTo>
                  <a:lnTo>
                    <a:pt x="3041243" y="2037484"/>
                  </a:lnTo>
                  <a:lnTo>
                    <a:pt x="3065454" y="2040646"/>
                  </a:lnTo>
                  <a:lnTo>
                    <a:pt x="3029264" y="2317693"/>
                  </a:lnTo>
                  <a:close/>
                </a:path>
                <a:path w="4956175" h="7216140">
                  <a:moveTo>
                    <a:pt x="3331225" y="2357137"/>
                  </a:moveTo>
                  <a:lnTo>
                    <a:pt x="3307078" y="2353983"/>
                  </a:lnTo>
                  <a:lnTo>
                    <a:pt x="3343268" y="2076937"/>
                  </a:lnTo>
                  <a:lnTo>
                    <a:pt x="3367415" y="2080091"/>
                  </a:lnTo>
                  <a:lnTo>
                    <a:pt x="3331225" y="2357137"/>
                  </a:lnTo>
                  <a:close/>
                </a:path>
                <a:path w="4956175" h="7216140">
                  <a:moveTo>
                    <a:pt x="3633250" y="2396590"/>
                  </a:moveTo>
                  <a:lnTo>
                    <a:pt x="3609040" y="2393427"/>
                  </a:lnTo>
                  <a:lnTo>
                    <a:pt x="3645230" y="2116381"/>
                  </a:lnTo>
                  <a:lnTo>
                    <a:pt x="3669440" y="2119544"/>
                  </a:lnTo>
                  <a:lnTo>
                    <a:pt x="3633250" y="2396590"/>
                  </a:lnTo>
                  <a:close/>
                </a:path>
                <a:path w="4956175" h="7216140">
                  <a:moveTo>
                    <a:pt x="3935212" y="2436034"/>
                  </a:moveTo>
                  <a:lnTo>
                    <a:pt x="3911065" y="2432880"/>
                  </a:lnTo>
                  <a:lnTo>
                    <a:pt x="3947255" y="2155834"/>
                  </a:lnTo>
                  <a:lnTo>
                    <a:pt x="3971402" y="2158988"/>
                  </a:lnTo>
                  <a:lnTo>
                    <a:pt x="3935212" y="2436034"/>
                  </a:lnTo>
                  <a:close/>
                </a:path>
                <a:path w="4956175" h="7216140">
                  <a:moveTo>
                    <a:pt x="4237237" y="2475487"/>
                  </a:moveTo>
                  <a:lnTo>
                    <a:pt x="4213027" y="2472324"/>
                  </a:lnTo>
                  <a:lnTo>
                    <a:pt x="4249216" y="2195278"/>
                  </a:lnTo>
                  <a:lnTo>
                    <a:pt x="4273427" y="2198441"/>
                  </a:lnTo>
                  <a:lnTo>
                    <a:pt x="4237237" y="2475487"/>
                  </a:lnTo>
                  <a:close/>
                </a:path>
                <a:path w="4956175" h="7216140">
                  <a:moveTo>
                    <a:pt x="4539199" y="2514931"/>
                  </a:moveTo>
                  <a:lnTo>
                    <a:pt x="4515052" y="2511777"/>
                  </a:lnTo>
                  <a:lnTo>
                    <a:pt x="4551242" y="2234731"/>
                  </a:lnTo>
                  <a:lnTo>
                    <a:pt x="4575388" y="2237885"/>
                  </a:lnTo>
                  <a:lnTo>
                    <a:pt x="4539199" y="2514931"/>
                  </a:lnTo>
                  <a:close/>
                </a:path>
                <a:path w="4956175" h="7216140">
                  <a:moveTo>
                    <a:pt x="4841224" y="2554384"/>
                  </a:moveTo>
                  <a:lnTo>
                    <a:pt x="4817013" y="2551222"/>
                  </a:lnTo>
                  <a:lnTo>
                    <a:pt x="4853203" y="2274175"/>
                  </a:lnTo>
                  <a:lnTo>
                    <a:pt x="4877413" y="2277338"/>
                  </a:lnTo>
                  <a:lnTo>
                    <a:pt x="4841224" y="2554384"/>
                  </a:lnTo>
                  <a:close/>
                </a:path>
                <a:path w="4956175" h="7216140">
                  <a:moveTo>
                    <a:pt x="4955689" y="2569336"/>
                  </a:moveTo>
                  <a:lnTo>
                    <a:pt x="4954565" y="2569190"/>
                  </a:lnTo>
                  <a:lnTo>
                    <a:pt x="4954506" y="2287408"/>
                  </a:lnTo>
                  <a:lnTo>
                    <a:pt x="4955596" y="2287551"/>
                  </a:lnTo>
                  <a:lnTo>
                    <a:pt x="4955689" y="2569336"/>
                  </a:lnTo>
                  <a:close/>
                </a:path>
                <a:path w="4956175" h="7216140">
                  <a:moveTo>
                    <a:pt x="4954570" y="2594806"/>
                  </a:moveTo>
                  <a:lnTo>
                    <a:pt x="671157" y="2035275"/>
                  </a:lnTo>
                  <a:lnTo>
                    <a:pt x="674447" y="2010089"/>
                  </a:lnTo>
                  <a:lnTo>
                    <a:pt x="4954565" y="2569190"/>
                  </a:lnTo>
                  <a:lnTo>
                    <a:pt x="4954570" y="2594806"/>
                  </a:lnTo>
                  <a:close/>
                </a:path>
                <a:path w="4956175" h="7216140">
                  <a:moveTo>
                    <a:pt x="875862" y="2343789"/>
                  </a:moveTo>
                  <a:lnTo>
                    <a:pt x="851652" y="2340626"/>
                  </a:lnTo>
                  <a:lnTo>
                    <a:pt x="887842" y="2063580"/>
                  </a:lnTo>
                  <a:lnTo>
                    <a:pt x="912052" y="2066743"/>
                  </a:lnTo>
                  <a:lnTo>
                    <a:pt x="875862" y="2343789"/>
                  </a:lnTo>
                  <a:close/>
                </a:path>
                <a:path w="4956175" h="7216140">
                  <a:moveTo>
                    <a:pt x="1177824" y="2383233"/>
                  </a:moveTo>
                  <a:lnTo>
                    <a:pt x="1153677" y="2380079"/>
                  </a:lnTo>
                  <a:lnTo>
                    <a:pt x="1189867" y="2103033"/>
                  </a:lnTo>
                  <a:lnTo>
                    <a:pt x="1214014" y="2106187"/>
                  </a:lnTo>
                  <a:lnTo>
                    <a:pt x="1177824" y="2383233"/>
                  </a:lnTo>
                  <a:close/>
                </a:path>
                <a:path w="4956175" h="7216140">
                  <a:moveTo>
                    <a:pt x="1479849" y="2422686"/>
                  </a:moveTo>
                  <a:lnTo>
                    <a:pt x="1455639" y="2419524"/>
                  </a:lnTo>
                  <a:lnTo>
                    <a:pt x="1491829" y="2142477"/>
                  </a:lnTo>
                  <a:lnTo>
                    <a:pt x="1516039" y="2145640"/>
                  </a:lnTo>
                  <a:lnTo>
                    <a:pt x="1479849" y="2422686"/>
                  </a:lnTo>
                  <a:close/>
                </a:path>
                <a:path w="4956175" h="7216140">
                  <a:moveTo>
                    <a:pt x="1781811" y="2462131"/>
                  </a:moveTo>
                  <a:lnTo>
                    <a:pt x="1757664" y="2458976"/>
                  </a:lnTo>
                  <a:lnTo>
                    <a:pt x="1793854" y="2181930"/>
                  </a:lnTo>
                  <a:lnTo>
                    <a:pt x="1818000" y="2185084"/>
                  </a:lnTo>
                  <a:lnTo>
                    <a:pt x="1781811" y="2462131"/>
                  </a:lnTo>
                  <a:close/>
                </a:path>
                <a:path w="4956175" h="7216140">
                  <a:moveTo>
                    <a:pt x="2083836" y="2501583"/>
                  </a:moveTo>
                  <a:lnTo>
                    <a:pt x="2059625" y="2498421"/>
                  </a:lnTo>
                  <a:lnTo>
                    <a:pt x="2095815" y="2221374"/>
                  </a:lnTo>
                  <a:lnTo>
                    <a:pt x="2120025" y="2224537"/>
                  </a:lnTo>
                  <a:lnTo>
                    <a:pt x="2083836" y="2501583"/>
                  </a:lnTo>
                  <a:close/>
                </a:path>
                <a:path w="4956175" h="7216140">
                  <a:moveTo>
                    <a:pt x="2385797" y="2541028"/>
                  </a:moveTo>
                  <a:lnTo>
                    <a:pt x="2361650" y="2537874"/>
                  </a:lnTo>
                  <a:lnTo>
                    <a:pt x="2397840" y="2260827"/>
                  </a:lnTo>
                  <a:lnTo>
                    <a:pt x="2421987" y="2263981"/>
                  </a:lnTo>
                  <a:lnTo>
                    <a:pt x="2385797" y="2541028"/>
                  </a:lnTo>
                  <a:close/>
                </a:path>
                <a:path w="4956175" h="7216140">
                  <a:moveTo>
                    <a:pt x="2687759" y="2580472"/>
                  </a:moveTo>
                  <a:lnTo>
                    <a:pt x="2663612" y="2577318"/>
                  </a:lnTo>
                  <a:lnTo>
                    <a:pt x="2699802" y="2300272"/>
                  </a:lnTo>
                  <a:lnTo>
                    <a:pt x="2723949" y="2303426"/>
                  </a:lnTo>
                  <a:lnTo>
                    <a:pt x="2687759" y="2580472"/>
                  </a:lnTo>
                  <a:close/>
                </a:path>
                <a:path w="4956175" h="7216140">
                  <a:moveTo>
                    <a:pt x="2989784" y="2619925"/>
                  </a:moveTo>
                  <a:lnTo>
                    <a:pt x="2965574" y="2616762"/>
                  </a:lnTo>
                  <a:lnTo>
                    <a:pt x="3001763" y="2339716"/>
                  </a:lnTo>
                  <a:lnTo>
                    <a:pt x="3025974" y="2342879"/>
                  </a:lnTo>
                  <a:lnTo>
                    <a:pt x="2989784" y="2619925"/>
                  </a:lnTo>
                  <a:close/>
                </a:path>
                <a:path w="4956175" h="7216140">
                  <a:moveTo>
                    <a:pt x="3291745" y="2659369"/>
                  </a:moveTo>
                  <a:lnTo>
                    <a:pt x="3267599" y="2656215"/>
                  </a:lnTo>
                  <a:lnTo>
                    <a:pt x="3303789" y="2379169"/>
                  </a:lnTo>
                  <a:lnTo>
                    <a:pt x="3327935" y="2382323"/>
                  </a:lnTo>
                  <a:lnTo>
                    <a:pt x="3291745" y="2659369"/>
                  </a:lnTo>
                  <a:close/>
                </a:path>
                <a:path w="4956175" h="7216140">
                  <a:moveTo>
                    <a:pt x="3593771" y="2698822"/>
                  </a:moveTo>
                  <a:lnTo>
                    <a:pt x="3569560" y="2695660"/>
                  </a:lnTo>
                  <a:lnTo>
                    <a:pt x="3605750" y="2418613"/>
                  </a:lnTo>
                  <a:lnTo>
                    <a:pt x="3629960" y="2421776"/>
                  </a:lnTo>
                  <a:lnTo>
                    <a:pt x="3593771" y="2698822"/>
                  </a:lnTo>
                  <a:close/>
                </a:path>
                <a:path w="4956175" h="7216140">
                  <a:moveTo>
                    <a:pt x="3895732" y="2738267"/>
                  </a:moveTo>
                  <a:lnTo>
                    <a:pt x="3871585" y="2735112"/>
                  </a:lnTo>
                  <a:lnTo>
                    <a:pt x="3907775" y="2458066"/>
                  </a:lnTo>
                  <a:lnTo>
                    <a:pt x="3931922" y="2461220"/>
                  </a:lnTo>
                  <a:lnTo>
                    <a:pt x="3895732" y="2738267"/>
                  </a:lnTo>
                  <a:close/>
                </a:path>
                <a:path w="4956175" h="7216140">
                  <a:moveTo>
                    <a:pt x="4197757" y="2777719"/>
                  </a:moveTo>
                  <a:lnTo>
                    <a:pt x="4173547" y="2774557"/>
                  </a:lnTo>
                  <a:lnTo>
                    <a:pt x="4209737" y="2497511"/>
                  </a:lnTo>
                  <a:lnTo>
                    <a:pt x="4233947" y="2500673"/>
                  </a:lnTo>
                  <a:lnTo>
                    <a:pt x="4197757" y="2777719"/>
                  </a:lnTo>
                  <a:close/>
                </a:path>
                <a:path w="4956175" h="7216140">
                  <a:moveTo>
                    <a:pt x="4499719" y="2817164"/>
                  </a:moveTo>
                  <a:lnTo>
                    <a:pt x="4475572" y="2814010"/>
                  </a:lnTo>
                  <a:lnTo>
                    <a:pt x="4511762" y="2536963"/>
                  </a:lnTo>
                  <a:lnTo>
                    <a:pt x="4535909" y="2540117"/>
                  </a:lnTo>
                  <a:lnTo>
                    <a:pt x="4499719" y="2817164"/>
                  </a:lnTo>
                  <a:close/>
                </a:path>
                <a:path w="4956175" h="7216140">
                  <a:moveTo>
                    <a:pt x="4801744" y="2856617"/>
                  </a:moveTo>
                  <a:lnTo>
                    <a:pt x="4777534" y="2853454"/>
                  </a:lnTo>
                  <a:lnTo>
                    <a:pt x="4813723" y="2576408"/>
                  </a:lnTo>
                  <a:lnTo>
                    <a:pt x="4837934" y="2579570"/>
                  </a:lnTo>
                  <a:lnTo>
                    <a:pt x="4801744" y="2856617"/>
                  </a:lnTo>
                  <a:close/>
                </a:path>
                <a:path w="4956175" h="7216140">
                  <a:moveTo>
                    <a:pt x="4955645" y="2876720"/>
                  </a:moveTo>
                  <a:lnTo>
                    <a:pt x="4954629" y="2876588"/>
                  </a:lnTo>
                  <a:lnTo>
                    <a:pt x="4954570" y="2594806"/>
                  </a:lnTo>
                  <a:lnTo>
                    <a:pt x="4955552" y="2594934"/>
                  </a:lnTo>
                  <a:lnTo>
                    <a:pt x="4955645" y="2876720"/>
                  </a:lnTo>
                  <a:close/>
                </a:path>
                <a:path w="4956175" h="7216140">
                  <a:moveTo>
                    <a:pt x="4954635" y="2902204"/>
                  </a:moveTo>
                  <a:lnTo>
                    <a:pt x="631677" y="2337507"/>
                  </a:lnTo>
                  <a:lnTo>
                    <a:pt x="634967" y="2312321"/>
                  </a:lnTo>
                  <a:lnTo>
                    <a:pt x="4954629" y="2876588"/>
                  </a:lnTo>
                  <a:lnTo>
                    <a:pt x="4954635" y="2902204"/>
                  </a:lnTo>
                  <a:close/>
                </a:path>
                <a:path w="4956175" h="7216140">
                  <a:moveTo>
                    <a:pt x="836383" y="2646021"/>
                  </a:moveTo>
                  <a:lnTo>
                    <a:pt x="812172" y="2642859"/>
                  </a:lnTo>
                  <a:lnTo>
                    <a:pt x="848362" y="2365812"/>
                  </a:lnTo>
                  <a:lnTo>
                    <a:pt x="872572" y="2368975"/>
                  </a:lnTo>
                  <a:lnTo>
                    <a:pt x="836383" y="2646021"/>
                  </a:lnTo>
                  <a:close/>
                </a:path>
                <a:path w="4956175" h="7216140">
                  <a:moveTo>
                    <a:pt x="1138344" y="2685466"/>
                  </a:moveTo>
                  <a:lnTo>
                    <a:pt x="1114197" y="2682311"/>
                  </a:lnTo>
                  <a:lnTo>
                    <a:pt x="1150387" y="2405265"/>
                  </a:lnTo>
                  <a:lnTo>
                    <a:pt x="1174534" y="2408419"/>
                  </a:lnTo>
                  <a:lnTo>
                    <a:pt x="1138344" y="2685466"/>
                  </a:lnTo>
                  <a:close/>
                </a:path>
                <a:path w="4956175" h="7216140">
                  <a:moveTo>
                    <a:pt x="1440369" y="2724918"/>
                  </a:moveTo>
                  <a:lnTo>
                    <a:pt x="1416159" y="2721756"/>
                  </a:lnTo>
                  <a:lnTo>
                    <a:pt x="1452349" y="2444710"/>
                  </a:lnTo>
                  <a:lnTo>
                    <a:pt x="1476559" y="2447872"/>
                  </a:lnTo>
                  <a:lnTo>
                    <a:pt x="1440369" y="2724918"/>
                  </a:lnTo>
                  <a:close/>
                </a:path>
                <a:path w="4956175" h="7216140">
                  <a:moveTo>
                    <a:pt x="1742331" y="2764363"/>
                  </a:moveTo>
                  <a:lnTo>
                    <a:pt x="1718184" y="2761209"/>
                  </a:lnTo>
                  <a:lnTo>
                    <a:pt x="1754374" y="2484162"/>
                  </a:lnTo>
                  <a:lnTo>
                    <a:pt x="1778521" y="2487317"/>
                  </a:lnTo>
                  <a:lnTo>
                    <a:pt x="1742331" y="2764363"/>
                  </a:lnTo>
                  <a:close/>
                </a:path>
                <a:path w="4956175" h="7216140">
                  <a:moveTo>
                    <a:pt x="2044356" y="2803816"/>
                  </a:moveTo>
                  <a:lnTo>
                    <a:pt x="2020146" y="2800653"/>
                  </a:lnTo>
                  <a:lnTo>
                    <a:pt x="2056335" y="2523607"/>
                  </a:lnTo>
                  <a:lnTo>
                    <a:pt x="2080546" y="2526769"/>
                  </a:lnTo>
                  <a:lnTo>
                    <a:pt x="2044356" y="2803816"/>
                  </a:lnTo>
                  <a:close/>
                </a:path>
                <a:path w="4956175" h="7216140">
                  <a:moveTo>
                    <a:pt x="2346317" y="2843260"/>
                  </a:moveTo>
                  <a:lnTo>
                    <a:pt x="2322171" y="2840106"/>
                  </a:lnTo>
                  <a:lnTo>
                    <a:pt x="2358360" y="2563060"/>
                  </a:lnTo>
                  <a:lnTo>
                    <a:pt x="2382507" y="2566214"/>
                  </a:lnTo>
                  <a:lnTo>
                    <a:pt x="2346317" y="2843260"/>
                  </a:lnTo>
                  <a:close/>
                </a:path>
                <a:path w="4956175" h="7216140">
                  <a:moveTo>
                    <a:pt x="2648279" y="2882705"/>
                  </a:moveTo>
                  <a:lnTo>
                    <a:pt x="2624132" y="2879550"/>
                  </a:lnTo>
                  <a:lnTo>
                    <a:pt x="2660322" y="2602504"/>
                  </a:lnTo>
                  <a:lnTo>
                    <a:pt x="2684469" y="2605658"/>
                  </a:lnTo>
                  <a:lnTo>
                    <a:pt x="2648279" y="2882705"/>
                  </a:lnTo>
                  <a:close/>
                </a:path>
                <a:path w="4956175" h="7216140">
                  <a:moveTo>
                    <a:pt x="2950304" y="2922157"/>
                  </a:moveTo>
                  <a:lnTo>
                    <a:pt x="2926094" y="2918995"/>
                  </a:lnTo>
                  <a:lnTo>
                    <a:pt x="2962284" y="2641948"/>
                  </a:lnTo>
                  <a:lnTo>
                    <a:pt x="2986494" y="2645111"/>
                  </a:lnTo>
                  <a:lnTo>
                    <a:pt x="2950304" y="2922157"/>
                  </a:lnTo>
                  <a:close/>
                </a:path>
                <a:path w="4956175" h="7216140">
                  <a:moveTo>
                    <a:pt x="3252266" y="2961602"/>
                  </a:moveTo>
                  <a:lnTo>
                    <a:pt x="3228119" y="2958447"/>
                  </a:lnTo>
                  <a:lnTo>
                    <a:pt x="3264309" y="2681401"/>
                  </a:lnTo>
                  <a:lnTo>
                    <a:pt x="3288455" y="2684555"/>
                  </a:lnTo>
                  <a:lnTo>
                    <a:pt x="3252266" y="2961602"/>
                  </a:lnTo>
                  <a:close/>
                </a:path>
                <a:path w="4956175" h="7216140">
                  <a:moveTo>
                    <a:pt x="3554291" y="3001054"/>
                  </a:moveTo>
                  <a:lnTo>
                    <a:pt x="3530080" y="2997892"/>
                  </a:lnTo>
                  <a:lnTo>
                    <a:pt x="3566270" y="2720846"/>
                  </a:lnTo>
                  <a:lnTo>
                    <a:pt x="3590481" y="2724008"/>
                  </a:lnTo>
                  <a:lnTo>
                    <a:pt x="3554291" y="3001054"/>
                  </a:lnTo>
                  <a:close/>
                </a:path>
                <a:path w="4956175" h="7216140">
                  <a:moveTo>
                    <a:pt x="3856252" y="3040499"/>
                  </a:moveTo>
                  <a:lnTo>
                    <a:pt x="3832105" y="3037345"/>
                  </a:lnTo>
                  <a:lnTo>
                    <a:pt x="3868295" y="2760298"/>
                  </a:lnTo>
                  <a:lnTo>
                    <a:pt x="3892442" y="2763453"/>
                  </a:lnTo>
                  <a:lnTo>
                    <a:pt x="3856252" y="3040499"/>
                  </a:lnTo>
                  <a:close/>
                </a:path>
                <a:path w="4956175" h="7216140">
                  <a:moveTo>
                    <a:pt x="4158277" y="3079952"/>
                  </a:moveTo>
                  <a:lnTo>
                    <a:pt x="4134067" y="3076789"/>
                  </a:lnTo>
                  <a:lnTo>
                    <a:pt x="4170257" y="2799743"/>
                  </a:lnTo>
                  <a:lnTo>
                    <a:pt x="4194467" y="2802905"/>
                  </a:lnTo>
                  <a:lnTo>
                    <a:pt x="4158277" y="3079952"/>
                  </a:lnTo>
                  <a:close/>
                </a:path>
                <a:path w="4956175" h="7216140">
                  <a:moveTo>
                    <a:pt x="4460239" y="3119396"/>
                  </a:moveTo>
                  <a:lnTo>
                    <a:pt x="4436092" y="3116242"/>
                  </a:lnTo>
                  <a:lnTo>
                    <a:pt x="4472282" y="2839196"/>
                  </a:lnTo>
                  <a:lnTo>
                    <a:pt x="4496429" y="2842350"/>
                  </a:lnTo>
                  <a:lnTo>
                    <a:pt x="4460239" y="3119396"/>
                  </a:lnTo>
                  <a:close/>
                </a:path>
                <a:path w="4956175" h="7216140">
                  <a:moveTo>
                    <a:pt x="4762264" y="3158849"/>
                  </a:moveTo>
                  <a:lnTo>
                    <a:pt x="4738054" y="3155686"/>
                  </a:lnTo>
                  <a:lnTo>
                    <a:pt x="4774244" y="2878640"/>
                  </a:lnTo>
                  <a:lnTo>
                    <a:pt x="4798454" y="2881803"/>
                  </a:lnTo>
                  <a:lnTo>
                    <a:pt x="4762264" y="3158849"/>
                  </a:lnTo>
                  <a:close/>
                </a:path>
                <a:path w="4956175" h="7216140">
                  <a:moveTo>
                    <a:pt x="4955610" y="3184105"/>
                  </a:moveTo>
                  <a:lnTo>
                    <a:pt x="4954694" y="3183985"/>
                  </a:lnTo>
                  <a:lnTo>
                    <a:pt x="4954635" y="2902204"/>
                  </a:lnTo>
                  <a:lnTo>
                    <a:pt x="4955517" y="2902319"/>
                  </a:lnTo>
                  <a:lnTo>
                    <a:pt x="4955610" y="3184105"/>
                  </a:lnTo>
                  <a:close/>
                </a:path>
                <a:path w="4956175" h="7216140">
                  <a:moveTo>
                    <a:pt x="4954699" y="3209602"/>
                  </a:moveTo>
                  <a:lnTo>
                    <a:pt x="592197" y="2639740"/>
                  </a:lnTo>
                  <a:lnTo>
                    <a:pt x="595487" y="2614554"/>
                  </a:lnTo>
                  <a:lnTo>
                    <a:pt x="4954694" y="3183985"/>
                  </a:lnTo>
                  <a:lnTo>
                    <a:pt x="4954699" y="3209602"/>
                  </a:lnTo>
                  <a:close/>
                </a:path>
                <a:path w="4956175" h="7216140">
                  <a:moveTo>
                    <a:pt x="796903" y="2948254"/>
                  </a:moveTo>
                  <a:lnTo>
                    <a:pt x="772692" y="2945091"/>
                  </a:lnTo>
                  <a:lnTo>
                    <a:pt x="808882" y="2668045"/>
                  </a:lnTo>
                  <a:lnTo>
                    <a:pt x="833093" y="2671207"/>
                  </a:lnTo>
                  <a:lnTo>
                    <a:pt x="796903" y="2948254"/>
                  </a:lnTo>
                  <a:close/>
                </a:path>
                <a:path w="4956175" h="7216140">
                  <a:moveTo>
                    <a:pt x="1098864" y="2987698"/>
                  </a:moveTo>
                  <a:lnTo>
                    <a:pt x="1074717" y="2984544"/>
                  </a:lnTo>
                  <a:lnTo>
                    <a:pt x="1110907" y="2707497"/>
                  </a:lnTo>
                  <a:lnTo>
                    <a:pt x="1135054" y="2710652"/>
                  </a:lnTo>
                  <a:lnTo>
                    <a:pt x="1098864" y="2987698"/>
                  </a:lnTo>
                  <a:close/>
                </a:path>
                <a:path w="4956175" h="7216140">
                  <a:moveTo>
                    <a:pt x="1400889" y="3027151"/>
                  </a:moveTo>
                  <a:lnTo>
                    <a:pt x="1376679" y="3023988"/>
                  </a:lnTo>
                  <a:lnTo>
                    <a:pt x="1412869" y="2746942"/>
                  </a:lnTo>
                  <a:lnTo>
                    <a:pt x="1437079" y="2750104"/>
                  </a:lnTo>
                  <a:lnTo>
                    <a:pt x="1400889" y="3027151"/>
                  </a:lnTo>
                  <a:close/>
                </a:path>
                <a:path w="4956175" h="7216140">
                  <a:moveTo>
                    <a:pt x="1702851" y="3066595"/>
                  </a:moveTo>
                  <a:lnTo>
                    <a:pt x="1678704" y="3063441"/>
                  </a:lnTo>
                  <a:lnTo>
                    <a:pt x="1714894" y="2786395"/>
                  </a:lnTo>
                  <a:lnTo>
                    <a:pt x="1739041" y="2789549"/>
                  </a:lnTo>
                  <a:lnTo>
                    <a:pt x="1702851" y="3066595"/>
                  </a:lnTo>
                  <a:close/>
                </a:path>
                <a:path w="4956175" h="7216140">
                  <a:moveTo>
                    <a:pt x="2004876" y="3106048"/>
                  </a:moveTo>
                  <a:lnTo>
                    <a:pt x="1980666" y="3102885"/>
                  </a:lnTo>
                  <a:lnTo>
                    <a:pt x="2016856" y="2825839"/>
                  </a:lnTo>
                  <a:lnTo>
                    <a:pt x="2041066" y="2829002"/>
                  </a:lnTo>
                  <a:lnTo>
                    <a:pt x="2004876" y="3106048"/>
                  </a:lnTo>
                  <a:close/>
                </a:path>
                <a:path w="4956175" h="7216140">
                  <a:moveTo>
                    <a:pt x="2306838" y="3145492"/>
                  </a:moveTo>
                  <a:lnTo>
                    <a:pt x="2282691" y="3142338"/>
                  </a:lnTo>
                  <a:lnTo>
                    <a:pt x="2318881" y="2865292"/>
                  </a:lnTo>
                  <a:lnTo>
                    <a:pt x="2343027" y="2868446"/>
                  </a:lnTo>
                  <a:lnTo>
                    <a:pt x="2306838" y="3145492"/>
                  </a:lnTo>
                  <a:close/>
                </a:path>
                <a:path w="4956175" h="7216140">
                  <a:moveTo>
                    <a:pt x="2608799" y="3184937"/>
                  </a:moveTo>
                  <a:lnTo>
                    <a:pt x="2584652" y="3181783"/>
                  </a:lnTo>
                  <a:lnTo>
                    <a:pt x="2620842" y="2904736"/>
                  </a:lnTo>
                  <a:lnTo>
                    <a:pt x="2644989" y="2907891"/>
                  </a:lnTo>
                  <a:lnTo>
                    <a:pt x="2608799" y="3184937"/>
                  </a:lnTo>
                  <a:close/>
                </a:path>
                <a:path w="4956175" h="7216140">
                  <a:moveTo>
                    <a:pt x="2910824" y="3224390"/>
                  </a:moveTo>
                  <a:lnTo>
                    <a:pt x="2886614" y="3221227"/>
                  </a:lnTo>
                  <a:lnTo>
                    <a:pt x="2922804" y="2944181"/>
                  </a:lnTo>
                  <a:lnTo>
                    <a:pt x="2947014" y="2947343"/>
                  </a:lnTo>
                  <a:lnTo>
                    <a:pt x="2910824" y="3224390"/>
                  </a:lnTo>
                  <a:close/>
                </a:path>
                <a:path w="4956175" h="7216140">
                  <a:moveTo>
                    <a:pt x="3212786" y="3263834"/>
                  </a:moveTo>
                  <a:lnTo>
                    <a:pt x="3188639" y="3260680"/>
                  </a:lnTo>
                  <a:lnTo>
                    <a:pt x="3224829" y="2983634"/>
                  </a:lnTo>
                  <a:lnTo>
                    <a:pt x="3248976" y="2986788"/>
                  </a:lnTo>
                  <a:lnTo>
                    <a:pt x="3212786" y="3263834"/>
                  </a:lnTo>
                  <a:close/>
                </a:path>
                <a:path w="4956175" h="7216140">
                  <a:moveTo>
                    <a:pt x="3514811" y="3303287"/>
                  </a:moveTo>
                  <a:lnTo>
                    <a:pt x="3490601" y="3300124"/>
                  </a:lnTo>
                  <a:lnTo>
                    <a:pt x="3526790" y="3023078"/>
                  </a:lnTo>
                  <a:lnTo>
                    <a:pt x="3551001" y="3026240"/>
                  </a:lnTo>
                  <a:lnTo>
                    <a:pt x="3514811" y="3303287"/>
                  </a:lnTo>
                  <a:close/>
                </a:path>
                <a:path w="4956175" h="7216140">
                  <a:moveTo>
                    <a:pt x="3816772" y="3342731"/>
                  </a:moveTo>
                  <a:lnTo>
                    <a:pt x="3792626" y="3339577"/>
                  </a:lnTo>
                  <a:lnTo>
                    <a:pt x="3828815" y="3062531"/>
                  </a:lnTo>
                  <a:lnTo>
                    <a:pt x="3852962" y="3065685"/>
                  </a:lnTo>
                  <a:lnTo>
                    <a:pt x="3816772" y="3342731"/>
                  </a:lnTo>
                  <a:close/>
                </a:path>
                <a:path w="4956175" h="7216140">
                  <a:moveTo>
                    <a:pt x="4118798" y="3382184"/>
                  </a:moveTo>
                  <a:lnTo>
                    <a:pt x="4094587" y="3379021"/>
                  </a:lnTo>
                  <a:lnTo>
                    <a:pt x="4130777" y="3101975"/>
                  </a:lnTo>
                  <a:lnTo>
                    <a:pt x="4154987" y="3105138"/>
                  </a:lnTo>
                  <a:lnTo>
                    <a:pt x="4118798" y="3382184"/>
                  </a:lnTo>
                  <a:close/>
                </a:path>
                <a:path w="4956175" h="7216140">
                  <a:moveTo>
                    <a:pt x="4420759" y="3421628"/>
                  </a:moveTo>
                  <a:lnTo>
                    <a:pt x="4396612" y="3418474"/>
                  </a:lnTo>
                  <a:lnTo>
                    <a:pt x="4432802" y="3141428"/>
                  </a:lnTo>
                  <a:lnTo>
                    <a:pt x="4456949" y="3144582"/>
                  </a:lnTo>
                  <a:lnTo>
                    <a:pt x="4420759" y="3421628"/>
                  </a:lnTo>
                  <a:close/>
                </a:path>
                <a:path w="4956175" h="7216140">
                  <a:moveTo>
                    <a:pt x="4722784" y="3461081"/>
                  </a:moveTo>
                  <a:lnTo>
                    <a:pt x="4698574" y="3457919"/>
                  </a:lnTo>
                  <a:lnTo>
                    <a:pt x="4734764" y="3180872"/>
                  </a:lnTo>
                  <a:lnTo>
                    <a:pt x="4758974" y="3184035"/>
                  </a:lnTo>
                  <a:lnTo>
                    <a:pt x="4722784" y="3461081"/>
                  </a:lnTo>
                  <a:close/>
                </a:path>
                <a:path w="4956175" h="7216140">
                  <a:moveTo>
                    <a:pt x="4955566" y="3491489"/>
                  </a:moveTo>
                  <a:lnTo>
                    <a:pt x="4954758" y="3491383"/>
                  </a:lnTo>
                  <a:lnTo>
                    <a:pt x="4954699" y="3209602"/>
                  </a:lnTo>
                  <a:lnTo>
                    <a:pt x="4955473" y="3209703"/>
                  </a:lnTo>
                  <a:lnTo>
                    <a:pt x="4955566" y="3491489"/>
                  </a:lnTo>
                  <a:close/>
                </a:path>
                <a:path w="4956175" h="7216140">
                  <a:moveTo>
                    <a:pt x="4954764" y="3517000"/>
                  </a:moveTo>
                  <a:lnTo>
                    <a:pt x="552717" y="2941972"/>
                  </a:lnTo>
                  <a:lnTo>
                    <a:pt x="556007" y="2916786"/>
                  </a:lnTo>
                  <a:lnTo>
                    <a:pt x="4954758" y="3491383"/>
                  </a:lnTo>
                  <a:lnTo>
                    <a:pt x="4954764" y="3517000"/>
                  </a:lnTo>
                  <a:close/>
                </a:path>
                <a:path w="4956175" h="7216140">
                  <a:moveTo>
                    <a:pt x="757423" y="3250486"/>
                  </a:moveTo>
                  <a:lnTo>
                    <a:pt x="733213" y="3247323"/>
                  </a:lnTo>
                  <a:lnTo>
                    <a:pt x="769402" y="2970277"/>
                  </a:lnTo>
                  <a:lnTo>
                    <a:pt x="793613" y="2973440"/>
                  </a:lnTo>
                  <a:lnTo>
                    <a:pt x="757423" y="3250486"/>
                  </a:lnTo>
                  <a:close/>
                </a:path>
                <a:path w="4956175" h="7216140">
                  <a:moveTo>
                    <a:pt x="1059384" y="3289930"/>
                  </a:moveTo>
                  <a:lnTo>
                    <a:pt x="1035238" y="3286776"/>
                  </a:lnTo>
                  <a:lnTo>
                    <a:pt x="1071428" y="3009730"/>
                  </a:lnTo>
                  <a:lnTo>
                    <a:pt x="1095574" y="3012884"/>
                  </a:lnTo>
                  <a:lnTo>
                    <a:pt x="1059384" y="3289930"/>
                  </a:lnTo>
                  <a:close/>
                </a:path>
                <a:path w="4956175" h="7216140">
                  <a:moveTo>
                    <a:pt x="1361410" y="3329383"/>
                  </a:moveTo>
                  <a:lnTo>
                    <a:pt x="1337199" y="3326221"/>
                  </a:lnTo>
                  <a:lnTo>
                    <a:pt x="1373389" y="3049174"/>
                  </a:lnTo>
                  <a:lnTo>
                    <a:pt x="1397599" y="3052337"/>
                  </a:lnTo>
                  <a:lnTo>
                    <a:pt x="1361410" y="3329383"/>
                  </a:lnTo>
                  <a:close/>
                </a:path>
                <a:path w="4956175" h="7216140">
                  <a:moveTo>
                    <a:pt x="1663371" y="3368828"/>
                  </a:moveTo>
                  <a:lnTo>
                    <a:pt x="1639224" y="3365673"/>
                  </a:lnTo>
                  <a:lnTo>
                    <a:pt x="1675414" y="3088627"/>
                  </a:lnTo>
                  <a:lnTo>
                    <a:pt x="1699561" y="3091781"/>
                  </a:lnTo>
                  <a:lnTo>
                    <a:pt x="1663371" y="3368828"/>
                  </a:lnTo>
                  <a:close/>
                </a:path>
                <a:path w="4956175" h="7216140">
                  <a:moveTo>
                    <a:pt x="1965396" y="3408280"/>
                  </a:moveTo>
                  <a:lnTo>
                    <a:pt x="1941186" y="3405118"/>
                  </a:lnTo>
                  <a:lnTo>
                    <a:pt x="1977376" y="3128071"/>
                  </a:lnTo>
                  <a:lnTo>
                    <a:pt x="2001586" y="3131234"/>
                  </a:lnTo>
                  <a:lnTo>
                    <a:pt x="1965396" y="3408280"/>
                  </a:lnTo>
                  <a:close/>
                </a:path>
                <a:path w="4956175" h="7216140">
                  <a:moveTo>
                    <a:pt x="2267358" y="3447725"/>
                  </a:moveTo>
                  <a:lnTo>
                    <a:pt x="2243211" y="3444570"/>
                  </a:lnTo>
                  <a:lnTo>
                    <a:pt x="2279401" y="3167524"/>
                  </a:lnTo>
                  <a:lnTo>
                    <a:pt x="2303548" y="3170678"/>
                  </a:lnTo>
                  <a:lnTo>
                    <a:pt x="2267358" y="3447725"/>
                  </a:lnTo>
                  <a:close/>
                </a:path>
                <a:path w="4956175" h="7216140">
                  <a:moveTo>
                    <a:pt x="2569319" y="3487169"/>
                  </a:moveTo>
                  <a:lnTo>
                    <a:pt x="2545173" y="3484015"/>
                  </a:lnTo>
                  <a:lnTo>
                    <a:pt x="2581362" y="3206969"/>
                  </a:lnTo>
                  <a:lnTo>
                    <a:pt x="2605509" y="3210123"/>
                  </a:lnTo>
                  <a:lnTo>
                    <a:pt x="2569319" y="3487169"/>
                  </a:lnTo>
                  <a:close/>
                </a:path>
                <a:path w="4956175" h="7216140">
                  <a:moveTo>
                    <a:pt x="2871344" y="3526622"/>
                  </a:moveTo>
                  <a:lnTo>
                    <a:pt x="2847134" y="3523459"/>
                  </a:lnTo>
                  <a:lnTo>
                    <a:pt x="2883324" y="3246413"/>
                  </a:lnTo>
                  <a:lnTo>
                    <a:pt x="2907534" y="3249576"/>
                  </a:lnTo>
                  <a:lnTo>
                    <a:pt x="2871344" y="3526622"/>
                  </a:lnTo>
                  <a:close/>
                </a:path>
                <a:path w="4956175" h="7216140">
                  <a:moveTo>
                    <a:pt x="3173306" y="3566066"/>
                  </a:moveTo>
                  <a:lnTo>
                    <a:pt x="3149159" y="3562912"/>
                  </a:lnTo>
                  <a:lnTo>
                    <a:pt x="3185349" y="3285866"/>
                  </a:lnTo>
                  <a:lnTo>
                    <a:pt x="3209496" y="3289020"/>
                  </a:lnTo>
                  <a:lnTo>
                    <a:pt x="3173306" y="3566066"/>
                  </a:lnTo>
                  <a:close/>
                </a:path>
                <a:path w="4956175" h="7216140">
                  <a:moveTo>
                    <a:pt x="3475331" y="3605519"/>
                  </a:moveTo>
                  <a:lnTo>
                    <a:pt x="3451121" y="3602357"/>
                  </a:lnTo>
                  <a:lnTo>
                    <a:pt x="3487311" y="3325310"/>
                  </a:lnTo>
                  <a:lnTo>
                    <a:pt x="3511521" y="3328473"/>
                  </a:lnTo>
                  <a:lnTo>
                    <a:pt x="3475331" y="3605519"/>
                  </a:lnTo>
                  <a:close/>
                </a:path>
                <a:path w="4956175" h="7216140">
                  <a:moveTo>
                    <a:pt x="3777293" y="3644964"/>
                  </a:moveTo>
                  <a:lnTo>
                    <a:pt x="3753146" y="3641809"/>
                  </a:lnTo>
                  <a:lnTo>
                    <a:pt x="3789336" y="3364763"/>
                  </a:lnTo>
                  <a:lnTo>
                    <a:pt x="3813482" y="3367917"/>
                  </a:lnTo>
                  <a:lnTo>
                    <a:pt x="3777293" y="3644964"/>
                  </a:lnTo>
                  <a:close/>
                </a:path>
                <a:path w="4956175" h="7216140">
                  <a:moveTo>
                    <a:pt x="4079318" y="3684416"/>
                  </a:moveTo>
                  <a:lnTo>
                    <a:pt x="4055107" y="3681254"/>
                  </a:lnTo>
                  <a:lnTo>
                    <a:pt x="4091297" y="3404207"/>
                  </a:lnTo>
                  <a:lnTo>
                    <a:pt x="4115508" y="3407370"/>
                  </a:lnTo>
                  <a:lnTo>
                    <a:pt x="4079318" y="3684416"/>
                  </a:lnTo>
                  <a:close/>
                </a:path>
                <a:path w="4956175" h="7216140">
                  <a:moveTo>
                    <a:pt x="4381279" y="3723861"/>
                  </a:moveTo>
                  <a:lnTo>
                    <a:pt x="4357133" y="3720707"/>
                  </a:lnTo>
                  <a:lnTo>
                    <a:pt x="4393322" y="3443660"/>
                  </a:lnTo>
                  <a:lnTo>
                    <a:pt x="4417469" y="3446814"/>
                  </a:lnTo>
                  <a:lnTo>
                    <a:pt x="4381279" y="3723861"/>
                  </a:lnTo>
                  <a:close/>
                </a:path>
                <a:path w="4956175" h="7216140">
                  <a:moveTo>
                    <a:pt x="4683304" y="3763314"/>
                  </a:moveTo>
                  <a:lnTo>
                    <a:pt x="4659094" y="3760151"/>
                  </a:lnTo>
                  <a:lnTo>
                    <a:pt x="4695284" y="3483105"/>
                  </a:lnTo>
                  <a:lnTo>
                    <a:pt x="4719494" y="3486267"/>
                  </a:lnTo>
                  <a:lnTo>
                    <a:pt x="4683304" y="3763314"/>
                  </a:lnTo>
                  <a:close/>
                </a:path>
                <a:path w="4956175" h="7216140">
                  <a:moveTo>
                    <a:pt x="4955531" y="3798874"/>
                  </a:moveTo>
                  <a:lnTo>
                    <a:pt x="4954823" y="3798781"/>
                  </a:lnTo>
                  <a:lnTo>
                    <a:pt x="4954764" y="3517000"/>
                  </a:lnTo>
                  <a:lnTo>
                    <a:pt x="4955438" y="3517088"/>
                  </a:lnTo>
                  <a:lnTo>
                    <a:pt x="4955531" y="3798874"/>
                  </a:lnTo>
                  <a:close/>
                </a:path>
                <a:path w="4956175" h="7216140">
                  <a:moveTo>
                    <a:pt x="4954828" y="3824398"/>
                  </a:moveTo>
                  <a:lnTo>
                    <a:pt x="513237" y="3244204"/>
                  </a:lnTo>
                  <a:lnTo>
                    <a:pt x="516527" y="3219018"/>
                  </a:lnTo>
                  <a:lnTo>
                    <a:pt x="4954823" y="3798781"/>
                  </a:lnTo>
                  <a:lnTo>
                    <a:pt x="4954828" y="3824398"/>
                  </a:lnTo>
                  <a:close/>
                </a:path>
                <a:path w="4956175" h="7216140">
                  <a:moveTo>
                    <a:pt x="717943" y="3552718"/>
                  </a:moveTo>
                  <a:lnTo>
                    <a:pt x="693733" y="3549556"/>
                  </a:lnTo>
                  <a:lnTo>
                    <a:pt x="729923" y="3272509"/>
                  </a:lnTo>
                  <a:lnTo>
                    <a:pt x="754133" y="3275672"/>
                  </a:lnTo>
                  <a:lnTo>
                    <a:pt x="717943" y="3552718"/>
                  </a:lnTo>
                  <a:close/>
                </a:path>
                <a:path w="4956175" h="7216140">
                  <a:moveTo>
                    <a:pt x="1019905" y="3592163"/>
                  </a:moveTo>
                  <a:lnTo>
                    <a:pt x="995758" y="3589008"/>
                  </a:lnTo>
                  <a:lnTo>
                    <a:pt x="1031948" y="3311962"/>
                  </a:lnTo>
                  <a:lnTo>
                    <a:pt x="1056094" y="3315116"/>
                  </a:lnTo>
                  <a:lnTo>
                    <a:pt x="1019905" y="3592163"/>
                  </a:lnTo>
                  <a:close/>
                </a:path>
                <a:path w="4956175" h="7216140">
                  <a:moveTo>
                    <a:pt x="1321930" y="3631615"/>
                  </a:moveTo>
                  <a:lnTo>
                    <a:pt x="1297719" y="3628453"/>
                  </a:lnTo>
                  <a:lnTo>
                    <a:pt x="1333909" y="3351407"/>
                  </a:lnTo>
                  <a:lnTo>
                    <a:pt x="1358120" y="3354569"/>
                  </a:lnTo>
                  <a:lnTo>
                    <a:pt x="1321930" y="3631615"/>
                  </a:lnTo>
                  <a:close/>
                </a:path>
                <a:path w="4956175" h="7216140">
                  <a:moveTo>
                    <a:pt x="1623891" y="3671060"/>
                  </a:moveTo>
                  <a:lnTo>
                    <a:pt x="1599744" y="3667906"/>
                  </a:lnTo>
                  <a:lnTo>
                    <a:pt x="1635934" y="3390859"/>
                  </a:lnTo>
                  <a:lnTo>
                    <a:pt x="1660081" y="3394014"/>
                  </a:lnTo>
                  <a:lnTo>
                    <a:pt x="1623891" y="3671060"/>
                  </a:lnTo>
                  <a:close/>
                </a:path>
                <a:path w="4956175" h="7216140">
                  <a:moveTo>
                    <a:pt x="1925916" y="3710513"/>
                  </a:moveTo>
                  <a:lnTo>
                    <a:pt x="1901706" y="3707350"/>
                  </a:lnTo>
                  <a:lnTo>
                    <a:pt x="1937896" y="3430304"/>
                  </a:lnTo>
                  <a:lnTo>
                    <a:pt x="1962106" y="3433466"/>
                  </a:lnTo>
                  <a:lnTo>
                    <a:pt x="1925916" y="3710513"/>
                  </a:lnTo>
                  <a:close/>
                </a:path>
                <a:path w="4956175" h="7216140">
                  <a:moveTo>
                    <a:pt x="2227878" y="3749957"/>
                  </a:moveTo>
                  <a:lnTo>
                    <a:pt x="2203731" y="3746803"/>
                  </a:lnTo>
                  <a:lnTo>
                    <a:pt x="2239921" y="3469757"/>
                  </a:lnTo>
                  <a:lnTo>
                    <a:pt x="2264068" y="3472911"/>
                  </a:lnTo>
                  <a:lnTo>
                    <a:pt x="2227878" y="3749957"/>
                  </a:lnTo>
                  <a:close/>
                </a:path>
                <a:path w="4956175" h="7216140">
                  <a:moveTo>
                    <a:pt x="2529839" y="3789402"/>
                  </a:moveTo>
                  <a:lnTo>
                    <a:pt x="2505693" y="3786247"/>
                  </a:lnTo>
                  <a:lnTo>
                    <a:pt x="2541883" y="3509201"/>
                  </a:lnTo>
                  <a:lnTo>
                    <a:pt x="2566029" y="3512355"/>
                  </a:lnTo>
                  <a:lnTo>
                    <a:pt x="2529839" y="3789402"/>
                  </a:lnTo>
                  <a:close/>
                </a:path>
                <a:path w="4956175" h="7216140">
                  <a:moveTo>
                    <a:pt x="2831865" y="3828854"/>
                  </a:moveTo>
                  <a:lnTo>
                    <a:pt x="2807654" y="3825692"/>
                  </a:lnTo>
                  <a:lnTo>
                    <a:pt x="2843844" y="3548645"/>
                  </a:lnTo>
                  <a:lnTo>
                    <a:pt x="2868054" y="3551808"/>
                  </a:lnTo>
                  <a:lnTo>
                    <a:pt x="2831865" y="3828854"/>
                  </a:lnTo>
                  <a:close/>
                </a:path>
                <a:path w="4956175" h="7216140">
                  <a:moveTo>
                    <a:pt x="3133826" y="3868299"/>
                  </a:moveTo>
                  <a:lnTo>
                    <a:pt x="3109679" y="3865144"/>
                  </a:lnTo>
                  <a:lnTo>
                    <a:pt x="3145869" y="3588098"/>
                  </a:lnTo>
                  <a:lnTo>
                    <a:pt x="3170016" y="3591252"/>
                  </a:lnTo>
                  <a:lnTo>
                    <a:pt x="3133826" y="3868299"/>
                  </a:lnTo>
                  <a:close/>
                </a:path>
                <a:path w="4956175" h="7216140">
                  <a:moveTo>
                    <a:pt x="3435851" y="3907751"/>
                  </a:moveTo>
                  <a:lnTo>
                    <a:pt x="3411641" y="3904589"/>
                  </a:lnTo>
                  <a:lnTo>
                    <a:pt x="3447831" y="3627543"/>
                  </a:lnTo>
                  <a:lnTo>
                    <a:pt x="3472041" y="3630705"/>
                  </a:lnTo>
                  <a:lnTo>
                    <a:pt x="3435851" y="3907751"/>
                  </a:lnTo>
                  <a:close/>
                </a:path>
                <a:path w="4956175" h="7216140">
                  <a:moveTo>
                    <a:pt x="3737813" y="3947196"/>
                  </a:moveTo>
                  <a:lnTo>
                    <a:pt x="3713666" y="3944042"/>
                  </a:lnTo>
                  <a:lnTo>
                    <a:pt x="3749856" y="3666995"/>
                  </a:lnTo>
                  <a:lnTo>
                    <a:pt x="3774003" y="3670150"/>
                  </a:lnTo>
                  <a:lnTo>
                    <a:pt x="3737813" y="3947196"/>
                  </a:lnTo>
                  <a:close/>
                </a:path>
                <a:path w="4956175" h="7216140">
                  <a:moveTo>
                    <a:pt x="4039838" y="3986649"/>
                  </a:moveTo>
                  <a:lnTo>
                    <a:pt x="4015628" y="3983486"/>
                  </a:lnTo>
                  <a:lnTo>
                    <a:pt x="4051817" y="3706440"/>
                  </a:lnTo>
                  <a:lnTo>
                    <a:pt x="4076028" y="3709602"/>
                  </a:lnTo>
                  <a:lnTo>
                    <a:pt x="4039838" y="3986649"/>
                  </a:lnTo>
                  <a:close/>
                </a:path>
                <a:path w="4956175" h="7216140">
                  <a:moveTo>
                    <a:pt x="4341800" y="4026093"/>
                  </a:moveTo>
                  <a:lnTo>
                    <a:pt x="4317653" y="4022939"/>
                  </a:lnTo>
                  <a:lnTo>
                    <a:pt x="4353843" y="3745893"/>
                  </a:lnTo>
                  <a:lnTo>
                    <a:pt x="4377989" y="3749047"/>
                  </a:lnTo>
                  <a:lnTo>
                    <a:pt x="4341800" y="4026093"/>
                  </a:lnTo>
                  <a:close/>
                </a:path>
                <a:path w="4956175" h="7216140">
                  <a:moveTo>
                    <a:pt x="4643825" y="4065546"/>
                  </a:moveTo>
                  <a:lnTo>
                    <a:pt x="4619614" y="4062383"/>
                  </a:lnTo>
                  <a:lnTo>
                    <a:pt x="4655804" y="3785337"/>
                  </a:lnTo>
                  <a:lnTo>
                    <a:pt x="4680014" y="3788500"/>
                  </a:lnTo>
                  <a:lnTo>
                    <a:pt x="4643825" y="4065546"/>
                  </a:lnTo>
                  <a:close/>
                </a:path>
                <a:path w="4956175" h="7216140">
                  <a:moveTo>
                    <a:pt x="4954831" y="3841258"/>
                  </a:moveTo>
                  <a:lnTo>
                    <a:pt x="4954828" y="3824398"/>
                  </a:lnTo>
                  <a:lnTo>
                    <a:pt x="4955394" y="3824472"/>
                  </a:lnTo>
                  <a:lnTo>
                    <a:pt x="4954831" y="3841258"/>
                  </a:lnTo>
                  <a:close/>
                </a:path>
                <a:path w="4956175" h="7216140">
                  <a:moveTo>
                    <a:pt x="4945786" y="4104990"/>
                  </a:moveTo>
                  <a:lnTo>
                    <a:pt x="4921639" y="4101836"/>
                  </a:lnTo>
                  <a:lnTo>
                    <a:pt x="4954539" y="3849976"/>
                  </a:lnTo>
                  <a:lnTo>
                    <a:pt x="4954831" y="3841258"/>
                  </a:lnTo>
                  <a:lnTo>
                    <a:pt x="4954872" y="4035433"/>
                  </a:lnTo>
                  <a:lnTo>
                    <a:pt x="4945786" y="4104990"/>
                  </a:lnTo>
                  <a:close/>
                </a:path>
                <a:path w="4956175" h="7216140">
                  <a:moveTo>
                    <a:pt x="4955487" y="4106258"/>
                  </a:moveTo>
                  <a:lnTo>
                    <a:pt x="4954887" y="4106179"/>
                  </a:lnTo>
                  <a:lnTo>
                    <a:pt x="4954872" y="4035433"/>
                  </a:lnTo>
                  <a:lnTo>
                    <a:pt x="4955656" y="4029432"/>
                  </a:lnTo>
                  <a:lnTo>
                    <a:pt x="4955487" y="4106258"/>
                  </a:lnTo>
                  <a:close/>
                </a:path>
                <a:path w="4956175" h="7216140">
                  <a:moveTo>
                    <a:pt x="4954892" y="4131796"/>
                  </a:moveTo>
                  <a:lnTo>
                    <a:pt x="473757" y="3546437"/>
                  </a:lnTo>
                  <a:lnTo>
                    <a:pt x="477047" y="3521251"/>
                  </a:lnTo>
                  <a:lnTo>
                    <a:pt x="4954887" y="4106179"/>
                  </a:lnTo>
                  <a:lnTo>
                    <a:pt x="4954892" y="4131796"/>
                  </a:lnTo>
                  <a:close/>
                </a:path>
                <a:path w="4956175" h="7216140">
                  <a:moveTo>
                    <a:pt x="678463" y="3854951"/>
                  </a:moveTo>
                  <a:lnTo>
                    <a:pt x="654253" y="3851788"/>
                  </a:lnTo>
                  <a:lnTo>
                    <a:pt x="690443" y="3574742"/>
                  </a:lnTo>
                  <a:lnTo>
                    <a:pt x="714653" y="3577904"/>
                  </a:lnTo>
                  <a:lnTo>
                    <a:pt x="678463" y="3854951"/>
                  </a:lnTo>
                  <a:close/>
                </a:path>
                <a:path w="4956175" h="7216140">
                  <a:moveTo>
                    <a:pt x="980425" y="3894395"/>
                  </a:moveTo>
                  <a:lnTo>
                    <a:pt x="956278" y="3891241"/>
                  </a:lnTo>
                  <a:lnTo>
                    <a:pt x="992468" y="3614194"/>
                  </a:lnTo>
                  <a:lnTo>
                    <a:pt x="1016615" y="3617349"/>
                  </a:lnTo>
                  <a:lnTo>
                    <a:pt x="980425" y="3894395"/>
                  </a:lnTo>
                  <a:close/>
                </a:path>
                <a:path w="4956175" h="7216140">
                  <a:moveTo>
                    <a:pt x="1282450" y="3933848"/>
                  </a:moveTo>
                  <a:lnTo>
                    <a:pt x="1258240" y="3930685"/>
                  </a:lnTo>
                  <a:lnTo>
                    <a:pt x="1294429" y="3653639"/>
                  </a:lnTo>
                  <a:lnTo>
                    <a:pt x="1318640" y="3656801"/>
                  </a:lnTo>
                  <a:lnTo>
                    <a:pt x="1282450" y="3933848"/>
                  </a:lnTo>
                  <a:close/>
                </a:path>
                <a:path w="4956175" h="7216140">
                  <a:moveTo>
                    <a:pt x="1584411" y="3973292"/>
                  </a:moveTo>
                  <a:lnTo>
                    <a:pt x="1560265" y="3970138"/>
                  </a:lnTo>
                  <a:lnTo>
                    <a:pt x="1596455" y="3693092"/>
                  </a:lnTo>
                  <a:lnTo>
                    <a:pt x="1620601" y="3696246"/>
                  </a:lnTo>
                  <a:lnTo>
                    <a:pt x="1584411" y="3973292"/>
                  </a:lnTo>
                  <a:close/>
                </a:path>
                <a:path w="4956175" h="7216140">
                  <a:moveTo>
                    <a:pt x="1886437" y="4012745"/>
                  </a:moveTo>
                  <a:lnTo>
                    <a:pt x="1862226" y="4009582"/>
                  </a:lnTo>
                  <a:lnTo>
                    <a:pt x="1898416" y="3732536"/>
                  </a:lnTo>
                  <a:lnTo>
                    <a:pt x="1922626" y="3735699"/>
                  </a:lnTo>
                  <a:lnTo>
                    <a:pt x="1886437" y="4012745"/>
                  </a:lnTo>
                  <a:close/>
                </a:path>
                <a:path w="4956175" h="7216140">
                  <a:moveTo>
                    <a:pt x="2188398" y="4052189"/>
                  </a:moveTo>
                  <a:lnTo>
                    <a:pt x="2164251" y="4049035"/>
                  </a:lnTo>
                  <a:lnTo>
                    <a:pt x="2200441" y="3771989"/>
                  </a:lnTo>
                  <a:lnTo>
                    <a:pt x="2224588" y="3775143"/>
                  </a:lnTo>
                  <a:lnTo>
                    <a:pt x="2188398" y="4052189"/>
                  </a:lnTo>
                  <a:close/>
                </a:path>
                <a:path w="4956175" h="7216140">
                  <a:moveTo>
                    <a:pt x="2490360" y="4091634"/>
                  </a:moveTo>
                  <a:lnTo>
                    <a:pt x="2466213" y="4088480"/>
                  </a:lnTo>
                  <a:lnTo>
                    <a:pt x="2502403" y="3811433"/>
                  </a:lnTo>
                  <a:lnTo>
                    <a:pt x="2526549" y="3814588"/>
                  </a:lnTo>
                  <a:lnTo>
                    <a:pt x="2490360" y="4091634"/>
                  </a:lnTo>
                  <a:close/>
                </a:path>
                <a:path w="4956175" h="7216140">
                  <a:moveTo>
                    <a:pt x="2792385" y="4131087"/>
                  </a:moveTo>
                  <a:lnTo>
                    <a:pt x="2768174" y="4127924"/>
                  </a:lnTo>
                  <a:lnTo>
                    <a:pt x="2804364" y="3850878"/>
                  </a:lnTo>
                  <a:lnTo>
                    <a:pt x="2828575" y="3854040"/>
                  </a:lnTo>
                  <a:lnTo>
                    <a:pt x="2792385" y="4131087"/>
                  </a:lnTo>
                  <a:close/>
                </a:path>
                <a:path w="4956175" h="7216140">
                  <a:moveTo>
                    <a:pt x="3094346" y="4170531"/>
                  </a:moveTo>
                  <a:lnTo>
                    <a:pt x="3070200" y="4167377"/>
                  </a:lnTo>
                  <a:lnTo>
                    <a:pt x="3106389" y="3890331"/>
                  </a:lnTo>
                  <a:lnTo>
                    <a:pt x="3130536" y="3893485"/>
                  </a:lnTo>
                  <a:lnTo>
                    <a:pt x="3094346" y="4170531"/>
                  </a:lnTo>
                  <a:close/>
                </a:path>
                <a:path w="4956175" h="7216140">
                  <a:moveTo>
                    <a:pt x="3396371" y="4209984"/>
                  </a:moveTo>
                  <a:lnTo>
                    <a:pt x="3372161" y="4206821"/>
                  </a:lnTo>
                  <a:lnTo>
                    <a:pt x="3408351" y="3929775"/>
                  </a:lnTo>
                  <a:lnTo>
                    <a:pt x="3432561" y="3932937"/>
                  </a:lnTo>
                  <a:lnTo>
                    <a:pt x="3396371" y="4209984"/>
                  </a:lnTo>
                  <a:close/>
                </a:path>
                <a:path w="4956175" h="7216140">
                  <a:moveTo>
                    <a:pt x="3698333" y="4249428"/>
                  </a:moveTo>
                  <a:lnTo>
                    <a:pt x="3674186" y="4246274"/>
                  </a:lnTo>
                  <a:lnTo>
                    <a:pt x="3710376" y="3969228"/>
                  </a:lnTo>
                  <a:lnTo>
                    <a:pt x="3734523" y="3972382"/>
                  </a:lnTo>
                  <a:lnTo>
                    <a:pt x="3698333" y="4249428"/>
                  </a:lnTo>
                  <a:close/>
                </a:path>
                <a:path w="4956175" h="7216140">
                  <a:moveTo>
                    <a:pt x="4000358" y="4288881"/>
                  </a:moveTo>
                  <a:lnTo>
                    <a:pt x="3976148" y="4285718"/>
                  </a:lnTo>
                  <a:lnTo>
                    <a:pt x="4012338" y="4008672"/>
                  </a:lnTo>
                  <a:lnTo>
                    <a:pt x="4036548" y="4011835"/>
                  </a:lnTo>
                  <a:lnTo>
                    <a:pt x="4000358" y="4288881"/>
                  </a:lnTo>
                  <a:close/>
                </a:path>
                <a:path w="4956175" h="7216140">
                  <a:moveTo>
                    <a:pt x="4302320" y="4328325"/>
                  </a:moveTo>
                  <a:lnTo>
                    <a:pt x="4278173" y="4325171"/>
                  </a:lnTo>
                  <a:lnTo>
                    <a:pt x="4314363" y="4048125"/>
                  </a:lnTo>
                  <a:lnTo>
                    <a:pt x="4338510" y="4051279"/>
                  </a:lnTo>
                  <a:lnTo>
                    <a:pt x="4302320" y="4328325"/>
                  </a:lnTo>
                  <a:close/>
                </a:path>
                <a:path w="4956175" h="7216140">
                  <a:moveTo>
                    <a:pt x="4604345" y="4367778"/>
                  </a:moveTo>
                  <a:lnTo>
                    <a:pt x="4580134" y="4364616"/>
                  </a:lnTo>
                  <a:lnTo>
                    <a:pt x="4616324" y="4087569"/>
                  </a:lnTo>
                  <a:lnTo>
                    <a:pt x="4640535" y="4090732"/>
                  </a:lnTo>
                  <a:lnTo>
                    <a:pt x="4604345" y="4367778"/>
                  </a:lnTo>
                  <a:close/>
                </a:path>
                <a:path w="4956175" h="7216140">
                  <a:moveTo>
                    <a:pt x="4906306" y="4407223"/>
                  </a:moveTo>
                  <a:lnTo>
                    <a:pt x="4882160" y="4404068"/>
                  </a:lnTo>
                  <a:lnTo>
                    <a:pt x="4918349" y="4127022"/>
                  </a:lnTo>
                  <a:lnTo>
                    <a:pt x="4942496" y="4130176"/>
                  </a:lnTo>
                  <a:lnTo>
                    <a:pt x="4906306" y="4407223"/>
                  </a:lnTo>
                  <a:close/>
                </a:path>
                <a:path w="4956175" h="7216140">
                  <a:moveTo>
                    <a:pt x="4955452" y="4413642"/>
                  </a:moveTo>
                  <a:lnTo>
                    <a:pt x="4954951" y="4413577"/>
                  </a:lnTo>
                  <a:lnTo>
                    <a:pt x="4954892" y="4131796"/>
                  </a:lnTo>
                  <a:lnTo>
                    <a:pt x="4955359" y="4131857"/>
                  </a:lnTo>
                  <a:lnTo>
                    <a:pt x="4955452" y="4413642"/>
                  </a:lnTo>
                  <a:close/>
                </a:path>
                <a:path w="4956175" h="7216140">
                  <a:moveTo>
                    <a:pt x="4954957" y="4439194"/>
                  </a:moveTo>
                  <a:lnTo>
                    <a:pt x="434278" y="3848669"/>
                  </a:lnTo>
                  <a:lnTo>
                    <a:pt x="437568" y="3823483"/>
                  </a:lnTo>
                  <a:lnTo>
                    <a:pt x="4954951" y="4413577"/>
                  </a:lnTo>
                  <a:lnTo>
                    <a:pt x="4954957" y="4439194"/>
                  </a:lnTo>
                  <a:close/>
                </a:path>
                <a:path w="4956175" h="7216140">
                  <a:moveTo>
                    <a:pt x="638983" y="4157183"/>
                  </a:moveTo>
                  <a:lnTo>
                    <a:pt x="614773" y="4154020"/>
                  </a:lnTo>
                  <a:lnTo>
                    <a:pt x="650963" y="3876974"/>
                  </a:lnTo>
                  <a:lnTo>
                    <a:pt x="675173" y="3880137"/>
                  </a:lnTo>
                  <a:lnTo>
                    <a:pt x="638983" y="4157183"/>
                  </a:lnTo>
                  <a:close/>
                </a:path>
                <a:path w="4956175" h="7216140">
                  <a:moveTo>
                    <a:pt x="940945" y="4196627"/>
                  </a:moveTo>
                  <a:lnTo>
                    <a:pt x="916798" y="4193473"/>
                  </a:lnTo>
                  <a:lnTo>
                    <a:pt x="952988" y="3916427"/>
                  </a:lnTo>
                  <a:lnTo>
                    <a:pt x="977135" y="3919581"/>
                  </a:lnTo>
                  <a:lnTo>
                    <a:pt x="940945" y="4196627"/>
                  </a:lnTo>
                  <a:close/>
                </a:path>
                <a:path w="4956175" h="7216140">
                  <a:moveTo>
                    <a:pt x="1242970" y="4236080"/>
                  </a:moveTo>
                  <a:lnTo>
                    <a:pt x="1218760" y="4232918"/>
                  </a:lnTo>
                  <a:lnTo>
                    <a:pt x="1254950" y="3955871"/>
                  </a:lnTo>
                  <a:lnTo>
                    <a:pt x="1279160" y="3959034"/>
                  </a:lnTo>
                  <a:lnTo>
                    <a:pt x="1242970" y="4236080"/>
                  </a:lnTo>
                  <a:close/>
                </a:path>
                <a:path w="4956175" h="7216140">
                  <a:moveTo>
                    <a:pt x="1544932" y="4275525"/>
                  </a:moveTo>
                  <a:lnTo>
                    <a:pt x="1520785" y="4272370"/>
                  </a:lnTo>
                  <a:lnTo>
                    <a:pt x="1556975" y="3995324"/>
                  </a:lnTo>
                  <a:lnTo>
                    <a:pt x="1581121" y="3998478"/>
                  </a:lnTo>
                  <a:lnTo>
                    <a:pt x="1544932" y="4275525"/>
                  </a:lnTo>
                  <a:close/>
                </a:path>
                <a:path w="4956175" h="7216140">
                  <a:moveTo>
                    <a:pt x="1846957" y="4314977"/>
                  </a:moveTo>
                  <a:lnTo>
                    <a:pt x="1822746" y="4311815"/>
                  </a:lnTo>
                  <a:lnTo>
                    <a:pt x="1858936" y="4034768"/>
                  </a:lnTo>
                  <a:lnTo>
                    <a:pt x="1883147" y="4037931"/>
                  </a:lnTo>
                  <a:lnTo>
                    <a:pt x="1846957" y="4314977"/>
                  </a:lnTo>
                  <a:close/>
                </a:path>
                <a:path w="4956175" h="7216140">
                  <a:moveTo>
                    <a:pt x="2148918" y="4354422"/>
                  </a:moveTo>
                  <a:lnTo>
                    <a:pt x="2124772" y="4351267"/>
                  </a:lnTo>
                  <a:lnTo>
                    <a:pt x="2160961" y="4074221"/>
                  </a:lnTo>
                  <a:lnTo>
                    <a:pt x="2185108" y="4077375"/>
                  </a:lnTo>
                  <a:lnTo>
                    <a:pt x="2148918" y="4354422"/>
                  </a:lnTo>
                  <a:close/>
                </a:path>
                <a:path w="4956175" h="7216140">
                  <a:moveTo>
                    <a:pt x="2450880" y="4393866"/>
                  </a:moveTo>
                  <a:lnTo>
                    <a:pt x="2426733" y="4390712"/>
                  </a:lnTo>
                  <a:lnTo>
                    <a:pt x="2462923" y="4113666"/>
                  </a:lnTo>
                  <a:lnTo>
                    <a:pt x="2487070" y="4116820"/>
                  </a:lnTo>
                  <a:lnTo>
                    <a:pt x="2450880" y="4393866"/>
                  </a:lnTo>
                  <a:close/>
                </a:path>
                <a:path w="4956175" h="7216140">
                  <a:moveTo>
                    <a:pt x="2752905" y="4433319"/>
                  </a:moveTo>
                  <a:lnTo>
                    <a:pt x="2728695" y="4430156"/>
                  </a:lnTo>
                  <a:lnTo>
                    <a:pt x="2764884" y="4153110"/>
                  </a:lnTo>
                  <a:lnTo>
                    <a:pt x="2789095" y="4156273"/>
                  </a:lnTo>
                  <a:lnTo>
                    <a:pt x="2752905" y="4433319"/>
                  </a:lnTo>
                  <a:close/>
                </a:path>
                <a:path w="4956175" h="7216140">
                  <a:moveTo>
                    <a:pt x="3054866" y="4472763"/>
                  </a:moveTo>
                  <a:lnTo>
                    <a:pt x="3030720" y="4469609"/>
                  </a:lnTo>
                  <a:lnTo>
                    <a:pt x="3066910" y="4192563"/>
                  </a:lnTo>
                  <a:lnTo>
                    <a:pt x="3091056" y="4195717"/>
                  </a:lnTo>
                  <a:lnTo>
                    <a:pt x="3054866" y="4472763"/>
                  </a:lnTo>
                  <a:close/>
                </a:path>
                <a:path w="4956175" h="7216140">
                  <a:moveTo>
                    <a:pt x="3356892" y="4512216"/>
                  </a:moveTo>
                  <a:lnTo>
                    <a:pt x="3332681" y="4509054"/>
                  </a:lnTo>
                  <a:lnTo>
                    <a:pt x="3368871" y="4232007"/>
                  </a:lnTo>
                  <a:lnTo>
                    <a:pt x="3393081" y="4235170"/>
                  </a:lnTo>
                  <a:lnTo>
                    <a:pt x="3356892" y="4512216"/>
                  </a:lnTo>
                  <a:close/>
                </a:path>
                <a:path w="4956175" h="7216140">
                  <a:moveTo>
                    <a:pt x="3658853" y="4551661"/>
                  </a:moveTo>
                  <a:lnTo>
                    <a:pt x="3634706" y="4548506"/>
                  </a:lnTo>
                  <a:lnTo>
                    <a:pt x="3670896" y="4271460"/>
                  </a:lnTo>
                  <a:lnTo>
                    <a:pt x="3695043" y="4274614"/>
                  </a:lnTo>
                  <a:lnTo>
                    <a:pt x="3658853" y="4551661"/>
                  </a:lnTo>
                  <a:close/>
                </a:path>
                <a:path w="4956175" h="7216140">
                  <a:moveTo>
                    <a:pt x="3960878" y="4591113"/>
                  </a:moveTo>
                  <a:lnTo>
                    <a:pt x="3936668" y="4587951"/>
                  </a:lnTo>
                  <a:lnTo>
                    <a:pt x="3972858" y="4310904"/>
                  </a:lnTo>
                  <a:lnTo>
                    <a:pt x="3997068" y="4314067"/>
                  </a:lnTo>
                  <a:lnTo>
                    <a:pt x="3960878" y="4591113"/>
                  </a:lnTo>
                  <a:close/>
                </a:path>
                <a:path w="4956175" h="7216140">
                  <a:moveTo>
                    <a:pt x="4262840" y="4630558"/>
                  </a:moveTo>
                  <a:lnTo>
                    <a:pt x="4238693" y="4627404"/>
                  </a:lnTo>
                  <a:lnTo>
                    <a:pt x="4274883" y="4350357"/>
                  </a:lnTo>
                  <a:lnTo>
                    <a:pt x="4299030" y="4353511"/>
                  </a:lnTo>
                  <a:lnTo>
                    <a:pt x="4262840" y="4630558"/>
                  </a:lnTo>
                  <a:close/>
                </a:path>
                <a:path w="4956175" h="7216140">
                  <a:moveTo>
                    <a:pt x="4564865" y="4670011"/>
                  </a:moveTo>
                  <a:lnTo>
                    <a:pt x="4540655" y="4666848"/>
                  </a:lnTo>
                  <a:lnTo>
                    <a:pt x="4576844" y="4389802"/>
                  </a:lnTo>
                  <a:lnTo>
                    <a:pt x="4601055" y="4392964"/>
                  </a:lnTo>
                  <a:lnTo>
                    <a:pt x="4564865" y="4670011"/>
                  </a:lnTo>
                  <a:close/>
                </a:path>
                <a:path w="4956175" h="7216140">
                  <a:moveTo>
                    <a:pt x="4866826" y="4709455"/>
                  </a:moveTo>
                  <a:lnTo>
                    <a:pt x="4842680" y="4706301"/>
                  </a:lnTo>
                  <a:lnTo>
                    <a:pt x="4878870" y="4429254"/>
                  </a:lnTo>
                  <a:lnTo>
                    <a:pt x="4903016" y="4432409"/>
                  </a:lnTo>
                  <a:lnTo>
                    <a:pt x="4866826" y="4709455"/>
                  </a:lnTo>
                  <a:close/>
                </a:path>
                <a:path w="4956175" h="7216140">
                  <a:moveTo>
                    <a:pt x="4955408" y="4721026"/>
                  </a:moveTo>
                  <a:lnTo>
                    <a:pt x="4955016" y="4720975"/>
                  </a:lnTo>
                  <a:lnTo>
                    <a:pt x="4954957" y="4439194"/>
                  </a:lnTo>
                  <a:lnTo>
                    <a:pt x="4955315" y="4439240"/>
                  </a:lnTo>
                  <a:lnTo>
                    <a:pt x="4955408" y="4721026"/>
                  </a:lnTo>
                  <a:close/>
                </a:path>
                <a:path w="4956175" h="7216140">
                  <a:moveTo>
                    <a:pt x="4955021" y="4746591"/>
                  </a:moveTo>
                  <a:lnTo>
                    <a:pt x="394798" y="4150901"/>
                  </a:lnTo>
                  <a:lnTo>
                    <a:pt x="398088" y="4125715"/>
                  </a:lnTo>
                  <a:lnTo>
                    <a:pt x="4955016" y="4720975"/>
                  </a:lnTo>
                  <a:lnTo>
                    <a:pt x="4955021" y="4746591"/>
                  </a:lnTo>
                  <a:close/>
                </a:path>
                <a:path w="4956175" h="7216140">
                  <a:moveTo>
                    <a:pt x="599504" y="4459415"/>
                  </a:moveTo>
                  <a:lnTo>
                    <a:pt x="575293" y="4456253"/>
                  </a:lnTo>
                  <a:lnTo>
                    <a:pt x="611483" y="4179206"/>
                  </a:lnTo>
                  <a:lnTo>
                    <a:pt x="635693" y="4182369"/>
                  </a:lnTo>
                  <a:lnTo>
                    <a:pt x="599504" y="4459415"/>
                  </a:lnTo>
                  <a:close/>
                </a:path>
                <a:path w="4956175" h="7216140">
                  <a:moveTo>
                    <a:pt x="901465" y="4498860"/>
                  </a:moveTo>
                  <a:lnTo>
                    <a:pt x="877318" y="4495705"/>
                  </a:lnTo>
                  <a:lnTo>
                    <a:pt x="913508" y="4218659"/>
                  </a:lnTo>
                  <a:lnTo>
                    <a:pt x="937655" y="4221813"/>
                  </a:lnTo>
                  <a:lnTo>
                    <a:pt x="901465" y="4498860"/>
                  </a:lnTo>
                  <a:close/>
                </a:path>
                <a:path w="4956175" h="7216140">
                  <a:moveTo>
                    <a:pt x="1203490" y="4538312"/>
                  </a:moveTo>
                  <a:lnTo>
                    <a:pt x="1179280" y="4535150"/>
                  </a:lnTo>
                  <a:lnTo>
                    <a:pt x="1215470" y="4258104"/>
                  </a:lnTo>
                  <a:lnTo>
                    <a:pt x="1239680" y="4261266"/>
                  </a:lnTo>
                  <a:lnTo>
                    <a:pt x="1203490" y="4538312"/>
                  </a:lnTo>
                  <a:close/>
                </a:path>
                <a:path w="4956175" h="7216140">
                  <a:moveTo>
                    <a:pt x="1505452" y="4577757"/>
                  </a:moveTo>
                  <a:lnTo>
                    <a:pt x="1481305" y="4574603"/>
                  </a:lnTo>
                  <a:lnTo>
                    <a:pt x="1517495" y="4297556"/>
                  </a:lnTo>
                  <a:lnTo>
                    <a:pt x="1541642" y="4300711"/>
                  </a:lnTo>
                  <a:lnTo>
                    <a:pt x="1505452" y="4577757"/>
                  </a:lnTo>
                  <a:close/>
                </a:path>
                <a:path w="4956175" h="7216140">
                  <a:moveTo>
                    <a:pt x="1807477" y="4617210"/>
                  </a:moveTo>
                  <a:lnTo>
                    <a:pt x="1783267" y="4614047"/>
                  </a:lnTo>
                  <a:lnTo>
                    <a:pt x="1819456" y="4337001"/>
                  </a:lnTo>
                  <a:lnTo>
                    <a:pt x="1843667" y="4340163"/>
                  </a:lnTo>
                  <a:lnTo>
                    <a:pt x="1807477" y="4617210"/>
                  </a:lnTo>
                  <a:close/>
                </a:path>
                <a:path w="4956175" h="7216140">
                  <a:moveTo>
                    <a:pt x="2109438" y="4656654"/>
                  </a:moveTo>
                  <a:lnTo>
                    <a:pt x="2085292" y="4653500"/>
                  </a:lnTo>
                  <a:lnTo>
                    <a:pt x="2121482" y="4376454"/>
                  </a:lnTo>
                  <a:lnTo>
                    <a:pt x="2145628" y="4379608"/>
                  </a:lnTo>
                  <a:lnTo>
                    <a:pt x="2109438" y="4656654"/>
                  </a:lnTo>
                  <a:close/>
                </a:path>
                <a:path w="4956175" h="7216140">
                  <a:moveTo>
                    <a:pt x="2411400" y="4696098"/>
                  </a:moveTo>
                  <a:lnTo>
                    <a:pt x="2387253" y="4692944"/>
                  </a:lnTo>
                  <a:lnTo>
                    <a:pt x="2423443" y="4415898"/>
                  </a:lnTo>
                  <a:lnTo>
                    <a:pt x="2447590" y="4419052"/>
                  </a:lnTo>
                  <a:lnTo>
                    <a:pt x="2411400" y="4696098"/>
                  </a:lnTo>
                  <a:close/>
                </a:path>
                <a:path w="4956175" h="7216140">
                  <a:moveTo>
                    <a:pt x="2713425" y="4735551"/>
                  </a:moveTo>
                  <a:lnTo>
                    <a:pt x="2689215" y="4732389"/>
                  </a:lnTo>
                  <a:lnTo>
                    <a:pt x="2725405" y="4455342"/>
                  </a:lnTo>
                  <a:lnTo>
                    <a:pt x="2749615" y="4458505"/>
                  </a:lnTo>
                  <a:lnTo>
                    <a:pt x="2713425" y="4735551"/>
                  </a:lnTo>
                  <a:close/>
                </a:path>
                <a:path w="4956175" h="7216140">
                  <a:moveTo>
                    <a:pt x="3015387" y="4774996"/>
                  </a:moveTo>
                  <a:lnTo>
                    <a:pt x="2991240" y="4771841"/>
                  </a:lnTo>
                  <a:lnTo>
                    <a:pt x="3027430" y="4494795"/>
                  </a:lnTo>
                  <a:lnTo>
                    <a:pt x="3051577" y="4497949"/>
                  </a:lnTo>
                  <a:lnTo>
                    <a:pt x="3015387" y="4774996"/>
                  </a:lnTo>
                  <a:close/>
                </a:path>
                <a:path w="4956175" h="7216140">
                  <a:moveTo>
                    <a:pt x="3317412" y="4814448"/>
                  </a:moveTo>
                  <a:lnTo>
                    <a:pt x="3293201" y="4811286"/>
                  </a:lnTo>
                  <a:lnTo>
                    <a:pt x="3329391" y="4534240"/>
                  </a:lnTo>
                  <a:lnTo>
                    <a:pt x="3353602" y="4537402"/>
                  </a:lnTo>
                  <a:lnTo>
                    <a:pt x="3317412" y="4814448"/>
                  </a:lnTo>
                  <a:close/>
                </a:path>
                <a:path w="4956175" h="7216140">
                  <a:moveTo>
                    <a:pt x="3619373" y="4853893"/>
                  </a:moveTo>
                  <a:lnTo>
                    <a:pt x="3595226" y="4850739"/>
                  </a:lnTo>
                  <a:lnTo>
                    <a:pt x="3631416" y="4573692"/>
                  </a:lnTo>
                  <a:lnTo>
                    <a:pt x="3655563" y="4576847"/>
                  </a:lnTo>
                  <a:lnTo>
                    <a:pt x="3619373" y="4853893"/>
                  </a:lnTo>
                  <a:close/>
                </a:path>
                <a:path w="4956175" h="7216140">
                  <a:moveTo>
                    <a:pt x="3921398" y="4893346"/>
                  </a:moveTo>
                  <a:lnTo>
                    <a:pt x="3897188" y="4890183"/>
                  </a:lnTo>
                  <a:lnTo>
                    <a:pt x="3933378" y="4613137"/>
                  </a:lnTo>
                  <a:lnTo>
                    <a:pt x="3957588" y="4616299"/>
                  </a:lnTo>
                  <a:lnTo>
                    <a:pt x="3921398" y="4893346"/>
                  </a:lnTo>
                  <a:close/>
                </a:path>
                <a:path w="4956175" h="7216140">
                  <a:moveTo>
                    <a:pt x="4223360" y="4932790"/>
                  </a:moveTo>
                  <a:lnTo>
                    <a:pt x="4199213" y="4929636"/>
                  </a:lnTo>
                  <a:lnTo>
                    <a:pt x="4235403" y="4652590"/>
                  </a:lnTo>
                  <a:lnTo>
                    <a:pt x="4259550" y="4655744"/>
                  </a:lnTo>
                  <a:lnTo>
                    <a:pt x="4223360" y="4932790"/>
                  </a:lnTo>
                  <a:close/>
                </a:path>
                <a:path w="4956175" h="7216140">
                  <a:moveTo>
                    <a:pt x="4525385" y="4972243"/>
                  </a:moveTo>
                  <a:lnTo>
                    <a:pt x="4501175" y="4969080"/>
                  </a:lnTo>
                  <a:lnTo>
                    <a:pt x="4537365" y="4692034"/>
                  </a:lnTo>
                  <a:lnTo>
                    <a:pt x="4561575" y="4695197"/>
                  </a:lnTo>
                  <a:lnTo>
                    <a:pt x="4525385" y="4972243"/>
                  </a:lnTo>
                  <a:close/>
                </a:path>
                <a:path w="4956175" h="7216140">
                  <a:moveTo>
                    <a:pt x="4827347" y="5011687"/>
                  </a:moveTo>
                  <a:lnTo>
                    <a:pt x="4803200" y="5008533"/>
                  </a:lnTo>
                  <a:lnTo>
                    <a:pt x="4839390" y="4731487"/>
                  </a:lnTo>
                  <a:lnTo>
                    <a:pt x="4863536" y="4734641"/>
                  </a:lnTo>
                  <a:lnTo>
                    <a:pt x="4827347" y="5011687"/>
                  </a:lnTo>
                  <a:close/>
                </a:path>
                <a:path w="4956175" h="7216140">
                  <a:moveTo>
                    <a:pt x="4955373" y="5028411"/>
                  </a:moveTo>
                  <a:lnTo>
                    <a:pt x="4955080" y="5028373"/>
                  </a:lnTo>
                  <a:lnTo>
                    <a:pt x="4955021" y="4746591"/>
                  </a:lnTo>
                  <a:lnTo>
                    <a:pt x="4955280" y="4746625"/>
                  </a:lnTo>
                  <a:lnTo>
                    <a:pt x="4955373" y="5028411"/>
                  </a:lnTo>
                  <a:close/>
                </a:path>
                <a:path w="4956175" h="7216140">
                  <a:moveTo>
                    <a:pt x="4955086" y="5053989"/>
                  </a:moveTo>
                  <a:lnTo>
                    <a:pt x="355318" y="4453134"/>
                  </a:lnTo>
                  <a:lnTo>
                    <a:pt x="358608" y="4427948"/>
                  </a:lnTo>
                  <a:lnTo>
                    <a:pt x="4955080" y="5028373"/>
                  </a:lnTo>
                  <a:lnTo>
                    <a:pt x="4955086" y="5053989"/>
                  </a:lnTo>
                  <a:close/>
                </a:path>
                <a:path w="4956175" h="7216140">
                  <a:moveTo>
                    <a:pt x="560024" y="4761648"/>
                  </a:moveTo>
                  <a:lnTo>
                    <a:pt x="535813" y="4758485"/>
                  </a:lnTo>
                  <a:lnTo>
                    <a:pt x="572003" y="4481439"/>
                  </a:lnTo>
                  <a:lnTo>
                    <a:pt x="596214" y="4484601"/>
                  </a:lnTo>
                  <a:lnTo>
                    <a:pt x="560024" y="4761648"/>
                  </a:lnTo>
                  <a:close/>
                </a:path>
                <a:path w="4956175" h="7216140">
                  <a:moveTo>
                    <a:pt x="861985" y="4801092"/>
                  </a:moveTo>
                  <a:lnTo>
                    <a:pt x="837839" y="4797938"/>
                  </a:lnTo>
                  <a:lnTo>
                    <a:pt x="874028" y="4520891"/>
                  </a:lnTo>
                  <a:lnTo>
                    <a:pt x="898175" y="4524046"/>
                  </a:lnTo>
                  <a:lnTo>
                    <a:pt x="861985" y="4801092"/>
                  </a:lnTo>
                  <a:close/>
                </a:path>
                <a:path w="4956175" h="7216140">
                  <a:moveTo>
                    <a:pt x="1164010" y="4840545"/>
                  </a:moveTo>
                  <a:lnTo>
                    <a:pt x="1139800" y="4837382"/>
                  </a:lnTo>
                  <a:lnTo>
                    <a:pt x="1175990" y="4560336"/>
                  </a:lnTo>
                  <a:lnTo>
                    <a:pt x="1200200" y="4563498"/>
                  </a:lnTo>
                  <a:lnTo>
                    <a:pt x="1164010" y="4840545"/>
                  </a:lnTo>
                  <a:close/>
                </a:path>
                <a:path w="4956175" h="7216140">
                  <a:moveTo>
                    <a:pt x="1465972" y="4879989"/>
                  </a:moveTo>
                  <a:lnTo>
                    <a:pt x="1441825" y="4876835"/>
                  </a:lnTo>
                  <a:lnTo>
                    <a:pt x="1478015" y="4599789"/>
                  </a:lnTo>
                  <a:lnTo>
                    <a:pt x="1502162" y="4602943"/>
                  </a:lnTo>
                  <a:lnTo>
                    <a:pt x="1465972" y="4879989"/>
                  </a:lnTo>
                  <a:close/>
                </a:path>
                <a:path w="4956175" h="7216140">
                  <a:moveTo>
                    <a:pt x="1767997" y="4919442"/>
                  </a:moveTo>
                  <a:lnTo>
                    <a:pt x="1743787" y="4916279"/>
                  </a:lnTo>
                  <a:lnTo>
                    <a:pt x="1779977" y="4639233"/>
                  </a:lnTo>
                  <a:lnTo>
                    <a:pt x="1804187" y="4642396"/>
                  </a:lnTo>
                  <a:lnTo>
                    <a:pt x="1767997" y="4919442"/>
                  </a:lnTo>
                  <a:close/>
                </a:path>
                <a:path w="4956175" h="7216140">
                  <a:moveTo>
                    <a:pt x="2069959" y="4958886"/>
                  </a:moveTo>
                  <a:lnTo>
                    <a:pt x="2045812" y="4955732"/>
                  </a:lnTo>
                  <a:lnTo>
                    <a:pt x="2082002" y="4678686"/>
                  </a:lnTo>
                  <a:lnTo>
                    <a:pt x="2106148" y="4681840"/>
                  </a:lnTo>
                  <a:lnTo>
                    <a:pt x="2069959" y="4958886"/>
                  </a:lnTo>
                  <a:close/>
                </a:path>
                <a:path w="4956175" h="7216140">
                  <a:moveTo>
                    <a:pt x="2371920" y="4998331"/>
                  </a:moveTo>
                  <a:lnTo>
                    <a:pt x="2347773" y="4995177"/>
                  </a:lnTo>
                  <a:lnTo>
                    <a:pt x="2383963" y="4718130"/>
                  </a:lnTo>
                  <a:lnTo>
                    <a:pt x="2408110" y="4721285"/>
                  </a:lnTo>
                  <a:lnTo>
                    <a:pt x="2371920" y="4998331"/>
                  </a:lnTo>
                  <a:close/>
                </a:path>
                <a:path w="4956175" h="7216140">
                  <a:moveTo>
                    <a:pt x="2673945" y="5037784"/>
                  </a:moveTo>
                  <a:lnTo>
                    <a:pt x="2649735" y="5034621"/>
                  </a:lnTo>
                  <a:lnTo>
                    <a:pt x="2685925" y="4757575"/>
                  </a:lnTo>
                  <a:lnTo>
                    <a:pt x="2710135" y="4760737"/>
                  </a:lnTo>
                  <a:lnTo>
                    <a:pt x="2673945" y="5037784"/>
                  </a:lnTo>
                  <a:close/>
                </a:path>
                <a:path w="4956175" h="7216140">
                  <a:moveTo>
                    <a:pt x="2975907" y="5077228"/>
                  </a:moveTo>
                  <a:lnTo>
                    <a:pt x="2951760" y="5074074"/>
                  </a:lnTo>
                  <a:lnTo>
                    <a:pt x="2987950" y="4797028"/>
                  </a:lnTo>
                  <a:lnTo>
                    <a:pt x="3012097" y="4800182"/>
                  </a:lnTo>
                  <a:lnTo>
                    <a:pt x="2975907" y="5077228"/>
                  </a:lnTo>
                  <a:close/>
                </a:path>
                <a:path w="4956175" h="7216140">
                  <a:moveTo>
                    <a:pt x="3277932" y="5116681"/>
                  </a:moveTo>
                  <a:lnTo>
                    <a:pt x="3253722" y="5113518"/>
                  </a:lnTo>
                  <a:lnTo>
                    <a:pt x="3289912" y="4836472"/>
                  </a:lnTo>
                  <a:lnTo>
                    <a:pt x="3314122" y="4839634"/>
                  </a:lnTo>
                  <a:lnTo>
                    <a:pt x="3277932" y="5116681"/>
                  </a:lnTo>
                  <a:close/>
                </a:path>
                <a:path w="4956175" h="7216140">
                  <a:moveTo>
                    <a:pt x="3579894" y="5156125"/>
                  </a:moveTo>
                  <a:lnTo>
                    <a:pt x="3555747" y="5152971"/>
                  </a:lnTo>
                  <a:lnTo>
                    <a:pt x="3591937" y="4875925"/>
                  </a:lnTo>
                  <a:lnTo>
                    <a:pt x="3616083" y="4879079"/>
                  </a:lnTo>
                  <a:lnTo>
                    <a:pt x="3579894" y="5156125"/>
                  </a:lnTo>
                  <a:close/>
                </a:path>
                <a:path w="4956175" h="7216140">
                  <a:moveTo>
                    <a:pt x="3881919" y="5195578"/>
                  </a:moveTo>
                  <a:lnTo>
                    <a:pt x="3857708" y="5192415"/>
                  </a:lnTo>
                  <a:lnTo>
                    <a:pt x="3893898" y="4915369"/>
                  </a:lnTo>
                  <a:lnTo>
                    <a:pt x="3918109" y="4918532"/>
                  </a:lnTo>
                  <a:lnTo>
                    <a:pt x="3881919" y="5195578"/>
                  </a:lnTo>
                  <a:close/>
                </a:path>
                <a:path w="4956175" h="7216140">
                  <a:moveTo>
                    <a:pt x="4183880" y="5235022"/>
                  </a:moveTo>
                  <a:lnTo>
                    <a:pt x="4159733" y="5231868"/>
                  </a:lnTo>
                  <a:lnTo>
                    <a:pt x="4195923" y="4954822"/>
                  </a:lnTo>
                  <a:lnTo>
                    <a:pt x="4220070" y="4957976"/>
                  </a:lnTo>
                  <a:lnTo>
                    <a:pt x="4183880" y="5235022"/>
                  </a:lnTo>
                  <a:close/>
                </a:path>
                <a:path w="4956175" h="7216140">
                  <a:moveTo>
                    <a:pt x="4485905" y="5274475"/>
                  </a:moveTo>
                  <a:lnTo>
                    <a:pt x="4461695" y="5271313"/>
                  </a:lnTo>
                  <a:lnTo>
                    <a:pt x="4497885" y="4994266"/>
                  </a:lnTo>
                  <a:lnTo>
                    <a:pt x="4522095" y="4997429"/>
                  </a:lnTo>
                  <a:lnTo>
                    <a:pt x="4485905" y="5274475"/>
                  </a:lnTo>
                  <a:close/>
                </a:path>
                <a:path w="4956175" h="7216140">
                  <a:moveTo>
                    <a:pt x="4787867" y="5313920"/>
                  </a:moveTo>
                  <a:lnTo>
                    <a:pt x="4763720" y="5310765"/>
                  </a:lnTo>
                  <a:lnTo>
                    <a:pt x="4799910" y="5033719"/>
                  </a:lnTo>
                  <a:lnTo>
                    <a:pt x="4824057" y="5036873"/>
                  </a:lnTo>
                  <a:lnTo>
                    <a:pt x="4787867" y="5313920"/>
                  </a:lnTo>
                  <a:close/>
                </a:path>
                <a:path w="4956175" h="7216140">
                  <a:moveTo>
                    <a:pt x="4955329" y="5335795"/>
                  </a:moveTo>
                  <a:lnTo>
                    <a:pt x="4955145" y="5335771"/>
                  </a:lnTo>
                  <a:lnTo>
                    <a:pt x="4955086" y="5053989"/>
                  </a:lnTo>
                  <a:lnTo>
                    <a:pt x="4955236" y="5054009"/>
                  </a:lnTo>
                  <a:lnTo>
                    <a:pt x="4955329" y="5335795"/>
                  </a:lnTo>
                  <a:close/>
                </a:path>
                <a:path w="4956175" h="7216140">
                  <a:moveTo>
                    <a:pt x="4955150" y="5361387"/>
                  </a:moveTo>
                  <a:lnTo>
                    <a:pt x="315838" y="4755366"/>
                  </a:lnTo>
                  <a:lnTo>
                    <a:pt x="319128" y="4730180"/>
                  </a:lnTo>
                  <a:lnTo>
                    <a:pt x="4955145" y="5335771"/>
                  </a:lnTo>
                  <a:lnTo>
                    <a:pt x="4955150" y="5361387"/>
                  </a:lnTo>
                  <a:close/>
                </a:path>
                <a:path w="4956175" h="7216140">
                  <a:moveTo>
                    <a:pt x="520544" y="5063880"/>
                  </a:moveTo>
                  <a:lnTo>
                    <a:pt x="496334" y="5060717"/>
                  </a:lnTo>
                  <a:lnTo>
                    <a:pt x="532523" y="4783671"/>
                  </a:lnTo>
                  <a:lnTo>
                    <a:pt x="556734" y="4786834"/>
                  </a:lnTo>
                  <a:lnTo>
                    <a:pt x="520544" y="5063880"/>
                  </a:lnTo>
                  <a:close/>
                </a:path>
                <a:path w="4956175" h="7216140">
                  <a:moveTo>
                    <a:pt x="822505" y="5103324"/>
                  </a:moveTo>
                  <a:lnTo>
                    <a:pt x="798359" y="5100170"/>
                  </a:lnTo>
                  <a:lnTo>
                    <a:pt x="834549" y="4823124"/>
                  </a:lnTo>
                  <a:lnTo>
                    <a:pt x="858695" y="4826278"/>
                  </a:lnTo>
                  <a:lnTo>
                    <a:pt x="822505" y="5103324"/>
                  </a:lnTo>
                  <a:close/>
                </a:path>
                <a:path w="4956175" h="7216140">
                  <a:moveTo>
                    <a:pt x="1124531" y="5142777"/>
                  </a:moveTo>
                  <a:lnTo>
                    <a:pt x="1100320" y="5139615"/>
                  </a:lnTo>
                  <a:lnTo>
                    <a:pt x="1136510" y="4862568"/>
                  </a:lnTo>
                  <a:lnTo>
                    <a:pt x="1160720" y="4865731"/>
                  </a:lnTo>
                  <a:lnTo>
                    <a:pt x="1124531" y="5142777"/>
                  </a:lnTo>
                  <a:close/>
                </a:path>
                <a:path w="4956175" h="7216140">
                  <a:moveTo>
                    <a:pt x="1426492" y="5182222"/>
                  </a:moveTo>
                  <a:lnTo>
                    <a:pt x="1402345" y="5179067"/>
                  </a:lnTo>
                  <a:lnTo>
                    <a:pt x="1438535" y="4902021"/>
                  </a:lnTo>
                  <a:lnTo>
                    <a:pt x="1462682" y="4905175"/>
                  </a:lnTo>
                  <a:lnTo>
                    <a:pt x="1426492" y="5182222"/>
                  </a:lnTo>
                  <a:close/>
                </a:path>
                <a:path w="4956175" h="7216140">
                  <a:moveTo>
                    <a:pt x="1728517" y="5221674"/>
                  </a:moveTo>
                  <a:lnTo>
                    <a:pt x="1704307" y="5218512"/>
                  </a:lnTo>
                  <a:lnTo>
                    <a:pt x="1740497" y="4941465"/>
                  </a:lnTo>
                  <a:lnTo>
                    <a:pt x="1764707" y="4944628"/>
                  </a:lnTo>
                  <a:lnTo>
                    <a:pt x="1728517" y="5221674"/>
                  </a:lnTo>
                  <a:close/>
                </a:path>
                <a:path w="4956175" h="7216140">
                  <a:moveTo>
                    <a:pt x="2030479" y="5261119"/>
                  </a:moveTo>
                  <a:lnTo>
                    <a:pt x="2006332" y="5257964"/>
                  </a:lnTo>
                  <a:lnTo>
                    <a:pt x="2042522" y="4980918"/>
                  </a:lnTo>
                  <a:lnTo>
                    <a:pt x="2066669" y="4984072"/>
                  </a:lnTo>
                  <a:lnTo>
                    <a:pt x="2030479" y="5261119"/>
                  </a:lnTo>
                  <a:close/>
                </a:path>
                <a:path w="4956175" h="7216140">
                  <a:moveTo>
                    <a:pt x="2332440" y="5300563"/>
                  </a:moveTo>
                  <a:lnTo>
                    <a:pt x="2308294" y="5297409"/>
                  </a:lnTo>
                  <a:lnTo>
                    <a:pt x="2344483" y="5020363"/>
                  </a:lnTo>
                  <a:lnTo>
                    <a:pt x="2368630" y="5023517"/>
                  </a:lnTo>
                  <a:lnTo>
                    <a:pt x="2332440" y="5300563"/>
                  </a:lnTo>
                  <a:close/>
                </a:path>
                <a:path w="4956175" h="7216140">
                  <a:moveTo>
                    <a:pt x="2634465" y="5340016"/>
                  </a:moveTo>
                  <a:lnTo>
                    <a:pt x="2610255" y="5336853"/>
                  </a:lnTo>
                  <a:lnTo>
                    <a:pt x="2646445" y="5059807"/>
                  </a:lnTo>
                  <a:lnTo>
                    <a:pt x="2670655" y="5062970"/>
                  </a:lnTo>
                  <a:lnTo>
                    <a:pt x="2634465" y="5340016"/>
                  </a:lnTo>
                  <a:close/>
                </a:path>
                <a:path w="4956175" h="7216140">
                  <a:moveTo>
                    <a:pt x="2936427" y="5379460"/>
                  </a:moveTo>
                  <a:lnTo>
                    <a:pt x="2912280" y="5376306"/>
                  </a:lnTo>
                  <a:lnTo>
                    <a:pt x="2948470" y="5099260"/>
                  </a:lnTo>
                  <a:lnTo>
                    <a:pt x="2972617" y="5102414"/>
                  </a:lnTo>
                  <a:lnTo>
                    <a:pt x="2936427" y="5379460"/>
                  </a:lnTo>
                  <a:close/>
                </a:path>
                <a:path w="4956175" h="7216140">
                  <a:moveTo>
                    <a:pt x="3238452" y="5418913"/>
                  </a:moveTo>
                  <a:lnTo>
                    <a:pt x="3214242" y="5415751"/>
                  </a:lnTo>
                  <a:lnTo>
                    <a:pt x="3250432" y="5138704"/>
                  </a:lnTo>
                  <a:lnTo>
                    <a:pt x="3274642" y="5141867"/>
                  </a:lnTo>
                  <a:lnTo>
                    <a:pt x="3238452" y="5418913"/>
                  </a:lnTo>
                  <a:close/>
                </a:path>
                <a:path w="4956175" h="7216140">
                  <a:moveTo>
                    <a:pt x="3540414" y="5458358"/>
                  </a:moveTo>
                  <a:lnTo>
                    <a:pt x="3516267" y="5455203"/>
                  </a:lnTo>
                  <a:lnTo>
                    <a:pt x="3552457" y="5178157"/>
                  </a:lnTo>
                  <a:lnTo>
                    <a:pt x="3576604" y="5181311"/>
                  </a:lnTo>
                  <a:lnTo>
                    <a:pt x="3540414" y="5458358"/>
                  </a:lnTo>
                  <a:close/>
                </a:path>
                <a:path w="4956175" h="7216140">
                  <a:moveTo>
                    <a:pt x="3842439" y="5497810"/>
                  </a:moveTo>
                  <a:lnTo>
                    <a:pt x="3818228" y="5494648"/>
                  </a:lnTo>
                  <a:lnTo>
                    <a:pt x="3854418" y="5217601"/>
                  </a:lnTo>
                  <a:lnTo>
                    <a:pt x="3878629" y="5220764"/>
                  </a:lnTo>
                  <a:lnTo>
                    <a:pt x="3842439" y="5497810"/>
                  </a:lnTo>
                  <a:close/>
                </a:path>
                <a:path w="4956175" h="7216140">
                  <a:moveTo>
                    <a:pt x="4144400" y="5537255"/>
                  </a:moveTo>
                  <a:lnTo>
                    <a:pt x="4120254" y="5534101"/>
                  </a:lnTo>
                  <a:lnTo>
                    <a:pt x="4156443" y="5257054"/>
                  </a:lnTo>
                  <a:lnTo>
                    <a:pt x="4180590" y="5260208"/>
                  </a:lnTo>
                  <a:lnTo>
                    <a:pt x="4144400" y="5537255"/>
                  </a:lnTo>
                  <a:close/>
                </a:path>
                <a:path w="4956175" h="7216140">
                  <a:moveTo>
                    <a:pt x="4446425" y="5576708"/>
                  </a:moveTo>
                  <a:lnTo>
                    <a:pt x="4422215" y="5573545"/>
                  </a:lnTo>
                  <a:lnTo>
                    <a:pt x="4458405" y="5296499"/>
                  </a:lnTo>
                  <a:lnTo>
                    <a:pt x="4482615" y="5299661"/>
                  </a:lnTo>
                  <a:lnTo>
                    <a:pt x="4446425" y="5576708"/>
                  </a:lnTo>
                  <a:close/>
                </a:path>
                <a:path w="4956175" h="7216140">
                  <a:moveTo>
                    <a:pt x="4748387" y="5616152"/>
                  </a:moveTo>
                  <a:lnTo>
                    <a:pt x="4724240" y="5612998"/>
                  </a:lnTo>
                  <a:lnTo>
                    <a:pt x="4760430" y="5335951"/>
                  </a:lnTo>
                  <a:lnTo>
                    <a:pt x="4784577" y="5339106"/>
                  </a:lnTo>
                  <a:lnTo>
                    <a:pt x="4748387" y="5616152"/>
                  </a:lnTo>
                  <a:close/>
                </a:path>
                <a:path w="4956175" h="7216140">
                  <a:moveTo>
                    <a:pt x="4955294" y="5643180"/>
                  </a:moveTo>
                  <a:lnTo>
                    <a:pt x="4955150" y="5361387"/>
                  </a:lnTo>
                  <a:lnTo>
                    <a:pt x="4955294" y="5643180"/>
                  </a:lnTo>
                  <a:close/>
                </a:path>
                <a:path w="4956175" h="7216140">
                  <a:moveTo>
                    <a:pt x="4955215" y="5668785"/>
                  </a:moveTo>
                  <a:lnTo>
                    <a:pt x="276358" y="5057598"/>
                  </a:lnTo>
                  <a:lnTo>
                    <a:pt x="279648" y="5032412"/>
                  </a:lnTo>
                  <a:lnTo>
                    <a:pt x="4955209" y="5643169"/>
                  </a:lnTo>
                  <a:lnTo>
                    <a:pt x="4955215" y="5668785"/>
                  </a:lnTo>
                  <a:close/>
                </a:path>
                <a:path w="4956175" h="7216140">
                  <a:moveTo>
                    <a:pt x="481064" y="5366112"/>
                  </a:moveTo>
                  <a:lnTo>
                    <a:pt x="456854" y="5362950"/>
                  </a:lnTo>
                  <a:lnTo>
                    <a:pt x="493044" y="5085903"/>
                  </a:lnTo>
                  <a:lnTo>
                    <a:pt x="517254" y="5089066"/>
                  </a:lnTo>
                  <a:lnTo>
                    <a:pt x="481064" y="5366112"/>
                  </a:lnTo>
                  <a:close/>
                </a:path>
                <a:path w="4956175" h="7216140">
                  <a:moveTo>
                    <a:pt x="783026" y="5405557"/>
                  </a:moveTo>
                  <a:lnTo>
                    <a:pt x="758879" y="5402402"/>
                  </a:lnTo>
                  <a:lnTo>
                    <a:pt x="795069" y="5125356"/>
                  </a:lnTo>
                  <a:lnTo>
                    <a:pt x="819215" y="5128510"/>
                  </a:lnTo>
                  <a:lnTo>
                    <a:pt x="783026" y="5405557"/>
                  </a:lnTo>
                  <a:close/>
                </a:path>
                <a:path w="4956175" h="7216140">
                  <a:moveTo>
                    <a:pt x="1085051" y="5445009"/>
                  </a:moveTo>
                  <a:lnTo>
                    <a:pt x="1060840" y="5441847"/>
                  </a:lnTo>
                  <a:lnTo>
                    <a:pt x="1097030" y="5164801"/>
                  </a:lnTo>
                  <a:lnTo>
                    <a:pt x="1121241" y="5167963"/>
                  </a:lnTo>
                  <a:lnTo>
                    <a:pt x="1085051" y="5445009"/>
                  </a:lnTo>
                  <a:close/>
                </a:path>
                <a:path w="4956175" h="7216140">
                  <a:moveTo>
                    <a:pt x="1387012" y="5484454"/>
                  </a:moveTo>
                  <a:lnTo>
                    <a:pt x="1362866" y="5481300"/>
                  </a:lnTo>
                  <a:lnTo>
                    <a:pt x="1399055" y="5204253"/>
                  </a:lnTo>
                  <a:lnTo>
                    <a:pt x="1423202" y="5207408"/>
                  </a:lnTo>
                  <a:lnTo>
                    <a:pt x="1387012" y="5484454"/>
                  </a:lnTo>
                  <a:close/>
                </a:path>
                <a:path w="4956175" h="7216140">
                  <a:moveTo>
                    <a:pt x="1689037" y="5523907"/>
                  </a:moveTo>
                  <a:lnTo>
                    <a:pt x="1664827" y="5520744"/>
                  </a:lnTo>
                  <a:lnTo>
                    <a:pt x="1701017" y="5243698"/>
                  </a:lnTo>
                  <a:lnTo>
                    <a:pt x="1725227" y="5246860"/>
                  </a:lnTo>
                  <a:lnTo>
                    <a:pt x="1689037" y="5523907"/>
                  </a:lnTo>
                  <a:close/>
                </a:path>
                <a:path w="4956175" h="7216140">
                  <a:moveTo>
                    <a:pt x="1990999" y="5563351"/>
                  </a:moveTo>
                  <a:lnTo>
                    <a:pt x="1966852" y="5560197"/>
                  </a:lnTo>
                  <a:lnTo>
                    <a:pt x="2003042" y="5283151"/>
                  </a:lnTo>
                  <a:lnTo>
                    <a:pt x="2027189" y="5286305"/>
                  </a:lnTo>
                  <a:lnTo>
                    <a:pt x="1990999" y="5563351"/>
                  </a:lnTo>
                  <a:close/>
                </a:path>
                <a:path w="4956175" h="7216140">
                  <a:moveTo>
                    <a:pt x="2292961" y="5602795"/>
                  </a:moveTo>
                  <a:lnTo>
                    <a:pt x="2268814" y="5599641"/>
                  </a:lnTo>
                  <a:lnTo>
                    <a:pt x="2305004" y="5322595"/>
                  </a:lnTo>
                  <a:lnTo>
                    <a:pt x="2329150" y="5325749"/>
                  </a:lnTo>
                  <a:lnTo>
                    <a:pt x="2292961" y="5602795"/>
                  </a:lnTo>
                  <a:close/>
                </a:path>
                <a:path w="4956175" h="7216140">
                  <a:moveTo>
                    <a:pt x="2594986" y="5642248"/>
                  </a:moveTo>
                  <a:lnTo>
                    <a:pt x="2570775" y="5639086"/>
                  </a:lnTo>
                  <a:lnTo>
                    <a:pt x="2606965" y="5362039"/>
                  </a:lnTo>
                  <a:lnTo>
                    <a:pt x="2631175" y="5365202"/>
                  </a:lnTo>
                  <a:lnTo>
                    <a:pt x="2594986" y="5642248"/>
                  </a:lnTo>
                  <a:close/>
                </a:path>
                <a:path w="4956175" h="7216140">
                  <a:moveTo>
                    <a:pt x="2896947" y="5681693"/>
                  </a:moveTo>
                  <a:lnTo>
                    <a:pt x="2872800" y="5678538"/>
                  </a:lnTo>
                  <a:lnTo>
                    <a:pt x="2908990" y="5401492"/>
                  </a:lnTo>
                  <a:lnTo>
                    <a:pt x="2933137" y="5404646"/>
                  </a:lnTo>
                  <a:lnTo>
                    <a:pt x="2896947" y="5681693"/>
                  </a:lnTo>
                  <a:close/>
                </a:path>
                <a:path w="4956175" h="7216140">
                  <a:moveTo>
                    <a:pt x="3198972" y="5721145"/>
                  </a:moveTo>
                  <a:lnTo>
                    <a:pt x="3174762" y="5717983"/>
                  </a:lnTo>
                  <a:lnTo>
                    <a:pt x="3210952" y="5440937"/>
                  </a:lnTo>
                  <a:lnTo>
                    <a:pt x="3235162" y="5444099"/>
                  </a:lnTo>
                  <a:lnTo>
                    <a:pt x="3198972" y="5721145"/>
                  </a:lnTo>
                  <a:close/>
                </a:path>
                <a:path w="4956175" h="7216140">
                  <a:moveTo>
                    <a:pt x="3500934" y="5760590"/>
                  </a:moveTo>
                  <a:lnTo>
                    <a:pt x="3476787" y="5757436"/>
                  </a:lnTo>
                  <a:lnTo>
                    <a:pt x="3512977" y="5480389"/>
                  </a:lnTo>
                  <a:lnTo>
                    <a:pt x="3537124" y="5483544"/>
                  </a:lnTo>
                  <a:lnTo>
                    <a:pt x="3500934" y="5760590"/>
                  </a:lnTo>
                  <a:close/>
                </a:path>
                <a:path w="4956175" h="7216140">
                  <a:moveTo>
                    <a:pt x="3802959" y="5800043"/>
                  </a:moveTo>
                  <a:lnTo>
                    <a:pt x="3778749" y="5796880"/>
                  </a:lnTo>
                  <a:lnTo>
                    <a:pt x="3814938" y="5519834"/>
                  </a:lnTo>
                  <a:lnTo>
                    <a:pt x="3839149" y="5522996"/>
                  </a:lnTo>
                  <a:lnTo>
                    <a:pt x="3802959" y="5800043"/>
                  </a:lnTo>
                  <a:close/>
                </a:path>
                <a:path w="4956175" h="7216140">
                  <a:moveTo>
                    <a:pt x="4104921" y="5839487"/>
                  </a:moveTo>
                  <a:lnTo>
                    <a:pt x="4080774" y="5836333"/>
                  </a:lnTo>
                  <a:lnTo>
                    <a:pt x="4116964" y="5559287"/>
                  </a:lnTo>
                  <a:lnTo>
                    <a:pt x="4141110" y="5562441"/>
                  </a:lnTo>
                  <a:lnTo>
                    <a:pt x="4104921" y="5839487"/>
                  </a:lnTo>
                  <a:close/>
                </a:path>
                <a:path w="4956175" h="7216140">
                  <a:moveTo>
                    <a:pt x="4406946" y="5878940"/>
                  </a:moveTo>
                  <a:lnTo>
                    <a:pt x="4382735" y="5875777"/>
                  </a:lnTo>
                  <a:lnTo>
                    <a:pt x="4418925" y="5598731"/>
                  </a:lnTo>
                  <a:lnTo>
                    <a:pt x="4443135" y="5601894"/>
                  </a:lnTo>
                  <a:lnTo>
                    <a:pt x="4406946" y="5878940"/>
                  </a:lnTo>
                  <a:close/>
                </a:path>
                <a:path w="4956175" h="7216140">
                  <a:moveTo>
                    <a:pt x="4708907" y="5918384"/>
                  </a:moveTo>
                  <a:lnTo>
                    <a:pt x="4684760" y="5915230"/>
                  </a:lnTo>
                  <a:lnTo>
                    <a:pt x="4720950" y="5638184"/>
                  </a:lnTo>
                  <a:lnTo>
                    <a:pt x="4745097" y="5641338"/>
                  </a:lnTo>
                  <a:lnTo>
                    <a:pt x="4708907" y="5918384"/>
                  </a:lnTo>
                  <a:close/>
                </a:path>
                <a:path w="4956175" h="7216140">
                  <a:moveTo>
                    <a:pt x="4955304" y="6093206"/>
                  </a:moveTo>
                  <a:lnTo>
                    <a:pt x="4955114" y="5976161"/>
                  </a:lnTo>
                  <a:lnTo>
                    <a:pt x="236878" y="5359831"/>
                  </a:lnTo>
                  <a:lnTo>
                    <a:pt x="240168" y="5334645"/>
                  </a:lnTo>
                  <a:lnTo>
                    <a:pt x="4955250" y="5950563"/>
                  </a:lnTo>
                  <a:lnTo>
                    <a:pt x="4955157" y="5668778"/>
                  </a:lnTo>
                  <a:lnTo>
                    <a:pt x="4955304" y="6093206"/>
                  </a:lnTo>
                  <a:close/>
                </a:path>
                <a:path w="4956175" h="7216140">
                  <a:moveTo>
                    <a:pt x="441584" y="5668345"/>
                  </a:moveTo>
                  <a:lnTo>
                    <a:pt x="417374" y="5665182"/>
                  </a:lnTo>
                  <a:lnTo>
                    <a:pt x="453564" y="5388136"/>
                  </a:lnTo>
                  <a:lnTo>
                    <a:pt x="477774" y="5391298"/>
                  </a:lnTo>
                  <a:lnTo>
                    <a:pt x="441584" y="5668345"/>
                  </a:lnTo>
                  <a:close/>
                </a:path>
                <a:path w="4956175" h="7216140">
                  <a:moveTo>
                    <a:pt x="743546" y="5707789"/>
                  </a:moveTo>
                  <a:lnTo>
                    <a:pt x="719399" y="5704635"/>
                  </a:lnTo>
                  <a:lnTo>
                    <a:pt x="755589" y="5427588"/>
                  </a:lnTo>
                  <a:lnTo>
                    <a:pt x="779736" y="5430743"/>
                  </a:lnTo>
                  <a:lnTo>
                    <a:pt x="743546" y="5707789"/>
                  </a:lnTo>
                  <a:close/>
                </a:path>
                <a:path w="4956175" h="7216140">
                  <a:moveTo>
                    <a:pt x="1045571" y="5747242"/>
                  </a:moveTo>
                  <a:lnTo>
                    <a:pt x="1021361" y="5744079"/>
                  </a:lnTo>
                  <a:lnTo>
                    <a:pt x="1057550" y="5467033"/>
                  </a:lnTo>
                  <a:lnTo>
                    <a:pt x="1081761" y="5470195"/>
                  </a:lnTo>
                  <a:lnTo>
                    <a:pt x="1045571" y="5747242"/>
                  </a:lnTo>
                  <a:close/>
                </a:path>
                <a:path w="4956175" h="7216140">
                  <a:moveTo>
                    <a:pt x="1347532" y="5786686"/>
                  </a:moveTo>
                  <a:lnTo>
                    <a:pt x="1323386" y="5783532"/>
                  </a:lnTo>
                  <a:lnTo>
                    <a:pt x="1359576" y="5506486"/>
                  </a:lnTo>
                  <a:lnTo>
                    <a:pt x="1383722" y="5509640"/>
                  </a:lnTo>
                  <a:lnTo>
                    <a:pt x="1347532" y="5786686"/>
                  </a:lnTo>
                  <a:close/>
                </a:path>
                <a:path w="4956175" h="7216140">
                  <a:moveTo>
                    <a:pt x="1649558" y="5826139"/>
                  </a:moveTo>
                  <a:lnTo>
                    <a:pt x="1625347" y="5822976"/>
                  </a:lnTo>
                  <a:lnTo>
                    <a:pt x="1661537" y="5545930"/>
                  </a:lnTo>
                  <a:lnTo>
                    <a:pt x="1685747" y="5549093"/>
                  </a:lnTo>
                  <a:lnTo>
                    <a:pt x="1649558" y="5826139"/>
                  </a:lnTo>
                  <a:close/>
                </a:path>
                <a:path w="4956175" h="7216140">
                  <a:moveTo>
                    <a:pt x="1951519" y="5865583"/>
                  </a:moveTo>
                  <a:lnTo>
                    <a:pt x="1927372" y="5862429"/>
                  </a:lnTo>
                  <a:lnTo>
                    <a:pt x="1963562" y="5585383"/>
                  </a:lnTo>
                  <a:lnTo>
                    <a:pt x="1987709" y="5588537"/>
                  </a:lnTo>
                  <a:lnTo>
                    <a:pt x="1951519" y="5865583"/>
                  </a:lnTo>
                  <a:close/>
                </a:path>
                <a:path w="4956175" h="7216140">
                  <a:moveTo>
                    <a:pt x="2253481" y="5905028"/>
                  </a:moveTo>
                  <a:lnTo>
                    <a:pt x="2229334" y="5901874"/>
                  </a:lnTo>
                  <a:lnTo>
                    <a:pt x="2265524" y="5624827"/>
                  </a:lnTo>
                  <a:lnTo>
                    <a:pt x="2289671" y="5627982"/>
                  </a:lnTo>
                  <a:lnTo>
                    <a:pt x="2253481" y="5905028"/>
                  </a:lnTo>
                  <a:close/>
                </a:path>
                <a:path w="4956175" h="7216140">
                  <a:moveTo>
                    <a:pt x="2555506" y="5944481"/>
                  </a:moveTo>
                  <a:lnTo>
                    <a:pt x="2531296" y="5941318"/>
                  </a:lnTo>
                  <a:lnTo>
                    <a:pt x="2567485" y="5664272"/>
                  </a:lnTo>
                  <a:lnTo>
                    <a:pt x="2591696" y="5667434"/>
                  </a:lnTo>
                  <a:lnTo>
                    <a:pt x="2555506" y="5944481"/>
                  </a:lnTo>
                  <a:close/>
                </a:path>
                <a:path w="4956175" h="7216140">
                  <a:moveTo>
                    <a:pt x="2857467" y="5983925"/>
                  </a:moveTo>
                  <a:lnTo>
                    <a:pt x="2833321" y="5980771"/>
                  </a:lnTo>
                  <a:lnTo>
                    <a:pt x="2869510" y="5703724"/>
                  </a:lnTo>
                  <a:lnTo>
                    <a:pt x="2893657" y="5706879"/>
                  </a:lnTo>
                  <a:lnTo>
                    <a:pt x="2857467" y="5983925"/>
                  </a:lnTo>
                  <a:close/>
                </a:path>
                <a:path w="4956175" h="7216140">
                  <a:moveTo>
                    <a:pt x="3159492" y="6023378"/>
                  </a:moveTo>
                  <a:lnTo>
                    <a:pt x="3135282" y="6020215"/>
                  </a:lnTo>
                  <a:lnTo>
                    <a:pt x="3171472" y="5743169"/>
                  </a:lnTo>
                  <a:lnTo>
                    <a:pt x="3195682" y="5746331"/>
                  </a:lnTo>
                  <a:lnTo>
                    <a:pt x="3159492" y="6023378"/>
                  </a:lnTo>
                  <a:close/>
                </a:path>
                <a:path w="4956175" h="7216140">
                  <a:moveTo>
                    <a:pt x="3461454" y="6062822"/>
                  </a:moveTo>
                  <a:lnTo>
                    <a:pt x="3437307" y="6059668"/>
                  </a:lnTo>
                  <a:lnTo>
                    <a:pt x="3473497" y="5782622"/>
                  </a:lnTo>
                  <a:lnTo>
                    <a:pt x="3497644" y="5785776"/>
                  </a:lnTo>
                  <a:lnTo>
                    <a:pt x="3461454" y="6062822"/>
                  </a:lnTo>
                  <a:close/>
                </a:path>
                <a:path w="4956175" h="7216140">
                  <a:moveTo>
                    <a:pt x="3763479" y="6102275"/>
                  </a:moveTo>
                  <a:lnTo>
                    <a:pt x="3739269" y="6099112"/>
                  </a:lnTo>
                  <a:lnTo>
                    <a:pt x="3775459" y="5822066"/>
                  </a:lnTo>
                  <a:lnTo>
                    <a:pt x="3799669" y="5825229"/>
                  </a:lnTo>
                  <a:lnTo>
                    <a:pt x="3763479" y="6102275"/>
                  </a:lnTo>
                  <a:close/>
                </a:path>
                <a:path w="4956175" h="7216140">
                  <a:moveTo>
                    <a:pt x="4065441" y="6141719"/>
                  </a:moveTo>
                  <a:lnTo>
                    <a:pt x="4041294" y="6138565"/>
                  </a:lnTo>
                  <a:lnTo>
                    <a:pt x="4077484" y="5861519"/>
                  </a:lnTo>
                  <a:lnTo>
                    <a:pt x="4101631" y="5864673"/>
                  </a:lnTo>
                  <a:lnTo>
                    <a:pt x="4065441" y="6141719"/>
                  </a:lnTo>
                  <a:close/>
                </a:path>
                <a:path w="4956175" h="7216140">
                  <a:moveTo>
                    <a:pt x="4367466" y="6181172"/>
                  </a:moveTo>
                  <a:lnTo>
                    <a:pt x="4343255" y="6178010"/>
                  </a:lnTo>
                  <a:lnTo>
                    <a:pt x="4379445" y="5900963"/>
                  </a:lnTo>
                  <a:lnTo>
                    <a:pt x="4403656" y="5904126"/>
                  </a:lnTo>
                  <a:lnTo>
                    <a:pt x="4367466" y="6181172"/>
                  </a:lnTo>
                  <a:close/>
                </a:path>
                <a:path w="4956175" h="7216140">
                  <a:moveTo>
                    <a:pt x="4669427" y="6220617"/>
                  </a:moveTo>
                  <a:lnTo>
                    <a:pt x="4645281" y="6217462"/>
                  </a:lnTo>
                  <a:lnTo>
                    <a:pt x="4681470" y="5940416"/>
                  </a:lnTo>
                  <a:lnTo>
                    <a:pt x="4705617" y="5943570"/>
                  </a:lnTo>
                  <a:lnTo>
                    <a:pt x="4669427" y="6220617"/>
                  </a:lnTo>
                  <a:close/>
                </a:path>
                <a:path w="4956175" h="7216140">
                  <a:moveTo>
                    <a:pt x="4955325" y="6195030"/>
                  </a:moveTo>
                  <a:lnTo>
                    <a:pt x="4955304" y="6093206"/>
                  </a:lnTo>
                  <a:lnTo>
                    <a:pt x="4955467" y="6193942"/>
                  </a:lnTo>
                  <a:lnTo>
                    <a:pt x="4955325" y="6195030"/>
                  </a:lnTo>
                  <a:close/>
                </a:path>
                <a:path w="4956175" h="7216140">
                  <a:moveTo>
                    <a:pt x="4931973" y="6562302"/>
                  </a:moveTo>
                  <a:lnTo>
                    <a:pt x="4907762" y="6559139"/>
                  </a:lnTo>
                  <a:lnTo>
                    <a:pt x="4943952" y="6282093"/>
                  </a:lnTo>
                  <a:lnTo>
                    <a:pt x="197399" y="5662063"/>
                  </a:lnTo>
                  <a:lnTo>
                    <a:pt x="200689" y="5636877"/>
                  </a:lnTo>
                  <a:lnTo>
                    <a:pt x="4947242" y="6256907"/>
                  </a:lnTo>
                  <a:lnTo>
                    <a:pt x="4955325" y="6195030"/>
                  </a:lnTo>
                  <a:lnTo>
                    <a:pt x="4955365" y="6386047"/>
                  </a:lnTo>
                  <a:lnTo>
                    <a:pt x="4955003" y="6386000"/>
                  </a:lnTo>
                  <a:lnTo>
                    <a:pt x="4931973" y="6562302"/>
                  </a:lnTo>
                  <a:close/>
                </a:path>
                <a:path w="4956175" h="7216140">
                  <a:moveTo>
                    <a:pt x="402104" y="5970577"/>
                  </a:moveTo>
                  <a:lnTo>
                    <a:pt x="377894" y="5967414"/>
                  </a:lnTo>
                  <a:lnTo>
                    <a:pt x="414084" y="5690368"/>
                  </a:lnTo>
                  <a:lnTo>
                    <a:pt x="438294" y="5693531"/>
                  </a:lnTo>
                  <a:lnTo>
                    <a:pt x="402104" y="5970577"/>
                  </a:lnTo>
                  <a:close/>
                </a:path>
                <a:path w="4956175" h="7216140">
                  <a:moveTo>
                    <a:pt x="704066" y="6010021"/>
                  </a:moveTo>
                  <a:lnTo>
                    <a:pt x="679919" y="6006867"/>
                  </a:lnTo>
                  <a:lnTo>
                    <a:pt x="716109" y="5729821"/>
                  </a:lnTo>
                  <a:lnTo>
                    <a:pt x="740256" y="5732975"/>
                  </a:lnTo>
                  <a:lnTo>
                    <a:pt x="704066" y="6010021"/>
                  </a:lnTo>
                  <a:close/>
                </a:path>
                <a:path w="4956175" h="7216140">
                  <a:moveTo>
                    <a:pt x="1006091" y="6049474"/>
                  </a:moveTo>
                  <a:lnTo>
                    <a:pt x="981881" y="6046312"/>
                  </a:lnTo>
                  <a:lnTo>
                    <a:pt x="1018071" y="5769265"/>
                  </a:lnTo>
                  <a:lnTo>
                    <a:pt x="1042281" y="5772428"/>
                  </a:lnTo>
                  <a:lnTo>
                    <a:pt x="1006091" y="6049474"/>
                  </a:lnTo>
                  <a:close/>
                </a:path>
                <a:path w="4956175" h="7216140">
                  <a:moveTo>
                    <a:pt x="1308053" y="6088918"/>
                  </a:moveTo>
                  <a:lnTo>
                    <a:pt x="1283906" y="6085764"/>
                  </a:lnTo>
                  <a:lnTo>
                    <a:pt x="1320096" y="5808718"/>
                  </a:lnTo>
                  <a:lnTo>
                    <a:pt x="1344243" y="5811872"/>
                  </a:lnTo>
                  <a:lnTo>
                    <a:pt x="1308053" y="6088918"/>
                  </a:lnTo>
                  <a:close/>
                </a:path>
                <a:path w="4956175" h="7216140">
                  <a:moveTo>
                    <a:pt x="1610078" y="6128371"/>
                  </a:moveTo>
                  <a:lnTo>
                    <a:pt x="1585867" y="6125209"/>
                  </a:lnTo>
                  <a:lnTo>
                    <a:pt x="1622057" y="5848162"/>
                  </a:lnTo>
                  <a:lnTo>
                    <a:pt x="1646268" y="5851325"/>
                  </a:lnTo>
                  <a:lnTo>
                    <a:pt x="1610078" y="6128371"/>
                  </a:lnTo>
                  <a:close/>
                </a:path>
                <a:path w="4956175" h="7216140">
                  <a:moveTo>
                    <a:pt x="1912039" y="6167816"/>
                  </a:moveTo>
                  <a:lnTo>
                    <a:pt x="1887893" y="6164661"/>
                  </a:lnTo>
                  <a:lnTo>
                    <a:pt x="1924082" y="5887615"/>
                  </a:lnTo>
                  <a:lnTo>
                    <a:pt x="1948229" y="5890769"/>
                  </a:lnTo>
                  <a:lnTo>
                    <a:pt x="1912039" y="6167816"/>
                  </a:lnTo>
                  <a:close/>
                </a:path>
                <a:path w="4956175" h="7216140">
                  <a:moveTo>
                    <a:pt x="2214001" y="6207260"/>
                  </a:moveTo>
                  <a:lnTo>
                    <a:pt x="2189854" y="6204106"/>
                  </a:lnTo>
                  <a:lnTo>
                    <a:pt x="2226044" y="5927060"/>
                  </a:lnTo>
                  <a:lnTo>
                    <a:pt x="2250191" y="5930214"/>
                  </a:lnTo>
                  <a:lnTo>
                    <a:pt x="2214001" y="6207260"/>
                  </a:lnTo>
                  <a:close/>
                </a:path>
                <a:path w="4956175" h="7216140">
                  <a:moveTo>
                    <a:pt x="2516026" y="6246713"/>
                  </a:moveTo>
                  <a:lnTo>
                    <a:pt x="2491816" y="6243550"/>
                  </a:lnTo>
                  <a:lnTo>
                    <a:pt x="2528006" y="5966504"/>
                  </a:lnTo>
                  <a:lnTo>
                    <a:pt x="2552216" y="5969667"/>
                  </a:lnTo>
                  <a:lnTo>
                    <a:pt x="2516026" y="6246713"/>
                  </a:lnTo>
                  <a:close/>
                </a:path>
                <a:path w="4956175" h="7216140">
                  <a:moveTo>
                    <a:pt x="2817988" y="6286157"/>
                  </a:moveTo>
                  <a:lnTo>
                    <a:pt x="2793841" y="6283003"/>
                  </a:lnTo>
                  <a:lnTo>
                    <a:pt x="2830031" y="6005957"/>
                  </a:lnTo>
                  <a:lnTo>
                    <a:pt x="2854177" y="6009111"/>
                  </a:lnTo>
                  <a:lnTo>
                    <a:pt x="2817988" y="6286157"/>
                  </a:lnTo>
                  <a:close/>
                </a:path>
                <a:path w="4956175" h="7216140">
                  <a:moveTo>
                    <a:pt x="3120013" y="6325610"/>
                  </a:moveTo>
                  <a:lnTo>
                    <a:pt x="3095802" y="6322448"/>
                  </a:lnTo>
                  <a:lnTo>
                    <a:pt x="3131992" y="6045401"/>
                  </a:lnTo>
                  <a:lnTo>
                    <a:pt x="3156203" y="6048564"/>
                  </a:lnTo>
                  <a:lnTo>
                    <a:pt x="3120013" y="6325610"/>
                  </a:lnTo>
                  <a:close/>
                </a:path>
                <a:path w="4956175" h="7216140">
                  <a:moveTo>
                    <a:pt x="3421974" y="6365055"/>
                  </a:moveTo>
                  <a:lnTo>
                    <a:pt x="3397827" y="6361900"/>
                  </a:lnTo>
                  <a:lnTo>
                    <a:pt x="3434017" y="6084854"/>
                  </a:lnTo>
                  <a:lnTo>
                    <a:pt x="3458164" y="6088008"/>
                  </a:lnTo>
                  <a:lnTo>
                    <a:pt x="3421974" y="6365055"/>
                  </a:lnTo>
                  <a:close/>
                </a:path>
                <a:path w="4956175" h="7216140">
                  <a:moveTo>
                    <a:pt x="3723999" y="6404507"/>
                  </a:moveTo>
                  <a:lnTo>
                    <a:pt x="3699789" y="6401345"/>
                  </a:lnTo>
                  <a:lnTo>
                    <a:pt x="3735979" y="6124298"/>
                  </a:lnTo>
                  <a:lnTo>
                    <a:pt x="3760189" y="6127461"/>
                  </a:lnTo>
                  <a:lnTo>
                    <a:pt x="3723999" y="6404507"/>
                  </a:lnTo>
                  <a:close/>
                </a:path>
                <a:path w="4956175" h="7216140">
                  <a:moveTo>
                    <a:pt x="4025961" y="6443952"/>
                  </a:moveTo>
                  <a:lnTo>
                    <a:pt x="4001814" y="6440798"/>
                  </a:lnTo>
                  <a:lnTo>
                    <a:pt x="4038004" y="6163751"/>
                  </a:lnTo>
                  <a:lnTo>
                    <a:pt x="4062151" y="6166905"/>
                  </a:lnTo>
                  <a:lnTo>
                    <a:pt x="4025961" y="6443952"/>
                  </a:lnTo>
                  <a:close/>
                </a:path>
                <a:path w="4956175" h="7216140">
                  <a:moveTo>
                    <a:pt x="4327986" y="6483405"/>
                  </a:moveTo>
                  <a:lnTo>
                    <a:pt x="4303776" y="6480242"/>
                  </a:lnTo>
                  <a:lnTo>
                    <a:pt x="4339965" y="6203196"/>
                  </a:lnTo>
                  <a:lnTo>
                    <a:pt x="4364176" y="6206358"/>
                  </a:lnTo>
                  <a:lnTo>
                    <a:pt x="4327986" y="6483405"/>
                  </a:lnTo>
                  <a:close/>
                </a:path>
                <a:path w="4956175" h="7216140">
                  <a:moveTo>
                    <a:pt x="4629947" y="6522849"/>
                  </a:moveTo>
                  <a:lnTo>
                    <a:pt x="4605801" y="6519695"/>
                  </a:lnTo>
                  <a:lnTo>
                    <a:pt x="4641991" y="6242648"/>
                  </a:lnTo>
                  <a:lnTo>
                    <a:pt x="4666137" y="6245803"/>
                  </a:lnTo>
                  <a:lnTo>
                    <a:pt x="4629947" y="6522849"/>
                  </a:lnTo>
                  <a:close/>
                </a:path>
                <a:path w="4956175" h="7216140">
                  <a:moveTo>
                    <a:pt x="4955537" y="7205775"/>
                  </a:moveTo>
                  <a:lnTo>
                    <a:pt x="78959" y="6568760"/>
                  </a:lnTo>
                  <a:lnTo>
                    <a:pt x="82249" y="6543574"/>
                  </a:lnTo>
                  <a:lnTo>
                    <a:pt x="4955092" y="7180101"/>
                  </a:lnTo>
                  <a:lnTo>
                    <a:pt x="4954999" y="6898315"/>
                  </a:lnTo>
                  <a:lnTo>
                    <a:pt x="118439" y="6266528"/>
                  </a:lnTo>
                  <a:lnTo>
                    <a:pt x="121729" y="6241342"/>
                  </a:lnTo>
                  <a:lnTo>
                    <a:pt x="4955127" y="6872716"/>
                  </a:lnTo>
                  <a:lnTo>
                    <a:pt x="4955035" y="6590930"/>
                  </a:lnTo>
                  <a:lnTo>
                    <a:pt x="157919" y="5964295"/>
                  </a:lnTo>
                  <a:lnTo>
                    <a:pt x="161209" y="5939109"/>
                  </a:lnTo>
                  <a:lnTo>
                    <a:pt x="4955171" y="6565332"/>
                  </a:lnTo>
                  <a:lnTo>
                    <a:pt x="4955003" y="6386000"/>
                  </a:lnTo>
                  <a:lnTo>
                    <a:pt x="4955365" y="6386047"/>
                  </a:lnTo>
                  <a:lnTo>
                    <a:pt x="4955537" y="7205775"/>
                  </a:lnTo>
                  <a:close/>
                </a:path>
                <a:path w="4956175" h="7216140">
                  <a:moveTo>
                    <a:pt x="362625" y="6272809"/>
                  </a:moveTo>
                  <a:lnTo>
                    <a:pt x="338414" y="6269647"/>
                  </a:lnTo>
                  <a:lnTo>
                    <a:pt x="374604" y="5992600"/>
                  </a:lnTo>
                  <a:lnTo>
                    <a:pt x="398814" y="5995763"/>
                  </a:lnTo>
                  <a:lnTo>
                    <a:pt x="362625" y="6272809"/>
                  </a:lnTo>
                  <a:close/>
                </a:path>
                <a:path w="4956175" h="7216140">
                  <a:moveTo>
                    <a:pt x="664586" y="6312254"/>
                  </a:moveTo>
                  <a:lnTo>
                    <a:pt x="640439" y="6309099"/>
                  </a:lnTo>
                  <a:lnTo>
                    <a:pt x="676629" y="6032053"/>
                  </a:lnTo>
                  <a:lnTo>
                    <a:pt x="700776" y="6035207"/>
                  </a:lnTo>
                  <a:lnTo>
                    <a:pt x="664586" y="6312254"/>
                  </a:lnTo>
                  <a:close/>
                </a:path>
                <a:path w="4956175" h="7216140">
                  <a:moveTo>
                    <a:pt x="966611" y="6351706"/>
                  </a:moveTo>
                  <a:lnTo>
                    <a:pt x="942401" y="6348544"/>
                  </a:lnTo>
                  <a:lnTo>
                    <a:pt x="978591" y="6071498"/>
                  </a:lnTo>
                  <a:lnTo>
                    <a:pt x="1002801" y="6074660"/>
                  </a:lnTo>
                  <a:lnTo>
                    <a:pt x="966611" y="6351706"/>
                  </a:lnTo>
                  <a:close/>
                </a:path>
                <a:path w="4956175" h="7216140">
                  <a:moveTo>
                    <a:pt x="1268573" y="6391151"/>
                  </a:moveTo>
                  <a:lnTo>
                    <a:pt x="1244426" y="6387997"/>
                  </a:lnTo>
                  <a:lnTo>
                    <a:pt x="1280616" y="6110950"/>
                  </a:lnTo>
                  <a:lnTo>
                    <a:pt x="1304763" y="6114105"/>
                  </a:lnTo>
                  <a:lnTo>
                    <a:pt x="1268573" y="6391151"/>
                  </a:lnTo>
                  <a:close/>
                </a:path>
                <a:path w="4956175" h="7216140">
                  <a:moveTo>
                    <a:pt x="1570598" y="6430604"/>
                  </a:moveTo>
                  <a:lnTo>
                    <a:pt x="1546388" y="6427441"/>
                  </a:lnTo>
                  <a:lnTo>
                    <a:pt x="1582577" y="6150395"/>
                  </a:lnTo>
                  <a:lnTo>
                    <a:pt x="1606788" y="6153557"/>
                  </a:lnTo>
                  <a:lnTo>
                    <a:pt x="1570598" y="6430604"/>
                  </a:lnTo>
                  <a:close/>
                </a:path>
                <a:path w="4956175" h="7216140">
                  <a:moveTo>
                    <a:pt x="1872560" y="6470048"/>
                  </a:moveTo>
                  <a:lnTo>
                    <a:pt x="1848413" y="6466894"/>
                  </a:lnTo>
                  <a:lnTo>
                    <a:pt x="1884603" y="6189847"/>
                  </a:lnTo>
                  <a:lnTo>
                    <a:pt x="1908749" y="6193002"/>
                  </a:lnTo>
                  <a:lnTo>
                    <a:pt x="1872560" y="6470048"/>
                  </a:lnTo>
                  <a:close/>
                </a:path>
                <a:path w="4956175" h="7216140">
                  <a:moveTo>
                    <a:pt x="2174521" y="6509492"/>
                  </a:moveTo>
                  <a:lnTo>
                    <a:pt x="2150374" y="6506338"/>
                  </a:lnTo>
                  <a:lnTo>
                    <a:pt x="2186564" y="6229292"/>
                  </a:lnTo>
                  <a:lnTo>
                    <a:pt x="2210711" y="6232446"/>
                  </a:lnTo>
                  <a:lnTo>
                    <a:pt x="2174521" y="6509492"/>
                  </a:lnTo>
                  <a:close/>
                </a:path>
                <a:path w="4956175" h="7216140">
                  <a:moveTo>
                    <a:pt x="2476546" y="6548945"/>
                  </a:moveTo>
                  <a:lnTo>
                    <a:pt x="2452336" y="6545783"/>
                  </a:lnTo>
                  <a:lnTo>
                    <a:pt x="2488526" y="6268736"/>
                  </a:lnTo>
                  <a:lnTo>
                    <a:pt x="2512736" y="6271899"/>
                  </a:lnTo>
                  <a:lnTo>
                    <a:pt x="2476546" y="6548945"/>
                  </a:lnTo>
                  <a:close/>
                </a:path>
                <a:path w="4956175" h="7216140">
                  <a:moveTo>
                    <a:pt x="2778508" y="6588390"/>
                  </a:moveTo>
                  <a:lnTo>
                    <a:pt x="2754361" y="6585235"/>
                  </a:lnTo>
                  <a:lnTo>
                    <a:pt x="2790551" y="6308189"/>
                  </a:lnTo>
                  <a:lnTo>
                    <a:pt x="2814698" y="6311343"/>
                  </a:lnTo>
                  <a:lnTo>
                    <a:pt x="2778508" y="6588390"/>
                  </a:lnTo>
                  <a:close/>
                </a:path>
                <a:path w="4956175" h="7216140">
                  <a:moveTo>
                    <a:pt x="3080533" y="6627842"/>
                  </a:moveTo>
                  <a:lnTo>
                    <a:pt x="3056323" y="6624680"/>
                  </a:lnTo>
                  <a:lnTo>
                    <a:pt x="3092512" y="6347634"/>
                  </a:lnTo>
                  <a:lnTo>
                    <a:pt x="3116723" y="6350796"/>
                  </a:lnTo>
                  <a:lnTo>
                    <a:pt x="3080533" y="6627842"/>
                  </a:lnTo>
                  <a:close/>
                </a:path>
                <a:path w="4956175" h="7216140">
                  <a:moveTo>
                    <a:pt x="3382494" y="6667287"/>
                  </a:moveTo>
                  <a:lnTo>
                    <a:pt x="3358348" y="6664133"/>
                  </a:lnTo>
                  <a:lnTo>
                    <a:pt x="3394537" y="6387086"/>
                  </a:lnTo>
                  <a:lnTo>
                    <a:pt x="3418684" y="6390241"/>
                  </a:lnTo>
                  <a:lnTo>
                    <a:pt x="3382494" y="6667287"/>
                  </a:lnTo>
                  <a:close/>
                </a:path>
                <a:path w="4956175" h="7216140">
                  <a:moveTo>
                    <a:pt x="3684520" y="6706740"/>
                  </a:moveTo>
                  <a:lnTo>
                    <a:pt x="3660309" y="6703577"/>
                  </a:lnTo>
                  <a:lnTo>
                    <a:pt x="3696499" y="6426531"/>
                  </a:lnTo>
                  <a:lnTo>
                    <a:pt x="3720709" y="6429693"/>
                  </a:lnTo>
                  <a:lnTo>
                    <a:pt x="3684520" y="6706740"/>
                  </a:lnTo>
                  <a:close/>
                </a:path>
                <a:path w="4956175" h="7216140">
                  <a:moveTo>
                    <a:pt x="3986481" y="6746184"/>
                  </a:moveTo>
                  <a:lnTo>
                    <a:pt x="3962334" y="6743030"/>
                  </a:lnTo>
                  <a:lnTo>
                    <a:pt x="3998524" y="6465984"/>
                  </a:lnTo>
                  <a:lnTo>
                    <a:pt x="4022671" y="6469138"/>
                  </a:lnTo>
                  <a:lnTo>
                    <a:pt x="3986481" y="6746184"/>
                  </a:lnTo>
                  <a:close/>
                </a:path>
                <a:path w="4956175" h="7216140">
                  <a:moveTo>
                    <a:pt x="4288506" y="6785637"/>
                  </a:moveTo>
                  <a:lnTo>
                    <a:pt x="4264296" y="6782474"/>
                  </a:lnTo>
                  <a:lnTo>
                    <a:pt x="4300486" y="6505428"/>
                  </a:lnTo>
                  <a:lnTo>
                    <a:pt x="4324696" y="6508591"/>
                  </a:lnTo>
                  <a:lnTo>
                    <a:pt x="4288506" y="6785637"/>
                  </a:lnTo>
                  <a:close/>
                </a:path>
                <a:path w="4956175" h="7216140">
                  <a:moveTo>
                    <a:pt x="4590468" y="6825081"/>
                  </a:moveTo>
                  <a:lnTo>
                    <a:pt x="4566321" y="6821927"/>
                  </a:lnTo>
                  <a:lnTo>
                    <a:pt x="4602511" y="6544881"/>
                  </a:lnTo>
                  <a:lnTo>
                    <a:pt x="4626658" y="6548035"/>
                  </a:lnTo>
                  <a:lnTo>
                    <a:pt x="4590468" y="6825081"/>
                  </a:lnTo>
                  <a:close/>
                </a:path>
                <a:path w="4956175" h="7216140">
                  <a:moveTo>
                    <a:pt x="4892493" y="6864534"/>
                  </a:moveTo>
                  <a:lnTo>
                    <a:pt x="4868283" y="6861372"/>
                  </a:lnTo>
                  <a:lnTo>
                    <a:pt x="4904472" y="6584325"/>
                  </a:lnTo>
                  <a:lnTo>
                    <a:pt x="4928683" y="6587488"/>
                  </a:lnTo>
                  <a:lnTo>
                    <a:pt x="4892493" y="6864534"/>
                  </a:lnTo>
                  <a:close/>
                </a:path>
                <a:path w="4956175" h="7216140">
                  <a:moveTo>
                    <a:pt x="323145" y="6575042"/>
                  </a:moveTo>
                  <a:lnTo>
                    <a:pt x="298935" y="6571879"/>
                  </a:lnTo>
                  <a:lnTo>
                    <a:pt x="335124" y="6294833"/>
                  </a:lnTo>
                  <a:lnTo>
                    <a:pt x="359335" y="6297995"/>
                  </a:lnTo>
                  <a:lnTo>
                    <a:pt x="323145" y="6575042"/>
                  </a:lnTo>
                  <a:close/>
                </a:path>
                <a:path w="4956175" h="7216140">
                  <a:moveTo>
                    <a:pt x="625106" y="6614486"/>
                  </a:moveTo>
                  <a:lnTo>
                    <a:pt x="600960" y="6611332"/>
                  </a:lnTo>
                  <a:lnTo>
                    <a:pt x="637149" y="6334285"/>
                  </a:lnTo>
                  <a:lnTo>
                    <a:pt x="661296" y="6337440"/>
                  </a:lnTo>
                  <a:lnTo>
                    <a:pt x="625106" y="6614486"/>
                  </a:lnTo>
                  <a:close/>
                </a:path>
                <a:path w="4956175" h="7216140">
                  <a:moveTo>
                    <a:pt x="927131" y="6653939"/>
                  </a:moveTo>
                  <a:lnTo>
                    <a:pt x="902921" y="6650776"/>
                  </a:lnTo>
                  <a:lnTo>
                    <a:pt x="939111" y="6373730"/>
                  </a:lnTo>
                  <a:lnTo>
                    <a:pt x="963321" y="6376892"/>
                  </a:lnTo>
                  <a:lnTo>
                    <a:pt x="927131" y="6653939"/>
                  </a:lnTo>
                  <a:close/>
                </a:path>
                <a:path w="4956175" h="7216140">
                  <a:moveTo>
                    <a:pt x="1229093" y="6693383"/>
                  </a:moveTo>
                  <a:lnTo>
                    <a:pt x="1204946" y="6690229"/>
                  </a:lnTo>
                  <a:lnTo>
                    <a:pt x="1241136" y="6413183"/>
                  </a:lnTo>
                  <a:lnTo>
                    <a:pt x="1265283" y="6416337"/>
                  </a:lnTo>
                  <a:lnTo>
                    <a:pt x="1229093" y="6693383"/>
                  </a:lnTo>
                  <a:close/>
                </a:path>
                <a:path w="4956175" h="7216140">
                  <a:moveTo>
                    <a:pt x="1531118" y="6732836"/>
                  </a:moveTo>
                  <a:lnTo>
                    <a:pt x="1506908" y="6729673"/>
                  </a:lnTo>
                  <a:lnTo>
                    <a:pt x="1543098" y="6452627"/>
                  </a:lnTo>
                  <a:lnTo>
                    <a:pt x="1567308" y="6455790"/>
                  </a:lnTo>
                  <a:lnTo>
                    <a:pt x="1531118" y="6732836"/>
                  </a:lnTo>
                  <a:close/>
                </a:path>
                <a:path w="4956175" h="7216140">
                  <a:moveTo>
                    <a:pt x="1833080" y="6772280"/>
                  </a:moveTo>
                  <a:lnTo>
                    <a:pt x="1808933" y="6769126"/>
                  </a:lnTo>
                  <a:lnTo>
                    <a:pt x="1845123" y="6492080"/>
                  </a:lnTo>
                  <a:lnTo>
                    <a:pt x="1869270" y="6495234"/>
                  </a:lnTo>
                  <a:lnTo>
                    <a:pt x="1833080" y="6772280"/>
                  </a:lnTo>
                  <a:close/>
                </a:path>
                <a:path w="4956175" h="7216140">
                  <a:moveTo>
                    <a:pt x="2135041" y="6811725"/>
                  </a:moveTo>
                  <a:lnTo>
                    <a:pt x="2110894" y="6808571"/>
                  </a:lnTo>
                  <a:lnTo>
                    <a:pt x="2147084" y="6531524"/>
                  </a:lnTo>
                  <a:lnTo>
                    <a:pt x="2171231" y="6534679"/>
                  </a:lnTo>
                  <a:lnTo>
                    <a:pt x="2135041" y="6811725"/>
                  </a:lnTo>
                  <a:close/>
                </a:path>
                <a:path w="4956175" h="7216140">
                  <a:moveTo>
                    <a:pt x="2437066" y="6851178"/>
                  </a:moveTo>
                  <a:lnTo>
                    <a:pt x="2412856" y="6848015"/>
                  </a:lnTo>
                  <a:lnTo>
                    <a:pt x="2449046" y="6570969"/>
                  </a:lnTo>
                  <a:lnTo>
                    <a:pt x="2473256" y="6574131"/>
                  </a:lnTo>
                  <a:lnTo>
                    <a:pt x="2437066" y="6851178"/>
                  </a:lnTo>
                  <a:close/>
                </a:path>
                <a:path w="4956175" h="7216140">
                  <a:moveTo>
                    <a:pt x="2739028" y="6890622"/>
                  </a:moveTo>
                  <a:lnTo>
                    <a:pt x="2714881" y="6887468"/>
                  </a:lnTo>
                  <a:lnTo>
                    <a:pt x="2751071" y="6610421"/>
                  </a:lnTo>
                  <a:lnTo>
                    <a:pt x="2775218" y="6613576"/>
                  </a:lnTo>
                  <a:lnTo>
                    <a:pt x="2739028" y="6890622"/>
                  </a:lnTo>
                  <a:close/>
                </a:path>
                <a:path w="4956175" h="7216140">
                  <a:moveTo>
                    <a:pt x="3041053" y="6930075"/>
                  </a:moveTo>
                  <a:lnTo>
                    <a:pt x="3016843" y="6926912"/>
                  </a:lnTo>
                  <a:lnTo>
                    <a:pt x="3053033" y="6649866"/>
                  </a:lnTo>
                  <a:lnTo>
                    <a:pt x="3077243" y="6653028"/>
                  </a:lnTo>
                  <a:lnTo>
                    <a:pt x="3041053" y="6930075"/>
                  </a:lnTo>
                  <a:close/>
                </a:path>
                <a:path w="4956175" h="7216140">
                  <a:moveTo>
                    <a:pt x="3343015" y="6969519"/>
                  </a:moveTo>
                  <a:lnTo>
                    <a:pt x="3318868" y="6966365"/>
                  </a:lnTo>
                  <a:lnTo>
                    <a:pt x="3355058" y="6689319"/>
                  </a:lnTo>
                  <a:lnTo>
                    <a:pt x="3379204" y="6692473"/>
                  </a:lnTo>
                  <a:lnTo>
                    <a:pt x="3343015" y="6969519"/>
                  </a:lnTo>
                  <a:close/>
                </a:path>
                <a:path w="4956175" h="7216140">
                  <a:moveTo>
                    <a:pt x="3645040" y="7008972"/>
                  </a:moveTo>
                  <a:lnTo>
                    <a:pt x="3620829" y="7005809"/>
                  </a:lnTo>
                  <a:lnTo>
                    <a:pt x="3657019" y="6728763"/>
                  </a:lnTo>
                  <a:lnTo>
                    <a:pt x="3681230" y="6731926"/>
                  </a:lnTo>
                  <a:lnTo>
                    <a:pt x="3645040" y="7008972"/>
                  </a:lnTo>
                  <a:close/>
                </a:path>
                <a:path w="4956175" h="7216140">
                  <a:moveTo>
                    <a:pt x="3947001" y="7048416"/>
                  </a:moveTo>
                  <a:lnTo>
                    <a:pt x="3922854" y="7045262"/>
                  </a:lnTo>
                  <a:lnTo>
                    <a:pt x="3959044" y="6768216"/>
                  </a:lnTo>
                  <a:lnTo>
                    <a:pt x="3983191" y="6771370"/>
                  </a:lnTo>
                  <a:lnTo>
                    <a:pt x="3947001" y="7048416"/>
                  </a:lnTo>
                  <a:close/>
                </a:path>
                <a:path w="4956175" h="7216140">
                  <a:moveTo>
                    <a:pt x="4249026" y="7087869"/>
                  </a:moveTo>
                  <a:lnTo>
                    <a:pt x="4224816" y="7084707"/>
                  </a:lnTo>
                  <a:lnTo>
                    <a:pt x="4261006" y="6807660"/>
                  </a:lnTo>
                  <a:lnTo>
                    <a:pt x="4285216" y="6810823"/>
                  </a:lnTo>
                  <a:lnTo>
                    <a:pt x="4249026" y="7087869"/>
                  </a:lnTo>
                  <a:close/>
                </a:path>
                <a:path w="4956175" h="7216140">
                  <a:moveTo>
                    <a:pt x="4550988" y="7127314"/>
                  </a:moveTo>
                  <a:lnTo>
                    <a:pt x="4526841" y="7124159"/>
                  </a:lnTo>
                  <a:lnTo>
                    <a:pt x="4563031" y="6847113"/>
                  </a:lnTo>
                  <a:lnTo>
                    <a:pt x="4587178" y="6850267"/>
                  </a:lnTo>
                  <a:lnTo>
                    <a:pt x="4550988" y="7127314"/>
                  </a:lnTo>
                  <a:close/>
                </a:path>
                <a:path w="4956175" h="7216140">
                  <a:moveTo>
                    <a:pt x="4853013" y="7166766"/>
                  </a:moveTo>
                  <a:lnTo>
                    <a:pt x="4828803" y="7163604"/>
                  </a:lnTo>
                  <a:lnTo>
                    <a:pt x="4864993" y="6886558"/>
                  </a:lnTo>
                  <a:lnTo>
                    <a:pt x="4889203" y="6889720"/>
                  </a:lnTo>
                  <a:lnTo>
                    <a:pt x="4853013" y="7166766"/>
                  </a:lnTo>
                  <a:close/>
                </a:path>
                <a:path w="4956175" h="7216140">
                  <a:moveTo>
                    <a:pt x="283665" y="6877274"/>
                  </a:moveTo>
                  <a:lnTo>
                    <a:pt x="259455" y="6874111"/>
                  </a:lnTo>
                  <a:lnTo>
                    <a:pt x="295645" y="6597065"/>
                  </a:lnTo>
                  <a:lnTo>
                    <a:pt x="319855" y="6600228"/>
                  </a:lnTo>
                  <a:lnTo>
                    <a:pt x="283665" y="6877274"/>
                  </a:lnTo>
                  <a:close/>
                </a:path>
                <a:path w="4956175" h="7216140">
                  <a:moveTo>
                    <a:pt x="585627" y="6916718"/>
                  </a:moveTo>
                  <a:lnTo>
                    <a:pt x="561480" y="6913564"/>
                  </a:lnTo>
                  <a:lnTo>
                    <a:pt x="597670" y="6636518"/>
                  </a:lnTo>
                  <a:lnTo>
                    <a:pt x="621816" y="6639672"/>
                  </a:lnTo>
                  <a:lnTo>
                    <a:pt x="585627" y="6916718"/>
                  </a:lnTo>
                  <a:close/>
                </a:path>
                <a:path w="4956175" h="7216140">
                  <a:moveTo>
                    <a:pt x="887652" y="6956171"/>
                  </a:moveTo>
                  <a:lnTo>
                    <a:pt x="863441" y="6953009"/>
                  </a:lnTo>
                  <a:lnTo>
                    <a:pt x="899631" y="6675962"/>
                  </a:lnTo>
                  <a:lnTo>
                    <a:pt x="923841" y="6679125"/>
                  </a:lnTo>
                  <a:lnTo>
                    <a:pt x="887652" y="6956171"/>
                  </a:lnTo>
                  <a:close/>
                </a:path>
                <a:path w="4956175" h="7216140">
                  <a:moveTo>
                    <a:pt x="1189613" y="6995615"/>
                  </a:moveTo>
                  <a:lnTo>
                    <a:pt x="1165466" y="6992461"/>
                  </a:lnTo>
                  <a:lnTo>
                    <a:pt x="1201656" y="6715415"/>
                  </a:lnTo>
                  <a:lnTo>
                    <a:pt x="1225803" y="6718569"/>
                  </a:lnTo>
                  <a:lnTo>
                    <a:pt x="1189613" y="6995615"/>
                  </a:lnTo>
                  <a:close/>
                </a:path>
                <a:path w="4956175" h="7216140">
                  <a:moveTo>
                    <a:pt x="1491638" y="7035068"/>
                  </a:moveTo>
                  <a:lnTo>
                    <a:pt x="1467428" y="7031906"/>
                  </a:lnTo>
                  <a:lnTo>
                    <a:pt x="1503618" y="6754859"/>
                  </a:lnTo>
                  <a:lnTo>
                    <a:pt x="1527828" y="6758022"/>
                  </a:lnTo>
                  <a:lnTo>
                    <a:pt x="1491638" y="7035068"/>
                  </a:lnTo>
                  <a:close/>
                </a:path>
                <a:path w="4956175" h="7216140">
                  <a:moveTo>
                    <a:pt x="1793600" y="7074513"/>
                  </a:moveTo>
                  <a:lnTo>
                    <a:pt x="1769453" y="7071358"/>
                  </a:lnTo>
                  <a:lnTo>
                    <a:pt x="1805643" y="6794312"/>
                  </a:lnTo>
                  <a:lnTo>
                    <a:pt x="1829790" y="6797466"/>
                  </a:lnTo>
                  <a:lnTo>
                    <a:pt x="1793600" y="7074513"/>
                  </a:lnTo>
                  <a:close/>
                </a:path>
                <a:path w="4956175" h="7216140">
                  <a:moveTo>
                    <a:pt x="2095561" y="7113957"/>
                  </a:moveTo>
                  <a:lnTo>
                    <a:pt x="2071415" y="7110803"/>
                  </a:lnTo>
                  <a:lnTo>
                    <a:pt x="2107604" y="6833757"/>
                  </a:lnTo>
                  <a:lnTo>
                    <a:pt x="2131751" y="6836911"/>
                  </a:lnTo>
                  <a:lnTo>
                    <a:pt x="2095561" y="7113957"/>
                  </a:lnTo>
                  <a:close/>
                </a:path>
                <a:path w="4956175" h="7216140">
                  <a:moveTo>
                    <a:pt x="2397587" y="7153410"/>
                  </a:moveTo>
                  <a:lnTo>
                    <a:pt x="2373376" y="7150247"/>
                  </a:lnTo>
                  <a:lnTo>
                    <a:pt x="2409566" y="6873201"/>
                  </a:lnTo>
                  <a:lnTo>
                    <a:pt x="2433776" y="6876364"/>
                  </a:lnTo>
                  <a:lnTo>
                    <a:pt x="2397587" y="7153410"/>
                  </a:lnTo>
                  <a:close/>
                </a:path>
                <a:path w="4956175" h="7216140">
                  <a:moveTo>
                    <a:pt x="2699548" y="7192854"/>
                  </a:moveTo>
                  <a:lnTo>
                    <a:pt x="2675401" y="7189700"/>
                  </a:lnTo>
                  <a:lnTo>
                    <a:pt x="2711591" y="6912654"/>
                  </a:lnTo>
                  <a:lnTo>
                    <a:pt x="2735738" y="6915808"/>
                  </a:lnTo>
                  <a:lnTo>
                    <a:pt x="2699548" y="7192854"/>
                  </a:lnTo>
                  <a:close/>
                </a:path>
                <a:path w="4956175" h="7216140">
                  <a:moveTo>
                    <a:pt x="2633661" y="7209863"/>
                  </a:moveTo>
                  <a:lnTo>
                    <a:pt x="39479" y="6870992"/>
                  </a:lnTo>
                  <a:lnTo>
                    <a:pt x="42769" y="6845806"/>
                  </a:lnTo>
                  <a:lnTo>
                    <a:pt x="2827084" y="7209514"/>
                  </a:lnTo>
                  <a:lnTo>
                    <a:pt x="2980653" y="7203959"/>
                  </a:lnTo>
                  <a:lnTo>
                    <a:pt x="3013553" y="6952098"/>
                  </a:lnTo>
                  <a:lnTo>
                    <a:pt x="3037763" y="6955261"/>
                  </a:lnTo>
                  <a:lnTo>
                    <a:pt x="3004863" y="7207121"/>
                  </a:lnTo>
                  <a:lnTo>
                    <a:pt x="3020640" y="7209182"/>
                  </a:lnTo>
                  <a:lnTo>
                    <a:pt x="2633661" y="7209863"/>
                  </a:lnTo>
                  <a:close/>
                </a:path>
                <a:path w="4956175" h="7216140">
                  <a:moveTo>
                    <a:pt x="3020640" y="7209182"/>
                  </a:moveTo>
                  <a:lnTo>
                    <a:pt x="3004863" y="7207121"/>
                  </a:lnTo>
                  <a:lnTo>
                    <a:pt x="3287613" y="7205632"/>
                  </a:lnTo>
                  <a:lnTo>
                    <a:pt x="3315578" y="6991551"/>
                  </a:lnTo>
                  <a:lnTo>
                    <a:pt x="3339725" y="6994705"/>
                  </a:lnTo>
                  <a:lnTo>
                    <a:pt x="3311775" y="7208669"/>
                  </a:lnTo>
                  <a:lnTo>
                    <a:pt x="3020640" y="7209182"/>
                  </a:lnTo>
                  <a:close/>
                </a:path>
                <a:path w="4956175" h="7216140">
                  <a:moveTo>
                    <a:pt x="3345194" y="7208610"/>
                  </a:moveTo>
                  <a:lnTo>
                    <a:pt x="3594509" y="7207298"/>
                  </a:lnTo>
                  <a:lnTo>
                    <a:pt x="3617539" y="7030995"/>
                  </a:lnTo>
                  <a:lnTo>
                    <a:pt x="3641750" y="7034158"/>
                  </a:lnTo>
                  <a:lnTo>
                    <a:pt x="3619024" y="7208128"/>
                  </a:lnTo>
                  <a:lnTo>
                    <a:pt x="3345194" y="7208610"/>
                  </a:lnTo>
                  <a:close/>
                </a:path>
                <a:path w="4956175" h="7216140">
                  <a:moveTo>
                    <a:pt x="3901645" y="7207631"/>
                  </a:moveTo>
                  <a:lnTo>
                    <a:pt x="3919564" y="7070448"/>
                  </a:lnTo>
                  <a:lnTo>
                    <a:pt x="3943711" y="7073602"/>
                  </a:lnTo>
                  <a:lnTo>
                    <a:pt x="3926209" y="7207587"/>
                  </a:lnTo>
                  <a:lnTo>
                    <a:pt x="3901645" y="7207631"/>
                  </a:lnTo>
                  <a:close/>
                </a:path>
                <a:path w="4956175" h="7216140">
                  <a:moveTo>
                    <a:pt x="4208829" y="7207090"/>
                  </a:moveTo>
                  <a:lnTo>
                    <a:pt x="4221526" y="7109893"/>
                  </a:lnTo>
                  <a:lnTo>
                    <a:pt x="4245736" y="7113055"/>
                  </a:lnTo>
                  <a:lnTo>
                    <a:pt x="4233459" y="7207046"/>
                  </a:lnTo>
                  <a:lnTo>
                    <a:pt x="4208829" y="7207090"/>
                  </a:lnTo>
                  <a:close/>
                </a:path>
                <a:path w="4956175" h="7216140">
                  <a:moveTo>
                    <a:pt x="4516079" y="7206548"/>
                  </a:moveTo>
                  <a:lnTo>
                    <a:pt x="4523551" y="7149345"/>
                  </a:lnTo>
                  <a:lnTo>
                    <a:pt x="4547698" y="7152500"/>
                  </a:lnTo>
                  <a:lnTo>
                    <a:pt x="4540643" y="7206505"/>
                  </a:lnTo>
                  <a:lnTo>
                    <a:pt x="4516079" y="7206548"/>
                  </a:lnTo>
                  <a:close/>
                </a:path>
                <a:path w="4956175" h="7216140">
                  <a:moveTo>
                    <a:pt x="4823264" y="7206008"/>
                  </a:moveTo>
                  <a:lnTo>
                    <a:pt x="4825513" y="7188790"/>
                  </a:lnTo>
                  <a:lnTo>
                    <a:pt x="4849723" y="7191952"/>
                  </a:lnTo>
                  <a:lnTo>
                    <a:pt x="4848078" y="7204545"/>
                  </a:lnTo>
                  <a:lnTo>
                    <a:pt x="4858792" y="7205945"/>
                  </a:lnTo>
                  <a:lnTo>
                    <a:pt x="4823264" y="7206008"/>
                  </a:lnTo>
                  <a:close/>
                </a:path>
                <a:path w="4956175" h="7216140">
                  <a:moveTo>
                    <a:pt x="4858792" y="7205945"/>
                  </a:moveTo>
                  <a:lnTo>
                    <a:pt x="4848078" y="7204545"/>
                  </a:lnTo>
                  <a:lnTo>
                    <a:pt x="4955537" y="7205775"/>
                  </a:lnTo>
                  <a:lnTo>
                    <a:pt x="4858792" y="7205945"/>
                  </a:lnTo>
                  <a:close/>
                </a:path>
                <a:path w="4956175" h="7216140">
                  <a:moveTo>
                    <a:pt x="4539473" y="7215465"/>
                  </a:moveTo>
                  <a:lnTo>
                    <a:pt x="4540643" y="7206505"/>
                  </a:lnTo>
                  <a:lnTo>
                    <a:pt x="4823264" y="7206008"/>
                  </a:lnTo>
                  <a:lnTo>
                    <a:pt x="4822223" y="7213976"/>
                  </a:lnTo>
                  <a:lnTo>
                    <a:pt x="4539473" y="7215465"/>
                  </a:lnTo>
                  <a:close/>
                </a:path>
                <a:path w="4956175" h="7216140">
                  <a:moveTo>
                    <a:pt x="4232576" y="7213799"/>
                  </a:moveTo>
                  <a:lnTo>
                    <a:pt x="4233459" y="7207046"/>
                  </a:lnTo>
                  <a:lnTo>
                    <a:pt x="4516079" y="7206548"/>
                  </a:lnTo>
                  <a:lnTo>
                    <a:pt x="4515326" y="7212310"/>
                  </a:lnTo>
                  <a:lnTo>
                    <a:pt x="4232576" y="7213799"/>
                  </a:lnTo>
                  <a:close/>
                </a:path>
                <a:path w="4956175" h="7216140">
                  <a:moveTo>
                    <a:pt x="3925616" y="7212126"/>
                  </a:moveTo>
                  <a:lnTo>
                    <a:pt x="3926209" y="7207587"/>
                  </a:lnTo>
                  <a:lnTo>
                    <a:pt x="4208829" y="7207090"/>
                  </a:lnTo>
                  <a:lnTo>
                    <a:pt x="4208366" y="7210637"/>
                  </a:lnTo>
                  <a:lnTo>
                    <a:pt x="3925616" y="7212126"/>
                  </a:lnTo>
                  <a:close/>
                </a:path>
                <a:path w="4956175" h="7216140">
                  <a:moveTo>
                    <a:pt x="3618720" y="7210460"/>
                  </a:moveTo>
                  <a:lnTo>
                    <a:pt x="3619024" y="7208128"/>
                  </a:lnTo>
                  <a:lnTo>
                    <a:pt x="3901645" y="7207631"/>
                  </a:lnTo>
                  <a:lnTo>
                    <a:pt x="3901470" y="7208971"/>
                  </a:lnTo>
                  <a:lnTo>
                    <a:pt x="3618720" y="7210460"/>
                  </a:lnTo>
                  <a:close/>
                </a:path>
                <a:path w="4956175" h="7216140">
                  <a:moveTo>
                    <a:pt x="3311760" y="7208786"/>
                  </a:moveTo>
                  <a:lnTo>
                    <a:pt x="3345194" y="7208610"/>
                  </a:lnTo>
                  <a:lnTo>
                    <a:pt x="3311760" y="7208786"/>
                  </a:lnTo>
                  <a:close/>
                </a:path>
                <a:path w="4956175" h="7216140">
                  <a:moveTo>
                    <a:pt x="244185" y="7179506"/>
                  </a:moveTo>
                  <a:lnTo>
                    <a:pt x="219975" y="7176344"/>
                  </a:lnTo>
                  <a:lnTo>
                    <a:pt x="256165" y="6899297"/>
                  </a:lnTo>
                  <a:lnTo>
                    <a:pt x="280375" y="6902460"/>
                  </a:lnTo>
                  <a:lnTo>
                    <a:pt x="244185" y="7179506"/>
                  </a:lnTo>
                  <a:close/>
                </a:path>
                <a:path w="4956175" h="7216140">
                  <a:moveTo>
                    <a:pt x="522289" y="7213582"/>
                  </a:moveTo>
                  <a:lnTo>
                    <a:pt x="558190" y="6938750"/>
                  </a:lnTo>
                  <a:lnTo>
                    <a:pt x="582337" y="6941904"/>
                  </a:lnTo>
                  <a:lnTo>
                    <a:pt x="547792" y="7206358"/>
                  </a:lnTo>
                  <a:lnTo>
                    <a:pt x="602019" y="7213441"/>
                  </a:lnTo>
                  <a:lnTo>
                    <a:pt x="522289" y="7213582"/>
                  </a:lnTo>
                  <a:close/>
                </a:path>
                <a:path w="4956175" h="7216140">
                  <a:moveTo>
                    <a:pt x="602019" y="7213441"/>
                  </a:moveTo>
                  <a:lnTo>
                    <a:pt x="547792" y="7206358"/>
                  </a:lnTo>
                  <a:lnTo>
                    <a:pt x="830541" y="7204869"/>
                  </a:lnTo>
                  <a:lnTo>
                    <a:pt x="860151" y="6978195"/>
                  </a:lnTo>
                  <a:lnTo>
                    <a:pt x="884362" y="6981357"/>
                  </a:lnTo>
                  <a:lnTo>
                    <a:pt x="854752" y="7208031"/>
                  </a:lnTo>
                  <a:lnTo>
                    <a:pt x="892254" y="7212930"/>
                  </a:lnTo>
                  <a:lnTo>
                    <a:pt x="602019" y="7213441"/>
                  </a:lnTo>
                  <a:close/>
                </a:path>
                <a:path w="4956175" h="7216140">
                  <a:moveTo>
                    <a:pt x="892254" y="7212930"/>
                  </a:moveTo>
                  <a:lnTo>
                    <a:pt x="854752" y="7208031"/>
                  </a:lnTo>
                  <a:lnTo>
                    <a:pt x="1137502" y="7206542"/>
                  </a:lnTo>
                  <a:lnTo>
                    <a:pt x="1162176" y="7017647"/>
                  </a:lnTo>
                  <a:lnTo>
                    <a:pt x="1186323" y="7020802"/>
                  </a:lnTo>
                  <a:lnTo>
                    <a:pt x="1161648" y="7209697"/>
                  </a:lnTo>
                  <a:lnTo>
                    <a:pt x="1182488" y="7212419"/>
                  </a:lnTo>
                  <a:lnTo>
                    <a:pt x="892254" y="7212930"/>
                  </a:lnTo>
                  <a:close/>
                </a:path>
                <a:path w="4956175" h="7216140">
                  <a:moveTo>
                    <a:pt x="1182488" y="7212419"/>
                  </a:moveTo>
                  <a:lnTo>
                    <a:pt x="1161648" y="7209697"/>
                  </a:lnTo>
                  <a:lnTo>
                    <a:pt x="1444398" y="7208208"/>
                  </a:lnTo>
                  <a:lnTo>
                    <a:pt x="1464138" y="7057092"/>
                  </a:lnTo>
                  <a:lnTo>
                    <a:pt x="1488348" y="7060254"/>
                  </a:lnTo>
                  <a:lnTo>
                    <a:pt x="1468608" y="7211370"/>
                  </a:lnTo>
                  <a:lnTo>
                    <a:pt x="1472723" y="7211908"/>
                  </a:lnTo>
                  <a:lnTo>
                    <a:pt x="1182488" y="7212419"/>
                  </a:lnTo>
                  <a:close/>
                </a:path>
                <a:path w="4956175" h="7216140">
                  <a:moveTo>
                    <a:pt x="1472723" y="7211908"/>
                  </a:moveTo>
                  <a:lnTo>
                    <a:pt x="1468608" y="7211370"/>
                  </a:lnTo>
                  <a:lnTo>
                    <a:pt x="1751358" y="7209882"/>
                  </a:lnTo>
                  <a:lnTo>
                    <a:pt x="1766163" y="7096544"/>
                  </a:lnTo>
                  <a:lnTo>
                    <a:pt x="1790310" y="7099699"/>
                  </a:lnTo>
                  <a:lnTo>
                    <a:pt x="1775722" y="7211374"/>
                  </a:lnTo>
                  <a:lnTo>
                    <a:pt x="1472723" y="7211908"/>
                  </a:lnTo>
                  <a:close/>
                </a:path>
                <a:path w="4956175" h="7216140">
                  <a:moveTo>
                    <a:pt x="2058342" y="7210877"/>
                  </a:moveTo>
                  <a:lnTo>
                    <a:pt x="2068125" y="7135989"/>
                  </a:lnTo>
                  <a:lnTo>
                    <a:pt x="2092271" y="7139143"/>
                  </a:lnTo>
                  <a:lnTo>
                    <a:pt x="2082907" y="7210833"/>
                  </a:lnTo>
                  <a:lnTo>
                    <a:pt x="2058342" y="7210877"/>
                  </a:lnTo>
                  <a:close/>
                </a:path>
                <a:path w="4956175" h="7216140">
                  <a:moveTo>
                    <a:pt x="2365527" y="7210336"/>
                  </a:moveTo>
                  <a:lnTo>
                    <a:pt x="2370086" y="7175433"/>
                  </a:lnTo>
                  <a:lnTo>
                    <a:pt x="2394297" y="7178596"/>
                  </a:lnTo>
                  <a:lnTo>
                    <a:pt x="2391007" y="7203782"/>
                  </a:lnTo>
                  <a:lnTo>
                    <a:pt x="2440171" y="7210204"/>
                  </a:lnTo>
                  <a:lnTo>
                    <a:pt x="2365527" y="7210336"/>
                  </a:lnTo>
                  <a:close/>
                </a:path>
                <a:path w="4956175" h="7216140">
                  <a:moveTo>
                    <a:pt x="2616339" y="7209894"/>
                  </a:moveTo>
                  <a:lnTo>
                    <a:pt x="2633661" y="7209863"/>
                  </a:lnTo>
                  <a:lnTo>
                    <a:pt x="2638495" y="7210495"/>
                  </a:lnTo>
                  <a:lnTo>
                    <a:pt x="2616339" y="7209894"/>
                  </a:lnTo>
                  <a:close/>
                </a:path>
                <a:path w="4956175" h="7216140">
                  <a:moveTo>
                    <a:pt x="2440171" y="7210204"/>
                  </a:moveTo>
                  <a:lnTo>
                    <a:pt x="2391007" y="7203782"/>
                  </a:lnTo>
                  <a:lnTo>
                    <a:pt x="2616339" y="7209894"/>
                  </a:lnTo>
                  <a:lnTo>
                    <a:pt x="2440171" y="7210204"/>
                  </a:lnTo>
                  <a:close/>
                </a:path>
                <a:path w="4956175" h="7216140">
                  <a:moveTo>
                    <a:pt x="2082401" y="7214701"/>
                  </a:moveTo>
                  <a:lnTo>
                    <a:pt x="2082907" y="7210833"/>
                  </a:lnTo>
                  <a:lnTo>
                    <a:pt x="2365527" y="7210336"/>
                  </a:lnTo>
                  <a:lnTo>
                    <a:pt x="2365151" y="7213212"/>
                  </a:lnTo>
                  <a:lnTo>
                    <a:pt x="2082401" y="7214701"/>
                  </a:lnTo>
                  <a:close/>
                </a:path>
                <a:path w="4956175" h="7216140">
                  <a:moveTo>
                    <a:pt x="1775505" y="7213036"/>
                  </a:moveTo>
                  <a:lnTo>
                    <a:pt x="1775722" y="7211374"/>
                  </a:lnTo>
                  <a:lnTo>
                    <a:pt x="2058342" y="7210877"/>
                  </a:lnTo>
                  <a:lnTo>
                    <a:pt x="2058255" y="7211547"/>
                  </a:lnTo>
                  <a:lnTo>
                    <a:pt x="1775505" y="7213036"/>
                  </a:lnTo>
                  <a:close/>
                </a:path>
                <a:path w="4956175" h="7216140">
                  <a:moveTo>
                    <a:pt x="522000" y="7215796"/>
                  </a:moveTo>
                  <a:lnTo>
                    <a:pt x="505274" y="7213612"/>
                  </a:lnTo>
                  <a:lnTo>
                    <a:pt x="522289" y="7213582"/>
                  </a:lnTo>
                  <a:lnTo>
                    <a:pt x="522000" y="7215796"/>
                  </a:lnTo>
                  <a:close/>
                </a:path>
                <a:path w="4956175" h="7216140">
                  <a:moveTo>
                    <a:pt x="215040" y="7214123"/>
                  </a:moveTo>
                  <a:lnTo>
                    <a:pt x="216685" y="7201530"/>
                  </a:lnTo>
                  <a:lnTo>
                    <a:pt x="0" y="7173225"/>
                  </a:lnTo>
                  <a:lnTo>
                    <a:pt x="3289" y="7148039"/>
                  </a:lnTo>
                  <a:lnTo>
                    <a:pt x="505274" y="7213612"/>
                  </a:lnTo>
                  <a:lnTo>
                    <a:pt x="215040" y="7214123"/>
                  </a:lnTo>
                  <a:close/>
                </a:path>
              </a:pathLst>
            </a:custGeom>
            <a:solidFill>
              <a:srgbClr val="FF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16000" y="3838219"/>
            <a:ext cx="446405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pc="-1425" dirty="0"/>
          </a:p>
        </p:txBody>
      </p:sp>
      <p:grpSp>
        <p:nvGrpSpPr>
          <p:cNvPr id="10" name="object 10"/>
          <p:cNvGrpSpPr/>
          <p:nvPr/>
        </p:nvGrpSpPr>
        <p:grpSpPr>
          <a:xfrm rot="1028439">
            <a:off x="13624636" y="6658552"/>
            <a:ext cx="2067560" cy="3828415"/>
            <a:chOff x="0" y="21992"/>
            <a:chExt cx="2067560" cy="3828415"/>
          </a:xfrm>
        </p:grpSpPr>
        <p:sp>
          <p:nvSpPr>
            <p:cNvPr id="11" name="object 11"/>
            <p:cNvSpPr/>
            <p:nvPr/>
          </p:nvSpPr>
          <p:spPr>
            <a:xfrm>
              <a:off x="0" y="21992"/>
              <a:ext cx="2067560" cy="3828415"/>
            </a:xfrm>
            <a:custGeom>
              <a:avLst/>
              <a:gdLst/>
              <a:ahLst/>
              <a:cxnLst/>
              <a:rect l="l" t="t" r="r" b="b"/>
              <a:pathLst>
                <a:path w="2067560" h="3828415">
                  <a:moveTo>
                    <a:pt x="219814" y="3828059"/>
                  </a:moveTo>
                  <a:lnTo>
                    <a:pt x="0" y="3303822"/>
                  </a:lnTo>
                  <a:lnTo>
                    <a:pt x="0" y="451898"/>
                  </a:lnTo>
                  <a:lnTo>
                    <a:pt x="125977" y="834008"/>
                  </a:lnTo>
                  <a:lnTo>
                    <a:pt x="902648" y="0"/>
                  </a:lnTo>
                  <a:lnTo>
                    <a:pt x="664704" y="1121511"/>
                  </a:lnTo>
                  <a:lnTo>
                    <a:pt x="1753887" y="676427"/>
                  </a:lnTo>
                  <a:lnTo>
                    <a:pt x="978053" y="1548155"/>
                  </a:lnTo>
                  <a:lnTo>
                    <a:pt x="2067236" y="1548155"/>
                  </a:lnTo>
                  <a:lnTo>
                    <a:pt x="1071891" y="2087117"/>
                  </a:lnTo>
                  <a:lnTo>
                    <a:pt x="1910562" y="2512085"/>
                  </a:lnTo>
                  <a:lnTo>
                    <a:pt x="902648" y="2594228"/>
                  </a:lnTo>
                  <a:lnTo>
                    <a:pt x="1309835" y="3540556"/>
                  </a:lnTo>
                  <a:lnTo>
                    <a:pt x="363922" y="2795396"/>
                  </a:lnTo>
                  <a:lnTo>
                    <a:pt x="219814" y="3828059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0" y="629687"/>
              <a:ext cx="1398905" cy="2254885"/>
            </a:xfrm>
            <a:custGeom>
              <a:avLst/>
              <a:gdLst/>
              <a:ahLst/>
              <a:cxnLst/>
              <a:rect l="l" t="t" r="r" b="b"/>
              <a:pathLst>
                <a:path w="1398905" h="2254885">
                  <a:moveTo>
                    <a:pt x="0" y="2254867"/>
                  </a:moveTo>
                  <a:lnTo>
                    <a:pt x="0" y="2133943"/>
                  </a:lnTo>
                  <a:lnTo>
                    <a:pt x="457016" y="2045662"/>
                  </a:lnTo>
                  <a:lnTo>
                    <a:pt x="707548" y="2001760"/>
                  </a:lnTo>
                  <a:lnTo>
                    <a:pt x="847962" y="1979933"/>
                  </a:lnTo>
                  <a:lnTo>
                    <a:pt x="936829" y="1967633"/>
                  </a:lnTo>
                  <a:lnTo>
                    <a:pt x="1047145" y="1954287"/>
                  </a:lnTo>
                  <a:lnTo>
                    <a:pt x="1109986" y="1948068"/>
                  </a:lnTo>
                  <a:lnTo>
                    <a:pt x="1168389" y="1943558"/>
                  </a:lnTo>
                  <a:lnTo>
                    <a:pt x="1222491" y="1940747"/>
                  </a:lnTo>
                  <a:lnTo>
                    <a:pt x="1272431" y="1939625"/>
                  </a:lnTo>
                  <a:lnTo>
                    <a:pt x="1318344" y="1940184"/>
                  </a:lnTo>
                  <a:lnTo>
                    <a:pt x="1360370" y="1942412"/>
                  </a:lnTo>
                  <a:lnTo>
                    <a:pt x="1398646" y="1946300"/>
                  </a:lnTo>
                  <a:lnTo>
                    <a:pt x="902648" y="1986533"/>
                  </a:lnTo>
                  <a:lnTo>
                    <a:pt x="945378" y="2086279"/>
                  </a:lnTo>
                  <a:lnTo>
                    <a:pt x="858110" y="2098524"/>
                  </a:lnTo>
                  <a:lnTo>
                    <a:pt x="719961" y="2120122"/>
                  </a:lnTo>
                  <a:lnTo>
                    <a:pt x="472944" y="2163394"/>
                  </a:lnTo>
                  <a:lnTo>
                    <a:pt x="0" y="2254867"/>
                  </a:lnTo>
                  <a:close/>
                </a:path>
                <a:path w="1398905" h="2254885">
                  <a:moveTo>
                    <a:pt x="0" y="162780"/>
                  </a:moveTo>
                  <a:lnTo>
                    <a:pt x="0" y="28500"/>
                  </a:lnTo>
                  <a:lnTo>
                    <a:pt x="17974" y="19034"/>
                  </a:lnTo>
                  <a:lnTo>
                    <a:pt x="52247" y="0"/>
                  </a:lnTo>
                  <a:lnTo>
                    <a:pt x="89950" y="115671"/>
                  </a:lnTo>
                  <a:lnTo>
                    <a:pt x="67643" y="128100"/>
                  </a:lnTo>
                  <a:lnTo>
                    <a:pt x="44707" y="140293"/>
                  </a:lnTo>
                  <a:lnTo>
                    <a:pt x="21143" y="152329"/>
                  </a:lnTo>
                  <a:lnTo>
                    <a:pt x="0" y="162780"/>
                  </a:lnTo>
                  <a:close/>
                </a:path>
                <a:path w="1398905" h="2254885">
                  <a:moveTo>
                    <a:pt x="0" y="1106257"/>
                  </a:moveTo>
                  <a:lnTo>
                    <a:pt x="0" y="985165"/>
                  </a:lnTo>
                  <a:lnTo>
                    <a:pt x="571495" y="877268"/>
                  </a:lnTo>
                  <a:lnTo>
                    <a:pt x="751630" y="847823"/>
                  </a:lnTo>
                  <a:lnTo>
                    <a:pt x="854993" y="833023"/>
                  </a:lnTo>
                  <a:lnTo>
                    <a:pt x="911554" y="825844"/>
                  </a:lnTo>
                  <a:lnTo>
                    <a:pt x="963600" y="819969"/>
                  </a:lnTo>
                  <a:lnTo>
                    <a:pt x="1011318" y="815351"/>
                  </a:lnTo>
                  <a:lnTo>
                    <a:pt x="1054893" y="811944"/>
                  </a:lnTo>
                  <a:lnTo>
                    <a:pt x="1094512" y="809701"/>
                  </a:lnTo>
                  <a:lnTo>
                    <a:pt x="980567" y="937945"/>
                  </a:lnTo>
                  <a:lnTo>
                    <a:pt x="934355" y="942962"/>
                  </a:lnTo>
                  <a:lnTo>
                    <a:pt x="884844" y="949156"/>
                  </a:lnTo>
                  <a:lnTo>
                    <a:pt x="775297" y="964768"/>
                  </a:lnTo>
                  <a:lnTo>
                    <a:pt x="649369" y="984715"/>
                  </a:lnTo>
                  <a:lnTo>
                    <a:pt x="371453" y="1034181"/>
                  </a:lnTo>
                  <a:lnTo>
                    <a:pt x="0" y="1106257"/>
                  </a:lnTo>
                  <a:close/>
                </a:path>
                <a:path w="1398905" h="2254885">
                  <a:moveTo>
                    <a:pt x="0" y="1556163"/>
                  </a:moveTo>
                  <a:lnTo>
                    <a:pt x="0" y="1433430"/>
                  </a:lnTo>
                  <a:lnTo>
                    <a:pt x="163170" y="1390219"/>
                  </a:lnTo>
                  <a:lnTo>
                    <a:pt x="332627" y="1342410"/>
                  </a:lnTo>
                  <a:lnTo>
                    <a:pt x="445382" y="1308600"/>
                  </a:lnTo>
                  <a:lnTo>
                    <a:pt x="556345" y="1273417"/>
                  </a:lnTo>
                  <a:lnTo>
                    <a:pt x="610721" y="1255358"/>
                  </a:lnTo>
                  <a:lnTo>
                    <a:pt x="664128" y="1237013"/>
                  </a:lnTo>
                  <a:lnTo>
                    <a:pt x="716394" y="1218402"/>
                  </a:lnTo>
                  <a:lnTo>
                    <a:pt x="767344" y="1199542"/>
                  </a:lnTo>
                  <a:lnTo>
                    <a:pt x="816805" y="1180453"/>
                  </a:lnTo>
                  <a:lnTo>
                    <a:pt x="864604" y="1161155"/>
                  </a:lnTo>
                  <a:lnTo>
                    <a:pt x="910568" y="1141666"/>
                  </a:lnTo>
                  <a:lnTo>
                    <a:pt x="954522" y="1122004"/>
                  </a:lnTo>
                  <a:lnTo>
                    <a:pt x="996294" y="1102190"/>
                  </a:lnTo>
                  <a:lnTo>
                    <a:pt x="1035710" y="1082242"/>
                  </a:lnTo>
                  <a:lnTo>
                    <a:pt x="1072596" y="1062180"/>
                  </a:lnTo>
                  <a:lnTo>
                    <a:pt x="1106779" y="1042021"/>
                  </a:lnTo>
                  <a:lnTo>
                    <a:pt x="1166342" y="1001494"/>
                  </a:lnTo>
                  <a:lnTo>
                    <a:pt x="1213013" y="960811"/>
                  </a:lnTo>
                  <a:lnTo>
                    <a:pt x="1231079" y="940460"/>
                  </a:lnTo>
                  <a:lnTo>
                    <a:pt x="1361781" y="940460"/>
                  </a:lnTo>
                  <a:lnTo>
                    <a:pt x="1343283" y="986548"/>
                  </a:lnTo>
                  <a:lnTo>
                    <a:pt x="1312007" y="1028389"/>
                  </a:lnTo>
                  <a:lnTo>
                    <a:pt x="1261677" y="1076759"/>
                  </a:lnTo>
                  <a:lnTo>
                    <a:pt x="1230908" y="1100940"/>
                  </a:lnTo>
                  <a:lnTo>
                    <a:pt x="1196369" y="1125143"/>
                  </a:lnTo>
                  <a:lnTo>
                    <a:pt x="1158034" y="1149387"/>
                  </a:lnTo>
                  <a:lnTo>
                    <a:pt x="1115877" y="1173689"/>
                  </a:lnTo>
                  <a:lnTo>
                    <a:pt x="1069873" y="1198068"/>
                  </a:lnTo>
                  <a:lnTo>
                    <a:pt x="1019996" y="1222543"/>
                  </a:lnTo>
                  <a:lnTo>
                    <a:pt x="966221" y="1247131"/>
                  </a:lnTo>
                  <a:lnTo>
                    <a:pt x="908522" y="1271851"/>
                  </a:lnTo>
                  <a:lnTo>
                    <a:pt x="846873" y="1296722"/>
                  </a:lnTo>
                  <a:lnTo>
                    <a:pt x="781248" y="1321761"/>
                  </a:lnTo>
                  <a:lnTo>
                    <a:pt x="711622" y="1346987"/>
                  </a:lnTo>
                  <a:lnTo>
                    <a:pt x="632204" y="1374218"/>
                  </a:lnTo>
                  <a:lnTo>
                    <a:pt x="548312" y="1401584"/>
                  </a:lnTo>
                  <a:lnTo>
                    <a:pt x="459996" y="1429071"/>
                  </a:lnTo>
                  <a:lnTo>
                    <a:pt x="319337" y="1470495"/>
                  </a:lnTo>
                  <a:lnTo>
                    <a:pt x="169008" y="1512106"/>
                  </a:lnTo>
                  <a:lnTo>
                    <a:pt x="0" y="1556163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10668000" y="2324100"/>
            <a:ext cx="64769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колаж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обов’язково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використавши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назві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хронологія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6E35BAF6-ED0B-4F3B-9A4B-2E56DD1C5C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11971" t="36506" r="31462" b="17522"/>
          <a:stretch/>
        </p:blipFill>
        <p:spPr>
          <a:xfrm>
            <a:off x="419100" y="1028700"/>
            <a:ext cx="9563100" cy="822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1D4C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79675" y="4162947"/>
            <a:ext cx="3308325" cy="6124053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0" y="1"/>
            <a:ext cx="5071507" cy="10286997"/>
            <a:chOff x="0" y="1"/>
            <a:chExt cx="5071507" cy="10286997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"/>
              <a:ext cx="4133652" cy="666975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" y="5179090"/>
              <a:ext cx="5071402" cy="5107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105400" y="1104900"/>
            <a:ext cx="11697285" cy="403507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wrap="square" lIns="0" tIns="628015" rIns="0" bIns="0" rtlCol="0">
            <a:spAutoFit/>
          </a:bodyPr>
          <a:lstStyle/>
          <a:p>
            <a:pPr marL="12700" algn="ctr">
              <a:spcBef>
                <a:spcPts val="4945"/>
              </a:spcBef>
            </a:pP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Історики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точну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дату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тривалість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явищ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проблемно за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відсутності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писемних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 таких умов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приблизний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обліковують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більшими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проміжками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десять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об’єднують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десятиліття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100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у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1000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у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тисячоліття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sz="2900" dirty="0">
              <a:solidFill>
                <a:schemeClr val="tx1"/>
              </a:solidFill>
              <a:latin typeface="Microsoft Sans Serif"/>
              <a:cs typeface="Microsoft Sans Serif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E26422C6-61FB-424C-876B-61D9E5E2229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6934200" cy="20955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4667CA31-09CA-4E7D-8F2A-940B183D089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5154" t="31316" r="31923" b="37019"/>
          <a:stretch/>
        </p:blipFill>
        <p:spPr>
          <a:xfrm>
            <a:off x="4267200" y="5524500"/>
            <a:ext cx="10210800" cy="38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A8C3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28700" y="3726974"/>
            <a:ext cx="6128385" cy="641201"/>
          </a:xfrm>
          <a:prstGeom prst="rect">
            <a:avLst/>
          </a:prstGeom>
          <a:solidFill>
            <a:srgbClr val="FFFAEF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4150" dirty="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93756" y="400591"/>
            <a:ext cx="4895651" cy="733767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620000" y="5600700"/>
            <a:ext cx="6128385" cy="641201"/>
          </a:xfrm>
          <a:prstGeom prst="rect">
            <a:avLst/>
          </a:prstGeom>
          <a:solidFill>
            <a:srgbClr val="FFFAEF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4150" dirty="0"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140450" y="5272365"/>
            <a:ext cx="4147611" cy="501463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028700" y="6360089"/>
            <a:ext cx="6128385" cy="641201"/>
          </a:xfrm>
          <a:prstGeom prst="rect">
            <a:avLst/>
          </a:prstGeom>
          <a:solidFill>
            <a:srgbClr val="FFFAEF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415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67600" y="7962900"/>
            <a:ext cx="6128385" cy="641201"/>
          </a:xfrm>
          <a:prstGeom prst="rect">
            <a:avLst/>
          </a:prstGeom>
          <a:solidFill>
            <a:srgbClr val="FFFAEF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415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611734" y="276214"/>
            <a:ext cx="9420860" cy="1261243"/>
          </a:xfrm>
          <a:prstGeom prst="rect">
            <a:avLst/>
          </a:prstGeom>
        </p:spPr>
        <p:txBody>
          <a:bodyPr vert="horz" wrap="square" lIns="0" tIns="8070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355"/>
              </a:spcBef>
            </a:pPr>
            <a:endParaRPr sz="2900" dirty="0">
              <a:latin typeface="Microsoft Sans Serif"/>
              <a:cs typeface="Microsoft Sans Serif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CD8AEBC-D0E2-4A58-A6D7-6A3F617FF2F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4325600" cy="2019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86908BD3-F06A-4D66-B653-3E8255C5CC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8800" y="2705100"/>
            <a:ext cx="4614203" cy="4360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B8A6849-A683-4608-900B-1B40842C37A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43800" y="3238500"/>
            <a:ext cx="7086600" cy="6110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4" name="object 39"/>
          <p:cNvGrpSpPr/>
          <p:nvPr/>
        </p:nvGrpSpPr>
        <p:grpSpPr>
          <a:xfrm>
            <a:off x="609600" y="6743700"/>
            <a:ext cx="4191000" cy="3543300"/>
            <a:chOff x="12164162" y="3396061"/>
            <a:chExt cx="1417955" cy="1428750"/>
          </a:xfrm>
        </p:grpSpPr>
        <p:sp>
          <p:nvSpPr>
            <p:cNvPr id="15" name="object 40"/>
            <p:cNvSpPr/>
            <p:nvPr/>
          </p:nvSpPr>
          <p:spPr>
            <a:xfrm>
              <a:off x="12164162" y="3396061"/>
              <a:ext cx="1417955" cy="1428750"/>
            </a:xfrm>
            <a:custGeom>
              <a:avLst/>
              <a:gdLst/>
              <a:ahLst/>
              <a:cxnLst/>
              <a:rect l="l" t="t" r="r" b="b"/>
              <a:pathLst>
                <a:path w="1417955" h="1428750">
                  <a:moveTo>
                    <a:pt x="784874" y="1428749"/>
                  </a:moveTo>
                  <a:lnTo>
                    <a:pt x="639091" y="1082706"/>
                  </a:lnTo>
                  <a:lnTo>
                    <a:pt x="448253" y="1362455"/>
                  </a:lnTo>
                  <a:lnTo>
                    <a:pt x="448253" y="1012412"/>
                  </a:lnTo>
                  <a:lnTo>
                    <a:pt x="145782" y="1179004"/>
                  </a:lnTo>
                  <a:lnTo>
                    <a:pt x="362448" y="873537"/>
                  </a:lnTo>
                  <a:lnTo>
                    <a:pt x="0" y="834961"/>
                  </a:lnTo>
                  <a:lnTo>
                    <a:pt x="334612" y="683228"/>
                  </a:lnTo>
                  <a:lnTo>
                    <a:pt x="27836" y="488918"/>
                  </a:lnTo>
                  <a:lnTo>
                    <a:pt x="383971" y="527494"/>
                  </a:lnTo>
                  <a:lnTo>
                    <a:pt x="220970" y="241458"/>
                  </a:lnTo>
                  <a:lnTo>
                    <a:pt x="519136" y="408050"/>
                  </a:lnTo>
                  <a:lnTo>
                    <a:pt x="617568" y="0"/>
                  </a:lnTo>
                  <a:lnTo>
                    <a:pt x="752733" y="408050"/>
                  </a:lnTo>
                  <a:lnTo>
                    <a:pt x="1018758" y="123729"/>
                  </a:lnTo>
                  <a:lnTo>
                    <a:pt x="937258" y="506063"/>
                  </a:lnTo>
                  <a:lnTo>
                    <a:pt x="1310324" y="354329"/>
                  </a:lnTo>
                  <a:lnTo>
                    <a:pt x="1044586" y="651509"/>
                  </a:lnTo>
                  <a:lnTo>
                    <a:pt x="1417653" y="651509"/>
                  </a:lnTo>
                  <a:lnTo>
                    <a:pt x="1076727" y="835247"/>
                  </a:lnTo>
                  <a:lnTo>
                    <a:pt x="1363988" y="980122"/>
                  </a:lnTo>
                  <a:lnTo>
                    <a:pt x="1018758" y="1008125"/>
                  </a:lnTo>
                  <a:lnTo>
                    <a:pt x="1158228" y="1330737"/>
                  </a:lnTo>
                  <a:lnTo>
                    <a:pt x="834234" y="1076705"/>
                  </a:lnTo>
                  <a:lnTo>
                    <a:pt x="784874" y="1428749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1"/>
            <p:cNvSpPr/>
            <p:nvPr/>
          </p:nvSpPr>
          <p:spPr>
            <a:xfrm>
              <a:off x="12202904" y="3473499"/>
              <a:ext cx="1149985" cy="1101725"/>
            </a:xfrm>
            <a:custGeom>
              <a:avLst/>
              <a:gdLst/>
              <a:ahLst/>
              <a:cxnLst/>
              <a:rect l="l" t="t" r="r" b="b"/>
              <a:pathLst>
                <a:path w="1149984" h="1101725">
                  <a:moveTo>
                    <a:pt x="620725" y="48863"/>
                  </a:moveTo>
                  <a:lnTo>
                    <a:pt x="573087" y="41826"/>
                  </a:lnTo>
                  <a:lnTo>
                    <a:pt x="550703" y="39719"/>
                  </a:lnTo>
                  <a:lnTo>
                    <a:pt x="560173" y="0"/>
                  </a:lnTo>
                  <a:lnTo>
                    <a:pt x="572114" y="1169"/>
                  </a:lnTo>
                  <a:lnTo>
                    <a:pt x="583813" y="2500"/>
                  </a:lnTo>
                  <a:lnTo>
                    <a:pt x="606376" y="5429"/>
                  </a:lnTo>
                  <a:lnTo>
                    <a:pt x="620725" y="48863"/>
                  </a:lnTo>
                  <a:close/>
                </a:path>
                <a:path w="1149984" h="1101725">
                  <a:moveTo>
                    <a:pt x="409512" y="1072133"/>
                  </a:moveTo>
                  <a:lnTo>
                    <a:pt x="409512" y="1030985"/>
                  </a:lnTo>
                  <a:lnTo>
                    <a:pt x="454610" y="1022843"/>
                  </a:lnTo>
                  <a:lnTo>
                    <a:pt x="862476" y="944519"/>
                  </a:lnTo>
                  <a:lnTo>
                    <a:pt x="913191" y="935878"/>
                  </a:lnTo>
                  <a:lnTo>
                    <a:pt x="961286" y="928437"/>
                  </a:lnTo>
                  <a:lnTo>
                    <a:pt x="1006418" y="922400"/>
                  </a:lnTo>
                  <a:lnTo>
                    <a:pt x="1051034" y="917574"/>
                  </a:lnTo>
                  <a:lnTo>
                    <a:pt x="1089569" y="915078"/>
                  </a:lnTo>
                  <a:lnTo>
                    <a:pt x="1122401" y="914886"/>
                  </a:lnTo>
                  <a:lnTo>
                    <a:pt x="1149906" y="916971"/>
                  </a:lnTo>
                  <a:lnTo>
                    <a:pt x="980017" y="930687"/>
                  </a:lnTo>
                  <a:lnTo>
                    <a:pt x="994652" y="964691"/>
                  </a:lnTo>
                  <a:lnTo>
                    <a:pt x="951534" y="970840"/>
                  </a:lnTo>
                  <a:lnTo>
                    <a:pt x="905771" y="978159"/>
                  </a:lnTo>
                  <a:lnTo>
                    <a:pt x="807532" y="995666"/>
                  </a:lnTo>
                  <a:lnTo>
                    <a:pt x="757066" y="1005268"/>
                  </a:lnTo>
                  <a:lnTo>
                    <a:pt x="600350" y="1005268"/>
                  </a:lnTo>
                  <a:lnTo>
                    <a:pt x="575957" y="1040987"/>
                  </a:lnTo>
                  <a:lnTo>
                    <a:pt x="409512" y="1072133"/>
                  </a:lnTo>
                  <a:close/>
                </a:path>
                <a:path w="1149984" h="1101725">
                  <a:moveTo>
                    <a:pt x="612403" y="1033843"/>
                  </a:moveTo>
                  <a:lnTo>
                    <a:pt x="600350" y="1005268"/>
                  </a:lnTo>
                  <a:lnTo>
                    <a:pt x="757066" y="1005268"/>
                  </a:lnTo>
                  <a:lnTo>
                    <a:pt x="647987" y="1026699"/>
                  </a:lnTo>
                  <a:lnTo>
                    <a:pt x="630303" y="1030378"/>
                  </a:lnTo>
                  <a:lnTo>
                    <a:pt x="612403" y="1033843"/>
                  </a:lnTo>
                  <a:close/>
                </a:path>
                <a:path w="1149984" h="1101725">
                  <a:moveTo>
                    <a:pt x="330881" y="424338"/>
                  </a:moveTo>
                  <a:lnTo>
                    <a:pt x="309932" y="387762"/>
                  </a:lnTo>
                  <a:lnTo>
                    <a:pt x="366286" y="373153"/>
                  </a:lnTo>
                  <a:lnTo>
                    <a:pt x="395446" y="365139"/>
                  </a:lnTo>
                  <a:lnTo>
                    <a:pt x="479778" y="339767"/>
                  </a:lnTo>
                  <a:lnTo>
                    <a:pt x="530371" y="322696"/>
                  </a:lnTo>
                  <a:lnTo>
                    <a:pt x="576674" y="305466"/>
                  </a:lnTo>
                  <a:lnTo>
                    <a:pt x="618578" y="288141"/>
                  </a:lnTo>
                  <a:lnTo>
                    <a:pt x="655970" y="270785"/>
                  </a:lnTo>
                  <a:lnTo>
                    <a:pt x="688738" y="253460"/>
                  </a:lnTo>
                  <a:lnTo>
                    <a:pt x="701652" y="292893"/>
                  </a:lnTo>
                  <a:lnTo>
                    <a:pt x="631455" y="327053"/>
                  </a:lnTo>
                  <a:lnTo>
                    <a:pt x="588829" y="344474"/>
                  </a:lnTo>
                  <a:lnTo>
                    <a:pt x="542043" y="361704"/>
                  </a:lnTo>
                  <a:lnTo>
                    <a:pt x="491221" y="378714"/>
                  </a:lnTo>
                  <a:lnTo>
                    <a:pt x="436487" y="395477"/>
                  </a:lnTo>
                  <a:lnTo>
                    <a:pt x="382823" y="410658"/>
                  </a:lnTo>
                  <a:lnTo>
                    <a:pt x="356583" y="417699"/>
                  </a:lnTo>
                  <a:lnTo>
                    <a:pt x="330881" y="424338"/>
                  </a:lnTo>
                  <a:close/>
                </a:path>
                <a:path w="1149984" h="1101725">
                  <a:moveTo>
                    <a:pt x="95562" y="478916"/>
                  </a:moveTo>
                  <a:lnTo>
                    <a:pt x="52229" y="451484"/>
                  </a:lnTo>
                  <a:lnTo>
                    <a:pt x="74317" y="443341"/>
                  </a:lnTo>
                  <a:lnTo>
                    <a:pt x="92046" y="437340"/>
                  </a:lnTo>
                  <a:lnTo>
                    <a:pt x="104288" y="433482"/>
                  </a:lnTo>
                  <a:lnTo>
                    <a:pt x="109911" y="431768"/>
                  </a:lnTo>
                  <a:lnTo>
                    <a:pt x="111632" y="431482"/>
                  </a:lnTo>
                  <a:lnTo>
                    <a:pt x="111919" y="431482"/>
                  </a:lnTo>
                  <a:lnTo>
                    <a:pt x="119955" y="430053"/>
                  </a:lnTo>
                  <a:lnTo>
                    <a:pt x="134016" y="427196"/>
                  </a:lnTo>
                  <a:lnTo>
                    <a:pt x="262294" y="440912"/>
                  </a:lnTo>
                  <a:lnTo>
                    <a:pt x="208702" y="453038"/>
                  </a:lnTo>
                  <a:lnTo>
                    <a:pt x="165440" y="462271"/>
                  </a:lnTo>
                  <a:lnTo>
                    <a:pt x="135093" y="468397"/>
                  </a:lnTo>
                  <a:lnTo>
                    <a:pt x="120242" y="471201"/>
                  </a:lnTo>
                  <a:lnTo>
                    <a:pt x="104624" y="476023"/>
                  </a:lnTo>
                  <a:lnTo>
                    <a:pt x="95562" y="478916"/>
                  </a:lnTo>
                  <a:close/>
                </a:path>
                <a:path w="1149984" h="1101725">
                  <a:moveTo>
                    <a:pt x="0" y="740092"/>
                  </a:moveTo>
                  <a:lnTo>
                    <a:pt x="110772" y="689800"/>
                  </a:lnTo>
                  <a:lnTo>
                    <a:pt x="111632" y="689800"/>
                  </a:lnTo>
                  <a:lnTo>
                    <a:pt x="154102" y="684222"/>
                  </a:lnTo>
                  <a:lnTo>
                    <a:pt x="198521" y="677680"/>
                  </a:lnTo>
                  <a:lnTo>
                    <a:pt x="244635" y="670291"/>
                  </a:lnTo>
                  <a:lnTo>
                    <a:pt x="340925" y="653438"/>
                  </a:lnTo>
                  <a:lnTo>
                    <a:pt x="854948" y="554549"/>
                  </a:lnTo>
                  <a:lnTo>
                    <a:pt x="900413" y="546868"/>
                  </a:lnTo>
                  <a:lnTo>
                    <a:pt x="942710" y="540353"/>
                  </a:lnTo>
                  <a:lnTo>
                    <a:pt x="1000894" y="532995"/>
                  </a:lnTo>
                  <a:lnTo>
                    <a:pt x="1045734" y="529494"/>
                  </a:lnTo>
                  <a:lnTo>
                    <a:pt x="1006705" y="573214"/>
                  </a:lnTo>
                  <a:lnTo>
                    <a:pt x="990877" y="574924"/>
                  </a:lnTo>
                  <a:lnTo>
                    <a:pt x="973918" y="577036"/>
                  </a:lnTo>
                  <a:lnTo>
                    <a:pt x="936397" y="582358"/>
                  </a:lnTo>
                  <a:lnTo>
                    <a:pt x="895391" y="588807"/>
                  </a:lnTo>
                  <a:lnTo>
                    <a:pt x="851554" y="596301"/>
                  </a:lnTo>
                  <a:lnTo>
                    <a:pt x="347705" y="693443"/>
                  </a:lnTo>
                  <a:lnTo>
                    <a:pt x="250792" y="710386"/>
                  </a:lnTo>
                  <a:lnTo>
                    <a:pt x="204307" y="717829"/>
                  </a:lnTo>
                  <a:lnTo>
                    <a:pt x="159465" y="724435"/>
                  </a:lnTo>
                  <a:lnTo>
                    <a:pt x="116511" y="730091"/>
                  </a:lnTo>
                  <a:lnTo>
                    <a:pt x="53843" y="736699"/>
                  </a:lnTo>
                  <a:lnTo>
                    <a:pt x="25832" y="738811"/>
                  </a:lnTo>
                  <a:lnTo>
                    <a:pt x="0" y="740092"/>
                  </a:lnTo>
                  <a:close/>
                </a:path>
                <a:path w="1149984" h="1101725">
                  <a:moveTo>
                    <a:pt x="271190" y="870108"/>
                  </a:moveTo>
                  <a:lnTo>
                    <a:pt x="305340" y="822674"/>
                  </a:lnTo>
                  <a:lnTo>
                    <a:pt x="456319" y="792039"/>
                  </a:lnTo>
                  <a:lnTo>
                    <a:pt x="566774" y="767524"/>
                  </a:lnTo>
                  <a:lnTo>
                    <a:pt x="616127" y="755785"/>
                  </a:lnTo>
                  <a:lnTo>
                    <a:pt x="669981" y="742352"/>
                  </a:lnTo>
                  <a:lnTo>
                    <a:pt x="726731" y="727398"/>
                  </a:lnTo>
                  <a:lnTo>
                    <a:pt x="784773" y="711100"/>
                  </a:lnTo>
                  <a:lnTo>
                    <a:pt x="842504" y="693631"/>
                  </a:lnTo>
                  <a:lnTo>
                    <a:pt x="898319" y="675169"/>
                  </a:lnTo>
                  <a:lnTo>
                    <a:pt x="950614" y="655887"/>
                  </a:lnTo>
                  <a:lnTo>
                    <a:pt x="997785" y="635961"/>
                  </a:lnTo>
                  <a:lnTo>
                    <a:pt x="1038227" y="615567"/>
                  </a:lnTo>
                  <a:lnTo>
                    <a:pt x="1070337" y="594878"/>
                  </a:lnTo>
                  <a:lnTo>
                    <a:pt x="1092511" y="574071"/>
                  </a:lnTo>
                  <a:lnTo>
                    <a:pt x="1137279" y="574071"/>
                  </a:lnTo>
                  <a:lnTo>
                    <a:pt x="1104945" y="618888"/>
                  </a:lnTo>
                  <a:lnTo>
                    <a:pt x="1072900" y="641988"/>
                  </a:lnTo>
                  <a:lnTo>
                    <a:pt x="1030621" y="665225"/>
                  </a:lnTo>
                  <a:lnTo>
                    <a:pt x="977914" y="688737"/>
                  </a:lnTo>
                  <a:lnTo>
                    <a:pt x="914587" y="712660"/>
                  </a:lnTo>
                  <a:lnTo>
                    <a:pt x="875256" y="725936"/>
                  </a:lnTo>
                  <a:lnTo>
                    <a:pt x="832813" y="739302"/>
                  </a:lnTo>
                  <a:lnTo>
                    <a:pt x="787308" y="752743"/>
                  </a:lnTo>
                  <a:lnTo>
                    <a:pt x="738791" y="766244"/>
                  </a:lnTo>
                  <a:lnTo>
                    <a:pt x="687312" y="779790"/>
                  </a:lnTo>
                  <a:lnTo>
                    <a:pt x="632922" y="793366"/>
                  </a:lnTo>
                  <a:lnTo>
                    <a:pt x="575670" y="806957"/>
                  </a:lnTo>
                  <a:lnTo>
                    <a:pt x="465674" y="831267"/>
                  </a:lnTo>
                  <a:lnTo>
                    <a:pt x="314988" y="861759"/>
                  </a:lnTo>
                  <a:lnTo>
                    <a:pt x="271190" y="870108"/>
                  </a:lnTo>
                  <a:close/>
                </a:path>
                <a:path w="1149984" h="1101725">
                  <a:moveTo>
                    <a:pt x="107328" y="1101566"/>
                  </a:moveTo>
                  <a:lnTo>
                    <a:pt x="133729" y="1064132"/>
                  </a:lnTo>
                  <a:lnTo>
                    <a:pt x="143581" y="1064030"/>
                  </a:lnTo>
                  <a:lnTo>
                    <a:pt x="154212" y="1063739"/>
                  </a:lnTo>
                  <a:lnTo>
                    <a:pt x="177924" y="1062704"/>
                  </a:lnTo>
                  <a:lnTo>
                    <a:pt x="107328" y="1101566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FAEF"/>
          </a:solidFill>
        </p:spPr>
        <p:txBody>
          <a:bodyPr wrap="square" lIns="0" tIns="0" rIns="0" bIns="0" rtlCol="0"/>
          <a:lstStyle/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630103"/>
            <a:ext cx="5985703" cy="3656895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609600" y="876300"/>
            <a:ext cx="7301981" cy="50911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Описуючи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з’ясовувати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десятиліття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тисячоліття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належить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дата.</a:t>
            </a:r>
            <a:b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застосовують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правило </a:t>
            </a:r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«ЗАКРЕСЛИ ТА ДОДАЙ»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spc="-45" dirty="0">
              <a:solidFill>
                <a:schemeClr val="tx1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9919C892-F56A-4BF1-81AD-916FCBA7DA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8885" t="16804" r="35500" b="6646"/>
          <a:stretch/>
        </p:blipFill>
        <p:spPr>
          <a:xfrm>
            <a:off x="8001000" y="571500"/>
            <a:ext cx="9982200" cy="914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6" name="object 3"/>
          <p:cNvGrpSpPr/>
          <p:nvPr/>
        </p:nvGrpSpPr>
        <p:grpSpPr>
          <a:xfrm>
            <a:off x="2987589" y="6522121"/>
            <a:ext cx="4862830" cy="3441700"/>
            <a:chOff x="2987589" y="6522121"/>
            <a:chExt cx="4862830" cy="3441700"/>
          </a:xfrm>
        </p:grpSpPr>
        <p:sp>
          <p:nvSpPr>
            <p:cNvPr id="17" name="object 4"/>
            <p:cNvSpPr/>
            <p:nvPr/>
          </p:nvSpPr>
          <p:spPr>
            <a:xfrm>
              <a:off x="2987589" y="6525620"/>
              <a:ext cx="4820285" cy="3437890"/>
            </a:xfrm>
            <a:custGeom>
              <a:avLst/>
              <a:gdLst/>
              <a:ahLst/>
              <a:cxnLst/>
              <a:rect l="l" t="t" r="r" b="b"/>
              <a:pathLst>
                <a:path w="4820284" h="3437890">
                  <a:moveTo>
                    <a:pt x="1229921" y="3437803"/>
                  </a:moveTo>
                  <a:lnTo>
                    <a:pt x="0" y="1385732"/>
                  </a:lnTo>
                  <a:lnTo>
                    <a:pt x="2636755" y="0"/>
                  </a:lnTo>
                  <a:lnTo>
                    <a:pt x="4820020" y="1550782"/>
                  </a:lnTo>
                  <a:lnTo>
                    <a:pt x="1229921" y="3437803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5"/>
            <p:cNvSpPr/>
            <p:nvPr/>
          </p:nvSpPr>
          <p:spPr>
            <a:xfrm>
              <a:off x="3276841" y="6767753"/>
              <a:ext cx="3727450" cy="2910840"/>
            </a:xfrm>
            <a:custGeom>
              <a:avLst/>
              <a:gdLst/>
              <a:ahLst/>
              <a:cxnLst/>
              <a:rect l="l" t="t" r="r" b="b"/>
              <a:pathLst>
                <a:path w="3727450" h="2910840">
                  <a:moveTo>
                    <a:pt x="1115834" y="2471674"/>
                  </a:moveTo>
                  <a:lnTo>
                    <a:pt x="600214" y="1490548"/>
                  </a:lnTo>
                  <a:lnTo>
                    <a:pt x="554355" y="1516989"/>
                  </a:lnTo>
                  <a:lnTo>
                    <a:pt x="1074407" y="2486164"/>
                  </a:lnTo>
                  <a:lnTo>
                    <a:pt x="1115834" y="2471674"/>
                  </a:lnTo>
                  <a:close/>
                </a:path>
                <a:path w="3727450" h="2910840">
                  <a:moveTo>
                    <a:pt x="1242656" y="2402459"/>
                  </a:moveTo>
                  <a:lnTo>
                    <a:pt x="727036" y="1421345"/>
                  </a:lnTo>
                  <a:lnTo>
                    <a:pt x="697369" y="1439227"/>
                  </a:lnTo>
                  <a:lnTo>
                    <a:pt x="1212989" y="2420353"/>
                  </a:lnTo>
                  <a:lnTo>
                    <a:pt x="1242656" y="2402459"/>
                  </a:lnTo>
                  <a:close/>
                </a:path>
                <a:path w="3727450" h="2910840">
                  <a:moveTo>
                    <a:pt x="1374902" y="2334818"/>
                  </a:moveTo>
                  <a:lnTo>
                    <a:pt x="859282" y="1353705"/>
                  </a:lnTo>
                  <a:lnTo>
                    <a:pt x="829614" y="1371587"/>
                  </a:lnTo>
                  <a:lnTo>
                    <a:pt x="1348752" y="2340508"/>
                  </a:lnTo>
                  <a:lnTo>
                    <a:pt x="1374902" y="2334818"/>
                  </a:lnTo>
                  <a:close/>
                </a:path>
                <a:path w="3727450" h="2910840">
                  <a:moveTo>
                    <a:pt x="1507947" y="2254186"/>
                  </a:moveTo>
                  <a:lnTo>
                    <a:pt x="988809" y="1285278"/>
                  </a:lnTo>
                  <a:lnTo>
                    <a:pt x="968095" y="1292529"/>
                  </a:lnTo>
                  <a:lnTo>
                    <a:pt x="1483715" y="2273643"/>
                  </a:lnTo>
                  <a:lnTo>
                    <a:pt x="1507947" y="2254186"/>
                  </a:lnTo>
                  <a:close/>
                </a:path>
                <a:path w="3727450" h="2910840">
                  <a:moveTo>
                    <a:pt x="1651850" y="2176691"/>
                  </a:moveTo>
                  <a:lnTo>
                    <a:pt x="1132725" y="1207770"/>
                  </a:lnTo>
                  <a:lnTo>
                    <a:pt x="1087767" y="1234478"/>
                  </a:lnTo>
                  <a:lnTo>
                    <a:pt x="1606905" y="2203399"/>
                  </a:lnTo>
                  <a:lnTo>
                    <a:pt x="1651850" y="2176691"/>
                  </a:lnTo>
                  <a:close/>
                </a:path>
                <a:path w="3727450" h="2910840">
                  <a:moveTo>
                    <a:pt x="1772437" y="2118906"/>
                  </a:moveTo>
                  <a:lnTo>
                    <a:pt x="1253299" y="1149985"/>
                  </a:lnTo>
                  <a:lnTo>
                    <a:pt x="1232585" y="1157236"/>
                  </a:lnTo>
                  <a:lnTo>
                    <a:pt x="1751723" y="2126157"/>
                  </a:lnTo>
                  <a:lnTo>
                    <a:pt x="1772437" y="2118906"/>
                  </a:lnTo>
                  <a:close/>
                </a:path>
                <a:path w="3727450" h="2910840">
                  <a:moveTo>
                    <a:pt x="1783359" y="2241004"/>
                  </a:moveTo>
                  <a:lnTo>
                    <a:pt x="1775028" y="2238603"/>
                  </a:lnTo>
                  <a:lnTo>
                    <a:pt x="1775218" y="2238654"/>
                  </a:lnTo>
                  <a:lnTo>
                    <a:pt x="1774202" y="2225141"/>
                  </a:lnTo>
                  <a:lnTo>
                    <a:pt x="1765147" y="2222538"/>
                  </a:lnTo>
                  <a:lnTo>
                    <a:pt x="1756892" y="2206942"/>
                  </a:lnTo>
                  <a:lnTo>
                    <a:pt x="1756778" y="2193696"/>
                  </a:lnTo>
                  <a:lnTo>
                    <a:pt x="1741385" y="2189264"/>
                  </a:lnTo>
                  <a:lnTo>
                    <a:pt x="1739900" y="2202053"/>
                  </a:lnTo>
                  <a:lnTo>
                    <a:pt x="1743189" y="2202992"/>
                  </a:lnTo>
                  <a:lnTo>
                    <a:pt x="1744167" y="2216493"/>
                  </a:lnTo>
                  <a:lnTo>
                    <a:pt x="1749755" y="2218105"/>
                  </a:lnTo>
                  <a:lnTo>
                    <a:pt x="1752193" y="2232025"/>
                  </a:lnTo>
                  <a:lnTo>
                    <a:pt x="1768881" y="2236838"/>
                  </a:lnTo>
                  <a:lnTo>
                    <a:pt x="1772602" y="2251113"/>
                  </a:lnTo>
                  <a:lnTo>
                    <a:pt x="1783359" y="2241004"/>
                  </a:lnTo>
                  <a:close/>
                </a:path>
                <a:path w="3727450" h="2910840">
                  <a:moveTo>
                    <a:pt x="1799551" y="2232444"/>
                  </a:moveTo>
                  <a:lnTo>
                    <a:pt x="1785061" y="2228278"/>
                  </a:lnTo>
                  <a:lnTo>
                    <a:pt x="1777923" y="2239429"/>
                  </a:lnTo>
                  <a:lnTo>
                    <a:pt x="1783359" y="2241004"/>
                  </a:lnTo>
                  <a:lnTo>
                    <a:pt x="1789696" y="2242820"/>
                  </a:lnTo>
                  <a:lnTo>
                    <a:pt x="1799551" y="2232444"/>
                  </a:lnTo>
                  <a:close/>
                </a:path>
                <a:path w="3727450" h="2910840">
                  <a:moveTo>
                    <a:pt x="1802168" y="2206764"/>
                  </a:moveTo>
                  <a:lnTo>
                    <a:pt x="1797685" y="2205469"/>
                  </a:lnTo>
                  <a:lnTo>
                    <a:pt x="1795614" y="2191664"/>
                  </a:lnTo>
                  <a:lnTo>
                    <a:pt x="1774888" y="2185695"/>
                  </a:lnTo>
                  <a:lnTo>
                    <a:pt x="1783956" y="2188299"/>
                  </a:lnTo>
                  <a:lnTo>
                    <a:pt x="1781937" y="2174506"/>
                  </a:lnTo>
                  <a:lnTo>
                    <a:pt x="1761998" y="2168766"/>
                  </a:lnTo>
                  <a:lnTo>
                    <a:pt x="1745805" y="2177313"/>
                  </a:lnTo>
                  <a:lnTo>
                    <a:pt x="1739582" y="2188743"/>
                  </a:lnTo>
                  <a:lnTo>
                    <a:pt x="1741385" y="2189264"/>
                  </a:lnTo>
                  <a:lnTo>
                    <a:pt x="1754060" y="2192909"/>
                  </a:lnTo>
                  <a:lnTo>
                    <a:pt x="1763014" y="2182279"/>
                  </a:lnTo>
                  <a:lnTo>
                    <a:pt x="1773885" y="2185416"/>
                  </a:lnTo>
                  <a:lnTo>
                    <a:pt x="1774888" y="2198916"/>
                  </a:lnTo>
                  <a:lnTo>
                    <a:pt x="1783143" y="2214499"/>
                  </a:lnTo>
                  <a:lnTo>
                    <a:pt x="1789480" y="2216327"/>
                  </a:lnTo>
                  <a:lnTo>
                    <a:pt x="1801952" y="2219922"/>
                  </a:lnTo>
                  <a:lnTo>
                    <a:pt x="1802168" y="2206764"/>
                  </a:lnTo>
                  <a:close/>
                </a:path>
                <a:path w="3727450" h="2910840">
                  <a:moveTo>
                    <a:pt x="1803971" y="2220506"/>
                  </a:moveTo>
                  <a:lnTo>
                    <a:pt x="1789480" y="2216327"/>
                  </a:lnTo>
                  <a:lnTo>
                    <a:pt x="1788693" y="2229320"/>
                  </a:lnTo>
                  <a:lnTo>
                    <a:pt x="1799551" y="2232444"/>
                  </a:lnTo>
                  <a:lnTo>
                    <a:pt x="1801368" y="2232964"/>
                  </a:lnTo>
                  <a:lnTo>
                    <a:pt x="1803971" y="2220506"/>
                  </a:lnTo>
                  <a:close/>
                </a:path>
                <a:path w="3727450" h="2910840">
                  <a:moveTo>
                    <a:pt x="1854365" y="2195360"/>
                  </a:moveTo>
                  <a:lnTo>
                    <a:pt x="1853349" y="2181860"/>
                  </a:lnTo>
                  <a:lnTo>
                    <a:pt x="1837232" y="2177224"/>
                  </a:lnTo>
                  <a:lnTo>
                    <a:pt x="1844294" y="2179243"/>
                  </a:lnTo>
                  <a:lnTo>
                    <a:pt x="1836039" y="2163661"/>
                  </a:lnTo>
                  <a:lnTo>
                    <a:pt x="1822335" y="2159711"/>
                  </a:lnTo>
                  <a:lnTo>
                    <a:pt x="1823313" y="2173211"/>
                  </a:lnTo>
                  <a:lnTo>
                    <a:pt x="1828901" y="2174824"/>
                  </a:lnTo>
                  <a:lnTo>
                    <a:pt x="1831340" y="2188730"/>
                  </a:lnTo>
                  <a:lnTo>
                    <a:pt x="1842579" y="2191969"/>
                  </a:lnTo>
                  <a:lnTo>
                    <a:pt x="1854365" y="2195360"/>
                  </a:lnTo>
                  <a:close/>
                </a:path>
                <a:path w="3727450" h="2910840">
                  <a:moveTo>
                    <a:pt x="1876831" y="2162187"/>
                  </a:moveTo>
                  <a:lnTo>
                    <a:pt x="1874761" y="2148370"/>
                  </a:lnTo>
                  <a:lnTo>
                    <a:pt x="1863102" y="2145017"/>
                  </a:lnTo>
                  <a:lnTo>
                    <a:pt x="1861083" y="2131225"/>
                  </a:lnTo>
                  <a:lnTo>
                    <a:pt x="1841144" y="2125484"/>
                  </a:lnTo>
                  <a:lnTo>
                    <a:pt x="1824951" y="2134031"/>
                  </a:lnTo>
                  <a:lnTo>
                    <a:pt x="1818728" y="2145449"/>
                  </a:lnTo>
                  <a:lnTo>
                    <a:pt x="1820532" y="2145969"/>
                  </a:lnTo>
                  <a:lnTo>
                    <a:pt x="1819046" y="2158758"/>
                  </a:lnTo>
                  <a:lnTo>
                    <a:pt x="1822335" y="2159711"/>
                  </a:lnTo>
                  <a:lnTo>
                    <a:pt x="1832419" y="2162606"/>
                  </a:lnTo>
                  <a:lnTo>
                    <a:pt x="1832305" y="2149373"/>
                  </a:lnTo>
                  <a:lnTo>
                    <a:pt x="1833206" y="2149627"/>
                  </a:lnTo>
                  <a:lnTo>
                    <a:pt x="1842160" y="2138984"/>
                  </a:lnTo>
                  <a:lnTo>
                    <a:pt x="1849399" y="2141080"/>
                  </a:lnTo>
                  <a:lnTo>
                    <a:pt x="1849513" y="2154313"/>
                  </a:lnTo>
                  <a:lnTo>
                    <a:pt x="1854034" y="2155621"/>
                  </a:lnTo>
                  <a:lnTo>
                    <a:pt x="1876831" y="2162187"/>
                  </a:lnTo>
                  <a:close/>
                </a:path>
                <a:path w="3727450" h="2910840">
                  <a:moveTo>
                    <a:pt x="1881314" y="2163483"/>
                  </a:moveTo>
                  <a:lnTo>
                    <a:pt x="1854034" y="2155621"/>
                  </a:lnTo>
                  <a:lnTo>
                    <a:pt x="1862289" y="2171217"/>
                  </a:lnTo>
                  <a:lnTo>
                    <a:pt x="1866823" y="2172525"/>
                  </a:lnTo>
                  <a:lnTo>
                    <a:pt x="1881098" y="2176627"/>
                  </a:lnTo>
                  <a:lnTo>
                    <a:pt x="1881314" y="2163483"/>
                  </a:lnTo>
                  <a:close/>
                </a:path>
                <a:path w="3727450" h="2910840">
                  <a:moveTo>
                    <a:pt x="1883117" y="2177211"/>
                  </a:moveTo>
                  <a:lnTo>
                    <a:pt x="1866823" y="2172525"/>
                  </a:lnTo>
                  <a:lnTo>
                    <a:pt x="1865122" y="2185251"/>
                  </a:lnTo>
                  <a:lnTo>
                    <a:pt x="1864207" y="2184984"/>
                  </a:lnTo>
                  <a:lnTo>
                    <a:pt x="1857984" y="2196414"/>
                  </a:lnTo>
                  <a:lnTo>
                    <a:pt x="1842579" y="2191969"/>
                  </a:lnTo>
                  <a:lnTo>
                    <a:pt x="1844509" y="2205748"/>
                  </a:lnTo>
                  <a:lnTo>
                    <a:pt x="1858987" y="2209914"/>
                  </a:lnTo>
                  <a:lnTo>
                    <a:pt x="1868830" y="2199551"/>
                  </a:lnTo>
                  <a:lnTo>
                    <a:pt x="1875180" y="2201367"/>
                  </a:lnTo>
                  <a:lnTo>
                    <a:pt x="1881416" y="2189937"/>
                  </a:lnTo>
                  <a:lnTo>
                    <a:pt x="1883117" y="2177211"/>
                  </a:lnTo>
                  <a:close/>
                </a:path>
                <a:path w="3727450" h="2910840">
                  <a:moveTo>
                    <a:pt x="1904682" y="2051265"/>
                  </a:moveTo>
                  <a:lnTo>
                    <a:pt x="1389062" y="1070140"/>
                  </a:lnTo>
                  <a:lnTo>
                    <a:pt x="1364830" y="1089596"/>
                  </a:lnTo>
                  <a:lnTo>
                    <a:pt x="1883968" y="2058517"/>
                  </a:lnTo>
                  <a:lnTo>
                    <a:pt x="1904682" y="2051265"/>
                  </a:lnTo>
                  <a:close/>
                </a:path>
                <a:path w="3727450" h="2910840">
                  <a:moveTo>
                    <a:pt x="1962264" y="2133930"/>
                  </a:moveTo>
                  <a:lnTo>
                    <a:pt x="1957730" y="2132634"/>
                  </a:lnTo>
                  <a:lnTo>
                    <a:pt x="1960245" y="2133346"/>
                  </a:lnTo>
                  <a:lnTo>
                    <a:pt x="1960460" y="2120188"/>
                  </a:lnTo>
                  <a:lnTo>
                    <a:pt x="1955977" y="2118906"/>
                  </a:lnTo>
                  <a:lnTo>
                    <a:pt x="1953907" y="2105088"/>
                  </a:lnTo>
                  <a:lnTo>
                    <a:pt x="1945957" y="2102802"/>
                  </a:lnTo>
                  <a:lnTo>
                    <a:pt x="1945957" y="2129244"/>
                  </a:lnTo>
                  <a:lnTo>
                    <a:pt x="1944268" y="2141956"/>
                  </a:lnTo>
                  <a:lnTo>
                    <a:pt x="1943354" y="2141702"/>
                  </a:lnTo>
                  <a:lnTo>
                    <a:pt x="1937131" y="2153120"/>
                  </a:lnTo>
                  <a:lnTo>
                    <a:pt x="1940471" y="2154085"/>
                  </a:lnTo>
                  <a:lnTo>
                    <a:pt x="1933498" y="2152078"/>
                  </a:lnTo>
                  <a:lnTo>
                    <a:pt x="1932495" y="2138565"/>
                  </a:lnTo>
                  <a:lnTo>
                    <a:pt x="1923440" y="2135962"/>
                  </a:lnTo>
                  <a:lnTo>
                    <a:pt x="1915185" y="2120366"/>
                  </a:lnTo>
                  <a:lnTo>
                    <a:pt x="1911553" y="2119325"/>
                  </a:lnTo>
                  <a:lnTo>
                    <a:pt x="1911451" y="2106079"/>
                  </a:lnTo>
                  <a:lnTo>
                    <a:pt x="1912353" y="2106333"/>
                  </a:lnTo>
                  <a:lnTo>
                    <a:pt x="1921306" y="2095703"/>
                  </a:lnTo>
                  <a:lnTo>
                    <a:pt x="1928545" y="2097798"/>
                  </a:lnTo>
                  <a:lnTo>
                    <a:pt x="1928660" y="2111032"/>
                  </a:lnTo>
                  <a:lnTo>
                    <a:pt x="1933181" y="2112340"/>
                  </a:lnTo>
                  <a:lnTo>
                    <a:pt x="1941436" y="2127935"/>
                  </a:lnTo>
                  <a:lnTo>
                    <a:pt x="1945957" y="2129244"/>
                  </a:lnTo>
                  <a:lnTo>
                    <a:pt x="1945957" y="2102802"/>
                  </a:lnTo>
                  <a:lnTo>
                    <a:pt x="1942249" y="2101735"/>
                  </a:lnTo>
                  <a:lnTo>
                    <a:pt x="1940229" y="2087930"/>
                  </a:lnTo>
                  <a:lnTo>
                    <a:pt x="1920290" y="2082190"/>
                  </a:lnTo>
                  <a:lnTo>
                    <a:pt x="1904098" y="2090750"/>
                  </a:lnTo>
                  <a:lnTo>
                    <a:pt x="1897875" y="2102167"/>
                  </a:lnTo>
                  <a:lnTo>
                    <a:pt x="1899678" y="2102688"/>
                  </a:lnTo>
                  <a:lnTo>
                    <a:pt x="1898192" y="2115477"/>
                  </a:lnTo>
                  <a:lnTo>
                    <a:pt x="1901482" y="2116429"/>
                  </a:lnTo>
                  <a:lnTo>
                    <a:pt x="1902460" y="2129917"/>
                  </a:lnTo>
                  <a:lnTo>
                    <a:pt x="1908048" y="2131530"/>
                  </a:lnTo>
                  <a:lnTo>
                    <a:pt x="1910486" y="2145449"/>
                  </a:lnTo>
                  <a:lnTo>
                    <a:pt x="1921713" y="2148687"/>
                  </a:lnTo>
                  <a:lnTo>
                    <a:pt x="1923656" y="2162454"/>
                  </a:lnTo>
                  <a:lnTo>
                    <a:pt x="1938134" y="2166632"/>
                  </a:lnTo>
                  <a:lnTo>
                    <a:pt x="1947976" y="2156256"/>
                  </a:lnTo>
                  <a:lnTo>
                    <a:pt x="1954326" y="2158073"/>
                  </a:lnTo>
                  <a:lnTo>
                    <a:pt x="1960562" y="2146655"/>
                  </a:lnTo>
                  <a:lnTo>
                    <a:pt x="1962264" y="2133930"/>
                  </a:lnTo>
                  <a:close/>
                </a:path>
                <a:path w="3727450" h="2910840">
                  <a:moveTo>
                    <a:pt x="2036089" y="2102319"/>
                  </a:moveTo>
                  <a:lnTo>
                    <a:pt x="2000338" y="2039162"/>
                  </a:lnTo>
                  <a:lnTo>
                    <a:pt x="1989582" y="2049284"/>
                  </a:lnTo>
                  <a:lnTo>
                    <a:pt x="1993201" y="2050326"/>
                  </a:lnTo>
                  <a:lnTo>
                    <a:pt x="1989696" y="2062530"/>
                  </a:lnTo>
                  <a:lnTo>
                    <a:pt x="1986076" y="2061489"/>
                  </a:lnTo>
                  <a:lnTo>
                    <a:pt x="1977123" y="2072132"/>
                  </a:lnTo>
                  <a:lnTo>
                    <a:pt x="1983460" y="2073948"/>
                  </a:lnTo>
                  <a:lnTo>
                    <a:pt x="1998751" y="2065134"/>
                  </a:lnTo>
                  <a:lnTo>
                    <a:pt x="2022614" y="2111654"/>
                  </a:lnTo>
                  <a:lnTo>
                    <a:pt x="2036089" y="2102319"/>
                  </a:lnTo>
                  <a:close/>
                </a:path>
                <a:path w="3727450" h="2910840">
                  <a:moveTo>
                    <a:pt x="2040445" y="1971421"/>
                  </a:moveTo>
                  <a:lnTo>
                    <a:pt x="1521307" y="1002499"/>
                  </a:lnTo>
                  <a:lnTo>
                    <a:pt x="1470926" y="1027633"/>
                  </a:lnTo>
                  <a:lnTo>
                    <a:pt x="1986546" y="2008759"/>
                  </a:lnTo>
                  <a:lnTo>
                    <a:pt x="2040445" y="1971421"/>
                  </a:lnTo>
                  <a:close/>
                </a:path>
                <a:path w="3727450" h="2910840">
                  <a:moveTo>
                    <a:pt x="2123376" y="2061387"/>
                  </a:moveTo>
                  <a:lnTo>
                    <a:pt x="2086254" y="2050694"/>
                  </a:lnTo>
                  <a:lnTo>
                    <a:pt x="2082533" y="2036406"/>
                  </a:lnTo>
                  <a:lnTo>
                    <a:pt x="2076183" y="2034578"/>
                  </a:lnTo>
                  <a:lnTo>
                    <a:pt x="2076081" y="2021332"/>
                  </a:lnTo>
                  <a:lnTo>
                    <a:pt x="2066074" y="2018449"/>
                  </a:lnTo>
                  <a:lnTo>
                    <a:pt x="2075180" y="2021065"/>
                  </a:lnTo>
                  <a:lnTo>
                    <a:pt x="2080501" y="2009381"/>
                  </a:lnTo>
                  <a:lnTo>
                    <a:pt x="2093074" y="1999792"/>
                  </a:lnTo>
                  <a:lnTo>
                    <a:pt x="2076145" y="1994916"/>
                  </a:lnTo>
                  <a:lnTo>
                    <a:pt x="2069414" y="2006193"/>
                  </a:lnTo>
                  <a:lnTo>
                    <a:pt x="2067204" y="2005558"/>
                  </a:lnTo>
                  <a:lnTo>
                    <a:pt x="2062505" y="2017420"/>
                  </a:lnTo>
                  <a:lnTo>
                    <a:pt x="2062810" y="2017522"/>
                  </a:lnTo>
                  <a:lnTo>
                    <a:pt x="2061591" y="2030374"/>
                  </a:lnTo>
                  <a:lnTo>
                    <a:pt x="2062213" y="2043772"/>
                  </a:lnTo>
                  <a:lnTo>
                    <a:pt x="2068144" y="2045487"/>
                  </a:lnTo>
                  <a:lnTo>
                    <a:pt x="2071573" y="2059686"/>
                  </a:lnTo>
                  <a:lnTo>
                    <a:pt x="2116239" y="2072551"/>
                  </a:lnTo>
                  <a:lnTo>
                    <a:pt x="2123376" y="2061387"/>
                  </a:lnTo>
                  <a:close/>
                </a:path>
                <a:path w="3727450" h="2910840">
                  <a:moveTo>
                    <a:pt x="2137600" y="1920100"/>
                  </a:moveTo>
                  <a:lnTo>
                    <a:pt x="1618462" y="951179"/>
                  </a:lnTo>
                  <a:lnTo>
                    <a:pt x="1597736" y="958430"/>
                  </a:lnTo>
                  <a:lnTo>
                    <a:pt x="2113356" y="1939556"/>
                  </a:lnTo>
                  <a:lnTo>
                    <a:pt x="2137600" y="1920100"/>
                  </a:lnTo>
                  <a:close/>
                </a:path>
                <a:path w="3727450" h="2910840">
                  <a:moveTo>
                    <a:pt x="2149424" y="2042452"/>
                  </a:moveTo>
                  <a:lnTo>
                    <a:pt x="2132431" y="2037562"/>
                  </a:lnTo>
                  <a:lnTo>
                    <a:pt x="2135848" y="2038540"/>
                  </a:lnTo>
                  <a:lnTo>
                    <a:pt x="2137549" y="2025815"/>
                  </a:lnTo>
                  <a:lnTo>
                    <a:pt x="2132114" y="2024253"/>
                  </a:lnTo>
                  <a:lnTo>
                    <a:pt x="2131098" y="2010740"/>
                  </a:lnTo>
                  <a:lnTo>
                    <a:pt x="2124291" y="2008784"/>
                  </a:lnTo>
                  <a:lnTo>
                    <a:pt x="2120925" y="1994598"/>
                  </a:lnTo>
                  <a:lnTo>
                    <a:pt x="2094547" y="1987003"/>
                  </a:lnTo>
                  <a:lnTo>
                    <a:pt x="2085454" y="1997595"/>
                  </a:lnTo>
                  <a:lnTo>
                    <a:pt x="2093074" y="1999792"/>
                  </a:lnTo>
                  <a:lnTo>
                    <a:pt x="2110270" y="2004745"/>
                  </a:lnTo>
                  <a:lnTo>
                    <a:pt x="2112187" y="2018512"/>
                  </a:lnTo>
                  <a:lnTo>
                    <a:pt x="2119426" y="2020608"/>
                  </a:lnTo>
                  <a:lnTo>
                    <a:pt x="2118639" y="2033587"/>
                  </a:lnTo>
                  <a:lnTo>
                    <a:pt x="2112302" y="2031758"/>
                  </a:lnTo>
                  <a:lnTo>
                    <a:pt x="2108784" y="2043963"/>
                  </a:lnTo>
                  <a:lnTo>
                    <a:pt x="2116937" y="2046312"/>
                  </a:lnTo>
                  <a:lnTo>
                    <a:pt x="2113419" y="2058517"/>
                  </a:lnTo>
                  <a:lnTo>
                    <a:pt x="2123376" y="2061387"/>
                  </a:lnTo>
                  <a:lnTo>
                    <a:pt x="2127910" y="2062683"/>
                  </a:lnTo>
                  <a:lnTo>
                    <a:pt x="2133219" y="2051011"/>
                  </a:lnTo>
                  <a:lnTo>
                    <a:pt x="2145004" y="2054390"/>
                  </a:lnTo>
                  <a:lnTo>
                    <a:pt x="2149424" y="2042452"/>
                  </a:lnTo>
                  <a:close/>
                </a:path>
                <a:path w="3727450" h="2910840">
                  <a:moveTo>
                    <a:pt x="2173338" y="1983257"/>
                  </a:moveTo>
                  <a:lnTo>
                    <a:pt x="2158847" y="1979091"/>
                  </a:lnTo>
                  <a:lnTo>
                    <a:pt x="2159863" y="1992591"/>
                  </a:lnTo>
                  <a:lnTo>
                    <a:pt x="2173338" y="1983257"/>
                  </a:lnTo>
                  <a:close/>
                </a:path>
                <a:path w="3727450" h="2910840">
                  <a:moveTo>
                    <a:pt x="2179459" y="1958594"/>
                  </a:moveTo>
                  <a:lnTo>
                    <a:pt x="2162251" y="1953641"/>
                  </a:lnTo>
                  <a:lnTo>
                    <a:pt x="2156930" y="1965312"/>
                  </a:lnTo>
                  <a:lnTo>
                    <a:pt x="2155228" y="1978037"/>
                  </a:lnTo>
                  <a:lnTo>
                    <a:pt x="2158847" y="1979091"/>
                  </a:lnTo>
                  <a:lnTo>
                    <a:pt x="2170620" y="1982470"/>
                  </a:lnTo>
                  <a:lnTo>
                    <a:pt x="2172322" y="1969744"/>
                  </a:lnTo>
                  <a:lnTo>
                    <a:pt x="2171420" y="1969490"/>
                  </a:lnTo>
                  <a:lnTo>
                    <a:pt x="2179459" y="1958594"/>
                  </a:lnTo>
                  <a:close/>
                </a:path>
                <a:path w="3727450" h="2910840">
                  <a:moveTo>
                    <a:pt x="2208441" y="1966937"/>
                  </a:moveTo>
                  <a:lnTo>
                    <a:pt x="2206625" y="1966417"/>
                  </a:lnTo>
                  <a:lnTo>
                    <a:pt x="2201989" y="1951863"/>
                  </a:lnTo>
                  <a:lnTo>
                    <a:pt x="2178443" y="1945081"/>
                  </a:lnTo>
                  <a:lnTo>
                    <a:pt x="2169503" y="1955723"/>
                  </a:lnTo>
                  <a:lnTo>
                    <a:pt x="2179459" y="1958594"/>
                  </a:lnTo>
                  <a:lnTo>
                    <a:pt x="2192121" y="1962251"/>
                  </a:lnTo>
                  <a:lnTo>
                    <a:pt x="2191334" y="1975231"/>
                  </a:lnTo>
                  <a:lnTo>
                    <a:pt x="2192248" y="1975485"/>
                  </a:lnTo>
                  <a:lnTo>
                    <a:pt x="2188730" y="1987689"/>
                  </a:lnTo>
                  <a:lnTo>
                    <a:pt x="2194026" y="1989226"/>
                  </a:lnTo>
                  <a:lnTo>
                    <a:pt x="2187829" y="1987435"/>
                  </a:lnTo>
                  <a:lnTo>
                    <a:pt x="2183409" y="1999373"/>
                  </a:lnTo>
                  <a:lnTo>
                    <a:pt x="2195169" y="2002764"/>
                  </a:lnTo>
                  <a:lnTo>
                    <a:pt x="2196084" y="2003018"/>
                  </a:lnTo>
                  <a:lnTo>
                    <a:pt x="2200491" y="1991093"/>
                  </a:lnTo>
                  <a:lnTo>
                    <a:pt x="2201405" y="1991347"/>
                  </a:lnTo>
                  <a:lnTo>
                    <a:pt x="2205825" y="1979396"/>
                  </a:lnTo>
                  <a:lnTo>
                    <a:pt x="2208441" y="1966937"/>
                  </a:lnTo>
                  <a:close/>
                </a:path>
                <a:path w="3727450" h="2910840">
                  <a:moveTo>
                    <a:pt x="2225954" y="2011629"/>
                  </a:moveTo>
                  <a:lnTo>
                    <a:pt x="2220417" y="1996821"/>
                  </a:lnTo>
                  <a:lnTo>
                    <a:pt x="2191664" y="2014969"/>
                  </a:lnTo>
                  <a:lnTo>
                    <a:pt x="2195169" y="2002764"/>
                  </a:lnTo>
                  <a:lnTo>
                    <a:pt x="2181593" y="1998853"/>
                  </a:lnTo>
                  <a:lnTo>
                    <a:pt x="2178075" y="2011057"/>
                  </a:lnTo>
                  <a:lnTo>
                    <a:pt x="2178189" y="2024303"/>
                  </a:lnTo>
                  <a:lnTo>
                    <a:pt x="2183612" y="2025865"/>
                  </a:lnTo>
                  <a:lnTo>
                    <a:pt x="2204783" y="2018753"/>
                  </a:lnTo>
                  <a:lnTo>
                    <a:pt x="2225954" y="2011629"/>
                  </a:lnTo>
                  <a:close/>
                </a:path>
                <a:path w="3727450" h="2910840">
                  <a:moveTo>
                    <a:pt x="2269845" y="1852460"/>
                  </a:moveTo>
                  <a:lnTo>
                    <a:pt x="1750707" y="883539"/>
                  </a:lnTo>
                  <a:lnTo>
                    <a:pt x="1729981" y="890790"/>
                  </a:lnTo>
                  <a:lnTo>
                    <a:pt x="2249119" y="1859711"/>
                  </a:lnTo>
                  <a:lnTo>
                    <a:pt x="2269845" y="1852460"/>
                  </a:lnTo>
                  <a:close/>
                </a:path>
                <a:path w="3727450" h="2910840">
                  <a:moveTo>
                    <a:pt x="2282152" y="1922081"/>
                  </a:moveTo>
                  <a:lnTo>
                    <a:pt x="2280335" y="1921560"/>
                  </a:lnTo>
                  <a:lnTo>
                    <a:pt x="2276602" y="1907273"/>
                  </a:lnTo>
                  <a:lnTo>
                    <a:pt x="2255786" y="1901278"/>
                  </a:lnTo>
                  <a:lnTo>
                    <a:pt x="2247735" y="1912175"/>
                  </a:lnTo>
                  <a:lnTo>
                    <a:pt x="2242312" y="1910613"/>
                  </a:lnTo>
                  <a:lnTo>
                    <a:pt x="2237892" y="1922551"/>
                  </a:lnTo>
                  <a:lnTo>
                    <a:pt x="2236978" y="1922284"/>
                  </a:lnTo>
                  <a:lnTo>
                    <a:pt x="2233472" y="1934489"/>
                  </a:lnTo>
                  <a:lnTo>
                    <a:pt x="2249767" y="1939188"/>
                  </a:lnTo>
                  <a:lnTo>
                    <a:pt x="2250567" y="1926196"/>
                  </a:lnTo>
                  <a:lnTo>
                    <a:pt x="2249652" y="1925942"/>
                  </a:lnTo>
                  <a:lnTo>
                    <a:pt x="2256777" y="1914791"/>
                  </a:lnTo>
                  <a:lnTo>
                    <a:pt x="2265845" y="1917395"/>
                  </a:lnTo>
                  <a:lnTo>
                    <a:pt x="2266861" y="1930895"/>
                  </a:lnTo>
                  <a:lnTo>
                    <a:pt x="2278634" y="1934286"/>
                  </a:lnTo>
                  <a:lnTo>
                    <a:pt x="2282152" y="1922081"/>
                  </a:lnTo>
                  <a:close/>
                </a:path>
                <a:path w="3727450" h="2910840">
                  <a:moveTo>
                    <a:pt x="2300478" y="1953793"/>
                  </a:moveTo>
                  <a:lnTo>
                    <a:pt x="2287955" y="1950186"/>
                  </a:lnTo>
                  <a:lnTo>
                    <a:pt x="2297760" y="1953006"/>
                  </a:lnTo>
                  <a:lnTo>
                    <a:pt x="2297646" y="1939759"/>
                  </a:lnTo>
                  <a:lnTo>
                    <a:pt x="2265959" y="1930641"/>
                  </a:lnTo>
                  <a:lnTo>
                    <a:pt x="2260625" y="1942312"/>
                  </a:lnTo>
                  <a:lnTo>
                    <a:pt x="2285974" y="1949627"/>
                  </a:lnTo>
                  <a:lnTo>
                    <a:pt x="2283371" y="1962086"/>
                  </a:lnTo>
                  <a:lnTo>
                    <a:pt x="2279751" y="1961045"/>
                  </a:lnTo>
                  <a:lnTo>
                    <a:pt x="2272614" y="1972208"/>
                  </a:lnTo>
                  <a:lnTo>
                    <a:pt x="2266277" y="1970379"/>
                  </a:lnTo>
                  <a:lnTo>
                    <a:pt x="2266175" y="1957133"/>
                  </a:lnTo>
                  <a:lnTo>
                    <a:pt x="2263457" y="1956346"/>
                  </a:lnTo>
                  <a:lnTo>
                    <a:pt x="2249982" y="1965680"/>
                  </a:lnTo>
                  <a:lnTo>
                    <a:pt x="2254504" y="1966988"/>
                  </a:lnTo>
                  <a:lnTo>
                    <a:pt x="2254618" y="1980234"/>
                  </a:lnTo>
                  <a:lnTo>
                    <a:pt x="2272728" y="1985454"/>
                  </a:lnTo>
                  <a:lnTo>
                    <a:pt x="2283472" y="1975345"/>
                  </a:lnTo>
                  <a:lnTo>
                    <a:pt x="2288908" y="1976894"/>
                  </a:lnTo>
                  <a:lnTo>
                    <a:pt x="2296045" y="1965731"/>
                  </a:lnTo>
                  <a:lnTo>
                    <a:pt x="2295144" y="1965477"/>
                  </a:lnTo>
                  <a:lnTo>
                    <a:pt x="2300478" y="1953793"/>
                  </a:lnTo>
                  <a:close/>
                </a:path>
                <a:path w="3727450" h="2910840">
                  <a:moveTo>
                    <a:pt x="2336050" y="1884743"/>
                  </a:moveTo>
                  <a:lnTo>
                    <a:pt x="2323376" y="1881085"/>
                  </a:lnTo>
                  <a:lnTo>
                    <a:pt x="2314422" y="1891728"/>
                  </a:lnTo>
                  <a:lnTo>
                    <a:pt x="2320760" y="1893557"/>
                  </a:lnTo>
                  <a:lnTo>
                    <a:pt x="2336050" y="1884743"/>
                  </a:lnTo>
                  <a:close/>
                </a:path>
                <a:path w="3727450" h="2910840">
                  <a:moveTo>
                    <a:pt x="2373388" y="1921929"/>
                  </a:moveTo>
                  <a:lnTo>
                    <a:pt x="2337651" y="1858772"/>
                  </a:lnTo>
                  <a:lnTo>
                    <a:pt x="2326881" y="1868881"/>
                  </a:lnTo>
                  <a:lnTo>
                    <a:pt x="2330513" y="1869935"/>
                  </a:lnTo>
                  <a:lnTo>
                    <a:pt x="2326995" y="1882127"/>
                  </a:lnTo>
                  <a:lnTo>
                    <a:pt x="2336050" y="1884743"/>
                  </a:lnTo>
                  <a:lnTo>
                    <a:pt x="2359914" y="1931263"/>
                  </a:lnTo>
                  <a:lnTo>
                    <a:pt x="2373388" y="1921929"/>
                  </a:lnTo>
                  <a:close/>
                </a:path>
                <a:path w="3727450" h="2910840">
                  <a:moveTo>
                    <a:pt x="2399373" y="1784032"/>
                  </a:moveTo>
                  <a:lnTo>
                    <a:pt x="1880235" y="815111"/>
                  </a:lnTo>
                  <a:lnTo>
                    <a:pt x="1838794" y="829614"/>
                  </a:lnTo>
                  <a:lnTo>
                    <a:pt x="2354415" y="1810740"/>
                  </a:lnTo>
                  <a:lnTo>
                    <a:pt x="2399373" y="1784032"/>
                  </a:lnTo>
                  <a:close/>
                </a:path>
                <a:path w="3727450" h="2910840">
                  <a:moveTo>
                    <a:pt x="2434894" y="1820697"/>
                  </a:moveTo>
                  <a:lnTo>
                    <a:pt x="2426754" y="1818347"/>
                  </a:lnTo>
                  <a:lnTo>
                    <a:pt x="2391651" y="1834667"/>
                  </a:lnTo>
                  <a:lnTo>
                    <a:pt x="2404643" y="1878063"/>
                  </a:lnTo>
                  <a:lnTo>
                    <a:pt x="2417216" y="1868474"/>
                  </a:lnTo>
                  <a:lnTo>
                    <a:pt x="2416314" y="1868208"/>
                  </a:lnTo>
                  <a:lnTo>
                    <a:pt x="2422550" y="1856790"/>
                  </a:lnTo>
                  <a:lnTo>
                    <a:pt x="2412581" y="1853920"/>
                  </a:lnTo>
                  <a:lnTo>
                    <a:pt x="2407043" y="1839112"/>
                  </a:lnTo>
                  <a:lnTo>
                    <a:pt x="2434894" y="1820697"/>
                  </a:lnTo>
                  <a:close/>
                </a:path>
                <a:path w="3727450" h="2910840">
                  <a:moveTo>
                    <a:pt x="2443581" y="1889277"/>
                  </a:moveTo>
                  <a:lnTo>
                    <a:pt x="2411895" y="1880146"/>
                  </a:lnTo>
                  <a:lnTo>
                    <a:pt x="2413812" y="1893925"/>
                  </a:lnTo>
                  <a:lnTo>
                    <a:pt x="2435542" y="1900174"/>
                  </a:lnTo>
                  <a:lnTo>
                    <a:pt x="2443581" y="1889277"/>
                  </a:lnTo>
                  <a:close/>
                </a:path>
                <a:path w="3727450" h="2910840">
                  <a:moveTo>
                    <a:pt x="2456040" y="1866430"/>
                  </a:moveTo>
                  <a:lnTo>
                    <a:pt x="2455037" y="1852930"/>
                  </a:lnTo>
                  <a:lnTo>
                    <a:pt x="2418816" y="1842490"/>
                  </a:lnTo>
                  <a:lnTo>
                    <a:pt x="2414397" y="1854441"/>
                  </a:lnTo>
                  <a:lnTo>
                    <a:pt x="2422550" y="1856790"/>
                  </a:lnTo>
                  <a:lnTo>
                    <a:pt x="2443365" y="1862785"/>
                  </a:lnTo>
                  <a:lnTo>
                    <a:pt x="2456040" y="1866430"/>
                  </a:lnTo>
                  <a:close/>
                </a:path>
                <a:path w="3727450" h="2910840">
                  <a:moveTo>
                    <a:pt x="2457856" y="1866963"/>
                  </a:moveTo>
                  <a:lnTo>
                    <a:pt x="2443365" y="1862785"/>
                  </a:lnTo>
                  <a:lnTo>
                    <a:pt x="2441664" y="1875510"/>
                  </a:lnTo>
                  <a:lnTo>
                    <a:pt x="2440762" y="1875243"/>
                  </a:lnTo>
                  <a:lnTo>
                    <a:pt x="2435441" y="1886927"/>
                  </a:lnTo>
                  <a:lnTo>
                    <a:pt x="2443581" y="1889277"/>
                  </a:lnTo>
                  <a:lnTo>
                    <a:pt x="2449919" y="1891106"/>
                  </a:lnTo>
                  <a:lnTo>
                    <a:pt x="2456154" y="1879688"/>
                  </a:lnTo>
                  <a:lnTo>
                    <a:pt x="2448458" y="1877466"/>
                  </a:lnTo>
                  <a:lnTo>
                    <a:pt x="2455253" y="1879422"/>
                  </a:lnTo>
                  <a:lnTo>
                    <a:pt x="2457856" y="1866963"/>
                  </a:lnTo>
                  <a:close/>
                </a:path>
                <a:path w="3727450" h="2910840">
                  <a:moveTo>
                    <a:pt x="2501950" y="1734273"/>
                  </a:moveTo>
                  <a:lnTo>
                    <a:pt x="1986330" y="753160"/>
                  </a:lnTo>
                  <a:lnTo>
                    <a:pt x="1971040" y="761974"/>
                  </a:lnTo>
                  <a:lnTo>
                    <a:pt x="2490178" y="1730883"/>
                  </a:lnTo>
                  <a:lnTo>
                    <a:pt x="2501950" y="1734273"/>
                  </a:lnTo>
                  <a:close/>
                </a:path>
                <a:path w="3727450" h="2910840">
                  <a:moveTo>
                    <a:pt x="2524112" y="1793519"/>
                  </a:moveTo>
                  <a:lnTo>
                    <a:pt x="2515959" y="1791182"/>
                  </a:lnTo>
                  <a:lnTo>
                    <a:pt x="2514041" y="1777415"/>
                  </a:lnTo>
                  <a:lnTo>
                    <a:pt x="2501366" y="1773758"/>
                  </a:lnTo>
                  <a:lnTo>
                    <a:pt x="2492425" y="1784400"/>
                  </a:lnTo>
                  <a:lnTo>
                    <a:pt x="2479738" y="1780743"/>
                  </a:lnTo>
                  <a:lnTo>
                    <a:pt x="2474417" y="1792427"/>
                  </a:lnTo>
                  <a:lnTo>
                    <a:pt x="2472715" y="1805152"/>
                  </a:lnTo>
                  <a:lnTo>
                    <a:pt x="2476335" y="1806206"/>
                  </a:lnTo>
                  <a:lnTo>
                    <a:pt x="2477351" y="1819706"/>
                  </a:lnTo>
                  <a:lnTo>
                    <a:pt x="2490825" y="1810372"/>
                  </a:lnTo>
                  <a:lnTo>
                    <a:pt x="2482799" y="1808073"/>
                  </a:lnTo>
                  <a:lnTo>
                    <a:pt x="2486291" y="1809064"/>
                  </a:lnTo>
                  <a:lnTo>
                    <a:pt x="2488908" y="1796605"/>
                  </a:lnTo>
                  <a:lnTo>
                    <a:pt x="2496934" y="1785708"/>
                  </a:lnTo>
                  <a:lnTo>
                    <a:pt x="2505087" y="1788058"/>
                  </a:lnTo>
                  <a:lnTo>
                    <a:pt x="2503398" y="1800771"/>
                  </a:lnTo>
                  <a:lnTo>
                    <a:pt x="2509736" y="1802599"/>
                  </a:lnTo>
                  <a:lnTo>
                    <a:pt x="2522410" y="1806244"/>
                  </a:lnTo>
                  <a:lnTo>
                    <a:pt x="2524112" y="1793519"/>
                  </a:lnTo>
                  <a:close/>
                </a:path>
                <a:path w="3727450" h="2910840">
                  <a:moveTo>
                    <a:pt x="2543441" y="1838744"/>
                  </a:moveTo>
                  <a:lnTo>
                    <a:pt x="2537904" y="1823935"/>
                  </a:lnTo>
                  <a:lnTo>
                    <a:pt x="2509151" y="1842084"/>
                  </a:lnTo>
                  <a:lnTo>
                    <a:pt x="2508237" y="1841817"/>
                  </a:lnTo>
                  <a:lnTo>
                    <a:pt x="2512657" y="1829879"/>
                  </a:lnTo>
                  <a:lnTo>
                    <a:pt x="2514473" y="1830400"/>
                  </a:lnTo>
                  <a:lnTo>
                    <a:pt x="2518880" y="1818462"/>
                  </a:lnTo>
                  <a:lnTo>
                    <a:pt x="2519794" y="1818716"/>
                  </a:lnTo>
                  <a:lnTo>
                    <a:pt x="2524214" y="1806778"/>
                  </a:lnTo>
                  <a:lnTo>
                    <a:pt x="2509736" y="1802599"/>
                  </a:lnTo>
                  <a:lnTo>
                    <a:pt x="2506218" y="1814804"/>
                  </a:lnTo>
                  <a:lnTo>
                    <a:pt x="2505316" y="1814537"/>
                  </a:lnTo>
                  <a:lnTo>
                    <a:pt x="2500896" y="1826488"/>
                  </a:lnTo>
                  <a:lnTo>
                    <a:pt x="2495562" y="1838172"/>
                  </a:lnTo>
                  <a:lnTo>
                    <a:pt x="2495677" y="1851418"/>
                  </a:lnTo>
                  <a:lnTo>
                    <a:pt x="2497480" y="1851939"/>
                  </a:lnTo>
                  <a:lnTo>
                    <a:pt x="2497594" y="1865185"/>
                  </a:lnTo>
                  <a:lnTo>
                    <a:pt x="2528163" y="1847557"/>
                  </a:lnTo>
                  <a:lnTo>
                    <a:pt x="2543441" y="1838744"/>
                  </a:lnTo>
                  <a:close/>
                </a:path>
                <a:path w="3727450" h="2910840">
                  <a:moveTo>
                    <a:pt x="2615933" y="1780324"/>
                  </a:moveTo>
                  <a:lnTo>
                    <a:pt x="2612644" y="1779371"/>
                  </a:lnTo>
                  <a:lnTo>
                    <a:pt x="2611666" y="1765871"/>
                  </a:lnTo>
                  <a:lnTo>
                    <a:pt x="2606078" y="1764271"/>
                  </a:lnTo>
                  <a:lnTo>
                    <a:pt x="2603639" y="1750352"/>
                  </a:lnTo>
                  <a:lnTo>
                    <a:pt x="2590660" y="1746618"/>
                  </a:lnTo>
                  <a:lnTo>
                    <a:pt x="2592400" y="1747113"/>
                  </a:lnTo>
                  <a:lnTo>
                    <a:pt x="2590469" y="1733334"/>
                  </a:lnTo>
                  <a:lnTo>
                    <a:pt x="2575991" y="1729168"/>
                  </a:lnTo>
                  <a:lnTo>
                    <a:pt x="2556281" y="1749920"/>
                  </a:lnTo>
                  <a:lnTo>
                    <a:pt x="2567140" y="1753057"/>
                  </a:lnTo>
                  <a:lnTo>
                    <a:pt x="2568054" y="1753311"/>
                  </a:lnTo>
                  <a:lnTo>
                    <a:pt x="2576995" y="1742681"/>
                  </a:lnTo>
                  <a:lnTo>
                    <a:pt x="2580627" y="1743735"/>
                  </a:lnTo>
                  <a:lnTo>
                    <a:pt x="2580729" y="1756968"/>
                  </a:lnTo>
                  <a:lnTo>
                    <a:pt x="2588882" y="1759318"/>
                  </a:lnTo>
                  <a:lnTo>
                    <a:pt x="2597137" y="1774901"/>
                  </a:lnTo>
                  <a:lnTo>
                    <a:pt x="2598140" y="1788414"/>
                  </a:lnTo>
                  <a:lnTo>
                    <a:pt x="2601760" y="1789468"/>
                  </a:lnTo>
                  <a:lnTo>
                    <a:pt x="2595537" y="1800885"/>
                  </a:lnTo>
                  <a:lnTo>
                    <a:pt x="2581046" y="1796707"/>
                  </a:lnTo>
                  <a:lnTo>
                    <a:pt x="2579128" y="1782940"/>
                  </a:lnTo>
                  <a:lnTo>
                    <a:pt x="2570873" y="1767344"/>
                  </a:lnTo>
                  <a:lnTo>
                    <a:pt x="2567254" y="1766303"/>
                  </a:lnTo>
                  <a:lnTo>
                    <a:pt x="2567140" y="1753057"/>
                  </a:lnTo>
                  <a:lnTo>
                    <a:pt x="2553563" y="1749145"/>
                  </a:lnTo>
                  <a:lnTo>
                    <a:pt x="2551861" y="1761871"/>
                  </a:lnTo>
                  <a:lnTo>
                    <a:pt x="2553881" y="1762455"/>
                  </a:lnTo>
                  <a:lnTo>
                    <a:pt x="2553665" y="1775599"/>
                  </a:lnTo>
                  <a:lnTo>
                    <a:pt x="2558148" y="1776895"/>
                  </a:lnTo>
                  <a:lnTo>
                    <a:pt x="2560218" y="1790712"/>
                  </a:lnTo>
                  <a:lnTo>
                    <a:pt x="2571877" y="1794078"/>
                  </a:lnTo>
                  <a:lnTo>
                    <a:pt x="2573896" y="1807857"/>
                  </a:lnTo>
                  <a:lnTo>
                    <a:pt x="2593835" y="1813610"/>
                  </a:lnTo>
                  <a:lnTo>
                    <a:pt x="2603677" y="1803234"/>
                  </a:lnTo>
                  <a:lnTo>
                    <a:pt x="2610027" y="1805051"/>
                  </a:lnTo>
                  <a:lnTo>
                    <a:pt x="2615349" y="1793367"/>
                  </a:lnTo>
                  <a:lnTo>
                    <a:pt x="2614447" y="1793113"/>
                  </a:lnTo>
                  <a:lnTo>
                    <a:pt x="2615933" y="1780324"/>
                  </a:lnTo>
                  <a:close/>
                </a:path>
                <a:path w="3727450" h="2910840">
                  <a:moveTo>
                    <a:pt x="2617901" y="1661947"/>
                  </a:moveTo>
                  <a:lnTo>
                    <a:pt x="2098763" y="693026"/>
                  </a:lnTo>
                  <a:lnTo>
                    <a:pt x="2078050" y="700278"/>
                  </a:lnTo>
                  <a:lnTo>
                    <a:pt x="2593670" y="1681391"/>
                  </a:lnTo>
                  <a:lnTo>
                    <a:pt x="2617901" y="1661947"/>
                  </a:lnTo>
                  <a:close/>
                </a:path>
                <a:path w="3727450" h="2910840">
                  <a:moveTo>
                    <a:pt x="2697213" y="1750860"/>
                  </a:moveTo>
                  <a:lnTo>
                    <a:pt x="2689860" y="1735543"/>
                  </a:lnTo>
                  <a:lnTo>
                    <a:pt x="2694394" y="1736839"/>
                  </a:lnTo>
                  <a:lnTo>
                    <a:pt x="2690660" y="1722539"/>
                  </a:lnTo>
                  <a:lnTo>
                    <a:pt x="2681706" y="1733181"/>
                  </a:lnTo>
                  <a:lnTo>
                    <a:pt x="2674963" y="1718030"/>
                  </a:lnTo>
                  <a:lnTo>
                    <a:pt x="2669146" y="1704962"/>
                  </a:lnTo>
                  <a:lnTo>
                    <a:pt x="2669146" y="1742782"/>
                  </a:lnTo>
                  <a:lnTo>
                    <a:pt x="2652953" y="1751330"/>
                  </a:lnTo>
                  <a:lnTo>
                    <a:pt x="2654439" y="1712112"/>
                  </a:lnTo>
                  <a:lnTo>
                    <a:pt x="2669146" y="1742782"/>
                  </a:lnTo>
                  <a:lnTo>
                    <a:pt x="2669146" y="1704962"/>
                  </a:lnTo>
                  <a:lnTo>
                    <a:pt x="2661475" y="1687703"/>
                  </a:lnTo>
                  <a:lnTo>
                    <a:pt x="2647086" y="1696783"/>
                  </a:lnTo>
                  <a:lnTo>
                    <a:pt x="2644800" y="1748993"/>
                  </a:lnTo>
                  <a:lnTo>
                    <a:pt x="2649436" y="1763534"/>
                  </a:lnTo>
                  <a:lnTo>
                    <a:pt x="2662910" y="1754200"/>
                  </a:lnTo>
                  <a:lnTo>
                    <a:pt x="2676385" y="1744865"/>
                  </a:lnTo>
                  <a:lnTo>
                    <a:pt x="2683738" y="1760194"/>
                  </a:lnTo>
                  <a:lnTo>
                    <a:pt x="2697213" y="1750860"/>
                  </a:lnTo>
                  <a:close/>
                </a:path>
                <a:path w="3727450" h="2910840">
                  <a:moveTo>
                    <a:pt x="2774492" y="1588096"/>
                  </a:moveTo>
                  <a:lnTo>
                    <a:pt x="2258872" y="606971"/>
                  </a:lnTo>
                  <a:lnTo>
                    <a:pt x="2213914" y="633679"/>
                  </a:lnTo>
                  <a:lnTo>
                    <a:pt x="2733052" y="1602587"/>
                  </a:lnTo>
                  <a:lnTo>
                    <a:pt x="2774492" y="1588096"/>
                  </a:lnTo>
                  <a:close/>
                </a:path>
                <a:path w="3727450" h="2910840">
                  <a:moveTo>
                    <a:pt x="2787218" y="1710702"/>
                  </a:moveTo>
                  <a:lnTo>
                    <a:pt x="2781681" y="1695894"/>
                  </a:lnTo>
                  <a:lnTo>
                    <a:pt x="2748394" y="1712734"/>
                  </a:lnTo>
                  <a:lnTo>
                    <a:pt x="2720797" y="1651927"/>
                  </a:lnTo>
                  <a:lnTo>
                    <a:pt x="2706420" y="1661007"/>
                  </a:lnTo>
                  <a:lnTo>
                    <a:pt x="2743073" y="1724418"/>
                  </a:lnTo>
                  <a:lnTo>
                    <a:pt x="2765145" y="1717560"/>
                  </a:lnTo>
                  <a:lnTo>
                    <a:pt x="2787218" y="1710702"/>
                  </a:lnTo>
                  <a:close/>
                </a:path>
                <a:path w="3727450" h="2910840">
                  <a:moveTo>
                    <a:pt x="2858008" y="1638579"/>
                  </a:moveTo>
                  <a:lnTo>
                    <a:pt x="2854388" y="1637538"/>
                  </a:lnTo>
                  <a:lnTo>
                    <a:pt x="2845219" y="1621675"/>
                  </a:lnTo>
                  <a:lnTo>
                    <a:pt x="2839783" y="1620113"/>
                  </a:lnTo>
                  <a:lnTo>
                    <a:pt x="2837865" y="1606346"/>
                  </a:lnTo>
                  <a:lnTo>
                    <a:pt x="2824061" y="1602371"/>
                  </a:lnTo>
                  <a:lnTo>
                    <a:pt x="2814243" y="1612760"/>
                  </a:lnTo>
                  <a:lnTo>
                    <a:pt x="2803575" y="1609686"/>
                  </a:lnTo>
                  <a:lnTo>
                    <a:pt x="2797340" y="1621104"/>
                  </a:lnTo>
                  <a:lnTo>
                    <a:pt x="2793822" y="1633308"/>
                  </a:lnTo>
                  <a:lnTo>
                    <a:pt x="2796540" y="1634096"/>
                  </a:lnTo>
                  <a:lnTo>
                    <a:pt x="2807411" y="1637220"/>
                  </a:lnTo>
                  <a:lnTo>
                    <a:pt x="2809113" y="1624495"/>
                  </a:lnTo>
                  <a:lnTo>
                    <a:pt x="2812732" y="1625536"/>
                  </a:lnTo>
                  <a:lnTo>
                    <a:pt x="2818955" y="1614131"/>
                  </a:lnTo>
                  <a:lnTo>
                    <a:pt x="2830728" y="1617510"/>
                  </a:lnTo>
                  <a:lnTo>
                    <a:pt x="2829941" y="1630489"/>
                  </a:lnTo>
                  <a:lnTo>
                    <a:pt x="2834462" y="1631797"/>
                  </a:lnTo>
                  <a:lnTo>
                    <a:pt x="2830042" y="1643748"/>
                  </a:lnTo>
                  <a:lnTo>
                    <a:pt x="2796540" y="1634096"/>
                  </a:lnTo>
                  <a:lnTo>
                    <a:pt x="2802991" y="1649171"/>
                  </a:lnTo>
                  <a:lnTo>
                    <a:pt x="2832862" y="1657769"/>
                  </a:lnTo>
                  <a:lnTo>
                    <a:pt x="2838183" y="1646097"/>
                  </a:lnTo>
                  <a:lnTo>
                    <a:pt x="2845435" y="1648180"/>
                  </a:lnTo>
                  <a:lnTo>
                    <a:pt x="2844635" y="1661160"/>
                  </a:lnTo>
                  <a:lnTo>
                    <a:pt x="2835694" y="1671802"/>
                  </a:lnTo>
                  <a:lnTo>
                    <a:pt x="2816669" y="1666328"/>
                  </a:lnTo>
                  <a:lnTo>
                    <a:pt x="2817685" y="1679829"/>
                  </a:lnTo>
                  <a:lnTo>
                    <a:pt x="2837611" y="1685569"/>
                  </a:lnTo>
                  <a:lnTo>
                    <a:pt x="2844736" y="1674418"/>
                  </a:lnTo>
                  <a:lnTo>
                    <a:pt x="2849664" y="1675828"/>
                  </a:lnTo>
                  <a:lnTo>
                    <a:pt x="2855734" y="1664360"/>
                  </a:lnTo>
                  <a:lnTo>
                    <a:pt x="2855899" y="1664411"/>
                  </a:lnTo>
                  <a:lnTo>
                    <a:pt x="2857208" y="1651571"/>
                  </a:lnTo>
                  <a:lnTo>
                    <a:pt x="2858008" y="1638579"/>
                  </a:lnTo>
                  <a:close/>
                </a:path>
                <a:path w="3727450" h="2910840">
                  <a:moveTo>
                    <a:pt x="2915678" y="1509814"/>
                  </a:moveTo>
                  <a:lnTo>
                    <a:pt x="2396540" y="540893"/>
                  </a:lnTo>
                  <a:lnTo>
                    <a:pt x="2339822" y="564210"/>
                  </a:lnTo>
                  <a:lnTo>
                    <a:pt x="2858960" y="1533118"/>
                  </a:lnTo>
                  <a:lnTo>
                    <a:pt x="2915678" y="1509814"/>
                  </a:lnTo>
                  <a:close/>
                </a:path>
                <a:path w="3727450" h="2910840">
                  <a:moveTo>
                    <a:pt x="2933750" y="1607527"/>
                  </a:moveTo>
                  <a:lnTo>
                    <a:pt x="2932773" y="1594027"/>
                  </a:lnTo>
                  <a:lnTo>
                    <a:pt x="2927185" y="1592427"/>
                  </a:lnTo>
                  <a:lnTo>
                    <a:pt x="2924746" y="1578508"/>
                  </a:lnTo>
                  <a:lnTo>
                    <a:pt x="2905353" y="1572920"/>
                  </a:lnTo>
                  <a:lnTo>
                    <a:pt x="2905455" y="1586166"/>
                  </a:lnTo>
                  <a:lnTo>
                    <a:pt x="2909989" y="1587474"/>
                  </a:lnTo>
                  <a:lnTo>
                    <a:pt x="2918244" y="1603057"/>
                  </a:lnTo>
                  <a:lnTo>
                    <a:pt x="2922765" y="1604365"/>
                  </a:lnTo>
                  <a:lnTo>
                    <a:pt x="2933750" y="1607527"/>
                  </a:lnTo>
                  <a:close/>
                </a:path>
                <a:path w="3727450" h="2910840">
                  <a:moveTo>
                    <a:pt x="2937370" y="1621790"/>
                  </a:moveTo>
                  <a:lnTo>
                    <a:pt x="2935554" y="1621269"/>
                  </a:lnTo>
                  <a:lnTo>
                    <a:pt x="2937040" y="1608480"/>
                  </a:lnTo>
                  <a:lnTo>
                    <a:pt x="2922765" y="1604365"/>
                  </a:lnTo>
                  <a:lnTo>
                    <a:pt x="2921063" y="1617091"/>
                  </a:lnTo>
                  <a:lnTo>
                    <a:pt x="2922867" y="1617624"/>
                  </a:lnTo>
                  <a:lnTo>
                    <a:pt x="2916644" y="1629029"/>
                  </a:lnTo>
                  <a:lnTo>
                    <a:pt x="2921127" y="1630324"/>
                  </a:lnTo>
                  <a:lnTo>
                    <a:pt x="2905785" y="1625904"/>
                  </a:lnTo>
                  <a:lnTo>
                    <a:pt x="2905671" y="1612658"/>
                  </a:lnTo>
                  <a:lnTo>
                    <a:pt x="2900235" y="1611096"/>
                  </a:lnTo>
                  <a:lnTo>
                    <a:pt x="2891980" y="1595501"/>
                  </a:lnTo>
                  <a:lnTo>
                    <a:pt x="2888361" y="1594459"/>
                  </a:lnTo>
                  <a:lnTo>
                    <a:pt x="2888259" y="1581213"/>
                  </a:lnTo>
                  <a:lnTo>
                    <a:pt x="2889161" y="1581467"/>
                  </a:lnTo>
                  <a:lnTo>
                    <a:pt x="2898114" y="1570837"/>
                  </a:lnTo>
                  <a:lnTo>
                    <a:pt x="2905353" y="1572920"/>
                  </a:lnTo>
                  <a:lnTo>
                    <a:pt x="2913519" y="1575269"/>
                  </a:lnTo>
                  <a:lnTo>
                    <a:pt x="2911589" y="1561490"/>
                  </a:lnTo>
                  <a:lnTo>
                    <a:pt x="2897098" y="1557324"/>
                  </a:lnTo>
                  <a:lnTo>
                    <a:pt x="2880906" y="1565871"/>
                  </a:lnTo>
                  <a:lnTo>
                    <a:pt x="2874670" y="1577301"/>
                  </a:lnTo>
                  <a:lnTo>
                    <a:pt x="2872968" y="1590027"/>
                  </a:lnTo>
                  <a:lnTo>
                    <a:pt x="2874988" y="1590611"/>
                  </a:lnTo>
                  <a:lnTo>
                    <a:pt x="2874772" y="1603756"/>
                  </a:lnTo>
                  <a:lnTo>
                    <a:pt x="2879255" y="1605051"/>
                  </a:lnTo>
                  <a:lnTo>
                    <a:pt x="2881338" y="1618869"/>
                  </a:lnTo>
                  <a:lnTo>
                    <a:pt x="2892996" y="1622234"/>
                  </a:lnTo>
                  <a:lnTo>
                    <a:pt x="2895003" y="1636014"/>
                  </a:lnTo>
                  <a:lnTo>
                    <a:pt x="2914942" y="1641767"/>
                  </a:lnTo>
                  <a:lnTo>
                    <a:pt x="2924784" y="1631391"/>
                  </a:lnTo>
                  <a:lnTo>
                    <a:pt x="2931134" y="1633207"/>
                  </a:lnTo>
                  <a:lnTo>
                    <a:pt x="2937370" y="1621790"/>
                  </a:lnTo>
                  <a:close/>
                </a:path>
                <a:path w="3727450" h="2910840">
                  <a:moveTo>
                    <a:pt x="2993567" y="1532242"/>
                  </a:moveTo>
                  <a:lnTo>
                    <a:pt x="2991637" y="1518475"/>
                  </a:lnTo>
                  <a:lnTo>
                    <a:pt x="2977146" y="1514297"/>
                  </a:lnTo>
                  <a:lnTo>
                    <a:pt x="2957436" y="1535049"/>
                  </a:lnTo>
                  <a:lnTo>
                    <a:pt x="2968307" y="1538185"/>
                  </a:lnTo>
                  <a:lnTo>
                    <a:pt x="2969209" y="1538439"/>
                  </a:lnTo>
                  <a:lnTo>
                    <a:pt x="2978162" y="1527810"/>
                  </a:lnTo>
                  <a:lnTo>
                    <a:pt x="2981782" y="1528851"/>
                  </a:lnTo>
                  <a:lnTo>
                    <a:pt x="2993567" y="1532242"/>
                  </a:lnTo>
                  <a:close/>
                </a:path>
                <a:path w="3727450" h="2910840">
                  <a:moveTo>
                    <a:pt x="3007245" y="1549400"/>
                  </a:moveTo>
                  <a:lnTo>
                    <a:pt x="3004794" y="1535480"/>
                  </a:lnTo>
                  <a:lnTo>
                    <a:pt x="2981782" y="1528851"/>
                  </a:lnTo>
                  <a:lnTo>
                    <a:pt x="2981883" y="1542097"/>
                  </a:lnTo>
                  <a:lnTo>
                    <a:pt x="2990037" y="1544447"/>
                  </a:lnTo>
                  <a:lnTo>
                    <a:pt x="3007245" y="1549400"/>
                  </a:lnTo>
                  <a:close/>
                </a:path>
                <a:path w="3727450" h="2910840">
                  <a:moveTo>
                    <a:pt x="3017101" y="1565452"/>
                  </a:moveTo>
                  <a:lnTo>
                    <a:pt x="3013799" y="1564500"/>
                  </a:lnTo>
                  <a:lnTo>
                    <a:pt x="3012833" y="1551012"/>
                  </a:lnTo>
                  <a:lnTo>
                    <a:pt x="2990037" y="1544447"/>
                  </a:lnTo>
                  <a:lnTo>
                    <a:pt x="2998292" y="1560042"/>
                  </a:lnTo>
                  <a:lnTo>
                    <a:pt x="2999308" y="1573542"/>
                  </a:lnTo>
                  <a:lnTo>
                    <a:pt x="3002915" y="1574596"/>
                  </a:lnTo>
                  <a:lnTo>
                    <a:pt x="2996692" y="1586014"/>
                  </a:lnTo>
                  <a:lnTo>
                    <a:pt x="2982214" y="1581835"/>
                  </a:lnTo>
                  <a:lnTo>
                    <a:pt x="2980296" y="1568069"/>
                  </a:lnTo>
                  <a:lnTo>
                    <a:pt x="2972041" y="1552473"/>
                  </a:lnTo>
                  <a:lnTo>
                    <a:pt x="2968409" y="1551432"/>
                  </a:lnTo>
                  <a:lnTo>
                    <a:pt x="2968307" y="1538185"/>
                  </a:lnTo>
                  <a:lnTo>
                    <a:pt x="2954718" y="1534274"/>
                  </a:lnTo>
                  <a:lnTo>
                    <a:pt x="2953016" y="1546999"/>
                  </a:lnTo>
                  <a:lnTo>
                    <a:pt x="2955036" y="1547596"/>
                  </a:lnTo>
                  <a:lnTo>
                    <a:pt x="2954820" y="1560728"/>
                  </a:lnTo>
                  <a:lnTo>
                    <a:pt x="2959316" y="1562023"/>
                  </a:lnTo>
                  <a:lnTo>
                    <a:pt x="2961386" y="1575841"/>
                  </a:lnTo>
                  <a:lnTo>
                    <a:pt x="2973044" y="1579206"/>
                  </a:lnTo>
                  <a:lnTo>
                    <a:pt x="2975064" y="1592999"/>
                  </a:lnTo>
                  <a:lnTo>
                    <a:pt x="2994990" y="1598739"/>
                  </a:lnTo>
                  <a:lnTo>
                    <a:pt x="3004832" y="1588363"/>
                  </a:lnTo>
                  <a:lnTo>
                    <a:pt x="3011182" y="1590179"/>
                  </a:lnTo>
                  <a:lnTo>
                    <a:pt x="3016516" y="1578495"/>
                  </a:lnTo>
                  <a:lnTo>
                    <a:pt x="3015602" y="1578241"/>
                  </a:lnTo>
                  <a:lnTo>
                    <a:pt x="3017101" y="1565452"/>
                  </a:lnTo>
                  <a:close/>
                </a:path>
                <a:path w="3727450" h="2910840">
                  <a:moveTo>
                    <a:pt x="3030829" y="1450467"/>
                  </a:moveTo>
                  <a:lnTo>
                    <a:pt x="2515209" y="469341"/>
                  </a:lnTo>
                  <a:lnTo>
                    <a:pt x="2475687" y="497611"/>
                  </a:lnTo>
                  <a:lnTo>
                    <a:pt x="2994825" y="1466519"/>
                  </a:lnTo>
                  <a:lnTo>
                    <a:pt x="3030829" y="1450467"/>
                  </a:lnTo>
                  <a:close/>
                </a:path>
                <a:path w="3727450" h="2910840">
                  <a:moveTo>
                    <a:pt x="3125317" y="1517319"/>
                  </a:moveTo>
                  <a:lnTo>
                    <a:pt x="3111741" y="1513408"/>
                  </a:lnTo>
                  <a:lnTo>
                    <a:pt x="3113443" y="1500682"/>
                  </a:lnTo>
                  <a:lnTo>
                    <a:pt x="3108007" y="1499120"/>
                  </a:lnTo>
                  <a:lnTo>
                    <a:pt x="3107004" y="1485607"/>
                  </a:lnTo>
                  <a:lnTo>
                    <a:pt x="3093301" y="1481670"/>
                  </a:lnTo>
                  <a:lnTo>
                    <a:pt x="3089757" y="1467434"/>
                  </a:lnTo>
                  <a:lnTo>
                    <a:pt x="3076359" y="1463573"/>
                  </a:lnTo>
                  <a:lnTo>
                    <a:pt x="3066935" y="1474076"/>
                  </a:lnTo>
                  <a:lnTo>
                    <a:pt x="3067875" y="1474355"/>
                  </a:lnTo>
                  <a:lnTo>
                    <a:pt x="3056293" y="1471015"/>
                  </a:lnTo>
                  <a:lnTo>
                    <a:pt x="3048533" y="1481988"/>
                  </a:lnTo>
                  <a:lnTo>
                    <a:pt x="3058210" y="1484782"/>
                  </a:lnTo>
                  <a:lnTo>
                    <a:pt x="3067266" y="1487385"/>
                  </a:lnTo>
                  <a:lnTo>
                    <a:pt x="3076194" y="1476756"/>
                  </a:lnTo>
                  <a:lnTo>
                    <a:pt x="3078137" y="1490510"/>
                  </a:lnTo>
                  <a:lnTo>
                    <a:pt x="3095333" y="1495475"/>
                  </a:lnTo>
                  <a:lnTo>
                    <a:pt x="3093631" y="1508201"/>
                  </a:lnTo>
                  <a:lnTo>
                    <a:pt x="3090011" y="1507147"/>
                  </a:lnTo>
                  <a:lnTo>
                    <a:pt x="3086493" y="1519351"/>
                  </a:lnTo>
                  <a:lnTo>
                    <a:pt x="3095548" y="1521968"/>
                  </a:lnTo>
                  <a:lnTo>
                    <a:pt x="3092031" y="1534172"/>
                  </a:lnTo>
                  <a:lnTo>
                    <a:pt x="3049028" y="1521790"/>
                  </a:lnTo>
                  <a:lnTo>
                    <a:pt x="3055810" y="1523733"/>
                  </a:lnTo>
                  <a:lnTo>
                    <a:pt x="3052991" y="1509712"/>
                  </a:lnTo>
                  <a:lnTo>
                    <a:pt x="3049371" y="1508671"/>
                  </a:lnTo>
                  <a:lnTo>
                    <a:pt x="3052889" y="1496466"/>
                  </a:lnTo>
                  <a:lnTo>
                    <a:pt x="3044964" y="1494193"/>
                  </a:lnTo>
                  <a:lnTo>
                    <a:pt x="3051975" y="1496199"/>
                  </a:lnTo>
                  <a:lnTo>
                    <a:pt x="3058210" y="1484782"/>
                  </a:lnTo>
                  <a:lnTo>
                    <a:pt x="3045307" y="1481061"/>
                  </a:lnTo>
                  <a:lnTo>
                    <a:pt x="3039580" y="1492631"/>
                  </a:lnTo>
                  <a:lnTo>
                    <a:pt x="3038398" y="1492288"/>
                  </a:lnTo>
                  <a:lnTo>
                    <a:pt x="3035604" y="1504696"/>
                  </a:lnTo>
                  <a:lnTo>
                    <a:pt x="3037941" y="1505381"/>
                  </a:lnTo>
                  <a:lnTo>
                    <a:pt x="3038627" y="1518793"/>
                  </a:lnTo>
                  <a:lnTo>
                    <a:pt x="3044952" y="1520621"/>
                  </a:lnTo>
                  <a:lnTo>
                    <a:pt x="3048381" y="1534807"/>
                  </a:lnTo>
                  <a:lnTo>
                    <a:pt x="3062960" y="1539011"/>
                  </a:lnTo>
                  <a:lnTo>
                    <a:pt x="3066897" y="1553362"/>
                  </a:lnTo>
                  <a:lnTo>
                    <a:pt x="3076498" y="1542910"/>
                  </a:lnTo>
                  <a:lnTo>
                    <a:pt x="3096666" y="1548714"/>
                  </a:lnTo>
                  <a:lnTo>
                    <a:pt x="3102000" y="1537042"/>
                  </a:lnTo>
                  <a:lnTo>
                    <a:pt x="3104705" y="1537817"/>
                  </a:lnTo>
                  <a:lnTo>
                    <a:pt x="3110039" y="1526133"/>
                  </a:lnTo>
                  <a:lnTo>
                    <a:pt x="3121812" y="1529524"/>
                  </a:lnTo>
                  <a:lnTo>
                    <a:pt x="3125317" y="1517319"/>
                  </a:lnTo>
                  <a:close/>
                </a:path>
                <a:path w="3727450" h="2910840">
                  <a:moveTo>
                    <a:pt x="3142361" y="1390065"/>
                  </a:moveTo>
                  <a:lnTo>
                    <a:pt x="2626741" y="408952"/>
                  </a:lnTo>
                  <a:lnTo>
                    <a:pt x="2587218" y="437210"/>
                  </a:lnTo>
                  <a:lnTo>
                    <a:pt x="3106356" y="1406131"/>
                  </a:lnTo>
                  <a:lnTo>
                    <a:pt x="3142361" y="1390065"/>
                  </a:lnTo>
                  <a:close/>
                </a:path>
                <a:path w="3727450" h="2910840">
                  <a:moveTo>
                    <a:pt x="3179800" y="1440497"/>
                  </a:moveTo>
                  <a:lnTo>
                    <a:pt x="3176181" y="1439456"/>
                  </a:lnTo>
                  <a:lnTo>
                    <a:pt x="3174263" y="1425689"/>
                  </a:lnTo>
                  <a:lnTo>
                    <a:pt x="3154349" y="1419948"/>
                  </a:lnTo>
                  <a:lnTo>
                    <a:pt x="3139960" y="1429029"/>
                  </a:lnTo>
                  <a:lnTo>
                    <a:pt x="3133737" y="1440446"/>
                  </a:lnTo>
                  <a:lnTo>
                    <a:pt x="3130219" y="1452651"/>
                  </a:lnTo>
                  <a:lnTo>
                    <a:pt x="3132036" y="1453184"/>
                  </a:lnTo>
                  <a:lnTo>
                    <a:pt x="3135757" y="1467459"/>
                  </a:lnTo>
                  <a:lnTo>
                    <a:pt x="3146628" y="1470596"/>
                  </a:lnTo>
                  <a:lnTo>
                    <a:pt x="3159302" y="1474241"/>
                  </a:lnTo>
                  <a:lnTo>
                    <a:pt x="3163722" y="1462303"/>
                  </a:lnTo>
                  <a:lnTo>
                    <a:pt x="3148330" y="1457871"/>
                  </a:lnTo>
                  <a:lnTo>
                    <a:pt x="3148215" y="1444625"/>
                  </a:lnTo>
                  <a:lnTo>
                    <a:pt x="3150031" y="1445145"/>
                  </a:lnTo>
                  <a:lnTo>
                    <a:pt x="3155353" y="1433461"/>
                  </a:lnTo>
                  <a:lnTo>
                    <a:pt x="3164408" y="1436077"/>
                  </a:lnTo>
                  <a:lnTo>
                    <a:pt x="3164522" y="1449311"/>
                  </a:lnTo>
                  <a:lnTo>
                    <a:pt x="3176295" y="1452702"/>
                  </a:lnTo>
                  <a:lnTo>
                    <a:pt x="3179800" y="1440497"/>
                  </a:lnTo>
                  <a:close/>
                </a:path>
                <a:path w="3727450" h="2910840">
                  <a:moveTo>
                    <a:pt x="3192589" y="1457401"/>
                  </a:moveTo>
                  <a:lnTo>
                    <a:pt x="3164522" y="1449311"/>
                  </a:lnTo>
                  <a:lnTo>
                    <a:pt x="3157385" y="1460474"/>
                  </a:lnTo>
                  <a:lnTo>
                    <a:pt x="3163722" y="1462303"/>
                  </a:lnTo>
                  <a:lnTo>
                    <a:pt x="3183636" y="1468043"/>
                  </a:lnTo>
                  <a:lnTo>
                    <a:pt x="3191789" y="1470380"/>
                  </a:lnTo>
                  <a:lnTo>
                    <a:pt x="3192589" y="1457401"/>
                  </a:lnTo>
                  <a:close/>
                </a:path>
                <a:path w="3727450" h="2910840">
                  <a:moveTo>
                    <a:pt x="3198126" y="1472209"/>
                  </a:moveTo>
                  <a:lnTo>
                    <a:pt x="3183636" y="1468043"/>
                  </a:lnTo>
                  <a:lnTo>
                    <a:pt x="3181032" y="1480502"/>
                  </a:lnTo>
                  <a:lnTo>
                    <a:pt x="3177413" y="1479461"/>
                  </a:lnTo>
                  <a:lnTo>
                    <a:pt x="3172079" y="1491145"/>
                  </a:lnTo>
                  <a:lnTo>
                    <a:pt x="3162122" y="1488274"/>
                  </a:lnTo>
                  <a:lnTo>
                    <a:pt x="3160204" y="1474508"/>
                  </a:lnTo>
                  <a:lnTo>
                    <a:pt x="3146628" y="1470596"/>
                  </a:lnTo>
                  <a:lnTo>
                    <a:pt x="3144926" y="1483321"/>
                  </a:lnTo>
                  <a:lnTo>
                    <a:pt x="3149447" y="1484630"/>
                  </a:lnTo>
                  <a:lnTo>
                    <a:pt x="3150463" y="1498130"/>
                  </a:lnTo>
                  <a:lnTo>
                    <a:pt x="3173095" y="1504645"/>
                  </a:lnTo>
                  <a:lnTo>
                    <a:pt x="3187484" y="1495577"/>
                  </a:lnTo>
                  <a:lnTo>
                    <a:pt x="3194608" y="1484414"/>
                  </a:lnTo>
                  <a:lnTo>
                    <a:pt x="3198126" y="1472209"/>
                  </a:lnTo>
                  <a:close/>
                </a:path>
                <a:path w="3727450" h="2910840">
                  <a:moveTo>
                    <a:pt x="3261664" y="1397990"/>
                  </a:moveTo>
                  <a:lnTo>
                    <a:pt x="3257029" y="1383449"/>
                  </a:lnTo>
                  <a:lnTo>
                    <a:pt x="3233496" y="1376667"/>
                  </a:lnTo>
                  <a:lnTo>
                    <a:pt x="3224542" y="1387309"/>
                  </a:lnTo>
                  <a:lnTo>
                    <a:pt x="3220491" y="1386141"/>
                  </a:lnTo>
                  <a:lnTo>
                    <a:pt x="3214459" y="1397622"/>
                  </a:lnTo>
                  <a:lnTo>
                    <a:pt x="3213646" y="1397381"/>
                  </a:lnTo>
                  <a:lnTo>
                    <a:pt x="3211182" y="1409890"/>
                  </a:lnTo>
                  <a:lnTo>
                    <a:pt x="3214801" y="1410944"/>
                  </a:lnTo>
                  <a:lnTo>
                    <a:pt x="3215805" y="1424432"/>
                  </a:lnTo>
                  <a:lnTo>
                    <a:pt x="3229279" y="1415097"/>
                  </a:lnTo>
                  <a:lnTo>
                    <a:pt x="3226574" y="1414322"/>
                  </a:lnTo>
                  <a:lnTo>
                    <a:pt x="3228276" y="1401597"/>
                  </a:lnTo>
                  <a:lnTo>
                    <a:pt x="3223349" y="1400187"/>
                  </a:lnTo>
                  <a:lnTo>
                    <a:pt x="3227362" y="1401330"/>
                  </a:lnTo>
                  <a:lnTo>
                    <a:pt x="3235401" y="1390446"/>
                  </a:lnTo>
                  <a:lnTo>
                    <a:pt x="3245370" y="1393304"/>
                  </a:lnTo>
                  <a:lnTo>
                    <a:pt x="3261664" y="1397990"/>
                  </a:lnTo>
                  <a:close/>
                </a:path>
                <a:path w="3727450" h="2910840">
                  <a:moveTo>
                    <a:pt x="3263481" y="1398524"/>
                  </a:moveTo>
                  <a:lnTo>
                    <a:pt x="3245370" y="1393304"/>
                  </a:lnTo>
                  <a:lnTo>
                    <a:pt x="3244570" y="1406283"/>
                  </a:lnTo>
                  <a:lnTo>
                    <a:pt x="3248190" y="1407337"/>
                  </a:lnTo>
                  <a:lnTo>
                    <a:pt x="3260864" y="1410982"/>
                  </a:lnTo>
                  <a:lnTo>
                    <a:pt x="3263481" y="1398524"/>
                  </a:lnTo>
                  <a:close/>
                </a:path>
                <a:path w="3727450" h="2910840">
                  <a:moveTo>
                    <a:pt x="3281908" y="1443469"/>
                  </a:moveTo>
                  <a:lnTo>
                    <a:pt x="3276371" y="1428661"/>
                  </a:lnTo>
                  <a:lnTo>
                    <a:pt x="3246704" y="1446555"/>
                  </a:lnTo>
                  <a:lnTo>
                    <a:pt x="3249307" y="1434084"/>
                  </a:lnTo>
                  <a:lnTo>
                    <a:pt x="3252025" y="1434871"/>
                  </a:lnTo>
                  <a:lnTo>
                    <a:pt x="3256432" y="1422933"/>
                  </a:lnTo>
                  <a:lnTo>
                    <a:pt x="3257359" y="1423187"/>
                  </a:lnTo>
                  <a:lnTo>
                    <a:pt x="3261779" y="1411249"/>
                  </a:lnTo>
                  <a:lnTo>
                    <a:pt x="3248190" y="1407337"/>
                  </a:lnTo>
                  <a:lnTo>
                    <a:pt x="3244672" y="1419529"/>
                  </a:lnTo>
                  <a:lnTo>
                    <a:pt x="3252101" y="1421676"/>
                  </a:lnTo>
                  <a:lnTo>
                    <a:pt x="3243770" y="1419275"/>
                  </a:lnTo>
                  <a:lnTo>
                    <a:pt x="3239351" y="1431213"/>
                  </a:lnTo>
                  <a:lnTo>
                    <a:pt x="3234029" y="1442897"/>
                  </a:lnTo>
                  <a:lnTo>
                    <a:pt x="3234131" y="1456143"/>
                  </a:lnTo>
                  <a:lnTo>
                    <a:pt x="3235947" y="1456664"/>
                  </a:lnTo>
                  <a:lnTo>
                    <a:pt x="3236049" y="1469910"/>
                  </a:lnTo>
                  <a:lnTo>
                    <a:pt x="3266617" y="1452283"/>
                  </a:lnTo>
                  <a:lnTo>
                    <a:pt x="3281908" y="1443469"/>
                  </a:lnTo>
                  <a:close/>
                </a:path>
                <a:path w="3727450" h="2910840">
                  <a:moveTo>
                    <a:pt x="3287179" y="1312824"/>
                  </a:moveTo>
                  <a:lnTo>
                    <a:pt x="2768041" y="343916"/>
                  </a:lnTo>
                  <a:lnTo>
                    <a:pt x="2711323" y="367220"/>
                  </a:lnTo>
                  <a:lnTo>
                    <a:pt x="3230448" y="1336141"/>
                  </a:lnTo>
                  <a:lnTo>
                    <a:pt x="3287179" y="1312824"/>
                  </a:lnTo>
                  <a:close/>
                </a:path>
                <a:path w="3727450" h="2910840">
                  <a:moveTo>
                    <a:pt x="3340341" y="1407439"/>
                  </a:moveTo>
                  <a:lnTo>
                    <a:pt x="3322231" y="1402219"/>
                  </a:lnTo>
                  <a:lnTo>
                    <a:pt x="3308756" y="1411554"/>
                  </a:lnTo>
                  <a:lnTo>
                    <a:pt x="3333204" y="1418602"/>
                  </a:lnTo>
                  <a:lnTo>
                    <a:pt x="3340341" y="1407439"/>
                  </a:lnTo>
                  <a:close/>
                </a:path>
                <a:path w="3727450" h="2910840">
                  <a:moveTo>
                    <a:pt x="3352800" y="1384592"/>
                  </a:moveTo>
                  <a:lnTo>
                    <a:pt x="3350082" y="1383817"/>
                  </a:lnTo>
                  <a:lnTo>
                    <a:pt x="3349980" y="1370558"/>
                  </a:lnTo>
                  <a:lnTo>
                    <a:pt x="3340811" y="1354709"/>
                  </a:lnTo>
                  <a:lnTo>
                    <a:pt x="3329952" y="1351584"/>
                  </a:lnTo>
                  <a:lnTo>
                    <a:pt x="3326307" y="1337310"/>
                  </a:lnTo>
                  <a:lnTo>
                    <a:pt x="3319653" y="1335405"/>
                  </a:lnTo>
                  <a:lnTo>
                    <a:pt x="3309823" y="1345780"/>
                  </a:lnTo>
                  <a:lnTo>
                    <a:pt x="3314560" y="1347152"/>
                  </a:lnTo>
                  <a:lnTo>
                    <a:pt x="3323602" y="1349768"/>
                  </a:lnTo>
                  <a:lnTo>
                    <a:pt x="3322815" y="1362735"/>
                  </a:lnTo>
                  <a:lnTo>
                    <a:pt x="3330054" y="1364830"/>
                  </a:lnTo>
                  <a:lnTo>
                    <a:pt x="3325634" y="1376768"/>
                  </a:lnTo>
                  <a:lnTo>
                    <a:pt x="3327743" y="1377378"/>
                  </a:lnTo>
                  <a:lnTo>
                    <a:pt x="3303003" y="1370253"/>
                  </a:lnTo>
                  <a:lnTo>
                    <a:pt x="3304705" y="1357528"/>
                  </a:lnTo>
                  <a:lnTo>
                    <a:pt x="3308324" y="1358569"/>
                  </a:lnTo>
                  <a:lnTo>
                    <a:pt x="3314560" y="1347152"/>
                  </a:lnTo>
                  <a:lnTo>
                    <a:pt x="3299168" y="1342720"/>
                  </a:lnTo>
                  <a:lnTo>
                    <a:pt x="3292932" y="1354137"/>
                  </a:lnTo>
                  <a:lnTo>
                    <a:pt x="3289414" y="1366342"/>
                  </a:lnTo>
                  <a:lnTo>
                    <a:pt x="3292132" y="1367129"/>
                  </a:lnTo>
                  <a:lnTo>
                    <a:pt x="3294951" y="1381150"/>
                  </a:lnTo>
                  <a:lnTo>
                    <a:pt x="3328454" y="1390802"/>
                  </a:lnTo>
                  <a:lnTo>
                    <a:pt x="3333775" y="1379131"/>
                  </a:lnTo>
                  <a:lnTo>
                    <a:pt x="3341014" y="1381213"/>
                  </a:lnTo>
                  <a:lnTo>
                    <a:pt x="3340227" y="1394193"/>
                  </a:lnTo>
                  <a:lnTo>
                    <a:pt x="3331286" y="1404823"/>
                  </a:lnTo>
                  <a:lnTo>
                    <a:pt x="3340341" y="1407439"/>
                  </a:lnTo>
                  <a:lnTo>
                    <a:pt x="3345256" y="1408849"/>
                  </a:lnTo>
                  <a:lnTo>
                    <a:pt x="3351326" y="1397381"/>
                  </a:lnTo>
                  <a:lnTo>
                    <a:pt x="3351492" y="1397431"/>
                  </a:lnTo>
                  <a:lnTo>
                    <a:pt x="3352800" y="1384592"/>
                  </a:lnTo>
                  <a:close/>
                </a:path>
                <a:path w="3727450" h="2910840">
                  <a:moveTo>
                    <a:pt x="3423691" y="1325714"/>
                  </a:moveTo>
                  <a:lnTo>
                    <a:pt x="3421240" y="1311795"/>
                  </a:lnTo>
                  <a:lnTo>
                    <a:pt x="3404565" y="1306995"/>
                  </a:lnTo>
                  <a:lnTo>
                    <a:pt x="3400831" y="1292694"/>
                  </a:lnTo>
                  <a:lnTo>
                    <a:pt x="3390074" y="1302816"/>
                  </a:lnTo>
                  <a:lnTo>
                    <a:pt x="3383737" y="1300988"/>
                  </a:lnTo>
                  <a:lnTo>
                    <a:pt x="3373882" y="1311363"/>
                  </a:lnTo>
                  <a:lnTo>
                    <a:pt x="3384753" y="1314500"/>
                  </a:lnTo>
                  <a:lnTo>
                    <a:pt x="3388372" y="1315542"/>
                  </a:lnTo>
                  <a:lnTo>
                    <a:pt x="3394608" y="1304124"/>
                  </a:lnTo>
                  <a:lnTo>
                    <a:pt x="3398228" y="1305179"/>
                  </a:lnTo>
                  <a:lnTo>
                    <a:pt x="3401961" y="1319453"/>
                  </a:lnTo>
                  <a:lnTo>
                    <a:pt x="3406483" y="1320761"/>
                  </a:lnTo>
                  <a:lnTo>
                    <a:pt x="3423691" y="1325714"/>
                  </a:lnTo>
                  <a:close/>
                </a:path>
                <a:path w="3727450" h="2910840">
                  <a:moveTo>
                    <a:pt x="3433864" y="1355077"/>
                  </a:moveTo>
                  <a:lnTo>
                    <a:pt x="3432048" y="1354556"/>
                  </a:lnTo>
                  <a:lnTo>
                    <a:pt x="3433546" y="1341767"/>
                  </a:lnTo>
                  <a:lnTo>
                    <a:pt x="3430244" y="1340815"/>
                  </a:lnTo>
                  <a:lnTo>
                    <a:pt x="3429279" y="1327327"/>
                  </a:lnTo>
                  <a:lnTo>
                    <a:pt x="3406483" y="1320761"/>
                  </a:lnTo>
                  <a:lnTo>
                    <a:pt x="3414738" y="1336357"/>
                  </a:lnTo>
                  <a:lnTo>
                    <a:pt x="3415754" y="1349857"/>
                  </a:lnTo>
                  <a:lnTo>
                    <a:pt x="3419360" y="1350911"/>
                  </a:lnTo>
                  <a:lnTo>
                    <a:pt x="3413137" y="1362329"/>
                  </a:lnTo>
                  <a:lnTo>
                    <a:pt x="3393859" y="1356779"/>
                  </a:lnTo>
                  <a:lnTo>
                    <a:pt x="3398659" y="1358150"/>
                  </a:lnTo>
                  <a:lnTo>
                    <a:pt x="3396742" y="1344383"/>
                  </a:lnTo>
                  <a:lnTo>
                    <a:pt x="3388487" y="1328788"/>
                  </a:lnTo>
                  <a:lnTo>
                    <a:pt x="3384854" y="1327746"/>
                  </a:lnTo>
                  <a:lnTo>
                    <a:pt x="3384753" y="1314500"/>
                  </a:lnTo>
                  <a:lnTo>
                    <a:pt x="3371177" y="1310589"/>
                  </a:lnTo>
                  <a:lnTo>
                    <a:pt x="3369462" y="1323314"/>
                  </a:lnTo>
                  <a:lnTo>
                    <a:pt x="3371481" y="1323911"/>
                  </a:lnTo>
                  <a:lnTo>
                    <a:pt x="3371278" y="1337043"/>
                  </a:lnTo>
                  <a:lnTo>
                    <a:pt x="3375761" y="1338338"/>
                  </a:lnTo>
                  <a:lnTo>
                    <a:pt x="3377831" y="1352156"/>
                  </a:lnTo>
                  <a:lnTo>
                    <a:pt x="3389490" y="1355521"/>
                  </a:lnTo>
                  <a:lnTo>
                    <a:pt x="3391509" y="1369314"/>
                  </a:lnTo>
                  <a:lnTo>
                    <a:pt x="3411436" y="1375054"/>
                  </a:lnTo>
                  <a:lnTo>
                    <a:pt x="3427628" y="1366494"/>
                  </a:lnTo>
                  <a:lnTo>
                    <a:pt x="3433864" y="1355077"/>
                  </a:lnTo>
                  <a:close/>
                </a:path>
                <a:path w="3727450" h="2910840">
                  <a:moveTo>
                    <a:pt x="3513010" y="1311783"/>
                  </a:moveTo>
                  <a:lnTo>
                    <a:pt x="3511194" y="1311262"/>
                  </a:lnTo>
                  <a:lnTo>
                    <a:pt x="3512693" y="1298486"/>
                  </a:lnTo>
                  <a:lnTo>
                    <a:pt x="3509391" y="1297533"/>
                  </a:lnTo>
                  <a:lnTo>
                    <a:pt x="3508425" y="1284033"/>
                  </a:lnTo>
                  <a:lnTo>
                    <a:pt x="3485629" y="1277467"/>
                  </a:lnTo>
                  <a:lnTo>
                    <a:pt x="3493884" y="1293063"/>
                  </a:lnTo>
                  <a:lnTo>
                    <a:pt x="3494900" y="1306576"/>
                  </a:lnTo>
                  <a:lnTo>
                    <a:pt x="3498519" y="1307617"/>
                  </a:lnTo>
                  <a:lnTo>
                    <a:pt x="3492284" y="1319034"/>
                  </a:lnTo>
                  <a:lnTo>
                    <a:pt x="3477806" y="1314869"/>
                  </a:lnTo>
                  <a:lnTo>
                    <a:pt x="3475888" y="1301102"/>
                  </a:lnTo>
                  <a:lnTo>
                    <a:pt x="3467633" y="1285506"/>
                  </a:lnTo>
                  <a:lnTo>
                    <a:pt x="3464001" y="1284465"/>
                  </a:lnTo>
                  <a:lnTo>
                    <a:pt x="3463899" y="1271219"/>
                  </a:lnTo>
                  <a:lnTo>
                    <a:pt x="3467519" y="1272260"/>
                  </a:lnTo>
                  <a:lnTo>
                    <a:pt x="3474643" y="1261110"/>
                  </a:lnTo>
                  <a:lnTo>
                    <a:pt x="3477374" y="1261884"/>
                  </a:lnTo>
                  <a:lnTo>
                    <a:pt x="3477476" y="1275118"/>
                  </a:lnTo>
                  <a:lnTo>
                    <a:pt x="3485629" y="1277467"/>
                  </a:lnTo>
                  <a:lnTo>
                    <a:pt x="3502837" y="1282420"/>
                  </a:lnTo>
                  <a:lnTo>
                    <a:pt x="3500386" y="1268501"/>
                  </a:lnTo>
                  <a:lnTo>
                    <a:pt x="3483711" y="1263700"/>
                  </a:lnTo>
                  <a:lnTo>
                    <a:pt x="3479977" y="1249413"/>
                  </a:lnTo>
                  <a:lnTo>
                    <a:pt x="3469221" y="1259535"/>
                  </a:lnTo>
                  <a:lnTo>
                    <a:pt x="3462883" y="1257706"/>
                  </a:lnTo>
                  <a:lnTo>
                    <a:pt x="3453028" y="1268082"/>
                  </a:lnTo>
                  <a:lnTo>
                    <a:pt x="3451225" y="1267561"/>
                  </a:lnTo>
                  <a:lnTo>
                    <a:pt x="3448608" y="1280020"/>
                  </a:lnTo>
                  <a:lnTo>
                    <a:pt x="3450628" y="1280617"/>
                  </a:lnTo>
                  <a:lnTo>
                    <a:pt x="3450412" y="1293761"/>
                  </a:lnTo>
                  <a:lnTo>
                    <a:pt x="3454908" y="1295057"/>
                  </a:lnTo>
                  <a:lnTo>
                    <a:pt x="3456978" y="1308862"/>
                  </a:lnTo>
                  <a:lnTo>
                    <a:pt x="3468636" y="1312227"/>
                  </a:lnTo>
                  <a:lnTo>
                    <a:pt x="3470656" y="1326019"/>
                  </a:lnTo>
                  <a:lnTo>
                    <a:pt x="3490582" y="1331760"/>
                  </a:lnTo>
                  <a:lnTo>
                    <a:pt x="3506774" y="1323213"/>
                  </a:lnTo>
                  <a:lnTo>
                    <a:pt x="3513010" y="1311783"/>
                  </a:lnTo>
                  <a:close/>
                </a:path>
                <a:path w="3727450" h="2910840">
                  <a:moveTo>
                    <a:pt x="3557854" y="1271841"/>
                  </a:moveTo>
                  <a:lnTo>
                    <a:pt x="3555936" y="1258074"/>
                  </a:lnTo>
                  <a:lnTo>
                    <a:pt x="3547681" y="1242479"/>
                  </a:lnTo>
                  <a:lnTo>
                    <a:pt x="3544062" y="1241437"/>
                  </a:lnTo>
                  <a:lnTo>
                    <a:pt x="3543947" y="1228191"/>
                  </a:lnTo>
                  <a:lnTo>
                    <a:pt x="3530371" y="1224280"/>
                  </a:lnTo>
                  <a:lnTo>
                    <a:pt x="3528669" y="1237005"/>
                  </a:lnTo>
                  <a:lnTo>
                    <a:pt x="3530676" y="1237589"/>
                  </a:lnTo>
                  <a:lnTo>
                    <a:pt x="3530473" y="1250734"/>
                  </a:lnTo>
                  <a:lnTo>
                    <a:pt x="3534956" y="1252029"/>
                  </a:lnTo>
                  <a:lnTo>
                    <a:pt x="3537026" y="1265847"/>
                  </a:lnTo>
                  <a:lnTo>
                    <a:pt x="3542982" y="1267561"/>
                  </a:lnTo>
                  <a:lnTo>
                    <a:pt x="3557854" y="1271841"/>
                  </a:lnTo>
                  <a:close/>
                </a:path>
                <a:path w="3727450" h="2910840">
                  <a:moveTo>
                    <a:pt x="3563759" y="1220673"/>
                  </a:moveTo>
                  <a:lnTo>
                    <a:pt x="3560038" y="1206385"/>
                  </a:lnTo>
                  <a:lnTo>
                    <a:pt x="3549281" y="1216507"/>
                  </a:lnTo>
                  <a:lnTo>
                    <a:pt x="3563759" y="1220673"/>
                  </a:lnTo>
                  <a:close/>
                </a:path>
                <a:path w="3727450" h="2910840">
                  <a:moveTo>
                    <a:pt x="3592741" y="1255458"/>
                  </a:moveTo>
                  <a:lnTo>
                    <a:pt x="3589439" y="1254506"/>
                  </a:lnTo>
                  <a:lnTo>
                    <a:pt x="3588474" y="1241005"/>
                  </a:lnTo>
                  <a:lnTo>
                    <a:pt x="3582886" y="1239405"/>
                  </a:lnTo>
                  <a:lnTo>
                    <a:pt x="3580447" y="1225486"/>
                  </a:lnTo>
                  <a:lnTo>
                    <a:pt x="3542931" y="1214678"/>
                  </a:lnTo>
                  <a:lnTo>
                    <a:pt x="3533089" y="1225054"/>
                  </a:lnTo>
                  <a:lnTo>
                    <a:pt x="3543947" y="1228191"/>
                  </a:lnTo>
                  <a:lnTo>
                    <a:pt x="3565677" y="1234452"/>
                  </a:lnTo>
                  <a:lnTo>
                    <a:pt x="3573932" y="1250035"/>
                  </a:lnTo>
                  <a:lnTo>
                    <a:pt x="3574948" y="1263548"/>
                  </a:lnTo>
                  <a:lnTo>
                    <a:pt x="3579482" y="1264856"/>
                  </a:lnTo>
                  <a:lnTo>
                    <a:pt x="3591242" y="1268234"/>
                  </a:lnTo>
                  <a:lnTo>
                    <a:pt x="3592741" y="1255458"/>
                  </a:lnTo>
                  <a:close/>
                </a:path>
                <a:path w="3727450" h="2910840">
                  <a:moveTo>
                    <a:pt x="3593058" y="1268768"/>
                  </a:moveTo>
                  <a:lnTo>
                    <a:pt x="3579482" y="1264856"/>
                  </a:lnTo>
                  <a:lnTo>
                    <a:pt x="3575062" y="1276794"/>
                  </a:lnTo>
                  <a:lnTo>
                    <a:pt x="3542982" y="1267561"/>
                  </a:lnTo>
                  <a:lnTo>
                    <a:pt x="3545167" y="1281404"/>
                  </a:lnTo>
                  <a:lnTo>
                    <a:pt x="3570630" y="1288732"/>
                  </a:lnTo>
                  <a:lnTo>
                    <a:pt x="3586823" y="1280185"/>
                  </a:lnTo>
                  <a:lnTo>
                    <a:pt x="3593058" y="1268768"/>
                  </a:lnTo>
                  <a:close/>
                </a:path>
                <a:path w="3727450" h="2910840">
                  <a:moveTo>
                    <a:pt x="3727158" y="1463675"/>
                  </a:moveTo>
                  <a:lnTo>
                    <a:pt x="3713238" y="1437106"/>
                  </a:lnTo>
                  <a:lnTo>
                    <a:pt x="992759" y="2868371"/>
                  </a:lnTo>
                  <a:lnTo>
                    <a:pt x="43459" y="1285532"/>
                  </a:lnTo>
                  <a:lnTo>
                    <a:pt x="2435834" y="26568"/>
                  </a:lnTo>
                  <a:lnTo>
                    <a:pt x="2421915" y="0"/>
                  </a:lnTo>
                  <a:lnTo>
                    <a:pt x="27470" y="1259344"/>
                  </a:lnTo>
                  <a:lnTo>
                    <a:pt x="0" y="1273009"/>
                  </a:lnTo>
                  <a:lnTo>
                    <a:pt x="981671" y="2910294"/>
                  </a:lnTo>
                  <a:lnTo>
                    <a:pt x="1007846" y="2894292"/>
                  </a:lnTo>
                  <a:lnTo>
                    <a:pt x="3727158" y="1463675"/>
                  </a:lnTo>
                  <a:close/>
                </a:path>
              </a:pathLst>
            </a:custGeom>
            <a:solidFill>
              <a:srgbClr val="4F4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/>
            <p:cNvSpPr/>
            <p:nvPr/>
          </p:nvSpPr>
          <p:spPr>
            <a:xfrm>
              <a:off x="5310807" y="6522121"/>
              <a:ext cx="2540000" cy="2295525"/>
            </a:xfrm>
            <a:custGeom>
              <a:avLst/>
              <a:gdLst/>
              <a:ahLst/>
              <a:cxnLst/>
              <a:rect l="l" t="t" r="r" b="b"/>
              <a:pathLst>
                <a:path w="2540000" h="2295525">
                  <a:moveTo>
                    <a:pt x="1363669" y="2295103"/>
                  </a:moveTo>
                  <a:lnTo>
                    <a:pt x="0" y="203531"/>
                  </a:lnTo>
                  <a:lnTo>
                    <a:pt x="311605" y="0"/>
                  </a:lnTo>
                  <a:lnTo>
                    <a:pt x="2539573" y="1528346"/>
                  </a:lnTo>
                  <a:lnTo>
                    <a:pt x="1363669" y="2295103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/>
            <p:cNvSpPr/>
            <p:nvPr/>
          </p:nvSpPr>
          <p:spPr>
            <a:xfrm>
              <a:off x="6332977" y="7008417"/>
              <a:ext cx="939800" cy="701675"/>
            </a:xfrm>
            <a:custGeom>
              <a:avLst/>
              <a:gdLst/>
              <a:ahLst/>
              <a:cxnLst/>
              <a:rect l="l" t="t" r="r" b="b"/>
              <a:pathLst>
                <a:path w="939800" h="701675">
                  <a:moveTo>
                    <a:pt x="469747" y="670705"/>
                  </a:moveTo>
                  <a:lnTo>
                    <a:pt x="425374" y="655103"/>
                  </a:lnTo>
                  <a:lnTo>
                    <a:pt x="382572" y="636578"/>
                  </a:lnTo>
                  <a:lnTo>
                    <a:pt x="341450" y="615259"/>
                  </a:lnTo>
                  <a:lnTo>
                    <a:pt x="302116" y="591276"/>
                  </a:lnTo>
                  <a:lnTo>
                    <a:pt x="264679" y="564759"/>
                  </a:lnTo>
                  <a:lnTo>
                    <a:pt x="229248" y="535837"/>
                  </a:lnTo>
                  <a:lnTo>
                    <a:pt x="195931" y="504640"/>
                  </a:lnTo>
                  <a:lnTo>
                    <a:pt x="164836" y="471297"/>
                  </a:lnTo>
                  <a:lnTo>
                    <a:pt x="136072" y="435938"/>
                  </a:lnTo>
                  <a:lnTo>
                    <a:pt x="109747" y="398693"/>
                  </a:lnTo>
                  <a:lnTo>
                    <a:pt x="85971" y="359692"/>
                  </a:lnTo>
                  <a:lnTo>
                    <a:pt x="64851" y="319064"/>
                  </a:lnTo>
                  <a:lnTo>
                    <a:pt x="46496" y="276938"/>
                  </a:lnTo>
                  <a:lnTo>
                    <a:pt x="31016" y="233444"/>
                  </a:lnTo>
                  <a:lnTo>
                    <a:pt x="18517" y="188713"/>
                  </a:lnTo>
                  <a:lnTo>
                    <a:pt x="9109" y="142873"/>
                  </a:lnTo>
                  <a:lnTo>
                    <a:pt x="2900" y="96054"/>
                  </a:lnTo>
                  <a:lnTo>
                    <a:pt x="0" y="48387"/>
                  </a:lnTo>
                  <a:lnTo>
                    <a:pt x="515" y="0"/>
                  </a:lnTo>
                  <a:lnTo>
                    <a:pt x="939441" y="645096"/>
                  </a:lnTo>
                  <a:lnTo>
                    <a:pt x="895933" y="662389"/>
                  </a:lnTo>
                  <a:lnTo>
                    <a:pt x="851104" y="676642"/>
                  </a:lnTo>
                  <a:lnTo>
                    <a:pt x="805071" y="687751"/>
                  </a:lnTo>
                  <a:lnTo>
                    <a:pt x="757949" y="695613"/>
                  </a:lnTo>
                  <a:lnTo>
                    <a:pt x="709855" y="700123"/>
                  </a:lnTo>
                  <a:lnTo>
                    <a:pt x="660903" y="701178"/>
                  </a:lnTo>
                  <a:lnTo>
                    <a:pt x="611209" y="698674"/>
                  </a:lnTo>
                  <a:lnTo>
                    <a:pt x="562773" y="692620"/>
                  </a:lnTo>
                  <a:lnTo>
                    <a:pt x="515583" y="683253"/>
                  </a:lnTo>
                  <a:lnTo>
                    <a:pt x="469747" y="670705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692097EC-1C8B-47A1-9063-590D2534DD2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33600" y="4838700"/>
            <a:ext cx="4572000" cy="2819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A8C3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23351" y="2730264"/>
            <a:ext cx="13639800" cy="5800725"/>
          </a:xfrm>
          <a:custGeom>
            <a:avLst/>
            <a:gdLst/>
            <a:ahLst/>
            <a:cxnLst/>
            <a:rect l="l" t="t" r="r" b="b"/>
            <a:pathLst>
              <a:path w="13639800" h="5800725">
                <a:moveTo>
                  <a:pt x="13639798" y="5800724"/>
                </a:moveTo>
                <a:lnTo>
                  <a:pt x="0" y="5800724"/>
                </a:lnTo>
                <a:lnTo>
                  <a:pt x="0" y="0"/>
                </a:lnTo>
                <a:lnTo>
                  <a:pt x="13639798" y="0"/>
                </a:lnTo>
                <a:lnTo>
                  <a:pt x="13639798" y="5800724"/>
                </a:lnTo>
                <a:close/>
              </a:path>
            </a:pathLst>
          </a:custGeom>
          <a:solidFill>
            <a:srgbClr val="FFFA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16000" y="844553"/>
            <a:ext cx="786638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pc="-1165" dirty="0"/>
          </a:p>
        </p:txBody>
      </p:sp>
      <p:sp>
        <p:nvSpPr>
          <p:cNvPr id="10" name="object 10"/>
          <p:cNvSpPr txBox="1"/>
          <p:nvPr/>
        </p:nvSpPr>
        <p:spPr>
          <a:xfrm>
            <a:off x="9679402" y="4057092"/>
            <a:ext cx="2506980" cy="1316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950">
              <a:latin typeface="Times New Roman"/>
              <a:cs typeface="Times New Roman"/>
            </a:endParaRPr>
          </a:p>
          <a:p>
            <a:pPr marL="407670">
              <a:lnSpc>
                <a:spcPct val="100000"/>
              </a:lnSpc>
            </a:pPr>
            <a:r>
              <a:rPr sz="1500" spc="114" dirty="0">
                <a:solidFill>
                  <a:srgbClr val="4F4F4F"/>
                </a:solidFill>
                <a:latin typeface="Microsoft Sans Serif"/>
                <a:cs typeface="Microsoft Sans Serif"/>
              </a:rPr>
              <a:t>Write</a:t>
            </a:r>
            <a:r>
              <a:rPr sz="1500" spc="-65" dirty="0">
                <a:solidFill>
                  <a:srgbClr val="4F4F4F"/>
                </a:solidFill>
                <a:latin typeface="Microsoft Sans Serif"/>
                <a:cs typeface="Microsoft Sans Serif"/>
              </a:rPr>
              <a:t> </a:t>
            </a:r>
            <a:r>
              <a:rPr sz="1500" spc="180" dirty="0">
                <a:solidFill>
                  <a:srgbClr val="4F4F4F"/>
                </a:solidFill>
                <a:latin typeface="Microsoft Sans Serif"/>
                <a:cs typeface="Microsoft Sans Serif"/>
              </a:rPr>
              <a:t>a</a:t>
            </a:r>
            <a:r>
              <a:rPr sz="1500" spc="-60" dirty="0">
                <a:solidFill>
                  <a:srgbClr val="4F4F4F"/>
                </a:solidFill>
                <a:latin typeface="Microsoft Sans Serif"/>
                <a:cs typeface="Microsoft Sans Serif"/>
              </a:rPr>
              <a:t> </a:t>
            </a:r>
            <a:r>
              <a:rPr sz="1500" spc="160" dirty="0">
                <a:solidFill>
                  <a:srgbClr val="4F4F4F"/>
                </a:solidFill>
                <a:latin typeface="Microsoft Sans Serif"/>
                <a:cs typeface="Microsoft Sans Serif"/>
              </a:rPr>
              <a:t>note</a:t>
            </a:r>
            <a:r>
              <a:rPr sz="1500" spc="-60" dirty="0">
                <a:solidFill>
                  <a:srgbClr val="4F4F4F"/>
                </a:solidFill>
                <a:latin typeface="Microsoft Sans Serif"/>
                <a:cs typeface="Microsoft Sans Serif"/>
              </a:rPr>
              <a:t> </a:t>
            </a:r>
            <a:r>
              <a:rPr sz="1500" spc="140" dirty="0">
                <a:solidFill>
                  <a:srgbClr val="4F4F4F"/>
                </a:solidFill>
                <a:latin typeface="Microsoft Sans Serif"/>
                <a:cs typeface="Microsoft Sans Serif"/>
              </a:rPr>
              <a:t>here</a:t>
            </a:r>
            <a:endParaRPr sz="1500">
              <a:latin typeface="Microsoft Sans Serif"/>
              <a:cs typeface="Microsoft Sans Serif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body" idx="1"/>
          </p:nvPr>
        </p:nvSpPr>
        <p:spPr>
          <a:xfrm>
            <a:off x="1828800" y="2400301"/>
            <a:ext cx="15925800" cy="7509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дослідників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дослідниць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знати,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часу минуло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подіями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роках,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століттях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тисячоліттях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встановлюють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звичайними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математичними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діями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перша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писемна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згадка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— 1187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видатний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Тарас Шевченко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1814 року.</a:t>
            </a:r>
          </a:p>
          <a:p>
            <a:r>
              <a:rPr lang="ru-RU" sz="3600" b="1" i="1" u="sng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6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u="sng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6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u="sng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розділяє</a:t>
            </a:r>
            <a:r>
              <a:rPr lang="ru-RU" sz="36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u="sng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sz="36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u="sng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36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1814 — 1187 = 627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століть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600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століть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27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Тому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стверджувати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подіями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минуло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століть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endParaRPr sz="3600" dirty="0" smtClean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600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62000" y="342900"/>
            <a:ext cx="12877800" cy="196977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переводі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треба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пам’ятати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року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закінчуються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два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нулі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 перша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вказують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номер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400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—ІV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1900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XIХ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-304800" y="8053070"/>
            <a:ext cx="2233930" cy="2233930"/>
          </a:xfrm>
          <a:custGeom>
            <a:avLst/>
            <a:gdLst/>
            <a:ahLst/>
            <a:cxnLst/>
            <a:rect l="l" t="t" r="r" b="b"/>
            <a:pathLst>
              <a:path w="2233929" h="2233929">
                <a:moveTo>
                  <a:pt x="1265464" y="2233615"/>
                </a:moveTo>
                <a:lnTo>
                  <a:pt x="968150" y="2233615"/>
                </a:lnTo>
                <a:lnTo>
                  <a:pt x="926359" y="2227316"/>
                </a:lnTo>
                <a:lnTo>
                  <a:pt x="880274" y="2218353"/>
                </a:lnTo>
                <a:lnTo>
                  <a:pt x="834884" y="2207514"/>
                </a:lnTo>
                <a:lnTo>
                  <a:pt x="790231" y="2194840"/>
                </a:lnTo>
                <a:lnTo>
                  <a:pt x="746356" y="2180374"/>
                </a:lnTo>
                <a:lnTo>
                  <a:pt x="703302" y="2164158"/>
                </a:lnTo>
                <a:lnTo>
                  <a:pt x="661110" y="2146234"/>
                </a:lnTo>
                <a:lnTo>
                  <a:pt x="619822" y="2126644"/>
                </a:lnTo>
                <a:lnTo>
                  <a:pt x="579481" y="2105430"/>
                </a:lnTo>
                <a:lnTo>
                  <a:pt x="540128" y="2082634"/>
                </a:lnTo>
                <a:lnTo>
                  <a:pt x="501804" y="2058299"/>
                </a:lnTo>
                <a:lnTo>
                  <a:pt x="464553" y="2032466"/>
                </a:lnTo>
                <a:lnTo>
                  <a:pt x="428416" y="2005177"/>
                </a:lnTo>
                <a:lnTo>
                  <a:pt x="393434" y="1976475"/>
                </a:lnTo>
                <a:lnTo>
                  <a:pt x="359650" y="1946402"/>
                </a:lnTo>
                <a:lnTo>
                  <a:pt x="327105" y="1915000"/>
                </a:lnTo>
                <a:lnTo>
                  <a:pt x="295842" y="1882310"/>
                </a:lnTo>
                <a:lnTo>
                  <a:pt x="265902" y="1848376"/>
                </a:lnTo>
                <a:lnTo>
                  <a:pt x="237327" y="1813238"/>
                </a:lnTo>
                <a:lnTo>
                  <a:pt x="210160" y="1776940"/>
                </a:lnTo>
                <a:lnTo>
                  <a:pt x="184441" y="1739522"/>
                </a:lnTo>
                <a:lnTo>
                  <a:pt x="160214" y="1701028"/>
                </a:lnTo>
                <a:lnTo>
                  <a:pt x="137519" y="1661500"/>
                </a:lnTo>
                <a:lnTo>
                  <a:pt x="116399" y="1620979"/>
                </a:lnTo>
                <a:lnTo>
                  <a:pt x="96896" y="1579507"/>
                </a:lnTo>
                <a:lnTo>
                  <a:pt x="79051" y="1537128"/>
                </a:lnTo>
                <a:lnTo>
                  <a:pt x="62907" y="1493882"/>
                </a:lnTo>
                <a:lnTo>
                  <a:pt x="48505" y="1449812"/>
                </a:lnTo>
                <a:lnTo>
                  <a:pt x="35888" y="1404959"/>
                </a:lnTo>
                <a:lnTo>
                  <a:pt x="25097" y="1359367"/>
                </a:lnTo>
                <a:lnTo>
                  <a:pt x="16173" y="1313077"/>
                </a:lnTo>
                <a:lnTo>
                  <a:pt x="9160" y="1266131"/>
                </a:lnTo>
                <a:lnTo>
                  <a:pt x="4099" y="1218572"/>
                </a:lnTo>
                <a:lnTo>
                  <a:pt x="1031" y="1170441"/>
                </a:lnTo>
                <a:lnTo>
                  <a:pt x="0" y="1121778"/>
                </a:lnTo>
                <a:lnTo>
                  <a:pt x="1031" y="1073120"/>
                </a:lnTo>
                <a:lnTo>
                  <a:pt x="4099" y="1024989"/>
                </a:lnTo>
                <a:lnTo>
                  <a:pt x="9160" y="977429"/>
                </a:lnTo>
                <a:lnTo>
                  <a:pt x="16173" y="930484"/>
                </a:lnTo>
                <a:lnTo>
                  <a:pt x="25097" y="884194"/>
                </a:lnTo>
                <a:lnTo>
                  <a:pt x="35888" y="838601"/>
                </a:lnTo>
                <a:lnTo>
                  <a:pt x="48505" y="793749"/>
                </a:lnTo>
                <a:lnTo>
                  <a:pt x="62907" y="749679"/>
                </a:lnTo>
                <a:lnTo>
                  <a:pt x="79051" y="706433"/>
                </a:lnTo>
                <a:lnTo>
                  <a:pt x="96896" y="664054"/>
                </a:lnTo>
                <a:lnTo>
                  <a:pt x="116399" y="622582"/>
                </a:lnTo>
                <a:lnTo>
                  <a:pt x="137519" y="582061"/>
                </a:lnTo>
                <a:lnTo>
                  <a:pt x="160214" y="542533"/>
                </a:lnTo>
                <a:lnTo>
                  <a:pt x="184441" y="504039"/>
                </a:lnTo>
                <a:lnTo>
                  <a:pt x="210160" y="466622"/>
                </a:lnTo>
                <a:lnTo>
                  <a:pt x="237327" y="430323"/>
                </a:lnTo>
                <a:lnTo>
                  <a:pt x="265902" y="395186"/>
                </a:lnTo>
                <a:lnTo>
                  <a:pt x="295842" y="361251"/>
                </a:lnTo>
                <a:lnTo>
                  <a:pt x="327105" y="328561"/>
                </a:lnTo>
                <a:lnTo>
                  <a:pt x="359650" y="297159"/>
                </a:lnTo>
                <a:lnTo>
                  <a:pt x="393434" y="267086"/>
                </a:lnTo>
                <a:lnTo>
                  <a:pt x="428416" y="238384"/>
                </a:lnTo>
                <a:lnTo>
                  <a:pt x="464553" y="211095"/>
                </a:lnTo>
                <a:lnTo>
                  <a:pt x="501804" y="185263"/>
                </a:lnTo>
                <a:lnTo>
                  <a:pt x="540128" y="160927"/>
                </a:lnTo>
                <a:lnTo>
                  <a:pt x="579481" y="138131"/>
                </a:lnTo>
                <a:lnTo>
                  <a:pt x="619822" y="116918"/>
                </a:lnTo>
                <a:lnTo>
                  <a:pt x="661110" y="97327"/>
                </a:lnTo>
                <a:lnTo>
                  <a:pt x="703302" y="79403"/>
                </a:lnTo>
                <a:lnTo>
                  <a:pt x="746356" y="63187"/>
                </a:lnTo>
                <a:lnTo>
                  <a:pt x="790231" y="48721"/>
                </a:lnTo>
                <a:lnTo>
                  <a:pt x="834884" y="36048"/>
                </a:lnTo>
                <a:lnTo>
                  <a:pt x="880274" y="25208"/>
                </a:lnTo>
                <a:lnTo>
                  <a:pt x="926359" y="16245"/>
                </a:lnTo>
                <a:lnTo>
                  <a:pt x="973096" y="9201"/>
                </a:lnTo>
                <a:lnTo>
                  <a:pt x="1020445" y="4117"/>
                </a:lnTo>
                <a:lnTo>
                  <a:pt x="1068362" y="1036"/>
                </a:lnTo>
                <a:lnTo>
                  <a:pt x="1116807" y="0"/>
                </a:lnTo>
                <a:lnTo>
                  <a:pt x="1165252" y="1036"/>
                </a:lnTo>
                <a:lnTo>
                  <a:pt x="1213170" y="4117"/>
                </a:lnTo>
                <a:lnTo>
                  <a:pt x="1260518" y="9201"/>
                </a:lnTo>
                <a:lnTo>
                  <a:pt x="1307256" y="16245"/>
                </a:lnTo>
                <a:lnTo>
                  <a:pt x="1353341" y="25208"/>
                </a:lnTo>
                <a:lnTo>
                  <a:pt x="1398731" y="36048"/>
                </a:lnTo>
                <a:lnTo>
                  <a:pt x="1443384" y="48721"/>
                </a:lnTo>
                <a:lnTo>
                  <a:pt x="1487259" y="63187"/>
                </a:lnTo>
                <a:lnTo>
                  <a:pt x="1530313" y="79403"/>
                </a:lnTo>
                <a:lnTo>
                  <a:pt x="1572505" y="97327"/>
                </a:lnTo>
                <a:lnTo>
                  <a:pt x="1613792" y="116918"/>
                </a:lnTo>
                <a:lnTo>
                  <a:pt x="1654134" y="138131"/>
                </a:lnTo>
                <a:lnTo>
                  <a:pt x="1693487" y="160927"/>
                </a:lnTo>
                <a:lnTo>
                  <a:pt x="1731810" y="185263"/>
                </a:lnTo>
                <a:lnTo>
                  <a:pt x="1769061" y="211095"/>
                </a:lnTo>
                <a:lnTo>
                  <a:pt x="1805199" y="238384"/>
                </a:lnTo>
                <a:lnTo>
                  <a:pt x="1840181" y="267086"/>
                </a:lnTo>
                <a:lnTo>
                  <a:pt x="1873965" y="297159"/>
                </a:lnTo>
                <a:lnTo>
                  <a:pt x="1906510" y="328561"/>
                </a:lnTo>
                <a:lnTo>
                  <a:pt x="1937773" y="361251"/>
                </a:lnTo>
                <a:lnTo>
                  <a:pt x="1967713" y="395186"/>
                </a:lnTo>
                <a:lnTo>
                  <a:pt x="1996287" y="430323"/>
                </a:lnTo>
                <a:lnTo>
                  <a:pt x="2023455" y="466622"/>
                </a:lnTo>
                <a:lnTo>
                  <a:pt x="2049173" y="504039"/>
                </a:lnTo>
                <a:lnTo>
                  <a:pt x="2073401" y="542533"/>
                </a:lnTo>
                <a:lnTo>
                  <a:pt x="2096095" y="582061"/>
                </a:lnTo>
                <a:lnTo>
                  <a:pt x="2117215" y="622582"/>
                </a:lnTo>
                <a:lnTo>
                  <a:pt x="2136718" y="664054"/>
                </a:lnTo>
                <a:lnTo>
                  <a:pt x="2154563" y="706433"/>
                </a:lnTo>
                <a:lnTo>
                  <a:pt x="2170707" y="749679"/>
                </a:lnTo>
                <a:lnTo>
                  <a:pt x="2185109" y="793749"/>
                </a:lnTo>
                <a:lnTo>
                  <a:pt x="2197727" y="838601"/>
                </a:lnTo>
                <a:lnTo>
                  <a:pt x="2208518" y="884194"/>
                </a:lnTo>
                <a:lnTo>
                  <a:pt x="2217441" y="930484"/>
                </a:lnTo>
                <a:lnTo>
                  <a:pt x="2224454" y="977429"/>
                </a:lnTo>
                <a:lnTo>
                  <a:pt x="2229516" y="1024989"/>
                </a:lnTo>
                <a:lnTo>
                  <a:pt x="2232583" y="1073120"/>
                </a:lnTo>
                <a:lnTo>
                  <a:pt x="2233615" y="1121781"/>
                </a:lnTo>
                <a:lnTo>
                  <a:pt x="2232583" y="1170441"/>
                </a:lnTo>
                <a:lnTo>
                  <a:pt x="2229516" y="1218572"/>
                </a:lnTo>
                <a:lnTo>
                  <a:pt x="2224454" y="1266131"/>
                </a:lnTo>
                <a:lnTo>
                  <a:pt x="2217441" y="1313077"/>
                </a:lnTo>
                <a:lnTo>
                  <a:pt x="2208518" y="1359367"/>
                </a:lnTo>
                <a:lnTo>
                  <a:pt x="2197727" y="1404959"/>
                </a:lnTo>
                <a:lnTo>
                  <a:pt x="2185109" y="1449812"/>
                </a:lnTo>
                <a:lnTo>
                  <a:pt x="2170707" y="1493882"/>
                </a:lnTo>
                <a:lnTo>
                  <a:pt x="2154563" y="1537128"/>
                </a:lnTo>
                <a:lnTo>
                  <a:pt x="2136718" y="1579507"/>
                </a:lnTo>
                <a:lnTo>
                  <a:pt x="2117215" y="1620979"/>
                </a:lnTo>
                <a:lnTo>
                  <a:pt x="2096095" y="1661500"/>
                </a:lnTo>
                <a:lnTo>
                  <a:pt x="2073401" y="1701028"/>
                </a:lnTo>
                <a:lnTo>
                  <a:pt x="2049173" y="1739522"/>
                </a:lnTo>
                <a:lnTo>
                  <a:pt x="2023455" y="1776940"/>
                </a:lnTo>
                <a:lnTo>
                  <a:pt x="1996287" y="1813238"/>
                </a:lnTo>
                <a:lnTo>
                  <a:pt x="1967713" y="1848376"/>
                </a:lnTo>
                <a:lnTo>
                  <a:pt x="1937773" y="1882310"/>
                </a:lnTo>
                <a:lnTo>
                  <a:pt x="1906510" y="1915000"/>
                </a:lnTo>
                <a:lnTo>
                  <a:pt x="1873965" y="1946402"/>
                </a:lnTo>
                <a:lnTo>
                  <a:pt x="1840181" y="1976475"/>
                </a:lnTo>
                <a:lnTo>
                  <a:pt x="1805199" y="2005177"/>
                </a:lnTo>
                <a:lnTo>
                  <a:pt x="1769061" y="2032466"/>
                </a:lnTo>
                <a:lnTo>
                  <a:pt x="1731810" y="2058299"/>
                </a:lnTo>
                <a:lnTo>
                  <a:pt x="1693487" y="2082634"/>
                </a:lnTo>
                <a:lnTo>
                  <a:pt x="1654134" y="2105430"/>
                </a:lnTo>
                <a:lnTo>
                  <a:pt x="1613792" y="2126644"/>
                </a:lnTo>
                <a:lnTo>
                  <a:pt x="1572505" y="2146234"/>
                </a:lnTo>
                <a:lnTo>
                  <a:pt x="1530313" y="2164158"/>
                </a:lnTo>
                <a:lnTo>
                  <a:pt x="1487259" y="2180374"/>
                </a:lnTo>
                <a:lnTo>
                  <a:pt x="1443384" y="2194840"/>
                </a:lnTo>
                <a:lnTo>
                  <a:pt x="1398731" y="2207514"/>
                </a:lnTo>
                <a:lnTo>
                  <a:pt x="1353341" y="2218353"/>
                </a:lnTo>
                <a:lnTo>
                  <a:pt x="1307256" y="2227316"/>
                </a:lnTo>
                <a:lnTo>
                  <a:pt x="1265464" y="2233615"/>
                </a:lnTo>
                <a:close/>
              </a:path>
            </a:pathLst>
          </a:custGeom>
          <a:solidFill>
            <a:srgbClr val="FFF0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623351" y="8700702"/>
            <a:ext cx="13635990" cy="232115"/>
          </a:xfrm>
          <a:prstGeom prst="rect">
            <a:avLst/>
          </a:prstGeom>
          <a:solidFill>
            <a:srgbClr val="FFFAEF"/>
          </a:solidFill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1500" dirty="0">
              <a:latin typeface="Microsoft Sans Serif"/>
              <a:cs typeface="Microsoft Sans Serif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65B07206-3AB4-4771-8BCD-F664BCF79C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b="8759"/>
          <a:stretch/>
        </p:blipFill>
        <p:spPr>
          <a:xfrm>
            <a:off x="685800" y="6057900"/>
            <a:ext cx="5334000" cy="3886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9EE7BDE5-EB60-43E4-BE73-2949CD15F2E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53600" y="6057900"/>
            <a:ext cx="7162800" cy="35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 flipV="1">
            <a:off x="5493009" y="0"/>
            <a:ext cx="7301981" cy="2667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Содержимое 12"/>
          <p:cNvSpPr>
            <a:spLocks noGrp="1"/>
          </p:cNvSpPr>
          <p:nvPr>
            <p:ph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395D16-7A4C-41A7-9E20-ECD8E740703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876300"/>
            <a:ext cx="9267393" cy="22094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933700"/>
            <a:ext cx="868814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80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календарів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669166" y="1485900"/>
            <a:ext cx="8970276" cy="14465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ru-RU" sz="4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система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відліку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часу,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підрахунку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днів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9C6A7FB-933A-4738-A800-ECD4FDD2812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6000" y="3390900"/>
            <a:ext cx="7848600" cy="6477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Прямоугольник 7"/>
          <p:cNvSpPr/>
          <p:nvPr/>
        </p:nvSpPr>
        <p:spPr>
          <a:xfrm>
            <a:off x="609600" y="3848100"/>
            <a:ext cx="914400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b="1" i="1" dirty="0" smtClean="0">
                <a:solidFill>
                  <a:srgbClr val="8D011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ГРИГОРІАНСЬКИЙ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запроваджено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Європі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1582 р.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діє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1918 р.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7200" y="6362700"/>
            <a:ext cx="9144000" cy="28623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36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endParaRPr lang="ru-RU" sz="3600" b="1" i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Розрахуй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минуло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запровадженням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григоріанського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календаря в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Європі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в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endParaRPr lang="ru-RU" sz="3600" dirty="0"/>
          </a:p>
        </p:txBody>
      </p:sp>
      <p:pic>
        <p:nvPicPr>
          <p:cNvPr id="14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 rot="19595621">
            <a:off x="8989753" y="8047289"/>
            <a:ext cx="2234258" cy="1770942"/>
          </a:xfrm>
          <a:prstGeom prst="rect">
            <a:avLst/>
          </a:prstGeom>
        </p:spPr>
      </p:pic>
      <p:pic>
        <p:nvPicPr>
          <p:cNvPr id="15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 rot="2593230">
            <a:off x="15751664" y="-226534"/>
            <a:ext cx="2882787" cy="2002756"/>
          </a:xfrm>
          <a:prstGeom prst="rect">
            <a:avLst/>
          </a:prstGeom>
        </p:spPr>
      </p:pic>
      <p:grpSp>
        <p:nvGrpSpPr>
          <p:cNvPr id="16" name="object 22"/>
          <p:cNvGrpSpPr/>
          <p:nvPr/>
        </p:nvGrpSpPr>
        <p:grpSpPr>
          <a:xfrm rot="20258845">
            <a:off x="-183813" y="262595"/>
            <a:ext cx="2675139" cy="1164797"/>
            <a:chOff x="8562637" y="5638165"/>
            <a:chExt cx="2143125" cy="742950"/>
          </a:xfrm>
        </p:grpSpPr>
        <p:sp>
          <p:nvSpPr>
            <p:cNvPr id="17" name="object 23"/>
            <p:cNvSpPr/>
            <p:nvPr/>
          </p:nvSpPr>
          <p:spPr>
            <a:xfrm>
              <a:off x="8562637" y="5638165"/>
              <a:ext cx="2143125" cy="742950"/>
            </a:xfrm>
            <a:custGeom>
              <a:avLst/>
              <a:gdLst/>
              <a:ahLst/>
              <a:cxnLst/>
              <a:rect l="l" t="t" r="r" b="b"/>
              <a:pathLst>
                <a:path w="2143125" h="742950">
                  <a:moveTo>
                    <a:pt x="27431" y="742903"/>
                  </a:moveTo>
                  <a:lnTo>
                    <a:pt x="64722" y="700746"/>
                  </a:lnTo>
                  <a:lnTo>
                    <a:pt x="34718" y="671495"/>
                  </a:lnTo>
                  <a:lnTo>
                    <a:pt x="24431" y="661171"/>
                  </a:lnTo>
                  <a:lnTo>
                    <a:pt x="61721" y="619014"/>
                  </a:lnTo>
                  <a:lnTo>
                    <a:pt x="21002" y="579438"/>
                  </a:lnTo>
                  <a:lnTo>
                    <a:pt x="58292" y="537282"/>
                  </a:lnTo>
                  <a:lnTo>
                    <a:pt x="17144" y="498566"/>
                  </a:lnTo>
                  <a:lnTo>
                    <a:pt x="54435" y="456410"/>
                  </a:lnTo>
                  <a:lnTo>
                    <a:pt x="13715" y="416834"/>
                  </a:lnTo>
                  <a:lnTo>
                    <a:pt x="51006" y="374677"/>
                  </a:lnTo>
                  <a:lnTo>
                    <a:pt x="10286" y="335532"/>
                  </a:lnTo>
                  <a:lnTo>
                    <a:pt x="47577" y="293375"/>
                  </a:lnTo>
                  <a:lnTo>
                    <a:pt x="6857" y="253800"/>
                  </a:lnTo>
                  <a:lnTo>
                    <a:pt x="44148" y="211643"/>
                  </a:lnTo>
                  <a:lnTo>
                    <a:pt x="3428" y="172067"/>
                  </a:lnTo>
                  <a:lnTo>
                    <a:pt x="40719" y="129911"/>
                  </a:lnTo>
                  <a:lnTo>
                    <a:pt x="0" y="90335"/>
                  </a:lnTo>
                  <a:lnTo>
                    <a:pt x="39004" y="89045"/>
                  </a:lnTo>
                  <a:lnTo>
                    <a:pt x="39004" y="88614"/>
                  </a:lnTo>
                  <a:lnTo>
                    <a:pt x="1285017" y="35704"/>
                  </a:lnTo>
                  <a:lnTo>
                    <a:pt x="1287589" y="35704"/>
                  </a:lnTo>
                  <a:lnTo>
                    <a:pt x="2090404" y="1290"/>
                  </a:lnTo>
                  <a:lnTo>
                    <a:pt x="2129408" y="0"/>
                  </a:lnTo>
                  <a:lnTo>
                    <a:pt x="2092547" y="42156"/>
                  </a:lnTo>
                  <a:lnTo>
                    <a:pt x="2122979" y="71838"/>
                  </a:lnTo>
                  <a:lnTo>
                    <a:pt x="2133266" y="81732"/>
                  </a:lnTo>
                  <a:lnTo>
                    <a:pt x="2095976" y="123888"/>
                  </a:lnTo>
                  <a:lnTo>
                    <a:pt x="2136695" y="163464"/>
                  </a:lnTo>
                  <a:lnTo>
                    <a:pt x="2099405" y="205621"/>
                  </a:lnTo>
                  <a:lnTo>
                    <a:pt x="2140124" y="245196"/>
                  </a:lnTo>
                  <a:lnTo>
                    <a:pt x="2102834" y="287353"/>
                  </a:lnTo>
                  <a:lnTo>
                    <a:pt x="2143124" y="326068"/>
                  </a:lnTo>
                  <a:lnTo>
                    <a:pt x="2105834" y="368225"/>
                  </a:lnTo>
                  <a:lnTo>
                    <a:pt x="1894950" y="663752"/>
                  </a:lnTo>
                  <a:lnTo>
                    <a:pt x="1487328" y="680958"/>
                  </a:lnTo>
                  <a:lnTo>
                    <a:pt x="871823" y="707199"/>
                  </a:lnTo>
                  <a:lnTo>
                    <a:pt x="870108" y="707199"/>
                  </a:lnTo>
                  <a:lnTo>
                    <a:pt x="66436" y="741612"/>
                  </a:lnTo>
                  <a:lnTo>
                    <a:pt x="27431" y="742903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24"/>
            <p:cNvSpPr/>
            <p:nvPr/>
          </p:nvSpPr>
          <p:spPr>
            <a:xfrm>
              <a:off x="8562637" y="5645478"/>
              <a:ext cx="2120900" cy="730885"/>
            </a:xfrm>
            <a:custGeom>
              <a:avLst/>
              <a:gdLst/>
              <a:ahLst/>
              <a:cxnLst/>
              <a:rect l="l" t="t" r="r" b="b"/>
              <a:pathLst>
                <a:path w="2120900" h="730885">
                  <a:moveTo>
                    <a:pt x="1954529" y="87754"/>
                  </a:moveTo>
                  <a:lnTo>
                    <a:pt x="1946385" y="87754"/>
                  </a:lnTo>
                  <a:lnTo>
                    <a:pt x="1946385" y="430"/>
                  </a:lnTo>
                  <a:lnTo>
                    <a:pt x="1954529" y="0"/>
                  </a:lnTo>
                  <a:lnTo>
                    <a:pt x="1954529" y="87754"/>
                  </a:lnTo>
                  <a:close/>
                </a:path>
                <a:path w="2120900" h="730885">
                  <a:moveTo>
                    <a:pt x="1761648" y="87754"/>
                  </a:moveTo>
                  <a:lnTo>
                    <a:pt x="1753504" y="87754"/>
                  </a:lnTo>
                  <a:lnTo>
                    <a:pt x="1753504" y="8603"/>
                  </a:lnTo>
                  <a:lnTo>
                    <a:pt x="1761648" y="8173"/>
                  </a:lnTo>
                  <a:lnTo>
                    <a:pt x="1761648" y="87754"/>
                  </a:lnTo>
                  <a:close/>
                </a:path>
                <a:path w="2120900" h="730885">
                  <a:moveTo>
                    <a:pt x="1565338" y="87754"/>
                  </a:moveTo>
                  <a:lnTo>
                    <a:pt x="1557194" y="87754"/>
                  </a:lnTo>
                  <a:lnTo>
                    <a:pt x="1557194" y="16776"/>
                  </a:lnTo>
                  <a:lnTo>
                    <a:pt x="1565338" y="16346"/>
                  </a:lnTo>
                  <a:lnTo>
                    <a:pt x="1565338" y="87754"/>
                  </a:lnTo>
                  <a:close/>
                </a:path>
                <a:path w="2120900" h="730885">
                  <a:moveTo>
                    <a:pt x="1369027" y="87754"/>
                  </a:moveTo>
                  <a:lnTo>
                    <a:pt x="1360884" y="87754"/>
                  </a:lnTo>
                  <a:lnTo>
                    <a:pt x="1360884" y="25380"/>
                  </a:lnTo>
                  <a:lnTo>
                    <a:pt x="1369027" y="24949"/>
                  </a:lnTo>
                  <a:lnTo>
                    <a:pt x="1369027" y="87754"/>
                  </a:lnTo>
                  <a:close/>
                </a:path>
                <a:path w="2120900" h="730885">
                  <a:moveTo>
                    <a:pt x="1172717" y="87754"/>
                  </a:moveTo>
                  <a:lnTo>
                    <a:pt x="1164573" y="87754"/>
                  </a:lnTo>
                  <a:lnTo>
                    <a:pt x="1164573" y="33553"/>
                  </a:lnTo>
                  <a:lnTo>
                    <a:pt x="1172717" y="33123"/>
                  </a:lnTo>
                  <a:lnTo>
                    <a:pt x="1172717" y="87754"/>
                  </a:lnTo>
                  <a:close/>
                </a:path>
                <a:path w="2120900" h="730885">
                  <a:moveTo>
                    <a:pt x="979836" y="87324"/>
                  </a:moveTo>
                  <a:lnTo>
                    <a:pt x="971692" y="87324"/>
                  </a:lnTo>
                  <a:lnTo>
                    <a:pt x="971692" y="41726"/>
                  </a:lnTo>
                  <a:lnTo>
                    <a:pt x="979836" y="41296"/>
                  </a:lnTo>
                  <a:lnTo>
                    <a:pt x="979836" y="87324"/>
                  </a:lnTo>
                  <a:close/>
                </a:path>
                <a:path w="2120900" h="730885">
                  <a:moveTo>
                    <a:pt x="1369027" y="87754"/>
                  </a:moveTo>
                  <a:lnTo>
                    <a:pt x="775382" y="87754"/>
                  </a:lnTo>
                  <a:lnTo>
                    <a:pt x="775382" y="49899"/>
                  </a:lnTo>
                  <a:lnTo>
                    <a:pt x="783526" y="49469"/>
                  </a:lnTo>
                  <a:lnTo>
                    <a:pt x="783526" y="87324"/>
                  </a:lnTo>
                  <a:lnTo>
                    <a:pt x="979836" y="87324"/>
                  </a:lnTo>
                  <a:lnTo>
                    <a:pt x="979836" y="87754"/>
                  </a:lnTo>
                  <a:lnTo>
                    <a:pt x="1369027" y="87754"/>
                  </a:lnTo>
                  <a:close/>
                </a:path>
                <a:path w="2120900" h="730885">
                  <a:moveTo>
                    <a:pt x="592788" y="87754"/>
                  </a:moveTo>
                  <a:lnTo>
                    <a:pt x="584644" y="87754"/>
                  </a:lnTo>
                  <a:lnTo>
                    <a:pt x="584644" y="58072"/>
                  </a:lnTo>
                  <a:lnTo>
                    <a:pt x="592788" y="57642"/>
                  </a:lnTo>
                  <a:lnTo>
                    <a:pt x="592788" y="87754"/>
                  </a:lnTo>
                  <a:close/>
                </a:path>
                <a:path w="2120900" h="730885">
                  <a:moveTo>
                    <a:pt x="396478" y="87754"/>
                  </a:moveTo>
                  <a:lnTo>
                    <a:pt x="388334" y="87754"/>
                  </a:lnTo>
                  <a:lnTo>
                    <a:pt x="388334" y="66676"/>
                  </a:lnTo>
                  <a:lnTo>
                    <a:pt x="396478" y="66246"/>
                  </a:lnTo>
                  <a:lnTo>
                    <a:pt x="396478" y="87754"/>
                  </a:lnTo>
                  <a:close/>
                </a:path>
                <a:path w="2120900" h="730885">
                  <a:moveTo>
                    <a:pt x="203596" y="87754"/>
                  </a:moveTo>
                  <a:lnTo>
                    <a:pt x="195452" y="87754"/>
                  </a:lnTo>
                  <a:lnTo>
                    <a:pt x="195452" y="74849"/>
                  </a:lnTo>
                  <a:lnTo>
                    <a:pt x="203596" y="74419"/>
                  </a:lnTo>
                  <a:lnTo>
                    <a:pt x="203596" y="87754"/>
                  </a:lnTo>
                  <a:close/>
                </a:path>
                <a:path w="2120900" h="730885">
                  <a:moveTo>
                    <a:pt x="2113549" y="95927"/>
                  </a:moveTo>
                  <a:lnTo>
                    <a:pt x="12858" y="95927"/>
                  </a:lnTo>
                  <a:lnTo>
                    <a:pt x="0" y="83022"/>
                  </a:lnTo>
                  <a:lnTo>
                    <a:pt x="7286" y="83022"/>
                  </a:lnTo>
                  <a:lnTo>
                    <a:pt x="7286" y="87754"/>
                  </a:lnTo>
                  <a:lnTo>
                    <a:pt x="2120407" y="87754"/>
                  </a:lnTo>
                  <a:lnTo>
                    <a:pt x="2113549" y="95927"/>
                  </a:lnTo>
                  <a:close/>
                </a:path>
                <a:path w="2120900" h="730885">
                  <a:moveTo>
                    <a:pt x="2112692" y="289504"/>
                  </a:moveTo>
                  <a:lnTo>
                    <a:pt x="44576" y="289504"/>
                  </a:lnTo>
                  <a:lnTo>
                    <a:pt x="47577" y="286062"/>
                  </a:lnTo>
                  <a:lnTo>
                    <a:pt x="42862" y="281761"/>
                  </a:lnTo>
                  <a:lnTo>
                    <a:pt x="195452" y="281761"/>
                  </a:lnTo>
                  <a:lnTo>
                    <a:pt x="195452" y="95927"/>
                  </a:lnTo>
                  <a:lnTo>
                    <a:pt x="203596" y="95927"/>
                  </a:lnTo>
                  <a:lnTo>
                    <a:pt x="203596" y="281331"/>
                  </a:lnTo>
                  <a:lnTo>
                    <a:pt x="2104548" y="281331"/>
                  </a:lnTo>
                  <a:lnTo>
                    <a:pt x="2112692" y="289504"/>
                  </a:lnTo>
                  <a:close/>
                </a:path>
                <a:path w="2120900" h="730885">
                  <a:moveTo>
                    <a:pt x="396906" y="281331"/>
                  </a:moveTo>
                  <a:lnTo>
                    <a:pt x="388334" y="281331"/>
                  </a:lnTo>
                  <a:lnTo>
                    <a:pt x="388334" y="95927"/>
                  </a:lnTo>
                  <a:lnTo>
                    <a:pt x="396906" y="95927"/>
                  </a:lnTo>
                  <a:lnTo>
                    <a:pt x="396906" y="281331"/>
                  </a:lnTo>
                  <a:close/>
                </a:path>
                <a:path w="2120900" h="730885">
                  <a:moveTo>
                    <a:pt x="593216" y="281331"/>
                  </a:moveTo>
                  <a:lnTo>
                    <a:pt x="585073" y="281331"/>
                  </a:lnTo>
                  <a:lnTo>
                    <a:pt x="585073" y="95927"/>
                  </a:lnTo>
                  <a:lnTo>
                    <a:pt x="593216" y="95927"/>
                  </a:lnTo>
                  <a:lnTo>
                    <a:pt x="593216" y="281331"/>
                  </a:lnTo>
                  <a:close/>
                </a:path>
                <a:path w="2120900" h="730885">
                  <a:moveTo>
                    <a:pt x="783526" y="281331"/>
                  </a:moveTo>
                  <a:lnTo>
                    <a:pt x="775811" y="281331"/>
                  </a:lnTo>
                  <a:lnTo>
                    <a:pt x="775811" y="95927"/>
                  </a:lnTo>
                  <a:lnTo>
                    <a:pt x="783526" y="95927"/>
                  </a:lnTo>
                  <a:lnTo>
                    <a:pt x="783526" y="281331"/>
                  </a:lnTo>
                  <a:close/>
                </a:path>
                <a:path w="2120900" h="730885">
                  <a:moveTo>
                    <a:pt x="979836" y="281331"/>
                  </a:moveTo>
                  <a:lnTo>
                    <a:pt x="971692" y="281331"/>
                  </a:lnTo>
                  <a:lnTo>
                    <a:pt x="971692" y="95927"/>
                  </a:lnTo>
                  <a:lnTo>
                    <a:pt x="979836" y="95927"/>
                  </a:lnTo>
                  <a:lnTo>
                    <a:pt x="979836" y="281331"/>
                  </a:lnTo>
                  <a:close/>
                </a:path>
                <a:path w="2120900" h="730885">
                  <a:moveTo>
                    <a:pt x="1172717" y="281331"/>
                  </a:moveTo>
                  <a:lnTo>
                    <a:pt x="1164574" y="281331"/>
                  </a:lnTo>
                  <a:lnTo>
                    <a:pt x="1164574" y="95927"/>
                  </a:lnTo>
                  <a:lnTo>
                    <a:pt x="1172717" y="95927"/>
                  </a:lnTo>
                  <a:lnTo>
                    <a:pt x="1172717" y="281331"/>
                  </a:lnTo>
                  <a:close/>
                </a:path>
                <a:path w="2120900" h="730885">
                  <a:moveTo>
                    <a:pt x="1369028" y="281331"/>
                  </a:moveTo>
                  <a:lnTo>
                    <a:pt x="1360884" y="281331"/>
                  </a:lnTo>
                  <a:lnTo>
                    <a:pt x="1360884" y="95927"/>
                  </a:lnTo>
                  <a:lnTo>
                    <a:pt x="1369028" y="95927"/>
                  </a:lnTo>
                  <a:lnTo>
                    <a:pt x="1369028" y="281331"/>
                  </a:lnTo>
                  <a:close/>
                </a:path>
                <a:path w="2120900" h="730885">
                  <a:moveTo>
                    <a:pt x="1565338" y="281331"/>
                  </a:moveTo>
                  <a:lnTo>
                    <a:pt x="1557194" y="281331"/>
                  </a:lnTo>
                  <a:lnTo>
                    <a:pt x="1557194" y="95927"/>
                  </a:lnTo>
                  <a:lnTo>
                    <a:pt x="1565338" y="95927"/>
                  </a:lnTo>
                  <a:lnTo>
                    <a:pt x="1565338" y="281331"/>
                  </a:lnTo>
                  <a:close/>
                </a:path>
                <a:path w="2120900" h="730885">
                  <a:moveTo>
                    <a:pt x="1761648" y="281331"/>
                  </a:moveTo>
                  <a:lnTo>
                    <a:pt x="1753504" y="281331"/>
                  </a:lnTo>
                  <a:lnTo>
                    <a:pt x="1753504" y="95927"/>
                  </a:lnTo>
                  <a:lnTo>
                    <a:pt x="1761648" y="95927"/>
                  </a:lnTo>
                  <a:lnTo>
                    <a:pt x="1761648" y="281331"/>
                  </a:lnTo>
                  <a:close/>
                </a:path>
                <a:path w="2120900" h="730885">
                  <a:moveTo>
                    <a:pt x="1954529" y="281331"/>
                  </a:moveTo>
                  <a:lnTo>
                    <a:pt x="1946385" y="281331"/>
                  </a:lnTo>
                  <a:lnTo>
                    <a:pt x="1946385" y="95927"/>
                  </a:lnTo>
                  <a:lnTo>
                    <a:pt x="1954529" y="95927"/>
                  </a:lnTo>
                  <a:lnTo>
                    <a:pt x="1954529" y="281331"/>
                  </a:lnTo>
                  <a:close/>
                </a:path>
                <a:path w="2120900" h="730885">
                  <a:moveTo>
                    <a:pt x="7286" y="168626"/>
                  </a:moveTo>
                  <a:lnTo>
                    <a:pt x="3428" y="164755"/>
                  </a:lnTo>
                  <a:lnTo>
                    <a:pt x="7286" y="160023"/>
                  </a:lnTo>
                  <a:lnTo>
                    <a:pt x="7286" y="168626"/>
                  </a:lnTo>
                  <a:close/>
                </a:path>
                <a:path w="2120900" h="730885">
                  <a:moveTo>
                    <a:pt x="7286" y="246917"/>
                  </a:moveTo>
                  <a:lnTo>
                    <a:pt x="6857" y="246487"/>
                  </a:lnTo>
                  <a:lnTo>
                    <a:pt x="7286" y="246057"/>
                  </a:lnTo>
                  <a:lnTo>
                    <a:pt x="7286" y="246917"/>
                  </a:lnTo>
                  <a:close/>
                </a:path>
                <a:path w="2120900" h="730885">
                  <a:moveTo>
                    <a:pt x="195452" y="730428"/>
                  </a:moveTo>
                  <a:lnTo>
                    <a:pt x="195452" y="679238"/>
                  </a:lnTo>
                  <a:lnTo>
                    <a:pt x="48005" y="679238"/>
                  </a:lnTo>
                  <a:lnTo>
                    <a:pt x="39862" y="671065"/>
                  </a:lnTo>
                  <a:lnTo>
                    <a:pt x="195881" y="671065"/>
                  </a:lnTo>
                  <a:lnTo>
                    <a:pt x="195881" y="487812"/>
                  </a:lnTo>
                  <a:lnTo>
                    <a:pt x="21431" y="487812"/>
                  </a:lnTo>
                  <a:lnTo>
                    <a:pt x="28289" y="479639"/>
                  </a:lnTo>
                  <a:lnTo>
                    <a:pt x="195452" y="479639"/>
                  </a:lnTo>
                  <a:lnTo>
                    <a:pt x="195452" y="289504"/>
                  </a:lnTo>
                  <a:lnTo>
                    <a:pt x="203596" y="289504"/>
                  </a:lnTo>
                  <a:lnTo>
                    <a:pt x="203596" y="478348"/>
                  </a:lnTo>
                  <a:lnTo>
                    <a:pt x="2022252" y="478348"/>
                  </a:lnTo>
                  <a:lnTo>
                    <a:pt x="2016680" y="486522"/>
                  </a:lnTo>
                  <a:lnTo>
                    <a:pt x="203596" y="486522"/>
                  </a:lnTo>
                  <a:lnTo>
                    <a:pt x="203596" y="669774"/>
                  </a:lnTo>
                  <a:lnTo>
                    <a:pt x="1565338" y="669774"/>
                  </a:lnTo>
                  <a:lnTo>
                    <a:pt x="1588055" y="669774"/>
                  </a:lnTo>
                  <a:lnTo>
                    <a:pt x="1399889" y="677947"/>
                  </a:lnTo>
                  <a:lnTo>
                    <a:pt x="1369028" y="677947"/>
                  </a:lnTo>
                  <a:lnTo>
                    <a:pt x="1172717" y="677947"/>
                  </a:lnTo>
                  <a:lnTo>
                    <a:pt x="1172717" y="678377"/>
                  </a:lnTo>
                  <a:lnTo>
                    <a:pt x="979836" y="678377"/>
                  </a:lnTo>
                  <a:lnTo>
                    <a:pt x="979836" y="678808"/>
                  </a:lnTo>
                  <a:lnTo>
                    <a:pt x="783526" y="678808"/>
                  </a:lnTo>
                  <a:lnTo>
                    <a:pt x="203596" y="678808"/>
                  </a:lnTo>
                  <a:lnTo>
                    <a:pt x="203596" y="729998"/>
                  </a:lnTo>
                  <a:lnTo>
                    <a:pt x="195452" y="730428"/>
                  </a:lnTo>
                  <a:close/>
                </a:path>
                <a:path w="2120900" h="730885">
                  <a:moveTo>
                    <a:pt x="396906" y="478348"/>
                  </a:moveTo>
                  <a:lnTo>
                    <a:pt x="388334" y="478348"/>
                  </a:lnTo>
                  <a:lnTo>
                    <a:pt x="388334" y="289504"/>
                  </a:lnTo>
                  <a:lnTo>
                    <a:pt x="396906" y="289504"/>
                  </a:lnTo>
                  <a:lnTo>
                    <a:pt x="396906" y="478348"/>
                  </a:lnTo>
                  <a:close/>
                </a:path>
                <a:path w="2120900" h="730885">
                  <a:moveTo>
                    <a:pt x="592788" y="478348"/>
                  </a:moveTo>
                  <a:lnTo>
                    <a:pt x="585073" y="478348"/>
                  </a:lnTo>
                  <a:lnTo>
                    <a:pt x="585073" y="289504"/>
                  </a:lnTo>
                  <a:lnTo>
                    <a:pt x="592788" y="289504"/>
                  </a:lnTo>
                  <a:lnTo>
                    <a:pt x="592788" y="478348"/>
                  </a:lnTo>
                  <a:close/>
                </a:path>
                <a:path w="2120900" h="730885">
                  <a:moveTo>
                    <a:pt x="783526" y="478348"/>
                  </a:moveTo>
                  <a:lnTo>
                    <a:pt x="775382" y="478348"/>
                  </a:lnTo>
                  <a:lnTo>
                    <a:pt x="775382" y="289504"/>
                  </a:lnTo>
                  <a:lnTo>
                    <a:pt x="783526" y="289504"/>
                  </a:lnTo>
                  <a:lnTo>
                    <a:pt x="783526" y="478348"/>
                  </a:lnTo>
                  <a:close/>
                </a:path>
                <a:path w="2120900" h="730885">
                  <a:moveTo>
                    <a:pt x="979836" y="478348"/>
                  </a:moveTo>
                  <a:lnTo>
                    <a:pt x="971692" y="478348"/>
                  </a:lnTo>
                  <a:lnTo>
                    <a:pt x="971692" y="289504"/>
                  </a:lnTo>
                  <a:lnTo>
                    <a:pt x="979836" y="289504"/>
                  </a:lnTo>
                  <a:lnTo>
                    <a:pt x="979836" y="478348"/>
                  </a:lnTo>
                  <a:close/>
                </a:path>
                <a:path w="2120900" h="730885">
                  <a:moveTo>
                    <a:pt x="1172717" y="478348"/>
                  </a:moveTo>
                  <a:lnTo>
                    <a:pt x="1164574" y="478348"/>
                  </a:lnTo>
                  <a:lnTo>
                    <a:pt x="1164574" y="289504"/>
                  </a:lnTo>
                  <a:lnTo>
                    <a:pt x="1172717" y="289504"/>
                  </a:lnTo>
                  <a:lnTo>
                    <a:pt x="1172717" y="478348"/>
                  </a:lnTo>
                  <a:close/>
                </a:path>
                <a:path w="2120900" h="730885">
                  <a:moveTo>
                    <a:pt x="1369028" y="478348"/>
                  </a:moveTo>
                  <a:lnTo>
                    <a:pt x="1360884" y="478348"/>
                  </a:lnTo>
                  <a:lnTo>
                    <a:pt x="1360884" y="289504"/>
                  </a:lnTo>
                  <a:lnTo>
                    <a:pt x="1369028" y="289504"/>
                  </a:lnTo>
                  <a:lnTo>
                    <a:pt x="1369028" y="478348"/>
                  </a:lnTo>
                  <a:close/>
                </a:path>
                <a:path w="2120900" h="730885">
                  <a:moveTo>
                    <a:pt x="1565767" y="478348"/>
                  </a:moveTo>
                  <a:lnTo>
                    <a:pt x="1557194" y="478348"/>
                  </a:lnTo>
                  <a:lnTo>
                    <a:pt x="1557194" y="289504"/>
                  </a:lnTo>
                  <a:lnTo>
                    <a:pt x="1565767" y="289504"/>
                  </a:lnTo>
                  <a:lnTo>
                    <a:pt x="1565767" y="478348"/>
                  </a:lnTo>
                  <a:close/>
                </a:path>
                <a:path w="2120900" h="730885">
                  <a:moveTo>
                    <a:pt x="1761648" y="478348"/>
                  </a:moveTo>
                  <a:lnTo>
                    <a:pt x="1753933" y="478348"/>
                  </a:lnTo>
                  <a:lnTo>
                    <a:pt x="1753933" y="289504"/>
                  </a:lnTo>
                  <a:lnTo>
                    <a:pt x="1761648" y="289504"/>
                  </a:lnTo>
                  <a:lnTo>
                    <a:pt x="1761648" y="478348"/>
                  </a:lnTo>
                  <a:close/>
                </a:path>
                <a:path w="2120900" h="730885">
                  <a:moveTo>
                    <a:pt x="1954529" y="478348"/>
                  </a:moveTo>
                  <a:lnTo>
                    <a:pt x="1946385" y="478348"/>
                  </a:lnTo>
                  <a:lnTo>
                    <a:pt x="1946385" y="289504"/>
                  </a:lnTo>
                  <a:lnTo>
                    <a:pt x="1954529" y="289504"/>
                  </a:lnTo>
                  <a:lnTo>
                    <a:pt x="1954529" y="478348"/>
                  </a:lnTo>
                  <a:close/>
                </a:path>
                <a:path w="2120900" h="730885">
                  <a:moveTo>
                    <a:pt x="396906" y="669774"/>
                  </a:moveTo>
                  <a:lnTo>
                    <a:pt x="388762" y="669774"/>
                  </a:lnTo>
                  <a:lnTo>
                    <a:pt x="388762" y="486522"/>
                  </a:lnTo>
                  <a:lnTo>
                    <a:pt x="396906" y="486522"/>
                  </a:lnTo>
                  <a:lnTo>
                    <a:pt x="396906" y="669774"/>
                  </a:lnTo>
                  <a:close/>
                </a:path>
                <a:path w="2120900" h="730885">
                  <a:moveTo>
                    <a:pt x="592788" y="669774"/>
                  </a:moveTo>
                  <a:lnTo>
                    <a:pt x="585073" y="669774"/>
                  </a:lnTo>
                  <a:lnTo>
                    <a:pt x="585073" y="486522"/>
                  </a:lnTo>
                  <a:lnTo>
                    <a:pt x="592788" y="486522"/>
                  </a:lnTo>
                  <a:lnTo>
                    <a:pt x="592788" y="669774"/>
                  </a:lnTo>
                  <a:close/>
                </a:path>
                <a:path w="2120900" h="730885">
                  <a:moveTo>
                    <a:pt x="783526" y="669774"/>
                  </a:moveTo>
                  <a:lnTo>
                    <a:pt x="775382" y="669774"/>
                  </a:lnTo>
                  <a:lnTo>
                    <a:pt x="775382" y="486522"/>
                  </a:lnTo>
                  <a:lnTo>
                    <a:pt x="783526" y="486522"/>
                  </a:lnTo>
                  <a:lnTo>
                    <a:pt x="783526" y="669774"/>
                  </a:lnTo>
                  <a:close/>
                </a:path>
                <a:path w="2120900" h="730885">
                  <a:moveTo>
                    <a:pt x="979836" y="669774"/>
                  </a:moveTo>
                  <a:lnTo>
                    <a:pt x="971692" y="669774"/>
                  </a:lnTo>
                  <a:lnTo>
                    <a:pt x="971692" y="486522"/>
                  </a:lnTo>
                  <a:lnTo>
                    <a:pt x="979836" y="486522"/>
                  </a:lnTo>
                  <a:lnTo>
                    <a:pt x="979836" y="669774"/>
                  </a:lnTo>
                  <a:close/>
                </a:path>
                <a:path w="2120900" h="730885">
                  <a:moveTo>
                    <a:pt x="1172717" y="669774"/>
                  </a:moveTo>
                  <a:lnTo>
                    <a:pt x="1164574" y="669774"/>
                  </a:lnTo>
                  <a:lnTo>
                    <a:pt x="1164574" y="486522"/>
                  </a:lnTo>
                  <a:lnTo>
                    <a:pt x="1172717" y="486522"/>
                  </a:lnTo>
                  <a:lnTo>
                    <a:pt x="1172717" y="669774"/>
                  </a:lnTo>
                  <a:close/>
                </a:path>
                <a:path w="2120900" h="730885">
                  <a:moveTo>
                    <a:pt x="1369456" y="669774"/>
                  </a:moveTo>
                  <a:lnTo>
                    <a:pt x="1360884" y="669774"/>
                  </a:lnTo>
                  <a:lnTo>
                    <a:pt x="1360884" y="486522"/>
                  </a:lnTo>
                  <a:lnTo>
                    <a:pt x="2016680" y="486522"/>
                  </a:lnTo>
                  <a:lnTo>
                    <a:pt x="1369456" y="486522"/>
                  </a:lnTo>
                  <a:lnTo>
                    <a:pt x="1369456" y="669774"/>
                  </a:lnTo>
                  <a:close/>
                </a:path>
                <a:path w="2120900" h="730885">
                  <a:moveTo>
                    <a:pt x="1565338" y="669774"/>
                  </a:moveTo>
                  <a:lnTo>
                    <a:pt x="1557623" y="669774"/>
                  </a:lnTo>
                  <a:lnTo>
                    <a:pt x="1557623" y="486522"/>
                  </a:lnTo>
                  <a:lnTo>
                    <a:pt x="1954529" y="486522"/>
                  </a:lnTo>
                  <a:lnTo>
                    <a:pt x="1761648" y="486522"/>
                  </a:lnTo>
                  <a:lnTo>
                    <a:pt x="1565338" y="486522"/>
                  </a:lnTo>
                  <a:lnTo>
                    <a:pt x="1565338" y="669774"/>
                  </a:lnTo>
                  <a:close/>
                </a:path>
                <a:path w="2120900" h="730885">
                  <a:moveTo>
                    <a:pt x="1946385" y="584170"/>
                  </a:moveTo>
                  <a:lnTo>
                    <a:pt x="1946385" y="486522"/>
                  </a:lnTo>
                  <a:lnTo>
                    <a:pt x="1954529" y="486522"/>
                  </a:lnTo>
                  <a:lnTo>
                    <a:pt x="1954529" y="572986"/>
                  </a:lnTo>
                  <a:lnTo>
                    <a:pt x="1946385" y="584170"/>
                  </a:lnTo>
                  <a:close/>
                </a:path>
                <a:path w="2120900" h="730885">
                  <a:moveTo>
                    <a:pt x="1753504" y="662461"/>
                  </a:moveTo>
                  <a:lnTo>
                    <a:pt x="1753504" y="486522"/>
                  </a:lnTo>
                  <a:lnTo>
                    <a:pt x="1761648" y="486522"/>
                  </a:lnTo>
                  <a:lnTo>
                    <a:pt x="1761648" y="662031"/>
                  </a:lnTo>
                  <a:lnTo>
                    <a:pt x="1753504" y="662461"/>
                  </a:lnTo>
                  <a:close/>
                </a:path>
                <a:path w="2120900" h="730885">
                  <a:moveTo>
                    <a:pt x="1360884" y="679668"/>
                  </a:moveTo>
                  <a:lnTo>
                    <a:pt x="1360884" y="677947"/>
                  </a:lnTo>
                  <a:lnTo>
                    <a:pt x="1369028" y="677947"/>
                  </a:lnTo>
                  <a:lnTo>
                    <a:pt x="1369024" y="679238"/>
                  </a:lnTo>
                  <a:lnTo>
                    <a:pt x="1360884" y="679668"/>
                  </a:lnTo>
                  <a:close/>
                </a:path>
                <a:path w="2120900" h="730885">
                  <a:moveTo>
                    <a:pt x="1164574" y="688271"/>
                  </a:moveTo>
                  <a:lnTo>
                    <a:pt x="1164574" y="678377"/>
                  </a:lnTo>
                  <a:lnTo>
                    <a:pt x="1172717" y="678377"/>
                  </a:lnTo>
                  <a:lnTo>
                    <a:pt x="1172717" y="687841"/>
                  </a:lnTo>
                  <a:lnTo>
                    <a:pt x="1164574" y="688271"/>
                  </a:lnTo>
                  <a:close/>
                </a:path>
                <a:path w="2120900" h="730885">
                  <a:moveTo>
                    <a:pt x="971692" y="696875"/>
                  </a:moveTo>
                  <a:lnTo>
                    <a:pt x="971692" y="678808"/>
                  </a:lnTo>
                  <a:lnTo>
                    <a:pt x="979836" y="678808"/>
                  </a:lnTo>
                  <a:lnTo>
                    <a:pt x="979836" y="696445"/>
                  </a:lnTo>
                  <a:lnTo>
                    <a:pt x="971692" y="696875"/>
                  </a:lnTo>
                  <a:close/>
                </a:path>
                <a:path w="2120900" h="730885">
                  <a:moveTo>
                    <a:pt x="388762" y="721825"/>
                  </a:moveTo>
                  <a:lnTo>
                    <a:pt x="388762" y="678808"/>
                  </a:lnTo>
                  <a:lnTo>
                    <a:pt x="396906" y="678808"/>
                  </a:lnTo>
                  <a:lnTo>
                    <a:pt x="396906" y="721394"/>
                  </a:lnTo>
                  <a:lnTo>
                    <a:pt x="388762" y="721825"/>
                  </a:lnTo>
                  <a:close/>
                </a:path>
                <a:path w="2120900" h="730885">
                  <a:moveTo>
                    <a:pt x="584644" y="713652"/>
                  </a:moveTo>
                  <a:lnTo>
                    <a:pt x="584644" y="678808"/>
                  </a:lnTo>
                  <a:lnTo>
                    <a:pt x="592788" y="678808"/>
                  </a:lnTo>
                  <a:lnTo>
                    <a:pt x="592788" y="713221"/>
                  </a:lnTo>
                  <a:lnTo>
                    <a:pt x="584644" y="713652"/>
                  </a:lnTo>
                  <a:close/>
                </a:path>
                <a:path w="2120900" h="730885">
                  <a:moveTo>
                    <a:pt x="775382" y="705478"/>
                  </a:moveTo>
                  <a:lnTo>
                    <a:pt x="775382" y="678808"/>
                  </a:lnTo>
                  <a:lnTo>
                    <a:pt x="783526" y="678808"/>
                  </a:lnTo>
                  <a:lnTo>
                    <a:pt x="783526" y="705048"/>
                  </a:lnTo>
                  <a:lnTo>
                    <a:pt x="775382" y="705478"/>
                  </a:lnTo>
                  <a:close/>
                </a:path>
              </a:pathLst>
            </a:custGeom>
            <a:solidFill>
              <a:srgbClr val="A8C3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25"/>
            <p:cNvSpPr/>
            <p:nvPr/>
          </p:nvSpPr>
          <p:spPr>
            <a:xfrm>
              <a:off x="10407439" y="6006821"/>
              <a:ext cx="262255" cy="296545"/>
            </a:xfrm>
            <a:custGeom>
              <a:avLst/>
              <a:gdLst/>
              <a:ahLst/>
              <a:cxnLst/>
              <a:rect l="l" t="t" r="r" b="b"/>
              <a:pathLst>
                <a:path w="262254" h="296545">
                  <a:moveTo>
                    <a:pt x="51006" y="295956"/>
                  </a:moveTo>
                  <a:lnTo>
                    <a:pt x="10286" y="256381"/>
                  </a:lnTo>
                  <a:lnTo>
                    <a:pt x="47577" y="214224"/>
                  </a:lnTo>
                  <a:lnTo>
                    <a:pt x="6857" y="174648"/>
                  </a:lnTo>
                  <a:lnTo>
                    <a:pt x="44148" y="132492"/>
                  </a:lnTo>
                  <a:lnTo>
                    <a:pt x="3428" y="92916"/>
                  </a:lnTo>
                  <a:lnTo>
                    <a:pt x="40719" y="50760"/>
                  </a:lnTo>
                  <a:lnTo>
                    <a:pt x="0" y="11184"/>
                  </a:lnTo>
                  <a:lnTo>
                    <a:pt x="39004" y="9893"/>
                  </a:lnTo>
                  <a:lnTo>
                    <a:pt x="39004" y="9463"/>
                  </a:lnTo>
                  <a:lnTo>
                    <a:pt x="261889" y="0"/>
                  </a:lnTo>
                  <a:lnTo>
                    <a:pt x="51006" y="295956"/>
                  </a:lnTo>
                  <a:close/>
                </a:path>
              </a:pathLst>
            </a:custGeom>
            <a:solidFill>
              <a:srgbClr val="4F4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844553"/>
            <a:ext cx="16687800" cy="1327147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Ера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найбільша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одиниця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поділу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початок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літочислення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система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літочислення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140142"/>
          </a:xfrm>
        </p:spPr>
        <p:txBody>
          <a:bodyPr/>
          <a:lstStyle/>
          <a:p>
            <a:r>
              <a:rPr lang="ru-RU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Відлік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ери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ведуть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зворотному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порядку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уточненням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«до н. е.».</a:t>
            </a:r>
          </a:p>
          <a:p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перший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останній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 ст. до н. е.</a:t>
            </a:r>
          </a:p>
          <a:p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сучасним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календарем.</a:t>
            </a:r>
          </a:p>
          <a:p>
            <a:endParaRPr lang="ru-RU" dirty="0"/>
          </a:p>
        </p:txBody>
      </p:sp>
      <p:pic>
        <p:nvPicPr>
          <p:cNvPr id="5" name="Содержимое 4">
            <a:extLst>
              <a:ext uri="{FF2B5EF4-FFF2-40B4-BE49-F238E27FC236}">
                <a16:creationId xmlns:a16="http://schemas.microsoft.com/office/drawing/2014/main" xmlns="" id="{874D7ED8-50DA-4E8D-B8F9-2BFE95132FE1}"/>
              </a:ext>
            </a:extLst>
          </p:cNvPr>
          <p:cNvPicPr>
            <a:picLocks noGrp="1" noChangeAspect="1"/>
          </p:cNvPicPr>
          <p:nvPr>
            <p:ph sz="half" idx="3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807" t="40405" r="34000" b="26347"/>
          <a:stretch/>
        </p:blipFill>
        <p:spPr>
          <a:xfrm>
            <a:off x="8610600" y="2552700"/>
            <a:ext cx="9677400" cy="6476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" name="object 42"/>
          <p:cNvGrpSpPr/>
          <p:nvPr/>
        </p:nvGrpSpPr>
        <p:grpSpPr>
          <a:xfrm rot="1029442">
            <a:off x="13500075" y="2109691"/>
            <a:ext cx="5599607" cy="2235516"/>
            <a:chOff x="8411680" y="1409768"/>
            <a:chExt cx="2132965" cy="990600"/>
          </a:xfrm>
        </p:grpSpPr>
        <p:sp>
          <p:nvSpPr>
            <p:cNvPr id="7" name="object 43"/>
            <p:cNvSpPr/>
            <p:nvPr/>
          </p:nvSpPr>
          <p:spPr>
            <a:xfrm>
              <a:off x="8411680" y="1409768"/>
              <a:ext cx="2132965" cy="990600"/>
            </a:xfrm>
            <a:custGeom>
              <a:avLst/>
              <a:gdLst/>
              <a:ahLst/>
              <a:cxnLst/>
              <a:rect l="l" t="t" r="r" b="b"/>
              <a:pathLst>
                <a:path w="2132965" h="990600">
                  <a:moveTo>
                    <a:pt x="158649" y="124723"/>
                  </a:moveTo>
                  <a:lnTo>
                    <a:pt x="161957" y="107672"/>
                  </a:lnTo>
                  <a:lnTo>
                    <a:pt x="161497" y="89064"/>
                  </a:lnTo>
                  <a:lnTo>
                    <a:pt x="159198" y="75902"/>
                  </a:lnTo>
                  <a:lnTo>
                    <a:pt x="157818" y="70909"/>
                  </a:lnTo>
                  <a:lnTo>
                    <a:pt x="157818" y="0"/>
                  </a:lnTo>
                  <a:lnTo>
                    <a:pt x="644088" y="94557"/>
                  </a:lnTo>
                  <a:lnTo>
                    <a:pt x="168014" y="94557"/>
                  </a:lnTo>
                  <a:lnTo>
                    <a:pt x="167523" y="95480"/>
                  </a:lnTo>
                  <a:lnTo>
                    <a:pt x="161934" y="113626"/>
                  </a:lnTo>
                  <a:lnTo>
                    <a:pt x="158649" y="124723"/>
                  </a:lnTo>
                  <a:close/>
                </a:path>
                <a:path w="2132965" h="990600">
                  <a:moveTo>
                    <a:pt x="1669174" y="293890"/>
                  </a:moveTo>
                  <a:lnTo>
                    <a:pt x="80615" y="293890"/>
                  </a:lnTo>
                  <a:lnTo>
                    <a:pt x="157818" y="225971"/>
                  </a:lnTo>
                  <a:lnTo>
                    <a:pt x="153740" y="224456"/>
                  </a:lnTo>
                  <a:lnTo>
                    <a:pt x="146942" y="213850"/>
                  </a:lnTo>
                  <a:lnTo>
                    <a:pt x="145582" y="185063"/>
                  </a:lnTo>
                  <a:lnTo>
                    <a:pt x="157818" y="129004"/>
                  </a:lnTo>
                  <a:lnTo>
                    <a:pt x="168014" y="94557"/>
                  </a:lnTo>
                  <a:lnTo>
                    <a:pt x="644088" y="94557"/>
                  </a:lnTo>
                  <a:lnTo>
                    <a:pt x="1669174" y="293890"/>
                  </a:lnTo>
                  <a:close/>
                </a:path>
                <a:path w="2132965" h="990600">
                  <a:moveTo>
                    <a:pt x="156836" y="130849"/>
                  </a:moveTo>
                  <a:lnTo>
                    <a:pt x="158649" y="124723"/>
                  </a:lnTo>
                  <a:lnTo>
                    <a:pt x="157818" y="129004"/>
                  </a:lnTo>
                  <a:lnTo>
                    <a:pt x="156836" y="130849"/>
                  </a:lnTo>
                  <a:close/>
                </a:path>
                <a:path w="2132965" h="990600">
                  <a:moveTo>
                    <a:pt x="1633211" y="990600"/>
                  </a:moveTo>
                  <a:lnTo>
                    <a:pt x="0" y="648439"/>
                  </a:lnTo>
                  <a:lnTo>
                    <a:pt x="70805" y="558307"/>
                  </a:lnTo>
                  <a:lnTo>
                    <a:pt x="68106" y="542575"/>
                  </a:lnTo>
                  <a:lnTo>
                    <a:pt x="63607" y="497809"/>
                  </a:lnTo>
                  <a:lnTo>
                    <a:pt x="62707" y="427654"/>
                  </a:lnTo>
                  <a:lnTo>
                    <a:pt x="70805" y="335753"/>
                  </a:lnTo>
                  <a:lnTo>
                    <a:pt x="80435" y="272085"/>
                  </a:lnTo>
                  <a:lnTo>
                    <a:pt x="82908" y="264042"/>
                  </a:lnTo>
                  <a:lnTo>
                    <a:pt x="81781" y="281389"/>
                  </a:lnTo>
                  <a:lnTo>
                    <a:pt x="80615" y="293890"/>
                  </a:lnTo>
                  <a:lnTo>
                    <a:pt x="1669174" y="293890"/>
                  </a:lnTo>
                  <a:lnTo>
                    <a:pt x="2132686" y="384023"/>
                  </a:lnTo>
                  <a:lnTo>
                    <a:pt x="2132686" y="442117"/>
                  </a:lnTo>
                  <a:lnTo>
                    <a:pt x="2016668" y="590344"/>
                  </a:lnTo>
                  <a:lnTo>
                    <a:pt x="1968469" y="629216"/>
                  </a:lnTo>
                  <a:lnTo>
                    <a:pt x="1925816" y="651055"/>
                  </a:lnTo>
                  <a:lnTo>
                    <a:pt x="1884255" y="670124"/>
                  </a:lnTo>
                  <a:lnTo>
                    <a:pt x="1839655" y="687311"/>
                  </a:lnTo>
                  <a:lnTo>
                    <a:pt x="1804586" y="710572"/>
                  </a:lnTo>
                  <a:lnTo>
                    <a:pt x="1783992" y="743003"/>
                  </a:lnTo>
                  <a:lnTo>
                    <a:pt x="1774275" y="771830"/>
                  </a:lnTo>
                  <a:lnTo>
                    <a:pt x="1771836" y="784278"/>
                  </a:lnTo>
                  <a:lnTo>
                    <a:pt x="1633211" y="990600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4"/>
            <p:cNvSpPr/>
            <p:nvPr/>
          </p:nvSpPr>
          <p:spPr>
            <a:xfrm>
              <a:off x="8474008" y="1657525"/>
              <a:ext cx="1989455" cy="504190"/>
            </a:xfrm>
            <a:custGeom>
              <a:avLst/>
              <a:gdLst/>
              <a:ahLst/>
              <a:cxnLst/>
              <a:rect l="l" t="t" r="r" b="b"/>
              <a:pathLst>
                <a:path w="1989454" h="504189">
                  <a:moveTo>
                    <a:pt x="638046" y="383168"/>
                  </a:moveTo>
                  <a:lnTo>
                    <a:pt x="590653" y="367718"/>
                  </a:lnTo>
                  <a:lnTo>
                    <a:pt x="551776" y="339228"/>
                  </a:lnTo>
                  <a:lnTo>
                    <a:pt x="523587" y="300650"/>
                  </a:lnTo>
                  <a:lnTo>
                    <a:pt x="508256" y="254936"/>
                  </a:lnTo>
                  <a:lnTo>
                    <a:pt x="507952" y="205040"/>
                  </a:lnTo>
                  <a:lnTo>
                    <a:pt x="523379" y="157576"/>
                  </a:lnTo>
                  <a:lnTo>
                    <a:pt x="551828" y="118643"/>
                  </a:lnTo>
                  <a:lnTo>
                    <a:pt x="590349" y="90412"/>
                  </a:lnTo>
                  <a:lnTo>
                    <a:pt x="635995" y="75058"/>
                  </a:lnTo>
                  <a:lnTo>
                    <a:pt x="685818" y="74754"/>
                  </a:lnTo>
                  <a:lnTo>
                    <a:pt x="733212" y="90203"/>
                  </a:lnTo>
                  <a:lnTo>
                    <a:pt x="772088" y="118694"/>
                  </a:lnTo>
                  <a:lnTo>
                    <a:pt x="800277" y="157272"/>
                  </a:lnTo>
                  <a:lnTo>
                    <a:pt x="815608" y="202986"/>
                  </a:lnTo>
                  <a:lnTo>
                    <a:pt x="815912" y="252882"/>
                  </a:lnTo>
                  <a:lnTo>
                    <a:pt x="800690" y="300510"/>
                  </a:lnTo>
                  <a:lnTo>
                    <a:pt x="772344" y="339464"/>
                  </a:lnTo>
                  <a:lnTo>
                    <a:pt x="733822" y="367633"/>
                  </a:lnTo>
                  <a:lnTo>
                    <a:pt x="688074" y="382905"/>
                  </a:lnTo>
                  <a:lnTo>
                    <a:pt x="638046" y="383168"/>
                  </a:lnTo>
                  <a:close/>
                </a:path>
                <a:path w="1989454" h="504189">
                  <a:moveTo>
                    <a:pt x="107758" y="45706"/>
                  </a:moveTo>
                  <a:lnTo>
                    <a:pt x="18287" y="45706"/>
                  </a:lnTo>
                  <a:lnTo>
                    <a:pt x="70751" y="0"/>
                  </a:lnTo>
                  <a:lnTo>
                    <a:pt x="98443" y="28947"/>
                  </a:lnTo>
                  <a:lnTo>
                    <a:pt x="107758" y="45706"/>
                  </a:lnTo>
                  <a:close/>
                </a:path>
                <a:path w="1989454" h="504189">
                  <a:moveTo>
                    <a:pt x="3358" y="274668"/>
                  </a:moveTo>
                  <a:lnTo>
                    <a:pt x="859" y="241409"/>
                  </a:lnTo>
                  <a:lnTo>
                    <a:pt x="0" y="198579"/>
                  </a:lnTo>
                  <a:lnTo>
                    <a:pt x="2099" y="147018"/>
                  </a:lnTo>
                  <a:lnTo>
                    <a:pt x="8477" y="87569"/>
                  </a:lnTo>
                  <a:lnTo>
                    <a:pt x="18287" y="23901"/>
                  </a:lnTo>
                  <a:lnTo>
                    <a:pt x="20740" y="15858"/>
                  </a:lnTo>
                  <a:lnTo>
                    <a:pt x="19514" y="33205"/>
                  </a:lnTo>
                  <a:lnTo>
                    <a:pt x="18287" y="45706"/>
                  </a:lnTo>
                  <a:lnTo>
                    <a:pt x="107758" y="45706"/>
                  </a:lnTo>
                  <a:lnTo>
                    <a:pt x="117937" y="64021"/>
                  </a:lnTo>
                  <a:lnTo>
                    <a:pt x="127914" y="103501"/>
                  </a:lnTo>
                  <a:lnTo>
                    <a:pt x="127054" y="145663"/>
                  </a:lnTo>
                  <a:lnTo>
                    <a:pt x="112165" y="192191"/>
                  </a:lnTo>
                  <a:lnTo>
                    <a:pt x="84720" y="230509"/>
                  </a:lnTo>
                  <a:lnTo>
                    <a:pt x="47518" y="258656"/>
                  </a:lnTo>
                  <a:lnTo>
                    <a:pt x="3358" y="274668"/>
                  </a:lnTo>
                  <a:close/>
                </a:path>
                <a:path w="1989454" h="504189">
                  <a:moveTo>
                    <a:pt x="1800787" y="431011"/>
                  </a:moveTo>
                  <a:lnTo>
                    <a:pt x="1800787" y="428021"/>
                  </a:lnTo>
                  <a:lnTo>
                    <a:pt x="1801213" y="426312"/>
                  </a:lnTo>
                  <a:lnTo>
                    <a:pt x="1816640" y="378685"/>
                  </a:lnTo>
                  <a:lnTo>
                    <a:pt x="1845089" y="339730"/>
                  </a:lnTo>
                  <a:lnTo>
                    <a:pt x="1883610" y="311561"/>
                  </a:lnTo>
                  <a:lnTo>
                    <a:pt x="1929257" y="296289"/>
                  </a:lnTo>
                  <a:lnTo>
                    <a:pt x="1979080" y="296026"/>
                  </a:lnTo>
                  <a:lnTo>
                    <a:pt x="1982492" y="296880"/>
                  </a:lnTo>
                  <a:lnTo>
                    <a:pt x="1985904" y="297308"/>
                  </a:lnTo>
                  <a:lnTo>
                    <a:pt x="1954340" y="342587"/>
                  </a:lnTo>
                  <a:lnTo>
                    <a:pt x="1906142" y="381460"/>
                  </a:lnTo>
                  <a:lnTo>
                    <a:pt x="1839022" y="414799"/>
                  </a:lnTo>
                  <a:lnTo>
                    <a:pt x="1800787" y="431011"/>
                  </a:lnTo>
                  <a:close/>
                </a:path>
                <a:path w="1989454" h="504189">
                  <a:moveTo>
                    <a:pt x="1283397" y="503629"/>
                  </a:moveTo>
                  <a:lnTo>
                    <a:pt x="1235840" y="488179"/>
                  </a:lnTo>
                  <a:lnTo>
                    <a:pt x="1196943" y="459689"/>
                  </a:lnTo>
                  <a:lnTo>
                    <a:pt x="1168815" y="421111"/>
                  </a:lnTo>
                  <a:lnTo>
                    <a:pt x="1153566" y="375397"/>
                  </a:lnTo>
                  <a:lnTo>
                    <a:pt x="1153303" y="325501"/>
                  </a:lnTo>
                  <a:lnTo>
                    <a:pt x="1168730" y="277873"/>
                  </a:lnTo>
                  <a:lnTo>
                    <a:pt x="1197179" y="238919"/>
                  </a:lnTo>
                  <a:lnTo>
                    <a:pt x="1235700" y="210750"/>
                  </a:lnTo>
                  <a:lnTo>
                    <a:pt x="1281346" y="195478"/>
                  </a:lnTo>
                  <a:lnTo>
                    <a:pt x="1331169" y="195215"/>
                  </a:lnTo>
                  <a:lnTo>
                    <a:pt x="1378522" y="210665"/>
                  </a:lnTo>
                  <a:lnTo>
                    <a:pt x="1417316" y="239155"/>
                  </a:lnTo>
                  <a:lnTo>
                    <a:pt x="1445444" y="277733"/>
                  </a:lnTo>
                  <a:lnTo>
                    <a:pt x="1460796" y="323447"/>
                  </a:lnTo>
                  <a:lnTo>
                    <a:pt x="1461263" y="373343"/>
                  </a:lnTo>
                  <a:lnTo>
                    <a:pt x="1445836" y="420971"/>
                  </a:lnTo>
                  <a:lnTo>
                    <a:pt x="1417388" y="459925"/>
                  </a:lnTo>
                  <a:lnTo>
                    <a:pt x="1378866" y="488094"/>
                  </a:lnTo>
                  <a:lnTo>
                    <a:pt x="1333220" y="503366"/>
                  </a:lnTo>
                  <a:lnTo>
                    <a:pt x="1283397" y="503629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45"/>
            <p:cNvSpPr/>
            <p:nvPr/>
          </p:nvSpPr>
          <p:spPr>
            <a:xfrm>
              <a:off x="8473954" y="1720745"/>
              <a:ext cx="1856105" cy="389255"/>
            </a:xfrm>
            <a:custGeom>
              <a:avLst/>
              <a:gdLst/>
              <a:ahLst/>
              <a:cxnLst/>
              <a:rect l="l" t="t" r="r" b="b"/>
              <a:pathLst>
                <a:path w="1856104" h="389255">
                  <a:moveTo>
                    <a:pt x="624024" y="136266"/>
                  </a:moveTo>
                  <a:lnTo>
                    <a:pt x="622318" y="135839"/>
                  </a:lnTo>
                  <a:lnTo>
                    <a:pt x="621038" y="135411"/>
                  </a:lnTo>
                  <a:lnTo>
                    <a:pt x="618905" y="135411"/>
                  </a:lnTo>
                  <a:lnTo>
                    <a:pt x="617626" y="133276"/>
                  </a:lnTo>
                  <a:lnTo>
                    <a:pt x="618052" y="131567"/>
                  </a:lnTo>
                  <a:lnTo>
                    <a:pt x="623597" y="96966"/>
                  </a:lnTo>
                  <a:lnTo>
                    <a:pt x="623597" y="94831"/>
                  </a:lnTo>
                  <a:lnTo>
                    <a:pt x="625730" y="93549"/>
                  </a:lnTo>
                  <a:lnTo>
                    <a:pt x="627436" y="93976"/>
                  </a:lnTo>
                  <a:lnTo>
                    <a:pt x="628716" y="94403"/>
                  </a:lnTo>
                  <a:lnTo>
                    <a:pt x="630848" y="94403"/>
                  </a:lnTo>
                  <a:lnTo>
                    <a:pt x="632128" y="96539"/>
                  </a:lnTo>
                  <a:lnTo>
                    <a:pt x="631701" y="98248"/>
                  </a:lnTo>
                  <a:lnTo>
                    <a:pt x="626156" y="132848"/>
                  </a:lnTo>
                  <a:lnTo>
                    <a:pt x="626156" y="134984"/>
                  </a:lnTo>
                  <a:lnTo>
                    <a:pt x="624024" y="136266"/>
                  </a:lnTo>
                  <a:close/>
                </a:path>
                <a:path w="1856104" h="389255">
                  <a:moveTo>
                    <a:pt x="713170" y="149935"/>
                  </a:moveTo>
                  <a:lnTo>
                    <a:pt x="711464" y="149935"/>
                  </a:lnTo>
                  <a:lnTo>
                    <a:pt x="710184" y="149508"/>
                  </a:lnTo>
                  <a:lnTo>
                    <a:pt x="708478" y="149081"/>
                  </a:lnTo>
                  <a:lnTo>
                    <a:pt x="707198" y="147372"/>
                  </a:lnTo>
                  <a:lnTo>
                    <a:pt x="707198" y="145663"/>
                  </a:lnTo>
                  <a:lnTo>
                    <a:pt x="712743" y="111063"/>
                  </a:lnTo>
                  <a:lnTo>
                    <a:pt x="713170" y="109354"/>
                  </a:lnTo>
                  <a:lnTo>
                    <a:pt x="714876" y="108073"/>
                  </a:lnTo>
                  <a:lnTo>
                    <a:pt x="716582" y="108073"/>
                  </a:lnTo>
                  <a:lnTo>
                    <a:pt x="717862" y="108500"/>
                  </a:lnTo>
                  <a:lnTo>
                    <a:pt x="719568" y="108927"/>
                  </a:lnTo>
                  <a:lnTo>
                    <a:pt x="720848" y="110636"/>
                  </a:lnTo>
                  <a:lnTo>
                    <a:pt x="720848" y="112344"/>
                  </a:lnTo>
                  <a:lnTo>
                    <a:pt x="715303" y="146945"/>
                  </a:lnTo>
                  <a:lnTo>
                    <a:pt x="714876" y="148654"/>
                  </a:lnTo>
                  <a:lnTo>
                    <a:pt x="713170" y="149935"/>
                  </a:lnTo>
                  <a:close/>
                </a:path>
                <a:path w="1856104" h="389255">
                  <a:moveTo>
                    <a:pt x="646630" y="268688"/>
                  </a:moveTo>
                  <a:lnTo>
                    <a:pt x="604336" y="251461"/>
                  </a:lnTo>
                  <a:lnTo>
                    <a:pt x="572839" y="217694"/>
                  </a:lnTo>
                  <a:lnTo>
                    <a:pt x="555098" y="172154"/>
                  </a:lnTo>
                  <a:lnTo>
                    <a:pt x="554072" y="119606"/>
                  </a:lnTo>
                  <a:lnTo>
                    <a:pt x="563882" y="121315"/>
                  </a:lnTo>
                  <a:lnTo>
                    <a:pt x="564542" y="169905"/>
                  </a:lnTo>
                  <a:lnTo>
                    <a:pt x="580677" y="212088"/>
                  </a:lnTo>
                  <a:lnTo>
                    <a:pt x="609528" y="243378"/>
                  </a:lnTo>
                  <a:lnTo>
                    <a:pt x="648336" y="259290"/>
                  </a:lnTo>
                  <a:lnTo>
                    <a:pt x="702815" y="259290"/>
                  </a:lnTo>
                  <a:lnTo>
                    <a:pt x="692203" y="265230"/>
                  </a:lnTo>
                  <a:lnTo>
                    <a:pt x="646630" y="268688"/>
                  </a:lnTo>
                  <a:close/>
                </a:path>
                <a:path w="1856104" h="389255">
                  <a:moveTo>
                    <a:pt x="702815" y="259290"/>
                  </a:moveTo>
                  <a:lnTo>
                    <a:pt x="648336" y="259290"/>
                  </a:lnTo>
                  <a:lnTo>
                    <a:pt x="690077" y="256019"/>
                  </a:lnTo>
                  <a:lnTo>
                    <a:pt x="726979" y="235048"/>
                  </a:lnTo>
                  <a:lnTo>
                    <a:pt x="755164" y="199820"/>
                  </a:lnTo>
                  <a:lnTo>
                    <a:pt x="770753" y="153780"/>
                  </a:lnTo>
                  <a:lnTo>
                    <a:pt x="780136" y="155061"/>
                  </a:lnTo>
                  <a:lnTo>
                    <a:pt x="763355" y="204653"/>
                  </a:lnTo>
                  <a:lnTo>
                    <a:pt x="732577" y="242630"/>
                  </a:lnTo>
                  <a:lnTo>
                    <a:pt x="702815" y="259290"/>
                  </a:lnTo>
                  <a:close/>
                </a:path>
                <a:path w="1856104" h="389255">
                  <a:moveTo>
                    <a:pt x="0" y="158478"/>
                  </a:moveTo>
                  <a:lnTo>
                    <a:pt x="0" y="148654"/>
                  </a:lnTo>
                  <a:lnTo>
                    <a:pt x="28504" y="134557"/>
                  </a:lnTo>
                  <a:lnTo>
                    <a:pt x="52730" y="111810"/>
                  </a:lnTo>
                  <a:lnTo>
                    <a:pt x="70958" y="81855"/>
                  </a:lnTo>
                  <a:lnTo>
                    <a:pt x="81468" y="46134"/>
                  </a:lnTo>
                  <a:lnTo>
                    <a:pt x="90852" y="47415"/>
                  </a:lnTo>
                  <a:lnTo>
                    <a:pt x="79415" y="86454"/>
                  </a:lnTo>
                  <a:lnTo>
                    <a:pt x="59182" y="119126"/>
                  </a:lnTo>
                  <a:lnTo>
                    <a:pt x="32070" y="143708"/>
                  </a:lnTo>
                  <a:lnTo>
                    <a:pt x="0" y="158478"/>
                  </a:lnTo>
                  <a:close/>
                </a:path>
                <a:path w="1856104" h="389255">
                  <a:moveTo>
                    <a:pt x="24312" y="42716"/>
                  </a:moveTo>
                  <a:lnTo>
                    <a:pt x="22606" y="42289"/>
                  </a:lnTo>
                  <a:lnTo>
                    <a:pt x="21326" y="41862"/>
                  </a:lnTo>
                  <a:lnTo>
                    <a:pt x="19194" y="41862"/>
                  </a:lnTo>
                  <a:lnTo>
                    <a:pt x="17914" y="39726"/>
                  </a:lnTo>
                  <a:lnTo>
                    <a:pt x="18341" y="38017"/>
                  </a:lnTo>
                  <a:lnTo>
                    <a:pt x="23886" y="3417"/>
                  </a:lnTo>
                  <a:lnTo>
                    <a:pt x="23886" y="1281"/>
                  </a:lnTo>
                  <a:lnTo>
                    <a:pt x="26018" y="0"/>
                  </a:lnTo>
                  <a:lnTo>
                    <a:pt x="27724" y="427"/>
                  </a:lnTo>
                  <a:lnTo>
                    <a:pt x="29004" y="854"/>
                  </a:lnTo>
                  <a:lnTo>
                    <a:pt x="31137" y="854"/>
                  </a:lnTo>
                  <a:lnTo>
                    <a:pt x="32416" y="2990"/>
                  </a:lnTo>
                  <a:lnTo>
                    <a:pt x="31990" y="4698"/>
                  </a:lnTo>
                  <a:lnTo>
                    <a:pt x="26445" y="39299"/>
                  </a:lnTo>
                  <a:lnTo>
                    <a:pt x="26445" y="41435"/>
                  </a:lnTo>
                  <a:lnTo>
                    <a:pt x="24312" y="42716"/>
                  </a:lnTo>
                  <a:close/>
                </a:path>
                <a:path w="1856104" h="389255">
                  <a:moveTo>
                    <a:pt x="1845627" y="348140"/>
                  </a:moveTo>
                  <a:lnTo>
                    <a:pt x="1845627" y="346005"/>
                  </a:lnTo>
                  <a:lnTo>
                    <a:pt x="1846480" y="340879"/>
                  </a:lnTo>
                  <a:lnTo>
                    <a:pt x="1855864" y="342160"/>
                  </a:lnTo>
                  <a:lnTo>
                    <a:pt x="1855864" y="343442"/>
                  </a:lnTo>
                  <a:lnTo>
                    <a:pt x="1849039" y="346859"/>
                  </a:lnTo>
                  <a:lnTo>
                    <a:pt x="1845627" y="348140"/>
                  </a:lnTo>
                  <a:close/>
                </a:path>
                <a:path w="1856104" h="389255">
                  <a:moveTo>
                    <a:pt x="1268948" y="256300"/>
                  </a:moveTo>
                  <a:lnTo>
                    <a:pt x="1267242" y="255872"/>
                  </a:lnTo>
                  <a:lnTo>
                    <a:pt x="1265962" y="255445"/>
                  </a:lnTo>
                  <a:lnTo>
                    <a:pt x="1263830" y="255445"/>
                  </a:lnTo>
                  <a:lnTo>
                    <a:pt x="1262550" y="253309"/>
                  </a:lnTo>
                  <a:lnTo>
                    <a:pt x="1262977" y="251601"/>
                  </a:lnTo>
                  <a:lnTo>
                    <a:pt x="1268522" y="217000"/>
                  </a:lnTo>
                  <a:lnTo>
                    <a:pt x="1268522" y="214864"/>
                  </a:lnTo>
                  <a:lnTo>
                    <a:pt x="1270654" y="213583"/>
                  </a:lnTo>
                  <a:lnTo>
                    <a:pt x="1272360" y="214010"/>
                  </a:lnTo>
                  <a:lnTo>
                    <a:pt x="1273640" y="214437"/>
                  </a:lnTo>
                  <a:lnTo>
                    <a:pt x="1275773" y="214437"/>
                  </a:lnTo>
                  <a:lnTo>
                    <a:pt x="1277052" y="216573"/>
                  </a:lnTo>
                  <a:lnTo>
                    <a:pt x="1276626" y="218282"/>
                  </a:lnTo>
                  <a:lnTo>
                    <a:pt x="1271081" y="252882"/>
                  </a:lnTo>
                  <a:lnTo>
                    <a:pt x="1271081" y="255018"/>
                  </a:lnTo>
                  <a:lnTo>
                    <a:pt x="1268948" y="256300"/>
                  </a:lnTo>
                  <a:close/>
                </a:path>
                <a:path w="1856104" h="389255">
                  <a:moveTo>
                    <a:pt x="1358094" y="270396"/>
                  </a:moveTo>
                  <a:lnTo>
                    <a:pt x="1356388" y="269969"/>
                  </a:lnTo>
                  <a:lnTo>
                    <a:pt x="1355109" y="269542"/>
                  </a:lnTo>
                  <a:lnTo>
                    <a:pt x="1352976" y="269542"/>
                  </a:lnTo>
                  <a:lnTo>
                    <a:pt x="1351696" y="267406"/>
                  </a:lnTo>
                  <a:lnTo>
                    <a:pt x="1352123" y="265697"/>
                  </a:lnTo>
                  <a:lnTo>
                    <a:pt x="1357668" y="231097"/>
                  </a:lnTo>
                  <a:lnTo>
                    <a:pt x="1357668" y="228961"/>
                  </a:lnTo>
                  <a:lnTo>
                    <a:pt x="1359801" y="227679"/>
                  </a:lnTo>
                  <a:lnTo>
                    <a:pt x="1361507" y="228107"/>
                  </a:lnTo>
                  <a:lnTo>
                    <a:pt x="1362786" y="228534"/>
                  </a:lnTo>
                  <a:lnTo>
                    <a:pt x="1364919" y="228534"/>
                  </a:lnTo>
                  <a:lnTo>
                    <a:pt x="1366199" y="230670"/>
                  </a:lnTo>
                  <a:lnTo>
                    <a:pt x="1365772" y="232378"/>
                  </a:lnTo>
                  <a:lnTo>
                    <a:pt x="1360227" y="266979"/>
                  </a:lnTo>
                  <a:lnTo>
                    <a:pt x="1360227" y="269115"/>
                  </a:lnTo>
                  <a:lnTo>
                    <a:pt x="1358094" y="270396"/>
                  </a:lnTo>
                  <a:close/>
                </a:path>
                <a:path w="1856104" h="389255">
                  <a:moveTo>
                    <a:pt x="1291555" y="389148"/>
                  </a:moveTo>
                  <a:lnTo>
                    <a:pt x="1249261" y="371922"/>
                  </a:lnTo>
                  <a:lnTo>
                    <a:pt x="1217764" y="338155"/>
                  </a:lnTo>
                  <a:lnTo>
                    <a:pt x="1200022" y="292615"/>
                  </a:lnTo>
                  <a:lnTo>
                    <a:pt x="1198996" y="240067"/>
                  </a:lnTo>
                  <a:lnTo>
                    <a:pt x="1208380" y="241349"/>
                  </a:lnTo>
                  <a:lnTo>
                    <a:pt x="1209040" y="289939"/>
                  </a:lnTo>
                  <a:lnTo>
                    <a:pt x="1225175" y="332122"/>
                  </a:lnTo>
                  <a:lnTo>
                    <a:pt x="1254026" y="363412"/>
                  </a:lnTo>
                  <a:lnTo>
                    <a:pt x="1292834" y="379324"/>
                  </a:lnTo>
                  <a:lnTo>
                    <a:pt x="1348503" y="379324"/>
                  </a:lnTo>
                  <a:lnTo>
                    <a:pt x="1337128" y="385691"/>
                  </a:lnTo>
                  <a:lnTo>
                    <a:pt x="1291555" y="389148"/>
                  </a:lnTo>
                  <a:close/>
                </a:path>
                <a:path w="1856104" h="389255">
                  <a:moveTo>
                    <a:pt x="1348503" y="379324"/>
                  </a:moveTo>
                  <a:lnTo>
                    <a:pt x="1292834" y="379324"/>
                  </a:lnTo>
                  <a:lnTo>
                    <a:pt x="1334642" y="376060"/>
                  </a:lnTo>
                  <a:lnTo>
                    <a:pt x="1371690" y="355135"/>
                  </a:lnTo>
                  <a:lnTo>
                    <a:pt x="1400022" y="320034"/>
                  </a:lnTo>
                  <a:lnTo>
                    <a:pt x="1415677" y="274241"/>
                  </a:lnTo>
                  <a:lnTo>
                    <a:pt x="1425061" y="275522"/>
                  </a:lnTo>
                  <a:lnTo>
                    <a:pt x="1408279" y="325114"/>
                  </a:lnTo>
                  <a:lnTo>
                    <a:pt x="1377502" y="363091"/>
                  </a:lnTo>
                  <a:lnTo>
                    <a:pt x="1348503" y="379324"/>
                  </a:lnTo>
                  <a:close/>
                </a:path>
              </a:pathLst>
            </a:custGeom>
            <a:solidFill>
              <a:srgbClr val="4F4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9"/>
          <p:cNvGrpSpPr/>
          <p:nvPr/>
        </p:nvGrpSpPr>
        <p:grpSpPr>
          <a:xfrm>
            <a:off x="914400" y="8039100"/>
            <a:ext cx="5715000" cy="2247900"/>
            <a:chOff x="15025109" y="1278153"/>
            <a:chExt cx="2226945" cy="1219200"/>
          </a:xfrm>
        </p:grpSpPr>
        <p:sp>
          <p:nvSpPr>
            <p:cNvPr id="11" name="object 10"/>
            <p:cNvSpPr/>
            <p:nvPr/>
          </p:nvSpPr>
          <p:spPr>
            <a:xfrm>
              <a:off x="15031343" y="1278153"/>
              <a:ext cx="2189480" cy="1219200"/>
            </a:xfrm>
            <a:custGeom>
              <a:avLst/>
              <a:gdLst/>
              <a:ahLst/>
              <a:cxnLst/>
              <a:rect l="l" t="t" r="r" b="b"/>
              <a:pathLst>
                <a:path w="2189480" h="1219200">
                  <a:moveTo>
                    <a:pt x="1137887" y="368244"/>
                  </a:moveTo>
                  <a:lnTo>
                    <a:pt x="15586" y="368244"/>
                  </a:lnTo>
                  <a:lnTo>
                    <a:pt x="15586" y="360702"/>
                  </a:lnTo>
                  <a:lnTo>
                    <a:pt x="17040" y="355385"/>
                  </a:lnTo>
                  <a:lnTo>
                    <a:pt x="21208" y="350109"/>
                  </a:lnTo>
                  <a:lnTo>
                    <a:pt x="27798" y="343919"/>
                  </a:lnTo>
                  <a:lnTo>
                    <a:pt x="36517" y="335856"/>
                  </a:lnTo>
                  <a:lnTo>
                    <a:pt x="38201" y="333298"/>
                  </a:lnTo>
                  <a:lnTo>
                    <a:pt x="42306" y="326373"/>
                  </a:lnTo>
                  <a:lnTo>
                    <a:pt x="47413" y="316203"/>
                  </a:lnTo>
                  <a:lnTo>
                    <a:pt x="52103" y="303912"/>
                  </a:lnTo>
                  <a:lnTo>
                    <a:pt x="55993" y="298768"/>
                  </a:lnTo>
                  <a:lnTo>
                    <a:pt x="65519" y="286720"/>
                  </a:lnTo>
                  <a:lnTo>
                    <a:pt x="77466" y="272842"/>
                  </a:lnTo>
                  <a:lnTo>
                    <a:pt x="88621" y="262207"/>
                  </a:lnTo>
                  <a:lnTo>
                    <a:pt x="94069" y="257972"/>
                  </a:lnTo>
                  <a:lnTo>
                    <a:pt x="93464" y="257604"/>
                  </a:lnTo>
                  <a:lnTo>
                    <a:pt x="90407" y="257604"/>
                  </a:lnTo>
                  <a:lnTo>
                    <a:pt x="88621" y="254665"/>
                  </a:lnTo>
                  <a:lnTo>
                    <a:pt x="88621" y="247123"/>
                  </a:lnTo>
                  <a:lnTo>
                    <a:pt x="104207" y="242242"/>
                  </a:lnTo>
                  <a:lnTo>
                    <a:pt x="104207" y="217397"/>
                  </a:lnTo>
                  <a:lnTo>
                    <a:pt x="125138" y="190333"/>
                  </a:lnTo>
                  <a:lnTo>
                    <a:pt x="125138" y="173030"/>
                  </a:lnTo>
                  <a:lnTo>
                    <a:pt x="127633" y="167706"/>
                  </a:lnTo>
                  <a:lnTo>
                    <a:pt x="132931" y="155505"/>
                  </a:lnTo>
                  <a:lnTo>
                    <a:pt x="138289" y="140836"/>
                  </a:lnTo>
                  <a:lnTo>
                    <a:pt x="140724" y="128663"/>
                  </a:lnTo>
                  <a:lnTo>
                    <a:pt x="166999" y="91839"/>
                  </a:lnTo>
                  <a:lnTo>
                    <a:pt x="242706" y="0"/>
                  </a:lnTo>
                  <a:lnTo>
                    <a:pt x="868928" y="257604"/>
                  </a:lnTo>
                  <a:lnTo>
                    <a:pt x="93464" y="257604"/>
                  </a:lnTo>
                  <a:lnTo>
                    <a:pt x="90437" y="257653"/>
                  </a:lnTo>
                  <a:lnTo>
                    <a:pt x="869046" y="257653"/>
                  </a:lnTo>
                  <a:lnTo>
                    <a:pt x="1137887" y="368244"/>
                  </a:lnTo>
                  <a:close/>
                </a:path>
                <a:path w="2189480" h="1219200">
                  <a:moveTo>
                    <a:pt x="2145841" y="405956"/>
                  </a:moveTo>
                  <a:lnTo>
                    <a:pt x="1229562" y="405956"/>
                  </a:lnTo>
                  <a:lnTo>
                    <a:pt x="1795579" y="194326"/>
                  </a:lnTo>
                  <a:lnTo>
                    <a:pt x="1844566" y="178354"/>
                  </a:lnTo>
                  <a:lnTo>
                    <a:pt x="1957235" y="167706"/>
                  </a:lnTo>
                  <a:lnTo>
                    <a:pt x="2080146" y="254221"/>
                  </a:lnTo>
                  <a:lnTo>
                    <a:pt x="2145841" y="405956"/>
                  </a:lnTo>
                  <a:close/>
                </a:path>
                <a:path w="2189480" h="1219200">
                  <a:moveTo>
                    <a:pt x="128701" y="987161"/>
                  </a:moveTo>
                  <a:lnTo>
                    <a:pt x="56557" y="959210"/>
                  </a:lnTo>
                  <a:lnTo>
                    <a:pt x="52994" y="914843"/>
                  </a:lnTo>
                  <a:lnTo>
                    <a:pt x="60565" y="897540"/>
                  </a:lnTo>
                  <a:lnTo>
                    <a:pt x="54330" y="878019"/>
                  </a:lnTo>
                  <a:lnTo>
                    <a:pt x="52994" y="829659"/>
                  </a:lnTo>
                  <a:lnTo>
                    <a:pt x="346023" y="736045"/>
                  </a:lnTo>
                  <a:lnTo>
                    <a:pt x="624355" y="631783"/>
                  </a:lnTo>
                  <a:lnTo>
                    <a:pt x="0" y="375343"/>
                  </a:lnTo>
                  <a:lnTo>
                    <a:pt x="0" y="360702"/>
                  </a:lnTo>
                  <a:lnTo>
                    <a:pt x="15586" y="368244"/>
                  </a:lnTo>
                  <a:lnTo>
                    <a:pt x="1137887" y="368244"/>
                  </a:lnTo>
                  <a:lnTo>
                    <a:pt x="1229562" y="405956"/>
                  </a:lnTo>
                  <a:lnTo>
                    <a:pt x="2145841" y="405956"/>
                  </a:lnTo>
                  <a:lnTo>
                    <a:pt x="2189253" y="506225"/>
                  </a:lnTo>
                  <a:lnTo>
                    <a:pt x="2085490" y="539944"/>
                  </a:lnTo>
                  <a:lnTo>
                    <a:pt x="1852582" y="587860"/>
                  </a:lnTo>
                  <a:lnTo>
                    <a:pt x="1737686" y="614480"/>
                  </a:lnTo>
                  <a:lnTo>
                    <a:pt x="2125571" y="773757"/>
                  </a:lnTo>
                  <a:lnTo>
                    <a:pt x="2131457" y="776024"/>
                  </a:lnTo>
                  <a:lnTo>
                    <a:pt x="2144608" y="781576"/>
                  </a:lnTo>
                  <a:lnTo>
                    <a:pt x="2154498" y="786623"/>
                  </a:lnTo>
                  <a:lnTo>
                    <a:pt x="1000216" y="786623"/>
                  </a:lnTo>
                  <a:lnTo>
                    <a:pt x="876413" y="815462"/>
                  </a:lnTo>
                  <a:lnTo>
                    <a:pt x="753056" y="971189"/>
                  </a:lnTo>
                  <a:lnTo>
                    <a:pt x="717947" y="982724"/>
                  </a:lnTo>
                  <a:lnTo>
                    <a:pt x="170562" y="982724"/>
                  </a:lnTo>
                  <a:lnTo>
                    <a:pt x="128701" y="987161"/>
                  </a:lnTo>
                  <a:close/>
                </a:path>
                <a:path w="2189480" h="1219200">
                  <a:moveTo>
                    <a:pt x="2051200" y="1219199"/>
                  </a:moveTo>
                  <a:lnTo>
                    <a:pt x="1000216" y="786623"/>
                  </a:lnTo>
                  <a:lnTo>
                    <a:pt x="2154498" y="786623"/>
                  </a:lnTo>
                  <a:lnTo>
                    <a:pt x="2158261" y="788543"/>
                  </a:lnTo>
                  <a:lnTo>
                    <a:pt x="2165650" y="795053"/>
                  </a:lnTo>
                  <a:lnTo>
                    <a:pt x="2168322" y="803483"/>
                  </a:lnTo>
                  <a:lnTo>
                    <a:pt x="2165205" y="816349"/>
                  </a:lnTo>
                  <a:lnTo>
                    <a:pt x="2166541" y="850068"/>
                  </a:lnTo>
                  <a:lnTo>
                    <a:pt x="2166541" y="909519"/>
                  </a:lnTo>
                  <a:lnTo>
                    <a:pt x="2146056" y="927710"/>
                  </a:lnTo>
                  <a:lnTo>
                    <a:pt x="2146243" y="944964"/>
                  </a:lnTo>
                  <a:lnTo>
                    <a:pt x="2146118" y="976312"/>
                  </a:lnTo>
                  <a:lnTo>
                    <a:pt x="2146056" y="1010232"/>
                  </a:lnTo>
                  <a:lnTo>
                    <a:pt x="2126358" y="1032415"/>
                  </a:lnTo>
                  <a:lnTo>
                    <a:pt x="2124902" y="1032415"/>
                  </a:lnTo>
                  <a:lnTo>
                    <a:pt x="2124819" y="1036672"/>
                  </a:lnTo>
                  <a:lnTo>
                    <a:pt x="2125570" y="1048831"/>
                  </a:lnTo>
                  <a:lnTo>
                    <a:pt x="2127352" y="1071902"/>
                  </a:lnTo>
                  <a:lnTo>
                    <a:pt x="2110874" y="1090092"/>
                  </a:lnTo>
                  <a:lnTo>
                    <a:pt x="2089053" y="1090092"/>
                  </a:lnTo>
                  <a:lnTo>
                    <a:pt x="2097069" y="1092754"/>
                  </a:lnTo>
                  <a:lnTo>
                    <a:pt x="2081037" y="1113163"/>
                  </a:lnTo>
                  <a:lnTo>
                    <a:pt x="2081037" y="1138895"/>
                  </a:lnTo>
                  <a:lnTo>
                    <a:pt x="2061888" y="1154424"/>
                  </a:lnTo>
                  <a:lnTo>
                    <a:pt x="2061888" y="1193023"/>
                  </a:lnTo>
                  <a:lnTo>
                    <a:pt x="2051200" y="1219199"/>
                  </a:lnTo>
                  <a:close/>
                </a:path>
                <a:path w="2189480" h="1219200">
                  <a:moveTo>
                    <a:pt x="384767" y="1031528"/>
                  </a:moveTo>
                  <a:lnTo>
                    <a:pt x="170562" y="982724"/>
                  </a:lnTo>
                  <a:lnTo>
                    <a:pt x="717947" y="982724"/>
                  </a:lnTo>
                  <a:lnTo>
                    <a:pt x="711195" y="984943"/>
                  </a:lnTo>
                  <a:lnTo>
                    <a:pt x="657755" y="995147"/>
                  </a:lnTo>
                  <a:lnTo>
                    <a:pt x="384767" y="1031528"/>
                  </a:lnTo>
                  <a:close/>
                </a:path>
                <a:path w="2189480" h="1219200">
                  <a:moveTo>
                    <a:pt x="2125570" y="1033303"/>
                  </a:moveTo>
                  <a:lnTo>
                    <a:pt x="2125320" y="1032485"/>
                  </a:lnTo>
                  <a:lnTo>
                    <a:pt x="2124902" y="1032415"/>
                  </a:lnTo>
                  <a:lnTo>
                    <a:pt x="2126358" y="1032415"/>
                  </a:lnTo>
                  <a:lnTo>
                    <a:pt x="2125570" y="1033303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/>
            <p:cNvSpPr/>
            <p:nvPr/>
          </p:nvSpPr>
          <p:spPr>
            <a:xfrm>
              <a:off x="15025109" y="1367774"/>
              <a:ext cx="2226945" cy="1047750"/>
            </a:xfrm>
            <a:custGeom>
              <a:avLst/>
              <a:gdLst/>
              <a:ahLst/>
              <a:cxnLst/>
              <a:rect l="l" t="t" r="r" b="b"/>
              <a:pathLst>
                <a:path w="2226944" h="1047750">
                  <a:moveTo>
                    <a:pt x="1860597" y="119380"/>
                  </a:moveTo>
                  <a:lnTo>
                    <a:pt x="1850355" y="87630"/>
                  </a:lnTo>
                  <a:lnTo>
                    <a:pt x="2017354" y="34290"/>
                  </a:lnTo>
                  <a:lnTo>
                    <a:pt x="2114437" y="0"/>
                  </a:lnTo>
                  <a:lnTo>
                    <a:pt x="2121075" y="10160"/>
                  </a:lnTo>
                  <a:lnTo>
                    <a:pt x="2134477" y="38100"/>
                  </a:lnTo>
                  <a:lnTo>
                    <a:pt x="2144872" y="80010"/>
                  </a:lnTo>
                  <a:lnTo>
                    <a:pt x="2144582" y="86360"/>
                  </a:lnTo>
                  <a:lnTo>
                    <a:pt x="1891325" y="86360"/>
                  </a:lnTo>
                  <a:lnTo>
                    <a:pt x="1860597" y="119380"/>
                  </a:lnTo>
                  <a:close/>
                </a:path>
                <a:path w="2226944" h="1047750">
                  <a:moveTo>
                    <a:pt x="1881973" y="130810"/>
                  </a:moveTo>
                  <a:lnTo>
                    <a:pt x="1891325" y="86360"/>
                  </a:lnTo>
                  <a:lnTo>
                    <a:pt x="2144582" y="86360"/>
                  </a:lnTo>
                  <a:lnTo>
                    <a:pt x="2143363" y="113030"/>
                  </a:lnTo>
                  <a:lnTo>
                    <a:pt x="1925171" y="113030"/>
                  </a:lnTo>
                  <a:lnTo>
                    <a:pt x="1881973" y="130810"/>
                  </a:lnTo>
                  <a:close/>
                </a:path>
                <a:path w="2226944" h="1047750">
                  <a:moveTo>
                    <a:pt x="1834323" y="119380"/>
                  </a:moveTo>
                  <a:lnTo>
                    <a:pt x="1804486" y="102870"/>
                  </a:lnTo>
                  <a:lnTo>
                    <a:pt x="1841003" y="91440"/>
                  </a:lnTo>
                  <a:lnTo>
                    <a:pt x="1834323" y="119380"/>
                  </a:lnTo>
                  <a:close/>
                </a:path>
                <a:path w="2226944" h="1047750">
                  <a:moveTo>
                    <a:pt x="959575" y="510540"/>
                  </a:moveTo>
                  <a:lnTo>
                    <a:pt x="553547" y="510540"/>
                  </a:lnTo>
                  <a:lnTo>
                    <a:pt x="565801" y="503819"/>
                  </a:lnTo>
                  <a:lnTo>
                    <a:pt x="1801814" y="104140"/>
                  </a:lnTo>
                  <a:lnTo>
                    <a:pt x="1816529" y="129540"/>
                  </a:lnTo>
                  <a:lnTo>
                    <a:pt x="1777766" y="129540"/>
                  </a:lnTo>
                  <a:lnTo>
                    <a:pt x="1812947" y="151130"/>
                  </a:lnTo>
                  <a:lnTo>
                    <a:pt x="1774203" y="168910"/>
                  </a:lnTo>
                  <a:lnTo>
                    <a:pt x="1816064" y="172720"/>
                  </a:lnTo>
                  <a:lnTo>
                    <a:pt x="1791126" y="208280"/>
                  </a:lnTo>
                  <a:lnTo>
                    <a:pt x="1825862" y="208280"/>
                  </a:lnTo>
                  <a:lnTo>
                    <a:pt x="1825862" y="229870"/>
                  </a:lnTo>
                  <a:lnTo>
                    <a:pt x="1861433" y="229870"/>
                  </a:lnTo>
                  <a:lnTo>
                    <a:pt x="1864606" y="237490"/>
                  </a:lnTo>
                  <a:lnTo>
                    <a:pt x="2169721" y="237490"/>
                  </a:lnTo>
                  <a:lnTo>
                    <a:pt x="2173666" y="240030"/>
                  </a:lnTo>
                  <a:lnTo>
                    <a:pt x="2173666" y="287020"/>
                  </a:lnTo>
                  <a:lnTo>
                    <a:pt x="2204394" y="341630"/>
                  </a:lnTo>
                  <a:lnTo>
                    <a:pt x="2204394" y="370840"/>
                  </a:lnTo>
                  <a:lnTo>
                    <a:pt x="2218564" y="388620"/>
                  </a:lnTo>
                  <a:lnTo>
                    <a:pt x="1005114" y="388620"/>
                  </a:lnTo>
                  <a:lnTo>
                    <a:pt x="998230" y="416560"/>
                  </a:lnTo>
                  <a:lnTo>
                    <a:pt x="959245" y="416560"/>
                  </a:lnTo>
                  <a:lnTo>
                    <a:pt x="975072" y="444500"/>
                  </a:lnTo>
                  <a:lnTo>
                    <a:pt x="936979" y="444500"/>
                  </a:lnTo>
                  <a:lnTo>
                    <a:pt x="972160" y="467360"/>
                  </a:lnTo>
                  <a:lnTo>
                    <a:pt x="933416" y="483870"/>
                  </a:lnTo>
                  <a:lnTo>
                    <a:pt x="975277" y="488950"/>
                  </a:lnTo>
                  <a:lnTo>
                    <a:pt x="959575" y="510540"/>
                  </a:lnTo>
                  <a:close/>
                </a:path>
                <a:path w="2226944" h="1047750">
                  <a:moveTo>
                    <a:pt x="2151972" y="226060"/>
                  </a:moveTo>
                  <a:lnTo>
                    <a:pt x="1907803" y="226060"/>
                  </a:lnTo>
                  <a:lnTo>
                    <a:pt x="1891771" y="187960"/>
                  </a:lnTo>
                  <a:lnTo>
                    <a:pt x="1931405" y="185420"/>
                  </a:lnTo>
                  <a:lnTo>
                    <a:pt x="1898451" y="168910"/>
                  </a:lnTo>
                  <a:lnTo>
                    <a:pt x="1937640" y="147320"/>
                  </a:lnTo>
                  <a:lnTo>
                    <a:pt x="1894443" y="147320"/>
                  </a:lnTo>
                  <a:lnTo>
                    <a:pt x="1925171" y="113030"/>
                  </a:lnTo>
                  <a:lnTo>
                    <a:pt x="2143363" y="113030"/>
                  </a:lnTo>
                  <a:lnTo>
                    <a:pt x="2142493" y="132080"/>
                  </a:lnTo>
                  <a:lnTo>
                    <a:pt x="2126461" y="208280"/>
                  </a:lnTo>
                  <a:lnTo>
                    <a:pt x="2146055" y="222250"/>
                  </a:lnTo>
                  <a:lnTo>
                    <a:pt x="2151972" y="226060"/>
                  </a:lnTo>
                  <a:close/>
                </a:path>
                <a:path w="2226944" h="1047750">
                  <a:moveTo>
                    <a:pt x="1818736" y="133350"/>
                  </a:moveTo>
                  <a:lnTo>
                    <a:pt x="1777766" y="129540"/>
                  </a:lnTo>
                  <a:lnTo>
                    <a:pt x="1816529" y="129540"/>
                  </a:lnTo>
                  <a:lnTo>
                    <a:pt x="1818736" y="133350"/>
                  </a:lnTo>
                  <a:close/>
                </a:path>
                <a:path w="2226944" h="1047750">
                  <a:moveTo>
                    <a:pt x="203962" y="210820"/>
                  </a:moveTo>
                  <a:lnTo>
                    <a:pt x="176796" y="210820"/>
                  </a:lnTo>
                  <a:lnTo>
                    <a:pt x="188375" y="163830"/>
                  </a:lnTo>
                  <a:lnTo>
                    <a:pt x="203962" y="210820"/>
                  </a:lnTo>
                  <a:close/>
                </a:path>
                <a:path w="2226944" h="1047750">
                  <a:moveTo>
                    <a:pt x="777550" y="210820"/>
                  </a:moveTo>
                  <a:lnTo>
                    <a:pt x="750384" y="210820"/>
                  </a:lnTo>
                  <a:lnTo>
                    <a:pt x="761963" y="163830"/>
                  </a:lnTo>
                  <a:lnTo>
                    <a:pt x="777550" y="210820"/>
                  </a:lnTo>
                  <a:close/>
                </a:path>
                <a:path w="2226944" h="1047750">
                  <a:moveTo>
                    <a:pt x="227742" y="210820"/>
                  </a:moveTo>
                  <a:lnTo>
                    <a:pt x="203962" y="210820"/>
                  </a:lnTo>
                  <a:lnTo>
                    <a:pt x="234690" y="177800"/>
                  </a:lnTo>
                  <a:lnTo>
                    <a:pt x="227742" y="210820"/>
                  </a:lnTo>
                  <a:close/>
                </a:path>
                <a:path w="2226944" h="1047750">
                  <a:moveTo>
                    <a:pt x="801330" y="210820"/>
                  </a:moveTo>
                  <a:lnTo>
                    <a:pt x="777550" y="210820"/>
                  </a:lnTo>
                  <a:lnTo>
                    <a:pt x="808278" y="177800"/>
                  </a:lnTo>
                  <a:lnTo>
                    <a:pt x="801330" y="210820"/>
                  </a:lnTo>
                  <a:close/>
                </a:path>
                <a:path w="2226944" h="1047750">
                  <a:moveTo>
                    <a:pt x="1825862" y="208280"/>
                  </a:moveTo>
                  <a:lnTo>
                    <a:pt x="1791126" y="208280"/>
                  </a:lnTo>
                  <a:lnTo>
                    <a:pt x="1825862" y="189230"/>
                  </a:lnTo>
                  <a:lnTo>
                    <a:pt x="1825862" y="208280"/>
                  </a:lnTo>
                  <a:close/>
                </a:path>
                <a:path w="2226944" h="1047750">
                  <a:moveTo>
                    <a:pt x="250326" y="224790"/>
                  </a:moveTo>
                  <a:lnTo>
                    <a:pt x="161210" y="224790"/>
                  </a:lnTo>
                  <a:lnTo>
                    <a:pt x="142506" y="191770"/>
                  </a:lnTo>
                  <a:lnTo>
                    <a:pt x="176796" y="210820"/>
                  </a:lnTo>
                  <a:lnTo>
                    <a:pt x="227742" y="210820"/>
                  </a:lnTo>
                  <a:lnTo>
                    <a:pt x="225338" y="222250"/>
                  </a:lnTo>
                  <a:lnTo>
                    <a:pt x="252602" y="222250"/>
                  </a:lnTo>
                  <a:lnTo>
                    <a:pt x="250326" y="224790"/>
                  </a:lnTo>
                  <a:close/>
                </a:path>
                <a:path w="2226944" h="1047750">
                  <a:moveTo>
                    <a:pt x="823914" y="224790"/>
                  </a:moveTo>
                  <a:lnTo>
                    <a:pt x="734798" y="224790"/>
                  </a:lnTo>
                  <a:lnTo>
                    <a:pt x="716094" y="191770"/>
                  </a:lnTo>
                  <a:lnTo>
                    <a:pt x="750384" y="210820"/>
                  </a:lnTo>
                  <a:lnTo>
                    <a:pt x="801330" y="210820"/>
                  </a:lnTo>
                  <a:lnTo>
                    <a:pt x="798926" y="222250"/>
                  </a:lnTo>
                  <a:lnTo>
                    <a:pt x="826190" y="222250"/>
                  </a:lnTo>
                  <a:lnTo>
                    <a:pt x="823914" y="224790"/>
                  </a:lnTo>
                  <a:close/>
                </a:path>
                <a:path w="2226944" h="1047750">
                  <a:moveTo>
                    <a:pt x="1861433" y="229870"/>
                  </a:moveTo>
                  <a:lnTo>
                    <a:pt x="1825862" y="229870"/>
                  </a:lnTo>
                  <a:lnTo>
                    <a:pt x="1847683" y="196850"/>
                  </a:lnTo>
                  <a:lnTo>
                    <a:pt x="1861433" y="229870"/>
                  </a:lnTo>
                  <a:close/>
                </a:path>
                <a:path w="2226944" h="1047750">
                  <a:moveTo>
                    <a:pt x="2169721" y="237490"/>
                  </a:moveTo>
                  <a:lnTo>
                    <a:pt x="1864606" y="237490"/>
                  </a:lnTo>
                  <a:lnTo>
                    <a:pt x="1870395" y="196850"/>
                  </a:lnTo>
                  <a:lnTo>
                    <a:pt x="1907803" y="226060"/>
                  </a:lnTo>
                  <a:lnTo>
                    <a:pt x="2151972" y="226060"/>
                  </a:lnTo>
                  <a:lnTo>
                    <a:pt x="2169721" y="237490"/>
                  </a:lnTo>
                  <a:close/>
                </a:path>
                <a:path w="2226944" h="1047750">
                  <a:moveTo>
                    <a:pt x="252602" y="222250"/>
                  </a:moveTo>
                  <a:lnTo>
                    <a:pt x="225338" y="222250"/>
                  </a:lnTo>
                  <a:lnTo>
                    <a:pt x="268535" y="204470"/>
                  </a:lnTo>
                  <a:lnTo>
                    <a:pt x="252602" y="222250"/>
                  </a:lnTo>
                  <a:close/>
                </a:path>
                <a:path w="2226944" h="1047750">
                  <a:moveTo>
                    <a:pt x="826190" y="222250"/>
                  </a:moveTo>
                  <a:lnTo>
                    <a:pt x="798926" y="222250"/>
                  </a:lnTo>
                  <a:lnTo>
                    <a:pt x="842123" y="204470"/>
                  </a:lnTo>
                  <a:lnTo>
                    <a:pt x="826190" y="222250"/>
                  </a:lnTo>
                  <a:close/>
                </a:path>
                <a:path w="2226944" h="1047750">
                  <a:moveTo>
                    <a:pt x="134490" y="299720"/>
                  </a:moveTo>
                  <a:lnTo>
                    <a:pt x="159428" y="264160"/>
                  </a:lnTo>
                  <a:lnTo>
                    <a:pt x="117567" y="260350"/>
                  </a:lnTo>
                  <a:lnTo>
                    <a:pt x="155420" y="242570"/>
                  </a:lnTo>
                  <a:lnTo>
                    <a:pt x="120239" y="219710"/>
                  </a:lnTo>
                  <a:lnTo>
                    <a:pt x="161210" y="224790"/>
                  </a:lnTo>
                  <a:lnTo>
                    <a:pt x="250326" y="224790"/>
                  </a:lnTo>
                  <a:lnTo>
                    <a:pt x="237807" y="238760"/>
                  </a:lnTo>
                  <a:lnTo>
                    <a:pt x="281004" y="238760"/>
                  </a:lnTo>
                  <a:lnTo>
                    <a:pt x="241815" y="260350"/>
                  </a:lnTo>
                  <a:lnTo>
                    <a:pt x="274770" y="276860"/>
                  </a:lnTo>
                  <a:lnTo>
                    <a:pt x="235135" y="279400"/>
                  </a:lnTo>
                  <a:lnTo>
                    <a:pt x="235669" y="280670"/>
                  </a:lnTo>
                  <a:lnTo>
                    <a:pt x="169226" y="280670"/>
                  </a:lnTo>
                  <a:lnTo>
                    <a:pt x="134490" y="299720"/>
                  </a:lnTo>
                  <a:close/>
                </a:path>
                <a:path w="2226944" h="1047750">
                  <a:moveTo>
                    <a:pt x="708078" y="299720"/>
                  </a:moveTo>
                  <a:lnTo>
                    <a:pt x="733016" y="264160"/>
                  </a:lnTo>
                  <a:lnTo>
                    <a:pt x="690264" y="259080"/>
                  </a:lnTo>
                  <a:lnTo>
                    <a:pt x="729008" y="242570"/>
                  </a:lnTo>
                  <a:lnTo>
                    <a:pt x="693827" y="219710"/>
                  </a:lnTo>
                  <a:lnTo>
                    <a:pt x="734798" y="224790"/>
                  </a:lnTo>
                  <a:lnTo>
                    <a:pt x="823914" y="224790"/>
                  </a:lnTo>
                  <a:lnTo>
                    <a:pt x="811395" y="238760"/>
                  </a:lnTo>
                  <a:lnTo>
                    <a:pt x="854592" y="238760"/>
                  </a:lnTo>
                  <a:lnTo>
                    <a:pt x="815403" y="260350"/>
                  </a:lnTo>
                  <a:lnTo>
                    <a:pt x="848357" y="276860"/>
                  </a:lnTo>
                  <a:lnTo>
                    <a:pt x="808723" y="279400"/>
                  </a:lnTo>
                  <a:lnTo>
                    <a:pt x="809257" y="280670"/>
                  </a:lnTo>
                  <a:lnTo>
                    <a:pt x="742814" y="280670"/>
                  </a:lnTo>
                  <a:lnTo>
                    <a:pt x="708078" y="299720"/>
                  </a:lnTo>
                  <a:close/>
                </a:path>
                <a:path w="2226944" h="1047750">
                  <a:moveTo>
                    <a:pt x="169226" y="321310"/>
                  </a:moveTo>
                  <a:lnTo>
                    <a:pt x="169226" y="280670"/>
                  </a:lnTo>
                  <a:lnTo>
                    <a:pt x="235669" y="280670"/>
                  </a:lnTo>
                  <a:lnTo>
                    <a:pt x="238876" y="288290"/>
                  </a:lnTo>
                  <a:lnTo>
                    <a:pt x="191047" y="288290"/>
                  </a:lnTo>
                  <a:lnTo>
                    <a:pt x="169226" y="321310"/>
                  </a:lnTo>
                  <a:close/>
                </a:path>
                <a:path w="2226944" h="1047750">
                  <a:moveTo>
                    <a:pt x="742814" y="321310"/>
                  </a:moveTo>
                  <a:lnTo>
                    <a:pt x="742814" y="280670"/>
                  </a:lnTo>
                  <a:lnTo>
                    <a:pt x="809257" y="280670"/>
                  </a:lnTo>
                  <a:lnTo>
                    <a:pt x="812464" y="288290"/>
                  </a:lnTo>
                  <a:lnTo>
                    <a:pt x="764635" y="288290"/>
                  </a:lnTo>
                  <a:lnTo>
                    <a:pt x="742814" y="321310"/>
                  </a:lnTo>
                  <a:close/>
                </a:path>
                <a:path w="2226944" h="1047750">
                  <a:moveTo>
                    <a:pt x="207970" y="328930"/>
                  </a:moveTo>
                  <a:lnTo>
                    <a:pt x="191047" y="288290"/>
                  </a:lnTo>
                  <a:lnTo>
                    <a:pt x="213759" y="288290"/>
                  </a:lnTo>
                  <a:lnTo>
                    <a:pt x="207970" y="328930"/>
                  </a:lnTo>
                  <a:close/>
                </a:path>
                <a:path w="2226944" h="1047750">
                  <a:moveTo>
                    <a:pt x="251167" y="317500"/>
                  </a:moveTo>
                  <a:lnTo>
                    <a:pt x="213759" y="288290"/>
                  </a:lnTo>
                  <a:lnTo>
                    <a:pt x="238876" y="288290"/>
                  </a:lnTo>
                  <a:lnTo>
                    <a:pt x="251167" y="317500"/>
                  </a:lnTo>
                  <a:close/>
                </a:path>
                <a:path w="2226944" h="1047750">
                  <a:moveTo>
                    <a:pt x="781558" y="328930"/>
                  </a:moveTo>
                  <a:lnTo>
                    <a:pt x="764635" y="288290"/>
                  </a:lnTo>
                  <a:lnTo>
                    <a:pt x="787347" y="288290"/>
                  </a:lnTo>
                  <a:lnTo>
                    <a:pt x="781558" y="328930"/>
                  </a:lnTo>
                  <a:close/>
                </a:path>
                <a:path w="2226944" h="1047750">
                  <a:moveTo>
                    <a:pt x="824755" y="317500"/>
                  </a:moveTo>
                  <a:lnTo>
                    <a:pt x="787347" y="288290"/>
                  </a:lnTo>
                  <a:lnTo>
                    <a:pt x="812464" y="288290"/>
                  </a:lnTo>
                  <a:lnTo>
                    <a:pt x="824755" y="317500"/>
                  </a:lnTo>
                  <a:close/>
                </a:path>
                <a:path w="2226944" h="1047750">
                  <a:moveTo>
                    <a:pt x="1020701" y="435610"/>
                  </a:moveTo>
                  <a:lnTo>
                    <a:pt x="1005114" y="388620"/>
                  </a:lnTo>
                  <a:lnTo>
                    <a:pt x="1578257" y="388620"/>
                  </a:lnTo>
                  <a:lnTo>
                    <a:pt x="1574815" y="402590"/>
                  </a:lnTo>
                  <a:lnTo>
                    <a:pt x="1051429" y="402590"/>
                  </a:lnTo>
                  <a:lnTo>
                    <a:pt x="1020701" y="435610"/>
                  </a:lnTo>
                  <a:close/>
                </a:path>
                <a:path w="2226944" h="1047750">
                  <a:moveTo>
                    <a:pt x="1593843" y="435610"/>
                  </a:moveTo>
                  <a:lnTo>
                    <a:pt x="1578257" y="388620"/>
                  </a:lnTo>
                  <a:lnTo>
                    <a:pt x="2152290" y="388620"/>
                  </a:lnTo>
                  <a:lnTo>
                    <a:pt x="2148889" y="402590"/>
                  </a:lnTo>
                  <a:lnTo>
                    <a:pt x="1624571" y="402590"/>
                  </a:lnTo>
                  <a:lnTo>
                    <a:pt x="1593843" y="435610"/>
                  </a:lnTo>
                  <a:close/>
                </a:path>
                <a:path w="2226944" h="1047750">
                  <a:moveTo>
                    <a:pt x="2164760" y="426720"/>
                  </a:moveTo>
                  <a:lnTo>
                    <a:pt x="2152290" y="388620"/>
                  </a:lnTo>
                  <a:lnTo>
                    <a:pt x="2218564" y="388620"/>
                  </a:lnTo>
                  <a:lnTo>
                    <a:pt x="2226661" y="398780"/>
                  </a:lnTo>
                  <a:lnTo>
                    <a:pt x="2226661" y="402590"/>
                  </a:lnTo>
                  <a:lnTo>
                    <a:pt x="2198160" y="402590"/>
                  </a:lnTo>
                  <a:lnTo>
                    <a:pt x="2181682" y="420370"/>
                  </a:lnTo>
                  <a:lnTo>
                    <a:pt x="2173666" y="422910"/>
                  </a:lnTo>
                  <a:lnTo>
                    <a:pt x="2164760" y="426720"/>
                  </a:lnTo>
                  <a:close/>
                </a:path>
                <a:path w="2226944" h="1047750">
                  <a:moveTo>
                    <a:pt x="1042077" y="447040"/>
                  </a:moveTo>
                  <a:lnTo>
                    <a:pt x="1051429" y="402590"/>
                  </a:lnTo>
                  <a:lnTo>
                    <a:pt x="1574815" y="402590"/>
                  </a:lnTo>
                  <a:lnTo>
                    <a:pt x="1571372" y="416560"/>
                  </a:lnTo>
                  <a:lnTo>
                    <a:pt x="1532388" y="416560"/>
                  </a:lnTo>
                  <a:lnTo>
                    <a:pt x="1539581" y="429260"/>
                  </a:lnTo>
                  <a:lnTo>
                    <a:pt x="1084829" y="429260"/>
                  </a:lnTo>
                  <a:lnTo>
                    <a:pt x="1042077" y="447040"/>
                  </a:lnTo>
                  <a:close/>
                </a:path>
                <a:path w="2226944" h="1047750">
                  <a:moveTo>
                    <a:pt x="1615219" y="447040"/>
                  </a:moveTo>
                  <a:lnTo>
                    <a:pt x="1624571" y="402590"/>
                  </a:lnTo>
                  <a:lnTo>
                    <a:pt x="2148889" y="402590"/>
                  </a:lnTo>
                  <a:lnTo>
                    <a:pt x="2145487" y="416560"/>
                  </a:lnTo>
                  <a:lnTo>
                    <a:pt x="2106421" y="416560"/>
                  </a:lnTo>
                  <a:lnTo>
                    <a:pt x="2113687" y="429260"/>
                  </a:lnTo>
                  <a:lnTo>
                    <a:pt x="1658417" y="429260"/>
                  </a:lnTo>
                  <a:lnTo>
                    <a:pt x="1615219" y="447040"/>
                  </a:lnTo>
                  <a:close/>
                </a:path>
                <a:path w="2226944" h="1047750">
                  <a:moveTo>
                    <a:pt x="2195487" y="416560"/>
                  </a:moveTo>
                  <a:lnTo>
                    <a:pt x="2198160" y="402590"/>
                  </a:lnTo>
                  <a:lnTo>
                    <a:pt x="2226661" y="402590"/>
                  </a:lnTo>
                  <a:lnTo>
                    <a:pt x="2226661" y="406400"/>
                  </a:lnTo>
                  <a:lnTo>
                    <a:pt x="2195487" y="416560"/>
                  </a:lnTo>
                  <a:close/>
                </a:path>
                <a:path w="2226944" h="1047750">
                  <a:moveTo>
                    <a:pt x="993536" y="435610"/>
                  </a:moveTo>
                  <a:lnTo>
                    <a:pt x="959245" y="416560"/>
                  </a:lnTo>
                  <a:lnTo>
                    <a:pt x="998230" y="416560"/>
                  </a:lnTo>
                  <a:lnTo>
                    <a:pt x="993536" y="435610"/>
                  </a:lnTo>
                  <a:close/>
                </a:path>
                <a:path w="2226944" h="1047750">
                  <a:moveTo>
                    <a:pt x="1566678" y="435610"/>
                  </a:moveTo>
                  <a:lnTo>
                    <a:pt x="1532388" y="416560"/>
                  </a:lnTo>
                  <a:lnTo>
                    <a:pt x="1571372" y="416560"/>
                  </a:lnTo>
                  <a:lnTo>
                    <a:pt x="1566678" y="435610"/>
                  </a:lnTo>
                  <a:close/>
                </a:path>
                <a:path w="2226944" h="1047750">
                  <a:moveTo>
                    <a:pt x="2141157" y="434340"/>
                  </a:moveTo>
                  <a:lnTo>
                    <a:pt x="2138930" y="434340"/>
                  </a:lnTo>
                  <a:lnTo>
                    <a:pt x="2106421" y="416560"/>
                  </a:lnTo>
                  <a:lnTo>
                    <a:pt x="2145487" y="416560"/>
                  </a:lnTo>
                  <a:lnTo>
                    <a:pt x="2141157" y="434340"/>
                  </a:lnTo>
                  <a:close/>
                </a:path>
                <a:path w="2226944" h="1047750">
                  <a:moveTo>
                    <a:pt x="499662" y="469900"/>
                  </a:moveTo>
                  <a:lnTo>
                    <a:pt x="472497" y="469900"/>
                  </a:lnTo>
                  <a:lnTo>
                    <a:pt x="484076" y="422910"/>
                  </a:lnTo>
                  <a:lnTo>
                    <a:pt x="499662" y="469900"/>
                  </a:lnTo>
                  <a:close/>
                </a:path>
                <a:path w="2226944" h="1047750">
                  <a:moveTo>
                    <a:pt x="1558217" y="541020"/>
                  </a:moveTo>
                  <a:lnTo>
                    <a:pt x="1067016" y="541020"/>
                  </a:lnTo>
                  <a:lnTo>
                    <a:pt x="1050984" y="504190"/>
                  </a:lnTo>
                  <a:lnTo>
                    <a:pt x="1090618" y="500380"/>
                  </a:lnTo>
                  <a:lnTo>
                    <a:pt x="1058109" y="485140"/>
                  </a:lnTo>
                  <a:lnTo>
                    <a:pt x="1097298" y="463550"/>
                  </a:lnTo>
                  <a:lnTo>
                    <a:pt x="1054101" y="463550"/>
                  </a:lnTo>
                  <a:lnTo>
                    <a:pt x="1084829" y="429260"/>
                  </a:lnTo>
                  <a:lnTo>
                    <a:pt x="1539581" y="429260"/>
                  </a:lnTo>
                  <a:lnTo>
                    <a:pt x="1548214" y="444500"/>
                  </a:lnTo>
                  <a:lnTo>
                    <a:pt x="1510121" y="444500"/>
                  </a:lnTo>
                  <a:lnTo>
                    <a:pt x="1545302" y="467360"/>
                  </a:lnTo>
                  <a:lnTo>
                    <a:pt x="1506558" y="483870"/>
                  </a:lnTo>
                  <a:lnTo>
                    <a:pt x="1548419" y="488950"/>
                  </a:lnTo>
                  <a:lnTo>
                    <a:pt x="1523481" y="523240"/>
                  </a:lnTo>
                  <a:lnTo>
                    <a:pt x="1558217" y="523240"/>
                  </a:lnTo>
                  <a:lnTo>
                    <a:pt x="1558217" y="541020"/>
                  </a:lnTo>
                  <a:close/>
                </a:path>
                <a:path w="2226944" h="1047750">
                  <a:moveTo>
                    <a:pt x="1804018" y="542290"/>
                  </a:moveTo>
                  <a:lnTo>
                    <a:pt x="1641049" y="542290"/>
                  </a:lnTo>
                  <a:lnTo>
                    <a:pt x="1625017" y="504190"/>
                  </a:lnTo>
                  <a:lnTo>
                    <a:pt x="1664651" y="501650"/>
                  </a:lnTo>
                  <a:lnTo>
                    <a:pt x="1631697" y="485140"/>
                  </a:lnTo>
                  <a:lnTo>
                    <a:pt x="1670886" y="463550"/>
                  </a:lnTo>
                  <a:lnTo>
                    <a:pt x="1627689" y="463550"/>
                  </a:lnTo>
                  <a:lnTo>
                    <a:pt x="1658417" y="429260"/>
                  </a:lnTo>
                  <a:lnTo>
                    <a:pt x="2113687" y="429260"/>
                  </a:lnTo>
                  <a:lnTo>
                    <a:pt x="2120227" y="440690"/>
                  </a:lnTo>
                  <a:lnTo>
                    <a:pt x="2108737" y="444500"/>
                  </a:lnTo>
                  <a:lnTo>
                    <a:pt x="2084155" y="444500"/>
                  </a:lnTo>
                  <a:lnTo>
                    <a:pt x="2091725" y="449580"/>
                  </a:lnTo>
                  <a:lnTo>
                    <a:pt x="1804018" y="542290"/>
                  </a:lnTo>
                  <a:close/>
                </a:path>
                <a:path w="2226944" h="1047750">
                  <a:moveTo>
                    <a:pt x="523443" y="469900"/>
                  </a:moveTo>
                  <a:lnTo>
                    <a:pt x="499662" y="469900"/>
                  </a:lnTo>
                  <a:lnTo>
                    <a:pt x="530390" y="436880"/>
                  </a:lnTo>
                  <a:lnTo>
                    <a:pt x="523443" y="469900"/>
                  </a:lnTo>
                  <a:close/>
                </a:path>
                <a:path w="2226944" h="1047750">
                  <a:moveTo>
                    <a:pt x="977949" y="449580"/>
                  </a:moveTo>
                  <a:lnTo>
                    <a:pt x="936979" y="444500"/>
                  </a:lnTo>
                  <a:lnTo>
                    <a:pt x="975072" y="444500"/>
                  </a:lnTo>
                  <a:lnTo>
                    <a:pt x="977949" y="449580"/>
                  </a:lnTo>
                  <a:close/>
                </a:path>
                <a:path w="2226944" h="1047750">
                  <a:moveTo>
                    <a:pt x="1551092" y="449580"/>
                  </a:moveTo>
                  <a:lnTo>
                    <a:pt x="1510121" y="444500"/>
                  </a:lnTo>
                  <a:lnTo>
                    <a:pt x="1548214" y="444500"/>
                  </a:lnTo>
                  <a:lnTo>
                    <a:pt x="1551092" y="449580"/>
                  </a:lnTo>
                  <a:close/>
                </a:path>
                <a:path w="2226944" h="1047750">
                  <a:moveTo>
                    <a:pt x="2101077" y="447040"/>
                  </a:moveTo>
                  <a:lnTo>
                    <a:pt x="2084155" y="444500"/>
                  </a:lnTo>
                  <a:lnTo>
                    <a:pt x="2108737" y="444500"/>
                  </a:lnTo>
                  <a:lnTo>
                    <a:pt x="2101077" y="447040"/>
                  </a:lnTo>
                  <a:close/>
                </a:path>
                <a:path w="2226944" h="1047750">
                  <a:moveTo>
                    <a:pt x="549834" y="508982"/>
                  </a:moveTo>
                  <a:lnTo>
                    <a:pt x="447558" y="466090"/>
                  </a:lnTo>
                  <a:lnTo>
                    <a:pt x="438206" y="450850"/>
                  </a:lnTo>
                  <a:lnTo>
                    <a:pt x="472497" y="469900"/>
                  </a:lnTo>
                  <a:lnTo>
                    <a:pt x="523443" y="469900"/>
                  </a:lnTo>
                  <a:lnTo>
                    <a:pt x="521038" y="481330"/>
                  </a:lnTo>
                  <a:lnTo>
                    <a:pt x="548302" y="481330"/>
                  </a:lnTo>
                  <a:lnTo>
                    <a:pt x="533508" y="497840"/>
                  </a:lnTo>
                  <a:lnTo>
                    <a:pt x="576705" y="497840"/>
                  </a:lnTo>
                  <a:lnTo>
                    <a:pt x="565801" y="503819"/>
                  </a:lnTo>
                  <a:lnTo>
                    <a:pt x="549834" y="508982"/>
                  </a:lnTo>
                  <a:close/>
                </a:path>
                <a:path w="2226944" h="1047750">
                  <a:moveTo>
                    <a:pt x="548302" y="481330"/>
                  </a:moveTo>
                  <a:lnTo>
                    <a:pt x="521038" y="481330"/>
                  </a:lnTo>
                  <a:lnTo>
                    <a:pt x="564235" y="463550"/>
                  </a:lnTo>
                  <a:lnTo>
                    <a:pt x="548302" y="481330"/>
                  </a:lnTo>
                  <a:close/>
                </a:path>
                <a:path w="2226944" h="1047750">
                  <a:moveTo>
                    <a:pt x="553547" y="510540"/>
                  </a:moveTo>
                  <a:lnTo>
                    <a:pt x="549834" y="508982"/>
                  </a:lnTo>
                  <a:lnTo>
                    <a:pt x="565801" y="503819"/>
                  </a:lnTo>
                  <a:lnTo>
                    <a:pt x="553547" y="510540"/>
                  </a:lnTo>
                  <a:close/>
                </a:path>
                <a:path w="2226944" h="1047750">
                  <a:moveTo>
                    <a:pt x="985074" y="523240"/>
                  </a:moveTo>
                  <a:lnTo>
                    <a:pt x="950338" y="523240"/>
                  </a:lnTo>
                  <a:lnTo>
                    <a:pt x="985074" y="504190"/>
                  </a:lnTo>
                  <a:lnTo>
                    <a:pt x="985074" y="523240"/>
                  </a:lnTo>
                  <a:close/>
                </a:path>
                <a:path w="2226944" h="1047750">
                  <a:moveTo>
                    <a:pt x="1558217" y="523240"/>
                  </a:moveTo>
                  <a:lnTo>
                    <a:pt x="1523481" y="523240"/>
                  </a:lnTo>
                  <a:lnTo>
                    <a:pt x="1558217" y="504190"/>
                  </a:lnTo>
                  <a:lnTo>
                    <a:pt x="1558217" y="523240"/>
                  </a:lnTo>
                  <a:close/>
                </a:path>
                <a:path w="2226944" h="1047750">
                  <a:moveTo>
                    <a:pt x="97527" y="791210"/>
                  </a:moveTo>
                  <a:lnTo>
                    <a:pt x="60119" y="787400"/>
                  </a:lnTo>
                  <a:lnTo>
                    <a:pt x="58783" y="773430"/>
                  </a:lnTo>
                  <a:lnTo>
                    <a:pt x="42751" y="773430"/>
                  </a:lnTo>
                  <a:lnTo>
                    <a:pt x="34290" y="763270"/>
                  </a:lnTo>
                  <a:lnTo>
                    <a:pt x="24938" y="742950"/>
                  </a:lnTo>
                  <a:lnTo>
                    <a:pt x="18703" y="730250"/>
                  </a:lnTo>
                  <a:lnTo>
                    <a:pt x="0" y="707390"/>
                  </a:lnTo>
                  <a:lnTo>
                    <a:pt x="0" y="690880"/>
                  </a:lnTo>
                  <a:lnTo>
                    <a:pt x="85503" y="659130"/>
                  </a:lnTo>
                  <a:lnTo>
                    <a:pt x="549834" y="508982"/>
                  </a:lnTo>
                  <a:lnTo>
                    <a:pt x="553547" y="510540"/>
                  </a:lnTo>
                  <a:lnTo>
                    <a:pt x="959575" y="510540"/>
                  </a:lnTo>
                  <a:lnTo>
                    <a:pt x="950338" y="523240"/>
                  </a:lnTo>
                  <a:lnTo>
                    <a:pt x="985074" y="523240"/>
                  </a:lnTo>
                  <a:lnTo>
                    <a:pt x="985074" y="544830"/>
                  </a:lnTo>
                  <a:lnTo>
                    <a:pt x="1020543" y="544830"/>
                  </a:lnTo>
                  <a:lnTo>
                    <a:pt x="1023818" y="552450"/>
                  </a:lnTo>
                  <a:lnTo>
                    <a:pt x="1772489" y="552450"/>
                  </a:lnTo>
                  <a:lnTo>
                    <a:pt x="1705489" y="574040"/>
                  </a:lnTo>
                  <a:lnTo>
                    <a:pt x="543750" y="574040"/>
                  </a:lnTo>
                  <a:lnTo>
                    <a:pt x="546422" y="576580"/>
                  </a:lnTo>
                  <a:lnTo>
                    <a:pt x="1697606" y="576580"/>
                  </a:lnTo>
                  <a:lnTo>
                    <a:pt x="1728334" y="593090"/>
                  </a:lnTo>
                  <a:lnTo>
                    <a:pt x="1688700" y="595630"/>
                  </a:lnTo>
                  <a:lnTo>
                    <a:pt x="1639268" y="595630"/>
                  </a:lnTo>
                  <a:lnTo>
                    <a:pt x="1224492" y="730250"/>
                  </a:lnTo>
                  <a:lnTo>
                    <a:pt x="124693" y="730250"/>
                  </a:lnTo>
                  <a:lnTo>
                    <a:pt x="117808" y="758190"/>
                  </a:lnTo>
                  <a:lnTo>
                    <a:pt x="78823" y="758190"/>
                  </a:lnTo>
                  <a:lnTo>
                    <a:pt x="97527" y="791210"/>
                  </a:lnTo>
                  <a:close/>
                </a:path>
                <a:path w="2226944" h="1047750">
                  <a:moveTo>
                    <a:pt x="1596960" y="552450"/>
                  </a:moveTo>
                  <a:lnTo>
                    <a:pt x="1023818" y="552450"/>
                  </a:lnTo>
                  <a:lnTo>
                    <a:pt x="1029608" y="511810"/>
                  </a:lnTo>
                  <a:lnTo>
                    <a:pt x="1067016" y="541020"/>
                  </a:lnTo>
                  <a:lnTo>
                    <a:pt x="1558217" y="541020"/>
                  </a:lnTo>
                  <a:lnTo>
                    <a:pt x="1558217" y="544830"/>
                  </a:lnTo>
                  <a:lnTo>
                    <a:pt x="1593685" y="544830"/>
                  </a:lnTo>
                  <a:lnTo>
                    <a:pt x="1596960" y="552450"/>
                  </a:lnTo>
                  <a:close/>
                </a:path>
                <a:path w="2226944" h="1047750">
                  <a:moveTo>
                    <a:pt x="1020543" y="544830"/>
                  </a:moveTo>
                  <a:lnTo>
                    <a:pt x="985074" y="544830"/>
                  </a:lnTo>
                  <a:lnTo>
                    <a:pt x="1006896" y="513080"/>
                  </a:lnTo>
                  <a:lnTo>
                    <a:pt x="1020543" y="544830"/>
                  </a:lnTo>
                  <a:close/>
                </a:path>
                <a:path w="2226944" h="1047750">
                  <a:moveTo>
                    <a:pt x="1593685" y="544830"/>
                  </a:moveTo>
                  <a:lnTo>
                    <a:pt x="1558217" y="544830"/>
                  </a:lnTo>
                  <a:lnTo>
                    <a:pt x="1580038" y="513080"/>
                  </a:lnTo>
                  <a:lnTo>
                    <a:pt x="1593685" y="544830"/>
                  </a:lnTo>
                  <a:close/>
                </a:path>
                <a:path w="2226944" h="1047750">
                  <a:moveTo>
                    <a:pt x="1772489" y="552450"/>
                  </a:moveTo>
                  <a:lnTo>
                    <a:pt x="1596960" y="552450"/>
                  </a:lnTo>
                  <a:lnTo>
                    <a:pt x="1603641" y="513080"/>
                  </a:lnTo>
                  <a:lnTo>
                    <a:pt x="1641049" y="542290"/>
                  </a:lnTo>
                  <a:lnTo>
                    <a:pt x="1804018" y="542290"/>
                  </a:lnTo>
                  <a:lnTo>
                    <a:pt x="1772489" y="552450"/>
                  </a:lnTo>
                  <a:close/>
                </a:path>
                <a:path w="2226944" h="1047750">
                  <a:moveTo>
                    <a:pt x="546422" y="576580"/>
                  </a:moveTo>
                  <a:lnTo>
                    <a:pt x="543750" y="574040"/>
                  </a:lnTo>
                  <a:lnTo>
                    <a:pt x="545086" y="574040"/>
                  </a:lnTo>
                  <a:lnTo>
                    <a:pt x="546422" y="576580"/>
                  </a:lnTo>
                  <a:close/>
                </a:path>
                <a:path w="2226944" h="1047750">
                  <a:moveTo>
                    <a:pt x="1697606" y="576580"/>
                  </a:moveTo>
                  <a:lnTo>
                    <a:pt x="546422" y="576580"/>
                  </a:lnTo>
                  <a:lnTo>
                    <a:pt x="545086" y="574040"/>
                  </a:lnTo>
                  <a:lnTo>
                    <a:pt x="1705489" y="574040"/>
                  </a:lnTo>
                  <a:lnTo>
                    <a:pt x="1697606" y="576580"/>
                  </a:lnTo>
                  <a:close/>
                </a:path>
                <a:path w="2226944" h="1047750">
                  <a:moveTo>
                    <a:pt x="1622791" y="637540"/>
                  </a:moveTo>
                  <a:lnTo>
                    <a:pt x="1622791" y="601980"/>
                  </a:lnTo>
                  <a:lnTo>
                    <a:pt x="1639268" y="595630"/>
                  </a:lnTo>
                  <a:lnTo>
                    <a:pt x="1688700" y="595630"/>
                  </a:lnTo>
                  <a:lnTo>
                    <a:pt x="1692017" y="603250"/>
                  </a:lnTo>
                  <a:lnTo>
                    <a:pt x="1667324" y="603250"/>
                  </a:lnTo>
                  <a:lnTo>
                    <a:pt x="1667143" y="604520"/>
                  </a:lnTo>
                  <a:lnTo>
                    <a:pt x="1644612" y="604520"/>
                  </a:lnTo>
                  <a:lnTo>
                    <a:pt x="1622791" y="637540"/>
                  </a:lnTo>
                  <a:close/>
                </a:path>
                <a:path w="2226944" h="1047750">
                  <a:moveTo>
                    <a:pt x="1704732" y="632460"/>
                  </a:moveTo>
                  <a:lnTo>
                    <a:pt x="1667324" y="603250"/>
                  </a:lnTo>
                  <a:lnTo>
                    <a:pt x="1692017" y="603250"/>
                  </a:lnTo>
                  <a:lnTo>
                    <a:pt x="1704732" y="632460"/>
                  </a:lnTo>
                  <a:close/>
                </a:path>
                <a:path w="2226944" h="1047750">
                  <a:moveTo>
                    <a:pt x="1661535" y="643890"/>
                  </a:moveTo>
                  <a:lnTo>
                    <a:pt x="1644612" y="604520"/>
                  </a:lnTo>
                  <a:lnTo>
                    <a:pt x="1667143" y="604520"/>
                  </a:lnTo>
                  <a:lnTo>
                    <a:pt x="1661535" y="643890"/>
                  </a:lnTo>
                  <a:close/>
                </a:path>
                <a:path w="2226944" h="1047750">
                  <a:moveTo>
                    <a:pt x="139834" y="777240"/>
                  </a:moveTo>
                  <a:lnTo>
                    <a:pt x="124693" y="730250"/>
                  </a:lnTo>
                  <a:lnTo>
                    <a:pt x="697390" y="730250"/>
                  </a:lnTo>
                  <a:lnTo>
                    <a:pt x="693948" y="744220"/>
                  </a:lnTo>
                  <a:lnTo>
                    <a:pt x="170562" y="744220"/>
                  </a:lnTo>
                  <a:lnTo>
                    <a:pt x="139834" y="777240"/>
                  </a:lnTo>
                  <a:close/>
                </a:path>
                <a:path w="2226944" h="1047750">
                  <a:moveTo>
                    <a:pt x="712977" y="777240"/>
                  </a:moveTo>
                  <a:lnTo>
                    <a:pt x="697390" y="730250"/>
                  </a:lnTo>
                  <a:lnTo>
                    <a:pt x="1224492" y="730250"/>
                  </a:lnTo>
                  <a:lnTo>
                    <a:pt x="1181449" y="744220"/>
                  </a:lnTo>
                  <a:lnTo>
                    <a:pt x="743705" y="744220"/>
                  </a:lnTo>
                  <a:lnTo>
                    <a:pt x="712977" y="777240"/>
                  </a:lnTo>
                  <a:close/>
                </a:path>
                <a:path w="2226944" h="1047750">
                  <a:moveTo>
                    <a:pt x="161210" y="788670"/>
                  </a:moveTo>
                  <a:lnTo>
                    <a:pt x="170562" y="744220"/>
                  </a:lnTo>
                  <a:lnTo>
                    <a:pt x="693948" y="744220"/>
                  </a:lnTo>
                  <a:lnTo>
                    <a:pt x="690506" y="758190"/>
                  </a:lnTo>
                  <a:lnTo>
                    <a:pt x="651521" y="758190"/>
                  </a:lnTo>
                  <a:lnTo>
                    <a:pt x="658715" y="770890"/>
                  </a:lnTo>
                  <a:lnTo>
                    <a:pt x="204407" y="770890"/>
                  </a:lnTo>
                  <a:lnTo>
                    <a:pt x="161210" y="788670"/>
                  </a:lnTo>
                  <a:close/>
                </a:path>
                <a:path w="2226944" h="1047750">
                  <a:moveTo>
                    <a:pt x="734353" y="788670"/>
                  </a:moveTo>
                  <a:lnTo>
                    <a:pt x="743705" y="744220"/>
                  </a:lnTo>
                  <a:lnTo>
                    <a:pt x="1181449" y="744220"/>
                  </a:lnTo>
                  <a:lnTo>
                    <a:pt x="1099276" y="770890"/>
                  </a:lnTo>
                  <a:lnTo>
                    <a:pt x="777550" y="770890"/>
                  </a:lnTo>
                  <a:lnTo>
                    <a:pt x="734353" y="788670"/>
                  </a:lnTo>
                  <a:close/>
                </a:path>
                <a:path w="2226944" h="1047750">
                  <a:moveTo>
                    <a:pt x="113114" y="777240"/>
                  </a:moveTo>
                  <a:lnTo>
                    <a:pt x="78823" y="758190"/>
                  </a:lnTo>
                  <a:lnTo>
                    <a:pt x="117808" y="758190"/>
                  </a:lnTo>
                  <a:lnTo>
                    <a:pt x="113114" y="777240"/>
                  </a:lnTo>
                  <a:close/>
                </a:path>
                <a:path w="2226944" h="1047750">
                  <a:moveTo>
                    <a:pt x="685812" y="777240"/>
                  </a:moveTo>
                  <a:lnTo>
                    <a:pt x="651521" y="758190"/>
                  </a:lnTo>
                  <a:lnTo>
                    <a:pt x="690506" y="758190"/>
                  </a:lnTo>
                  <a:lnTo>
                    <a:pt x="685812" y="777240"/>
                  </a:lnTo>
                  <a:close/>
                </a:path>
                <a:path w="2226944" h="1047750">
                  <a:moveTo>
                    <a:pt x="677350" y="883920"/>
                  </a:moveTo>
                  <a:lnTo>
                    <a:pt x="186594" y="883920"/>
                  </a:lnTo>
                  <a:lnTo>
                    <a:pt x="170562" y="845820"/>
                  </a:lnTo>
                  <a:lnTo>
                    <a:pt x="210196" y="843280"/>
                  </a:lnTo>
                  <a:lnTo>
                    <a:pt x="177242" y="826770"/>
                  </a:lnTo>
                  <a:lnTo>
                    <a:pt x="216431" y="805180"/>
                  </a:lnTo>
                  <a:lnTo>
                    <a:pt x="173679" y="805180"/>
                  </a:lnTo>
                  <a:lnTo>
                    <a:pt x="204407" y="770890"/>
                  </a:lnTo>
                  <a:lnTo>
                    <a:pt x="658715" y="770890"/>
                  </a:lnTo>
                  <a:lnTo>
                    <a:pt x="668067" y="787400"/>
                  </a:lnTo>
                  <a:lnTo>
                    <a:pt x="629255" y="787400"/>
                  </a:lnTo>
                  <a:lnTo>
                    <a:pt x="664436" y="808990"/>
                  </a:lnTo>
                  <a:lnTo>
                    <a:pt x="625692" y="826770"/>
                  </a:lnTo>
                  <a:lnTo>
                    <a:pt x="667553" y="830580"/>
                  </a:lnTo>
                  <a:lnTo>
                    <a:pt x="642614" y="866140"/>
                  </a:lnTo>
                  <a:lnTo>
                    <a:pt x="677350" y="866140"/>
                  </a:lnTo>
                  <a:lnTo>
                    <a:pt x="677350" y="883920"/>
                  </a:lnTo>
                  <a:close/>
                </a:path>
                <a:path w="2226944" h="1047750">
                  <a:moveTo>
                    <a:pt x="758846" y="881380"/>
                  </a:moveTo>
                  <a:lnTo>
                    <a:pt x="744150" y="847090"/>
                  </a:lnTo>
                  <a:lnTo>
                    <a:pt x="783785" y="843280"/>
                  </a:lnTo>
                  <a:lnTo>
                    <a:pt x="750830" y="826770"/>
                  </a:lnTo>
                  <a:lnTo>
                    <a:pt x="790019" y="805180"/>
                  </a:lnTo>
                  <a:lnTo>
                    <a:pt x="746822" y="805180"/>
                  </a:lnTo>
                  <a:lnTo>
                    <a:pt x="777550" y="770890"/>
                  </a:lnTo>
                  <a:lnTo>
                    <a:pt x="1099276" y="770890"/>
                  </a:lnTo>
                  <a:lnTo>
                    <a:pt x="758846" y="881380"/>
                  </a:lnTo>
                  <a:close/>
                </a:path>
                <a:path w="2226944" h="1047750">
                  <a:moveTo>
                    <a:pt x="670225" y="791210"/>
                  </a:moveTo>
                  <a:lnTo>
                    <a:pt x="629255" y="787400"/>
                  </a:lnTo>
                  <a:lnTo>
                    <a:pt x="668067" y="787400"/>
                  </a:lnTo>
                  <a:lnTo>
                    <a:pt x="670225" y="791210"/>
                  </a:lnTo>
                  <a:close/>
                </a:path>
                <a:path w="2226944" h="1047750">
                  <a:moveTo>
                    <a:pt x="59229" y="824230"/>
                  </a:moveTo>
                  <a:lnTo>
                    <a:pt x="59284" y="814070"/>
                  </a:lnTo>
                  <a:lnTo>
                    <a:pt x="59674" y="812800"/>
                  </a:lnTo>
                  <a:lnTo>
                    <a:pt x="60732" y="812800"/>
                  </a:lnTo>
                  <a:lnTo>
                    <a:pt x="62791" y="805180"/>
                  </a:lnTo>
                  <a:lnTo>
                    <a:pt x="61010" y="788670"/>
                  </a:lnTo>
                  <a:lnTo>
                    <a:pt x="92183" y="808990"/>
                  </a:lnTo>
                  <a:lnTo>
                    <a:pt x="59229" y="824230"/>
                  </a:lnTo>
                  <a:close/>
                </a:path>
                <a:path w="2226944" h="1047750">
                  <a:moveTo>
                    <a:pt x="1496761" y="861060"/>
                  </a:moveTo>
                  <a:lnTo>
                    <a:pt x="1469596" y="861060"/>
                  </a:lnTo>
                  <a:lnTo>
                    <a:pt x="1481175" y="814070"/>
                  </a:lnTo>
                  <a:lnTo>
                    <a:pt x="1496761" y="861060"/>
                  </a:lnTo>
                  <a:close/>
                </a:path>
                <a:path w="2226944" h="1047750">
                  <a:moveTo>
                    <a:pt x="1925171" y="868680"/>
                  </a:moveTo>
                  <a:lnTo>
                    <a:pt x="1898005" y="868680"/>
                  </a:lnTo>
                  <a:lnTo>
                    <a:pt x="1909584" y="821690"/>
                  </a:lnTo>
                  <a:lnTo>
                    <a:pt x="1925171" y="868680"/>
                  </a:lnTo>
                  <a:close/>
                </a:path>
                <a:path w="2226944" h="1047750">
                  <a:moveTo>
                    <a:pt x="114895" y="905510"/>
                  </a:moveTo>
                  <a:lnTo>
                    <a:pt x="108320" y="901700"/>
                  </a:lnTo>
                  <a:lnTo>
                    <a:pt x="92684" y="892810"/>
                  </a:lnTo>
                  <a:lnTo>
                    <a:pt x="74126" y="880110"/>
                  </a:lnTo>
                  <a:lnTo>
                    <a:pt x="58783" y="863600"/>
                  </a:lnTo>
                  <a:lnTo>
                    <a:pt x="58783" y="826770"/>
                  </a:lnTo>
                  <a:lnTo>
                    <a:pt x="94855" y="831850"/>
                  </a:lnTo>
                  <a:lnTo>
                    <a:pt x="69917" y="866140"/>
                  </a:lnTo>
                  <a:lnTo>
                    <a:pt x="104653" y="866140"/>
                  </a:lnTo>
                  <a:lnTo>
                    <a:pt x="104653" y="887730"/>
                  </a:lnTo>
                  <a:lnTo>
                    <a:pt x="140224" y="887730"/>
                  </a:lnTo>
                  <a:lnTo>
                    <a:pt x="143397" y="895350"/>
                  </a:lnTo>
                  <a:lnTo>
                    <a:pt x="711737" y="895350"/>
                  </a:lnTo>
                  <a:lnTo>
                    <a:pt x="684351" y="904240"/>
                  </a:lnTo>
                  <a:lnTo>
                    <a:pt x="119961" y="904240"/>
                  </a:lnTo>
                  <a:lnTo>
                    <a:pt x="114895" y="905510"/>
                  </a:lnTo>
                  <a:close/>
                </a:path>
                <a:path w="2226944" h="1047750">
                  <a:moveTo>
                    <a:pt x="1520338" y="861060"/>
                  </a:moveTo>
                  <a:lnTo>
                    <a:pt x="1496761" y="861060"/>
                  </a:lnTo>
                  <a:lnTo>
                    <a:pt x="1527489" y="828040"/>
                  </a:lnTo>
                  <a:lnTo>
                    <a:pt x="1520338" y="861060"/>
                  </a:lnTo>
                  <a:close/>
                </a:path>
                <a:path w="2226944" h="1047750">
                  <a:moveTo>
                    <a:pt x="1948951" y="868680"/>
                  </a:moveTo>
                  <a:lnTo>
                    <a:pt x="1925171" y="868680"/>
                  </a:lnTo>
                  <a:lnTo>
                    <a:pt x="1955899" y="835660"/>
                  </a:lnTo>
                  <a:lnTo>
                    <a:pt x="1948951" y="868680"/>
                  </a:lnTo>
                  <a:close/>
                </a:path>
                <a:path w="2226944" h="1047750">
                  <a:moveTo>
                    <a:pt x="1544263" y="873760"/>
                  </a:moveTo>
                  <a:lnTo>
                    <a:pt x="1454009" y="873760"/>
                  </a:lnTo>
                  <a:lnTo>
                    <a:pt x="1435305" y="842010"/>
                  </a:lnTo>
                  <a:lnTo>
                    <a:pt x="1469596" y="861060"/>
                  </a:lnTo>
                  <a:lnTo>
                    <a:pt x="1520338" y="861060"/>
                  </a:lnTo>
                  <a:lnTo>
                    <a:pt x="1518137" y="871220"/>
                  </a:lnTo>
                  <a:lnTo>
                    <a:pt x="1546539" y="871220"/>
                  </a:lnTo>
                  <a:lnTo>
                    <a:pt x="1544263" y="873760"/>
                  </a:lnTo>
                  <a:close/>
                </a:path>
                <a:path w="2226944" h="1047750">
                  <a:moveTo>
                    <a:pt x="104653" y="866140"/>
                  </a:moveTo>
                  <a:lnTo>
                    <a:pt x="69917" y="866140"/>
                  </a:lnTo>
                  <a:lnTo>
                    <a:pt x="104653" y="847090"/>
                  </a:lnTo>
                  <a:lnTo>
                    <a:pt x="104653" y="866140"/>
                  </a:lnTo>
                  <a:close/>
                </a:path>
                <a:path w="2226944" h="1047750">
                  <a:moveTo>
                    <a:pt x="677350" y="866140"/>
                  </a:moveTo>
                  <a:lnTo>
                    <a:pt x="642614" y="866140"/>
                  </a:lnTo>
                  <a:lnTo>
                    <a:pt x="677350" y="847090"/>
                  </a:lnTo>
                  <a:lnTo>
                    <a:pt x="677350" y="866140"/>
                  </a:lnTo>
                  <a:close/>
                </a:path>
                <a:path w="2226944" h="1047750">
                  <a:moveTo>
                    <a:pt x="1971535" y="882650"/>
                  </a:moveTo>
                  <a:lnTo>
                    <a:pt x="1882419" y="882650"/>
                  </a:lnTo>
                  <a:lnTo>
                    <a:pt x="1863715" y="849630"/>
                  </a:lnTo>
                  <a:lnTo>
                    <a:pt x="1898005" y="868680"/>
                  </a:lnTo>
                  <a:lnTo>
                    <a:pt x="1948951" y="868680"/>
                  </a:lnTo>
                  <a:lnTo>
                    <a:pt x="1946547" y="880110"/>
                  </a:lnTo>
                  <a:lnTo>
                    <a:pt x="1973811" y="880110"/>
                  </a:lnTo>
                  <a:lnTo>
                    <a:pt x="1971535" y="882650"/>
                  </a:lnTo>
                  <a:close/>
                </a:path>
                <a:path w="2226944" h="1047750">
                  <a:moveTo>
                    <a:pt x="140224" y="887730"/>
                  </a:moveTo>
                  <a:lnTo>
                    <a:pt x="104653" y="887730"/>
                  </a:lnTo>
                  <a:lnTo>
                    <a:pt x="126474" y="854710"/>
                  </a:lnTo>
                  <a:lnTo>
                    <a:pt x="140224" y="887730"/>
                  </a:lnTo>
                  <a:close/>
                </a:path>
                <a:path w="2226944" h="1047750">
                  <a:moveTo>
                    <a:pt x="711737" y="895350"/>
                  </a:moveTo>
                  <a:lnTo>
                    <a:pt x="143397" y="895350"/>
                  </a:lnTo>
                  <a:lnTo>
                    <a:pt x="149186" y="854710"/>
                  </a:lnTo>
                  <a:lnTo>
                    <a:pt x="186594" y="883920"/>
                  </a:lnTo>
                  <a:lnTo>
                    <a:pt x="677350" y="883920"/>
                  </a:lnTo>
                  <a:lnTo>
                    <a:pt x="677350" y="887730"/>
                  </a:lnTo>
                  <a:lnTo>
                    <a:pt x="712991" y="887730"/>
                  </a:lnTo>
                  <a:lnTo>
                    <a:pt x="715649" y="894080"/>
                  </a:lnTo>
                  <a:lnTo>
                    <a:pt x="711737" y="895350"/>
                  </a:lnTo>
                  <a:close/>
                </a:path>
                <a:path w="2226944" h="1047750">
                  <a:moveTo>
                    <a:pt x="712991" y="887730"/>
                  </a:moveTo>
                  <a:lnTo>
                    <a:pt x="677350" y="887730"/>
                  </a:lnTo>
                  <a:lnTo>
                    <a:pt x="699172" y="854710"/>
                  </a:lnTo>
                  <a:lnTo>
                    <a:pt x="712991" y="887730"/>
                  </a:lnTo>
                  <a:close/>
                </a:path>
                <a:path w="2226944" h="1047750">
                  <a:moveTo>
                    <a:pt x="717875" y="894080"/>
                  </a:moveTo>
                  <a:lnTo>
                    <a:pt x="723664" y="854710"/>
                  </a:lnTo>
                  <a:lnTo>
                    <a:pt x="757955" y="881380"/>
                  </a:lnTo>
                  <a:lnTo>
                    <a:pt x="717875" y="894080"/>
                  </a:lnTo>
                  <a:close/>
                </a:path>
                <a:path w="2226944" h="1047750">
                  <a:moveTo>
                    <a:pt x="1546539" y="871220"/>
                  </a:moveTo>
                  <a:lnTo>
                    <a:pt x="1518137" y="871220"/>
                  </a:lnTo>
                  <a:lnTo>
                    <a:pt x="1561334" y="854710"/>
                  </a:lnTo>
                  <a:lnTo>
                    <a:pt x="1546539" y="871220"/>
                  </a:lnTo>
                  <a:close/>
                </a:path>
                <a:path w="2226944" h="1047750">
                  <a:moveTo>
                    <a:pt x="1973811" y="880110"/>
                  </a:moveTo>
                  <a:lnTo>
                    <a:pt x="1946547" y="880110"/>
                  </a:lnTo>
                  <a:lnTo>
                    <a:pt x="1989744" y="862330"/>
                  </a:lnTo>
                  <a:lnTo>
                    <a:pt x="1973811" y="880110"/>
                  </a:lnTo>
                  <a:close/>
                </a:path>
                <a:path w="2226944" h="1047750">
                  <a:moveTo>
                    <a:pt x="1566678" y="927100"/>
                  </a:moveTo>
                  <a:lnTo>
                    <a:pt x="1566233" y="927100"/>
                  </a:lnTo>
                  <a:lnTo>
                    <a:pt x="1433969" y="872490"/>
                  </a:lnTo>
                  <a:lnTo>
                    <a:pt x="1454009" y="873760"/>
                  </a:lnTo>
                  <a:lnTo>
                    <a:pt x="1544263" y="873760"/>
                  </a:lnTo>
                  <a:lnTo>
                    <a:pt x="1530606" y="889000"/>
                  </a:lnTo>
                  <a:lnTo>
                    <a:pt x="1573804" y="889000"/>
                  </a:lnTo>
                  <a:lnTo>
                    <a:pt x="1534615" y="909320"/>
                  </a:lnTo>
                  <a:lnTo>
                    <a:pt x="1566678" y="927100"/>
                  </a:lnTo>
                  <a:close/>
                </a:path>
                <a:path w="2226944" h="1047750">
                  <a:moveTo>
                    <a:pt x="1854808" y="956310"/>
                  </a:moveTo>
                  <a:lnTo>
                    <a:pt x="1879747" y="922020"/>
                  </a:lnTo>
                  <a:lnTo>
                    <a:pt x="1837885" y="916940"/>
                  </a:lnTo>
                  <a:lnTo>
                    <a:pt x="1876629" y="900430"/>
                  </a:lnTo>
                  <a:lnTo>
                    <a:pt x="1841448" y="877570"/>
                  </a:lnTo>
                  <a:lnTo>
                    <a:pt x="1882419" y="882650"/>
                  </a:lnTo>
                  <a:lnTo>
                    <a:pt x="1971535" y="882650"/>
                  </a:lnTo>
                  <a:lnTo>
                    <a:pt x="1960154" y="895350"/>
                  </a:lnTo>
                  <a:lnTo>
                    <a:pt x="1959015" y="895350"/>
                  </a:lnTo>
                  <a:lnTo>
                    <a:pt x="1959015" y="896620"/>
                  </a:lnTo>
                  <a:lnTo>
                    <a:pt x="1999017" y="896620"/>
                  </a:lnTo>
                  <a:lnTo>
                    <a:pt x="1962133" y="916940"/>
                  </a:lnTo>
                  <a:lnTo>
                    <a:pt x="1995087" y="933450"/>
                  </a:lnTo>
                  <a:lnTo>
                    <a:pt x="1955453" y="937260"/>
                  </a:lnTo>
                  <a:lnTo>
                    <a:pt x="1889544" y="937260"/>
                  </a:lnTo>
                  <a:lnTo>
                    <a:pt x="1854808" y="956310"/>
                  </a:lnTo>
                  <a:close/>
                </a:path>
                <a:path w="2226944" h="1047750">
                  <a:moveTo>
                    <a:pt x="1959016" y="896620"/>
                  </a:moveTo>
                  <a:lnTo>
                    <a:pt x="1959015" y="895350"/>
                  </a:lnTo>
                  <a:lnTo>
                    <a:pt x="1960154" y="895350"/>
                  </a:lnTo>
                  <a:lnTo>
                    <a:pt x="1959016" y="896620"/>
                  </a:lnTo>
                  <a:close/>
                </a:path>
                <a:path w="2226944" h="1047750">
                  <a:moveTo>
                    <a:pt x="1999017" y="896620"/>
                  </a:moveTo>
                  <a:lnTo>
                    <a:pt x="1959016" y="896620"/>
                  </a:lnTo>
                  <a:lnTo>
                    <a:pt x="1960154" y="895350"/>
                  </a:lnTo>
                  <a:lnTo>
                    <a:pt x="2001322" y="895350"/>
                  </a:lnTo>
                  <a:lnTo>
                    <a:pt x="1999017" y="896620"/>
                  </a:lnTo>
                  <a:close/>
                </a:path>
                <a:path w="2226944" h="1047750">
                  <a:moveTo>
                    <a:pt x="242260" y="1047750"/>
                  </a:moveTo>
                  <a:lnTo>
                    <a:pt x="221330" y="996950"/>
                  </a:lnTo>
                  <a:lnTo>
                    <a:pt x="217169" y="995680"/>
                  </a:lnTo>
                  <a:lnTo>
                    <a:pt x="207079" y="990600"/>
                  </a:lnTo>
                  <a:lnTo>
                    <a:pt x="194651" y="982980"/>
                  </a:lnTo>
                  <a:lnTo>
                    <a:pt x="183476" y="971550"/>
                  </a:lnTo>
                  <a:lnTo>
                    <a:pt x="181333" y="966470"/>
                  </a:lnTo>
                  <a:lnTo>
                    <a:pt x="175683" y="953770"/>
                  </a:lnTo>
                  <a:lnTo>
                    <a:pt x="146458" y="910590"/>
                  </a:lnTo>
                  <a:lnTo>
                    <a:pt x="119961" y="904240"/>
                  </a:lnTo>
                  <a:lnTo>
                    <a:pt x="684351" y="904240"/>
                  </a:lnTo>
                  <a:lnTo>
                    <a:pt x="242260" y="1047750"/>
                  </a:lnTo>
                  <a:close/>
                </a:path>
                <a:path w="2226944" h="1047750">
                  <a:moveTo>
                    <a:pt x="1889544" y="977900"/>
                  </a:moveTo>
                  <a:lnTo>
                    <a:pt x="1889544" y="937260"/>
                  </a:lnTo>
                  <a:lnTo>
                    <a:pt x="1955453" y="937260"/>
                  </a:lnTo>
                  <a:lnTo>
                    <a:pt x="1958770" y="944880"/>
                  </a:lnTo>
                  <a:lnTo>
                    <a:pt x="1934077" y="944880"/>
                  </a:lnTo>
                  <a:lnTo>
                    <a:pt x="1933896" y="946150"/>
                  </a:lnTo>
                  <a:lnTo>
                    <a:pt x="1911365" y="946150"/>
                  </a:lnTo>
                  <a:lnTo>
                    <a:pt x="1889544" y="977900"/>
                  </a:lnTo>
                  <a:close/>
                </a:path>
                <a:path w="2226944" h="1047750">
                  <a:moveTo>
                    <a:pt x="1971485" y="974090"/>
                  </a:moveTo>
                  <a:lnTo>
                    <a:pt x="1934077" y="944880"/>
                  </a:lnTo>
                  <a:lnTo>
                    <a:pt x="1958770" y="944880"/>
                  </a:lnTo>
                  <a:lnTo>
                    <a:pt x="1971485" y="974090"/>
                  </a:lnTo>
                  <a:close/>
                </a:path>
                <a:path w="2226944" h="1047750">
                  <a:moveTo>
                    <a:pt x="1928288" y="985520"/>
                  </a:moveTo>
                  <a:lnTo>
                    <a:pt x="1911365" y="946150"/>
                  </a:lnTo>
                  <a:lnTo>
                    <a:pt x="1933896" y="946150"/>
                  </a:lnTo>
                  <a:lnTo>
                    <a:pt x="1928288" y="985520"/>
                  </a:lnTo>
                  <a:close/>
                </a:path>
              </a:pathLst>
            </a:custGeom>
            <a:solidFill>
              <a:srgbClr val="CAB8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03951" y="4058511"/>
            <a:ext cx="6778625" cy="1397819"/>
          </a:xfrm>
          <a:prstGeom prst="rect">
            <a:avLst/>
          </a:prstGeom>
        </p:spPr>
        <p:txBody>
          <a:bodyPr vert="horz" wrap="square" lIns="0" tIns="241300" rIns="0" bIns="0" rtlCol="0">
            <a:spAutoFit/>
          </a:bodyPr>
          <a:lstStyle/>
          <a:p>
            <a:pPr marL="1081405" marR="5080" indent="-1069340">
              <a:lnSpc>
                <a:spcPts val="9000"/>
              </a:lnSpc>
              <a:spcBef>
                <a:spcPts val="1900"/>
              </a:spcBef>
            </a:pPr>
            <a:endParaRPr spc="-625" dirty="0"/>
          </a:p>
        </p:txBody>
      </p:sp>
      <p:grpSp>
        <p:nvGrpSpPr>
          <p:cNvPr id="3" name="object 3"/>
          <p:cNvGrpSpPr/>
          <p:nvPr/>
        </p:nvGrpSpPr>
        <p:grpSpPr>
          <a:xfrm>
            <a:off x="-914400" y="-647700"/>
            <a:ext cx="4862830" cy="3441700"/>
            <a:chOff x="2987589" y="6522121"/>
            <a:chExt cx="4862830" cy="3441700"/>
          </a:xfrm>
        </p:grpSpPr>
        <p:sp>
          <p:nvSpPr>
            <p:cNvPr id="4" name="object 4"/>
            <p:cNvSpPr/>
            <p:nvPr/>
          </p:nvSpPr>
          <p:spPr>
            <a:xfrm>
              <a:off x="2987589" y="6525620"/>
              <a:ext cx="4820285" cy="3437890"/>
            </a:xfrm>
            <a:custGeom>
              <a:avLst/>
              <a:gdLst/>
              <a:ahLst/>
              <a:cxnLst/>
              <a:rect l="l" t="t" r="r" b="b"/>
              <a:pathLst>
                <a:path w="4820284" h="3437890">
                  <a:moveTo>
                    <a:pt x="1229921" y="3437803"/>
                  </a:moveTo>
                  <a:lnTo>
                    <a:pt x="0" y="1385732"/>
                  </a:lnTo>
                  <a:lnTo>
                    <a:pt x="2636755" y="0"/>
                  </a:lnTo>
                  <a:lnTo>
                    <a:pt x="4820020" y="1550782"/>
                  </a:lnTo>
                  <a:lnTo>
                    <a:pt x="1229921" y="3437803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276841" y="6767753"/>
              <a:ext cx="3727450" cy="2910840"/>
            </a:xfrm>
            <a:custGeom>
              <a:avLst/>
              <a:gdLst/>
              <a:ahLst/>
              <a:cxnLst/>
              <a:rect l="l" t="t" r="r" b="b"/>
              <a:pathLst>
                <a:path w="3727450" h="2910840">
                  <a:moveTo>
                    <a:pt x="1115834" y="2471674"/>
                  </a:moveTo>
                  <a:lnTo>
                    <a:pt x="600214" y="1490548"/>
                  </a:lnTo>
                  <a:lnTo>
                    <a:pt x="554355" y="1516989"/>
                  </a:lnTo>
                  <a:lnTo>
                    <a:pt x="1074407" y="2486164"/>
                  </a:lnTo>
                  <a:lnTo>
                    <a:pt x="1115834" y="2471674"/>
                  </a:lnTo>
                  <a:close/>
                </a:path>
                <a:path w="3727450" h="2910840">
                  <a:moveTo>
                    <a:pt x="1242656" y="2402459"/>
                  </a:moveTo>
                  <a:lnTo>
                    <a:pt x="727036" y="1421345"/>
                  </a:lnTo>
                  <a:lnTo>
                    <a:pt x="697369" y="1439227"/>
                  </a:lnTo>
                  <a:lnTo>
                    <a:pt x="1212989" y="2420353"/>
                  </a:lnTo>
                  <a:lnTo>
                    <a:pt x="1242656" y="2402459"/>
                  </a:lnTo>
                  <a:close/>
                </a:path>
                <a:path w="3727450" h="2910840">
                  <a:moveTo>
                    <a:pt x="1374902" y="2334818"/>
                  </a:moveTo>
                  <a:lnTo>
                    <a:pt x="859282" y="1353705"/>
                  </a:lnTo>
                  <a:lnTo>
                    <a:pt x="829614" y="1371587"/>
                  </a:lnTo>
                  <a:lnTo>
                    <a:pt x="1348752" y="2340508"/>
                  </a:lnTo>
                  <a:lnTo>
                    <a:pt x="1374902" y="2334818"/>
                  </a:lnTo>
                  <a:close/>
                </a:path>
                <a:path w="3727450" h="2910840">
                  <a:moveTo>
                    <a:pt x="1507947" y="2254186"/>
                  </a:moveTo>
                  <a:lnTo>
                    <a:pt x="988809" y="1285278"/>
                  </a:lnTo>
                  <a:lnTo>
                    <a:pt x="968095" y="1292529"/>
                  </a:lnTo>
                  <a:lnTo>
                    <a:pt x="1483715" y="2273643"/>
                  </a:lnTo>
                  <a:lnTo>
                    <a:pt x="1507947" y="2254186"/>
                  </a:lnTo>
                  <a:close/>
                </a:path>
                <a:path w="3727450" h="2910840">
                  <a:moveTo>
                    <a:pt x="1651850" y="2176691"/>
                  </a:moveTo>
                  <a:lnTo>
                    <a:pt x="1132725" y="1207770"/>
                  </a:lnTo>
                  <a:lnTo>
                    <a:pt x="1087767" y="1234478"/>
                  </a:lnTo>
                  <a:lnTo>
                    <a:pt x="1606905" y="2203399"/>
                  </a:lnTo>
                  <a:lnTo>
                    <a:pt x="1651850" y="2176691"/>
                  </a:lnTo>
                  <a:close/>
                </a:path>
                <a:path w="3727450" h="2910840">
                  <a:moveTo>
                    <a:pt x="1772437" y="2118906"/>
                  </a:moveTo>
                  <a:lnTo>
                    <a:pt x="1253299" y="1149985"/>
                  </a:lnTo>
                  <a:lnTo>
                    <a:pt x="1232585" y="1157236"/>
                  </a:lnTo>
                  <a:lnTo>
                    <a:pt x="1751723" y="2126157"/>
                  </a:lnTo>
                  <a:lnTo>
                    <a:pt x="1772437" y="2118906"/>
                  </a:lnTo>
                  <a:close/>
                </a:path>
                <a:path w="3727450" h="2910840">
                  <a:moveTo>
                    <a:pt x="1783359" y="2241004"/>
                  </a:moveTo>
                  <a:lnTo>
                    <a:pt x="1775028" y="2238603"/>
                  </a:lnTo>
                  <a:lnTo>
                    <a:pt x="1775218" y="2238654"/>
                  </a:lnTo>
                  <a:lnTo>
                    <a:pt x="1774202" y="2225141"/>
                  </a:lnTo>
                  <a:lnTo>
                    <a:pt x="1765147" y="2222538"/>
                  </a:lnTo>
                  <a:lnTo>
                    <a:pt x="1756892" y="2206942"/>
                  </a:lnTo>
                  <a:lnTo>
                    <a:pt x="1756778" y="2193696"/>
                  </a:lnTo>
                  <a:lnTo>
                    <a:pt x="1741385" y="2189264"/>
                  </a:lnTo>
                  <a:lnTo>
                    <a:pt x="1739900" y="2202053"/>
                  </a:lnTo>
                  <a:lnTo>
                    <a:pt x="1743189" y="2202992"/>
                  </a:lnTo>
                  <a:lnTo>
                    <a:pt x="1744167" y="2216493"/>
                  </a:lnTo>
                  <a:lnTo>
                    <a:pt x="1749755" y="2218105"/>
                  </a:lnTo>
                  <a:lnTo>
                    <a:pt x="1752193" y="2232025"/>
                  </a:lnTo>
                  <a:lnTo>
                    <a:pt x="1768881" y="2236838"/>
                  </a:lnTo>
                  <a:lnTo>
                    <a:pt x="1772602" y="2251113"/>
                  </a:lnTo>
                  <a:lnTo>
                    <a:pt x="1783359" y="2241004"/>
                  </a:lnTo>
                  <a:close/>
                </a:path>
                <a:path w="3727450" h="2910840">
                  <a:moveTo>
                    <a:pt x="1799551" y="2232444"/>
                  </a:moveTo>
                  <a:lnTo>
                    <a:pt x="1785061" y="2228278"/>
                  </a:lnTo>
                  <a:lnTo>
                    <a:pt x="1777923" y="2239429"/>
                  </a:lnTo>
                  <a:lnTo>
                    <a:pt x="1783359" y="2241004"/>
                  </a:lnTo>
                  <a:lnTo>
                    <a:pt x="1789696" y="2242820"/>
                  </a:lnTo>
                  <a:lnTo>
                    <a:pt x="1799551" y="2232444"/>
                  </a:lnTo>
                  <a:close/>
                </a:path>
                <a:path w="3727450" h="2910840">
                  <a:moveTo>
                    <a:pt x="1802168" y="2206764"/>
                  </a:moveTo>
                  <a:lnTo>
                    <a:pt x="1797685" y="2205469"/>
                  </a:lnTo>
                  <a:lnTo>
                    <a:pt x="1795614" y="2191664"/>
                  </a:lnTo>
                  <a:lnTo>
                    <a:pt x="1774888" y="2185695"/>
                  </a:lnTo>
                  <a:lnTo>
                    <a:pt x="1783956" y="2188299"/>
                  </a:lnTo>
                  <a:lnTo>
                    <a:pt x="1781937" y="2174506"/>
                  </a:lnTo>
                  <a:lnTo>
                    <a:pt x="1761998" y="2168766"/>
                  </a:lnTo>
                  <a:lnTo>
                    <a:pt x="1745805" y="2177313"/>
                  </a:lnTo>
                  <a:lnTo>
                    <a:pt x="1739582" y="2188743"/>
                  </a:lnTo>
                  <a:lnTo>
                    <a:pt x="1741385" y="2189264"/>
                  </a:lnTo>
                  <a:lnTo>
                    <a:pt x="1754060" y="2192909"/>
                  </a:lnTo>
                  <a:lnTo>
                    <a:pt x="1763014" y="2182279"/>
                  </a:lnTo>
                  <a:lnTo>
                    <a:pt x="1773885" y="2185416"/>
                  </a:lnTo>
                  <a:lnTo>
                    <a:pt x="1774888" y="2198916"/>
                  </a:lnTo>
                  <a:lnTo>
                    <a:pt x="1783143" y="2214499"/>
                  </a:lnTo>
                  <a:lnTo>
                    <a:pt x="1789480" y="2216327"/>
                  </a:lnTo>
                  <a:lnTo>
                    <a:pt x="1801952" y="2219922"/>
                  </a:lnTo>
                  <a:lnTo>
                    <a:pt x="1802168" y="2206764"/>
                  </a:lnTo>
                  <a:close/>
                </a:path>
                <a:path w="3727450" h="2910840">
                  <a:moveTo>
                    <a:pt x="1803971" y="2220506"/>
                  </a:moveTo>
                  <a:lnTo>
                    <a:pt x="1789480" y="2216327"/>
                  </a:lnTo>
                  <a:lnTo>
                    <a:pt x="1788693" y="2229320"/>
                  </a:lnTo>
                  <a:lnTo>
                    <a:pt x="1799551" y="2232444"/>
                  </a:lnTo>
                  <a:lnTo>
                    <a:pt x="1801368" y="2232964"/>
                  </a:lnTo>
                  <a:lnTo>
                    <a:pt x="1803971" y="2220506"/>
                  </a:lnTo>
                  <a:close/>
                </a:path>
                <a:path w="3727450" h="2910840">
                  <a:moveTo>
                    <a:pt x="1854365" y="2195360"/>
                  </a:moveTo>
                  <a:lnTo>
                    <a:pt x="1853349" y="2181860"/>
                  </a:lnTo>
                  <a:lnTo>
                    <a:pt x="1837232" y="2177224"/>
                  </a:lnTo>
                  <a:lnTo>
                    <a:pt x="1844294" y="2179243"/>
                  </a:lnTo>
                  <a:lnTo>
                    <a:pt x="1836039" y="2163661"/>
                  </a:lnTo>
                  <a:lnTo>
                    <a:pt x="1822335" y="2159711"/>
                  </a:lnTo>
                  <a:lnTo>
                    <a:pt x="1823313" y="2173211"/>
                  </a:lnTo>
                  <a:lnTo>
                    <a:pt x="1828901" y="2174824"/>
                  </a:lnTo>
                  <a:lnTo>
                    <a:pt x="1831340" y="2188730"/>
                  </a:lnTo>
                  <a:lnTo>
                    <a:pt x="1842579" y="2191969"/>
                  </a:lnTo>
                  <a:lnTo>
                    <a:pt x="1854365" y="2195360"/>
                  </a:lnTo>
                  <a:close/>
                </a:path>
                <a:path w="3727450" h="2910840">
                  <a:moveTo>
                    <a:pt x="1876831" y="2162187"/>
                  </a:moveTo>
                  <a:lnTo>
                    <a:pt x="1874761" y="2148370"/>
                  </a:lnTo>
                  <a:lnTo>
                    <a:pt x="1863102" y="2145017"/>
                  </a:lnTo>
                  <a:lnTo>
                    <a:pt x="1861083" y="2131225"/>
                  </a:lnTo>
                  <a:lnTo>
                    <a:pt x="1841144" y="2125484"/>
                  </a:lnTo>
                  <a:lnTo>
                    <a:pt x="1824951" y="2134031"/>
                  </a:lnTo>
                  <a:lnTo>
                    <a:pt x="1818728" y="2145449"/>
                  </a:lnTo>
                  <a:lnTo>
                    <a:pt x="1820532" y="2145969"/>
                  </a:lnTo>
                  <a:lnTo>
                    <a:pt x="1819046" y="2158758"/>
                  </a:lnTo>
                  <a:lnTo>
                    <a:pt x="1822335" y="2159711"/>
                  </a:lnTo>
                  <a:lnTo>
                    <a:pt x="1832419" y="2162606"/>
                  </a:lnTo>
                  <a:lnTo>
                    <a:pt x="1832305" y="2149373"/>
                  </a:lnTo>
                  <a:lnTo>
                    <a:pt x="1833206" y="2149627"/>
                  </a:lnTo>
                  <a:lnTo>
                    <a:pt x="1842160" y="2138984"/>
                  </a:lnTo>
                  <a:lnTo>
                    <a:pt x="1849399" y="2141080"/>
                  </a:lnTo>
                  <a:lnTo>
                    <a:pt x="1849513" y="2154313"/>
                  </a:lnTo>
                  <a:lnTo>
                    <a:pt x="1854034" y="2155621"/>
                  </a:lnTo>
                  <a:lnTo>
                    <a:pt x="1876831" y="2162187"/>
                  </a:lnTo>
                  <a:close/>
                </a:path>
                <a:path w="3727450" h="2910840">
                  <a:moveTo>
                    <a:pt x="1881314" y="2163483"/>
                  </a:moveTo>
                  <a:lnTo>
                    <a:pt x="1854034" y="2155621"/>
                  </a:lnTo>
                  <a:lnTo>
                    <a:pt x="1862289" y="2171217"/>
                  </a:lnTo>
                  <a:lnTo>
                    <a:pt x="1866823" y="2172525"/>
                  </a:lnTo>
                  <a:lnTo>
                    <a:pt x="1881098" y="2176627"/>
                  </a:lnTo>
                  <a:lnTo>
                    <a:pt x="1881314" y="2163483"/>
                  </a:lnTo>
                  <a:close/>
                </a:path>
                <a:path w="3727450" h="2910840">
                  <a:moveTo>
                    <a:pt x="1883117" y="2177211"/>
                  </a:moveTo>
                  <a:lnTo>
                    <a:pt x="1866823" y="2172525"/>
                  </a:lnTo>
                  <a:lnTo>
                    <a:pt x="1865122" y="2185251"/>
                  </a:lnTo>
                  <a:lnTo>
                    <a:pt x="1864207" y="2184984"/>
                  </a:lnTo>
                  <a:lnTo>
                    <a:pt x="1857984" y="2196414"/>
                  </a:lnTo>
                  <a:lnTo>
                    <a:pt x="1842579" y="2191969"/>
                  </a:lnTo>
                  <a:lnTo>
                    <a:pt x="1844509" y="2205748"/>
                  </a:lnTo>
                  <a:lnTo>
                    <a:pt x="1858987" y="2209914"/>
                  </a:lnTo>
                  <a:lnTo>
                    <a:pt x="1868830" y="2199551"/>
                  </a:lnTo>
                  <a:lnTo>
                    <a:pt x="1875180" y="2201367"/>
                  </a:lnTo>
                  <a:lnTo>
                    <a:pt x="1881416" y="2189937"/>
                  </a:lnTo>
                  <a:lnTo>
                    <a:pt x="1883117" y="2177211"/>
                  </a:lnTo>
                  <a:close/>
                </a:path>
                <a:path w="3727450" h="2910840">
                  <a:moveTo>
                    <a:pt x="1904682" y="2051265"/>
                  </a:moveTo>
                  <a:lnTo>
                    <a:pt x="1389062" y="1070140"/>
                  </a:lnTo>
                  <a:lnTo>
                    <a:pt x="1364830" y="1089596"/>
                  </a:lnTo>
                  <a:lnTo>
                    <a:pt x="1883968" y="2058517"/>
                  </a:lnTo>
                  <a:lnTo>
                    <a:pt x="1904682" y="2051265"/>
                  </a:lnTo>
                  <a:close/>
                </a:path>
                <a:path w="3727450" h="2910840">
                  <a:moveTo>
                    <a:pt x="1962264" y="2133930"/>
                  </a:moveTo>
                  <a:lnTo>
                    <a:pt x="1957730" y="2132634"/>
                  </a:lnTo>
                  <a:lnTo>
                    <a:pt x="1960245" y="2133346"/>
                  </a:lnTo>
                  <a:lnTo>
                    <a:pt x="1960460" y="2120188"/>
                  </a:lnTo>
                  <a:lnTo>
                    <a:pt x="1955977" y="2118906"/>
                  </a:lnTo>
                  <a:lnTo>
                    <a:pt x="1953907" y="2105088"/>
                  </a:lnTo>
                  <a:lnTo>
                    <a:pt x="1945957" y="2102802"/>
                  </a:lnTo>
                  <a:lnTo>
                    <a:pt x="1945957" y="2129244"/>
                  </a:lnTo>
                  <a:lnTo>
                    <a:pt x="1944268" y="2141956"/>
                  </a:lnTo>
                  <a:lnTo>
                    <a:pt x="1943354" y="2141702"/>
                  </a:lnTo>
                  <a:lnTo>
                    <a:pt x="1937131" y="2153120"/>
                  </a:lnTo>
                  <a:lnTo>
                    <a:pt x="1940471" y="2154085"/>
                  </a:lnTo>
                  <a:lnTo>
                    <a:pt x="1933498" y="2152078"/>
                  </a:lnTo>
                  <a:lnTo>
                    <a:pt x="1932495" y="2138565"/>
                  </a:lnTo>
                  <a:lnTo>
                    <a:pt x="1923440" y="2135962"/>
                  </a:lnTo>
                  <a:lnTo>
                    <a:pt x="1915185" y="2120366"/>
                  </a:lnTo>
                  <a:lnTo>
                    <a:pt x="1911553" y="2119325"/>
                  </a:lnTo>
                  <a:lnTo>
                    <a:pt x="1911451" y="2106079"/>
                  </a:lnTo>
                  <a:lnTo>
                    <a:pt x="1912353" y="2106333"/>
                  </a:lnTo>
                  <a:lnTo>
                    <a:pt x="1921306" y="2095703"/>
                  </a:lnTo>
                  <a:lnTo>
                    <a:pt x="1928545" y="2097798"/>
                  </a:lnTo>
                  <a:lnTo>
                    <a:pt x="1928660" y="2111032"/>
                  </a:lnTo>
                  <a:lnTo>
                    <a:pt x="1933181" y="2112340"/>
                  </a:lnTo>
                  <a:lnTo>
                    <a:pt x="1941436" y="2127935"/>
                  </a:lnTo>
                  <a:lnTo>
                    <a:pt x="1945957" y="2129244"/>
                  </a:lnTo>
                  <a:lnTo>
                    <a:pt x="1945957" y="2102802"/>
                  </a:lnTo>
                  <a:lnTo>
                    <a:pt x="1942249" y="2101735"/>
                  </a:lnTo>
                  <a:lnTo>
                    <a:pt x="1940229" y="2087930"/>
                  </a:lnTo>
                  <a:lnTo>
                    <a:pt x="1920290" y="2082190"/>
                  </a:lnTo>
                  <a:lnTo>
                    <a:pt x="1904098" y="2090750"/>
                  </a:lnTo>
                  <a:lnTo>
                    <a:pt x="1897875" y="2102167"/>
                  </a:lnTo>
                  <a:lnTo>
                    <a:pt x="1899678" y="2102688"/>
                  </a:lnTo>
                  <a:lnTo>
                    <a:pt x="1898192" y="2115477"/>
                  </a:lnTo>
                  <a:lnTo>
                    <a:pt x="1901482" y="2116429"/>
                  </a:lnTo>
                  <a:lnTo>
                    <a:pt x="1902460" y="2129917"/>
                  </a:lnTo>
                  <a:lnTo>
                    <a:pt x="1908048" y="2131530"/>
                  </a:lnTo>
                  <a:lnTo>
                    <a:pt x="1910486" y="2145449"/>
                  </a:lnTo>
                  <a:lnTo>
                    <a:pt x="1921713" y="2148687"/>
                  </a:lnTo>
                  <a:lnTo>
                    <a:pt x="1923656" y="2162454"/>
                  </a:lnTo>
                  <a:lnTo>
                    <a:pt x="1938134" y="2166632"/>
                  </a:lnTo>
                  <a:lnTo>
                    <a:pt x="1947976" y="2156256"/>
                  </a:lnTo>
                  <a:lnTo>
                    <a:pt x="1954326" y="2158073"/>
                  </a:lnTo>
                  <a:lnTo>
                    <a:pt x="1960562" y="2146655"/>
                  </a:lnTo>
                  <a:lnTo>
                    <a:pt x="1962264" y="2133930"/>
                  </a:lnTo>
                  <a:close/>
                </a:path>
                <a:path w="3727450" h="2910840">
                  <a:moveTo>
                    <a:pt x="2036089" y="2102319"/>
                  </a:moveTo>
                  <a:lnTo>
                    <a:pt x="2000338" y="2039162"/>
                  </a:lnTo>
                  <a:lnTo>
                    <a:pt x="1989582" y="2049284"/>
                  </a:lnTo>
                  <a:lnTo>
                    <a:pt x="1993201" y="2050326"/>
                  </a:lnTo>
                  <a:lnTo>
                    <a:pt x="1989696" y="2062530"/>
                  </a:lnTo>
                  <a:lnTo>
                    <a:pt x="1986076" y="2061489"/>
                  </a:lnTo>
                  <a:lnTo>
                    <a:pt x="1977123" y="2072132"/>
                  </a:lnTo>
                  <a:lnTo>
                    <a:pt x="1983460" y="2073948"/>
                  </a:lnTo>
                  <a:lnTo>
                    <a:pt x="1998751" y="2065134"/>
                  </a:lnTo>
                  <a:lnTo>
                    <a:pt x="2022614" y="2111654"/>
                  </a:lnTo>
                  <a:lnTo>
                    <a:pt x="2036089" y="2102319"/>
                  </a:lnTo>
                  <a:close/>
                </a:path>
                <a:path w="3727450" h="2910840">
                  <a:moveTo>
                    <a:pt x="2040445" y="1971421"/>
                  </a:moveTo>
                  <a:lnTo>
                    <a:pt x="1521307" y="1002499"/>
                  </a:lnTo>
                  <a:lnTo>
                    <a:pt x="1470926" y="1027633"/>
                  </a:lnTo>
                  <a:lnTo>
                    <a:pt x="1986546" y="2008759"/>
                  </a:lnTo>
                  <a:lnTo>
                    <a:pt x="2040445" y="1971421"/>
                  </a:lnTo>
                  <a:close/>
                </a:path>
                <a:path w="3727450" h="2910840">
                  <a:moveTo>
                    <a:pt x="2123376" y="2061387"/>
                  </a:moveTo>
                  <a:lnTo>
                    <a:pt x="2086254" y="2050694"/>
                  </a:lnTo>
                  <a:lnTo>
                    <a:pt x="2082533" y="2036406"/>
                  </a:lnTo>
                  <a:lnTo>
                    <a:pt x="2076183" y="2034578"/>
                  </a:lnTo>
                  <a:lnTo>
                    <a:pt x="2076081" y="2021332"/>
                  </a:lnTo>
                  <a:lnTo>
                    <a:pt x="2066074" y="2018449"/>
                  </a:lnTo>
                  <a:lnTo>
                    <a:pt x="2075180" y="2021065"/>
                  </a:lnTo>
                  <a:lnTo>
                    <a:pt x="2080501" y="2009381"/>
                  </a:lnTo>
                  <a:lnTo>
                    <a:pt x="2093074" y="1999792"/>
                  </a:lnTo>
                  <a:lnTo>
                    <a:pt x="2076145" y="1994916"/>
                  </a:lnTo>
                  <a:lnTo>
                    <a:pt x="2069414" y="2006193"/>
                  </a:lnTo>
                  <a:lnTo>
                    <a:pt x="2067204" y="2005558"/>
                  </a:lnTo>
                  <a:lnTo>
                    <a:pt x="2062505" y="2017420"/>
                  </a:lnTo>
                  <a:lnTo>
                    <a:pt x="2062810" y="2017522"/>
                  </a:lnTo>
                  <a:lnTo>
                    <a:pt x="2061591" y="2030374"/>
                  </a:lnTo>
                  <a:lnTo>
                    <a:pt x="2062213" y="2043772"/>
                  </a:lnTo>
                  <a:lnTo>
                    <a:pt x="2068144" y="2045487"/>
                  </a:lnTo>
                  <a:lnTo>
                    <a:pt x="2071573" y="2059686"/>
                  </a:lnTo>
                  <a:lnTo>
                    <a:pt x="2116239" y="2072551"/>
                  </a:lnTo>
                  <a:lnTo>
                    <a:pt x="2123376" y="2061387"/>
                  </a:lnTo>
                  <a:close/>
                </a:path>
                <a:path w="3727450" h="2910840">
                  <a:moveTo>
                    <a:pt x="2137600" y="1920100"/>
                  </a:moveTo>
                  <a:lnTo>
                    <a:pt x="1618462" y="951179"/>
                  </a:lnTo>
                  <a:lnTo>
                    <a:pt x="1597736" y="958430"/>
                  </a:lnTo>
                  <a:lnTo>
                    <a:pt x="2113356" y="1939556"/>
                  </a:lnTo>
                  <a:lnTo>
                    <a:pt x="2137600" y="1920100"/>
                  </a:lnTo>
                  <a:close/>
                </a:path>
                <a:path w="3727450" h="2910840">
                  <a:moveTo>
                    <a:pt x="2149424" y="2042452"/>
                  </a:moveTo>
                  <a:lnTo>
                    <a:pt x="2132431" y="2037562"/>
                  </a:lnTo>
                  <a:lnTo>
                    <a:pt x="2135848" y="2038540"/>
                  </a:lnTo>
                  <a:lnTo>
                    <a:pt x="2137549" y="2025815"/>
                  </a:lnTo>
                  <a:lnTo>
                    <a:pt x="2132114" y="2024253"/>
                  </a:lnTo>
                  <a:lnTo>
                    <a:pt x="2131098" y="2010740"/>
                  </a:lnTo>
                  <a:lnTo>
                    <a:pt x="2124291" y="2008784"/>
                  </a:lnTo>
                  <a:lnTo>
                    <a:pt x="2120925" y="1994598"/>
                  </a:lnTo>
                  <a:lnTo>
                    <a:pt x="2094547" y="1987003"/>
                  </a:lnTo>
                  <a:lnTo>
                    <a:pt x="2085454" y="1997595"/>
                  </a:lnTo>
                  <a:lnTo>
                    <a:pt x="2093074" y="1999792"/>
                  </a:lnTo>
                  <a:lnTo>
                    <a:pt x="2110270" y="2004745"/>
                  </a:lnTo>
                  <a:lnTo>
                    <a:pt x="2112187" y="2018512"/>
                  </a:lnTo>
                  <a:lnTo>
                    <a:pt x="2119426" y="2020608"/>
                  </a:lnTo>
                  <a:lnTo>
                    <a:pt x="2118639" y="2033587"/>
                  </a:lnTo>
                  <a:lnTo>
                    <a:pt x="2112302" y="2031758"/>
                  </a:lnTo>
                  <a:lnTo>
                    <a:pt x="2108784" y="2043963"/>
                  </a:lnTo>
                  <a:lnTo>
                    <a:pt x="2116937" y="2046312"/>
                  </a:lnTo>
                  <a:lnTo>
                    <a:pt x="2113419" y="2058517"/>
                  </a:lnTo>
                  <a:lnTo>
                    <a:pt x="2123376" y="2061387"/>
                  </a:lnTo>
                  <a:lnTo>
                    <a:pt x="2127910" y="2062683"/>
                  </a:lnTo>
                  <a:lnTo>
                    <a:pt x="2133219" y="2051011"/>
                  </a:lnTo>
                  <a:lnTo>
                    <a:pt x="2145004" y="2054390"/>
                  </a:lnTo>
                  <a:lnTo>
                    <a:pt x="2149424" y="2042452"/>
                  </a:lnTo>
                  <a:close/>
                </a:path>
                <a:path w="3727450" h="2910840">
                  <a:moveTo>
                    <a:pt x="2173338" y="1983257"/>
                  </a:moveTo>
                  <a:lnTo>
                    <a:pt x="2158847" y="1979091"/>
                  </a:lnTo>
                  <a:lnTo>
                    <a:pt x="2159863" y="1992591"/>
                  </a:lnTo>
                  <a:lnTo>
                    <a:pt x="2173338" y="1983257"/>
                  </a:lnTo>
                  <a:close/>
                </a:path>
                <a:path w="3727450" h="2910840">
                  <a:moveTo>
                    <a:pt x="2179459" y="1958594"/>
                  </a:moveTo>
                  <a:lnTo>
                    <a:pt x="2162251" y="1953641"/>
                  </a:lnTo>
                  <a:lnTo>
                    <a:pt x="2156930" y="1965312"/>
                  </a:lnTo>
                  <a:lnTo>
                    <a:pt x="2155228" y="1978037"/>
                  </a:lnTo>
                  <a:lnTo>
                    <a:pt x="2158847" y="1979091"/>
                  </a:lnTo>
                  <a:lnTo>
                    <a:pt x="2170620" y="1982470"/>
                  </a:lnTo>
                  <a:lnTo>
                    <a:pt x="2172322" y="1969744"/>
                  </a:lnTo>
                  <a:lnTo>
                    <a:pt x="2171420" y="1969490"/>
                  </a:lnTo>
                  <a:lnTo>
                    <a:pt x="2179459" y="1958594"/>
                  </a:lnTo>
                  <a:close/>
                </a:path>
                <a:path w="3727450" h="2910840">
                  <a:moveTo>
                    <a:pt x="2208441" y="1966937"/>
                  </a:moveTo>
                  <a:lnTo>
                    <a:pt x="2206625" y="1966417"/>
                  </a:lnTo>
                  <a:lnTo>
                    <a:pt x="2201989" y="1951863"/>
                  </a:lnTo>
                  <a:lnTo>
                    <a:pt x="2178443" y="1945081"/>
                  </a:lnTo>
                  <a:lnTo>
                    <a:pt x="2169503" y="1955723"/>
                  </a:lnTo>
                  <a:lnTo>
                    <a:pt x="2179459" y="1958594"/>
                  </a:lnTo>
                  <a:lnTo>
                    <a:pt x="2192121" y="1962251"/>
                  </a:lnTo>
                  <a:lnTo>
                    <a:pt x="2191334" y="1975231"/>
                  </a:lnTo>
                  <a:lnTo>
                    <a:pt x="2192248" y="1975485"/>
                  </a:lnTo>
                  <a:lnTo>
                    <a:pt x="2188730" y="1987689"/>
                  </a:lnTo>
                  <a:lnTo>
                    <a:pt x="2194026" y="1989226"/>
                  </a:lnTo>
                  <a:lnTo>
                    <a:pt x="2187829" y="1987435"/>
                  </a:lnTo>
                  <a:lnTo>
                    <a:pt x="2183409" y="1999373"/>
                  </a:lnTo>
                  <a:lnTo>
                    <a:pt x="2195169" y="2002764"/>
                  </a:lnTo>
                  <a:lnTo>
                    <a:pt x="2196084" y="2003018"/>
                  </a:lnTo>
                  <a:lnTo>
                    <a:pt x="2200491" y="1991093"/>
                  </a:lnTo>
                  <a:lnTo>
                    <a:pt x="2201405" y="1991347"/>
                  </a:lnTo>
                  <a:lnTo>
                    <a:pt x="2205825" y="1979396"/>
                  </a:lnTo>
                  <a:lnTo>
                    <a:pt x="2208441" y="1966937"/>
                  </a:lnTo>
                  <a:close/>
                </a:path>
                <a:path w="3727450" h="2910840">
                  <a:moveTo>
                    <a:pt x="2225954" y="2011629"/>
                  </a:moveTo>
                  <a:lnTo>
                    <a:pt x="2220417" y="1996821"/>
                  </a:lnTo>
                  <a:lnTo>
                    <a:pt x="2191664" y="2014969"/>
                  </a:lnTo>
                  <a:lnTo>
                    <a:pt x="2195169" y="2002764"/>
                  </a:lnTo>
                  <a:lnTo>
                    <a:pt x="2181593" y="1998853"/>
                  </a:lnTo>
                  <a:lnTo>
                    <a:pt x="2178075" y="2011057"/>
                  </a:lnTo>
                  <a:lnTo>
                    <a:pt x="2178189" y="2024303"/>
                  </a:lnTo>
                  <a:lnTo>
                    <a:pt x="2183612" y="2025865"/>
                  </a:lnTo>
                  <a:lnTo>
                    <a:pt x="2204783" y="2018753"/>
                  </a:lnTo>
                  <a:lnTo>
                    <a:pt x="2225954" y="2011629"/>
                  </a:lnTo>
                  <a:close/>
                </a:path>
                <a:path w="3727450" h="2910840">
                  <a:moveTo>
                    <a:pt x="2269845" y="1852460"/>
                  </a:moveTo>
                  <a:lnTo>
                    <a:pt x="1750707" y="883539"/>
                  </a:lnTo>
                  <a:lnTo>
                    <a:pt x="1729981" y="890790"/>
                  </a:lnTo>
                  <a:lnTo>
                    <a:pt x="2249119" y="1859711"/>
                  </a:lnTo>
                  <a:lnTo>
                    <a:pt x="2269845" y="1852460"/>
                  </a:lnTo>
                  <a:close/>
                </a:path>
                <a:path w="3727450" h="2910840">
                  <a:moveTo>
                    <a:pt x="2282152" y="1922081"/>
                  </a:moveTo>
                  <a:lnTo>
                    <a:pt x="2280335" y="1921560"/>
                  </a:lnTo>
                  <a:lnTo>
                    <a:pt x="2276602" y="1907273"/>
                  </a:lnTo>
                  <a:lnTo>
                    <a:pt x="2255786" y="1901278"/>
                  </a:lnTo>
                  <a:lnTo>
                    <a:pt x="2247735" y="1912175"/>
                  </a:lnTo>
                  <a:lnTo>
                    <a:pt x="2242312" y="1910613"/>
                  </a:lnTo>
                  <a:lnTo>
                    <a:pt x="2237892" y="1922551"/>
                  </a:lnTo>
                  <a:lnTo>
                    <a:pt x="2236978" y="1922284"/>
                  </a:lnTo>
                  <a:lnTo>
                    <a:pt x="2233472" y="1934489"/>
                  </a:lnTo>
                  <a:lnTo>
                    <a:pt x="2249767" y="1939188"/>
                  </a:lnTo>
                  <a:lnTo>
                    <a:pt x="2250567" y="1926196"/>
                  </a:lnTo>
                  <a:lnTo>
                    <a:pt x="2249652" y="1925942"/>
                  </a:lnTo>
                  <a:lnTo>
                    <a:pt x="2256777" y="1914791"/>
                  </a:lnTo>
                  <a:lnTo>
                    <a:pt x="2265845" y="1917395"/>
                  </a:lnTo>
                  <a:lnTo>
                    <a:pt x="2266861" y="1930895"/>
                  </a:lnTo>
                  <a:lnTo>
                    <a:pt x="2278634" y="1934286"/>
                  </a:lnTo>
                  <a:lnTo>
                    <a:pt x="2282152" y="1922081"/>
                  </a:lnTo>
                  <a:close/>
                </a:path>
                <a:path w="3727450" h="2910840">
                  <a:moveTo>
                    <a:pt x="2300478" y="1953793"/>
                  </a:moveTo>
                  <a:lnTo>
                    <a:pt x="2287955" y="1950186"/>
                  </a:lnTo>
                  <a:lnTo>
                    <a:pt x="2297760" y="1953006"/>
                  </a:lnTo>
                  <a:lnTo>
                    <a:pt x="2297646" y="1939759"/>
                  </a:lnTo>
                  <a:lnTo>
                    <a:pt x="2265959" y="1930641"/>
                  </a:lnTo>
                  <a:lnTo>
                    <a:pt x="2260625" y="1942312"/>
                  </a:lnTo>
                  <a:lnTo>
                    <a:pt x="2285974" y="1949627"/>
                  </a:lnTo>
                  <a:lnTo>
                    <a:pt x="2283371" y="1962086"/>
                  </a:lnTo>
                  <a:lnTo>
                    <a:pt x="2279751" y="1961045"/>
                  </a:lnTo>
                  <a:lnTo>
                    <a:pt x="2272614" y="1972208"/>
                  </a:lnTo>
                  <a:lnTo>
                    <a:pt x="2266277" y="1970379"/>
                  </a:lnTo>
                  <a:lnTo>
                    <a:pt x="2266175" y="1957133"/>
                  </a:lnTo>
                  <a:lnTo>
                    <a:pt x="2263457" y="1956346"/>
                  </a:lnTo>
                  <a:lnTo>
                    <a:pt x="2249982" y="1965680"/>
                  </a:lnTo>
                  <a:lnTo>
                    <a:pt x="2254504" y="1966988"/>
                  </a:lnTo>
                  <a:lnTo>
                    <a:pt x="2254618" y="1980234"/>
                  </a:lnTo>
                  <a:lnTo>
                    <a:pt x="2272728" y="1985454"/>
                  </a:lnTo>
                  <a:lnTo>
                    <a:pt x="2283472" y="1975345"/>
                  </a:lnTo>
                  <a:lnTo>
                    <a:pt x="2288908" y="1976894"/>
                  </a:lnTo>
                  <a:lnTo>
                    <a:pt x="2296045" y="1965731"/>
                  </a:lnTo>
                  <a:lnTo>
                    <a:pt x="2295144" y="1965477"/>
                  </a:lnTo>
                  <a:lnTo>
                    <a:pt x="2300478" y="1953793"/>
                  </a:lnTo>
                  <a:close/>
                </a:path>
                <a:path w="3727450" h="2910840">
                  <a:moveTo>
                    <a:pt x="2336050" y="1884743"/>
                  </a:moveTo>
                  <a:lnTo>
                    <a:pt x="2323376" y="1881085"/>
                  </a:lnTo>
                  <a:lnTo>
                    <a:pt x="2314422" y="1891728"/>
                  </a:lnTo>
                  <a:lnTo>
                    <a:pt x="2320760" y="1893557"/>
                  </a:lnTo>
                  <a:lnTo>
                    <a:pt x="2336050" y="1884743"/>
                  </a:lnTo>
                  <a:close/>
                </a:path>
                <a:path w="3727450" h="2910840">
                  <a:moveTo>
                    <a:pt x="2373388" y="1921929"/>
                  </a:moveTo>
                  <a:lnTo>
                    <a:pt x="2337651" y="1858772"/>
                  </a:lnTo>
                  <a:lnTo>
                    <a:pt x="2326881" y="1868881"/>
                  </a:lnTo>
                  <a:lnTo>
                    <a:pt x="2330513" y="1869935"/>
                  </a:lnTo>
                  <a:lnTo>
                    <a:pt x="2326995" y="1882127"/>
                  </a:lnTo>
                  <a:lnTo>
                    <a:pt x="2336050" y="1884743"/>
                  </a:lnTo>
                  <a:lnTo>
                    <a:pt x="2359914" y="1931263"/>
                  </a:lnTo>
                  <a:lnTo>
                    <a:pt x="2373388" y="1921929"/>
                  </a:lnTo>
                  <a:close/>
                </a:path>
                <a:path w="3727450" h="2910840">
                  <a:moveTo>
                    <a:pt x="2399373" y="1784032"/>
                  </a:moveTo>
                  <a:lnTo>
                    <a:pt x="1880235" y="815111"/>
                  </a:lnTo>
                  <a:lnTo>
                    <a:pt x="1838794" y="829614"/>
                  </a:lnTo>
                  <a:lnTo>
                    <a:pt x="2354415" y="1810740"/>
                  </a:lnTo>
                  <a:lnTo>
                    <a:pt x="2399373" y="1784032"/>
                  </a:lnTo>
                  <a:close/>
                </a:path>
                <a:path w="3727450" h="2910840">
                  <a:moveTo>
                    <a:pt x="2434894" y="1820697"/>
                  </a:moveTo>
                  <a:lnTo>
                    <a:pt x="2426754" y="1818347"/>
                  </a:lnTo>
                  <a:lnTo>
                    <a:pt x="2391651" y="1834667"/>
                  </a:lnTo>
                  <a:lnTo>
                    <a:pt x="2404643" y="1878063"/>
                  </a:lnTo>
                  <a:lnTo>
                    <a:pt x="2417216" y="1868474"/>
                  </a:lnTo>
                  <a:lnTo>
                    <a:pt x="2416314" y="1868208"/>
                  </a:lnTo>
                  <a:lnTo>
                    <a:pt x="2422550" y="1856790"/>
                  </a:lnTo>
                  <a:lnTo>
                    <a:pt x="2412581" y="1853920"/>
                  </a:lnTo>
                  <a:lnTo>
                    <a:pt x="2407043" y="1839112"/>
                  </a:lnTo>
                  <a:lnTo>
                    <a:pt x="2434894" y="1820697"/>
                  </a:lnTo>
                  <a:close/>
                </a:path>
                <a:path w="3727450" h="2910840">
                  <a:moveTo>
                    <a:pt x="2443581" y="1889277"/>
                  </a:moveTo>
                  <a:lnTo>
                    <a:pt x="2411895" y="1880146"/>
                  </a:lnTo>
                  <a:lnTo>
                    <a:pt x="2413812" y="1893925"/>
                  </a:lnTo>
                  <a:lnTo>
                    <a:pt x="2435542" y="1900174"/>
                  </a:lnTo>
                  <a:lnTo>
                    <a:pt x="2443581" y="1889277"/>
                  </a:lnTo>
                  <a:close/>
                </a:path>
                <a:path w="3727450" h="2910840">
                  <a:moveTo>
                    <a:pt x="2456040" y="1866430"/>
                  </a:moveTo>
                  <a:lnTo>
                    <a:pt x="2455037" y="1852930"/>
                  </a:lnTo>
                  <a:lnTo>
                    <a:pt x="2418816" y="1842490"/>
                  </a:lnTo>
                  <a:lnTo>
                    <a:pt x="2414397" y="1854441"/>
                  </a:lnTo>
                  <a:lnTo>
                    <a:pt x="2422550" y="1856790"/>
                  </a:lnTo>
                  <a:lnTo>
                    <a:pt x="2443365" y="1862785"/>
                  </a:lnTo>
                  <a:lnTo>
                    <a:pt x="2456040" y="1866430"/>
                  </a:lnTo>
                  <a:close/>
                </a:path>
                <a:path w="3727450" h="2910840">
                  <a:moveTo>
                    <a:pt x="2457856" y="1866963"/>
                  </a:moveTo>
                  <a:lnTo>
                    <a:pt x="2443365" y="1862785"/>
                  </a:lnTo>
                  <a:lnTo>
                    <a:pt x="2441664" y="1875510"/>
                  </a:lnTo>
                  <a:lnTo>
                    <a:pt x="2440762" y="1875243"/>
                  </a:lnTo>
                  <a:lnTo>
                    <a:pt x="2435441" y="1886927"/>
                  </a:lnTo>
                  <a:lnTo>
                    <a:pt x="2443581" y="1889277"/>
                  </a:lnTo>
                  <a:lnTo>
                    <a:pt x="2449919" y="1891106"/>
                  </a:lnTo>
                  <a:lnTo>
                    <a:pt x="2456154" y="1879688"/>
                  </a:lnTo>
                  <a:lnTo>
                    <a:pt x="2448458" y="1877466"/>
                  </a:lnTo>
                  <a:lnTo>
                    <a:pt x="2455253" y="1879422"/>
                  </a:lnTo>
                  <a:lnTo>
                    <a:pt x="2457856" y="1866963"/>
                  </a:lnTo>
                  <a:close/>
                </a:path>
                <a:path w="3727450" h="2910840">
                  <a:moveTo>
                    <a:pt x="2501950" y="1734273"/>
                  </a:moveTo>
                  <a:lnTo>
                    <a:pt x="1986330" y="753160"/>
                  </a:lnTo>
                  <a:lnTo>
                    <a:pt x="1971040" y="761974"/>
                  </a:lnTo>
                  <a:lnTo>
                    <a:pt x="2490178" y="1730883"/>
                  </a:lnTo>
                  <a:lnTo>
                    <a:pt x="2501950" y="1734273"/>
                  </a:lnTo>
                  <a:close/>
                </a:path>
                <a:path w="3727450" h="2910840">
                  <a:moveTo>
                    <a:pt x="2524112" y="1793519"/>
                  </a:moveTo>
                  <a:lnTo>
                    <a:pt x="2515959" y="1791182"/>
                  </a:lnTo>
                  <a:lnTo>
                    <a:pt x="2514041" y="1777415"/>
                  </a:lnTo>
                  <a:lnTo>
                    <a:pt x="2501366" y="1773758"/>
                  </a:lnTo>
                  <a:lnTo>
                    <a:pt x="2492425" y="1784400"/>
                  </a:lnTo>
                  <a:lnTo>
                    <a:pt x="2479738" y="1780743"/>
                  </a:lnTo>
                  <a:lnTo>
                    <a:pt x="2474417" y="1792427"/>
                  </a:lnTo>
                  <a:lnTo>
                    <a:pt x="2472715" y="1805152"/>
                  </a:lnTo>
                  <a:lnTo>
                    <a:pt x="2476335" y="1806206"/>
                  </a:lnTo>
                  <a:lnTo>
                    <a:pt x="2477351" y="1819706"/>
                  </a:lnTo>
                  <a:lnTo>
                    <a:pt x="2490825" y="1810372"/>
                  </a:lnTo>
                  <a:lnTo>
                    <a:pt x="2482799" y="1808073"/>
                  </a:lnTo>
                  <a:lnTo>
                    <a:pt x="2486291" y="1809064"/>
                  </a:lnTo>
                  <a:lnTo>
                    <a:pt x="2488908" y="1796605"/>
                  </a:lnTo>
                  <a:lnTo>
                    <a:pt x="2496934" y="1785708"/>
                  </a:lnTo>
                  <a:lnTo>
                    <a:pt x="2505087" y="1788058"/>
                  </a:lnTo>
                  <a:lnTo>
                    <a:pt x="2503398" y="1800771"/>
                  </a:lnTo>
                  <a:lnTo>
                    <a:pt x="2509736" y="1802599"/>
                  </a:lnTo>
                  <a:lnTo>
                    <a:pt x="2522410" y="1806244"/>
                  </a:lnTo>
                  <a:lnTo>
                    <a:pt x="2524112" y="1793519"/>
                  </a:lnTo>
                  <a:close/>
                </a:path>
                <a:path w="3727450" h="2910840">
                  <a:moveTo>
                    <a:pt x="2543441" y="1838744"/>
                  </a:moveTo>
                  <a:lnTo>
                    <a:pt x="2537904" y="1823935"/>
                  </a:lnTo>
                  <a:lnTo>
                    <a:pt x="2509151" y="1842084"/>
                  </a:lnTo>
                  <a:lnTo>
                    <a:pt x="2508237" y="1841817"/>
                  </a:lnTo>
                  <a:lnTo>
                    <a:pt x="2512657" y="1829879"/>
                  </a:lnTo>
                  <a:lnTo>
                    <a:pt x="2514473" y="1830400"/>
                  </a:lnTo>
                  <a:lnTo>
                    <a:pt x="2518880" y="1818462"/>
                  </a:lnTo>
                  <a:lnTo>
                    <a:pt x="2519794" y="1818716"/>
                  </a:lnTo>
                  <a:lnTo>
                    <a:pt x="2524214" y="1806778"/>
                  </a:lnTo>
                  <a:lnTo>
                    <a:pt x="2509736" y="1802599"/>
                  </a:lnTo>
                  <a:lnTo>
                    <a:pt x="2506218" y="1814804"/>
                  </a:lnTo>
                  <a:lnTo>
                    <a:pt x="2505316" y="1814537"/>
                  </a:lnTo>
                  <a:lnTo>
                    <a:pt x="2500896" y="1826488"/>
                  </a:lnTo>
                  <a:lnTo>
                    <a:pt x="2495562" y="1838172"/>
                  </a:lnTo>
                  <a:lnTo>
                    <a:pt x="2495677" y="1851418"/>
                  </a:lnTo>
                  <a:lnTo>
                    <a:pt x="2497480" y="1851939"/>
                  </a:lnTo>
                  <a:lnTo>
                    <a:pt x="2497594" y="1865185"/>
                  </a:lnTo>
                  <a:lnTo>
                    <a:pt x="2528163" y="1847557"/>
                  </a:lnTo>
                  <a:lnTo>
                    <a:pt x="2543441" y="1838744"/>
                  </a:lnTo>
                  <a:close/>
                </a:path>
                <a:path w="3727450" h="2910840">
                  <a:moveTo>
                    <a:pt x="2615933" y="1780324"/>
                  </a:moveTo>
                  <a:lnTo>
                    <a:pt x="2612644" y="1779371"/>
                  </a:lnTo>
                  <a:lnTo>
                    <a:pt x="2611666" y="1765871"/>
                  </a:lnTo>
                  <a:lnTo>
                    <a:pt x="2606078" y="1764271"/>
                  </a:lnTo>
                  <a:lnTo>
                    <a:pt x="2603639" y="1750352"/>
                  </a:lnTo>
                  <a:lnTo>
                    <a:pt x="2590660" y="1746618"/>
                  </a:lnTo>
                  <a:lnTo>
                    <a:pt x="2592400" y="1747113"/>
                  </a:lnTo>
                  <a:lnTo>
                    <a:pt x="2590469" y="1733334"/>
                  </a:lnTo>
                  <a:lnTo>
                    <a:pt x="2575991" y="1729168"/>
                  </a:lnTo>
                  <a:lnTo>
                    <a:pt x="2556281" y="1749920"/>
                  </a:lnTo>
                  <a:lnTo>
                    <a:pt x="2567140" y="1753057"/>
                  </a:lnTo>
                  <a:lnTo>
                    <a:pt x="2568054" y="1753311"/>
                  </a:lnTo>
                  <a:lnTo>
                    <a:pt x="2576995" y="1742681"/>
                  </a:lnTo>
                  <a:lnTo>
                    <a:pt x="2580627" y="1743735"/>
                  </a:lnTo>
                  <a:lnTo>
                    <a:pt x="2580729" y="1756968"/>
                  </a:lnTo>
                  <a:lnTo>
                    <a:pt x="2588882" y="1759318"/>
                  </a:lnTo>
                  <a:lnTo>
                    <a:pt x="2597137" y="1774901"/>
                  </a:lnTo>
                  <a:lnTo>
                    <a:pt x="2598140" y="1788414"/>
                  </a:lnTo>
                  <a:lnTo>
                    <a:pt x="2601760" y="1789468"/>
                  </a:lnTo>
                  <a:lnTo>
                    <a:pt x="2595537" y="1800885"/>
                  </a:lnTo>
                  <a:lnTo>
                    <a:pt x="2581046" y="1796707"/>
                  </a:lnTo>
                  <a:lnTo>
                    <a:pt x="2579128" y="1782940"/>
                  </a:lnTo>
                  <a:lnTo>
                    <a:pt x="2570873" y="1767344"/>
                  </a:lnTo>
                  <a:lnTo>
                    <a:pt x="2567254" y="1766303"/>
                  </a:lnTo>
                  <a:lnTo>
                    <a:pt x="2567140" y="1753057"/>
                  </a:lnTo>
                  <a:lnTo>
                    <a:pt x="2553563" y="1749145"/>
                  </a:lnTo>
                  <a:lnTo>
                    <a:pt x="2551861" y="1761871"/>
                  </a:lnTo>
                  <a:lnTo>
                    <a:pt x="2553881" y="1762455"/>
                  </a:lnTo>
                  <a:lnTo>
                    <a:pt x="2553665" y="1775599"/>
                  </a:lnTo>
                  <a:lnTo>
                    <a:pt x="2558148" y="1776895"/>
                  </a:lnTo>
                  <a:lnTo>
                    <a:pt x="2560218" y="1790712"/>
                  </a:lnTo>
                  <a:lnTo>
                    <a:pt x="2571877" y="1794078"/>
                  </a:lnTo>
                  <a:lnTo>
                    <a:pt x="2573896" y="1807857"/>
                  </a:lnTo>
                  <a:lnTo>
                    <a:pt x="2593835" y="1813610"/>
                  </a:lnTo>
                  <a:lnTo>
                    <a:pt x="2603677" y="1803234"/>
                  </a:lnTo>
                  <a:lnTo>
                    <a:pt x="2610027" y="1805051"/>
                  </a:lnTo>
                  <a:lnTo>
                    <a:pt x="2615349" y="1793367"/>
                  </a:lnTo>
                  <a:lnTo>
                    <a:pt x="2614447" y="1793113"/>
                  </a:lnTo>
                  <a:lnTo>
                    <a:pt x="2615933" y="1780324"/>
                  </a:lnTo>
                  <a:close/>
                </a:path>
                <a:path w="3727450" h="2910840">
                  <a:moveTo>
                    <a:pt x="2617901" y="1661947"/>
                  </a:moveTo>
                  <a:lnTo>
                    <a:pt x="2098763" y="693026"/>
                  </a:lnTo>
                  <a:lnTo>
                    <a:pt x="2078050" y="700278"/>
                  </a:lnTo>
                  <a:lnTo>
                    <a:pt x="2593670" y="1681391"/>
                  </a:lnTo>
                  <a:lnTo>
                    <a:pt x="2617901" y="1661947"/>
                  </a:lnTo>
                  <a:close/>
                </a:path>
                <a:path w="3727450" h="2910840">
                  <a:moveTo>
                    <a:pt x="2697213" y="1750860"/>
                  </a:moveTo>
                  <a:lnTo>
                    <a:pt x="2689860" y="1735543"/>
                  </a:lnTo>
                  <a:lnTo>
                    <a:pt x="2694394" y="1736839"/>
                  </a:lnTo>
                  <a:lnTo>
                    <a:pt x="2690660" y="1722539"/>
                  </a:lnTo>
                  <a:lnTo>
                    <a:pt x="2681706" y="1733181"/>
                  </a:lnTo>
                  <a:lnTo>
                    <a:pt x="2674963" y="1718030"/>
                  </a:lnTo>
                  <a:lnTo>
                    <a:pt x="2669146" y="1704962"/>
                  </a:lnTo>
                  <a:lnTo>
                    <a:pt x="2669146" y="1742782"/>
                  </a:lnTo>
                  <a:lnTo>
                    <a:pt x="2652953" y="1751330"/>
                  </a:lnTo>
                  <a:lnTo>
                    <a:pt x="2654439" y="1712112"/>
                  </a:lnTo>
                  <a:lnTo>
                    <a:pt x="2669146" y="1742782"/>
                  </a:lnTo>
                  <a:lnTo>
                    <a:pt x="2669146" y="1704962"/>
                  </a:lnTo>
                  <a:lnTo>
                    <a:pt x="2661475" y="1687703"/>
                  </a:lnTo>
                  <a:lnTo>
                    <a:pt x="2647086" y="1696783"/>
                  </a:lnTo>
                  <a:lnTo>
                    <a:pt x="2644800" y="1748993"/>
                  </a:lnTo>
                  <a:lnTo>
                    <a:pt x="2649436" y="1763534"/>
                  </a:lnTo>
                  <a:lnTo>
                    <a:pt x="2662910" y="1754200"/>
                  </a:lnTo>
                  <a:lnTo>
                    <a:pt x="2676385" y="1744865"/>
                  </a:lnTo>
                  <a:lnTo>
                    <a:pt x="2683738" y="1760194"/>
                  </a:lnTo>
                  <a:lnTo>
                    <a:pt x="2697213" y="1750860"/>
                  </a:lnTo>
                  <a:close/>
                </a:path>
                <a:path w="3727450" h="2910840">
                  <a:moveTo>
                    <a:pt x="2774492" y="1588096"/>
                  </a:moveTo>
                  <a:lnTo>
                    <a:pt x="2258872" y="606971"/>
                  </a:lnTo>
                  <a:lnTo>
                    <a:pt x="2213914" y="633679"/>
                  </a:lnTo>
                  <a:lnTo>
                    <a:pt x="2733052" y="1602587"/>
                  </a:lnTo>
                  <a:lnTo>
                    <a:pt x="2774492" y="1588096"/>
                  </a:lnTo>
                  <a:close/>
                </a:path>
                <a:path w="3727450" h="2910840">
                  <a:moveTo>
                    <a:pt x="2787218" y="1710702"/>
                  </a:moveTo>
                  <a:lnTo>
                    <a:pt x="2781681" y="1695894"/>
                  </a:lnTo>
                  <a:lnTo>
                    <a:pt x="2748394" y="1712734"/>
                  </a:lnTo>
                  <a:lnTo>
                    <a:pt x="2720797" y="1651927"/>
                  </a:lnTo>
                  <a:lnTo>
                    <a:pt x="2706420" y="1661007"/>
                  </a:lnTo>
                  <a:lnTo>
                    <a:pt x="2743073" y="1724418"/>
                  </a:lnTo>
                  <a:lnTo>
                    <a:pt x="2765145" y="1717560"/>
                  </a:lnTo>
                  <a:lnTo>
                    <a:pt x="2787218" y="1710702"/>
                  </a:lnTo>
                  <a:close/>
                </a:path>
                <a:path w="3727450" h="2910840">
                  <a:moveTo>
                    <a:pt x="2858008" y="1638579"/>
                  </a:moveTo>
                  <a:lnTo>
                    <a:pt x="2854388" y="1637538"/>
                  </a:lnTo>
                  <a:lnTo>
                    <a:pt x="2845219" y="1621675"/>
                  </a:lnTo>
                  <a:lnTo>
                    <a:pt x="2839783" y="1620113"/>
                  </a:lnTo>
                  <a:lnTo>
                    <a:pt x="2837865" y="1606346"/>
                  </a:lnTo>
                  <a:lnTo>
                    <a:pt x="2824061" y="1602371"/>
                  </a:lnTo>
                  <a:lnTo>
                    <a:pt x="2814243" y="1612760"/>
                  </a:lnTo>
                  <a:lnTo>
                    <a:pt x="2803575" y="1609686"/>
                  </a:lnTo>
                  <a:lnTo>
                    <a:pt x="2797340" y="1621104"/>
                  </a:lnTo>
                  <a:lnTo>
                    <a:pt x="2793822" y="1633308"/>
                  </a:lnTo>
                  <a:lnTo>
                    <a:pt x="2796540" y="1634096"/>
                  </a:lnTo>
                  <a:lnTo>
                    <a:pt x="2807411" y="1637220"/>
                  </a:lnTo>
                  <a:lnTo>
                    <a:pt x="2809113" y="1624495"/>
                  </a:lnTo>
                  <a:lnTo>
                    <a:pt x="2812732" y="1625536"/>
                  </a:lnTo>
                  <a:lnTo>
                    <a:pt x="2818955" y="1614131"/>
                  </a:lnTo>
                  <a:lnTo>
                    <a:pt x="2830728" y="1617510"/>
                  </a:lnTo>
                  <a:lnTo>
                    <a:pt x="2829941" y="1630489"/>
                  </a:lnTo>
                  <a:lnTo>
                    <a:pt x="2834462" y="1631797"/>
                  </a:lnTo>
                  <a:lnTo>
                    <a:pt x="2830042" y="1643748"/>
                  </a:lnTo>
                  <a:lnTo>
                    <a:pt x="2796540" y="1634096"/>
                  </a:lnTo>
                  <a:lnTo>
                    <a:pt x="2802991" y="1649171"/>
                  </a:lnTo>
                  <a:lnTo>
                    <a:pt x="2832862" y="1657769"/>
                  </a:lnTo>
                  <a:lnTo>
                    <a:pt x="2838183" y="1646097"/>
                  </a:lnTo>
                  <a:lnTo>
                    <a:pt x="2845435" y="1648180"/>
                  </a:lnTo>
                  <a:lnTo>
                    <a:pt x="2844635" y="1661160"/>
                  </a:lnTo>
                  <a:lnTo>
                    <a:pt x="2835694" y="1671802"/>
                  </a:lnTo>
                  <a:lnTo>
                    <a:pt x="2816669" y="1666328"/>
                  </a:lnTo>
                  <a:lnTo>
                    <a:pt x="2817685" y="1679829"/>
                  </a:lnTo>
                  <a:lnTo>
                    <a:pt x="2837611" y="1685569"/>
                  </a:lnTo>
                  <a:lnTo>
                    <a:pt x="2844736" y="1674418"/>
                  </a:lnTo>
                  <a:lnTo>
                    <a:pt x="2849664" y="1675828"/>
                  </a:lnTo>
                  <a:lnTo>
                    <a:pt x="2855734" y="1664360"/>
                  </a:lnTo>
                  <a:lnTo>
                    <a:pt x="2855899" y="1664411"/>
                  </a:lnTo>
                  <a:lnTo>
                    <a:pt x="2857208" y="1651571"/>
                  </a:lnTo>
                  <a:lnTo>
                    <a:pt x="2858008" y="1638579"/>
                  </a:lnTo>
                  <a:close/>
                </a:path>
                <a:path w="3727450" h="2910840">
                  <a:moveTo>
                    <a:pt x="2915678" y="1509814"/>
                  </a:moveTo>
                  <a:lnTo>
                    <a:pt x="2396540" y="540893"/>
                  </a:lnTo>
                  <a:lnTo>
                    <a:pt x="2339822" y="564210"/>
                  </a:lnTo>
                  <a:lnTo>
                    <a:pt x="2858960" y="1533118"/>
                  </a:lnTo>
                  <a:lnTo>
                    <a:pt x="2915678" y="1509814"/>
                  </a:lnTo>
                  <a:close/>
                </a:path>
                <a:path w="3727450" h="2910840">
                  <a:moveTo>
                    <a:pt x="2933750" y="1607527"/>
                  </a:moveTo>
                  <a:lnTo>
                    <a:pt x="2932773" y="1594027"/>
                  </a:lnTo>
                  <a:lnTo>
                    <a:pt x="2927185" y="1592427"/>
                  </a:lnTo>
                  <a:lnTo>
                    <a:pt x="2924746" y="1578508"/>
                  </a:lnTo>
                  <a:lnTo>
                    <a:pt x="2905353" y="1572920"/>
                  </a:lnTo>
                  <a:lnTo>
                    <a:pt x="2905455" y="1586166"/>
                  </a:lnTo>
                  <a:lnTo>
                    <a:pt x="2909989" y="1587474"/>
                  </a:lnTo>
                  <a:lnTo>
                    <a:pt x="2918244" y="1603057"/>
                  </a:lnTo>
                  <a:lnTo>
                    <a:pt x="2922765" y="1604365"/>
                  </a:lnTo>
                  <a:lnTo>
                    <a:pt x="2933750" y="1607527"/>
                  </a:lnTo>
                  <a:close/>
                </a:path>
                <a:path w="3727450" h="2910840">
                  <a:moveTo>
                    <a:pt x="2937370" y="1621790"/>
                  </a:moveTo>
                  <a:lnTo>
                    <a:pt x="2935554" y="1621269"/>
                  </a:lnTo>
                  <a:lnTo>
                    <a:pt x="2937040" y="1608480"/>
                  </a:lnTo>
                  <a:lnTo>
                    <a:pt x="2922765" y="1604365"/>
                  </a:lnTo>
                  <a:lnTo>
                    <a:pt x="2921063" y="1617091"/>
                  </a:lnTo>
                  <a:lnTo>
                    <a:pt x="2922867" y="1617624"/>
                  </a:lnTo>
                  <a:lnTo>
                    <a:pt x="2916644" y="1629029"/>
                  </a:lnTo>
                  <a:lnTo>
                    <a:pt x="2921127" y="1630324"/>
                  </a:lnTo>
                  <a:lnTo>
                    <a:pt x="2905785" y="1625904"/>
                  </a:lnTo>
                  <a:lnTo>
                    <a:pt x="2905671" y="1612658"/>
                  </a:lnTo>
                  <a:lnTo>
                    <a:pt x="2900235" y="1611096"/>
                  </a:lnTo>
                  <a:lnTo>
                    <a:pt x="2891980" y="1595501"/>
                  </a:lnTo>
                  <a:lnTo>
                    <a:pt x="2888361" y="1594459"/>
                  </a:lnTo>
                  <a:lnTo>
                    <a:pt x="2888259" y="1581213"/>
                  </a:lnTo>
                  <a:lnTo>
                    <a:pt x="2889161" y="1581467"/>
                  </a:lnTo>
                  <a:lnTo>
                    <a:pt x="2898114" y="1570837"/>
                  </a:lnTo>
                  <a:lnTo>
                    <a:pt x="2905353" y="1572920"/>
                  </a:lnTo>
                  <a:lnTo>
                    <a:pt x="2913519" y="1575269"/>
                  </a:lnTo>
                  <a:lnTo>
                    <a:pt x="2911589" y="1561490"/>
                  </a:lnTo>
                  <a:lnTo>
                    <a:pt x="2897098" y="1557324"/>
                  </a:lnTo>
                  <a:lnTo>
                    <a:pt x="2880906" y="1565871"/>
                  </a:lnTo>
                  <a:lnTo>
                    <a:pt x="2874670" y="1577301"/>
                  </a:lnTo>
                  <a:lnTo>
                    <a:pt x="2872968" y="1590027"/>
                  </a:lnTo>
                  <a:lnTo>
                    <a:pt x="2874988" y="1590611"/>
                  </a:lnTo>
                  <a:lnTo>
                    <a:pt x="2874772" y="1603756"/>
                  </a:lnTo>
                  <a:lnTo>
                    <a:pt x="2879255" y="1605051"/>
                  </a:lnTo>
                  <a:lnTo>
                    <a:pt x="2881338" y="1618869"/>
                  </a:lnTo>
                  <a:lnTo>
                    <a:pt x="2892996" y="1622234"/>
                  </a:lnTo>
                  <a:lnTo>
                    <a:pt x="2895003" y="1636014"/>
                  </a:lnTo>
                  <a:lnTo>
                    <a:pt x="2914942" y="1641767"/>
                  </a:lnTo>
                  <a:lnTo>
                    <a:pt x="2924784" y="1631391"/>
                  </a:lnTo>
                  <a:lnTo>
                    <a:pt x="2931134" y="1633207"/>
                  </a:lnTo>
                  <a:lnTo>
                    <a:pt x="2937370" y="1621790"/>
                  </a:lnTo>
                  <a:close/>
                </a:path>
                <a:path w="3727450" h="2910840">
                  <a:moveTo>
                    <a:pt x="2993567" y="1532242"/>
                  </a:moveTo>
                  <a:lnTo>
                    <a:pt x="2991637" y="1518475"/>
                  </a:lnTo>
                  <a:lnTo>
                    <a:pt x="2977146" y="1514297"/>
                  </a:lnTo>
                  <a:lnTo>
                    <a:pt x="2957436" y="1535049"/>
                  </a:lnTo>
                  <a:lnTo>
                    <a:pt x="2968307" y="1538185"/>
                  </a:lnTo>
                  <a:lnTo>
                    <a:pt x="2969209" y="1538439"/>
                  </a:lnTo>
                  <a:lnTo>
                    <a:pt x="2978162" y="1527810"/>
                  </a:lnTo>
                  <a:lnTo>
                    <a:pt x="2981782" y="1528851"/>
                  </a:lnTo>
                  <a:lnTo>
                    <a:pt x="2993567" y="1532242"/>
                  </a:lnTo>
                  <a:close/>
                </a:path>
                <a:path w="3727450" h="2910840">
                  <a:moveTo>
                    <a:pt x="3007245" y="1549400"/>
                  </a:moveTo>
                  <a:lnTo>
                    <a:pt x="3004794" y="1535480"/>
                  </a:lnTo>
                  <a:lnTo>
                    <a:pt x="2981782" y="1528851"/>
                  </a:lnTo>
                  <a:lnTo>
                    <a:pt x="2981883" y="1542097"/>
                  </a:lnTo>
                  <a:lnTo>
                    <a:pt x="2990037" y="1544447"/>
                  </a:lnTo>
                  <a:lnTo>
                    <a:pt x="3007245" y="1549400"/>
                  </a:lnTo>
                  <a:close/>
                </a:path>
                <a:path w="3727450" h="2910840">
                  <a:moveTo>
                    <a:pt x="3017101" y="1565452"/>
                  </a:moveTo>
                  <a:lnTo>
                    <a:pt x="3013799" y="1564500"/>
                  </a:lnTo>
                  <a:lnTo>
                    <a:pt x="3012833" y="1551012"/>
                  </a:lnTo>
                  <a:lnTo>
                    <a:pt x="2990037" y="1544447"/>
                  </a:lnTo>
                  <a:lnTo>
                    <a:pt x="2998292" y="1560042"/>
                  </a:lnTo>
                  <a:lnTo>
                    <a:pt x="2999308" y="1573542"/>
                  </a:lnTo>
                  <a:lnTo>
                    <a:pt x="3002915" y="1574596"/>
                  </a:lnTo>
                  <a:lnTo>
                    <a:pt x="2996692" y="1586014"/>
                  </a:lnTo>
                  <a:lnTo>
                    <a:pt x="2982214" y="1581835"/>
                  </a:lnTo>
                  <a:lnTo>
                    <a:pt x="2980296" y="1568069"/>
                  </a:lnTo>
                  <a:lnTo>
                    <a:pt x="2972041" y="1552473"/>
                  </a:lnTo>
                  <a:lnTo>
                    <a:pt x="2968409" y="1551432"/>
                  </a:lnTo>
                  <a:lnTo>
                    <a:pt x="2968307" y="1538185"/>
                  </a:lnTo>
                  <a:lnTo>
                    <a:pt x="2954718" y="1534274"/>
                  </a:lnTo>
                  <a:lnTo>
                    <a:pt x="2953016" y="1546999"/>
                  </a:lnTo>
                  <a:lnTo>
                    <a:pt x="2955036" y="1547596"/>
                  </a:lnTo>
                  <a:lnTo>
                    <a:pt x="2954820" y="1560728"/>
                  </a:lnTo>
                  <a:lnTo>
                    <a:pt x="2959316" y="1562023"/>
                  </a:lnTo>
                  <a:lnTo>
                    <a:pt x="2961386" y="1575841"/>
                  </a:lnTo>
                  <a:lnTo>
                    <a:pt x="2973044" y="1579206"/>
                  </a:lnTo>
                  <a:lnTo>
                    <a:pt x="2975064" y="1592999"/>
                  </a:lnTo>
                  <a:lnTo>
                    <a:pt x="2994990" y="1598739"/>
                  </a:lnTo>
                  <a:lnTo>
                    <a:pt x="3004832" y="1588363"/>
                  </a:lnTo>
                  <a:lnTo>
                    <a:pt x="3011182" y="1590179"/>
                  </a:lnTo>
                  <a:lnTo>
                    <a:pt x="3016516" y="1578495"/>
                  </a:lnTo>
                  <a:lnTo>
                    <a:pt x="3015602" y="1578241"/>
                  </a:lnTo>
                  <a:lnTo>
                    <a:pt x="3017101" y="1565452"/>
                  </a:lnTo>
                  <a:close/>
                </a:path>
                <a:path w="3727450" h="2910840">
                  <a:moveTo>
                    <a:pt x="3030829" y="1450467"/>
                  </a:moveTo>
                  <a:lnTo>
                    <a:pt x="2515209" y="469341"/>
                  </a:lnTo>
                  <a:lnTo>
                    <a:pt x="2475687" y="497611"/>
                  </a:lnTo>
                  <a:lnTo>
                    <a:pt x="2994825" y="1466519"/>
                  </a:lnTo>
                  <a:lnTo>
                    <a:pt x="3030829" y="1450467"/>
                  </a:lnTo>
                  <a:close/>
                </a:path>
                <a:path w="3727450" h="2910840">
                  <a:moveTo>
                    <a:pt x="3125317" y="1517319"/>
                  </a:moveTo>
                  <a:lnTo>
                    <a:pt x="3111741" y="1513408"/>
                  </a:lnTo>
                  <a:lnTo>
                    <a:pt x="3113443" y="1500682"/>
                  </a:lnTo>
                  <a:lnTo>
                    <a:pt x="3108007" y="1499120"/>
                  </a:lnTo>
                  <a:lnTo>
                    <a:pt x="3107004" y="1485607"/>
                  </a:lnTo>
                  <a:lnTo>
                    <a:pt x="3093301" y="1481670"/>
                  </a:lnTo>
                  <a:lnTo>
                    <a:pt x="3089757" y="1467434"/>
                  </a:lnTo>
                  <a:lnTo>
                    <a:pt x="3076359" y="1463573"/>
                  </a:lnTo>
                  <a:lnTo>
                    <a:pt x="3066935" y="1474076"/>
                  </a:lnTo>
                  <a:lnTo>
                    <a:pt x="3067875" y="1474355"/>
                  </a:lnTo>
                  <a:lnTo>
                    <a:pt x="3056293" y="1471015"/>
                  </a:lnTo>
                  <a:lnTo>
                    <a:pt x="3048533" y="1481988"/>
                  </a:lnTo>
                  <a:lnTo>
                    <a:pt x="3058210" y="1484782"/>
                  </a:lnTo>
                  <a:lnTo>
                    <a:pt x="3067266" y="1487385"/>
                  </a:lnTo>
                  <a:lnTo>
                    <a:pt x="3076194" y="1476756"/>
                  </a:lnTo>
                  <a:lnTo>
                    <a:pt x="3078137" y="1490510"/>
                  </a:lnTo>
                  <a:lnTo>
                    <a:pt x="3095333" y="1495475"/>
                  </a:lnTo>
                  <a:lnTo>
                    <a:pt x="3093631" y="1508201"/>
                  </a:lnTo>
                  <a:lnTo>
                    <a:pt x="3090011" y="1507147"/>
                  </a:lnTo>
                  <a:lnTo>
                    <a:pt x="3086493" y="1519351"/>
                  </a:lnTo>
                  <a:lnTo>
                    <a:pt x="3095548" y="1521968"/>
                  </a:lnTo>
                  <a:lnTo>
                    <a:pt x="3092031" y="1534172"/>
                  </a:lnTo>
                  <a:lnTo>
                    <a:pt x="3049028" y="1521790"/>
                  </a:lnTo>
                  <a:lnTo>
                    <a:pt x="3055810" y="1523733"/>
                  </a:lnTo>
                  <a:lnTo>
                    <a:pt x="3052991" y="1509712"/>
                  </a:lnTo>
                  <a:lnTo>
                    <a:pt x="3049371" y="1508671"/>
                  </a:lnTo>
                  <a:lnTo>
                    <a:pt x="3052889" y="1496466"/>
                  </a:lnTo>
                  <a:lnTo>
                    <a:pt x="3044964" y="1494193"/>
                  </a:lnTo>
                  <a:lnTo>
                    <a:pt x="3051975" y="1496199"/>
                  </a:lnTo>
                  <a:lnTo>
                    <a:pt x="3058210" y="1484782"/>
                  </a:lnTo>
                  <a:lnTo>
                    <a:pt x="3045307" y="1481061"/>
                  </a:lnTo>
                  <a:lnTo>
                    <a:pt x="3039580" y="1492631"/>
                  </a:lnTo>
                  <a:lnTo>
                    <a:pt x="3038398" y="1492288"/>
                  </a:lnTo>
                  <a:lnTo>
                    <a:pt x="3035604" y="1504696"/>
                  </a:lnTo>
                  <a:lnTo>
                    <a:pt x="3037941" y="1505381"/>
                  </a:lnTo>
                  <a:lnTo>
                    <a:pt x="3038627" y="1518793"/>
                  </a:lnTo>
                  <a:lnTo>
                    <a:pt x="3044952" y="1520621"/>
                  </a:lnTo>
                  <a:lnTo>
                    <a:pt x="3048381" y="1534807"/>
                  </a:lnTo>
                  <a:lnTo>
                    <a:pt x="3062960" y="1539011"/>
                  </a:lnTo>
                  <a:lnTo>
                    <a:pt x="3066897" y="1553362"/>
                  </a:lnTo>
                  <a:lnTo>
                    <a:pt x="3076498" y="1542910"/>
                  </a:lnTo>
                  <a:lnTo>
                    <a:pt x="3096666" y="1548714"/>
                  </a:lnTo>
                  <a:lnTo>
                    <a:pt x="3102000" y="1537042"/>
                  </a:lnTo>
                  <a:lnTo>
                    <a:pt x="3104705" y="1537817"/>
                  </a:lnTo>
                  <a:lnTo>
                    <a:pt x="3110039" y="1526133"/>
                  </a:lnTo>
                  <a:lnTo>
                    <a:pt x="3121812" y="1529524"/>
                  </a:lnTo>
                  <a:lnTo>
                    <a:pt x="3125317" y="1517319"/>
                  </a:lnTo>
                  <a:close/>
                </a:path>
                <a:path w="3727450" h="2910840">
                  <a:moveTo>
                    <a:pt x="3142361" y="1390065"/>
                  </a:moveTo>
                  <a:lnTo>
                    <a:pt x="2626741" y="408952"/>
                  </a:lnTo>
                  <a:lnTo>
                    <a:pt x="2587218" y="437210"/>
                  </a:lnTo>
                  <a:lnTo>
                    <a:pt x="3106356" y="1406131"/>
                  </a:lnTo>
                  <a:lnTo>
                    <a:pt x="3142361" y="1390065"/>
                  </a:lnTo>
                  <a:close/>
                </a:path>
                <a:path w="3727450" h="2910840">
                  <a:moveTo>
                    <a:pt x="3179800" y="1440497"/>
                  </a:moveTo>
                  <a:lnTo>
                    <a:pt x="3176181" y="1439456"/>
                  </a:lnTo>
                  <a:lnTo>
                    <a:pt x="3174263" y="1425689"/>
                  </a:lnTo>
                  <a:lnTo>
                    <a:pt x="3154349" y="1419948"/>
                  </a:lnTo>
                  <a:lnTo>
                    <a:pt x="3139960" y="1429029"/>
                  </a:lnTo>
                  <a:lnTo>
                    <a:pt x="3133737" y="1440446"/>
                  </a:lnTo>
                  <a:lnTo>
                    <a:pt x="3130219" y="1452651"/>
                  </a:lnTo>
                  <a:lnTo>
                    <a:pt x="3132036" y="1453184"/>
                  </a:lnTo>
                  <a:lnTo>
                    <a:pt x="3135757" y="1467459"/>
                  </a:lnTo>
                  <a:lnTo>
                    <a:pt x="3146628" y="1470596"/>
                  </a:lnTo>
                  <a:lnTo>
                    <a:pt x="3159302" y="1474241"/>
                  </a:lnTo>
                  <a:lnTo>
                    <a:pt x="3163722" y="1462303"/>
                  </a:lnTo>
                  <a:lnTo>
                    <a:pt x="3148330" y="1457871"/>
                  </a:lnTo>
                  <a:lnTo>
                    <a:pt x="3148215" y="1444625"/>
                  </a:lnTo>
                  <a:lnTo>
                    <a:pt x="3150031" y="1445145"/>
                  </a:lnTo>
                  <a:lnTo>
                    <a:pt x="3155353" y="1433461"/>
                  </a:lnTo>
                  <a:lnTo>
                    <a:pt x="3164408" y="1436077"/>
                  </a:lnTo>
                  <a:lnTo>
                    <a:pt x="3164522" y="1449311"/>
                  </a:lnTo>
                  <a:lnTo>
                    <a:pt x="3176295" y="1452702"/>
                  </a:lnTo>
                  <a:lnTo>
                    <a:pt x="3179800" y="1440497"/>
                  </a:lnTo>
                  <a:close/>
                </a:path>
                <a:path w="3727450" h="2910840">
                  <a:moveTo>
                    <a:pt x="3192589" y="1457401"/>
                  </a:moveTo>
                  <a:lnTo>
                    <a:pt x="3164522" y="1449311"/>
                  </a:lnTo>
                  <a:lnTo>
                    <a:pt x="3157385" y="1460474"/>
                  </a:lnTo>
                  <a:lnTo>
                    <a:pt x="3163722" y="1462303"/>
                  </a:lnTo>
                  <a:lnTo>
                    <a:pt x="3183636" y="1468043"/>
                  </a:lnTo>
                  <a:lnTo>
                    <a:pt x="3191789" y="1470380"/>
                  </a:lnTo>
                  <a:lnTo>
                    <a:pt x="3192589" y="1457401"/>
                  </a:lnTo>
                  <a:close/>
                </a:path>
                <a:path w="3727450" h="2910840">
                  <a:moveTo>
                    <a:pt x="3198126" y="1472209"/>
                  </a:moveTo>
                  <a:lnTo>
                    <a:pt x="3183636" y="1468043"/>
                  </a:lnTo>
                  <a:lnTo>
                    <a:pt x="3181032" y="1480502"/>
                  </a:lnTo>
                  <a:lnTo>
                    <a:pt x="3177413" y="1479461"/>
                  </a:lnTo>
                  <a:lnTo>
                    <a:pt x="3172079" y="1491145"/>
                  </a:lnTo>
                  <a:lnTo>
                    <a:pt x="3162122" y="1488274"/>
                  </a:lnTo>
                  <a:lnTo>
                    <a:pt x="3160204" y="1474508"/>
                  </a:lnTo>
                  <a:lnTo>
                    <a:pt x="3146628" y="1470596"/>
                  </a:lnTo>
                  <a:lnTo>
                    <a:pt x="3144926" y="1483321"/>
                  </a:lnTo>
                  <a:lnTo>
                    <a:pt x="3149447" y="1484630"/>
                  </a:lnTo>
                  <a:lnTo>
                    <a:pt x="3150463" y="1498130"/>
                  </a:lnTo>
                  <a:lnTo>
                    <a:pt x="3173095" y="1504645"/>
                  </a:lnTo>
                  <a:lnTo>
                    <a:pt x="3187484" y="1495577"/>
                  </a:lnTo>
                  <a:lnTo>
                    <a:pt x="3194608" y="1484414"/>
                  </a:lnTo>
                  <a:lnTo>
                    <a:pt x="3198126" y="1472209"/>
                  </a:lnTo>
                  <a:close/>
                </a:path>
                <a:path w="3727450" h="2910840">
                  <a:moveTo>
                    <a:pt x="3261664" y="1397990"/>
                  </a:moveTo>
                  <a:lnTo>
                    <a:pt x="3257029" y="1383449"/>
                  </a:lnTo>
                  <a:lnTo>
                    <a:pt x="3233496" y="1376667"/>
                  </a:lnTo>
                  <a:lnTo>
                    <a:pt x="3224542" y="1387309"/>
                  </a:lnTo>
                  <a:lnTo>
                    <a:pt x="3220491" y="1386141"/>
                  </a:lnTo>
                  <a:lnTo>
                    <a:pt x="3214459" y="1397622"/>
                  </a:lnTo>
                  <a:lnTo>
                    <a:pt x="3213646" y="1397381"/>
                  </a:lnTo>
                  <a:lnTo>
                    <a:pt x="3211182" y="1409890"/>
                  </a:lnTo>
                  <a:lnTo>
                    <a:pt x="3214801" y="1410944"/>
                  </a:lnTo>
                  <a:lnTo>
                    <a:pt x="3215805" y="1424432"/>
                  </a:lnTo>
                  <a:lnTo>
                    <a:pt x="3229279" y="1415097"/>
                  </a:lnTo>
                  <a:lnTo>
                    <a:pt x="3226574" y="1414322"/>
                  </a:lnTo>
                  <a:lnTo>
                    <a:pt x="3228276" y="1401597"/>
                  </a:lnTo>
                  <a:lnTo>
                    <a:pt x="3223349" y="1400187"/>
                  </a:lnTo>
                  <a:lnTo>
                    <a:pt x="3227362" y="1401330"/>
                  </a:lnTo>
                  <a:lnTo>
                    <a:pt x="3235401" y="1390446"/>
                  </a:lnTo>
                  <a:lnTo>
                    <a:pt x="3245370" y="1393304"/>
                  </a:lnTo>
                  <a:lnTo>
                    <a:pt x="3261664" y="1397990"/>
                  </a:lnTo>
                  <a:close/>
                </a:path>
                <a:path w="3727450" h="2910840">
                  <a:moveTo>
                    <a:pt x="3263481" y="1398524"/>
                  </a:moveTo>
                  <a:lnTo>
                    <a:pt x="3245370" y="1393304"/>
                  </a:lnTo>
                  <a:lnTo>
                    <a:pt x="3244570" y="1406283"/>
                  </a:lnTo>
                  <a:lnTo>
                    <a:pt x="3248190" y="1407337"/>
                  </a:lnTo>
                  <a:lnTo>
                    <a:pt x="3260864" y="1410982"/>
                  </a:lnTo>
                  <a:lnTo>
                    <a:pt x="3263481" y="1398524"/>
                  </a:lnTo>
                  <a:close/>
                </a:path>
                <a:path w="3727450" h="2910840">
                  <a:moveTo>
                    <a:pt x="3281908" y="1443469"/>
                  </a:moveTo>
                  <a:lnTo>
                    <a:pt x="3276371" y="1428661"/>
                  </a:lnTo>
                  <a:lnTo>
                    <a:pt x="3246704" y="1446555"/>
                  </a:lnTo>
                  <a:lnTo>
                    <a:pt x="3249307" y="1434084"/>
                  </a:lnTo>
                  <a:lnTo>
                    <a:pt x="3252025" y="1434871"/>
                  </a:lnTo>
                  <a:lnTo>
                    <a:pt x="3256432" y="1422933"/>
                  </a:lnTo>
                  <a:lnTo>
                    <a:pt x="3257359" y="1423187"/>
                  </a:lnTo>
                  <a:lnTo>
                    <a:pt x="3261779" y="1411249"/>
                  </a:lnTo>
                  <a:lnTo>
                    <a:pt x="3248190" y="1407337"/>
                  </a:lnTo>
                  <a:lnTo>
                    <a:pt x="3244672" y="1419529"/>
                  </a:lnTo>
                  <a:lnTo>
                    <a:pt x="3252101" y="1421676"/>
                  </a:lnTo>
                  <a:lnTo>
                    <a:pt x="3243770" y="1419275"/>
                  </a:lnTo>
                  <a:lnTo>
                    <a:pt x="3239351" y="1431213"/>
                  </a:lnTo>
                  <a:lnTo>
                    <a:pt x="3234029" y="1442897"/>
                  </a:lnTo>
                  <a:lnTo>
                    <a:pt x="3234131" y="1456143"/>
                  </a:lnTo>
                  <a:lnTo>
                    <a:pt x="3235947" y="1456664"/>
                  </a:lnTo>
                  <a:lnTo>
                    <a:pt x="3236049" y="1469910"/>
                  </a:lnTo>
                  <a:lnTo>
                    <a:pt x="3266617" y="1452283"/>
                  </a:lnTo>
                  <a:lnTo>
                    <a:pt x="3281908" y="1443469"/>
                  </a:lnTo>
                  <a:close/>
                </a:path>
                <a:path w="3727450" h="2910840">
                  <a:moveTo>
                    <a:pt x="3287179" y="1312824"/>
                  </a:moveTo>
                  <a:lnTo>
                    <a:pt x="2768041" y="343916"/>
                  </a:lnTo>
                  <a:lnTo>
                    <a:pt x="2711323" y="367220"/>
                  </a:lnTo>
                  <a:lnTo>
                    <a:pt x="3230448" y="1336141"/>
                  </a:lnTo>
                  <a:lnTo>
                    <a:pt x="3287179" y="1312824"/>
                  </a:lnTo>
                  <a:close/>
                </a:path>
                <a:path w="3727450" h="2910840">
                  <a:moveTo>
                    <a:pt x="3340341" y="1407439"/>
                  </a:moveTo>
                  <a:lnTo>
                    <a:pt x="3322231" y="1402219"/>
                  </a:lnTo>
                  <a:lnTo>
                    <a:pt x="3308756" y="1411554"/>
                  </a:lnTo>
                  <a:lnTo>
                    <a:pt x="3333204" y="1418602"/>
                  </a:lnTo>
                  <a:lnTo>
                    <a:pt x="3340341" y="1407439"/>
                  </a:lnTo>
                  <a:close/>
                </a:path>
                <a:path w="3727450" h="2910840">
                  <a:moveTo>
                    <a:pt x="3352800" y="1384592"/>
                  </a:moveTo>
                  <a:lnTo>
                    <a:pt x="3350082" y="1383817"/>
                  </a:lnTo>
                  <a:lnTo>
                    <a:pt x="3349980" y="1370558"/>
                  </a:lnTo>
                  <a:lnTo>
                    <a:pt x="3340811" y="1354709"/>
                  </a:lnTo>
                  <a:lnTo>
                    <a:pt x="3329952" y="1351584"/>
                  </a:lnTo>
                  <a:lnTo>
                    <a:pt x="3326307" y="1337310"/>
                  </a:lnTo>
                  <a:lnTo>
                    <a:pt x="3319653" y="1335405"/>
                  </a:lnTo>
                  <a:lnTo>
                    <a:pt x="3309823" y="1345780"/>
                  </a:lnTo>
                  <a:lnTo>
                    <a:pt x="3314560" y="1347152"/>
                  </a:lnTo>
                  <a:lnTo>
                    <a:pt x="3323602" y="1349768"/>
                  </a:lnTo>
                  <a:lnTo>
                    <a:pt x="3322815" y="1362735"/>
                  </a:lnTo>
                  <a:lnTo>
                    <a:pt x="3330054" y="1364830"/>
                  </a:lnTo>
                  <a:lnTo>
                    <a:pt x="3325634" y="1376768"/>
                  </a:lnTo>
                  <a:lnTo>
                    <a:pt x="3327743" y="1377378"/>
                  </a:lnTo>
                  <a:lnTo>
                    <a:pt x="3303003" y="1370253"/>
                  </a:lnTo>
                  <a:lnTo>
                    <a:pt x="3304705" y="1357528"/>
                  </a:lnTo>
                  <a:lnTo>
                    <a:pt x="3308324" y="1358569"/>
                  </a:lnTo>
                  <a:lnTo>
                    <a:pt x="3314560" y="1347152"/>
                  </a:lnTo>
                  <a:lnTo>
                    <a:pt x="3299168" y="1342720"/>
                  </a:lnTo>
                  <a:lnTo>
                    <a:pt x="3292932" y="1354137"/>
                  </a:lnTo>
                  <a:lnTo>
                    <a:pt x="3289414" y="1366342"/>
                  </a:lnTo>
                  <a:lnTo>
                    <a:pt x="3292132" y="1367129"/>
                  </a:lnTo>
                  <a:lnTo>
                    <a:pt x="3294951" y="1381150"/>
                  </a:lnTo>
                  <a:lnTo>
                    <a:pt x="3328454" y="1390802"/>
                  </a:lnTo>
                  <a:lnTo>
                    <a:pt x="3333775" y="1379131"/>
                  </a:lnTo>
                  <a:lnTo>
                    <a:pt x="3341014" y="1381213"/>
                  </a:lnTo>
                  <a:lnTo>
                    <a:pt x="3340227" y="1394193"/>
                  </a:lnTo>
                  <a:lnTo>
                    <a:pt x="3331286" y="1404823"/>
                  </a:lnTo>
                  <a:lnTo>
                    <a:pt x="3340341" y="1407439"/>
                  </a:lnTo>
                  <a:lnTo>
                    <a:pt x="3345256" y="1408849"/>
                  </a:lnTo>
                  <a:lnTo>
                    <a:pt x="3351326" y="1397381"/>
                  </a:lnTo>
                  <a:lnTo>
                    <a:pt x="3351492" y="1397431"/>
                  </a:lnTo>
                  <a:lnTo>
                    <a:pt x="3352800" y="1384592"/>
                  </a:lnTo>
                  <a:close/>
                </a:path>
                <a:path w="3727450" h="2910840">
                  <a:moveTo>
                    <a:pt x="3423691" y="1325714"/>
                  </a:moveTo>
                  <a:lnTo>
                    <a:pt x="3421240" y="1311795"/>
                  </a:lnTo>
                  <a:lnTo>
                    <a:pt x="3404565" y="1306995"/>
                  </a:lnTo>
                  <a:lnTo>
                    <a:pt x="3400831" y="1292694"/>
                  </a:lnTo>
                  <a:lnTo>
                    <a:pt x="3390074" y="1302816"/>
                  </a:lnTo>
                  <a:lnTo>
                    <a:pt x="3383737" y="1300988"/>
                  </a:lnTo>
                  <a:lnTo>
                    <a:pt x="3373882" y="1311363"/>
                  </a:lnTo>
                  <a:lnTo>
                    <a:pt x="3384753" y="1314500"/>
                  </a:lnTo>
                  <a:lnTo>
                    <a:pt x="3388372" y="1315542"/>
                  </a:lnTo>
                  <a:lnTo>
                    <a:pt x="3394608" y="1304124"/>
                  </a:lnTo>
                  <a:lnTo>
                    <a:pt x="3398228" y="1305179"/>
                  </a:lnTo>
                  <a:lnTo>
                    <a:pt x="3401961" y="1319453"/>
                  </a:lnTo>
                  <a:lnTo>
                    <a:pt x="3406483" y="1320761"/>
                  </a:lnTo>
                  <a:lnTo>
                    <a:pt x="3423691" y="1325714"/>
                  </a:lnTo>
                  <a:close/>
                </a:path>
                <a:path w="3727450" h="2910840">
                  <a:moveTo>
                    <a:pt x="3433864" y="1355077"/>
                  </a:moveTo>
                  <a:lnTo>
                    <a:pt x="3432048" y="1354556"/>
                  </a:lnTo>
                  <a:lnTo>
                    <a:pt x="3433546" y="1341767"/>
                  </a:lnTo>
                  <a:lnTo>
                    <a:pt x="3430244" y="1340815"/>
                  </a:lnTo>
                  <a:lnTo>
                    <a:pt x="3429279" y="1327327"/>
                  </a:lnTo>
                  <a:lnTo>
                    <a:pt x="3406483" y="1320761"/>
                  </a:lnTo>
                  <a:lnTo>
                    <a:pt x="3414738" y="1336357"/>
                  </a:lnTo>
                  <a:lnTo>
                    <a:pt x="3415754" y="1349857"/>
                  </a:lnTo>
                  <a:lnTo>
                    <a:pt x="3419360" y="1350911"/>
                  </a:lnTo>
                  <a:lnTo>
                    <a:pt x="3413137" y="1362329"/>
                  </a:lnTo>
                  <a:lnTo>
                    <a:pt x="3393859" y="1356779"/>
                  </a:lnTo>
                  <a:lnTo>
                    <a:pt x="3398659" y="1358150"/>
                  </a:lnTo>
                  <a:lnTo>
                    <a:pt x="3396742" y="1344383"/>
                  </a:lnTo>
                  <a:lnTo>
                    <a:pt x="3388487" y="1328788"/>
                  </a:lnTo>
                  <a:lnTo>
                    <a:pt x="3384854" y="1327746"/>
                  </a:lnTo>
                  <a:lnTo>
                    <a:pt x="3384753" y="1314500"/>
                  </a:lnTo>
                  <a:lnTo>
                    <a:pt x="3371177" y="1310589"/>
                  </a:lnTo>
                  <a:lnTo>
                    <a:pt x="3369462" y="1323314"/>
                  </a:lnTo>
                  <a:lnTo>
                    <a:pt x="3371481" y="1323911"/>
                  </a:lnTo>
                  <a:lnTo>
                    <a:pt x="3371278" y="1337043"/>
                  </a:lnTo>
                  <a:lnTo>
                    <a:pt x="3375761" y="1338338"/>
                  </a:lnTo>
                  <a:lnTo>
                    <a:pt x="3377831" y="1352156"/>
                  </a:lnTo>
                  <a:lnTo>
                    <a:pt x="3389490" y="1355521"/>
                  </a:lnTo>
                  <a:lnTo>
                    <a:pt x="3391509" y="1369314"/>
                  </a:lnTo>
                  <a:lnTo>
                    <a:pt x="3411436" y="1375054"/>
                  </a:lnTo>
                  <a:lnTo>
                    <a:pt x="3427628" y="1366494"/>
                  </a:lnTo>
                  <a:lnTo>
                    <a:pt x="3433864" y="1355077"/>
                  </a:lnTo>
                  <a:close/>
                </a:path>
                <a:path w="3727450" h="2910840">
                  <a:moveTo>
                    <a:pt x="3513010" y="1311783"/>
                  </a:moveTo>
                  <a:lnTo>
                    <a:pt x="3511194" y="1311262"/>
                  </a:lnTo>
                  <a:lnTo>
                    <a:pt x="3512693" y="1298486"/>
                  </a:lnTo>
                  <a:lnTo>
                    <a:pt x="3509391" y="1297533"/>
                  </a:lnTo>
                  <a:lnTo>
                    <a:pt x="3508425" y="1284033"/>
                  </a:lnTo>
                  <a:lnTo>
                    <a:pt x="3485629" y="1277467"/>
                  </a:lnTo>
                  <a:lnTo>
                    <a:pt x="3493884" y="1293063"/>
                  </a:lnTo>
                  <a:lnTo>
                    <a:pt x="3494900" y="1306576"/>
                  </a:lnTo>
                  <a:lnTo>
                    <a:pt x="3498519" y="1307617"/>
                  </a:lnTo>
                  <a:lnTo>
                    <a:pt x="3492284" y="1319034"/>
                  </a:lnTo>
                  <a:lnTo>
                    <a:pt x="3477806" y="1314869"/>
                  </a:lnTo>
                  <a:lnTo>
                    <a:pt x="3475888" y="1301102"/>
                  </a:lnTo>
                  <a:lnTo>
                    <a:pt x="3467633" y="1285506"/>
                  </a:lnTo>
                  <a:lnTo>
                    <a:pt x="3464001" y="1284465"/>
                  </a:lnTo>
                  <a:lnTo>
                    <a:pt x="3463899" y="1271219"/>
                  </a:lnTo>
                  <a:lnTo>
                    <a:pt x="3467519" y="1272260"/>
                  </a:lnTo>
                  <a:lnTo>
                    <a:pt x="3474643" y="1261110"/>
                  </a:lnTo>
                  <a:lnTo>
                    <a:pt x="3477374" y="1261884"/>
                  </a:lnTo>
                  <a:lnTo>
                    <a:pt x="3477476" y="1275118"/>
                  </a:lnTo>
                  <a:lnTo>
                    <a:pt x="3485629" y="1277467"/>
                  </a:lnTo>
                  <a:lnTo>
                    <a:pt x="3502837" y="1282420"/>
                  </a:lnTo>
                  <a:lnTo>
                    <a:pt x="3500386" y="1268501"/>
                  </a:lnTo>
                  <a:lnTo>
                    <a:pt x="3483711" y="1263700"/>
                  </a:lnTo>
                  <a:lnTo>
                    <a:pt x="3479977" y="1249413"/>
                  </a:lnTo>
                  <a:lnTo>
                    <a:pt x="3469221" y="1259535"/>
                  </a:lnTo>
                  <a:lnTo>
                    <a:pt x="3462883" y="1257706"/>
                  </a:lnTo>
                  <a:lnTo>
                    <a:pt x="3453028" y="1268082"/>
                  </a:lnTo>
                  <a:lnTo>
                    <a:pt x="3451225" y="1267561"/>
                  </a:lnTo>
                  <a:lnTo>
                    <a:pt x="3448608" y="1280020"/>
                  </a:lnTo>
                  <a:lnTo>
                    <a:pt x="3450628" y="1280617"/>
                  </a:lnTo>
                  <a:lnTo>
                    <a:pt x="3450412" y="1293761"/>
                  </a:lnTo>
                  <a:lnTo>
                    <a:pt x="3454908" y="1295057"/>
                  </a:lnTo>
                  <a:lnTo>
                    <a:pt x="3456978" y="1308862"/>
                  </a:lnTo>
                  <a:lnTo>
                    <a:pt x="3468636" y="1312227"/>
                  </a:lnTo>
                  <a:lnTo>
                    <a:pt x="3470656" y="1326019"/>
                  </a:lnTo>
                  <a:lnTo>
                    <a:pt x="3490582" y="1331760"/>
                  </a:lnTo>
                  <a:lnTo>
                    <a:pt x="3506774" y="1323213"/>
                  </a:lnTo>
                  <a:lnTo>
                    <a:pt x="3513010" y="1311783"/>
                  </a:lnTo>
                  <a:close/>
                </a:path>
                <a:path w="3727450" h="2910840">
                  <a:moveTo>
                    <a:pt x="3557854" y="1271841"/>
                  </a:moveTo>
                  <a:lnTo>
                    <a:pt x="3555936" y="1258074"/>
                  </a:lnTo>
                  <a:lnTo>
                    <a:pt x="3547681" y="1242479"/>
                  </a:lnTo>
                  <a:lnTo>
                    <a:pt x="3544062" y="1241437"/>
                  </a:lnTo>
                  <a:lnTo>
                    <a:pt x="3543947" y="1228191"/>
                  </a:lnTo>
                  <a:lnTo>
                    <a:pt x="3530371" y="1224280"/>
                  </a:lnTo>
                  <a:lnTo>
                    <a:pt x="3528669" y="1237005"/>
                  </a:lnTo>
                  <a:lnTo>
                    <a:pt x="3530676" y="1237589"/>
                  </a:lnTo>
                  <a:lnTo>
                    <a:pt x="3530473" y="1250734"/>
                  </a:lnTo>
                  <a:lnTo>
                    <a:pt x="3534956" y="1252029"/>
                  </a:lnTo>
                  <a:lnTo>
                    <a:pt x="3537026" y="1265847"/>
                  </a:lnTo>
                  <a:lnTo>
                    <a:pt x="3542982" y="1267561"/>
                  </a:lnTo>
                  <a:lnTo>
                    <a:pt x="3557854" y="1271841"/>
                  </a:lnTo>
                  <a:close/>
                </a:path>
                <a:path w="3727450" h="2910840">
                  <a:moveTo>
                    <a:pt x="3563759" y="1220673"/>
                  </a:moveTo>
                  <a:lnTo>
                    <a:pt x="3560038" y="1206385"/>
                  </a:lnTo>
                  <a:lnTo>
                    <a:pt x="3549281" y="1216507"/>
                  </a:lnTo>
                  <a:lnTo>
                    <a:pt x="3563759" y="1220673"/>
                  </a:lnTo>
                  <a:close/>
                </a:path>
                <a:path w="3727450" h="2910840">
                  <a:moveTo>
                    <a:pt x="3592741" y="1255458"/>
                  </a:moveTo>
                  <a:lnTo>
                    <a:pt x="3589439" y="1254506"/>
                  </a:lnTo>
                  <a:lnTo>
                    <a:pt x="3588474" y="1241005"/>
                  </a:lnTo>
                  <a:lnTo>
                    <a:pt x="3582886" y="1239405"/>
                  </a:lnTo>
                  <a:lnTo>
                    <a:pt x="3580447" y="1225486"/>
                  </a:lnTo>
                  <a:lnTo>
                    <a:pt x="3542931" y="1214678"/>
                  </a:lnTo>
                  <a:lnTo>
                    <a:pt x="3533089" y="1225054"/>
                  </a:lnTo>
                  <a:lnTo>
                    <a:pt x="3543947" y="1228191"/>
                  </a:lnTo>
                  <a:lnTo>
                    <a:pt x="3565677" y="1234452"/>
                  </a:lnTo>
                  <a:lnTo>
                    <a:pt x="3573932" y="1250035"/>
                  </a:lnTo>
                  <a:lnTo>
                    <a:pt x="3574948" y="1263548"/>
                  </a:lnTo>
                  <a:lnTo>
                    <a:pt x="3579482" y="1264856"/>
                  </a:lnTo>
                  <a:lnTo>
                    <a:pt x="3591242" y="1268234"/>
                  </a:lnTo>
                  <a:lnTo>
                    <a:pt x="3592741" y="1255458"/>
                  </a:lnTo>
                  <a:close/>
                </a:path>
                <a:path w="3727450" h="2910840">
                  <a:moveTo>
                    <a:pt x="3593058" y="1268768"/>
                  </a:moveTo>
                  <a:lnTo>
                    <a:pt x="3579482" y="1264856"/>
                  </a:lnTo>
                  <a:lnTo>
                    <a:pt x="3575062" y="1276794"/>
                  </a:lnTo>
                  <a:lnTo>
                    <a:pt x="3542982" y="1267561"/>
                  </a:lnTo>
                  <a:lnTo>
                    <a:pt x="3545167" y="1281404"/>
                  </a:lnTo>
                  <a:lnTo>
                    <a:pt x="3570630" y="1288732"/>
                  </a:lnTo>
                  <a:lnTo>
                    <a:pt x="3586823" y="1280185"/>
                  </a:lnTo>
                  <a:lnTo>
                    <a:pt x="3593058" y="1268768"/>
                  </a:lnTo>
                  <a:close/>
                </a:path>
                <a:path w="3727450" h="2910840">
                  <a:moveTo>
                    <a:pt x="3727158" y="1463675"/>
                  </a:moveTo>
                  <a:lnTo>
                    <a:pt x="3713238" y="1437106"/>
                  </a:lnTo>
                  <a:lnTo>
                    <a:pt x="992759" y="2868371"/>
                  </a:lnTo>
                  <a:lnTo>
                    <a:pt x="43459" y="1285532"/>
                  </a:lnTo>
                  <a:lnTo>
                    <a:pt x="2435834" y="26568"/>
                  </a:lnTo>
                  <a:lnTo>
                    <a:pt x="2421915" y="0"/>
                  </a:lnTo>
                  <a:lnTo>
                    <a:pt x="27470" y="1259344"/>
                  </a:lnTo>
                  <a:lnTo>
                    <a:pt x="0" y="1273009"/>
                  </a:lnTo>
                  <a:lnTo>
                    <a:pt x="981671" y="2910294"/>
                  </a:lnTo>
                  <a:lnTo>
                    <a:pt x="1007846" y="2894292"/>
                  </a:lnTo>
                  <a:lnTo>
                    <a:pt x="3727158" y="1463675"/>
                  </a:lnTo>
                  <a:close/>
                </a:path>
              </a:pathLst>
            </a:custGeom>
            <a:solidFill>
              <a:srgbClr val="4F4F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310807" y="6522121"/>
              <a:ext cx="2540000" cy="2295525"/>
            </a:xfrm>
            <a:custGeom>
              <a:avLst/>
              <a:gdLst/>
              <a:ahLst/>
              <a:cxnLst/>
              <a:rect l="l" t="t" r="r" b="b"/>
              <a:pathLst>
                <a:path w="2540000" h="2295525">
                  <a:moveTo>
                    <a:pt x="1363669" y="2295103"/>
                  </a:moveTo>
                  <a:lnTo>
                    <a:pt x="0" y="203531"/>
                  </a:lnTo>
                  <a:lnTo>
                    <a:pt x="311605" y="0"/>
                  </a:lnTo>
                  <a:lnTo>
                    <a:pt x="2539573" y="1528346"/>
                  </a:lnTo>
                  <a:lnTo>
                    <a:pt x="1363669" y="2295103"/>
                  </a:lnTo>
                  <a:close/>
                </a:path>
              </a:pathLst>
            </a:custGeom>
            <a:solidFill>
              <a:srgbClr val="B1D4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32977" y="7008417"/>
              <a:ext cx="939800" cy="701675"/>
            </a:xfrm>
            <a:custGeom>
              <a:avLst/>
              <a:gdLst/>
              <a:ahLst/>
              <a:cxnLst/>
              <a:rect l="l" t="t" r="r" b="b"/>
              <a:pathLst>
                <a:path w="939800" h="701675">
                  <a:moveTo>
                    <a:pt x="469747" y="670705"/>
                  </a:moveTo>
                  <a:lnTo>
                    <a:pt x="425374" y="655103"/>
                  </a:lnTo>
                  <a:lnTo>
                    <a:pt x="382572" y="636578"/>
                  </a:lnTo>
                  <a:lnTo>
                    <a:pt x="341450" y="615259"/>
                  </a:lnTo>
                  <a:lnTo>
                    <a:pt x="302116" y="591276"/>
                  </a:lnTo>
                  <a:lnTo>
                    <a:pt x="264679" y="564759"/>
                  </a:lnTo>
                  <a:lnTo>
                    <a:pt x="229248" y="535837"/>
                  </a:lnTo>
                  <a:lnTo>
                    <a:pt x="195931" y="504640"/>
                  </a:lnTo>
                  <a:lnTo>
                    <a:pt x="164836" y="471297"/>
                  </a:lnTo>
                  <a:lnTo>
                    <a:pt x="136072" y="435938"/>
                  </a:lnTo>
                  <a:lnTo>
                    <a:pt x="109747" y="398693"/>
                  </a:lnTo>
                  <a:lnTo>
                    <a:pt x="85971" y="359692"/>
                  </a:lnTo>
                  <a:lnTo>
                    <a:pt x="64851" y="319064"/>
                  </a:lnTo>
                  <a:lnTo>
                    <a:pt x="46496" y="276938"/>
                  </a:lnTo>
                  <a:lnTo>
                    <a:pt x="31016" y="233444"/>
                  </a:lnTo>
                  <a:lnTo>
                    <a:pt x="18517" y="188713"/>
                  </a:lnTo>
                  <a:lnTo>
                    <a:pt x="9109" y="142873"/>
                  </a:lnTo>
                  <a:lnTo>
                    <a:pt x="2900" y="96054"/>
                  </a:lnTo>
                  <a:lnTo>
                    <a:pt x="0" y="48387"/>
                  </a:lnTo>
                  <a:lnTo>
                    <a:pt x="515" y="0"/>
                  </a:lnTo>
                  <a:lnTo>
                    <a:pt x="939441" y="645096"/>
                  </a:lnTo>
                  <a:lnTo>
                    <a:pt x="895933" y="662389"/>
                  </a:lnTo>
                  <a:lnTo>
                    <a:pt x="851104" y="676642"/>
                  </a:lnTo>
                  <a:lnTo>
                    <a:pt x="805071" y="687751"/>
                  </a:lnTo>
                  <a:lnTo>
                    <a:pt x="757949" y="695613"/>
                  </a:lnTo>
                  <a:lnTo>
                    <a:pt x="709855" y="700123"/>
                  </a:lnTo>
                  <a:lnTo>
                    <a:pt x="660903" y="701178"/>
                  </a:lnTo>
                  <a:lnTo>
                    <a:pt x="611209" y="698674"/>
                  </a:lnTo>
                  <a:lnTo>
                    <a:pt x="562773" y="692620"/>
                  </a:lnTo>
                  <a:lnTo>
                    <a:pt x="515583" y="683253"/>
                  </a:lnTo>
                  <a:lnTo>
                    <a:pt x="469747" y="670705"/>
                  </a:lnTo>
                  <a:close/>
                </a:path>
              </a:pathLst>
            </a:custGeom>
            <a:solidFill>
              <a:srgbClr val="FFF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0-02-05-beaa0a7b585799298973f76f5f532ae3f7f920a74b78c5f2d2d9c8e78e9df107_57282537 (video-converter.com)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57200" y="419100"/>
            <a:ext cx="17373600" cy="9372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057400" y="1181100"/>
            <a:ext cx="13868399" cy="1231106"/>
          </a:xfrm>
        </p:spPr>
        <p:txBody>
          <a:bodyPr/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</a:rPr>
              <a:t>1.”РОЗПЛУТАЙ ПАВУТИНУ”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4000" b="1" dirty="0" smtClean="0"/>
              <a:t>Встановіть відповідність між століттям та датою:</a:t>
            </a:r>
            <a:endParaRPr lang="ru-RU" sz="4000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4"/>
          </p:nvPr>
        </p:nvSpPr>
        <p:spPr>
          <a:xfrm>
            <a:off x="3429000" y="2933700"/>
            <a:ext cx="11277600" cy="5539978"/>
          </a:xfrm>
        </p:spPr>
        <p:txBody>
          <a:bodyPr numCol="2"/>
          <a:lstStyle/>
          <a:p>
            <a:r>
              <a:rPr lang="en-US" sz="4000" dirty="0" smtClean="0">
                <a:solidFill>
                  <a:srgbClr val="7030A0"/>
                </a:solidFill>
              </a:rPr>
              <a:t>V </a:t>
            </a:r>
            <a:r>
              <a:rPr lang="uk-UA" sz="4000" dirty="0" smtClean="0">
                <a:solidFill>
                  <a:srgbClr val="7030A0"/>
                </a:solidFill>
              </a:rPr>
              <a:t>ст. до н.е. </a:t>
            </a:r>
          </a:p>
          <a:p>
            <a:r>
              <a:rPr lang="uk-UA" sz="4000" dirty="0" smtClean="0">
                <a:solidFill>
                  <a:srgbClr val="7030A0"/>
                </a:solidFill>
              </a:rPr>
              <a:t>ІІІ ст.</a:t>
            </a:r>
          </a:p>
          <a:p>
            <a:r>
              <a:rPr lang="uk-UA" sz="4000" dirty="0" smtClean="0">
                <a:solidFill>
                  <a:srgbClr val="7030A0"/>
                </a:solidFill>
              </a:rPr>
              <a:t>ХІХ ст.</a:t>
            </a:r>
            <a:endParaRPr lang="uk-UA" sz="4000" dirty="0" smtClean="0">
              <a:solidFill>
                <a:srgbClr val="7030A0"/>
              </a:solidFill>
            </a:endParaRPr>
          </a:p>
          <a:p>
            <a:r>
              <a:rPr lang="uk-UA" sz="4000" dirty="0" smtClean="0">
                <a:solidFill>
                  <a:srgbClr val="7030A0"/>
                </a:solidFill>
              </a:rPr>
              <a:t>ХХІ ст.</a:t>
            </a:r>
          </a:p>
          <a:p>
            <a:r>
              <a:rPr lang="uk-UA" sz="4000" dirty="0" smtClean="0">
                <a:solidFill>
                  <a:srgbClr val="7030A0"/>
                </a:solidFill>
              </a:rPr>
              <a:t>Х</a:t>
            </a:r>
            <a:r>
              <a:rPr lang="en-US" sz="4000" dirty="0" smtClean="0">
                <a:solidFill>
                  <a:srgbClr val="7030A0"/>
                </a:solidFill>
              </a:rPr>
              <a:t>V</a:t>
            </a:r>
            <a:r>
              <a:rPr lang="uk-UA" sz="4000" dirty="0" smtClean="0">
                <a:solidFill>
                  <a:srgbClr val="7030A0"/>
                </a:solidFill>
              </a:rPr>
              <a:t>І ст.</a:t>
            </a:r>
            <a:endParaRPr lang="uk-UA" sz="4000" dirty="0" smtClean="0">
              <a:solidFill>
                <a:srgbClr val="7030A0"/>
              </a:solidFill>
            </a:endParaRPr>
          </a:p>
          <a:p>
            <a:r>
              <a:rPr lang="uk-UA" sz="4000" dirty="0" smtClean="0">
                <a:solidFill>
                  <a:srgbClr val="7030A0"/>
                </a:solidFill>
              </a:rPr>
              <a:t>І ст. до н.е.</a:t>
            </a:r>
          </a:p>
          <a:p>
            <a:r>
              <a:rPr lang="en-US" sz="4000" dirty="0" smtClean="0">
                <a:solidFill>
                  <a:srgbClr val="7030A0"/>
                </a:solidFill>
              </a:rPr>
              <a:t>V</a:t>
            </a:r>
            <a:r>
              <a:rPr lang="uk-UA" sz="4000" dirty="0" smtClean="0">
                <a:solidFill>
                  <a:srgbClr val="7030A0"/>
                </a:solidFill>
              </a:rPr>
              <a:t>ІІ ст.</a:t>
            </a:r>
            <a:endParaRPr lang="uk-UA" sz="4000" dirty="0" smtClean="0">
              <a:solidFill>
                <a:srgbClr val="7030A0"/>
              </a:solidFill>
            </a:endParaRPr>
          </a:p>
          <a:p>
            <a:r>
              <a:rPr lang="uk-UA" sz="4000" dirty="0" smtClean="0">
                <a:solidFill>
                  <a:srgbClr val="7030A0"/>
                </a:solidFill>
              </a:rPr>
              <a:t> </a:t>
            </a:r>
            <a:r>
              <a:rPr lang="uk-UA" sz="4000" dirty="0" smtClean="0">
                <a:solidFill>
                  <a:srgbClr val="7030A0"/>
                </a:solidFill>
              </a:rPr>
              <a:t>ХІІІ</a:t>
            </a:r>
          </a:p>
          <a:p>
            <a:endParaRPr lang="uk-UA" sz="4000" dirty="0" smtClean="0">
              <a:solidFill>
                <a:srgbClr val="7030A0"/>
              </a:solidFill>
            </a:endParaRPr>
          </a:p>
          <a:p>
            <a:r>
              <a:rPr lang="uk-UA" sz="4000" dirty="0" smtClean="0">
                <a:solidFill>
                  <a:srgbClr val="7030A0"/>
                </a:solidFill>
              </a:rPr>
              <a:t>645 </a:t>
            </a:r>
            <a:r>
              <a:rPr lang="uk-UA" sz="4000" dirty="0" smtClean="0">
                <a:solidFill>
                  <a:srgbClr val="7030A0"/>
                </a:solidFill>
              </a:rPr>
              <a:t>р.</a:t>
            </a:r>
          </a:p>
          <a:p>
            <a:r>
              <a:rPr lang="uk-UA" sz="4000" dirty="0" smtClean="0">
                <a:solidFill>
                  <a:srgbClr val="7030A0"/>
                </a:solidFill>
              </a:rPr>
              <a:t>1240 р</a:t>
            </a:r>
          </a:p>
          <a:p>
            <a:r>
              <a:rPr lang="uk-UA" sz="4000" dirty="0" smtClean="0">
                <a:solidFill>
                  <a:srgbClr val="7030A0"/>
                </a:solidFill>
              </a:rPr>
              <a:t>1582 р.</a:t>
            </a:r>
          </a:p>
          <a:p>
            <a:r>
              <a:rPr lang="uk-UA" sz="4000" dirty="0" smtClean="0">
                <a:solidFill>
                  <a:srgbClr val="7030A0"/>
                </a:solidFill>
              </a:rPr>
              <a:t>78 р. до н.е.</a:t>
            </a:r>
            <a:endParaRPr lang="uk-UA" sz="4000" dirty="0" smtClean="0">
              <a:solidFill>
                <a:srgbClr val="7030A0"/>
              </a:solidFill>
            </a:endParaRPr>
          </a:p>
          <a:p>
            <a:r>
              <a:rPr lang="uk-UA" sz="4000" dirty="0" smtClean="0">
                <a:solidFill>
                  <a:srgbClr val="7030A0"/>
                </a:solidFill>
              </a:rPr>
              <a:t>1861 р.</a:t>
            </a:r>
          </a:p>
          <a:p>
            <a:r>
              <a:rPr lang="uk-UA" sz="4000" dirty="0" smtClean="0">
                <a:solidFill>
                  <a:srgbClr val="7030A0"/>
                </a:solidFill>
              </a:rPr>
              <a:t>435 р. до н.е.</a:t>
            </a:r>
            <a:endParaRPr lang="uk-UA" sz="4000" dirty="0" smtClean="0">
              <a:solidFill>
                <a:srgbClr val="7030A0"/>
              </a:solidFill>
            </a:endParaRPr>
          </a:p>
          <a:p>
            <a:r>
              <a:rPr lang="uk-UA" sz="4000" dirty="0" smtClean="0">
                <a:solidFill>
                  <a:srgbClr val="7030A0"/>
                </a:solidFill>
              </a:rPr>
              <a:t>242 р.</a:t>
            </a:r>
          </a:p>
          <a:p>
            <a:r>
              <a:rPr lang="uk-UA" sz="4000" dirty="0" smtClean="0">
                <a:solidFill>
                  <a:srgbClr val="7030A0"/>
                </a:solidFill>
              </a:rPr>
              <a:t>2004 р.</a:t>
            </a:r>
            <a:endParaRPr lang="ru-RU" sz="4000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6400" y="8039100"/>
            <a:ext cx="1516549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accent6">
                    <a:lumMod val="50000"/>
                  </a:schemeClr>
                </a:solidFill>
              </a:rPr>
              <a:t>2.”ЗАГУБЛЕНА ДАТА”</a:t>
            </a:r>
          </a:p>
          <a:p>
            <a:r>
              <a:rPr lang="uk-UA" sz="4800" b="1" dirty="0" smtClean="0">
                <a:solidFill>
                  <a:srgbClr val="C00000"/>
                </a:solidFill>
              </a:rPr>
              <a:t> Назвіть будь-яку дату ІІІ століття; ІХ століття; ХХ століття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20888267">
            <a:off x="11397" y="793905"/>
            <a:ext cx="78202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solidFill>
                  <a:srgbClr val="FFFF00"/>
                </a:solidFill>
                <a:cs typeface="Aharoni" pitchFamily="2" charset="-79"/>
              </a:rPr>
              <a:t>У МЕНЕ ВСЕ ВИХОДИТЬ!!!</a:t>
            </a:r>
            <a:endParaRPr lang="ru-RU" sz="5400" b="1" dirty="0">
              <a:solidFill>
                <a:srgbClr val="FFFF00"/>
              </a:solidFill>
              <a:cs typeface="Aharoni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 rot="20437954">
            <a:off x="13272973" y="4000500"/>
            <a:ext cx="50150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solidFill>
                  <a:srgbClr val="FF0000"/>
                </a:solidFill>
              </a:rPr>
              <a:t>Я ВСЕ ЗМОЖУ!!!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53600" y="342900"/>
            <a:ext cx="7301981" cy="1873091"/>
          </a:xfrm>
        </p:spPr>
        <p:txBody>
          <a:bodyPr/>
          <a:lstStyle/>
          <a:p>
            <a:pPr algn="r"/>
            <a:r>
              <a:rPr lang="ru-RU" sz="4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</a:t>
            </a: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17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/>
          </a:p>
        </p:txBody>
      </p:sp>
      <p:pic>
        <p:nvPicPr>
          <p:cNvPr id="4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57300"/>
            <a:ext cx="18288000" cy="90296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C28B8A6-B67A-40B8-856B-833146290D4B}"/>
              </a:ext>
            </a:extLst>
          </p:cNvPr>
          <p:cNvSpPr txBox="1"/>
          <p:nvPr/>
        </p:nvSpPr>
        <p:spPr>
          <a:xfrm>
            <a:off x="762000" y="647700"/>
            <a:ext cx="7391400" cy="830997"/>
          </a:xfrm>
          <a:prstGeom prst="rect">
            <a:avLst/>
          </a:prstGeom>
          <a:solidFill>
            <a:srgbClr val="FF99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 та завдання</a:t>
            </a:r>
            <a:r>
              <a:rPr lang="uk-UA" sz="4800" dirty="0"/>
              <a:t>:</a:t>
            </a:r>
            <a:endParaRPr lang="ru-RU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19200" y="1943100"/>
            <a:ext cx="157734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AutoNum type="arabicPeriod"/>
            </a:pP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Записати до зошита: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хронологія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Літочислення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Ера –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За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пошукових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знайди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запиши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арабськими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римськими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цифрами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тисячоліття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відповідають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кожній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них.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Літопис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минулих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у…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Конституція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Пилипа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Орлика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укладена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в…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телебачення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почало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в…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Перша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друкована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книга «Апостол»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датована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1574 р., а «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Кобзар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Т.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Шевченка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видано в 1840  р. 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минуло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обома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подіями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найдавнішій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друкованій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книзі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першому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виданню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«Кобзаря»?</a:t>
            </a:r>
            <a:endParaRPr lang="ru-RU" sz="2800" dirty="0"/>
          </a:p>
        </p:txBody>
      </p:sp>
      <p:pic>
        <p:nvPicPr>
          <p:cNvPr id="2050" name="Picture 2" descr="D:\Литвиненко\документи різне\57964678ecbc37e2f0429bb240035b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0" y="2019300"/>
            <a:ext cx="1524000" cy="76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4F4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5766</TotalTime>
  <Words>763</Words>
  <Application>Microsoft Office PowerPoint</Application>
  <PresentationFormat>Произвольный</PresentationFormat>
  <Paragraphs>90</Paragraphs>
  <Slides>18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Слайд 1</vt:lpstr>
      <vt:lpstr>Слайд 2</vt:lpstr>
      <vt:lpstr>Слайд 3</vt:lpstr>
      <vt:lpstr>Пригадай, що таке хвилина, година, доба. </vt:lpstr>
      <vt:lpstr>Слайд 5</vt:lpstr>
      <vt:lpstr>Слайд 6</vt:lpstr>
      <vt:lpstr>Слайд 7</vt:lpstr>
      <vt:lpstr>   Історична хронологія — послідовність     історичних подій у часі </vt:lpstr>
      <vt:lpstr>Слайд 9</vt:lpstr>
      <vt:lpstr>Історики не завжди можуть установити точну дату подій і тривалість явищ. Зробити це дуже проблемно за відсутності писемних джерел. За таких умов приблизний час обліковують більшими його проміжками: десять років об’єднують у десятиліття, 100 років — у століття, 1000 років — у тисячоліття. </vt:lpstr>
      <vt:lpstr>Слайд 11</vt:lpstr>
      <vt:lpstr>Описуючи історичні події, необхідно з’ясовувати, до якого десятиліття, століття або тисячоліття належить дата.  Для цього застосовують правило «ЗАКРЕСЛИ ТА ДОДАЙ» </vt:lpstr>
      <vt:lpstr>Слайд 13</vt:lpstr>
      <vt:lpstr>Слайд 14</vt:lpstr>
      <vt:lpstr>Ера — найбільша одиниця поділу історії; початок літочислення; система літочислення. </vt:lpstr>
      <vt:lpstr>Слайд 16</vt:lpstr>
      <vt:lpstr>1.”РОЗПЛУТАЙ ПАВУТИНУ” Встановіть відповідність між століттям та датою:</vt:lpstr>
      <vt:lpstr>Домашнє завдання: Параграф 17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Pastel Blue Pastel Green Pastel Purple Playful Scrapbook About Me for School Presentation Party</dc:title>
  <dc:creator>Татьяна Литвиненко</dc:creator>
  <cp:keywords>DAFaKl2ENf0,BAFSdtkV1M0</cp:keywords>
  <cp:lastModifiedBy>Пользователь</cp:lastModifiedBy>
  <cp:revision>15</cp:revision>
  <dcterms:created xsi:type="dcterms:W3CDTF">2023-02-10T13:35:17Z</dcterms:created>
  <dcterms:modified xsi:type="dcterms:W3CDTF">2023-02-28T15:59:53Z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2023-02-10T00:00:00Z</vt:filetime>
  </property>
  <property fmtid="{D5CDD505-2E9C-101B-9397-08002B2CF9AE}" pid="3" name="Creator">
    <vt:lpwstr>Canva</vt:lpwstr>
  </property>
  <property fmtid="{D5CDD505-2E9C-101B-9397-08002B2CF9AE}" pid="4" name="LastSaved">
    <vt:filetime>2023-02-10T00:00:00Z</vt:filetime>
  </property>
</Properties>
</file>