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B0886F3-4FD9-42C7-8DA3-8FADD05D31D9}" type="datetimeFigureOut">
              <a:rPr lang="uk-UA" smtClean="0"/>
              <a:t>15.10.2024</a:t>
            </a:fld>
            <a:endParaRPr lang="uk-UA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8F85C6B-DC2B-42AC-9576-C5C2EE8D6B7F}" type="slidenum">
              <a:rPr lang="uk-UA" smtClean="0"/>
              <a:t>‹#›</a:t>
            </a:fld>
            <a:endParaRPr lang="uk-UA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8ryLV6KOwy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dirty="0" smtClean="0"/>
              <a:t>Князь </a:t>
            </a:r>
            <a:r>
              <a:rPr lang="uk-UA" dirty="0" smtClean="0"/>
              <a:t>Володимир Великий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 уроку: 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Визначити особливості внутрішньої та зовнішньої політики </a:t>
            </a:r>
            <a:r>
              <a:rPr lang="uk-UA" dirty="0" err="1" smtClean="0"/>
              <a:t>Володлимира</a:t>
            </a:r>
            <a:r>
              <a:rPr lang="uk-UA" dirty="0" smtClean="0"/>
              <a:t> Великого;</a:t>
            </a:r>
          </a:p>
          <a:p>
            <a:r>
              <a:rPr lang="uk-UA" dirty="0" smtClean="0"/>
              <a:t>Розглянути,які передумови запровадження християнства та</a:t>
            </a:r>
            <a:r>
              <a:rPr lang="ru-RU" dirty="0" smtClean="0"/>
              <a:t> </a:t>
            </a:r>
            <a:r>
              <a:rPr lang="uk-UA" dirty="0" smtClean="0"/>
              <a:t>його</a:t>
            </a:r>
            <a:r>
              <a:rPr lang="ru-RU" dirty="0" smtClean="0"/>
              <a:t> </a:t>
            </a:r>
            <a:r>
              <a:rPr lang="uk-UA" dirty="0" smtClean="0"/>
              <a:t>значення</a:t>
            </a:r>
            <a:r>
              <a:rPr lang="ru-RU" dirty="0" smtClean="0"/>
              <a:t> </a:t>
            </a:r>
            <a:r>
              <a:rPr lang="uk-UA" dirty="0" smtClean="0"/>
              <a:t>як</a:t>
            </a:r>
            <a:r>
              <a:rPr lang="ru-RU" dirty="0" smtClean="0"/>
              <a:t> </a:t>
            </a:r>
            <a:r>
              <a:rPr lang="uk-UA" dirty="0" smtClean="0"/>
              <a:t>державної </a:t>
            </a:r>
            <a:r>
              <a:rPr lang="uk-UA" dirty="0" smtClean="0"/>
              <a:t>релігії;</a:t>
            </a:r>
          </a:p>
          <a:p>
            <a:r>
              <a:rPr lang="uk-UA" dirty="0" smtClean="0"/>
              <a:t>Розвивати </a:t>
            </a:r>
            <a:r>
              <a:rPr lang="uk-UA" dirty="0" smtClean="0"/>
              <a:t>історичне мислення, формувати вміння аналізувати історичні факти та події, оцінювати їхнє значення; працювати з історичними джерелами, картою; </a:t>
            </a:r>
            <a:endParaRPr lang="uk-UA" dirty="0" smtClean="0"/>
          </a:p>
          <a:p>
            <a:r>
              <a:rPr lang="uk-UA" dirty="0" smtClean="0"/>
              <a:t>Виховувати </a:t>
            </a:r>
            <a:r>
              <a:rPr lang="uk-UA" dirty="0" smtClean="0"/>
              <a:t>почуття</a:t>
            </a:r>
            <a:r>
              <a:rPr lang="ru-RU" dirty="0" smtClean="0"/>
              <a:t> </a:t>
            </a:r>
            <a:r>
              <a:rPr lang="uk-UA" dirty="0" smtClean="0"/>
              <a:t>патріотизму.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Основні дати: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980—1015</a:t>
            </a:r>
            <a:r>
              <a:rPr lang="ru-RU" dirty="0" smtClean="0"/>
              <a:t> </a:t>
            </a:r>
            <a:r>
              <a:rPr lang="ru-RU" dirty="0" err="1" smtClean="0"/>
              <a:t>рр</a:t>
            </a:r>
            <a:r>
              <a:rPr lang="ru-RU" dirty="0" smtClean="0"/>
              <a:t>. — </a:t>
            </a:r>
            <a:r>
              <a:rPr lang="ru-RU" dirty="0" err="1" smtClean="0"/>
              <a:t>князювання</a:t>
            </a:r>
            <a:r>
              <a:rPr lang="ru-RU" dirty="0" smtClean="0"/>
              <a:t> </a:t>
            </a:r>
            <a:r>
              <a:rPr lang="ru-RU" dirty="0" err="1" smtClean="0"/>
              <a:t>Володимира</a:t>
            </a:r>
            <a:r>
              <a:rPr lang="ru-RU" dirty="0" smtClean="0"/>
              <a:t> Великого,</a:t>
            </a:r>
          </a:p>
          <a:p>
            <a:r>
              <a:rPr lang="ru-RU" dirty="0" smtClean="0"/>
              <a:t> 958-1015 -  роки </a:t>
            </a:r>
            <a:r>
              <a:rPr lang="ru-RU" dirty="0" err="1" smtClean="0"/>
              <a:t>життя</a:t>
            </a:r>
            <a:r>
              <a:rPr lang="ru-RU" dirty="0" smtClean="0"/>
              <a:t>,</a:t>
            </a:r>
          </a:p>
          <a:p>
            <a:r>
              <a:rPr lang="ru-RU" dirty="0" smtClean="0"/>
              <a:t> 980 р. — </a:t>
            </a:r>
            <a:r>
              <a:rPr lang="ru-RU" dirty="0" err="1" smtClean="0"/>
              <a:t>спроба</a:t>
            </a:r>
            <a:r>
              <a:rPr lang="ru-RU" dirty="0" smtClean="0"/>
              <a:t> </a:t>
            </a:r>
            <a:r>
              <a:rPr lang="ru-RU" dirty="0" err="1" smtClean="0"/>
              <a:t>реформувати</a:t>
            </a:r>
            <a:r>
              <a:rPr lang="ru-RU" dirty="0" smtClean="0"/>
              <a:t> </a:t>
            </a:r>
            <a:r>
              <a:rPr lang="ru-RU" dirty="0" err="1" smtClean="0"/>
              <a:t>язичництво</a:t>
            </a:r>
            <a:r>
              <a:rPr lang="ru-RU" dirty="0" smtClean="0"/>
              <a:t>,</a:t>
            </a:r>
          </a:p>
          <a:p>
            <a:r>
              <a:rPr lang="ru-RU" dirty="0" smtClean="0"/>
              <a:t>988 р. — </a:t>
            </a:r>
            <a:r>
              <a:rPr lang="ru-RU" dirty="0" err="1" smtClean="0"/>
              <a:t>запровадження</a:t>
            </a:r>
            <a:r>
              <a:rPr lang="ru-RU" dirty="0" smtClean="0"/>
              <a:t> </a:t>
            </a:r>
            <a:r>
              <a:rPr lang="ru-RU" dirty="0" err="1" smtClean="0"/>
              <a:t>християнства</a:t>
            </a:r>
            <a:r>
              <a:rPr lang="ru-RU" dirty="0" smtClean="0"/>
              <a:t> як </a:t>
            </a:r>
            <a:r>
              <a:rPr lang="ru-RU" dirty="0" err="1" smtClean="0"/>
              <a:t>державної</a:t>
            </a:r>
            <a:r>
              <a:rPr lang="ru-RU" dirty="0" smtClean="0"/>
              <a:t> </a:t>
            </a:r>
            <a:r>
              <a:rPr lang="ru-RU" dirty="0" err="1" smtClean="0"/>
              <a:t>релігії</a:t>
            </a:r>
            <a:r>
              <a:rPr lang="ru-RU" dirty="0" smtClean="0"/>
              <a:t>,</a:t>
            </a:r>
          </a:p>
          <a:p>
            <a:r>
              <a:rPr lang="ru-RU" dirty="0" smtClean="0"/>
              <a:t>996 р. — </a:t>
            </a:r>
            <a:r>
              <a:rPr lang="ru-RU" dirty="0" err="1" smtClean="0"/>
              <a:t>завершення</a:t>
            </a:r>
            <a:r>
              <a:rPr lang="ru-RU" dirty="0" smtClean="0"/>
              <a:t> </a:t>
            </a:r>
            <a:r>
              <a:rPr lang="ru-RU" dirty="0" err="1" smtClean="0"/>
              <a:t>будівництва</a:t>
            </a:r>
            <a:r>
              <a:rPr lang="ru-RU" dirty="0" smtClean="0"/>
              <a:t> </a:t>
            </a:r>
            <a:r>
              <a:rPr lang="ru-RU" dirty="0" err="1" smtClean="0"/>
              <a:t>Десятинної</a:t>
            </a:r>
            <a:r>
              <a:rPr lang="ru-RU" dirty="0" smtClean="0"/>
              <a:t> церкви.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Робота з історичними джерелами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«</a:t>
            </a:r>
            <a:r>
              <a:rPr lang="ru-RU" dirty="0" smtClean="0"/>
              <a:t>І </a:t>
            </a:r>
            <a:r>
              <a:rPr lang="ru-RU" dirty="0" err="1" smtClean="0"/>
              <a:t>сів</a:t>
            </a:r>
            <a:r>
              <a:rPr lang="ru-RU" dirty="0" smtClean="0"/>
              <a:t> …</a:t>
            </a:r>
            <a:r>
              <a:rPr lang="ru-RU" b="1" i="1" dirty="0" smtClean="0"/>
              <a:t>, </a:t>
            </a:r>
            <a:r>
              <a:rPr lang="ru-RU" dirty="0" err="1" smtClean="0"/>
              <a:t>князюючи</a:t>
            </a:r>
            <a:r>
              <a:rPr lang="ru-RU" dirty="0" smtClean="0"/>
              <a:t> в </a:t>
            </a:r>
            <a:r>
              <a:rPr lang="ru-RU" dirty="0" err="1" smtClean="0"/>
              <a:t>Києві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мовив</a:t>
            </a:r>
            <a:r>
              <a:rPr lang="ru-RU" dirty="0" smtClean="0"/>
              <a:t> …: «Хай буде се </a:t>
            </a:r>
            <a:r>
              <a:rPr lang="ru-RU" dirty="0" err="1" smtClean="0"/>
              <a:t>мати</a:t>
            </a:r>
            <a:r>
              <a:rPr lang="ru-RU" dirty="0" smtClean="0"/>
              <a:t> городам </a:t>
            </a:r>
            <a:r>
              <a:rPr lang="ru-RU" dirty="0" err="1" smtClean="0"/>
              <a:t>руським</a:t>
            </a:r>
            <a:r>
              <a:rPr lang="ru-RU" dirty="0" smtClean="0"/>
              <a:t>».                </a:t>
            </a:r>
          </a:p>
          <a:p>
            <a:r>
              <a:rPr lang="ru-RU" dirty="0" smtClean="0"/>
              <a:t>« Коли ж </a:t>
            </a:r>
            <a:r>
              <a:rPr lang="ru-RU" dirty="0" err="1" smtClean="0"/>
              <a:t>почули</a:t>
            </a:r>
            <a:r>
              <a:rPr lang="ru-RU" dirty="0" smtClean="0"/>
              <a:t> </a:t>
            </a:r>
            <a:r>
              <a:rPr lang="ru-RU" dirty="0" err="1" smtClean="0"/>
              <a:t>деревляни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знову</a:t>
            </a:r>
            <a:r>
              <a:rPr lang="ru-RU" dirty="0" smtClean="0"/>
              <a:t> </a:t>
            </a:r>
            <a:r>
              <a:rPr lang="ru-RU" dirty="0" err="1" smtClean="0"/>
              <a:t>іде</a:t>
            </a:r>
            <a:r>
              <a:rPr lang="ru-RU" dirty="0" smtClean="0"/>
              <a:t>, </a:t>
            </a:r>
            <a:r>
              <a:rPr lang="ru-RU" dirty="0" err="1" smtClean="0"/>
              <a:t>порадилися</a:t>
            </a:r>
            <a:r>
              <a:rPr lang="ru-RU" dirty="0" smtClean="0"/>
              <a:t> </a:t>
            </a:r>
            <a:r>
              <a:rPr lang="ru-RU" dirty="0" err="1" smtClean="0"/>
              <a:t>деревляни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князем </a:t>
            </a:r>
            <a:r>
              <a:rPr lang="ru-RU" dirty="0" err="1" smtClean="0"/>
              <a:t>своїм</a:t>
            </a:r>
            <a:r>
              <a:rPr lang="ru-RU" dirty="0" smtClean="0"/>
              <a:t> Малом </a:t>
            </a:r>
            <a:r>
              <a:rPr lang="ru-RU" dirty="0" err="1" smtClean="0"/>
              <a:t>і</a:t>
            </a:r>
            <a:r>
              <a:rPr lang="ru-RU" dirty="0" smtClean="0"/>
              <a:t> сказали: «</a:t>
            </a:r>
            <a:r>
              <a:rPr lang="ru-RU" dirty="0" err="1" smtClean="0"/>
              <a:t>Якщо</a:t>
            </a:r>
            <a:r>
              <a:rPr lang="ru-RU" dirty="0" smtClean="0"/>
              <a:t> </a:t>
            </a:r>
            <a:r>
              <a:rPr lang="ru-RU" dirty="0" err="1" smtClean="0"/>
              <a:t>внадиться</a:t>
            </a:r>
            <a:r>
              <a:rPr lang="ru-RU" dirty="0" smtClean="0"/>
              <a:t> </a:t>
            </a:r>
            <a:r>
              <a:rPr lang="ru-RU" dirty="0" err="1" smtClean="0"/>
              <a:t>вовк</a:t>
            </a:r>
            <a:r>
              <a:rPr lang="ru-RU" dirty="0" smtClean="0"/>
              <a:t> до </a:t>
            </a:r>
            <a:r>
              <a:rPr lang="ru-RU" dirty="0" err="1" smtClean="0"/>
              <a:t>овець</a:t>
            </a:r>
            <a:r>
              <a:rPr lang="ru-RU" dirty="0" smtClean="0"/>
              <a:t>, то </a:t>
            </a:r>
            <a:r>
              <a:rPr lang="ru-RU" dirty="0" err="1" smtClean="0"/>
              <a:t>виносить</a:t>
            </a:r>
            <a:r>
              <a:rPr lang="ru-RU" dirty="0" smtClean="0"/>
              <a:t> по </a:t>
            </a:r>
            <a:r>
              <a:rPr lang="ru-RU" dirty="0" err="1" smtClean="0"/>
              <a:t>одній</a:t>
            </a:r>
            <a:r>
              <a:rPr lang="ru-RU" dirty="0" smtClean="0"/>
              <a:t> все стадо, </a:t>
            </a:r>
            <a:r>
              <a:rPr lang="ru-RU" dirty="0" err="1" smtClean="0"/>
              <a:t>якщо</a:t>
            </a:r>
            <a:r>
              <a:rPr lang="ru-RU" dirty="0" smtClean="0"/>
              <a:t> не </a:t>
            </a:r>
            <a:r>
              <a:rPr lang="ru-RU" dirty="0" err="1" smtClean="0"/>
              <a:t>уб’ють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. Так </a:t>
            </a:r>
            <a:r>
              <a:rPr lang="ru-RU" dirty="0" err="1" smtClean="0"/>
              <a:t>і</a:t>
            </a:r>
            <a:r>
              <a:rPr lang="ru-RU" dirty="0" smtClean="0"/>
              <a:t> сей: </a:t>
            </a:r>
            <a:r>
              <a:rPr lang="ru-RU" dirty="0" err="1" smtClean="0"/>
              <a:t>якщо</a:t>
            </a:r>
            <a:r>
              <a:rPr lang="ru-RU" dirty="0" smtClean="0"/>
              <a:t> не </a:t>
            </a:r>
            <a:r>
              <a:rPr lang="ru-RU" dirty="0" err="1" smtClean="0"/>
              <a:t>вб’ємо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, то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усіх</a:t>
            </a:r>
            <a:r>
              <a:rPr lang="ru-RU" dirty="0" smtClean="0"/>
              <a:t> нас погубить».                 </a:t>
            </a:r>
          </a:p>
          <a:p>
            <a:r>
              <a:rPr lang="ru-RU" dirty="0" smtClean="0"/>
              <a:t>«А </a:t>
            </a:r>
            <a:r>
              <a:rPr lang="ru-RU" dirty="0" err="1" smtClean="0"/>
              <a:t>деревляни</a:t>
            </a:r>
            <a:r>
              <a:rPr lang="ru-RU" dirty="0" smtClean="0"/>
              <a:t> </a:t>
            </a:r>
            <a:r>
              <a:rPr lang="ru-RU" dirty="0" err="1" smtClean="0"/>
              <a:t>зраділи</a:t>
            </a:r>
            <a:r>
              <a:rPr lang="ru-RU" dirty="0" smtClean="0"/>
              <a:t>, </a:t>
            </a:r>
            <a:r>
              <a:rPr lang="ru-RU" dirty="0" err="1" smtClean="0"/>
              <a:t>погодились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зібрали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двора по три голуби </a:t>
            </a:r>
            <a:r>
              <a:rPr lang="ru-RU" dirty="0" err="1" smtClean="0"/>
              <a:t>й</a:t>
            </a:r>
            <a:r>
              <a:rPr lang="ru-RU" dirty="0" smtClean="0"/>
              <a:t> по три </a:t>
            </a:r>
            <a:r>
              <a:rPr lang="ru-RU" dirty="0" err="1" smtClean="0"/>
              <a:t>горобці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послали </a:t>
            </a:r>
            <a:r>
              <a:rPr lang="ru-RU" dirty="0" err="1" smtClean="0"/>
              <a:t>їх</a:t>
            </a:r>
            <a:r>
              <a:rPr lang="ru-RU" dirty="0" smtClean="0"/>
              <a:t> до … </a:t>
            </a:r>
            <a:r>
              <a:rPr lang="ru-RU" dirty="0" err="1" smtClean="0"/>
              <a:t>з</a:t>
            </a:r>
            <a:r>
              <a:rPr lang="ru-RU" dirty="0" smtClean="0"/>
              <a:t> поклоном. А вояки за </a:t>
            </a:r>
            <a:r>
              <a:rPr lang="ru-RU" dirty="0" err="1" smtClean="0"/>
              <a:t>велінням</a:t>
            </a:r>
            <a:r>
              <a:rPr lang="ru-RU" dirty="0" smtClean="0"/>
              <a:t> княжим </a:t>
            </a:r>
            <a:r>
              <a:rPr lang="ru-RU" dirty="0" err="1" smtClean="0"/>
              <a:t>пов’язали</a:t>
            </a:r>
            <a:r>
              <a:rPr lang="ru-RU" dirty="0" smtClean="0"/>
              <a:t> </a:t>
            </a:r>
            <a:r>
              <a:rPr lang="ru-RU" dirty="0" err="1" smtClean="0"/>
              <a:t>сірку</a:t>
            </a:r>
            <a:r>
              <a:rPr lang="ru-RU" dirty="0" smtClean="0"/>
              <a:t> кожному </a:t>
            </a:r>
            <a:r>
              <a:rPr lang="ru-RU" dirty="0" err="1" smtClean="0"/>
              <a:t>голубові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горобцеві</a:t>
            </a:r>
            <a:r>
              <a:rPr lang="ru-RU" dirty="0" smtClean="0"/>
              <a:t>…»  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Навіть</a:t>
            </a:r>
            <a:r>
              <a:rPr lang="ru-RU" dirty="0" smtClean="0"/>
              <a:t> шатра </a:t>
            </a:r>
            <a:r>
              <a:rPr lang="ru-RU" dirty="0" err="1" smtClean="0"/>
              <a:t>він</a:t>
            </a:r>
            <a:r>
              <a:rPr lang="ru-RU" dirty="0" smtClean="0"/>
              <a:t> не </a:t>
            </a:r>
            <a:r>
              <a:rPr lang="ru-RU" dirty="0" err="1" smtClean="0"/>
              <a:t>мав</a:t>
            </a:r>
            <a:r>
              <a:rPr lang="ru-RU" dirty="0" smtClean="0"/>
              <a:t>, а </a:t>
            </a:r>
            <a:r>
              <a:rPr lang="ru-RU" dirty="0" err="1" smtClean="0"/>
              <a:t>пітник</a:t>
            </a:r>
            <a:r>
              <a:rPr lang="ru-RU" dirty="0" smtClean="0"/>
              <a:t> слав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сідло</a:t>
            </a:r>
            <a:r>
              <a:rPr lang="ru-RU" dirty="0" smtClean="0"/>
              <a:t> клав у головах. Таким ж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всі</a:t>
            </a:r>
            <a:r>
              <a:rPr lang="ru-RU" dirty="0" smtClean="0"/>
              <a:t> </a:t>
            </a:r>
            <a:r>
              <a:rPr lang="ru-RU" dirty="0" err="1" smtClean="0"/>
              <a:t>інші</a:t>
            </a:r>
            <a:r>
              <a:rPr lang="ru-RU" dirty="0" smtClean="0"/>
              <a:t> </a:t>
            </a:r>
            <a:r>
              <a:rPr lang="ru-RU" dirty="0" err="1" smtClean="0"/>
              <a:t>вої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були</a:t>
            </a:r>
            <a:r>
              <a:rPr lang="ru-RU" dirty="0" smtClean="0"/>
              <a:t>. І </a:t>
            </a:r>
            <a:r>
              <a:rPr lang="ru-RU" dirty="0" err="1" smtClean="0"/>
              <a:t>посилав</a:t>
            </a:r>
            <a:r>
              <a:rPr lang="ru-RU" dirty="0" smtClean="0"/>
              <a:t> </a:t>
            </a:r>
            <a:r>
              <a:rPr lang="ru-RU" dirty="0" err="1" smtClean="0"/>
              <a:t>він</a:t>
            </a:r>
            <a:r>
              <a:rPr lang="ru-RU" dirty="0" smtClean="0"/>
              <a:t> до </a:t>
            </a:r>
            <a:r>
              <a:rPr lang="ru-RU" dirty="0" err="1" smtClean="0"/>
              <a:t>інших</a:t>
            </a:r>
            <a:r>
              <a:rPr lang="ru-RU" dirty="0" smtClean="0"/>
              <a:t> земель </a:t>
            </a:r>
            <a:r>
              <a:rPr lang="ru-RU" dirty="0" err="1" smtClean="0"/>
              <a:t>послів</a:t>
            </a:r>
            <a:r>
              <a:rPr lang="ru-RU" dirty="0" smtClean="0"/>
              <a:t>, </a:t>
            </a:r>
            <a:r>
              <a:rPr lang="ru-RU" dirty="0" err="1" smtClean="0"/>
              <a:t>кажучи</a:t>
            </a:r>
            <a:r>
              <a:rPr lang="ru-RU" dirty="0" smtClean="0"/>
              <a:t>: «Хочу на вас </a:t>
            </a:r>
            <a:r>
              <a:rPr lang="ru-RU" dirty="0" err="1" smtClean="0"/>
              <a:t>іти</a:t>
            </a:r>
            <a:r>
              <a:rPr lang="ru-RU" dirty="0" smtClean="0"/>
              <a:t>».              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/>
              <a:t>Перегляньте відео за посиланням: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 smtClean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www.youtube.com/watch?v=8ryLV6KOwyg</a:t>
            </a:r>
            <a:endParaRPr lang="uk-UA" dirty="0" smtClean="0">
              <a:hlinkClick r:id="rId2"/>
            </a:endParaRPr>
          </a:p>
          <a:p>
            <a:pPr>
              <a:buNone/>
            </a:pPr>
            <a:r>
              <a:rPr lang="uk-UA" dirty="0" smtClean="0">
                <a:hlinkClick r:id="rId2"/>
              </a:rPr>
              <a:t>Що ми віднесемо до внутрішньої політики князя?</a:t>
            </a:r>
          </a:p>
          <a:p>
            <a:pPr>
              <a:buNone/>
            </a:pPr>
            <a:r>
              <a:rPr lang="uk-UA" dirty="0" smtClean="0">
                <a:hlinkClick r:id="rId2"/>
              </a:rPr>
              <a:t>Скористайтеся сторінками підручника 41-44 ,щоб відповісти на це запитання .</a:t>
            </a:r>
            <a:endParaRPr lang="en-US" dirty="0" smtClean="0">
              <a:hlinkClick r:id="rId2"/>
            </a:endParaRPr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uk-UA" sz="2400" dirty="0" smtClean="0"/>
              <a:t>Перейдіть за </a:t>
            </a:r>
            <a:r>
              <a:rPr lang="en-US" sz="2400" dirty="0" smtClean="0"/>
              <a:t>QR </a:t>
            </a:r>
            <a:r>
              <a:rPr lang="uk-UA" sz="2400" dirty="0" smtClean="0"/>
              <a:t>кодом та виконайте завдання</a:t>
            </a:r>
            <a:r>
              <a:rPr lang="uk-UA" sz="2400" dirty="0" smtClean="0"/>
              <a:t>.</a:t>
            </a:r>
            <a:endParaRPr lang="uk-UA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t="2216" b="2216"/>
          <a:stretch>
            <a:fillRect/>
          </a:stretch>
        </p:blipFill>
        <p:spPr bwMode="auto">
          <a:xfrm rot="420000">
            <a:off x="3865686" y="1123957"/>
            <a:ext cx="4617720" cy="3931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pic>
        <p:nvPicPr>
          <p:cNvPr id="4" name="Содержимое 3" descr="Знімок екрана_15-10-2024_191623_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203231"/>
            <a:ext cx="4857784" cy="664012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Опрацюйте матеріал параграфу 8.</a:t>
            </a:r>
          </a:p>
          <a:p>
            <a:r>
              <a:rPr lang="uk-UA" dirty="0" smtClean="0"/>
              <a:t>Дайте відповідь на запитання 2,3 ст.46.</a:t>
            </a:r>
            <a:endParaRPr lang="uk-U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</TotalTime>
  <Words>82</Words>
  <Application>Microsoft Office PowerPoint</Application>
  <PresentationFormat>Экран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Князь Володимир Великий.</vt:lpstr>
      <vt:lpstr>Мета уроку: </vt:lpstr>
      <vt:lpstr>Основні дати:</vt:lpstr>
      <vt:lpstr>Робота з історичними джерелами</vt:lpstr>
      <vt:lpstr>Слайд 5</vt:lpstr>
      <vt:lpstr>Слайд 6</vt:lpstr>
      <vt:lpstr> </vt:lpstr>
      <vt:lpstr>Домашнє завдання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Князь Володимир Великий.</dc:title>
  <dc:creator>User</dc:creator>
  <cp:lastModifiedBy>User</cp:lastModifiedBy>
  <cp:revision>1</cp:revision>
  <dcterms:created xsi:type="dcterms:W3CDTF">2024-10-15T15:51:37Z</dcterms:created>
  <dcterms:modified xsi:type="dcterms:W3CDTF">2024-10-15T16:24:59Z</dcterms:modified>
</cp:coreProperties>
</file>