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45ADE66-E134-4F4A-A197-25F7968540C2}" type="datetimeFigureOut">
              <a:rPr lang="uk-UA" smtClean="0"/>
              <a:t>10.01.2025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C1CBCA5-0256-4737-9B87-5AB383FB9E8A}" type="slidenum">
              <a:rPr lang="uk-UA" smtClean="0"/>
              <a:t>‹#›</a:t>
            </a:fld>
            <a:endParaRPr lang="uk-UA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Історія України</a:t>
            </a:r>
          </a:p>
          <a:p>
            <a:r>
              <a:rPr lang="uk-UA" dirty="0" smtClean="0"/>
              <a:t>8 клас</a:t>
            </a:r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Пилип Орлик і його Конституція. </a:t>
            </a:r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err="1" smtClean="0"/>
              <a:t>охарактерезувати</a:t>
            </a:r>
            <a:r>
              <a:rPr lang="uk-UA" dirty="0" smtClean="0"/>
              <a:t> діяльність гетьмана в еміграції Пилипа </a:t>
            </a:r>
            <a:r>
              <a:rPr lang="uk-UA" dirty="0" smtClean="0"/>
              <a:t>Орлика</a:t>
            </a:r>
            <a:r>
              <a:rPr lang="uk-UA" dirty="0" smtClean="0"/>
              <a:t>;</a:t>
            </a:r>
            <a:endParaRPr lang="uk-UA" dirty="0" smtClean="0"/>
          </a:p>
          <a:p>
            <a:r>
              <a:rPr lang="uk-UA" dirty="0" smtClean="0"/>
              <a:t>ознайомити </a:t>
            </a:r>
            <a:r>
              <a:rPr lang="uk-UA" dirty="0" smtClean="0"/>
              <a:t>учнів з основними положеннями першої Української Конституції, а також охарактеризувати Прутський похід Петра І; </a:t>
            </a:r>
            <a:endParaRPr lang="uk-UA" dirty="0" smtClean="0"/>
          </a:p>
          <a:p>
            <a:r>
              <a:rPr lang="uk-UA" dirty="0" smtClean="0"/>
              <a:t>аналізувати </a:t>
            </a:r>
            <a:r>
              <a:rPr lang="uk-UA" dirty="0" smtClean="0"/>
              <a:t>зміст основних положень Конституції П. </a:t>
            </a:r>
            <a:r>
              <a:rPr lang="uk-UA" dirty="0" smtClean="0"/>
              <a:t>Орлика;</a:t>
            </a:r>
          </a:p>
          <a:p>
            <a:r>
              <a:rPr lang="uk-UA" dirty="0" smtClean="0"/>
              <a:t> </a:t>
            </a:r>
            <a:r>
              <a:rPr lang="uk-UA" dirty="0" smtClean="0"/>
              <a:t>формувати вміння давати оцінку діяльності історичної особи, використовуючи різні точки зору</a:t>
            </a:r>
            <a:r>
              <a:rPr lang="uk-UA" dirty="0" smtClean="0"/>
              <a:t>;</a:t>
            </a:r>
          </a:p>
          <a:p>
            <a:r>
              <a:rPr lang="uk-UA" dirty="0" smtClean="0"/>
              <a:t> </a:t>
            </a:r>
            <a:r>
              <a:rPr lang="uk-UA" dirty="0" smtClean="0"/>
              <a:t>формувати громадянську позицію патріотів власної держави</a:t>
            </a:r>
            <a:r>
              <a:rPr lang="uk-UA" dirty="0" smtClean="0"/>
              <a:t>,</a:t>
            </a:r>
          </a:p>
          <a:p>
            <a:r>
              <a:rPr lang="uk-UA" dirty="0" smtClean="0"/>
              <a:t> </a:t>
            </a:r>
            <a:r>
              <a:rPr lang="uk-UA" dirty="0" err="1" smtClean="0"/>
              <a:t>виховув</a:t>
            </a:r>
            <a:r>
              <a:rPr lang="uk-UA" dirty="0" smtClean="0"/>
              <a:t>;ти </a:t>
            </a:r>
            <a:r>
              <a:rPr lang="uk-UA" dirty="0" smtClean="0"/>
              <a:t>зацікавленість до дослідження історичного минулого українського народу.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Мета уроку:</a:t>
            </a:r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uk-UA" b="1" i="1" u="sng" dirty="0" smtClean="0"/>
              <a:t>Історичний диктант</a:t>
            </a:r>
            <a:endParaRPr lang="uk-UA" dirty="0" smtClean="0"/>
          </a:p>
          <a:p>
            <a:r>
              <a:rPr lang="uk-UA" dirty="0" smtClean="0"/>
              <a:t>Скільки років тривала Північна війна? </a:t>
            </a:r>
            <a:r>
              <a:rPr lang="uk-UA" i="1" dirty="0" smtClean="0"/>
              <a:t>(21 р.)</a:t>
            </a:r>
            <a:endParaRPr lang="uk-UA" dirty="0" smtClean="0"/>
          </a:p>
          <a:p>
            <a:r>
              <a:rPr lang="uk-UA" dirty="0" smtClean="0"/>
              <a:t> Коли між Україною та Швецією було укладено таємний договір? </a:t>
            </a:r>
            <a:r>
              <a:rPr lang="uk-UA" i="1" dirty="0" smtClean="0"/>
              <a:t>(1706р.)</a:t>
            </a:r>
            <a:endParaRPr lang="uk-UA" dirty="0" smtClean="0"/>
          </a:p>
          <a:p>
            <a:r>
              <a:rPr lang="uk-UA" dirty="0" smtClean="0"/>
              <a:t>Скільки років було І. Мазепі, коли він став гетьманом? </a:t>
            </a:r>
            <a:r>
              <a:rPr lang="uk-UA" i="1" dirty="0" smtClean="0"/>
              <a:t>(50).</a:t>
            </a:r>
          </a:p>
          <a:p>
            <a:r>
              <a:rPr lang="uk-UA" dirty="0" smtClean="0"/>
              <a:t> Хто доносив цареві на І. Мазепу ? </a:t>
            </a:r>
            <a:r>
              <a:rPr lang="uk-UA" i="1" dirty="0" smtClean="0"/>
              <a:t>(В. Кочубей. І. Іскра).</a:t>
            </a:r>
            <a:endParaRPr lang="uk-UA" dirty="0" smtClean="0"/>
          </a:p>
          <a:p>
            <a:r>
              <a:rPr lang="uk-UA" dirty="0" smtClean="0"/>
              <a:t>Коли І. Мазепа відверто перейшов на бік шведів? </a:t>
            </a:r>
            <a:r>
              <a:rPr lang="uk-UA" i="1" dirty="0" smtClean="0"/>
              <a:t>(24 жовтня  1708 р.)</a:t>
            </a:r>
            <a:endParaRPr lang="uk-UA" dirty="0" smtClean="0"/>
          </a:p>
          <a:p>
            <a:r>
              <a:rPr lang="uk-UA" dirty="0" smtClean="0"/>
              <a:t>Яке місто за наказом Петра І було вщент знищене? </a:t>
            </a:r>
            <a:r>
              <a:rPr lang="uk-UA" i="1" dirty="0" smtClean="0"/>
              <a:t>(Батурин).</a:t>
            </a:r>
            <a:endParaRPr lang="uk-UA" dirty="0" smtClean="0"/>
          </a:p>
          <a:p>
            <a:r>
              <a:rPr lang="uk-UA" dirty="0" smtClean="0"/>
              <a:t>Який кошовий отаман був прихильний до І. Мазепи? </a:t>
            </a:r>
            <a:r>
              <a:rPr lang="uk-UA" i="1" dirty="0" smtClean="0"/>
              <a:t>(Кость  Гордієнко).</a:t>
            </a:r>
            <a:endParaRPr lang="uk-UA" dirty="0" smtClean="0"/>
          </a:p>
          <a:p>
            <a:r>
              <a:rPr lang="uk-UA" dirty="0" smtClean="0"/>
              <a:t>Яку Січ було зруйновано у травні 1709р.? </a:t>
            </a:r>
            <a:r>
              <a:rPr lang="uk-UA" i="1" dirty="0" smtClean="0"/>
              <a:t>(Чортомлицьку).</a:t>
            </a:r>
          </a:p>
          <a:p>
            <a:r>
              <a:rPr lang="uk-UA" dirty="0" smtClean="0"/>
              <a:t>Коли відбулася битва під Полтавою? </a:t>
            </a:r>
            <a:r>
              <a:rPr lang="uk-UA" i="1" dirty="0" smtClean="0"/>
              <a:t>(27 червня 1709 р.).</a:t>
            </a:r>
          </a:p>
          <a:p>
            <a:r>
              <a:rPr lang="uk-UA" dirty="0" smtClean="0"/>
              <a:t> Що таке «анафема»? </a:t>
            </a:r>
            <a:r>
              <a:rPr lang="uk-UA" i="1" dirty="0" smtClean="0"/>
              <a:t>(прокляття).</a:t>
            </a:r>
          </a:p>
          <a:p>
            <a:r>
              <a:rPr lang="uk-UA" dirty="0" smtClean="0"/>
              <a:t> Гетьманом якої частини  України був І. Мазепа? </a:t>
            </a:r>
            <a:r>
              <a:rPr lang="uk-UA" i="1" dirty="0" smtClean="0"/>
              <a:t>(Лівобережної).</a:t>
            </a:r>
            <a:endParaRPr lang="uk-UA" dirty="0" smtClean="0"/>
          </a:p>
          <a:p>
            <a:r>
              <a:rPr lang="uk-UA" dirty="0" smtClean="0"/>
              <a:t> Який титул отримав І. Мазепа від австрійського імператора? </a:t>
            </a:r>
            <a:r>
              <a:rPr lang="uk-UA" i="1" dirty="0" smtClean="0"/>
              <a:t>(князя Священної Римської імперії).</a:t>
            </a:r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Перевірка </a:t>
            </a:r>
            <a:r>
              <a:rPr lang="uk-UA" dirty="0" err="1" smtClean="0"/>
              <a:t>д.з</a:t>
            </a:r>
            <a:r>
              <a:rPr lang="uk-UA" dirty="0" smtClean="0"/>
              <a:t>.</a:t>
            </a:r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1.Гетьман в еміграції.</a:t>
            </a:r>
          </a:p>
          <a:p>
            <a:pPr>
              <a:buNone/>
            </a:pPr>
            <a:r>
              <a:rPr lang="uk-UA" dirty="0" smtClean="0"/>
              <a:t>2.Конституція Пилипа Орлика. 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План уроку:</a:t>
            </a:r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Пилип Орлик</a:t>
            </a: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643050"/>
            <a:ext cx="7358115" cy="384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99015" y="642918"/>
            <a:ext cx="7116323" cy="5120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0889" y="1531524"/>
            <a:ext cx="8323078" cy="3397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68068357274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857232"/>
            <a:ext cx="7721279" cy="435771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Робота з документами</a:t>
            </a:r>
            <a:endParaRPr lang="uk-UA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428736"/>
            <a:ext cx="6264805" cy="4500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Робота з документом</a:t>
            </a:r>
            <a:endParaRPr lang="uk-UA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0"/>
            <a:ext cx="7290573" cy="2358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1.Опрацювати параграф 27-28.</a:t>
            </a:r>
          </a:p>
          <a:p>
            <a:r>
              <a:rPr lang="uk-UA" dirty="0" smtClean="0"/>
              <a:t>2.Виконати завдання 1,2 ст.197.</a:t>
            </a:r>
          </a:p>
          <a:p>
            <a:r>
              <a:rPr lang="uk-UA" dirty="0" smtClean="0"/>
              <a:t>3.</a:t>
            </a:r>
            <a:r>
              <a:rPr lang="ru-RU" dirty="0" smtClean="0"/>
              <a:t> </a:t>
            </a:r>
            <a:r>
              <a:rPr lang="ru-RU" dirty="0" err="1" smtClean="0"/>
              <a:t>Висловіть</a:t>
            </a:r>
            <a:r>
              <a:rPr lang="ru-RU" dirty="0" smtClean="0"/>
              <a:t> </a:t>
            </a:r>
            <a:r>
              <a:rPr lang="ru-RU" dirty="0" err="1" smtClean="0"/>
              <a:t>власне</a:t>
            </a:r>
            <a:r>
              <a:rPr lang="ru-RU" dirty="0" smtClean="0"/>
              <a:t> </a:t>
            </a:r>
            <a:r>
              <a:rPr lang="ru-RU" dirty="0" err="1" smtClean="0"/>
              <a:t>судження</a:t>
            </a:r>
            <a:r>
              <a:rPr lang="ru-RU" dirty="0" smtClean="0"/>
              <a:t>, </a:t>
            </a:r>
            <a:r>
              <a:rPr lang="ru-RU" dirty="0" err="1" smtClean="0"/>
              <a:t>чому</a:t>
            </a:r>
            <a:r>
              <a:rPr lang="ru-RU" dirty="0" smtClean="0"/>
              <a:t> </a:t>
            </a:r>
            <a:r>
              <a:rPr lang="ru-RU" dirty="0" err="1" smtClean="0"/>
              <a:t>Конституція</a:t>
            </a:r>
            <a:r>
              <a:rPr lang="ru-RU" dirty="0" smtClean="0"/>
              <a:t>, яка </a:t>
            </a:r>
            <a:r>
              <a:rPr lang="ru-RU" dirty="0" err="1" smtClean="0"/>
              <a:t>фактично</a:t>
            </a:r>
            <a:r>
              <a:rPr lang="ru-RU" dirty="0" smtClean="0"/>
              <a:t> так </a:t>
            </a:r>
            <a:r>
              <a:rPr lang="ru-RU" dirty="0" err="1" smtClean="0"/>
              <a:t>і</a:t>
            </a:r>
            <a:r>
              <a:rPr lang="ru-RU" dirty="0" smtClean="0"/>
              <a:t> не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втілена</a:t>
            </a:r>
            <a:r>
              <a:rPr lang="ru-RU" dirty="0" smtClean="0"/>
              <a:t> у </a:t>
            </a:r>
            <a:r>
              <a:rPr lang="ru-RU" dirty="0" err="1" smtClean="0"/>
              <a:t>життя</a:t>
            </a:r>
            <a:r>
              <a:rPr lang="ru-RU" dirty="0" smtClean="0"/>
              <a:t>, мала </a:t>
            </a:r>
            <a:r>
              <a:rPr lang="ru-RU" dirty="0" err="1" smtClean="0"/>
              <a:t>величезний</a:t>
            </a:r>
            <a:r>
              <a:rPr lang="ru-RU" dirty="0" smtClean="0"/>
              <a:t> </a:t>
            </a:r>
            <a:r>
              <a:rPr lang="ru-RU" dirty="0" err="1" smtClean="0"/>
              <a:t>вплив</a:t>
            </a:r>
            <a:r>
              <a:rPr lang="ru-RU" dirty="0" smtClean="0"/>
              <a:t> на </a:t>
            </a:r>
            <a:r>
              <a:rPr lang="ru-RU" dirty="0" err="1" smtClean="0"/>
              <a:t>подальший</a:t>
            </a:r>
            <a:r>
              <a:rPr lang="ru-RU" dirty="0" smtClean="0"/>
              <a:t> </a:t>
            </a:r>
            <a:r>
              <a:rPr lang="ru-RU" dirty="0" err="1" smtClean="0"/>
              <a:t>розвиток</a:t>
            </a:r>
            <a:r>
              <a:rPr lang="ru-RU" dirty="0" smtClean="0"/>
              <a:t> </a:t>
            </a:r>
            <a:r>
              <a:rPr lang="ru-RU" dirty="0" err="1" smtClean="0"/>
              <a:t>української</a:t>
            </a:r>
            <a:r>
              <a:rPr lang="ru-RU" dirty="0" smtClean="0"/>
              <a:t> </a:t>
            </a:r>
            <a:r>
              <a:rPr lang="ru-RU" dirty="0" err="1" smtClean="0"/>
              <a:t>державності</a:t>
            </a:r>
            <a:r>
              <a:rPr lang="ru-RU" smtClean="0"/>
              <a:t>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завдання.</a:t>
            </a:r>
            <a:endParaRPr lang="uk-U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31</TotalTime>
  <Words>149</Words>
  <Application>Microsoft Office PowerPoint</Application>
  <PresentationFormat>Экран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Бумажная</vt:lpstr>
      <vt:lpstr>Пилип Орлик і його Конституція. </vt:lpstr>
      <vt:lpstr>Мета уроку:</vt:lpstr>
      <vt:lpstr>Перевірка д.з.</vt:lpstr>
      <vt:lpstr>План уроку:</vt:lpstr>
      <vt:lpstr>Пилип Орлик</vt:lpstr>
      <vt:lpstr>Слайд 6</vt:lpstr>
      <vt:lpstr>Слайд 7</vt:lpstr>
      <vt:lpstr>Слайд 8</vt:lpstr>
      <vt:lpstr>Робота з документами</vt:lpstr>
      <vt:lpstr>Робота з документом</vt:lpstr>
      <vt:lpstr>Домашнє завдання.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Пилип Орлик і його Конституція. </dc:title>
  <dc:creator>User</dc:creator>
  <cp:lastModifiedBy>User</cp:lastModifiedBy>
  <cp:revision>1</cp:revision>
  <dcterms:created xsi:type="dcterms:W3CDTF">2025-01-10T14:14:24Z</dcterms:created>
  <dcterms:modified xsi:type="dcterms:W3CDTF">2025-01-10T14:46:04Z</dcterms:modified>
</cp:coreProperties>
</file>