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rels" ContentType="application/vnd.openxmlformats-package.relationships+xml"/>
  <Default Extension="xml" ContentType="application/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diagrams/layout5.xml" ContentType="application/vnd.openxmlformats-officedocument.drawingml.diagramLayout+xml"/>
  <Override PartName="/ppt/diagrams/data6.xml" ContentType="application/vnd.openxmlformats-officedocument.drawingml.diagramData+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Override PartName="/ppt/diagrams/data5.xml" ContentType="application/vnd.openxmlformats-officedocument.drawingml.diagramData+xml"/>
  <Override PartName="/ppt/diagrams/colors7.xml" ContentType="application/vnd.openxmlformats-officedocument.drawingml.diagramColors+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diagrams/colors6.xml" ContentType="application/vnd.openxmlformats-officedocument.drawingml.diagramColors+xml"/>
  <Override PartName="/ppt/diagrams/quickStyle8.xml" ContentType="application/vnd.openxmlformats-officedocument.drawingml.diagramStyle+xml"/>
  <Override PartName="/ppt/diagrams/quickStyle9.xml" ContentType="application/vnd.openxmlformats-officedocument.drawingml.diagramStyl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quickStyle6.xml" ContentType="application/vnd.openxmlformats-officedocument.drawingml.diagramStyle+xml"/>
  <Override PartName="/ppt/diagrams/quickStyle7.xml" ContentType="application/vnd.openxmlformats-officedocument.drawingml.diagramStyl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4" r:id="rId5"/>
    <p:sldId id="268" r:id="rId6"/>
    <p:sldId id="265" r:id="rId7"/>
    <p:sldId id="260" r:id="rId8"/>
    <p:sldId id="266" r:id="rId9"/>
    <p:sldId id="263" r:id="rId10"/>
    <p:sldId id="267"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779" autoAdjust="0"/>
    <p:restoredTop sz="94660"/>
  </p:normalViewPr>
  <p:slideViewPr>
    <p:cSldViewPr>
      <p:cViewPr varScale="1">
        <p:scale>
          <a:sx n="68" d="100"/>
          <a:sy n="68" d="100"/>
        </p:scale>
        <p:origin x="-147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F80CDB-1FDC-48A2-B2BF-6048B2139DC5}" type="doc">
      <dgm:prSet loTypeId="urn:microsoft.com/office/officeart/2005/8/layout/hProcess11" loCatId="process" qsTypeId="urn:microsoft.com/office/officeart/2005/8/quickstyle/simple1" qsCatId="simple" csTypeId="urn:microsoft.com/office/officeart/2005/8/colors/accent1_2" csCatId="accent1" phldr="1"/>
      <dgm:spPr/>
    </dgm:pt>
    <dgm:pt modelId="{DDFE9EB4-B30C-4A60-93EE-2B54D8CBA4E4}">
      <dgm:prSet phldrT="[Текст]" custT="1"/>
      <dgm:spPr/>
      <dgm:t>
        <a:bodyPr/>
        <a:lstStyle/>
        <a:p>
          <a:r>
            <a:rPr lang="uk-UA" sz="2400" dirty="0" smtClean="0"/>
            <a:t>ХІ ст.</a:t>
          </a:r>
          <a:endParaRPr lang="ru-RU" sz="2400" dirty="0"/>
        </a:p>
      </dgm:t>
    </dgm:pt>
    <dgm:pt modelId="{3F736BB7-E78B-4098-ACF0-BFFC97B56CE9}" type="parTrans" cxnId="{EDB93516-3960-46FB-9AE4-CADCAF3151AC}">
      <dgm:prSet/>
      <dgm:spPr/>
      <dgm:t>
        <a:bodyPr/>
        <a:lstStyle/>
        <a:p>
          <a:endParaRPr lang="ru-RU"/>
        </a:p>
      </dgm:t>
    </dgm:pt>
    <dgm:pt modelId="{6A3B07E7-E6BA-4B79-8800-4C181B7E7C0E}" type="sibTrans" cxnId="{EDB93516-3960-46FB-9AE4-CADCAF3151AC}">
      <dgm:prSet/>
      <dgm:spPr/>
      <dgm:t>
        <a:bodyPr/>
        <a:lstStyle/>
        <a:p>
          <a:endParaRPr lang="ru-RU"/>
        </a:p>
      </dgm:t>
    </dgm:pt>
    <dgm:pt modelId="{68E84ABE-B015-4CBC-AF6F-E9D60D0EB929}">
      <dgm:prSet phldrT="[Текст]" custT="1"/>
      <dgm:spPr/>
      <dgm:t>
        <a:bodyPr/>
        <a:lstStyle/>
        <a:p>
          <a:r>
            <a:rPr lang="uk-UA" sz="2400" dirty="0" smtClean="0"/>
            <a:t>Стрічка часу</a:t>
          </a:r>
          <a:endParaRPr lang="ru-RU" sz="2400" dirty="0"/>
        </a:p>
      </dgm:t>
    </dgm:pt>
    <dgm:pt modelId="{3DA56C37-125F-44BD-9FF6-74A5A9293F9A}" type="parTrans" cxnId="{0E66B816-199A-4D49-87DE-18FFDAB82094}">
      <dgm:prSet/>
      <dgm:spPr/>
      <dgm:t>
        <a:bodyPr/>
        <a:lstStyle/>
        <a:p>
          <a:endParaRPr lang="ru-RU"/>
        </a:p>
      </dgm:t>
    </dgm:pt>
    <dgm:pt modelId="{C559186E-6DDE-4625-A2E8-30B308B113B1}" type="sibTrans" cxnId="{0E66B816-199A-4D49-87DE-18FFDAB82094}">
      <dgm:prSet/>
      <dgm:spPr/>
      <dgm:t>
        <a:bodyPr/>
        <a:lstStyle/>
        <a:p>
          <a:endParaRPr lang="ru-RU"/>
        </a:p>
      </dgm:t>
    </dgm:pt>
    <dgm:pt modelId="{E8B5F120-F0E4-4101-8B56-3A88B8D8C347}">
      <dgm:prSet phldrT="[Текст]" custT="1"/>
      <dgm:spPr/>
      <dgm:t>
        <a:bodyPr/>
        <a:lstStyle/>
        <a:p>
          <a:r>
            <a:rPr lang="uk-UA" sz="2400" dirty="0" smtClean="0"/>
            <a:t>ХІІ ст.</a:t>
          </a:r>
          <a:endParaRPr lang="ru-RU" sz="2400" dirty="0"/>
        </a:p>
      </dgm:t>
    </dgm:pt>
    <dgm:pt modelId="{83B6B5D3-D914-474A-BE74-946717F30EFE}" type="parTrans" cxnId="{EAF8E45A-7729-40C3-9460-8CBA09816D51}">
      <dgm:prSet/>
      <dgm:spPr/>
      <dgm:t>
        <a:bodyPr/>
        <a:lstStyle/>
        <a:p>
          <a:endParaRPr lang="ru-RU"/>
        </a:p>
      </dgm:t>
    </dgm:pt>
    <dgm:pt modelId="{1AD4E98F-AE36-4BA2-AC29-E661B33EDF68}" type="sibTrans" cxnId="{EAF8E45A-7729-40C3-9460-8CBA09816D51}">
      <dgm:prSet/>
      <dgm:spPr/>
      <dgm:t>
        <a:bodyPr/>
        <a:lstStyle/>
        <a:p>
          <a:endParaRPr lang="ru-RU"/>
        </a:p>
      </dgm:t>
    </dgm:pt>
    <dgm:pt modelId="{17C76EAF-4B7E-4DE8-961F-FCC16F770E8D}">
      <dgm:prSet/>
      <dgm:spPr/>
      <dgm:t>
        <a:bodyPr/>
        <a:lstStyle/>
        <a:p>
          <a:endParaRPr lang="ru-RU" dirty="0"/>
        </a:p>
      </dgm:t>
    </dgm:pt>
    <dgm:pt modelId="{05E28B9B-3A78-444A-8BAF-A28A2FBE76BB}" type="parTrans" cxnId="{DA2B2092-A2D0-4A48-B959-ECB073C350AC}">
      <dgm:prSet/>
      <dgm:spPr/>
      <dgm:t>
        <a:bodyPr/>
        <a:lstStyle/>
        <a:p>
          <a:endParaRPr lang="ru-RU"/>
        </a:p>
      </dgm:t>
    </dgm:pt>
    <dgm:pt modelId="{66E66F5F-E04F-4856-B57E-3F9141040CC1}" type="sibTrans" cxnId="{DA2B2092-A2D0-4A48-B959-ECB073C350AC}">
      <dgm:prSet/>
      <dgm:spPr/>
      <dgm:t>
        <a:bodyPr/>
        <a:lstStyle/>
        <a:p>
          <a:endParaRPr lang="ru-RU"/>
        </a:p>
      </dgm:t>
    </dgm:pt>
    <dgm:pt modelId="{9042EEE6-E810-4631-B711-A8A44B2B9BF4}">
      <dgm:prSet/>
      <dgm:spPr/>
      <dgm:t>
        <a:bodyPr/>
        <a:lstStyle/>
        <a:p>
          <a:endParaRPr lang="ru-RU" dirty="0"/>
        </a:p>
      </dgm:t>
    </dgm:pt>
    <dgm:pt modelId="{37FE5E6A-43B3-4BC3-9DDB-6AF44C9254C7}" type="parTrans" cxnId="{3C47597E-F37E-4365-A60A-9386E4624853}">
      <dgm:prSet/>
      <dgm:spPr/>
      <dgm:t>
        <a:bodyPr/>
        <a:lstStyle/>
        <a:p>
          <a:endParaRPr lang="ru-RU"/>
        </a:p>
      </dgm:t>
    </dgm:pt>
    <dgm:pt modelId="{CC8DF87F-0942-4FB4-A63A-7792056C799A}" type="sibTrans" cxnId="{3C47597E-F37E-4365-A60A-9386E4624853}">
      <dgm:prSet/>
      <dgm:spPr/>
      <dgm:t>
        <a:bodyPr/>
        <a:lstStyle/>
        <a:p>
          <a:endParaRPr lang="ru-RU"/>
        </a:p>
      </dgm:t>
    </dgm:pt>
    <dgm:pt modelId="{E613CCCB-3E10-42B6-AEB8-7FED9248AA64}">
      <dgm:prSet/>
      <dgm:spPr/>
      <dgm:t>
        <a:bodyPr/>
        <a:lstStyle/>
        <a:p>
          <a:endParaRPr lang="ru-RU" dirty="0"/>
        </a:p>
      </dgm:t>
    </dgm:pt>
    <dgm:pt modelId="{218BE037-E10F-41AD-A205-5B3701595202}" type="parTrans" cxnId="{C319D2E6-D57B-45AB-A21D-AD6E8FF2B46C}">
      <dgm:prSet/>
      <dgm:spPr/>
      <dgm:t>
        <a:bodyPr/>
        <a:lstStyle/>
        <a:p>
          <a:endParaRPr lang="ru-RU"/>
        </a:p>
      </dgm:t>
    </dgm:pt>
    <dgm:pt modelId="{7F9423F3-E056-408E-9496-7429E48CC82C}" type="sibTrans" cxnId="{C319D2E6-D57B-45AB-A21D-AD6E8FF2B46C}">
      <dgm:prSet/>
      <dgm:spPr/>
      <dgm:t>
        <a:bodyPr/>
        <a:lstStyle/>
        <a:p>
          <a:endParaRPr lang="ru-RU"/>
        </a:p>
      </dgm:t>
    </dgm:pt>
    <dgm:pt modelId="{54AFA201-0D52-4C4C-AB98-2258B619BE5D}" type="pres">
      <dgm:prSet presAssocID="{92F80CDB-1FDC-48A2-B2BF-6048B2139DC5}" presName="Name0" presStyleCnt="0">
        <dgm:presLayoutVars>
          <dgm:dir/>
          <dgm:resizeHandles val="exact"/>
        </dgm:presLayoutVars>
      </dgm:prSet>
      <dgm:spPr/>
    </dgm:pt>
    <dgm:pt modelId="{0E3DCD7B-FCD2-455B-B51A-3210BAE681FB}" type="pres">
      <dgm:prSet presAssocID="{92F80CDB-1FDC-48A2-B2BF-6048B2139DC5}" presName="arrow" presStyleLbl="bgShp" presStyleIdx="0" presStyleCnt="1"/>
      <dgm:spPr/>
    </dgm:pt>
    <dgm:pt modelId="{1C607D99-5DE7-4554-BFA2-0AC8C0DB75AC}" type="pres">
      <dgm:prSet presAssocID="{92F80CDB-1FDC-48A2-B2BF-6048B2139DC5}" presName="points" presStyleCnt="0"/>
      <dgm:spPr/>
    </dgm:pt>
    <dgm:pt modelId="{8AC60644-4739-49FF-A6EA-3D0B9F74AFD9}" type="pres">
      <dgm:prSet presAssocID="{DDFE9EB4-B30C-4A60-93EE-2B54D8CBA4E4}" presName="compositeA" presStyleCnt="0"/>
      <dgm:spPr/>
    </dgm:pt>
    <dgm:pt modelId="{1120A389-2BA0-4046-AE87-CD4E85C0A121}" type="pres">
      <dgm:prSet presAssocID="{DDFE9EB4-B30C-4A60-93EE-2B54D8CBA4E4}" presName="textA" presStyleLbl="revTx" presStyleIdx="0" presStyleCnt="6" custScaleX="212260" custScaleY="64851" custLinFactY="40851" custLinFactNeighborX="-44338" custLinFactNeighborY="100000">
        <dgm:presLayoutVars>
          <dgm:bulletEnabled val="1"/>
        </dgm:presLayoutVars>
      </dgm:prSet>
      <dgm:spPr/>
      <dgm:t>
        <a:bodyPr/>
        <a:lstStyle/>
        <a:p>
          <a:endParaRPr lang="ru-RU"/>
        </a:p>
      </dgm:t>
    </dgm:pt>
    <dgm:pt modelId="{3393920F-869E-402A-8AF5-806823A43C81}" type="pres">
      <dgm:prSet presAssocID="{DDFE9EB4-B30C-4A60-93EE-2B54D8CBA4E4}" presName="circleA" presStyleLbl="node1" presStyleIdx="0" presStyleCnt="6" custLinFactNeighborX="17732" custLinFactNeighborY="59138"/>
      <dgm:spPr/>
    </dgm:pt>
    <dgm:pt modelId="{981CB27B-4FB8-46DB-925B-FA38DDE081EE}" type="pres">
      <dgm:prSet presAssocID="{DDFE9EB4-B30C-4A60-93EE-2B54D8CBA4E4}" presName="spaceA" presStyleCnt="0"/>
      <dgm:spPr/>
    </dgm:pt>
    <dgm:pt modelId="{A0B8E488-C556-4A0B-BD13-2B410DBE2AC4}" type="pres">
      <dgm:prSet presAssocID="{6A3B07E7-E6BA-4B79-8800-4C181B7E7C0E}" presName="space" presStyleCnt="0"/>
      <dgm:spPr/>
    </dgm:pt>
    <dgm:pt modelId="{501BE6F7-6585-43C5-92A6-6EF8A9213E11}" type="pres">
      <dgm:prSet presAssocID="{E613CCCB-3E10-42B6-AEB8-7FED9248AA64}" presName="compositeB" presStyleCnt="0"/>
      <dgm:spPr/>
    </dgm:pt>
    <dgm:pt modelId="{7119C3A0-B4D6-4B35-A46D-84CDDAEF5191}" type="pres">
      <dgm:prSet presAssocID="{E613CCCB-3E10-42B6-AEB8-7FED9248AA64}" presName="textB" presStyleLbl="revTx" presStyleIdx="1" presStyleCnt="6">
        <dgm:presLayoutVars>
          <dgm:bulletEnabled val="1"/>
        </dgm:presLayoutVars>
      </dgm:prSet>
      <dgm:spPr/>
      <dgm:t>
        <a:bodyPr/>
        <a:lstStyle/>
        <a:p>
          <a:endParaRPr lang="ru-RU"/>
        </a:p>
      </dgm:t>
    </dgm:pt>
    <dgm:pt modelId="{FEC913C5-B28E-46E7-97BF-CF9B407CCCDC}" type="pres">
      <dgm:prSet presAssocID="{E613CCCB-3E10-42B6-AEB8-7FED9248AA64}" presName="circleB" presStyleLbl="node1" presStyleIdx="1" presStyleCnt="6" custLinFactNeighborX="92880" custLinFactNeighborY="-3125"/>
      <dgm:spPr/>
    </dgm:pt>
    <dgm:pt modelId="{88D0AC35-5BC8-485D-ACCD-C80EA9A25EC3}" type="pres">
      <dgm:prSet presAssocID="{E613CCCB-3E10-42B6-AEB8-7FED9248AA64}" presName="spaceB" presStyleCnt="0"/>
      <dgm:spPr/>
    </dgm:pt>
    <dgm:pt modelId="{9242334F-AC74-4E06-907C-A9CC9EC16824}" type="pres">
      <dgm:prSet presAssocID="{7F9423F3-E056-408E-9496-7429E48CC82C}" presName="space" presStyleCnt="0"/>
      <dgm:spPr/>
    </dgm:pt>
    <dgm:pt modelId="{D3196E23-94D8-4C7B-AC1F-074E3E1213AE}" type="pres">
      <dgm:prSet presAssocID="{9042EEE6-E810-4631-B711-A8A44B2B9BF4}" presName="compositeA" presStyleCnt="0"/>
      <dgm:spPr/>
    </dgm:pt>
    <dgm:pt modelId="{EB03103F-CBE7-4B40-BE24-19BF3E896A0E}" type="pres">
      <dgm:prSet presAssocID="{9042EEE6-E810-4631-B711-A8A44B2B9BF4}" presName="textA" presStyleLbl="revTx" presStyleIdx="2" presStyleCnt="6">
        <dgm:presLayoutVars>
          <dgm:bulletEnabled val="1"/>
        </dgm:presLayoutVars>
      </dgm:prSet>
      <dgm:spPr/>
      <dgm:t>
        <a:bodyPr/>
        <a:lstStyle/>
        <a:p>
          <a:endParaRPr lang="ru-RU"/>
        </a:p>
      </dgm:t>
    </dgm:pt>
    <dgm:pt modelId="{75533B04-2A72-49C0-B79A-CA223379DCEF}" type="pres">
      <dgm:prSet presAssocID="{9042EEE6-E810-4631-B711-A8A44B2B9BF4}" presName="circleA" presStyleLbl="node1" presStyleIdx="2" presStyleCnt="6" custLinFactX="100000" custLinFactNeighborX="195013" custLinFactNeighborY="-3125"/>
      <dgm:spPr/>
    </dgm:pt>
    <dgm:pt modelId="{A269616A-76DE-415D-999E-9C3D8A729AD7}" type="pres">
      <dgm:prSet presAssocID="{9042EEE6-E810-4631-B711-A8A44B2B9BF4}" presName="spaceA" presStyleCnt="0"/>
      <dgm:spPr/>
    </dgm:pt>
    <dgm:pt modelId="{B86A6F96-31D6-41CF-B7E0-99325DD06486}" type="pres">
      <dgm:prSet presAssocID="{CC8DF87F-0942-4FB4-A63A-7792056C799A}" presName="space" presStyleCnt="0"/>
      <dgm:spPr/>
    </dgm:pt>
    <dgm:pt modelId="{5DDB90A3-CB0B-46F7-A638-07F7D9EB29B7}" type="pres">
      <dgm:prSet presAssocID="{68E84ABE-B015-4CBC-AF6F-E9D60D0EB929}" presName="compositeB" presStyleCnt="0"/>
      <dgm:spPr/>
    </dgm:pt>
    <dgm:pt modelId="{1B74916E-435A-46BB-BD59-A0CBEF648FFF}" type="pres">
      <dgm:prSet presAssocID="{68E84ABE-B015-4CBC-AF6F-E9D60D0EB929}" presName="textB" presStyleLbl="revTx" presStyleIdx="3" presStyleCnt="6" custScaleX="374234" custScaleY="63332" custLinFactY="-71915" custLinFactNeighborX="29031" custLinFactNeighborY="-100000">
        <dgm:presLayoutVars>
          <dgm:bulletEnabled val="1"/>
        </dgm:presLayoutVars>
      </dgm:prSet>
      <dgm:spPr/>
      <dgm:t>
        <a:bodyPr/>
        <a:lstStyle/>
        <a:p>
          <a:endParaRPr lang="ru-RU"/>
        </a:p>
      </dgm:t>
    </dgm:pt>
    <dgm:pt modelId="{55C1E171-0047-43E0-9079-EC86B88E9AF8}" type="pres">
      <dgm:prSet presAssocID="{68E84ABE-B015-4CBC-AF6F-E9D60D0EB929}" presName="circleB" presStyleLbl="node1" presStyleIdx="3" presStyleCnt="6" custLinFactX="84381" custLinFactNeighborX="100000" custLinFactNeighborY="-39793"/>
      <dgm:spPr/>
      <dgm:t>
        <a:bodyPr/>
        <a:lstStyle/>
        <a:p>
          <a:endParaRPr lang="ru-RU"/>
        </a:p>
      </dgm:t>
    </dgm:pt>
    <dgm:pt modelId="{8C0E2465-7EB2-4F59-B6DA-8CEFE2D06BB8}" type="pres">
      <dgm:prSet presAssocID="{68E84ABE-B015-4CBC-AF6F-E9D60D0EB929}" presName="spaceB" presStyleCnt="0"/>
      <dgm:spPr/>
    </dgm:pt>
    <dgm:pt modelId="{9B62230D-4E3A-4A45-9429-68816861D0D5}" type="pres">
      <dgm:prSet presAssocID="{C559186E-6DDE-4625-A2E8-30B308B113B1}" presName="space" presStyleCnt="0"/>
      <dgm:spPr/>
    </dgm:pt>
    <dgm:pt modelId="{C7DE6059-84FA-4AC6-B8DD-53BC62E28023}" type="pres">
      <dgm:prSet presAssocID="{17C76EAF-4B7E-4DE8-961F-FCC16F770E8D}" presName="compositeA" presStyleCnt="0"/>
      <dgm:spPr/>
    </dgm:pt>
    <dgm:pt modelId="{208E4521-5557-4CD9-BC63-05C829D22CD5}" type="pres">
      <dgm:prSet presAssocID="{17C76EAF-4B7E-4DE8-961F-FCC16F770E8D}" presName="textA" presStyleLbl="revTx" presStyleIdx="4" presStyleCnt="6">
        <dgm:presLayoutVars>
          <dgm:bulletEnabled val="1"/>
        </dgm:presLayoutVars>
      </dgm:prSet>
      <dgm:spPr/>
      <dgm:t>
        <a:bodyPr/>
        <a:lstStyle/>
        <a:p>
          <a:endParaRPr lang="ru-RU"/>
        </a:p>
      </dgm:t>
    </dgm:pt>
    <dgm:pt modelId="{10E4F600-090C-44B3-B2B4-77BCEAA2A17B}" type="pres">
      <dgm:prSet presAssocID="{17C76EAF-4B7E-4DE8-961F-FCC16F770E8D}" presName="circleA" presStyleLbl="node1" presStyleIdx="4" presStyleCnt="6" custLinFactNeighborX="66230" custLinFactNeighborY="-8586"/>
      <dgm:spPr/>
    </dgm:pt>
    <dgm:pt modelId="{6F7BED20-582C-404E-BE99-63463DB70F0F}" type="pres">
      <dgm:prSet presAssocID="{17C76EAF-4B7E-4DE8-961F-FCC16F770E8D}" presName="spaceA" presStyleCnt="0"/>
      <dgm:spPr/>
    </dgm:pt>
    <dgm:pt modelId="{47494271-9C8B-4C89-9E68-6419D8FEA0BC}" type="pres">
      <dgm:prSet presAssocID="{66E66F5F-E04F-4856-B57E-3F9141040CC1}" presName="space" presStyleCnt="0"/>
      <dgm:spPr/>
    </dgm:pt>
    <dgm:pt modelId="{ECE75655-4A5F-45B5-92C0-931BA2553151}" type="pres">
      <dgm:prSet presAssocID="{E8B5F120-F0E4-4101-8B56-3A88B8D8C347}" presName="compositeB" presStyleCnt="0"/>
      <dgm:spPr/>
    </dgm:pt>
    <dgm:pt modelId="{36C39B01-079A-439C-BB0D-BE985B71A9AB}" type="pres">
      <dgm:prSet presAssocID="{E8B5F120-F0E4-4101-8B56-3A88B8D8C347}" presName="textB" presStyleLbl="revTx" presStyleIdx="5" presStyleCnt="6" custScaleX="237432" custLinFactX="46096" custLinFactNeighborX="100000" custLinFactNeighborY="820">
        <dgm:presLayoutVars>
          <dgm:bulletEnabled val="1"/>
        </dgm:presLayoutVars>
      </dgm:prSet>
      <dgm:spPr/>
      <dgm:t>
        <a:bodyPr/>
        <a:lstStyle/>
        <a:p>
          <a:endParaRPr lang="ru-RU"/>
        </a:p>
      </dgm:t>
    </dgm:pt>
    <dgm:pt modelId="{02C0241E-128F-48FE-967E-170CEBADC872}" type="pres">
      <dgm:prSet presAssocID="{E8B5F120-F0E4-4101-8B56-3A88B8D8C347}" presName="circleB" presStyleLbl="node1" presStyleIdx="5" presStyleCnt="6" custLinFactNeighborX="77293" custLinFactNeighborY="-8585"/>
      <dgm:spPr/>
    </dgm:pt>
    <dgm:pt modelId="{0901FB2A-2D64-4758-A134-8726F6826AC3}" type="pres">
      <dgm:prSet presAssocID="{E8B5F120-F0E4-4101-8B56-3A88B8D8C347}" presName="spaceB" presStyleCnt="0"/>
      <dgm:spPr/>
    </dgm:pt>
  </dgm:ptLst>
  <dgm:cxnLst>
    <dgm:cxn modelId="{8A202E9F-A738-4312-A7D1-9028D8E93DCC}" type="presOf" srcId="{17C76EAF-4B7E-4DE8-961F-FCC16F770E8D}" destId="{208E4521-5557-4CD9-BC63-05C829D22CD5}" srcOrd="0" destOrd="0" presId="urn:microsoft.com/office/officeart/2005/8/layout/hProcess11"/>
    <dgm:cxn modelId="{53E168F7-3FCC-4EB1-9744-BF404B5787AC}" type="presOf" srcId="{DDFE9EB4-B30C-4A60-93EE-2B54D8CBA4E4}" destId="{1120A389-2BA0-4046-AE87-CD4E85C0A121}" srcOrd="0" destOrd="0" presId="urn:microsoft.com/office/officeart/2005/8/layout/hProcess11"/>
    <dgm:cxn modelId="{EDB93516-3960-46FB-9AE4-CADCAF3151AC}" srcId="{92F80CDB-1FDC-48A2-B2BF-6048B2139DC5}" destId="{DDFE9EB4-B30C-4A60-93EE-2B54D8CBA4E4}" srcOrd="0" destOrd="0" parTransId="{3F736BB7-E78B-4098-ACF0-BFFC97B56CE9}" sibTransId="{6A3B07E7-E6BA-4B79-8800-4C181B7E7C0E}"/>
    <dgm:cxn modelId="{DA2B2092-A2D0-4A48-B959-ECB073C350AC}" srcId="{92F80CDB-1FDC-48A2-B2BF-6048B2139DC5}" destId="{17C76EAF-4B7E-4DE8-961F-FCC16F770E8D}" srcOrd="4" destOrd="0" parTransId="{05E28B9B-3A78-444A-8BAF-A28A2FBE76BB}" sibTransId="{66E66F5F-E04F-4856-B57E-3F9141040CC1}"/>
    <dgm:cxn modelId="{39F605E5-97B2-4443-9B2A-934D4CE0273B}" type="presOf" srcId="{E613CCCB-3E10-42B6-AEB8-7FED9248AA64}" destId="{7119C3A0-B4D6-4B35-A46D-84CDDAEF5191}" srcOrd="0" destOrd="0" presId="urn:microsoft.com/office/officeart/2005/8/layout/hProcess11"/>
    <dgm:cxn modelId="{067D2FC2-7419-4349-B996-BEE24837523B}" type="presOf" srcId="{92F80CDB-1FDC-48A2-B2BF-6048B2139DC5}" destId="{54AFA201-0D52-4C4C-AB98-2258B619BE5D}" srcOrd="0" destOrd="0" presId="urn:microsoft.com/office/officeart/2005/8/layout/hProcess11"/>
    <dgm:cxn modelId="{3C47597E-F37E-4365-A60A-9386E4624853}" srcId="{92F80CDB-1FDC-48A2-B2BF-6048B2139DC5}" destId="{9042EEE6-E810-4631-B711-A8A44B2B9BF4}" srcOrd="2" destOrd="0" parTransId="{37FE5E6A-43B3-4BC3-9DDB-6AF44C9254C7}" sibTransId="{CC8DF87F-0942-4FB4-A63A-7792056C799A}"/>
    <dgm:cxn modelId="{C319D2E6-D57B-45AB-A21D-AD6E8FF2B46C}" srcId="{92F80CDB-1FDC-48A2-B2BF-6048B2139DC5}" destId="{E613CCCB-3E10-42B6-AEB8-7FED9248AA64}" srcOrd="1" destOrd="0" parTransId="{218BE037-E10F-41AD-A205-5B3701595202}" sibTransId="{7F9423F3-E056-408E-9496-7429E48CC82C}"/>
    <dgm:cxn modelId="{89509EBB-A81A-4805-8D2C-2F5A55C0D472}" type="presOf" srcId="{E8B5F120-F0E4-4101-8B56-3A88B8D8C347}" destId="{36C39B01-079A-439C-BB0D-BE985B71A9AB}" srcOrd="0" destOrd="0" presId="urn:microsoft.com/office/officeart/2005/8/layout/hProcess11"/>
    <dgm:cxn modelId="{0E66B816-199A-4D49-87DE-18FFDAB82094}" srcId="{92F80CDB-1FDC-48A2-B2BF-6048B2139DC5}" destId="{68E84ABE-B015-4CBC-AF6F-E9D60D0EB929}" srcOrd="3" destOrd="0" parTransId="{3DA56C37-125F-44BD-9FF6-74A5A9293F9A}" sibTransId="{C559186E-6DDE-4625-A2E8-30B308B113B1}"/>
    <dgm:cxn modelId="{D53C74C4-31C4-4FA4-9913-18C440F80987}" type="presOf" srcId="{9042EEE6-E810-4631-B711-A8A44B2B9BF4}" destId="{EB03103F-CBE7-4B40-BE24-19BF3E896A0E}" srcOrd="0" destOrd="0" presId="urn:microsoft.com/office/officeart/2005/8/layout/hProcess11"/>
    <dgm:cxn modelId="{EAF8E45A-7729-40C3-9460-8CBA09816D51}" srcId="{92F80CDB-1FDC-48A2-B2BF-6048B2139DC5}" destId="{E8B5F120-F0E4-4101-8B56-3A88B8D8C347}" srcOrd="5" destOrd="0" parTransId="{83B6B5D3-D914-474A-BE74-946717F30EFE}" sibTransId="{1AD4E98F-AE36-4BA2-AC29-E661B33EDF68}"/>
    <dgm:cxn modelId="{E2A59AF0-BED7-4C45-B0F7-A1BBC5E03529}" type="presOf" srcId="{68E84ABE-B015-4CBC-AF6F-E9D60D0EB929}" destId="{1B74916E-435A-46BB-BD59-A0CBEF648FFF}" srcOrd="0" destOrd="0" presId="urn:microsoft.com/office/officeart/2005/8/layout/hProcess11"/>
    <dgm:cxn modelId="{046C232E-121F-4289-A978-C5F5E41B52B0}" type="presParOf" srcId="{54AFA201-0D52-4C4C-AB98-2258B619BE5D}" destId="{0E3DCD7B-FCD2-455B-B51A-3210BAE681FB}" srcOrd="0" destOrd="0" presId="urn:microsoft.com/office/officeart/2005/8/layout/hProcess11"/>
    <dgm:cxn modelId="{70DC02FA-B4D7-4E56-A5F9-8AB6C934CD4A}" type="presParOf" srcId="{54AFA201-0D52-4C4C-AB98-2258B619BE5D}" destId="{1C607D99-5DE7-4554-BFA2-0AC8C0DB75AC}" srcOrd="1" destOrd="0" presId="urn:microsoft.com/office/officeart/2005/8/layout/hProcess11"/>
    <dgm:cxn modelId="{1E482129-A780-42CF-A27C-76B64CB97E05}" type="presParOf" srcId="{1C607D99-5DE7-4554-BFA2-0AC8C0DB75AC}" destId="{8AC60644-4739-49FF-A6EA-3D0B9F74AFD9}" srcOrd="0" destOrd="0" presId="urn:microsoft.com/office/officeart/2005/8/layout/hProcess11"/>
    <dgm:cxn modelId="{2AF7BA30-BCD0-48BF-8426-0E0477AC6F8B}" type="presParOf" srcId="{8AC60644-4739-49FF-A6EA-3D0B9F74AFD9}" destId="{1120A389-2BA0-4046-AE87-CD4E85C0A121}" srcOrd="0" destOrd="0" presId="urn:microsoft.com/office/officeart/2005/8/layout/hProcess11"/>
    <dgm:cxn modelId="{BCFD1E98-8884-4069-B0E9-91662577F3C3}" type="presParOf" srcId="{8AC60644-4739-49FF-A6EA-3D0B9F74AFD9}" destId="{3393920F-869E-402A-8AF5-806823A43C81}" srcOrd="1" destOrd="0" presId="urn:microsoft.com/office/officeart/2005/8/layout/hProcess11"/>
    <dgm:cxn modelId="{23EE3DB0-D0B6-4F51-93DD-FCD6B1F1099C}" type="presParOf" srcId="{8AC60644-4739-49FF-A6EA-3D0B9F74AFD9}" destId="{981CB27B-4FB8-46DB-925B-FA38DDE081EE}" srcOrd="2" destOrd="0" presId="urn:microsoft.com/office/officeart/2005/8/layout/hProcess11"/>
    <dgm:cxn modelId="{29CB27C5-1DE5-460E-859E-1B2C1F4D163E}" type="presParOf" srcId="{1C607D99-5DE7-4554-BFA2-0AC8C0DB75AC}" destId="{A0B8E488-C556-4A0B-BD13-2B410DBE2AC4}" srcOrd="1" destOrd="0" presId="urn:microsoft.com/office/officeart/2005/8/layout/hProcess11"/>
    <dgm:cxn modelId="{8A5B0E1A-E7E7-4138-8BE4-D0147468854D}" type="presParOf" srcId="{1C607D99-5DE7-4554-BFA2-0AC8C0DB75AC}" destId="{501BE6F7-6585-43C5-92A6-6EF8A9213E11}" srcOrd="2" destOrd="0" presId="urn:microsoft.com/office/officeart/2005/8/layout/hProcess11"/>
    <dgm:cxn modelId="{1B94BB46-25FD-48FB-9D6F-FDBAA34F02A8}" type="presParOf" srcId="{501BE6F7-6585-43C5-92A6-6EF8A9213E11}" destId="{7119C3A0-B4D6-4B35-A46D-84CDDAEF5191}" srcOrd="0" destOrd="0" presId="urn:microsoft.com/office/officeart/2005/8/layout/hProcess11"/>
    <dgm:cxn modelId="{8F9779E9-25B3-42C9-8BB1-A9AC44524032}" type="presParOf" srcId="{501BE6F7-6585-43C5-92A6-6EF8A9213E11}" destId="{FEC913C5-B28E-46E7-97BF-CF9B407CCCDC}" srcOrd="1" destOrd="0" presId="urn:microsoft.com/office/officeart/2005/8/layout/hProcess11"/>
    <dgm:cxn modelId="{B933F544-ADC4-4317-95EC-A9E3F4BDDD2E}" type="presParOf" srcId="{501BE6F7-6585-43C5-92A6-6EF8A9213E11}" destId="{88D0AC35-5BC8-485D-ACCD-C80EA9A25EC3}" srcOrd="2" destOrd="0" presId="urn:microsoft.com/office/officeart/2005/8/layout/hProcess11"/>
    <dgm:cxn modelId="{79B92812-4FF1-4910-B40B-8D3428B9104B}" type="presParOf" srcId="{1C607D99-5DE7-4554-BFA2-0AC8C0DB75AC}" destId="{9242334F-AC74-4E06-907C-A9CC9EC16824}" srcOrd="3" destOrd="0" presId="urn:microsoft.com/office/officeart/2005/8/layout/hProcess11"/>
    <dgm:cxn modelId="{5483475E-7FB6-46E8-B637-132A559E4C1F}" type="presParOf" srcId="{1C607D99-5DE7-4554-BFA2-0AC8C0DB75AC}" destId="{D3196E23-94D8-4C7B-AC1F-074E3E1213AE}" srcOrd="4" destOrd="0" presId="urn:microsoft.com/office/officeart/2005/8/layout/hProcess11"/>
    <dgm:cxn modelId="{E9368A66-3CEB-4DA2-A40A-71BCE07EDF72}" type="presParOf" srcId="{D3196E23-94D8-4C7B-AC1F-074E3E1213AE}" destId="{EB03103F-CBE7-4B40-BE24-19BF3E896A0E}" srcOrd="0" destOrd="0" presId="urn:microsoft.com/office/officeart/2005/8/layout/hProcess11"/>
    <dgm:cxn modelId="{084DE9A4-0E32-411B-9250-11D94D756D2B}" type="presParOf" srcId="{D3196E23-94D8-4C7B-AC1F-074E3E1213AE}" destId="{75533B04-2A72-49C0-B79A-CA223379DCEF}" srcOrd="1" destOrd="0" presId="urn:microsoft.com/office/officeart/2005/8/layout/hProcess11"/>
    <dgm:cxn modelId="{6A0052AF-EE52-47DA-9697-D47712D6C68B}" type="presParOf" srcId="{D3196E23-94D8-4C7B-AC1F-074E3E1213AE}" destId="{A269616A-76DE-415D-999E-9C3D8A729AD7}" srcOrd="2" destOrd="0" presId="urn:microsoft.com/office/officeart/2005/8/layout/hProcess11"/>
    <dgm:cxn modelId="{6E8260AF-0ACA-4EB4-B556-13200DD956A8}" type="presParOf" srcId="{1C607D99-5DE7-4554-BFA2-0AC8C0DB75AC}" destId="{B86A6F96-31D6-41CF-B7E0-99325DD06486}" srcOrd="5" destOrd="0" presId="urn:microsoft.com/office/officeart/2005/8/layout/hProcess11"/>
    <dgm:cxn modelId="{7D285574-BC0D-4FCB-8267-E03A9BEA914B}" type="presParOf" srcId="{1C607D99-5DE7-4554-BFA2-0AC8C0DB75AC}" destId="{5DDB90A3-CB0B-46F7-A638-07F7D9EB29B7}" srcOrd="6" destOrd="0" presId="urn:microsoft.com/office/officeart/2005/8/layout/hProcess11"/>
    <dgm:cxn modelId="{E5EF94CB-6C4F-429A-9A87-F00097A3A757}" type="presParOf" srcId="{5DDB90A3-CB0B-46F7-A638-07F7D9EB29B7}" destId="{1B74916E-435A-46BB-BD59-A0CBEF648FFF}" srcOrd="0" destOrd="0" presId="urn:microsoft.com/office/officeart/2005/8/layout/hProcess11"/>
    <dgm:cxn modelId="{9541D8B8-26CC-41D7-9ED6-1899D5141582}" type="presParOf" srcId="{5DDB90A3-CB0B-46F7-A638-07F7D9EB29B7}" destId="{55C1E171-0047-43E0-9079-EC86B88E9AF8}" srcOrd="1" destOrd="0" presId="urn:microsoft.com/office/officeart/2005/8/layout/hProcess11"/>
    <dgm:cxn modelId="{397979C9-094B-432F-8084-E15F45804743}" type="presParOf" srcId="{5DDB90A3-CB0B-46F7-A638-07F7D9EB29B7}" destId="{8C0E2465-7EB2-4F59-B6DA-8CEFE2D06BB8}" srcOrd="2" destOrd="0" presId="urn:microsoft.com/office/officeart/2005/8/layout/hProcess11"/>
    <dgm:cxn modelId="{3CB0930A-049A-446F-AD03-79587E4A1625}" type="presParOf" srcId="{1C607D99-5DE7-4554-BFA2-0AC8C0DB75AC}" destId="{9B62230D-4E3A-4A45-9429-68816861D0D5}" srcOrd="7" destOrd="0" presId="urn:microsoft.com/office/officeart/2005/8/layout/hProcess11"/>
    <dgm:cxn modelId="{906BA71B-4977-4F28-9991-74A700A032EA}" type="presParOf" srcId="{1C607D99-5DE7-4554-BFA2-0AC8C0DB75AC}" destId="{C7DE6059-84FA-4AC6-B8DD-53BC62E28023}" srcOrd="8" destOrd="0" presId="urn:microsoft.com/office/officeart/2005/8/layout/hProcess11"/>
    <dgm:cxn modelId="{916D01A3-240B-4E96-A1CE-CB0D55C5129A}" type="presParOf" srcId="{C7DE6059-84FA-4AC6-B8DD-53BC62E28023}" destId="{208E4521-5557-4CD9-BC63-05C829D22CD5}" srcOrd="0" destOrd="0" presId="urn:microsoft.com/office/officeart/2005/8/layout/hProcess11"/>
    <dgm:cxn modelId="{1BFCF49B-A83F-4B0B-87BD-DF3926410BB1}" type="presParOf" srcId="{C7DE6059-84FA-4AC6-B8DD-53BC62E28023}" destId="{10E4F600-090C-44B3-B2B4-77BCEAA2A17B}" srcOrd="1" destOrd="0" presId="urn:microsoft.com/office/officeart/2005/8/layout/hProcess11"/>
    <dgm:cxn modelId="{BE4731DE-AD1D-4251-BD36-B3977486FF02}" type="presParOf" srcId="{C7DE6059-84FA-4AC6-B8DD-53BC62E28023}" destId="{6F7BED20-582C-404E-BE99-63463DB70F0F}" srcOrd="2" destOrd="0" presId="urn:microsoft.com/office/officeart/2005/8/layout/hProcess11"/>
    <dgm:cxn modelId="{A8A1AF59-B5E9-4E3F-A881-15A8392BA88C}" type="presParOf" srcId="{1C607D99-5DE7-4554-BFA2-0AC8C0DB75AC}" destId="{47494271-9C8B-4C89-9E68-6419D8FEA0BC}" srcOrd="9" destOrd="0" presId="urn:microsoft.com/office/officeart/2005/8/layout/hProcess11"/>
    <dgm:cxn modelId="{3A3026E0-6CC4-4FDA-B5F8-746E51515ED1}" type="presParOf" srcId="{1C607D99-5DE7-4554-BFA2-0AC8C0DB75AC}" destId="{ECE75655-4A5F-45B5-92C0-931BA2553151}" srcOrd="10" destOrd="0" presId="urn:microsoft.com/office/officeart/2005/8/layout/hProcess11"/>
    <dgm:cxn modelId="{303E7A46-0F8C-46D0-B256-D020D0512938}" type="presParOf" srcId="{ECE75655-4A5F-45B5-92C0-931BA2553151}" destId="{36C39B01-079A-439C-BB0D-BE985B71A9AB}" srcOrd="0" destOrd="0" presId="urn:microsoft.com/office/officeart/2005/8/layout/hProcess11"/>
    <dgm:cxn modelId="{F8F21F55-528B-4434-A9AC-F0D3290F5CCA}" type="presParOf" srcId="{ECE75655-4A5F-45B5-92C0-931BA2553151}" destId="{02C0241E-128F-48FE-967E-170CEBADC872}" srcOrd="1" destOrd="0" presId="urn:microsoft.com/office/officeart/2005/8/layout/hProcess11"/>
    <dgm:cxn modelId="{E08F44AA-A43D-44A7-95F9-C663E8C86BA1}" type="presParOf" srcId="{ECE75655-4A5F-45B5-92C0-931BA2553151}" destId="{0901FB2A-2D64-4758-A134-8726F6826AC3}" srcOrd="2" destOrd="0" presId="urn:microsoft.com/office/officeart/2005/8/layout/hProcess11"/>
  </dgm:cxnLst>
  <dgm:bg/>
  <dgm:whole/>
</dgm:dataModel>
</file>

<file path=ppt/diagrams/data2.xml><?xml version="1.0" encoding="utf-8"?>
<dgm:dataModel xmlns:dgm="http://schemas.openxmlformats.org/drawingml/2006/diagram" xmlns:a="http://schemas.openxmlformats.org/drawingml/2006/main">
  <dgm:ptLst>
    <dgm:pt modelId="{8CD9EF2A-EFB6-4453-A75D-813CAE23F877}"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A200504B-EAD4-4C8E-AA41-ED82FDFF0CFF}">
      <dgm:prSet/>
      <dgm:spPr/>
      <dgm:t>
        <a:bodyPr/>
        <a:lstStyle/>
        <a:p>
          <a:pPr rtl="0"/>
          <a:r>
            <a:rPr lang="uk-UA" dirty="0" smtClean="0"/>
            <a:t>Битва на р. Альті</a:t>
          </a:r>
          <a:endParaRPr lang="ru-RU" dirty="0"/>
        </a:p>
      </dgm:t>
    </dgm:pt>
    <dgm:pt modelId="{41A8E139-14E7-4137-959C-56D6642DA922}" type="parTrans" cxnId="{74273110-22BD-407D-8E6E-0EB2BFD95ABE}">
      <dgm:prSet/>
      <dgm:spPr/>
      <dgm:t>
        <a:bodyPr/>
        <a:lstStyle/>
        <a:p>
          <a:endParaRPr lang="ru-RU"/>
        </a:p>
      </dgm:t>
    </dgm:pt>
    <dgm:pt modelId="{62BDCE4D-E891-45D6-9373-D86441DF2BEA}" type="sibTrans" cxnId="{74273110-22BD-407D-8E6E-0EB2BFD95ABE}">
      <dgm:prSet/>
      <dgm:spPr/>
      <dgm:t>
        <a:bodyPr/>
        <a:lstStyle/>
        <a:p>
          <a:endParaRPr lang="ru-RU"/>
        </a:p>
      </dgm:t>
    </dgm:pt>
    <dgm:pt modelId="{F9DCDB49-29DF-4616-A0EB-43D90376B6F4}">
      <dgm:prSet/>
      <dgm:spPr/>
      <dgm:t>
        <a:bodyPr/>
        <a:lstStyle/>
        <a:p>
          <a:pPr rtl="0"/>
          <a:r>
            <a:rPr lang="uk-UA" dirty="0" smtClean="0"/>
            <a:t>Любецький з</a:t>
          </a:r>
          <a:r>
            <a:rPr lang="en-US" dirty="0" smtClean="0"/>
            <a:t>’</a:t>
          </a:r>
          <a:r>
            <a:rPr lang="uk-UA" dirty="0" err="1" smtClean="0"/>
            <a:t>їзд</a:t>
          </a:r>
          <a:r>
            <a:rPr lang="uk-UA" dirty="0" smtClean="0"/>
            <a:t> князів</a:t>
          </a:r>
          <a:endParaRPr lang="ru-RU" dirty="0"/>
        </a:p>
      </dgm:t>
    </dgm:pt>
    <dgm:pt modelId="{DC5472E2-CF6C-4348-848B-CD14FBBE1E6E}" type="parTrans" cxnId="{56900E6B-8B5A-4985-A5B0-B8B57FC1B009}">
      <dgm:prSet/>
      <dgm:spPr/>
      <dgm:t>
        <a:bodyPr/>
        <a:lstStyle/>
        <a:p>
          <a:endParaRPr lang="ru-RU"/>
        </a:p>
      </dgm:t>
    </dgm:pt>
    <dgm:pt modelId="{A098A931-E603-4EF8-92E2-D132E734C224}" type="sibTrans" cxnId="{56900E6B-8B5A-4985-A5B0-B8B57FC1B009}">
      <dgm:prSet/>
      <dgm:spPr/>
      <dgm:t>
        <a:bodyPr/>
        <a:lstStyle/>
        <a:p>
          <a:endParaRPr lang="ru-RU"/>
        </a:p>
      </dgm:t>
    </dgm:pt>
    <dgm:pt modelId="{1A189192-F3BF-4001-AD86-810B88905ADC}">
      <dgm:prSet/>
      <dgm:spPr/>
      <dgm:t>
        <a:bodyPr/>
        <a:lstStyle/>
        <a:p>
          <a:pPr rtl="0"/>
          <a:r>
            <a:rPr lang="uk-UA" dirty="0" smtClean="0"/>
            <a:t>Утворення тріумвірату</a:t>
          </a:r>
          <a:endParaRPr lang="ru-RU" dirty="0"/>
        </a:p>
      </dgm:t>
    </dgm:pt>
    <dgm:pt modelId="{2C2B1492-3C71-4E47-84C4-1E82C89CED0B}" type="parTrans" cxnId="{DAA8AA22-1423-4EBF-823C-4664117ADABA}">
      <dgm:prSet/>
      <dgm:spPr/>
      <dgm:t>
        <a:bodyPr/>
        <a:lstStyle/>
        <a:p>
          <a:endParaRPr lang="ru-RU"/>
        </a:p>
      </dgm:t>
    </dgm:pt>
    <dgm:pt modelId="{EB2C8480-F42B-4C4C-857B-379D7EC5D867}" type="sibTrans" cxnId="{DAA8AA22-1423-4EBF-823C-4664117ADABA}">
      <dgm:prSet/>
      <dgm:spPr/>
      <dgm:t>
        <a:bodyPr/>
        <a:lstStyle/>
        <a:p>
          <a:endParaRPr lang="ru-RU"/>
        </a:p>
      </dgm:t>
    </dgm:pt>
    <dgm:pt modelId="{B716329C-3BA0-4E3D-AB15-688AEFAE2F2A}">
      <dgm:prSet/>
      <dgm:spPr/>
      <dgm:t>
        <a:bodyPr/>
        <a:lstStyle/>
        <a:p>
          <a:pPr rtl="0"/>
          <a:r>
            <a:rPr lang="uk-UA" dirty="0" smtClean="0"/>
            <a:t>Смерть Святослава Ярославича</a:t>
          </a:r>
          <a:endParaRPr lang="ru-RU" dirty="0"/>
        </a:p>
      </dgm:t>
    </dgm:pt>
    <dgm:pt modelId="{469F180A-1C12-4559-85A2-48632137A048}" type="parTrans" cxnId="{07B961BD-56A6-4480-854A-A3E8B936A218}">
      <dgm:prSet/>
      <dgm:spPr/>
      <dgm:t>
        <a:bodyPr/>
        <a:lstStyle/>
        <a:p>
          <a:endParaRPr lang="ru-RU"/>
        </a:p>
      </dgm:t>
    </dgm:pt>
    <dgm:pt modelId="{B25E5769-B245-4182-9FB6-A66E7692684F}" type="sibTrans" cxnId="{07B961BD-56A6-4480-854A-A3E8B936A218}">
      <dgm:prSet/>
      <dgm:spPr/>
      <dgm:t>
        <a:bodyPr/>
        <a:lstStyle/>
        <a:p>
          <a:endParaRPr lang="ru-RU"/>
        </a:p>
      </dgm:t>
    </dgm:pt>
    <dgm:pt modelId="{D775160F-E80F-4C49-91E0-B83255EFE8D3}">
      <dgm:prSet/>
      <dgm:spPr/>
      <dgm:t>
        <a:bodyPr/>
        <a:lstStyle/>
        <a:p>
          <a:pPr rtl="0"/>
          <a:r>
            <a:rPr lang="uk-UA" dirty="0" smtClean="0"/>
            <a:t>Початок правління Ізяслава в Києві</a:t>
          </a:r>
          <a:endParaRPr lang="ru-RU" dirty="0"/>
        </a:p>
      </dgm:t>
    </dgm:pt>
    <dgm:pt modelId="{3B0699C0-AD56-4670-9724-13FFB9D5D741}" type="parTrans" cxnId="{1759242E-3F05-485A-A67A-D3725679CD30}">
      <dgm:prSet/>
      <dgm:spPr/>
      <dgm:t>
        <a:bodyPr/>
        <a:lstStyle/>
        <a:p>
          <a:endParaRPr lang="ru-RU"/>
        </a:p>
      </dgm:t>
    </dgm:pt>
    <dgm:pt modelId="{6876028A-6785-4E30-A91D-9E20836A73DE}" type="sibTrans" cxnId="{1759242E-3F05-485A-A67A-D3725679CD30}">
      <dgm:prSet/>
      <dgm:spPr/>
      <dgm:t>
        <a:bodyPr/>
        <a:lstStyle/>
        <a:p>
          <a:endParaRPr lang="ru-RU"/>
        </a:p>
      </dgm:t>
    </dgm:pt>
    <dgm:pt modelId="{D00EE857-C40B-4A54-9313-7C8CFEDC26E9}">
      <dgm:prSet/>
      <dgm:spPr/>
      <dgm:t>
        <a:bodyPr/>
        <a:lstStyle/>
        <a:p>
          <a:pPr rtl="0"/>
          <a:r>
            <a:rPr lang="uk-UA" dirty="0" smtClean="0"/>
            <a:t>Повстання киян</a:t>
          </a:r>
          <a:endParaRPr lang="ru-RU" dirty="0"/>
        </a:p>
      </dgm:t>
    </dgm:pt>
    <dgm:pt modelId="{E8CD56FA-09C3-45DE-AA78-CB2C958DF55E}" type="parTrans" cxnId="{2574D86E-55AD-444D-AD39-12E68E33B95C}">
      <dgm:prSet/>
      <dgm:spPr/>
      <dgm:t>
        <a:bodyPr/>
        <a:lstStyle/>
        <a:p>
          <a:endParaRPr lang="ru-RU"/>
        </a:p>
      </dgm:t>
    </dgm:pt>
    <dgm:pt modelId="{D3A9D1A5-5067-42B7-8C6B-90BFD9EA5765}" type="sibTrans" cxnId="{2574D86E-55AD-444D-AD39-12E68E33B95C}">
      <dgm:prSet/>
      <dgm:spPr/>
      <dgm:t>
        <a:bodyPr/>
        <a:lstStyle/>
        <a:p>
          <a:endParaRPr lang="ru-RU"/>
        </a:p>
      </dgm:t>
    </dgm:pt>
    <dgm:pt modelId="{C9683140-EE97-4F6E-8053-5E37F7C5FB68}" type="pres">
      <dgm:prSet presAssocID="{8CD9EF2A-EFB6-4453-A75D-813CAE23F877}" presName="diagram" presStyleCnt="0">
        <dgm:presLayoutVars>
          <dgm:dir/>
          <dgm:resizeHandles val="exact"/>
        </dgm:presLayoutVars>
      </dgm:prSet>
      <dgm:spPr/>
      <dgm:t>
        <a:bodyPr/>
        <a:lstStyle/>
        <a:p>
          <a:endParaRPr lang="ru-RU"/>
        </a:p>
      </dgm:t>
    </dgm:pt>
    <dgm:pt modelId="{0F7741F4-ACB6-4BB4-ABB4-B64D1D6F7618}" type="pres">
      <dgm:prSet presAssocID="{A200504B-EAD4-4C8E-AA41-ED82FDFF0CFF}" presName="node" presStyleLbl="node1" presStyleIdx="0" presStyleCnt="6" custLinFactNeighborX="10492" custLinFactNeighborY="3496">
        <dgm:presLayoutVars>
          <dgm:bulletEnabled val="1"/>
        </dgm:presLayoutVars>
      </dgm:prSet>
      <dgm:spPr/>
      <dgm:t>
        <a:bodyPr/>
        <a:lstStyle/>
        <a:p>
          <a:endParaRPr lang="ru-RU"/>
        </a:p>
      </dgm:t>
    </dgm:pt>
    <dgm:pt modelId="{D5301A14-4534-4B15-B421-B2BB493046BF}" type="pres">
      <dgm:prSet presAssocID="{62BDCE4D-E891-45D6-9373-D86441DF2BEA}" presName="sibTrans" presStyleCnt="0"/>
      <dgm:spPr/>
    </dgm:pt>
    <dgm:pt modelId="{1338BC4D-79BC-4E0E-94FA-BFBC40F01068}" type="pres">
      <dgm:prSet presAssocID="{F9DCDB49-29DF-4616-A0EB-43D90376B6F4}" presName="node" presStyleLbl="node1" presStyleIdx="1" presStyleCnt="6" custLinFactNeighborX="6210" custLinFactNeighborY="3496">
        <dgm:presLayoutVars>
          <dgm:bulletEnabled val="1"/>
        </dgm:presLayoutVars>
      </dgm:prSet>
      <dgm:spPr/>
      <dgm:t>
        <a:bodyPr/>
        <a:lstStyle/>
        <a:p>
          <a:endParaRPr lang="ru-RU"/>
        </a:p>
      </dgm:t>
    </dgm:pt>
    <dgm:pt modelId="{4DC364BB-4EC9-42BC-9A9A-11FB65ABC970}" type="pres">
      <dgm:prSet presAssocID="{A098A931-E603-4EF8-92E2-D132E734C224}" presName="sibTrans" presStyleCnt="0"/>
      <dgm:spPr/>
    </dgm:pt>
    <dgm:pt modelId="{02AD0A03-AF80-42E3-BAEE-756901120095}" type="pres">
      <dgm:prSet presAssocID="{1A189192-F3BF-4001-AD86-810B88905ADC}" presName="node" presStyleLbl="node1" presStyleIdx="2" presStyleCnt="6" custLinFactNeighborX="1927" custLinFactNeighborY="3496">
        <dgm:presLayoutVars>
          <dgm:bulletEnabled val="1"/>
        </dgm:presLayoutVars>
      </dgm:prSet>
      <dgm:spPr/>
      <dgm:t>
        <a:bodyPr/>
        <a:lstStyle/>
        <a:p>
          <a:endParaRPr lang="ru-RU"/>
        </a:p>
      </dgm:t>
    </dgm:pt>
    <dgm:pt modelId="{91941503-ABF7-4D53-A542-7652D1788DE7}" type="pres">
      <dgm:prSet presAssocID="{EB2C8480-F42B-4C4C-857B-379D7EC5D867}" presName="sibTrans" presStyleCnt="0"/>
      <dgm:spPr/>
    </dgm:pt>
    <dgm:pt modelId="{2902035A-CAB5-4F42-ABCE-D40561033150}" type="pres">
      <dgm:prSet presAssocID="{B716329C-3BA0-4E3D-AB15-688AEFAE2F2A}" presName="node" presStyleLbl="node1" presStyleIdx="3" presStyleCnt="6" custLinFactNeighborX="-2356" custLinFactNeighborY="3496">
        <dgm:presLayoutVars>
          <dgm:bulletEnabled val="1"/>
        </dgm:presLayoutVars>
      </dgm:prSet>
      <dgm:spPr/>
      <dgm:t>
        <a:bodyPr/>
        <a:lstStyle/>
        <a:p>
          <a:endParaRPr lang="ru-RU"/>
        </a:p>
      </dgm:t>
    </dgm:pt>
    <dgm:pt modelId="{0D6FBFF8-48DA-4007-96C1-EB726BDD0A81}" type="pres">
      <dgm:prSet presAssocID="{B25E5769-B245-4182-9FB6-A66E7692684F}" presName="sibTrans" presStyleCnt="0"/>
      <dgm:spPr/>
    </dgm:pt>
    <dgm:pt modelId="{E65FA48A-A2AF-4CBE-A678-030CDFE55BFE}" type="pres">
      <dgm:prSet presAssocID="{D775160F-E80F-4C49-91E0-B83255EFE8D3}" presName="node" presStyleLbl="node1" presStyleIdx="4" presStyleCnt="6" custLinFactNeighborX="-6639" custLinFactNeighborY="3496">
        <dgm:presLayoutVars>
          <dgm:bulletEnabled val="1"/>
        </dgm:presLayoutVars>
      </dgm:prSet>
      <dgm:spPr/>
      <dgm:t>
        <a:bodyPr/>
        <a:lstStyle/>
        <a:p>
          <a:endParaRPr lang="ru-RU"/>
        </a:p>
      </dgm:t>
    </dgm:pt>
    <dgm:pt modelId="{32716F72-84D2-4DCA-A2E5-61C974E49E5B}" type="pres">
      <dgm:prSet presAssocID="{6876028A-6785-4E30-A91D-9E20836A73DE}" presName="sibTrans" presStyleCnt="0"/>
      <dgm:spPr/>
    </dgm:pt>
    <dgm:pt modelId="{DC96765B-785C-4865-8F71-86DFBFF6BF0F}" type="pres">
      <dgm:prSet presAssocID="{D00EE857-C40B-4A54-9313-7C8CFEDC26E9}" presName="node" presStyleLbl="node1" presStyleIdx="5" presStyleCnt="6" custLinFactNeighborX="-10921" custLinFactNeighborY="3496">
        <dgm:presLayoutVars>
          <dgm:bulletEnabled val="1"/>
        </dgm:presLayoutVars>
      </dgm:prSet>
      <dgm:spPr/>
      <dgm:t>
        <a:bodyPr/>
        <a:lstStyle/>
        <a:p>
          <a:endParaRPr lang="ru-RU"/>
        </a:p>
      </dgm:t>
    </dgm:pt>
  </dgm:ptLst>
  <dgm:cxnLst>
    <dgm:cxn modelId="{EECC3F5E-5A2E-4A72-81AE-69BAA1A03A60}" type="presOf" srcId="{B716329C-3BA0-4E3D-AB15-688AEFAE2F2A}" destId="{2902035A-CAB5-4F42-ABCE-D40561033150}" srcOrd="0" destOrd="0" presId="urn:microsoft.com/office/officeart/2005/8/layout/default"/>
    <dgm:cxn modelId="{DAA8AA22-1423-4EBF-823C-4664117ADABA}" srcId="{8CD9EF2A-EFB6-4453-A75D-813CAE23F877}" destId="{1A189192-F3BF-4001-AD86-810B88905ADC}" srcOrd="2" destOrd="0" parTransId="{2C2B1492-3C71-4E47-84C4-1E82C89CED0B}" sibTransId="{EB2C8480-F42B-4C4C-857B-379D7EC5D867}"/>
    <dgm:cxn modelId="{07B961BD-56A6-4480-854A-A3E8B936A218}" srcId="{8CD9EF2A-EFB6-4453-A75D-813CAE23F877}" destId="{B716329C-3BA0-4E3D-AB15-688AEFAE2F2A}" srcOrd="3" destOrd="0" parTransId="{469F180A-1C12-4559-85A2-48632137A048}" sibTransId="{B25E5769-B245-4182-9FB6-A66E7692684F}"/>
    <dgm:cxn modelId="{39E8CC94-DCB3-40C2-92D1-9329CA751550}" type="presOf" srcId="{D775160F-E80F-4C49-91E0-B83255EFE8D3}" destId="{E65FA48A-A2AF-4CBE-A678-030CDFE55BFE}" srcOrd="0" destOrd="0" presId="urn:microsoft.com/office/officeart/2005/8/layout/default"/>
    <dgm:cxn modelId="{147C2A09-450C-4D39-9D7F-7196CC4C14D0}" type="presOf" srcId="{1A189192-F3BF-4001-AD86-810B88905ADC}" destId="{02AD0A03-AF80-42E3-BAEE-756901120095}" srcOrd="0" destOrd="0" presId="urn:microsoft.com/office/officeart/2005/8/layout/default"/>
    <dgm:cxn modelId="{74273110-22BD-407D-8E6E-0EB2BFD95ABE}" srcId="{8CD9EF2A-EFB6-4453-A75D-813CAE23F877}" destId="{A200504B-EAD4-4C8E-AA41-ED82FDFF0CFF}" srcOrd="0" destOrd="0" parTransId="{41A8E139-14E7-4137-959C-56D6642DA922}" sibTransId="{62BDCE4D-E891-45D6-9373-D86441DF2BEA}"/>
    <dgm:cxn modelId="{2574D86E-55AD-444D-AD39-12E68E33B95C}" srcId="{8CD9EF2A-EFB6-4453-A75D-813CAE23F877}" destId="{D00EE857-C40B-4A54-9313-7C8CFEDC26E9}" srcOrd="5" destOrd="0" parTransId="{E8CD56FA-09C3-45DE-AA78-CB2C958DF55E}" sibTransId="{D3A9D1A5-5067-42B7-8C6B-90BFD9EA5765}"/>
    <dgm:cxn modelId="{39551557-7BEF-44C8-95F9-73E3A452452A}" type="presOf" srcId="{F9DCDB49-29DF-4616-A0EB-43D90376B6F4}" destId="{1338BC4D-79BC-4E0E-94FA-BFBC40F01068}" srcOrd="0" destOrd="0" presId="urn:microsoft.com/office/officeart/2005/8/layout/default"/>
    <dgm:cxn modelId="{56900E6B-8B5A-4985-A5B0-B8B57FC1B009}" srcId="{8CD9EF2A-EFB6-4453-A75D-813CAE23F877}" destId="{F9DCDB49-29DF-4616-A0EB-43D90376B6F4}" srcOrd="1" destOrd="0" parTransId="{DC5472E2-CF6C-4348-848B-CD14FBBE1E6E}" sibTransId="{A098A931-E603-4EF8-92E2-D132E734C224}"/>
    <dgm:cxn modelId="{64F3DDD6-2436-4AA9-9D22-D775331F151D}" type="presOf" srcId="{D00EE857-C40B-4A54-9313-7C8CFEDC26E9}" destId="{DC96765B-785C-4865-8F71-86DFBFF6BF0F}" srcOrd="0" destOrd="0" presId="urn:microsoft.com/office/officeart/2005/8/layout/default"/>
    <dgm:cxn modelId="{E39D286B-A2B4-4242-B444-2FD0C39772A9}" type="presOf" srcId="{A200504B-EAD4-4C8E-AA41-ED82FDFF0CFF}" destId="{0F7741F4-ACB6-4BB4-ABB4-B64D1D6F7618}" srcOrd="0" destOrd="0" presId="urn:microsoft.com/office/officeart/2005/8/layout/default"/>
    <dgm:cxn modelId="{F83E4088-8141-477B-9C0A-22470DA954C1}" type="presOf" srcId="{8CD9EF2A-EFB6-4453-A75D-813CAE23F877}" destId="{C9683140-EE97-4F6E-8053-5E37F7C5FB68}" srcOrd="0" destOrd="0" presId="urn:microsoft.com/office/officeart/2005/8/layout/default"/>
    <dgm:cxn modelId="{1759242E-3F05-485A-A67A-D3725679CD30}" srcId="{8CD9EF2A-EFB6-4453-A75D-813CAE23F877}" destId="{D775160F-E80F-4C49-91E0-B83255EFE8D3}" srcOrd="4" destOrd="0" parTransId="{3B0699C0-AD56-4670-9724-13FFB9D5D741}" sibTransId="{6876028A-6785-4E30-A91D-9E20836A73DE}"/>
    <dgm:cxn modelId="{946BD8C0-D24B-4598-B484-6F84FFB30C72}" type="presParOf" srcId="{C9683140-EE97-4F6E-8053-5E37F7C5FB68}" destId="{0F7741F4-ACB6-4BB4-ABB4-B64D1D6F7618}" srcOrd="0" destOrd="0" presId="urn:microsoft.com/office/officeart/2005/8/layout/default"/>
    <dgm:cxn modelId="{0EEAC8B7-16B3-4F58-ADA0-4961F4C09F33}" type="presParOf" srcId="{C9683140-EE97-4F6E-8053-5E37F7C5FB68}" destId="{D5301A14-4534-4B15-B421-B2BB493046BF}" srcOrd="1" destOrd="0" presId="urn:microsoft.com/office/officeart/2005/8/layout/default"/>
    <dgm:cxn modelId="{A3517D7A-C3A9-4C4C-BF10-178C419395BA}" type="presParOf" srcId="{C9683140-EE97-4F6E-8053-5E37F7C5FB68}" destId="{1338BC4D-79BC-4E0E-94FA-BFBC40F01068}" srcOrd="2" destOrd="0" presId="urn:microsoft.com/office/officeart/2005/8/layout/default"/>
    <dgm:cxn modelId="{9206EBFF-BB56-4D91-B8E9-96108DB6CD30}" type="presParOf" srcId="{C9683140-EE97-4F6E-8053-5E37F7C5FB68}" destId="{4DC364BB-4EC9-42BC-9A9A-11FB65ABC970}" srcOrd="3" destOrd="0" presId="urn:microsoft.com/office/officeart/2005/8/layout/default"/>
    <dgm:cxn modelId="{07D3F62F-516C-4DC2-8212-40C426952890}" type="presParOf" srcId="{C9683140-EE97-4F6E-8053-5E37F7C5FB68}" destId="{02AD0A03-AF80-42E3-BAEE-756901120095}" srcOrd="4" destOrd="0" presId="urn:microsoft.com/office/officeart/2005/8/layout/default"/>
    <dgm:cxn modelId="{85382A33-0A9F-4AF5-9AD6-33F1049097F0}" type="presParOf" srcId="{C9683140-EE97-4F6E-8053-5E37F7C5FB68}" destId="{91941503-ABF7-4D53-A542-7652D1788DE7}" srcOrd="5" destOrd="0" presId="urn:microsoft.com/office/officeart/2005/8/layout/default"/>
    <dgm:cxn modelId="{5BFF31A8-E4D2-4AE5-B3CB-DAF777078E52}" type="presParOf" srcId="{C9683140-EE97-4F6E-8053-5E37F7C5FB68}" destId="{2902035A-CAB5-4F42-ABCE-D40561033150}" srcOrd="6" destOrd="0" presId="urn:microsoft.com/office/officeart/2005/8/layout/default"/>
    <dgm:cxn modelId="{81136ABA-A554-432E-8CC1-CBAE7E908C5B}" type="presParOf" srcId="{C9683140-EE97-4F6E-8053-5E37F7C5FB68}" destId="{0D6FBFF8-48DA-4007-96C1-EB726BDD0A81}" srcOrd="7" destOrd="0" presId="urn:microsoft.com/office/officeart/2005/8/layout/default"/>
    <dgm:cxn modelId="{DC12BAD3-FC67-4B7B-82B0-FF0B02470F2C}" type="presParOf" srcId="{C9683140-EE97-4F6E-8053-5E37F7C5FB68}" destId="{E65FA48A-A2AF-4CBE-A678-030CDFE55BFE}" srcOrd="8" destOrd="0" presId="urn:microsoft.com/office/officeart/2005/8/layout/default"/>
    <dgm:cxn modelId="{59BF048A-F0BD-47BB-92C8-9B90370978B8}" type="presParOf" srcId="{C9683140-EE97-4F6E-8053-5E37F7C5FB68}" destId="{32716F72-84D2-4DCA-A2E5-61C974E49E5B}" srcOrd="9" destOrd="0" presId="urn:microsoft.com/office/officeart/2005/8/layout/default"/>
    <dgm:cxn modelId="{6DAF41D1-D468-498A-8B6A-C1DEC4E5635E}" type="presParOf" srcId="{C9683140-EE97-4F6E-8053-5E37F7C5FB68}" destId="{DC96765B-785C-4865-8F71-86DFBFF6BF0F}" srcOrd="10" destOrd="0" presId="urn:microsoft.com/office/officeart/2005/8/layout/default"/>
  </dgm:cxnLst>
  <dgm:bg/>
  <dgm:whole/>
</dgm:dataModel>
</file>

<file path=ppt/diagrams/data3.xml><?xml version="1.0" encoding="utf-8"?>
<dgm:dataModel xmlns:dgm="http://schemas.openxmlformats.org/drawingml/2006/diagram" xmlns:a="http://schemas.openxmlformats.org/drawingml/2006/main">
  <dgm:ptLst>
    <dgm:pt modelId="{90BE13A7-C90C-4EC4-8571-47025BA85D0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ru-RU"/>
        </a:p>
      </dgm:t>
    </dgm:pt>
    <dgm:pt modelId="{60B61D43-51FC-4784-87C5-722CCA269F76}">
      <dgm:prSet custT="1"/>
      <dgm:spPr/>
      <dgm:t>
        <a:bodyPr/>
        <a:lstStyle/>
        <a:p>
          <a:pPr algn="just" rtl="0"/>
          <a:r>
            <a:rPr lang="ru-RU" sz="1800" dirty="0" smtClean="0">
              <a:latin typeface="Times New Roman" pitchFamily="18" charset="0"/>
              <a:cs typeface="Times New Roman" pitchFamily="18" charset="0"/>
            </a:rPr>
            <a:t>Т. </a:t>
          </a:r>
          <a:r>
            <a:rPr lang="ru-RU" sz="1800" dirty="0" err="1" smtClean="0">
              <a:latin typeface="Times New Roman" pitchFamily="18" charset="0"/>
              <a:cs typeface="Times New Roman" pitchFamily="18" charset="0"/>
            </a:rPr>
            <a:t>Мітчелл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вважав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що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найбільш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впливовою</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фігурою</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серед</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тріумвірів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був</a:t>
          </a:r>
          <a:r>
            <a:rPr lang="ru-RU" sz="1800" dirty="0" smtClean="0">
              <a:latin typeface="Times New Roman" pitchFamily="18" charset="0"/>
              <a:cs typeface="Times New Roman" pitchFamily="18" charset="0"/>
            </a:rPr>
            <a:t> Помпей, </a:t>
          </a:r>
          <a:r>
            <a:rPr lang="ru-RU" sz="1800" dirty="0" err="1" smtClean="0">
              <a:latin typeface="Times New Roman" pitchFamily="18" charset="0"/>
              <a:cs typeface="Times New Roman" pitchFamily="18" charset="0"/>
            </a:rPr>
            <a:t>який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вимушений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шукати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перспективних</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союзників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після</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невдач</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що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спіткали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його</a:t>
          </a:r>
          <a:r>
            <a:rPr lang="ru-RU" sz="1800" dirty="0" smtClean="0">
              <a:latin typeface="Times New Roman" pitchFamily="18" charset="0"/>
              <a:cs typeface="Times New Roman" pitchFamily="18" charset="0"/>
            </a:rPr>
            <a:t> на </a:t>
          </a:r>
          <a:r>
            <a:rPr lang="ru-RU" sz="1800" dirty="0" err="1" smtClean="0">
              <a:latin typeface="Times New Roman" pitchFamily="18" charset="0"/>
              <a:cs typeface="Times New Roman" pitchFamily="18" charset="0"/>
            </a:rPr>
            <a:t>політичній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арені</a:t>
          </a:r>
          <a:r>
            <a:rPr lang="ru-RU" sz="1800" dirty="0" smtClean="0">
              <a:latin typeface="Times New Roman" pitchFamily="18" charset="0"/>
              <a:cs typeface="Times New Roman" pitchFamily="18" charset="0"/>
            </a:rPr>
            <a:t> в 61 – 60 </a:t>
          </a:r>
          <a:r>
            <a:rPr lang="ru-RU" sz="1800" dirty="0" err="1" smtClean="0">
              <a:latin typeface="Times New Roman" pitchFamily="18" charset="0"/>
              <a:cs typeface="Times New Roman" pitchFamily="18" charset="0"/>
            </a:rPr>
            <a:t>рр</a:t>
          </a:r>
          <a:r>
            <a:rPr lang="ru-RU" sz="1800" dirty="0" smtClean="0">
              <a:latin typeface="Times New Roman" pitchFamily="18" charset="0"/>
              <a:cs typeface="Times New Roman" pitchFamily="18" charset="0"/>
            </a:rPr>
            <a:t>. до Р.Х.  </a:t>
          </a:r>
          <a:endParaRPr lang="ru-RU" sz="1800" dirty="0">
            <a:latin typeface="Times New Roman" pitchFamily="18" charset="0"/>
            <a:cs typeface="Times New Roman" pitchFamily="18" charset="0"/>
          </a:endParaRPr>
        </a:p>
      </dgm:t>
    </dgm:pt>
    <dgm:pt modelId="{4651B913-CB5A-40FE-B636-187F5904F560}" type="parTrans" cxnId="{ECAAD2A4-0413-42F8-A28D-7D010402C218}">
      <dgm:prSet/>
      <dgm:spPr/>
      <dgm:t>
        <a:bodyPr/>
        <a:lstStyle/>
        <a:p>
          <a:endParaRPr lang="ru-RU"/>
        </a:p>
      </dgm:t>
    </dgm:pt>
    <dgm:pt modelId="{871AF8A9-72D8-4B19-9A1F-E5BD1D3450B8}" type="sibTrans" cxnId="{ECAAD2A4-0413-42F8-A28D-7D010402C218}">
      <dgm:prSet/>
      <dgm:spPr/>
      <dgm:t>
        <a:bodyPr/>
        <a:lstStyle/>
        <a:p>
          <a:endParaRPr lang="ru-RU"/>
        </a:p>
      </dgm:t>
    </dgm:pt>
    <dgm:pt modelId="{58D7E298-F5EC-4CD7-991D-584AAEA9C278}" type="pres">
      <dgm:prSet presAssocID="{90BE13A7-C90C-4EC4-8571-47025BA85D00}" presName="linear" presStyleCnt="0">
        <dgm:presLayoutVars>
          <dgm:animLvl val="lvl"/>
          <dgm:resizeHandles val="exact"/>
        </dgm:presLayoutVars>
      </dgm:prSet>
      <dgm:spPr/>
      <dgm:t>
        <a:bodyPr/>
        <a:lstStyle/>
        <a:p>
          <a:endParaRPr lang="ru-RU"/>
        </a:p>
      </dgm:t>
    </dgm:pt>
    <dgm:pt modelId="{D259A346-00C1-4B16-80E9-E44BC2026F00}" type="pres">
      <dgm:prSet presAssocID="{60B61D43-51FC-4784-87C5-722CCA269F76}" presName="parentText" presStyleLbl="node1" presStyleIdx="0" presStyleCnt="1" custLinFactY="-21146" custLinFactNeighborX="89062" custLinFactNeighborY="-100000">
        <dgm:presLayoutVars>
          <dgm:chMax val="0"/>
          <dgm:bulletEnabled val="1"/>
        </dgm:presLayoutVars>
      </dgm:prSet>
      <dgm:spPr/>
      <dgm:t>
        <a:bodyPr/>
        <a:lstStyle/>
        <a:p>
          <a:endParaRPr lang="ru-RU"/>
        </a:p>
      </dgm:t>
    </dgm:pt>
  </dgm:ptLst>
  <dgm:cxnLst>
    <dgm:cxn modelId="{6CD18CCD-17AB-4842-B715-0AE4A5DA414C}" type="presOf" srcId="{90BE13A7-C90C-4EC4-8571-47025BA85D00}" destId="{58D7E298-F5EC-4CD7-991D-584AAEA9C278}" srcOrd="0" destOrd="0" presId="urn:microsoft.com/office/officeart/2005/8/layout/vList2"/>
    <dgm:cxn modelId="{ECAAD2A4-0413-42F8-A28D-7D010402C218}" srcId="{90BE13A7-C90C-4EC4-8571-47025BA85D00}" destId="{60B61D43-51FC-4784-87C5-722CCA269F76}" srcOrd="0" destOrd="0" parTransId="{4651B913-CB5A-40FE-B636-187F5904F560}" sibTransId="{871AF8A9-72D8-4B19-9A1F-E5BD1D3450B8}"/>
    <dgm:cxn modelId="{418DA761-4C7E-449A-BEBC-DF38AD96187E}" type="presOf" srcId="{60B61D43-51FC-4784-87C5-722CCA269F76}" destId="{D259A346-00C1-4B16-80E9-E44BC2026F00}" srcOrd="0" destOrd="0" presId="urn:microsoft.com/office/officeart/2005/8/layout/vList2"/>
    <dgm:cxn modelId="{2337FF76-B935-4252-B7C3-FCAF9FC0C53E}" type="presParOf" srcId="{58D7E298-F5EC-4CD7-991D-584AAEA9C278}" destId="{D259A346-00C1-4B16-80E9-E44BC2026F00}" srcOrd="0" destOrd="0" presId="urn:microsoft.com/office/officeart/2005/8/layout/vList2"/>
  </dgm:cxnLst>
  <dgm:bg/>
  <dgm:whole/>
</dgm:dataModel>
</file>

<file path=ppt/diagrams/data4.xml><?xml version="1.0" encoding="utf-8"?>
<dgm:dataModel xmlns:dgm="http://schemas.openxmlformats.org/drawingml/2006/diagram" xmlns:a="http://schemas.openxmlformats.org/drawingml/2006/main">
  <dgm:ptLst>
    <dgm:pt modelId="{CF8D9CA1-8C74-42ED-BAF6-CA8D264F50F2}"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ru-RU"/>
        </a:p>
      </dgm:t>
    </dgm:pt>
    <dgm:pt modelId="{10047B7F-35C2-4C17-ABC5-2EB0872EF7AA}">
      <dgm:prSet custT="1"/>
      <dgm:spPr/>
      <dgm:t>
        <a:bodyPr/>
        <a:lstStyle/>
        <a:p>
          <a:pPr algn="just" rtl="0"/>
          <a:r>
            <a:rPr lang="ru-RU" sz="1600" dirty="0" smtClean="0"/>
            <a:t>«</a:t>
          </a:r>
          <a:r>
            <a:rPr lang="ru-RU" sz="1400" dirty="0" smtClean="0">
              <a:latin typeface="Times New Roman" pitchFamily="18" charset="0"/>
              <a:cs typeface="Times New Roman" pitchFamily="18" charset="0"/>
            </a:rPr>
            <a:t>У </a:t>
          </a:r>
          <a:r>
            <a:rPr lang="ru-RU" sz="1400" dirty="0" err="1" smtClean="0">
              <a:latin typeface="Times New Roman" pitchFamily="18" charset="0"/>
              <a:cs typeface="Times New Roman" pitchFamily="18" charset="0"/>
            </a:rPr>
            <a:t>рік</a:t>
          </a:r>
          <a:r>
            <a:rPr lang="ru-RU" sz="1400" dirty="0" smtClean="0">
              <a:latin typeface="Times New Roman" pitchFamily="18" charset="0"/>
              <a:cs typeface="Times New Roman" pitchFamily="18" charset="0"/>
            </a:rPr>
            <a:t> 1068. </a:t>
          </a:r>
          <a:r>
            <a:rPr lang="ru-RU" sz="1400" dirty="0" err="1" smtClean="0">
              <a:latin typeface="Times New Roman" pitchFamily="18" charset="0"/>
              <a:cs typeface="Times New Roman" pitchFamily="18" charset="0"/>
            </a:rPr>
            <a:t>Прийшли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іноплемінники</a:t>
          </a:r>
          <a:r>
            <a:rPr lang="ru-RU" sz="1400" dirty="0" smtClean="0">
              <a:latin typeface="Times New Roman" pitchFamily="18" charset="0"/>
              <a:cs typeface="Times New Roman" pitchFamily="18" charset="0"/>
            </a:rPr>
            <a:t> на </a:t>
          </a:r>
          <a:r>
            <a:rPr lang="ru-RU" sz="1400" dirty="0" err="1" smtClean="0">
              <a:latin typeface="Times New Roman" pitchFamily="18" charset="0"/>
              <a:cs typeface="Times New Roman" pitchFamily="18" charset="0"/>
            </a:rPr>
            <a:t>Руську</a:t>
          </a:r>
          <a:r>
            <a:rPr lang="ru-RU" sz="1400" dirty="0" smtClean="0">
              <a:latin typeface="Times New Roman" pitchFamily="18" charset="0"/>
              <a:cs typeface="Times New Roman" pitchFamily="18" charset="0"/>
            </a:rPr>
            <a:t> землю, </a:t>
          </a:r>
          <a:r>
            <a:rPr lang="ru-RU" sz="1400" dirty="0" err="1" smtClean="0">
              <a:latin typeface="Times New Roman" pitchFamily="18" charset="0"/>
              <a:cs typeface="Times New Roman" pitchFamily="18" charset="0"/>
            </a:rPr>
            <a:t>половці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многі</a:t>
          </a:r>
          <a:r>
            <a:rPr lang="ru-RU" sz="1400" dirty="0" smtClean="0">
              <a:latin typeface="Times New Roman" pitchFamily="18" charset="0"/>
              <a:cs typeface="Times New Roman" pitchFamily="18" charset="0"/>
            </a:rPr>
            <a:t>. А </a:t>
          </a:r>
          <a:r>
            <a:rPr lang="ru-RU" sz="1400" dirty="0" err="1" smtClean="0">
              <a:latin typeface="Times New Roman" pitchFamily="18" charset="0"/>
              <a:cs typeface="Times New Roman" pitchFamily="18" charset="0"/>
            </a:rPr>
            <a:t>Ізяслав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Святослав,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Всеволод </a:t>
          </a:r>
          <a:r>
            <a:rPr lang="ru-RU" sz="1400" dirty="0" err="1" smtClean="0">
              <a:latin typeface="Times New Roman" pitchFamily="18" charset="0"/>
              <a:cs typeface="Times New Roman" pitchFamily="18" charset="0"/>
            </a:rPr>
            <a:t>вийшли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супроти</a:t>
          </a:r>
          <a:r>
            <a:rPr lang="ru-RU" sz="1400" dirty="0" smtClean="0">
              <a:latin typeface="Times New Roman" pitchFamily="18" charset="0"/>
              <a:cs typeface="Times New Roman" pitchFamily="18" charset="0"/>
            </a:rPr>
            <a:t> них на Альту. І коли настала </a:t>
          </a:r>
          <a:r>
            <a:rPr lang="ru-RU" sz="1400" dirty="0" err="1" smtClean="0">
              <a:latin typeface="Times New Roman" pitchFamily="18" charset="0"/>
              <a:cs typeface="Times New Roman" pitchFamily="18" charset="0"/>
            </a:rPr>
            <a:t>ніч</a:t>
          </a:r>
          <a:r>
            <a:rPr lang="ru-RU" sz="1400" dirty="0" smtClean="0">
              <a:latin typeface="Times New Roman" pitchFamily="18" charset="0"/>
              <a:cs typeface="Times New Roman" pitchFamily="18" charset="0"/>
            </a:rPr>
            <a:t>, рушили вони </a:t>
          </a:r>
          <a:r>
            <a:rPr lang="ru-RU" sz="1400" dirty="0" err="1" smtClean="0">
              <a:latin typeface="Times New Roman" pitchFamily="18" charset="0"/>
              <a:cs typeface="Times New Roman" pitchFamily="18" charset="0"/>
            </a:rPr>
            <a:t>одні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проти</a:t>
          </a:r>
          <a:r>
            <a:rPr lang="ru-RU" sz="1400" dirty="0" smtClean="0">
              <a:latin typeface="Times New Roman" pitchFamily="18" charset="0"/>
              <a:cs typeface="Times New Roman" pitchFamily="18" charset="0"/>
            </a:rPr>
            <a:t> одних... І </a:t>
          </a:r>
          <a:r>
            <a:rPr lang="ru-RU" sz="1400" dirty="0" err="1" smtClean="0">
              <a:latin typeface="Times New Roman" pitchFamily="18" charset="0"/>
              <a:cs typeface="Times New Roman" pitchFamily="18" charset="0"/>
            </a:rPr>
            <a:t>побігли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руські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князі</a:t>
          </a:r>
          <a:r>
            <a:rPr lang="ru-RU" sz="1400" dirty="0" smtClean="0">
              <a:latin typeface="Times New Roman" pitchFamily="18" charset="0"/>
              <a:cs typeface="Times New Roman" pitchFamily="18" charset="0"/>
            </a:rPr>
            <a:t>. І перемогли </a:t>
          </a:r>
          <a:r>
            <a:rPr lang="ru-RU" sz="1400" dirty="0" err="1" smtClean="0">
              <a:latin typeface="Times New Roman" pitchFamily="18" charset="0"/>
              <a:cs typeface="Times New Roman" pitchFamily="18" charset="0"/>
            </a:rPr>
            <a:t>половці</a:t>
          </a:r>
          <a:r>
            <a:rPr lang="ru-RU" sz="1400" dirty="0" smtClean="0">
              <a:latin typeface="Times New Roman" pitchFamily="18" charset="0"/>
              <a:cs typeface="Times New Roman" pitchFamily="18" charset="0"/>
            </a:rPr>
            <a:t>... Коли ж </a:t>
          </a:r>
          <a:r>
            <a:rPr lang="ru-RU" sz="1400" dirty="0" err="1" smtClean="0">
              <a:latin typeface="Times New Roman" pitchFamily="18" charset="0"/>
              <a:cs typeface="Times New Roman" pitchFamily="18" charset="0"/>
            </a:rPr>
            <a:t>Ізяслав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із</a:t>
          </a:r>
          <a:r>
            <a:rPr lang="ru-RU" sz="1400" dirty="0" smtClean="0">
              <a:latin typeface="Times New Roman" pitchFamily="18" charset="0"/>
              <a:cs typeface="Times New Roman" pitchFamily="18" charset="0"/>
            </a:rPr>
            <a:t> Всеволодом </a:t>
          </a:r>
          <a:r>
            <a:rPr lang="ru-RU" sz="1400" dirty="0" err="1" smtClean="0">
              <a:latin typeface="Times New Roman" pitchFamily="18" charset="0"/>
              <a:cs typeface="Times New Roman" pitchFamily="18" charset="0"/>
            </a:rPr>
            <a:t>прийшов</a:t>
          </a:r>
          <a:r>
            <a:rPr lang="ru-RU" sz="1400" dirty="0" smtClean="0">
              <a:latin typeface="Times New Roman" pitchFamily="18" charset="0"/>
              <a:cs typeface="Times New Roman" pitchFamily="18" charset="0"/>
            </a:rPr>
            <a:t> до </a:t>
          </a:r>
          <a:r>
            <a:rPr lang="ru-RU" sz="1400" dirty="0" err="1" smtClean="0">
              <a:latin typeface="Times New Roman" pitchFamily="18" charset="0"/>
              <a:cs typeface="Times New Roman" pitchFamily="18" charset="0"/>
            </a:rPr>
            <a:t>Києва</a:t>
          </a:r>
          <a:r>
            <a:rPr lang="ru-RU" sz="1400" dirty="0" smtClean="0">
              <a:latin typeface="Times New Roman" pitchFamily="18" charset="0"/>
              <a:cs typeface="Times New Roman" pitchFamily="18" charset="0"/>
            </a:rPr>
            <a:t>, а Святослав до </a:t>
          </a:r>
          <a:r>
            <a:rPr lang="ru-RU" sz="1400" dirty="0" err="1" smtClean="0">
              <a:latin typeface="Times New Roman" pitchFamily="18" charset="0"/>
              <a:cs typeface="Times New Roman" pitchFamily="18" charset="0"/>
            </a:rPr>
            <a:t>Чернігова</a:t>
          </a:r>
          <a:r>
            <a:rPr lang="ru-RU" sz="1400" dirty="0" smtClean="0">
              <a:latin typeface="Times New Roman" pitchFamily="18" charset="0"/>
              <a:cs typeface="Times New Roman" pitchFamily="18" charset="0"/>
            </a:rPr>
            <a:t>, то люди </a:t>
          </a:r>
          <a:r>
            <a:rPr lang="ru-RU" sz="1400" dirty="0" err="1" smtClean="0">
              <a:latin typeface="Times New Roman" pitchFamily="18" charset="0"/>
              <a:cs typeface="Times New Roman" pitchFamily="18" charset="0"/>
            </a:rPr>
            <a:t>київські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прибігли</a:t>
          </a:r>
          <a:r>
            <a:rPr lang="ru-RU" sz="1400" dirty="0" smtClean="0">
              <a:latin typeface="Times New Roman" pitchFamily="18" charset="0"/>
              <a:cs typeface="Times New Roman" pitchFamily="18" charset="0"/>
            </a:rPr>
            <a:t> до </a:t>
          </a:r>
          <a:r>
            <a:rPr lang="ru-RU" sz="1400" dirty="0" err="1" smtClean="0">
              <a:latin typeface="Times New Roman" pitchFamily="18" charset="0"/>
              <a:cs typeface="Times New Roman" pitchFamily="18" charset="0"/>
            </a:rPr>
            <a:t>Києва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вчинили </a:t>
          </a:r>
          <a:r>
            <a:rPr lang="ru-RU" sz="1400" dirty="0" err="1" smtClean="0">
              <a:latin typeface="Times New Roman" pitchFamily="18" charset="0"/>
              <a:cs typeface="Times New Roman" pitchFamily="18" charset="0"/>
            </a:rPr>
            <a:t>віче</a:t>
          </a:r>
          <a:r>
            <a:rPr lang="ru-RU" sz="1400" dirty="0" smtClean="0">
              <a:latin typeface="Times New Roman" pitchFamily="18" charset="0"/>
              <a:cs typeface="Times New Roman" pitchFamily="18" charset="0"/>
            </a:rPr>
            <a:t> на </a:t>
          </a:r>
          <a:r>
            <a:rPr lang="ru-RU" sz="1400" dirty="0" err="1" smtClean="0">
              <a:latin typeface="Times New Roman" pitchFamily="18" charset="0"/>
              <a:cs typeface="Times New Roman" pitchFamily="18" charset="0"/>
            </a:rPr>
            <a:t>торговищі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сказали, пославши до князя: «</a:t>
          </a:r>
          <a:r>
            <a:rPr lang="ru-RU" sz="1400" dirty="0" err="1" smtClean="0">
              <a:latin typeface="Times New Roman" pitchFamily="18" charset="0"/>
              <a:cs typeface="Times New Roman" pitchFamily="18" charset="0"/>
            </a:rPr>
            <a:t>Осьо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половці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розсипалися</a:t>
          </a:r>
          <a:r>
            <a:rPr lang="ru-RU" sz="1400" dirty="0" smtClean="0">
              <a:latin typeface="Times New Roman" pitchFamily="18" charset="0"/>
              <a:cs typeface="Times New Roman" pitchFamily="18" charset="0"/>
            </a:rPr>
            <a:t> по </a:t>
          </a:r>
          <a:r>
            <a:rPr lang="ru-RU" sz="1400" dirty="0" err="1" smtClean="0">
              <a:latin typeface="Times New Roman" pitchFamily="18" charset="0"/>
              <a:cs typeface="Times New Roman" pitchFamily="18" charset="0"/>
            </a:rPr>
            <a:t>землі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Дай-но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княже</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оружжя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коней,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ми </a:t>
          </a:r>
          <a:r>
            <a:rPr lang="ru-RU" sz="1400" dirty="0" err="1" smtClean="0">
              <a:latin typeface="Times New Roman" pitchFamily="18" charset="0"/>
              <a:cs typeface="Times New Roman" pitchFamily="18" charset="0"/>
            </a:rPr>
            <a:t>ще</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поб’ємося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a:t>
          </a:r>
          <a:r>
            <a:rPr lang="ru-RU" sz="1400" dirty="0" smtClean="0">
              <a:latin typeface="Times New Roman" pitchFamily="18" charset="0"/>
              <a:cs typeface="Times New Roman" pitchFamily="18" charset="0"/>
            </a:rPr>
            <a:t> ними». Але </a:t>
          </a:r>
          <a:r>
            <a:rPr lang="ru-RU" sz="1400" dirty="0" err="1" smtClean="0">
              <a:latin typeface="Times New Roman" pitchFamily="18" charset="0"/>
              <a:cs typeface="Times New Roman" pitchFamily="18" charset="0"/>
            </a:rPr>
            <a:t>Ізяслав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цього</a:t>
          </a:r>
          <a:r>
            <a:rPr lang="ru-RU" sz="1400" dirty="0" smtClean="0">
              <a:latin typeface="Times New Roman" pitchFamily="18" charset="0"/>
              <a:cs typeface="Times New Roman" pitchFamily="18" charset="0"/>
            </a:rPr>
            <a:t> не </a:t>
          </a:r>
          <a:r>
            <a:rPr lang="ru-RU" sz="1400" dirty="0" err="1" smtClean="0">
              <a:latin typeface="Times New Roman" pitchFamily="18" charset="0"/>
              <a:cs typeface="Times New Roman" pitchFamily="18" charset="0"/>
            </a:rPr>
            <a:t>послухав</a:t>
          </a:r>
          <a:r>
            <a:rPr lang="ru-RU" sz="1400" dirty="0" smtClean="0">
              <a:latin typeface="Times New Roman" pitchFamily="18" charset="0"/>
              <a:cs typeface="Times New Roman" pitchFamily="18" charset="0"/>
            </a:rPr>
            <a:t>. ...Друга половина людей </a:t>
          </a:r>
          <a:r>
            <a:rPr lang="ru-RU" sz="1400" dirty="0" err="1" smtClean="0">
              <a:latin typeface="Times New Roman" pitchFamily="18" charset="0"/>
              <a:cs typeface="Times New Roman" pitchFamily="18" charset="0"/>
            </a:rPr>
            <a:t>прийшла</a:t>
          </a:r>
          <a:r>
            <a:rPr lang="ru-RU" sz="1400" dirty="0" smtClean="0">
              <a:latin typeface="Times New Roman" pitchFamily="18" charset="0"/>
              <a:cs typeface="Times New Roman" pitchFamily="18" charset="0"/>
            </a:rPr>
            <a:t> од погреба, </a:t>
          </a:r>
          <a:r>
            <a:rPr lang="ru-RU" sz="1400" dirty="0" err="1" smtClean="0">
              <a:latin typeface="Times New Roman" pitchFamily="18" charset="0"/>
              <a:cs typeface="Times New Roman" pitchFamily="18" charset="0"/>
            </a:rPr>
            <a:t>відкривши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погріб</a:t>
          </a:r>
          <a:r>
            <a:rPr lang="ru-RU" sz="1400" dirty="0" smtClean="0">
              <a:latin typeface="Times New Roman" pitchFamily="18" charset="0"/>
              <a:cs typeface="Times New Roman" pitchFamily="18" charset="0"/>
            </a:rPr>
            <a:t>. І сказала дружина князю: «Се лихо </a:t>
          </a:r>
          <a:r>
            <a:rPr lang="ru-RU" sz="1400" dirty="0" err="1" smtClean="0">
              <a:latin typeface="Times New Roman" pitchFamily="18" charset="0"/>
              <a:cs typeface="Times New Roman" pitchFamily="18" charset="0"/>
            </a:rPr>
            <a:t>є</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велике</a:t>
          </a:r>
          <a:r>
            <a:rPr lang="ru-RU" sz="1400" dirty="0" smtClean="0">
              <a:latin typeface="Times New Roman" pitchFamily="18" charset="0"/>
              <a:cs typeface="Times New Roman" pitchFamily="18" charset="0"/>
            </a:rPr>
            <a:t>. Пошли до Всеслава, нехай, </a:t>
          </a:r>
          <a:r>
            <a:rPr lang="ru-RU" sz="1400" dirty="0" err="1" smtClean="0">
              <a:latin typeface="Times New Roman" pitchFamily="18" charset="0"/>
              <a:cs typeface="Times New Roman" pitchFamily="18" charset="0"/>
            </a:rPr>
            <a:t>прикликавши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його</a:t>
          </a:r>
          <a:r>
            <a:rPr lang="ru-RU" sz="1400" dirty="0" smtClean="0">
              <a:latin typeface="Times New Roman" pitchFamily="18" charset="0"/>
              <a:cs typeface="Times New Roman" pitchFamily="18" charset="0"/>
            </a:rPr>
            <a:t> обманом до </a:t>
          </a:r>
          <a:r>
            <a:rPr lang="ru-RU" sz="1400" dirty="0" err="1" smtClean="0">
              <a:latin typeface="Times New Roman" pitchFamily="18" charset="0"/>
              <a:cs typeface="Times New Roman" pitchFamily="18" charset="0"/>
            </a:rPr>
            <a:t>віконця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просадять</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його</a:t>
          </a:r>
          <a:r>
            <a:rPr lang="ru-RU" sz="1400" dirty="0" smtClean="0">
              <a:latin typeface="Times New Roman" pitchFamily="18" charset="0"/>
              <a:cs typeface="Times New Roman" pitchFamily="18" charset="0"/>
            </a:rPr>
            <a:t> мечем». Та не </a:t>
          </a:r>
          <a:r>
            <a:rPr lang="ru-RU" sz="1400" dirty="0" err="1" smtClean="0">
              <a:latin typeface="Times New Roman" pitchFamily="18" charset="0"/>
              <a:cs typeface="Times New Roman" pitchFamily="18" charset="0"/>
            </a:rPr>
            <a:t>послухав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цього</a:t>
          </a:r>
          <a:r>
            <a:rPr lang="ru-RU" sz="1400" dirty="0" smtClean="0">
              <a:latin typeface="Times New Roman" pitchFamily="18" charset="0"/>
              <a:cs typeface="Times New Roman" pitchFamily="18" charset="0"/>
            </a:rPr>
            <a:t> князь, а люди </a:t>
          </a:r>
          <a:r>
            <a:rPr lang="ru-RU" sz="1400" dirty="0" err="1" smtClean="0">
              <a:latin typeface="Times New Roman" pitchFamily="18" charset="0"/>
              <a:cs typeface="Times New Roman" pitchFamily="18" charset="0"/>
            </a:rPr>
            <a:t>зняли</a:t>
          </a:r>
          <a:r>
            <a:rPr lang="ru-RU" sz="1400" dirty="0" smtClean="0">
              <a:latin typeface="Times New Roman" pitchFamily="18" charset="0"/>
              <a:cs typeface="Times New Roman" pitchFamily="18" charset="0"/>
            </a:rPr>
            <a:t> крик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пішли</a:t>
          </a:r>
          <a:r>
            <a:rPr lang="ru-RU" sz="1400" dirty="0" smtClean="0">
              <a:latin typeface="Times New Roman" pitchFamily="18" charset="0"/>
              <a:cs typeface="Times New Roman" pitchFamily="18" charset="0"/>
            </a:rPr>
            <a:t> до </a:t>
          </a:r>
          <a:r>
            <a:rPr lang="ru-RU" sz="1400" dirty="0" err="1" smtClean="0">
              <a:latin typeface="Times New Roman" pitchFamily="18" charset="0"/>
              <a:cs typeface="Times New Roman" pitchFamily="18" charset="0"/>
            </a:rPr>
            <a:t>поруба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Всеславового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Ізяслав</a:t>
          </a:r>
          <a:r>
            <a:rPr lang="ru-RU" sz="1400" dirty="0" smtClean="0">
              <a:latin typeface="Times New Roman" pitchFamily="18" charset="0"/>
              <a:cs typeface="Times New Roman" pitchFamily="18" charset="0"/>
            </a:rPr>
            <a:t> же, </a:t>
          </a:r>
          <a:r>
            <a:rPr lang="ru-RU" sz="1400" dirty="0" err="1" smtClean="0">
              <a:latin typeface="Times New Roman" pitchFamily="18" charset="0"/>
              <a:cs typeface="Times New Roman" pitchFamily="18" charset="0"/>
            </a:rPr>
            <a:t>бачивши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це</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із</a:t>
          </a:r>
          <a:r>
            <a:rPr lang="ru-RU" sz="1400" dirty="0" smtClean="0">
              <a:latin typeface="Times New Roman" pitchFamily="18" charset="0"/>
              <a:cs typeface="Times New Roman" pitchFamily="18" charset="0"/>
            </a:rPr>
            <a:t> Всеволодом </a:t>
          </a:r>
          <a:r>
            <a:rPr lang="ru-RU" sz="1400" dirty="0" err="1" smtClean="0">
              <a:latin typeface="Times New Roman" pitchFamily="18" charset="0"/>
              <a:cs typeface="Times New Roman" pitchFamily="18" charset="0"/>
            </a:rPr>
            <a:t>побігли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a:t>
          </a:r>
          <a:r>
            <a:rPr lang="ru-RU" sz="1400" dirty="0" smtClean="0">
              <a:latin typeface="Times New Roman" pitchFamily="18" charset="0"/>
              <a:cs typeface="Times New Roman" pitchFamily="18" charset="0"/>
            </a:rPr>
            <a:t> двора. Люди ж </a:t>
          </a:r>
          <a:r>
            <a:rPr lang="ru-RU" sz="1400" dirty="0" err="1" smtClean="0">
              <a:latin typeface="Times New Roman" pitchFamily="18" charset="0"/>
              <a:cs typeface="Times New Roman" pitchFamily="18" charset="0"/>
            </a:rPr>
            <a:t>висікли</a:t>
          </a:r>
          <a:r>
            <a:rPr lang="ru-RU" sz="1400" dirty="0" smtClean="0">
              <a:latin typeface="Times New Roman" pitchFamily="18" charset="0"/>
              <a:cs typeface="Times New Roman" pitchFamily="18" charset="0"/>
            </a:rPr>
            <a:t> Всеслава </a:t>
          </a:r>
          <a:r>
            <a:rPr lang="ru-RU" sz="1400" dirty="0" err="1" smtClean="0">
              <a:latin typeface="Times New Roman" pitchFamily="18" charset="0"/>
              <a:cs typeface="Times New Roman" pitchFamily="18" charset="0"/>
            </a:rPr>
            <a:t>із</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поруба</a:t>
          </a:r>
          <a:r>
            <a:rPr lang="ru-RU" sz="1400" dirty="0" smtClean="0">
              <a:latin typeface="Times New Roman" pitchFamily="18" charset="0"/>
              <a:cs typeface="Times New Roman" pitchFamily="18" charset="0"/>
            </a:rPr>
            <a:t> в </a:t>
          </a:r>
          <a:r>
            <a:rPr lang="ru-RU" sz="1400" dirty="0" err="1" smtClean="0">
              <a:latin typeface="Times New Roman" pitchFamily="18" charset="0"/>
              <a:cs typeface="Times New Roman" pitchFamily="18" charset="0"/>
            </a:rPr>
            <a:t>п’ятнадцятий</a:t>
          </a:r>
          <a:r>
            <a:rPr lang="ru-RU" sz="1400" dirty="0" smtClean="0">
              <a:latin typeface="Times New Roman" pitchFamily="18" charset="0"/>
              <a:cs typeface="Times New Roman" pitchFamily="18" charset="0"/>
            </a:rPr>
            <a:t> день </a:t>
          </a:r>
          <a:r>
            <a:rPr lang="ru-RU" sz="1400" dirty="0" err="1" smtClean="0">
              <a:latin typeface="Times New Roman" pitchFamily="18" charset="0"/>
              <a:cs typeface="Times New Roman" pitchFamily="18" charset="0"/>
            </a:rPr>
            <a:t>вересня</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поставили </a:t>
          </a:r>
          <a:r>
            <a:rPr lang="ru-RU" sz="1400" dirty="0" err="1" smtClean="0">
              <a:latin typeface="Times New Roman" pitchFamily="18" charset="0"/>
              <a:cs typeface="Times New Roman" pitchFamily="18" charset="0"/>
            </a:rPr>
            <a:t>його</a:t>
          </a:r>
          <a:r>
            <a:rPr lang="ru-RU" sz="1400" dirty="0" smtClean="0">
              <a:latin typeface="Times New Roman" pitchFamily="18" charset="0"/>
              <a:cs typeface="Times New Roman" pitchFamily="18" charset="0"/>
            </a:rPr>
            <a:t> князем </a:t>
          </a:r>
          <a:r>
            <a:rPr lang="ru-RU" sz="1400" dirty="0" err="1" smtClean="0">
              <a:latin typeface="Times New Roman" pitchFamily="18" charset="0"/>
              <a:cs typeface="Times New Roman" pitchFamily="18" charset="0"/>
            </a:rPr>
            <a:t>посеред</a:t>
          </a:r>
          <a:r>
            <a:rPr lang="ru-RU" sz="1400" dirty="0" smtClean="0">
              <a:latin typeface="Times New Roman" pitchFamily="18" charset="0"/>
              <a:cs typeface="Times New Roman" pitchFamily="18" charset="0"/>
            </a:rPr>
            <a:t> княжого двора. А </a:t>
          </a:r>
          <a:r>
            <a:rPr lang="ru-RU" sz="1400" dirty="0" err="1" smtClean="0">
              <a:latin typeface="Times New Roman" pitchFamily="18" charset="0"/>
              <a:cs typeface="Times New Roman" pitchFamily="18" charset="0"/>
            </a:rPr>
            <a:t>двір</a:t>
          </a:r>
          <a:r>
            <a:rPr lang="ru-RU" sz="1400" dirty="0" smtClean="0">
              <a:latin typeface="Times New Roman" pitchFamily="18" charset="0"/>
              <a:cs typeface="Times New Roman" pitchFamily="18" charset="0"/>
            </a:rPr>
            <a:t> княжий </a:t>
          </a:r>
          <a:r>
            <a:rPr lang="ru-RU" sz="1400" dirty="0" err="1" smtClean="0">
              <a:latin typeface="Times New Roman" pitchFamily="18" charset="0"/>
              <a:cs typeface="Times New Roman" pitchFamily="18" charset="0"/>
            </a:rPr>
            <a:t>розграбували</a:t>
          </a:r>
          <a:r>
            <a:rPr lang="ru-RU" sz="1400" dirty="0" smtClean="0">
              <a:latin typeface="Times New Roman" pitchFamily="18" charset="0"/>
              <a:cs typeface="Times New Roman" pitchFamily="18" charset="0"/>
            </a:rPr>
            <a:t> — </a:t>
          </a:r>
          <a:r>
            <a:rPr lang="ru-RU" sz="1400" dirty="0" err="1" smtClean="0">
              <a:latin typeface="Times New Roman" pitchFamily="18" charset="0"/>
              <a:cs typeface="Times New Roman" pitchFamily="18" charset="0"/>
            </a:rPr>
            <a:t>незчисленне</a:t>
          </a:r>
          <a:r>
            <a:rPr lang="ru-RU" sz="1400" dirty="0" smtClean="0">
              <a:latin typeface="Times New Roman" pitchFamily="18" charset="0"/>
              <a:cs typeface="Times New Roman" pitchFamily="18" charset="0"/>
            </a:rPr>
            <a:t> множество золота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срібла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кунами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хутром</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Ізяслав</a:t>
          </a:r>
          <a:r>
            <a:rPr lang="ru-RU" sz="1400" dirty="0" smtClean="0">
              <a:latin typeface="Times New Roman" pitchFamily="18" charset="0"/>
              <a:cs typeface="Times New Roman" pitchFamily="18" charset="0"/>
            </a:rPr>
            <a:t> же </a:t>
          </a:r>
          <a:r>
            <a:rPr lang="ru-RU" sz="1400" dirty="0" err="1" smtClean="0">
              <a:latin typeface="Times New Roman" pitchFamily="18" charset="0"/>
              <a:cs typeface="Times New Roman" pitchFamily="18" charset="0"/>
            </a:rPr>
            <a:t>втік</a:t>
          </a:r>
          <a:r>
            <a:rPr lang="ru-RU" sz="1400" dirty="0" smtClean="0">
              <a:latin typeface="Times New Roman" pitchFamily="18" charset="0"/>
              <a:cs typeface="Times New Roman" pitchFamily="18" charset="0"/>
            </a:rPr>
            <a:t> у Ляхи».</a:t>
          </a:r>
          <a:endParaRPr lang="ru-RU" sz="1400" dirty="0">
            <a:latin typeface="Times New Roman" pitchFamily="18" charset="0"/>
            <a:cs typeface="Times New Roman" pitchFamily="18" charset="0"/>
          </a:endParaRPr>
        </a:p>
      </dgm:t>
    </dgm:pt>
    <dgm:pt modelId="{684D2163-403E-4E5A-82E0-DDDCA7145F3D}" type="parTrans" cxnId="{FA15A9AC-9723-417F-8302-D2C9921A8921}">
      <dgm:prSet/>
      <dgm:spPr/>
      <dgm:t>
        <a:bodyPr/>
        <a:lstStyle/>
        <a:p>
          <a:endParaRPr lang="ru-RU"/>
        </a:p>
      </dgm:t>
    </dgm:pt>
    <dgm:pt modelId="{633B7B31-55D5-4DBF-A9E8-71AC299833E1}" type="sibTrans" cxnId="{FA15A9AC-9723-417F-8302-D2C9921A8921}">
      <dgm:prSet/>
      <dgm:spPr/>
      <dgm:t>
        <a:bodyPr/>
        <a:lstStyle/>
        <a:p>
          <a:endParaRPr lang="ru-RU"/>
        </a:p>
      </dgm:t>
    </dgm:pt>
    <dgm:pt modelId="{0F9E9C0C-6358-4C3E-BA01-655B1C6A3C54}" type="pres">
      <dgm:prSet presAssocID="{CF8D9CA1-8C74-42ED-BAF6-CA8D264F50F2}" presName="linear" presStyleCnt="0">
        <dgm:presLayoutVars>
          <dgm:animLvl val="lvl"/>
          <dgm:resizeHandles val="exact"/>
        </dgm:presLayoutVars>
      </dgm:prSet>
      <dgm:spPr/>
      <dgm:t>
        <a:bodyPr/>
        <a:lstStyle/>
        <a:p>
          <a:endParaRPr lang="ru-RU"/>
        </a:p>
      </dgm:t>
    </dgm:pt>
    <dgm:pt modelId="{E2335095-FDAC-489E-A99A-BE09D30C75AF}" type="pres">
      <dgm:prSet presAssocID="{10047B7F-35C2-4C17-ABC5-2EB0872EF7AA}" presName="parentText" presStyleLbl="node1" presStyleIdx="0" presStyleCnt="1">
        <dgm:presLayoutVars>
          <dgm:chMax val="0"/>
          <dgm:bulletEnabled val="1"/>
        </dgm:presLayoutVars>
      </dgm:prSet>
      <dgm:spPr/>
      <dgm:t>
        <a:bodyPr/>
        <a:lstStyle/>
        <a:p>
          <a:endParaRPr lang="ru-RU"/>
        </a:p>
      </dgm:t>
    </dgm:pt>
  </dgm:ptLst>
  <dgm:cxnLst>
    <dgm:cxn modelId="{18264863-8024-49AF-877F-22C9179708FC}" type="presOf" srcId="{10047B7F-35C2-4C17-ABC5-2EB0872EF7AA}" destId="{E2335095-FDAC-489E-A99A-BE09D30C75AF}" srcOrd="0" destOrd="0" presId="urn:microsoft.com/office/officeart/2005/8/layout/vList2"/>
    <dgm:cxn modelId="{5AADD831-1D1E-4F22-837A-BCB3CB7AD5EE}" type="presOf" srcId="{CF8D9CA1-8C74-42ED-BAF6-CA8D264F50F2}" destId="{0F9E9C0C-6358-4C3E-BA01-655B1C6A3C54}" srcOrd="0" destOrd="0" presId="urn:microsoft.com/office/officeart/2005/8/layout/vList2"/>
    <dgm:cxn modelId="{FA15A9AC-9723-417F-8302-D2C9921A8921}" srcId="{CF8D9CA1-8C74-42ED-BAF6-CA8D264F50F2}" destId="{10047B7F-35C2-4C17-ABC5-2EB0872EF7AA}" srcOrd="0" destOrd="0" parTransId="{684D2163-403E-4E5A-82E0-DDDCA7145F3D}" sibTransId="{633B7B31-55D5-4DBF-A9E8-71AC299833E1}"/>
    <dgm:cxn modelId="{FB2801F5-892F-4980-A55D-C01A08233A57}" type="presParOf" srcId="{0F9E9C0C-6358-4C3E-BA01-655B1C6A3C54}" destId="{E2335095-FDAC-489E-A99A-BE09D30C75AF}" srcOrd="0" destOrd="0" presId="urn:microsoft.com/office/officeart/2005/8/layout/vList2"/>
  </dgm:cxnLst>
  <dgm:bg/>
  <dgm:whole/>
</dgm:dataModel>
</file>

<file path=ppt/diagrams/data5.xml><?xml version="1.0" encoding="utf-8"?>
<dgm:dataModel xmlns:dgm="http://schemas.openxmlformats.org/drawingml/2006/diagram" xmlns:a="http://schemas.openxmlformats.org/drawingml/2006/main">
  <dgm:ptLst>
    <dgm:pt modelId="{222CBE70-ACAB-497D-ADC6-9EC7FB5395C3}"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806AC103-9E9D-4930-9C10-80E13C19BE03}">
      <dgm:prSet custT="1"/>
      <dgm:spPr/>
      <dgm:t>
        <a:bodyPr/>
        <a:lstStyle/>
        <a:p>
          <a:pPr algn="just" rtl="0"/>
          <a:endParaRPr lang="ru-RU" sz="1400" b="1" dirty="0" smtClean="0">
            <a:latin typeface="Times New Roman" pitchFamily="18" charset="0"/>
            <a:cs typeface="Times New Roman" pitchFamily="18" charset="0"/>
          </a:endParaRPr>
        </a:p>
        <a:p>
          <a:pPr algn="just" rtl="0"/>
          <a:r>
            <a:rPr lang="ru-RU" sz="1400" b="1" dirty="0" smtClean="0">
              <a:latin typeface="Times New Roman" pitchFamily="18" charset="0"/>
              <a:cs typeface="Times New Roman" pitchFamily="18" charset="0"/>
            </a:rPr>
            <a:t>"Правда </a:t>
          </a:r>
          <a:r>
            <a:rPr lang="ru-RU" sz="1400" b="1" dirty="0" err="1" smtClean="0">
              <a:latin typeface="Times New Roman" pitchFamily="18" charset="0"/>
              <a:cs typeface="Times New Roman" pitchFamily="18" charset="0"/>
            </a:rPr>
            <a:t>Ярославичів</a:t>
          </a:r>
          <a:r>
            <a:rPr lang="ru-RU" sz="1400" b="1"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спрямована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насамперед</a:t>
          </a:r>
          <a:r>
            <a:rPr lang="ru-RU" sz="1400" dirty="0" smtClean="0">
              <a:latin typeface="Times New Roman" pitchFamily="18" charset="0"/>
              <a:cs typeface="Times New Roman" pitchFamily="18" charset="0"/>
            </a:rPr>
            <a:t> на </a:t>
          </a:r>
          <a:r>
            <a:rPr lang="ru-RU" sz="1400" dirty="0" err="1" smtClean="0">
              <a:latin typeface="Times New Roman" pitchFamily="18" charset="0"/>
              <a:cs typeface="Times New Roman" pitchFamily="18" charset="0"/>
            </a:rPr>
            <a:t>охорону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життя</a:t>
          </a:r>
          <a:r>
            <a:rPr lang="ru-RU" sz="1400" dirty="0" smtClean="0">
              <a:latin typeface="Times New Roman" pitchFamily="18" charset="0"/>
              <a:cs typeface="Times New Roman" pitchFamily="18" charset="0"/>
            </a:rPr>
            <a:t> княжих </a:t>
          </a:r>
          <a:r>
            <a:rPr lang="ru-RU" sz="1400" dirty="0" err="1" smtClean="0">
              <a:latin typeface="Times New Roman" pitchFamily="18" charset="0"/>
              <a:cs typeface="Times New Roman" pitchFamily="18" charset="0"/>
            </a:rPr>
            <a:t>чиновників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княжої</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власності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власності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найвпливовіших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посадових</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осіб</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Давньоруської</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держави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Найвищі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штрафи</a:t>
          </a:r>
          <a:r>
            <a:rPr lang="ru-RU" sz="1400" dirty="0" smtClean="0">
              <a:latin typeface="Times New Roman" pitchFamily="18" charset="0"/>
              <a:cs typeface="Times New Roman" pitchFamily="18" charset="0"/>
            </a:rPr>
            <a:t> (80 </a:t>
          </a:r>
          <a:r>
            <a:rPr lang="ru-RU" sz="1400" dirty="0" err="1" smtClean="0">
              <a:latin typeface="Times New Roman" pitchFamily="18" charset="0"/>
              <a:cs typeface="Times New Roman" pitchFamily="18" charset="0"/>
            </a:rPr>
            <a:t>гривень</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встановлювалися</a:t>
          </a:r>
          <a:r>
            <a:rPr lang="ru-RU" sz="1400" dirty="0" smtClean="0">
              <a:latin typeface="Times New Roman" pitchFamily="18" charset="0"/>
              <a:cs typeface="Times New Roman" pitchFamily="18" charset="0"/>
            </a:rPr>
            <a:t> за </a:t>
          </a:r>
          <a:r>
            <a:rPr lang="ru-RU" sz="1400" dirty="0" err="1" smtClean="0">
              <a:latin typeface="Times New Roman" pitchFamily="18" charset="0"/>
              <a:cs typeface="Times New Roman" pitchFamily="18" charset="0"/>
            </a:rPr>
            <a:t>вбивство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дворецького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під'їзного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тіуна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старшого конюха, </a:t>
          </a:r>
          <a:r>
            <a:rPr lang="ru-RU" sz="1400" dirty="0" err="1" smtClean="0">
              <a:latin typeface="Times New Roman" pitchFamily="18" charset="0"/>
              <a:cs typeface="Times New Roman" pitchFamily="18" charset="0"/>
            </a:rPr>
            <a:t>значно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менші</a:t>
          </a:r>
          <a:r>
            <a:rPr lang="ru-RU" sz="1400" dirty="0" smtClean="0">
              <a:latin typeface="Times New Roman" pitchFamily="18" charset="0"/>
              <a:cs typeface="Times New Roman" pitchFamily="18" charset="0"/>
            </a:rPr>
            <a:t> (12 </a:t>
          </a:r>
          <a:r>
            <a:rPr lang="ru-RU" sz="1400" dirty="0" err="1" smtClean="0">
              <a:latin typeface="Times New Roman" pitchFamily="18" charset="0"/>
              <a:cs typeface="Times New Roman" pitchFamily="18" charset="0"/>
            </a:rPr>
            <a:t>гривень</a:t>
          </a:r>
          <a:r>
            <a:rPr lang="ru-RU" sz="1400" dirty="0" smtClean="0">
              <a:latin typeface="Times New Roman" pitchFamily="18" charset="0"/>
              <a:cs typeface="Times New Roman" pitchFamily="18" charset="0"/>
            </a:rPr>
            <a:t>) — за </a:t>
          </a:r>
          <a:r>
            <a:rPr lang="ru-RU" sz="1400" dirty="0" err="1" smtClean="0">
              <a:latin typeface="Times New Roman" pitchFamily="18" charset="0"/>
              <a:cs typeface="Times New Roman" pitchFamily="18" charset="0"/>
            </a:rPr>
            <a:t>вбивство</a:t>
          </a:r>
          <a:r>
            <a:rPr lang="ru-RU" sz="1400" dirty="0" smtClean="0">
              <a:latin typeface="Times New Roman" pitchFamily="18" charset="0"/>
              <a:cs typeface="Times New Roman" pitchFamily="18" charset="0"/>
            </a:rPr>
            <a:t> старости, </a:t>
          </a:r>
          <a:r>
            <a:rPr lang="ru-RU" sz="1400" dirty="0" err="1" smtClean="0">
              <a:latin typeface="Times New Roman" pitchFamily="18" charset="0"/>
              <a:cs typeface="Times New Roman" pitchFamily="18" charset="0"/>
            </a:rPr>
            <a:t>найменші</a:t>
          </a:r>
          <a:r>
            <a:rPr lang="ru-RU" sz="1400" dirty="0" smtClean="0">
              <a:latin typeface="Times New Roman" pitchFamily="18" charset="0"/>
              <a:cs typeface="Times New Roman" pitchFamily="18" charset="0"/>
            </a:rPr>
            <a:t> (5 </a:t>
          </a:r>
          <a:r>
            <a:rPr lang="ru-RU" sz="1400" dirty="0" err="1" smtClean="0">
              <a:latin typeface="Times New Roman" pitchFamily="18" charset="0"/>
              <a:cs typeface="Times New Roman" pitchFamily="18" charset="0"/>
            </a:rPr>
            <a:t>гривень</a:t>
          </a:r>
          <a:r>
            <a:rPr lang="ru-RU" sz="1400" dirty="0" smtClean="0">
              <a:latin typeface="Times New Roman" pitchFamily="18" charset="0"/>
              <a:cs typeface="Times New Roman" pitchFamily="18" charset="0"/>
            </a:rPr>
            <a:t>) — за </a:t>
          </a:r>
          <a:r>
            <a:rPr lang="ru-RU" sz="1400" dirty="0" err="1" smtClean="0">
              <a:latin typeface="Times New Roman" pitchFamily="18" charset="0"/>
              <a:cs typeface="Times New Roman" pitchFamily="18" charset="0"/>
            </a:rPr>
            <a:t>вбивство</a:t>
          </a:r>
          <a:r>
            <a:rPr lang="ru-RU" sz="1400" dirty="0" smtClean="0">
              <a:latin typeface="Times New Roman" pitchFamily="18" charset="0"/>
              <a:cs typeface="Times New Roman" pitchFamily="18" charset="0"/>
            </a:rPr>
            <a:t> княжого рядовича. До </a:t>
          </a:r>
          <a:r>
            <a:rPr lang="ru-RU" sz="1400" dirty="0" err="1" smtClean="0">
              <a:latin typeface="Times New Roman" pitchFamily="18" charset="0"/>
              <a:cs typeface="Times New Roman" pitchFamily="18" charset="0"/>
            </a:rPr>
            <a:t>юрисдикції</a:t>
          </a:r>
          <a:r>
            <a:rPr lang="ru-RU" sz="1400" dirty="0" smtClean="0">
              <a:latin typeface="Times New Roman" pitchFamily="18" charset="0"/>
              <a:cs typeface="Times New Roman" pitchFamily="18" charset="0"/>
            </a:rPr>
            <a:t> князя </a:t>
          </a:r>
          <a:r>
            <a:rPr lang="ru-RU" sz="1400" dirty="0" err="1" smtClean="0">
              <a:latin typeface="Times New Roman" pitchFamily="18" charset="0"/>
              <a:cs typeface="Times New Roman" pitchFamily="18" charset="0"/>
            </a:rPr>
            <a:t>поступово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втягувалась</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і</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верв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якщо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вбивцю</a:t>
          </a:r>
          <a:r>
            <a:rPr lang="ru-RU" sz="1400" dirty="0" smtClean="0">
              <a:latin typeface="Times New Roman" pitchFamily="18" charset="0"/>
              <a:cs typeface="Times New Roman" pitchFamily="18" charset="0"/>
            </a:rPr>
            <a:t> не </a:t>
          </a:r>
          <a:r>
            <a:rPr lang="ru-RU" sz="1400" dirty="0" err="1" smtClean="0">
              <a:latin typeface="Times New Roman" pitchFamily="18" charset="0"/>
              <a:cs typeface="Times New Roman" pitchFamily="18" charset="0"/>
            </a:rPr>
            <a:t>знаходили</a:t>
          </a:r>
          <a:r>
            <a:rPr lang="ru-RU" sz="1400" dirty="0" smtClean="0">
              <a:latin typeface="Times New Roman" pitchFamily="18" charset="0"/>
              <a:cs typeface="Times New Roman" pitchFamily="18" charset="0"/>
            </a:rPr>
            <a:t>, то </a:t>
          </a:r>
          <a:r>
            <a:rPr lang="ru-RU" sz="1400" dirty="0" err="1" smtClean="0">
              <a:latin typeface="Times New Roman" pitchFamily="18" charset="0"/>
              <a:cs typeface="Times New Roman" pitchFamily="18" charset="0"/>
            </a:rPr>
            <a:t>віру</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сплачувала</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саме</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верв</a:t>
          </a:r>
          <a:r>
            <a:rPr lang="ru-RU" sz="1400" dirty="0" smtClean="0">
              <a:latin typeface="Times New Roman" pitchFamily="18" charset="0"/>
              <a:cs typeface="Times New Roman" pitchFamily="18" charset="0"/>
            </a:rPr>
            <a:t>, у </a:t>
          </a:r>
          <a:r>
            <a:rPr lang="ru-RU" sz="1400" dirty="0" err="1" smtClean="0">
              <a:latin typeface="Times New Roman" pitchFamily="18" charset="0"/>
              <a:cs typeface="Times New Roman" pitchFamily="18" charset="0"/>
            </a:rPr>
            <a:t>якій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було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знайдено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тіло</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загиблого</a:t>
          </a:r>
          <a:r>
            <a:rPr lang="ru-RU" sz="1400" dirty="0" smtClean="0">
              <a:latin typeface="Times New Roman" pitchFamily="18" charset="0"/>
              <a:cs typeface="Times New Roman" pitchFamily="18" charset="0"/>
            </a:rPr>
            <a:t>. У </a:t>
          </a:r>
          <a:r>
            <a:rPr lang="ru-RU" sz="1400" dirty="0" err="1" smtClean="0">
              <a:latin typeface="Times New Roman" pitchFamily="18" charset="0"/>
              <a:cs typeface="Times New Roman" pitchFamily="18" charset="0"/>
            </a:rPr>
            <a:t>разі</a:t>
          </a:r>
          <a:r>
            <a:rPr lang="ru-RU" sz="1400" dirty="0" smtClean="0">
              <a:latin typeface="Times New Roman" pitchFamily="18" charset="0"/>
              <a:cs typeface="Times New Roman" pitchFamily="18" charset="0"/>
            </a:rPr>
            <a:t>, коли </a:t>
          </a:r>
          <a:r>
            <a:rPr lang="ru-RU" sz="1400" dirty="0" err="1" smtClean="0">
              <a:latin typeface="Times New Roman" pitchFamily="18" charset="0"/>
              <a:cs typeface="Times New Roman" pitchFamily="18" charset="0"/>
            </a:rPr>
            <a:t>постраждалий</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скоював</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злочин</a:t>
          </a:r>
          <a:r>
            <a:rPr lang="ru-RU" sz="1400" dirty="0" smtClean="0">
              <a:latin typeface="Times New Roman" pitchFamily="18" charset="0"/>
              <a:cs typeface="Times New Roman" pitchFamily="18" charset="0"/>
            </a:rPr>
            <a:t>, то </a:t>
          </a:r>
          <a:r>
            <a:rPr lang="ru-RU" sz="1400" dirty="0" err="1" smtClean="0">
              <a:latin typeface="Times New Roman" pitchFamily="18" charset="0"/>
              <a:cs typeface="Times New Roman" pitchFamily="18" charset="0"/>
            </a:rPr>
            <a:t>його</a:t>
          </a:r>
          <a:r>
            <a:rPr lang="ru-RU" sz="1400" dirty="0" smtClean="0">
              <a:latin typeface="Times New Roman" pitchFamily="18" charset="0"/>
              <a:cs typeface="Times New Roman" pitchFamily="18" charset="0"/>
            </a:rPr>
            <a:t> могли "</a:t>
          </a:r>
          <a:r>
            <a:rPr lang="ru-RU" sz="1400" dirty="0" err="1" smtClean="0">
              <a:latin typeface="Times New Roman" pitchFamily="18" charset="0"/>
              <a:cs typeface="Times New Roman" pitchFamily="18" charset="0"/>
            </a:rPr>
            <a:t>вбити</a:t>
          </a:r>
          <a:r>
            <a:rPr lang="ru-RU" sz="1400" dirty="0" smtClean="0">
              <a:latin typeface="Times New Roman" pitchFamily="18" charset="0"/>
              <a:cs typeface="Times New Roman" pitchFamily="18" charset="0"/>
            </a:rPr>
            <a:t> як собаку" без </a:t>
          </a:r>
          <a:r>
            <a:rPr lang="ru-RU" sz="1400" dirty="0" err="1" smtClean="0">
              <a:latin typeface="Times New Roman" pitchFamily="18" charset="0"/>
              <a:cs typeface="Times New Roman" pitchFamily="18" charset="0"/>
            </a:rPr>
            <a:t>сплати</a:t>
          </a:r>
          <a:r>
            <a:rPr lang="ru-RU" sz="1400" dirty="0" smtClean="0">
              <a:latin typeface="Times New Roman" pitchFamily="18" charset="0"/>
              <a:cs typeface="Times New Roman" pitchFamily="18" charset="0"/>
            </a:rPr>
            <a:t> </a:t>
          </a:r>
          <a:r>
            <a:rPr lang="ru-RU" sz="1400" dirty="0" err="1" smtClean="0">
              <a:latin typeface="Times New Roman" pitchFamily="18" charset="0"/>
              <a:cs typeface="Times New Roman" pitchFamily="18" charset="0"/>
            </a:rPr>
            <a:t>віри</a:t>
          </a:r>
          <a:r>
            <a:rPr lang="ru-RU" sz="1400" dirty="0" smtClean="0">
              <a:latin typeface="Times New Roman" pitchFamily="18" charset="0"/>
              <a:cs typeface="Times New Roman" pitchFamily="18" charset="0"/>
            </a:rPr>
            <a:t>.  </a:t>
          </a:r>
          <a:r>
            <a:rPr lang="ru-RU" sz="1400" b="0" i="0" dirty="0" err="1" smtClean="0"/>
            <a:t>Значним</a:t>
          </a:r>
          <a:r>
            <a:rPr lang="ru-RU" sz="1400" b="0" i="0" dirty="0" smtClean="0"/>
            <a:t> </a:t>
          </a:r>
          <a:r>
            <a:rPr lang="ru-RU" sz="1400" b="0" i="0" dirty="0" err="1" smtClean="0"/>
            <a:t>кроком</a:t>
          </a:r>
          <a:r>
            <a:rPr lang="ru-RU" sz="1400" b="0" i="0" dirty="0" smtClean="0"/>
            <a:t> у </a:t>
          </a:r>
          <a:r>
            <a:rPr lang="ru-RU" sz="1400" b="0" i="0" dirty="0" err="1" smtClean="0"/>
            <a:t>розвитку</a:t>
          </a:r>
          <a:r>
            <a:rPr lang="ru-RU" sz="1400" b="0" i="0" dirty="0" smtClean="0"/>
            <a:t> </a:t>
          </a:r>
          <a:r>
            <a:rPr lang="ru-RU" sz="1400" b="0" i="0" dirty="0" err="1" smtClean="0"/>
            <a:t>правової</a:t>
          </a:r>
          <a:r>
            <a:rPr lang="ru-RU" sz="1400" b="0" i="0" dirty="0" smtClean="0"/>
            <a:t> </a:t>
          </a:r>
          <a:r>
            <a:rPr lang="ru-RU" sz="1400" b="0" i="0" dirty="0" err="1" smtClean="0"/>
            <a:t>культури</a:t>
          </a:r>
          <a:r>
            <a:rPr lang="ru-RU" sz="1400" b="0" i="0" dirty="0" smtClean="0"/>
            <a:t> </a:t>
          </a:r>
          <a:r>
            <a:rPr lang="ru-RU" sz="1400" b="0" i="0" dirty="0" err="1" smtClean="0"/>
            <a:t>Київського</a:t>
          </a:r>
          <a:r>
            <a:rPr lang="ru-RU" sz="1400" b="0" i="0" dirty="0" smtClean="0"/>
            <a:t> </a:t>
          </a:r>
          <a:r>
            <a:rPr lang="ru-RU" sz="1400" b="0" i="0" dirty="0" err="1" smtClean="0"/>
            <a:t>князівства</a:t>
          </a:r>
          <a:r>
            <a:rPr lang="ru-RU" sz="1400" b="0" i="0" dirty="0" smtClean="0"/>
            <a:t> стали </a:t>
          </a:r>
          <a:r>
            <a:rPr lang="ru-RU" sz="1400" b="0" i="0" dirty="0" err="1" smtClean="0"/>
            <a:t>дві</a:t>
          </a:r>
          <a:r>
            <a:rPr lang="ru-RU" sz="1400" b="0" i="0" dirty="0" smtClean="0"/>
            <a:t> </a:t>
          </a:r>
          <a:r>
            <a:rPr lang="ru-RU" sz="1400" b="0" i="0" dirty="0" err="1" smtClean="0"/>
            <a:t>наступні</a:t>
          </a:r>
          <a:r>
            <a:rPr lang="ru-RU" sz="1400" b="0" i="0" dirty="0" smtClean="0"/>
            <a:t> </a:t>
          </a:r>
          <a:r>
            <a:rPr lang="ru-RU" sz="1400" b="0" i="0" dirty="0" err="1" smtClean="0"/>
            <a:t>статті</a:t>
          </a:r>
          <a:r>
            <a:rPr lang="ru-RU" sz="1400" b="0" i="0" dirty="0" smtClean="0"/>
            <a:t>, де </a:t>
          </a:r>
          <a:r>
            <a:rPr lang="ru-RU" sz="1400" b="0" i="0" dirty="0" err="1" smtClean="0"/>
            <a:t>встановлювалося</a:t>
          </a:r>
          <a:r>
            <a:rPr lang="ru-RU" sz="1400" b="0" i="0" dirty="0" smtClean="0"/>
            <a:t> </a:t>
          </a:r>
          <a:r>
            <a:rPr lang="ru-RU" sz="1400" b="0" i="0" dirty="0" err="1" smtClean="0"/>
            <a:t>покарання</a:t>
          </a:r>
          <a:r>
            <a:rPr lang="ru-RU" sz="1400" b="0" i="0" dirty="0" smtClean="0"/>
            <a:t> за </a:t>
          </a:r>
          <a:r>
            <a:rPr lang="ru-RU" sz="1400" b="0" i="0" dirty="0" err="1" smtClean="0"/>
            <a:t>вбивство</a:t>
          </a:r>
          <a:r>
            <a:rPr lang="ru-RU" sz="1400" b="0" i="0" dirty="0" smtClean="0"/>
            <a:t> смерда </a:t>
          </a:r>
          <a:r>
            <a:rPr lang="ru-RU" sz="1400" b="0" i="0" dirty="0" err="1" smtClean="0"/>
            <a:t>або</a:t>
          </a:r>
          <a:r>
            <a:rPr lang="ru-RU" sz="1400" b="0" i="0" dirty="0" smtClean="0"/>
            <a:t> холопа у 5 </a:t>
          </a:r>
          <a:r>
            <a:rPr lang="ru-RU" sz="1400" b="0" i="0" dirty="0" err="1" smtClean="0"/>
            <a:t>гривень</a:t>
          </a:r>
          <a:r>
            <a:rPr lang="ru-RU" sz="1400" b="0" i="0" dirty="0" smtClean="0"/>
            <a:t> та за </a:t>
          </a:r>
          <a:r>
            <a:rPr lang="ru-RU" sz="1400" b="0" i="0" dirty="0" err="1" smtClean="0"/>
            <a:t>вбивство</a:t>
          </a:r>
          <a:r>
            <a:rPr lang="ru-RU" sz="1400" b="0" i="0" dirty="0" smtClean="0"/>
            <a:t> </a:t>
          </a:r>
          <a:r>
            <a:rPr lang="ru-RU" sz="1400" b="0" i="0" dirty="0" err="1" smtClean="0"/>
            <a:t>раби-кормилиці</a:t>
          </a:r>
          <a:r>
            <a:rPr lang="ru-RU" sz="1400" b="0" i="0" dirty="0" smtClean="0"/>
            <a:t> </a:t>
          </a:r>
          <a:r>
            <a:rPr lang="ru-RU" sz="1400" b="0" i="0" dirty="0" err="1" smtClean="0"/>
            <a:t>або</a:t>
          </a:r>
          <a:r>
            <a:rPr lang="ru-RU" sz="1400" b="0" i="0" dirty="0" smtClean="0"/>
            <a:t> </a:t>
          </a:r>
          <a:r>
            <a:rPr lang="ru-RU" sz="1400" b="0" i="0" dirty="0" err="1" smtClean="0"/>
            <a:t>дядька-вихователя</a:t>
          </a:r>
          <a:r>
            <a:rPr lang="ru-RU" sz="1400" b="0" i="0" dirty="0" smtClean="0"/>
            <a:t> — 12 </a:t>
          </a:r>
          <a:r>
            <a:rPr lang="ru-RU" sz="1400" b="0" i="0" dirty="0" err="1" smtClean="0"/>
            <a:t>гривень</a:t>
          </a:r>
          <a:r>
            <a:rPr lang="ru-RU" sz="1400" b="0" i="0" dirty="0" smtClean="0"/>
            <a:t>.</a:t>
          </a:r>
        </a:p>
        <a:p>
          <a:pPr algn="just" rtl="0"/>
          <a:r>
            <a:rPr lang="ru-RU" sz="1400" b="0" i="0" dirty="0" smtClean="0"/>
            <a:t>"Правда </a:t>
          </a:r>
          <a:r>
            <a:rPr lang="ru-RU" sz="1400" b="0" i="0" dirty="0" err="1" smtClean="0"/>
            <a:t>Ярославичів</a:t>
          </a:r>
          <a:r>
            <a:rPr lang="ru-RU" sz="1400" b="0" i="0" dirty="0" smtClean="0"/>
            <a:t>" </a:t>
          </a:r>
          <a:r>
            <a:rPr lang="ru-RU" sz="1400" b="0" i="0" dirty="0" err="1" smtClean="0"/>
            <a:t>визначала</a:t>
          </a:r>
          <a:r>
            <a:rPr lang="ru-RU" sz="1400" b="0" i="0" dirty="0" smtClean="0"/>
            <a:t> </a:t>
          </a:r>
          <a:r>
            <a:rPr lang="ru-RU" sz="1400" b="0" i="0" dirty="0" err="1" smtClean="0"/>
            <a:t>відповідальність</a:t>
          </a:r>
          <a:r>
            <a:rPr lang="ru-RU" sz="1400" b="0" i="0" dirty="0" smtClean="0"/>
            <a:t> за </a:t>
          </a:r>
          <a:r>
            <a:rPr lang="ru-RU" sz="1400" b="0" i="0" dirty="0" err="1" smtClean="0"/>
            <a:t>крадіжку</a:t>
          </a:r>
          <a:r>
            <a:rPr lang="ru-RU" sz="1400" b="0" i="0" dirty="0" smtClean="0"/>
            <a:t> </a:t>
          </a:r>
          <a:r>
            <a:rPr lang="ru-RU" sz="1400" b="0" i="0" dirty="0" err="1" smtClean="0"/>
            <a:t>чи</a:t>
          </a:r>
          <a:r>
            <a:rPr lang="ru-RU" sz="1400" b="0" i="0" dirty="0" smtClean="0"/>
            <a:t> </a:t>
          </a:r>
          <a:r>
            <a:rPr lang="ru-RU" sz="1400" b="0" i="0" dirty="0" err="1" smtClean="0"/>
            <a:t>загибель</a:t>
          </a:r>
          <a:r>
            <a:rPr lang="ru-RU" sz="1400" b="0" i="0" dirty="0" smtClean="0"/>
            <a:t> княжого коня, </a:t>
          </a:r>
          <a:r>
            <a:rPr lang="ru-RU" sz="1400" b="0" i="0" dirty="0" err="1" smtClean="0"/>
            <a:t>корови</a:t>
          </a:r>
          <a:r>
            <a:rPr lang="ru-RU" sz="1400" b="0" i="0" dirty="0" smtClean="0"/>
            <a:t>, теляти, </a:t>
          </a:r>
          <a:r>
            <a:rPr lang="ru-RU" sz="1400" b="0" i="0" dirty="0" err="1" smtClean="0"/>
            <a:t>вівці</a:t>
          </a:r>
          <a:r>
            <a:rPr lang="ru-RU" sz="1400" b="0" i="0" dirty="0" smtClean="0"/>
            <a:t> </a:t>
          </a:r>
          <a:r>
            <a:rPr lang="ru-RU" sz="1400" b="0" i="0" dirty="0" err="1" smtClean="0"/>
            <a:t>залежно</a:t>
          </a:r>
          <a:r>
            <a:rPr lang="ru-RU" sz="1400" b="0" i="0" dirty="0" smtClean="0"/>
            <a:t> </a:t>
          </a:r>
          <a:r>
            <a:rPr lang="ru-RU" sz="1400" b="0" i="0" dirty="0" err="1" smtClean="0"/>
            <a:t>від</a:t>
          </a:r>
          <a:r>
            <a:rPr lang="ru-RU" sz="1400" b="0" i="0" dirty="0" smtClean="0"/>
            <a:t> </a:t>
          </a:r>
          <a:r>
            <a:rPr lang="ru-RU" sz="1400" b="0" i="0" dirty="0" err="1" smtClean="0"/>
            <a:t>якості</a:t>
          </a:r>
          <a:r>
            <a:rPr lang="ru-RU" sz="1400" b="0" i="0" dirty="0" smtClean="0"/>
            <a:t> </a:t>
          </a:r>
          <a:r>
            <a:rPr lang="ru-RU" sz="1400" b="0" i="0" dirty="0" err="1" smtClean="0"/>
            <a:t>і</a:t>
          </a:r>
          <a:r>
            <a:rPr lang="ru-RU" sz="1400" b="0" i="0" dirty="0" smtClean="0"/>
            <a:t> </a:t>
          </a:r>
          <a:r>
            <a:rPr lang="ru-RU" sz="1400" b="0" i="0" dirty="0" err="1" smtClean="0"/>
            <a:t>віку</a:t>
          </a:r>
          <a:r>
            <a:rPr lang="ru-RU" sz="1400" b="0" i="0" dirty="0" smtClean="0"/>
            <a:t> </a:t>
          </a:r>
          <a:r>
            <a:rPr lang="ru-RU" sz="1400" b="0" i="0" dirty="0" err="1" smtClean="0"/>
            <a:t>худоби</a:t>
          </a:r>
          <a:r>
            <a:rPr lang="ru-RU" sz="1400" b="0" i="0" dirty="0" smtClean="0"/>
            <a:t> (ст. 28, 31), </a:t>
          </a:r>
          <a:r>
            <a:rPr lang="ru-RU" sz="1400" b="0" i="0" dirty="0" err="1" smtClean="0"/>
            <a:t>підпалення</a:t>
          </a:r>
          <a:r>
            <a:rPr lang="ru-RU" sz="1400" b="0" i="0" dirty="0" smtClean="0"/>
            <a:t> </a:t>
          </a:r>
          <a:r>
            <a:rPr lang="ru-RU" sz="1400" b="0" i="0" dirty="0" err="1" smtClean="0"/>
            <a:t>княжої</a:t>
          </a:r>
          <a:r>
            <a:rPr lang="ru-RU" sz="1400" b="0" i="0" dirty="0" smtClean="0"/>
            <a:t> </a:t>
          </a:r>
          <a:r>
            <a:rPr lang="ru-RU" sz="1400" b="0" i="0" dirty="0" err="1" smtClean="0"/>
            <a:t>борті</a:t>
          </a:r>
          <a:r>
            <a:rPr lang="ru-RU" sz="1400" b="0" i="0" dirty="0" smtClean="0"/>
            <a:t> (ст. 32), </a:t>
          </a:r>
          <a:r>
            <a:rPr lang="ru-RU" sz="1400" b="0" i="0" dirty="0" err="1" smtClean="0"/>
            <a:t>нищення</a:t>
          </a:r>
          <a:r>
            <a:rPr lang="ru-RU" sz="1400" b="0" i="0" dirty="0" smtClean="0"/>
            <a:t> </a:t>
          </a:r>
          <a:r>
            <a:rPr lang="ru-RU" sz="1400" b="0" i="0" dirty="0" err="1" smtClean="0"/>
            <a:t>межових</a:t>
          </a:r>
          <a:r>
            <a:rPr lang="ru-RU" sz="1400" b="0" i="0" dirty="0" smtClean="0"/>
            <a:t> </a:t>
          </a:r>
          <a:r>
            <a:rPr lang="ru-RU" sz="1400" b="0" i="0" dirty="0" err="1" smtClean="0"/>
            <a:t>знаків</a:t>
          </a:r>
          <a:r>
            <a:rPr lang="ru-RU" sz="1400" b="0" i="0" dirty="0" smtClean="0"/>
            <a:t> (ст. 34), </a:t>
          </a:r>
          <a:r>
            <a:rPr lang="ru-RU" sz="1400" b="0" i="0" dirty="0" err="1" smtClean="0"/>
            <a:t>крадіжку</a:t>
          </a:r>
          <a:r>
            <a:rPr lang="ru-RU" sz="1400" b="0" i="0" dirty="0" smtClean="0"/>
            <a:t> княжого </a:t>
          </a:r>
          <a:r>
            <a:rPr lang="ru-RU" sz="1400" b="0" i="0" dirty="0" err="1" smtClean="0"/>
            <a:t>човна</a:t>
          </a:r>
          <a:r>
            <a:rPr lang="ru-RU" sz="1400" b="0" i="0" dirty="0" smtClean="0"/>
            <a:t> (ст. 35), </a:t>
          </a:r>
          <a:r>
            <a:rPr lang="ru-RU" sz="1400" b="0" i="0" dirty="0" err="1" smtClean="0"/>
            <a:t>сіна</a:t>
          </a:r>
          <a:r>
            <a:rPr lang="ru-RU" sz="1400" b="0" i="0" dirty="0" smtClean="0"/>
            <a:t> (ст. 39), собаки, </a:t>
          </a:r>
          <a:r>
            <a:rPr lang="ru-RU" sz="1400" b="0" i="0" dirty="0" err="1" smtClean="0"/>
            <a:t>яструба</a:t>
          </a:r>
          <a:r>
            <a:rPr lang="ru-RU" sz="1400" b="0" i="0" dirty="0" smtClean="0"/>
            <a:t>, сокола (ст. 37), </a:t>
          </a:r>
          <a:r>
            <a:rPr lang="ru-RU" sz="1400" b="0" i="0" dirty="0" err="1" smtClean="0"/>
            <a:t>голуба</a:t>
          </a:r>
          <a:r>
            <a:rPr lang="ru-RU" sz="1400" b="0" i="0" dirty="0" smtClean="0"/>
            <a:t>, лебедя (ст. 36) </a:t>
          </a:r>
          <a:r>
            <a:rPr lang="ru-RU" sz="1400" b="0" i="0" dirty="0" err="1" smtClean="0"/>
            <a:t>тощо</a:t>
          </a:r>
          <a:r>
            <a:rPr lang="ru-RU" sz="1400" b="0" i="0" dirty="0" smtClean="0"/>
            <a:t>. </a:t>
          </a:r>
          <a:r>
            <a:rPr lang="ru-RU" sz="1400" b="0" i="0" dirty="0" err="1" smtClean="0"/>
            <a:t>Спостерігається</a:t>
          </a:r>
          <a:r>
            <a:rPr lang="ru-RU" sz="1400" b="0" i="0" dirty="0" smtClean="0"/>
            <a:t> </a:t>
          </a:r>
          <a:r>
            <a:rPr lang="ru-RU" sz="1400" b="0" i="0" dirty="0" err="1" smtClean="0"/>
            <a:t>їхнє</a:t>
          </a:r>
          <a:r>
            <a:rPr lang="ru-RU" sz="1400" b="0" i="0" dirty="0" smtClean="0"/>
            <a:t> </a:t>
          </a:r>
          <a:r>
            <a:rPr lang="ru-RU" sz="1400" b="0" i="0" dirty="0" err="1" smtClean="0"/>
            <a:t>розуміння</a:t>
          </a:r>
          <a:r>
            <a:rPr lang="ru-RU" sz="1400" b="0" i="0" dirty="0" smtClean="0"/>
            <a:t> </a:t>
          </a:r>
          <a:r>
            <a:rPr lang="ru-RU" sz="1400" b="0" i="0" dirty="0" err="1" smtClean="0"/>
            <a:t>співучасті</a:t>
          </a:r>
          <a:r>
            <a:rPr lang="ru-RU" sz="1400" b="0" i="0" dirty="0" smtClean="0"/>
            <a:t> у </a:t>
          </a:r>
          <a:r>
            <a:rPr lang="ru-RU" sz="1400" b="0" i="0" dirty="0" err="1" smtClean="0"/>
            <a:t>скоєнні</a:t>
          </a:r>
          <a:r>
            <a:rPr lang="ru-RU" sz="1400" b="0" i="0" dirty="0" smtClean="0"/>
            <a:t> </a:t>
          </a:r>
          <a:r>
            <a:rPr lang="ru-RU" sz="1400" b="0" i="0" dirty="0" err="1" smtClean="0"/>
            <a:t>злочину</a:t>
          </a:r>
          <a:r>
            <a:rPr lang="ru-RU" sz="1400" b="0" i="0" dirty="0" smtClean="0"/>
            <a:t>, </a:t>
          </a:r>
          <a:r>
            <a:rPr lang="ru-RU" sz="1400" b="0" i="0" dirty="0" err="1" smtClean="0"/>
            <a:t>прагнення</a:t>
          </a:r>
          <a:r>
            <a:rPr lang="ru-RU" sz="1400" b="0" i="0" dirty="0" smtClean="0"/>
            <a:t> до </a:t>
          </a:r>
          <a:r>
            <a:rPr lang="ru-RU" sz="1400" b="0" i="0" dirty="0" err="1" smtClean="0"/>
            <a:t>встановлення</a:t>
          </a:r>
          <a:r>
            <a:rPr lang="ru-RU" sz="1400" b="0" i="0" dirty="0" smtClean="0"/>
            <a:t> </a:t>
          </a:r>
          <a:r>
            <a:rPr lang="ru-RU" sz="1400" b="0" i="0" dirty="0" err="1" smtClean="0"/>
            <a:t>персональної</a:t>
          </a:r>
          <a:r>
            <a:rPr lang="ru-RU" sz="1400" b="0" i="0" dirty="0" smtClean="0"/>
            <a:t> </a:t>
          </a:r>
          <a:r>
            <a:rPr lang="ru-RU" sz="1400" b="0" i="0" dirty="0" err="1" smtClean="0"/>
            <a:t>відповідальності</a:t>
          </a:r>
          <a:r>
            <a:rPr lang="ru-RU" sz="1400" b="0" i="0" dirty="0" smtClean="0"/>
            <a:t> кожного </a:t>
          </a:r>
          <a:r>
            <a:rPr lang="ru-RU" sz="1400" b="0" i="0" dirty="0" err="1" smtClean="0"/>
            <a:t>з</a:t>
          </a:r>
          <a:r>
            <a:rPr lang="ru-RU" sz="1400" b="0" i="0" dirty="0" smtClean="0"/>
            <a:t> </a:t>
          </a:r>
          <a:r>
            <a:rPr lang="ru-RU" sz="1400" b="0" i="0" dirty="0" err="1" smtClean="0"/>
            <a:t>його</a:t>
          </a:r>
          <a:r>
            <a:rPr lang="ru-RU" sz="1400" b="0" i="0" dirty="0" smtClean="0"/>
            <a:t> </a:t>
          </a:r>
          <a:r>
            <a:rPr lang="ru-RU" sz="1400" b="0" i="0" dirty="0" err="1" smtClean="0"/>
            <a:t>учасників</a:t>
          </a:r>
          <a:r>
            <a:rPr lang="ru-RU" sz="1400" b="0" i="0" dirty="0" smtClean="0"/>
            <a:t>, </a:t>
          </a:r>
          <a:r>
            <a:rPr lang="ru-RU" sz="1400" b="0" i="0" dirty="0" err="1" smtClean="0"/>
            <a:t>винагороди</a:t>
          </a:r>
          <a:r>
            <a:rPr lang="ru-RU" sz="1400" b="0" i="0" dirty="0" smtClean="0"/>
            <a:t> </a:t>
          </a:r>
          <a:r>
            <a:rPr lang="ru-RU" sz="1400" b="0" i="0" dirty="0" err="1" smtClean="0"/>
            <a:t>викривачам</a:t>
          </a:r>
          <a:r>
            <a:rPr lang="ru-RU" sz="1400" b="0" i="0" dirty="0" smtClean="0"/>
            <a:t> </a:t>
          </a:r>
          <a:r>
            <a:rPr lang="ru-RU" sz="1400" b="0" i="0" dirty="0" err="1" smtClean="0"/>
            <a:t>злочину</a:t>
          </a:r>
          <a:r>
            <a:rPr lang="ru-RU" sz="1400" b="0" i="0" dirty="0" smtClean="0"/>
            <a:t>. У ст. 33 </a:t>
          </a:r>
          <a:r>
            <a:rPr lang="ru-RU" sz="1400" b="0" i="0" dirty="0" err="1" smtClean="0"/>
            <a:t>законодавець</a:t>
          </a:r>
          <a:r>
            <a:rPr lang="ru-RU" sz="1400" b="0" i="0" dirty="0" smtClean="0"/>
            <a:t> </a:t>
          </a:r>
          <a:r>
            <a:rPr lang="ru-RU" sz="1400" b="0" i="0" dirty="0" err="1" smtClean="0"/>
            <a:t>забороняв</a:t>
          </a:r>
          <a:r>
            <a:rPr lang="ru-RU" sz="1400" b="0" i="0" dirty="0" smtClean="0"/>
            <a:t> без княжого </a:t>
          </a:r>
          <a:r>
            <a:rPr lang="ru-RU" sz="1400" b="0" i="0" dirty="0" err="1" smtClean="0"/>
            <a:t>дозволу</a:t>
          </a:r>
          <a:r>
            <a:rPr lang="ru-RU" sz="1400" b="0" i="0" dirty="0" smtClean="0"/>
            <a:t> </a:t>
          </a:r>
          <a:r>
            <a:rPr lang="ru-RU" sz="1400" b="0" i="0" dirty="0" err="1" smtClean="0"/>
            <a:t>мордувати</a:t>
          </a:r>
          <a:r>
            <a:rPr lang="ru-RU" sz="1400" b="0" i="0" dirty="0" smtClean="0"/>
            <a:t> не </a:t>
          </a:r>
          <a:r>
            <a:rPr lang="ru-RU" sz="1400" b="0" i="0" dirty="0" err="1" smtClean="0"/>
            <a:t>лише</a:t>
          </a:r>
          <a:r>
            <a:rPr lang="ru-RU" sz="1400" b="0" i="0" dirty="0" smtClean="0"/>
            <a:t> огнищанина, </a:t>
          </a:r>
          <a:r>
            <a:rPr lang="ru-RU" sz="1400" b="0" i="0" dirty="0" err="1" smtClean="0"/>
            <a:t>тіуна</a:t>
          </a:r>
          <a:r>
            <a:rPr lang="ru-RU" sz="1400" b="0" i="0" dirty="0" smtClean="0"/>
            <a:t> </a:t>
          </a:r>
          <a:r>
            <a:rPr lang="ru-RU" sz="1400" b="0" i="0" dirty="0" err="1" smtClean="0"/>
            <a:t>або</a:t>
          </a:r>
          <a:r>
            <a:rPr lang="ru-RU" sz="1400" b="0" i="0" dirty="0" smtClean="0"/>
            <a:t> мечника, а </a:t>
          </a:r>
          <a:r>
            <a:rPr lang="ru-RU" sz="1400" b="0" i="0" dirty="0" err="1" smtClean="0"/>
            <a:t>й</a:t>
          </a:r>
          <a:r>
            <a:rPr lang="ru-RU" sz="1400" b="0" i="0" dirty="0" smtClean="0"/>
            <a:t> смерда, а у ст. 38 — </a:t>
          </a:r>
          <a:r>
            <a:rPr lang="ru-RU" sz="1400" b="0" i="0" dirty="0" err="1" smtClean="0"/>
            <a:t>вбивства</a:t>
          </a:r>
          <a:r>
            <a:rPr lang="ru-RU" sz="1400" b="0" i="0" dirty="0" smtClean="0"/>
            <a:t> </a:t>
          </a:r>
          <a:r>
            <a:rPr lang="ru-RU" sz="1400" b="0" i="0" dirty="0" err="1" smtClean="0"/>
            <a:t>злодія</a:t>
          </a:r>
          <a:r>
            <a:rPr lang="ru-RU" sz="1400" b="0" i="0" dirty="0" smtClean="0"/>
            <a:t> вдень </a:t>
          </a:r>
          <a:r>
            <a:rPr lang="ru-RU" sz="1400" b="0" i="0" dirty="0" err="1" smtClean="0"/>
            <a:t>або</a:t>
          </a:r>
          <a:r>
            <a:rPr lang="ru-RU" sz="1400" b="0" i="0" dirty="0" smtClean="0"/>
            <a:t> </a:t>
          </a:r>
          <a:r>
            <a:rPr lang="ru-RU" sz="1400" b="0" i="0" dirty="0" err="1" smtClean="0"/>
            <a:t>тоді</a:t>
          </a:r>
          <a:r>
            <a:rPr lang="ru-RU" sz="1400" b="0" i="0" dirty="0" smtClean="0"/>
            <a:t>, коли </a:t>
          </a:r>
          <a:r>
            <a:rPr lang="ru-RU" sz="1400" b="0" i="0" dirty="0" err="1" smtClean="0"/>
            <a:t>його</a:t>
          </a:r>
          <a:r>
            <a:rPr lang="ru-RU" sz="1400" b="0" i="0" dirty="0" smtClean="0"/>
            <a:t> </a:t>
          </a:r>
          <a:r>
            <a:rPr lang="ru-RU" sz="1400" b="0" i="0" dirty="0" err="1" smtClean="0"/>
            <a:t>було</a:t>
          </a:r>
          <a:r>
            <a:rPr lang="ru-RU" sz="1400" b="0" i="0" dirty="0" smtClean="0"/>
            <a:t> </a:t>
          </a:r>
          <a:r>
            <a:rPr lang="ru-RU" sz="1400" b="0" i="0" dirty="0" err="1" smtClean="0"/>
            <a:t>зв'язано</a:t>
          </a:r>
          <a:r>
            <a:rPr lang="ru-RU" sz="1400" b="0" i="0" dirty="0" smtClean="0"/>
            <a:t>.</a:t>
          </a:r>
          <a:endParaRPr lang="ru-RU" sz="1400" dirty="0" smtClean="0">
            <a:latin typeface="Times New Roman" pitchFamily="18" charset="0"/>
            <a:cs typeface="Times New Roman" pitchFamily="18" charset="0"/>
          </a:endParaRPr>
        </a:p>
        <a:p>
          <a:pPr algn="just" rtl="0"/>
          <a:endParaRPr lang="ru-RU" sz="1400" dirty="0">
            <a:latin typeface="Times New Roman" pitchFamily="18" charset="0"/>
            <a:cs typeface="Times New Roman" pitchFamily="18" charset="0"/>
          </a:endParaRPr>
        </a:p>
      </dgm:t>
    </dgm:pt>
    <dgm:pt modelId="{26F59D1E-C95D-4CCF-87E8-7F6C94802E79}" type="parTrans" cxnId="{BC8DF351-AB28-46EA-8629-59E4C80FC648}">
      <dgm:prSet/>
      <dgm:spPr/>
      <dgm:t>
        <a:bodyPr/>
        <a:lstStyle/>
        <a:p>
          <a:endParaRPr lang="ru-RU"/>
        </a:p>
      </dgm:t>
    </dgm:pt>
    <dgm:pt modelId="{5BFF3908-89A2-4888-8845-D45A941BEC01}" type="sibTrans" cxnId="{BC8DF351-AB28-46EA-8629-59E4C80FC648}">
      <dgm:prSet/>
      <dgm:spPr/>
      <dgm:t>
        <a:bodyPr/>
        <a:lstStyle/>
        <a:p>
          <a:endParaRPr lang="ru-RU"/>
        </a:p>
      </dgm:t>
    </dgm:pt>
    <dgm:pt modelId="{F566089A-E917-42D1-BC73-DE25D5314DF9}" type="pres">
      <dgm:prSet presAssocID="{222CBE70-ACAB-497D-ADC6-9EC7FB5395C3}" presName="diagram" presStyleCnt="0">
        <dgm:presLayoutVars>
          <dgm:dir/>
          <dgm:resizeHandles val="exact"/>
        </dgm:presLayoutVars>
      </dgm:prSet>
      <dgm:spPr/>
      <dgm:t>
        <a:bodyPr/>
        <a:lstStyle/>
        <a:p>
          <a:endParaRPr lang="ru-RU"/>
        </a:p>
      </dgm:t>
    </dgm:pt>
    <dgm:pt modelId="{F9F5E417-4015-4E73-A444-9C2F2AD995BA}" type="pres">
      <dgm:prSet presAssocID="{806AC103-9E9D-4930-9C10-80E13C19BE03}" presName="node" presStyleLbl="node1" presStyleIdx="0" presStyleCnt="1" custScaleX="149637" custLinFactNeighborX="2397" custLinFactNeighborY="1707">
        <dgm:presLayoutVars>
          <dgm:bulletEnabled val="1"/>
        </dgm:presLayoutVars>
      </dgm:prSet>
      <dgm:spPr/>
      <dgm:t>
        <a:bodyPr/>
        <a:lstStyle/>
        <a:p>
          <a:endParaRPr lang="ru-RU"/>
        </a:p>
      </dgm:t>
    </dgm:pt>
  </dgm:ptLst>
  <dgm:cxnLst>
    <dgm:cxn modelId="{C3A45F48-99C1-4873-AD84-ED784F0A5D9C}" type="presOf" srcId="{806AC103-9E9D-4930-9C10-80E13C19BE03}" destId="{F9F5E417-4015-4E73-A444-9C2F2AD995BA}" srcOrd="0" destOrd="0" presId="urn:microsoft.com/office/officeart/2005/8/layout/default"/>
    <dgm:cxn modelId="{BC8DF351-AB28-46EA-8629-59E4C80FC648}" srcId="{222CBE70-ACAB-497D-ADC6-9EC7FB5395C3}" destId="{806AC103-9E9D-4930-9C10-80E13C19BE03}" srcOrd="0" destOrd="0" parTransId="{26F59D1E-C95D-4CCF-87E8-7F6C94802E79}" sibTransId="{5BFF3908-89A2-4888-8845-D45A941BEC01}"/>
    <dgm:cxn modelId="{3099393D-7574-44AF-B64A-A32EC823F2C9}" type="presOf" srcId="{222CBE70-ACAB-497D-ADC6-9EC7FB5395C3}" destId="{F566089A-E917-42D1-BC73-DE25D5314DF9}" srcOrd="0" destOrd="0" presId="urn:microsoft.com/office/officeart/2005/8/layout/default"/>
    <dgm:cxn modelId="{F4C7E827-9276-4D9F-9920-FA6B5DAB8466}" type="presParOf" srcId="{F566089A-E917-42D1-BC73-DE25D5314DF9}" destId="{F9F5E417-4015-4E73-A444-9C2F2AD995BA}" srcOrd="0" destOrd="0" presId="urn:microsoft.com/office/officeart/2005/8/layout/default"/>
  </dgm:cxnLst>
  <dgm:bg/>
  <dgm:whole/>
</dgm:dataModel>
</file>

<file path=ppt/diagrams/data6.xml><?xml version="1.0" encoding="utf-8"?>
<dgm:dataModel xmlns:dgm="http://schemas.openxmlformats.org/drawingml/2006/diagram" xmlns:a="http://schemas.openxmlformats.org/drawingml/2006/main">
  <dgm:ptLst>
    <dgm:pt modelId="{8C37FFB6-5F10-42A7-8597-00648B9593B6}"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8BBA8DE9-50C5-4592-AD6F-D5CDE78D8E84}">
      <dgm:prSet custT="1"/>
      <dgm:spPr/>
      <dgm:t>
        <a:bodyPr/>
        <a:lstStyle/>
        <a:p>
          <a:pPr algn="just" rtl="0"/>
          <a:r>
            <a:rPr lang="ru-RU" sz="1600" dirty="0" smtClean="0">
              <a:latin typeface="Times New Roman" pitchFamily="18" charset="0"/>
              <a:cs typeface="Times New Roman" pitchFamily="18" charset="0"/>
            </a:rPr>
            <a:t>М.Ф Котляр </a:t>
          </a:r>
          <a:r>
            <a:rPr lang="ru-RU" sz="1600" dirty="0" err="1" smtClean="0">
              <a:latin typeface="Times New Roman" pitchFamily="18" charset="0"/>
              <a:cs typeface="Times New Roman" pitchFamily="18" charset="0"/>
            </a:rPr>
            <a:t>зауважив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звичайно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з’їзд</a:t>
          </a:r>
          <a:r>
            <a:rPr lang="ru-RU" sz="1600" dirty="0" smtClean="0">
              <a:latin typeface="Times New Roman" pitchFamily="18" charset="0"/>
              <a:cs typeface="Times New Roman" pitchFamily="18" charset="0"/>
            </a:rPr>
            <a:t> не </a:t>
          </a:r>
          <a:r>
            <a:rPr lang="ru-RU" sz="1600" dirty="0" err="1" smtClean="0">
              <a:latin typeface="Times New Roman" pitchFamily="18" charset="0"/>
              <a:cs typeface="Times New Roman" pitchFamily="18" charset="0"/>
            </a:rPr>
            <a:t>забезпечив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не</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міг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забезпечити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подальшого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безпроблемного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розвитку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України-Русі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Проте</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він</a:t>
          </a:r>
          <a:r>
            <a:rPr lang="ru-RU" sz="1600" dirty="0" smtClean="0">
              <a:latin typeface="Times New Roman" pitchFamily="18" charset="0"/>
              <a:cs typeface="Times New Roman" pitchFamily="18" charset="0"/>
            </a:rPr>
            <a:t> дав </a:t>
          </a:r>
          <a:r>
            <a:rPr lang="ru-RU" sz="1600" dirty="0" err="1" smtClean="0">
              <a:latin typeface="Times New Roman" pitchFamily="18" charset="0"/>
              <a:cs typeface="Times New Roman" pitchFamily="18" charset="0"/>
            </a:rPr>
            <a:t>основний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дороговказ</a:t>
          </a:r>
          <a:r>
            <a:rPr lang="ru-RU" sz="1600" dirty="0" smtClean="0">
              <a:latin typeface="Times New Roman" pitchFamily="18" charset="0"/>
              <a:cs typeface="Times New Roman" pitchFamily="18" charset="0"/>
            </a:rPr>
            <a:t>, за </a:t>
          </a:r>
          <a:r>
            <a:rPr lang="ru-RU" sz="1600" dirty="0" err="1" smtClean="0">
              <a:latin typeface="Times New Roman" pitchFamily="18" charset="0"/>
              <a:cs typeface="Times New Roman" pitchFamily="18" charset="0"/>
            </a:rPr>
            <a:t>яким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розвивалася</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Україна-Русь</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впродовж</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цілого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наступного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століття</a:t>
          </a:r>
          <a:r>
            <a:rPr lang="ru-RU" sz="1600" dirty="0" smtClean="0">
              <a:latin typeface="Times New Roman" pitchFamily="18" charset="0"/>
              <a:cs typeface="Times New Roman" pitchFamily="18" charset="0"/>
            </a:rPr>
            <a:t>. Але в </a:t>
          </a:r>
          <a:r>
            <a:rPr lang="ru-RU" sz="1600" dirty="0" err="1" smtClean="0">
              <a:latin typeface="Times New Roman" pitchFamily="18" charset="0"/>
              <a:cs typeface="Times New Roman" pitchFamily="18" charset="0"/>
            </a:rPr>
            <a:t>цілому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політика</a:t>
          </a:r>
          <a:r>
            <a:rPr lang="ru-RU" sz="1600" dirty="0" smtClean="0">
              <a:latin typeface="Times New Roman" pitchFamily="18" charset="0"/>
              <a:cs typeface="Times New Roman" pitchFamily="18" charset="0"/>
            </a:rPr>
            <a:t> княжих </a:t>
          </a:r>
          <a:r>
            <a:rPr lang="ru-RU" sz="1600" dirty="0" err="1" smtClean="0">
              <a:latin typeface="Times New Roman" pitchFamily="18" charset="0"/>
              <a:cs typeface="Times New Roman" pitchFamily="18" charset="0"/>
            </a:rPr>
            <a:t>з</a:t>
          </a:r>
          <a:r>
            <a:rPr lang="en-US" sz="1600" dirty="0" smtClean="0">
              <a:latin typeface="Times New Roman" pitchFamily="18" charset="0"/>
              <a:cs typeface="Times New Roman" pitchFamily="18" charset="0"/>
            </a:rPr>
            <a:t>’</a:t>
          </a:r>
          <a:r>
            <a:rPr lang="uk-UA" sz="1600" dirty="0" err="1" smtClean="0">
              <a:latin typeface="Times New Roman" pitchFamily="18" charset="0"/>
              <a:cs typeface="Times New Roman" pitchFamily="18" charset="0"/>
            </a:rPr>
            <a:t>їздів</a:t>
          </a:r>
          <a:r>
            <a:rPr lang="uk-UA" sz="1600" dirty="0" smtClean="0">
              <a:latin typeface="Times New Roman" pitchFamily="18" charset="0"/>
              <a:cs typeface="Times New Roman" pitchFamily="18" charset="0"/>
            </a:rPr>
            <a:t> продемонструвала свою життєздатність та продуктивність</a:t>
          </a:r>
          <a:endParaRPr lang="ru-RU" sz="1600" dirty="0">
            <a:latin typeface="Times New Roman" pitchFamily="18" charset="0"/>
            <a:cs typeface="Times New Roman" pitchFamily="18" charset="0"/>
          </a:endParaRPr>
        </a:p>
      </dgm:t>
    </dgm:pt>
    <dgm:pt modelId="{2FEA5604-A1BD-487B-967F-47DCB181D4EA}" type="parTrans" cxnId="{97FB9C7D-E7E8-46F6-AD87-FF7E765E4038}">
      <dgm:prSet/>
      <dgm:spPr/>
      <dgm:t>
        <a:bodyPr/>
        <a:lstStyle/>
        <a:p>
          <a:endParaRPr lang="ru-RU"/>
        </a:p>
      </dgm:t>
    </dgm:pt>
    <dgm:pt modelId="{5E89EE21-F5FC-45AC-B765-07EE624D1126}" type="sibTrans" cxnId="{97FB9C7D-E7E8-46F6-AD87-FF7E765E4038}">
      <dgm:prSet/>
      <dgm:spPr/>
      <dgm:t>
        <a:bodyPr/>
        <a:lstStyle/>
        <a:p>
          <a:endParaRPr lang="ru-RU"/>
        </a:p>
      </dgm:t>
    </dgm:pt>
    <dgm:pt modelId="{34E4B41B-6871-49D4-AE0A-27485DC588BA}" type="pres">
      <dgm:prSet presAssocID="{8C37FFB6-5F10-42A7-8597-00648B9593B6}" presName="diagram" presStyleCnt="0">
        <dgm:presLayoutVars>
          <dgm:dir/>
          <dgm:resizeHandles val="exact"/>
        </dgm:presLayoutVars>
      </dgm:prSet>
      <dgm:spPr/>
      <dgm:t>
        <a:bodyPr/>
        <a:lstStyle/>
        <a:p>
          <a:endParaRPr lang="ru-RU"/>
        </a:p>
      </dgm:t>
    </dgm:pt>
    <dgm:pt modelId="{7160F0C5-42A0-4A80-AA2C-C1B1CFEC720F}" type="pres">
      <dgm:prSet presAssocID="{8BBA8DE9-50C5-4592-AD6F-D5CDE78D8E84}" presName="node" presStyleLbl="node1" presStyleIdx="0" presStyleCnt="1" custScaleY="72497" custLinFactNeighborX="1650" custLinFactNeighborY="15621">
        <dgm:presLayoutVars>
          <dgm:bulletEnabled val="1"/>
        </dgm:presLayoutVars>
      </dgm:prSet>
      <dgm:spPr/>
      <dgm:t>
        <a:bodyPr/>
        <a:lstStyle/>
        <a:p>
          <a:endParaRPr lang="ru-RU"/>
        </a:p>
      </dgm:t>
    </dgm:pt>
  </dgm:ptLst>
  <dgm:cxnLst>
    <dgm:cxn modelId="{97FB9C7D-E7E8-46F6-AD87-FF7E765E4038}" srcId="{8C37FFB6-5F10-42A7-8597-00648B9593B6}" destId="{8BBA8DE9-50C5-4592-AD6F-D5CDE78D8E84}" srcOrd="0" destOrd="0" parTransId="{2FEA5604-A1BD-487B-967F-47DCB181D4EA}" sibTransId="{5E89EE21-F5FC-45AC-B765-07EE624D1126}"/>
    <dgm:cxn modelId="{2F73225E-5295-42CB-AD93-D3CC3AA20922}" type="presOf" srcId="{8BBA8DE9-50C5-4592-AD6F-D5CDE78D8E84}" destId="{7160F0C5-42A0-4A80-AA2C-C1B1CFEC720F}" srcOrd="0" destOrd="0" presId="urn:microsoft.com/office/officeart/2005/8/layout/default"/>
    <dgm:cxn modelId="{E76CC2FC-8708-4CC9-BB5F-1AB70688A9C6}" type="presOf" srcId="{8C37FFB6-5F10-42A7-8597-00648B9593B6}" destId="{34E4B41B-6871-49D4-AE0A-27485DC588BA}" srcOrd="0" destOrd="0" presId="urn:microsoft.com/office/officeart/2005/8/layout/default"/>
    <dgm:cxn modelId="{0464CED4-BD41-47EC-9E53-1D10F98FAFD4}" type="presParOf" srcId="{34E4B41B-6871-49D4-AE0A-27485DC588BA}" destId="{7160F0C5-42A0-4A80-AA2C-C1B1CFEC720F}" srcOrd="0" destOrd="0" presId="urn:microsoft.com/office/officeart/2005/8/layout/default"/>
  </dgm:cxnLst>
  <dgm:bg/>
  <dgm:whole/>
</dgm:dataModel>
</file>

<file path=ppt/diagrams/data7.xml><?xml version="1.0" encoding="utf-8"?>
<dgm:dataModel xmlns:dgm="http://schemas.openxmlformats.org/drawingml/2006/diagram" xmlns:a="http://schemas.openxmlformats.org/drawingml/2006/main">
  <dgm:ptLst>
    <dgm:pt modelId="{3BADD21C-7368-4E99-A20C-3629956B355A}"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5F94703D-AEA5-4A43-848E-027838E42F8A}">
      <dgm:prSet custT="1"/>
      <dgm:spPr/>
      <dgm:t>
        <a:bodyPr/>
        <a:lstStyle/>
        <a:p>
          <a:pPr algn="just" rtl="0"/>
          <a:r>
            <a:rPr lang="ru-RU" sz="1600" dirty="0" err="1" smtClean="0">
              <a:latin typeface="Times New Roman" pitchFamily="18" charset="0"/>
              <a:cs typeface="Times New Roman" pitchFamily="18" charset="0"/>
            </a:rPr>
            <a:t>М.С.Грушевський</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відзначив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велике</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значення</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принципів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отчинності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уперше</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визнаних</a:t>
          </a:r>
          <a:r>
            <a:rPr lang="ru-RU" sz="1600" dirty="0" smtClean="0">
              <a:latin typeface="Times New Roman" pitchFamily="18" charset="0"/>
              <a:cs typeface="Times New Roman" pitchFamily="18" charset="0"/>
            </a:rPr>
            <a:t> у </a:t>
          </a:r>
          <a:r>
            <a:rPr lang="ru-RU" sz="1600" dirty="0" err="1" smtClean="0">
              <a:latin typeface="Times New Roman" pitchFamily="18" charset="0"/>
              <a:cs typeface="Times New Roman" pitchFamily="18" charset="0"/>
            </a:rPr>
            <a:t>Любечі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Водночас</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він</a:t>
          </a:r>
          <a:r>
            <a:rPr lang="ru-RU" sz="1600" dirty="0" smtClean="0">
              <a:latin typeface="Times New Roman" pitchFamily="18" charset="0"/>
              <a:cs typeface="Times New Roman" pitchFamily="18" charset="0"/>
            </a:rPr>
            <a:t> скептично </a:t>
          </a:r>
          <a:r>
            <a:rPr lang="ru-RU" sz="1600" dirty="0" err="1" smtClean="0">
              <a:latin typeface="Times New Roman" pitchFamily="18" charset="0"/>
              <a:cs typeface="Times New Roman" pitchFamily="18" charset="0"/>
            </a:rPr>
            <a:t>зауважував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що</a:t>
          </a:r>
          <a:r>
            <a:rPr lang="ru-RU" sz="1600" dirty="0" smtClean="0">
              <a:latin typeface="Times New Roman" pitchFamily="18" charset="0"/>
              <a:cs typeface="Times New Roman" pitchFamily="18" charset="0"/>
            </a:rPr>
            <a:t> то </a:t>
          </a:r>
          <a:r>
            <a:rPr lang="ru-RU" sz="1600" dirty="0" err="1" smtClean="0">
              <a:latin typeface="Times New Roman" pitchFamily="18" charset="0"/>
              <a:cs typeface="Times New Roman" pitchFamily="18" charset="0"/>
            </a:rPr>
            <a:t>був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кінець</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концентраційної</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політики</a:t>
          </a:r>
          <a:r>
            <a:rPr lang="ru-RU" sz="1600" dirty="0" smtClean="0">
              <a:latin typeface="Times New Roman" pitchFamily="18" charset="0"/>
              <a:cs typeface="Times New Roman" pitchFamily="18" charset="0"/>
            </a:rPr>
            <a:t> та </a:t>
          </a:r>
          <a:r>
            <a:rPr lang="ru-RU" sz="1600" dirty="0" err="1" smtClean="0">
              <a:latin typeface="Times New Roman" pitchFamily="18" charset="0"/>
              <a:cs typeface="Times New Roman" pitchFamily="18" charset="0"/>
            </a:rPr>
            <a:t>її</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теорії</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завдано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відчутний</a:t>
          </a:r>
          <a:r>
            <a:rPr lang="ru-RU" sz="1600" dirty="0" smtClean="0">
              <a:latin typeface="Times New Roman" pitchFamily="18" charset="0"/>
              <a:cs typeface="Times New Roman" pitchFamily="18" charset="0"/>
            </a:rPr>
            <a:t> удар </a:t>
          </a:r>
          <a:r>
            <a:rPr lang="ru-RU" sz="1600" dirty="0" err="1" smtClean="0">
              <a:latin typeface="Times New Roman" pitchFamily="18" charset="0"/>
              <a:cs typeface="Times New Roman" pitchFamily="18" charset="0"/>
            </a:rPr>
            <a:t>тенденціям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збирання</a:t>
          </a:r>
          <a:r>
            <a:rPr lang="ru-RU" sz="1600" dirty="0" smtClean="0">
              <a:latin typeface="Times New Roman" pitchFamily="18" charset="0"/>
              <a:cs typeface="Times New Roman" pitchFamily="18" charset="0"/>
            </a:rPr>
            <a:t> земель, </a:t>
          </a:r>
          <a:r>
            <a:rPr lang="ru-RU" sz="1600" dirty="0" err="1" smtClean="0">
              <a:latin typeface="Times New Roman" pitchFamily="18" charset="0"/>
              <a:cs typeface="Times New Roman" pitchFamily="18" charset="0"/>
            </a:rPr>
            <a:t>що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виявилися</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було</a:t>
          </a:r>
          <a:r>
            <a:rPr lang="ru-RU" sz="1600" dirty="0" smtClean="0">
              <a:latin typeface="Times New Roman" pitchFamily="18" charset="0"/>
              <a:cs typeface="Times New Roman" pitchFamily="18" charset="0"/>
            </a:rPr>
            <a:t> по </a:t>
          </a:r>
          <a:r>
            <a:rPr lang="ru-RU" sz="1600" dirty="0" err="1" smtClean="0">
              <a:latin typeface="Times New Roman" pitchFamily="18" charset="0"/>
              <a:cs typeface="Times New Roman" pitchFamily="18" charset="0"/>
            </a:rPr>
            <a:t>смерті</a:t>
          </a:r>
          <a:r>
            <a:rPr lang="ru-RU" sz="1600" dirty="0" smtClean="0">
              <a:latin typeface="Times New Roman" pitchFamily="18" charset="0"/>
              <a:cs typeface="Times New Roman" pitchFamily="18" charset="0"/>
            </a:rPr>
            <a:t> Ярослава </a:t>
          </a:r>
          <a:r>
            <a:rPr lang="ru-RU" sz="1600" dirty="0" err="1" smtClean="0">
              <a:latin typeface="Times New Roman" pitchFamily="18" charset="0"/>
              <a:cs typeface="Times New Roman" pitchFamily="18" charset="0"/>
            </a:rPr>
            <a:t>Володимировича</a:t>
          </a:r>
          <a:r>
            <a:rPr lang="ru-RU"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dgm:t>
    </dgm:pt>
    <dgm:pt modelId="{55207805-2A09-4D77-95FF-5CA50EE47064}" type="parTrans" cxnId="{C44577EB-9695-4FF0-8650-882A4F9E1CDD}">
      <dgm:prSet/>
      <dgm:spPr/>
      <dgm:t>
        <a:bodyPr/>
        <a:lstStyle/>
        <a:p>
          <a:endParaRPr lang="ru-RU"/>
        </a:p>
      </dgm:t>
    </dgm:pt>
    <dgm:pt modelId="{B7067C80-BD14-489A-B416-38653DAB4B95}" type="sibTrans" cxnId="{C44577EB-9695-4FF0-8650-882A4F9E1CDD}">
      <dgm:prSet/>
      <dgm:spPr/>
      <dgm:t>
        <a:bodyPr/>
        <a:lstStyle/>
        <a:p>
          <a:endParaRPr lang="ru-RU"/>
        </a:p>
      </dgm:t>
    </dgm:pt>
    <dgm:pt modelId="{61949B49-3B38-4068-B52B-341AFC1A2F93}" type="pres">
      <dgm:prSet presAssocID="{3BADD21C-7368-4E99-A20C-3629956B355A}" presName="diagram" presStyleCnt="0">
        <dgm:presLayoutVars>
          <dgm:dir/>
          <dgm:resizeHandles val="exact"/>
        </dgm:presLayoutVars>
      </dgm:prSet>
      <dgm:spPr/>
      <dgm:t>
        <a:bodyPr/>
        <a:lstStyle/>
        <a:p>
          <a:endParaRPr lang="ru-RU"/>
        </a:p>
      </dgm:t>
    </dgm:pt>
    <dgm:pt modelId="{25CECB5B-AF87-47AE-9A17-EE8014DA8195}" type="pres">
      <dgm:prSet presAssocID="{5F94703D-AEA5-4A43-848E-027838E42F8A}" presName="node" presStyleLbl="node1" presStyleIdx="0" presStyleCnt="1" custScaleX="152836" custLinFactNeighborX="114" custLinFactNeighborY="8211">
        <dgm:presLayoutVars>
          <dgm:bulletEnabled val="1"/>
        </dgm:presLayoutVars>
      </dgm:prSet>
      <dgm:spPr/>
      <dgm:t>
        <a:bodyPr/>
        <a:lstStyle/>
        <a:p>
          <a:endParaRPr lang="ru-RU"/>
        </a:p>
      </dgm:t>
    </dgm:pt>
  </dgm:ptLst>
  <dgm:cxnLst>
    <dgm:cxn modelId="{C168DF2C-87AC-4448-9B43-8436A560A7F8}" type="presOf" srcId="{3BADD21C-7368-4E99-A20C-3629956B355A}" destId="{61949B49-3B38-4068-B52B-341AFC1A2F93}" srcOrd="0" destOrd="0" presId="urn:microsoft.com/office/officeart/2005/8/layout/default"/>
    <dgm:cxn modelId="{C44577EB-9695-4FF0-8650-882A4F9E1CDD}" srcId="{3BADD21C-7368-4E99-A20C-3629956B355A}" destId="{5F94703D-AEA5-4A43-848E-027838E42F8A}" srcOrd="0" destOrd="0" parTransId="{55207805-2A09-4D77-95FF-5CA50EE47064}" sibTransId="{B7067C80-BD14-489A-B416-38653DAB4B95}"/>
    <dgm:cxn modelId="{CDA4B7ED-C9EF-4249-85FB-C24FC12E92D9}" type="presOf" srcId="{5F94703D-AEA5-4A43-848E-027838E42F8A}" destId="{25CECB5B-AF87-47AE-9A17-EE8014DA8195}" srcOrd="0" destOrd="0" presId="urn:microsoft.com/office/officeart/2005/8/layout/default"/>
    <dgm:cxn modelId="{DA0279EF-4E6F-4E01-B0A7-FE4F519DABA0}" type="presParOf" srcId="{61949B49-3B38-4068-B52B-341AFC1A2F93}" destId="{25CECB5B-AF87-47AE-9A17-EE8014DA8195}" srcOrd="0" destOrd="0" presId="urn:microsoft.com/office/officeart/2005/8/layout/default"/>
  </dgm:cxnLst>
  <dgm:bg/>
  <dgm:whole/>
</dgm:dataModel>
</file>

<file path=ppt/diagrams/data8.xml><?xml version="1.0" encoding="utf-8"?>
<dgm:dataModel xmlns:dgm="http://schemas.openxmlformats.org/drawingml/2006/diagram" xmlns:a="http://schemas.openxmlformats.org/drawingml/2006/main">
  <dgm:ptLst>
    <dgm:pt modelId="{1A5A0BE6-676F-4C0E-91CF-E5782A9CBD47}" type="doc">
      <dgm:prSet loTypeId="urn:microsoft.com/office/officeart/2005/8/layout/default" loCatId="list" qsTypeId="urn:microsoft.com/office/officeart/2005/8/quickstyle/simple3" qsCatId="simple" csTypeId="urn:microsoft.com/office/officeart/2005/8/colors/accent1_2" csCatId="accent1" phldr="1"/>
      <dgm:spPr/>
      <dgm:t>
        <a:bodyPr/>
        <a:lstStyle/>
        <a:p>
          <a:endParaRPr lang="ru-RU"/>
        </a:p>
      </dgm:t>
    </dgm:pt>
    <dgm:pt modelId="{3379278B-F93D-41A0-9F77-B79635E0102F}">
      <dgm:prSet custT="1"/>
      <dgm:spPr/>
      <dgm:t>
        <a:bodyPr/>
        <a:lstStyle/>
        <a:p>
          <a:pPr algn="just" rtl="0"/>
          <a:r>
            <a:rPr lang="ru-RU" sz="1600" dirty="0" smtClean="0">
              <a:latin typeface="Times New Roman" pitchFamily="18" charset="0"/>
              <a:cs typeface="Times New Roman" pitchFamily="18" charset="0"/>
            </a:rPr>
            <a:t>Б.Д.Греков </a:t>
          </a:r>
          <a:r>
            <a:rPr lang="ru-RU" sz="1600" dirty="0" err="1" smtClean="0">
              <a:latin typeface="Times New Roman" pitchFamily="18" charset="0"/>
              <a:cs typeface="Times New Roman" pitchFamily="18" charset="0"/>
            </a:rPr>
            <a:t>дуже</a:t>
          </a:r>
          <a:r>
            <a:rPr lang="ru-RU" sz="1600" dirty="0" smtClean="0">
              <a:latin typeface="Times New Roman" pitchFamily="18" charset="0"/>
              <a:cs typeface="Times New Roman" pitchFamily="18" charset="0"/>
            </a:rPr>
            <a:t> позитивно </a:t>
          </a:r>
          <a:r>
            <a:rPr lang="ru-RU" sz="1600" dirty="0" err="1" smtClean="0">
              <a:latin typeface="Times New Roman" pitchFamily="18" charset="0"/>
              <a:cs typeface="Times New Roman" pitchFamily="18" charset="0"/>
            </a:rPr>
            <a:t>оцінив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наслідки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Любеча</a:t>
          </a:r>
          <a:r>
            <a:rPr lang="ru-RU" sz="1600" dirty="0" smtClean="0">
              <a:latin typeface="Times New Roman" pitchFamily="18" charset="0"/>
              <a:cs typeface="Times New Roman" pitchFamily="18" charset="0"/>
            </a:rPr>
            <a:t>: «На </a:t>
          </a:r>
          <a:r>
            <a:rPr lang="ru-RU" sz="1600" dirty="0" err="1" smtClean="0">
              <a:latin typeface="Times New Roman" pitchFamily="18" charset="0"/>
              <a:cs typeface="Times New Roman" pitchFamily="18" charset="0"/>
            </a:rPr>
            <a:t>цьому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з’їзді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вже</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зовсім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чітко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було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констатовано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наявність</a:t>
          </a:r>
          <a:r>
            <a:rPr lang="ru-RU" sz="1600" dirty="0" smtClean="0">
              <a:latin typeface="Times New Roman" pitchFamily="18" charset="0"/>
              <a:cs typeface="Times New Roman" pitchFamily="18" charset="0"/>
            </a:rPr>
            <a:t> нового </a:t>
          </a:r>
          <a:r>
            <a:rPr lang="ru-RU" sz="1600" dirty="0" err="1" smtClean="0">
              <a:latin typeface="Times New Roman" pitchFamily="18" charset="0"/>
              <a:cs typeface="Times New Roman" pitchFamily="18" charset="0"/>
            </a:rPr>
            <a:t>політичного</a:t>
          </a:r>
          <a:r>
            <a:rPr lang="ru-RU" sz="1600" dirty="0" smtClean="0">
              <a:latin typeface="Times New Roman" pitchFamily="18" charset="0"/>
              <a:cs typeface="Times New Roman" pitchFamily="18" charset="0"/>
            </a:rPr>
            <a:t> ладу. </a:t>
          </a:r>
          <a:r>
            <a:rPr lang="ru-RU" sz="1600" dirty="0" err="1" smtClean="0">
              <a:latin typeface="Times New Roman" pitchFamily="18" charset="0"/>
              <a:cs typeface="Times New Roman" pitchFamily="18" charset="0"/>
            </a:rPr>
            <a:t>Було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офіційно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виголошено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і</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визнано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з’їздом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Кождо</a:t>
          </a:r>
          <a:r>
            <a:rPr lang="ru-RU" sz="1600" dirty="0" smtClean="0">
              <a:latin typeface="Times New Roman" pitchFamily="18" charset="0"/>
              <a:cs typeface="Times New Roman" pitchFamily="18" charset="0"/>
            </a:rPr>
            <a:t> да </a:t>
          </a:r>
          <a:r>
            <a:rPr lang="ru-RU" sz="1600" dirty="0" err="1" smtClean="0">
              <a:latin typeface="Times New Roman" pitchFamily="18" charset="0"/>
              <a:cs typeface="Times New Roman" pitchFamily="18" charset="0"/>
            </a:rPr>
            <a:t>держить</a:t>
          </a:r>
          <a:r>
            <a:rPr lang="ru-RU" sz="1600" dirty="0" smtClean="0">
              <a:latin typeface="Times New Roman" pitchFamily="18" charset="0"/>
              <a:cs typeface="Times New Roman" pitchFamily="18" charset="0"/>
            </a:rPr>
            <a:t> отчину свою”. </a:t>
          </a:r>
          <a:r>
            <a:rPr lang="ru-RU" sz="1600" dirty="0" err="1" smtClean="0">
              <a:latin typeface="Times New Roman" pitchFamily="18" charset="0"/>
              <a:cs typeface="Times New Roman" pitchFamily="18" charset="0"/>
            </a:rPr>
            <a:t>З’їзд</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визнав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цей</a:t>
          </a:r>
          <a:r>
            <a:rPr lang="ru-RU" sz="1600" dirty="0" smtClean="0">
              <a:latin typeface="Times New Roman" pitchFamily="18" charset="0"/>
              <a:cs typeface="Times New Roman" pitchFamily="18" charset="0"/>
            </a:rPr>
            <a:t> факт основою </a:t>
          </a:r>
          <a:r>
            <a:rPr lang="ru-RU" sz="1600" dirty="0" err="1" smtClean="0">
              <a:latin typeface="Times New Roman" pitchFamily="18" charset="0"/>
              <a:cs typeface="Times New Roman" pitchFamily="18" charset="0"/>
            </a:rPr>
            <a:t>подальших</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міжкнязівських</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відносин</a:t>
          </a:r>
          <a:r>
            <a:rPr lang="ru-RU"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dgm:t>
    </dgm:pt>
    <dgm:pt modelId="{AF5AD84C-597B-46B2-AC3E-95762669690E}" type="parTrans" cxnId="{83D85190-0FDD-4D85-BBB8-8C4FBE4B78F6}">
      <dgm:prSet/>
      <dgm:spPr/>
      <dgm:t>
        <a:bodyPr/>
        <a:lstStyle/>
        <a:p>
          <a:endParaRPr lang="ru-RU"/>
        </a:p>
      </dgm:t>
    </dgm:pt>
    <dgm:pt modelId="{628DEEBF-E684-4972-8F8D-347D5A95ADD3}" type="sibTrans" cxnId="{83D85190-0FDD-4D85-BBB8-8C4FBE4B78F6}">
      <dgm:prSet/>
      <dgm:spPr/>
      <dgm:t>
        <a:bodyPr/>
        <a:lstStyle/>
        <a:p>
          <a:endParaRPr lang="ru-RU"/>
        </a:p>
      </dgm:t>
    </dgm:pt>
    <dgm:pt modelId="{C11FA9D3-ADFB-4BD1-97E0-0674E47055EB}" type="pres">
      <dgm:prSet presAssocID="{1A5A0BE6-676F-4C0E-91CF-E5782A9CBD47}" presName="diagram" presStyleCnt="0">
        <dgm:presLayoutVars>
          <dgm:dir/>
          <dgm:resizeHandles val="exact"/>
        </dgm:presLayoutVars>
      </dgm:prSet>
      <dgm:spPr/>
      <dgm:t>
        <a:bodyPr/>
        <a:lstStyle/>
        <a:p>
          <a:endParaRPr lang="ru-RU"/>
        </a:p>
      </dgm:t>
    </dgm:pt>
    <dgm:pt modelId="{D642267C-1527-476A-8B31-DDE7DD486339}" type="pres">
      <dgm:prSet presAssocID="{3379278B-F93D-41A0-9F77-B79635E0102F}" presName="node" presStyleLbl="node1" presStyleIdx="0" presStyleCnt="1" custScaleX="143146" custLinFactNeighborX="4006" custLinFactNeighborY="12560">
        <dgm:presLayoutVars>
          <dgm:bulletEnabled val="1"/>
        </dgm:presLayoutVars>
      </dgm:prSet>
      <dgm:spPr/>
      <dgm:t>
        <a:bodyPr/>
        <a:lstStyle/>
        <a:p>
          <a:endParaRPr lang="ru-RU"/>
        </a:p>
      </dgm:t>
    </dgm:pt>
  </dgm:ptLst>
  <dgm:cxnLst>
    <dgm:cxn modelId="{83D85190-0FDD-4D85-BBB8-8C4FBE4B78F6}" srcId="{1A5A0BE6-676F-4C0E-91CF-E5782A9CBD47}" destId="{3379278B-F93D-41A0-9F77-B79635E0102F}" srcOrd="0" destOrd="0" parTransId="{AF5AD84C-597B-46B2-AC3E-95762669690E}" sibTransId="{628DEEBF-E684-4972-8F8D-347D5A95ADD3}"/>
    <dgm:cxn modelId="{E5A28FED-6DF3-4690-AE1B-C30DBCEF390B}" type="presOf" srcId="{1A5A0BE6-676F-4C0E-91CF-E5782A9CBD47}" destId="{C11FA9D3-ADFB-4BD1-97E0-0674E47055EB}" srcOrd="0" destOrd="0" presId="urn:microsoft.com/office/officeart/2005/8/layout/default"/>
    <dgm:cxn modelId="{8206D56E-9C27-43C0-9939-93D6FEEC795B}" type="presOf" srcId="{3379278B-F93D-41A0-9F77-B79635E0102F}" destId="{D642267C-1527-476A-8B31-DDE7DD486339}" srcOrd="0" destOrd="0" presId="urn:microsoft.com/office/officeart/2005/8/layout/default"/>
    <dgm:cxn modelId="{432B0EB6-8A14-4628-9661-1EFC33641476}" type="presParOf" srcId="{C11FA9D3-ADFB-4BD1-97E0-0674E47055EB}" destId="{D642267C-1527-476A-8B31-DDE7DD486339}" srcOrd="0" destOrd="0" presId="urn:microsoft.com/office/officeart/2005/8/layout/default"/>
  </dgm:cxnLst>
  <dgm:bg/>
  <dgm:whole/>
</dgm:dataModel>
</file>

<file path=ppt/diagrams/data9.xml><?xml version="1.0" encoding="utf-8"?>
<dgm:dataModel xmlns:dgm="http://schemas.openxmlformats.org/drawingml/2006/diagram" xmlns:a="http://schemas.openxmlformats.org/drawingml/2006/main">
  <dgm:ptLst>
    <dgm:pt modelId="{FAEA3F2A-84F1-4851-9F55-7CF7C7BC3EC6}" type="doc">
      <dgm:prSet loTypeId="urn:microsoft.com/office/officeart/2005/8/layout/vList2" loCatId="list" qsTypeId="urn:microsoft.com/office/officeart/2005/8/quickstyle/simple3" qsCatId="simple" csTypeId="urn:microsoft.com/office/officeart/2005/8/colors/accent1_2" csCatId="accent1"/>
      <dgm:spPr/>
      <dgm:t>
        <a:bodyPr/>
        <a:lstStyle/>
        <a:p>
          <a:endParaRPr lang="ru-RU"/>
        </a:p>
      </dgm:t>
    </dgm:pt>
    <dgm:pt modelId="{BFEA31B6-5548-4EE1-9BE4-E394FFBEFCFF}">
      <dgm:prSet/>
      <dgm:spPr/>
      <dgm:t>
        <a:bodyPr/>
        <a:lstStyle/>
        <a:p>
          <a:pPr rtl="0"/>
          <a:r>
            <a:rPr lang="ru-RU" dirty="0" err="1" smtClean="0"/>
            <a:t>Співправління</a:t>
          </a:r>
          <a:r>
            <a:rPr lang="ru-RU" dirty="0" smtClean="0"/>
            <a:t> Святослава </a:t>
          </a:r>
          <a:r>
            <a:rPr lang="ru-RU" dirty="0" err="1" smtClean="0"/>
            <a:t>і</a:t>
          </a:r>
          <a:r>
            <a:rPr lang="ru-RU" dirty="0" smtClean="0"/>
            <a:t> Всеволода (1073–1076). </a:t>
          </a:r>
          <a:r>
            <a:rPr lang="ru-RU" dirty="0" err="1" smtClean="0"/>
            <a:t>Поміж</a:t>
          </a:r>
          <a:r>
            <a:rPr lang="ru-RU" dirty="0" smtClean="0"/>
            <a:t> </a:t>
          </a:r>
          <a:r>
            <a:rPr lang="ru-RU" dirty="0" err="1" smtClean="0"/>
            <a:t>цими</a:t>
          </a:r>
          <a:r>
            <a:rPr lang="ru-RU" dirty="0" smtClean="0"/>
            <a:t> </a:t>
          </a:r>
          <a:r>
            <a:rPr lang="ru-RU" dirty="0" err="1" smtClean="0"/>
            <a:t>дуумвірами</a:t>
          </a:r>
          <a:r>
            <a:rPr lang="ru-RU" dirty="0" smtClean="0"/>
            <a:t> не </a:t>
          </a:r>
          <a:r>
            <a:rPr lang="ru-RU" dirty="0" err="1" smtClean="0"/>
            <a:t>було</a:t>
          </a:r>
          <a:r>
            <a:rPr lang="ru-RU" dirty="0" smtClean="0"/>
            <a:t> </a:t>
          </a:r>
          <a:r>
            <a:rPr lang="ru-RU" dirty="0" err="1" smtClean="0"/>
            <a:t>рівності</a:t>
          </a:r>
          <a:r>
            <a:rPr lang="ru-RU" dirty="0" smtClean="0"/>
            <a:t>. За </a:t>
          </a:r>
          <a:r>
            <a:rPr lang="ru-RU" dirty="0" err="1" smtClean="0"/>
            <a:t>обсягом</a:t>
          </a:r>
          <a:r>
            <a:rPr lang="ru-RU" dirty="0" smtClean="0"/>
            <a:t> </a:t>
          </a:r>
          <a:r>
            <a:rPr lang="ru-RU" dirty="0" err="1" smtClean="0"/>
            <a:t>володінь</a:t>
          </a:r>
          <a:r>
            <a:rPr lang="ru-RU" dirty="0" smtClean="0"/>
            <a:t>, </a:t>
          </a:r>
          <a:r>
            <a:rPr lang="ru-RU" dirty="0" err="1" smtClean="0"/>
            <a:t>матеріальних</a:t>
          </a:r>
          <a:r>
            <a:rPr lang="ru-RU" dirty="0" smtClean="0"/>
            <a:t> </a:t>
          </a:r>
          <a:r>
            <a:rPr lang="ru-RU" dirty="0" err="1" smtClean="0"/>
            <a:t>ресурсів</a:t>
          </a:r>
          <a:r>
            <a:rPr lang="ru-RU" dirty="0" smtClean="0"/>
            <a:t> </a:t>
          </a:r>
          <a:r>
            <a:rPr lang="ru-RU" dirty="0" err="1" smtClean="0"/>
            <a:t>і</a:t>
          </a:r>
          <a:r>
            <a:rPr lang="ru-RU" dirty="0" smtClean="0"/>
            <a:t> </a:t>
          </a:r>
          <a:r>
            <a:rPr lang="ru-RU" dirty="0" err="1" smtClean="0"/>
            <a:t>військовим</a:t>
          </a:r>
          <a:r>
            <a:rPr lang="ru-RU" dirty="0" smtClean="0"/>
            <a:t> </a:t>
          </a:r>
          <a:r>
            <a:rPr lang="ru-RU" dirty="0" err="1" smtClean="0"/>
            <a:t>потенціалом</a:t>
          </a:r>
          <a:r>
            <a:rPr lang="ru-RU" dirty="0" smtClean="0"/>
            <a:t> Святослав </a:t>
          </a:r>
          <a:r>
            <a:rPr lang="ru-RU" dirty="0" err="1" smtClean="0"/>
            <a:t>переважав</a:t>
          </a:r>
          <a:r>
            <a:rPr lang="ru-RU" dirty="0" smtClean="0"/>
            <a:t> Всеволода. </a:t>
          </a:r>
          <a:r>
            <a:rPr lang="ru-RU" dirty="0" err="1" smtClean="0"/>
            <a:t>Він</a:t>
          </a:r>
          <a:r>
            <a:rPr lang="ru-RU" dirty="0" smtClean="0"/>
            <a:t> </a:t>
          </a:r>
          <a:r>
            <a:rPr lang="ru-RU" dirty="0" err="1" smtClean="0"/>
            <a:t>прагнув</a:t>
          </a:r>
          <a:r>
            <a:rPr lang="ru-RU" dirty="0" smtClean="0"/>
            <a:t> </a:t>
          </a:r>
          <a:r>
            <a:rPr lang="ru-RU" dirty="0" err="1" smtClean="0"/>
            <a:t>єдиновладдя</a:t>
          </a:r>
          <a:r>
            <a:rPr lang="ru-RU" dirty="0" smtClean="0"/>
            <a:t>, </a:t>
          </a:r>
          <a:r>
            <a:rPr lang="ru-RU" dirty="0" err="1" smtClean="0"/>
            <a:t>і</a:t>
          </a:r>
          <a:r>
            <a:rPr lang="ru-RU" dirty="0" smtClean="0"/>
            <a:t> </a:t>
          </a:r>
          <a:r>
            <a:rPr lang="ru-RU" dirty="0" err="1" smtClean="0"/>
            <a:t>лише</a:t>
          </a:r>
          <a:r>
            <a:rPr lang="ru-RU" dirty="0" smtClean="0"/>
            <a:t> смерть </a:t>
          </a:r>
          <a:r>
            <a:rPr lang="ru-RU" dirty="0" err="1" smtClean="0"/>
            <a:t>зупинила</a:t>
          </a:r>
          <a:r>
            <a:rPr lang="ru-RU" dirty="0" smtClean="0"/>
            <a:t> </a:t>
          </a:r>
          <a:r>
            <a:rPr lang="ru-RU" dirty="0" err="1" smtClean="0"/>
            <a:t>його</a:t>
          </a:r>
          <a:r>
            <a:rPr lang="ru-RU" dirty="0" smtClean="0"/>
            <a:t>. </a:t>
          </a:r>
          <a:endParaRPr lang="ru-RU" dirty="0"/>
        </a:p>
      </dgm:t>
    </dgm:pt>
    <dgm:pt modelId="{B8E1C483-4CC8-41F9-BD3E-0FB2E79444BA}" type="parTrans" cxnId="{D18DD2C9-542C-49B2-93BE-C8F26CC50A4D}">
      <dgm:prSet/>
      <dgm:spPr/>
      <dgm:t>
        <a:bodyPr/>
        <a:lstStyle/>
        <a:p>
          <a:endParaRPr lang="ru-RU"/>
        </a:p>
      </dgm:t>
    </dgm:pt>
    <dgm:pt modelId="{AEF01938-FCE7-4206-B6BA-1010DB58C6EA}" type="sibTrans" cxnId="{D18DD2C9-542C-49B2-93BE-C8F26CC50A4D}">
      <dgm:prSet/>
      <dgm:spPr/>
      <dgm:t>
        <a:bodyPr/>
        <a:lstStyle/>
        <a:p>
          <a:endParaRPr lang="ru-RU"/>
        </a:p>
      </dgm:t>
    </dgm:pt>
    <dgm:pt modelId="{2952082E-BA56-46EC-B88D-8D4462D6E65C}">
      <dgm:prSet/>
      <dgm:spPr/>
      <dgm:t>
        <a:bodyPr/>
        <a:lstStyle/>
        <a:p>
          <a:pPr rtl="0"/>
          <a:r>
            <a:rPr lang="ru-RU" dirty="0" err="1" smtClean="0"/>
            <a:t>Новий</a:t>
          </a:r>
          <a:r>
            <a:rPr lang="ru-RU" dirty="0" smtClean="0"/>
            <a:t> </a:t>
          </a:r>
          <a:r>
            <a:rPr lang="ru-RU" dirty="0" err="1" smtClean="0"/>
            <a:t>дуумвірат</a:t>
          </a:r>
          <a:r>
            <a:rPr lang="ru-RU" dirty="0" smtClean="0"/>
            <a:t>, </a:t>
          </a:r>
          <a:r>
            <a:rPr lang="ru-RU" dirty="0" err="1" smtClean="0"/>
            <a:t>що</a:t>
          </a:r>
          <a:r>
            <a:rPr lang="ru-RU" dirty="0" smtClean="0"/>
            <a:t> </a:t>
          </a:r>
          <a:r>
            <a:rPr lang="ru-RU" dirty="0" err="1" smtClean="0"/>
            <a:t>склався</a:t>
          </a:r>
          <a:r>
            <a:rPr lang="ru-RU" dirty="0" smtClean="0"/>
            <a:t>, </a:t>
          </a:r>
          <a:r>
            <a:rPr lang="ru-RU" dirty="0" err="1" smtClean="0"/>
            <a:t>мабуть</a:t>
          </a:r>
          <a:r>
            <a:rPr lang="ru-RU" dirty="0" smtClean="0"/>
            <a:t>, за </a:t>
          </a:r>
          <a:r>
            <a:rPr lang="ru-RU" dirty="0" err="1" smtClean="0"/>
            <a:t>інерцією</a:t>
          </a:r>
          <a:r>
            <a:rPr lang="ru-RU" dirty="0" smtClean="0"/>
            <a:t>, </a:t>
          </a:r>
          <a:r>
            <a:rPr lang="ru-RU" dirty="0" err="1" smtClean="0"/>
            <a:t>діяв</a:t>
          </a:r>
          <a:r>
            <a:rPr lang="ru-RU" dirty="0" smtClean="0"/>
            <a:t> </a:t>
          </a:r>
          <a:r>
            <a:rPr lang="ru-RU" dirty="0" err="1" smtClean="0"/>
            <a:t>трохи</a:t>
          </a:r>
          <a:r>
            <a:rPr lang="ru-RU" dirty="0" smtClean="0"/>
            <a:t> </a:t>
          </a:r>
          <a:r>
            <a:rPr lang="ru-RU" dirty="0" err="1" smtClean="0"/>
            <a:t>більше</a:t>
          </a:r>
          <a:r>
            <a:rPr lang="ru-RU" dirty="0" smtClean="0"/>
            <a:t> року. На початку </a:t>
          </a:r>
          <a:r>
            <a:rPr lang="ru-RU" dirty="0" err="1" smtClean="0"/>
            <a:t>жовтня</a:t>
          </a:r>
          <a:r>
            <a:rPr lang="ru-RU" dirty="0" smtClean="0"/>
            <a:t> 1078 р. </a:t>
          </a:r>
          <a:r>
            <a:rPr lang="ru-RU" dirty="0" err="1" smtClean="0"/>
            <a:t>Ізяслав</a:t>
          </a:r>
          <a:r>
            <a:rPr lang="ru-RU" dirty="0" smtClean="0"/>
            <a:t> </a:t>
          </a:r>
          <a:r>
            <a:rPr lang="ru-RU" dirty="0" err="1" smtClean="0"/>
            <a:t>загинув</a:t>
          </a:r>
          <a:r>
            <a:rPr lang="ru-RU" dirty="0" smtClean="0"/>
            <a:t> у </a:t>
          </a:r>
          <a:r>
            <a:rPr lang="ru-RU" dirty="0" err="1" smtClean="0"/>
            <a:t>битві</a:t>
          </a:r>
          <a:r>
            <a:rPr lang="ru-RU" dirty="0" smtClean="0"/>
            <a:t> </a:t>
          </a:r>
          <a:r>
            <a:rPr lang="ru-RU" dirty="0" err="1" smtClean="0"/>
            <a:t>зі</a:t>
          </a:r>
          <a:r>
            <a:rPr lang="ru-RU" dirty="0" smtClean="0"/>
            <a:t> </a:t>
          </a:r>
          <a:r>
            <a:rPr lang="ru-RU" dirty="0" err="1" smtClean="0"/>
            <a:t>своїми</a:t>
          </a:r>
          <a:r>
            <a:rPr lang="ru-RU" dirty="0" smtClean="0"/>
            <a:t> </a:t>
          </a:r>
          <a:r>
            <a:rPr lang="ru-RU" dirty="0" err="1" smtClean="0"/>
            <a:t>небожами</a:t>
          </a:r>
          <a:r>
            <a:rPr lang="ru-RU" dirty="0" smtClean="0"/>
            <a:t> (</a:t>
          </a:r>
          <a:r>
            <a:rPr lang="ru-RU" dirty="0" err="1" smtClean="0"/>
            <a:t>князями-ізгоями</a:t>
          </a:r>
          <a:r>
            <a:rPr lang="ru-RU" dirty="0" smtClean="0"/>
            <a:t>) Олегом </a:t>
          </a:r>
          <a:r>
            <a:rPr lang="ru-RU" dirty="0" err="1" smtClean="0"/>
            <a:t>Святославичем</a:t>
          </a:r>
          <a:r>
            <a:rPr lang="ru-RU" dirty="0" smtClean="0"/>
            <a:t> </a:t>
          </a:r>
          <a:r>
            <a:rPr lang="ru-RU" dirty="0" err="1" smtClean="0"/>
            <a:t>і</a:t>
          </a:r>
          <a:r>
            <a:rPr lang="ru-RU" dirty="0" smtClean="0"/>
            <a:t> Борисом </a:t>
          </a:r>
          <a:r>
            <a:rPr lang="ru-RU" dirty="0" err="1" smtClean="0"/>
            <a:t>В’ячеславичем</a:t>
          </a:r>
          <a:r>
            <a:rPr lang="ru-RU" dirty="0" smtClean="0"/>
            <a:t>, </a:t>
          </a:r>
          <a:r>
            <a:rPr lang="ru-RU" dirty="0" err="1" smtClean="0"/>
            <a:t>котрі</a:t>
          </a:r>
          <a:r>
            <a:rPr lang="ru-RU" dirty="0" smtClean="0"/>
            <a:t> </a:t>
          </a:r>
          <a:r>
            <a:rPr lang="ru-RU" dirty="0" err="1" smtClean="0"/>
            <a:t>прагнули</a:t>
          </a:r>
          <a:r>
            <a:rPr lang="ru-RU" dirty="0" smtClean="0"/>
            <a:t> </a:t>
          </a:r>
          <a:r>
            <a:rPr lang="ru-RU" dirty="0" err="1" smtClean="0"/>
            <a:t>одержати</a:t>
          </a:r>
          <a:r>
            <a:rPr lang="ru-RU" dirty="0" smtClean="0"/>
            <a:t> </a:t>
          </a:r>
          <a:r>
            <a:rPr lang="ru-RU" dirty="0" err="1" smtClean="0"/>
            <a:t>колишні</a:t>
          </a:r>
          <a:r>
            <a:rPr lang="ru-RU" dirty="0" smtClean="0"/>
            <a:t> </a:t>
          </a:r>
          <a:r>
            <a:rPr lang="ru-RU" dirty="0" err="1" smtClean="0"/>
            <a:t>батьківські</a:t>
          </a:r>
          <a:r>
            <a:rPr lang="ru-RU" dirty="0" smtClean="0"/>
            <a:t> </a:t>
          </a:r>
          <a:r>
            <a:rPr lang="ru-RU" dirty="0" err="1" smtClean="0"/>
            <a:t>землі</a:t>
          </a:r>
          <a:r>
            <a:rPr lang="ru-RU" dirty="0" smtClean="0"/>
            <a:t>. </a:t>
          </a:r>
          <a:endParaRPr lang="ru-RU" dirty="0"/>
        </a:p>
      </dgm:t>
    </dgm:pt>
    <dgm:pt modelId="{F756404C-C969-4A93-BD52-939BA44B3D49}" type="parTrans" cxnId="{7916327D-A2A9-4505-8B42-F9C590B24B54}">
      <dgm:prSet/>
      <dgm:spPr/>
      <dgm:t>
        <a:bodyPr/>
        <a:lstStyle/>
        <a:p>
          <a:endParaRPr lang="ru-RU"/>
        </a:p>
      </dgm:t>
    </dgm:pt>
    <dgm:pt modelId="{C1869C8B-6098-4830-80BF-A79D3B3AA0A2}" type="sibTrans" cxnId="{7916327D-A2A9-4505-8B42-F9C590B24B54}">
      <dgm:prSet/>
      <dgm:spPr/>
      <dgm:t>
        <a:bodyPr/>
        <a:lstStyle/>
        <a:p>
          <a:endParaRPr lang="ru-RU"/>
        </a:p>
      </dgm:t>
    </dgm:pt>
    <dgm:pt modelId="{49533868-DA3A-41A7-A8D4-EE31E52C54CB}">
      <dgm:prSet/>
      <dgm:spPr/>
      <dgm:t>
        <a:bodyPr/>
        <a:lstStyle/>
        <a:p>
          <a:pPr rtl="0"/>
          <a:r>
            <a:rPr lang="ru-RU" dirty="0" smtClean="0"/>
            <a:t>У </a:t>
          </a:r>
          <a:r>
            <a:rPr lang="ru-RU" dirty="0" err="1" smtClean="0"/>
            <a:t>жовтні</a:t>
          </a:r>
          <a:r>
            <a:rPr lang="ru-RU" dirty="0" smtClean="0"/>
            <a:t> 1078 р. до </a:t>
          </a:r>
          <a:r>
            <a:rPr lang="ru-RU" dirty="0" err="1" smtClean="0"/>
            <a:t>влади</a:t>
          </a:r>
          <a:r>
            <a:rPr lang="ru-RU" dirty="0" smtClean="0"/>
            <a:t> </a:t>
          </a:r>
          <a:r>
            <a:rPr lang="ru-RU" dirty="0" err="1" smtClean="0"/>
            <a:t>прийшов</a:t>
          </a:r>
          <a:r>
            <a:rPr lang="ru-RU" dirty="0" smtClean="0"/>
            <a:t> </a:t>
          </a:r>
          <a:r>
            <a:rPr lang="ru-RU" dirty="0" err="1" smtClean="0"/>
            <a:t>останній</a:t>
          </a:r>
          <a:r>
            <a:rPr lang="ru-RU" dirty="0" smtClean="0"/>
            <a:t> </a:t>
          </a:r>
          <a:r>
            <a:rPr lang="ru-RU" dirty="0" err="1" smtClean="0"/>
            <a:t>серед</a:t>
          </a:r>
          <a:r>
            <a:rPr lang="ru-RU" dirty="0" smtClean="0"/>
            <a:t> </a:t>
          </a:r>
          <a:r>
            <a:rPr lang="ru-RU" dirty="0" err="1" smtClean="0"/>
            <a:t>тріумвірів</a:t>
          </a:r>
          <a:r>
            <a:rPr lang="ru-RU" dirty="0" smtClean="0"/>
            <a:t> – Всеволод. Та не </a:t>
          </a:r>
          <a:r>
            <a:rPr lang="ru-RU" dirty="0" err="1" smtClean="0"/>
            <a:t>варто</a:t>
          </a:r>
          <a:r>
            <a:rPr lang="ru-RU" dirty="0" smtClean="0"/>
            <a:t> </a:t>
          </a:r>
          <a:r>
            <a:rPr lang="ru-RU" dirty="0" err="1" smtClean="0"/>
            <a:t>вважати</a:t>
          </a:r>
          <a:r>
            <a:rPr lang="ru-RU" dirty="0" smtClean="0"/>
            <a:t> </a:t>
          </a:r>
          <a:r>
            <a:rPr lang="ru-RU" dirty="0" err="1" smtClean="0"/>
            <a:t>його</a:t>
          </a:r>
          <a:r>
            <a:rPr lang="ru-RU" dirty="0" smtClean="0"/>
            <a:t> </a:t>
          </a:r>
          <a:r>
            <a:rPr lang="ru-RU" dirty="0" err="1" smtClean="0"/>
            <a:t>правління</a:t>
          </a:r>
          <a:r>
            <a:rPr lang="ru-RU" dirty="0" smtClean="0"/>
            <a:t> (1078–1093 </a:t>
          </a:r>
          <a:r>
            <a:rPr lang="ru-RU" dirty="0" err="1" smtClean="0"/>
            <a:t>рр</a:t>
          </a:r>
          <a:r>
            <a:rPr lang="ru-RU" dirty="0" smtClean="0"/>
            <a:t>.) часами </a:t>
          </a:r>
          <a:r>
            <a:rPr lang="ru-RU" dirty="0" err="1" smtClean="0"/>
            <a:t>реставрації</a:t>
          </a:r>
          <a:r>
            <a:rPr lang="ru-RU" dirty="0" smtClean="0"/>
            <a:t> </a:t>
          </a:r>
          <a:r>
            <a:rPr lang="ru-RU" dirty="0" err="1" smtClean="0"/>
            <a:t>одноосібної</a:t>
          </a:r>
          <a:r>
            <a:rPr lang="ru-RU" dirty="0" smtClean="0"/>
            <a:t> </a:t>
          </a:r>
          <a:r>
            <a:rPr lang="ru-RU" dirty="0" err="1" smtClean="0"/>
            <a:t>монархії</a:t>
          </a:r>
          <a:r>
            <a:rPr lang="ru-RU" dirty="0" smtClean="0"/>
            <a:t> на </a:t>
          </a:r>
          <a:r>
            <a:rPr lang="ru-RU" dirty="0" err="1" smtClean="0"/>
            <a:t>Русі</a:t>
          </a:r>
          <a:r>
            <a:rPr lang="ru-RU" dirty="0" smtClean="0"/>
            <a:t>. Всеволод залучив до </a:t>
          </a:r>
          <a:r>
            <a:rPr lang="ru-RU" dirty="0" err="1" smtClean="0"/>
            <a:t>управління</a:t>
          </a:r>
          <a:r>
            <a:rPr lang="ru-RU" dirty="0" smtClean="0"/>
            <a:t> державою </a:t>
          </a:r>
          <a:r>
            <a:rPr lang="ru-RU" dirty="0" err="1" smtClean="0"/>
            <a:t>свого</a:t>
          </a:r>
          <a:r>
            <a:rPr lang="ru-RU" dirty="0" smtClean="0"/>
            <a:t> старшого </a:t>
          </a:r>
          <a:r>
            <a:rPr lang="ru-RU" dirty="0" err="1" smtClean="0"/>
            <a:t>сина</a:t>
          </a:r>
          <a:r>
            <a:rPr lang="ru-RU" dirty="0" smtClean="0"/>
            <a:t> </a:t>
          </a:r>
          <a:r>
            <a:rPr lang="ru-RU" dirty="0" err="1" smtClean="0"/>
            <a:t>Володимира</a:t>
          </a:r>
          <a:r>
            <a:rPr lang="ru-RU" dirty="0" smtClean="0"/>
            <a:t> Мономаха. </a:t>
          </a:r>
          <a:r>
            <a:rPr lang="ru-RU" dirty="0" err="1" smtClean="0"/>
            <a:t>Суто</a:t>
          </a:r>
          <a:r>
            <a:rPr lang="ru-RU" dirty="0" smtClean="0"/>
            <a:t> </a:t>
          </a:r>
          <a:r>
            <a:rPr lang="ru-RU" dirty="0" err="1" smtClean="0"/>
            <a:t>родинний</a:t>
          </a:r>
          <a:r>
            <a:rPr lang="ru-RU" dirty="0" smtClean="0"/>
            <a:t> </a:t>
          </a:r>
          <a:r>
            <a:rPr lang="ru-RU" dirty="0" err="1" smtClean="0"/>
            <a:t>дуумвірат</a:t>
          </a:r>
          <a:r>
            <a:rPr lang="ru-RU" dirty="0" smtClean="0"/>
            <a:t> батька </a:t>
          </a:r>
          <a:r>
            <a:rPr lang="ru-RU" dirty="0" err="1" smtClean="0"/>
            <a:t>і</a:t>
          </a:r>
          <a:r>
            <a:rPr lang="ru-RU" dirty="0" smtClean="0"/>
            <a:t> </a:t>
          </a:r>
          <a:r>
            <a:rPr lang="ru-RU" dirty="0" err="1" smtClean="0"/>
            <a:t>сина</a:t>
          </a:r>
          <a:r>
            <a:rPr lang="ru-RU" dirty="0" smtClean="0"/>
            <a:t> </a:t>
          </a:r>
          <a:r>
            <a:rPr lang="ru-RU" dirty="0" err="1" smtClean="0"/>
            <a:t>протримався</a:t>
          </a:r>
          <a:r>
            <a:rPr lang="ru-RU" dirty="0" smtClean="0"/>
            <a:t> до </a:t>
          </a:r>
          <a:r>
            <a:rPr lang="ru-RU" dirty="0" err="1" smtClean="0"/>
            <a:t>смерті</a:t>
          </a:r>
          <a:r>
            <a:rPr lang="ru-RU" dirty="0" smtClean="0"/>
            <a:t> Всеволода </a:t>
          </a:r>
          <a:r>
            <a:rPr lang="ru-RU" dirty="0" err="1" smtClean="0"/>
            <a:t>і</a:t>
          </a:r>
          <a:r>
            <a:rPr lang="ru-RU" dirty="0" smtClean="0"/>
            <a:t> </a:t>
          </a:r>
          <a:r>
            <a:rPr lang="ru-RU" dirty="0" err="1" smtClean="0"/>
            <a:t>певною</a:t>
          </a:r>
          <a:r>
            <a:rPr lang="ru-RU" dirty="0" smtClean="0"/>
            <a:t> </a:t>
          </a:r>
          <a:r>
            <a:rPr lang="ru-RU" dirty="0" err="1" smtClean="0"/>
            <a:t>мірою</a:t>
          </a:r>
          <a:r>
            <a:rPr lang="ru-RU" dirty="0" smtClean="0"/>
            <a:t> </a:t>
          </a:r>
          <a:r>
            <a:rPr lang="ru-RU" dirty="0" err="1" smtClean="0"/>
            <a:t>стабілізував</a:t>
          </a:r>
          <a:r>
            <a:rPr lang="ru-RU" dirty="0" smtClean="0"/>
            <a:t> становище в </a:t>
          </a:r>
          <a:r>
            <a:rPr lang="ru-RU" dirty="0" err="1" smtClean="0"/>
            <a:t>країні</a:t>
          </a:r>
          <a:r>
            <a:rPr lang="ru-RU" dirty="0" smtClean="0"/>
            <a:t>.</a:t>
          </a:r>
          <a:endParaRPr lang="ru-RU" dirty="0"/>
        </a:p>
      </dgm:t>
    </dgm:pt>
    <dgm:pt modelId="{217FCF97-36D0-4B61-AAF6-FCEC9E03600B}" type="parTrans" cxnId="{5CC2BC0A-9A86-4590-AC06-DF1A9A847FD8}">
      <dgm:prSet/>
      <dgm:spPr/>
      <dgm:t>
        <a:bodyPr/>
        <a:lstStyle/>
        <a:p>
          <a:endParaRPr lang="ru-RU"/>
        </a:p>
      </dgm:t>
    </dgm:pt>
    <dgm:pt modelId="{2ECF2A3A-4B3D-4062-A95E-3210CE5EEA9E}" type="sibTrans" cxnId="{5CC2BC0A-9A86-4590-AC06-DF1A9A847FD8}">
      <dgm:prSet/>
      <dgm:spPr/>
      <dgm:t>
        <a:bodyPr/>
        <a:lstStyle/>
        <a:p>
          <a:endParaRPr lang="ru-RU"/>
        </a:p>
      </dgm:t>
    </dgm:pt>
    <dgm:pt modelId="{C7A0F419-9EF3-448C-9172-22D8F83C8B54}" type="pres">
      <dgm:prSet presAssocID="{FAEA3F2A-84F1-4851-9F55-7CF7C7BC3EC6}" presName="linear" presStyleCnt="0">
        <dgm:presLayoutVars>
          <dgm:animLvl val="lvl"/>
          <dgm:resizeHandles val="exact"/>
        </dgm:presLayoutVars>
      </dgm:prSet>
      <dgm:spPr/>
      <dgm:t>
        <a:bodyPr/>
        <a:lstStyle/>
        <a:p>
          <a:endParaRPr lang="ru-RU"/>
        </a:p>
      </dgm:t>
    </dgm:pt>
    <dgm:pt modelId="{4316AC7F-D6EB-4EE1-A4BD-E8250CB539D0}" type="pres">
      <dgm:prSet presAssocID="{BFEA31B6-5548-4EE1-9BE4-E394FFBEFCFF}" presName="parentText" presStyleLbl="node1" presStyleIdx="0" presStyleCnt="3">
        <dgm:presLayoutVars>
          <dgm:chMax val="0"/>
          <dgm:bulletEnabled val="1"/>
        </dgm:presLayoutVars>
      </dgm:prSet>
      <dgm:spPr/>
      <dgm:t>
        <a:bodyPr/>
        <a:lstStyle/>
        <a:p>
          <a:endParaRPr lang="ru-RU"/>
        </a:p>
      </dgm:t>
    </dgm:pt>
    <dgm:pt modelId="{6A6D822B-8236-4148-821A-6125E83AB751}" type="pres">
      <dgm:prSet presAssocID="{AEF01938-FCE7-4206-B6BA-1010DB58C6EA}" presName="spacer" presStyleCnt="0"/>
      <dgm:spPr/>
    </dgm:pt>
    <dgm:pt modelId="{C65CDE60-DB7F-43DD-8D43-53C443F4E52A}" type="pres">
      <dgm:prSet presAssocID="{2952082E-BA56-46EC-B88D-8D4462D6E65C}" presName="parentText" presStyleLbl="node1" presStyleIdx="1" presStyleCnt="3">
        <dgm:presLayoutVars>
          <dgm:chMax val="0"/>
          <dgm:bulletEnabled val="1"/>
        </dgm:presLayoutVars>
      </dgm:prSet>
      <dgm:spPr/>
      <dgm:t>
        <a:bodyPr/>
        <a:lstStyle/>
        <a:p>
          <a:endParaRPr lang="ru-RU"/>
        </a:p>
      </dgm:t>
    </dgm:pt>
    <dgm:pt modelId="{904209E3-D8B0-4D7A-8FEA-065434E25C1F}" type="pres">
      <dgm:prSet presAssocID="{C1869C8B-6098-4830-80BF-A79D3B3AA0A2}" presName="spacer" presStyleCnt="0"/>
      <dgm:spPr/>
    </dgm:pt>
    <dgm:pt modelId="{09E498AE-4592-42B7-855D-6F4C8631EA1C}" type="pres">
      <dgm:prSet presAssocID="{49533868-DA3A-41A7-A8D4-EE31E52C54CB}" presName="parentText" presStyleLbl="node1" presStyleIdx="2" presStyleCnt="3">
        <dgm:presLayoutVars>
          <dgm:chMax val="0"/>
          <dgm:bulletEnabled val="1"/>
        </dgm:presLayoutVars>
      </dgm:prSet>
      <dgm:spPr/>
      <dgm:t>
        <a:bodyPr/>
        <a:lstStyle/>
        <a:p>
          <a:endParaRPr lang="ru-RU"/>
        </a:p>
      </dgm:t>
    </dgm:pt>
  </dgm:ptLst>
  <dgm:cxnLst>
    <dgm:cxn modelId="{1FE7A25F-6ECE-4378-91FE-A115217CEDC8}" type="presOf" srcId="{BFEA31B6-5548-4EE1-9BE4-E394FFBEFCFF}" destId="{4316AC7F-D6EB-4EE1-A4BD-E8250CB539D0}" srcOrd="0" destOrd="0" presId="urn:microsoft.com/office/officeart/2005/8/layout/vList2"/>
    <dgm:cxn modelId="{0902313D-C732-4878-B8C3-DFD90161B603}" type="presOf" srcId="{2952082E-BA56-46EC-B88D-8D4462D6E65C}" destId="{C65CDE60-DB7F-43DD-8D43-53C443F4E52A}" srcOrd="0" destOrd="0" presId="urn:microsoft.com/office/officeart/2005/8/layout/vList2"/>
    <dgm:cxn modelId="{7916327D-A2A9-4505-8B42-F9C590B24B54}" srcId="{FAEA3F2A-84F1-4851-9F55-7CF7C7BC3EC6}" destId="{2952082E-BA56-46EC-B88D-8D4462D6E65C}" srcOrd="1" destOrd="0" parTransId="{F756404C-C969-4A93-BD52-939BA44B3D49}" sibTransId="{C1869C8B-6098-4830-80BF-A79D3B3AA0A2}"/>
    <dgm:cxn modelId="{D875B1EA-608F-4839-B0EF-00186C30C0A6}" type="presOf" srcId="{49533868-DA3A-41A7-A8D4-EE31E52C54CB}" destId="{09E498AE-4592-42B7-855D-6F4C8631EA1C}" srcOrd="0" destOrd="0" presId="urn:microsoft.com/office/officeart/2005/8/layout/vList2"/>
    <dgm:cxn modelId="{94358DB3-9CA1-46AC-88C5-4EDD5AF09FD2}" type="presOf" srcId="{FAEA3F2A-84F1-4851-9F55-7CF7C7BC3EC6}" destId="{C7A0F419-9EF3-448C-9172-22D8F83C8B54}" srcOrd="0" destOrd="0" presId="urn:microsoft.com/office/officeart/2005/8/layout/vList2"/>
    <dgm:cxn modelId="{D18DD2C9-542C-49B2-93BE-C8F26CC50A4D}" srcId="{FAEA3F2A-84F1-4851-9F55-7CF7C7BC3EC6}" destId="{BFEA31B6-5548-4EE1-9BE4-E394FFBEFCFF}" srcOrd="0" destOrd="0" parTransId="{B8E1C483-4CC8-41F9-BD3E-0FB2E79444BA}" sibTransId="{AEF01938-FCE7-4206-B6BA-1010DB58C6EA}"/>
    <dgm:cxn modelId="{5CC2BC0A-9A86-4590-AC06-DF1A9A847FD8}" srcId="{FAEA3F2A-84F1-4851-9F55-7CF7C7BC3EC6}" destId="{49533868-DA3A-41A7-A8D4-EE31E52C54CB}" srcOrd="2" destOrd="0" parTransId="{217FCF97-36D0-4B61-AAF6-FCEC9E03600B}" sibTransId="{2ECF2A3A-4B3D-4062-A95E-3210CE5EEA9E}"/>
    <dgm:cxn modelId="{E60A77C9-D149-4D78-A649-1831B98941D5}" type="presParOf" srcId="{C7A0F419-9EF3-448C-9172-22D8F83C8B54}" destId="{4316AC7F-D6EB-4EE1-A4BD-E8250CB539D0}" srcOrd="0" destOrd="0" presId="urn:microsoft.com/office/officeart/2005/8/layout/vList2"/>
    <dgm:cxn modelId="{75D27B31-BD4A-4FA5-865C-43A8C6A6B9DC}" type="presParOf" srcId="{C7A0F419-9EF3-448C-9172-22D8F83C8B54}" destId="{6A6D822B-8236-4148-821A-6125E83AB751}" srcOrd="1" destOrd="0" presId="urn:microsoft.com/office/officeart/2005/8/layout/vList2"/>
    <dgm:cxn modelId="{07380B7A-6ED8-4D46-8FA3-539088BDB4AC}" type="presParOf" srcId="{C7A0F419-9EF3-448C-9172-22D8F83C8B54}" destId="{C65CDE60-DB7F-43DD-8D43-53C443F4E52A}" srcOrd="2" destOrd="0" presId="urn:microsoft.com/office/officeart/2005/8/layout/vList2"/>
    <dgm:cxn modelId="{5CBF94AB-2F4D-45D0-A987-AF07C1688D27}" type="presParOf" srcId="{C7A0F419-9EF3-448C-9172-22D8F83C8B54}" destId="{904209E3-D8B0-4D7A-8FEA-065434E25C1F}" srcOrd="3" destOrd="0" presId="urn:microsoft.com/office/officeart/2005/8/layout/vList2"/>
    <dgm:cxn modelId="{E8CD4059-04C1-41F6-860A-760B53F637F9}" type="presParOf" srcId="{C7A0F419-9EF3-448C-9172-22D8F83C8B54}" destId="{09E498AE-4592-42B7-855D-6F4C8631EA1C}" srcOrd="4" destOrd="0" presId="urn:microsoft.com/office/officeart/2005/8/layout/vList2"/>
  </dgm:cxnLst>
  <dgm:bg/>
  <dgm:whole/>
</dgm:dataModel>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09.03.2021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09.03.2021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diagramLayout" Target="../diagrams/layout1.xml"/><Relationship Id="rId7" Type="http://schemas.openxmlformats.org/officeDocument/2006/relationships/diagramLayout" Target="../diagrams/layout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diagramColors" Target="../diagrams/colors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7.xml"/><Relationship Id="rId13" Type="http://schemas.openxmlformats.org/officeDocument/2006/relationships/diagramColors" Target="../diagrams/colors8.xml"/><Relationship Id="rId3" Type="http://schemas.openxmlformats.org/officeDocument/2006/relationships/diagramLayout" Target="../diagrams/layout6.xml"/><Relationship Id="rId7" Type="http://schemas.openxmlformats.org/officeDocument/2006/relationships/diagramLayout" Target="../diagrams/layout7.xml"/><Relationship Id="rId12" Type="http://schemas.openxmlformats.org/officeDocument/2006/relationships/diagramQuickStyle" Target="../diagrams/quickStyle8.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openxmlformats.org/officeDocument/2006/relationships/diagramData" Target="../diagrams/data7.xml"/><Relationship Id="rId11" Type="http://schemas.openxmlformats.org/officeDocument/2006/relationships/diagramLayout" Target="../diagrams/layout8.xml"/><Relationship Id="rId5" Type="http://schemas.openxmlformats.org/officeDocument/2006/relationships/diagramColors" Target="../diagrams/colors6.xml"/><Relationship Id="rId10" Type="http://schemas.openxmlformats.org/officeDocument/2006/relationships/diagramData" Target="../diagrams/data8.xml"/><Relationship Id="rId4" Type="http://schemas.openxmlformats.org/officeDocument/2006/relationships/diagramQuickStyle" Target="../diagrams/quickStyle6.xml"/><Relationship Id="rId9" Type="http://schemas.openxmlformats.org/officeDocument/2006/relationships/diagramColors" Target="../diagrams/colors7.xml"/><Relationship Id="rId1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9.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14348" y="857232"/>
            <a:ext cx="7772400" cy="1470025"/>
          </a:xfrm>
        </p:spPr>
        <p:txBody>
          <a:bodyPr>
            <a:normAutofit fontScale="90000"/>
          </a:bodyPr>
          <a:lstStyle/>
          <a:p>
            <a:r>
              <a:rPr lang="uk-UA" dirty="0" smtClean="0"/>
              <a:t>Практичне заняття з теми </a:t>
            </a:r>
            <a:r>
              <a:rPr lang="uk-UA" dirty="0" err="1" smtClean="0"/>
              <a:t>“Правління</a:t>
            </a:r>
            <a:r>
              <a:rPr lang="uk-UA" dirty="0" smtClean="0"/>
              <a:t> </a:t>
            </a:r>
            <a:r>
              <a:rPr lang="uk-UA" dirty="0" err="1" smtClean="0"/>
              <a:t>Ярославичів”</a:t>
            </a:r>
            <a:endParaRPr lang="ru-RU" dirty="0"/>
          </a:p>
        </p:txBody>
      </p:sp>
      <p:sp>
        <p:nvSpPr>
          <p:cNvPr id="3" name="Подзаголовок 2"/>
          <p:cNvSpPr>
            <a:spLocks noGrp="1"/>
          </p:cNvSpPr>
          <p:nvPr>
            <p:ph type="subTitle" idx="1"/>
          </p:nvPr>
        </p:nvSpPr>
        <p:spPr>
          <a:xfrm>
            <a:off x="3428992" y="3786190"/>
            <a:ext cx="6400800" cy="1752600"/>
          </a:xfrm>
        </p:spPr>
        <p:txBody>
          <a:bodyPr/>
          <a:lstStyle/>
          <a:p>
            <a:pPr algn="l"/>
            <a:r>
              <a:rPr lang="uk-UA" dirty="0" smtClean="0"/>
              <a:t>Виконала студентка </a:t>
            </a:r>
            <a:r>
              <a:rPr lang="uk-UA" dirty="0" smtClean="0"/>
              <a:t>4 </a:t>
            </a:r>
            <a:r>
              <a:rPr lang="uk-UA" dirty="0" smtClean="0"/>
              <a:t>курсу</a:t>
            </a:r>
          </a:p>
          <a:p>
            <a:pPr algn="l"/>
            <a:r>
              <a:rPr lang="uk-UA" dirty="0" smtClean="0"/>
              <a:t>4</a:t>
            </a:r>
            <a:r>
              <a:rPr lang="uk-UA" smtClean="0"/>
              <a:t> </a:t>
            </a:r>
            <a:r>
              <a:rPr lang="uk-UA" dirty="0" smtClean="0"/>
              <a:t>сі групи</a:t>
            </a:r>
          </a:p>
          <a:p>
            <a:pPr algn="l"/>
            <a:r>
              <a:rPr lang="uk-UA" dirty="0" err="1" smtClean="0"/>
              <a:t>Проценко</a:t>
            </a:r>
            <a:r>
              <a:rPr lang="uk-UA" dirty="0" smtClean="0"/>
              <a:t> Владислава</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1143000"/>
          </a:xfrm>
        </p:spPr>
        <p:txBody>
          <a:bodyPr/>
          <a:lstStyle/>
          <a:p>
            <a:pPr algn="ctr"/>
            <a:r>
              <a:rPr lang="uk-UA" dirty="0" smtClean="0"/>
              <a:t>Завдання №1</a:t>
            </a:r>
            <a:endParaRPr lang="ru-RU" dirty="0"/>
          </a:p>
        </p:txBody>
      </p:sp>
      <p:sp>
        <p:nvSpPr>
          <p:cNvPr id="3" name="Содержимое 2"/>
          <p:cNvSpPr>
            <a:spLocks noGrp="1"/>
          </p:cNvSpPr>
          <p:nvPr>
            <p:ph idx="1"/>
          </p:nvPr>
        </p:nvSpPr>
        <p:spPr>
          <a:xfrm>
            <a:off x="428596" y="1500174"/>
            <a:ext cx="8229600" cy="1114420"/>
          </a:xfrm>
        </p:spPr>
        <p:txBody>
          <a:bodyPr>
            <a:normAutofit fontScale="92500" lnSpcReduction="10000"/>
          </a:bodyPr>
          <a:lstStyle/>
          <a:p>
            <a:pPr indent="342900">
              <a:buNone/>
            </a:pPr>
            <a:r>
              <a:rPr lang="uk-UA" dirty="0" smtClean="0"/>
              <a:t>Укажіть дати та розташуйте події у хронологічній послідовності на стрічці часу. Дайте назву даному періоду.</a:t>
            </a:r>
            <a:endParaRPr lang="ru-RU" dirty="0" smtClean="0"/>
          </a:p>
          <a:p>
            <a:pPr>
              <a:buNone/>
            </a:pPr>
            <a:endParaRPr lang="ru-RU" dirty="0"/>
          </a:p>
        </p:txBody>
      </p:sp>
      <p:graphicFrame>
        <p:nvGraphicFramePr>
          <p:cNvPr id="4" name="Содержимое 3"/>
          <p:cNvGraphicFramePr>
            <a:graphicFrameLocks/>
          </p:cNvGraphicFramePr>
          <p:nvPr/>
        </p:nvGraphicFramePr>
        <p:xfrm>
          <a:off x="214282" y="3929066"/>
          <a:ext cx="8715436" cy="2625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nvGraphicFramePr>
        <p:xfrm>
          <a:off x="357158" y="2428868"/>
          <a:ext cx="8786842" cy="175432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0"/>
            <a:ext cx="8229600" cy="857272"/>
          </a:xfrm>
        </p:spPr>
        <p:txBody>
          <a:bodyPr/>
          <a:lstStyle/>
          <a:p>
            <a:pPr algn="ctr"/>
            <a:r>
              <a:rPr lang="uk-UA" dirty="0" smtClean="0"/>
              <a:t>Завдання №2</a:t>
            </a:r>
            <a:endParaRPr lang="ru-RU" dirty="0"/>
          </a:p>
        </p:txBody>
      </p:sp>
      <p:sp>
        <p:nvSpPr>
          <p:cNvPr id="5" name="Содержимое 4"/>
          <p:cNvSpPr>
            <a:spLocks noGrp="1"/>
          </p:cNvSpPr>
          <p:nvPr>
            <p:ph idx="1"/>
          </p:nvPr>
        </p:nvSpPr>
        <p:spPr>
          <a:xfrm>
            <a:off x="0" y="2143116"/>
            <a:ext cx="4143404" cy="3286148"/>
          </a:xfrm>
        </p:spPr>
        <p:txBody>
          <a:bodyPr>
            <a:normAutofit fontScale="77500" lnSpcReduction="20000"/>
          </a:bodyPr>
          <a:lstStyle/>
          <a:p>
            <a:pPr indent="342900" algn="just">
              <a:buNone/>
            </a:pPr>
            <a:r>
              <a:rPr lang="uk-UA" dirty="0" smtClean="0"/>
              <a:t>Покажіть на контурній карті кордони Київської Русі. Позначте	</a:t>
            </a:r>
            <a:r>
              <a:rPr lang="uk-UA" dirty="0" err="1" smtClean="0"/>
              <a:t>канязівства</a:t>
            </a:r>
            <a:r>
              <a:rPr lang="uk-UA" dirty="0" smtClean="0"/>
              <a:t> кожного з Ярославичів згідно з заповітом Ярослава Мудрого та підпишіть назви їх столиць. Зазначте місця, де відбулася битва на р. Альті та Любецький з</a:t>
            </a:r>
            <a:r>
              <a:rPr lang="en-US" dirty="0" smtClean="0"/>
              <a:t>’</a:t>
            </a:r>
            <a:r>
              <a:rPr lang="uk-UA" dirty="0" err="1" smtClean="0"/>
              <a:t>їзд</a:t>
            </a:r>
            <a:r>
              <a:rPr lang="uk-UA" dirty="0" smtClean="0"/>
              <a:t>. Покажіть напрямки походів половців.</a:t>
            </a:r>
            <a:endParaRPr lang="ru-RU" dirty="0"/>
          </a:p>
        </p:txBody>
      </p:sp>
      <p:pic>
        <p:nvPicPr>
          <p:cNvPr id="6" name="Рисунок 5" descr="unnamed.jpg"/>
          <p:cNvPicPr>
            <a:picLocks noChangeAspect="1"/>
          </p:cNvPicPr>
          <p:nvPr/>
        </p:nvPicPr>
        <p:blipFill>
          <a:blip r:embed="rId2"/>
          <a:stretch>
            <a:fillRect/>
          </a:stretch>
        </p:blipFill>
        <p:spPr>
          <a:xfrm>
            <a:off x="4357686" y="946686"/>
            <a:ext cx="4572032" cy="5911314"/>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0"/>
            <a:ext cx="8229600" cy="928710"/>
          </a:xfrm>
        </p:spPr>
        <p:txBody>
          <a:bodyPr/>
          <a:lstStyle/>
          <a:p>
            <a:pPr algn="ctr"/>
            <a:r>
              <a:rPr lang="uk-UA" dirty="0" smtClean="0"/>
              <a:t>Завдання №3</a:t>
            </a:r>
            <a:endParaRPr lang="ru-RU" dirty="0"/>
          </a:p>
        </p:txBody>
      </p:sp>
      <p:sp>
        <p:nvSpPr>
          <p:cNvPr id="3" name="Содержимое 2"/>
          <p:cNvSpPr>
            <a:spLocks noGrp="1"/>
          </p:cNvSpPr>
          <p:nvPr>
            <p:ph idx="1"/>
          </p:nvPr>
        </p:nvSpPr>
        <p:spPr>
          <a:xfrm>
            <a:off x="285720" y="1000108"/>
            <a:ext cx="8229600" cy="1543048"/>
          </a:xfrm>
        </p:spPr>
        <p:txBody>
          <a:bodyPr>
            <a:normAutofit fontScale="70000" lnSpcReduction="20000"/>
          </a:bodyPr>
          <a:lstStyle/>
          <a:p>
            <a:pPr indent="342900" algn="just">
              <a:buNone/>
            </a:pPr>
            <a:r>
              <a:rPr lang="uk-UA" dirty="0" smtClean="0"/>
              <a:t>Проаналізуйте твердження  вчених щодо Першого тріумвірату в Римській імперії та порівняйте його з тріумвіратом Ярославичів. Визначте, що в них було спільного. Подумайте, чому тріумвірат в Київській Русі не мав шансів на довге існування . Як би, на вашу думку, змінилася ситуація в державі, якщо б нею керував одноосібний правитель.</a:t>
            </a:r>
            <a:endParaRPr lang="ru-RU" dirty="0" smtClean="0"/>
          </a:p>
          <a:p>
            <a:pPr>
              <a:buNone/>
            </a:pPr>
            <a:endParaRPr lang="ru-RU" dirty="0"/>
          </a:p>
        </p:txBody>
      </p:sp>
      <p:grpSp>
        <p:nvGrpSpPr>
          <p:cNvPr id="4" name="Группа 3"/>
          <p:cNvGrpSpPr/>
          <p:nvPr/>
        </p:nvGrpSpPr>
        <p:grpSpPr>
          <a:xfrm>
            <a:off x="357158" y="2285992"/>
            <a:ext cx="3929090" cy="1726920"/>
            <a:chOff x="0" y="27406"/>
            <a:chExt cx="3929090" cy="1726920"/>
          </a:xfrm>
          <a:scene3d>
            <a:camera prst="orthographicFront"/>
            <a:lightRig rig="flat" dir="t"/>
          </a:scene3d>
        </p:grpSpPr>
        <p:sp>
          <p:nvSpPr>
            <p:cNvPr id="5" name="Скругленный прямоугольник 4"/>
            <p:cNvSpPr/>
            <p:nvPr/>
          </p:nvSpPr>
          <p:spPr>
            <a:xfrm>
              <a:off x="0" y="27406"/>
              <a:ext cx="3929090" cy="1726920"/>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6" name="Скругленный прямоугольник 4"/>
            <p:cNvSpPr/>
            <p:nvPr/>
          </p:nvSpPr>
          <p:spPr>
            <a:xfrm>
              <a:off x="84301" y="111707"/>
              <a:ext cx="3760488" cy="1558318"/>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68580" tIns="68580" rIns="68580" bIns="68580" numCol="1" spcCol="1270" anchor="ctr" anchorCtr="0">
              <a:noAutofit/>
            </a:bodyPr>
            <a:lstStyle/>
            <a:p>
              <a:pPr lvl="0" algn="just" defTabSz="800100" rtl="0">
                <a:lnSpc>
                  <a:spcPct val="90000"/>
                </a:lnSpc>
                <a:spcBef>
                  <a:spcPct val="0"/>
                </a:spcBef>
                <a:spcAft>
                  <a:spcPct val="35000"/>
                </a:spcAft>
              </a:pPr>
              <a:r>
                <a:rPr lang="ru-RU" sz="1800" kern="1200" dirty="0" smtClean="0">
                  <a:latin typeface="Times New Roman" pitchFamily="18" charset="0"/>
                  <a:cs typeface="Times New Roman" pitchFamily="18" charset="0"/>
                </a:rPr>
                <a:t>На думку Р. Сайма, перший </a:t>
              </a:r>
              <a:r>
                <a:rPr lang="ru-RU" sz="1800" kern="1200" dirty="0" err="1" smtClean="0">
                  <a:latin typeface="Times New Roman" pitchFamily="18" charset="0"/>
                  <a:cs typeface="Times New Roman" pitchFamily="18" charset="0"/>
                </a:rPr>
                <a:t>тріумвірат</a:t>
              </a:r>
              <a:r>
                <a:rPr lang="ru-RU" sz="1800" kern="1200" dirty="0" smtClean="0">
                  <a:latin typeface="Times New Roman" pitchFamily="18" charset="0"/>
                  <a:cs typeface="Times New Roman" pitchFamily="18" charset="0"/>
                </a:rPr>
                <a:t> – </a:t>
              </a:r>
              <a:r>
                <a:rPr lang="ru-RU" sz="1800" kern="1200" dirty="0" err="1" smtClean="0">
                  <a:latin typeface="Times New Roman" pitchFamily="18" charset="0"/>
                  <a:cs typeface="Times New Roman" pitchFamily="18" charset="0"/>
                </a:rPr>
                <a:t>негативне</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явище</a:t>
              </a:r>
              <a:r>
                <a:rPr lang="ru-RU" sz="1800" kern="1200" dirty="0" smtClean="0">
                  <a:latin typeface="Times New Roman" pitchFamily="18" charset="0"/>
                  <a:cs typeface="Times New Roman" pitchFamily="18" charset="0"/>
                </a:rPr>
                <a:t>, пережиток </a:t>
              </a:r>
              <a:r>
                <a:rPr lang="ru-RU" sz="1800" kern="1200" dirty="0" err="1" smtClean="0">
                  <a:latin typeface="Times New Roman" pitchFamily="18" charset="0"/>
                  <a:cs typeface="Times New Roman" pitchFamily="18" charset="0"/>
                </a:rPr>
                <a:t>минулого</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оскільки</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така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комбінація</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була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вигідна</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лише</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особистим</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інтересам</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тріумвірів</a:t>
              </a:r>
              <a:r>
                <a:rPr lang="ru-RU" sz="1800" kern="1200" dirty="0" smtClean="0">
                  <a:latin typeface="Times New Roman" pitchFamily="18" charset="0"/>
                  <a:cs typeface="Times New Roman" pitchFamily="18" charset="0"/>
                </a:rPr>
                <a:t>, а не </a:t>
              </a:r>
              <a:r>
                <a:rPr lang="ru-RU" sz="1800" kern="1200" dirty="0" err="1" smtClean="0">
                  <a:latin typeface="Times New Roman" pitchFamily="18" charset="0"/>
                  <a:cs typeface="Times New Roman" pitchFamily="18" charset="0"/>
                </a:rPr>
                <a:t>йшла</a:t>
              </a:r>
              <a:r>
                <a:rPr lang="ru-RU" sz="1800" kern="1200" dirty="0" smtClean="0">
                  <a:latin typeface="Times New Roman" pitchFamily="18" charset="0"/>
                  <a:cs typeface="Times New Roman" pitchFamily="18" charset="0"/>
                </a:rPr>
                <a:t> на </a:t>
              </a:r>
              <a:r>
                <a:rPr lang="ru-RU" sz="1800" kern="1200" dirty="0" err="1" smtClean="0">
                  <a:latin typeface="Times New Roman" pitchFamily="18" charset="0"/>
                  <a:cs typeface="Times New Roman" pitchFamily="18" charset="0"/>
                </a:rPr>
                <a:t>користь</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Римської</a:t>
              </a:r>
              <a:r>
                <a:rPr lang="ru-RU" sz="1800" kern="1200" dirty="0" smtClean="0">
                  <a:latin typeface="Times New Roman" pitchFamily="18" charset="0"/>
                  <a:cs typeface="Times New Roman" pitchFamily="18" charset="0"/>
                </a:rPr>
                <a:t> </a:t>
              </a:r>
              <a:r>
                <a:rPr lang="ru-RU" sz="1800" kern="1200" dirty="0" err="1" smtClean="0">
                  <a:latin typeface="Times New Roman" pitchFamily="18" charset="0"/>
                  <a:cs typeface="Times New Roman" pitchFamily="18" charset="0"/>
                </a:rPr>
                <a:t>держави</a:t>
              </a:r>
              <a:endParaRPr lang="ru-RU" sz="1800" kern="1200" dirty="0">
                <a:latin typeface="Times New Roman" pitchFamily="18" charset="0"/>
                <a:cs typeface="Times New Roman" pitchFamily="18" charset="0"/>
              </a:endParaRPr>
            </a:p>
          </p:txBody>
        </p:sp>
      </p:grpSp>
      <p:graphicFrame>
        <p:nvGraphicFramePr>
          <p:cNvPr id="7" name="Схема 6"/>
          <p:cNvGraphicFramePr/>
          <p:nvPr/>
        </p:nvGraphicFramePr>
        <p:xfrm>
          <a:off x="4572000" y="2285992"/>
          <a:ext cx="4286280" cy="2000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Группа 7"/>
          <p:cNvGrpSpPr/>
          <p:nvPr/>
        </p:nvGrpSpPr>
        <p:grpSpPr>
          <a:xfrm>
            <a:off x="4572000" y="4500570"/>
            <a:ext cx="4357718" cy="1630980"/>
            <a:chOff x="0" y="0"/>
            <a:chExt cx="4357718" cy="1630980"/>
          </a:xfrm>
          <a:scene3d>
            <a:camera prst="orthographicFront"/>
            <a:lightRig rig="flat" dir="t"/>
          </a:scene3d>
        </p:grpSpPr>
        <p:sp>
          <p:nvSpPr>
            <p:cNvPr id="9" name="Скругленный прямоугольник 8"/>
            <p:cNvSpPr/>
            <p:nvPr/>
          </p:nvSpPr>
          <p:spPr>
            <a:xfrm>
              <a:off x="0" y="0"/>
              <a:ext cx="4357718" cy="1630980"/>
            </a:xfrm>
            <a:prstGeom prst="round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10" name="Скругленный прямоугольник 4"/>
            <p:cNvSpPr/>
            <p:nvPr/>
          </p:nvSpPr>
          <p:spPr>
            <a:xfrm>
              <a:off x="79618" y="79618"/>
              <a:ext cx="4198482" cy="1471744"/>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ru-RU" sz="1700" kern="1200" dirty="0" smtClean="0">
                  <a:latin typeface="Times New Roman" pitchFamily="18" charset="0"/>
                  <a:cs typeface="Times New Roman" pitchFamily="18" charset="0"/>
                </a:rPr>
                <a:t>Центральною </a:t>
              </a:r>
              <a:r>
                <a:rPr lang="ru-RU" sz="1700" kern="1200" dirty="0" err="1" smtClean="0">
                  <a:latin typeface="Times New Roman" pitchFamily="18" charset="0"/>
                  <a:cs typeface="Times New Roman" pitchFamily="18" charset="0"/>
                </a:rPr>
                <a:t>фігурою</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тріумвірату</a:t>
              </a:r>
              <a:r>
                <a:rPr lang="ru-RU" sz="1700" kern="1200" dirty="0" smtClean="0">
                  <a:latin typeface="Times New Roman" pitchFamily="18" charset="0"/>
                  <a:cs typeface="Times New Roman" pitchFamily="18" charset="0"/>
                </a:rPr>
                <a:t> Р. </a:t>
              </a:r>
              <a:r>
                <a:rPr lang="ru-RU" sz="1700" kern="1200" dirty="0" err="1" smtClean="0">
                  <a:latin typeface="Times New Roman" pitchFamily="18" charset="0"/>
                  <a:cs typeface="Times New Roman" pitchFamily="18" charset="0"/>
                </a:rPr>
                <a:t>Сміт</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вважав</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саме</a:t>
              </a:r>
              <a:r>
                <a:rPr lang="ru-RU" sz="1700" kern="1200" dirty="0" smtClean="0">
                  <a:latin typeface="Times New Roman" pitchFamily="18" charset="0"/>
                  <a:cs typeface="Times New Roman" pitchFamily="18" charset="0"/>
                </a:rPr>
                <a:t> Цезаря, </a:t>
              </a:r>
              <a:r>
                <a:rPr lang="ru-RU" sz="1700" kern="1200" dirty="0" err="1" smtClean="0">
                  <a:latin typeface="Times New Roman" pitchFamily="18" charset="0"/>
                  <a:cs typeface="Times New Roman" pitchFamily="18" charset="0"/>
                </a:rPr>
                <a:t>зазначаючи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що</a:t>
              </a:r>
              <a:r>
                <a:rPr lang="ru-RU" sz="1700" kern="1200" dirty="0" smtClean="0">
                  <a:latin typeface="Times New Roman" pitchFamily="18" charset="0"/>
                  <a:cs typeface="Times New Roman" pitchFamily="18" charset="0"/>
                </a:rPr>
                <a:t> до 52 р. до Р.Х. </a:t>
              </a:r>
              <a:r>
                <a:rPr lang="ru-RU" sz="1700" kern="1200" dirty="0" err="1" smtClean="0">
                  <a:latin typeface="Times New Roman" pitchFamily="18" charset="0"/>
                  <a:cs typeface="Times New Roman" pitchFamily="18" charset="0"/>
                </a:rPr>
                <a:t>інші</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виконували</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його</a:t>
              </a:r>
              <a:r>
                <a:rPr lang="ru-RU" sz="1700" kern="1200" dirty="0" smtClean="0">
                  <a:latin typeface="Times New Roman" pitchFamily="18" charset="0"/>
                  <a:cs typeface="Times New Roman" pitchFamily="18" charset="0"/>
                </a:rPr>
                <a:t> волю, а коли Помпей </a:t>
              </a:r>
              <a:r>
                <a:rPr lang="ru-RU" sz="1700" kern="1200" dirty="0" err="1" smtClean="0">
                  <a:latin typeface="Times New Roman" pitchFamily="18" charset="0"/>
                  <a:cs typeface="Times New Roman" pitchFamily="18" charset="0"/>
                </a:rPr>
                <a:t>здійснив</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спробу</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проявити</a:t>
              </a:r>
              <a:r>
                <a:rPr lang="ru-RU" sz="1700" kern="1200" dirty="0" smtClean="0">
                  <a:latin typeface="Times New Roman" pitchFamily="18" charset="0"/>
                  <a:cs typeface="Times New Roman" pitchFamily="18" charset="0"/>
                </a:rPr>
                <a:t> свою </a:t>
              </a:r>
              <a:r>
                <a:rPr lang="ru-RU" sz="1700" kern="1200" dirty="0" err="1" smtClean="0">
                  <a:latin typeface="Times New Roman" pitchFamily="18" charset="0"/>
                  <a:cs typeface="Times New Roman" pitchFamily="18" charset="0"/>
                </a:rPr>
                <a:t>незалежність</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це</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призвело</a:t>
              </a:r>
              <a:r>
                <a:rPr lang="ru-RU" sz="1700" kern="1200" dirty="0" smtClean="0">
                  <a:latin typeface="Times New Roman" pitchFamily="18" charset="0"/>
                  <a:cs typeface="Times New Roman" pitchFamily="18" charset="0"/>
                </a:rPr>
                <a:t> до початку </a:t>
              </a:r>
              <a:r>
                <a:rPr lang="ru-RU" sz="1700" kern="1200" dirty="0" err="1" smtClean="0">
                  <a:latin typeface="Times New Roman" pitchFamily="18" charset="0"/>
                  <a:cs typeface="Times New Roman" pitchFamily="18" charset="0"/>
                </a:rPr>
                <a:t>громадянської</a:t>
              </a:r>
              <a:r>
                <a:rPr lang="ru-RU" sz="1700" kern="1200" dirty="0" smtClean="0">
                  <a:latin typeface="Times New Roman" pitchFamily="18" charset="0"/>
                  <a:cs typeface="Times New Roman" pitchFamily="18" charset="0"/>
                </a:rPr>
                <a:t> </a:t>
              </a:r>
              <a:r>
                <a:rPr lang="ru-RU" sz="1700" kern="1200" dirty="0" err="1" smtClean="0">
                  <a:latin typeface="Times New Roman" pitchFamily="18" charset="0"/>
                  <a:cs typeface="Times New Roman" pitchFamily="18" charset="0"/>
                </a:rPr>
                <a:t>війни</a:t>
              </a:r>
              <a:r>
                <a:rPr lang="ru-RU" sz="1700" kern="1200" dirty="0" smtClean="0">
                  <a:latin typeface="Times New Roman" pitchFamily="18" charset="0"/>
                  <a:cs typeface="Times New Roman" pitchFamily="18" charset="0"/>
                </a:rPr>
                <a:t>.</a:t>
              </a:r>
              <a:endParaRPr lang="ru-RU" sz="1700" kern="1200" dirty="0">
                <a:latin typeface="Times New Roman" pitchFamily="18" charset="0"/>
                <a:cs typeface="Times New Roman" pitchFamily="18" charset="0"/>
              </a:endParaRPr>
            </a:p>
          </p:txBody>
        </p:sp>
      </p:grpSp>
      <p:pic>
        <p:nvPicPr>
          <p:cNvPr id="11" name="Рисунок 10" descr="тріумвірат.jpg"/>
          <p:cNvPicPr>
            <a:picLocks noChangeAspect="1"/>
          </p:cNvPicPr>
          <p:nvPr/>
        </p:nvPicPr>
        <p:blipFill>
          <a:blip r:embed="rId6"/>
          <a:srcRect b="27225"/>
          <a:stretch>
            <a:fillRect/>
          </a:stretch>
        </p:blipFill>
        <p:spPr>
          <a:xfrm>
            <a:off x="0" y="4357694"/>
            <a:ext cx="4458848" cy="2048205"/>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1143000"/>
          </a:xfrm>
        </p:spPr>
        <p:txBody>
          <a:bodyPr/>
          <a:lstStyle/>
          <a:p>
            <a:pPr algn="ctr"/>
            <a:r>
              <a:rPr lang="uk-UA" dirty="0" smtClean="0"/>
              <a:t>Завдання №4</a:t>
            </a:r>
            <a:endParaRPr lang="ru-RU" dirty="0"/>
          </a:p>
        </p:txBody>
      </p:sp>
      <p:sp>
        <p:nvSpPr>
          <p:cNvPr id="3" name="Содержимое 2"/>
          <p:cNvSpPr>
            <a:spLocks noGrp="1"/>
          </p:cNvSpPr>
          <p:nvPr>
            <p:ph idx="1"/>
          </p:nvPr>
        </p:nvSpPr>
        <p:spPr>
          <a:xfrm>
            <a:off x="-214346" y="1643050"/>
            <a:ext cx="5429288" cy="2643206"/>
          </a:xfrm>
        </p:spPr>
        <p:txBody>
          <a:bodyPr>
            <a:normAutofit fontScale="77500" lnSpcReduction="20000"/>
          </a:bodyPr>
          <a:lstStyle/>
          <a:p>
            <a:pPr indent="274320" algn="just">
              <a:buNone/>
            </a:pPr>
            <a:r>
              <a:rPr lang="uk-UA" sz="2800" dirty="0" smtClean="0">
                <a:latin typeface="Times New Roman" pitchFamily="18" charset="0"/>
                <a:cs typeface="Times New Roman" pitchFamily="18" charset="0"/>
              </a:rPr>
              <a:t>Проаналізуйте уривок з Руського літопису. Визначте причини повстання киян. Які наслідки це мало для держав? Подумайте, чому повстанці київським князем поставили саме Всеслава. Спрогнозуйте, чи мала Київська Русь можливість перемогти половців, якщо б Ізяслав не відступив та надав киянам зброю.</a:t>
            </a:r>
            <a:endParaRPr lang="ru-RU" sz="2800" dirty="0" smtClean="0">
              <a:latin typeface="Times New Roman" pitchFamily="18" charset="0"/>
              <a:cs typeface="Times New Roman" pitchFamily="18" charset="0"/>
            </a:endParaRPr>
          </a:p>
          <a:p>
            <a:endParaRPr lang="ru-RU" dirty="0"/>
          </a:p>
        </p:txBody>
      </p:sp>
      <p:graphicFrame>
        <p:nvGraphicFramePr>
          <p:cNvPr id="4" name="Схема 3"/>
          <p:cNvGraphicFramePr/>
          <p:nvPr/>
        </p:nvGraphicFramePr>
        <p:xfrm>
          <a:off x="509558" y="3938590"/>
          <a:ext cx="8429684" cy="27146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Рисунок 4" descr="повстання.jpg"/>
          <p:cNvPicPr>
            <a:picLocks noChangeAspect="1"/>
          </p:cNvPicPr>
          <p:nvPr/>
        </p:nvPicPr>
        <p:blipFill>
          <a:blip r:embed="rId6"/>
          <a:stretch>
            <a:fillRect/>
          </a:stretch>
        </p:blipFill>
        <p:spPr>
          <a:xfrm>
            <a:off x="5214942" y="1785926"/>
            <a:ext cx="3712529" cy="186212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0"/>
            <a:ext cx="6472254" cy="1143000"/>
          </a:xfrm>
        </p:spPr>
        <p:txBody>
          <a:bodyPr/>
          <a:lstStyle/>
          <a:p>
            <a:pPr algn="ctr"/>
            <a:r>
              <a:rPr lang="uk-UA" dirty="0" smtClean="0"/>
              <a:t>Завдання №5</a:t>
            </a:r>
            <a:endParaRPr lang="ru-RU" dirty="0"/>
          </a:p>
        </p:txBody>
      </p:sp>
      <p:sp>
        <p:nvSpPr>
          <p:cNvPr id="3" name="Содержимое 2"/>
          <p:cNvSpPr>
            <a:spLocks noGrp="1"/>
          </p:cNvSpPr>
          <p:nvPr>
            <p:ph idx="1"/>
          </p:nvPr>
        </p:nvSpPr>
        <p:spPr>
          <a:xfrm>
            <a:off x="285720" y="1571612"/>
            <a:ext cx="5643602" cy="1428760"/>
          </a:xfrm>
        </p:spPr>
        <p:txBody>
          <a:bodyPr>
            <a:normAutofit fontScale="70000" lnSpcReduction="20000"/>
          </a:bodyPr>
          <a:lstStyle/>
          <a:p>
            <a:pPr indent="342900" algn="just">
              <a:buNone/>
            </a:pPr>
            <a:r>
              <a:rPr lang="uk-UA" dirty="0" smtClean="0"/>
              <a:t>Прочитайте документ. Спробуйте простежити норми звичаєвого права у збірнику законів </a:t>
            </a:r>
            <a:r>
              <a:rPr lang="uk-UA" dirty="0" err="1" smtClean="0"/>
              <a:t>“Правда</a:t>
            </a:r>
            <a:r>
              <a:rPr lang="uk-UA" dirty="0" smtClean="0"/>
              <a:t> </a:t>
            </a:r>
            <a:r>
              <a:rPr lang="uk-UA" dirty="0" err="1" smtClean="0"/>
              <a:t>Ярославичів”</a:t>
            </a:r>
            <a:r>
              <a:rPr lang="uk-UA" dirty="0" smtClean="0"/>
              <a:t>. З</a:t>
            </a:r>
            <a:r>
              <a:rPr lang="en-US" dirty="0" smtClean="0"/>
              <a:t>’</a:t>
            </a:r>
            <a:r>
              <a:rPr lang="uk-UA" dirty="0" smtClean="0"/>
              <a:t>ясуйте, які верстви населення існували у той час. Які з них були більш </a:t>
            </a:r>
            <a:r>
              <a:rPr lang="uk-UA" dirty="0" err="1" smtClean="0"/>
              <a:t>шанованішими</a:t>
            </a:r>
            <a:r>
              <a:rPr lang="uk-UA" dirty="0" smtClean="0"/>
              <a:t>, а які менш?</a:t>
            </a:r>
            <a:endParaRPr lang="ru-RU" dirty="0" smtClean="0"/>
          </a:p>
          <a:p>
            <a:pPr>
              <a:buNone/>
            </a:pPr>
            <a:endParaRPr lang="ru-RU" dirty="0"/>
          </a:p>
        </p:txBody>
      </p:sp>
      <p:graphicFrame>
        <p:nvGraphicFramePr>
          <p:cNvPr id="4" name="Схема 3"/>
          <p:cNvGraphicFramePr/>
          <p:nvPr/>
        </p:nvGraphicFramePr>
        <p:xfrm>
          <a:off x="0" y="3286124"/>
          <a:ext cx="8786842" cy="32861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Рисунок 4" descr="правда.jpg"/>
          <p:cNvPicPr>
            <a:picLocks noChangeAspect="1"/>
          </p:cNvPicPr>
          <p:nvPr/>
        </p:nvPicPr>
        <p:blipFill>
          <a:blip r:embed="rId6"/>
          <a:stretch>
            <a:fillRect/>
          </a:stretch>
        </p:blipFill>
        <p:spPr>
          <a:xfrm>
            <a:off x="6429388" y="500042"/>
            <a:ext cx="2286016" cy="257862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71670" y="142852"/>
            <a:ext cx="5643602" cy="785810"/>
          </a:xfrm>
        </p:spPr>
        <p:txBody>
          <a:bodyPr>
            <a:normAutofit fontScale="90000"/>
          </a:bodyPr>
          <a:lstStyle/>
          <a:p>
            <a:pPr algn="ctr"/>
            <a:r>
              <a:rPr lang="uk-UA" dirty="0" smtClean="0"/>
              <a:t>Завдання №6</a:t>
            </a:r>
            <a:endParaRPr lang="ru-RU" dirty="0"/>
          </a:p>
        </p:txBody>
      </p:sp>
      <p:sp>
        <p:nvSpPr>
          <p:cNvPr id="3" name="Содержимое 2"/>
          <p:cNvSpPr>
            <a:spLocks noGrp="1"/>
          </p:cNvSpPr>
          <p:nvPr>
            <p:ph idx="1"/>
          </p:nvPr>
        </p:nvSpPr>
        <p:spPr>
          <a:xfrm>
            <a:off x="0" y="1000108"/>
            <a:ext cx="4286248" cy="1857388"/>
          </a:xfrm>
        </p:spPr>
        <p:txBody>
          <a:bodyPr>
            <a:normAutofit fontScale="70000" lnSpcReduction="20000"/>
          </a:bodyPr>
          <a:lstStyle/>
          <a:p>
            <a:pPr indent="342900" algn="just">
              <a:buNone/>
            </a:pPr>
            <a:r>
              <a:rPr lang="uk-UA" dirty="0" smtClean="0">
                <a:latin typeface="Times New Roman" pitchFamily="18" charset="0"/>
                <a:cs typeface="Times New Roman" pitchFamily="18" charset="0"/>
              </a:rPr>
              <a:t>Проаналізуйте оціночні судження істориків щодо Любецького з</a:t>
            </a:r>
            <a:r>
              <a:rPr lang="en-US" dirty="0" smtClean="0">
                <a:latin typeface="Times New Roman" pitchFamily="18" charset="0"/>
                <a:cs typeface="Times New Roman" pitchFamily="18" charset="0"/>
              </a:rPr>
              <a:t>’</a:t>
            </a:r>
            <a:r>
              <a:rPr lang="uk-UA" dirty="0" smtClean="0">
                <a:latin typeface="Times New Roman" pitchFamily="18" charset="0"/>
                <a:cs typeface="Times New Roman" pitchFamily="18" charset="0"/>
              </a:rPr>
              <a:t>їзду. Визначте позитивні та негативні наслідки з</a:t>
            </a:r>
            <a:r>
              <a:rPr lang="en-US" dirty="0" smtClean="0">
                <a:latin typeface="Times New Roman" pitchFamily="18" charset="0"/>
                <a:cs typeface="Times New Roman" pitchFamily="18" charset="0"/>
              </a:rPr>
              <a:t>’</a:t>
            </a:r>
            <a:r>
              <a:rPr lang="uk-UA" dirty="0" smtClean="0">
                <a:latin typeface="Times New Roman" pitchFamily="18" charset="0"/>
                <a:cs typeface="Times New Roman" pitchFamily="18" charset="0"/>
              </a:rPr>
              <a:t>їзду. З</a:t>
            </a:r>
            <a:r>
              <a:rPr lang="en-US" dirty="0" smtClean="0">
                <a:latin typeface="Times New Roman" pitchFamily="18" charset="0"/>
                <a:cs typeface="Times New Roman" pitchFamily="18" charset="0"/>
              </a:rPr>
              <a:t>’</a:t>
            </a:r>
            <a:r>
              <a:rPr lang="uk-UA" dirty="0" smtClean="0">
                <a:latin typeface="Times New Roman" pitchFamily="18" charset="0"/>
                <a:cs typeface="Times New Roman" pitchFamily="18" charset="0"/>
              </a:rPr>
              <a:t>ясуйте, Любецький з</a:t>
            </a:r>
            <a:r>
              <a:rPr lang="en-US" dirty="0" smtClean="0">
                <a:latin typeface="Times New Roman" pitchFamily="18" charset="0"/>
                <a:cs typeface="Times New Roman" pitchFamily="18" charset="0"/>
              </a:rPr>
              <a:t>’</a:t>
            </a:r>
            <a:r>
              <a:rPr lang="uk-UA" dirty="0" err="1" smtClean="0">
                <a:latin typeface="Times New Roman" pitchFamily="18" charset="0"/>
                <a:cs typeface="Times New Roman" pitchFamily="18" charset="0"/>
              </a:rPr>
              <a:t>їзд</a:t>
            </a:r>
            <a:r>
              <a:rPr lang="uk-UA" dirty="0" smtClean="0">
                <a:latin typeface="Times New Roman" pitchFamily="18" charset="0"/>
                <a:cs typeface="Times New Roman" pitchFamily="18" charset="0"/>
              </a:rPr>
              <a:t> слід вважати переломним моментом в історії Київської Русі, чи всі наступні події відбуватимуться незалежно від його положень.</a:t>
            </a:r>
            <a:endParaRPr lang="ru-RU" dirty="0" smtClean="0"/>
          </a:p>
          <a:p>
            <a:pPr>
              <a:buNone/>
            </a:pPr>
            <a:endParaRPr lang="ru-RU" dirty="0"/>
          </a:p>
        </p:txBody>
      </p:sp>
      <p:graphicFrame>
        <p:nvGraphicFramePr>
          <p:cNvPr id="4" name="Содержимое 3"/>
          <p:cNvGraphicFramePr>
            <a:graphicFrameLocks/>
          </p:cNvGraphicFramePr>
          <p:nvPr/>
        </p:nvGraphicFramePr>
        <p:xfrm>
          <a:off x="4500562" y="1000108"/>
          <a:ext cx="4329114" cy="1928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Группа 4"/>
          <p:cNvGrpSpPr/>
          <p:nvPr/>
        </p:nvGrpSpPr>
        <p:grpSpPr>
          <a:xfrm>
            <a:off x="4500562" y="3143248"/>
            <a:ext cx="4357264" cy="1605210"/>
            <a:chOff x="383" y="142885"/>
            <a:chExt cx="4357264" cy="1605210"/>
          </a:xfrm>
          <a:scene3d>
            <a:camera prst="orthographicFront"/>
            <a:lightRig rig="flat" dir="t"/>
          </a:scene3d>
        </p:grpSpPr>
        <p:sp>
          <p:nvSpPr>
            <p:cNvPr id="6" name="Прямоугольник 5"/>
            <p:cNvSpPr/>
            <p:nvPr/>
          </p:nvSpPr>
          <p:spPr>
            <a:xfrm>
              <a:off x="383" y="142885"/>
              <a:ext cx="4357264" cy="1605210"/>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7" name="Прямоугольник 6"/>
            <p:cNvSpPr/>
            <p:nvPr/>
          </p:nvSpPr>
          <p:spPr>
            <a:xfrm>
              <a:off x="383" y="142885"/>
              <a:ext cx="4357264" cy="1605210"/>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60960" tIns="60960" rIns="60960" bIns="60960" numCol="1" spcCol="1270" anchor="ctr" anchorCtr="0">
              <a:noAutofit/>
            </a:bodyPr>
            <a:lstStyle/>
            <a:p>
              <a:pPr lvl="0" algn="just" defTabSz="711200" rtl="0">
                <a:lnSpc>
                  <a:spcPct val="90000"/>
                </a:lnSpc>
                <a:spcBef>
                  <a:spcPct val="0"/>
                </a:spcBef>
                <a:spcAft>
                  <a:spcPct val="35000"/>
                </a:spcAft>
              </a:pPr>
              <a:r>
                <a:rPr lang="ru-RU" sz="1600" kern="1200" dirty="0" err="1" smtClean="0">
                  <a:latin typeface="Times New Roman" pitchFamily="18" charset="0"/>
                  <a:cs typeface="Times New Roman" pitchFamily="18" charset="0"/>
                </a:rPr>
                <a:t>О.Є.Пресняков</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відкидав</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таку</a:t>
              </a:r>
              <a:r>
                <a:rPr lang="ru-RU" sz="1600" kern="1200" dirty="0" smtClean="0">
                  <a:latin typeface="Times New Roman" pitchFamily="18" charset="0"/>
                  <a:cs typeface="Times New Roman" pitchFamily="18" charset="0"/>
                </a:rPr>
                <a:t> думку: «Не створив </a:t>
              </a:r>
              <a:r>
                <a:rPr lang="ru-RU" sz="1600" kern="1200" dirty="0" err="1" smtClean="0">
                  <a:latin typeface="Times New Roman" pitchFamily="18" charset="0"/>
                  <a:cs typeface="Times New Roman" pitchFamily="18" charset="0"/>
                </a:rPr>
                <a:t>і</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Любецький</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з’їзд</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нових</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відносин</a:t>
              </a:r>
              <a:r>
                <a:rPr lang="ru-RU" sz="1600" kern="1200" dirty="0" smtClean="0">
                  <a:latin typeface="Times New Roman" pitchFamily="18" charset="0"/>
                  <a:cs typeface="Times New Roman" pitchFamily="18" charset="0"/>
                </a:rPr>
                <a:t>, не </a:t>
              </a:r>
              <a:r>
                <a:rPr lang="ru-RU" sz="1600" kern="1200" dirty="0" err="1" smtClean="0">
                  <a:latin typeface="Times New Roman" pitchFamily="18" charset="0"/>
                  <a:cs typeface="Times New Roman" pitchFamily="18" charset="0"/>
                </a:rPr>
                <a:t>встановив</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братнього</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договірного</a:t>
              </a:r>
              <a:r>
                <a:rPr lang="ru-RU" sz="1600" kern="1200" dirty="0" smtClean="0">
                  <a:latin typeface="Times New Roman" pitchFamily="18" charset="0"/>
                  <a:cs typeface="Times New Roman" pitchFamily="18" charset="0"/>
                </a:rPr>
                <a:t> союзу </a:t>
              </a:r>
              <a:r>
                <a:rPr lang="ru-RU" sz="1600" kern="1200" dirty="0" err="1" smtClean="0">
                  <a:latin typeface="Times New Roman" pitchFamily="18" charset="0"/>
                  <a:cs typeface="Times New Roman" pitchFamily="18" charset="0"/>
                </a:rPr>
                <a:t>князів</a:t>
              </a:r>
              <a:r>
                <a:rPr lang="ru-RU" sz="1600" kern="1200" dirty="0" smtClean="0">
                  <a:latin typeface="Times New Roman" pitchFamily="18" charset="0"/>
                  <a:cs typeface="Times New Roman" pitchFamily="18" charset="0"/>
                </a:rPr>
                <a:t>. […] </a:t>
              </a:r>
              <a:r>
                <a:rPr lang="ru-RU" sz="1600" kern="1200" dirty="0" err="1" smtClean="0">
                  <a:latin typeface="Times New Roman" pitchFamily="18" charset="0"/>
                  <a:cs typeface="Times New Roman" pitchFamily="18" charset="0"/>
                </a:rPr>
                <a:t>Подальша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боротьба</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між</a:t>
              </a:r>
              <a:r>
                <a:rPr lang="ru-RU" sz="1600" kern="1200" dirty="0" smtClean="0">
                  <a:latin typeface="Times New Roman" pitchFamily="18" charset="0"/>
                  <a:cs typeface="Times New Roman" pitchFamily="18" charset="0"/>
                </a:rPr>
                <a:t> ними за </a:t>
              </a:r>
              <a:r>
                <a:rPr lang="ru-RU" sz="1600" kern="1200" dirty="0" err="1" smtClean="0">
                  <a:latin typeface="Times New Roman" pitchFamily="18" charset="0"/>
                  <a:cs typeface="Times New Roman" pitchFamily="18" charset="0"/>
                </a:rPr>
                <a:t>волості</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ведеться</a:t>
              </a:r>
              <a:r>
                <a:rPr lang="ru-RU" sz="1600" kern="1200" dirty="0" smtClean="0">
                  <a:latin typeface="Times New Roman" pitchFamily="18" charset="0"/>
                  <a:cs typeface="Times New Roman" pitchFamily="18" charset="0"/>
                </a:rPr>
                <a:t> без </a:t>
              </a:r>
              <a:r>
                <a:rPr lang="ru-RU" sz="1600" kern="1200" dirty="0" err="1" smtClean="0">
                  <a:latin typeface="Times New Roman" pitchFamily="18" charset="0"/>
                  <a:cs typeface="Times New Roman" pitchFamily="18" charset="0"/>
                </a:rPr>
                <a:t>будь-якого</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впливу</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любецького</a:t>
              </a:r>
              <a:r>
                <a:rPr lang="ru-RU" sz="1600" kern="1200" dirty="0" smtClean="0">
                  <a:latin typeface="Times New Roman" pitchFamily="18" charset="0"/>
                  <a:cs typeface="Times New Roman" pitchFamily="18" charset="0"/>
                </a:rPr>
                <a:t> </a:t>
              </a:r>
              <a:r>
                <a:rPr lang="ru-RU" sz="1600" kern="1200" dirty="0" err="1" smtClean="0">
                  <a:latin typeface="Times New Roman" pitchFamily="18" charset="0"/>
                  <a:cs typeface="Times New Roman" pitchFamily="18" charset="0"/>
                </a:rPr>
                <a:t>хрестоцілування</a:t>
              </a:r>
              <a:r>
                <a:rPr lang="ru-RU" sz="1600" kern="1200" dirty="0" smtClean="0">
                  <a:latin typeface="Times New Roman" pitchFamily="18" charset="0"/>
                  <a:cs typeface="Times New Roman" pitchFamily="18" charset="0"/>
                </a:rPr>
                <a:t>»</a:t>
              </a:r>
              <a:endParaRPr lang="ru-RU" sz="1600" kern="1200" dirty="0">
                <a:latin typeface="Times New Roman" pitchFamily="18" charset="0"/>
                <a:cs typeface="Times New Roman" pitchFamily="18" charset="0"/>
              </a:endParaRPr>
            </a:p>
          </p:txBody>
        </p:sp>
      </p:grpSp>
      <p:graphicFrame>
        <p:nvGraphicFramePr>
          <p:cNvPr id="8" name="Схема 7"/>
          <p:cNvGraphicFramePr/>
          <p:nvPr/>
        </p:nvGraphicFramePr>
        <p:xfrm>
          <a:off x="4500562" y="4786322"/>
          <a:ext cx="4429124" cy="187969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aphicFrame>
        <p:nvGraphicFramePr>
          <p:cNvPr id="9" name="Схема 8"/>
          <p:cNvGraphicFramePr/>
          <p:nvPr/>
        </p:nvGraphicFramePr>
        <p:xfrm>
          <a:off x="0" y="4929198"/>
          <a:ext cx="4429124" cy="171451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pic>
        <p:nvPicPr>
          <p:cNvPr id="10" name="Рисунок 9" descr="зізд.jpg"/>
          <p:cNvPicPr>
            <a:picLocks noChangeAspect="1"/>
          </p:cNvPicPr>
          <p:nvPr/>
        </p:nvPicPr>
        <p:blipFill>
          <a:blip r:embed="rId14"/>
          <a:stretch>
            <a:fillRect/>
          </a:stretch>
        </p:blipFill>
        <p:spPr>
          <a:xfrm>
            <a:off x="857224" y="2857496"/>
            <a:ext cx="2857520" cy="1901551"/>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1143000"/>
          </a:xfrm>
        </p:spPr>
        <p:txBody>
          <a:bodyPr/>
          <a:lstStyle/>
          <a:p>
            <a:pPr algn="ctr"/>
            <a:r>
              <a:rPr lang="uk-UA" dirty="0" smtClean="0"/>
              <a:t>Завдання №7</a:t>
            </a:r>
            <a:endParaRPr lang="ru-RU" dirty="0"/>
          </a:p>
        </p:txBody>
      </p:sp>
      <p:sp>
        <p:nvSpPr>
          <p:cNvPr id="3" name="Содержимое 2"/>
          <p:cNvSpPr>
            <a:spLocks noGrp="1"/>
          </p:cNvSpPr>
          <p:nvPr>
            <p:ph idx="1"/>
          </p:nvPr>
        </p:nvSpPr>
        <p:spPr>
          <a:xfrm>
            <a:off x="-214346" y="1285860"/>
            <a:ext cx="4714908" cy="2714644"/>
          </a:xfrm>
        </p:spPr>
        <p:txBody>
          <a:bodyPr>
            <a:normAutofit fontScale="77500" lnSpcReduction="20000"/>
          </a:bodyPr>
          <a:lstStyle/>
          <a:p>
            <a:pPr indent="342900" algn="just">
              <a:buNone/>
            </a:pPr>
            <a:r>
              <a:rPr lang="uk-UA" dirty="0" smtClean="0">
                <a:latin typeface="Times New Roman" pitchFamily="18" charset="0"/>
                <a:cs typeface="Times New Roman" pitchFamily="18" charset="0"/>
              </a:rPr>
              <a:t>Проаналізуйте документ та з</a:t>
            </a:r>
            <a:r>
              <a:rPr lang="en-US" dirty="0" smtClean="0">
                <a:latin typeface="Times New Roman" pitchFamily="18" charset="0"/>
                <a:cs typeface="Times New Roman" pitchFamily="18" charset="0"/>
              </a:rPr>
              <a:t>’</a:t>
            </a:r>
            <a:r>
              <a:rPr lang="uk-UA" dirty="0" smtClean="0">
                <a:latin typeface="Times New Roman" pitchFamily="18" charset="0"/>
                <a:cs typeface="Times New Roman" pitchFamily="18" charset="0"/>
              </a:rPr>
              <a:t>ясуйте, яким на Русі було становище жінок. Чому в державі не було жіночих шкіл до того як першу заснувала Анна? Подумайте, чому, на вашу думку, належність до князівської родини, наявність великих статків не забезпечили особистого щастя донькам князя Всеволода. </a:t>
            </a:r>
            <a:endParaRPr lang="ru-RU" dirty="0" smtClean="0"/>
          </a:p>
          <a:p>
            <a:endParaRPr lang="ru-RU" dirty="0"/>
          </a:p>
        </p:txBody>
      </p:sp>
      <p:grpSp>
        <p:nvGrpSpPr>
          <p:cNvPr id="4" name="Группа 3"/>
          <p:cNvGrpSpPr/>
          <p:nvPr/>
        </p:nvGrpSpPr>
        <p:grpSpPr>
          <a:xfrm>
            <a:off x="4572000" y="928670"/>
            <a:ext cx="4357718" cy="5572164"/>
            <a:chOff x="7186" y="-357190"/>
            <a:chExt cx="4357718" cy="5572164"/>
          </a:xfrm>
          <a:scene3d>
            <a:camera prst="orthographicFront"/>
            <a:lightRig rig="flat" dir="t"/>
          </a:scene3d>
        </p:grpSpPr>
        <p:sp>
          <p:nvSpPr>
            <p:cNvPr id="5" name="Прямоугольник 4"/>
            <p:cNvSpPr/>
            <p:nvPr/>
          </p:nvSpPr>
          <p:spPr>
            <a:xfrm>
              <a:off x="7186" y="0"/>
              <a:ext cx="4350531" cy="4902434"/>
            </a:xfrm>
            <a:prstGeom prst="rect">
              <a:avLst/>
            </a:prstGeom>
            <a:sp3d prstMaterial="dkEdge">
              <a:bevelT w="8200" h="38100"/>
            </a:sp3d>
          </p:spPr>
          <p:style>
            <a:lnRef idx="0">
              <a:schemeClr val="lt1">
                <a:hueOff val="0"/>
                <a:satOff val="0"/>
                <a:lumOff val="0"/>
                <a:alphaOff val="0"/>
              </a:schemeClr>
            </a:lnRef>
            <a:fillRef idx="2">
              <a:schemeClr val="accent1">
                <a:hueOff val="0"/>
                <a:satOff val="0"/>
                <a:lumOff val="0"/>
                <a:alphaOff val="0"/>
              </a:schemeClr>
            </a:fillRef>
            <a:effectRef idx="1">
              <a:schemeClr val="accent1">
                <a:hueOff val="0"/>
                <a:satOff val="0"/>
                <a:lumOff val="0"/>
                <a:alphaOff val="0"/>
              </a:schemeClr>
            </a:effectRef>
            <a:fontRef idx="minor">
              <a:schemeClr val="dk1"/>
            </a:fontRef>
          </p:style>
        </p:sp>
        <p:sp>
          <p:nvSpPr>
            <p:cNvPr id="6" name="Прямоугольник 5"/>
            <p:cNvSpPr/>
            <p:nvPr/>
          </p:nvSpPr>
          <p:spPr>
            <a:xfrm>
              <a:off x="7186" y="-357190"/>
              <a:ext cx="4357718" cy="5572164"/>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k-UA" sz="1700" kern="1200" dirty="0" smtClean="0">
                  <a:latin typeface="Times New Roman" pitchFamily="18" charset="0"/>
                  <a:cs typeface="Times New Roman" pitchFamily="18" charset="0"/>
                </a:rPr>
                <a:t>Анна Всеволодівна народилася близько 1068 р. Під час свого перебування на київському столі князь Всеволод спорядив до Візантії посольство, яке очолила його дочка Анна. Свій вибір на ній князь зупинив не з родинних інтересів – на посольство покладалася важлива державна місія, успіх якої цілком залежав від кмітливості, наполегливості, тактовності, зрештою – високої культури й освіченості глави делегації. З державними дорученнями вона впоралася успішно. Ще й привезла до Києва нового митрополита. А через певний час відбулися заручини Анни із сином візантійського імператора Костянтином </a:t>
              </a:r>
              <a:r>
                <a:rPr lang="uk-UA" sz="1700" dirty="0" smtClean="0">
                  <a:latin typeface="Times New Roman" pitchFamily="18" charset="0"/>
                  <a:cs typeface="Times New Roman" pitchFamily="18" charset="0"/>
                </a:rPr>
                <a:t>Л</a:t>
              </a:r>
              <a:r>
                <a:rPr lang="uk-UA" sz="1700" kern="1200" dirty="0" smtClean="0">
                  <a:latin typeface="Times New Roman" pitchFamily="18" charset="0"/>
                  <a:cs typeface="Times New Roman" pitchFamily="18" charset="0"/>
                </a:rPr>
                <a:t>укою Старшим. Проте до весілля справа не дійшла, й Анна пішла в черниці, прийнявши </a:t>
              </a:r>
              <a:r>
                <a:rPr lang="uk-UA" sz="1700" kern="1200" dirty="0" err="1" smtClean="0">
                  <a:latin typeface="Times New Roman" pitchFamily="18" charset="0"/>
                  <a:cs typeface="Times New Roman" pitchFamily="18" charset="0"/>
                </a:rPr>
                <a:t>ім</a:t>
              </a:r>
              <a:r>
                <a:rPr lang="en-US" sz="1700" kern="1200" dirty="0" smtClean="0">
                  <a:latin typeface="Times New Roman" pitchFamily="18" charset="0"/>
                  <a:cs typeface="Times New Roman" pitchFamily="18" charset="0"/>
                </a:rPr>
                <a:t>’</a:t>
              </a:r>
              <a:r>
                <a:rPr lang="uk-UA" sz="1700" kern="1200" dirty="0" smtClean="0">
                  <a:latin typeface="Times New Roman" pitchFamily="18" charset="0"/>
                  <a:cs typeface="Times New Roman" pitchFamily="18" charset="0"/>
                </a:rPr>
                <a:t>я Янка. Невдовзі вона стала ігуменею Андріївського (Янчиного) монастиря, збудованого для неї батьком. Тут вона заснувала першу в Русі школу для дівчат</a:t>
              </a:r>
              <a:r>
                <a:rPr lang="uk-UA" sz="1700" kern="1200" dirty="0" smtClean="0"/>
                <a:t>.</a:t>
              </a:r>
              <a:endParaRPr lang="ru-RU" sz="1700" kern="1200" dirty="0"/>
            </a:p>
          </p:txBody>
        </p:sp>
      </p:grpSp>
      <p:pic>
        <p:nvPicPr>
          <p:cNvPr id="7" name="Рисунок 6" descr="д.jpg"/>
          <p:cNvPicPr>
            <a:picLocks noChangeAspect="1"/>
          </p:cNvPicPr>
          <p:nvPr/>
        </p:nvPicPr>
        <p:blipFill>
          <a:blip r:embed="rId2"/>
          <a:stretch>
            <a:fillRect/>
          </a:stretch>
        </p:blipFill>
        <p:spPr>
          <a:xfrm>
            <a:off x="1428728" y="3643314"/>
            <a:ext cx="2143140" cy="3016271"/>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229600" cy="1143000"/>
          </a:xfrm>
        </p:spPr>
        <p:txBody>
          <a:bodyPr/>
          <a:lstStyle/>
          <a:p>
            <a:pPr algn="ctr"/>
            <a:r>
              <a:rPr lang="uk-UA" dirty="0" smtClean="0"/>
              <a:t>Завдання №8</a:t>
            </a:r>
            <a:endParaRPr lang="ru-RU" dirty="0"/>
          </a:p>
        </p:txBody>
      </p:sp>
      <p:sp>
        <p:nvSpPr>
          <p:cNvPr id="3" name="Содержимое 2"/>
          <p:cNvSpPr>
            <a:spLocks noGrp="1"/>
          </p:cNvSpPr>
          <p:nvPr>
            <p:ph idx="1"/>
          </p:nvPr>
        </p:nvSpPr>
        <p:spPr>
          <a:xfrm>
            <a:off x="-214346" y="1500174"/>
            <a:ext cx="5429288" cy="1857388"/>
          </a:xfrm>
        </p:spPr>
        <p:txBody>
          <a:bodyPr>
            <a:normAutofit fontScale="70000" lnSpcReduction="20000"/>
          </a:bodyPr>
          <a:lstStyle/>
          <a:p>
            <a:pPr indent="342900" algn="just">
              <a:buNone/>
            </a:pPr>
            <a:r>
              <a:rPr lang="uk-UA" dirty="0" smtClean="0">
                <a:latin typeface="Times New Roman" pitchFamily="18" charset="0"/>
                <a:cs typeface="Times New Roman" pitchFamily="18" charset="0"/>
              </a:rPr>
              <a:t>Прочитайте уривки з документів які стосуються періоду правління дуумвіратів на Русі . </a:t>
            </a:r>
            <a:r>
              <a:rPr lang="uk-UA" dirty="0" smtClean="0"/>
              <a:t>Оцініть	значення правління тріумвірату Ярославичів. Чи вистачило у них мудрості гідно продовжити батьківську справу? </a:t>
            </a:r>
            <a:r>
              <a:rPr lang="uk-UA" dirty="0" smtClean="0">
                <a:latin typeface="Times New Roman" pitchFamily="18" charset="0"/>
                <a:cs typeface="Times New Roman" pitchFamily="18" charset="0"/>
              </a:rPr>
              <a:t>Чи правління двох князів могло б не спричинити тих наслідків, які укріпилися за час правління тріумвірату</a:t>
            </a:r>
            <a:endParaRPr lang="ru-RU" dirty="0"/>
          </a:p>
        </p:txBody>
      </p:sp>
      <p:pic>
        <p:nvPicPr>
          <p:cNvPr id="5" name="Рисунок 4" descr="князи.jpg"/>
          <p:cNvPicPr>
            <a:picLocks noChangeAspect="1"/>
          </p:cNvPicPr>
          <p:nvPr/>
        </p:nvPicPr>
        <p:blipFill>
          <a:blip r:embed="rId2"/>
          <a:srcRect t="33724"/>
          <a:stretch>
            <a:fillRect/>
          </a:stretch>
        </p:blipFill>
        <p:spPr>
          <a:xfrm>
            <a:off x="5286348" y="1428736"/>
            <a:ext cx="3857652" cy="1438145"/>
          </a:xfrm>
          <a:prstGeom prst="rect">
            <a:avLst/>
          </a:prstGeom>
        </p:spPr>
      </p:pic>
      <p:graphicFrame>
        <p:nvGraphicFramePr>
          <p:cNvPr id="6" name="Содержимое 3"/>
          <p:cNvGraphicFramePr>
            <a:graphicFrameLocks/>
          </p:cNvGraphicFramePr>
          <p:nvPr/>
        </p:nvGraphicFramePr>
        <p:xfrm>
          <a:off x="571472" y="3069522"/>
          <a:ext cx="8229600" cy="378847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dirty="0" smtClean="0"/>
              <a:t>Список використаної літератури</a:t>
            </a:r>
            <a:endParaRPr lang="ru-RU" dirty="0"/>
          </a:p>
        </p:txBody>
      </p:sp>
      <p:sp>
        <p:nvSpPr>
          <p:cNvPr id="4" name="Содержимое 2"/>
          <p:cNvSpPr>
            <a:spLocks noGrp="1"/>
          </p:cNvSpPr>
          <p:nvPr>
            <p:ph idx="1"/>
          </p:nvPr>
        </p:nvSpPr>
        <p:spPr>
          <a:xfrm>
            <a:off x="428596" y="1571612"/>
            <a:ext cx="8229600" cy="3824294"/>
          </a:xfrm>
        </p:spPr>
        <p:txBody>
          <a:bodyPr>
            <a:normAutofit fontScale="92500" lnSpcReduction="20000"/>
          </a:bodyPr>
          <a:lstStyle/>
          <a:p>
            <a:endParaRPr lang="ru-RU" sz="1600" b="1" dirty="0" smtClean="0"/>
          </a:p>
          <a:p>
            <a:endParaRPr lang="ru-RU" sz="1600" b="1" dirty="0" smtClean="0"/>
          </a:p>
          <a:p>
            <a:endParaRPr lang="ru-RU" sz="1600" b="1" dirty="0" smtClean="0"/>
          </a:p>
          <a:p>
            <a:pPr marL="566928" indent="-457200">
              <a:buFont typeface="+mj-lt"/>
              <a:buAutoNum type="arabicPeriod"/>
            </a:pPr>
            <a:r>
              <a:rPr lang="ru-RU" sz="2400" dirty="0" smtClean="0">
                <a:latin typeface="Times New Roman" pitchFamily="18" charset="0"/>
                <a:cs typeface="Times New Roman" pitchFamily="18" charset="0"/>
              </a:rPr>
              <a:t>Котляр М. Ф. </a:t>
            </a:r>
            <a:r>
              <a:rPr lang="ru-RU" sz="2400" dirty="0" err="1" smtClean="0">
                <a:latin typeface="Times New Roman" pitchFamily="18" charset="0"/>
                <a:cs typeface="Times New Roman" pitchFamily="18" charset="0"/>
              </a:rPr>
              <a:t>Історія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суспільного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життя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Русі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Нариси</a:t>
            </a:r>
            <a:r>
              <a:rPr lang="ru-RU" sz="2400" dirty="0" smtClean="0">
                <a:latin typeface="Times New Roman" pitchFamily="18" charset="0"/>
                <a:cs typeface="Times New Roman" pitchFamily="18" charset="0"/>
              </a:rPr>
              <a:t> / НАН </a:t>
            </a:r>
            <a:r>
              <a:rPr lang="ru-RU" sz="2400" dirty="0" err="1" smtClean="0">
                <a:latin typeface="Times New Roman" pitchFamily="18" charset="0"/>
                <a:cs typeface="Times New Roman" pitchFamily="18" charset="0"/>
              </a:rPr>
              <a:t>України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Інститут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історії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України</a:t>
            </a:r>
            <a:r>
              <a:rPr lang="ru-RU" sz="2400" dirty="0" smtClean="0">
                <a:latin typeface="Times New Roman" pitchFamily="18" charset="0"/>
                <a:cs typeface="Times New Roman" pitchFamily="18" charset="0"/>
              </a:rPr>
              <a:t>. ‒ К.: </a:t>
            </a:r>
            <a:r>
              <a:rPr lang="ru-RU" sz="2400" dirty="0" err="1" smtClean="0">
                <a:latin typeface="Times New Roman" pitchFamily="18" charset="0"/>
                <a:cs typeface="Times New Roman" pitchFamily="18" charset="0"/>
              </a:rPr>
              <a:t>Інститут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історії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України</a:t>
            </a:r>
            <a:r>
              <a:rPr lang="ru-RU" sz="2400" dirty="0" smtClean="0">
                <a:latin typeface="Times New Roman" pitchFamily="18" charset="0"/>
                <a:cs typeface="Times New Roman" pitchFamily="18" charset="0"/>
              </a:rPr>
              <a:t>, 2016. ‒ 288 с.</a:t>
            </a:r>
          </a:p>
          <a:p>
            <a:pPr marL="566928" indent="-457200">
              <a:buFont typeface="+mj-lt"/>
              <a:buAutoNum type="arabicPeriod"/>
            </a:pPr>
            <a:r>
              <a:rPr lang="ru-RU" sz="2400" dirty="0" smtClean="0">
                <a:latin typeface="Times New Roman" pitchFamily="18" charset="0"/>
                <a:cs typeface="Times New Roman" pitchFamily="18" charset="0"/>
              </a:rPr>
              <a:t>Котляр М.Ф. Феномен </a:t>
            </a:r>
            <a:r>
              <a:rPr lang="ru-RU" sz="2400" dirty="0" err="1" smtClean="0">
                <a:latin typeface="Times New Roman" pitchFamily="18" charset="0"/>
                <a:cs typeface="Times New Roman" pitchFamily="18" charset="0"/>
              </a:rPr>
              <a:t>удільної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роздробленості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Русі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повернення</a:t>
            </a:r>
            <a:r>
              <a:rPr lang="ru-RU" sz="2400" dirty="0" smtClean="0">
                <a:latin typeface="Times New Roman" pitchFamily="18" charset="0"/>
                <a:cs typeface="Times New Roman" pitchFamily="18" charset="0"/>
              </a:rPr>
              <a:t> до </a:t>
            </a:r>
            <a:r>
              <a:rPr lang="ru-RU" sz="2400" dirty="0" err="1" smtClean="0">
                <a:latin typeface="Times New Roman" pitchFamily="18" charset="0"/>
                <a:cs typeface="Times New Roman" pitchFamily="18" charset="0"/>
              </a:rPr>
              <a:t>проблеми</a:t>
            </a:r>
            <a:r>
              <a:rPr lang="ru-RU" sz="2400" dirty="0" smtClean="0">
                <a:latin typeface="Times New Roman" pitchFamily="18" charset="0"/>
                <a:cs typeface="Times New Roman" pitchFamily="18" charset="0"/>
              </a:rPr>
              <a:t>)</a:t>
            </a:r>
            <a:r>
              <a:rPr lang="en-US" sz="2400" dirty="0" smtClean="0">
                <a:latin typeface="Times New Roman" pitchFamily="18" charset="0"/>
                <a:cs typeface="Times New Roman" pitchFamily="18" charset="0"/>
              </a:rPr>
              <a:t>/</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Український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історичний</a:t>
            </a:r>
            <a:r>
              <a:rPr lang="ru-RU" sz="2400" dirty="0" smtClean="0">
                <a:latin typeface="Times New Roman" pitchFamily="18" charset="0"/>
                <a:cs typeface="Times New Roman" pitchFamily="18" charset="0"/>
              </a:rPr>
              <a:t> журнал. – 2013. – №2</a:t>
            </a:r>
          </a:p>
          <a:p>
            <a:pPr marL="566928" indent="-457200">
              <a:buFont typeface="+mj-lt"/>
              <a:buAutoNum type="arabicPeriod"/>
            </a:pPr>
            <a:r>
              <a:rPr lang="uk-UA" sz="2400" dirty="0" smtClean="0">
                <a:latin typeface="Times New Roman" pitchFamily="18" charset="0"/>
                <a:cs typeface="Times New Roman" pitchFamily="18" charset="0"/>
              </a:rPr>
              <a:t>Літопис Руський за </a:t>
            </a:r>
            <a:r>
              <a:rPr lang="uk-UA" sz="2400" dirty="0" err="1" smtClean="0">
                <a:latin typeface="Times New Roman" pitchFamily="18" charset="0"/>
                <a:cs typeface="Times New Roman" pitchFamily="18" charset="0"/>
              </a:rPr>
              <a:t>Іпатським</a:t>
            </a:r>
            <a:r>
              <a:rPr lang="uk-UA" sz="2400" dirty="0" smtClean="0">
                <a:latin typeface="Times New Roman" pitchFamily="18" charset="0"/>
                <a:cs typeface="Times New Roman" pitchFamily="18" charset="0"/>
              </a:rPr>
              <a:t> списком. Електронний ресурс: </a:t>
            </a:r>
            <a:r>
              <a:rPr lang="en-US" sz="2400" dirty="0" smtClean="0">
                <a:latin typeface="Times New Roman" pitchFamily="18" charset="0"/>
                <a:cs typeface="Times New Roman" pitchFamily="18" charset="0"/>
              </a:rPr>
              <a:t>litopys.org.ua/</a:t>
            </a:r>
            <a:r>
              <a:rPr lang="en-US" sz="2400" dirty="0" err="1" smtClean="0">
                <a:latin typeface="Times New Roman" pitchFamily="18" charset="0"/>
                <a:cs typeface="Times New Roman" pitchFamily="18" charset="0"/>
              </a:rPr>
              <a:t>litop</a:t>
            </a:r>
            <a:r>
              <a:rPr lang="en-US" sz="2400" dirty="0" smtClean="0">
                <a:latin typeface="Times New Roman" pitchFamily="18" charset="0"/>
                <a:cs typeface="Times New Roman" pitchFamily="18" charset="0"/>
              </a:rPr>
              <a:t>/lit.htm</a:t>
            </a:r>
          </a:p>
          <a:p>
            <a:pPr marL="566928" indent="-457200">
              <a:buFont typeface="+mj-lt"/>
              <a:buAutoNum type="arabicPeriod"/>
            </a:pPr>
            <a:r>
              <a:rPr lang="uk-UA" sz="2400" dirty="0" smtClean="0">
                <a:latin typeface="Times New Roman" pitchFamily="18" charset="0"/>
                <a:cs typeface="Times New Roman" pitchFamily="18" charset="0"/>
              </a:rPr>
              <a:t>Тараненко О.М.</a:t>
            </a:r>
            <a:r>
              <a:rPr lang="ru-RU" sz="2400" dirty="0" smtClean="0">
                <a:latin typeface="Times New Roman" pitchFamily="18" charset="0"/>
                <a:cs typeface="Times New Roman" pitchFamily="18" charset="0"/>
              </a:rPr>
              <a:t> Право </a:t>
            </a:r>
            <a:r>
              <a:rPr lang="ru-RU" sz="2400" dirty="0" err="1" smtClean="0">
                <a:latin typeface="Times New Roman" pitchFamily="18" charset="0"/>
                <a:cs typeface="Times New Roman" pitchFamily="18" charset="0"/>
              </a:rPr>
              <a:t>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законодавство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Київської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Русі</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Історія</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української</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культури</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Київ</a:t>
            </a:r>
            <a:r>
              <a:rPr lang="ru-RU" sz="2400" dirty="0" smtClean="0">
                <a:latin typeface="Times New Roman" pitchFamily="18" charset="0"/>
                <a:cs typeface="Times New Roman" pitchFamily="18" charset="0"/>
              </a:rPr>
              <a:t>, 2001.Том 1. </a:t>
            </a:r>
          </a:p>
          <a:p>
            <a:endParaRPr lang="ru-RU" b="1" dirty="0" smtClean="0"/>
          </a:p>
          <a:p>
            <a:endParaRPr lang="ru-RU" b="1" dirty="0" smtClean="0"/>
          </a:p>
          <a:p>
            <a:endParaRPr lang="ru-RU"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268</TotalTime>
  <Words>1416</Words>
  <PresentationFormat>Экран (4:3)</PresentationFormat>
  <Paragraphs>53</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Поток</vt:lpstr>
      <vt:lpstr>Практичне заняття з теми “Правління Ярославичів”</vt:lpstr>
      <vt:lpstr>Завдання №1</vt:lpstr>
      <vt:lpstr>Завдання №2</vt:lpstr>
      <vt:lpstr>Завдання №3</vt:lpstr>
      <vt:lpstr>Завдання №4</vt:lpstr>
      <vt:lpstr>Завдання №5</vt:lpstr>
      <vt:lpstr>Завдання №6</vt:lpstr>
      <vt:lpstr>Завдання №7</vt:lpstr>
      <vt:lpstr>Завдання №8</vt:lpstr>
      <vt:lpstr>Список використаної літератури</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Практичне заняття з теми “Правління Ярославичів”</dc:title>
  <dc:creator>Mi</dc:creator>
  <cp:lastModifiedBy>Владонка</cp:lastModifiedBy>
  <cp:revision>22</cp:revision>
  <dcterms:created xsi:type="dcterms:W3CDTF">2020-04-15T12:33:48Z</dcterms:created>
  <dcterms:modified xsi:type="dcterms:W3CDTF">2021-03-09T12:53:58Z</dcterms:modified>
</cp:coreProperties>
</file>