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82" autoAdjust="0"/>
    <p:restoredTop sz="94660"/>
  </p:normalViewPr>
  <p:slideViewPr>
    <p:cSldViewPr snapToGrid="0">
      <p:cViewPr varScale="1">
        <p:scale>
          <a:sx n="73" d="100"/>
          <a:sy n="73" d="100"/>
        </p:scale>
        <p:origin x="49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5/6/2021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5/6/2021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5/6/2021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5/6/2021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07067" y="953589"/>
            <a:ext cx="6604968" cy="3840480"/>
          </a:xfrm>
        </p:spPr>
        <p:txBody>
          <a:bodyPr/>
          <a:lstStyle/>
          <a:p>
            <a:pPr algn="ctr"/>
            <a:r>
              <a:rPr lang="ru-RU" dirty="0" smtClean="0"/>
              <a:t>РІДНА УКРАЇНСЬКА НАЦІОНАЛЬНА ВІРА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50716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1" y="313509"/>
            <a:ext cx="93268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err="1"/>
              <a:t>Рі́дна</a:t>
            </a:r>
            <a:r>
              <a:rPr lang="ru-RU" b="1" dirty="0"/>
              <a:t> </a:t>
            </a:r>
            <a:r>
              <a:rPr lang="ru-RU" b="1" dirty="0" err="1"/>
              <a:t>Украї́нська</a:t>
            </a:r>
            <a:r>
              <a:rPr lang="ru-RU" b="1" dirty="0"/>
              <a:t> </a:t>
            </a:r>
            <a:r>
              <a:rPr lang="ru-RU" b="1" dirty="0" err="1"/>
              <a:t>Націона́льна</a:t>
            </a:r>
            <a:r>
              <a:rPr lang="ru-RU" b="1" dirty="0"/>
              <a:t> </a:t>
            </a:r>
            <a:r>
              <a:rPr lang="ru-RU" b="1" dirty="0" err="1"/>
              <a:t>Ві́ра</a:t>
            </a:r>
            <a:r>
              <a:rPr lang="ru-RU" dirty="0"/>
              <a:t> (</a:t>
            </a:r>
            <a:r>
              <a:rPr lang="ru-RU" i="1" dirty="0" err="1"/>
              <a:t>РУНВі́ра</a:t>
            </a:r>
            <a:r>
              <a:rPr lang="ru-RU" dirty="0"/>
              <a:t>) — </a:t>
            </a:r>
            <a:endParaRPr lang="ru-RU" dirty="0" smtClean="0"/>
          </a:p>
          <a:p>
            <a:pPr algn="r"/>
            <a:r>
              <a:rPr lang="ru-RU" dirty="0" err="1" smtClean="0"/>
              <a:t>українська</a:t>
            </a:r>
            <a:r>
              <a:rPr lang="ru-RU" dirty="0"/>
              <a:t> </a:t>
            </a:r>
            <a:r>
              <a:rPr lang="ru-RU" dirty="0" err="1"/>
              <a:t>неоязичницька</a:t>
            </a:r>
            <a:r>
              <a:rPr lang="ru-RU" dirty="0"/>
              <a:t>, </a:t>
            </a:r>
            <a:r>
              <a:rPr lang="ru-RU" dirty="0" err="1"/>
              <a:t>рідновірська</a:t>
            </a:r>
            <a:r>
              <a:rPr lang="ru-RU" dirty="0"/>
              <a:t> </a:t>
            </a:r>
            <a:r>
              <a:rPr lang="ru-RU" dirty="0" err="1"/>
              <a:t>релігійна</a:t>
            </a:r>
            <a:r>
              <a:rPr lang="ru-RU" dirty="0"/>
              <a:t> </a:t>
            </a:r>
            <a:r>
              <a:rPr lang="ru-RU" dirty="0" err="1"/>
              <a:t>організація</a:t>
            </a:r>
            <a:r>
              <a:rPr lang="ru-RU" dirty="0"/>
              <a:t>.</a:t>
            </a:r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143" y="1390105"/>
            <a:ext cx="3859348" cy="289451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754881" y="1544698"/>
            <a:ext cx="557784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 Лев </a:t>
            </a:r>
            <a:r>
              <a:rPr lang="ru-RU" dirty="0" smtClean="0"/>
              <a:t>Силенко - </a:t>
            </a:r>
            <a:r>
              <a:rPr lang="ru-RU" dirty="0" err="1"/>
              <a:t>Духовний</a:t>
            </a:r>
            <a:r>
              <a:rPr lang="ru-RU" dirty="0"/>
              <a:t> Учитель і Пророк, </a:t>
            </a:r>
            <a:r>
              <a:rPr lang="ru-RU" dirty="0" err="1"/>
              <a:t>який</a:t>
            </a:r>
            <a:r>
              <a:rPr lang="ru-RU" dirty="0"/>
              <a:t>, </a:t>
            </a:r>
            <a:r>
              <a:rPr lang="ru-RU" dirty="0" err="1"/>
              <a:t>реформувавши</a:t>
            </a:r>
            <a:r>
              <a:rPr lang="ru-RU" dirty="0"/>
              <a:t> </a:t>
            </a:r>
            <a:r>
              <a:rPr lang="ru-RU" dirty="0" err="1"/>
              <a:t>стародавню</a:t>
            </a:r>
            <a:r>
              <a:rPr lang="ru-RU" dirty="0"/>
              <a:t> (</a:t>
            </a:r>
            <a:r>
              <a:rPr lang="ru-RU" dirty="0" err="1"/>
              <a:t>дохристиянську</a:t>
            </a:r>
            <a:r>
              <a:rPr lang="ru-RU" dirty="0"/>
              <a:t>) </a:t>
            </a:r>
            <a:r>
              <a:rPr lang="ru-RU" dirty="0" err="1"/>
              <a:t>віру</a:t>
            </a:r>
            <a:r>
              <a:rPr lang="ru-RU" dirty="0"/>
              <a:t>, проголосив </a:t>
            </a:r>
            <a:r>
              <a:rPr lang="ru-RU" dirty="0" err="1"/>
              <a:t>РУНВіру</a:t>
            </a:r>
            <a:r>
              <a:rPr lang="ru-RU" dirty="0"/>
              <a:t> (</a:t>
            </a:r>
            <a:r>
              <a:rPr lang="ru-RU" dirty="0" err="1"/>
              <a:t>Рідну</a:t>
            </a:r>
            <a:r>
              <a:rPr lang="ru-RU" dirty="0"/>
              <a:t> </a:t>
            </a:r>
            <a:r>
              <a:rPr lang="ru-RU" dirty="0" err="1"/>
              <a:t>Українську</a:t>
            </a:r>
            <a:r>
              <a:rPr lang="ru-RU" dirty="0"/>
              <a:t> </a:t>
            </a:r>
            <a:r>
              <a:rPr lang="ru-RU" dirty="0" err="1"/>
              <a:t>Національну</a:t>
            </a:r>
            <a:r>
              <a:rPr lang="ru-RU" dirty="0"/>
              <a:t> </a:t>
            </a:r>
            <a:r>
              <a:rPr lang="ru-RU" dirty="0" err="1"/>
              <a:t>Віру</a:t>
            </a:r>
            <a:r>
              <a:rPr lang="ru-RU" dirty="0"/>
              <a:t>), </a:t>
            </a:r>
            <a:r>
              <a:rPr lang="ru-RU" dirty="0" err="1"/>
              <a:t>віру</a:t>
            </a:r>
            <a:r>
              <a:rPr lang="ru-RU" dirty="0"/>
              <a:t> в </a:t>
            </a:r>
            <a:r>
              <a:rPr lang="ru-RU" dirty="0" err="1"/>
              <a:t>Єдиного</a:t>
            </a:r>
            <a:r>
              <a:rPr lang="ru-RU" dirty="0"/>
              <a:t> Господа </a:t>
            </a:r>
            <a:r>
              <a:rPr lang="ru-RU" dirty="0" err="1"/>
              <a:t>Дажбога</a:t>
            </a:r>
            <a:r>
              <a:rPr lang="ru-RU" dirty="0"/>
              <a:t>. </a:t>
            </a:r>
            <a:r>
              <a:rPr lang="ru-RU" dirty="0" err="1"/>
              <a:t>РУНВіра</a:t>
            </a:r>
            <a:r>
              <a:rPr lang="ru-RU" dirty="0"/>
              <a:t> є </a:t>
            </a:r>
            <a:r>
              <a:rPr lang="ru-RU" dirty="0" err="1"/>
              <a:t>відповіддю</a:t>
            </a:r>
            <a:r>
              <a:rPr lang="ru-RU" dirty="0"/>
              <a:t> </a:t>
            </a:r>
            <a:r>
              <a:rPr lang="ru-RU" dirty="0" err="1"/>
              <a:t>космополітичним</a:t>
            </a:r>
            <a:r>
              <a:rPr lang="ru-RU" dirty="0"/>
              <a:t> та </a:t>
            </a:r>
            <a:r>
              <a:rPr lang="ru-RU" dirty="0" err="1"/>
              <a:t>атеїстичним</a:t>
            </a:r>
            <a:r>
              <a:rPr lang="ru-RU" dirty="0"/>
              <a:t> настроям в </a:t>
            </a:r>
            <a:r>
              <a:rPr lang="ru-RU" dirty="0" err="1"/>
              <a:t>Україні</a:t>
            </a:r>
            <a:r>
              <a:rPr lang="ru-RU" dirty="0"/>
              <a:t>. Вона </a:t>
            </a:r>
            <a:r>
              <a:rPr lang="ru-RU" dirty="0" err="1"/>
              <a:t>відтворює</a:t>
            </a:r>
            <a:r>
              <a:rPr lang="ru-RU" dirty="0"/>
              <a:t> </a:t>
            </a:r>
            <a:r>
              <a:rPr lang="ru-RU" dirty="0" err="1"/>
              <a:t>національні</a:t>
            </a:r>
            <a:r>
              <a:rPr lang="ru-RU" dirty="0"/>
              <a:t> </a:t>
            </a:r>
            <a:r>
              <a:rPr lang="ru-RU" dirty="0" err="1"/>
              <a:t>особливості</a:t>
            </a:r>
            <a:r>
              <a:rPr lang="ru-RU" dirty="0"/>
              <a:t> </a:t>
            </a:r>
            <a:r>
              <a:rPr lang="ru-RU" dirty="0" err="1"/>
              <a:t>українського</a:t>
            </a:r>
            <a:r>
              <a:rPr lang="ru-RU" dirty="0"/>
              <a:t> народу, як, </a:t>
            </a:r>
            <a:r>
              <a:rPr lang="ru-RU" dirty="0" err="1"/>
              <a:t>наприклад</a:t>
            </a:r>
            <a:r>
              <a:rPr lang="ru-RU" dirty="0"/>
              <a:t>, </a:t>
            </a:r>
            <a:r>
              <a:rPr lang="ru-RU" dirty="0" err="1"/>
              <a:t>юдаїзм</a:t>
            </a:r>
            <a:r>
              <a:rPr lang="ru-RU" dirty="0"/>
              <a:t> — </a:t>
            </a:r>
            <a:r>
              <a:rPr lang="ru-RU" dirty="0" err="1"/>
              <a:t>єврейського</a:t>
            </a:r>
            <a:r>
              <a:rPr lang="ru-RU" dirty="0"/>
              <a:t> </a:t>
            </a:r>
            <a:r>
              <a:rPr lang="ru-RU" dirty="0" err="1"/>
              <a:t>чи</a:t>
            </a:r>
            <a:r>
              <a:rPr lang="ru-RU" dirty="0"/>
              <a:t> </a:t>
            </a:r>
            <a:r>
              <a:rPr lang="ru-RU" dirty="0" err="1"/>
              <a:t>синтоїзм</a:t>
            </a:r>
            <a:r>
              <a:rPr lang="ru-RU" dirty="0"/>
              <a:t> — </a:t>
            </a:r>
            <a:r>
              <a:rPr lang="ru-RU" dirty="0" err="1"/>
              <a:t>японського</a:t>
            </a:r>
            <a:r>
              <a:rPr lang="ru-RU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607122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66206" y="287383"/>
            <a:ext cx="854310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 err="1"/>
              <a:t>РУНВіра</a:t>
            </a:r>
            <a:r>
              <a:rPr lang="ru-RU" dirty="0"/>
              <a:t> </a:t>
            </a:r>
            <a:r>
              <a:rPr lang="ru-RU" dirty="0" err="1"/>
              <a:t>прагне</a:t>
            </a:r>
            <a:r>
              <a:rPr lang="ru-RU" dirty="0"/>
              <a:t> </a:t>
            </a:r>
            <a:r>
              <a:rPr lang="ru-RU" dirty="0" err="1"/>
              <a:t>зберегти</a:t>
            </a:r>
            <a:r>
              <a:rPr lang="ru-RU" dirty="0"/>
              <a:t> </a:t>
            </a:r>
            <a:r>
              <a:rPr lang="ru-RU" dirty="0" err="1"/>
              <a:t>рідну</a:t>
            </a:r>
            <a:r>
              <a:rPr lang="ru-RU" dirty="0"/>
              <a:t> культуру, </a:t>
            </a:r>
            <a:r>
              <a:rPr lang="ru-RU" dirty="0" err="1"/>
              <a:t>звичаї</a:t>
            </a:r>
            <a:r>
              <a:rPr lang="ru-RU" dirty="0"/>
              <a:t> і обряди </a:t>
            </a:r>
            <a:r>
              <a:rPr lang="ru-RU" dirty="0" err="1"/>
              <a:t>українсько-руських</a:t>
            </a:r>
            <a:r>
              <a:rPr lang="ru-RU" dirty="0"/>
              <a:t> земель</a:t>
            </a:r>
            <a:r>
              <a:rPr lang="ru-RU" dirty="0" smtClean="0"/>
              <a:t>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 err="1"/>
              <a:t>Перші</a:t>
            </a:r>
            <a:r>
              <a:rPr lang="ru-RU" dirty="0"/>
              <a:t> </a:t>
            </a:r>
            <a:r>
              <a:rPr lang="ru-RU" dirty="0" err="1"/>
              <a:t>проповіді</a:t>
            </a:r>
            <a:r>
              <a:rPr lang="ru-RU" dirty="0"/>
              <a:t> </a:t>
            </a:r>
            <a:r>
              <a:rPr lang="ru-RU" dirty="0" err="1"/>
              <a:t>РУНВіри</a:t>
            </a:r>
            <a:r>
              <a:rPr lang="ru-RU" dirty="0"/>
              <a:t> почав Лев Силенко у США 1964 року, а 3 </a:t>
            </a:r>
            <a:r>
              <a:rPr lang="ru-RU" dirty="0" err="1"/>
              <a:t>грудня</a:t>
            </a:r>
            <a:r>
              <a:rPr lang="ru-RU" dirty="0"/>
              <a:t> 1966 року </a:t>
            </a:r>
            <a:r>
              <a:rPr lang="ru-RU" dirty="0" err="1"/>
              <a:t>була</a:t>
            </a:r>
            <a:r>
              <a:rPr lang="ru-RU" dirty="0"/>
              <a:t> </a:t>
            </a:r>
            <a:r>
              <a:rPr lang="ru-RU" dirty="0" err="1"/>
              <a:t>офіційно</a:t>
            </a:r>
            <a:r>
              <a:rPr lang="ru-RU" dirty="0"/>
              <a:t> </a:t>
            </a:r>
            <a:r>
              <a:rPr lang="ru-RU" dirty="0" err="1"/>
              <a:t>зареєстрована</a:t>
            </a:r>
            <a:r>
              <a:rPr lang="ru-RU" dirty="0"/>
              <a:t> перша громада </a:t>
            </a:r>
            <a:r>
              <a:rPr lang="ru-RU" dirty="0" err="1"/>
              <a:t>РУНВіри</a:t>
            </a:r>
            <a:r>
              <a:rPr lang="ru-RU" dirty="0"/>
              <a:t> (в Чикаго</a:t>
            </a:r>
            <a:r>
              <a:rPr lang="ru-RU" dirty="0" smtClean="0"/>
              <a:t>).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 err="1"/>
              <a:t>РУНВіра</a:t>
            </a:r>
            <a:r>
              <a:rPr lang="ru-RU" dirty="0"/>
              <a:t> </a:t>
            </a:r>
            <a:r>
              <a:rPr lang="ru-RU" dirty="0" err="1"/>
              <a:t>стверджує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релігій</a:t>
            </a:r>
            <a:r>
              <a:rPr lang="ru-RU" dirty="0"/>
              <a:t> </a:t>
            </a:r>
            <a:r>
              <a:rPr lang="ru-RU" dirty="0" err="1"/>
              <a:t>багато</a:t>
            </a:r>
            <a:r>
              <a:rPr lang="ru-RU" dirty="0"/>
              <a:t> тому, </a:t>
            </a:r>
            <a:r>
              <a:rPr lang="ru-RU" dirty="0" err="1"/>
              <a:t>що</a:t>
            </a:r>
            <a:r>
              <a:rPr lang="ru-RU" dirty="0"/>
              <a:t> є </a:t>
            </a:r>
            <a:r>
              <a:rPr lang="ru-RU" dirty="0" err="1"/>
              <a:t>багато</a:t>
            </a:r>
            <a:r>
              <a:rPr lang="ru-RU" dirty="0"/>
              <a:t> </a:t>
            </a:r>
            <a:r>
              <a:rPr lang="ru-RU" dirty="0" err="1"/>
              <a:t>неоднакових</a:t>
            </a:r>
            <a:r>
              <a:rPr lang="ru-RU" dirty="0"/>
              <a:t> </a:t>
            </a:r>
            <a:r>
              <a:rPr lang="ru-RU" dirty="0" err="1"/>
              <a:t>розумінь</a:t>
            </a:r>
            <a:r>
              <a:rPr lang="ru-RU" dirty="0"/>
              <a:t> Бога. Є </a:t>
            </a:r>
            <a:r>
              <a:rPr lang="ru-RU" dirty="0" err="1"/>
              <a:t>релігії</a:t>
            </a:r>
            <a:r>
              <a:rPr lang="ru-RU" dirty="0"/>
              <a:t> </a:t>
            </a:r>
            <a:r>
              <a:rPr lang="ru-RU" dirty="0" err="1"/>
              <a:t>інтернаціональні</a:t>
            </a:r>
            <a:r>
              <a:rPr lang="ru-RU" dirty="0"/>
              <a:t>: буддизм, </a:t>
            </a:r>
            <a:r>
              <a:rPr lang="ru-RU" dirty="0" err="1"/>
              <a:t>християнство</a:t>
            </a:r>
            <a:r>
              <a:rPr lang="ru-RU" dirty="0"/>
              <a:t>, </a:t>
            </a:r>
            <a:r>
              <a:rPr lang="ru-RU" dirty="0" err="1"/>
              <a:t>іслам</a:t>
            </a:r>
            <a:r>
              <a:rPr lang="ru-RU" dirty="0"/>
              <a:t>. І є народи, </a:t>
            </a:r>
            <a:r>
              <a:rPr lang="ru-RU" dirty="0" err="1"/>
              <a:t>які</a:t>
            </a:r>
            <a:r>
              <a:rPr lang="ru-RU" dirty="0"/>
              <a:t> </a:t>
            </a:r>
            <a:r>
              <a:rPr lang="ru-RU" dirty="0" err="1"/>
              <a:t>мають</a:t>
            </a:r>
            <a:r>
              <a:rPr lang="ru-RU" dirty="0"/>
              <a:t> </a:t>
            </a:r>
            <a:r>
              <a:rPr lang="ru-RU" dirty="0" err="1"/>
              <a:t>національні</a:t>
            </a:r>
            <a:r>
              <a:rPr lang="ru-RU" dirty="0"/>
              <a:t> </a:t>
            </a:r>
            <a:r>
              <a:rPr lang="ru-RU" dirty="0" err="1"/>
              <a:t>релігії</a:t>
            </a:r>
            <a:r>
              <a:rPr lang="ru-RU" dirty="0"/>
              <a:t> (</a:t>
            </a:r>
            <a:r>
              <a:rPr lang="ru-RU" dirty="0" err="1"/>
              <a:t>японці</a:t>
            </a:r>
            <a:r>
              <a:rPr lang="ru-RU" dirty="0"/>
              <a:t>, </a:t>
            </a:r>
            <a:r>
              <a:rPr lang="ru-RU" dirty="0" err="1"/>
              <a:t>індуси</a:t>
            </a:r>
            <a:r>
              <a:rPr lang="ru-RU" dirty="0"/>
              <a:t>, </a:t>
            </a:r>
            <a:r>
              <a:rPr lang="ru-RU" dirty="0" err="1"/>
              <a:t>юдеї</a:t>
            </a:r>
            <a:r>
              <a:rPr lang="ru-RU" dirty="0"/>
              <a:t>, </a:t>
            </a:r>
            <a:r>
              <a:rPr lang="ru-RU" dirty="0" err="1"/>
              <a:t>китайці</a:t>
            </a:r>
            <a:r>
              <a:rPr lang="ru-RU" dirty="0"/>
              <a:t> та </a:t>
            </a:r>
            <a:r>
              <a:rPr lang="ru-RU" dirty="0" err="1"/>
              <a:t>інші</a:t>
            </a:r>
            <a:r>
              <a:rPr lang="ru-RU" dirty="0"/>
              <a:t>). Вони </a:t>
            </a:r>
            <a:r>
              <a:rPr lang="ru-RU" dirty="0" err="1"/>
              <a:t>своїми</a:t>
            </a:r>
            <a:r>
              <a:rPr lang="ru-RU" dirty="0"/>
              <a:t> </a:t>
            </a:r>
            <a:r>
              <a:rPr lang="ru-RU" dirty="0" err="1"/>
              <a:t>національними</a:t>
            </a:r>
            <a:r>
              <a:rPr lang="ru-RU" dirty="0"/>
              <a:t> </a:t>
            </a:r>
            <a:r>
              <a:rPr lang="ru-RU" dirty="0" err="1"/>
              <a:t>вірами</a:t>
            </a:r>
            <a:r>
              <a:rPr lang="ru-RU" dirty="0"/>
              <a:t> </a:t>
            </a:r>
            <a:r>
              <a:rPr lang="ru-RU" dirty="0" err="1"/>
              <a:t>установлюють</a:t>
            </a:r>
            <a:r>
              <a:rPr lang="ru-RU" dirty="0"/>
              <a:t> </a:t>
            </a:r>
            <a:r>
              <a:rPr lang="ru-RU" dirty="0" err="1"/>
              <a:t>своє</a:t>
            </a:r>
            <a:r>
              <a:rPr lang="ru-RU" dirty="0"/>
              <a:t> </a:t>
            </a:r>
            <a:r>
              <a:rPr lang="ru-RU" dirty="0" err="1"/>
              <a:t>окремішне</a:t>
            </a:r>
            <a:r>
              <a:rPr lang="ru-RU" dirty="0"/>
              <a:t> (</a:t>
            </a:r>
            <a:r>
              <a:rPr lang="ru-RU" dirty="0" err="1"/>
              <a:t>незалежне</a:t>
            </a:r>
            <a:r>
              <a:rPr lang="ru-RU" dirty="0"/>
              <a:t>) </a:t>
            </a:r>
            <a:r>
              <a:rPr lang="ru-RU" dirty="0" err="1"/>
              <a:t>місце</a:t>
            </a:r>
            <a:r>
              <a:rPr lang="ru-RU" dirty="0"/>
              <a:t> в духовному </a:t>
            </a:r>
            <a:r>
              <a:rPr lang="ru-RU" dirty="0" err="1"/>
              <a:t>житті</a:t>
            </a:r>
            <a:r>
              <a:rPr lang="ru-RU" dirty="0"/>
              <a:t> </a:t>
            </a:r>
            <a:r>
              <a:rPr lang="ru-RU" dirty="0" err="1"/>
              <a:t>Людства</a:t>
            </a:r>
            <a:r>
              <a:rPr lang="ru-RU" dirty="0"/>
              <a:t>. Та </a:t>
            </a:r>
            <a:r>
              <a:rPr lang="ru-RU" dirty="0" err="1"/>
              <a:t>всі</a:t>
            </a:r>
            <a:r>
              <a:rPr lang="ru-RU" dirty="0"/>
              <a:t> </a:t>
            </a:r>
            <a:r>
              <a:rPr lang="ru-RU" dirty="0" err="1"/>
              <a:t>інтернаціональні</a:t>
            </a:r>
            <a:r>
              <a:rPr lang="ru-RU" dirty="0"/>
              <a:t> </a:t>
            </a:r>
            <a:r>
              <a:rPr lang="ru-RU" dirty="0" err="1"/>
              <a:t>релігії</a:t>
            </a:r>
            <a:r>
              <a:rPr lang="ru-RU" dirty="0"/>
              <a:t> </a:t>
            </a:r>
            <a:r>
              <a:rPr lang="ru-RU" dirty="0" err="1"/>
              <a:t>мають</a:t>
            </a:r>
            <a:r>
              <a:rPr lang="ru-RU" dirty="0"/>
              <a:t> </a:t>
            </a:r>
            <a:r>
              <a:rPr lang="ru-RU" dirty="0" err="1"/>
              <a:t>національне</a:t>
            </a:r>
            <a:r>
              <a:rPr lang="ru-RU" dirty="0"/>
              <a:t> </a:t>
            </a:r>
            <a:r>
              <a:rPr lang="ru-RU" dirty="0" err="1"/>
              <a:t>коріння</a:t>
            </a:r>
            <a:r>
              <a:rPr lang="ru-RU" dirty="0"/>
              <a:t>.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3379" y="3139314"/>
            <a:ext cx="3657607" cy="365760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22" b="12379"/>
          <a:stretch/>
        </p:blipFill>
        <p:spPr>
          <a:xfrm>
            <a:off x="1924594" y="3716643"/>
            <a:ext cx="3640183" cy="1965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53276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589" y="378551"/>
            <a:ext cx="2474051" cy="302384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0594" y="2408198"/>
            <a:ext cx="2779541" cy="405090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1607" y="4075509"/>
            <a:ext cx="2152650" cy="212407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8571" y="204069"/>
            <a:ext cx="2298410" cy="194128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38178" y="2633808"/>
            <a:ext cx="5182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/>
              <a:t>Назва</a:t>
            </a:r>
            <a:r>
              <a:rPr lang="ru-RU" dirty="0"/>
              <a:t> Бога в </a:t>
            </a:r>
            <a:r>
              <a:rPr lang="ru-RU" dirty="0" err="1"/>
              <a:t>РУНВірі</a:t>
            </a:r>
            <a:r>
              <a:rPr lang="ru-RU" dirty="0"/>
              <a:t> - </a:t>
            </a:r>
            <a:r>
              <a:rPr lang="ru-RU" dirty="0" err="1"/>
              <a:t>Дажбог</a:t>
            </a:r>
            <a:r>
              <a:rPr lang="ru-RU" dirty="0"/>
              <a:t> (</a:t>
            </a:r>
            <a:r>
              <a:rPr lang="ru-RU" dirty="0" err="1"/>
              <a:t>Датель</a:t>
            </a:r>
            <a:r>
              <a:rPr lang="ru-RU" dirty="0"/>
              <a:t> </a:t>
            </a:r>
            <a:r>
              <a:rPr lang="ru-RU" dirty="0" err="1"/>
              <a:t>Буття</a:t>
            </a:r>
            <a:r>
              <a:rPr lang="ru-RU" dirty="0" smtClean="0"/>
              <a:t>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16118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4950" y="300445"/>
            <a:ext cx="9052560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 err="1"/>
              <a:t>РУНВіра</a:t>
            </a:r>
            <a:r>
              <a:rPr lang="ru-RU" dirty="0"/>
              <a:t> </a:t>
            </a:r>
            <a:r>
              <a:rPr lang="ru-RU" dirty="0" err="1"/>
              <a:t>критикує</a:t>
            </a:r>
            <a:r>
              <a:rPr lang="ru-RU" dirty="0"/>
              <a:t> </a:t>
            </a:r>
            <a:r>
              <a:rPr lang="ru-RU" dirty="0" err="1"/>
              <a:t>поклоніння</a:t>
            </a:r>
            <a:r>
              <a:rPr lang="ru-RU" dirty="0"/>
              <a:t> </a:t>
            </a:r>
            <a:r>
              <a:rPr lang="ru-RU" dirty="0" err="1"/>
              <a:t>єврейським</a:t>
            </a:r>
            <a:r>
              <a:rPr lang="ru-RU" dirty="0"/>
              <a:t> </a:t>
            </a:r>
            <a:r>
              <a:rPr lang="ru-RU" dirty="0" err="1"/>
              <a:t>святиням</a:t>
            </a:r>
            <a:r>
              <a:rPr lang="ru-RU" dirty="0"/>
              <a:t> (</a:t>
            </a:r>
            <a:r>
              <a:rPr lang="ru-RU" dirty="0" err="1"/>
              <a:t>Єрусалим</a:t>
            </a:r>
            <a:r>
              <a:rPr lang="ru-RU" dirty="0"/>
              <a:t>, </a:t>
            </a:r>
            <a:r>
              <a:rPr lang="ru-RU" dirty="0" err="1"/>
              <a:t>Вифлеєм</a:t>
            </a:r>
            <a:r>
              <a:rPr lang="ru-RU" dirty="0"/>
              <a:t>, Йордан). Тому, </a:t>
            </a:r>
            <a:r>
              <a:rPr lang="ru-RU" dirty="0" err="1"/>
              <a:t>що</a:t>
            </a:r>
            <a:r>
              <a:rPr lang="ru-RU" dirty="0"/>
              <a:t> на </a:t>
            </a:r>
            <a:r>
              <a:rPr lang="ru-RU" dirty="0" err="1"/>
              <a:t>їхню</a:t>
            </a:r>
            <a:r>
              <a:rPr lang="ru-RU" dirty="0"/>
              <a:t> думку </a:t>
            </a:r>
            <a:r>
              <a:rPr lang="ru-RU" dirty="0" err="1"/>
              <a:t>український</a:t>
            </a:r>
            <a:r>
              <a:rPr lang="ru-RU" dirty="0"/>
              <a:t> народ </a:t>
            </a:r>
            <a:r>
              <a:rPr lang="ru-RU" dirty="0" err="1"/>
              <a:t>має</a:t>
            </a:r>
            <a:r>
              <a:rPr lang="ru-RU" dirty="0"/>
              <a:t> </a:t>
            </a:r>
            <a:r>
              <a:rPr lang="ru-RU" dirty="0" err="1"/>
              <a:t>свої</a:t>
            </a:r>
            <a:r>
              <a:rPr lang="ru-RU" dirty="0"/>
              <a:t> </a:t>
            </a:r>
            <a:r>
              <a:rPr lang="ru-RU" dirty="0" err="1"/>
              <a:t>святині</a:t>
            </a:r>
            <a:r>
              <a:rPr lang="ru-RU" dirty="0"/>
              <a:t> (</a:t>
            </a:r>
            <a:r>
              <a:rPr lang="ru-RU" dirty="0" err="1"/>
              <a:t>Дніпро</a:t>
            </a:r>
            <a:r>
              <a:rPr lang="ru-RU" dirty="0"/>
              <a:t>, </a:t>
            </a:r>
            <a:r>
              <a:rPr lang="ru-RU" dirty="0" err="1"/>
              <a:t>Київ</a:t>
            </a:r>
            <a:r>
              <a:rPr lang="ru-RU" dirty="0"/>
              <a:t>, </a:t>
            </a:r>
            <a:r>
              <a:rPr lang="ru-RU" dirty="0" err="1"/>
              <a:t>Хортиця</a:t>
            </a:r>
            <a:r>
              <a:rPr lang="ru-RU" dirty="0"/>
              <a:t> та </a:t>
            </a:r>
            <a:r>
              <a:rPr lang="ru-RU" dirty="0" err="1"/>
              <a:t>ін</a:t>
            </a:r>
            <a:r>
              <a:rPr lang="ru-RU" dirty="0"/>
              <a:t>.). Одним </a:t>
            </a:r>
            <a:r>
              <a:rPr lang="ru-RU" dirty="0" err="1"/>
              <a:t>із</a:t>
            </a:r>
            <a:r>
              <a:rPr lang="ru-RU" dirty="0"/>
              <a:t> понять </a:t>
            </a:r>
            <a:r>
              <a:rPr lang="ru-RU" dirty="0" err="1"/>
              <a:t>вчення</a:t>
            </a:r>
            <a:r>
              <a:rPr lang="ru-RU" dirty="0"/>
              <a:t> є </a:t>
            </a:r>
            <a:r>
              <a:rPr lang="ru-RU" i="1" dirty="0"/>
              <a:t>Духовна </a:t>
            </a:r>
            <a:r>
              <a:rPr lang="ru-RU" i="1" dirty="0" err="1"/>
              <a:t>Незалежність</a:t>
            </a:r>
            <a:r>
              <a:rPr lang="ru-RU" dirty="0"/>
              <a:t>, </a:t>
            </a:r>
            <a:r>
              <a:rPr lang="ru-RU" dirty="0" err="1"/>
              <a:t>котра</a:t>
            </a:r>
            <a:r>
              <a:rPr lang="ru-RU" dirty="0"/>
              <a:t> є священною і покликана </a:t>
            </a:r>
            <a:r>
              <a:rPr lang="ru-RU" dirty="0" err="1"/>
              <a:t>обороняти</a:t>
            </a:r>
            <a:r>
              <a:rPr lang="ru-RU" dirty="0"/>
              <a:t> </a:t>
            </a:r>
            <a:r>
              <a:rPr lang="ru-RU" dirty="0" err="1"/>
              <a:t>національну</a:t>
            </a:r>
            <a:r>
              <a:rPr lang="ru-RU" dirty="0"/>
              <a:t> </a:t>
            </a:r>
            <a:r>
              <a:rPr lang="ru-RU" dirty="0" err="1"/>
              <a:t>свідомість</a:t>
            </a:r>
            <a:r>
              <a:rPr lang="ru-RU" dirty="0"/>
              <a:t>. </a:t>
            </a:r>
            <a:r>
              <a:rPr lang="ru-RU" dirty="0" err="1"/>
              <a:t>Згідно</a:t>
            </a:r>
            <a:r>
              <a:rPr lang="ru-RU" dirty="0"/>
              <a:t> з </a:t>
            </a:r>
            <a:r>
              <a:rPr lang="ru-RU" dirty="0" err="1"/>
              <a:t>РУНВірою</a:t>
            </a:r>
            <a:r>
              <a:rPr lang="ru-RU" dirty="0"/>
              <a:t> </a:t>
            </a:r>
            <a:r>
              <a:rPr lang="ru-RU" dirty="0" err="1"/>
              <a:t>тільки</a:t>
            </a:r>
            <a:r>
              <a:rPr lang="ru-RU" dirty="0"/>
              <a:t> </a:t>
            </a:r>
            <a:r>
              <a:rPr lang="ru-RU" dirty="0" err="1"/>
              <a:t>рідна</a:t>
            </a:r>
            <a:r>
              <a:rPr lang="ru-RU" dirty="0"/>
              <a:t> Влада є дана Богом: вона є слугою Народу, </a:t>
            </a:r>
            <a:r>
              <a:rPr lang="ru-RU" dirty="0" err="1"/>
              <a:t>живе</a:t>
            </a:r>
            <a:r>
              <a:rPr lang="ru-RU" dirty="0"/>
              <a:t> з Народом і в </a:t>
            </a:r>
            <a:r>
              <a:rPr lang="ru-RU" dirty="0" err="1"/>
              <a:t>ім'я</a:t>
            </a:r>
            <a:r>
              <a:rPr lang="ru-RU" dirty="0"/>
              <a:t> Народу</a:t>
            </a:r>
            <a:r>
              <a:rPr lang="ru-RU" dirty="0" smtClean="0"/>
              <a:t>.</a:t>
            </a:r>
          </a:p>
          <a:p>
            <a:endParaRPr lang="ru-RU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 err="1"/>
              <a:t>Учення</a:t>
            </a:r>
            <a:r>
              <a:rPr lang="ru-RU" dirty="0"/>
              <a:t> </a:t>
            </a:r>
            <a:r>
              <a:rPr lang="ru-RU" dirty="0" err="1"/>
              <a:t>спрямоване</a:t>
            </a:r>
            <a:r>
              <a:rPr lang="ru-RU" dirty="0"/>
              <a:t> на </a:t>
            </a:r>
            <a:r>
              <a:rPr lang="ru-RU" dirty="0" err="1"/>
              <a:t>українців</a:t>
            </a:r>
            <a:r>
              <a:rPr lang="ru-RU" dirty="0"/>
              <a:t>, </a:t>
            </a:r>
            <a:r>
              <a:rPr lang="ru-RU" dirty="0" err="1"/>
              <a:t>яким</a:t>
            </a:r>
            <a:r>
              <a:rPr lang="ru-RU" dirty="0"/>
              <a:t> </a:t>
            </a:r>
            <a:r>
              <a:rPr lang="ru-RU" dirty="0" err="1"/>
              <a:t>цікавий</a:t>
            </a:r>
            <a:r>
              <a:rPr lang="ru-RU" dirty="0"/>
              <a:t> </a:t>
            </a:r>
            <a:r>
              <a:rPr lang="ru-RU" dirty="0" err="1"/>
              <a:t>стародавній</a:t>
            </a:r>
            <a:r>
              <a:rPr lang="ru-RU" dirty="0"/>
              <a:t> </a:t>
            </a:r>
            <a:r>
              <a:rPr lang="ru-RU" dirty="0" err="1"/>
              <a:t>світогляд</a:t>
            </a:r>
            <a:r>
              <a:rPr lang="ru-RU" dirty="0"/>
              <a:t> </a:t>
            </a:r>
            <a:r>
              <a:rPr lang="ru-RU" dirty="0" err="1"/>
              <a:t>власного</a:t>
            </a:r>
            <a:r>
              <a:rPr lang="ru-RU" dirty="0"/>
              <a:t> народу, </a:t>
            </a:r>
            <a:r>
              <a:rPr lang="ru-RU" dirty="0" err="1"/>
              <a:t>які</a:t>
            </a:r>
            <a:r>
              <a:rPr lang="ru-RU" dirty="0"/>
              <a:t> </a:t>
            </a:r>
            <a:r>
              <a:rPr lang="ru-RU" dirty="0" err="1"/>
              <a:t>прагнуть</a:t>
            </a:r>
            <a:r>
              <a:rPr lang="ru-RU" dirty="0"/>
              <a:t> </a:t>
            </a:r>
            <a:r>
              <a:rPr lang="ru-RU" dirty="0" err="1"/>
              <a:t>відзначати</a:t>
            </a:r>
            <a:r>
              <a:rPr lang="ru-RU" dirty="0"/>
              <a:t> </a:t>
            </a:r>
            <a:r>
              <a:rPr lang="ru-RU" dirty="0" err="1"/>
              <a:t>рідні</a:t>
            </a:r>
            <a:r>
              <a:rPr lang="ru-RU" dirty="0"/>
              <a:t> свята, </a:t>
            </a:r>
            <a:r>
              <a:rPr lang="ru-RU" dirty="0" err="1"/>
              <a:t>жити</a:t>
            </a:r>
            <a:r>
              <a:rPr lang="ru-RU" dirty="0"/>
              <a:t> за </a:t>
            </a:r>
            <a:r>
              <a:rPr lang="ru-RU" dirty="0" err="1"/>
              <a:t>рідними</a:t>
            </a:r>
            <a:r>
              <a:rPr lang="ru-RU" dirty="0"/>
              <a:t> </a:t>
            </a:r>
            <a:r>
              <a:rPr lang="ru-RU" dirty="0" err="1"/>
              <a:t>багатолітніми</a:t>
            </a:r>
            <a:r>
              <a:rPr lang="ru-RU" dirty="0"/>
              <a:t> </a:t>
            </a:r>
            <a:r>
              <a:rPr lang="ru-RU" dirty="0" err="1"/>
              <a:t>звичаями</a:t>
            </a:r>
            <a:r>
              <a:rPr lang="ru-RU" dirty="0"/>
              <a:t> та обрядами, </a:t>
            </a:r>
            <a:r>
              <a:rPr lang="ru-RU" dirty="0" err="1"/>
              <a:t>котрі</a:t>
            </a:r>
            <a:r>
              <a:rPr lang="ru-RU" dirty="0"/>
              <a:t> </a:t>
            </a:r>
            <a:r>
              <a:rPr lang="ru-RU" dirty="0" err="1"/>
              <a:t>своїм</a:t>
            </a:r>
            <a:r>
              <a:rPr lang="ru-RU" dirty="0"/>
              <a:t> </a:t>
            </a:r>
            <a:r>
              <a:rPr lang="ru-RU" dirty="0" err="1"/>
              <a:t>корінням</a:t>
            </a:r>
            <a:r>
              <a:rPr lang="ru-RU" dirty="0"/>
              <a:t> </a:t>
            </a:r>
            <a:r>
              <a:rPr lang="ru-RU" dirty="0" err="1"/>
              <a:t>сягають</a:t>
            </a:r>
            <a:r>
              <a:rPr lang="ru-RU" dirty="0"/>
              <a:t> </a:t>
            </a:r>
            <a:r>
              <a:rPr lang="ru-RU" dirty="0" err="1"/>
              <a:t>ще</a:t>
            </a:r>
            <a:r>
              <a:rPr lang="ru-RU" dirty="0"/>
              <a:t> </a:t>
            </a:r>
            <a:r>
              <a:rPr lang="ru-RU" dirty="0" err="1"/>
              <a:t>дохристиянських</a:t>
            </a:r>
            <a:r>
              <a:rPr lang="ru-RU" dirty="0"/>
              <a:t> </a:t>
            </a:r>
            <a:r>
              <a:rPr lang="ru-RU" dirty="0" err="1"/>
              <a:t>часів</a:t>
            </a:r>
            <a:r>
              <a:rPr lang="ru-RU" dirty="0"/>
              <a:t>. </a:t>
            </a:r>
            <a:r>
              <a:rPr lang="ru-RU" dirty="0" err="1"/>
              <a:t>РУНВіра</a:t>
            </a:r>
            <a:r>
              <a:rPr lang="ru-RU" dirty="0"/>
              <a:t>, як </a:t>
            </a:r>
            <a:r>
              <a:rPr lang="ru-RU" dirty="0" err="1"/>
              <a:t>релігійна</a:t>
            </a:r>
            <a:r>
              <a:rPr lang="ru-RU" dirty="0"/>
              <a:t> </a:t>
            </a:r>
            <a:r>
              <a:rPr lang="ru-RU" dirty="0" err="1"/>
              <a:t>організація</a:t>
            </a:r>
            <a:r>
              <a:rPr lang="ru-RU" dirty="0"/>
              <a:t>, </a:t>
            </a:r>
            <a:r>
              <a:rPr lang="ru-RU" dirty="0" err="1"/>
              <a:t>зареєстрована</a:t>
            </a:r>
            <a:r>
              <a:rPr lang="ru-RU" dirty="0"/>
              <a:t> в </a:t>
            </a:r>
            <a:r>
              <a:rPr lang="ru-RU" dirty="0" err="1"/>
              <a:t>Уряді</a:t>
            </a:r>
            <a:r>
              <a:rPr lang="ru-RU" dirty="0"/>
              <a:t> </a:t>
            </a:r>
            <a:r>
              <a:rPr lang="ru-RU" dirty="0" err="1"/>
              <a:t>України</a:t>
            </a:r>
            <a:r>
              <a:rPr lang="ru-RU" dirty="0"/>
              <a:t> (</a:t>
            </a:r>
            <a:r>
              <a:rPr lang="ru-RU" dirty="0" err="1"/>
              <a:t>свідоцтво</a:t>
            </a:r>
            <a:r>
              <a:rPr lang="ru-RU" dirty="0"/>
              <a:t> про </a:t>
            </a:r>
            <a:r>
              <a:rPr lang="ru-RU" dirty="0" err="1"/>
              <a:t>реєстрацію</a:t>
            </a:r>
            <a:r>
              <a:rPr lang="ru-RU" dirty="0"/>
              <a:t> № 237 </a:t>
            </a:r>
            <a:r>
              <a:rPr lang="ru-RU" dirty="0" err="1"/>
              <a:t>від</a:t>
            </a:r>
            <a:r>
              <a:rPr lang="ru-RU" dirty="0"/>
              <a:t> 28 </a:t>
            </a:r>
            <a:r>
              <a:rPr lang="ru-RU" dirty="0" err="1"/>
              <a:t>травня</a:t>
            </a:r>
            <a:r>
              <a:rPr lang="ru-RU" dirty="0"/>
              <a:t> 1992 року</a:t>
            </a:r>
            <a:r>
              <a:rPr lang="ru-RU" dirty="0" smtClean="0"/>
              <a:t>).</a:t>
            </a:r>
          </a:p>
          <a:p>
            <a:endParaRPr lang="ru-RU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 err="1"/>
              <a:t>Найбільша</a:t>
            </a:r>
            <a:r>
              <a:rPr lang="ru-RU" dirty="0"/>
              <a:t> громада </a:t>
            </a:r>
            <a:r>
              <a:rPr lang="ru-RU" dirty="0" err="1"/>
              <a:t>РУНВіри</a:t>
            </a:r>
            <a:r>
              <a:rPr lang="ru-RU" dirty="0"/>
              <a:t> у </a:t>
            </a:r>
            <a:r>
              <a:rPr lang="ru-RU" dirty="0" err="1"/>
              <a:t>Львові</a:t>
            </a:r>
            <a:r>
              <a:rPr lang="ru-RU" dirty="0"/>
              <a:t> та </a:t>
            </a:r>
            <a:r>
              <a:rPr lang="ru-RU" dirty="0" err="1"/>
              <a:t>Києві</a:t>
            </a:r>
            <a:r>
              <a:rPr lang="ru-RU" dirty="0"/>
              <a:t>. </a:t>
            </a:r>
            <a:r>
              <a:rPr lang="ru-RU" dirty="0" err="1"/>
              <a:t>Також</a:t>
            </a:r>
            <a:r>
              <a:rPr lang="ru-RU" dirty="0"/>
              <a:t> </a:t>
            </a:r>
            <a:r>
              <a:rPr lang="ru-RU" dirty="0" err="1"/>
              <a:t>рунвістський</a:t>
            </a:r>
            <a:r>
              <a:rPr lang="ru-RU" dirty="0"/>
              <a:t> </a:t>
            </a:r>
            <a:r>
              <a:rPr lang="ru-RU" dirty="0" err="1"/>
              <a:t>рух</a:t>
            </a:r>
            <a:r>
              <a:rPr lang="ru-RU" dirty="0"/>
              <a:t> активно </a:t>
            </a:r>
            <a:r>
              <a:rPr lang="ru-RU" dirty="0" err="1"/>
              <a:t>розвивається</a:t>
            </a:r>
            <a:r>
              <a:rPr lang="ru-RU" dirty="0"/>
              <a:t> на </a:t>
            </a:r>
            <a:r>
              <a:rPr lang="ru-RU" dirty="0" err="1"/>
              <a:t>Поділлі</a:t>
            </a:r>
            <a:r>
              <a:rPr lang="ru-RU" dirty="0"/>
              <a:t>, де </a:t>
            </a:r>
            <a:r>
              <a:rPr lang="ru-RU" dirty="0" err="1"/>
              <a:t>діють</a:t>
            </a:r>
            <a:r>
              <a:rPr lang="ru-RU" dirty="0"/>
              <a:t> </a:t>
            </a:r>
            <a:r>
              <a:rPr lang="ru-RU" dirty="0" err="1"/>
              <a:t>п'ять</a:t>
            </a:r>
            <a:r>
              <a:rPr lang="ru-RU" dirty="0"/>
              <a:t> </a:t>
            </a:r>
            <a:r>
              <a:rPr lang="ru-RU" dirty="0" err="1"/>
              <a:t>офіційно</a:t>
            </a:r>
            <a:r>
              <a:rPr lang="ru-RU" dirty="0"/>
              <a:t> </a:t>
            </a:r>
            <a:r>
              <a:rPr lang="ru-RU" dirty="0" err="1"/>
              <a:t>зареєстрованих</a:t>
            </a:r>
            <a:r>
              <a:rPr lang="ru-RU" dirty="0"/>
              <a:t> громад </a:t>
            </a:r>
            <a:r>
              <a:rPr lang="ru-RU" dirty="0" err="1"/>
              <a:t>вірних</a:t>
            </a:r>
            <a:r>
              <a:rPr lang="ru-RU" dirty="0"/>
              <a:t> </a:t>
            </a:r>
            <a:r>
              <a:rPr lang="ru-RU" dirty="0" err="1"/>
              <a:t>РУНВіри</a:t>
            </a:r>
            <a:r>
              <a:rPr lang="ru-RU" dirty="0"/>
              <a:t> (у </a:t>
            </a:r>
            <a:r>
              <a:rPr lang="ru-RU" dirty="0" err="1"/>
              <a:t>містах</a:t>
            </a:r>
            <a:r>
              <a:rPr lang="ru-RU" dirty="0"/>
              <a:t> </a:t>
            </a:r>
            <a:r>
              <a:rPr lang="ru-RU" dirty="0" err="1"/>
              <a:t>Хмельницькому</a:t>
            </a:r>
            <a:r>
              <a:rPr lang="ru-RU" dirty="0"/>
              <a:t>, </a:t>
            </a:r>
            <a:r>
              <a:rPr lang="ru-RU" dirty="0" err="1"/>
              <a:t>Кам'янці-Подільському</a:t>
            </a:r>
            <a:r>
              <a:rPr lang="ru-RU" dirty="0"/>
              <a:t>, </a:t>
            </a:r>
            <a:r>
              <a:rPr lang="ru-RU" dirty="0" err="1"/>
              <a:t>Старокостянтинові</a:t>
            </a:r>
            <a:r>
              <a:rPr lang="ru-RU" dirty="0"/>
              <a:t>, </a:t>
            </a:r>
            <a:r>
              <a:rPr lang="ru-RU" dirty="0" err="1"/>
              <a:t>Красилові</a:t>
            </a:r>
            <a:r>
              <a:rPr lang="ru-RU" dirty="0"/>
              <a:t>, </a:t>
            </a:r>
            <a:r>
              <a:rPr lang="ru-RU" dirty="0" err="1"/>
              <a:t>Волочиську</a:t>
            </a:r>
            <a:r>
              <a:rPr lang="ru-RU" dirty="0" smtClean="0"/>
              <a:t>).</a:t>
            </a:r>
          </a:p>
          <a:p>
            <a:endParaRPr lang="ru-RU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/>
              <a:t>В </a:t>
            </a:r>
            <a:r>
              <a:rPr lang="ru-RU" dirty="0" err="1"/>
              <a:t>світі</a:t>
            </a:r>
            <a:r>
              <a:rPr lang="ru-RU" dirty="0"/>
              <a:t> </a:t>
            </a:r>
            <a:r>
              <a:rPr lang="ru-RU" dirty="0" err="1"/>
              <a:t>понад</a:t>
            </a:r>
            <a:r>
              <a:rPr lang="ru-RU" dirty="0"/>
              <a:t> 300 громад </a:t>
            </a:r>
            <a:r>
              <a:rPr lang="ru-RU" dirty="0" err="1"/>
              <a:t>РУНВіри</a:t>
            </a:r>
            <a:r>
              <a:rPr lang="ru-RU" dirty="0"/>
              <a:t>.</a:t>
            </a:r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788957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5943" y="287383"/>
            <a:ext cx="9091748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accent1"/>
                </a:solidFill>
              </a:rPr>
              <a:t>СВЯЩЕННІ СИМВОЛИ ВІРИ</a:t>
            </a:r>
          </a:p>
          <a:p>
            <a:endParaRPr lang="uk-UA" dirty="0">
              <a:solidFill>
                <a:schemeClr val="accent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Священна книга </a:t>
            </a:r>
            <a:r>
              <a:rPr lang="ru-RU" dirty="0" err="1"/>
              <a:t>РУНВірівців</a:t>
            </a:r>
            <a:r>
              <a:rPr lang="ru-RU" dirty="0"/>
              <a:t> — </a:t>
            </a:r>
            <a:r>
              <a:rPr lang="ru-RU" i="1" dirty="0"/>
              <a:t>«Мага </a:t>
            </a:r>
            <a:r>
              <a:rPr lang="ru-RU" i="1" dirty="0" err="1"/>
              <a:t>Віра</a:t>
            </a:r>
            <a:r>
              <a:rPr lang="ru-RU" i="1" dirty="0"/>
              <a:t>»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у </a:t>
            </a:r>
            <a:r>
              <a:rPr lang="ru-RU" dirty="0" err="1"/>
              <a:t>перекладі</a:t>
            </a:r>
            <a:r>
              <a:rPr lang="ru-RU" dirty="0"/>
              <a:t> з санскриту </a:t>
            </a:r>
            <a:r>
              <a:rPr lang="ru-RU" dirty="0" err="1"/>
              <a:t>означає</a:t>
            </a:r>
            <a:r>
              <a:rPr lang="ru-RU" dirty="0"/>
              <a:t> «</a:t>
            </a:r>
            <a:r>
              <a:rPr lang="ru-RU" dirty="0" err="1"/>
              <a:t>Могутня</a:t>
            </a:r>
            <a:r>
              <a:rPr lang="ru-RU" dirty="0"/>
              <a:t> </a:t>
            </a:r>
            <a:r>
              <a:rPr lang="ru-RU" dirty="0" err="1"/>
              <a:t>Віра</a:t>
            </a:r>
            <a:r>
              <a:rPr lang="ru-RU" dirty="0"/>
              <a:t>». Автором книги є Лев Силенко. </a:t>
            </a:r>
            <a:r>
              <a:rPr lang="ru-RU" dirty="0" err="1"/>
              <a:t>Видання</a:t>
            </a:r>
            <a:r>
              <a:rPr lang="ru-RU" dirty="0"/>
              <a:t> </a:t>
            </a:r>
            <a:r>
              <a:rPr lang="ru-RU" dirty="0" err="1"/>
              <a:t>покликане</a:t>
            </a:r>
            <a:r>
              <a:rPr lang="ru-RU" dirty="0"/>
              <a:t> </a:t>
            </a:r>
            <a:r>
              <a:rPr lang="ru-RU" dirty="0" err="1"/>
              <a:t>реформувати</a:t>
            </a:r>
            <a:r>
              <a:rPr lang="ru-RU" dirty="0"/>
              <a:t> </a:t>
            </a:r>
            <a:r>
              <a:rPr lang="ru-RU" dirty="0" err="1"/>
              <a:t>давню</a:t>
            </a:r>
            <a:r>
              <a:rPr lang="ru-RU" dirty="0"/>
              <a:t> </a:t>
            </a:r>
            <a:r>
              <a:rPr lang="ru-RU" dirty="0" err="1"/>
              <a:t>політеїстичну</a:t>
            </a:r>
            <a:r>
              <a:rPr lang="ru-RU" dirty="0"/>
              <a:t> </a:t>
            </a:r>
            <a:r>
              <a:rPr lang="ru-RU" dirty="0" err="1"/>
              <a:t>віру</a:t>
            </a:r>
            <a:r>
              <a:rPr lang="ru-RU" dirty="0"/>
              <a:t> </a:t>
            </a:r>
            <a:r>
              <a:rPr lang="ru-RU" dirty="0" err="1"/>
              <a:t>Русі</a:t>
            </a:r>
            <a:r>
              <a:rPr lang="ru-RU" dirty="0"/>
              <a:t> в </a:t>
            </a:r>
            <a:r>
              <a:rPr lang="ru-RU" dirty="0" err="1"/>
              <a:t>монетеїстичну</a:t>
            </a:r>
            <a:r>
              <a:rPr lang="ru-RU" dirty="0"/>
              <a:t> </a:t>
            </a:r>
            <a:r>
              <a:rPr lang="ru-RU" dirty="0" err="1"/>
              <a:t>релігію</a:t>
            </a:r>
            <a:r>
              <a:rPr lang="ru-RU" dirty="0"/>
              <a:t> </a:t>
            </a:r>
            <a:r>
              <a:rPr lang="ru-RU" dirty="0" err="1"/>
              <a:t>сучасного</a:t>
            </a:r>
            <a:r>
              <a:rPr lang="ru-RU" dirty="0"/>
              <a:t> </a:t>
            </a:r>
            <a:r>
              <a:rPr lang="ru-RU" dirty="0" err="1"/>
              <a:t>зразка</a:t>
            </a:r>
            <a:r>
              <a:rPr lang="ru-RU" dirty="0"/>
              <a:t>.</a:t>
            </a:r>
            <a:endParaRPr lang="ru-RU" dirty="0" smtClean="0">
              <a:solidFill>
                <a:schemeClr val="accent1"/>
              </a:solidFill>
            </a:endParaRPr>
          </a:p>
          <a:p>
            <a:endParaRPr lang="uk-UA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err="1"/>
              <a:t>Головним</a:t>
            </a:r>
            <a:r>
              <a:rPr lang="ru-RU" dirty="0"/>
              <a:t> символом </a:t>
            </a:r>
            <a:r>
              <a:rPr lang="ru-RU" dirty="0" err="1"/>
              <a:t>РУНВіри</a:t>
            </a:r>
            <a:r>
              <a:rPr lang="ru-RU" dirty="0"/>
              <a:t> є </a:t>
            </a:r>
            <a:r>
              <a:rPr lang="ru-RU" dirty="0" err="1"/>
              <a:t>зображення</a:t>
            </a:r>
            <a:r>
              <a:rPr lang="ru-RU" dirty="0"/>
              <a:t> </a:t>
            </a:r>
            <a:r>
              <a:rPr lang="ru-RU" i="1" dirty="0" err="1"/>
              <a:t>трисуття</a:t>
            </a:r>
            <a:r>
              <a:rPr lang="ru-RU" dirty="0"/>
              <a:t> (</a:t>
            </a:r>
            <a:r>
              <a:rPr lang="ru-RU" dirty="0" err="1"/>
              <a:t>тризуба</a:t>
            </a:r>
            <a:r>
              <a:rPr lang="ru-RU" dirty="0"/>
              <a:t>),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означає</a:t>
            </a:r>
            <a:r>
              <a:rPr lang="ru-RU" dirty="0"/>
              <a:t> </a:t>
            </a:r>
            <a:r>
              <a:rPr lang="ru-RU" dirty="0" err="1"/>
              <a:t>світ</a:t>
            </a:r>
            <a:r>
              <a:rPr lang="ru-RU" dirty="0"/>
              <a:t> </a:t>
            </a:r>
            <a:r>
              <a:rPr lang="ru-RU" dirty="0" err="1"/>
              <a:t>видимий</a:t>
            </a:r>
            <a:r>
              <a:rPr lang="ru-RU" dirty="0"/>
              <a:t> (</a:t>
            </a:r>
            <a:r>
              <a:rPr lang="ru-RU" i="1" dirty="0" err="1"/>
              <a:t>Яв</a:t>
            </a:r>
            <a:r>
              <a:rPr lang="ru-RU" dirty="0"/>
              <a:t>), </a:t>
            </a:r>
            <a:r>
              <a:rPr lang="ru-RU" dirty="0" err="1"/>
              <a:t>духовний</a:t>
            </a:r>
            <a:r>
              <a:rPr lang="ru-RU" dirty="0"/>
              <a:t> (</a:t>
            </a:r>
            <a:r>
              <a:rPr lang="ru-RU" i="1" dirty="0" err="1"/>
              <a:t>Нав</a:t>
            </a:r>
            <a:r>
              <a:rPr lang="ru-RU" dirty="0"/>
              <a:t>), </a:t>
            </a:r>
            <a:r>
              <a:rPr lang="ru-RU" dirty="0" err="1"/>
              <a:t>закони</a:t>
            </a:r>
            <a:r>
              <a:rPr lang="ru-RU" dirty="0"/>
              <a:t> </a:t>
            </a:r>
            <a:r>
              <a:rPr lang="ru-RU" dirty="0" err="1"/>
              <a:t>природи</a:t>
            </a:r>
            <a:r>
              <a:rPr lang="ru-RU" dirty="0"/>
              <a:t>, </a:t>
            </a:r>
            <a:r>
              <a:rPr lang="ru-RU" dirty="0" err="1"/>
              <a:t>звичаї</a:t>
            </a:r>
            <a:r>
              <a:rPr lang="ru-RU" dirty="0"/>
              <a:t> (</a:t>
            </a:r>
            <a:r>
              <a:rPr lang="ru-RU" i="1" dirty="0"/>
              <a:t>Прав</a:t>
            </a:r>
            <a:r>
              <a:rPr lang="ru-RU" dirty="0"/>
              <a:t>).</a:t>
            </a:r>
          </a:p>
          <a:p>
            <a:endParaRPr lang="ru-RU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err="1"/>
              <a:t>Літочислення</a:t>
            </a:r>
            <a:r>
              <a:rPr lang="ru-RU" dirty="0"/>
              <a:t> у </a:t>
            </a:r>
            <a:r>
              <a:rPr lang="ru-RU" dirty="0" err="1"/>
              <a:t>РУНВірівців</a:t>
            </a:r>
            <a:r>
              <a:rPr lang="ru-RU" dirty="0"/>
              <a:t> </a:t>
            </a:r>
            <a:r>
              <a:rPr lang="ru-RU" dirty="0" err="1"/>
              <a:t>ведеться</a:t>
            </a:r>
            <a:r>
              <a:rPr lang="ru-RU" dirty="0"/>
              <a:t> </a:t>
            </a:r>
            <a:r>
              <a:rPr lang="ru-RU" dirty="0" err="1"/>
              <a:t>від</a:t>
            </a:r>
            <a:r>
              <a:rPr lang="ru-RU" dirty="0"/>
              <a:t> </a:t>
            </a:r>
            <a:r>
              <a:rPr lang="ru-RU" dirty="0" err="1"/>
              <a:t>часів</a:t>
            </a:r>
            <a:r>
              <a:rPr lang="ru-RU" dirty="0"/>
              <a:t> </a:t>
            </a:r>
            <a:r>
              <a:rPr lang="ru-RU" dirty="0" err="1"/>
              <a:t>Мізинської</a:t>
            </a:r>
            <a:r>
              <a:rPr lang="ru-RU" dirty="0"/>
              <a:t> </a:t>
            </a:r>
            <a:r>
              <a:rPr lang="ru-RU" dirty="0" err="1"/>
              <a:t>культури</a:t>
            </a:r>
            <a:r>
              <a:rPr lang="ru-RU" dirty="0"/>
              <a:t>, </a:t>
            </a:r>
            <a:r>
              <a:rPr lang="ru-RU" dirty="0" err="1"/>
              <a:t>пам'ятки</a:t>
            </a:r>
            <a:r>
              <a:rPr lang="ru-RU" dirty="0"/>
              <a:t> </a:t>
            </a:r>
            <a:r>
              <a:rPr lang="ru-RU" dirty="0" err="1"/>
              <a:t>якої</a:t>
            </a:r>
            <a:r>
              <a:rPr lang="ru-RU" dirty="0"/>
              <a:t> </a:t>
            </a:r>
            <a:r>
              <a:rPr lang="ru-RU" dirty="0" err="1"/>
              <a:t>знайдено</a:t>
            </a:r>
            <a:r>
              <a:rPr lang="ru-RU" dirty="0"/>
              <a:t> </a:t>
            </a:r>
            <a:r>
              <a:rPr lang="ru-RU" dirty="0" err="1"/>
              <a:t>біля</a:t>
            </a:r>
            <a:r>
              <a:rPr lang="ru-RU" dirty="0"/>
              <a:t> села </a:t>
            </a:r>
            <a:r>
              <a:rPr lang="ru-RU" dirty="0" err="1"/>
              <a:t>Мізин</a:t>
            </a:r>
            <a:r>
              <a:rPr lang="ru-RU" dirty="0"/>
              <a:t> на </a:t>
            </a:r>
            <a:r>
              <a:rPr lang="ru-RU" dirty="0" err="1"/>
              <a:t>Чернігівщині</a:t>
            </a:r>
            <a:r>
              <a:rPr lang="ru-RU" dirty="0"/>
              <a:t> на </a:t>
            </a:r>
            <a:r>
              <a:rPr lang="ru-RU" dirty="0" err="1"/>
              <a:t>глибині</a:t>
            </a:r>
            <a:r>
              <a:rPr lang="ru-RU" dirty="0"/>
              <a:t> 8 </a:t>
            </a:r>
            <a:r>
              <a:rPr lang="ru-RU" dirty="0" err="1"/>
              <a:t>метрів</a:t>
            </a:r>
            <a:r>
              <a:rPr lang="ru-RU" dirty="0"/>
              <a:t> на </a:t>
            </a:r>
            <a:r>
              <a:rPr lang="ru-RU" dirty="0" err="1"/>
              <a:t>березі</a:t>
            </a:r>
            <a:r>
              <a:rPr lang="ru-RU" dirty="0"/>
              <a:t> </a:t>
            </a:r>
            <a:r>
              <a:rPr lang="ru-RU" dirty="0" err="1"/>
              <a:t>річки</a:t>
            </a:r>
            <a:r>
              <a:rPr lang="ru-RU" dirty="0"/>
              <a:t> </a:t>
            </a:r>
            <a:r>
              <a:rPr lang="ru-RU" dirty="0" err="1"/>
              <a:t>Десни</a:t>
            </a:r>
            <a:r>
              <a:rPr lang="ru-RU" dirty="0"/>
              <a:t>.</a:t>
            </a:r>
          </a:p>
          <a:p>
            <a:endParaRPr lang="ru-RU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Датою </a:t>
            </a:r>
            <a:r>
              <a:rPr lang="ru-RU" dirty="0"/>
              <a:t>початку </a:t>
            </a:r>
            <a:r>
              <a:rPr lang="ru-RU" dirty="0" err="1"/>
              <a:t>літочислення</a:t>
            </a:r>
            <a:r>
              <a:rPr lang="ru-RU" dirty="0"/>
              <a:t> (першим роком) </a:t>
            </a:r>
            <a:r>
              <a:rPr lang="ru-RU" dirty="0" err="1"/>
              <a:t>вважають</a:t>
            </a:r>
            <a:r>
              <a:rPr lang="ru-RU" dirty="0"/>
              <a:t> 9 000 </a:t>
            </a:r>
            <a:r>
              <a:rPr lang="ru-RU" dirty="0" err="1"/>
              <a:t>рік</a:t>
            </a:r>
            <a:r>
              <a:rPr lang="ru-RU" dirty="0"/>
              <a:t> до н. е. </a:t>
            </a:r>
            <a:r>
              <a:rPr lang="ru-RU" dirty="0" err="1"/>
              <a:t>Наприклад</a:t>
            </a:r>
            <a:r>
              <a:rPr lang="ru-RU" dirty="0"/>
              <a:t>, 2008 </a:t>
            </a:r>
            <a:r>
              <a:rPr lang="ru-RU" dirty="0" err="1"/>
              <a:t>рік</a:t>
            </a:r>
            <a:r>
              <a:rPr lang="ru-RU" dirty="0"/>
              <a:t> — </a:t>
            </a:r>
            <a:r>
              <a:rPr lang="ru-RU" dirty="0" err="1"/>
              <a:t>це</a:t>
            </a:r>
            <a:r>
              <a:rPr lang="ru-RU" dirty="0"/>
              <a:t> 11007 </a:t>
            </a:r>
            <a:r>
              <a:rPr lang="ru-RU" dirty="0" err="1"/>
              <a:t>рік</a:t>
            </a:r>
            <a:r>
              <a:rPr lang="ru-RU" dirty="0"/>
              <a:t> </a:t>
            </a:r>
            <a:r>
              <a:rPr lang="ru-RU" dirty="0" err="1"/>
              <a:t>згідно</a:t>
            </a:r>
            <a:r>
              <a:rPr lang="ru-RU" dirty="0"/>
              <a:t> з </a:t>
            </a:r>
            <a:r>
              <a:rPr lang="ru-RU" dirty="0" err="1"/>
              <a:t>літочисленням</a:t>
            </a:r>
            <a:r>
              <a:rPr lang="ru-RU" dirty="0"/>
              <a:t> </a:t>
            </a:r>
            <a:r>
              <a:rPr lang="ru-RU" dirty="0" err="1"/>
              <a:t>РУНВіри</a:t>
            </a:r>
            <a:r>
              <a:rPr lang="ru-RU" dirty="0"/>
              <a:t>.</a:t>
            </a:r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0357" y="408577"/>
            <a:ext cx="1803400" cy="2540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3666" y="3426704"/>
            <a:ext cx="2162175" cy="2114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0177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1257" y="457200"/>
            <a:ext cx="1026740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1"/>
                </a:solidFill>
              </a:rPr>
              <a:t>СІМ ЗАКОНІВ ПРАВИЛЬНОГО ЖИТТЯ</a:t>
            </a:r>
            <a:endParaRPr lang="ru-RU" dirty="0" smtClean="0">
              <a:solidFill>
                <a:schemeClr val="accent1"/>
              </a:solidFill>
            </a:endParaRPr>
          </a:p>
          <a:p>
            <a:pPr marL="342900" indent="-342900">
              <a:buFont typeface="+mj-lt"/>
              <a:buAutoNum type="arabicPeriod"/>
            </a:pPr>
            <a:r>
              <a:rPr lang="ru-RU" dirty="0" err="1" smtClean="0"/>
              <a:t>Правильне</a:t>
            </a:r>
            <a:r>
              <a:rPr lang="ru-RU" dirty="0" smtClean="0"/>
              <a:t> </a:t>
            </a:r>
            <a:r>
              <a:rPr lang="ru-RU" dirty="0" err="1"/>
              <a:t>Мислення</a:t>
            </a:r>
            <a:r>
              <a:rPr lang="ru-RU" dirty="0"/>
              <a:t>: а) Воля б) Мета в) </a:t>
            </a:r>
            <a:r>
              <a:rPr lang="ru-RU" dirty="0" err="1" smtClean="0"/>
              <a:t>Відвага</a:t>
            </a:r>
            <a:endParaRPr lang="ru-RU" dirty="0"/>
          </a:p>
          <a:p>
            <a:pPr marL="342900" indent="-342900">
              <a:buFont typeface="+mj-lt"/>
              <a:buAutoNum type="arabicPeriod"/>
            </a:pPr>
            <a:r>
              <a:rPr lang="ru-RU" dirty="0" err="1"/>
              <a:t>Правильне</a:t>
            </a:r>
            <a:r>
              <a:rPr lang="ru-RU" dirty="0"/>
              <a:t> </a:t>
            </a:r>
            <a:r>
              <a:rPr lang="ru-RU" dirty="0" err="1"/>
              <a:t>Хотіння</a:t>
            </a:r>
            <a:r>
              <a:rPr lang="ru-RU" dirty="0"/>
              <a:t>: а) </a:t>
            </a:r>
            <a:r>
              <a:rPr lang="ru-RU" dirty="0" err="1"/>
              <a:t>Любов</a:t>
            </a:r>
            <a:r>
              <a:rPr lang="ru-RU" dirty="0"/>
              <a:t> б) </a:t>
            </a:r>
            <a:r>
              <a:rPr lang="ru-RU" dirty="0" err="1"/>
              <a:t>Справедливість</a:t>
            </a:r>
            <a:r>
              <a:rPr lang="ru-RU" dirty="0"/>
              <a:t> в) </a:t>
            </a:r>
            <a:r>
              <a:rPr lang="ru-RU" dirty="0" err="1"/>
              <a:t>Послідовність</a:t>
            </a:r>
            <a:endParaRPr lang="ru-RU" dirty="0"/>
          </a:p>
          <a:p>
            <a:pPr marL="342900" indent="-342900">
              <a:buFont typeface="+mj-lt"/>
              <a:buAutoNum type="arabicPeriod"/>
            </a:pPr>
            <a:r>
              <a:rPr lang="ru-RU" dirty="0" err="1"/>
              <a:t>Правильне</a:t>
            </a:r>
            <a:r>
              <a:rPr lang="ru-RU" dirty="0"/>
              <a:t> </a:t>
            </a:r>
            <a:r>
              <a:rPr lang="ru-RU" dirty="0" err="1"/>
              <a:t>виконання</a:t>
            </a:r>
            <a:r>
              <a:rPr lang="ru-RU" dirty="0"/>
              <a:t>: а) </a:t>
            </a:r>
            <a:r>
              <a:rPr lang="ru-RU" dirty="0" err="1"/>
              <a:t>Відповідальність</a:t>
            </a:r>
            <a:r>
              <a:rPr lang="ru-RU" dirty="0"/>
              <a:t> б) </a:t>
            </a:r>
            <a:r>
              <a:rPr lang="ru-RU" dirty="0" err="1"/>
              <a:t>Точність</a:t>
            </a:r>
            <a:r>
              <a:rPr lang="ru-RU" dirty="0"/>
              <a:t> в) </a:t>
            </a:r>
            <a:r>
              <a:rPr lang="ru-RU" dirty="0" err="1"/>
              <a:t>Дисципліна</a:t>
            </a:r>
            <a:endParaRPr lang="ru-RU" dirty="0"/>
          </a:p>
          <a:p>
            <a:pPr marL="342900" indent="-342900">
              <a:buFont typeface="+mj-lt"/>
              <a:buAutoNum type="arabicPeriod"/>
            </a:pPr>
            <a:r>
              <a:rPr lang="ru-RU" dirty="0" err="1"/>
              <a:t>Правильне</a:t>
            </a:r>
            <a:r>
              <a:rPr lang="ru-RU" dirty="0"/>
              <a:t> </a:t>
            </a:r>
            <a:r>
              <a:rPr lang="ru-RU" dirty="0" err="1"/>
              <a:t>ставлення</a:t>
            </a:r>
            <a:r>
              <a:rPr lang="ru-RU" dirty="0"/>
              <a:t> до Себе й </a:t>
            </a:r>
            <a:r>
              <a:rPr lang="ru-RU" dirty="0" err="1"/>
              <a:t>Оточення</a:t>
            </a:r>
            <a:r>
              <a:rPr lang="ru-RU" dirty="0"/>
              <a:t>: а) </a:t>
            </a:r>
            <a:r>
              <a:rPr lang="ru-RU" dirty="0" err="1"/>
              <a:t>Повноцінне</a:t>
            </a:r>
            <a:r>
              <a:rPr lang="ru-RU" dirty="0"/>
              <a:t> «Я» б) </a:t>
            </a:r>
            <a:r>
              <a:rPr lang="ru-RU" dirty="0" err="1"/>
              <a:t>Незалежне</a:t>
            </a:r>
            <a:r>
              <a:rPr lang="ru-RU" dirty="0"/>
              <a:t> «Я» в) </a:t>
            </a:r>
            <a:r>
              <a:rPr lang="ru-RU" dirty="0" err="1"/>
              <a:t>Небайдуже</a:t>
            </a:r>
            <a:r>
              <a:rPr lang="ru-RU" dirty="0"/>
              <a:t> «Я» г) </a:t>
            </a:r>
            <a:r>
              <a:rPr lang="ru-RU" dirty="0" err="1"/>
              <a:t>Узгоджене</a:t>
            </a:r>
            <a:r>
              <a:rPr lang="ru-RU" dirty="0"/>
              <a:t> «Я»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err="1"/>
              <a:t>Правильне</a:t>
            </a:r>
            <a:r>
              <a:rPr lang="ru-RU" dirty="0"/>
              <a:t> </a:t>
            </a:r>
            <a:r>
              <a:rPr lang="ru-RU" dirty="0" err="1"/>
              <a:t>Харчування</a:t>
            </a:r>
            <a:r>
              <a:rPr lang="ru-RU" dirty="0"/>
              <a:t>: а) </a:t>
            </a:r>
            <a:r>
              <a:rPr lang="ru-RU" dirty="0" err="1"/>
              <a:t>Якісна</a:t>
            </a:r>
            <a:r>
              <a:rPr lang="ru-RU" dirty="0"/>
              <a:t> Пожива б) </a:t>
            </a:r>
            <a:r>
              <a:rPr lang="ru-RU" dirty="0" err="1"/>
              <a:t>Національне</a:t>
            </a:r>
            <a:r>
              <a:rPr lang="ru-RU" dirty="0"/>
              <a:t> </a:t>
            </a:r>
            <a:r>
              <a:rPr lang="ru-RU" dirty="0" err="1"/>
              <a:t>Вариво</a:t>
            </a:r>
            <a:r>
              <a:rPr lang="ru-RU" dirty="0"/>
              <a:t> в) </a:t>
            </a:r>
            <a:r>
              <a:rPr lang="ru-RU" dirty="0" err="1"/>
              <a:t>Обрядність</a:t>
            </a:r>
            <a:endParaRPr lang="ru-RU" dirty="0"/>
          </a:p>
          <a:p>
            <a:pPr marL="342900" indent="-342900">
              <a:buFont typeface="+mj-lt"/>
              <a:buAutoNum type="arabicPeriod"/>
            </a:pPr>
            <a:r>
              <a:rPr lang="ru-RU" dirty="0"/>
              <a:t>Правильна </a:t>
            </a:r>
            <a:r>
              <a:rPr lang="ru-RU" dirty="0" err="1"/>
              <a:t>Любов</a:t>
            </a:r>
            <a:r>
              <a:rPr lang="ru-RU" dirty="0"/>
              <a:t>: а) Ненависть і </a:t>
            </a:r>
            <a:r>
              <a:rPr lang="ru-RU" dirty="0" err="1"/>
              <a:t>ощадність</a:t>
            </a:r>
            <a:r>
              <a:rPr lang="ru-RU" dirty="0"/>
              <a:t> б) </a:t>
            </a:r>
            <a:r>
              <a:rPr lang="ru-RU" dirty="0" err="1"/>
              <a:t>Співпереживання</a:t>
            </a:r>
            <a:r>
              <a:rPr lang="ru-RU" dirty="0"/>
              <a:t> і </a:t>
            </a:r>
            <a:r>
              <a:rPr lang="ru-RU" dirty="0" err="1"/>
              <a:t>Жертовність</a:t>
            </a:r>
            <a:r>
              <a:rPr lang="ru-RU" dirty="0"/>
              <a:t> в) Духовна Краса і </a:t>
            </a:r>
            <a:r>
              <a:rPr lang="ru-RU" dirty="0" err="1"/>
              <a:t>Вірність</a:t>
            </a:r>
            <a:endParaRPr lang="ru-RU" dirty="0"/>
          </a:p>
          <a:p>
            <a:pPr marL="342900" indent="-342900">
              <a:buFont typeface="+mj-lt"/>
              <a:buAutoNum type="arabicPeriod"/>
            </a:pPr>
            <a:r>
              <a:rPr lang="ru-RU" dirty="0"/>
              <a:t>Правильна </a:t>
            </a:r>
            <a:r>
              <a:rPr lang="ru-RU" dirty="0" err="1"/>
              <a:t>Віра</a:t>
            </a:r>
            <a:r>
              <a:rPr lang="ru-RU" dirty="0"/>
              <a:t>: а) </a:t>
            </a:r>
            <a:r>
              <a:rPr lang="ru-RU" dirty="0" err="1"/>
              <a:t>Природне</a:t>
            </a:r>
            <a:r>
              <a:rPr lang="ru-RU" dirty="0"/>
              <a:t> </a:t>
            </a:r>
            <a:r>
              <a:rPr lang="ru-RU" dirty="0" err="1"/>
              <a:t>Народження</a:t>
            </a:r>
            <a:r>
              <a:rPr lang="ru-RU" dirty="0"/>
              <a:t> б) </a:t>
            </a:r>
            <a:r>
              <a:rPr lang="ru-RU" dirty="0" err="1"/>
              <a:t>Блаженне</a:t>
            </a:r>
            <a:r>
              <a:rPr lang="ru-RU" dirty="0"/>
              <a:t> </a:t>
            </a:r>
            <a:r>
              <a:rPr lang="ru-RU" dirty="0" err="1"/>
              <a:t>Розуміння</a:t>
            </a:r>
            <a:r>
              <a:rPr lang="ru-RU" dirty="0"/>
              <a:t> в) </a:t>
            </a:r>
            <a:r>
              <a:rPr lang="ru-RU" dirty="0" err="1"/>
              <a:t>Правильне</a:t>
            </a:r>
            <a:r>
              <a:rPr lang="ru-RU" dirty="0"/>
              <a:t> </a:t>
            </a:r>
            <a:r>
              <a:rPr lang="ru-RU" dirty="0" err="1"/>
              <a:t>Призначення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829270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78823" y="222069"/>
            <a:ext cx="9039497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1"/>
                </a:solidFill>
              </a:rPr>
              <a:t>ЗАПОВІДІ </a:t>
            </a:r>
            <a:r>
              <a:rPr lang="ru-RU" b="1" dirty="0" err="1" smtClean="0">
                <a:solidFill>
                  <a:schemeClr val="accent1"/>
                </a:solidFill>
              </a:rPr>
              <a:t>РУНВіри</a:t>
            </a:r>
            <a:endParaRPr lang="ru-RU" b="1" dirty="0">
              <a:solidFill>
                <a:schemeClr val="accent1"/>
              </a:solidFill>
            </a:endParaRPr>
          </a:p>
          <a:p>
            <a:pPr marL="342900" indent="-342900">
              <a:buFont typeface="+mj-lt"/>
              <a:buAutoNum type="arabicPeriod"/>
            </a:pPr>
            <a:r>
              <a:rPr lang="ru-RU" dirty="0" err="1"/>
              <a:t>Розумій</a:t>
            </a:r>
            <a:r>
              <a:rPr lang="ru-RU" dirty="0"/>
              <a:t> і люби Бога </a:t>
            </a:r>
            <a:r>
              <a:rPr lang="ru-RU" dirty="0" err="1"/>
              <a:t>по-рідному</a:t>
            </a:r>
            <a:r>
              <a:rPr lang="ru-RU" dirty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/>
              <a:t>Не поклоняйся </a:t>
            </a:r>
            <a:r>
              <a:rPr lang="ru-RU" dirty="0" err="1"/>
              <a:t>чужоземним</a:t>
            </a:r>
            <a:r>
              <a:rPr lang="ru-RU" dirty="0"/>
              <a:t> </a:t>
            </a:r>
            <a:r>
              <a:rPr lang="ru-RU" dirty="0" err="1"/>
              <a:t>поняттям</a:t>
            </a:r>
            <a:r>
              <a:rPr lang="ru-RU" dirty="0"/>
              <a:t> Бога.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err="1"/>
              <a:t>Самоудосконалюй</a:t>
            </a:r>
            <a:r>
              <a:rPr lang="ru-RU" dirty="0"/>
              <a:t> </a:t>
            </a:r>
            <a:r>
              <a:rPr lang="ru-RU" dirty="0" err="1"/>
              <a:t>розум</a:t>
            </a:r>
            <a:r>
              <a:rPr lang="ru-RU" dirty="0"/>
              <a:t>, душу і </a:t>
            </a:r>
            <a:r>
              <a:rPr lang="ru-RU" dirty="0" err="1"/>
              <a:t>тіло</a:t>
            </a:r>
            <a:r>
              <a:rPr lang="ru-RU" dirty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err="1"/>
              <a:t>Вір</a:t>
            </a:r>
            <a:r>
              <a:rPr lang="ru-RU" dirty="0"/>
              <a:t> у себе.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/>
              <a:t>Люби </a:t>
            </a:r>
            <a:r>
              <a:rPr lang="ru-RU" dirty="0" err="1"/>
              <a:t>родичів</a:t>
            </a:r>
            <a:r>
              <a:rPr lang="ru-RU" dirty="0"/>
              <a:t> </a:t>
            </a:r>
            <a:r>
              <a:rPr lang="ru-RU" dirty="0" err="1"/>
              <a:t>своїх</a:t>
            </a:r>
            <a:r>
              <a:rPr lang="ru-RU" dirty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err="1"/>
              <a:t>Виховуй</a:t>
            </a:r>
            <a:r>
              <a:rPr lang="ru-RU" dirty="0"/>
              <a:t> </a:t>
            </a:r>
            <a:r>
              <a:rPr lang="ru-RU" dirty="0" err="1"/>
              <a:t>дітей</a:t>
            </a:r>
            <a:r>
              <a:rPr lang="ru-RU" dirty="0"/>
              <a:t> </a:t>
            </a:r>
            <a:r>
              <a:rPr lang="ru-RU" dirty="0" err="1"/>
              <a:t>своїх</a:t>
            </a:r>
            <a:r>
              <a:rPr lang="ru-RU" dirty="0"/>
              <a:t> у </a:t>
            </a:r>
            <a:r>
              <a:rPr lang="ru-RU" dirty="0" err="1"/>
              <a:t>дусі</a:t>
            </a:r>
            <a:r>
              <a:rPr lang="ru-RU" dirty="0"/>
              <a:t> </a:t>
            </a:r>
            <a:r>
              <a:rPr lang="ru-RU" dirty="0" err="1"/>
              <a:t>Рідної</a:t>
            </a:r>
            <a:r>
              <a:rPr lang="ru-RU" dirty="0"/>
              <a:t> </a:t>
            </a:r>
            <a:r>
              <a:rPr lang="ru-RU" dirty="0" err="1"/>
              <a:t>Віри</a:t>
            </a:r>
            <a:r>
              <a:rPr lang="ru-RU" dirty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err="1"/>
              <a:t>Шануй</a:t>
            </a:r>
            <a:r>
              <a:rPr lang="ru-RU" dirty="0"/>
              <a:t> </a:t>
            </a:r>
            <a:r>
              <a:rPr lang="ru-RU" dirty="0" err="1"/>
              <a:t>духовність</a:t>
            </a:r>
            <a:r>
              <a:rPr lang="ru-RU" dirty="0"/>
              <a:t> </a:t>
            </a:r>
            <a:r>
              <a:rPr lang="ru-RU" dirty="0" err="1"/>
              <a:t>Предків</a:t>
            </a:r>
            <a:r>
              <a:rPr lang="ru-RU" dirty="0"/>
              <a:t> </a:t>
            </a:r>
            <a:r>
              <a:rPr lang="ru-RU" dirty="0" err="1"/>
              <a:t>своїх</a:t>
            </a:r>
            <a:r>
              <a:rPr lang="ru-RU" dirty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err="1"/>
              <a:t>Шануй</a:t>
            </a:r>
            <a:r>
              <a:rPr lang="ru-RU" dirty="0"/>
              <a:t> свята </a:t>
            </a:r>
            <a:r>
              <a:rPr lang="ru-RU" dirty="0" err="1"/>
              <a:t>Рідної</a:t>
            </a:r>
            <a:r>
              <a:rPr lang="ru-RU" dirty="0"/>
              <a:t> </a:t>
            </a:r>
            <a:r>
              <a:rPr lang="ru-RU" dirty="0" err="1"/>
              <a:t>Віри</a:t>
            </a:r>
            <a:r>
              <a:rPr lang="ru-RU" dirty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/>
              <a:t>Не </a:t>
            </a:r>
            <a:r>
              <a:rPr lang="ru-RU" dirty="0" err="1"/>
              <a:t>самозабувайся</a:t>
            </a:r>
            <a:r>
              <a:rPr lang="ru-RU" dirty="0"/>
              <a:t> на </a:t>
            </a:r>
            <a:r>
              <a:rPr lang="ru-RU" dirty="0" err="1"/>
              <a:t>Чужині</a:t>
            </a:r>
            <a:r>
              <a:rPr lang="ru-RU" dirty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/>
              <a:t>Не </a:t>
            </a:r>
            <a:r>
              <a:rPr lang="ru-RU" dirty="0" err="1"/>
              <a:t>обмовляй</a:t>
            </a:r>
            <a:r>
              <a:rPr lang="ru-RU" dirty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/>
              <a:t>Живи для добра </a:t>
            </a:r>
            <a:r>
              <a:rPr lang="ru-RU" dirty="0" err="1"/>
              <a:t>Вітчизни</a:t>
            </a:r>
            <a:r>
              <a:rPr lang="ru-RU" dirty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/>
              <a:t>Будь </a:t>
            </a:r>
            <a:r>
              <a:rPr lang="ru-RU" dirty="0" err="1"/>
              <a:t>правдивим</a:t>
            </a:r>
            <a:r>
              <a:rPr lang="ru-RU" dirty="0"/>
              <a:t> </a:t>
            </a:r>
            <a:r>
              <a:rPr lang="ru-RU" dirty="0" err="1"/>
              <a:t>свідком</a:t>
            </a:r>
            <a:r>
              <a:rPr lang="ru-RU" dirty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/>
              <a:t>Обороняй </a:t>
            </a:r>
            <a:r>
              <a:rPr lang="ru-RU" dirty="0" err="1"/>
              <a:t>свої</a:t>
            </a:r>
            <a:r>
              <a:rPr lang="ru-RU" dirty="0"/>
              <a:t> </a:t>
            </a:r>
            <a:r>
              <a:rPr lang="ru-RU" dirty="0" err="1"/>
              <a:t>скарби</a:t>
            </a:r>
            <a:r>
              <a:rPr lang="ru-RU" dirty="0"/>
              <a:t> і не </a:t>
            </a:r>
            <a:r>
              <a:rPr lang="ru-RU" dirty="0" err="1"/>
              <a:t>привласнюй</a:t>
            </a:r>
            <a:r>
              <a:rPr lang="ru-RU" dirty="0"/>
              <a:t> </a:t>
            </a:r>
            <a:r>
              <a:rPr lang="ru-RU" dirty="0" err="1"/>
              <a:t>чужі</a:t>
            </a:r>
            <a:r>
              <a:rPr lang="ru-RU" dirty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/>
              <a:t>Не люби </a:t>
            </a:r>
            <a:r>
              <a:rPr lang="ru-RU" dirty="0" err="1"/>
              <a:t>ворогів</a:t>
            </a:r>
            <a:r>
              <a:rPr lang="ru-RU" dirty="0"/>
              <a:t> народу </a:t>
            </a:r>
            <a:r>
              <a:rPr lang="ru-RU" dirty="0" err="1"/>
              <a:t>твого</a:t>
            </a:r>
            <a:r>
              <a:rPr lang="ru-RU" dirty="0"/>
              <a:t>, не будь рабом.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/>
              <a:t>Не лишай у </a:t>
            </a:r>
            <a:r>
              <a:rPr lang="ru-RU" dirty="0" err="1"/>
              <a:t>біді</a:t>
            </a:r>
            <a:r>
              <a:rPr lang="ru-RU" dirty="0"/>
              <a:t> приятеля </a:t>
            </a:r>
            <a:r>
              <a:rPr lang="ru-RU" dirty="0" err="1"/>
              <a:t>твого</a:t>
            </a:r>
            <a:r>
              <a:rPr lang="ru-RU" dirty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/>
              <a:t>Не </a:t>
            </a:r>
            <a:r>
              <a:rPr lang="ru-RU" dirty="0" err="1"/>
              <a:t>зневірюйся</a:t>
            </a:r>
            <a:r>
              <a:rPr lang="ru-RU" dirty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/>
              <a:t>Люби </a:t>
            </a:r>
            <a:r>
              <a:rPr lang="ru-RU" dirty="0" err="1"/>
              <a:t>дітей</a:t>
            </a:r>
            <a:r>
              <a:rPr lang="ru-RU" dirty="0"/>
              <a:t> </a:t>
            </a:r>
            <a:r>
              <a:rPr lang="ru-RU" dirty="0" err="1"/>
              <a:t>свого</a:t>
            </a:r>
            <a:r>
              <a:rPr lang="ru-RU" dirty="0"/>
              <a:t> і чужого народу.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78253726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25</TotalTime>
  <Words>232</Words>
  <Application>Microsoft Office PowerPoint</Application>
  <PresentationFormat>Широкоэкранный</PresentationFormat>
  <Paragraphs>53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3" baseType="lpstr">
      <vt:lpstr>Arial</vt:lpstr>
      <vt:lpstr>Trebuchet MS</vt:lpstr>
      <vt:lpstr>Wingdings</vt:lpstr>
      <vt:lpstr>Wingdings 3</vt:lpstr>
      <vt:lpstr>Аспект</vt:lpstr>
      <vt:lpstr>РІДНА УКРАЇНСЬКА НАЦІОНАЛЬНА ВІРА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РІДНА УКРАЇНСЬКА НАЦІОНАЛЬНА ВІРА</dc:title>
  <dc:creator>Oлександр Кирильчук</dc:creator>
  <cp:lastModifiedBy>Oлександр Кирильчук</cp:lastModifiedBy>
  <cp:revision>3</cp:revision>
  <dcterms:created xsi:type="dcterms:W3CDTF">2021-05-06T09:46:24Z</dcterms:created>
  <dcterms:modified xsi:type="dcterms:W3CDTF">2021-05-06T10:11:48Z</dcterms:modified>
</cp:coreProperties>
</file>