
<file path=[Content_Types].xml><?xml version="1.0" encoding="utf-8"?>
<Types xmlns="http://schemas.openxmlformats.org/package/2006/content-types">
  <Default Extension="jpeg" ContentType="image/jpeg"/>
  <Default Extension="JPG" ContentType="image/.jpg"/>
  <Default Extension="wdp" ContentType="image/vnd.ms-photo"/>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6"/>
  </p:notesMasterIdLst>
  <p:sldIdLst>
    <p:sldId id="257" r:id="rId4"/>
    <p:sldId id="256" r:id="rId5"/>
    <p:sldId id="258" r:id="rId7"/>
    <p:sldId id="260" r:id="rId8"/>
    <p:sldId id="271" r:id="rId9"/>
    <p:sldId id="273" r:id="rId10"/>
    <p:sldId id="274" r:id="rId11"/>
    <p:sldId id="276" r:id="rId12"/>
    <p:sldId id="277" r:id="rId13"/>
    <p:sldId id="278" r:id="rId14"/>
    <p:sldId id="265" r:id="rId15"/>
    <p:sldId id="264" r:id="rId16"/>
    <p:sldId id="262" r:id="rId17"/>
    <p:sldId id="263" r:id="rId18"/>
    <p:sldId id="261" r:id="rId19"/>
    <p:sldId id="266" r:id="rId20"/>
    <p:sldId id="283" r:id="rId21"/>
    <p:sldId id="284" r:id="rId22"/>
    <p:sldId id="285" r:id="rId23"/>
    <p:sldId id="268" r:id="rId24"/>
    <p:sldId id="269" r:id="rId25"/>
    <p:sldId id="270" r:id="rId2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notesMaster" Target="notesMasters/notesMaster1.xml"/><Relationship Id="rId5" Type="http://schemas.openxmlformats.org/officeDocument/2006/relationships/slide" Target="slides/slide2.xml"/><Relationship Id="rId4" Type="http://schemas.openxmlformats.org/officeDocument/2006/relationships/slide" Target="slides/slide1.xml"/><Relationship Id="rId3" Type="http://schemas.openxmlformats.org/officeDocument/2006/relationships/slideMaster" Target="slideMasters/slideMaster2.xml"/><Relationship Id="rId29" Type="http://schemas.openxmlformats.org/officeDocument/2006/relationships/tableStyles" Target="tableStyles.xml"/><Relationship Id="rId28" Type="http://schemas.openxmlformats.org/officeDocument/2006/relationships/viewProps" Target="viewProps.xml"/><Relationship Id="rId27" Type="http://schemas.openxmlformats.org/officeDocument/2006/relationships/presProps" Target="presProps.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E3AD31D-6454-48F5-87A2-C0D64BE2172F}" type="datetimeFigureOut">
              <a:rPr lang="ru-RU" smtClean="0"/>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3EE039-9BB0-47B2-9357-EDB7F782CBBD}" type="slidenum">
              <a:rPr lang="ru-RU" smtClean="0"/>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708FF33F-6DD9-44B8-BE75-2A112C578009}" type="slidenum">
              <a:rPr lang="ru-RU">
                <a:solidFill>
                  <a:prstClr val="black"/>
                </a:solidFill>
              </a:rPr>
            </a:fld>
            <a:endParaRPr lang="ru-RU">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endParaRPr lang="ru-RU" smtClean="0"/>
          </a:p>
        </p:txBody>
      </p:sp>
      <p:sp>
        <p:nvSpPr>
          <p:cNvPr id="4" name="Дата 3"/>
          <p:cNvSpPr>
            <a:spLocks noGrp="1"/>
          </p:cNvSpPr>
          <p:nvPr>
            <p:ph type="dt" sz="half" idx="10"/>
          </p:nvPr>
        </p:nvSpPr>
        <p:spPr/>
        <p:txBody>
          <a:bodyPr/>
          <a:lstStyle/>
          <a:p>
            <a:fld id="{B4C71EC6-210F-42DE-9C53-41977AD35B3D}" type="datetimeFigureOut">
              <a:rPr lang="ru-RU" smtClean="0"/>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endParaRPr lang="ru-RU" smtClean="0"/>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endParaRPr lang="ru-RU" smtClean="0"/>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endParaRPr lang="ru-RU" smtClean="0"/>
          </a:p>
        </p:txBody>
      </p:sp>
      <p:sp>
        <p:nvSpPr>
          <p:cNvPr id="5" name="Дата 4"/>
          <p:cNvSpPr>
            <a:spLocks noGrp="1"/>
          </p:cNvSpPr>
          <p:nvPr>
            <p:ph type="dt" sz="half" idx="10"/>
          </p:nvPr>
        </p:nvSpPr>
        <p:spPr/>
        <p:txBody>
          <a:bodyPr/>
          <a:lstStyle/>
          <a:p>
            <a:fld id="{B4C71EC6-210F-42DE-9C53-41977AD35B3D}" type="datetimeFigureOut">
              <a:rPr lang="ru-RU" smtClean="0"/>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endParaRPr lang="ru-RU" smtClean="0"/>
          </a:p>
        </p:txBody>
      </p:sp>
      <p:sp>
        <p:nvSpPr>
          <p:cNvPr id="5" name="Дата 4"/>
          <p:cNvSpPr>
            <a:spLocks noGrp="1"/>
          </p:cNvSpPr>
          <p:nvPr>
            <p:ph type="dt" sz="half" idx="10"/>
          </p:nvPr>
        </p:nvSpPr>
        <p:spPr/>
        <p:txBody>
          <a:bodyPr/>
          <a:lstStyle/>
          <a:p>
            <a:fld id="{B4C71EC6-210F-42DE-9C53-41977AD35B3D}" type="datetimeFigureOut">
              <a:rPr lang="ru-RU" smtClean="0"/>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02B5EAEF-7C79-47DC-ACA1-D9AE09354327}" type="datetimeFigureOut">
              <a:rPr lang="ru-RU">
                <a:solidFill>
                  <a:prstClr val="black">
                    <a:tint val="75000"/>
                  </a:prstClr>
                </a:solidFill>
              </a:rPr>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lvl1pPr>
              <a:defRPr/>
            </a:lvl1pPr>
          </a:lstStyle>
          <a:p>
            <a:fld id="{9BD8CC50-6641-4CD5-A9F6-96295B54D708}" type="slidenum">
              <a:rPr lang="ru-RU" altLang="uk-UA"/>
            </a:fld>
            <a:endParaRPr lang="ru-RU" altLang="uk-UA"/>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Пользовательский макет">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pPr>
              <a:defRPr/>
            </a:pPr>
            <a:fld id="{B449DAE3-DE03-4941-9350-4021F7370AEE}" type="datetimeFigureOut">
              <a:rPr lang="ru-RU">
                <a:solidFill>
                  <a:prstClr val="black">
                    <a:tint val="75000"/>
                  </a:prstClr>
                </a:solidFill>
              </a:rPr>
            </a:fld>
            <a:endParaRPr lang="ru-RU">
              <a:solidFill>
                <a:prstClr val="black">
                  <a:tint val="75000"/>
                </a:prstClr>
              </a:solidFill>
            </a:endParaRPr>
          </a:p>
        </p:txBody>
      </p:sp>
      <p:sp>
        <p:nvSpPr>
          <p:cNvPr id="4" name="Нижний колонтитул 3"/>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5" name="Номер слайда 4"/>
          <p:cNvSpPr>
            <a:spLocks noGrp="1"/>
          </p:cNvSpPr>
          <p:nvPr>
            <p:ph type="sldNum" sz="quarter" idx="12"/>
          </p:nvPr>
        </p:nvSpPr>
        <p:spPr/>
        <p:txBody>
          <a:bodyPr/>
          <a:lstStyle>
            <a:lvl1pPr>
              <a:defRPr/>
            </a:lvl1pPr>
          </a:lstStyle>
          <a:p>
            <a:fld id="{2F03878A-E5DC-4F9F-BB1D-D786A6C71573}" type="slidenum">
              <a:rPr lang="ru-RU" altLang="uk-UA"/>
            </a:fld>
            <a:endParaRPr lang="ru-RU" altLang="uk-UA"/>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1_Пользовательский макет">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pPr>
              <a:defRPr/>
            </a:pPr>
            <a:fld id="{6472D684-4CBB-4DF6-A253-A046ADCBF93F}" type="datetimeFigureOut">
              <a:rPr lang="ru-RU">
                <a:solidFill>
                  <a:prstClr val="black">
                    <a:tint val="75000"/>
                  </a:prstClr>
                </a:solidFill>
              </a:rPr>
            </a:fld>
            <a:endParaRPr lang="ru-RU">
              <a:solidFill>
                <a:prstClr val="black">
                  <a:tint val="75000"/>
                </a:prstClr>
              </a:solidFill>
            </a:endParaRPr>
          </a:p>
        </p:txBody>
      </p:sp>
      <p:sp>
        <p:nvSpPr>
          <p:cNvPr id="4" name="Нижний колонтитул 3"/>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5" name="Номер слайда 4"/>
          <p:cNvSpPr>
            <a:spLocks noGrp="1"/>
          </p:cNvSpPr>
          <p:nvPr>
            <p:ph type="sldNum" sz="quarter" idx="12"/>
          </p:nvPr>
        </p:nvSpPr>
        <p:spPr/>
        <p:txBody>
          <a:bodyPr/>
          <a:lstStyle>
            <a:lvl1pPr>
              <a:defRPr/>
            </a:lvl1pPr>
          </a:lstStyle>
          <a:p>
            <a:fld id="{1410BC2D-2A7C-4D57-A6F5-87ED7F9F123B}" type="slidenum">
              <a:rPr lang="ru-RU" altLang="uk-UA"/>
            </a:fld>
            <a:endParaRPr lang="ru-RU" altLang="uk-UA"/>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4E45BA8C-B929-4B70-A4E2-F7B5AEF576D1}" type="datetimeFigureOut">
              <a:rPr lang="ru-RU">
                <a:solidFill>
                  <a:prstClr val="black">
                    <a:tint val="75000"/>
                  </a:prstClr>
                </a:solidFill>
              </a:rPr>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lvl1pPr>
              <a:defRPr/>
            </a:lvl1pPr>
          </a:lstStyle>
          <a:p>
            <a:fld id="{E469766C-2531-4E9C-92DD-2A97201F1A9A}" type="slidenum">
              <a:rPr lang="ru-RU" altLang="uk-UA"/>
            </a:fld>
            <a:endParaRPr lang="ru-RU" altLang="uk-UA"/>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endParaRPr lang="ru-RU" smtClean="0"/>
          </a:p>
        </p:txBody>
      </p:sp>
      <p:sp>
        <p:nvSpPr>
          <p:cNvPr id="4" name="Дата 3"/>
          <p:cNvSpPr>
            <a:spLocks noGrp="1"/>
          </p:cNvSpPr>
          <p:nvPr>
            <p:ph type="dt" sz="half" idx="10"/>
          </p:nvPr>
        </p:nvSpPr>
        <p:spPr/>
        <p:txBody>
          <a:bodyPr/>
          <a:lstStyle>
            <a:lvl1pPr>
              <a:defRPr/>
            </a:lvl1pPr>
          </a:lstStyle>
          <a:p>
            <a:pPr>
              <a:defRPr/>
            </a:pPr>
            <a:fld id="{E1CD32AB-6D07-4405-9DAF-A4FEE05BBD48}" type="datetimeFigureOut">
              <a:rPr lang="ru-RU">
                <a:solidFill>
                  <a:prstClr val="black">
                    <a:tint val="75000"/>
                  </a:prstClr>
                </a:solidFill>
              </a:rPr>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lvl1pPr>
              <a:defRPr/>
            </a:lvl1pPr>
          </a:lstStyle>
          <a:p>
            <a:fld id="{36B691F6-452F-41B8-BBBA-501CCDA1EC99}" type="slidenum">
              <a:rPr lang="ru-RU" altLang="uk-UA"/>
            </a:fld>
            <a:endParaRPr lang="ru-RU" altLang="uk-UA"/>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A5A7B2F8-39B8-4473-8AFF-B4A6BD8A85BA}" type="datetimeFigureOut">
              <a:rPr lang="ru-RU">
                <a:solidFill>
                  <a:prstClr val="black">
                    <a:tint val="75000"/>
                  </a:prstClr>
                </a:solidFill>
              </a:rPr>
            </a:fld>
            <a:endParaRPr lang="ru-RU">
              <a:solidFill>
                <a:prstClr val="black">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7" name="Номер слайда 5"/>
          <p:cNvSpPr>
            <a:spLocks noGrp="1"/>
          </p:cNvSpPr>
          <p:nvPr>
            <p:ph type="sldNum" sz="quarter" idx="12"/>
          </p:nvPr>
        </p:nvSpPr>
        <p:spPr/>
        <p:txBody>
          <a:bodyPr/>
          <a:lstStyle>
            <a:lvl1pPr>
              <a:defRPr/>
            </a:lvl1pPr>
          </a:lstStyle>
          <a:p>
            <a:fld id="{8CF6EB85-548E-4D93-896C-565DEE0E4705}" type="slidenum">
              <a:rPr lang="ru-RU" altLang="uk-UA"/>
            </a:fld>
            <a:endParaRPr lang="ru-RU" altLang="uk-UA"/>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endParaRPr lang="ru-RU" smtClean="0"/>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endParaRPr lang="ru-RU" smtClean="0"/>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8AFADACA-D100-4C1D-84D3-D13608D333A8}" type="datetimeFigureOut">
              <a:rPr lang="ru-RU">
                <a:solidFill>
                  <a:prstClr val="black">
                    <a:tint val="75000"/>
                  </a:prstClr>
                </a:solidFill>
              </a:rPr>
            </a:fld>
            <a:endParaRPr lang="ru-RU">
              <a:solidFill>
                <a:prstClr val="black">
                  <a:tint val="75000"/>
                </a:prstClr>
              </a:solidFill>
            </a:endParaRPr>
          </a:p>
        </p:txBody>
      </p:sp>
      <p:sp>
        <p:nvSpPr>
          <p:cNvPr id="8"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9" name="Номер слайда 5"/>
          <p:cNvSpPr>
            <a:spLocks noGrp="1"/>
          </p:cNvSpPr>
          <p:nvPr>
            <p:ph type="sldNum" sz="quarter" idx="12"/>
          </p:nvPr>
        </p:nvSpPr>
        <p:spPr/>
        <p:txBody>
          <a:bodyPr/>
          <a:lstStyle>
            <a:lvl1pPr>
              <a:defRPr/>
            </a:lvl1pPr>
          </a:lstStyle>
          <a:p>
            <a:fld id="{D7C93162-5AD3-4D92-9C48-69EBE0CF2DC7}" type="slidenum">
              <a:rPr lang="ru-RU" altLang="uk-UA"/>
            </a:fld>
            <a:endParaRPr lang="ru-RU" altLang="uk-UA"/>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3861EA6F-D29A-4DBB-8E69-83F17DFF6277}" type="datetimeFigureOut">
              <a:rPr lang="ru-RU">
                <a:solidFill>
                  <a:prstClr val="black">
                    <a:tint val="75000"/>
                  </a:prstClr>
                </a:solidFill>
              </a:rPr>
            </a:fld>
            <a:endParaRPr lang="ru-RU">
              <a:solidFill>
                <a:prstClr val="black">
                  <a:tint val="75000"/>
                </a:prstClr>
              </a:solidFill>
            </a:endParaRPr>
          </a:p>
        </p:txBody>
      </p:sp>
      <p:sp>
        <p:nvSpPr>
          <p:cNvPr id="4"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5" name="Номер слайда 5"/>
          <p:cNvSpPr>
            <a:spLocks noGrp="1"/>
          </p:cNvSpPr>
          <p:nvPr>
            <p:ph type="sldNum" sz="quarter" idx="12"/>
          </p:nvPr>
        </p:nvSpPr>
        <p:spPr/>
        <p:txBody>
          <a:bodyPr/>
          <a:lstStyle>
            <a:lvl1pPr>
              <a:defRPr/>
            </a:lvl1pPr>
          </a:lstStyle>
          <a:p>
            <a:fld id="{EF15C36B-6B7D-40FC-A32E-D46B3ACF1FEB}" type="slidenum">
              <a:rPr lang="ru-RU" altLang="uk-UA"/>
            </a:fld>
            <a:endParaRPr lang="ru-RU" altLang="uk-UA"/>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8EEBF6BD-DF69-4200-BE17-2F44573CACAF}" type="datetimeFigureOut">
              <a:rPr lang="ru-RU">
                <a:solidFill>
                  <a:prstClr val="black">
                    <a:tint val="75000"/>
                  </a:prstClr>
                </a:solidFill>
              </a:rPr>
            </a:fld>
            <a:endParaRPr lang="ru-RU">
              <a:solidFill>
                <a:prstClr val="black">
                  <a:tint val="75000"/>
                </a:prstClr>
              </a:solidFill>
            </a:endParaRPr>
          </a:p>
        </p:txBody>
      </p:sp>
      <p:sp>
        <p:nvSpPr>
          <p:cNvPr id="3"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4" name="Номер слайда 5"/>
          <p:cNvSpPr>
            <a:spLocks noGrp="1"/>
          </p:cNvSpPr>
          <p:nvPr>
            <p:ph type="sldNum" sz="quarter" idx="12"/>
          </p:nvPr>
        </p:nvSpPr>
        <p:spPr/>
        <p:txBody>
          <a:bodyPr/>
          <a:lstStyle>
            <a:lvl1pPr>
              <a:defRPr/>
            </a:lvl1pPr>
          </a:lstStyle>
          <a:p>
            <a:fld id="{453C19B1-BCD5-4E96-B4B1-610202D9BC09}" type="slidenum">
              <a:rPr lang="ru-RU" altLang="uk-UA"/>
            </a:fld>
            <a:endParaRPr lang="ru-RU" altLang="uk-UA"/>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endParaRPr lang="ru-RU" smtClean="0"/>
          </a:p>
        </p:txBody>
      </p:sp>
      <p:sp>
        <p:nvSpPr>
          <p:cNvPr id="5" name="Дата 3"/>
          <p:cNvSpPr>
            <a:spLocks noGrp="1"/>
          </p:cNvSpPr>
          <p:nvPr>
            <p:ph type="dt" sz="half" idx="10"/>
          </p:nvPr>
        </p:nvSpPr>
        <p:spPr/>
        <p:txBody>
          <a:bodyPr/>
          <a:lstStyle>
            <a:lvl1pPr>
              <a:defRPr/>
            </a:lvl1pPr>
          </a:lstStyle>
          <a:p>
            <a:pPr>
              <a:defRPr/>
            </a:pPr>
            <a:fld id="{A5944AC1-A570-40C8-B46C-C3C7B7F19D3D}" type="datetimeFigureOut">
              <a:rPr lang="ru-RU">
                <a:solidFill>
                  <a:prstClr val="black">
                    <a:tint val="75000"/>
                  </a:prstClr>
                </a:solidFill>
              </a:rPr>
            </a:fld>
            <a:endParaRPr lang="ru-RU">
              <a:solidFill>
                <a:prstClr val="black">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7" name="Номер слайда 5"/>
          <p:cNvSpPr>
            <a:spLocks noGrp="1"/>
          </p:cNvSpPr>
          <p:nvPr>
            <p:ph type="sldNum" sz="quarter" idx="12"/>
          </p:nvPr>
        </p:nvSpPr>
        <p:spPr/>
        <p:txBody>
          <a:bodyPr/>
          <a:lstStyle>
            <a:lvl1pPr>
              <a:defRPr/>
            </a:lvl1pPr>
          </a:lstStyle>
          <a:p>
            <a:fld id="{B9EBCC7E-7972-4A21-B220-A5AABC93EBF6}" type="slidenum">
              <a:rPr lang="ru-RU" altLang="uk-UA"/>
            </a:fld>
            <a:endParaRPr lang="ru-RU" altLang="uk-UA"/>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endParaRPr lang="ru-RU" smtClean="0"/>
          </a:p>
        </p:txBody>
      </p:sp>
      <p:sp>
        <p:nvSpPr>
          <p:cNvPr id="5" name="Дата 3"/>
          <p:cNvSpPr>
            <a:spLocks noGrp="1"/>
          </p:cNvSpPr>
          <p:nvPr>
            <p:ph type="dt" sz="half" idx="10"/>
          </p:nvPr>
        </p:nvSpPr>
        <p:spPr/>
        <p:txBody>
          <a:bodyPr/>
          <a:lstStyle>
            <a:lvl1pPr>
              <a:defRPr/>
            </a:lvl1pPr>
          </a:lstStyle>
          <a:p>
            <a:pPr>
              <a:defRPr/>
            </a:pPr>
            <a:fld id="{93FE32FC-8073-4FBA-A1A5-0F774407B34E}" type="datetimeFigureOut">
              <a:rPr lang="ru-RU">
                <a:solidFill>
                  <a:prstClr val="black">
                    <a:tint val="75000"/>
                  </a:prstClr>
                </a:solidFill>
              </a:rPr>
            </a:fld>
            <a:endParaRPr lang="ru-RU">
              <a:solidFill>
                <a:prstClr val="black">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7" name="Номер слайда 5"/>
          <p:cNvSpPr>
            <a:spLocks noGrp="1"/>
          </p:cNvSpPr>
          <p:nvPr>
            <p:ph type="sldNum" sz="quarter" idx="12"/>
          </p:nvPr>
        </p:nvSpPr>
        <p:spPr/>
        <p:txBody>
          <a:bodyPr/>
          <a:lstStyle>
            <a:lvl1pPr>
              <a:defRPr/>
            </a:lvl1pPr>
          </a:lstStyle>
          <a:p>
            <a:fld id="{62E2B41C-9BAA-412F-AA65-ADA1940BADDD}" type="slidenum">
              <a:rPr lang="ru-RU" altLang="uk-UA"/>
            </a:fld>
            <a:endParaRPr lang="ru-RU" altLang="uk-UA"/>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606E12DD-BA61-4C61-9205-C31E39A6B01E}" type="datetimeFigureOut">
              <a:rPr lang="ru-RU">
                <a:solidFill>
                  <a:prstClr val="black">
                    <a:tint val="75000"/>
                  </a:prstClr>
                </a:solidFill>
              </a:rPr>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lvl1pPr>
              <a:defRPr/>
            </a:lvl1pPr>
          </a:lstStyle>
          <a:p>
            <a:fld id="{F4064A32-12AF-4C38-BD45-BB15157DBD7B}" type="slidenum">
              <a:rPr lang="ru-RU" altLang="uk-UA"/>
            </a:fld>
            <a:endParaRPr lang="ru-RU" altLang="uk-UA"/>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E01E9534-2CD2-4E90-9837-9FD6768BEAD9}" type="datetimeFigureOut">
              <a:rPr lang="ru-RU">
                <a:solidFill>
                  <a:prstClr val="black">
                    <a:tint val="75000"/>
                  </a:prstClr>
                </a:solidFill>
              </a:rPr>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lvl1pPr>
              <a:defRPr/>
            </a:lvl1pPr>
          </a:lstStyle>
          <a:p>
            <a:fld id="{C479006E-2857-4AE5-ACA5-74995CC77AD9}" type="slidenum">
              <a:rPr lang="ru-RU" altLang="uk-UA"/>
            </a:fld>
            <a:endParaRPr lang="ru-RU" altLang="uk-UA"/>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5" Type="http://schemas.openxmlformats.org/officeDocument/2006/relationships/theme" Target="../theme/theme2.xml"/><Relationship Id="rId14" Type="http://schemas.openxmlformats.org/officeDocument/2006/relationships/image" Target="../media/image4.jpeg"/><Relationship Id="rId13" Type="http://schemas.openxmlformats.org/officeDocument/2006/relationships/slideLayout" Target="../slideLayouts/slideLayout24.xml"/><Relationship Id="rId12" Type="http://schemas.openxmlformats.org/officeDocument/2006/relationships/slideLayout" Target="../slideLayouts/slideLayout23.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ru-RU" altLang="uk-UA" smtClean="0"/>
              <a:t>Образец заголовка</a:t>
            </a:r>
            <a:endParaRPr lang="ru-RU" altLang="uk-UA" smtClean="0"/>
          </a:p>
        </p:txBody>
      </p:sp>
      <p:sp>
        <p:nvSpPr>
          <p:cNvPr id="1027" name="Текст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ru-RU" altLang="uk-UA" smtClean="0"/>
              <a:t>Образец текста</a:t>
            </a:r>
            <a:endParaRPr lang="ru-RU" altLang="uk-UA" smtClean="0"/>
          </a:p>
          <a:p>
            <a:pPr lvl="1"/>
            <a:r>
              <a:rPr lang="ru-RU" altLang="uk-UA" smtClean="0"/>
              <a:t>Второй уровень</a:t>
            </a:r>
            <a:endParaRPr lang="ru-RU" altLang="uk-UA" smtClean="0"/>
          </a:p>
          <a:p>
            <a:pPr lvl="2"/>
            <a:r>
              <a:rPr lang="ru-RU" altLang="uk-UA" smtClean="0"/>
              <a:t>Третий уровень</a:t>
            </a:r>
            <a:endParaRPr lang="ru-RU" altLang="uk-UA" smtClean="0"/>
          </a:p>
          <a:p>
            <a:pPr lvl="3"/>
            <a:r>
              <a:rPr lang="ru-RU" altLang="uk-UA" smtClean="0"/>
              <a:t>Четвертый уровень</a:t>
            </a:r>
            <a:endParaRPr lang="ru-RU" altLang="uk-UA" smtClean="0"/>
          </a:p>
          <a:p>
            <a:pPr lvl="4"/>
            <a:r>
              <a:rPr lang="ru-RU" altLang="uk-UA" smtClean="0"/>
              <a:t>Пятый уровень</a:t>
            </a:r>
            <a:endParaRPr lang="ru-RU" altLang="uk-UA" smtClean="0"/>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4DC71D15-2237-4134-ABB9-BCB9CC3E32C3}" type="datetimeFigureOut">
              <a:rPr lang="ru-RU">
                <a:solidFill>
                  <a:prstClr val="black">
                    <a:tint val="75000"/>
                  </a:prstClr>
                </a:solidFill>
              </a:rPr>
            </a:fld>
            <a:endParaRPr lang="ru-RU">
              <a:solidFill>
                <a:prstClr val="black">
                  <a:tint val="75000"/>
                </a:prstClr>
              </a:solidFill>
            </a:endParaRPr>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ru-RU">
              <a:solidFill>
                <a:prstClr val="black">
                  <a:tint val="75000"/>
                </a:prstClr>
              </a:solidFill>
            </a:endParaRPr>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lstStyle>
            <a:lvl1pPr algn="r" eaLnBrk="1" hangingPunct="1">
              <a:defRPr sz="1200">
                <a:solidFill>
                  <a:srgbClr val="898989"/>
                </a:solidFill>
                <a:latin typeface="Times New Roman" panose="02020603050405020304" pitchFamily="18" charset="0"/>
              </a:defRPr>
            </a:lvl1pPr>
          </a:lstStyle>
          <a:p>
            <a:pPr fontAlgn="base">
              <a:spcBef>
                <a:spcPct val="0"/>
              </a:spcBef>
              <a:spcAft>
                <a:spcPct val="0"/>
              </a:spcAft>
            </a:pPr>
            <a:fld id="{5E37778F-D33B-4C8F-ABBF-CBCB03B04F14}" type="slidenum">
              <a:rPr lang="ru-RU" altLang="uk-UA" smtClean="0">
                <a:cs typeface="Arial" panose="020B0604020202020204" pitchFamily="34" charset="0"/>
              </a:rPr>
            </a:fld>
            <a:endParaRPr lang="ru-RU" altLang="uk-UA" smtClean="0">
              <a:cs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Arial" panose="020B0604020202020204" pitchFamily="34" charset="0"/>
        </a:defRPr>
      </a:lvl2pPr>
      <a:lvl3pPr algn="ctr" rtl="0" eaLnBrk="0" fontAlgn="base" hangingPunct="0">
        <a:spcBef>
          <a:spcPct val="0"/>
        </a:spcBef>
        <a:spcAft>
          <a:spcPct val="0"/>
        </a:spcAft>
        <a:defRPr sz="4400">
          <a:solidFill>
            <a:schemeClr val="tx1"/>
          </a:solidFill>
          <a:latin typeface="Arial" panose="020B0604020202020204" pitchFamily="34" charset="0"/>
        </a:defRPr>
      </a:lvl3pPr>
      <a:lvl4pPr algn="ctr" rtl="0" eaLnBrk="0" fontAlgn="base" hangingPunct="0">
        <a:spcBef>
          <a:spcPct val="0"/>
        </a:spcBef>
        <a:spcAft>
          <a:spcPct val="0"/>
        </a:spcAft>
        <a:defRPr sz="4400">
          <a:solidFill>
            <a:schemeClr val="tx1"/>
          </a:solidFill>
          <a:latin typeface="Arial" panose="020B0604020202020204" pitchFamily="34" charset="0"/>
        </a:defRPr>
      </a:lvl4pPr>
      <a:lvl5pPr algn="ctr" rtl="0" eaLnBrk="0" fontAlgn="base" hangingPunct="0">
        <a:spcBef>
          <a:spcPct val="0"/>
        </a:spcBef>
        <a:spcAft>
          <a:spcPct val="0"/>
        </a:spcAft>
        <a:defRPr sz="4400">
          <a:solidFill>
            <a:schemeClr val="tx1"/>
          </a:solidFill>
          <a:latin typeface="Arial" panose="020B0604020202020204" pitchFamily="34" charset="0"/>
        </a:defRPr>
      </a:lvl5pPr>
      <a:lvl6pPr marL="457200" algn="ctr" rtl="0" fontAlgn="base">
        <a:spcBef>
          <a:spcPct val="0"/>
        </a:spcBef>
        <a:spcAft>
          <a:spcPct val="0"/>
        </a:spcAft>
        <a:defRPr sz="4400">
          <a:solidFill>
            <a:schemeClr val="tx1"/>
          </a:solidFill>
          <a:latin typeface="Arial" panose="020B0604020202020204" pitchFamily="34" charset="0"/>
        </a:defRPr>
      </a:lvl6pPr>
      <a:lvl7pPr marL="914400" algn="ctr" rtl="0" fontAlgn="base">
        <a:spcBef>
          <a:spcPct val="0"/>
        </a:spcBef>
        <a:spcAft>
          <a:spcPct val="0"/>
        </a:spcAft>
        <a:defRPr sz="4400">
          <a:solidFill>
            <a:schemeClr val="tx1"/>
          </a:solidFill>
          <a:latin typeface="Arial" panose="020B0604020202020204" pitchFamily="34" charset="0"/>
        </a:defRPr>
      </a:lvl7pPr>
      <a:lvl8pPr marL="1371600" algn="ctr" rtl="0" fontAlgn="base">
        <a:spcBef>
          <a:spcPct val="0"/>
        </a:spcBef>
        <a:spcAft>
          <a:spcPct val="0"/>
        </a:spcAft>
        <a:defRPr sz="4400">
          <a:solidFill>
            <a:schemeClr val="tx1"/>
          </a:solidFill>
          <a:latin typeface="Arial" panose="020B0604020202020204" pitchFamily="34" charset="0"/>
        </a:defRPr>
      </a:lvl8pPr>
      <a:lvl9pPr marL="1828800" algn="ctr" rtl="0" fontAlgn="base">
        <a:spcBef>
          <a:spcPct val="0"/>
        </a:spcBef>
        <a:spcAft>
          <a:spcPct val="0"/>
        </a:spcAft>
        <a:defRPr sz="4400">
          <a:solidFill>
            <a:schemeClr val="tx1"/>
          </a:solidFill>
          <a:latin typeface="Arial" panose="020B0604020202020204"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9.xml"/><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5.png"/></Relationships>
</file>

<file path=ppt/slides/_rels/slide2.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15.xml"/><Relationship Id="rId3" Type="http://schemas.microsoft.com/office/2007/relationships/hdphoto" Target="../media/image10.wdp"/><Relationship Id="rId2" Type="http://schemas.openxmlformats.org/officeDocument/2006/relationships/image" Target="../media/image9.png"/><Relationship Id="rId1" Type="http://schemas.openxmlformats.org/officeDocument/2006/relationships/image" Target="../media/image8.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6" Type="http://schemas.openxmlformats.org/officeDocument/2006/relationships/slideLayout" Target="../slideLayouts/slideLayout20.xml"/><Relationship Id="rId5" Type="http://schemas.openxmlformats.org/officeDocument/2006/relationships/image" Target="../media/image15.jpeg"/><Relationship Id="rId4" Type="http://schemas.openxmlformats.org/officeDocument/2006/relationships/image" Target="../media/image14.jpeg"/><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image" Target="../media/image11.jpe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0.xml"/><Relationship Id="rId1" Type="http://schemas.openxmlformats.org/officeDocument/2006/relationships/image" Target="../media/image16.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image" Target="../media/image18.jpeg"/><Relationship Id="rId1" Type="http://schemas.openxmlformats.org/officeDocument/2006/relationships/image" Target="../media/image17.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5.xml"/><Relationship Id="rId1" Type="http://schemas.openxmlformats.org/officeDocument/2006/relationships/image" Target="../media/image19.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image" Target="../media/image21.jpeg"/><Relationship Id="rId1" Type="http://schemas.openxmlformats.org/officeDocument/2006/relationships/image" Target="../media/image20.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5.xml"/><Relationship Id="rId1" Type="http://schemas.openxmlformats.org/officeDocument/2006/relationships/image" Target="../media/image22.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image" Target="../media/image24.png"/><Relationship Id="rId1" Type="http://schemas.openxmlformats.org/officeDocument/2006/relationships/image" Target="../media/image23.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image" Target="../media/image26.png"/><Relationship Id="rId1" Type="http://schemas.openxmlformats.org/officeDocument/2006/relationships/image" Target="../media/image25.png"/></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20.xml"/><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image" Target="../media/image27.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image" Target="../media/image31.png"/><Relationship Id="rId1" Type="http://schemas.openxmlformats.org/officeDocument/2006/relationships/image" Target="../media/image30.pn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5.xml"/><Relationship Id="rId1" Type="http://schemas.openxmlformats.org/officeDocument/2006/relationships/image" Target="../media/image32.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0.xml"/><Relationship Id="rId1" Type="http://schemas.openxmlformats.org/officeDocument/2006/relationships/image" Target="../media/image33.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0.xml"/><Relationship Id="rId1" Type="http://schemas.openxmlformats.org/officeDocument/2006/relationships/image" Target="../media/image34.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0.xml"/><Relationship Id="rId1" Type="http://schemas.openxmlformats.org/officeDocument/2006/relationships/image" Target="../media/image3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image" Target="../media/image37.jpeg"/><Relationship Id="rId1" Type="http://schemas.openxmlformats.org/officeDocument/2006/relationships/image" Target="../media/image36.jpe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15.xml"/><Relationship Id="rId1" Type="http://schemas.openxmlformats.org/officeDocument/2006/relationships/image" Target="../media/image38.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7" name="TextBox 3"/>
          <p:cNvSpPr txBox="1">
            <a:spLocks noChangeArrowheads="1"/>
          </p:cNvSpPr>
          <p:nvPr/>
        </p:nvSpPr>
        <p:spPr bwMode="auto">
          <a:xfrm>
            <a:off x="539750" y="764704"/>
            <a:ext cx="7920038" cy="1691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fontAlgn="base">
              <a:spcBef>
                <a:spcPct val="0"/>
              </a:spcBef>
              <a:spcAft>
                <a:spcPct val="0"/>
              </a:spcAft>
              <a:buFontTx/>
              <a:buNone/>
            </a:pPr>
            <a:r>
              <a:rPr lang="uk-UA" sz="4800" b="1" dirty="0" smtClean="0">
                <a:solidFill>
                  <a:prstClr val="black"/>
                </a:solidFill>
                <a:effectLst>
                  <a:glow rad="228600">
                    <a:srgbClr val="C0504D">
                      <a:satMod val="175000"/>
                      <a:alpha val="40000"/>
                    </a:srgbClr>
                  </a:glow>
                </a:effectLst>
                <a:latin typeface="Times New Roman" panose="02020603050405020304"/>
                <a:ea typeface="Calibri" panose="020F0502020204030204"/>
                <a:cs typeface="Arial" panose="020B0604020202020204" pitchFamily="34" charset="0"/>
              </a:rPr>
              <a:t>Тема.  </a:t>
            </a:r>
            <a:r>
              <a:rPr lang="uk-UA" sz="2800" b="1" dirty="0" smtClean="0">
                <a:solidFill>
                  <a:prstClr val="black"/>
                </a:solidFill>
                <a:effectLst>
                  <a:glow rad="228600">
                    <a:srgbClr val="C0504D">
                      <a:satMod val="175000"/>
                      <a:alpha val="40000"/>
                    </a:srgbClr>
                  </a:glow>
                </a:effectLst>
                <a:latin typeface="Times New Roman" panose="02020603050405020304"/>
                <a:ea typeface="Calibri" panose="020F0502020204030204"/>
                <a:cs typeface="Arial" panose="020B0604020202020204" pitchFamily="34" charset="0"/>
              </a:rPr>
              <a:t>ПИСЕМНІ ПАМ’ЯТКИ</a:t>
            </a:r>
            <a:endParaRPr lang="uk-UA" sz="2800" b="1" dirty="0" smtClean="0">
              <a:solidFill>
                <a:prstClr val="black"/>
              </a:solidFill>
              <a:effectLst>
                <a:glow rad="228600">
                  <a:srgbClr val="C0504D">
                    <a:satMod val="175000"/>
                    <a:alpha val="40000"/>
                  </a:srgbClr>
                </a:glow>
              </a:effectLst>
              <a:latin typeface="Times New Roman" panose="02020603050405020304"/>
              <a:ea typeface="Calibri" panose="020F0502020204030204"/>
              <a:cs typeface="Arial" panose="020B0604020202020204" pitchFamily="34" charset="0"/>
            </a:endParaRPr>
          </a:p>
          <a:p>
            <a:pPr algn="ctr" fontAlgn="base">
              <a:spcBef>
                <a:spcPct val="0"/>
              </a:spcBef>
              <a:spcAft>
                <a:spcPct val="0"/>
              </a:spcAft>
              <a:buFontTx/>
              <a:buNone/>
            </a:pPr>
            <a:r>
              <a:rPr lang="uk-UA" sz="2800" b="1" dirty="0" smtClean="0">
                <a:solidFill>
                  <a:prstClr val="black"/>
                </a:solidFill>
                <a:effectLst>
                  <a:glow rad="228600">
                    <a:srgbClr val="C0504D">
                      <a:satMod val="175000"/>
                      <a:alpha val="40000"/>
                    </a:srgbClr>
                  </a:glow>
                </a:effectLst>
                <a:latin typeface="Times New Roman" panose="02020603050405020304"/>
                <a:ea typeface="Calibri" panose="020F0502020204030204"/>
                <a:cs typeface="Arial" panose="020B0604020202020204" pitchFamily="34" charset="0"/>
              </a:rPr>
              <a:t>ТА ЇХНІ ДОСЛІДЖЕННЯ. НАЙВИДАТНІШІ</a:t>
            </a:r>
            <a:endParaRPr lang="uk-UA" sz="2800" b="1" dirty="0" smtClean="0">
              <a:solidFill>
                <a:prstClr val="black"/>
              </a:solidFill>
              <a:effectLst>
                <a:glow rad="228600">
                  <a:srgbClr val="C0504D">
                    <a:satMod val="175000"/>
                    <a:alpha val="40000"/>
                  </a:srgbClr>
                </a:glow>
              </a:effectLst>
              <a:latin typeface="Times New Roman" panose="02020603050405020304"/>
              <a:ea typeface="Calibri" panose="020F0502020204030204"/>
              <a:cs typeface="Arial" panose="020B0604020202020204" pitchFamily="34" charset="0"/>
            </a:endParaRPr>
          </a:p>
          <a:p>
            <a:pPr algn="ctr" fontAlgn="base">
              <a:spcBef>
                <a:spcPct val="0"/>
              </a:spcBef>
              <a:spcAft>
                <a:spcPct val="0"/>
              </a:spcAft>
              <a:buFontTx/>
              <a:buNone/>
            </a:pPr>
            <a:r>
              <a:rPr lang="uk-UA" sz="2800" b="1" dirty="0" smtClean="0">
                <a:solidFill>
                  <a:prstClr val="black"/>
                </a:solidFill>
                <a:effectLst>
                  <a:glow rad="228600">
                    <a:srgbClr val="C0504D">
                      <a:satMod val="175000"/>
                      <a:alpha val="40000"/>
                    </a:srgbClr>
                  </a:glow>
                </a:effectLst>
                <a:latin typeface="Times New Roman" panose="02020603050405020304"/>
                <a:ea typeface="Calibri" panose="020F0502020204030204"/>
                <a:cs typeface="Arial" panose="020B0604020202020204" pitchFamily="34" charset="0"/>
              </a:rPr>
              <a:t>ПИСЕМНІ ПАМ’ЯТКИ УКРАЇНИ</a:t>
            </a:r>
            <a:endParaRPr lang="uk-UA" sz="2800" b="1" dirty="0" smtClean="0">
              <a:solidFill>
                <a:prstClr val="black"/>
              </a:solidFill>
              <a:effectLst>
                <a:glow rad="228600">
                  <a:srgbClr val="C0504D">
                    <a:satMod val="175000"/>
                    <a:alpha val="40000"/>
                  </a:srgbClr>
                </a:glow>
              </a:effectLst>
              <a:latin typeface="Times New Roman" panose="02020603050405020304"/>
              <a:ea typeface="Calibri" panose="020F0502020204030204"/>
              <a:cs typeface="Arial" panose="020B0604020202020204" pitchFamily="34" charset="0"/>
            </a:endParaRPr>
          </a:p>
        </p:txBody>
      </p:sp>
      <p:pic>
        <p:nvPicPr>
          <p:cNvPr id="6163" name="Picture 19"/>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777754" y="4581128"/>
            <a:ext cx="4164013" cy="175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61" name="Picture 17"/>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560" y="3107341"/>
            <a:ext cx="2634703" cy="17632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62" name="Picture 1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8264" y="2420888"/>
            <a:ext cx="1725613" cy="2859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Заголовок 1"/>
          <p:cNvSpPr>
            <a:spLocks noGrp="1"/>
          </p:cNvSpPr>
          <p:nvPr>
            <p:ph type="title"/>
          </p:nvPr>
        </p:nvSpPr>
        <p:spPr>
          <a:xfrm>
            <a:off x="467894" y="170384"/>
            <a:ext cx="8229600" cy="810344"/>
          </a:xfrm>
        </p:spPr>
        <p:txBody>
          <a:bodyPr rtlCol="0">
            <a:normAutofit/>
          </a:bodyPr>
          <a:lstStyle/>
          <a:p>
            <a:pPr eaLnBrk="1" fontAlgn="auto" hangingPunct="1">
              <a:spcAft>
                <a:spcPts val="0"/>
              </a:spcAft>
              <a:defRPr/>
            </a:pPr>
            <a:r>
              <a:rPr lang="uk-UA"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Перевірка </a:t>
            </a:r>
            <a:r>
              <a:rPr lang="uk-UA"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знань</a:t>
            </a:r>
            <a:endParaRPr lang="ru-RU"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pic>
        <p:nvPicPr>
          <p:cNvPr id="3" name="Рисунок 2"/>
          <p:cNvPicPr>
            <a:picLocks noChangeAspect="1"/>
          </p:cNvPicPr>
          <p:nvPr/>
        </p:nvPicPr>
        <p:blipFill rotWithShape="1">
          <a:blip r:embed="rId1">
            <a:extLst>
              <a:ext uri="{28A0092B-C50C-407E-A947-70E740481C1C}">
                <a14:useLocalDpi xmlns:a14="http://schemas.microsoft.com/office/drawing/2010/main" val="0"/>
              </a:ext>
            </a:extLst>
          </a:blip>
          <a:srcRect l="51163" r="-1163"/>
          <a:stretch>
            <a:fillRect/>
          </a:stretch>
        </p:blipFill>
        <p:spPr>
          <a:xfrm>
            <a:off x="7489922" y="620688"/>
            <a:ext cx="973706" cy="1366095"/>
          </a:xfrm>
          <a:prstGeom prst="rect">
            <a:avLst/>
          </a:prstGeom>
        </p:spPr>
      </p:pic>
      <p:sp>
        <p:nvSpPr>
          <p:cNvPr id="15363" name="Місце для вмісту 2"/>
          <p:cNvSpPr>
            <a:spLocks noGrp="1"/>
          </p:cNvSpPr>
          <p:nvPr>
            <p:ph idx="1"/>
          </p:nvPr>
        </p:nvSpPr>
        <p:spPr>
          <a:xfrm>
            <a:off x="549559" y="704353"/>
            <a:ext cx="8229600" cy="4525963"/>
          </a:xfrm>
        </p:spPr>
        <p:txBody>
          <a:bodyPr rtlCol="0">
            <a:normAutofit fontScale="92500"/>
          </a:bodyPr>
          <a:lstStyle/>
          <a:p>
            <a:pPr marL="0" indent="0" eaLnBrk="1" fontAlgn="auto" hangingPunct="1">
              <a:spcAft>
                <a:spcPts val="0"/>
              </a:spcAft>
              <a:buNone/>
              <a:defRPr/>
            </a:pPr>
            <a:endParaRPr lang="uk-UA" b="1" dirty="0" smtClean="0">
              <a:solidFill>
                <a:srgbClr val="7030A0"/>
              </a:solidFill>
            </a:endParaRPr>
          </a:p>
          <a:p>
            <a:pPr marL="514350" indent="-514350" eaLnBrk="1" fontAlgn="auto" hangingPunct="1">
              <a:spcAft>
                <a:spcPts val="0"/>
              </a:spcAft>
              <a:buFont typeface="+mj-lt"/>
              <a:buAutoNum type="arabicPeriod"/>
              <a:defRPr/>
            </a:pPr>
            <a:r>
              <a:rPr lang="uk-UA" b="1" dirty="0" smtClean="0">
                <a:solidFill>
                  <a:srgbClr val="7030A0"/>
                </a:solidFill>
              </a:rPr>
              <a:t>Що таке історичні джерела?</a:t>
            </a:r>
            <a:endParaRPr lang="uk-UA" b="1" dirty="0" smtClean="0">
              <a:solidFill>
                <a:srgbClr val="7030A0"/>
              </a:solidFill>
            </a:endParaRPr>
          </a:p>
          <a:p>
            <a:pPr marL="514350" indent="-514350" eaLnBrk="1" fontAlgn="auto" hangingPunct="1">
              <a:spcAft>
                <a:spcPts val="0"/>
              </a:spcAft>
              <a:buFont typeface="+mj-lt"/>
              <a:buAutoNum type="arabicPeriod"/>
              <a:defRPr/>
            </a:pPr>
            <a:r>
              <a:rPr lang="uk-UA" b="1" dirty="0" smtClean="0">
                <a:solidFill>
                  <a:srgbClr val="7030A0"/>
                </a:solidFill>
              </a:rPr>
              <a:t>Які існують види історичних джерел?</a:t>
            </a:r>
            <a:endParaRPr lang="uk-UA" b="1" dirty="0" smtClean="0">
              <a:solidFill>
                <a:srgbClr val="7030A0"/>
              </a:solidFill>
            </a:endParaRPr>
          </a:p>
          <a:p>
            <a:pPr marL="514350" indent="-514350" eaLnBrk="1" fontAlgn="auto" hangingPunct="1">
              <a:spcAft>
                <a:spcPts val="0"/>
              </a:spcAft>
              <a:buFont typeface="+mj-lt"/>
              <a:buAutoNum type="arabicPeriod"/>
              <a:defRPr/>
            </a:pPr>
            <a:r>
              <a:rPr lang="uk-UA" b="1" dirty="0" smtClean="0">
                <a:solidFill>
                  <a:srgbClr val="7030A0"/>
                </a:solidFill>
              </a:rPr>
              <a:t>Що таке археологія?</a:t>
            </a:r>
            <a:endParaRPr lang="uk-UA" b="1" dirty="0" smtClean="0">
              <a:solidFill>
                <a:srgbClr val="7030A0"/>
              </a:solidFill>
            </a:endParaRPr>
          </a:p>
          <a:p>
            <a:pPr marL="514350" indent="-514350" eaLnBrk="1" fontAlgn="auto" hangingPunct="1">
              <a:spcAft>
                <a:spcPts val="0"/>
              </a:spcAft>
              <a:buFont typeface="+mj-lt"/>
              <a:buAutoNum type="arabicPeriod"/>
              <a:defRPr/>
            </a:pPr>
            <a:r>
              <a:rPr lang="uk-UA" b="1" dirty="0" smtClean="0">
                <a:solidFill>
                  <a:srgbClr val="7030A0"/>
                </a:solidFill>
              </a:rPr>
              <a:t>Де можуть зберігатися історичні пам’ятки?</a:t>
            </a:r>
            <a:endParaRPr lang="uk-UA" b="1" dirty="0" smtClean="0">
              <a:solidFill>
                <a:srgbClr val="7030A0"/>
              </a:solidFill>
            </a:endParaRPr>
          </a:p>
          <a:p>
            <a:pPr marL="514350" indent="-514350" eaLnBrk="1" fontAlgn="auto" hangingPunct="1">
              <a:spcAft>
                <a:spcPts val="0"/>
              </a:spcAft>
              <a:buFont typeface="+mj-lt"/>
              <a:buAutoNum type="arabicPeriod"/>
              <a:defRPr/>
            </a:pPr>
            <a:r>
              <a:rPr lang="uk-UA" b="1" dirty="0" smtClean="0">
                <a:solidFill>
                  <a:srgbClr val="7030A0"/>
                </a:solidFill>
              </a:rPr>
              <a:t>Що таке нумізматика?</a:t>
            </a:r>
            <a:endParaRPr lang="uk-UA" b="1" dirty="0" smtClean="0">
              <a:solidFill>
                <a:srgbClr val="7030A0"/>
              </a:solidFill>
            </a:endParaRPr>
          </a:p>
          <a:p>
            <a:pPr marL="514350" indent="-514350" eaLnBrk="1" fontAlgn="auto" hangingPunct="1">
              <a:spcAft>
                <a:spcPts val="0"/>
              </a:spcAft>
              <a:buFont typeface="+mj-lt"/>
              <a:buAutoNum type="arabicPeriod"/>
              <a:defRPr/>
            </a:pPr>
            <a:r>
              <a:rPr lang="uk-UA" b="1" dirty="0" smtClean="0">
                <a:solidFill>
                  <a:srgbClr val="7030A0"/>
                </a:solidFill>
              </a:rPr>
              <a:t>Де було знайдено Скіфську золоту пектораль?</a:t>
            </a:r>
            <a:endParaRPr lang="uk-UA" b="1" dirty="0" smtClean="0">
              <a:solidFill>
                <a:srgbClr val="7030A0"/>
              </a:solidFill>
            </a:endParaRPr>
          </a:p>
        </p:txBody>
      </p:sp>
      <p:pic>
        <p:nvPicPr>
          <p:cNvPr id="5125" name="Picture 5" descr="D:\ІСТОРІЯ\5 клас\Pektoral111.JPG"/>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0" b="100000" l="2190" r="100000"/>
                    </a14:imgEffect>
                  </a14:imgLayer>
                </a14:imgProps>
              </a:ext>
              <a:ext uri="{28A0092B-C50C-407E-A947-70E740481C1C}">
                <a14:useLocalDpi xmlns:a14="http://schemas.microsoft.com/office/drawing/2010/main" val="0"/>
              </a:ext>
            </a:extLst>
          </a:blip>
          <a:srcRect/>
          <a:stretch>
            <a:fillRect/>
          </a:stretch>
        </p:blipFill>
        <p:spPr bwMode="auto">
          <a:xfrm>
            <a:off x="7185326" y="3573016"/>
            <a:ext cx="1656184" cy="1579621"/>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4479628" y="2967335"/>
            <a:ext cx="184731" cy="923330"/>
          </a:xfrm>
          <a:prstGeom prst="rect">
            <a:avLst/>
          </a:prstGeom>
          <a:noFill/>
        </p:spPr>
        <p:txBody>
          <a:bodyPr wrap="none" lIns="91440" tIns="45720" rIns="91440" bIns="45720">
            <a:spAutoFit/>
          </a:bodyPr>
          <a:lstStyle/>
          <a:p>
            <a:pPr algn="ctr" eaLnBrk="0" fontAlgn="base" hangingPunct="0">
              <a:spcBef>
                <a:spcPct val="0"/>
              </a:spcBef>
              <a:spcAft>
                <a:spcPct val="0"/>
              </a:spcAft>
            </a:pPr>
            <a:endParaRPr lang="ru-RU" sz="5400" b="1" dirty="0" smtClean="0">
              <a:ln w="10541" cmpd="sng">
                <a:solidFill>
                  <a:srgbClr val="7030A0"/>
                </a:solidFill>
                <a:prstDash val="solid"/>
              </a:ln>
              <a:solidFill>
                <a:srgbClr val="990099"/>
              </a:solidFill>
              <a:latin typeface="Arial" panose="020B0604020202020204" pitchFamily="34" charset="0"/>
              <a:cs typeface="Arial" panose="020B0604020202020204" pitchFamily="34" charset="0"/>
            </a:endParaRPr>
          </a:p>
        </p:txBody>
      </p:sp>
      <p:sp>
        <p:nvSpPr>
          <p:cNvPr id="5" name="Прямоугольник 4"/>
          <p:cNvSpPr/>
          <p:nvPr/>
        </p:nvSpPr>
        <p:spPr>
          <a:xfrm>
            <a:off x="2126924" y="5166821"/>
            <a:ext cx="6336704" cy="1512168"/>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eaLnBrk="0" fontAlgn="base" hangingPunct="0">
              <a:spcBef>
                <a:spcPct val="0"/>
              </a:spcBef>
              <a:spcAft>
                <a:spcPct val="0"/>
              </a:spcAft>
            </a:pPr>
            <a:r>
              <a:rPr lang="ru-RU" sz="2400" b="1" dirty="0" smtClean="0">
                <a:solidFill>
                  <a:srgbClr val="7030A0"/>
                </a:solidFill>
              </a:rPr>
              <a:t>8.Як </a:t>
            </a:r>
            <a:r>
              <a:rPr lang="ru-RU" sz="2400" b="1" dirty="0" err="1" smtClean="0">
                <a:solidFill>
                  <a:srgbClr val="7030A0"/>
                </a:solidFill>
              </a:rPr>
              <a:t>називають</a:t>
            </a:r>
            <a:r>
              <a:rPr lang="ru-RU" sz="2400" b="1" dirty="0" smtClean="0">
                <a:solidFill>
                  <a:srgbClr val="7030A0"/>
                </a:solidFill>
              </a:rPr>
              <a:t> людей </a:t>
            </a:r>
            <a:r>
              <a:rPr lang="ru-RU" sz="2400" b="1" dirty="0" err="1" smtClean="0">
                <a:solidFill>
                  <a:srgbClr val="7030A0"/>
                </a:solidFill>
              </a:rPr>
              <a:t>які</a:t>
            </a:r>
            <a:r>
              <a:rPr lang="ru-RU" sz="2400" b="1" dirty="0" smtClean="0">
                <a:solidFill>
                  <a:srgbClr val="7030A0"/>
                </a:solidFill>
              </a:rPr>
              <a:t> </a:t>
            </a:r>
            <a:r>
              <a:rPr lang="ru-RU" sz="2400" b="1" dirty="0" err="1" smtClean="0">
                <a:solidFill>
                  <a:srgbClr val="7030A0"/>
                </a:solidFill>
              </a:rPr>
              <a:t>працюють</a:t>
            </a:r>
            <a:r>
              <a:rPr lang="ru-RU" sz="2400" b="1" dirty="0" smtClean="0">
                <a:solidFill>
                  <a:srgbClr val="7030A0"/>
                </a:solidFill>
              </a:rPr>
              <a:t> на </a:t>
            </a:r>
            <a:r>
              <a:rPr lang="ru-RU" sz="2400" b="1" dirty="0" err="1" smtClean="0">
                <a:solidFill>
                  <a:srgbClr val="7030A0"/>
                </a:solidFill>
              </a:rPr>
              <a:t>розкопках</a:t>
            </a:r>
            <a:r>
              <a:rPr lang="ru-RU" sz="2400" b="1" dirty="0" smtClean="0">
                <a:solidFill>
                  <a:srgbClr val="7030A0"/>
                </a:solidFill>
              </a:rPr>
              <a:t> </a:t>
            </a:r>
            <a:r>
              <a:rPr lang="ru-RU" sz="2400" b="1" dirty="0" err="1" smtClean="0">
                <a:solidFill>
                  <a:srgbClr val="7030A0"/>
                </a:solidFill>
              </a:rPr>
              <a:t>речових</a:t>
            </a:r>
            <a:r>
              <a:rPr lang="ru-RU" sz="2400" b="1" dirty="0" smtClean="0">
                <a:solidFill>
                  <a:srgbClr val="7030A0"/>
                </a:solidFill>
              </a:rPr>
              <a:t> </a:t>
            </a:r>
            <a:r>
              <a:rPr lang="ru-RU" sz="2400" b="1" dirty="0" err="1" smtClean="0">
                <a:solidFill>
                  <a:srgbClr val="7030A0"/>
                </a:solidFill>
              </a:rPr>
              <a:t>джерел</a:t>
            </a:r>
            <a:r>
              <a:rPr lang="ru-RU" sz="2400" b="1" dirty="0" smtClean="0">
                <a:solidFill>
                  <a:srgbClr val="7030A0"/>
                </a:solidFill>
              </a:rPr>
              <a:t>? </a:t>
            </a:r>
            <a:endParaRPr lang="ru-RU" sz="2400" b="1" dirty="0" smtClean="0">
              <a:solidFill>
                <a:srgbClr val="7030A0"/>
              </a:solidFill>
            </a:endParaRPr>
          </a:p>
          <a:p>
            <a:pPr eaLnBrk="0" fontAlgn="base" hangingPunct="0">
              <a:spcBef>
                <a:spcPct val="0"/>
              </a:spcBef>
              <a:spcAft>
                <a:spcPct val="0"/>
              </a:spcAft>
            </a:pPr>
            <a:r>
              <a:rPr lang="ru-RU" sz="2400" b="1" dirty="0" smtClean="0">
                <a:solidFill>
                  <a:srgbClr val="7030A0"/>
                </a:solidFill>
              </a:rPr>
              <a:t>9.Наведи </a:t>
            </a:r>
            <a:r>
              <a:rPr lang="ru-RU" sz="2400" b="1" dirty="0" err="1" smtClean="0">
                <a:solidFill>
                  <a:srgbClr val="7030A0"/>
                </a:solidFill>
              </a:rPr>
              <a:t>приклади</a:t>
            </a:r>
            <a:r>
              <a:rPr lang="ru-RU" sz="2400" b="1" dirty="0" smtClean="0">
                <a:solidFill>
                  <a:srgbClr val="7030A0"/>
                </a:solidFill>
              </a:rPr>
              <a:t> </a:t>
            </a:r>
            <a:r>
              <a:rPr lang="ru-RU" sz="2400" b="1" dirty="0" err="1" smtClean="0">
                <a:solidFill>
                  <a:srgbClr val="7030A0"/>
                </a:solidFill>
              </a:rPr>
              <a:t>речових</a:t>
            </a:r>
            <a:r>
              <a:rPr lang="ru-RU" sz="2400" b="1" dirty="0" smtClean="0">
                <a:solidFill>
                  <a:srgbClr val="7030A0"/>
                </a:solidFill>
              </a:rPr>
              <a:t> </a:t>
            </a:r>
            <a:r>
              <a:rPr lang="ru-RU" sz="2400" b="1" dirty="0" err="1" smtClean="0">
                <a:solidFill>
                  <a:srgbClr val="7030A0"/>
                </a:solidFill>
              </a:rPr>
              <a:t>історичних</a:t>
            </a:r>
            <a:r>
              <a:rPr lang="ru-RU" sz="2400" b="1" dirty="0" smtClean="0">
                <a:solidFill>
                  <a:srgbClr val="7030A0"/>
                </a:solidFill>
              </a:rPr>
              <a:t> </a:t>
            </a:r>
            <a:r>
              <a:rPr lang="ru-RU" sz="2400" b="1" dirty="0" err="1" smtClean="0">
                <a:solidFill>
                  <a:srgbClr val="7030A0"/>
                </a:solidFill>
              </a:rPr>
              <a:t>джерел</a:t>
            </a:r>
            <a:r>
              <a:rPr lang="ru-RU" sz="2400" b="1" dirty="0" smtClean="0">
                <a:solidFill>
                  <a:srgbClr val="7030A0"/>
                </a:solidFill>
              </a:rPr>
              <a:t>.</a:t>
            </a:r>
            <a:endParaRPr lang="ru-RU" sz="2400" b="1" dirty="0" smtClean="0">
              <a:solidFill>
                <a:srgbClr val="7030A0"/>
              </a:solidFill>
            </a:endParaRPr>
          </a:p>
          <a:p>
            <a:pPr eaLnBrk="0" fontAlgn="base" hangingPunct="0">
              <a:spcBef>
                <a:spcPct val="0"/>
              </a:spcBef>
              <a:spcAft>
                <a:spcPct val="0"/>
              </a:spcAft>
            </a:pPr>
            <a:endParaRPr lang="ru-RU" sz="2400" dirty="0" smtClean="0">
              <a:solidFill>
                <a:prstClr val="black"/>
              </a:solidFill>
            </a:endParaRPr>
          </a:p>
        </p:txBody>
      </p:sp>
    </p:spTree>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00113" y="620713"/>
            <a:ext cx="7772400" cy="1362075"/>
          </a:xfrm>
        </p:spPr>
        <p:txBody>
          <a:bodyPr rtlCol="0">
            <a:normAutofit/>
          </a:bodyPr>
          <a:lstStyle/>
          <a:p>
            <a:pPr algn="ctr" eaLnBrk="1" fontAlgn="auto" hangingPunct="1">
              <a:spcAft>
                <a:spcPts val="0"/>
              </a:spcAft>
              <a:defRPr/>
            </a:pPr>
            <a:r>
              <a:rPr lang="uk-UA" dirty="0" smtClean="0"/>
              <a:t>Очікувані результати </a:t>
            </a:r>
            <a:endParaRPr lang="ru-RU" dirty="0"/>
          </a:p>
        </p:txBody>
      </p:sp>
      <p:sp>
        <p:nvSpPr>
          <p:cNvPr id="8195" name="Текст 2"/>
          <p:cNvSpPr>
            <a:spLocks noGrp="1"/>
          </p:cNvSpPr>
          <p:nvPr>
            <p:ph type="body" idx="1"/>
          </p:nvPr>
        </p:nvSpPr>
        <p:spPr>
          <a:xfrm>
            <a:off x="611560" y="1772816"/>
            <a:ext cx="8135937" cy="3240360"/>
          </a:xfrm>
        </p:spPr>
        <p:txBody>
          <a:bodyPr/>
          <a:lstStyle/>
          <a:p>
            <a:pPr eaLnBrk="1" hangingPunct="1"/>
            <a:r>
              <a:rPr lang="uk-UA" altLang="uk-UA" sz="3200" b="1" i="1" dirty="0" smtClean="0">
                <a:solidFill>
                  <a:srgbClr val="00B050"/>
                </a:solidFill>
              </a:rPr>
              <a:t>Ми з вами сьогодні дізнаємося про:</a:t>
            </a:r>
            <a:endParaRPr lang="uk-UA" altLang="uk-UA" sz="3200" b="1" i="1" dirty="0" smtClean="0">
              <a:solidFill>
                <a:srgbClr val="00B050"/>
              </a:solidFill>
            </a:endParaRPr>
          </a:p>
          <a:p>
            <a:pPr eaLnBrk="1" hangingPunct="1"/>
            <a:r>
              <a:rPr lang="uk-UA" altLang="uk-UA" sz="3200" i="1" dirty="0" smtClean="0">
                <a:solidFill>
                  <a:srgbClr val="002060"/>
                </a:solidFill>
              </a:rPr>
              <a:t>1.Писемні історичні джерела і яке їхнє значення у вивченні історії.</a:t>
            </a:r>
            <a:endParaRPr lang="uk-UA" altLang="uk-UA" sz="3200" i="1" dirty="0" smtClean="0">
              <a:solidFill>
                <a:srgbClr val="002060"/>
              </a:solidFill>
            </a:endParaRPr>
          </a:p>
          <a:p>
            <a:pPr eaLnBrk="1" hangingPunct="1"/>
            <a:r>
              <a:rPr lang="uk-UA" altLang="uk-UA" sz="3200" i="1" dirty="0" smtClean="0">
                <a:solidFill>
                  <a:srgbClr val="002060"/>
                </a:solidFill>
              </a:rPr>
              <a:t>2.Навчимося працювати з письмовим джерелом.</a:t>
            </a:r>
            <a:endParaRPr lang="uk-UA" altLang="uk-UA" sz="3200" i="1" dirty="0" smtClean="0">
              <a:solidFill>
                <a:srgbClr val="002060"/>
              </a:solidFill>
            </a:endParaRPr>
          </a:p>
          <a:p>
            <a:pPr eaLnBrk="1" hangingPunct="1"/>
            <a:endParaRPr lang="ru-RU" altLang="uk-UA" sz="3200" i="1" dirty="0" smtClean="0">
              <a:solidFill>
                <a:srgbClr val="002060"/>
              </a:solidFill>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195">
                                            <p:txEl>
                                              <p:pRg st="0" end="0"/>
                                            </p:txEl>
                                          </p:spTgt>
                                        </p:tgtEl>
                                        <p:attrNameLst>
                                          <p:attrName>style.visibility</p:attrName>
                                        </p:attrNameLst>
                                      </p:cBhvr>
                                      <p:to>
                                        <p:strVal val="visible"/>
                                      </p:to>
                                    </p:set>
                                    <p:animEffect transition="in" filter="fade">
                                      <p:cBhvr>
                                        <p:cTn id="12" dur="1000"/>
                                        <p:tgtEl>
                                          <p:spTgt spid="8195">
                                            <p:txEl>
                                              <p:pRg st="0" end="0"/>
                                            </p:txEl>
                                          </p:spTgt>
                                        </p:tgtEl>
                                      </p:cBhvr>
                                    </p:animEffect>
                                    <p:anim calcmode="lin" valueType="num">
                                      <p:cBhvr>
                                        <p:cTn id="13" dur="1000" fill="hold"/>
                                        <p:tgtEl>
                                          <p:spTgt spid="8195">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819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195">
                                            <p:txEl>
                                              <p:pRg st="1" end="1"/>
                                            </p:txEl>
                                          </p:spTgt>
                                        </p:tgtEl>
                                        <p:attrNameLst>
                                          <p:attrName>style.visibility</p:attrName>
                                        </p:attrNameLst>
                                      </p:cBhvr>
                                      <p:to>
                                        <p:strVal val="visible"/>
                                      </p:to>
                                    </p:set>
                                    <p:animEffect transition="in" filter="fade">
                                      <p:cBhvr>
                                        <p:cTn id="19" dur="1000"/>
                                        <p:tgtEl>
                                          <p:spTgt spid="8195">
                                            <p:txEl>
                                              <p:pRg st="1" end="1"/>
                                            </p:txEl>
                                          </p:spTgt>
                                        </p:tgtEl>
                                      </p:cBhvr>
                                    </p:animEffect>
                                    <p:anim calcmode="lin" valueType="num">
                                      <p:cBhvr>
                                        <p:cTn id="20" dur="1000" fill="hold"/>
                                        <p:tgtEl>
                                          <p:spTgt spid="8195">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819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8195">
                                            <p:txEl>
                                              <p:pRg st="2" end="2"/>
                                            </p:txEl>
                                          </p:spTgt>
                                        </p:tgtEl>
                                        <p:attrNameLst>
                                          <p:attrName>style.visibility</p:attrName>
                                        </p:attrNameLst>
                                      </p:cBhvr>
                                      <p:to>
                                        <p:strVal val="visible"/>
                                      </p:to>
                                    </p:set>
                                    <p:animEffect transition="in" filter="fade">
                                      <p:cBhvr>
                                        <p:cTn id="26" dur="1000"/>
                                        <p:tgtEl>
                                          <p:spTgt spid="8195">
                                            <p:txEl>
                                              <p:pRg st="2" end="2"/>
                                            </p:txEl>
                                          </p:spTgt>
                                        </p:tgtEl>
                                      </p:cBhvr>
                                    </p:animEffect>
                                    <p:anim calcmode="lin" valueType="num">
                                      <p:cBhvr>
                                        <p:cTn id="27" dur="1000" fill="hold"/>
                                        <p:tgtEl>
                                          <p:spTgt spid="8195">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819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195"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
          <p:cNvSpPr>
            <a:spLocks noChangeArrowheads="1"/>
          </p:cNvSpPr>
          <p:nvPr/>
        </p:nvSpPr>
        <p:spPr bwMode="auto">
          <a:xfrm>
            <a:off x="611188" y="2560171"/>
            <a:ext cx="80645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just" fontAlgn="base">
              <a:spcBef>
                <a:spcPct val="0"/>
              </a:spcBef>
              <a:spcAft>
                <a:spcPct val="0"/>
              </a:spcAft>
              <a:buFontTx/>
              <a:buNone/>
            </a:pPr>
            <a:r>
              <a:rPr lang="en-US" altLang="uk-UA" sz="2800" b="1" dirty="0" smtClean="0">
                <a:solidFill>
                  <a:prstClr val="black"/>
                </a:solidFill>
                <a:cs typeface="Arial" panose="020B0604020202020204" pitchFamily="34" charset="0"/>
              </a:rPr>
              <a:t>                         </a:t>
            </a:r>
            <a:endParaRPr lang="uk-UA" altLang="uk-UA" sz="2800" dirty="0" smtClean="0">
              <a:solidFill>
                <a:prstClr val="black"/>
              </a:solidFill>
              <a:cs typeface="Arial" panose="020B0604020202020204" pitchFamily="34" charset="0"/>
            </a:endParaRPr>
          </a:p>
        </p:txBody>
      </p:sp>
      <p:sp>
        <p:nvSpPr>
          <p:cNvPr id="2" name="Прямоугольник 1"/>
          <p:cNvSpPr/>
          <p:nvPr/>
        </p:nvSpPr>
        <p:spPr>
          <a:xfrm>
            <a:off x="1259632" y="620688"/>
            <a:ext cx="6099409" cy="1569660"/>
          </a:xfrm>
          <a:prstGeom prst="rect">
            <a:avLst/>
          </a:prstGeom>
        </p:spPr>
        <p:txBody>
          <a:bodyPr wrap="square">
            <a:spAutoFit/>
          </a:bodyPr>
          <a:lstStyle/>
          <a:p>
            <a:pPr algn="ctr" eaLnBrk="0" fontAlgn="base" hangingPunct="0">
              <a:spcBef>
                <a:spcPct val="0"/>
              </a:spcBef>
              <a:spcAft>
                <a:spcPct val="0"/>
              </a:spcAft>
            </a:pPr>
            <a:r>
              <a:rPr lang="ru-RU" sz="3200" b="1" dirty="0" err="1" smtClean="0">
                <a:solidFill>
                  <a:srgbClr val="7030A0"/>
                </a:solidFill>
                <a:cs typeface="Arial" panose="020B0604020202020204" pitchFamily="34" charset="0"/>
              </a:rPr>
              <a:t>Чому</a:t>
            </a:r>
            <a:r>
              <a:rPr lang="ru-RU" sz="3200" b="1" dirty="0" smtClean="0">
                <a:solidFill>
                  <a:srgbClr val="7030A0"/>
                </a:solidFill>
                <a:cs typeface="Arial" panose="020B0604020202020204" pitchFamily="34" charset="0"/>
              </a:rPr>
              <a:t> </a:t>
            </a:r>
            <a:r>
              <a:rPr lang="ru-RU" sz="3200" b="1" dirty="0" err="1" smtClean="0">
                <a:solidFill>
                  <a:prstClr val="black">
                    <a:lumMod val="65000"/>
                    <a:lumOff val="35000"/>
                  </a:prstClr>
                </a:solidFill>
                <a:cs typeface="Arial" panose="020B0604020202020204" pitchFamily="34" charset="0"/>
              </a:rPr>
              <a:t>писемні</a:t>
            </a:r>
            <a:r>
              <a:rPr lang="ru-RU" sz="3200" b="1" dirty="0" smtClean="0">
                <a:solidFill>
                  <a:srgbClr val="7030A0"/>
                </a:solidFill>
                <a:cs typeface="Arial" panose="020B0604020202020204" pitchFamily="34" charset="0"/>
              </a:rPr>
              <a:t> </a:t>
            </a:r>
            <a:r>
              <a:rPr lang="ru-RU" sz="3200" b="1" dirty="0" err="1" smtClean="0">
                <a:solidFill>
                  <a:srgbClr val="7030A0"/>
                </a:solidFill>
                <a:cs typeface="Arial" panose="020B0604020202020204" pitchFamily="34" charset="0"/>
              </a:rPr>
              <a:t>історичні</a:t>
            </a:r>
            <a:r>
              <a:rPr lang="ru-RU" sz="3200" b="1" dirty="0" smtClean="0">
                <a:solidFill>
                  <a:srgbClr val="7030A0"/>
                </a:solidFill>
                <a:cs typeface="Arial" panose="020B0604020202020204" pitchFamily="34" charset="0"/>
              </a:rPr>
              <a:t> </a:t>
            </a:r>
            <a:r>
              <a:rPr lang="ru-RU" sz="3200" b="1" dirty="0" err="1" smtClean="0">
                <a:solidFill>
                  <a:srgbClr val="7030A0"/>
                </a:solidFill>
                <a:cs typeface="Arial" panose="020B0604020202020204" pitchFamily="34" charset="0"/>
              </a:rPr>
              <a:t>джерела</a:t>
            </a:r>
            <a:r>
              <a:rPr lang="ru-RU" sz="3200" b="1" dirty="0" smtClean="0">
                <a:solidFill>
                  <a:srgbClr val="7030A0"/>
                </a:solidFill>
                <a:cs typeface="Arial" panose="020B0604020202020204" pitchFamily="34" charset="0"/>
              </a:rPr>
              <a:t> є </a:t>
            </a:r>
            <a:r>
              <a:rPr lang="ru-RU" sz="3200" b="1" dirty="0" err="1" smtClean="0">
                <a:solidFill>
                  <a:srgbClr val="7030A0"/>
                </a:solidFill>
                <a:cs typeface="Arial" panose="020B0604020202020204" pitchFamily="34" charset="0"/>
              </a:rPr>
              <a:t>найважливішими</a:t>
            </a:r>
            <a:r>
              <a:rPr lang="ru-RU" sz="3200" b="1" dirty="0" smtClean="0">
                <a:solidFill>
                  <a:srgbClr val="7030A0"/>
                </a:solidFill>
                <a:cs typeface="Arial" panose="020B0604020202020204" pitchFamily="34" charset="0"/>
              </a:rPr>
              <a:t> для </a:t>
            </a:r>
            <a:r>
              <a:rPr lang="ru-RU" sz="3200" b="1" dirty="0" err="1" smtClean="0">
                <a:solidFill>
                  <a:srgbClr val="7030A0"/>
                </a:solidFill>
                <a:cs typeface="Arial" panose="020B0604020202020204" pitchFamily="34" charset="0"/>
              </a:rPr>
              <a:t>пізнання</a:t>
            </a:r>
            <a:r>
              <a:rPr lang="ru-RU" sz="3200" b="1" dirty="0" smtClean="0">
                <a:solidFill>
                  <a:srgbClr val="7030A0"/>
                </a:solidFill>
                <a:cs typeface="Arial" panose="020B0604020202020204" pitchFamily="34" charset="0"/>
              </a:rPr>
              <a:t> </a:t>
            </a:r>
            <a:r>
              <a:rPr lang="ru-RU" sz="3200" b="1" dirty="0" err="1" smtClean="0">
                <a:solidFill>
                  <a:srgbClr val="7030A0"/>
                </a:solidFill>
                <a:cs typeface="Arial" panose="020B0604020202020204" pitchFamily="34" charset="0"/>
              </a:rPr>
              <a:t>минулого</a:t>
            </a:r>
            <a:r>
              <a:rPr lang="ru-RU" sz="3200" b="1" dirty="0" smtClean="0">
                <a:solidFill>
                  <a:srgbClr val="7030A0"/>
                </a:solidFill>
                <a:cs typeface="Arial" panose="020B0604020202020204" pitchFamily="34" charset="0"/>
              </a:rPr>
              <a:t>?</a:t>
            </a:r>
            <a:endParaRPr lang="ru-RU" sz="3200" b="1" dirty="0" smtClean="0">
              <a:solidFill>
                <a:srgbClr val="7030A0"/>
              </a:solidFill>
              <a:cs typeface="Arial" panose="020B0604020202020204" pitchFamily="34" charset="0"/>
            </a:endParaRPr>
          </a:p>
        </p:txBody>
      </p:sp>
      <p:sp>
        <p:nvSpPr>
          <p:cNvPr id="3" name="Прямоугольник 2"/>
          <p:cNvSpPr/>
          <p:nvPr/>
        </p:nvSpPr>
        <p:spPr>
          <a:xfrm>
            <a:off x="755576" y="2273504"/>
            <a:ext cx="7920112" cy="954107"/>
          </a:xfrm>
          <a:prstGeom prst="rect">
            <a:avLst/>
          </a:prstGeom>
        </p:spPr>
        <p:txBody>
          <a:bodyPr wrap="square">
            <a:spAutoFit/>
          </a:bodyPr>
          <a:lstStyle/>
          <a:p>
            <a:pPr eaLnBrk="0" fontAlgn="base" hangingPunct="0">
              <a:spcBef>
                <a:spcPct val="0"/>
              </a:spcBef>
              <a:spcAft>
                <a:spcPct val="0"/>
              </a:spcAft>
            </a:pPr>
            <a:r>
              <a:rPr lang="ru-RU" sz="2800" b="1" dirty="0" smtClean="0">
                <a:solidFill>
                  <a:prstClr val="black"/>
                </a:solidFill>
                <a:latin typeface="Arial" panose="020B0604020202020204" pitchFamily="34" charset="0"/>
                <a:cs typeface="Arial" panose="020B0604020202020204" pitchFamily="34" charset="0"/>
              </a:rPr>
              <a:t> </a:t>
            </a:r>
            <a:r>
              <a:rPr lang="ru-RU" sz="2800" b="1" u="sng" dirty="0" err="1" smtClean="0">
                <a:solidFill>
                  <a:srgbClr val="FFC000"/>
                </a:solidFill>
                <a:uFill>
                  <a:solidFill>
                    <a:prstClr val="black"/>
                  </a:solidFill>
                </a:uFill>
                <a:cs typeface="Arial" panose="020B0604020202020204" pitchFamily="34" charset="0"/>
              </a:rPr>
              <a:t>Писемні</a:t>
            </a:r>
            <a:r>
              <a:rPr lang="ru-RU" sz="2800" b="1" u="sng" dirty="0" smtClean="0">
                <a:solidFill>
                  <a:srgbClr val="FFC000"/>
                </a:solidFill>
                <a:uFill>
                  <a:solidFill>
                    <a:prstClr val="black"/>
                  </a:solidFill>
                </a:uFill>
                <a:cs typeface="Arial" panose="020B0604020202020204" pitchFamily="34" charset="0"/>
              </a:rPr>
              <a:t> </a:t>
            </a:r>
            <a:r>
              <a:rPr lang="ru-RU" sz="2800" b="1" u="sng" dirty="0" err="1" smtClean="0">
                <a:solidFill>
                  <a:srgbClr val="FFC000"/>
                </a:solidFill>
                <a:uFill>
                  <a:solidFill>
                    <a:prstClr val="black"/>
                  </a:solidFill>
                </a:uFill>
                <a:cs typeface="Arial" panose="020B0604020202020204" pitchFamily="34" charset="0"/>
              </a:rPr>
              <a:t>джерела</a:t>
            </a:r>
            <a:r>
              <a:rPr lang="ru-RU" sz="2800" b="1" u="sng" dirty="0" smtClean="0">
                <a:solidFill>
                  <a:srgbClr val="FFC000"/>
                </a:solidFill>
                <a:uFill>
                  <a:solidFill>
                    <a:prstClr val="black"/>
                  </a:solidFill>
                </a:uFill>
                <a:cs typeface="Arial" panose="020B0604020202020204" pitchFamily="34" charset="0"/>
              </a:rPr>
              <a:t> </a:t>
            </a:r>
            <a:r>
              <a:rPr lang="ru-RU" sz="2800" b="1" dirty="0" smtClean="0">
                <a:solidFill>
                  <a:prstClr val="black"/>
                </a:solidFill>
                <a:cs typeface="Arial" panose="020B0604020202020204" pitchFamily="34" charset="0"/>
              </a:rPr>
              <a:t>— </a:t>
            </a:r>
            <a:r>
              <a:rPr lang="ru-RU" sz="2800" b="1" dirty="0" err="1" smtClean="0">
                <a:solidFill>
                  <a:srgbClr val="EEECE1">
                    <a:lumMod val="25000"/>
                  </a:srgbClr>
                </a:solidFill>
                <a:cs typeface="Arial" panose="020B0604020202020204" pitchFamily="34" charset="0"/>
              </a:rPr>
              <a:t>це</a:t>
            </a:r>
            <a:r>
              <a:rPr lang="ru-RU" sz="2800" b="1" dirty="0" smtClean="0">
                <a:solidFill>
                  <a:srgbClr val="EEECE1">
                    <a:lumMod val="25000"/>
                  </a:srgbClr>
                </a:solidFill>
                <a:cs typeface="Arial" panose="020B0604020202020204" pitchFamily="34" charset="0"/>
              </a:rPr>
              <a:t> </a:t>
            </a:r>
            <a:r>
              <a:rPr lang="ru-RU" sz="2800" b="1" dirty="0" err="1" smtClean="0">
                <a:solidFill>
                  <a:srgbClr val="EEECE1">
                    <a:lumMod val="25000"/>
                  </a:srgbClr>
                </a:solidFill>
                <a:cs typeface="Arial" panose="020B0604020202020204" pitchFamily="34" charset="0"/>
              </a:rPr>
              <a:t>тексти</a:t>
            </a:r>
            <a:r>
              <a:rPr lang="ru-RU" sz="2800" b="1" dirty="0" smtClean="0">
                <a:solidFill>
                  <a:srgbClr val="EEECE1">
                    <a:lumMod val="25000"/>
                  </a:srgbClr>
                </a:solidFill>
                <a:cs typeface="Arial" panose="020B0604020202020204" pitchFamily="34" charset="0"/>
              </a:rPr>
              <a:t> (</a:t>
            </a:r>
            <a:r>
              <a:rPr lang="ru-RU" sz="2800" b="1" dirty="0" err="1" smtClean="0">
                <a:solidFill>
                  <a:srgbClr val="EEECE1">
                    <a:lumMod val="25000"/>
                  </a:srgbClr>
                </a:solidFill>
                <a:cs typeface="Arial" panose="020B0604020202020204" pitchFamily="34" charset="0"/>
              </a:rPr>
              <a:t>рукописні</a:t>
            </a:r>
            <a:r>
              <a:rPr lang="ru-RU" sz="2800" b="1" dirty="0" smtClean="0">
                <a:solidFill>
                  <a:srgbClr val="EEECE1">
                    <a:lumMod val="25000"/>
                  </a:srgbClr>
                </a:solidFill>
                <a:cs typeface="Arial" panose="020B0604020202020204" pitchFamily="34" charset="0"/>
              </a:rPr>
              <a:t> </a:t>
            </a:r>
            <a:r>
              <a:rPr lang="ru-RU" sz="2800" b="1" dirty="0" err="1" smtClean="0">
                <a:solidFill>
                  <a:srgbClr val="EEECE1">
                    <a:lumMod val="25000"/>
                  </a:srgbClr>
                </a:solidFill>
                <a:cs typeface="Arial" panose="020B0604020202020204" pitchFamily="34" charset="0"/>
              </a:rPr>
              <a:t>або</a:t>
            </a:r>
            <a:r>
              <a:rPr lang="ru-RU" sz="2800" b="1" dirty="0" smtClean="0">
                <a:solidFill>
                  <a:srgbClr val="EEECE1">
                    <a:lumMod val="25000"/>
                  </a:srgbClr>
                </a:solidFill>
                <a:cs typeface="Arial" panose="020B0604020202020204" pitchFamily="34" charset="0"/>
              </a:rPr>
              <a:t> </a:t>
            </a:r>
            <a:r>
              <a:rPr lang="ru-RU" sz="2800" b="1" dirty="0" err="1" smtClean="0">
                <a:solidFill>
                  <a:srgbClr val="EEECE1">
                    <a:lumMod val="25000"/>
                  </a:srgbClr>
                </a:solidFill>
                <a:cs typeface="Arial" panose="020B0604020202020204" pitchFamily="34" charset="0"/>
              </a:rPr>
              <a:t>друковані</a:t>
            </a:r>
            <a:r>
              <a:rPr lang="ru-RU" sz="2800" b="1" dirty="0" smtClean="0">
                <a:solidFill>
                  <a:srgbClr val="EEECE1">
                    <a:lumMod val="25000"/>
                  </a:srgbClr>
                </a:solidFill>
                <a:cs typeface="Arial" panose="020B0604020202020204" pitchFamily="34" charset="0"/>
              </a:rPr>
              <a:t>) на </a:t>
            </a:r>
            <a:r>
              <a:rPr lang="ru-RU" sz="2800" b="1" dirty="0" err="1" smtClean="0">
                <a:solidFill>
                  <a:srgbClr val="EEECE1">
                    <a:lumMod val="25000"/>
                  </a:srgbClr>
                </a:solidFill>
                <a:cs typeface="Arial" panose="020B0604020202020204" pitchFamily="34" charset="0"/>
              </a:rPr>
              <a:t>папері</a:t>
            </a:r>
            <a:r>
              <a:rPr lang="ru-RU" sz="2800" b="1" dirty="0" smtClean="0">
                <a:solidFill>
                  <a:srgbClr val="EEECE1">
                    <a:lumMod val="25000"/>
                  </a:srgbClr>
                </a:solidFill>
                <a:cs typeface="Arial" panose="020B0604020202020204" pitchFamily="34" charset="0"/>
              </a:rPr>
              <a:t> </a:t>
            </a:r>
            <a:r>
              <a:rPr lang="ru-RU" sz="2800" b="1" dirty="0" err="1" smtClean="0">
                <a:solidFill>
                  <a:srgbClr val="EEECE1">
                    <a:lumMod val="25000"/>
                  </a:srgbClr>
                </a:solidFill>
                <a:cs typeface="Arial" panose="020B0604020202020204" pitchFamily="34" charset="0"/>
              </a:rPr>
              <a:t>чи</a:t>
            </a:r>
            <a:r>
              <a:rPr lang="ru-RU" sz="2800" b="1" dirty="0" smtClean="0">
                <a:solidFill>
                  <a:srgbClr val="EEECE1">
                    <a:lumMod val="25000"/>
                  </a:srgbClr>
                </a:solidFill>
                <a:cs typeface="Arial" panose="020B0604020202020204" pitchFamily="34" charset="0"/>
              </a:rPr>
              <a:t> </a:t>
            </a:r>
            <a:r>
              <a:rPr lang="ru-RU" sz="2800" b="1" dirty="0" err="1" smtClean="0">
                <a:solidFill>
                  <a:srgbClr val="EEECE1">
                    <a:lumMod val="25000"/>
                  </a:srgbClr>
                </a:solidFill>
                <a:cs typeface="Arial" panose="020B0604020202020204" pitchFamily="34" charset="0"/>
              </a:rPr>
              <a:t>інших</a:t>
            </a:r>
            <a:r>
              <a:rPr lang="ru-RU" sz="2800" b="1" dirty="0" smtClean="0">
                <a:solidFill>
                  <a:srgbClr val="EEECE1">
                    <a:lumMod val="25000"/>
                  </a:srgbClr>
                </a:solidFill>
                <a:cs typeface="Arial" panose="020B0604020202020204" pitchFamily="34" charset="0"/>
              </a:rPr>
              <a:t> </a:t>
            </a:r>
            <a:r>
              <a:rPr lang="ru-RU" sz="2800" b="1" dirty="0" err="1" smtClean="0">
                <a:solidFill>
                  <a:srgbClr val="EEECE1">
                    <a:lumMod val="25000"/>
                  </a:srgbClr>
                </a:solidFill>
                <a:cs typeface="Arial" panose="020B0604020202020204" pitchFamily="34" charset="0"/>
              </a:rPr>
              <a:t>матеріалах</a:t>
            </a:r>
            <a:r>
              <a:rPr lang="ru-RU" sz="2800" b="1" dirty="0" smtClean="0">
                <a:solidFill>
                  <a:srgbClr val="EEECE1">
                    <a:lumMod val="25000"/>
                  </a:srgbClr>
                </a:solidFill>
                <a:cs typeface="Arial" panose="020B0604020202020204" pitchFamily="34" charset="0"/>
              </a:rPr>
              <a:t>. </a:t>
            </a:r>
            <a:endParaRPr lang="ru-RU" sz="2800" b="1" dirty="0" smtClean="0">
              <a:solidFill>
                <a:srgbClr val="EEECE1">
                  <a:lumMod val="25000"/>
                </a:srgbClr>
              </a:solidFill>
              <a:cs typeface="Arial" panose="020B0604020202020204" pitchFamily="34" charset="0"/>
            </a:endParaRPr>
          </a:p>
        </p:txBody>
      </p:sp>
      <p:sp>
        <p:nvSpPr>
          <p:cNvPr id="4" name="Прямоугольник 3"/>
          <p:cNvSpPr/>
          <p:nvPr/>
        </p:nvSpPr>
        <p:spPr>
          <a:xfrm>
            <a:off x="1907704" y="3751412"/>
            <a:ext cx="5940152" cy="1938992"/>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eaLnBrk="0" fontAlgn="base" hangingPunct="0">
              <a:spcBef>
                <a:spcPct val="0"/>
              </a:spcBef>
              <a:spcAft>
                <a:spcPct val="0"/>
              </a:spcAft>
            </a:pPr>
            <a:r>
              <a:rPr lang="ru-RU" sz="2400" b="1" dirty="0" err="1" smtClean="0">
                <a:solidFill>
                  <a:srgbClr val="7030A0"/>
                </a:solidFill>
              </a:rPr>
              <a:t>Тексти</a:t>
            </a:r>
            <a:r>
              <a:rPr lang="ru-RU" sz="2400" b="1" dirty="0" smtClean="0">
                <a:solidFill>
                  <a:srgbClr val="7030A0"/>
                </a:solidFill>
              </a:rPr>
              <a:t> </a:t>
            </a:r>
            <a:r>
              <a:rPr lang="ru-RU" sz="2400" b="1" dirty="0" err="1" smtClean="0">
                <a:solidFill>
                  <a:srgbClr val="7030A0"/>
                </a:solidFill>
              </a:rPr>
              <a:t>законів</a:t>
            </a:r>
            <a:r>
              <a:rPr lang="ru-RU" sz="2400" b="1" dirty="0" smtClean="0">
                <a:solidFill>
                  <a:srgbClr val="7030A0"/>
                </a:solidFill>
              </a:rPr>
              <a:t>, договори, </a:t>
            </a:r>
            <a:r>
              <a:rPr lang="ru-RU" sz="2400" b="1" dirty="0" err="1" smtClean="0">
                <a:solidFill>
                  <a:srgbClr val="7030A0"/>
                </a:solidFill>
              </a:rPr>
              <a:t>літописи</a:t>
            </a:r>
            <a:r>
              <a:rPr lang="ru-RU" sz="2400" b="1" dirty="0" smtClean="0">
                <a:solidFill>
                  <a:srgbClr val="7030A0"/>
                </a:solidFill>
              </a:rPr>
              <a:t> та </a:t>
            </a:r>
            <a:r>
              <a:rPr lang="ru-RU" sz="2400" b="1" dirty="0" err="1" smtClean="0">
                <a:solidFill>
                  <a:srgbClr val="7030A0"/>
                </a:solidFill>
              </a:rPr>
              <a:t>хроніки</a:t>
            </a:r>
            <a:r>
              <a:rPr lang="ru-RU" sz="2400" b="1" dirty="0" smtClean="0">
                <a:solidFill>
                  <a:srgbClr val="7030A0"/>
                </a:solidFill>
              </a:rPr>
              <a:t>, </a:t>
            </a:r>
            <a:r>
              <a:rPr lang="ru-RU" sz="2400" b="1" dirty="0" err="1" smtClean="0">
                <a:solidFill>
                  <a:srgbClr val="7030A0"/>
                </a:solidFill>
              </a:rPr>
              <a:t>листи</a:t>
            </a:r>
            <a:r>
              <a:rPr lang="ru-RU" sz="2400" b="1" dirty="0" smtClean="0">
                <a:solidFill>
                  <a:srgbClr val="7030A0"/>
                </a:solidFill>
              </a:rPr>
              <a:t>, </a:t>
            </a:r>
            <a:r>
              <a:rPr lang="ru-RU" sz="2400" b="1" dirty="0" err="1" smtClean="0">
                <a:solidFill>
                  <a:srgbClr val="7030A0"/>
                </a:solidFill>
              </a:rPr>
              <a:t>щоденники</a:t>
            </a:r>
            <a:r>
              <a:rPr lang="ru-RU" sz="2400" b="1" dirty="0" smtClean="0">
                <a:solidFill>
                  <a:srgbClr val="7030A0"/>
                </a:solidFill>
              </a:rPr>
              <a:t> </a:t>
            </a:r>
            <a:r>
              <a:rPr lang="ru-RU" sz="2400" b="1" dirty="0" err="1" smtClean="0">
                <a:solidFill>
                  <a:srgbClr val="7030A0"/>
                </a:solidFill>
              </a:rPr>
              <a:t>подорожніх</a:t>
            </a:r>
            <a:r>
              <a:rPr lang="ru-RU" sz="2400" b="1" dirty="0" smtClean="0">
                <a:solidFill>
                  <a:srgbClr val="7030A0"/>
                </a:solidFill>
              </a:rPr>
              <a:t>, </a:t>
            </a:r>
            <a:r>
              <a:rPr lang="ru-RU" sz="2400" b="1" dirty="0" err="1" smtClean="0">
                <a:solidFill>
                  <a:srgbClr val="7030A0"/>
                </a:solidFill>
              </a:rPr>
              <a:t>спогади</a:t>
            </a:r>
            <a:r>
              <a:rPr lang="ru-RU" sz="2400" b="1" dirty="0" smtClean="0">
                <a:solidFill>
                  <a:srgbClr val="7030A0"/>
                </a:solidFill>
              </a:rPr>
              <a:t>, </a:t>
            </a:r>
            <a:r>
              <a:rPr lang="ru-RU" sz="2400" b="1" dirty="0" err="1" smtClean="0">
                <a:solidFill>
                  <a:srgbClr val="7030A0"/>
                </a:solidFill>
              </a:rPr>
              <a:t>періодична</a:t>
            </a:r>
            <a:r>
              <a:rPr lang="ru-RU" sz="2400" b="1" dirty="0" smtClean="0">
                <a:solidFill>
                  <a:srgbClr val="7030A0"/>
                </a:solidFill>
              </a:rPr>
              <a:t> </a:t>
            </a:r>
            <a:r>
              <a:rPr lang="ru-RU" sz="2400" b="1" dirty="0" err="1" smtClean="0">
                <a:solidFill>
                  <a:srgbClr val="7030A0"/>
                </a:solidFill>
              </a:rPr>
              <a:t>преса</a:t>
            </a:r>
            <a:r>
              <a:rPr lang="ru-RU" sz="2400" b="1" dirty="0" smtClean="0">
                <a:solidFill>
                  <a:srgbClr val="7030A0"/>
                </a:solidFill>
              </a:rPr>
              <a:t> — </a:t>
            </a:r>
            <a:r>
              <a:rPr lang="ru-RU" sz="2400" b="1" dirty="0" err="1" smtClean="0">
                <a:solidFill>
                  <a:srgbClr val="7030A0"/>
                </a:solidFill>
              </a:rPr>
              <a:t>усі</a:t>
            </a:r>
            <a:r>
              <a:rPr lang="ru-RU" sz="2400" b="1" dirty="0" smtClean="0">
                <a:solidFill>
                  <a:srgbClr val="7030A0"/>
                </a:solidFill>
              </a:rPr>
              <a:t> </a:t>
            </a:r>
            <a:r>
              <a:rPr lang="ru-RU" sz="2400" b="1" dirty="0" err="1" smtClean="0">
                <a:solidFill>
                  <a:srgbClr val="7030A0"/>
                </a:solidFill>
              </a:rPr>
              <a:t>ці</a:t>
            </a:r>
            <a:r>
              <a:rPr lang="ru-RU" sz="2400" b="1" dirty="0" smtClean="0">
                <a:solidFill>
                  <a:srgbClr val="7030A0"/>
                </a:solidFill>
              </a:rPr>
              <a:t> </a:t>
            </a:r>
            <a:r>
              <a:rPr lang="ru-RU" sz="2400" b="1" dirty="0" err="1" smtClean="0">
                <a:solidFill>
                  <a:srgbClr val="7030A0"/>
                </a:solidFill>
              </a:rPr>
              <a:t>документи</a:t>
            </a:r>
            <a:r>
              <a:rPr lang="ru-RU" sz="2400" b="1" dirty="0" smtClean="0">
                <a:solidFill>
                  <a:srgbClr val="7030A0"/>
                </a:solidFill>
              </a:rPr>
              <a:t> є </a:t>
            </a:r>
            <a:r>
              <a:rPr lang="ru-RU" sz="2400" b="1" dirty="0" err="1" smtClean="0">
                <a:solidFill>
                  <a:srgbClr val="7030A0"/>
                </a:solidFill>
              </a:rPr>
              <a:t>безцінним</a:t>
            </a:r>
            <a:r>
              <a:rPr lang="ru-RU" sz="2400" b="1" dirty="0" smtClean="0">
                <a:solidFill>
                  <a:srgbClr val="7030A0"/>
                </a:solidFill>
              </a:rPr>
              <a:t> </a:t>
            </a:r>
            <a:r>
              <a:rPr lang="ru-RU" sz="2400" b="1" dirty="0" err="1" smtClean="0">
                <a:solidFill>
                  <a:srgbClr val="7030A0"/>
                </a:solidFill>
              </a:rPr>
              <a:t>джерелом</a:t>
            </a:r>
            <a:r>
              <a:rPr lang="ru-RU" sz="2400" b="1" dirty="0" smtClean="0">
                <a:solidFill>
                  <a:srgbClr val="7030A0"/>
                </a:solidFill>
              </a:rPr>
              <a:t> для </a:t>
            </a:r>
            <a:r>
              <a:rPr lang="ru-RU" sz="2400" b="1" dirty="0" err="1" smtClean="0">
                <a:solidFill>
                  <a:srgbClr val="7030A0"/>
                </a:solidFill>
              </a:rPr>
              <a:t>дослідження</a:t>
            </a:r>
            <a:r>
              <a:rPr lang="ru-RU" sz="2400" b="1" dirty="0" smtClean="0">
                <a:solidFill>
                  <a:srgbClr val="7030A0"/>
                </a:solidFill>
              </a:rPr>
              <a:t> </a:t>
            </a:r>
            <a:r>
              <a:rPr lang="ru-RU" sz="2400" b="1" dirty="0" err="1" smtClean="0">
                <a:solidFill>
                  <a:srgbClr val="7030A0"/>
                </a:solidFill>
              </a:rPr>
              <a:t>минулого</a:t>
            </a:r>
            <a:r>
              <a:rPr lang="ru-RU" sz="2400" b="1" dirty="0" smtClean="0">
                <a:solidFill>
                  <a:srgbClr val="7030A0"/>
                </a:solidFill>
              </a:rPr>
              <a:t>.</a:t>
            </a:r>
            <a:endParaRPr lang="ru-RU" sz="2400" b="1" dirty="0" smtClean="0">
              <a:solidFill>
                <a:srgbClr val="7030A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animEffect transition="in" filter="barn(inVertical)">
                                      <p:cBhvr>
                                        <p:cTn id="19"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298739" y="1703648"/>
            <a:ext cx="3223780" cy="1902030"/>
          </a:xfrm>
          <a:prstGeom prst="rect">
            <a:avLst/>
          </a:prstGeom>
          <a:ln>
            <a:noFill/>
          </a:ln>
          <a:effectLst>
            <a:softEdge rad="112500"/>
          </a:effectLst>
        </p:spPr>
      </p:pic>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05845" y="1450703"/>
            <a:ext cx="2337955" cy="1943101"/>
          </a:xfrm>
          <a:prstGeom prst="rect">
            <a:avLst/>
          </a:prstGeom>
          <a:ln>
            <a:noFill/>
          </a:ln>
          <a:effectLst>
            <a:softEdge rad="112500"/>
          </a:effectLst>
        </p:spPr>
      </p:pic>
      <p:sp>
        <p:nvSpPr>
          <p:cNvPr id="4" name="Прямоугольник 3"/>
          <p:cNvSpPr/>
          <p:nvPr/>
        </p:nvSpPr>
        <p:spPr>
          <a:xfrm>
            <a:off x="426027" y="1179368"/>
            <a:ext cx="3262746" cy="400049"/>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uk-UA" sz="1350" dirty="0" smtClean="0"/>
              <a:t>Давньоєгипетський папірус</a:t>
            </a:r>
            <a:endParaRPr lang="ru-RU" sz="1350" dirty="0"/>
          </a:p>
        </p:txBody>
      </p:sp>
      <p:sp>
        <p:nvSpPr>
          <p:cNvPr id="5" name="Прямоугольник 4"/>
          <p:cNvSpPr/>
          <p:nvPr/>
        </p:nvSpPr>
        <p:spPr>
          <a:xfrm>
            <a:off x="5075960" y="1134952"/>
            <a:ext cx="2514600" cy="400049"/>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k-UA" sz="1350" dirty="0" smtClean="0"/>
              <a:t>Шумерська клинописна табличка</a:t>
            </a:r>
            <a:endParaRPr lang="ru-RU" sz="1350" dirty="0"/>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027" y="4144817"/>
            <a:ext cx="1870364" cy="1855934"/>
          </a:xfrm>
          <a:prstGeom prst="rect">
            <a:avLst/>
          </a:prstGeom>
          <a:ln>
            <a:noFill/>
          </a:ln>
          <a:effectLst>
            <a:softEdge rad="112500"/>
          </a:effectLst>
        </p:spPr>
      </p:pic>
      <p:sp>
        <p:nvSpPr>
          <p:cNvPr id="7" name="Прямоугольник 6"/>
          <p:cNvSpPr/>
          <p:nvPr/>
        </p:nvSpPr>
        <p:spPr>
          <a:xfrm>
            <a:off x="426027" y="3736161"/>
            <a:ext cx="1797627" cy="328009"/>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k-UA" sz="1350" dirty="0" smtClean="0"/>
              <a:t>Письмо на кістках</a:t>
            </a:r>
            <a:endParaRPr lang="ru-RU" sz="1350" dirty="0"/>
          </a:p>
        </p:txBody>
      </p:sp>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84764" y="3969788"/>
            <a:ext cx="2556164" cy="1871807"/>
          </a:xfrm>
          <a:prstGeom prst="rect">
            <a:avLst/>
          </a:prstGeom>
          <a:ln>
            <a:noFill/>
          </a:ln>
          <a:effectLst>
            <a:softEdge rad="112500"/>
          </a:effectLst>
        </p:spPr>
      </p:pic>
      <p:sp>
        <p:nvSpPr>
          <p:cNvPr id="9" name="Прямоугольник 8"/>
          <p:cNvSpPr/>
          <p:nvPr/>
        </p:nvSpPr>
        <p:spPr>
          <a:xfrm>
            <a:off x="2784764" y="3554151"/>
            <a:ext cx="2410691" cy="415637"/>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k-UA" sz="1350" dirty="0" smtClean="0"/>
              <a:t>Берестяна грамота</a:t>
            </a:r>
            <a:endParaRPr lang="ru-RU" sz="1350" dirty="0"/>
          </a:p>
        </p:txBody>
      </p:sp>
      <p:pic>
        <p:nvPicPr>
          <p:cNvPr id="10" name="Рисунок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64383" y="3900165"/>
            <a:ext cx="2992582" cy="1921891"/>
          </a:xfrm>
          <a:prstGeom prst="rect">
            <a:avLst/>
          </a:prstGeom>
          <a:ln>
            <a:noFill/>
          </a:ln>
          <a:effectLst>
            <a:softEdge rad="112500"/>
          </a:effectLst>
        </p:spPr>
      </p:pic>
      <p:sp>
        <p:nvSpPr>
          <p:cNvPr id="11" name="Прямоугольник 10"/>
          <p:cNvSpPr/>
          <p:nvPr/>
        </p:nvSpPr>
        <p:spPr>
          <a:xfrm>
            <a:off x="6774873" y="3473509"/>
            <a:ext cx="2005445" cy="426656"/>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k-UA" sz="1350" dirty="0" smtClean="0"/>
              <a:t>Кіпу- вузликове письмо інків</a:t>
            </a:r>
            <a:endParaRPr lang="ru-RU" sz="135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9394" name="Picture 2" descr="C:\Users\WWW\Desktop\-8-638 (1).jpg"/>
          <p:cNvPicPr>
            <a:picLocks noChangeAspect="1"/>
          </p:cNvPicPr>
          <p:nvPr/>
        </p:nvPicPr>
        <p:blipFill>
          <a:blip r:embed="rId1"/>
          <a:stretch>
            <a:fillRect/>
          </a:stretch>
        </p:blipFill>
        <p:spPr>
          <a:xfrm>
            <a:off x="468313" y="347663"/>
            <a:ext cx="8035925" cy="6034087"/>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9394"/>
                                        </p:tgtEl>
                                        <p:attrNameLst>
                                          <p:attrName>style.visibility</p:attrName>
                                        </p:attrNameLst>
                                      </p:cBhvr>
                                      <p:to>
                                        <p:strVal val="visible"/>
                                      </p:to>
                                    </p:set>
                                    <p:animEffect transition="in" filter="blinds(horizontal)">
                                      <p:cBhvr>
                                        <p:cTn id="7" dur="500"/>
                                        <p:tgtEl>
                                          <p:spTgt spid="593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Заголовок 1"/>
          <p:cNvSpPr>
            <a:spLocks noGrp="1"/>
          </p:cNvSpPr>
          <p:nvPr>
            <p:ph type="title"/>
          </p:nvPr>
        </p:nvSpPr>
        <p:spPr>
          <a:xfrm>
            <a:off x="2268538" y="260350"/>
            <a:ext cx="8229600" cy="1143000"/>
          </a:xfrm>
        </p:spPr>
        <p:txBody>
          <a:bodyPr vert="horz" wrap="square" lIns="91440" tIns="45720" rIns="91440" bIns="45720" anchor="ctr" anchorCtr="0"/>
          <a:p>
            <a:pPr eaLnBrk="1" hangingPunct="1"/>
            <a:r>
              <a:rPr b="1" dirty="0">
                <a:solidFill>
                  <a:srgbClr val="FF0000"/>
                </a:solidFill>
              </a:rPr>
              <a:t>Папірус</a:t>
            </a:r>
            <a:endParaRPr b="1" dirty="0">
              <a:solidFill>
                <a:srgbClr val="FF0000"/>
              </a:solidFill>
            </a:endParaRPr>
          </a:p>
        </p:txBody>
      </p:sp>
      <p:pic>
        <p:nvPicPr>
          <p:cNvPr id="4" name="Picture 8" descr="Похожее изображение"/>
          <p:cNvPicPr>
            <a:picLocks noGrp="1" noChangeAspect="1"/>
          </p:cNvPicPr>
          <p:nvPr>
            <p:ph idx="1"/>
          </p:nvPr>
        </p:nvPicPr>
        <p:blipFill>
          <a:blip r:embed="rId1"/>
          <a:srcRect/>
          <a:stretch>
            <a:fillRect/>
          </a:stretch>
        </p:blipFill>
        <p:spPr>
          <a:xfrm>
            <a:off x="179388" y="188913"/>
            <a:ext cx="4105275" cy="4340225"/>
          </a:xfrm>
        </p:spPr>
      </p:pic>
      <p:pic>
        <p:nvPicPr>
          <p:cNvPr id="62466" name="Picture 2" descr="Картинки по запросу ілюстрації рослини папірус і матеріалу для письма папірус"/>
          <p:cNvPicPr>
            <a:picLocks noChangeAspect="1"/>
          </p:cNvPicPr>
          <p:nvPr/>
        </p:nvPicPr>
        <p:blipFill>
          <a:blip r:embed="rId2"/>
          <a:stretch>
            <a:fillRect/>
          </a:stretch>
        </p:blipFill>
        <p:spPr>
          <a:xfrm>
            <a:off x="3492500" y="3716338"/>
            <a:ext cx="5651500" cy="29972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62466"/>
                                        </p:tgtEl>
                                        <p:attrNameLst>
                                          <p:attrName>style.visibility</p:attrName>
                                        </p:attrNameLst>
                                      </p:cBhvr>
                                      <p:to>
                                        <p:strVal val="visible"/>
                                      </p:to>
                                    </p:set>
                                    <p:animEffect transition="in" filter="diamond(in)">
                                      <p:cBhvr>
                                        <p:cTn id="12" dur="2000"/>
                                        <p:tgtEl>
                                          <p:spTgt spid="62466"/>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6" name="Заголовок 1"/>
          <p:cNvSpPr>
            <a:spLocks noGrp="1"/>
          </p:cNvSpPr>
          <p:nvPr>
            <p:ph type="title"/>
          </p:nvPr>
        </p:nvSpPr>
        <p:spPr/>
        <p:txBody>
          <a:bodyPr vert="horz" wrap="square" lIns="91440" tIns="45720" rIns="91440" bIns="45720" anchor="ctr" anchorCtr="0"/>
          <a:p>
            <a:pPr eaLnBrk="1" hangingPunct="1"/>
            <a:endParaRPr lang="ru-RU" altLang="x-none" dirty="0"/>
          </a:p>
        </p:txBody>
      </p:sp>
      <p:sp>
        <p:nvSpPr>
          <p:cNvPr id="21507" name="Содержимое 2"/>
          <p:cNvSpPr>
            <a:spLocks noGrp="1"/>
          </p:cNvSpPr>
          <p:nvPr>
            <p:ph idx="1"/>
          </p:nvPr>
        </p:nvSpPr>
        <p:spPr/>
        <p:txBody>
          <a:bodyPr vert="horz" wrap="square" lIns="91440" tIns="45720" rIns="91440" bIns="45720" anchor="t" anchorCtr="0"/>
          <a:p>
            <a:pPr eaLnBrk="1" hangingPunct="1"/>
            <a:endParaRPr lang="ru-RU" altLang="x-none" dirty="0"/>
          </a:p>
        </p:txBody>
      </p:sp>
      <p:pic>
        <p:nvPicPr>
          <p:cNvPr id="64514" name="Picture 2" descr="Картинки по запросу винайдення паперу в китаї"/>
          <p:cNvPicPr>
            <a:picLocks noChangeAspect="1"/>
          </p:cNvPicPr>
          <p:nvPr/>
        </p:nvPicPr>
        <p:blipFill>
          <a:blip r:embed="rId1"/>
          <a:stretch>
            <a:fillRect/>
          </a:stretch>
        </p:blipFill>
        <p:spPr>
          <a:xfrm>
            <a:off x="395288" y="260350"/>
            <a:ext cx="8280400" cy="6116638"/>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64514"/>
                                        </p:tgtEl>
                                        <p:attrNameLst>
                                          <p:attrName>style.visibility</p:attrName>
                                        </p:attrNameLst>
                                      </p:cBhvr>
                                      <p:to>
                                        <p:strVal val="visible"/>
                                      </p:to>
                                    </p:set>
                                    <p:animEffect transition="in" filter="dissolve">
                                      <p:cBhvr>
                                        <p:cTn id="7" dur="500"/>
                                        <p:tgtEl>
                                          <p:spTgt spid="645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Заголовок 1"/>
          <p:cNvSpPr>
            <a:spLocks noGrp="1"/>
          </p:cNvSpPr>
          <p:nvPr>
            <p:ph type="title"/>
          </p:nvPr>
        </p:nvSpPr>
        <p:spPr>
          <a:xfrm>
            <a:off x="1403350" y="2924175"/>
            <a:ext cx="8229600" cy="490538"/>
          </a:xfrm>
        </p:spPr>
        <p:txBody>
          <a:bodyPr vert="horz" wrap="square" lIns="91440" tIns="45720" rIns="91440" bIns="45720" anchor="ctr" anchorCtr="0"/>
          <a:p>
            <a:pPr eaLnBrk="1" hangingPunct="1"/>
            <a:br>
              <a:rPr lang="ru-RU" altLang="x-none" sz="2800" b="1" dirty="0">
                <a:solidFill>
                  <a:srgbClr val="FF0000"/>
                </a:solidFill>
              </a:rPr>
            </a:br>
            <a:r>
              <a:rPr lang="ru-RU" altLang="x-none" sz="2800" b="1" dirty="0">
                <a:solidFill>
                  <a:srgbClr val="FF0000"/>
                </a:solidFill>
              </a:rPr>
              <a:t>Матеріал для письма: береста</a:t>
            </a:r>
            <a:br>
              <a:rPr lang="ru-RU" altLang="x-none" sz="2800" b="1" dirty="0">
                <a:solidFill>
                  <a:srgbClr val="FF0000"/>
                </a:solidFill>
              </a:rPr>
            </a:br>
            <a:endParaRPr sz="2800" b="1" dirty="0">
              <a:solidFill>
                <a:srgbClr val="FF0000"/>
              </a:solidFill>
            </a:endParaRPr>
          </a:p>
        </p:txBody>
      </p:sp>
      <p:sp>
        <p:nvSpPr>
          <p:cNvPr id="3" name="Содержимое 2"/>
          <p:cNvSpPr>
            <a:spLocks noGrp="1"/>
          </p:cNvSpPr>
          <p:nvPr>
            <p:ph idx="1"/>
          </p:nvPr>
        </p:nvSpPr>
        <p:spPr>
          <a:xfrm>
            <a:off x="144463" y="3429000"/>
            <a:ext cx="8999537" cy="4525963"/>
          </a:xfrm>
        </p:spPr>
        <p:txBody>
          <a:bodyPr vert="horz" wrap="square" lIns="91440" tIns="45720" rIns="91440" bIns="45720" anchor="t" anchorCtr="0"/>
          <a:p>
            <a:pPr eaLnBrk="1" hangingPunct="1"/>
            <a:r>
              <a:rPr lang="ru-RU" altLang="x-none" sz="1800" b="1" dirty="0">
                <a:solidFill>
                  <a:srgbClr val="002060"/>
                </a:solidFill>
              </a:rPr>
              <a:t>У Давній Індії та Київській Русі як матеріал для письма використовувалася </a:t>
            </a:r>
            <a:r>
              <a:rPr lang="ru-RU" altLang="x-none" sz="1800" b="1" dirty="0">
                <a:solidFill>
                  <a:srgbClr val="FF0000"/>
                </a:solidFill>
              </a:rPr>
              <a:t>кора берези</a:t>
            </a:r>
            <a:r>
              <a:rPr lang="ru-RU" altLang="x-none" sz="1800" b="1" dirty="0">
                <a:solidFill>
                  <a:srgbClr val="002060"/>
                </a:solidFill>
              </a:rPr>
              <a:t>, що називалася </a:t>
            </a:r>
            <a:r>
              <a:rPr lang="ru-RU" altLang="x-none" sz="1800" b="1" dirty="0">
                <a:solidFill>
                  <a:srgbClr val="FF0000"/>
                </a:solidFill>
              </a:rPr>
              <a:t>береста</a:t>
            </a:r>
            <a:r>
              <a:rPr lang="ru-RU" altLang="x-none" sz="1800" b="1" dirty="0">
                <a:solidFill>
                  <a:srgbClr val="002060"/>
                </a:solidFill>
              </a:rPr>
              <a:t>. На бересті писали за допомогою загострених металевих чи кістяних паличок. Тобто текст на корі видряпувався.</a:t>
            </a:r>
            <a:endParaRPr lang="ru-RU" altLang="x-none" sz="1800" b="1" dirty="0">
              <a:solidFill>
                <a:srgbClr val="002060"/>
              </a:solidFill>
            </a:endParaRPr>
          </a:p>
          <a:p>
            <a:pPr eaLnBrk="1" hangingPunct="1"/>
            <a:r>
              <a:rPr lang="ru-RU" altLang="x-none" sz="1800" b="1" dirty="0">
                <a:solidFill>
                  <a:srgbClr val="002060"/>
                </a:solidFill>
              </a:rPr>
              <a:t>Пам’ятками писемності Київської Русі є берестяні грамоти, тобто листи та записи на корі берези. Береста вважалася непрестижним матеріалом для письма. Вона була непридатна для тривалого зберігання. Бересту використовували зазвичай як матеріал для приватного листування або як чернетки. Більш важливі листи та офіційні документи писалися, як правило, на пергаменті.</a:t>
            </a:r>
            <a:endParaRPr lang="ru-RU" altLang="x-none" sz="1800" b="1" dirty="0">
              <a:solidFill>
                <a:srgbClr val="002060"/>
              </a:solidFill>
            </a:endParaRPr>
          </a:p>
          <a:p>
            <a:pPr eaLnBrk="1" hangingPunct="1"/>
            <a:endParaRPr sz="1800" b="1" dirty="0">
              <a:solidFill>
                <a:srgbClr val="002060"/>
              </a:solidFill>
            </a:endParaRPr>
          </a:p>
        </p:txBody>
      </p:sp>
      <p:pic>
        <p:nvPicPr>
          <p:cNvPr id="53250" name="Picture 2" descr="Картинки по запросу зображення берестяних грамот."/>
          <p:cNvPicPr>
            <a:picLocks noChangeAspect="1"/>
          </p:cNvPicPr>
          <p:nvPr/>
        </p:nvPicPr>
        <p:blipFill>
          <a:blip r:embed="rId1"/>
          <a:stretch>
            <a:fillRect/>
          </a:stretch>
        </p:blipFill>
        <p:spPr>
          <a:xfrm>
            <a:off x="250825" y="260350"/>
            <a:ext cx="2771775" cy="2447925"/>
          </a:xfrm>
          <a:prstGeom prst="rect">
            <a:avLst/>
          </a:prstGeom>
          <a:noFill/>
          <a:ln w="9525">
            <a:noFill/>
          </a:ln>
        </p:spPr>
      </p:pic>
      <p:pic>
        <p:nvPicPr>
          <p:cNvPr id="53252" name="Picture 4" descr="Похожее изображение"/>
          <p:cNvPicPr>
            <a:picLocks noChangeAspect="1"/>
          </p:cNvPicPr>
          <p:nvPr/>
        </p:nvPicPr>
        <p:blipFill>
          <a:blip r:embed="rId2"/>
          <a:stretch>
            <a:fillRect/>
          </a:stretch>
        </p:blipFill>
        <p:spPr>
          <a:xfrm>
            <a:off x="3276600" y="188913"/>
            <a:ext cx="5619750" cy="268605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3250"/>
                                        </p:tgtEl>
                                        <p:attrNameLst>
                                          <p:attrName>style.visibility</p:attrName>
                                        </p:attrNameLst>
                                      </p:cBhvr>
                                      <p:to>
                                        <p:strVal val="visible"/>
                                      </p:to>
                                    </p:set>
                                    <p:animEffect transition="in" filter="checkerboard(across)">
                                      <p:cBhvr>
                                        <p:cTn id="7" dur="500"/>
                                        <p:tgtEl>
                                          <p:spTgt spid="5325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3252"/>
                                        </p:tgtEl>
                                        <p:attrNameLst>
                                          <p:attrName>style.visibility</p:attrName>
                                        </p:attrNameLst>
                                      </p:cBhvr>
                                      <p:to>
                                        <p:strVal val="visible"/>
                                      </p:to>
                                    </p:set>
                                    <p:animEffect transition="in" filter="blinds(horizontal)">
                                      <p:cBhvr>
                                        <p:cTn id="12" dur="500"/>
                                        <p:tgtEl>
                                          <p:spTgt spid="5325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3">
                                            <p:txEl>
                                              <p:charRg st="0" end="218"/>
                                            </p:txEl>
                                          </p:spTgt>
                                        </p:tgtEl>
                                        <p:attrNameLst>
                                          <p:attrName>style.visibility</p:attrName>
                                        </p:attrNameLst>
                                      </p:cBhvr>
                                      <p:to>
                                        <p:strVal val="visible"/>
                                      </p:to>
                                    </p:set>
                                    <p:animEffect transition="in" filter="diamond(in)">
                                      <p:cBhvr>
                                        <p:cTn id="23" dur="2000"/>
                                        <p:tgtEl>
                                          <p:spTgt spid="3">
                                            <p:txEl>
                                              <p:charRg st="0" end="218"/>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8" presetClass="entr" presetSubtype="16" fill="hold" grpId="0" nodeType="clickEffect">
                                  <p:stCondLst>
                                    <p:cond delay="0"/>
                                  </p:stCondLst>
                                  <p:childTnLst>
                                    <p:set>
                                      <p:cBhvr>
                                        <p:cTn id="27" dur="1" fill="hold">
                                          <p:stCondLst>
                                            <p:cond delay="0"/>
                                          </p:stCondLst>
                                        </p:cTn>
                                        <p:tgtEl>
                                          <p:spTgt spid="3">
                                            <p:txEl>
                                              <p:charRg st="218" end="582"/>
                                            </p:txEl>
                                          </p:spTgt>
                                        </p:tgtEl>
                                        <p:attrNameLst>
                                          <p:attrName>style.visibility</p:attrName>
                                        </p:attrNameLst>
                                      </p:cBhvr>
                                      <p:to>
                                        <p:strVal val="visible"/>
                                      </p:to>
                                    </p:set>
                                    <p:animEffect transition="in" filter="diamond(in)">
                                      <p:cBhvr>
                                        <p:cTn id="28" dur="2000"/>
                                        <p:tgtEl>
                                          <p:spTgt spid="3">
                                            <p:txEl>
                                              <p:charRg st="218" end="58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50" name="Заголовок 1"/>
          <p:cNvSpPr>
            <a:spLocks noGrp="1"/>
          </p:cNvSpPr>
          <p:nvPr>
            <p:ph type="title"/>
          </p:nvPr>
        </p:nvSpPr>
        <p:spPr/>
        <p:txBody>
          <a:bodyPr vert="horz" wrap="square" lIns="91440" tIns="45720" rIns="91440" bIns="45720" anchor="ctr" anchorCtr="0"/>
          <a:p>
            <a:pPr eaLnBrk="1" hangingPunct="1"/>
            <a:endParaRPr lang="ru-RU" altLang="x-none" dirty="0"/>
          </a:p>
        </p:txBody>
      </p:sp>
      <p:sp>
        <p:nvSpPr>
          <p:cNvPr id="27651" name="Содержимое 2"/>
          <p:cNvSpPr>
            <a:spLocks noGrp="1"/>
          </p:cNvSpPr>
          <p:nvPr>
            <p:ph idx="1"/>
          </p:nvPr>
        </p:nvSpPr>
        <p:spPr/>
        <p:txBody>
          <a:bodyPr vert="horz" wrap="square" lIns="91440" tIns="45720" rIns="91440" bIns="45720" anchor="t" anchorCtr="0"/>
          <a:p>
            <a:pPr eaLnBrk="1" hangingPunct="1"/>
            <a:endParaRPr lang="ru-RU" altLang="x-none" dirty="0"/>
          </a:p>
        </p:txBody>
      </p:sp>
      <p:pic>
        <p:nvPicPr>
          <p:cNvPr id="65538" name="Picture 2" descr="Похожее изображение"/>
          <p:cNvPicPr>
            <a:picLocks noChangeAspect="1"/>
          </p:cNvPicPr>
          <p:nvPr/>
        </p:nvPicPr>
        <p:blipFill>
          <a:blip r:embed="rId1"/>
          <a:stretch>
            <a:fillRect/>
          </a:stretch>
        </p:blipFill>
        <p:spPr>
          <a:xfrm>
            <a:off x="395288" y="260350"/>
            <a:ext cx="8274050" cy="6211888"/>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5538"/>
                                        </p:tgtEl>
                                        <p:attrNameLst>
                                          <p:attrName>style.visibility</p:attrName>
                                        </p:attrNameLst>
                                      </p:cBhvr>
                                      <p:to>
                                        <p:strVal val="visible"/>
                                      </p:to>
                                    </p:set>
                                    <p:animEffect transition="in" filter="circle(in)">
                                      <p:cBhvr>
                                        <p:cTn id="7" dur="2000"/>
                                        <p:tgtEl>
                                          <p:spTgt spid="655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547664" y="764704"/>
            <a:ext cx="7200800" cy="584775"/>
          </a:xfrm>
          <a:prstGeom prst="rect">
            <a:avLst/>
          </a:prstGeom>
        </p:spPr>
        <p:txBody>
          <a:bodyPr wrap="square">
            <a:spAutoFit/>
          </a:bodyPr>
          <a:lstStyle/>
          <a:p>
            <a:pPr algn="ctr" eaLnBrk="0" fontAlgn="base" hangingPunct="0">
              <a:spcBef>
                <a:spcPct val="0"/>
              </a:spcBef>
              <a:spcAft>
                <a:spcPct val="0"/>
              </a:spcAft>
            </a:pPr>
            <a:endParaRPr lang="ru-RU" sz="3200" b="1" dirty="0" smtClean="0">
              <a:solidFill>
                <a:srgbClr val="F79646">
                  <a:lumMod val="50000"/>
                </a:srgbClr>
              </a:solidFill>
              <a:effectLst>
                <a:glow rad="228600">
                  <a:srgbClr val="9BBB59">
                    <a:satMod val="175000"/>
                    <a:alpha val="40000"/>
                  </a:srgbClr>
                </a:glow>
                <a:outerShdw blurRad="38100" dist="38100" dir="2700000" algn="tl">
                  <a:srgbClr val="000000">
                    <a:alpha val="43137"/>
                  </a:srgbClr>
                </a:outerShdw>
              </a:effectLst>
              <a:cs typeface="Arial" panose="020B0604020202020204" pitchFamily="34" charset="0"/>
            </a:endParaRPr>
          </a:p>
        </p:txBody>
      </p:sp>
      <p:sp>
        <p:nvSpPr>
          <p:cNvPr id="3" name="Прямоугольник 2"/>
          <p:cNvSpPr/>
          <p:nvPr/>
        </p:nvSpPr>
        <p:spPr>
          <a:xfrm>
            <a:off x="1907704" y="683094"/>
            <a:ext cx="5135729" cy="646331"/>
          </a:xfrm>
          <a:prstGeom prst="rect">
            <a:avLst/>
          </a:prstGeom>
        </p:spPr>
        <p:txBody>
          <a:bodyPr wrap="square">
            <a:spAutoFit/>
          </a:bodyPr>
          <a:lstStyle/>
          <a:p>
            <a:pPr algn="ctr" eaLnBrk="0" fontAlgn="base" hangingPunct="0">
              <a:spcBef>
                <a:spcPct val="0"/>
              </a:spcBef>
              <a:spcAft>
                <a:spcPct val="0"/>
              </a:spcAft>
            </a:pPr>
            <a:r>
              <a:rPr lang="ru-RU" sz="3600" b="1" dirty="0" err="1" smtClean="0">
                <a:solidFill>
                  <a:srgbClr val="C0504D"/>
                </a:solidFill>
                <a:cs typeface="Arial" panose="020B0604020202020204" pitchFamily="34" charset="0"/>
              </a:rPr>
              <a:t>Піктографічне</a:t>
            </a:r>
            <a:r>
              <a:rPr lang="ru-RU" sz="3600" b="1" dirty="0" smtClean="0">
                <a:solidFill>
                  <a:srgbClr val="C0504D"/>
                </a:solidFill>
                <a:cs typeface="Arial" panose="020B0604020202020204" pitchFamily="34" charset="0"/>
              </a:rPr>
              <a:t> письмо</a:t>
            </a:r>
            <a:endParaRPr lang="ru-RU" sz="3600" b="1" dirty="0" smtClean="0">
              <a:solidFill>
                <a:srgbClr val="C0504D"/>
              </a:solidFill>
              <a:cs typeface="Arial" panose="020B0604020202020204" pitchFamily="34" charset="0"/>
            </a:endParaRPr>
          </a:p>
        </p:txBody>
      </p:sp>
      <p:pic>
        <p:nvPicPr>
          <p:cNvPr id="5" name="Рисунок 4"/>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683568" y="1556791"/>
            <a:ext cx="3992440" cy="4523486"/>
          </a:xfrm>
          <a:prstGeom prst="rect">
            <a:avLst/>
          </a:prstGeom>
        </p:spPr>
      </p:pic>
      <p:pic>
        <p:nvPicPr>
          <p:cNvPr id="6" name="Рисунок 5"/>
          <p:cNvPicPr>
            <a:picLocks noChangeAspect="1"/>
          </p:cNvPicPr>
          <p:nvPr/>
        </p:nvPicPr>
        <p:blipFill rotWithShape="1">
          <a:blip r:embed="rId2">
            <a:extLst>
              <a:ext uri="{28A0092B-C50C-407E-A947-70E740481C1C}">
                <a14:useLocalDpi xmlns:a14="http://schemas.microsoft.com/office/drawing/2010/main" val="0"/>
              </a:ext>
            </a:extLst>
          </a:blip>
          <a:srcRect r="54718"/>
          <a:stretch>
            <a:fillRect/>
          </a:stretch>
        </p:blipFill>
        <p:spPr>
          <a:xfrm>
            <a:off x="4978463" y="2132856"/>
            <a:ext cx="3245205" cy="3024336"/>
          </a:xfrm>
          <a:prstGeom prst="rect">
            <a:avLst/>
          </a:prstGeom>
        </p:spPr>
      </p:pic>
    </p:spTree>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771800" y="458669"/>
            <a:ext cx="3693290" cy="521970"/>
          </a:xfrm>
          <a:prstGeom prst="rect">
            <a:avLst/>
          </a:prstGeom>
        </p:spPr>
        <p:txBody>
          <a:bodyPr wrap="square">
            <a:spAutoFit/>
          </a:bodyPr>
          <a:lstStyle/>
          <a:p>
            <a:pPr algn="ctr" eaLnBrk="0" fontAlgn="base" hangingPunct="0">
              <a:spcBef>
                <a:spcPct val="0"/>
              </a:spcBef>
              <a:spcAft>
                <a:spcPct val="0"/>
              </a:spcAft>
            </a:pPr>
            <a:r>
              <a:rPr lang="ru-RU" sz="2800" b="1" dirty="0" err="1" smtClean="0">
                <a:solidFill>
                  <a:srgbClr val="FF0000"/>
                </a:solidFill>
                <a:effectLst>
                  <a:outerShdw blurRad="38100" dist="38100" dir="2700000" algn="tl">
                    <a:srgbClr val="000000">
                      <a:alpha val="43137"/>
                    </a:srgbClr>
                  </a:outerShdw>
                </a:effectLst>
                <a:cs typeface="Arial" panose="020B0604020202020204" pitchFamily="34" charset="0"/>
              </a:rPr>
              <a:t>Ієрогліфічне</a:t>
            </a:r>
            <a:r>
              <a:rPr lang="ru-RU" sz="2800" b="1" dirty="0" smtClean="0">
                <a:solidFill>
                  <a:srgbClr val="FF0000"/>
                </a:solidFill>
                <a:effectLst>
                  <a:outerShdw blurRad="38100" dist="38100" dir="2700000" algn="tl">
                    <a:srgbClr val="000000">
                      <a:alpha val="43137"/>
                    </a:srgbClr>
                  </a:outerShdw>
                </a:effectLst>
                <a:cs typeface="Arial" panose="020B0604020202020204" pitchFamily="34" charset="0"/>
              </a:rPr>
              <a:t> письмо </a:t>
            </a:r>
            <a:endParaRPr lang="ru-RU" sz="2800" b="1" dirty="0" smtClean="0">
              <a:solidFill>
                <a:srgbClr val="FF0000"/>
              </a:solidFill>
              <a:effectLst>
                <a:outerShdw blurRad="38100" dist="38100" dir="2700000" algn="tl">
                  <a:srgbClr val="000000">
                    <a:alpha val="43137"/>
                  </a:srgbClr>
                </a:outerShdw>
              </a:effectLst>
              <a:cs typeface="Arial" panose="020B0604020202020204" pitchFamily="34" charset="0"/>
            </a:endParaRPr>
          </a:p>
        </p:txBody>
      </p:sp>
      <p:pic>
        <p:nvPicPr>
          <p:cNvPr id="35842" name="Picture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39552" y="1422171"/>
            <a:ext cx="3933825" cy="3200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5843"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43430" y="3582852"/>
            <a:ext cx="3744416" cy="21054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Прямоугольник 2"/>
          <p:cNvSpPr/>
          <p:nvPr/>
        </p:nvSpPr>
        <p:spPr>
          <a:xfrm>
            <a:off x="4643430" y="2060848"/>
            <a:ext cx="3744416" cy="1200329"/>
          </a:xfrm>
          <a:prstGeom prst="rect">
            <a:avLst/>
          </a:prstGeom>
        </p:spPr>
        <p:txBody>
          <a:bodyPr wrap="square">
            <a:spAutoFit/>
          </a:bodyPr>
          <a:lstStyle/>
          <a:p>
            <a:pPr eaLnBrk="0" fontAlgn="base" hangingPunct="0">
              <a:spcBef>
                <a:spcPct val="0"/>
              </a:spcBef>
              <a:spcAft>
                <a:spcPct val="0"/>
              </a:spcAft>
            </a:pPr>
            <a:r>
              <a:rPr lang="ru-RU" sz="2400" b="1" dirty="0" err="1" smtClean="0">
                <a:solidFill>
                  <a:srgbClr val="FFC000"/>
                </a:solidFill>
                <a:effectLst>
                  <a:outerShdw blurRad="38100" dist="38100" dir="2700000" algn="tl">
                    <a:srgbClr val="000000">
                      <a:alpha val="43137"/>
                    </a:srgbClr>
                  </a:outerShdw>
                </a:effectLst>
                <a:cs typeface="Arial" panose="020B0604020202020204" pitchFamily="34" charset="0"/>
              </a:rPr>
              <a:t>Ієрогліф</a:t>
            </a:r>
            <a:r>
              <a:rPr lang="ru-RU" sz="2400" b="1" dirty="0" smtClean="0">
                <a:solidFill>
                  <a:prstClr val="black"/>
                </a:solidFill>
                <a:effectLst>
                  <a:outerShdw blurRad="38100" dist="38100" dir="2700000" algn="tl">
                    <a:srgbClr val="000000">
                      <a:alpha val="43137"/>
                    </a:srgbClr>
                  </a:outerShdw>
                </a:effectLst>
                <a:cs typeface="Arial" panose="020B0604020202020204" pitchFamily="34" charset="0"/>
              </a:rPr>
              <a:t> — </a:t>
            </a:r>
            <a:r>
              <a:rPr lang="ru-RU" sz="2400" b="1" dirty="0" err="1" smtClean="0">
                <a:solidFill>
                  <a:prstClr val="black"/>
                </a:solidFill>
                <a:effectLst>
                  <a:outerShdw blurRad="38100" dist="38100" dir="2700000" algn="tl">
                    <a:srgbClr val="000000">
                      <a:alpha val="43137"/>
                    </a:srgbClr>
                  </a:outerShdw>
                </a:effectLst>
                <a:cs typeface="Arial" panose="020B0604020202020204" pitchFamily="34" charset="0"/>
              </a:rPr>
              <a:t>схематичні</a:t>
            </a:r>
            <a:r>
              <a:rPr lang="ru-RU" sz="2400" b="1" dirty="0" smtClean="0">
                <a:solidFill>
                  <a:prstClr val="black"/>
                </a:solidFill>
                <a:effectLst>
                  <a:outerShdw blurRad="38100" dist="38100" dir="2700000" algn="tl">
                    <a:srgbClr val="000000">
                      <a:alpha val="43137"/>
                    </a:srgbClr>
                  </a:outerShdw>
                </a:effectLst>
                <a:cs typeface="Arial" panose="020B0604020202020204" pitchFamily="34" charset="0"/>
              </a:rPr>
              <a:t> </a:t>
            </a:r>
            <a:r>
              <a:rPr lang="ru-RU" sz="2400" b="1" dirty="0" err="1" smtClean="0">
                <a:solidFill>
                  <a:prstClr val="black"/>
                </a:solidFill>
                <a:effectLst>
                  <a:outerShdw blurRad="38100" dist="38100" dir="2700000" algn="tl">
                    <a:srgbClr val="000000">
                      <a:alpha val="43137"/>
                    </a:srgbClr>
                  </a:outerShdw>
                </a:effectLst>
                <a:cs typeface="Arial" panose="020B0604020202020204" pitchFamily="34" charset="0"/>
              </a:rPr>
              <a:t>зображення</a:t>
            </a:r>
            <a:r>
              <a:rPr lang="ru-RU" sz="2400" b="1" dirty="0" smtClean="0">
                <a:solidFill>
                  <a:prstClr val="black"/>
                </a:solidFill>
                <a:effectLst>
                  <a:outerShdw blurRad="38100" dist="38100" dir="2700000" algn="tl">
                    <a:srgbClr val="000000">
                      <a:alpha val="43137"/>
                    </a:srgbClr>
                  </a:outerShdw>
                </a:effectLst>
                <a:cs typeface="Arial" panose="020B0604020202020204" pitchFamily="34" charset="0"/>
              </a:rPr>
              <a:t> </a:t>
            </a:r>
            <a:r>
              <a:rPr lang="ru-RU" sz="2400" b="1" dirty="0" err="1" smtClean="0">
                <a:solidFill>
                  <a:prstClr val="black"/>
                </a:solidFill>
                <a:effectLst>
                  <a:outerShdw blurRad="38100" dist="38100" dir="2700000" algn="tl">
                    <a:srgbClr val="000000">
                      <a:alpha val="43137"/>
                    </a:srgbClr>
                  </a:outerShdw>
                </a:effectLst>
                <a:cs typeface="Arial" panose="020B0604020202020204" pitchFamily="34" charset="0"/>
              </a:rPr>
              <a:t>предметів</a:t>
            </a:r>
            <a:r>
              <a:rPr lang="ru-RU" sz="2400" b="1" dirty="0" smtClean="0">
                <a:solidFill>
                  <a:prstClr val="black"/>
                </a:solidFill>
                <a:effectLst>
                  <a:outerShdw blurRad="38100" dist="38100" dir="2700000" algn="tl">
                    <a:srgbClr val="000000">
                      <a:alpha val="43137"/>
                    </a:srgbClr>
                  </a:outerShdw>
                </a:effectLst>
                <a:cs typeface="Arial" panose="020B0604020202020204" pitchFamily="34" charset="0"/>
              </a:rPr>
              <a:t> та понять</a:t>
            </a:r>
            <a:endParaRPr lang="ru-RU" sz="2400" b="1" dirty="0" smtClean="0">
              <a:solidFill>
                <a:prstClr val="black"/>
              </a:solidFill>
              <a:effectLst>
                <a:outerShdw blurRad="38100" dist="38100" dir="2700000" algn="tl">
                  <a:srgbClr val="000000">
                    <a:alpha val="43137"/>
                  </a:srgbClr>
                </a:outerShdw>
              </a:effectLst>
              <a:cs typeface="Arial" panose="020B0604020202020204" pitchFamily="34" charset="0"/>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35842"/>
                                        </p:tgtEl>
                                        <p:attrNameLst>
                                          <p:attrName>style.visibility</p:attrName>
                                        </p:attrNameLst>
                                      </p:cBhvr>
                                      <p:to>
                                        <p:strVal val="visible"/>
                                      </p:to>
                                    </p:set>
                                    <p:animEffect transition="in" filter="wipe(down)">
                                      <p:cBhvr>
                                        <p:cTn id="13" dur="500"/>
                                        <p:tgtEl>
                                          <p:spTgt spid="35842"/>
                                        </p:tgtEl>
                                      </p:cBhvr>
                                    </p:animEffect>
                                  </p:childTnLst>
                                </p:cTn>
                              </p:par>
                              <p:par>
                                <p:cTn id="14" presetID="22" presetClass="entr" presetSubtype="4" fill="hold" nodeType="withEffect">
                                  <p:stCondLst>
                                    <p:cond delay="0"/>
                                  </p:stCondLst>
                                  <p:childTnLst>
                                    <p:set>
                                      <p:cBhvr>
                                        <p:cTn id="15" dur="1" fill="hold">
                                          <p:stCondLst>
                                            <p:cond delay="0"/>
                                          </p:stCondLst>
                                        </p:cTn>
                                        <p:tgtEl>
                                          <p:spTgt spid="35843"/>
                                        </p:tgtEl>
                                        <p:attrNameLst>
                                          <p:attrName>style.visibility</p:attrName>
                                        </p:attrNameLst>
                                      </p:cBhvr>
                                      <p:to>
                                        <p:strVal val="visible"/>
                                      </p:to>
                                    </p:set>
                                    <p:animEffect transition="in" filter="wipe(down)">
                                      <p:cBhvr>
                                        <p:cTn id="16" dur="500"/>
                                        <p:tgtEl>
                                          <p:spTgt spid="35843"/>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randombar(horizontal)">
                                      <p:cBhvr>
                                        <p:cTn id="2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4" descr="F:\право\домашняя работа.gif"/>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092950" y="4005263"/>
            <a:ext cx="2051050" cy="285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2154246"/>
            <a:ext cx="2554710" cy="37020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Прямоугольник 1"/>
          <p:cNvSpPr/>
          <p:nvPr/>
        </p:nvSpPr>
        <p:spPr>
          <a:xfrm>
            <a:off x="470795" y="1122146"/>
            <a:ext cx="4864594" cy="953135"/>
          </a:xfrm>
          <a:prstGeom prst="rect">
            <a:avLst/>
          </a:prstGeom>
        </p:spPr>
        <p:txBody>
          <a:bodyPr wrap="square">
            <a:spAutoFit/>
          </a:bodyPr>
          <a:lstStyle/>
          <a:p>
            <a:pPr algn="ctr" eaLnBrk="0" fontAlgn="base" hangingPunct="0">
              <a:spcBef>
                <a:spcPct val="0"/>
              </a:spcBef>
              <a:spcAft>
                <a:spcPct val="0"/>
              </a:spcAft>
            </a:pPr>
            <a:r>
              <a:rPr lang="ru-RU" sz="2800" b="1" dirty="0" smtClean="0">
                <a:solidFill>
                  <a:prstClr val="black"/>
                </a:solidFill>
                <a:effectLst>
                  <a:glow rad="228600">
                    <a:srgbClr val="F79646">
                      <a:satMod val="175000"/>
                      <a:alpha val="40000"/>
                    </a:srgbClr>
                  </a:glow>
                </a:effectLst>
                <a:cs typeface="Arial" panose="020B0604020202020204" pitchFamily="34" charset="0"/>
              </a:rPr>
              <a:t> </a:t>
            </a:r>
            <a:r>
              <a:rPr lang="ru-RU" sz="2800" b="1" dirty="0" err="1" smtClean="0">
                <a:solidFill>
                  <a:prstClr val="black"/>
                </a:solidFill>
                <a:effectLst>
                  <a:glow rad="228600">
                    <a:srgbClr val="F79646">
                      <a:satMod val="175000"/>
                      <a:alpha val="40000"/>
                    </a:srgbClr>
                  </a:glow>
                </a:effectLst>
                <a:cs typeface="Arial" panose="020B0604020202020204" pitchFamily="34" charset="0"/>
              </a:rPr>
              <a:t>Літерно-звуковим</a:t>
            </a:r>
            <a:r>
              <a:rPr lang="ru-RU" sz="2800" b="1" dirty="0" smtClean="0">
                <a:solidFill>
                  <a:prstClr val="black"/>
                </a:solidFill>
                <a:effectLst>
                  <a:glow rad="228600">
                    <a:srgbClr val="F79646">
                      <a:satMod val="175000"/>
                      <a:alpha val="40000"/>
                    </a:srgbClr>
                  </a:glow>
                </a:effectLst>
                <a:cs typeface="Arial" panose="020B0604020202020204" pitchFamily="34" charset="0"/>
              </a:rPr>
              <a:t>, </a:t>
            </a:r>
            <a:r>
              <a:rPr lang="ru-RU" sz="2800" b="1" dirty="0" err="1" smtClean="0">
                <a:solidFill>
                  <a:prstClr val="black"/>
                </a:solidFill>
                <a:effectLst>
                  <a:glow rad="228600">
                    <a:srgbClr val="F79646">
                      <a:satMod val="175000"/>
                      <a:alpha val="40000"/>
                    </a:srgbClr>
                  </a:glow>
                </a:effectLst>
                <a:cs typeface="Arial" panose="020B0604020202020204" pitchFamily="34" charset="0"/>
              </a:rPr>
              <a:t>або</a:t>
            </a:r>
            <a:r>
              <a:rPr lang="ru-RU" sz="2800" b="1" dirty="0" smtClean="0">
                <a:solidFill>
                  <a:prstClr val="black"/>
                </a:solidFill>
                <a:effectLst>
                  <a:glow rad="228600">
                    <a:srgbClr val="F79646">
                      <a:satMod val="175000"/>
                      <a:alpha val="40000"/>
                    </a:srgbClr>
                  </a:glow>
                </a:effectLst>
                <a:cs typeface="Arial" panose="020B0604020202020204" pitchFamily="34" charset="0"/>
              </a:rPr>
              <a:t> </a:t>
            </a:r>
            <a:r>
              <a:rPr lang="ru-RU" sz="2800" b="1" dirty="0" err="1" smtClean="0">
                <a:solidFill>
                  <a:prstClr val="black"/>
                </a:solidFill>
                <a:effectLst>
                  <a:glow rad="228600">
                    <a:srgbClr val="F79646">
                      <a:satMod val="175000"/>
                      <a:alpha val="40000"/>
                    </a:srgbClr>
                  </a:glow>
                </a:effectLst>
                <a:cs typeface="Arial" panose="020B0604020202020204" pitchFamily="34" charset="0"/>
              </a:rPr>
              <a:t>абетковим</a:t>
            </a:r>
            <a:r>
              <a:rPr lang="ru-RU" sz="2800" b="1" dirty="0" smtClean="0">
                <a:solidFill>
                  <a:prstClr val="black"/>
                </a:solidFill>
                <a:effectLst>
                  <a:glow rad="228600">
                    <a:srgbClr val="F79646">
                      <a:satMod val="175000"/>
                      <a:alpha val="40000"/>
                    </a:srgbClr>
                  </a:glow>
                </a:effectLst>
                <a:latin typeface="Arial" panose="020B0604020202020204" pitchFamily="34" charset="0"/>
                <a:cs typeface="Arial" panose="020B0604020202020204" pitchFamily="34" charset="0"/>
              </a:rPr>
              <a:t>.</a:t>
            </a:r>
            <a:endParaRPr lang="ru-RU" sz="2800" b="1" dirty="0" smtClean="0">
              <a:solidFill>
                <a:prstClr val="black"/>
              </a:solidFill>
              <a:effectLst>
                <a:glow rad="228600">
                  <a:srgbClr val="F79646">
                    <a:satMod val="175000"/>
                    <a:alpha val="40000"/>
                  </a:srgbClr>
                </a:glow>
              </a:effectLst>
              <a:latin typeface="Arial" panose="020B0604020202020204" pitchFamily="34" charset="0"/>
              <a:cs typeface="Arial" panose="020B0604020202020204" pitchFamily="34" charset="0"/>
            </a:endParaRPr>
          </a:p>
        </p:txBody>
      </p:sp>
      <p:sp>
        <p:nvSpPr>
          <p:cNvPr id="4" name="Прямоугольник 3"/>
          <p:cNvSpPr/>
          <p:nvPr/>
        </p:nvSpPr>
        <p:spPr>
          <a:xfrm>
            <a:off x="2555776" y="5978906"/>
            <a:ext cx="4695131" cy="461665"/>
          </a:xfrm>
          <a:prstGeom prst="rect">
            <a:avLst/>
          </a:prstGeom>
        </p:spPr>
        <p:txBody>
          <a:bodyPr wrap="none">
            <a:spAutoFit/>
          </a:bodyPr>
          <a:lstStyle/>
          <a:p>
            <a:pPr eaLnBrk="0" fontAlgn="base" hangingPunct="0">
              <a:spcBef>
                <a:spcPct val="0"/>
              </a:spcBef>
              <a:spcAft>
                <a:spcPct val="0"/>
              </a:spcAft>
            </a:pPr>
            <a:r>
              <a:rPr lang="ru-RU" sz="2400" dirty="0" smtClean="0">
                <a:solidFill>
                  <a:srgbClr val="FFFF00"/>
                </a:solidFill>
                <a:effectLst>
                  <a:glow rad="101600">
                    <a:prstClr val="black">
                      <a:alpha val="95000"/>
                    </a:prstClr>
                  </a:glow>
                </a:effectLst>
                <a:cs typeface="Arial" panose="020B0604020202020204" pitchFamily="34" charset="0"/>
              </a:rPr>
              <a:t>Першу </a:t>
            </a:r>
            <a:r>
              <a:rPr lang="ru-RU" sz="2400" dirty="0" err="1" smtClean="0">
                <a:solidFill>
                  <a:srgbClr val="FFFF00"/>
                </a:solidFill>
                <a:effectLst>
                  <a:glow rad="101600">
                    <a:prstClr val="black">
                      <a:alpha val="95000"/>
                    </a:prstClr>
                  </a:glow>
                </a:effectLst>
                <a:cs typeface="Arial" panose="020B0604020202020204" pitchFamily="34" charset="0"/>
              </a:rPr>
              <a:t>абетку</a:t>
            </a:r>
            <a:r>
              <a:rPr lang="ru-RU" sz="2400" dirty="0" smtClean="0">
                <a:solidFill>
                  <a:srgbClr val="FFFF00"/>
                </a:solidFill>
                <a:effectLst>
                  <a:glow rad="101600">
                    <a:prstClr val="black">
                      <a:alpha val="95000"/>
                    </a:prstClr>
                  </a:glow>
                </a:effectLst>
                <a:cs typeface="Arial" panose="020B0604020202020204" pitchFamily="34" charset="0"/>
              </a:rPr>
              <a:t> </a:t>
            </a:r>
            <a:r>
              <a:rPr lang="ru-RU" sz="2400" dirty="0" err="1" smtClean="0">
                <a:solidFill>
                  <a:srgbClr val="FFFF00"/>
                </a:solidFill>
                <a:effectLst>
                  <a:glow rad="101600">
                    <a:prstClr val="black">
                      <a:alpha val="95000"/>
                    </a:prstClr>
                  </a:glow>
                </a:effectLst>
                <a:cs typeface="Arial" panose="020B0604020202020204" pitchFamily="34" charset="0"/>
              </a:rPr>
              <a:t>винайшли</a:t>
            </a:r>
            <a:r>
              <a:rPr lang="ru-RU" sz="2400" dirty="0" smtClean="0">
                <a:solidFill>
                  <a:srgbClr val="FFFF00"/>
                </a:solidFill>
                <a:effectLst>
                  <a:glow rad="101600">
                    <a:prstClr val="black">
                      <a:alpha val="95000"/>
                    </a:prstClr>
                  </a:glow>
                </a:effectLst>
                <a:cs typeface="Arial" panose="020B0604020202020204" pitchFamily="34" charset="0"/>
              </a:rPr>
              <a:t> </a:t>
            </a:r>
            <a:r>
              <a:rPr lang="ru-RU" sz="2400" dirty="0" err="1" smtClean="0">
                <a:solidFill>
                  <a:srgbClr val="FFFF00"/>
                </a:solidFill>
                <a:effectLst>
                  <a:glow rad="101600">
                    <a:prstClr val="black">
                      <a:alpha val="95000"/>
                    </a:prstClr>
                  </a:glow>
                </a:effectLst>
                <a:cs typeface="Arial" panose="020B0604020202020204" pitchFamily="34" charset="0"/>
              </a:rPr>
              <a:t>фінікійці</a:t>
            </a:r>
            <a:endParaRPr lang="ru-RU" sz="2400" dirty="0" smtClean="0">
              <a:solidFill>
                <a:srgbClr val="FFFF00"/>
              </a:solidFill>
              <a:effectLst>
                <a:glow rad="101600">
                  <a:prstClr val="black">
                    <a:alpha val="95000"/>
                  </a:prstClr>
                </a:glow>
              </a:effectLst>
              <a:cs typeface="Arial" panose="020B0604020202020204" pitchFamily="34" charset="0"/>
            </a:endParaRPr>
          </a:p>
        </p:txBody>
      </p:sp>
      <p:pic>
        <p:nvPicPr>
          <p:cNvPr id="1127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82858" y="2076253"/>
            <a:ext cx="3680509" cy="20882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11268"/>
                                        </p:tgtEl>
                                        <p:attrNameLst>
                                          <p:attrName>style.visibility</p:attrName>
                                        </p:attrNameLst>
                                      </p:cBhvr>
                                      <p:to>
                                        <p:strVal val="visible"/>
                                      </p:to>
                                    </p:set>
                                    <p:animEffect transition="in" filter="fade">
                                      <p:cBhvr>
                                        <p:cTn id="13" dur="1000"/>
                                        <p:tgtEl>
                                          <p:spTgt spid="11268"/>
                                        </p:tgtEl>
                                      </p:cBhvr>
                                    </p:animEffect>
                                    <p:anim calcmode="lin" valueType="num">
                                      <p:cBhvr>
                                        <p:cTn id="14" dur="1000" fill="hold"/>
                                        <p:tgtEl>
                                          <p:spTgt spid="11268"/>
                                        </p:tgtEl>
                                        <p:attrNameLst>
                                          <p:attrName>ppt_x</p:attrName>
                                        </p:attrNameLst>
                                      </p:cBhvr>
                                      <p:tavLst>
                                        <p:tav tm="0">
                                          <p:val>
                                            <p:strVal val="#ppt_x"/>
                                          </p:val>
                                        </p:tav>
                                        <p:tav tm="100000">
                                          <p:val>
                                            <p:strVal val="#ppt_x"/>
                                          </p:val>
                                        </p:tav>
                                      </p:tavLst>
                                    </p:anim>
                                    <p:anim calcmode="lin" valueType="num">
                                      <p:cBhvr>
                                        <p:cTn id="15" dur="1000" fill="hold"/>
                                        <p:tgtEl>
                                          <p:spTgt spid="11268"/>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11270"/>
                                        </p:tgtEl>
                                        <p:attrNameLst>
                                          <p:attrName>style.visibility</p:attrName>
                                        </p:attrNameLst>
                                      </p:cBhvr>
                                      <p:to>
                                        <p:strVal val="visible"/>
                                      </p:to>
                                    </p:set>
                                    <p:animEffect transition="in" filter="fade">
                                      <p:cBhvr>
                                        <p:cTn id="18" dur="1000"/>
                                        <p:tgtEl>
                                          <p:spTgt spid="11270"/>
                                        </p:tgtEl>
                                      </p:cBhvr>
                                    </p:animEffect>
                                    <p:anim calcmode="lin" valueType="num">
                                      <p:cBhvr>
                                        <p:cTn id="19" dur="1000" fill="hold"/>
                                        <p:tgtEl>
                                          <p:spTgt spid="11270"/>
                                        </p:tgtEl>
                                        <p:attrNameLst>
                                          <p:attrName>ppt_x</p:attrName>
                                        </p:attrNameLst>
                                      </p:cBhvr>
                                      <p:tavLst>
                                        <p:tav tm="0">
                                          <p:val>
                                            <p:strVal val="#ppt_x"/>
                                          </p:val>
                                        </p:tav>
                                        <p:tav tm="100000">
                                          <p:val>
                                            <p:strVal val="#ppt_x"/>
                                          </p:val>
                                        </p:tav>
                                      </p:tavLst>
                                    </p:anim>
                                    <p:anim calcmode="lin" valueType="num">
                                      <p:cBhvr>
                                        <p:cTn id="20" dur="1000" fill="hold"/>
                                        <p:tgtEl>
                                          <p:spTgt spid="11270"/>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
                                          </p:val>
                                        </p:tav>
                                        <p:tav tm="100000">
                                          <p:val>
                                            <p:strVal val="#ppt_x"/>
                                          </p:val>
                                        </p:tav>
                                      </p:tavLst>
                                    </p:anim>
                                    <p:anim calcmode="lin" valueType="num">
                                      <p:cBhvr>
                                        <p:cTn id="2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67543" y="270525"/>
            <a:ext cx="3923009" cy="45675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1907704" y="4869160"/>
            <a:ext cx="5334740" cy="1631216"/>
          </a:xfrm>
          <a:prstGeom prst="rect">
            <a:avLst/>
          </a:prstGeom>
        </p:spPr>
        <p:txBody>
          <a:bodyPr wrap="square">
            <a:spAutoFit/>
          </a:bodyPr>
          <a:lstStyle/>
          <a:p>
            <a:pPr algn="ctr" eaLnBrk="0" fontAlgn="base" hangingPunct="0">
              <a:spcBef>
                <a:spcPct val="0"/>
              </a:spcBef>
              <a:spcAft>
                <a:spcPct val="0"/>
              </a:spcAft>
            </a:pPr>
            <a:r>
              <a:rPr lang="ru-RU" sz="2000" b="1" dirty="0" err="1" smtClean="0">
                <a:solidFill>
                  <a:srgbClr val="F79646">
                    <a:lumMod val="50000"/>
                  </a:srgbClr>
                </a:solidFill>
                <a:effectLst>
                  <a:outerShdw blurRad="38100" dist="38100" dir="2700000" algn="tl">
                    <a:srgbClr val="000000">
                      <a:alpha val="43137"/>
                    </a:srgbClr>
                  </a:outerShdw>
                </a:effectLst>
                <a:cs typeface="Arial" panose="020B0604020202020204" pitchFamily="34" charset="0"/>
              </a:rPr>
              <a:t>Творцями</a:t>
            </a:r>
            <a:r>
              <a:rPr lang="ru-RU" sz="2000" b="1" dirty="0" smtClean="0">
                <a:solidFill>
                  <a:srgbClr val="F79646">
                    <a:lumMod val="50000"/>
                  </a:srgbClr>
                </a:solidFill>
                <a:effectLst>
                  <a:outerShdw blurRad="38100" dist="38100" dir="2700000" algn="tl">
                    <a:srgbClr val="000000">
                      <a:alpha val="43137"/>
                    </a:srgbClr>
                  </a:outerShdw>
                </a:effectLst>
                <a:cs typeface="Arial" panose="020B0604020202020204" pitchFamily="34" charset="0"/>
              </a:rPr>
              <a:t> </a:t>
            </a:r>
            <a:r>
              <a:rPr lang="ru-RU" sz="2000" b="1" dirty="0" err="1" smtClean="0">
                <a:solidFill>
                  <a:srgbClr val="F79646">
                    <a:lumMod val="50000"/>
                  </a:srgbClr>
                </a:solidFill>
                <a:effectLst>
                  <a:outerShdw blurRad="38100" dist="38100" dir="2700000" algn="tl">
                    <a:srgbClr val="000000">
                      <a:alpha val="43137"/>
                    </a:srgbClr>
                  </a:outerShdw>
                </a:effectLst>
                <a:cs typeface="Arial" panose="020B0604020202020204" pitchFamily="34" charset="0"/>
              </a:rPr>
              <a:t>слов’янської</a:t>
            </a:r>
            <a:r>
              <a:rPr lang="ru-RU" sz="2000" b="1" dirty="0" smtClean="0">
                <a:solidFill>
                  <a:srgbClr val="F79646">
                    <a:lumMod val="50000"/>
                  </a:srgbClr>
                </a:solidFill>
                <a:effectLst>
                  <a:outerShdw blurRad="38100" dist="38100" dir="2700000" algn="tl">
                    <a:srgbClr val="000000">
                      <a:alpha val="43137"/>
                    </a:srgbClr>
                  </a:outerShdw>
                </a:effectLst>
                <a:cs typeface="Arial" panose="020B0604020202020204" pitchFamily="34" charset="0"/>
              </a:rPr>
              <a:t> </a:t>
            </a:r>
            <a:r>
              <a:rPr lang="ru-RU" sz="2000" b="1" dirty="0" err="1" smtClean="0">
                <a:solidFill>
                  <a:srgbClr val="F79646">
                    <a:lumMod val="50000"/>
                  </a:srgbClr>
                </a:solidFill>
                <a:effectLst>
                  <a:outerShdw blurRad="38100" dist="38100" dir="2700000" algn="tl">
                    <a:srgbClr val="000000">
                      <a:alpha val="43137"/>
                    </a:srgbClr>
                  </a:outerShdw>
                </a:effectLst>
                <a:cs typeface="Arial" panose="020B0604020202020204" pitchFamily="34" charset="0"/>
              </a:rPr>
              <a:t>абетки</a:t>
            </a:r>
            <a:r>
              <a:rPr lang="ru-RU" sz="2000" b="1" dirty="0" smtClean="0">
                <a:solidFill>
                  <a:srgbClr val="F79646">
                    <a:lumMod val="50000"/>
                  </a:srgbClr>
                </a:solidFill>
                <a:effectLst>
                  <a:outerShdw blurRad="38100" dist="38100" dir="2700000" algn="tl">
                    <a:srgbClr val="000000">
                      <a:alpha val="43137"/>
                    </a:srgbClr>
                  </a:outerShdw>
                </a:effectLst>
                <a:cs typeface="Arial" panose="020B0604020202020204" pitchFamily="34" charset="0"/>
              </a:rPr>
              <a:t>, </a:t>
            </a:r>
            <a:r>
              <a:rPr lang="ru-RU" sz="2000" b="1" dirty="0" err="1" smtClean="0">
                <a:solidFill>
                  <a:srgbClr val="F79646">
                    <a:lumMod val="50000"/>
                  </a:srgbClr>
                </a:solidFill>
                <a:effectLst>
                  <a:outerShdw blurRad="38100" dist="38100" dir="2700000" algn="tl">
                    <a:srgbClr val="000000">
                      <a:alpha val="43137"/>
                    </a:srgbClr>
                  </a:outerShdw>
                </a:effectLst>
                <a:cs typeface="Arial" panose="020B0604020202020204" pitchFamily="34" charset="0"/>
              </a:rPr>
              <a:t>що</a:t>
            </a:r>
            <a:r>
              <a:rPr lang="ru-RU" sz="2000" b="1" dirty="0" smtClean="0">
                <a:solidFill>
                  <a:srgbClr val="F79646">
                    <a:lumMod val="50000"/>
                  </a:srgbClr>
                </a:solidFill>
                <a:effectLst>
                  <a:outerShdw blurRad="38100" dist="38100" dir="2700000" algn="tl">
                    <a:srgbClr val="000000">
                      <a:alpha val="43137"/>
                    </a:srgbClr>
                  </a:outerShdw>
                </a:effectLst>
                <a:cs typeface="Arial" panose="020B0604020202020204" pitchFamily="34" charset="0"/>
              </a:rPr>
              <a:t> </a:t>
            </a:r>
            <a:r>
              <a:rPr lang="ru-RU" sz="2000" b="1" dirty="0" err="1" smtClean="0">
                <a:solidFill>
                  <a:srgbClr val="F79646">
                    <a:lumMod val="50000"/>
                  </a:srgbClr>
                </a:solidFill>
                <a:effectLst>
                  <a:outerShdw blurRad="38100" dist="38100" dir="2700000" algn="tl">
                    <a:srgbClr val="000000">
                      <a:alpha val="43137"/>
                    </a:srgbClr>
                  </a:outerShdw>
                </a:effectLst>
                <a:cs typeface="Arial" panose="020B0604020202020204" pitchFamily="34" charset="0"/>
              </a:rPr>
              <a:t>лежить</a:t>
            </a:r>
            <a:r>
              <a:rPr lang="ru-RU" sz="2000" b="1" dirty="0" smtClean="0">
                <a:solidFill>
                  <a:srgbClr val="F79646">
                    <a:lumMod val="50000"/>
                  </a:srgbClr>
                </a:solidFill>
                <a:effectLst>
                  <a:outerShdw blurRad="38100" dist="38100" dir="2700000" algn="tl">
                    <a:srgbClr val="000000">
                      <a:alpha val="43137"/>
                    </a:srgbClr>
                  </a:outerShdw>
                </a:effectLst>
                <a:cs typeface="Arial" panose="020B0604020202020204" pitchFamily="34" charset="0"/>
              </a:rPr>
              <a:t> в </a:t>
            </a:r>
            <a:r>
              <a:rPr lang="ru-RU" sz="2000" b="1" dirty="0" err="1" smtClean="0">
                <a:solidFill>
                  <a:srgbClr val="F79646">
                    <a:lumMod val="50000"/>
                  </a:srgbClr>
                </a:solidFill>
                <a:effectLst>
                  <a:outerShdw blurRad="38100" dist="38100" dir="2700000" algn="tl">
                    <a:srgbClr val="000000">
                      <a:alpha val="43137"/>
                    </a:srgbClr>
                  </a:outerShdw>
                </a:effectLst>
                <a:cs typeface="Arial" panose="020B0604020202020204" pitchFamily="34" charset="0"/>
              </a:rPr>
              <a:t>основі</a:t>
            </a:r>
            <a:r>
              <a:rPr lang="ru-RU" sz="2000" b="1" dirty="0" smtClean="0">
                <a:solidFill>
                  <a:srgbClr val="F79646">
                    <a:lumMod val="50000"/>
                  </a:srgbClr>
                </a:solidFill>
                <a:effectLst>
                  <a:outerShdw blurRad="38100" dist="38100" dir="2700000" algn="tl">
                    <a:srgbClr val="000000">
                      <a:alpha val="43137"/>
                    </a:srgbClr>
                  </a:outerShdw>
                </a:effectLst>
                <a:cs typeface="Arial" panose="020B0604020202020204" pitchFamily="34" charset="0"/>
              </a:rPr>
              <a:t> </a:t>
            </a:r>
            <a:r>
              <a:rPr lang="ru-RU" sz="2000" b="1" dirty="0" err="1" smtClean="0">
                <a:solidFill>
                  <a:srgbClr val="F79646">
                    <a:lumMod val="50000"/>
                  </a:srgbClr>
                </a:solidFill>
                <a:effectLst>
                  <a:outerShdw blurRad="38100" dist="38100" dir="2700000" algn="tl">
                    <a:srgbClr val="000000">
                      <a:alpha val="43137"/>
                    </a:srgbClr>
                  </a:outerShdw>
                </a:effectLst>
                <a:cs typeface="Arial" panose="020B0604020202020204" pitchFamily="34" charset="0"/>
              </a:rPr>
              <a:t>сучасної</a:t>
            </a:r>
            <a:r>
              <a:rPr lang="ru-RU" sz="2000" b="1" dirty="0" smtClean="0">
                <a:solidFill>
                  <a:srgbClr val="F79646">
                    <a:lumMod val="50000"/>
                  </a:srgbClr>
                </a:solidFill>
                <a:effectLst>
                  <a:outerShdw blurRad="38100" dist="38100" dir="2700000" algn="tl">
                    <a:srgbClr val="000000">
                      <a:alpha val="43137"/>
                    </a:srgbClr>
                  </a:outerShdw>
                </a:effectLst>
                <a:cs typeface="Arial" panose="020B0604020202020204" pitchFamily="34" charset="0"/>
              </a:rPr>
              <a:t> </a:t>
            </a:r>
            <a:r>
              <a:rPr lang="ru-RU" sz="2000" b="1" dirty="0" err="1" smtClean="0">
                <a:solidFill>
                  <a:srgbClr val="F79646">
                    <a:lumMod val="50000"/>
                  </a:srgbClr>
                </a:solidFill>
                <a:effectLst>
                  <a:outerShdw blurRad="38100" dist="38100" dir="2700000" algn="tl">
                    <a:srgbClr val="000000">
                      <a:alpha val="43137"/>
                    </a:srgbClr>
                  </a:outerShdw>
                </a:effectLst>
                <a:cs typeface="Arial" panose="020B0604020202020204" pitchFamily="34" charset="0"/>
              </a:rPr>
              <a:t>української</a:t>
            </a:r>
            <a:r>
              <a:rPr lang="ru-RU" sz="2000" b="1" dirty="0" smtClean="0">
                <a:solidFill>
                  <a:srgbClr val="F79646">
                    <a:lumMod val="50000"/>
                  </a:srgbClr>
                </a:solidFill>
                <a:effectLst>
                  <a:outerShdw blurRad="38100" dist="38100" dir="2700000" algn="tl">
                    <a:srgbClr val="000000">
                      <a:alpha val="43137"/>
                    </a:srgbClr>
                  </a:outerShdw>
                </a:effectLst>
                <a:cs typeface="Arial" panose="020B0604020202020204" pitchFamily="34" charset="0"/>
              </a:rPr>
              <a:t>, є </a:t>
            </a:r>
            <a:r>
              <a:rPr lang="ru-RU" sz="2000" b="1" dirty="0" err="1" smtClean="0">
                <a:solidFill>
                  <a:srgbClr val="F79646">
                    <a:lumMod val="50000"/>
                  </a:srgbClr>
                </a:solidFill>
                <a:effectLst>
                  <a:outerShdw blurRad="38100" dist="38100" dir="2700000" algn="tl">
                    <a:srgbClr val="000000">
                      <a:alpha val="43137"/>
                    </a:srgbClr>
                  </a:outerShdw>
                </a:effectLst>
                <a:cs typeface="Arial" panose="020B0604020202020204" pitchFamily="34" charset="0"/>
              </a:rPr>
              <a:t>просвітителі</a:t>
            </a:r>
            <a:r>
              <a:rPr lang="ru-RU" sz="2000" b="1" dirty="0" smtClean="0">
                <a:solidFill>
                  <a:srgbClr val="F79646">
                    <a:lumMod val="50000"/>
                  </a:srgbClr>
                </a:solidFill>
                <a:effectLst>
                  <a:outerShdw blurRad="38100" dist="38100" dir="2700000" algn="tl">
                    <a:srgbClr val="000000">
                      <a:alpha val="43137"/>
                    </a:srgbClr>
                  </a:outerShdw>
                </a:effectLst>
                <a:cs typeface="Arial" panose="020B0604020202020204" pitchFamily="34" charset="0"/>
              </a:rPr>
              <a:t> </a:t>
            </a:r>
            <a:r>
              <a:rPr lang="ru-RU" sz="2000" b="1" dirty="0" err="1" smtClean="0">
                <a:solidFill>
                  <a:srgbClr val="FF0000"/>
                </a:solidFill>
                <a:effectLst>
                  <a:outerShdw blurRad="38100" dist="38100" dir="2700000" algn="tl">
                    <a:srgbClr val="000000">
                      <a:alpha val="43137"/>
                    </a:srgbClr>
                  </a:outerShdw>
                </a:effectLst>
                <a:cs typeface="Arial" panose="020B0604020202020204" pitchFamily="34" charset="0"/>
              </a:rPr>
              <a:t>Кирило</a:t>
            </a:r>
            <a:r>
              <a:rPr lang="ru-RU" sz="2000" b="1" dirty="0" smtClean="0">
                <a:solidFill>
                  <a:srgbClr val="FF0000"/>
                </a:solidFill>
                <a:effectLst>
                  <a:outerShdw blurRad="38100" dist="38100" dir="2700000" algn="tl">
                    <a:srgbClr val="000000">
                      <a:alpha val="43137"/>
                    </a:srgbClr>
                  </a:outerShdw>
                </a:effectLst>
                <a:cs typeface="Arial" panose="020B0604020202020204" pitchFamily="34" charset="0"/>
              </a:rPr>
              <a:t> і </a:t>
            </a:r>
            <a:r>
              <a:rPr lang="ru-RU" sz="2000" b="1" dirty="0" err="1" smtClean="0">
                <a:solidFill>
                  <a:srgbClr val="FF0000"/>
                </a:solidFill>
                <a:effectLst>
                  <a:outerShdw blurRad="38100" dist="38100" dir="2700000" algn="tl">
                    <a:srgbClr val="000000">
                      <a:alpha val="43137"/>
                    </a:srgbClr>
                  </a:outerShdw>
                </a:effectLst>
                <a:cs typeface="Arial" panose="020B0604020202020204" pitchFamily="34" charset="0"/>
              </a:rPr>
              <a:t>Мефодій</a:t>
            </a:r>
            <a:r>
              <a:rPr lang="ru-RU" sz="2000" b="1" dirty="0" smtClean="0">
                <a:solidFill>
                  <a:srgbClr val="F79646">
                    <a:lumMod val="50000"/>
                  </a:srgbClr>
                </a:solidFill>
                <a:effectLst>
                  <a:outerShdw blurRad="38100" dist="38100" dir="2700000" algn="tl">
                    <a:srgbClr val="000000">
                      <a:alpha val="43137"/>
                    </a:srgbClr>
                  </a:outerShdw>
                </a:effectLst>
                <a:cs typeface="Arial" panose="020B0604020202020204" pitchFamily="34" charset="0"/>
              </a:rPr>
              <a:t>. </a:t>
            </a:r>
            <a:r>
              <a:rPr lang="ru-RU" sz="2000" b="1" dirty="0" err="1" smtClean="0">
                <a:solidFill>
                  <a:srgbClr val="F79646">
                    <a:lumMod val="50000"/>
                  </a:srgbClr>
                </a:solidFill>
                <a:effectLst>
                  <a:outerShdw blurRad="38100" dist="38100" dir="2700000" algn="tl">
                    <a:srgbClr val="000000">
                      <a:alpha val="43137"/>
                    </a:srgbClr>
                  </a:outerShdw>
                </a:effectLst>
                <a:cs typeface="Arial" panose="020B0604020202020204" pitchFamily="34" charset="0"/>
              </a:rPr>
              <a:t>Від</a:t>
            </a:r>
            <a:r>
              <a:rPr lang="ru-RU" sz="2000" b="1" dirty="0" smtClean="0">
                <a:solidFill>
                  <a:srgbClr val="F79646">
                    <a:lumMod val="50000"/>
                  </a:srgbClr>
                </a:solidFill>
                <a:effectLst>
                  <a:outerShdw blurRad="38100" dist="38100" dir="2700000" algn="tl">
                    <a:srgbClr val="000000">
                      <a:alpha val="43137"/>
                    </a:srgbClr>
                  </a:outerShdw>
                </a:effectLst>
                <a:cs typeface="Arial" panose="020B0604020202020204" pitchFamily="34" charset="0"/>
              </a:rPr>
              <a:t> </a:t>
            </a:r>
            <a:r>
              <a:rPr lang="ru-RU" sz="2000" b="1" dirty="0" err="1" smtClean="0">
                <a:solidFill>
                  <a:srgbClr val="F79646">
                    <a:lumMod val="50000"/>
                  </a:srgbClr>
                </a:solidFill>
                <a:effectLst>
                  <a:outerShdw blurRad="38100" dist="38100" dir="2700000" algn="tl">
                    <a:srgbClr val="000000">
                      <a:alpha val="43137"/>
                    </a:srgbClr>
                  </a:outerShdw>
                </a:effectLst>
                <a:cs typeface="Arial" panose="020B0604020202020204" pitchFamily="34" charset="0"/>
              </a:rPr>
              <a:t>імені</a:t>
            </a:r>
            <a:r>
              <a:rPr lang="ru-RU" sz="2000" b="1" dirty="0" smtClean="0">
                <a:solidFill>
                  <a:srgbClr val="F79646">
                    <a:lumMod val="50000"/>
                  </a:srgbClr>
                </a:solidFill>
                <a:effectLst>
                  <a:outerShdw blurRad="38100" dist="38100" dir="2700000" algn="tl">
                    <a:srgbClr val="000000">
                      <a:alpha val="43137"/>
                    </a:srgbClr>
                  </a:outerShdw>
                </a:effectLst>
                <a:cs typeface="Arial" panose="020B0604020202020204" pitchFamily="34" charset="0"/>
              </a:rPr>
              <a:t> </a:t>
            </a:r>
            <a:r>
              <a:rPr lang="ru-RU" sz="2000" b="1" dirty="0" err="1" smtClean="0">
                <a:solidFill>
                  <a:srgbClr val="F79646">
                    <a:lumMod val="50000"/>
                  </a:srgbClr>
                </a:solidFill>
                <a:effectLst>
                  <a:outerShdw blurRad="38100" dist="38100" dir="2700000" algn="tl">
                    <a:srgbClr val="000000">
                      <a:alpha val="43137"/>
                    </a:srgbClr>
                  </a:outerShdw>
                </a:effectLst>
                <a:cs typeface="Arial" panose="020B0604020202020204" pitchFamily="34" charset="0"/>
              </a:rPr>
              <a:t>Кирила</a:t>
            </a:r>
            <a:r>
              <a:rPr lang="ru-RU" sz="2000" b="1" dirty="0" smtClean="0">
                <a:solidFill>
                  <a:srgbClr val="F79646">
                    <a:lumMod val="50000"/>
                  </a:srgbClr>
                </a:solidFill>
                <a:effectLst>
                  <a:outerShdw blurRad="38100" dist="38100" dir="2700000" algn="tl">
                    <a:srgbClr val="000000">
                      <a:alpha val="43137"/>
                    </a:srgbClr>
                  </a:outerShdw>
                </a:effectLst>
                <a:cs typeface="Arial" panose="020B0604020202020204" pitchFamily="34" charset="0"/>
              </a:rPr>
              <a:t> </a:t>
            </a:r>
            <a:r>
              <a:rPr lang="ru-RU" sz="2000" b="1" dirty="0" err="1" smtClean="0">
                <a:solidFill>
                  <a:srgbClr val="F79646">
                    <a:lumMod val="50000"/>
                  </a:srgbClr>
                </a:solidFill>
                <a:effectLst>
                  <a:outerShdw blurRad="38100" dist="38100" dir="2700000" algn="tl">
                    <a:srgbClr val="000000">
                      <a:alpha val="43137"/>
                    </a:srgbClr>
                  </a:outerShdw>
                </a:effectLst>
                <a:cs typeface="Arial" panose="020B0604020202020204" pitchFamily="34" charset="0"/>
              </a:rPr>
              <a:t>цю</a:t>
            </a:r>
            <a:r>
              <a:rPr lang="ru-RU" sz="2000" b="1" dirty="0" smtClean="0">
                <a:solidFill>
                  <a:srgbClr val="F79646">
                    <a:lumMod val="50000"/>
                  </a:srgbClr>
                </a:solidFill>
                <a:effectLst>
                  <a:outerShdw blurRad="38100" dist="38100" dir="2700000" algn="tl">
                    <a:srgbClr val="000000">
                      <a:alpha val="43137"/>
                    </a:srgbClr>
                  </a:outerShdw>
                </a:effectLst>
                <a:cs typeface="Arial" panose="020B0604020202020204" pitchFamily="34" charset="0"/>
              </a:rPr>
              <a:t> </a:t>
            </a:r>
            <a:r>
              <a:rPr lang="ru-RU" sz="2000" b="1" dirty="0" err="1" smtClean="0">
                <a:solidFill>
                  <a:srgbClr val="F79646">
                    <a:lumMod val="50000"/>
                  </a:srgbClr>
                </a:solidFill>
                <a:effectLst>
                  <a:outerShdw blurRad="38100" dist="38100" dir="2700000" algn="tl">
                    <a:srgbClr val="000000">
                      <a:alpha val="43137"/>
                    </a:srgbClr>
                  </a:outerShdw>
                </a:effectLst>
                <a:cs typeface="Arial" panose="020B0604020202020204" pitchFamily="34" charset="0"/>
              </a:rPr>
              <a:t>абетку</a:t>
            </a:r>
            <a:r>
              <a:rPr lang="ru-RU" sz="2000" b="1" dirty="0" smtClean="0">
                <a:solidFill>
                  <a:srgbClr val="F79646">
                    <a:lumMod val="50000"/>
                  </a:srgbClr>
                </a:solidFill>
                <a:effectLst>
                  <a:outerShdw blurRad="38100" dist="38100" dir="2700000" algn="tl">
                    <a:srgbClr val="000000">
                      <a:alpha val="43137"/>
                    </a:srgbClr>
                  </a:outerShdw>
                </a:effectLst>
                <a:cs typeface="Arial" panose="020B0604020202020204" pitchFamily="34" charset="0"/>
              </a:rPr>
              <a:t> </a:t>
            </a:r>
            <a:r>
              <a:rPr lang="ru-RU" sz="2000" b="1" dirty="0" err="1" smtClean="0">
                <a:solidFill>
                  <a:srgbClr val="F79646">
                    <a:lumMod val="50000"/>
                  </a:srgbClr>
                </a:solidFill>
                <a:effectLst>
                  <a:outerShdw blurRad="38100" dist="38100" dir="2700000" algn="tl">
                    <a:srgbClr val="000000">
                      <a:alpha val="43137"/>
                    </a:srgbClr>
                  </a:outerShdw>
                </a:effectLst>
                <a:cs typeface="Arial" panose="020B0604020202020204" pitchFamily="34" charset="0"/>
              </a:rPr>
              <a:t>називають</a:t>
            </a:r>
            <a:r>
              <a:rPr lang="ru-RU" sz="2000" b="1" dirty="0" smtClean="0">
                <a:solidFill>
                  <a:srgbClr val="F79646">
                    <a:lumMod val="50000"/>
                  </a:srgbClr>
                </a:solidFill>
                <a:effectLst>
                  <a:outerShdw blurRad="38100" dist="38100" dir="2700000" algn="tl">
                    <a:srgbClr val="000000">
                      <a:alpha val="43137"/>
                    </a:srgbClr>
                  </a:outerShdw>
                </a:effectLst>
                <a:cs typeface="Arial" panose="020B0604020202020204" pitchFamily="34" charset="0"/>
              </a:rPr>
              <a:t> </a:t>
            </a:r>
            <a:r>
              <a:rPr lang="ru-RU" sz="2000" b="1" dirty="0" err="1" smtClean="0">
                <a:solidFill>
                  <a:srgbClr val="FF0000"/>
                </a:solidFill>
                <a:effectLst>
                  <a:outerShdw blurRad="38100" dist="38100" dir="2700000" algn="tl">
                    <a:srgbClr val="000000">
                      <a:alpha val="43137"/>
                    </a:srgbClr>
                  </a:outerShdw>
                </a:effectLst>
                <a:cs typeface="Arial" panose="020B0604020202020204" pitchFamily="34" charset="0"/>
              </a:rPr>
              <a:t>кирилицею</a:t>
            </a:r>
            <a:r>
              <a:rPr lang="ru-RU" sz="2000" b="1" dirty="0" smtClean="0">
                <a:solidFill>
                  <a:srgbClr val="F79646">
                    <a:lumMod val="50000"/>
                  </a:srgbClr>
                </a:solidFill>
                <a:effectLst>
                  <a:outerShdw blurRad="38100" dist="38100" dir="2700000" algn="tl">
                    <a:srgbClr val="000000">
                      <a:alpha val="43137"/>
                    </a:srgbClr>
                  </a:outerShdw>
                </a:effectLst>
                <a:cs typeface="Arial" panose="020B0604020202020204" pitchFamily="34" charset="0"/>
              </a:rPr>
              <a:t>, а </a:t>
            </a:r>
            <a:r>
              <a:rPr lang="ru-RU" sz="2000" b="1" dirty="0" err="1" smtClean="0">
                <a:solidFill>
                  <a:srgbClr val="F79646">
                    <a:lumMod val="50000"/>
                  </a:srgbClr>
                </a:solidFill>
                <a:effectLst>
                  <a:outerShdw blurRad="38100" dist="38100" dir="2700000" algn="tl">
                    <a:srgbClr val="000000">
                      <a:alpha val="43137"/>
                    </a:srgbClr>
                  </a:outerShdw>
                </a:effectLst>
                <a:cs typeface="Arial" panose="020B0604020202020204" pitchFamily="34" charset="0"/>
              </a:rPr>
              <a:t>літери</a:t>
            </a:r>
            <a:r>
              <a:rPr lang="ru-RU" sz="2000" b="1" dirty="0" smtClean="0">
                <a:solidFill>
                  <a:srgbClr val="F79646">
                    <a:lumMod val="50000"/>
                  </a:srgbClr>
                </a:solidFill>
                <a:effectLst>
                  <a:outerShdw blurRad="38100" dist="38100" dir="2700000" algn="tl">
                    <a:srgbClr val="000000">
                      <a:alpha val="43137"/>
                    </a:srgbClr>
                  </a:outerShdw>
                </a:effectLst>
                <a:cs typeface="Arial" panose="020B0604020202020204" pitchFamily="34" charset="0"/>
              </a:rPr>
              <a:t> — </a:t>
            </a:r>
            <a:r>
              <a:rPr lang="ru-RU" sz="2000" b="1" dirty="0" err="1" smtClean="0">
                <a:solidFill>
                  <a:srgbClr val="FF0000"/>
                </a:solidFill>
                <a:effectLst>
                  <a:outerShdw blurRad="38100" dist="38100" dir="2700000" algn="tl">
                    <a:srgbClr val="000000">
                      <a:alpha val="43137"/>
                    </a:srgbClr>
                  </a:outerShdw>
                </a:effectLst>
                <a:cs typeface="Arial" panose="020B0604020202020204" pitchFamily="34" charset="0"/>
              </a:rPr>
              <a:t>кириличними</a:t>
            </a:r>
            <a:r>
              <a:rPr lang="ru-RU" sz="2000" b="1" dirty="0" smtClean="0">
                <a:solidFill>
                  <a:srgbClr val="FF0000"/>
                </a:solidFill>
                <a:effectLst>
                  <a:outerShdw blurRad="38100" dist="38100" dir="2700000" algn="tl">
                    <a:srgbClr val="000000">
                      <a:alpha val="43137"/>
                    </a:srgbClr>
                  </a:outerShdw>
                </a:effectLst>
                <a:cs typeface="Arial" panose="020B0604020202020204" pitchFamily="34" charset="0"/>
              </a:rPr>
              <a:t>.</a:t>
            </a:r>
            <a:endParaRPr lang="ru-RU" sz="2000" b="1" dirty="0" smtClean="0">
              <a:solidFill>
                <a:srgbClr val="FF0000"/>
              </a:solidFill>
              <a:effectLst>
                <a:outerShdw blurRad="38100" dist="38100" dir="2700000" algn="tl">
                  <a:srgbClr val="000000">
                    <a:alpha val="43137"/>
                  </a:srgbClr>
                </a:outerShdw>
              </a:effectLst>
              <a:cs typeface="Arial" panose="020B0604020202020204" pitchFamily="34" charset="0"/>
            </a:endParaRPr>
          </a:p>
        </p:txBody>
      </p:sp>
      <p:pic>
        <p:nvPicPr>
          <p:cNvPr id="1229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71883" y="1268760"/>
            <a:ext cx="3202537" cy="30272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12292"/>
                                        </p:tgtEl>
                                        <p:attrNameLst>
                                          <p:attrName>style.visibility</p:attrName>
                                        </p:attrNameLst>
                                      </p:cBhvr>
                                      <p:to>
                                        <p:strVal val="visible"/>
                                      </p:to>
                                    </p:set>
                                    <p:anim calcmode="lin" valueType="num">
                                      <p:cBhvr>
                                        <p:cTn id="13" dur="500" fill="hold"/>
                                        <p:tgtEl>
                                          <p:spTgt spid="12292"/>
                                        </p:tgtEl>
                                        <p:attrNameLst>
                                          <p:attrName>ppt_w</p:attrName>
                                        </p:attrNameLst>
                                      </p:cBhvr>
                                      <p:tavLst>
                                        <p:tav tm="0">
                                          <p:val>
                                            <p:fltVal val="0"/>
                                          </p:val>
                                        </p:tav>
                                        <p:tav tm="100000">
                                          <p:val>
                                            <p:strVal val="#ppt_w"/>
                                          </p:val>
                                        </p:tav>
                                      </p:tavLst>
                                    </p:anim>
                                    <p:anim calcmode="lin" valueType="num">
                                      <p:cBhvr>
                                        <p:cTn id="14" dur="500" fill="hold"/>
                                        <p:tgtEl>
                                          <p:spTgt spid="12292"/>
                                        </p:tgtEl>
                                        <p:attrNameLst>
                                          <p:attrName>ppt_h</p:attrName>
                                        </p:attrNameLst>
                                      </p:cBhvr>
                                      <p:tavLst>
                                        <p:tav tm="0">
                                          <p:val>
                                            <p:fltVal val="0"/>
                                          </p:val>
                                        </p:tav>
                                        <p:tav tm="100000">
                                          <p:val>
                                            <p:strVal val="#ppt_h"/>
                                          </p:val>
                                        </p:tav>
                                      </p:tavLst>
                                    </p:anim>
                                    <p:animEffect transition="in" filter="fade">
                                      <p:cBhvr>
                                        <p:cTn id="15" dur="500"/>
                                        <p:tgtEl>
                                          <p:spTgt spid="12292"/>
                                        </p:tgtEl>
                                      </p:cBhvr>
                                    </p:animEffect>
                                  </p:childTnLst>
                                </p:cTn>
                              </p:par>
                              <p:par>
                                <p:cTn id="16" presetID="53" presetClass="entr" presetSubtype="16" fill="hold" nodeType="withEffect">
                                  <p:stCondLst>
                                    <p:cond delay="0"/>
                                  </p:stCondLst>
                                  <p:childTnLst>
                                    <p:set>
                                      <p:cBhvr>
                                        <p:cTn id="17" dur="1" fill="hold">
                                          <p:stCondLst>
                                            <p:cond delay="0"/>
                                          </p:stCondLst>
                                        </p:cTn>
                                        <p:tgtEl>
                                          <p:spTgt spid="12293"/>
                                        </p:tgtEl>
                                        <p:attrNameLst>
                                          <p:attrName>style.visibility</p:attrName>
                                        </p:attrNameLst>
                                      </p:cBhvr>
                                      <p:to>
                                        <p:strVal val="visible"/>
                                      </p:to>
                                    </p:set>
                                    <p:anim calcmode="lin" valueType="num">
                                      <p:cBhvr>
                                        <p:cTn id="18" dur="500" fill="hold"/>
                                        <p:tgtEl>
                                          <p:spTgt spid="12293"/>
                                        </p:tgtEl>
                                        <p:attrNameLst>
                                          <p:attrName>ppt_w</p:attrName>
                                        </p:attrNameLst>
                                      </p:cBhvr>
                                      <p:tavLst>
                                        <p:tav tm="0">
                                          <p:val>
                                            <p:fltVal val="0"/>
                                          </p:val>
                                        </p:tav>
                                        <p:tav tm="100000">
                                          <p:val>
                                            <p:strVal val="#ppt_w"/>
                                          </p:val>
                                        </p:tav>
                                      </p:tavLst>
                                    </p:anim>
                                    <p:anim calcmode="lin" valueType="num">
                                      <p:cBhvr>
                                        <p:cTn id="19" dur="500" fill="hold"/>
                                        <p:tgtEl>
                                          <p:spTgt spid="12293"/>
                                        </p:tgtEl>
                                        <p:attrNameLst>
                                          <p:attrName>ppt_h</p:attrName>
                                        </p:attrNameLst>
                                      </p:cBhvr>
                                      <p:tavLst>
                                        <p:tav tm="0">
                                          <p:val>
                                            <p:fltVal val="0"/>
                                          </p:val>
                                        </p:tav>
                                        <p:tav tm="100000">
                                          <p:val>
                                            <p:strVal val="#ppt_h"/>
                                          </p:val>
                                        </p:tav>
                                      </p:tavLst>
                                    </p:anim>
                                    <p:animEffect transition="in" filter="fade">
                                      <p:cBhvr>
                                        <p:cTn id="20" dur="500"/>
                                        <p:tgtEl>
                                          <p:spTgt spid="122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p:cNvPicPr>
            <a:picLocks noGrp="1" noChangeAspect="1"/>
          </p:cNvPicPr>
          <p:nvPr>
            <p:ph idx="1"/>
          </p:nvPr>
        </p:nvPicPr>
        <p:blipFill>
          <a:blip r:embed="rId1">
            <a:extLst>
              <a:ext uri="{28A0092B-C50C-407E-A947-70E740481C1C}">
                <a14:useLocalDpi xmlns:a14="http://schemas.microsoft.com/office/drawing/2010/main" val="0"/>
              </a:ext>
            </a:extLst>
          </a:blip>
          <a:stretch>
            <a:fillRect/>
          </a:stretch>
        </p:blipFill>
        <p:spPr>
          <a:xfrm>
            <a:off x="2294520" y="1532985"/>
            <a:ext cx="4698973" cy="5137860"/>
          </a:xfrm>
          <a:prstGeom prst="rect">
            <a:avLst/>
          </a:prstGeom>
          <a:ln w="38100" cap="sq">
            <a:solidFill>
              <a:srgbClr val="000000"/>
            </a:solidFill>
            <a:prstDash val="solid"/>
            <a:miter lim="800000"/>
            <a:headEnd/>
            <a:tailEnd/>
          </a:ln>
          <a:effectLst>
            <a:outerShdw blurRad="50800" dist="38100" dir="2700000" algn="tl" rotWithShape="0">
              <a:srgbClr val="000000">
                <a:alpha val="43000"/>
              </a:srgbClr>
            </a:outerShdw>
          </a:effectLst>
        </p:spPr>
      </p:pic>
      <p:sp>
        <p:nvSpPr>
          <p:cNvPr id="7" name="Прямоугольник 6"/>
          <p:cNvSpPr/>
          <p:nvPr/>
        </p:nvSpPr>
        <p:spPr>
          <a:xfrm>
            <a:off x="7164420" y="4499742"/>
            <a:ext cx="1656051" cy="2308324"/>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eaLnBrk="0" fontAlgn="base" hangingPunct="0">
              <a:spcBef>
                <a:spcPct val="0"/>
              </a:spcBef>
              <a:spcAft>
                <a:spcPct val="0"/>
              </a:spcAft>
            </a:pPr>
            <a:r>
              <a:rPr lang="ru-RU" b="1" dirty="0" err="1" smtClean="0">
                <a:solidFill>
                  <a:prstClr val="black"/>
                </a:solidFill>
              </a:rPr>
              <a:t>Хрещення</a:t>
            </a:r>
            <a:r>
              <a:rPr lang="ru-RU" b="1" dirty="0" smtClean="0">
                <a:solidFill>
                  <a:prstClr val="black"/>
                </a:solidFill>
              </a:rPr>
              <a:t> князя </a:t>
            </a:r>
            <a:r>
              <a:rPr lang="ru-RU" b="1" dirty="0" err="1" smtClean="0">
                <a:solidFill>
                  <a:prstClr val="black"/>
                </a:solidFill>
              </a:rPr>
              <a:t>Володимира</a:t>
            </a:r>
            <a:r>
              <a:rPr lang="ru-RU" b="1" dirty="0" smtClean="0">
                <a:solidFill>
                  <a:prstClr val="black"/>
                </a:solidFill>
              </a:rPr>
              <a:t> </a:t>
            </a:r>
            <a:r>
              <a:rPr lang="ru-RU" b="1" dirty="0" err="1" smtClean="0">
                <a:solidFill>
                  <a:prstClr val="black"/>
                </a:solidFill>
              </a:rPr>
              <a:t>Святославо-вича</a:t>
            </a:r>
            <a:r>
              <a:rPr lang="ru-RU" b="1" dirty="0" smtClean="0">
                <a:solidFill>
                  <a:prstClr val="black"/>
                </a:solidFill>
              </a:rPr>
              <a:t>. </a:t>
            </a:r>
            <a:r>
              <a:rPr lang="ru-RU" b="1" dirty="0" err="1" smtClean="0">
                <a:solidFill>
                  <a:prstClr val="black"/>
                </a:solidFill>
              </a:rPr>
              <a:t>Сторінка</a:t>
            </a:r>
            <a:r>
              <a:rPr lang="ru-RU" b="1" dirty="0" smtClean="0">
                <a:solidFill>
                  <a:prstClr val="black"/>
                </a:solidFill>
              </a:rPr>
              <a:t> з </a:t>
            </a:r>
            <a:r>
              <a:rPr lang="ru-RU" b="1" dirty="0" err="1" smtClean="0">
                <a:solidFill>
                  <a:prstClr val="black"/>
                </a:solidFill>
              </a:rPr>
              <a:t>літопису</a:t>
            </a:r>
            <a:r>
              <a:rPr lang="ru-RU" b="1" dirty="0" smtClean="0">
                <a:solidFill>
                  <a:prstClr val="black"/>
                </a:solidFill>
              </a:rPr>
              <a:t>.</a:t>
            </a:r>
            <a:endParaRPr lang="ru-RU" b="1" dirty="0" smtClean="0">
              <a:solidFill>
                <a:prstClr val="black"/>
              </a:solidFill>
            </a:endParaRPr>
          </a:p>
          <a:p>
            <a:pPr eaLnBrk="0" fontAlgn="base" hangingPunct="0">
              <a:spcBef>
                <a:spcPct val="0"/>
              </a:spcBef>
              <a:spcAft>
                <a:spcPct val="0"/>
              </a:spcAft>
            </a:pPr>
            <a:endParaRPr lang="ru-RU" b="1" dirty="0" smtClean="0">
              <a:solidFill>
                <a:prstClr val="black"/>
              </a:solidFill>
            </a:endParaRPr>
          </a:p>
        </p:txBody>
      </p:sp>
      <p:sp>
        <p:nvSpPr>
          <p:cNvPr id="8" name="Прямоугольник 7"/>
          <p:cNvSpPr/>
          <p:nvPr/>
        </p:nvSpPr>
        <p:spPr>
          <a:xfrm>
            <a:off x="1331640" y="332656"/>
            <a:ext cx="6624735" cy="1200329"/>
          </a:xfrm>
          <a:prstGeom prst="rect">
            <a:avLst/>
          </a:prstGeom>
        </p:spPr>
        <p:txBody>
          <a:bodyPr wrap="square">
            <a:spAutoFit/>
          </a:bodyPr>
          <a:lstStyle/>
          <a:p>
            <a:pPr algn="ctr" eaLnBrk="0" fontAlgn="base" hangingPunct="0">
              <a:spcBef>
                <a:spcPct val="0"/>
              </a:spcBef>
              <a:spcAft>
                <a:spcPct val="0"/>
              </a:spcAft>
            </a:pPr>
            <a:r>
              <a:rPr lang="ru-RU" sz="2400" b="1" dirty="0" err="1" smtClean="0">
                <a:solidFill>
                  <a:srgbClr val="7030A0"/>
                </a:solidFill>
                <a:cs typeface="Arial" panose="020B0604020202020204" pitchFamily="34" charset="0"/>
              </a:rPr>
              <a:t>Роздивіться</a:t>
            </a:r>
            <a:r>
              <a:rPr lang="ru-RU" sz="2400" b="1" dirty="0" smtClean="0">
                <a:solidFill>
                  <a:srgbClr val="7030A0"/>
                </a:solidFill>
                <a:cs typeface="Arial" panose="020B0604020202020204" pitchFamily="34" charset="0"/>
              </a:rPr>
              <a:t> </a:t>
            </a:r>
            <a:r>
              <a:rPr lang="ru-RU" sz="2400" b="1" dirty="0" err="1" smtClean="0">
                <a:solidFill>
                  <a:srgbClr val="7030A0"/>
                </a:solidFill>
                <a:cs typeface="Arial" panose="020B0604020202020204" pitchFamily="34" charset="0"/>
              </a:rPr>
              <a:t>ілюстрації</a:t>
            </a:r>
            <a:r>
              <a:rPr lang="ru-RU" sz="2400" b="1" dirty="0" smtClean="0">
                <a:solidFill>
                  <a:srgbClr val="7030A0"/>
                </a:solidFill>
                <a:cs typeface="Arial" panose="020B0604020202020204" pitchFamily="34" charset="0"/>
              </a:rPr>
              <a:t>. </a:t>
            </a:r>
            <a:r>
              <a:rPr lang="ru-RU" sz="2400" b="1" dirty="0" err="1" smtClean="0">
                <a:solidFill>
                  <a:srgbClr val="7030A0"/>
                </a:solidFill>
                <a:cs typeface="Arial" panose="020B0604020202020204" pitchFamily="34" charset="0"/>
              </a:rPr>
              <a:t>Поміркуйте</a:t>
            </a:r>
            <a:r>
              <a:rPr lang="ru-RU" sz="2400" b="1" dirty="0" smtClean="0">
                <a:solidFill>
                  <a:srgbClr val="7030A0"/>
                </a:solidFill>
                <a:cs typeface="Arial" panose="020B0604020202020204" pitchFamily="34" charset="0"/>
              </a:rPr>
              <a:t>, </a:t>
            </a:r>
            <a:r>
              <a:rPr lang="ru-RU" sz="2400" b="1" dirty="0" err="1" smtClean="0">
                <a:solidFill>
                  <a:srgbClr val="7030A0"/>
                </a:solidFill>
                <a:cs typeface="Arial" panose="020B0604020202020204" pitchFamily="34" charset="0"/>
              </a:rPr>
              <a:t>що</a:t>
            </a:r>
            <a:r>
              <a:rPr lang="ru-RU" sz="2400" b="1" dirty="0" smtClean="0">
                <a:solidFill>
                  <a:srgbClr val="7030A0"/>
                </a:solidFill>
                <a:cs typeface="Arial" panose="020B0604020202020204" pitchFamily="34" charset="0"/>
              </a:rPr>
              <a:t> </a:t>
            </a:r>
            <a:r>
              <a:rPr lang="ru-RU" sz="2400" b="1" dirty="0" err="1" smtClean="0">
                <a:solidFill>
                  <a:srgbClr val="7030A0"/>
                </a:solidFill>
                <a:cs typeface="Arial" panose="020B0604020202020204" pitchFamily="34" charset="0"/>
              </a:rPr>
              <a:t>потрібно</a:t>
            </a:r>
            <a:r>
              <a:rPr lang="ru-RU" sz="2400" b="1" dirty="0" smtClean="0">
                <a:solidFill>
                  <a:srgbClr val="7030A0"/>
                </a:solidFill>
                <a:cs typeface="Arial" panose="020B0604020202020204" pitchFamily="34" charset="0"/>
              </a:rPr>
              <a:t> знати </a:t>
            </a:r>
            <a:r>
              <a:rPr lang="ru-RU" sz="2400" b="1" dirty="0" err="1" smtClean="0">
                <a:solidFill>
                  <a:srgbClr val="7030A0"/>
                </a:solidFill>
                <a:cs typeface="Arial" panose="020B0604020202020204" pitchFamily="34" charset="0"/>
              </a:rPr>
              <a:t>історикові</a:t>
            </a:r>
            <a:r>
              <a:rPr lang="ru-RU" sz="2400" b="1" dirty="0" smtClean="0">
                <a:solidFill>
                  <a:srgbClr val="7030A0"/>
                </a:solidFill>
                <a:cs typeface="Arial" panose="020B0604020202020204" pitchFamily="34" charset="0"/>
              </a:rPr>
              <a:t>, </a:t>
            </a:r>
            <a:r>
              <a:rPr lang="ru-RU" sz="2400" b="1" dirty="0" err="1" smtClean="0">
                <a:solidFill>
                  <a:srgbClr val="7030A0"/>
                </a:solidFill>
                <a:cs typeface="Arial" panose="020B0604020202020204" pitchFamily="34" charset="0"/>
              </a:rPr>
              <a:t>аби</a:t>
            </a:r>
            <a:r>
              <a:rPr lang="ru-RU" sz="2400" b="1" dirty="0" smtClean="0">
                <a:solidFill>
                  <a:srgbClr val="7030A0"/>
                </a:solidFill>
                <a:cs typeface="Arial" panose="020B0604020202020204" pitchFamily="34" charset="0"/>
              </a:rPr>
              <a:t> </a:t>
            </a:r>
            <a:r>
              <a:rPr lang="ru-RU" sz="2400" b="1" dirty="0" err="1" smtClean="0">
                <a:solidFill>
                  <a:srgbClr val="7030A0"/>
                </a:solidFill>
                <a:cs typeface="Arial" panose="020B0604020202020204" pitchFamily="34" charset="0"/>
              </a:rPr>
              <a:t>прочитати</a:t>
            </a:r>
            <a:r>
              <a:rPr lang="ru-RU" sz="2400" b="1" dirty="0" smtClean="0">
                <a:solidFill>
                  <a:srgbClr val="7030A0"/>
                </a:solidFill>
                <a:cs typeface="Arial" panose="020B0604020202020204" pitchFamily="34" charset="0"/>
              </a:rPr>
              <a:t> </a:t>
            </a:r>
            <a:r>
              <a:rPr lang="ru-RU" sz="2400" b="1" dirty="0" err="1" smtClean="0">
                <a:solidFill>
                  <a:srgbClr val="7030A0"/>
                </a:solidFill>
                <a:cs typeface="Arial" panose="020B0604020202020204" pitchFamily="34" charset="0"/>
              </a:rPr>
              <a:t>тексти</a:t>
            </a:r>
            <a:r>
              <a:rPr lang="ru-RU" sz="2400" b="1" dirty="0" smtClean="0">
                <a:solidFill>
                  <a:srgbClr val="7030A0"/>
                </a:solidFill>
                <a:cs typeface="Arial" panose="020B0604020202020204" pitchFamily="34" charset="0"/>
              </a:rPr>
              <a:t> </a:t>
            </a:r>
            <a:r>
              <a:rPr lang="ru-RU" sz="2400" b="1" dirty="0" err="1" smtClean="0">
                <a:solidFill>
                  <a:srgbClr val="7030A0"/>
                </a:solidFill>
                <a:cs typeface="Arial" panose="020B0604020202020204" pitchFamily="34" charset="0"/>
              </a:rPr>
              <a:t>цих</a:t>
            </a:r>
            <a:r>
              <a:rPr lang="ru-RU" sz="2400" b="1" dirty="0" smtClean="0">
                <a:solidFill>
                  <a:srgbClr val="7030A0"/>
                </a:solidFill>
                <a:cs typeface="Arial" panose="020B0604020202020204" pitchFamily="34" charset="0"/>
              </a:rPr>
              <a:t> </a:t>
            </a:r>
            <a:r>
              <a:rPr lang="ru-RU" sz="2400" b="1" dirty="0" err="1" smtClean="0">
                <a:solidFill>
                  <a:srgbClr val="7030A0"/>
                </a:solidFill>
                <a:cs typeface="Arial" panose="020B0604020202020204" pitchFamily="34" charset="0"/>
              </a:rPr>
              <a:t>пам’яток</a:t>
            </a:r>
            <a:r>
              <a:rPr lang="ru-RU" sz="2400" b="1" dirty="0" smtClean="0">
                <a:solidFill>
                  <a:srgbClr val="7030A0"/>
                </a:solidFill>
                <a:cs typeface="Arial" panose="020B0604020202020204" pitchFamily="34" charset="0"/>
              </a:rPr>
              <a:t>.</a:t>
            </a:r>
            <a:endParaRPr lang="ru-RU" sz="2400" b="1" dirty="0" smtClean="0">
              <a:solidFill>
                <a:srgbClr val="7030A0"/>
              </a:solidFill>
              <a:cs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835696" y="488866"/>
            <a:ext cx="5310336" cy="954107"/>
          </a:xfrm>
          <a:prstGeom prst="rect">
            <a:avLst/>
          </a:prstGeom>
        </p:spPr>
        <p:txBody>
          <a:bodyPr wrap="square">
            <a:spAutoFit/>
          </a:bodyPr>
          <a:lstStyle/>
          <a:p>
            <a:pPr algn="ctr" eaLnBrk="0" fontAlgn="base" hangingPunct="0">
              <a:spcBef>
                <a:spcPct val="0"/>
              </a:spcBef>
              <a:spcAft>
                <a:spcPct val="0"/>
              </a:spcAft>
            </a:pPr>
            <a:r>
              <a:rPr lang="uk-UA" sz="2800" b="1" dirty="0" smtClean="0">
                <a:solidFill>
                  <a:srgbClr val="F79646">
                    <a:lumMod val="50000"/>
                  </a:srgbClr>
                </a:solidFill>
                <a:effectLst>
                  <a:outerShdw blurRad="38100" dist="38100" dir="2700000" algn="tl">
                    <a:srgbClr val="000000">
                      <a:alpha val="43137"/>
                    </a:srgbClr>
                  </a:outerShdw>
                </a:effectLst>
                <a:cs typeface="Arial" panose="020B0604020202020204" pitchFamily="34" charset="0"/>
              </a:rPr>
              <a:t>Спробуємо проаналізувати письмове історичне  джерело</a:t>
            </a:r>
            <a:endParaRPr lang="ru-RU" sz="2800" b="1" dirty="0" smtClean="0">
              <a:solidFill>
                <a:srgbClr val="F79646">
                  <a:lumMod val="50000"/>
                </a:srgbClr>
              </a:solidFill>
              <a:effectLst>
                <a:outerShdw blurRad="38100" dist="38100" dir="2700000" algn="tl">
                  <a:srgbClr val="000000">
                    <a:alpha val="43137"/>
                  </a:srgbClr>
                </a:outerShdw>
              </a:effectLst>
              <a:cs typeface="Arial" panose="020B0604020202020204" pitchFamily="34" charset="0"/>
            </a:endParaRPr>
          </a:p>
        </p:txBody>
      </p:sp>
      <p:sp>
        <p:nvSpPr>
          <p:cNvPr id="3" name="Прямоугольник 2"/>
          <p:cNvSpPr/>
          <p:nvPr/>
        </p:nvSpPr>
        <p:spPr>
          <a:xfrm>
            <a:off x="641426" y="1554060"/>
            <a:ext cx="7848872" cy="4708981"/>
          </a:xfrm>
          <a:prstGeom prst="rect">
            <a:avLst/>
          </a:prstGeom>
        </p:spPr>
        <p:style>
          <a:lnRef idx="1">
            <a:schemeClr val="dk1"/>
          </a:lnRef>
          <a:fillRef idx="2">
            <a:schemeClr val="dk1"/>
          </a:fillRef>
          <a:effectRef idx="1">
            <a:schemeClr val="dk1"/>
          </a:effectRef>
          <a:fontRef idx="minor">
            <a:schemeClr val="dk1"/>
          </a:fontRef>
        </p:style>
        <p:txBody>
          <a:bodyPr wrap="square">
            <a:spAutoFit/>
          </a:bodyPr>
          <a:lstStyle/>
          <a:p>
            <a:pPr eaLnBrk="0" fontAlgn="base" hangingPunct="0">
              <a:spcBef>
                <a:spcPct val="0"/>
              </a:spcBef>
              <a:spcAft>
                <a:spcPct val="0"/>
              </a:spcAft>
            </a:pPr>
            <a:r>
              <a:rPr lang="ru-RU" sz="2000" b="1" dirty="0" smtClean="0">
                <a:solidFill>
                  <a:prstClr val="black"/>
                </a:solidFill>
              </a:rPr>
              <a:t> «Святослав </a:t>
            </a:r>
            <a:r>
              <a:rPr lang="ru-RU" sz="2000" b="1" dirty="0" err="1" smtClean="0">
                <a:solidFill>
                  <a:prstClr val="black"/>
                </a:solidFill>
              </a:rPr>
              <a:t>дуже</a:t>
            </a:r>
            <a:r>
              <a:rPr lang="ru-RU" sz="2000" b="1" dirty="0" smtClean="0">
                <a:solidFill>
                  <a:prstClr val="black"/>
                </a:solidFill>
              </a:rPr>
              <a:t> </a:t>
            </a:r>
            <a:r>
              <a:rPr lang="ru-RU" sz="2000" b="1" dirty="0" err="1" smtClean="0">
                <a:solidFill>
                  <a:prstClr val="black"/>
                </a:solidFill>
              </a:rPr>
              <a:t>пишався</a:t>
            </a:r>
            <a:r>
              <a:rPr lang="ru-RU" sz="2000" b="1" dirty="0" smtClean="0">
                <a:solidFill>
                  <a:prstClr val="black"/>
                </a:solidFill>
              </a:rPr>
              <a:t> </a:t>
            </a:r>
            <a:r>
              <a:rPr lang="ru-RU" sz="2000" b="1" dirty="0" err="1" smtClean="0">
                <a:solidFill>
                  <a:prstClr val="black"/>
                </a:solidFill>
              </a:rPr>
              <a:t>своїми</a:t>
            </a:r>
            <a:r>
              <a:rPr lang="ru-RU" sz="2000" b="1" dirty="0" smtClean="0">
                <a:solidFill>
                  <a:prstClr val="black"/>
                </a:solidFill>
              </a:rPr>
              <a:t> </a:t>
            </a:r>
            <a:r>
              <a:rPr lang="ru-RU" sz="2000" b="1" dirty="0" err="1" smtClean="0">
                <a:solidFill>
                  <a:prstClr val="black"/>
                </a:solidFill>
              </a:rPr>
              <a:t>перемогами</a:t>
            </a:r>
            <a:r>
              <a:rPr lang="ru-RU" sz="2000" b="1" dirty="0" smtClean="0">
                <a:solidFill>
                  <a:prstClr val="black"/>
                </a:solidFill>
              </a:rPr>
              <a:t> над болгарами; як </a:t>
            </a:r>
            <a:r>
              <a:rPr lang="ru-RU" sz="2000" b="1" dirty="0" err="1" smtClean="0">
                <a:solidFill>
                  <a:prstClr val="black"/>
                </a:solidFill>
              </a:rPr>
              <a:t>заволодів</a:t>
            </a:r>
            <a:r>
              <a:rPr lang="ru-RU" sz="2000" b="1" dirty="0" smtClean="0">
                <a:solidFill>
                  <a:prstClr val="black"/>
                </a:solidFill>
              </a:rPr>
              <a:t> </a:t>
            </a:r>
            <a:r>
              <a:rPr lang="ru-RU" sz="2000" b="1" dirty="0" err="1" smtClean="0">
                <a:solidFill>
                  <a:prstClr val="black"/>
                </a:solidFill>
              </a:rPr>
              <a:t>він</a:t>
            </a:r>
            <a:r>
              <a:rPr lang="ru-RU" sz="2000" b="1" dirty="0" smtClean="0">
                <a:solidFill>
                  <a:prstClr val="black"/>
                </a:solidFill>
              </a:rPr>
              <a:t> </a:t>
            </a:r>
            <a:r>
              <a:rPr lang="ru-RU" sz="2000" b="1" dirty="0" err="1" smtClean="0">
                <a:solidFill>
                  <a:prstClr val="black"/>
                </a:solidFill>
              </a:rPr>
              <a:t>їхньою</a:t>
            </a:r>
            <a:r>
              <a:rPr lang="ru-RU" sz="2000" b="1" dirty="0" smtClean="0">
                <a:solidFill>
                  <a:prstClr val="black"/>
                </a:solidFill>
              </a:rPr>
              <a:t> </a:t>
            </a:r>
            <a:r>
              <a:rPr lang="ru-RU" sz="2000" b="1" dirty="0" err="1" smtClean="0">
                <a:solidFill>
                  <a:prstClr val="black"/>
                </a:solidFill>
              </a:rPr>
              <a:t>країною</a:t>
            </a:r>
            <a:r>
              <a:rPr lang="ru-RU" sz="2000" b="1" dirty="0" smtClean="0">
                <a:solidFill>
                  <a:prstClr val="black"/>
                </a:solidFill>
              </a:rPr>
              <a:t>, то </a:t>
            </a:r>
            <a:r>
              <a:rPr lang="ru-RU" sz="2000" b="1" dirty="0" err="1" smtClean="0">
                <a:solidFill>
                  <a:prstClr val="black"/>
                </a:solidFill>
              </a:rPr>
              <a:t>сповнився</a:t>
            </a:r>
            <a:r>
              <a:rPr lang="ru-RU" sz="2000" b="1" dirty="0" smtClean="0">
                <a:solidFill>
                  <a:prstClr val="black"/>
                </a:solidFill>
              </a:rPr>
              <a:t> </a:t>
            </a:r>
            <a:r>
              <a:rPr lang="ru-RU" sz="2000" b="1" dirty="0" err="1" smtClean="0">
                <a:solidFill>
                  <a:prstClr val="black"/>
                </a:solidFill>
              </a:rPr>
              <a:t>варварського</a:t>
            </a:r>
            <a:r>
              <a:rPr lang="ru-RU" sz="2000" b="1" dirty="0" smtClean="0">
                <a:solidFill>
                  <a:prstClr val="black"/>
                </a:solidFill>
              </a:rPr>
              <a:t> </a:t>
            </a:r>
            <a:r>
              <a:rPr lang="ru-RU" sz="2000" b="1" dirty="0" err="1" smtClean="0">
                <a:solidFill>
                  <a:prstClr val="black"/>
                </a:solidFill>
              </a:rPr>
              <a:t>зухвальства</a:t>
            </a:r>
            <a:r>
              <a:rPr lang="ru-RU" sz="2000" b="1" dirty="0" smtClean="0">
                <a:solidFill>
                  <a:prstClr val="black"/>
                </a:solidFill>
              </a:rPr>
              <a:t> й </a:t>
            </a:r>
            <a:r>
              <a:rPr lang="ru-RU" sz="2000" b="1" dirty="0" err="1" smtClean="0">
                <a:solidFill>
                  <a:prstClr val="black"/>
                </a:solidFill>
              </a:rPr>
              <a:t>пихи</a:t>
            </a:r>
            <a:r>
              <a:rPr lang="ru-RU" sz="2000" b="1" dirty="0" smtClean="0">
                <a:solidFill>
                  <a:prstClr val="black"/>
                </a:solidFill>
              </a:rPr>
              <a:t>. </a:t>
            </a:r>
            <a:r>
              <a:rPr lang="ru-RU" sz="2000" b="1" dirty="0" err="1" smtClean="0">
                <a:solidFill>
                  <a:prstClr val="black"/>
                </a:solidFill>
              </a:rPr>
              <a:t>Нажаханих</a:t>
            </a:r>
            <a:r>
              <a:rPr lang="ru-RU" sz="2000" b="1" dirty="0" smtClean="0">
                <a:solidFill>
                  <a:prstClr val="black"/>
                </a:solidFill>
              </a:rPr>
              <a:t> болгар </a:t>
            </a:r>
            <a:r>
              <a:rPr lang="ru-RU" sz="2000" b="1" dirty="0" err="1" smtClean="0">
                <a:solidFill>
                  <a:prstClr val="black"/>
                </a:solidFill>
              </a:rPr>
              <a:t>він</a:t>
            </a:r>
            <a:r>
              <a:rPr lang="ru-RU" sz="2000" b="1" dirty="0" smtClean="0">
                <a:solidFill>
                  <a:prstClr val="black"/>
                </a:solidFill>
              </a:rPr>
              <a:t> </a:t>
            </a:r>
            <a:r>
              <a:rPr lang="ru-RU" sz="2000" b="1" dirty="0" err="1" smtClean="0">
                <a:solidFill>
                  <a:prstClr val="black"/>
                </a:solidFill>
              </a:rPr>
              <a:t>нищив</a:t>
            </a:r>
            <a:r>
              <a:rPr lang="ru-RU" sz="2000" b="1" dirty="0" smtClean="0">
                <a:solidFill>
                  <a:prstClr val="black"/>
                </a:solidFill>
              </a:rPr>
              <a:t> з </a:t>
            </a:r>
            <a:r>
              <a:rPr lang="ru-RU" sz="2000" b="1" dirty="0" err="1" smtClean="0">
                <a:solidFill>
                  <a:prstClr val="black"/>
                </a:solidFill>
              </a:rPr>
              <a:t>нечуваною</a:t>
            </a:r>
            <a:r>
              <a:rPr lang="ru-RU" sz="2000" b="1" dirty="0" smtClean="0">
                <a:solidFill>
                  <a:prstClr val="black"/>
                </a:solidFill>
              </a:rPr>
              <a:t> </a:t>
            </a:r>
            <a:r>
              <a:rPr lang="ru-RU" sz="2000" b="1" dirty="0" err="1" smtClean="0">
                <a:solidFill>
                  <a:prstClr val="black"/>
                </a:solidFill>
              </a:rPr>
              <a:t>жорстокістю</a:t>
            </a:r>
            <a:r>
              <a:rPr lang="ru-RU" sz="2000" b="1" dirty="0" smtClean="0">
                <a:solidFill>
                  <a:prstClr val="black"/>
                </a:solidFill>
              </a:rPr>
              <a:t>: </a:t>
            </a:r>
            <a:r>
              <a:rPr lang="ru-RU" sz="2000" b="1" dirty="0" err="1" smtClean="0">
                <a:solidFill>
                  <a:prstClr val="black"/>
                </a:solidFill>
              </a:rPr>
              <a:t>кажуть</a:t>
            </a:r>
            <a:r>
              <a:rPr lang="ru-RU" sz="2000" b="1" dirty="0" smtClean="0">
                <a:solidFill>
                  <a:prstClr val="black"/>
                </a:solidFill>
              </a:rPr>
              <a:t>, </a:t>
            </a:r>
            <a:r>
              <a:rPr lang="ru-RU" sz="2000" b="1" dirty="0" err="1" smtClean="0">
                <a:solidFill>
                  <a:prstClr val="black"/>
                </a:solidFill>
              </a:rPr>
              <a:t>що</a:t>
            </a:r>
            <a:r>
              <a:rPr lang="ru-RU" sz="2000" b="1" dirty="0" smtClean="0">
                <a:solidFill>
                  <a:prstClr val="black"/>
                </a:solidFill>
              </a:rPr>
              <a:t> коли </a:t>
            </a:r>
            <a:r>
              <a:rPr lang="ru-RU" sz="2000" b="1" dirty="0" err="1" smtClean="0">
                <a:solidFill>
                  <a:prstClr val="black"/>
                </a:solidFill>
              </a:rPr>
              <a:t>захопив</a:t>
            </a:r>
            <a:r>
              <a:rPr lang="ru-RU" sz="2000" b="1" dirty="0" smtClean="0">
                <a:solidFill>
                  <a:prstClr val="black"/>
                </a:solidFill>
              </a:rPr>
              <a:t> </a:t>
            </a:r>
            <a:r>
              <a:rPr lang="ru-RU" sz="2000" b="1" dirty="0" err="1" smtClean="0">
                <a:solidFill>
                  <a:prstClr val="black"/>
                </a:solidFill>
              </a:rPr>
              <a:t>він</a:t>
            </a:r>
            <a:r>
              <a:rPr lang="ru-RU" sz="2000" b="1" dirty="0" smtClean="0">
                <a:solidFill>
                  <a:prstClr val="black"/>
                </a:solidFill>
              </a:rPr>
              <a:t> </a:t>
            </a:r>
            <a:r>
              <a:rPr lang="ru-RU" sz="2000" b="1" dirty="0" err="1" smtClean="0">
                <a:solidFill>
                  <a:prstClr val="black"/>
                </a:solidFill>
              </a:rPr>
              <a:t>Філіппополь</a:t>
            </a:r>
            <a:r>
              <a:rPr lang="ru-RU" sz="2000" b="1" dirty="0" smtClean="0">
                <a:solidFill>
                  <a:prstClr val="black"/>
                </a:solidFill>
              </a:rPr>
              <a:t>, то </a:t>
            </a:r>
            <a:r>
              <a:rPr lang="ru-RU" sz="2000" b="1" dirty="0" err="1" smtClean="0">
                <a:solidFill>
                  <a:prstClr val="black"/>
                </a:solidFill>
              </a:rPr>
              <a:t>безжалісно</a:t>
            </a:r>
            <a:r>
              <a:rPr lang="ru-RU" sz="2000" b="1" dirty="0" smtClean="0">
                <a:solidFill>
                  <a:prstClr val="black"/>
                </a:solidFill>
              </a:rPr>
              <a:t> </a:t>
            </a:r>
            <a:r>
              <a:rPr lang="ru-RU" sz="2000" b="1" dirty="0" err="1" smtClean="0">
                <a:solidFill>
                  <a:prstClr val="black"/>
                </a:solidFill>
              </a:rPr>
              <a:t>стратив</a:t>
            </a:r>
            <a:r>
              <a:rPr lang="ru-RU" sz="2000" b="1" dirty="0" smtClean="0">
                <a:solidFill>
                  <a:prstClr val="black"/>
                </a:solidFill>
              </a:rPr>
              <a:t> </a:t>
            </a:r>
            <a:r>
              <a:rPr lang="ru-RU" sz="2000" b="1" dirty="0" err="1" smtClean="0">
                <a:solidFill>
                  <a:prstClr val="black"/>
                </a:solidFill>
              </a:rPr>
              <a:t>двадцять</a:t>
            </a:r>
            <a:r>
              <a:rPr lang="ru-RU" sz="2000" b="1" dirty="0" smtClean="0">
                <a:solidFill>
                  <a:prstClr val="black"/>
                </a:solidFill>
              </a:rPr>
              <a:t> </a:t>
            </a:r>
            <a:r>
              <a:rPr lang="ru-RU" sz="2000" b="1" dirty="0" err="1" smtClean="0">
                <a:solidFill>
                  <a:prstClr val="black"/>
                </a:solidFill>
              </a:rPr>
              <a:t>тисяч</a:t>
            </a:r>
            <a:r>
              <a:rPr lang="ru-RU" sz="2000" b="1" dirty="0" smtClean="0">
                <a:solidFill>
                  <a:prstClr val="black"/>
                </a:solidFill>
              </a:rPr>
              <a:t> </a:t>
            </a:r>
            <a:r>
              <a:rPr lang="ru-RU" sz="2000" b="1" dirty="0" err="1" smtClean="0">
                <a:solidFill>
                  <a:prstClr val="black"/>
                </a:solidFill>
              </a:rPr>
              <a:t>мешканців</a:t>
            </a:r>
            <a:r>
              <a:rPr lang="ru-RU" sz="2000" b="1" dirty="0" smtClean="0">
                <a:solidFill>
                  <a:prstClr val="black"/>
                </a:solidFill>
              </a:rPr>
              <a:t>, </a:t>
            </a:r>
            <a:r>
              <a:rPr lang="ru-RU" sz="2000" b="1" dirty="0" err="1" smtClean="0">
                <a:solidFill>
                  <a:prstClr val="black"/>
                </a:solidFill>
              </a:rPr>
              <a:t>які</a:t>
            </a:r>
            <a:r>
              <a:rPr lang="ru-RU" sz="2000" b="1" dirty="0" smtClean="0">
                <a:solidFill>
                  <a:prstClr val="black"/>
                </a:solidFill>
              </a:rPr>
              <a:t> </a:t>
            </a:r>
            <a:r>
              <a:rPr lang="ru-RU" sz="2000" b="1" dirty="0" err="1" smtClean="0">
                <a:solidFill>
                  <a:prstClr val="black"/>
                </a:solidFill>
              </a:rPr>
              <a:t>залишилися</a:t>
            </a:r>
            <a:r>
              <a:rPr lang="ru-RU" sz="2000" b="1" dirty="0" smtClean="0">
                <a:solidFill>
                  <a:prstClr val="black"/>
                </a:solidFill>
              </a:rPr>
              <a:t> в </a:t>
            </a:r>
            <a:r>
              <a:rPr lang="ru-RU" sz="2000" b="1" dirty="0" err="1" smtClean="0">
                <a:solidFill>
                  <a:prstClr val="black"/>
                </a:solidFill>
              </a:rPr>
              <a:t>місті</a:t>
            </a:r>
            <a:r>
              <a:rPr lang="ru-RU" sz="2000" b="1" dirty="0" smtClean="0">
                <a:solidFill>
                  <a:prstClr val="black"/>
                </a:solidFill>
              </a:rPr>
              <a:t>, </a:t>
            </a:r>
            <a:r>
              <a:rPr lang="ru-RU" sz="2000" b="1" dirty="0" err="1" smtClean="0">
                <a:solidFill>
                  <a:prstClr val="black"/>
                </a:solidFill>
              </a:rPr>
              <a:t>чим</a:t>
            </a:r>
            <a:r>
              <a:rPr lang="ru-RU" sz="2000" b="1" dirty="0" smtClean="0">
                <a:solidFill>
                  <a:prstClr val="black"/>
                </a:solidFill>
              </a:rPr>
              <a:t> </a:t>
            </a:r>
            <a:r>
              <a:rPr lang="ru-RU" sz="2000" b="1" dirty="0" err="1" smtClean="0">
                <a:solidFill>
                  <a:prstClr val="black"/>
                </a:solidFill>
              </a:rPr>
              <a:t>упокорив</a:t>
            </a:r>
            <a:r>
              <a:rPr lang="ru-RU" sz="2000" b="1" dirty="0" smtClean="0">
                <a:solidFill>
                  <a:prstClr val="black"/>
                </a:solidFill>
              </a:rPr>
              <a:t> </a:t>
            </a:r>
            <a:r>
              <a:rPr lang="ru-RU" sz="2000" b="1" dirty="0" err="1" smtClean="0">
                <a:solidFill>
                  <a:prstClr val="black"/>
                </a:solidFill>
              </a:rPr>
              <a:t>його</a:t>
            </a:r>
            <a:r>
              <a:rPr lang="ru-RU" sz="2000" b="1" dirty="0" smtClean="0">
                <a:solidFill>
                  <a:prstClr val="black"/>
                </a:solidFill>
              </a:rPr>
              <a:t>, </a:t>
            </a:r>
            <a:r>
              <a:rPr lang="ru-RU" sz="2000" b="1" dirty="0" err="1" smtClean="0">
                <a:solidFill>
                  <a:prstClr val="black"/>
                </a:solidFill>
              </a:rPr>
              <a:t>унеможлививши</a:t>
            </a:r>
            <a:r>
              <a:rPr lang="ru-RU" sz="2000" b="1" dirty="0" smtClean="0">
                <a:solidFill>
                  <a:prstClr val="black"/>
                </a:solidFill>
              </a:rPr>
              <a:t> будь-</a:t>
            </a:r>
            <a:r>
              <a:rPr lang="ru-RU" sz="2000" b="1" dirty="0" err="1" smtClean="0">
                <a:solidFill>
                  <a:prstClr val="black"/>
                </a:solidFill>
              </a:rPr>
              <a:t>який</a:t>
            </a:r>
            <a:r>
              <a:rPr lang="ru-RU" sz="2000" b="1" dirty="0" smtClean="0">
                <a:solidFill>
                  <a:prstClr val="black"/>
                </a:solidFill>
              </a:rPr>
              <a:t> </a:t>
            </a:r>
            <a:r>
              <a:rPr lang="ru-RU" sz="2000" b="1" dirty="0" err="1" smtClean="0">
                <a:solidFill>
                  <a:prstClr val="black"/>
                </a:solidFill>
              </a:rPr>
              <a:t>опір</a:t>
            </a:r>
            <a:r>
              <a:rPr lang="ru-RU" sz="2000" b="1" dirty="0" smtClean="0">
                <a:solidFill>
                  <a:prstClr val="black"/>
                </a:solidFill>
              </a:rPr>
              <a:t>. </a:t>
            </a:r>
            <a:r>
              <a:rPr lang="ru-RU" sz="2000" b="1" dirty="0" err="1" smtClean="0">
                <a:solidFill>
                  <a:prstClr val="black"/>
                </a:solidFill>
              </a:rPr>
              <a:t>Візантійським</a:t>
            </a:r>
            <a:r>
              <a:rPr lang="ru-RU" sz="2000" b="1" dirty="0" smtClean="0">
                <a:solidFill>
                  <a:prstClr val="black"/>
                </a:solidFill>
              </a:rPr>
              <a:t> послам Святослав </a:t>
            </a:r>
            <a:r>
              <a:rPr lang="ru-RU" sz="2000" b="1" dirty="0" err="1" smtClean="0">
                <a:solidFill>
                  <a:prstClr val="black"/>
                </a:solidFill>
              </a:rPr>
              <a:t>відповів</a:t>
            </a:r>
            <a:r>
              <a:rPr lang="ru-RU" sz="2000" b="1" dirty="0" smtClean="0">
                <a:solidFill>
                  <a:prstClr val="black"/>
                </a:solidFill>
              </a:rPr>
              <a:t> </a:t>
            </a:r>
            <a:r>
              <a:rPr lang="ru-RU" sz="2000" b="1" dirty="0" err="1" smtClean="0">
                <a:solidFill>
                  <a:prstClr val="black"/>
                </a:solidFill>
              </a:rPr>
              <a:t>гордовито</a:t>
            </a:r>
            <a:r>
              <a:rPr lang="ru-RU" sz="2000" b="1" dirty="0" smtClean="0">
                <a:solidFill>
                  <a:prstClr val="black"/>
                </a:solidFill>
              </a:rPr>
              <a:t> і </a:t>
            </a:r>
            <a:r>
              <a:rPr lang="ru-RU" sz="2000" b="1" dirty="0" err="1" smtClean="0">
                <a:solidFill>
                  <a:prstClr val="black"/>
                </a:solidFill>
              </a:rPr>
              <a:t>зухвало</a:t>
            </a:r>
            <a:r>
              <a:rPr lang="ru-RU" sz="2000" b="1" dirty="0" smtClean="0">
                <a:solidFill>
                  <a:prstClr val="black"/>
                </a:solidFill>
              </a:rPr>
              <a:t>: «Я </a:t>
            </a:r>
            <a:r>
              <a:rPr lang="ru-RU" sz="2000" b="1" dirty="0" err="1" smtClean="0">
                <a:solidFill>
                  <a:prstClr val="black"/>
                </a:solidFill>
              </a:rPr>
              <a:t>піду</a:t>
            </a:r>
            <a:r>
              <a:rPr lang="ru-RU" sz="2000" b="1" dirty="0" smtClean="0">
                <a:solidFill>
                  <a:prstClr val="black"/>
                </a:solidFill>
              </a:rPr>
              <a:t> з </a:t>
            </a:r>
            <a:r>
              <a:rPr lang="ru-RU" sz="2000" b="1" dirty="0" err="1" smtClean="0">
                <a:solidFill>
                  <a:prstClr val="black"/>
                </a:solidFill>
              </a:rPr>
              <a:t>цієї</a:t>
            </a:r>
            <a:r>
              <a:rPr lang="ru-RU" sz="2000" b="1" dirty="0" smtClean="0">
                <a:solidFill>
                  <a:prstClr val="black"/>
                </a:solidFill>
              </a:rPr>
              <a:t> </a:t>
            </a:r>
            <a:r>
              <a:rPr lang="ru-RU" sz="2000" b="1" dirty="0" err="1" smtClean="0">
                <a:solidFill>
                  <a:prstClr val="black"/>
                </a:solidFill>
              </a:rPr>
              <a:t>багатої</a:t>
            </a:r>
            <a:r>
              <a:rPr lang="ru-RU" sz="2000" b="1" dirty="0" smtClean="0">
                <a:solidFill>
                  <a:prstClr val="black"/>
                </a:solidFill>
              </a:rPr>
              <a:t> </a:t>
            </a:r>
            <a:r>
              <a:rPr lang="ru-RU" sz="2000" b="1" dirty="0" err="1" smtClean="0">
                <a:solidFill>
                  <a:prstClr val="black"/>
                </a:solidFill>
              </a:rPr>
              <a:t>країни</a:t>
            </a:r>
            <a:r>
              <a:rPr lang="ru-RU" sz="2000" b="1" dirty="0" smtClean="0">
                <a:solidFill>
                  <a:prstClr val="black"/>
                </a:solidFill>
              </a:rPr>
              <a:t> не </a:t>
            </a:r>
            <a:r>
              <a:rPr lang="ru-RU" sz="2000" b="1" dirty="0" err="1" smtClean="0">
                <a:solidFill>
                  <a:prstClr val="black"/>
                </a:solidFill>
              </a:rPr>
              <a:t>раніше</a:t>
            </a:r>
            <a:r>
              <a:rPr lang="ru-RU" sz="2000" b="1" dirty="0" smtClean="0">
                <a:solidFill>
                  <a:prstClr val="black"/>
                </a:solidFill>
              </a:rPr>
              <a:t>, </a:t>
            </a:r>
            <a:r>
              <a:rPr lang="ru-RU" sz="2000" b="1" dirty="0" err="1" smtClean="0">
                <a:solidFill>
                  <a:prstClr val="black"/>
                </a:solidFill>
              </a:rPr>
              <a:t>ніж</a:t>
            </a:r>
            <a:r>
              <a:rPr lang="ru-RU" sz="2000" b="1" dirty="0" smtClean="0">
                <a:solidFill>
                  <a:prstClr val="black"/>
                </a:solidFill>
              </a:rPr>
              <a:t> </a:t>
            </a:r>
            <a:r>
              <a:rPr lang="ru-RU" sz="2000" b="1" dirty="0" err="1" smtClean="0">
                <a:solidFill>
                  <a:prstClr val="black"/>
                </a:solidFill>
              </a:rPr>
              <a:t>отримаю</a:t>
            </a:r>
            <a:r>
              <a:rPr lang="ru-RU" sz="2000" b="1" dirty="0" smtClean="0">
                <a:solidFill>
                  <a:prstClr val="black"/>
                </a:solidFill>
              </a:rPr>
              <a:t> </a:t>
            </a:r>
            <a:r>
              <a:rPr lang="ru-RU" sz="2000" b="1" dirty="0" err="1" smtClean="0">
                <a:solidFill>
                  <a:prstClr val="black"/>
                </a:solidFill>
              </a:rPr>
              <a:t>велику</a:t>
            </a:r>
            <a:r>
              <a:rPr lang="ru-RU" sz="2000" b="1" dirty="0" smtClean="0">
                <a:solidFill>
                  <a:prstClr val="black"/>
                </a:solidFill>
              </a:rPr>
              <a:t> </a:t>
            </a:r>
            <a:r>
              <a:rPr lang="ru-RU" sz="2000" b="1" dirty="0" err="1" smtClean="0">
                <a:solidFill>
                  <a:prstClr val="black"/>
                </a:solidFill>
              </a:rPr>
              <a:t>грошову</a:t>
            </a:r>
            <a:r>
              <a:rPr lang="ru-RU" sz="2000" b="1" dirty="0" smtClean="0">
                <a:solidFill>
                  <a:prstClr val="black"/>
                </a:solidFill>
              </a:rPr>
              <a:t> </a:t>
            </a:r>
            <a:r>
              <a:rPr lang="ru-RU" sz="2000" b="1" dirty="0" err="1" smtClean="0">
                <a:solidFill>
                  <a:prstClr val="black"/>
                </a:solidFill>
              </a:rPr>
              <a:t>данину</a:t>
            </a:r>
            <a:r>
              <a:rPr lang="ru-RU" sz="2000" b="1" dirty="0" smtClean="0">
                <a:solidFill>
                  <a:prstClr val="black"/>
                </a:solidFill>
              </a:rPr>
              <a:t> і </a:t>
            </a:r>
            <a:r>
              <a:rPr lang="ru-RU" sz="2000" b="1" dirty="0" err="1" smtClean="0">
                <a:solidFill>
                  <a:prstClr val="black"/>
                </a:solidFill>
              </a:rPr>
              <a:t>викуп</a:t>
            </a:r>
            <a:r>
              <a:rPr lang="ru-RU" sz="2000" b="1" dirty="0" smtClean="0">
                <a:solidFill>
                  <a:prstClr val="black"/>
                </a:solidFill>
              </a:rPr>
              <a:t> за </a:t>
            </a:r>
            <a:r>
              <a:rPr lang="ru-RU" sz="2000" b="1" dirty="0" err="1" smtClean="0">
                <a:solidFill>
                  <a:prstClr val="black"/>
                </a:solidFill>
              </a:rPr>
              <a:t>всі</a:t>
            </a:r>
            <a:r>
              <a:rPr lang="ru-RU" sz="2000" b="1" dirty="0" smtClean="0">
                <a:solidFill>
                  <a:prstClr val="black"/>
                </a:solidFill>
              </a:rPr>
              <a:t> </a:t>
            </a:r>
            <a:r>
              <a:rPr lang="ru-RU" sz="2000" b="1" dirty="0" err="1" smtClean="0">
                <a:solidFill>
                  <a:prstClr val="black"/>
                </a:solidFill>
              </a:rPr>
              <a:t>міста</a:t>
            </a:r>
            <a:r>
              <a:rPr lang="ru-RU" sz="2000" b="1" dirty="0" smtClean="0">
                <a:solidFill>
                  <a:prstClr val="black"/>
                </a:solidFill>
              </a:rPr>
              <a:t>, </a:t>
            </a:r>
            <a:r>
              <a:rPr lang="ru-RU" sz="2000" b="1" dirty="0" err="1" smtClean="0">
                <a:solidFill>
                  <a:prstClr val="black"/>
                </a:solidFill>
              </a:rPr>
              <a:t>що</a:t>
            </a:r>
            <a:r>
              <a:rPr lang="ru-RU" sz="2000" b="1" dirty="0" smtClean="0">
                <a:solidFill>
                  <a:prstClr val="black"/>
                </a:solidFill>
              </a:rPr>
              <a:t> я </a:t>
            </a:r>
            <a:r>
              <a:rPr lang="ru-RU" sz="2000" b="1" dirty="0" err="1" smtClean="0">
                <a:solidFill>
                  <a:prstClr val="black"/>
                </a:solidFill>
              </a:rPr>
              <a:t>захопив</a:t>
            </a:r>
            <a:r>
              <a:rPr lang="ru-RU" sz="2000" b="1" dirty="0" smtClean="0">
                <a:solidFill>
                  <a:prstClr val="black"/>
                </a:solidFill>
              </a:rPr>
              <a:t> </a:t>
            </a:r>
            <a:r>
              <a:rPr lang="ru-RU" sz="2000" b="1" dirty="0" err="1" smtClean="0">
                <a:solidFill>
                  <a:prstClr val="black"/>
                </a:solidFill>
              </a:rPr>
              <a:t>їх</a:t>
            </a:r>
            <a:r>
              <a:rPr lang="ru-RU" sz="2000" b="1" dirty="0" smtClean="0">
                <a:solidFill>
                  <a:prstClr val="black"/>
                </a:solidFill>
              </a:rPr>
              <a:t> </a:t>
            </a:r>
            <a:r>
              <a:rPr lang="ru-RU" sz="2000" b="1" dirty="0" err="1" smtClean="0">
                <a:solidFill>
                  <a:prstClr val="black"/>
                </a:solidFill>
              </a:rPr>
              <a:t>під</a:t>
            </a:r>
            <a:r>
              <a:rPr lang="ru-RU" sz="2000" b="1" dirty="0" smtClean="0">
                <a:solidFill>
                  <a:prstClr val="black"/>
                </a:solidFill>
              </a:rPr>
              <a:t> час </a:t>
            </a:r>
            <a:r>
              <a:rPr lang="ru-RU" sz="2000" b="1" dirty="0" err="1" smtClean="0">
                <a:solidFill>
                  <a:prstClr val="black"/>
                </a:solidFill>
              </a:rPr>
              <a:t>війни</a:t>
            </a:r>
            <a:r>
              <a:rPr lang="ru-RU" sz="2000" b="1" dirty="0" smtClean="0">
                <a:solidFill>
                  <a:prstClr val="black"/>
                </a:solidFill>
              </a:rPr>
              <a:t>, і за </a:t>
            </a:r>
            <a:r>
              <a:rPr lang="ru-RU" sz="2000" b="1" dirty="0" err="1" smtClean="0">
                <a:solidFill>
                  <a:prstClr val="black"/>
                </a:solidFill>
              </a:rPr>
              <a:t>всіх</a:t>
            </a:r>
            <a:r>
              <a:rPr lang="ru-RU" sz="2000" b="1" dirty="0" smtClean="0">
                <a:solidFill>
                  <a:prstClr val="black"/>
                </a:solidFill>
              </a:rPr>
              <a:t> </a:t>
            </a:r>
            <a:r>
              <a:rPr lang="ru-RU" sz="2000" b="1" dirty="0" err="1" smtClean="0">
                <a:solidFill>
                  <a:prstClr val="black"/>
                </a:solidFill>
              </a:rPr>
              <a:t>полонених</a:t>
            </a:r>
            <a:r>
              <a:rPr lang="ru-RU" sz="2000" b="1" dirty="0" smtClean="0">
                <a:solidFill>
                  <a:prstClr val="black"/>
                </a:solidFill>
              </a:rPr>
              <a:t>. </a:t>
            </a:r>
            <a:r>
              <a:rPr lang="ru-RU" sz="2000" b="1" dirty="0" err="1" smtClean="0">
                <a:solidFill>
                  <a:prstClr val="black"/>
                </a:solidFill>
              </a:rPr>
              <a:t>Якщо</a:t>
            </a:r>
            <a:r>
              <a:rPr lang="ru-RU" sz="2000" b="1" dirty="0" smtClean="0">
                <a:solidFill>
                  <a:prstClr val="black"/>
                </a:solidFill>
              </a:rPr>
              <a:t> ж </a:t>
            </a:r>
            <a:r>
              <a:rPr lang="ru-RU" sz="2000" b="1" dirty="0" err="1" smtClean="0">
                <a:solidFill>
                  <a:prstClr val="black"/>
                </a:solidFill>
              </a:rPr>
              <a:t>візантійці</a:t>
            </a:r>
            <a:r>
              <a:rPr lang="ru-RU" sz="2000" b="1" dirty="0" smtClean="0">
                <a:solidFill>
                  <a:prstClr val="black"/>
                </a:solidFill>
              </a:rPr>
              <a:t> не </a:t>
            </a:r>
            <a:r>
              <a:rPr lang="ru-RU" sz="2000" b="1" dirty="0" err="1" smtClean="0">
                <a:solidFill>
                  <a:prstClr val="black"/>
                </a:solidFill>
              </a:rPr>
              <a:t>захочуть</a:t>
            </a:r>
            <a:r>
              <a:rPr lang="ru-RU" sz="2000" b="1" dirty="0" smtClean="0">
                <a:solidFill>
                  <a:prstClr val="black"/>
                </a:solidFill>
              </a:rPr>
              <a:t> </a:t>
            </a:r>
            <a:r>
              <a:rPr lang="ru-RU" sz="2000" b="1" dirty="0" err="1" smtClean="0">
                <a:solidFill>
                  <a:prstClr val="black"/>
                </a:solidFill>
              </a:rPr>
              <a:t>заплатити</a:t>
            </a:r>
            <a:r>
              <a:rPr lang="ru-RU" sz="2000" b="1" dirty="0" smtClean="0">
                <a:solidFill>
                  <a:prstClr val="black"/>
                </a:solidFill>
              </a:rPr>
              <a:t>, хай зараз же </a:t>
            </a:r>
            <a:r>
              <a:rPr lang="ru-RU" sz="2000" b="1" dirty="0" err="1" smtClean="0">
                <a:solidFill>
                  <a:prstClr val="black"/>
                </a:solidFill>
              </a:rPr>
              <a:t>йдуть</a:t>
            </a:r>
            <a:r>
              <a:rPr lang="ru-RU" sz="2000" b="1" dirty="0" smtClean="0">
                <a:solidFill>
                  <a:prstClr val="black"/>
                </a:solidFill>
              </a:rPr>
              <a:t> з </a:t>
            </a:r>
            <a:r>
              <a:rPr lang="ru-RU" sz="2000" b="1" dirty="0" err="1" smtClean="0">
                <a:solidFill>
                  <a:prstClr val="black"/>
                </a:solidFill>
              </a:rPr>
              <a:t>Європи</a:t>
            </a:r>
            <a:r>
              <a:rPr lang="ru-RU" sz="2000" b="1" dirty="0" smtClean="0">
                <a:solidFill>
                  <a:prstClr val="black"/>
                </a:solidFill>
              </a:rPr>
              <a:t>, на яку вони не </a:t>
            </a:r>
            <a:r>
              <a:rPr lang="ru-RU" sz="2000" b="1" dirty="0" err="1" smtClean="0">
                <a:solidFill>
                  <a:prstClr val="black"/>
                </a:solidFill>
              </a:rPr>
              <a:t>мають</a:t>
            </a:r>
            <a:r>
              <a:rPr lang="ru-RU" sz="2000" b="1" dirty="0" smtClean="0">
                <a:solidFill>
                  <a:prstClr val="black"/>
                </a:solidFill>
              </a:rPr>
              <a:t> права, і </a:t>
            </a:r>
            <a:r>
              <a:rPr lang="ru-RU" sz="2000" b="1" dirty="0" err="1" smtClean="0">
                <a:solidFill>
                  <a:prstClr val="black"/>
                </a:solidFill>
              </a:rPr>
              <a:t>забираються</a:t>
            </a:r>
            <a:r>
              <a:rPr lang="ru-RU" sz="2000" b="1" dirty="0" smtClean="0">
                <a:solidFill>
                  <a:prstClr val="black"/>
                </a:solidFill>
              </a:rPr>
              <a:t> в </a:t>
            </a:r>
            <a:r>
              <a:rPr lang="ru-RU" sz="2000" b="1" dirty="0" err="1" smtClean="0">
                <a:solidFill>
                  <a:prstClr val="black"/>
                </a:solidFill>
              </a:rPr>
              <a:t>Азію</a:t>
            </a:r>
            <a:r>
              <a:rPr lang="ru-RU" sz="2000" b="1" dirty="0" smtClean="0">
                <a:solidFill>
                  <a:prstClr val="black"/>
                </a:solidFill>
              </a:rPr>
              <a:t>, а </a:t>
            </a:r>
            <a:r>
              <a:rPr lang="ru-RU" sz="2000" b="1" dirty="0" err="1" smtClean="0">
                <a:solidFill>
                  <a:prstClr val="black"/>
                </a:solidFill>
              </a:rPr>
              <a:t>інакше</a:t>
            </a:r>
            <a:r>
              <a:rPr lang="ru-RU" sz="2000" b="1" dirty="0" smtClean="0">
                <a:solidFill>
                  <a:prstClr val="black"/>
                </a:solidFill>
              </a:rPr>
              <a:t> нехай і не </a:t>
            </a:r>
            <a:r>
              <a:rPr lang="ru-RU" sz="2000" b="1" dirty="0" err="1" smtClean="0">
                <a:solidFill>
                  <a:prstClr val="black"/>
                </a:solidFill>
              </a:rPr>
              <a:t>сподіваються</a:t>
            </a:r>
            <a:r>
              <a:rPr lang="ru-RU" sz="2000" b="1" dirty="0" smtClean="0">
                <a:solidFill>
                  <a:prstClr val="black"/>
                </a:solidFill>
              </a:rPr>
              <a:t> на </a:t>
            </a:r>
            <a:r>
              <a:rPr lang="ru-RU" sz="2000" b="1" dirty="0" err="1" smtClean="0">
                <a:solidFill>
                  <a:prstClr val="black"/>
                </a:solidFill>
              </a:rPr>
              <a:t>укладення</a:t>
            </a:r>
            <a:r>
              <a:rPr lang="ru-RU" sz="2000" b="1" dirty="0" smtClean="0">
                <a:solidFill>
                  <a:prstClr val="black"/>
                </a:solidFill>
              </a:rPr>
              <a:t> миру...»</a:t>
            </a:r>
            <a:endParaRPr lang="ru-RU" sz="2000" b="1" dirty="0" smtClean="0">
              <a:solidFill>
                <a:prstClr val="black"/>
              </a:solidFill>
            </a:endParaRPr>
          </a:p>
          <a:p>
            <a:pPr eaLnBrk="0" fontAlgn="base" hangingPunct="0">
              <a:spcBef>
                <a:spcPct val="0"/>
              </a:spcBef>
              <a:spcAft>
                <a:spcPct val="0"/>
              </a:spcAft>
            </a:pPr>
            <a:r>
              <a:rPr lang="ru-RU" sz="2000" b="1" dirty="0" smtClean="0">
                <a:solidFill>
                  <a:prstClr val="black"/>
                </a:solidFill>
              </a:rPr>
              <a:t> </a:t>
            </a:r>
            <a:r>
              <a:rPr lang="ru-RU" sz="2000" b="1" dirty="0" smtClean="0">
                <a:solidFill>
                  <a:srgbClr val="4F81BD">
                    <a:lumMod val="50000"/>
                  </a:srgbClr>
                </a:solidFill>
                <a:effectLst>
                  <a:outerShdw blurRad="38100" dist="38100" dir="2700000" algn="tl">
                    <a:srgbClr val="000000">
                      <a:alpha val="43137"/>
                    </a:srgbClr>
                  </a:outerShdw>
                </a:effectLst>
              </a:rPr>
              <a:t>(</a:t>
            </a:r>
            <a:r>
              <a:rPr lang="ru-RU" sz="2000" b="1" dirty="0" err="1" smtClean="0">
                <a:solidFill>
                  <a:srgbClr val="F79646">
                    <a:lumMod val="50000"/>
                  </a:srgbClr>
                </a:solidFill>
                <a:effectLst>
                  <a:outerShdw blurRad="38100" dist="38100" dir="2700000" algn="tl">
                    <a:srgbClr val="000000">
                      <a:alpha val="43137"/>
                    </a:srgbClr>
                  </a:outerShdw>
                </a:effectLst>
              </a:rPr>
              <a:t>Візантійський</a:t>
            </a:r>
            <a:r>
              <a:rPr lang="ru-RU" sz="2000" b="1" dirty="0" smtClean="0">
                <a:solidFill>
                  <a:srgbClr val="F79646">
                    <a:lumMod val="50000"/>
                  </a:srgbClr>
                </a:solidFill>
                <a:effectLst>
                  <a:outerShdw blurRad="38100" dist="38100" dir="2700000" algn="tl">
                    <a:srgbClr val="000000">
                      <a:alpha val="43137"/>
                    </a:srgbClr>
                  </a:outerShdw>
                </a:effectLst>
              </a:rPr>
              <a:t> </a:t>
            </a:r>
            <a:r>
              <a:rPr lang="ru-RU" sz="2000" b="1" dirty="0" err="1" smtClean="0">
                <a:solidFill>
                  <a:srgbClr val="F79646">
                    <a:lumMod val="50000"/>
                  </a:srgbClr>
                </a:solidFill>
                <a:effectLst>
                  <a:outerShdw blurRad="38100" dist="38100" dir="2700000" algn="tl">
                    <a:srgbClr val="000000">
                      <a:alpha val="43137"/>
                    </a:srgbClr>
                  </a:outerShdw>
                </a:effectLst>
              </a:rPr>
              <a:t>історик</a:t>
            </a:r>
            <a:r>
              <a:rPr lang="ru-RU" sz="2000" b="1" dirty="0" smtClean="0">
                <a:solidFill>
                  <a:srgbClr val="F79646">
                    <a:lumMod val="50000"/>
                  </a:srgbClr>
                </a:solidFill>
                <a:effectLst>
                  <a:outerShdw blurRad="38100" dist="38100" dir="2700000" algn="tl">
                    <a:srgbClr val="000000">
                      <a:alpha val="43137"/>
                    </a:srgbClr>
                  </a:outerShdw>
                </a:effectLst>
              </a:rPr>
              <a:t> Лев </a:t>
            </a:r>
            <a:r>
              <a:rPr lang="ru-RU" sz="2000" b="1" dirty="0" err="1" smtClean="0">
                <a:solidFill>
                  <a:srgbClr val="F79646">
                    <a:lumMod val="50000"/>
                  </a:srgbClr>
                </a:solidFill>
                <a:effectLst>
                  <a:outerShdw blurRad="38100" dist="38100" dir="2700000" algn="tl">
                    <a:srgbClr val="000000">
                      <a:alpha val="43137"/>
                    </a:srgbClr>
                  </a:outerShdw>
                </a:effectLst>
              </a:rPr>
              <a:t>Диякон</a:t>
            </a:r>
            <a:r>
              <a:rPr lang="ru-RU" sz="2000" b="1" dirty="0" smtClean="0">
                <a:solidFill>
                  <a:srgbClr val="F79646">
                    <a:lumMod val="50000"/>
                  </a:srgbClr>
                </a:solidFill>
                <a:effectLst>
                  <a:outerShdw blurRad="38100" dist="38100" dir="2700000" algn="tl">
                    <a:srgbClr val="000000">
                      <a:alpha val="43137"/>
                    </a:srgbClr>
                  </a:outerShdw>
                </a:effectLst>
              </a:rPr>
              <a:t>, </a:t>
            </a:r>
            <a:r>
              <a:rPr lang="ru-RU" sz="2000" b="1" dirty="0" err="1" smtClean="0">
                <a:solidFill>
                  <a:srgbClr val="F79646">
                    <a:lumMod val="50000"/>
                  </a:srgbClr>
                </a:solidFill>
                <a:effectLst>
                  <a:outerShdw blurRad="38100" dist="38100" dir="2700000" algn="tl">
                    <a:srgbClr val="000000">
                      <a:alpha val="43137"/>
                    </a:srgbClr>
                  </a:outerShdw>
                </a:effectLst>
              </a:rPr>
              <a:t>який</a:t>
            </a:r>
            <a:r>
              <a:rPr lang="ru-RU" sz="2000" b="1" dirty="0" smtClean="0">
                <a:solidFill>
                  <a:srgbClr val="F79646">
                    <a:lumMod val="50000"/>
                  </a:srgbClr>
                </a:solidFill>
                <a:effectLst>
                  <a:outerShdw blurRad="38100" dist="38100" dir="2700000" algn="tl">
                    <a:srgbClr val="000000">
                      <a:alpha val="43137"/>
                    </a:srgbClr>
                  </a:outerShdw>
                </a:effectLst>
              </a:rPr>
              <a:t> жив у </a:t>
            </a:r>
            <a:r>
              <a:rPr lang="ru-RU" sz="2000" b="1" dirty="0" err="1" smtClean="0">
                <a:solidFill>
                  <a:srgbClr val="F79646">
                    <a:lumMod val="50000"/>
                  </a:srgbClr>
                </a:solidFill>
                <a:effectLst>
                  <a:outerShdw blurRad="38100" dist="38100" dir="2700000" algn="tl">
                    <a:srgbClr val="000000">
                      <a:alpha val="43137"/>
                    </a:srgbClr>
                  </a:outerShdw>
                </a:effectLst>
              </a:rPr>
              <a:t>другій</a:t>
            </a:r>
            <a:r>
              <a:rPr lang="ru-RU" sz="2000" b="1" dirty="0" smtClean="0">
                <a:solidFill>
                  <a:srgbClr val="F79646">
                    <a:lumMod val="50000"/>
                  </a:srgbClr>
                </a:solidFill>
                <a:effectLst>
                  <a:outerShdw blurRad="38100" dist="38100" dir="2700000" algn="tl">
                    <a:srgbClr val="000000">
                      <a:alpha val="43137"/>
                    </a:srgbClr>
                  </a:outerShdw>
                </a:effectLst>
              </a:rPr>
              <a:t> </a:t>
            </a:r>
            <a:r>
              <a:rPr lang="ru-RU" sz="2000" b="1" dirty="0" err="1" smtClean="0">
                <a:solidFill>
                  <a:srgbClr val="F79646">
                    <a:lumMod val="50000"/>
                  </a:srgbClr>
                </a:solidFill>
                <a:effectLst>
                  <a:outerShdw blurRad="38100" dist="38100" dir="2700000" algn="tl">
                    <a:srgbClr val="000000">
                      <a:alpha val="43137"/>
                    </a:srgbClr>
                  </a:outerShdw>
                </a:effectLst>
              </a:rPr>
              <a:t>половині</a:t>
            </a:r>
            <a:r>
              <a:rPr lang="ru-RU" sz="2000" b="1" dirty="0" smtClean="0">
                <a:solidFill>
                  <a:srgbClr val="F79646">
                    <a:lumMod val="50000"/>
                  </a:srgbClr>
                </a:solidFill>
                <a:effectLst>
                  <a:outerShdw blurRad="38100" dist="38100" dir="2700000" algn="tl">
                    <a:srgbClr val="000000">
                      <a:alpha val="43137"/>
                    </a:srgbClr>
                  </a:outerShdw>
                </a:effectLst>
              </a:rPr>
              <a:t> Х ст., </a:t>
            </a:r>
            <a:r>
              <a:rPr lang="ru-RU" sz="2000" b="1" dirty="0" err="1" smtClean="0">
                <a:solidFill>
                  <a:srgbClr val="F79646">
                    <a:lumMod val="50000"/>
                  </a:srgbClr>
                </a:solidFill>
                <a:effectLst>
                  <a:outerShdw blurRad="38100" dist="38100" dir="2700000" algn="tl">
                    <a:srgbClr val="000000">
                      <a:alpha val="43137"/>
                    </a:srgbClr>
                  </a:outerShdw>
                </a:effectLst>
              </a:rPr>
              <a:t>був</a:t>
            </a:r>
            <a:r>
              <a:rPr lang="ru-RU" sz="2000" b="1" dirty="0" smtClean="0">
                <a:solidFill>
                  <a:srgbClr val="F79646">
                    <a:lumMod val="50000"/>
                  </a:srgbClr>
                </a:solidFill>
                <a:effectLst>
                  <a:outerShdw blurRad="38100" dist="38100" dir="2700000" algn="tl">
                    <a:srgbClr val="000000">
                      <a:alpha val="43137"/>
                    </a:srgbClr>
                  </a:outerShdw>
                </a:effectLst>
              </a:rPr>
              <a:t> </a:t>
            </a:r>
            <a:r>
              <a:rPr lang="ru-RU" sz="2000" b="1" dirty="0" err="1" smtClean="0">
                <a:solidFill>
                  <a:srgbClr val="F79646">
                    <a:lumMod val="50000"/>
                  </a:srgbClr>
                </a:solidFill>
                <a:effectLst>
                  <a:outerShdw blurRad="38100" dist="38100" dir="2700000" algn="tl">
                    <a:srgbClr val="000000">
                      <a:alpha val="43137"/>
                    </a:srgbClr>
                  </a:outerShdw>
                </a:effectLst>
              </a:rPr>
              <a:t>довіреною</a:t>
            </a:r>
            <a:r>
              <a:rPr lang="ru-RU" sz="2000" b="1" dirty="0" smtClean="0">
                <a:solidFill>
                  <a:srgbClr val="F79646">
                    <a:lumMod val="50000"/>
                  </a:srgbClr>
                </a:solidFill>
                <a:effectLst>
                  <a:outerShdw blurRad="38100" dist="38100" dir="2700000" algn="tl">
                    <a:srgbClr val="000000">
                      <a:alpha val="43137"/>
                    </a:srgbClr>
                  </a:outerShdw>
                </a:effectLst>
              </a:rPr>
              <a:t> особою </a:t>
            </a:r>
            <a:r>
              <a:rPr lang="ru-RU" sz="2000" b="1" dirty="0" err="1" smtClean="0">
                <a:solidFill>
                  <a:srgbClr val="F79646">
                    <a:lumMod val="50000"/>
                  </a:srgbClr>
                </a:solidFill>
                <a:effectLst>
                  <a:outerShdw blurRad="38100" dist="38100" dir="2700000" algn="tl">
                    <a:srgbClr val="000000">
                      <a:alpha val="43137"/>
                    </a:srgbClr>
                  </a:outerShdw>
                </a:effectLst>
              </a:rPr>
              <a:t>візантійського</a:t>
            </a:r>
            <a:r>
              <a:rPr lang="ru-RU" sz="2000" b="1" dirty="0" smtClean="0">
                <a:solidFill>
                  <a:srgbClr val="F79646">
                    <a:lumMod val="50000"/>
                  </a:srgbClr>
                </a:solidFill>
                <a:effectLst>
                  <a:outerShdw blurRad="38100" dist="38100" dir="2700000" algn="tl">
                    <a:srgbClr val="000000">
                      <a:alpha val="43137"/>
                    </a:srgbClr>
                  </a:outerShdw>
                </a:effectLst>
              </a:rPr>
              <a:t> </a:t>
            </a:r>
            <a:r>
              <a:rPr lang="ru-RU" sz="2000" b="1" dirty="0" err="1" smtClean="0">
                <a:solidFill>
                  <a:srgbClr val="F79646">
                    <a:lumMod val="50000"/>
                  </a:srgbClr>
                </a:solidFill>
                <a:effectLst>
                  <a:outerShdw blurRad="38100" dist="38100" dir="2700000" algn="tl">
                    <a:srgbClr val="000000">
                      <a:alpha val="43137"/>
                    </a:srgbClr>
                  </a:outerShdw>
                </a:effectLst>
              </a:rPr>
              <a:t>імператора</a:t>
            </a:r>
            <a:r>
              <a:rPr lang="ru-RU" sz="2000" b="1" dirty="0" smtClean="0">
                <a:solidFill>
                  <a:srgbClr val="F79646">
                    <a:lumMod val="50000"/>
                  </a:srgbClr>
                </a:solidFill>
                <a:effectLst>
                  <a:outerShdw blurRad="38100" dist="38100" dir="2700000" algn="tl">
                    <a:srgbClr val="000000">
                      <a:alpha val="43137"/>
                    </a:srgbClr>
                  </a:outerShdw>
                </a:effectLst>
              </a:rPr>
              <a:t>, </a:t>
            </a:r>
            <a:r>
              <a:rPr lang="ru-RU" sz="2000" b="1" dirty="0" err="1" smtClean="0">
                <a:solidFill>
                  <a:srgbClr val="F79646">
                    <a:lumMod val="50000"/>
                  </a:srgbClr>
                </a:solidFill>
                <a:effectLst>
                  <a:outerShdw blurRad="38100" dist="38100" dir="2700000" algn="tl">
                    <a:srgbClr val="000000">
                      <a:alpha val="43137"/>
                    </a:srgbClr>
                  </a:outerShdw>
                </a:effectLst>
              </a:rPr>
              <a:t>супроводжував</a:t>
            </a:r>
            <a:r>
              <a:rPr lang="ru-RU" sz="2000" b="1" dirty="0" smtClean="0">
                <a:solidFill>
                  <a:srgbClr val="F79646">
                    <a:lumMod val="50000"/>
                  </a:srgbClr>
                </a:solidFill>
                <a:effectLst>
                  <a:outerShdw blurRad="38100" dist="38100" dir="2700000" algn="tl">
                    <a:srgbClr val="000000">
                      <a:alpha val="43137"/>
                    </a:srgbClr>
                  </a:outerShdw>
                </a:effectLst>
              </a:rPr>
              <a:t> </a:t>
            </a:r>
            <a:r>
              <a:rPr lang="ru-RU" sz="2000" b="1" dirty="0" err="1" smtClean="0">
                <a:solidFill>
                  <a:srgbClr val="F79646">
                    <a:lumMod val="50000"/>
                  </a:srgbClr>
                </a:solidFill>
                <a:effectLst>
                  <a:outerShdw blurRad="38100" dist="38100" dir="2700000" algn="tl">
                    <a:srgbClr val="000000">
                      <a:alpha val="43137"/>
                    </a:srgbClr>
                  </a:outerShdw>
                </a:effectLst>
              </a:rPr>
              <a:t>його</a:t>
            </a:r>
            <a:r>
              <a:rPr lang="ru-RU" sz="2000" b="1" dirty="0" smtClean="0">
                <a:solidFill>
                  <a:srgbClr val="F79646">
                    <a:lumMod val="50000"/>
                  </a:srgbClr>
                </a:solidFill>
                <a:effectLst>
                  <a:outerShdw blurRad="38100" dist="38100" dir="2700000" algn="tl">
                    <a:srgbClr val="000000">
                      <a:alpha val="43137"/>
                    </a:srgbClr>
                  </a:outerShdw>
                </a:effectLst>
              </a:rPr>
              <a:t> в походах</a:t>
            </a:r>
            <a:r>
              <a:rPr lang="ru-RU" sz="2000" b="1" dirty="0" smtClean="0">
                <a:solidFill>
                  <a:srgbClr val="F79646">
                    <a:lumMod val="50000"/>
                  </a:srgbClr>
                </a:solidFill>
              </a:rPr>
              <a:t>).</a:t>
            </a:r>
            <a:endParaRPr lang="ru-RU" sz="2000" b="1" dirty="0" smtClean="0">
              <a:solidFill>
                <a:srgbClr val="F79646">
                  <a:lumMod val="50000"/>
                </a:srgbClr>
              </a:solidFill>
            </a:endParaRPr>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Изображение 1" descr="Знімок екрана (43)"/>
          <p:cNvPicPr>
            <a:picLocks noChangeAspect="1"/>
          </p:cNvPicPr>
          <p:nvPr/>
        </p:nvPicPr>
        <p:blipFill>
          <a:blip r:embed="rId1"/>
          <a:stretch>
            <a:fillRect/>
          </a:stretch>
        </p:blipFill>
        <p:spPr>
          <a:xfrm>
            <a:off x="1178560" y="260350"/>
            <a:ext cx="6507480" cy="661543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Изображение 1" descr="Знімок екрана (44)"/>
          <p:cNvPicPr>
            <a:picLocks noChangeAspect="1"/>
          </p:cNvPicPr>
          <p:nvPr/>
        </p:nvPicPr>
        <p:blipFill>
          <a:blip r:embed="rId1"/>
          <a:stretch>
            <a:fillRect/>
          </a:stretch>
        </p:blipFill>
        <p:spPr>
          <a:xfrm>
            <a:off x="1179830" y="332740"/>
            <a:ext cx="6937375" cy="6497955"/>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Изображение 1" descr="Знімок екрана (45)"/>
          <p:cNvPicPr>
            <a:picLocks noChangeAspect="1"/>
          </p:cNvPicPr>
          <p:nvPr/>
        </p:nvPicPr>
        <p:blipFill>
          <a:blip r:embed="rId1"/>
          <a:srcRect t="-1449" b="20018"/>
          <a:stretch>
            <a:fillRect/>
          </a:stretch>
        </p:blipFill>
        <p:spPr>
          <a:xfrm>
            <a:off x="683895" y="620395"/>
            <a:ext cx="7882255" cy="5255260"/>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1"/>
          <p:cNvSpPr>
            <a:spLocks noChangeArrowheads="1"/>
          </p:cNvSpPr>
          <p:nvPr/>
        </p:nvSpPr>
        <p:spPr bwMode="auto">
          <a:xfrm>
            <a:off x="667568" y="1995294"/>
            <a:ext cx="7380287" cy="2430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just" fontAlgn="base">
              <a:spcBef>
                <a:spcPct val="0"/>
              </a:spcBef>
              <a:spcAft>
                <a:spcPct val="0"/>
              </a:spcAft>
              <a:buFontTx/>
              <a:buNone/>
            </a:pPr>
            <a:r>
              <a:rPr lang="uk-UA" altLang="uk-UA" sz="2400" b="1" dirty="0" smtClean="0">
                <a:solidFill>
                  <a:prstClr val="black"/>
                </a:solidFill>
                <a:ea typeface="Calibri" panose="020F0502020204030204" pitchFamily="34" charset="0"/>
                <a:cs typeface="Times New Roman" panose="02020603050405020304" pitchFamily="18" charset="0"/>
              </a:rPr>
              <a:t>                               </a:t>
            </a:r>
            <a:r>
              <a:rPr lang="uk-UA" altLang="uk-UA" b="1" dirty="0" smtClean="0">
                <a:solidFill>
                  <a:srgbClr val="7030A0"/>
                </a:solidFill>
                <a:ea typeface="Calibri" panose="020F0502020204030204" pitchFamily="34" charset="0"/>
                <a:cs typeface="Times New Roman" panose="02020603050405020304" pitchFamily="18" charset="0"/>
              </a:rPr>
              <a:t>Закріплення знань</a:t>
            </a:r>
            <a:endParaRPr lang="ru-RU" altLang="uk-UA" dirty="0" smtClean="0">
              <a:solidFill>
                <a:srgbClr val="7030A0"/>
              </a:solidFill>
              <a:latin typeface="Arial" panose="020B0604020202020204" pitchFamily="34" charset="0"/>
              <a:ea typeface="Calibri" panose="020F0502020204030204" pitchFamily="34" charset="0"/>
              <a:cs typeface="Arial" panose="020B0604020202020204" pitchFamily="34" charset="0"/>
            </a:endParaRPr>
          </a:p>
          <a:p>
            <a:pPr algn="just" eaLnBrk="0" fontAlgn="base" hangingPunct="0">
              <a:spcBef>
                <a:spcPct val="0"/>
              </a:spcBef>
              <a:spcAft>
                <a:spcPct val="0"/>
              </a:spcAft>
              <a:buFontTx/>
              <a:buNone/>
            </a:pPr>
            <a:r>
              <a:rPr lang="uk-UA" altLang="uk-UA" sz="2400" dirty="0" smtClean="0">
                <a:solidFill>
                  <a:prstClr val="black"/>
                </a:solidFill>
                <a:cs typeface="Calibri" panose="020F0502020204030204" pitchFamily="34" charset="0"/>
              </a:rPr>
              <a:t>1.  Про що ми можемо дізнатися з писемних джерел різних видів?</a:t>
            </a:r>
            <a:endParaRPr lang="ru-RU" altLang="uk-UA" sz="2400" dirty="0" smtClean="0">
              <a:solidFill>
                <a:prstClr val="black"/>
              </a:solidFill>
              <a:latin typeface="Arial" panose="020B0604020202020204" pitchFamily="34" charset="0"/>
              <a:cs typeface="Arial" panose="020B0604020202020204" pitchFamily="34" charset="0"/>
            </a:endParaRPr>
          </a:p>
          <a:p>
            <a:pPr algn="just" eaLnBrk="0" fontAlgn="base" hangingPunct="0">
              <a:spcBef>
                <a:spcPct val="0"/>
              </a:spcBef>
              <a:spcAft>
                <a:spcPct val="0"/>
              </a:spcAft>
              <a:buFontTx/>
              <a:buNone/>
            </a:pPr>
            <a:r>
              <a:rPr lang="uk-UA" altLang="uk-UA" sz="2400" dirty="0" smtClean="0">
                <a:solidFill>
                  <a:prstClr val="black"/>
                </a:solidFill>
                <a:cs typeface="Calibri" panose="020F0502020204030204" pitchFamily="34" charset="0"/>
              </a:rPr>
              <a:t>2. Які знання  та  вміння  необхідні дослідникові,  щоб  використовувати  писемні джерела для написання історії?</a:t>
            </a:r>
            <a:endParaRPr lang="ru-RU" altLang="uk-UA" sz="2400" dirty="0" smtClean="0">
              <a:solidFill>
                <a:prstClr val="black"/>
              </a:solidFill>
              <a:latin typeface="Arial" panose="020B0604020202020204" pitchFamily="34" charset="0"/>
              <a:cs typeface="Arial" panose="020B0604020202020204" pitchFamily="34" charset="0"/>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27649"/>
                                        </p:tgtEl>
                                        <p:attrNameLst>
                                          <p:attrName>style.visibility</p:attrName>
                                        </p:attrNameLst>
                                      </p:cBhvr>
                                      <p:to>
                                        <p:strVal val="visible"/>
                                      </p:to>
                                    </p:set>
                                    <p:anim calcmode="lin" valueType="num">
                                      <p:cBhvr>
                                        <p:cTn id="7" dur="500" fill="hold"/>
                                        <p:tgtEl>
                                          <p:spTgt spid="27649"/>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27649"/>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27649"/>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27649"/>
                                        </p:tgtEl>
                                        <p:attrNameLst>
                                          <p:attrName>ppt_y</p:attrName>
                                        </p:attrNameLst>
                                      </p:cBhvr>
                                      <p:tavLst>
                                        <p:tav tm="0">
                                          <p:val>
                                            <p:strVal val="#ppt_y"/>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1" nodeType="clickEffect">
                                  <p:stCondLst>
                                    <p:cond delay="0"/>
                                  </p:stCondLst>
                                  <p:childTnLst>
                                    <p:set>
                                      <p:cBhvr>
                                        <p:cTn id="14" dur="1" fill="hold">
                                          <p:stCondLst>
                                            <p:cond delay="0"/>
                                          </p:stCondLst>
                                        </p:cTn>
                                        <p:tgtEl>
                                          <p:spTgt spid="27649"/>
                                        </p:tgtEl>
                                        <p:attrNameLst>
                                          <p:attrName>style.visibility</p:attrName>
                                        </p:attrNameLst>
                                      </p:cBhvr>
                                      <p:to>
                                        <p:strVal val="visible"/>
                                      </p:to>
                                    </p:set>
                                    <p:animEffect transition="in" filter="wipe(down)">
                                      <p:cBhvr>
                                        <p:cTn id="15" dur="500"/>
                                        <p:tgtEl>
                                          <p:spTgt spid="27649"/>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27649">
                                            <p:txEl>
                                              <p:pRg st="0" end="0"/>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27649">
                                            <p:txEl>
                                              <p:pRg st="1" end="1"/>
                                            </p:txEl>
                                          </p:spTgt>
                                        </p:tgtEl>
                                        <p:attrNameLst>
                                          <p:attrName>style.visibility</p:attrName>
                                        </p:attrNameLst>
                                      </p:cBhvr>
                                      <p:to>
                                        <p:strVal val="visible"/>
                                      </p:to>
                                    </p:set>
                                    <p:anim calcmode="lin" valueType="num">
                                      <p:cBhvr additive="base">
                                        <p:cTn id="24" dur="500" fill="hold"/>
                                        <p:tgtEl>
                                          <p:spTgt spid="27649">
                                            <p:txEl>
                                              <p:pRg st="1" end="1"/>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2764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27649">
                                            <p:txEl>
                                              <p:pRg st="2" end="2"/>
                                            </p:txEl>
                                          </p:spTgt>
                                        </p:tgtEl>
                                        <p:attrNameLst>
                                          <p:attrName>style.visibility</p:attrName>
                                        </p:attrNameLst>
                                      </p:cBhvr>
                                      <p:to>
                                        <p:strVal val="visible"/>
                                      </p:to>
                                    </p:set>
                                    <p:anim calcmode="lin" valueType="num">
                                      <p:cBhvr additive="base">
                                        <p:cTn id="30" dur="500" fill="hold"/>
                                        <p:tgtEl>
                                          <p:spTgt spid="27649">
                                            <p:txEl>
                                              <p:pRg st="2" end="2"/>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2764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49" grpId="0"/>
      <p:bldP spid="27649" grpId="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1"/>
          <a:srcRect/>
          <a:tile tx="0" ty="0" sx="100000" sy="100000" flip="none" algn="tl"/>
        </a:blipFill>
        <a:effectLst/>
      </p:bgPr>
    </p:bg>
    <p:spTree>
      <p:nvGrpSpPr>
        <p:cNvPr id="1" name=""/>
        <p:cNvGrpSpPr/>
        <p:nvPr/>
      </p:nvGrpSpPr>
      <p:grpSpPr>
        <a:xfrm>
          <a:off x="0" y="0"/>
          <a:ext cx="0" cy="0"/>
          <a:chOff x="0" y="0"/>
          <a:chExt cx="0" cy="0"/>
        </a:xfrm>
      </p:grpSpPr>
      <p:sp>
        <p:nvSpPr>
          <p:cNvPr id="2" name="Прямоугольник 1"/>
          <p:cNvSpPr>
            <a:spLocks noChangeArrowheads="1"/>
          </p:cNvSpPr>
          <p:nvPr/>
        </p:nvSpPr>
        <p:spPr bwMode="auto">
          <a:xfrm>
            <a:off x="179388" y="1844675"/>
            <a:ext cx="8353425" cy="387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fontAlgn="base">
              <a:lnSpc>
                <a:spcPct val="150000"/>
              </a:lnSpc>
              <a:spcBef>
                <a:spcPct val="0"/>
              </a:spcBef>
              <a:spcAft>
                <a:spcPct val="0"/>
              </a:spcAft>
              <a:buFontTx/>
              <a:buNone/>
            </a:pPr>
            <a:endParaRPr lang="ru-RU" altLang="uk-UA" sz="3600" b="1" dirty="0" err="1" smtClean="0">
              <a:solidFill>
                <a:prstClr val="black"/>
              </a:solidFill>
              <a:latin typeface="Monotype Corsiva" panose="03010101010201010101" pitchFamily="66" charset="0"/>
              <a:cs typeface="Arial" panose="020B0604020202020204" pitchFamily="34" charset="0"/>
            </a:endParaRPr>
          </a:p>
          <a:p>
            <a:pPr algn="ctr" fontAlgn="base">
              <a:lnSpc>
                <a:spcPct val="150000"/>
              </a:lnSpc>
              <a:spcBef>
                <a:spcPct val="0"/>
              </a:spcBef>
              <a:spcAft>
                <a:spcPct val="0"/>
              </a:spcAft>
              <a:buFontTx/>
              <a:buNone/>
            </a:pPr>
            <a:endParaRPr lang="ru-RU" altLang="uk-UA" sz="3600" b="1" dirty="0" err="1" smtClean="0">
              <a:solidFill>
                <a:prstClr val="black"/>
              </a:solidFill>
              <a:latin typeface="Monotype Corsiva" panose="03010101010201010101" pitchFamily="66" charset="0"/>
              <a:cs typeface="Arial" panose="020B0604020202020204" pitchFamily="34" charset="0"/>
            </a:endParaRPr>
          </a:p>
          <a:p>
            <a:pPr algn="ctr" fontAlgn="base">
              <a:lnSpc>
                <a:spcPct val="150000"/>
              </a:lnSpc>
              <a:spcBef>
                <a:spcPct val="0"/>
              </a:spcBef>
              <a:spcAft>
                <a:spcPct val="0"/>
              </a:spcAft>
              <a:buFontTx/>
              <a:buNone/>
            </a:pPr>
            <a:r>
              <a:rPr lang="ru-RU" altLang="uk-UA" sz="3600" b="1" dirty="0" err="1" smtClean="0">
                <a:solidFill>
                  <a:prstClr val="black"/>
                </a:solidFill>
                <a:latin typeface="Monotype Corsiva" panose="03010101010201010101" pitchFamily="66" charset="0"/>
                <a:cs typeface="Arial" panose="020B0604020202020204" pitchFamily="34" charset="0"/>
              </a:rPr>
              <a:t>Домашнє</a:t>
            </a:r>
            <a:r>
              <a:rPr lang="ru-RU" altLang="uk-UA" sz="3600" b="1" dirty="0" smtClean="0">
                <a:solidFill>
                  <a:prstClr val="black"/>
                </a:solidFill>
                <a:latin typeface="Monotype Corsiva" panose="03010101010201010101" pitchFamily="66" charset="0"/>
                <a:cs typeface="Arial" panose="020B0604020202020204" pitchFamily="34" charset="0"/>
              </a:rPr>
              <a:t> </a:t>
            </a:r>
            <a:r>
              <a:rPr lang="ru-RU" altLang="uk-UA" sz="3600" b="1" dirty="0" err="1" smtClean="0">
                <a:solidFill>
                  <a:prstClr val="black"/>
                </a:solidFill>
                <a:latin typeface="Monotype Corsiva" panose="03010101010201010101" pitchFamily="66" charset="0"/>
                <a:cs typeface="Arial" panose="020B0604020202020204" pitchFamily="34" charset="0"/>
              </a:rPr>
              <a:t>завдання</a:t>
            </a:r>
            <a:endParaRPr lang="ru-RU" altLang="uk-UA" sz="3600" dirty="0" smtClean="0">
              <a:solidFill>
                <a:prstClr val="black"/>
              </a:solidFill>
              <a:latin typeface="Monotype Corsiva" panose="03010101010201010101" pitchFamily="66" charset="0"/>
              <a:cs typeface="Arial" panose="020B0604020202020204" pitchFamily="34" charset="0"/>
            </a:endParaRPr>
          </a:p>
          <a:p>
            <a:pPr algn="ctr" fontAlgn="base">
              <a:lnSpc>
                <a:spcPct val="150000"/>
              </a:lnSpc>
              <a:spcBef>
                <a:spcPct val="0"/>
              </a:spcBef>
              <a:spcAft>
                <a:spcPct val="0"/>
              </a:spcAft>
              <a:buFontTx/>
              <a:buNone/>
            </a:pPr>
            <a:r>
              <a:rPr lang="ru-RU" altLang="uk-UA" sz="2800" b="1" dirty="0" err="1" smtClean="0">
                <a:solidFill>
                  <a:srgbClr val="7030A0"/>
                </a:solidFill>
                <a:latin typeface="Monotype Corsiva" panose="03010101010201010101" pitchFamily="66" charset="0"/>
                <a:cs typeface="Arial" panose="020B0604020202020204" pitchFamily="34" charset="0"/>
              </a:rPr>
              <a:t>Опрацювати</a:t>
            </a:r>
            <a:r>
              <a:rPr lang="ru-RU" altLang="uk-UA" sz="2800" b="1" dirty="0" smtClean="0">
                <a:solidFill>
                  <a:srgbClr val="7030A0"/>
                </a:solidFill>
                <a:latin typeface="Monotype Corsiva" panose="03010101010201010101" pitchFamily="66" charset="0"/>
                <a:cs typeface="Arial" panose="020B0604020202020204" pitchFamily="34" charset="0"/>
              </a:rPr>
              <a:t> </a:t>
            </a:r>
            <a:r>
              <a:rPr lang="uk-UA" altLang="uk-UA" sz="2800" b="1" dirty="0" smtClean="0">
                <a:solidFill>
                  <a:srgbClr val="7030A0"/>
                </a:solidFill>
                <a:cs typeface="Arial" panose="020B0604020202020204" pitchFamily="34" charset="0"/>
              </a:rPr>
              <a:t>§ 7 ст. 39-44</a:t>
            </a:r>
            <a:endParaRPr lang="uk-UA" altLang="uk-UA" sz="2800" b="1" dirty="0" smtClean="0">
              <a:solidFill>
                <a:srgbClr val="7030A0"/>
              </a:solidFill>
              <a:cs typeface="Arial" panose="020B0604020202020204" pitchFamily="34" charset="0"/>
            </a:endParaRPr>
          </a:p>
          <a:p>
            <a:pPr algn="ctr" fontAlgn="base">
              <a:lnSpc>
                <a:spcPct val="150000"/>
              </a:lnSpc>
              <a:spcBef>
                <a:spcPct val="0"/>
              </a:spcBef>
              <a:spcAft>
                <a:spcPct val="0"/>
              </a:spcAft>
              <a:buFontTx/>
              <a:buNone/>
            </a:pPr>
            <a:endParaRPr lang="ru-RU" altLang="uk-UA" sz="2800" b="1" dirty="0" smtClean="0">
              <a:solidFill>
                <a:srgbClr val="7030A0"/>
              </a:solidFill>
              <a:latin typeface="Monotype Corsiva" panose="03010101010201010101" pitchFamily="66" charset="0"/>
              <a:cs typeface="Arial" panose="020B0604020202020204" pitchFamily="34" charset="0"/>
            </a:endParaRPr>
          </a:p>
        </p:txBody>
      </p:sp>
      <p:pic>
        <p:nvPicPr>
          <p:cNvPr id="3" name="Picture 3" descr="D:\школа\2034-36.jpg"/>
          <p:cNvPicPr>
            <a:picLocks noChangeAspect="1" noChangeArrowheads="1"/>
          </p:cNvPicPr>
          <p:nvPr/>
        </p:nvPicPr>
        <p:blipFill>
          <a:blip r:embed="rId2" cstate="print"/>
          <a:srcRect/>
          <a:stretch>
            <a:fillRect/>
          </a:stretch>
        </p:blipFill>
        <p:spPr bwMode="auto">
          <a:xfrm flipH="1">
            <a:off x="6156176" y="404663"/>
            <a:ext cx="2520280" cy="2621091"/>
          </a:xfrm>
          <a:prstGeom prst="rect">
            <a:avLst/>
          </a:prstGeom>
          <a:ln>
            <a:noFill/>
          </a:ln>
          <a:effectLst>
            <a:softEdge rad="112500"/>
          </a:effectLst>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2"/>
                                        </p:tgtEl>
                                        <p:attrNameLst>
                                          <p:attrName>r</p:attrName>
                                        </p:attrNameLst>
                                      </p:cBhvr>
                                    </p:animRot>
                                    <p:animRot by="-240000">
                                      <p:cBhvr>
                                        <p:cTn id="7" dur="200" fill="hold">
                                          <p:stCondLst>
                                            <p:cond delay="200"/>
                                          </p:stCondLst>
                                        </p:cTn>
                                        <p:tgtEl>
                                          <p:spTgt spid="2"/>
                                        </p:tgtEl>
                                        <p:attrNameLst>
                                          <p:attrName>r</p:attrName>
                                        </p:attrNameLst>
                                      </p:cBhvr>
                                    </p:animRot>
                                    <p:animRot by="240000">
                                      <p:cBhvr>
                                        <p:cTn id="8" dur="200" fill="hold">
                                          <p:stCondLst>
                                            <p:cond delay="400"/>
                                          </p:stCondLst>
                                        </p:cTn>
                                        <p:tgtEl>
                                          <p:spTgt spid="2"/>
                                        </p:tgtEl>
                                        <p:attrNameLst>
                                          <p:attrName>r</p:attrName>
                                        </p:attrNameLst>
                                      </p:cBhvr>
                                    </p:animRot>
                                    <p:animRot by="-240000">
                                      <p:cBhvr>
                                        <p:cTn id="9" dur="200" fill="hold">
                                          <p:stCondLst>
                                            <p:cond delay="600"/>
                                          </p:stCondLst>
                                        </p:cTn>
                                        <p:tgtEl>
                                          <p:spTgt spid="2"/>
                                        </p:tgtEl>
                                        <p:attrNameLst>
                                          <p:attrName>r</p:attrName>
                                        </p:attrNameLst>
                                      </p:cBhvr>
                                    </p:animRot>
                                    <p:animRot by="120000">
                                      <p:cBhvr>
                                        <p:cTn id="10" dur="200" fill="hold">
                                          <p:stCondLst>
                                            <p:cond delay="800"/>
                                          </p:stCondLst>
                                        </p:cTn>
                                        <p:tgtEl>
                                          <p:spTgt spid="2"/>
                                        </p:tgtEl>
                                        <p:attrNameLst>
                                          <p:attrName>r</p:attrName>
                                        </p:attrNameLst>
                                      </p:cBhvr>
                                    </p:animRot>
                                  </p:childTnLst>
                                </p:cTn>
                              </p:par>
                            </p:childTnLst>
                          </p:cTn>
                        </p:par>
                        <p:par>
                          <p:cTn id="11" fill="hold">
                            <p:stCondLst>
                              <p:cond delay="1000"/>
                            </p:stCondLst>
                            <p:childTnLst>
                              <p:par>
                                <p:cTn id="12" presetID="26" presetClass="path" presetSubtype="0" accel="50000" decel="50000" fill="hold" nodeType="afterEffect">
                                  <p:stCondLst>
                                    <p:cond delay="0"/>
                                  </p:stCondLst>
                                  <p:childTnLst>
                                    <p:animMotion origin="layout" path="M -0.12188 0.02636 C -0.12188 0.05943 -0.09479 0.08626 -0.06181 0.08626 C -0.02292 0.08626 -0.00886 0.05643 -0.00295 0.03839 L 0.00312 0.01434 C 0.0092 -0.0037 0.02413 -0.03354 0.06805 -0.03354 C 0.09618 -0.03354 0.12812 -0.00671 0.12812 0.02636 C 0.12812 0.05943 0.09618 0.08626 0.06805 0.08626 C 0.02413 0.08626 0.0092 0.05643 0.00312 0.03839 L -0.00295 0.01434 C -0.00886 -0.0037 -0.02292 -0.03354 -0.06181 -0.03354 C -0.09479 -0.03354 -0.12188 -0.00671 -0.12188 0.02636 Z " pathEditMode="relative" rAng="0" ptsTypes="ffFffffFfff">
                                      <p:cBhvr>
                                        <p:cTn id="13" dur="2000" fill="hold"/>
                                        <p:tgtEl>
                                          <p:spTgt spid="3"/>
                                        </p:tgtEl>
                                        <p:attrNameLst>
                                          <p:attrName>ppt_x</p:attrName>
                                          <p:attrName>ppt_y</p:attrName>
                                        </p:attrNameLst>
                                      </p:cBhvr>
                                      <p:rCtr x="1250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ru-RU" altLang="uk-UA" sz="6600" b="1" smtClean="0">
                <a:solidFill>
                  <a:srgbClr val="7030A0"/>
                </a:solidFill>
              </a:rPr>
              <a:t>Дякую за увагу!</a:t>
            </a:r>
            <a:endParaRPr lang="ru-RU" altLang="uk-UA" sz="6600" b="1" noProof="1" smtClean="0">
              <a:solidFill>
                <a:srgbClr val="7030A0"/>
              </a:solidFill>
            </a:endParaRPr>
          </a:p>
        </p:txBody>
      </p:sp>
      <p:pic>
        <p:nvPicPr>
          <p:cNvPr id="18436" name="Picture 4" descr="aplodismenti"/>
          <p:cNvPicPr>
            <a:picLocks noGrp="1" noChangeAspect="1" noChangeArrowheads="1"/>
          </p:cNvPicPr>
          <p:nvPr>
            <p:ph sz="quarter" idx="1"/>
          </p:nvPr>
        </p:nvPicPr>
        <p:blipFill>
          <a:blip r:embed="rId1">
            <a:extLst>
              <a:ext uri="{28A0092B-C50C-407E-A947-70E740481C1C}">
                <a14:useLocalDpi xmlns:a14="http://schemas.microsoft.com/office/drawing/2010/main" val="0"/>
              </a:ext>
            </a:extLst>
          </a:blip>
          <a:srcRect/>
          <a:stretch>
            <a:fillRect/>
          </a:stretch>
        </p:blipFill>
        <p:spPr>
          <a:xfrm>
            <a:off x="2590800" y="2286000"/>
            <a:ext cx="3886200" cy="3048000"/>
          </a:xfrm>
        </p:spPr>
      </p:pic>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843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grpId="0" nodeType="clickEffect">
                                  <p:stCondLst>
                                    <p:cond delay="0"/>
                                  </p:stCondLst>
                                  <p:childTnLst>
                                    <p:set>
                                      <p:cBhvr>
                                        <p:cTn id="10" dur="1" fill="hold">
                                          <p:stCondLst>
                                            <p:cond delay="0"/>
                                          </p:stCondLst>
                                        </p:cTn>
                                        <p:tgtEl>
                                          <p:spTgt spid="19458"/>
                                        </p:tgtEl>
                                        <p:attrNameLst>
                                          <p:attrName>style.visibility</p:attrName>
                                        </p:attrNameLst>
                                      </p:cBhvr>
                                      <p:to>
                                        <p:strVal val="visible"/>
                                      </p:to>
                                    </p:set>
                                    <p:animEffect transition="in" filter="barn(inVertical)">
                                      <p:cBhvr>
                                        <p:cTn id="11" dur="500"/>
                                        <p:tgtEl>
                                          <p:spTgt spid="194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pero5">
  <a:themeElements>
    <a:clrScheme name="Другая 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C00000"/>
      </a:hlink>
      <a:folHlink>
        <a:srgbClr val="FAC08F"/>
      </a:folHlink>
    </a:clrScheme>
    <a:fontScheme name="Классическая">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3340</Words>
  <Application>WPS Presentation</Application>
  <PresentationFormat>Экран (4:3)</PresentationFormat>
  <Paragraphs>83</Paragraphs>
  <Slides>22</Slides>
  <Notes>1</Notes>
  <HiddenSlides>0</HiddenSlides>
  <MMClips>0</MMClips>
  <ScaleCrop>false</ScaleCrop>
  <HeadingPairs>
    <vt:vector size="6" baseType="variant">
      <vt:variant>
        <vt:lpstr>已用的字体</vt:lpstr>
      </vt:variant>
      <vt:variant>
        <vt:i4>10</vt:i4>
      </vt:variant>
      <vt:variant>
        <vt:lpstr>主题</vt:lpstr>
      </vt:variant>
      <vt:variant>
        <vt:i4>2</vt:i4>
      </vt:variant>
      <vt:variant>
        <vt:lpstr>幻灯片标题</vt:lpstr>
      </vt:variant>
      <vt:variant>
        <vt:i4>22</vt:i4>
      </vt:variant>
    </vt:vector>
  </HeadingPairs>
  <TitlesOfParts>
    <vt:vector size="34" baseType="lpstr">
      <vt:lpstr>Arial</vt:lpstr>
      <vt:lpstr>SimSun</vt:lpstr>
      <vt:lpstr>Wingdings</vt:lpstr>
      <vt:lpstr>Times New Roman</vt:lpstr>
      <vt:lpstr>Times New Roman</vt:lpstr>
      <vt:lpstr>Calibri</vt:lpstr>
      <vt:lpstr>Microsoft YaHei</vt:lpstr>
      <vt:lpstr>Arial Unicode MS</vt:lpstr>
      <vt:lpstr>Calibri</vt:lpstr>
      <vt:lpstr>Monotype Corsiva</vt:lpstr>
      <vt:lpstr>Тема Office</vt:lpstr>
      <vt:lpstr>pero5</vt:lpstr>
      <vt:lpstr>PowerPoint 演示文稿</vt:lpstr>
      <vt:lpstr>Перевірка знань</vt:lpstr>
      <vt:lpstr>Очікувані результати </vt:lpstr>
      <vt:lpstr>PowerPoint 演示文稿</vt:lpstr>
      <vt:lpstr>PowerPoint 演示文稿</vt:lpstr>
      <vt:lpstr>PowerPoint 演示文稿</vt:lpstr>
      <vt:lpstr>Папірус</vt:lpstr>
      <vt:lpstr>PowerPoint 演示文稿</vt:lpstr>
      <vt:lpstr> Матеріал для письма: береста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Дякую за увагу!</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Перевірка знань</dc:title>
  <dc:creator>Gul</dc:creator>
  <cp:lastModifiedBy>Ірина Харчук</cp:lastModifiedBy>
  <cp:revision>4</cp:revision>
  <dcterms:created xsi:type="dcterms:W3CDTF">2019-12-02T19:34:00Z</dcterms:created>
  <dcterms:modified xsi:type="dcterms:W3CDTF">2024-02-19T13:59:45Z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6023838D50CF4322B9F8C9021899C1E0</vt:lpwstr>
  </property>
  <property fmtid="{D5CDD505-2E9C-101B-9397-08002B2CF9AE}" pid="3" name="KSOProductBuildVer">
    <vt:lpwstr>1049-12.2.0.13431</vt:lpwstr>
  </property>
</Properties>
</file>