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5"/>
  </p:notesMasterIdLst>
  <p:sldIdLst>
    <p:sldId id="256" r:id="rId2"/>
    <p:sldId id="257" r:id="rId3"/>
    <p:sldId id="259" r:id="rId4"/>
    <p:sldId id="260" r:id="rId5"/>
    <p:sldId id="268" r:id="rId6"/>
    <p:sldId id="269" r:id="rId7"/>
    <p:sldId id="263" r:id="rId8"/>
    <p:sldId id="264" r:id="rId9"/>
    <p:sldId id="265" r:id="rId10"/>
    <p:sldId id="267" r:id="rId11"/>
    <p:sldId id="270" r:id="rId12"/>
    <p:sldId id="271" r:id="rId13"/>
    <p:sldId id="27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660"/>
  </p:normalViewPr>
  <p:slideViewPr>
    <p:cSldViewPr>
      <p:cViewPr varScale="1">
        <p:scale>
          <a:sx n="83" d="100"/>
          <a:sy n="83" d="100"/>
        </p:scale>
        <p:origin x="146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DF51D-42BF-4B59-95EC-CCACAE5FE936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003CA0-7C71-4277-A6BF-79121C83F2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184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003CA0-7C71-4277-A6BF-79121C83F2F6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984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35944DC-CAB2-4D5A-8D0B-EC0912228279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247202B1-4692-4C33-9296-64CBBF502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23528" y="188641"/>
            <a:ext cx="8568952" cy="2376263"/>
          </a:xfrm>
        </p:spPr>
        <p:txBody>
          <a:bodyPr/>
          <a:lstStyle/>
          <a:p>
            <a:r>
              <a:rPr lang="uk-UA" sz="6000" dirty="0" smtClean="0"/>
              <a:t>Морські п</a:t>
            </a:r>
            <a:r>
              <a:rPr lang="uk-UA" sz="6000" dirty="0" smtClean="0"/>
              <a:t>оходи </a:t>
            </a:r>
            <a:r>
              <a:rPr lang="uk-UA" sz="6000" dirty="0" smtClean="0"/>
              <a:t>козаків </a:t>
            </a:r>
            <a:r>
              <a:rPr lang="uk-UA" sz="6000" dirty="0" smtClean="0"/>
              <a:t>на </a:t>
            </a:r>
            <a:r>
              <a:rPr lang="uk-UA" sz="6000" dirty="0" err="1" smtClean="0"/>
              <a:t>поч</a:t>
            </a:r>
            <a:r>
              <a:rPr lang="uk-UA" sz="6000" dirty="0" smtClean="0"/>
              <a:t>.</a:t>
            </a:r>
            <a:r>
              <a:rPr lang="en-US" sz="6000" dirty="0" smtClean="0"/>
              <a:t>XVII </a:t>
            </a:r>
            <a:r>
              <a:rPr lang="uk-UA" sz="6000" dirty="0" smtClean="0"/>
              <a:t>ст</a:t>
            </a:r>
            <a:r>
              <a:rPr lang="uk-UA" sz="6000" dirty="0" smtClean="0"/>
              <a:t>.</a:t>
            </a:r>
            <a:endParaRPr lang="ru-RU" sz="6000" dirty="0"/>
          </a:p>
        </p:txBody>
      </p:sp>
      <p:pic>
        <p:nvPicPr>
          <p:cNvPr id="6" name="Рисунок 5" descr="Морські походи козаків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996952"/>
            <a:ext cx="5485095" cy="34898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0371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79512" y="0"/>
            <a:ext cx="8856984" cy="6858000"/>
          </a:xfrm>
        </p:spPr>
        <p:txBody>
          <a:bodyPr/>
          <a:lstStyle/>
          <a:p>
            <a:r>
              <a:rPr lang="ru-RU" dirty="0" err="1">
                <a:effectLst/>
              </a:rPr>
              <a:t>Хто</a:t>
            </a:r>
            <a:r>
              <a:rPr lang="ru-RU" dirty="0">
                <a:effectLst/>
              </a:rPr>
              <a:t> не </a:t>
            </a:r>
            <a:r>
              <a:rPr lang="ru-RU" dirty="0" err="1">
                <a:effectLst/>
              </a:rPr>
              <a:t>знає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свого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минулого</a:t>
            </a:r>
            <a:r>
              <a:rPr lang="ru-RU" dirty="0">
                <a:effectLst/>
              </a:rPr>
              <a:t>,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Той не </a:t>
            </a:r>
            <a:r>
              <a:rPr lang="ru-RU" dirty="0" err="1">
                <a:effectLst/>
              </a:rPr>
              <a:t>вартий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майбутнього</a:t>
            </a:r>
            <a:r>
              <a:rPr lang="ru-RU" dirty="0">
                <a:effectLst/>
              </a:rPr>
              <a:t>.</a:t>
            </a:r>
            <a:br>
              <a:rPr lang="ru-RU" dirty="0">
                <a:effectLst/>
              </a:rPr>
            </a:br>
            <a:r>
              <a:rPr lang="ru-RU" dirty="0" err="1">
                <a:effectLst/>
              </a:rPr>
              <a:t>Хто</a:t>
            </a:r>
            <a:r>
              <a:rPr lang="ru-RU" dirty="0">
                <a:effectLst/>
              </a:rPr>
              <a:t> не </a:t>
            </a:r>
            <a:r>
              <a:rPr lang="ru-RU" dirty="0" err="1">
                <a:effectLst/>
              </a:rPr>
              <a:t>відає</a:t>
            </a:r>
            <a:r>
              <a:rPr lang="ru-RU" dirty="0">
                <a:effectLst/>
              </a:rPr>
              <a:t> про славу </a:t>
            </a:r>
            <a:r>
              <a:rPr lang="ru-RU" dirty="0" err="1">
                <a:effectLst/>
              </a:rPr>
              <a:t>своїх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предків</a:t>
            </a:r>
            <a:r>
              <a:rPr lang="ru-RU" dirty="0">
                <a:effectLst/>
              </a:rPr>
              <a:t>,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Той не </a:t>
            </a:r>
            <a:r>
              <a:rPr lang="ru-RU" dirty="0" err="1">
                <a:effectLst/>
              </a:rPr>
              <a:t>вартий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пошани</a:t>
            </a:r>
            <a:r>
              <a:rPr lang="ru-RU" dirty="0">
                <a:effectLst/>
              </a:rPr>
              <a:t>.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 </a:t>
            </a:r>
            <a:r>
              <a:rPr lang="ru-RU" dirty="0" smtClean="0">
                <a:effectLst/>
              </a:rPr>
              <a:t>                     </a:t>
            </a:r>
            <a:r>
              <a:rPr lang="ru-RU" sz="4400" dirty="0" smtClean="0">
                <a:effectLst/>
              </a:rPr>
              <a:t>М. </a:t>
            </a:r>
            <a:r>
              <a:rPr lang="ru-RU" sz="4400" dirty="0" err="1" smtClean="0">
                <a:effectLst/>
              </a:rPr>
              <a:t>Рильський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7224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01374" y="476672"/>
            <a:ext cx="7931066" cy="792088"/>
          </a:xfrm>
        </p:spPr>
        <p:txBody>
          <a:bodyPr/>
          <a:lstStyle/>
          <a:p>
            <a:pPr algn="l"/>
            <a:r>
              <a:rPr lang="en-US" sz="3200" dirty="0" smtClean="0"/>
              <a:t>I</a:t>
            </a:r>
            <a:r>
              <a:rPr lang="uk-UA" sz="3200" dirty="0"/>
              <a:t> </a:t>
            </a:r>
            <a:r>
              <a:rPr lang="uk-UA" sz="3200" dirty="0" smtClean="0"/>
              <a:t> Турецько-татарські напади на Україну та відображення їх  в українському ліро-епосі</a:t>
            </a:r>
            <a:endParaRPr lang="ru-RU" sz="32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Картинки по запросу морські походи козаків фот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61" y="1274328"/>
            <a:ext cx="7951979" cy="52565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5954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219345" y="1505274"/>
            <a:ext cx="6777318" cy="173198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259632" y="5661248"/>
            <a:ext cx="6400800" cy="792088"/>
          </a:xfrm>
        </p:spPr>
        <p:txBody>
          <a:bodyPr>
            <a:normAutofit/>
          </a:bodyPr>
          <a:lstStyle/>
          <a:p>
            <a:r>
              <a:rPr lang="uk-UA" sz="3200" dirty="0" smtClean="0"/>
              <a:t>Турецька неволя</a:t>
            </a:r>
            <a:endParaRPr lang="ru-RU" sz="3200" dirty="0"/>
          </a:p>
        </p:txBody>
      </p:sp>
      <p:pic>
        <p:nvPicPr>
          <p:cNvPr id="6" name="Рисунок 5" descr="Звільнення невільників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23" y="548680"/>
            <a:ext cx="8136904" cy="51125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0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467544" y="5517232"/>
            <a:ext cx="8208912" cy="960512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Зажурилась Україна</a:t>
            </a:r>
            <a:endParaRPr lang="ru-RU" sz="3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7560840" cy="468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2382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60123" y="404664"/>
            <a:ext cx="8434914" cy="1008112"/>
          </a:xfrm>
        </p:spPr>
        <p:txBody>
          <a:bodyPr/>
          <a:lstStyle/>
          <a:p>
            <a:pPr algn="l"/>
            <a:r>
              <a:rPr lang="en-US" sz="3600" dirty="0"/>
              <a:t>II </a:t>
            </a:r>
            <a:r>
              <a:rPr lang="uk-UA" sz="3600" dirty="0"/>
              <a:t>Боротьба козаків з татарськими і турецькими </a:t>
            </a:r>
            <a:r>
              <a:rPr lang="uk-UA" sz="3600" dirty="0" smtClean="0"/>
              <a:t>нападниками</a:t>
            </a:r>
            <a:endParaRPr lang="ru-RU" sz="36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60123" y="5877272"/>
            <a:ext cx="8434914" cy="648072"/>
          </a:xfrm>
        </p:spPr>
        <p:txBody>
          <a:bodyPr>
            <a:normAutofit/>
          </a:bodyPr>
          <a:lstStyle/>
          <a:p>
            <a:pPr algn="l"/>
            <a:r>
              <a:rPr lang="uk-UA" dirty="0" smtClean="0"/>
              <a:t>Д. Вишневецький      К.Острозький              Б. </a:t>
            </a:r>
            <a:r>
              <a:rPr lang="uk-UA" dirty="0" err="1" smtClean="0"/>
              <a:t>Ружинський</a:t>
            </a:r>
            <a:endParaRPr lang="ru-RU" dirty="0"/>
          </a:p>
        </p:txBody>
      </p:sp>
      <p:pic>
        <p:nvPicPr>
          <p:cNvPr id="7" name="Рисунок 6" descr="Картинки по запросу дмитро вишневецький фот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23" y="1412776"/>
            <a:ext cx="2611755" cy="381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Картинки по запросу к острозький фото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1844823"/>
            <a:ext cx="2927985" cy="381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://ukrhistory.com.ua/istorychni_postati/ruzhinskiy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753" y="2420888"/>
            <a:ext cx="3178284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2538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11560" y="5517232"/>
            <a:ext cx="8064896" cy="960512"/>
          </a:xfrm>
        </p:spPr>
        <p:txBody>
          <a:bodyPr>
            <a:normAutofit/>
          </a:bodyPr>
          <a:lstStyle/>
          <a:p>
            <a:r>
              <a:rPr lang="uk-UA" sz="3200" dirty="0" smtClean="0"/>
              <a:t>Сутичка козаків з татарами.   Ю.Брандт.</a:t>
            </a:r>
            <a:endParaRPr lang="ru-RU" sz="3200" dirty="0"/>
          </a:p>
        </p:txBody>
      </p:sp>
      <p:pic>
        <p:nvPicPr>
          <p:cNvPr id="6" name="Рисунок 5" descr="Картинки по запросу турецько-татарська неволя фот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5694"/>
            <a:ext cx="7776864" cy="47954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4037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641093" y="5734845"/>
            <a:ext cx="4041014" cy="651862"/>
          </a:xfrm>
        </p:spPr>
        <p:txBody>
          <a:bodyPr/>
          <a:lstStyle/>
          <a:p>
            <a:pPr algn="l"/>
            <a:r>
              <a:rPr lang="uk-UA" sz="2400" dirty="0" smtClean="0"/>
              <a:t>Храм в с. Зимне на Волині</a:t>
            </a:r>
            <a:endParaRPr lang="ru-RU" sz="24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9552" y="5157192"/>
            <a:ext cx="4032448" cy="720080"/>
          </a:xfrm>
        </p:spPr>
        <p:txBody>
          <a:bodyPr/>
          <a:lstStyle/>
          <a:p>
            <a:pPr algn="l"/>
            <a:r>
              <a:rPr lang="uk-UA" dirty="0" smtClean="0"/>
              <a:t>Храм в с. </a:t>
            </a:r>
            <a:r>
              <a:rPr lang="uk-UA" dirty="0" err="1" smtClean="0"/>
              <a:t>Сутківці</a:t>
            </a:r>
            <a:r>
              <a:rPr lang="uk-UA" dirty="0" smtClean="0"/>
              <a:t> на Поділлі </a:t>
            </a:r>
            <a:endParaRPr lang="ru-RU" dirty="0"/>
          </a:p>
        </p:txBody>
      </p:sp>
      <p:pic>
        <p:nvPicPr>
          <p:cNvPr id="6" name="Рисунок 5" descr="Картинки по запросу Покровська церква в с. Сутківці  фот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3672408" cy="4392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Картинки по запросу Троїцька церква в с.Зимне  фото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1340768"/>
            <a:ext cx="3695004" cy="4392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0985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Картинки по запросу Самійло Кішка фот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416824" cy="59002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2840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280920" cy="720080"/>
          </a:xfrm>
        </p:spPr>
        <p:txBody>
          <a:bodyPr/>
          <a:lstStyle/>
          <a:p>
            <a:pPr algn="l"/>
            <a:r>
              <a:rPr lang="en-US" sz="3600" dirty="0" smtClean="0"/>
              <a:t>III </a:t>
            </a:r>
            <a:r>
              <a:rPr lang="uk-UA" sz="3600" dirty="0" smtClean="0"/>
              <a:t>Морські походи козаків</a:t>
            </a:r>
            <a:endParaRPr lang="ru-RU" sz="36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 descr="Картинки по запросу морські походи козаків фот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79593"/>
            <a:ext cx="7164561" cy="50096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0498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115616" y="5805264"/>
            <a:ext cx="6400800" cy="816496"/>
          </a:xfrm>
        </p:spPr>
        <p:txBody>
          <a:bodyPr>
            <a:normAutofit/>
          </a:bodyPr>
          <a:lstStyle/>
          <a:p>
            <a:r>
              <a:rPr lang="uk-UA" sz="3200" dirty="0" smtClean="0"/>
              <a:t>Під стінами Константинополя</a:t>
            </a:r>
            <a:endParaRPr lang="ru-RU" sz="3200" dirty="0"/>
          </a:p>
        </p:txBody>
      </p:sp>
      <p:sp>
        <p:nvSpPr>
          <p:cNvPr id="6" name="AutoShape 2" descr="Картинки по запросу морські походи козаків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Картинки по запросу морські походи козаків фото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Картинки по запросу морські походи козаків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773" y="505649"/>
            <a:ext cx="701914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7035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3888432" cy="2304256"/>
          </a:xfrm>
        </p:spPr>
        <p:txBody>
          <a:bodyPr/>
          <a:lstStyle/>
          <a:p>
            <a:r>
              <a:rPr lang="en-US" sz="3600" smtClean="0"/>
              <a:t> </a:t>
            </a:r>
            <a:r>
              <a:rPr lang="uk-UA" sz="3600" dirty="0" smtClean="0"/>
              <a:t>Маруся Богуславка як образ нескореної України</a:t>
            </a:r>
            <a:endParaRPr lang="ru-RU" sz="36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53852"/>
            <a:ext cx="4176464" cy="5940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88" y="3068960"/>
            <a:ext cx="3709503" cy="332555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278414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71600" y="548679"/>
            <a:ext cx="7272808" cy="5112569"/>
          </a:xfrm>
        </p:spPr>
        <p:txBody>
          <a:bodyPr/>
          <a:lstStyle/>
          <a:p>
            <a:pPr algn="l"/>
            <a:r>
              <a:rPr lang="uk-UA" sz="3600" dirty="0" smtClean="0"/>
              <a:t>Домашнє завдання:</a:t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200" u="sng" dirty="0" smtClean="0"/>
              <a:t>Історія</a:t>
            </a:r>
            <a:r>
              <a:rPr lang="uk-UA" sz="3200" dirty="0" smtClean="0"/>
              <a:t>:</a:t>
            </a:r>
            <a:r>
              <a:rPr lang="uk-UA" sz="3600" dirty="0" smtClean="0"/>
              <a:t> </a:t>
            </a:r>
            <a:r>
              <a:rPr lang="uk-UA" sz="2800" dirty="0" smtClean="0"/>
              <a:t>параграф 11, повідомлення «</a:t>
            </a:r>
            <a:r>
              <a:rPr lang="uk-UA" sz="2800" dirty="0" err="1" smtClean="0"/>
              <a:t>П.Сагайдачний</a:t>
            </a:r>
            <a:r>
              <a:rPr lang="uk-UA" sz="2800" dirty="0" smtClean="0"/>
              <a:t>», «Хотинська фортеця», контурна карта ст. 5.</a:t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/>
              <a:t/>
            </a:r>
            <a:br>
              <a:rPr lang="uk-UA" sz="2800" dirty="0"/>
            </a:br>
            <a:endParaRPr lang="ru-RU" sz="2800" dirty="0"/>
          </a:p>
        </p:txBody>
      </p:sp>
      <p:sp>
        <p:nvSpPr>
          <p:cNvPr id="9" name="Овал 8"/>
          <p:cNvSpPr/>
          <p:nvPr/>
        </p:nvSpPr>
        <p:spPr>
          <a:xfrm>
            <a:off x="7659786" y="5301208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6" name="Picture 6" descr="Картинки по запросу український віночок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22" y="4149080"/>
            <a:ext cx="3580848" cy="228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07732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1069</TotalTime>
  <Words>83</Words>
  <Application>Microsoft Office PowerPoint</Application>
  <PresentationFormat>Экран (4:3)</PresentationFormat>
  <Paragraphs>15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Book Antiqua</vt:lpstr>
      <vt:lpstr>Calibri</vt:lpstr>
      <vt:lpstr>Times New Roman</vt:lpstr>
      <vt:lpstr>Wingdings</vt:lpstr>
      <vt:lpstr>Твердый переплет</vt:lpstr>
      <vt:lpstr>Морські походи козаків на поч.XVII ст.</vt:lpstr>
      <vt:lpstr>Хто не знає свого минулого, Той не вартий майбутнього. Хто не відає про славу своїх предків, Той не вартий пошани.                       М. Рильський </vt:lpstr>
      <vt:lpstr>I  Турецько-татарські напади на Україну та відображення їх  в українському ліро-епосі</vt:lpstr>
      <vt:lpstr>Презентация PowerPoint</vt:lpstr>
      <vt:lpstr>Презентация PowerPoint</vt:lpstr>
      <vt:lpstr>II Боротьба козаків з татарськими і турецькими нападниками</vt:lpstr>
      <vt:lpstr>Презентация PowerPoint</vt:lpstr>
      <vt:lpstr>Храм в с. Зимне на Волині</vt:lpstr>
      <vt:lpstr>Презентация PowerPoint</vt:lpstr>
      <vt:lpstr>III Морські походи козаків</vt:lpstr>
      <vt:lpstr>Презентация PowerPoint</vt:lpstr>
      <vt:lpstr> Маруся Богуславка як образ нескореної України</vt:lpstr>
      <vt:lpstr>Домашнє завдання:  Історія: параграф 11, повідомлення «П.Сагайдачний», «Хотинська фортеця», контурна карта ст. 5.     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Морські походи козаків к.XVI – п.XVIII ст.</dc:title>
  <dc:creator>User</dc:creator>
  <cp:lastModifiedBy>Пользователь Windows</cp:lastModifiedBy>
  <cp:revision>59</cp:revision>
  <dcterms:created xsi:type="dcterms:W3CDTF">2017-10-14T16:04:19Z</dcterms:created>
  <dcterms:modified xsi:type="dcterms:W3CDTF">2023-01-11T17:06:06Z</dcterms:modified>
</cp:coreProperties>
</file>