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6" r:id="rId12"/>
    <p:sldId id="267" r:id="rId13"/>
    <p:sldId id="269" r:id="rId14"/>
    <p:sldId id="268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FF"/>
    <a:srgbClr val="FF9900"/>
    <a:srgbClr val="33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435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1412776"/>
            <a:ext cx="8458200" cy="2027088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 Black" pitchFamily="34" charset="0"/>
              </a:rPr>
              <a:t>Причини та передумови національно-визвольної боротьби українського народу.</a:t>
            </a:r>
            <a:endParaRPr lang="ru-RU" dirty="0">
              <a:solidFill>
                <a:schemeClr val="accent2">
                  <a:lumMod val="60000"/>
                  <a:lumOff val="40000"/>
                </a:schemeClr>
              </a:solidFill>
              <a:latin typeface="Arial Black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707904" y="4509120"/>
            <a:ext cx="5292080" cy="1685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r">
              <a:lnSpc>
                <a:spcPct val="115000"/>
              </a:lnSpc>
              <a:spcAft>
                <a:spcPts val="0"/>
              </a:spcAft>
            </a:pPr>
            <a:r>
              <a:rPr lang="uk-UA" i="1" dirty="0">
                <a:latin typeface="Times New Roman"/>
                <a:ea typeface="Times New Roman"/>
                <a:cs typeface="Times New Roman"/>
              </a:rPr>
              <a:t>Епіграф: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indent="450215" algn="r">
              <a:lnSpc>
                <a:spcPct val="115000"/>
              </a:lnSpc>
              <a:spcAft>
                <a:spcPts val="0"/>
              </a:spcAft>
            </a:pPr>
            <a:r>
              <a:rPr lang="uk-UA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«Щодо мене, то не буду жалувати ні життя, ні сили, готовий на всякі небезпечності, </a:t>
            </a:r>
            <a:endParaRPr lang="uk-UA" b="1" dirty="0" smtClean="0">
              <a:solidFill>
                <a:srgbClr val="002060"/>
              </a:solidFill>
              <a:latin typeface="Times New Roman"/>
              <a:ea typeface="Times New Roman"/>
              <a:cs typeface="Times New Roman"/>
            </a:endParaRPr>
          </a:p>
          <a:p>
            <a:pPr indent="450215" algn="r">
              <a:lnSpc>
                <a:spcPct val="115000"/>
              </a:lnSpc>
              <a:spcAft>
                <a:spcPts val="0"/>
              </a:spcAft>
            </a:pPr>
            <a:r>
              <a:rPr lang="uk-UA" b="1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усе </a:t>
            </a:r>
            <a:r>
              <a:rPr lang="uk-UA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віддам… для загальної </a:t>
            </a:r>
            <a:r>
              <a:rPr lang="uk-UA" b="1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свободи»</a:t>
            </a:r>
            <a:endParaRPr lang="ru-RU" sz="1400" dirty="0">
              <a:solidFill>
                <a:srgbClr val="002060"/>
              </a:solidFill>
              <a:latin typeface="Calibri"/>
              <a:ea typeface="Calibri"/>
              <a:cs typeface="Times New Roman"/>
            </a:endParaRP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uk-UA" b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Б. Хмельницький</a:t>
            </a:r>
            <a:endParaRPr lang="ru-RU" sz="1400" dirty="0">
              <a:solidFill>
                <a:srgbClr val="002060"/>
              </a:solidFill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099706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7" t="8056" r="8542" b="6666"/>
          <a:stretch/>
        </p:blipFill>
        <p:spPr bwMode="auto">
          <a:xfrm>
            <a:off x="539552" y="764704"/>
            <a:ext cx="7981950" cy="58483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8500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304109" y="1309231"/>
            <a:ext cx="4572000" cy="1015663"/>
          </a:xfrm>
          <a:prstGeom prst="rect">
            <a:avLst/>
          </a:prstGeom>
          <a:ln w="28575" cmpd="thinThick">
            <a:rou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r"/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b="1" i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«</a:t>
            </a:r>
            <a:r>
              <a:rPr lang="ru-RU" sz="2000" b="1" i="1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Якщо</a:t>
            </a:r>
            <a:r>
              <a:rPr lang="ru-RU" sz="2000" b="1" i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b="1" i="1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підступності</a:t>
            </a:r>
            <a:r>
              <a:rPr lang="ru-RU" sz="2000" b="1" i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не буде краю, то </a:t>
            </a:r>
            <a:r>
              <a:rPr lang="ru-RU" sz="2000" b="1" i="1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доведеться</a:t>
            </a:r>
            <a:r>
              <a:rPr lang="ru-RU" sz="2000" b="1" i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b="1" i="1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битися</a:t>
            </a:r>
            <a:r>
              <a:rPr lang="ru-RU" sz="2000" b="1" i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». </a:t>
            </a:r>
            <a:endParaRPr lang="ru-RU" sz="2000" b="1" i="1" dirty="0" smtClean="0">
              <a:solidFill>
                <a:srgbClr val="C00000"/>
              </a:solidFill>
              <a:latin typeface="Times New Roman"/>
              <a:ea typeface="Times New Roman"/>
              <a:cs typeface="Times New Roman"/>
            </a:endParaRPr>
          </a:p>
          <a:p>
            <a:pPr algn="r"/>
            <a:r>
              <a:rPr lang="uk-UA" sz="2000" b="1" i="1" dirty="0" smtClean="0">
                <a:solidFill>
                  <a:srgbClr val="C00000"/>
                </a:solidFill>
                <a:latin typeface="Times New Roman"/>
                <a:cs typeface="Times New Roman"/>
              </a:rPr>
              <a:t>Б. Хмельницький</a:t>
            </a:r>
            <a:endParaRPr lang="ru-RU" sz="2000" b="1" i="1" dirty="0">
              <a:solidFill>
                <a:srgbClr val="C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789040"/>
            <a:ext cx="4368527" cy="24963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427984" y="3108970"/>
            <a:ext cx="4572000" cy="295465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2400" b="1" i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В ті роки плакали в країні.</a:t>
            </a:r>
            <a:endParaRPr lang="ru-RU" b="1" dirty="0">
              <a:solidFill>
                <a:srgbClr val="002060"/>
              </a:solidFill>
              <a:latin typeface="Calibri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2400" b="1" i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І попід Польщею в повинні</a:t>
            </a:r>
            <a:endParaRPr lang="ru-RU" b="1" dirty="0">
              <a:solidFill>
                <a:srgbClr val="002060"/>
              </a:solidFill>
              <a:latin typeface="Calibri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2400" b="1" i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Йому, Богдану, доручили,</a:t>
            </a:r>
            <a:endParaRPr lang="ru-RU" b="1" dirty="0">
              <a:solidFill>
                <a:srgbClr val="002060"/>
              </a:solidFill>
              <a:latin typeface="Calibri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2400" b="1" i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На Січі булаву вручили, </a:t>
            </a:r>
            <a:endParaRPr lang="uk-UA" sz="2400" b="1" i="1" dirty="0" smtClean="0">
              <a:solidFill>
                <a:srgbClr val="002060"/>
              </a:solidFill>
              <a:latin typeface="Times New Roman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2400" b="1" i="1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і </a:t>
            </a:r>
            <a:r>
              <a:rPr lang="uk-UA" sz="2400" b="1" i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опір свій розпочали,</a:t>
            </a:r>
            <a:endParaRPr lang="ru-RU" b="1" dirty="0">
              <a:solidFill>
                <a:srgbClr val="002060"/>
              </a:solidFill>
              <a:latin typeface="Calibri"/>
              <a:ea typeface="Calibri"/>
              <a:cs typeface="Times New Roman"/>
            </a:endParaRPr>
          </a:p>
          <a:p>
            <a:pPr algn="ctr"/>
            <a:r>
              <a:rPr lang="uk-UA" sz="2400" b="1" i="1" dirty="0" smtClean="0">
                <a:solidFill>
                  <a:srgbClr val="002060"/>
                </a:solidFill>
                <a:latin typeface="Times New Roman"/>
                <a:ea typeface="Calibri"/>
              </a:rPr>
              <a:t>А </a:t>
            </a:r>
            <a:r>
              <a:rPr lang="uk-UA" sz="2400" b="1" i="1" dirty="0">
                <a:solidFill>
                  <a:srgbClr val="002060"/>
                </a:solidFill>
                <a:latin typeface="Times New Roman"/>
                <a:ea typeface="Calibri"/>
              </a:rPr>
              <a:t>нас звільнили з кабали</a:t>
            </a:r>
            <a:r>
              <a:rPr lang="uk-UA" sz="2400" b="1" i="1" dirty="0" smtClean="0">
                <a:solidFill>
                  <a:srgbClr val="002060"/>
                </a:solidFill>
                <a:latin typeface="Times New Roman"/>
                <a:ea typeface="Calibri"/>
              </a:rPr>
              <a:t>.</a:t>
            </a:r>
          </a:p>
          <a:p>
            <a:pPr algn="r"/>
            <a:r>
              <a:rPr lang="uk-UA" sz="2400" b="1" dirty="0" smtClean="0">
                <a:solidFill>
                  <a:srgbClr val="002060"/>
                </a:solidFill>
                <a:latin typeface="Times New Roman"/>
              </a:rPr>
              <a:t>Тарас Шевченко</a:t>
            </a:r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5" name="AutoShape 4" descr="Цілком НЕ таємно: Козацьке житт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718912"/>
            <a:ext cx="2856359" cy="28563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1563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96566" y="836712"/>
            <a:ext cx="8352928" cy="1795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b="1" i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Документ 1. </a:t>
            </a:r>
            <a:r>
              <a:rPr lang="ru-RU" b="1" i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Зі</a:t>
            </a:r>
            <a:r>
              <a:rPr lang="ru-RU" b="1" i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скарги</a:t>
            </a:r>
            <a:r>
              <a:rPr lang="ru-RU" b="1" i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волинської</a:t>
            </a:r>
            <a:r>
              <a:rPr lang="ru-RU" b="1" i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шляхти</a:t>
            </a:r>
            <a:r>
              <a:rPr lang="ru-RU" b="1" i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на </a:t>
            </a:r>
            <a:r>
              <a:rPr lang="ru-RU" b="1" i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сеймі</a:t>
            </a:r>
            <a:r>
              <a:rPr lang="ru-RU" b="1" i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1645–1646 </a:t>
            </a:r>
            <a:r>
              <a:rPr lang="ru-RU" b="1" i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рр</a:t>
            </a:r>
            <a:r>
              <a:rPr lang="ru-RU" b="1" i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1400" b="1" dirty="0">
              <a:solidFill>
                <a:srgbClr val="002060"/>
              </a:solidFill>
              <a:latin typeface="Calibri"/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«...Таких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утисків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не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терплять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і греки в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турецькій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неволі</a:t>
            </a:r>
            <a:r>
              <a:rPr lang="ru-RU" dirty="0">
                <a:latin typeface="Times New Roman"/>
                <a:ea typeface="Calibri"/>
                <a:cs typeface="Times New Roman"/>
              </a:rPr>
              <a:t>: забрано у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православних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церкви,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монастирі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й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кафедри</a:t>
            </a:r>
            <a:r>
              <a:rPr lang="ru-RU" dirty="0">
                <a:latin typeface="Times New Roman"/>
                <a:ea typeface="Calibri"/>
                <a:cs typeface="Times New Roman"/>
              </a:rPr>
              <a:t>, заборонено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вільне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провадження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відправ</a:t>
            </a:r>
            <a:r>
              <a:rPr lang="ru-RU" dirty="0">
                <a:latin typeface="Times New Roman"/>
                <a:ea typeface="Calibri"/>
                <a:cs typeface="Times New Roman"/>
              </a:rPr>
              <a:t>,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бідні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православні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вмирають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без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причастя</a:t>
            </a:r>
            <a:r>
              <a:rPr lang="ru-RU" dirty="0">
                <a:latin typeface="Times New Roman"/>
                <a:ea typeface="Calibri"/>
                <a:cs typeface="Times New Roman"/>
              </a:rPr>
              <a:t>, не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можуть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прилюдно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відправляти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похоронів</a:t>
            </a:r>
            <a:r>
              <a:rPr lang="ru-RU" dirty="0">
                <a:latin typeface="Times New Roman"/>
                <a:ea typeface="Calibri"/>
                <a:cs typeface="Times New Roman"/>
              </a:rPr>
              <a:t>; у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Любліні</a:t>
            </a:r>
            <a:r>
              <a:rPr lang="ru-RU" dirty="0">
                <a:latin typeface="Times New Roman"/>
                <a:ea typeface="Calibri"/>
                <a:cs typeface="Times New Roman"/>
              </a:rPr>
              <a:t>,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Сокалі</a:t>
            </a:r>
            <a:r>
              <a:rPr lang="ru-RU" dirty="0">
                <a:latin typeface="Times New Roman"/>
                <a:ea typeface="Calibri"/>
                <a:cs typeface="Times New Roman"/>
              </a:rPr>
              <a:t>,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Белзі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та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інших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містах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через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відібрання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церков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православні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мусять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потайки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ховати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своїх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померлих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у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підвалах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і домах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».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29494" y="2996952"/>
            <a:ext cx="8443589" cy="3180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b="1" i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Документ </a:t>
            </a:r>
            <a:r>
              <a:rPr lang="ru-RU" b="1" i="1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2. </a:t>
            </a:r>
            <a:r>
              <a:rPr lang="ru-RU" b="1" i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З листа Б. </a:t>
            </a:r>
            <a:r>
              <a:rPr lang="ru-RU" b="1" i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Хмельницького</a:t>
            </a:r>
            <a:r>
              <a:rPr lang="ru-RU" b="1" i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до </a:t>
            </a:r>
            <a:r>
              <a:rPr lang="ru-RU" b="1" i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польського</a:t>
            </a:r>
            <a:r>
              <a:rPr lang="ru-RU" b="1" i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короля (1647 р.)</a:t>
            </a:r>
            <a:endParaRPr lang="ru-RU" sz="1400" b="1" dirty="0">
              <a:solidFill>
                <a:srgbClr val="002060"/>
              </a:solidFill>
              <a:latin typeface="Calibri"/>
              <a:ea typeface="Calibri"/>
              <a:cs typeface="Times New Roman"/>
            </a:endParaRPr>
          </a:p>
          <a:p>
            <a:r>
              <a:rPr lang="ru-RU" dirty="0">
                <a:latin typeface="Times New Roman"/>
                <a:ea typeface="Calibri"/>
              </a:rPr>
              <a:t>«Пани, </a:t>
            </a:r>
            <a:r>
              <a:rPr lang="ru-RU" dirty="0" err="1">
                <a:latin typeface="Times New Roman"/>
                <a:ea typeface="Calibri"/>
              </a:rPr>
              <a:t>державці</a:t>
            </a:r>
            <a:r>
              <a:rPr lang="ru-RU" dirty="0">
                <a:latin typeface="Times New Roman"/>
                <a:ea typeface="Calibri"/>
              </a:rPr>
              <a:t> та старости на </a:t>
            </a:r>
            <a:r>
              <a:rPr lang="ru-RU" dirty="0" err="1">
                <a:latin typeface="Times New Roman"/>
                <a:ea typeface="Calibri"/>
              </a:rPr>
              <a:t>втіху</a:t>
            </a:r>
            <a:r>
              <a:rPr lang="ru-RU" dirty="0">
                <a:latin typeface="Times New Roman"/>
                <a:ea typeface="Calibri"/>
              </a:rPr>
              <a:t> </a:t>
            </a:r>
            <a:r>
              <a:rPr lang="ru-RU" dirty="0" err="1">
                <a:latin typeface="Times New Roman"/>
                <a:ea typeface="Calibri"/>
              </a:rPr>
              <a:t>собі</a:t>
            </a:r>
            <a:r>
              <a:rPr lang="ru-RU" dirty="0">
                <a:latin typeface="Times New Roman"/>
                <a:ea typeface="Calibri"/>
              </a:rPr>
              <a:t> </a:t>
            </a:r>
            <a:r>
              <a:rPr lang="ru-RU" dirty="0" err="1">
                <a:latin typeface="Times New Roman"/>
                <a:ea typeface="Calibri"/>
              </a:rPr>
              <a:t>нестерпно</a:t>
            </a:r>
            <a:r>
              <a:rPr lang="ru-RU" dirty="0">
                <a:latin typeface="Times New Roman"/>
                <a:ea typeface="Calibri"/>
              </a:rPr>
              <a:t> </a:t>
            </a:r>
            <a:r>
              <a:rPr lang="ru-RU" dirty="0" err="1">
                <a:latin typeface="Times New Roman"/>
                <a:ea typeface="Calibri"/>
              </a:rPr>
              <a:t>кривдять</a:t>
            </a:r>
            <a:r>
              <a:rPr lang="ru-RU" dirty="0">
                <a:latin typeface="Times New Roman"/>
                <a:ea typeface="Calibri"/>
              </a:rPr>
              <a:t> нас і тяжко </a:t>
            </a:r>
            <a:r>
              <a:rPr lang="ru-RU" dirty="0" err="1">
                <a:latin typeface="Times New Roman"/>
                <a:ea typeface="Calibri"/>
              </a:rPr>
              <a:t>ображають</a:t>
            </a:r>
            <a:r>
              <a:rPr lang="ru-RU" dirty="0">
                <a:latin typeface="Times New Roman"/>
                <a:ea typeface="Calibri"/>
              </a:rPr>
              <a:t>, </a:t>
            </a:r>
            <a:r>
              <a:rPr lang="ru-RU" dirty="0" err="1">
                <a:latin typeface="Times New Roman"/>
                <a:ea typeface="Calibri"/>
              </a:rPr>
              <a:t>позбавляючи</a:t>
            </a:r>
            <a:r>
              <a:rPr lang="ru-RU" dirty="0">
                <a:latin typeface="Times New Roman"/>
                <a:ea typeface="Calibri"/>
              </a:rPr>
              <a:t> нас не </a:t>
            </a:r>
            <a:r>
              <a:rPr lang="ru-RU" dirty="0" err="1">
                <a:latin typeface="Times New Roman"/>
                <a:ea typeface="Calibri"/>
              </a:rPr>
              <a:t>тільки</a:t>
            </a:r>
            <a:r>
              <a:rPr lang="ru-RU" dirty="0">
                <a:latin typeface="Times New Roman"/>
                <a:ea typeface="Calibri"/>
              </a:rPr>
              <a:t> </a:t>
            </a:r>
            <a:r>
              <a:rPr lang="ru-RU" dirty="0" err="1">
                <a:latin typeface="Times New Roman"/>
                <a:ea typeface="Calibri"/>
              </a:rPr>
              <a:t>вбогого</a:t>
            </a:r>
            <a:r>
              <a:rPr lang="ru-RU" dirty="0">
                <a:latin typeface="Times New Roman"/>
                <a:ea typeface="Calibri"/>
              </a:rPr>
              <a:t> майна, а й </a:t>
            </a:r>
            <a:r>
              <a:rPr lang="ru-RU" dirty="0" err="1">
                <a:latin typeface="Times New Roman"/>
                <a:ea typeface="Calibri"/>
              </a:rPr>
              <a:t>свободи</a:t>
            </a:r>
            <a:r>
              <a:rPr lang="ru-RU" dirty="0">
                <a:latin typeface="Times New Roman"/>
                <a:ea typeface="Calibri"/>
              </a:rPr>
              <a:t>, </a:t>
            </a:r>
            <a:r>
              <a:rPr lang="ru-RU" dirty="0" err="1">
                <a:latin typeface="Times New Roman"/>
                <a:ea typeface="Calibri"/>
              </a:rPr>
              <a:t>посягаючи</a:t>
            </a:r>
            <a:r>
              <a:rPr lang="ru-RU" dirty="0">
                <a:latin typeface="Times New Roman"/>
                <a:ea typeface="Calibri"/>
              </a:rPr>
              <a:t> на </a:t>
            </a:r>
            <a:r>
              <a:rPr lang="ru-RU" dirty="0" err="1">
                <a:latin typeface="Times New Roman"/>
                <a:ea typeface="Calibri"/>
              </a:rPr>
              <a:t>наші</a:t>
            </a:r>
            <a:r>
              <a:rPr lang="ru-RU" dirty="0">
                <a:latin typeface="Times New Roman"/>
                <a:ea typeface="Calibri"/>
              </a:rPr>
              <a:t> </a:t>
            </a:r>
            <a:r>
              <a:rPr lang="ru-RU" dirty="0" err="1">
                <a:latin typeface="Times New Roman"/>
                <a:ea typeface="Calibri"/>
              </a:rPr>
              <a:t>хутори</a:t>
            </a:r>
            <a:r>
              <a:rPr lang="ru-RU" dirty="0">
                <a:latin typeface="Times New Roman"/>
                <a:ea typeface="Calibri"/>
              </a:rPr>
              <a:t>, луки, </a:t>
            </a:r>
            <a:r>
              <a:rPr lang="ru-RU" dirty="0" err="1">
                <a:latin typeface="Times New Roman"/>
                <a:ea typeface="Calibri"/>
              </a:rPr>
              <a:t>сіножаті</a:t>
            </a:r>
            <a:r>
              <a:rPr lang="ru-RU" dirty="0">
                <a:latin typeface="Times New Roman"/>
                <a:ea typeface="Calibri"/>
              </a:rPr>
              <a:t>, </a:t>
            </a:r>
            <a:r>
              <a:rPr lang="ru-RU" dirty="0" err="1">
                <a:latin typeface="Times New Roman"/>
                <a:ea typeface="Calibri"/>
              </a:rPr>
              <a:t>ниви</a:t>
            </a:r>
            <a:r>
              <a:rPr lang="ru-RU" dirty="0">
                <a:latin typeface="Times New Roman"/>
                <a:ea typeface="Calibri"/>
              </a:rPr>
              <a:t>, </a:t>
            </a:r>
            <a:r>
              <a:rPr lang="ru-RU" dirty="0" err="1">
                <a:latin typeface="Times New Roman"/>
                <a:ea typeface="Calibri"/>
              </a:rPr>
              <a:t>зорані</a:t>
            </a:r>
            <a:r>
              <a:rPr lang="ru-RU" dirty="0">
                <a:latin typeface="Times New Roman"/>
                <a:ea typeface="Calibri"/>
              </a:rPr>
              <a:t> поля, ставки, </a:t>
            </a:r>
            <a:r>
              <a:rPr lang="ru-RU" dirty="0" err="1">
                <a:latin typeface="Times New Roman"/>
                <a:ea typeface="Calibri"/>
              </a:rPr>
              <a:t>млини</a:t>
            </a:r>
            <a:r>
              <a:rPr lang="ru-RU" dirty="0">
                <a:latin typeface="Times New Roman"/>
                <a:ea typeface="Calibri"/>
              </a:rPr>
              <a:t>, </a:t>
            </a:r>
            <a:r>
              <a:rPr lang="ru-RU" dirty="0" err="1">
                <a:latin typeface="Times New Roman"/>
                <a:ea typeface="Calibri"/>
              </a:rPr>
              <a:t>бджоляні</a:t>
            </a:r>
            <a:r>
              <a:rPr lang="ru-RU" dirty="0">
                <a:latin typeface="Times New Roman"/>
                <a:ea typeface="Calibri"/>
              </a:rPr>
              <a:t> </a:t>
            </a:r>
            <a:r>
              <a:rPr lang="ru-RU" dirty="0" err="1">
                <a:latin typeface="Times New Roman"/>
                <a:ea typeface="Calibri"/>
              </a:rPr>
              <a:t>десятини</a:t>
            </a:r>
            <a:r>
              <a:rPr lang="ru-RU" dirty="0">
                <a:latin typeface="Times New Roman"/>
                <a:ea typeface="Calibri"/>
              </a:rPr>
              <a:t>, </a:t>
            </a:r>
            <a:r>
              <a:rPr lang="ru-RU" dirty="0" err="1">
                <a:latin typeface="Times New Roman"/>
                <a:ea typeface="Calibri"/>
              </a:rPr>
              <a:t>хоч</a:t>
            </a:r>
            <a:r>
              <a:rPr lang="ru-RU" dirty="0">
                <a:latin typeface="Times New Roman"/>
                <a:ea typeface="Calibri"/>
              </a:rPr>
              <a:t> усе </a:t>
            </a:r>
            <a:r>
              <a:rPr lang="ru-RU" dirty="0" err="1">
                <a:latin typeface="Times New Roman"/>
                <a:ea typeface="Calibri"/>
              </a:rPr>
              <a:t>це</a:t>
            </a:r>
            <a:r>
              <a:rPr lang="ru-RU" dirty="0">
                <a:latin typeface="Times New Roman"/>
                <a:ea typeface="Calibri"/>
              </a:rPr>
              <a:t> й </a:t>
            </a:r>
            <a:r>
              <a:rPr lang="ru-RU" dirty="0" err="1">
                <a:latin typeface="Times New Roman"/>
                <a:ea typeface="Calibri"/>
              </a:rPr>
              <a:t>належить</a:t>
            </a:r>
            <a:r>
              <a:rPr lang="ru-RU" dirty="0">
                <a:latin typeface="Times New Roman"/>
                <a:ea typeface="Calibri"/>
              </a:rPr>
              <a:t> до </a:t>
            </a:r>
            <a:r>
              <a:rPr lang="ru-RU" dirty="0" err="1">
                <a:latin typeface="Times New Roman"/>
                <a:ea typeface="Calibri"/>
              </a:rPr>
              <a:t>володінь</a:t>
            </a:r>
            <a:r>
              <a:rPr lang="ru-RU" dirty="0">
                <a:latin typeface="Times New Roman"/>
                <a:ea typeface="Calibri"/>
              </a:rPr>
              <a:t> </a:t>
            </a:r>
            <a:r>
              <a:rPr lang="ru-RU" dirty="0" err="1">
                <a:latin typeface="Times New Roman"/>
                <a:ea typeface="Calibri"/>
              </a:rPr>
              <a:t>Вашої</a:t>
            </a:r>
            <a:r>
              <a:rPr lang="ru-RU" dirty="0">
                <a:latin typeface="Times New Roman"/>
                <a:ea typeface="Calibri"/>
              </a:rPr>
              <a:t> </a:t>
            </a:r>
            <a:r>
              <a:rPr lang="ru-RU" dirty="0" err="1">
                <a:latin typeface="Times New Roman"/>
                <a:ea typeface="Calibri"/>
              </a:rPr>
              <a:t>королівської</a:t>
            </a:r>
            <a:r>
              <a:rPr lang="ru-RU" dirty="0">
                <a:latin typeface="Times New Roman"/>
                <a:ea typeface="Calibri"/>
              </a:rPr>
              <a:t> </a:t>
            </a:r>
            <a:r>
              <a:rPr lang="ru-RU" dirty="0" err="1">
                <a:latin typeface="Times New Roman"/>
                <a:ea typeface="Calibri"/>
              </a:rPr>
              <a:t>милості</a:t>
            </a:r>
            <a:r>
              <a:rPr lang="ru-RU" dirty="0">
                <a:latin typeface="Times New Roman"/>
                <a:ea typeface="Calibri"/>
              </a:rPr>
              <a:t>. І </a:t>
            </a:r>
            <a:r>
              <a:rPr lang="ru-RU" dirty="0" err="1">
                <a:latin typeface="Times New Roman"/>
                <a:ea typeface="Calibri"/>
              </a:rPr>
              <a:t>що</a:t>
            </a:r>
            <a:r>
              <a:rPr lang="ru-RU" dirty="0">
                <a:latin typeface="Times New Roman"/>
                <a:ea typeface="Calibri"/>
              </a:rPr>
              <a:t> </a:t>
            </a:r>
            <a:r>
              <a:rPr lang="ru-RU" dirty="0" err="1">
                <a:latin typeface="Times New Roman"/>
                <a:ea typeface="Calibri"/>
              </a:rPr>
              <a:t>тільки</a:t>
            </a:r>
            <a:r>
              <a:rPr lang="ru-RU" dirty="0">
                <a:latin typeface="Times New Roman"/>
                <a:ea typeface="Calibri"/>
              </a:rPr>
              <a:t> </a:t>
            </a:r>
            <a:r>
              <a:rPr lang="ru-RU" dirty="0" err="1">
                <a:latin typeface="Times New Roman"/>
                <a:ea typeface="Calibri"/>
              </a:rPr>
              <a:t>комусь</a:t>
            </a:r>
            <a:r>
              <a:rPr lang="ru-RU" dirty="0">
                <a:latin typeface="Times New Roman"/>
                <a:ea typeface="Calibri"/>
              </a:rPr>
              <a:t> </a:t>
            </a:r>
            <a:r>
              <a:rPr lang="ru-RU" dirty="0" err="1">
                <a:latin typeface="Times New Roman"/>
                <a:ea typeface="Calibri"/>
              </a:rPr>
              <a:t>із</a:t>
            </a:r>
            <a:r>
              <a:rPr lang="ru-RU" dirty="0">
                <a:latin typeface="Times New Roman"/>
                <a:ea typeface="Calibri"/>
              </a:rPr>
              <a:t> них у нас, </a:t>
            </a:r>
            <a:r>
              <a:rPr lang="ru-RU" dirty="0" err="1">
                <a:latin typeface="Times New Roman"/>
                <a:ea typeface="Calibri"/>
              </a:rPr>
              <a:t>козаків</a:t>
            </a:r>
            <a:r>
              <a:rPr lang="ru-RU" dirty="0">
                <a:latin typeface="Times New Roman"/>
                <a:ea typeface="Calibri"/>
              </a:rPr>
              <a:t>, </a:t>
            </a:r>
            <a:r>
              <a:rPr lang="ru-RU" dirty="0" err="1">
                <a:latin typeface="Times New Roman"/>
                <a:ea typeface="Calibri"/>
              </a:rPr>
              <a:t>сподобається</a:t>
            </a:r>
            <a:r>
              <a:rPr lang="ru-RU" dirty="0">
                <a:latin typeface="Times New Roman"/>
                <a:ea typeface="Calibri"/>
              </a:rPr>
              <a:t>, силою </a:t>
            </a:r>
            <a:r>
              <a:rPr lang="ru-RU" dirty="0" err="1">
                <a:latin typeface="Times New Roman"/>
                <a:ea typeface="Calibri"/>
              </a:rPr>
              <a:t>відбирають</a:t>
            </a:r>
            <a:r>
              <a:rPr lang="ru-RU" dirty="0">
                <a:latin typeface="Times New Roman"/>
                <a:ea typeface="Calibri"/>
              </a:rPr>
              <a:t>, а нас самих, </a:t>
            </a:r>
            <a:r>
              <a:rPr lang="ru-RU" dirty="0" err="1">
                <a:latin typeface="Times New Roman"/>
                <a:ea typeface="Calibri"/>
              </a:rPr>
              <a:t>безневинних</a:t>
            </a:r>
            <a:r>
              <a:rPr lang="ru-RU" dirty="0">
                <a:latin typeface="Times New Roman"/>
                <a:ea typeface="Calibri"/>
              </a:rPr>
              <a:t>, </a:t>
            </a:r>
            <a:r>
              <a:rPr lang="ru-RU" dirty="0" err="1">
                <a:latin typeface="Times New Roman"/>
                <a:ea typeface="Calibri"/>
              </a:rPr>
              <a:t>обдирають</a:t>
            </a:r>
            <a:r>
              <a:rPr lang="ru-RU" dirty="0">
                <a:latin typeface="Times New Roman"/>
                <a:ea typeface="Calibri"/>
              </a:rPr>
              <a:t>, </a:t>
            </a:r>
            <a:r>
              <a:rPr lang="ru-RU" dirty="0" err="1">
                <a:latin typeface="Times New Roman"/>
                <a:ea typeface="Calibri"/>
              </a:rPr>
              <a:t>б’ють</a:t>
            </a:r>
            <a:r>
              <a:rPr lang="ru-RU" dirty="0">
                <a:latin typeface="Times New Roman"/>
                <a:ea typeface="Calibri"/>
              </a:rPr>
              <a:t>, </a:t>
            </a:r>
            <a:r>
              <a:rPr lang="ru-RU" dirty="0" err="1">
                <a:latin typeface="Times New Roman"/>
                <a:ea typeface="Calibri"/>
              </a:rPr>
              <a:t>мордують</a:t>
            </a:r>
            <a:r>
              <a:rPr lang="ru-RU" dirty="0">
                <a:latin typeface="Times New Roman"/>
                <a:ea typeface="Calibri"/>
              </a:rPr>
              <a:t>, до </a:t>
            </a:r>
            <a:r>
              <a:rPr lang="ru-RU" dirty="0" err="1">
                <a:latin typeface="Times New Roman"/>
                <a:ea typeface="Calibri"/>
              </a:rPr>
              <a:t>в’язниць</a:t>
            </a:r>
            <a:r>
              <a:rPr lang="ru-RU" dirty="0">
                <a:latin typeface="Times New Roman"/>
                <a:ea typeface="Calibri"/>
              </a:rPr>
              <a:t> </a:t>
            </a:r>
            <a:r>
              <a:rPr lang="ru-RU" dirty="0" err="1">
                <a:latin typeface="Times New Roman"/>
                <a:ea typeface="Calibri"/>
              </a:rPr>
              <a:t>кидають</a:t>
            </a:r>
            <a:r>
              <a:rPr lang="ru-RU" dirty="0">
                <a:latin typeface="Times New Roman"/>
                <a:ea typeface="Calibri"/>
              </a:rPr>
              <a:t>, на смерть за </a:t>
            </a:r>
            <a:r>
              <a:rPr lang="ru-RU" dirty="0" err="1">
                <a:latin typeface="Times New Roman"/>
                <a:ea typeface="Calibri"/>
              </a:rPr>
              <a:t>наші</a:t>
            </a:r>
            <a:r>
              <a:rPr lang="ru-RU" dirty="0">
                <a:latin typeface="Times New Roman"/>
                <a:ea typeface="Calibri"/>
              </a:rPr>
              <a:t> </a:t>
            </a:r>
            <a:r>
              <a:rPr lang="ru-RU" dirty="0" err="1">
                <a:latin typeface="Times New Roman"/>
                <a:ea typeface="Calibri"/>
              </a:rPr>
              <a:t>маєтності</a:t>
            </a:r>
            <a:r>
              <a:rPr lang="ru-RU" dirty="0">
                <a:latin typeface="Times New Roman"/>
                <a:ea typeface="Calibri"/>
              </a:rPr>
              <a:t> </a:t>
            </a:r>
            <a:r>
              <a:rPr lang="ru-RU" dirty="0" err="1">
                <a:latin typeface="Times New Roman"/>
                <a:ea typeface="Calibri"/>
              </a:rPr>
              <a:t>вбивають</a:t>
            </a:r>
            <a:r>
              <a:rPr lang="ru-RU" dirty="0">
                <a:latin typeface="Times New Roman"/>
                <a:ea typeface="Calibri"/>
              </a:rPr>
              <a:t>, так </a:t>
            </a:r>
            <a:r>
              <a:rPr lang="ru-RU" dirty="0" err="1">
                <a:latin typeface="Times New Roman"/>
                <a:ea typeface="Calibri"/>
              </a:rPr>
              <a:t>що</a:t>
            </a:r>
            <a:r>
              <a:rPr lang="ru-RU" dirty="0">
                <a:latin typeface="Times New Roman"/>
                <a:ea typeface="Calibri"/>
              </a:rPr>
              <a:t> </a:t>
            </a:r>
            <a:r>
              <a:rPr lang="ru-RU" dirty="0" err="1">
                <a:latin typeface="Times New Roman"/>
                <a:ea typeface="Calibri"/>
              </a:rPr>
              <a:t>багато</a:t>
            </a:r>
            <a:r>
              <a:rPr lang="ru-RU" dirty="0">
                <a:latin typeface="Times New Roman"/>
                <a:ea typeface="Calibri"/>
              </a:rPr>
              <a:t> кого з </a:t>
            </a:r>
            <a:r>
              <a:rPr lang="ru-RU" dirty="0" err="1">
                <a:latin typeface="Times New Roman"/>
                <a:ea typeface="Calibri"/>
              </a:rPr>
              <a:t>нашого</a:t>
            </a:r>
            <a:r>
              <a:rPr lang="ru-RU" dirty="0">
                <a:latin typeface="Times New Roman"/>
                <a:ea typeface="Calibri"/>
              </a:rPr>
              <a:t> </a:t>
            </a:r>
            <a:r>
              <a:rPr lang="ru-RU" dirty="0" err="1">
                <a:latin typeface="Times New Roman"/>
                <a:ea typeface="Calibri"/>
              </a:rPr>
              <a:t>товариства</a:t>
            </a:r>
            <a:r>
              <a:rPr lang="ru-RU" dirty="0">
                <a:latin typeface="Times New Roman"/>
                <a:ea typeface="Calibri"/>
              </a:rPr>
              <a:t> поранено й </a:t>
            </a:r>
            <a:r>
              <a:rPr lang="ru-RU" dirty="0" err="1">
                <a:latin typeface="Times New Roman"/>
                <a:ea typeface="Calibri"/>
              </a:rPr>
              <a:t>знівечено</a:t>
            </a:r>
            <a:r>
              <a:rPr lang="ru-RU" dirty="0">
                <a:latin typeface="Times New Roman"/>
                <a:ea typeface="Calibri"/>
              </a:rPr>
              <a:t>. А </a:t>
            </a:r>
            <a:r>
              <a:rPr lang="ru-RU" dirty="0" err="1">
                <a:latin typeface="Times New Roman"/>
                <a:ea typeface="Calibri"/>
              </a:rPr>
              <a:t>наші</a:t>
            </a:r>
            <a:r>
              <a:rPr lang="ru-RU" dirty="0">
                <a:latin typeface="Times New Roman"/>
                <a:ea typeface="Calibri"/>
              </a:rPr>
              <a:t> пани полковники, </a:t>
            </a:r>
            <a:r>
              <a:rPr lang="ru-RU" dirty="0" err="1">
                <a:latin typeface="Times New Roman"/>
                <a:ea typeface="Calibri"/>
              </a:rPr>
              <a:t>добровольні</a:t>
            </a:r>
            <a:r>
              <a:rPr lang="ru-RU" dirty="0">
                <a:latin typeface="Times New Roman"/>
                <a:ea typeface="Calibri"/>
              </a:rPr>
              <a:t> слуги </a:t>
            </a:r>
            <a:r>
              <a:rPr lang="ru-RU" dirty="0" err="1">
                <a:latin typeface="Times New Roman"/>
                <a:ea typeface="Calibri"/>
              </a:rPr>
              <a:t>їх</a:t>
            </a:r>
            <a:r>
              <a:rPr lang="ru-RU" dirty="0">
                <a:latin typeface="Times New Roman"/>
                <a:ea typeface="Calibri"/>
              </a:rPr>
              <a:t> милостей </a:t>
            </a:r>
            <a:r>
              <a:rPr lang="ru-RU" dirty="0" err="1">
                <a:latin typeface="Times New Roman"/>
                <a:ea typeface="Calibri"/>
              </a:rPr>
              <a:t>панів</a:t>
            </a:r>
            <a:r>
              <a:rPr lang="ru-RU" dirty="0">
                <a:latin typeface="Times New Roman"/>
                <a:ea typeface="Calibri"/>
              </a:rPr>
              <a:t> старост, </a:t>
            </a:r>
            <a:r>
              <a:rPr lang="ru-RU" dirty="0" err="1">
                <a:latin typeface="Times New Roman"/>
                <a:ea typeface="Calibri"/>
              </a:rPr>
              <a:t>замість</a:t>
            </a:r>
            <a:r>
              <a:rPr lang="ru-RU" dirty="0">
                <a:latin typeface="Times New Roman"/>
                <a:ea typeface="Calibri"/>
              </a:rPr>
              <a:t> того, </a:t>
            </a:r>
            <a:r>
              <a:rPr lang="ru-RU" dirty="0" err="1">
                <a:latin typeface="Times New Roman"/>
                <a:ea typeface="Calibri"/>
              </a:rPr>
              <a:t>щоб</a:t>
            </a:r>
            <a:r>
              <a:rPr lang="ru-RU" dirty="0">
                <a:latin typeface="Times New Roman"/>
                <a:ea typeface="Calibri"/>
              </a:rPr>
              <a:t> нас </a:t>
            </a:r>
            <a:r>
              <a:rPr lang="ru-RU" dirty="0" err="1">
                <a:latin typeface="Times New Roman"/>
                <a:ea typeface="Calibri"/>
              </a:rPr>
              <a:t>від</a:t>
            </a:r>
            <a:r>
              <a:rPr lang="ru-RU" dirty="0">
                <a:latin typeface="Times New Roman"/>
                <a:ea typeface="Calibri"/>
              </a:rPr>
              <a:t> </a:t>
            </a:r>
            <a:r>
              <a:rPr lang="ru-RU" dirty="0" err="1">
                <a:latin typeface="Times New Roman"/>
                <a:ea typeface="Calibri"/>
              </a:rPr>
              <a:t>такої</a:t>
            </a:r>
            <a:r>
              <a:rPr lang="ru-RU" dirty="0">
                <a:latin typeface="Times New Roman"/>
                <a:ea typeface="Calibri"/>
              </a:rPr>
              <a:t> </a:t>
            </a:r>
            <a:r>
              <a:rPr lang="ru-RU" dirty="0" err="1">
                <a:latin typeface="Times New Roman"/>
                <a:ea typeface="Calibri"/>
              </a:rPr>
              <a:t>біди</a:t>
            </a:r>
            <a:r>
              <a:rPr lang="ru-RU" dirty="0">
                <a:latin typeface="Times New Roman"/>
                <a:ea typeface="Calibri"/>
              </a:rPr>
              <a:t> й </a:t>
            </a:r>
            <a:r>
              <a:rPr lang="ru-RU" dirty="0" err="1">
                <a:latin typeface="Times New Roman"/>
                <a:ea typeface="Calibri"/>
              </a:rPr>
              <a:t>напасті</a:t>
            </a:r>
            <a:r>
              <a:rPr lang="ru-RU" dirty="0">
                <a:latin typeface="Times New Roman"/>
                <a:ea typeface="Calibri"/>
              </a:rPr>
              <a:t> </a:t>
            </a:r>
            <a:r>
              <a:rPr lang="ru-RU" dirty="0" err="1">
                <a:latin typeface="Times New Roman"/>
                <a:ea typeface="Calibri"/>
              </a:rPr>
              <a:t>захищати</a:t>
            </a:r>
            <a:r>
              <a:rPr lang="ru-RU" dirty="0">
                <a:latin typeface="Times New Roman"/>
                <a:ea typeface="Calibri"/>
              </a:rPr>
              <a:t>, </a:t>
            </a:r>
            <a:r>
              <a:rPr lang="ru-RU" dirty="0" err="1">
                <a:latin typeface="Times New Roman"/>
                <a:ea typeface="Calibri"/>
              </a:rPr>
              <a:t>допомагають</a:t>
            </a:r>
            <a:r>
              <a:rPr lang="ru-RU" dirty="0">
                <a:latin typeface="Times New Roman"/>
                <a:ea typeface="Calibri"/>
              </a:rPr>
              <a:t> панам </a:t>
            </a:r>
            <a:r>
              <a:rPr lang="ru-RU" dirty="0" err="1">
                <a:latin typeface="Times New Roman"/>
                <a:ea typeface="Calibri"/>
              </a:rPr>
              <a:t>урядовцям</a:t>
            </a:r>
            <a:r>
              <a:rPr lang="ru-RU" dirty="0">
                <a:latin typeface="Times New Roman"/>
                <a:ea typeface="Calibri"/>
              </a:rPr>
              <a:t> </a:t>
            </a:r>
            <a:r>
              <a:rPr lang="ru-RU" dirty="0" err="1">
                <a:latin typeface="Times New Roman"/>
                <a:ea typeface="Calibri"/>
              </a:rPr>
              <a:t>знущатися</a:t>
            </a:r>
            <a:r>
              <a:rPr lang="ru-RU" dirty="0">
                <a:latin typeface="Times New Roman"/>
                <a:ea typeface="Calibri"/>
              </a:rPr>
              <a:t> з нас».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5693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 bwMode="auto">
          <a:xfrm>
            <a:off x="-6846" y="404664"/>
            <a:ext cx="9144000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ru-RU" sz="3200" dirty="0" smtClean="0">
                <a:solidFill>
                  <a:srgbClr val="002060"/>
                </a:solidFill>
                <a:latin typeface="Arial Black" pitchFamily="34" charset="0"/>
              </a:rPr>
              <a:t>Причини та </a:t>
            </a:r>
            <a:r>
              <a:rPr lang="ru-RU" sz="3200" dirty="0" err="1" smtClean="0">
                <a:solidFill>
                  <a:srgbClr val="002060"/>
                </a:solidFill>
                <a:latin typeface="Arial Black" pitchFamily="34" charset="0"/>
              </a:rPr>
              <a:t>передумови</a:t>
            </a:r>
            <a:r>
              <a:rPr lang="ru-RU" sz="3200" dirty="0" smtClean="0">
                <a:solidFill>
                  <a:srgbClr val="002060"/>
                </a:solidFill>
                <a:latin typeface="Arial Black" pitchFamily="34" charset="0"/>
              </a:rPr>
              <a:t> </a:t>
            </a:r>
          </a:p>
          <a:p>
            <a:pPr eaLnBrk="1" hangingPunct="1"/>
            <a:r>
              <a:rPr lang="ru-RU" sz="3200" dirty="0" err="1" smtClean="0">
                <a:solidFill>
                  <a:srgbClr val="002060"/>
                </a:solidFill>
                <a:latin typeface="Arial Black" pitchFamily="34" charset="0"/>
              </a:rPr>
              <a:t>Національно-визвольної</a:t>
            </a:r>
            <a:r>
              <a:rPr lang="ru-RU" sz="3200" dirty="0" smtClean="0">
                <a:solidFill>
                  <a:srgbClr val="002060"/>
                </a:solidFill>
                <a:latin typeface="Arial Black" pitchFamily="34" charset="0"/>
              </a:rPr>
              <a:t> </a:t>
            </a:r>
            <a:r>
              <a:rPr lang="ru-RU" sz="3200" dirty="0" err="1" smtClean="0">
                <a:solidFill>
                  <a:srgbClr val="002060"/>
                </a:solidFill>
                <a:latin typeface="Arial Black" pitchFamily="34" charset="0"/>
              </a:rPr>
              <a:t>війни</a:t>
            </a:r>
            <a:endParaRPr lang="ru-RU" sz="3200" dirty="0" smtClean="0">
              <a:solidFill>
                <a:srgbClr val="002060"/>
              </a:solidFill>
              <a:latin typeface="Arial Black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169" y="1633638"/>
            <a:ext cx="7461969" cy="48620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3144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/>
          <a:srcRect l="2000" t="7167" r="3185" b="5176"/>
          <a:stretch/>
        </p:blipFill>
        <p:spPr>
          <a:xfrm>
            <a:off x="729605" y="836712"/>
            <a:ext cx="7770440" cy="5760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59966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60833"/>
            <a:ext cx="3109269" cy="43204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0674" y="1700808"/>
            <a:ext cx="3203848" cy="39802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692696"/>
            <a:ext cx="3139232" cy="41531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83568" y="5796234"/>
            <a:ext cx="799288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 err="1">
                <a:solidFill>
                  <a:srgbClr val="FF9900"/>
                </a:solidFill>
                <a:latin typeface="Times New Roman"/>
                <a:ea typeface="Times New Roman"/>
              </a:rPr>
              <a:t>Якими</a:t>
            </a:r>
            <a:r>
              <a:rPr lang="ru-RU" sz="2000" b="1" i="1" dirty="0">
                <a:solidFill>
                  <a:srgbClr val="FF9900"/>
                </a:solidFill>
                <a:latin typeface="Times New Roman"/>
                <a:ea typeface="Times New Roman"/>
              </a:rPr>
              <a:t> рисами характеру </a:t>
            </a:r>
            <a:r>
              <a:rPr lang="ru-RU" sz="2000" b="1" i="1" dirty="0" err="1">
                <a:solidFill>
                  <a:srgbClr val="FF9900"/>
                </a:solidFill>
                <a:latin typeface="Times New Roman"/>
                <a:ea typeface="Times New Roman"/>
              </a:rPr>
              <a:t>ма</a:t>
            </a:r>
            <a:r>
              <a:rPr lang="uk-UA" sz="2000" b="1" i="1" dirty="0" err="1">
                <a:solidFill>
                  <a:srgbClr val="FF9900"/>
                </a:solidFill>
                <a:latin typeface="Times New Roman"/>
                <a:ea typeface="Times New Roman"/>
              </a:rPr>
              <a:t>ла</a:t>
            </a:r>
            <a:r>
              <a:rPr lang="ru-RU" sz="2000" b="1" i="1" dirty="0">
                <a:solidFill>
                  <a:srgbClr val="FF9900"/>
                </a:solidFill>
                <a:latin typeface="Times New Roman"/>
                <a:ea typeface="Times New Roman"/>
              </a:rPr>
              <a:t> </a:t>
            </a:r>
            <a:r>
              <a:rPr lang="ru-RU" sz="2000" b="1" i="1" dirty="0" err="1">
                <a:solidFill>
                  <a:srgbClr val="FF9900"/>
                </a:solidFill>
                <a:latin typeface="Times New Roman"/>
                <a:ea typeface="Times New Roman"/>
              </a:rPr>
              <a:t>володіти</a:t>
            </a:r>
            <a:r>
              <a:rPr lang="uk-UA" sz="2000" b="1" i="1" dirty="0">
                <a:solidFill>
                  <a:srgbClr val="FF9900"/>
                </a:solidFill>
                <a:latin typeface="Times New Roman"/>
                <a:ea typeface="Times New Roman"/>
              </a:rPr>
              <a:t> людина </a:t>
            </a:r>
            <a:r>
              <a:rPr lang="ru-RU" sz="2000" b="1" i="1" dirty="0">
                <a:solidFill>
                  <a:srgbClr val="FF9900"/>
                </a:solidFill>
                <a:latin typeface="Times New Roman"/>
                <a:ea typeface="Times New Roman"/>
              </a:rPr>
              <a:t>, </a:t>
            </a:r>
            <a:endParaRPr lang="ru-RU" sz="2000" b="1" i="1" dirty="0" smtClean="0">
              <a:solidFill>
                <a:srgbClr val="FF9900"/>
              </a:solidFill>
              <a:latin typeface="Times New Roman"/>
              <a:ea typeface="Times New Roman"/>
            </a:endParaRPr>
          </a:p>
          <a:p>
            <a:pPr algn="ctr"/>
            <a:r>
              <a:rPr lang="ru-RU" sz="2000" b="1" i="1" dirty="0" err="1" smtClean="0">
                <a:solidFill>
                  <a:srgbClr val="FF9900"/>
                </a:solidFill>
                <a:latin typeface="Times New Roman"/>
                <a:ea typeface="Times New Roman"/>
              </a:rPr>
              <a:t>щоб</a:t>
            </a:r>
            <a:r>
              <a:rPr lang="ru-RU" sz="2000" b="1" i="1" dirty="0" smtClean="0">
                <a:solidFill>
                  <a:srgbClr val="FF9900"/>
                </a:solidFill>
                <a:latin typeface="Times New Roman"/>
                <a:ea typeface="Times New Roman"/>
              </a:rPr>
              <a:t> </a:t>
            </a:r>
            <a:r>
              <a:rPr lang="ru-RU" sz="2000" b="1" i="1" dirty="0">
                <a:solidFill>
                  <a:srgbClr val="FF9900"/>
                </a:solidFill>
                <a:latin typeface="Times New Roman"/>
                <a:ea typeface="Times New Roman"/>
              </a:rPr>
              <a:t>повести за собою </a:t>
            </a:r>
            <a:r>
              <a:rPr lang="ru-RU" sz="2000" b="1" i="1" dirty="0" err="1">
                <a:solidFill>
                  <a:srgbClr val="FF9900"/>
                </a:solidFill>
                <a:latin typeface="Times New Roman"/>
                <a:ea typeface="Times New Roman"/>
              </a:rPr>
              <a:t>сотні</a:t>
            </a:r>
            <a:r>
              <a:rPr lang="ru-RU" sz="2000" b="1" i="1" dirty="0">
                <a:solidFill>
                  <a:srgbClr val="FF9900"/>
                </a:solidFill>
                <a:latin typeface="Times New Roman"/>
                <a:ea typeface="Times New Roman"/>
              </a:rPr>
              <a:t> </a:t>
            </a:r>
            <a:r>
              <a:rPr lang="ru-RU" sz="2000" b="1" i="1" dirty="0" err="1">
                <a:solidFill>
                  <a:srgbClr val="FF9900"/>
                </a:solidFill>
                <a:latin typeface="Times New Roman"/>
                <a:ea typeface="Times New Roman"/>
              </a:rPr>
              <a:t>тисяч</a:t>
            </a:r>
            <a:r>
              <a:rPr lang="ru-RU" sz="2000" b="1" i="1" dirty="0">
                <a:solidFill>
                  <a:srgbClr val="FF9900"/>
                </a:solidFill>
                <a:latin typeface="Times New Roman"/>
                <a:ea typeface="Times New Roman"/>
              </a:rPr>
              <a:t> людей?</a:t>
            </a:r>
            <a:endParaRPr lang="ru-RU" sz="2000" b="1" dirty="0">
              <a:solidFill>
                <a:srgbClr val="FF9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6697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457200" y="273050"/>
            <a:ext cx="8228013" cy="114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35268" rIns="0" bIns="0" anchor="ctr"/>
          <a:lstStyle>
            <a:lvl1pPr eaLnBrk="0" hangingPunct="0">
              <a:tabLst>
                <a:tab pos="0" algn="l"/>
                <a:tab pos="404813" algn="l"/>
                <a:tab pos="812800" algn="l"/>
                <a:tab pos="1220788" algn="l"/>
                <a:tab pos="1627188" algn="l"/>
                <a:tab pos="2035175" algn="l"/>
                <a:tab pos="2443163" algn="l"/>
                <a:tab pos="2851150" algn="l"/>
                <a:tab pos="3257550" algn="l"/>
                <a:tab pos="3665538" algn="l"/>
                <a:tab pos="4073525" algn="l"/>
                <a:tab pos="4479925" algn="l"/>
                <a:tab pos="4887913" algn="l"/>
                <a:tab pos="5295900" algn="l"/>
                <a:tab pos="5703888" algn="l"/>
                <a:tab pos="6110288" algn="l"/>
                <a:tab pos="6518275" algn="l"/>
                <a:tab pos="6926263" algn="l"/>
                <a:tab pos="7332663" algn="l"/>
                <a:tab pos="7740650" algn="l"/>
                <a:tab pos="8148638" algn="l"/>
                <a:tab pos="8150225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tabLst>
                <a:tab pos="0" algn="l"/>
                <a:tab pos="404813" algn="l"/>
                <a:tab pos="812800" algn="l"/>
                <a:tab pos="1220788" algn="l"/>
                <a:tab pos="1627188" algn="l"/>
                <a:tab pos="2035175" algn="l"/>
                <a:tab pos="2443163" algn="l"/>
                <a:tab pos="2851150" algn="l"/>
                <a:tab pos="3257550" algn="l"/>
                <a:tab pos="3665538" algn="l"/>
                <a:tab pos="4073525" algn="l"/>
                <a:tab pos="4479925" algn="l"/>
                <a:tab pos="4887913" algn="l"/>
                <a:tab pos="5295900" algn="l"/>
                <a:tab pos="5703888" algn="l"/>
                <a:tab pos="6110288" algn="l"/>
                <a:tab pos="6518275" algn="l"/>
                <a:tab pos="6926263" algn="l"/>
                <a:tab pos="7332663" algn="l"/>
                <a:tab pos="7740650" algn="l"/>
                <a:tab pos="8148638" algn="l"/>
                <a:tab pos="8150225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tabLst>
                <a:tab pos="0" algn="l"/>
                <a:tab pos="404813" algn="l"/>
                <a:tab pos="812800" algn="l"/>
                <a:tab pos="1220788" algn="l"/>
                <a:tab pos="1627188" algn="l"/>
                <a:tab pos="2035175" algn="l"/>
                <a:tab pos="2443163" algn="l"/>
                <a:tab pos="2851150" algn="l"/>
                <a:tab pos="3257550" algn="l"/>
                <a:tab pos="3665538" algn="l"/>
                <a:tab pos="4073525" algn="l"/>
                <a:tab pos="4479925" algn="l"/>
                <a:tab pos="4887913" algn="l"/>
                <a:tab pos="5295900" algn="l"/>
                <a:tab pos="5703888" algn="l"/>
                <a:tab pos="6110288" algn="l"/>
                <a:tab pos="6518275" algn="l"/>
                <a:tab pos="6926263" algn="l"/>
                <a:tab pos="7332663" algn="l"/>
                <a:tab pos="7740650" algn="l"/>
                <a:tab pos="8148638" algn="l"/>
                <a:tab pos="8150225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tabLst>
                <a:tab pos="0" algn="l"/>
                <a:tab pos="404813" algn="l"/>
                <a:tab pos="812800" algn="l"/>
                <a:tab pos="1220788" algn="l"/>
                <a:tab pos="1627188" algn="l"/>
                <a:tab pos="2035175" algn="l"/>
                <a:tab pos="2443163" algn="l"/>
                <a:tab pos="2851150" algn="l"/>
                <a:tab pos="3257550" algn="l"/>
                <a:tab pos="3665538" algn="l"/>
                <a:tab pos="4073525" algn="l"/>
                <a:tab pos="4479925" algn="l"/>
                <a:tab pos="4887913" algn="l"/>
                <a:tab pos="5295900" algn="l"/>
                <a:tab pos="5703888" algn="l"/>
                <a:tab pos="6110288" algn="l"/>
                <a:tab pos="6518275" algn="l"/>
                <a:tab pos="6926263" algn="l"/>
                <a:tab pos="7332663" algn="l"/>
                <a:tab pos="7740650" algn="l"/>
                <a:tab pos="8148638" algn="l"/>
                <a:tab pos="8150225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tabLst>
                <a:tab pos="0" algn="l"/>
                <a:tab pos="404813" algn="l"/>
                <a:tab pos="812800" algn="l"/>
                <a:tab pos="1220788" algn="l"/>
                <a:tab pos="1627188" algn="l"/>
                <a:tab pos="2035175" algn="l"/>
                <a:tab pos="2443163" algn="l"/>
                <a:tab pos="2851150" algn="l"/>
                <a:tab pos="3257550" algn="l"/>
                <a:tab pos="3665538" algn="l"/>
                <a:tab pos="4073525" algn="l"/>
                <a:tab pos="4479925" algn="l"/>
                <a:tab pos="4887913" algn="l"/>
                <a:tab pos="5295900" algn="l"/>
                <a:tab pos="5703888" algn="l"/>
                <a:tab pos="6110288" algn="l"/>
                <a:tab pos="6518275" algn="l"/>
                <a:tab pos="6926263" algn="l"/>
                <a:tab pos="7332663" algn="l"/>
                <a:tab pos="7740650" algn="l"/>
                <a:tab pos="8148638" algn="l"/>
                <a:tab pos="8150225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04813" algn="l"/>
                <a:tab pos="812800" algn="l"/>
                <a:tab pos="1220788" algn="l"/>
                <a:tab pos="1627188" algn="l"/>
                <a:tab pos="2035175" algn="l"/>
                <a:tab pos="2443163" algn="l"/>
                <a:tab pos="2851150" algn="l"/>
                <a:tab pos="3257550" algn="l"/>
                <a:tab pos="3665538" algn="l"/>
                <a:tab pos="4073525" algn="l"/>
                <a:tab pos="4479925" algn="l"/>
                <a:tab pos="4887913" algn="l"/>
                <a:tab pos="5295900" algn="l"/>
                <a:tab pos="5703888" algn="l"/>
                <a:tab pos="6110288" algn="l"/>
                <a:tab pos="6518275" algn="l"/>
                <a:tab pos="6926263" algn="l"/>
                <a:tab pos="7332663" algn="l"/>
                <a:tab pos="7740650" algn="l"/>
                <a:tab pos="8148638" algn="l"/>
                <a:tab pos="8150225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04813" algn="l"/>
                <a:tab pos="812800" algn="l"/>
                <a:tab pos="1220788" algn="l"/>
                <a:tab pos="1627188" algn="l"/>
                <a:tab pos="2035175" algn="l"/>
                <a:tab pos="2443163" algn="l"/>
                <a:tab pos="2851150" algn="l"/>
                <a:tab pos="3257550" algn="l"/>
                <a:tab pos="3665538" algn="l"/>
                <a:tab pos="4073525" algn="l"/>
                <a:tab pos="4479925" algn="l"/>
                <a:tab pos="4887913" algn="l"/>
                <a:tab pos="5295900" algn="l"/>
                <a:tab pos="5703888" algn="l"/>
                <a:tab pos="6110288" algn="l"/>
                <a:tab pos="6518275" algn="l"/>
                <a:tab pos="6926263" algn="l"/>
                <a:tab pos="7332663" algn="l"/>
                <a:tab pos="7740650" algn="l"/>
                <a:tab pos="8148638" algn="l"/>
                <a:tab pos="8150225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04813" algn="l"/>
                <a:tab pos="812800" algn="l"/>
                <a:tab pos="1220788" algn="l"/>
                <a:tab pos="1627188" algn="l"/>
                <a:tab pos="2035175" algn="l"/>
                <a:tab pos="2443163" algn="l"/>
                <a:tab pos="2851150" algn="l"/>
                <a:tab pos="3257550" algn="l"/>
                <a:tab pos="3665538" algn="l"/>
                <a:tab pos="4073525" algn="l"/>
                <a:tab pos="4479925" algn="l"/>
                <a:tab pos="4887913" algn="l"/>
                <a:tab pos="5295900" algn="l"/>
                <a:tab pos="5703888" algn="l"/>
                <a:tab pos="6110288" algn="l"/>
                <a:tab pos="6518275" algn="l"/>
                <a:tab pos="6926263" algn="l"/>
                <a:tab pos="7332663" algn="l"/>
                <a:tab pos="7740650" algn="l"/>
                <a:tab pos="8148638" algn="l"/>
                <a:tab pos="8150225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04813" algn="l"/>
                <a:tab pos="812800" algn="l"/>
                <a:tab pos="1220788" algn="l"/>
                <a:tab pos="1627188" algn="l"/>
                <a:tab pos="2035175" algn="l"/>
                <a:tab pos="2443163" algn="l"/>
                <a:tab pos="2851150" algn="l"/>
                <a:tab pos="3257550" algn="l"/>
                <a:tab pos="3665538" algn="l"/>
                <a:tab pos="4073525" algn="l"/>
                <a:tab pos="4479925" algn="l"/>
                <a:tab pos="4887913" algn="l"/>
                <a:tab pos="5295900" algn="l"/>
                <a:tab pos="5703888" algn="l"/>
                <a:tab pos="6110288" algn="l"/>
                <a:tab pos="6518275" algn="l"/>
                <a:tab pos="6926263" algn="l"/>
                <a:tab pos="7332663" algn="l"/>
                <a:tab pos="7740650" algn="l"/>
                <a:tab pos="8148638" algn="l"/>
                <a:tab pos="8150225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404813" algn="l"/>
                <a:tab pos="812800" algn="l"/>
                <a:tab pos="1220788" algn="l"/>
                <a:tab pos="1627188" algn="l"/>
                <a:tab pos="2035175" algn="l"/>
                <a:tab pos="2443163" algn="l"/>
                <a:tab pos="2851150" algn="l"/>
                <a:tab pos="3257550" algn="l"/>
                <a:tab pos="3665538" algn="l"/>
                <a:tab pos="4073525" algn="l"/>
                <a:tab pos="4479925" algn="l"/>
                <a:tab pos="4887913" algn="l"/>
                <a:tab pos="5295900" algn="l"/>
                <a:tab pos="5703888" algn="l"/>
                <a:tab pos="6110288" algn="l"/>
                <a:tab pos="6518275" algn="l"/>
                <a:tab pos="6926263" algn="l"/>
                <a:tab pos="7332663" algn="l"/>
                <a:tab pos="7740650" algn="l"/>
                <a:tab pos="8148638" algn="l"/>
                <a:tab pos="8150225" algn="l"/>
              </a:tabLst>
              <a:defRPr/>
            </a:pPr>
            <a:r>
              <a:rPr kumimoji="0" lang="ru-RU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9933FF"/>
                </a:solidFill>
                <a:effectLst/>
                <a:uLnTx/>
                <a:uFillTx/>
                <a:latin typeface="Arial" charset="0"/>
              </a:rPr>
              <a:t>Соратники </a:t>
            </a:r>
            <a:r>
              <a:rPr kumimoji="0" lang="ru-RU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9933FF"/>
                </a:solidFill>
                <a:effectLst/>
                <a:uLnTx/>
                <a:uFillTx/>
                <a:latin typeface="Arial" charset="0"/>
              </a:rPr>
              <a:t>гетьмана</a:t>
            </a:r>
            <a:endParaRPr kumimoji="0" lang="ru-RU" sz="3600" b="1" i="0" u="none" strike="noStrike" kern="0" cap="none" spc="0" normalizeH="0" baseline="0" noProof="0" dirty="0" smtClean="0">
              <a:ln>
                <a:noFill/>
              </a:ln>
              <a:solidFill>
                <a:srgbClr val="9933FF"/>
              </a:solidFill>
              <a:effectLst/>
              <a:uLnTx/>
              <a:uFillTx/>
              <a:latin typeface="Arial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68760"/>
            <a:ext cx="2431975" cy="33183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201190" y="4333867"/>
            <a:ext cx="5571405" cy="50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25471" rIns="0" bIns="0" anchor="ctr"/>
          <a:lstStyle>
            <a:lvl1pPr eaLnBrk="0" hangingPunct="0">
              <a:tabLst>
                <a:tab pos="0" algn="l"/>
                <a:tab pos="404813" algn="l"/>
                <a:tab pos="812800" algn="l"/>
                <a:tab pos="1220788" algn="l"/>
                <a:tab pos="1627188" algn="l"/>
                <a:tab pos="2035175" algn="l"/>
                <a:tab pos="2443163" algn="l"/>
                <a:tab pos="2851150" algn="l"/>
                <a:tab pos="3257550" algn="l"/>
                <a:tab pos="3665538" algn="l"/>
                <a:tab pos="4073525" algn="l"/>
                <a:tab pos="4479925" algn="l"/>
                <a:tab pos="4887913" algn="l"/>
                <a:tab pos="5295900" algn="l"/>
                <a:tab pos="5703888" algn="l"/>
                <a:tab pos="6110288" algn="l"/>
                <a:tab pos="6518275" algn="l"/>
                <a:tab pos="6926263" algn="l"/>
                <a:tab pos="7332663" algn="l"/>
                <a:tab pos="7740650" algn="l"/>
                <a:tab pos="8148638" algn="l"/>
                <a:tab pos="8150225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tabLst>
                <a:tab pos="0" algn="l"/>
                <a:tab pos="404813" algn="l"/>
                <a:tab pos="812800" algn="l"/>
                <a:tab pos="1220788" algn="l"/>
                <a:tab pos="1627188" algn="l"/>
                <a:tab pos="2035175" algn="l"/>
                <a:tab pos="2443163" algn="l"/>
                <a:tab pos="2851150" algn="l"/>
                <a:tab pos="3257550" algn="l"/>
                <a:tab pos="3665538" algn="l"/>
                <a:tab pos="4073525" algn="l"/>
                <a:tab pos="4479925" algn="l"/>
                <a:tab pos="4887913" algn="l"/>
                <a:tab pos="5295900" algn="l"/>
                <a:tab pos="5703888" algn="l"/>
                <a:tab pos="6110288" algn="l"/>
                <a:tab pos="6518275" algn="l"/>
                <a:tab pos="6926263" algn="l"/>
                <a:tab pos="7332663" algn="l"/>
                <a:tab pos="7740650" algn="l"/>
                <a:tab pos="8148638" algn="l"/>
                <a:tab pos="8150225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tabLst>
                <a:tab pos="0" algn="l"/>
                <a:tab pos="404813" algn="l"/>
                <a:tab pos="812800" algn="l"/>
                <a:tab pos="1220788" algn="l"/>
                <a:tab pos="1627188" algn="l"/>
                <a:tab pos="2035175" algn="l"/>
                <a:tab pos="2443163" algn="l"/>
                <a:tab pos="2851150" algn="l"/>
                <a:tab pos="3257550" algn="l"/>
                <a:tab pos="3665538" algn="l"/>
                <a:tab pos="4073525" algn="l"/>
                <a:tab pos="4479925" algn="l"/>
                <a:tab pos="4887913" algn="l"/>
                <a:tab pos="5295900" algn="l"/>
                <a:tab pos="5703888" algn="l"/>
                <a:tab pos="6110288" algn="l"/>
                <a:tab pos="6518275" algn="l"/>
                <a:tab pos="6926263" algn="l"/>
                <a:tab pos="7332663" algn="l"/>
                <a:tab pos="7740650" algn="l"/>
                <a:tab pos="8148638" algn="l"/>
                <a:tab pos="8150225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tabLst>
                <a:tab pos="0" algn="l"/>
                <a:tab pos="404813" algn="l"/>
                <a:tab pos="812800" algn="l"/>
                <a:tab pos="1220788" algn="l"/>
                <a:tab pos="1627188" algn="l"/>
                <a:tab pos="2035175" algn="l"/>
                <a:tab pos="2443163" algn="l"/>
                <a:tab pos="2851150" algn="l"/>
                <a:tab pos="3257550" algn="l"/>
                <a:tab pos="3665538" algn="l"/>
                <a:tab pos="4073525" algn="l"/>
                <a:tab pos="4479925" algn="l"/>
                <a:tab pos="4887913" algn="l"/>
                <a:tab pos="5295900" algn="l"/>
                <a:tab pos="5703888" algn="l"/>
                <a:tab pos="6110288" algn="l"/>
                <a:tab pos="6518275" algn="l"/>
                <a:tab pos="6926263" algn="l"/>
                <a:tab pos="7332663" algn="l"/>
                <a:tab pos="7740650" algn="l"/>
                <a:tab pos="8148638" algn="l"/>
                <a:tab pos="8150225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tabLst>
                <a:tab pos="0" algn="l"/>
                <a:tab pos="404813" algn="l"/>
                <a:tab pos="812800" algn="l"/>
                <a:tab pos="1220788" algn="l"/>
                <a:tab pos="1627188" algn="l"/>
                <a:tab pos="2035175" algn="l"/>
                <a:tab pos="2443163" algn="l"/>
                <a:tab pos="2851150" algn="l"/>
                <a:tab pos="3257550" algn="l"/>
                <a:tab pos="3665538" algn="l"/>
                <a:tab pos="4073525" algn="l"/>
                <a:tab pos="4479925" algn="l"/>
                <a:tab pos="4887913" algn="l"/>
                <a:tab pos="5295900" algn="l"/>
                <a:tab pos="5703888" algn="l"/>
                <a:tab pos="6110288" algn="l"/>
                <a:tab pos="6518275" algn="l"/>
                <a:tab pos="6926263" algn="l"/>
                <a:tab pos="7332663" algn="l"/>
                <a:tab pos="7740650" algn="l"/>
                <a:tab pos="8148638" algn="l"/>
                <a:tab pos="8150225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04813" algn="l"/>
                <a:tab pos="812800" algn="l"/>
                <a:tab pos="1220788" algn="l"/>
                <a:tab pos="1627188" algn="l"/>
                <a:tab pos="2035175" algn="l"/>
                <a:tab pos="2443163" algn="l"/>
                <a:tab pos="2851150" algn="l"/>
                <a:tab pos="3257550" algn="l"/>
                <a:tab pos="3665538" algn="l"/>
                <a:tab pos="4073525" algn="l"/>
                <a:tab pos="4479925" algn="l"/>
                <a:tab pos="4887913" algn="l"/>
                <a:tab pos="5295900" algn="l"/>
                <a:tab pos="5703888" algn="l"/>
                <a:tab pos="6110288" algn="l"/>
                <a:tab pos="6518275" algn="l"/>
                <a:tab pos="6926263" algn="l"/>
                <a:tab pos="7332663" algn="l"/>
                <a:tab pos="7740650" algn="l"/>
                <a:tab pos="8148638" algn="l"/>
                <a:tab pos="8150225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04813" algn="l"/>
                <a:tab pos="812800" algn="l"/>
                <a:tab pos="1220788" algn="l"/>
                <a:tab pos="1627188" algn="l"/>
                <a:tab pos="2035175" algn="l"/>
                <a:tab pos="2443163" algn="l"/>
                <a:tab pos="2851150" algn="l"/>
                <a:tab pos="3257550" algn="l"/>
                <a:tab pos="3665538" algn="l"/>
                <a:tab pos="4073525" algn="l"/>
                <a:tab pos="4479925" algn="l"/>
                <a:tab pos="4887913" algn="l"/>
                <a:tab pos="5295900" algn="l"/>
                <a:tab pos="5703888" algn="l"/>
                <a:tab pos="6110288" algn="l"/>
                <a:tab pos="6518275" algn="l"/>
                <a:tab pos="6926263" algn="l"/>
                <a:tab pos="7332663" algn="l"/>
                <a:tab pos="7740650" algn="l"/>
                <a:tab pos="8148638" algn="l"/>
                <a:tab pos="8150225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04813" algn="l"/>
                <a:tab pos="812800" algn="l"/>
                <a:tab pos="1220788" algn="l"/>
                <a:tab pos="1627188" algn="l"/>
                <a:tab pos="2035175" algn="l"/>
                <a:tab pos="2443163" algn="l"/>
                <a:tab pos="2851150" algn="l"/>
                <a:tab pos="3257550" algn="l"/>
                <a:tab pos="3665538" algn="l"/>
                <a:tab pos="4073525" algn="l"/>
                <a:tab pos="4479925" algn="l"/>
                <a:tab pos="4887913" algn="l"/>
                <a:tab pos="5295900" algn="l"/>
                <a:tab pos="5703888" algn="l"/>
                <a:tab pos="6110288" algn="l"/>
                <a:tab pos="6518275" algn="l"/>
                <a:tab pos="6926263" algn="l"/>
                <a:tab pos="7332663" algn="l"/>
                <a:tab pos="7740650" algn="l"/>
                <a:tab pos="8148638" algn="l"/>
                <a:tab pos="8150225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04813" algn="l"/>
                <a:tab pos="812800" algn="l"/>
                <a:tab pos="1220788" algn="l"/>
                <a:tab pos="1627188" algn="l"/>
                <a:tab pos="2035175" algn="l"/>
                <a:tab pos="2443163" algn="l"/>
                <a:tab pos="2851150" algn="l"/>
                <a:tab pos="3257550" algn="l"/>
                <a:tab pos="3665538" algn="l"/>
                <a:tab pos="4073525" algn="l"/>
                <a:tab pos="4479925" algn="l"/>
                <a:tab pos="4887913" algn="l"/>
                <a:tab pos="5295900" algn="l"/>
                <a:tab pos="5703888" algn="l"/>
                <a:tab pos="6110288" algn="l"/>
                <a:tab pos="6518275" algn="l"/>
                <a:tab pos="6926263" algn="l"/>
                <a:tab pos="7332663" algn="l"/>
                <a:tab pos="7740650" algn="l"/>
                <a:tab pos="8148638" algn="l"/>
                <a:tab pos="8150225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404813" algn="l"/>
                <a:tab pos="812800" algn="l"/>
                <a:tab pos="1220788" algn="l"/>
                <a:tab pos="1627188" algn="l"/>
                <a:tab pos="2035175" algn="l"/>
                <a:tab pos="2443163" algn="l"/>
                <a:tab pos="2851150" algn="l"/>
                <a:tab pos="3257550" algn="l"/>
                <a:tab pos="3665538" algn="l"/>
                <a:tab pos="4073525" algn="l"/>
                <a:tab pos="4479925" algn="l"/>
                <a:tab pos="4887913" algn="l"/>
                <a:tab pos="5295900" algn="l"/>
                <a:tab pos="5703888" algn="l"/>
                <a:tab pos="6110288" algn="l"/>
                <a:tab pos="6518275" algn="l"/>
                <a:tab pos="6926263" algn="l"/>
                <a:tab pos="7332663" algn="l"/>
                <a:tab pos="7740650" algn="l"/>
                <a:tab pos="8148638" algn="l"/>
                <a:tab pos="8150225" algn="l"/>
              </a:tabLst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Arial" charset="0"/>
              </a:rPr>
              <a:t>         </a:t>
            </a:r>
            <a:r>
              <a:rPr kumimoji="0" lang="ru-RU" sz="2000" b="1" i="1" u="none" strike="noStrike" kern="0" cap="none" spc="0" normalizeH="0" baseline="0" noProof="0" dirty="0" err="1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Іван</a:t>
            </a:r>
            <a:r>
              <a:rPr kumimoji="0" lang="ru-RU" sz="2000" b="1" i="1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1" u="none" strike="noStrike" kern="0" cap="none" spc="0" normalizeH="0" baseline="0" noProof="0" dirty="0" err="1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Богун</a:t>
            </a:r>
            <a:r>
              <a:rPr kumimoji="0" lang="ru-RU" sz="2000" b="1" i="1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                 Максим </a:t>
            </a:r>
            <a:r>
              <a:rPr kumimoji="0" lang="ru-RU" sz="2000" b="1" i="1" u="none" strike="noStrike" kern="0" cap="none" spc="0" normalizeH="0" baseline="0" noProof="0" dirty="0" err="1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Кривоніс</a:t>
            </a:r>
            <a:endParaRPr kumimoji="0" lang="ru-RU" sz="2400" b="1" i="1" u="none" strike="noStrike" kern="0" cap="none" spc="0" normalizeH="0" baseline="0" noProof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893" y="1355237"/>
            <a:ext cx="2383607" cy="309913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2596" y="1368982"/>
            <a:ext cx="2070918" cy="31179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133158" y="4387068"/>
            <a:ext cx="13497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Іван</a:t>
            </a:r>
            <a:r>
              <a:rPr lang="ru-RU" sz="20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Сірко</a:t>
            </a:r>
            <a:endParaRPr lang="ru-RU" sz="2000" b="1" i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371" y="2363896"/>
            <a:ext cx="2390761" cy="34615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766087" y="5751512"/>
            <a:ext cx="177298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Павло</a:t>
            </a:r>
            <a:r>
              <a:rPr lang="ru-RU" sz="20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Тетеря</a:t>
            </a:r>
            <a:endParaRPr lang="ru-RU" sz="2000" b="1" i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AutoShape 8" descr="Филон Джалалій — Вікіпеді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9362" y="2494604"/>
            <a:ext cx="2488066" cy="33141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3351274" y="5745958"/>
            <a:ext cx="23018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Філон</a:t>
            </a:r>
            <a:r>
              <a:rPr lang="ru-RU" sz="20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Джеджалій</a:t>
            </a:r>
            <a:endParaRPr lang="ru-RU" sz="2000" b="1" i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6473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10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/>
          <a:srcRect l="13229" t="9167" r="12708" b="2916"/>
          <a:stretch/>
        </p:blipFill>
        <p:spPr>
          <a:xfrm>
            <a:off x="1209675" y="628650"/>
            <a:ext cx="6772276" cy="602932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614987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854859"/>
            <a:ext cx="8674462" cy="5742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7763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39" y="692696"/>
            <a:ext cx="8026085" cy="6019564"/>
          </a:xfrm>
          <a:prstGeom prst="roundRect">
            <a:avLst>
              <a:gd name="adj" fmla="val 11111"/>
            </a:avLst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3023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3" y="782706"/>
            <a:ext cx="7656851" cy="5742638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4">
                <a:lumMod val="60000"/>
                <a:lumOff val="4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3" y="1772816"/>
            <a:ext cx="2664296" cy="40377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620813"/>
            <a:ext cx="2712240" cy="54076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6368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35696" y="1471540"/>
            <a:ext cx="6174432" cy="41272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1). </a:t>
            </a:r>
            <a:r>
              <a:rPr lang="ru-RU" sz="2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Національно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– </a:t>
            </a:r>
            <a:r>
              <a:rPr lang="ru-RU" sz="2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визвольна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війна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– </a:t>
            </a:r>
            <a:r>
              <a:rPr lang="ru-RU" sz="2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це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…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2). Приводом до НВВ послужив…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3). Соратника</a:t>
            </a:r>
            <a:r>
              <a:rPr lang="uk-UA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ми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Б. </a:t>
            </a:r>
            <a:r>
              <a:rPr lang="ru-RU" sz="2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Хмельницького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у НВВ </a:t>
            </a:r>
            <a:r>
              <a:rPr lang="ru-RU" sz="2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були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…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4). </a:t>
            </a:r>
            <a:r>
              <a:rPr lang="ru-RU" sz="2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Гетьманом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Б. </a:t>
            </a:r>
            <a:r>
              <a:rPr lang="ru-RU" sz="2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Хмельницький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став у… </a:t>
            </a:r>
            <a:endParaRPr lang="ru-RU" sz="2000" i="1" dirty="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sz="1600" dirty="0">
              <a:latin typeface="Calibri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400" b="1" i="1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Бліц-опитування</a:t>
            </a:r>
            <a:r>
              <a:rPr lang="ru-RU" sz="2400" b="1" i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:</a:t>
            </a:r>
            <a:endParaRPr lang="ru-RU" b="1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1. </a:t>
            </a:r>
            <a:r>
              <a:rPr lang="ru-RU" sz="2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Назвіть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ім’я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гетьмана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який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очолив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НВВ.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2. </a:t>
            </a:r>
            <a:r>
              <a:rPr lang="ru-RU" sz="2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Родовий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хутір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Хмельницького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3. </a:t>
            </a:r>
            <a:r>
              <a:rPr lang="ru-RU" sz="2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Релігія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яку </a:t>
            </a:r>
            <a:r>
              <a:rPr lang="ru-RU" sz="2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сповідували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козаки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4. Титул, </a:t>
            </a:r>
            <a:r>
              <a:rPr lang="ru-RU" sz="2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який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мав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Б. </a:t>
            </a:r>
            <a:r>
              <a:rPr lang="ru-RU" sz="2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Хмельницький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5. </a:t>
            </a:r>
            <a:r>
              <a:rPr lang="ru-RU" sz="2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Інше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ім’я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Богдана </a:t>
            </a:r>
            <a:r>
              <a:rPr lang="ru-RU" sz="2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Хмельницького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sz="16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9727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13138" y="2852936"/>
            <a:ext cx="46254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uk-UA" sz="2400" b="1" i="1" dirty="0" smtClean="0">
                <a:solidFill>
                  <a:schemeClr val="accent2">
                    <a:lumMod val="75000"/>
                  </a:schemeClr>
                </a:solidFill>
              </a:rPr>
              <a:t>Опрацювати матеріал параграфа № 19.</a:t>
            </a:r>
          </a:p>
          <a:p>
            <a:endParaRPr lang="uk-UA" sz="2400" b="1" i="1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uk-UA" sz="2400" b="1" i="1" dirty="0" smtClean="0">
                <a:solidFill>
                  <a:schemeClr val="accent2">
                    <a:lumMod val="75000"/>
                  </a:schemeClr>
                </a:solidFill>
              </a:rPr>
              <a:t>2. Заповнити </a:t>
            </a:r>
            <a:r>
              <a:rPr lang="uk-UA" sz="2400" b="1" i="1" dirty="0" err="1" smtClean="0">
                <a:solidFill>
                  <a:schemeClr val="accent2">
                    <a:lumMod val="75000"/>
                  </a:schemeClr>
                </a:solidFill>
              </a:rPr>
              <a:t>фейсбук-сторінку</a:t>
            </a:r>
            <a:r>
              <a:rPr lang="uk-UA" sz="2400" b="1" i="1" dirty="0" smtClean="0">
                <a:solidFill>
                  <a:schemeClr val="accent2">
                    <a:lumMod val="75000"/>
                  </a:schemeClr>
                </a:solidFill>
              </a:rPr>
              <a:t> (додаток 1).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94" b="5001"/>
          <a:stretch/>
        </p:blipFill>
        <p:spPr>
          <a:xfrm>
            <a:off x="467544" y="908720"/>
            <a:ext cx="3600399" cy="4543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547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172</TotalTime>
  <Words>401</Words>
  <Application>Microsoft Office PowerPoint</Application>
  <PresentationFormat>Экран (4:3)</PresentationFormat>
  <Paragraphs>41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Городская</vt:lpstr>
      <vt:lpstr>Причини та передумови національно-визвольної боротьби українського народу.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Причини та передумови національно-визвольної боротьби українського народу.</dc:title>
  <dc:creator>dell</dc:creator>
  <cp:lastModifiedBy>Пользователь Windows</cp:lastModifiedBy>
  <cp:revision>11</cp:revision>
  <dcterms:created xsi:type="dcterms:W3CDTF">2021-11-22T13:52:48Z</dcterms:created>
  <dcterms:modified xsi:type="dcterms:W3CDTF">2021-12-06T09:55:18Z</dcterms:modified>
</cp:coreProperties>
</file>