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2" autoAdjust="0"/>
    <p:restoredTop sz="94660"/>
  </p:normalViewPr>
  <p:slideViewPr>
    <p:cSldViewPr snapToGrid="0">
      <p:cViewPr varScale="1">
        <p:scale>
          <a:sx n="85" d="100"/>
          <a:sy n="85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1428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9612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6011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6203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149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0719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9945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395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532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3686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5278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0439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2605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2830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0001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327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0F7C1-F736-489A-BFB4-E412EEFED6F9}" type="datetimeFigureOut">
              <a:rPr lang="uk-UA" smtClean="0"/>
              <a:t>09.04.2023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80336B4-7419-44C1-A975-D591B9A1D55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8192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  <p:sldLayoutId id="2147483972" r:id="rId12"/>
    <p:sldLayoutId id="2147483973" r:id="rId13"/>
    <p:sldLayoutId id="2147483974" r:id="rId14"/>
    <p:sldLayoutId id="2147483975" r:id="rId15"/>
    <p:sldLayoutId id="21474839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  Україна в умовах десталінізації</a:t>
            </a:r>
          </a:p>
          <a:p>
            <a:r>
              <a:rPr lang="uk-UA" sz="6000" dirty="0">
                <a:solidFill>
                  <a:schemeClr val="tx2"/>
                </a:solidFill>
              </a:rPr>
              <a:t>1953 – 1964 рр.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903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3051773-7D0B-42E7-956F-F476C8488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0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8D0908-0077-4956-BDA3-12837EA1B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11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50F33F-54A7-4689-AE3B-57F832896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6" y="427087"/>
            <a:ext cx="11162489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55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B9E72F-C74D-4818-87B3-E22645859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2" y="427087"/>
            <a:ext cx="11337003" cy="600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14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2CB987-82C2-49A2-BF6E-27AA5C109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8"/>
            <a:ext cx="11162490" cy="643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245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AC2BB5-E6BB-44F9-B82D-A17E509AE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6"/>
            <a:ext cx="11162490" cy="600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14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328D453-5C5C-4CAC-9E84-4FDE3FA11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89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40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B8BBEC-BBCF-46AC-B01B-7C7FE21AC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1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272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A54B3A-422E-4AE5-9961-8FEC9AE63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5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903CC3-FA6E-4FCD-AB69-B6D1FA162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74" y="427088"/>
            <a:ext cx="10872272" cy="600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91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16399" y="427087"/>
            <a:ext cx="5760846" cy="1085800"/>
          </a:xfrm>
        </p:spPr>
        <p:txBody>
          <a:bodyPr>
            <a:normAutofit/>
          </a:bodyPr>
          <a:lstStyle/>
          <a:p>
            <a:pPr algn="l"/>
            <a:endParaRPr lang="uk-UA" sz="52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973" y="1669730"/>
            <a:ext cx="5760846" cy="682079"/>
          </a:xfrm>
        </p:spPr>
        <p:txBody>
          <a:bodyPr>
            <a:normAutofit/>
          </a:bodyPr>
          <a:lstStyle/>
          <a:p>
            <a:endParaRPr lang="uk-UA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A0D872-ED87-4D40-B289-8B518778C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84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4BBA7E4A-3FCF-4A03-A1B2-CE2F58042D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A97509-FA99-4B82-87B0-9E55B2C4A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8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92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5943D4BF-D571-4247-A70B-9E47B428E8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F8CA3C-6262-439F-9775-2DE8CC9C6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32" y="427087"/>
            <a:ext cx="10819167" cy="600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512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CC0E5989-1689-49F3-9781-ED9EF74AE0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92842" y="3572644"/>
            <a:ext cx="7766936" cy="1096899"/>
          </a:xfrm>
        </p:spPr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4991FB-5F46-4366-A438-E25720649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57" y="427087"/>
            <a:ext cx="11018788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57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41933B21-7506-470E-A5D6-F9542953D9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0E99E23-1AF4-49F2-B9E7-35B05176D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4" y="427088"/>
            <a:ext cx="11162491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1049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5774D9-648E-4D1C-A2EC-E95AC4A8A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36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AEF9C40-B293-4EC1-A262-ED3B368BB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515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-45720"/>
            <a:ext cx="8456967" cy="45719"/>
          </a:xfrm>
        </p:spPr>
        <p:txBody>
          <a:bodyPr>
            <a:normAutofit fontScale="90000"/>
          </a:bodyPr>
          <a:lstStyle/>
          <a:p>
            <a:pPr algn="l"/>
            <a:endParaRPr lang="uk-UA" sz="44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259876-AC6D-4E6C-9083-2BF1BF14B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79" y="459187"/>
            <a:ext cx="10013476" cy="593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581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255DD6-72A2-4FF4-A8D3-78AB0D8AE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30" y="427087"/>
            <a:ext cx="11162085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74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9DC4FB-F735-436F-92B3-A7D8C21C6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369937"/>
            <a:ext cx="11162490" cy="606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0829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E7DF43C-CDB8-494E-B98C-97497E150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45" y="427087"/>
            <a:ext cx="1138550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59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D11C48-6A67-4140-870D-3EB201CF5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89" cy="628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7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388E6C-315D-461C-9EE7-CC60F9C94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812" y="1733550"/>
            <a:ext cx="6048375" cy="33909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F8F617-D8F1-4069-A9ED-C54A21042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6" y="427087"/>
            <a:ext cx="1093182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71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986A0E-E67D-4D8F-BCD0-4B727D1F5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16249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382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0278" y="427087"/>
            <a:ext cx="8456967" cy="1085800"/>
          </a:xfrm>
        </p:spPr>
        <p:txBody>
          <a:bodyPr>
            <a:normAutofit/>
          </a:bodyPr>
          <a:lstStyle/>
          <a:p>
            <a:pPr algn="l"/>
            <a:r>
              <a:rPr lang="uk-UA" sz="4400" dirty="0">
                <a:solidFill>
                  <a:schemeClr val="tx2"/>
                </a:solidFill>
              </a:rPr>
              <a:t>Підготовка до ЗНО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29A7BB-4FC4-4A12-B721-7F481D82B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" y="427087"/>
            <a:ext cx="11023550" cy="60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3669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D9DD5-C607-4811-883D-6042B7FE1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0418" y="1286933"/>
            <a:ext cx="8719930" cy="5441244"/>
          </a:xfrm>
        </p:spPr>
        <p:txBody>
          <a:bodyPr>
            <a:noAutofit/>
          </a:bodyPr>
          <a:lstStyle/>
          <a:p>
            <a:pPr algn="l"/>
            <a:br>
              <a:rPr lang="ru-RU" sz="1400" dirty="0"/>
            </a:br>
            <a:r>
              <a:rPr lang="uk-UA" sz="1400" b="1" dirty="0"/>
              <a:t>1).   А</a:t>
            </a:r>
            <a:br>
              <a:rPr lang="ru-RU" sz="1400" dirty="0"/>
            </a:br>
            <a:r>
              <a:rPr lang="uk-UA" sz="1400" b="1" dirty="0"/>
              <a:t>2).   Г</a:t>
            </a:r>
            <a:br>
              <a:rPr lang="ru-RU" sz="1400" dirty="0"/>
            </a:br>
            <a:r>
              <a:rPr lang="uk-UA" sz="1400" b="1" dirty="0"/>
              <a:t>3).   Б</a:t>
            </a:r>
            <a:br>
              <a:rPr lang="ru-RU" sz="1400" dirty="0"/>
            </a:br>
            <a:r>
              <a:rPr lang="uk-UA" sz="1400" b="1" dirty="0"/>
              <a:t>4).   1 - Д,  2 - Г,  3 - В,  4 – Б</a:t>
            </a:r>
            <a:br>
              <a:rPr lang="ru-RU" sz="1400" dirty="0"/>
            </a:br>
            <a:r>
              <a:rPr lang="uk-UA" sz="1400" b="1" dirty="0"/>
              <a:t>5).   В,  А,  Г,  Б</a:t>
            </a:r>
            <a:br>
              <a:rPr lang="ru-RU" sz="1400" dirty="0"/>
            </a:br>
            <a:r>
              <a:rPr lang="uk-UA" sz="1400" b="1" dirty="0"/>
              <a:t>6).   В</a:t>
            </a:r>
            <a:br>
              <a:rPr lang="uk-UA" sz="1400" b="1" dirty="0"/>
            </a:br>
            <a:r>
              <a:rPr lang="uk-UA" sz="1400" b="1" dirty="0"/>
              <a:t>7).   А</a:t>
            </a:r>
            <a:br>
              <a:rPr lang="uk-UA" sz="1400" b="1" dirty="0"/>
            </a:br>
            <a:r>
              <a:rPr lang="uk-UA" sz="1400" b="1" dirty="0"/>
              <a:t>8).   Б</a:t>
            </a:r>
            <a:br>
              <a:rPr lang="ru-RU" sz="1400" dirty="0"/>
            </a:br>
            <a:r>
              <a:rPr lang="uk-UA" sz="1400" b="1" dirty="0"/>
              <a:t>9).   3,  5,  6</a:t>
            </a:r>
            <a:br>
              <a:rPr lang="ru-RU" sz="1400" dirty="0"/>
            </a:br>
            <a:r>
              <a:rPr lang="uk-UA" sz="1400" b="1" dirty="0"/>
              <a:t>10). А</a:t>
            </a:r>
            <a:br>
              <a:rPr lang="ru-RU" sz="1400" dirty="0"/>
            </a:br>
            <a:r>
              <a:rPr lang="uk-UA" sz="1400" b="1" dirty="0"/>
              <a:t>11). Б</a:t>
            </a:r>
            <a:br>
              <a:rPr lang="ru-RU" sz="1400" dirty="0"/>
            </a:br>
            <a:r>
              <a:rPr lang="uk-UA" sz="1400" b="1" dirty="0"/>
              <a:t>12). В</a:t>
            </a:r>
            <a:br>
              <a:rPr lang="ru-RU" sz="1400" dirty="0"/>
            </a:br>
            <a:r>
              <a:rPr lang="uk-UA" sz="1400" b="1" dirty="0"/>
              <a:t>13). А</a:t>
            </a:r>
            <a:br>
              <a:rPr lang="ru-RU" sz="1400" dirty="0"/>
            </a:br>
            <a:r>
              <a:rPr lang="uk-UA" sz="1400" b="1" dirty="0"/>
              <a:t>14). Г</a:t>
            </a:r>
            <a:br>
              <a:rPr lang="ru-RU" sz="1400" dirty="0"/>
            </a:br>
            <a:r>
              <a:rPr lang="uk-UA" sz="1400" b="1" dirty="0"/>
              <a:t>15). А</a:t>
            </a:r>
            <a:br>
              <a:rPr lang="ru-RU" sz="1400" dirty="0"/>
            </a:br>
            <a:r>
              <a:rPr lang="uk-UA" sz="1400" b="1" dirty="0"/>
              <a:t>16). Б,  Г,  А,  В</a:t>
            </a:r>
            <a:br>
              <a:rPr lang="ru-RU" sz="1400" dirty="0"/>
            </a:br>
            <a:r>
              <a:rPr lang="uk-UA" sz="1400" b="1" dirty="0"/>
              <a:t>17). Г</a:t>
            </a:r>
            <a:br>
              <a:rPr lang="ru-RU" sz="1400" dirty="0"/>
            </a:br>
            <a:r>
              <a:rPr lang="uk-UA" sz="1400" b="1" dirty="0"/>
              <a:t>18). А</a:t>
            </a:r>
            <a:br>
              <a:rPr lang="ru-RU" sz="1400" dirty="0"/>
            </a:br>
            <a:r>
              <a:rPr lang="uk-UA" sz="1400" b="1" dirty="0"/>
              <a:t>19). А</a:t>
            </a:r>
            <a:br>
              <a:rPr lang="ru-RU" sz="1400" dirty="0"/>
            </a:br>
            <a:r>
              <a:rPr lang="uk-UA" sz="1400" b="1" dirty="0"/>
              <a:t>20). В</a:t>
            </a:r>
            <a:br>
              <a:rPr lang="ru-RU" sz="1400" dirty="0"/>
            </a:br>
            <a:r>
              <a:rPr lang="uk-UA" sz="1400" b="1" dirty="0"/>
              <a:t>21). Г</a:t>
            </a:r>
            <a:br>
              <a:rPr lang="ru-RU" sz="1400" dirty="0"/>
            </a:br>
            <a:r>
              <a:rPr lang="uk-UA" sz="1400" b="1" dirty="0"/>
              <a:t>22). В</a:t>
            </a:r>
            <a:br>
              <a:rPr lang="ru-RU" sz="1400" dirty="0"/>
            </a:br>
            <a:r>
              <a:rPr lang="uk-UA" sz="1400" b="1" dirty="0"/>
              <a:t>23). 1,  2,  4</a:t>
            </a:r>
            <a:br>
              <a:rPr lang="ru-RU" sz="1400" dirty="0"/>
            </a:br>
            <a:r>
              <a:rPr lang="uk-UA" sz="1400" b="1" dirty="0"/>
              <a:t>24). Б</a:t>
            </a:r>
            <a:br>
              <a:rPr lang="ru-RU" sz="1400" dirty="0"/>
            </a:br>
            <a:r>
              <a:rPr lang="uk-UA" sz="1400" b="1" dirty="0"/>
              <a:t>25). А</a:t>
            </a:r>
            <a:endParaRPr lang="uk-UA" sz="1400" dirty="0">
              <a:solidFill>
                <a:schemeClr val="tx2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78CD299-7E9B-4329-A6D6-D0666EA324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6017" y="2093842"/>
            <a:ext cx="9144000" cy="3366053"/>
          </a:xfrm>
        </p:spPr>
        <p:txBody>
          <a:bodyPr>
            <a:normAutofit/>
          </a:bodyPr>
          <a:lstStyle/>
          <a:p>
            <a:r>
              <a:rPr lang="uk-UA" sz="6000" dirty="0">
                <a:solidFill>
                  <a:schemeClr val="tx2"/>
                </a:solidFill>
              </a:rPr>
              <a:t> </a:t>
            </a:r>
          </a:p>
          <a:p>
            <a:endParaRPr lang="uk-UA" sz="6000" dirty="0">
              <a:solidFill>
                <a:schemeClr val="tx2"/>
              </a:solidFill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790F0B5-888A-4A93-855E-65859A8C1918}"/>
              </a:ext>
            </a:extLst>
          </p:cNvPr>
          <p:cNvSpPr/>
          <p:nvPr/>
        </p:nvSpPr>
        <p:spPr>
          <a:xfrm>
            <a:off x="2332383" y="12982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ВІДПОВІДІ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 тесту « Україна в умовах десталінізації 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1953 – 1964 рр.»</a:t>
            </a:r>
          </a:p>
        </p:txBody>
      </p:sp>
    </p:spTree>
    <p:extLst>
      <p:ext uri="{BB962C8B-B14F-4D97-AF65-F5344CB8AC3E}">
        <p14:creationId xmlns:p14="http://schemas.microsoft.com/office/powerpoint/2010/main" val="78312997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65</Words>
  <Application>Microsoft Office PowerPoint</Application>
  <PresentationFormat>Широкий екран</PresentationFormat>
  <Paragraphs>29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1" baseType="lpstr">
      <vt:lpstr>Arial</vt:lpstr>
      <vt:lpstr>Trebuchet MS</vt:lpstr>
      <vt:lpstr>Wingdings 3</vt:lpstr>
      <vt:lpstr>Грань</vt:lpstr>
      <vt:lpstr>Підготовка до ЗНО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Підготовка до ЗНО</vt:lpstr>
      <vt:lpstr>Підготовка до ЗНО</vt:lpstr>
      <vt:lpstr>Підготовка до ЗНО</vt:lpstr>
      <vt:lpstr>Підготовка до ЗНО</vt:lpstr>
      <vt:lpstr>Підготовка до ЗНО</vt:lpstr>
      <vt:lpstr>Підготовка до ЗНО</vt:lpstr>
      <vt:lpstr>Презентація PowerPoint</vt:lpstr>
      <vt:lpstr>Підготовка до ЗНО</vt:lpstr>
      <vt:lpstr>Підготовка до ЗНО</vt:lpstr>
      <vt:lpstr>Підготовка до ЗНО</vt:lpstr>
      <vt:lpstr>Підготовка до ЗНО</vt:lpstr>
      <vt:lpstr>Підготовка до ЗНО</vt:lpstr>
      <vt:lpstr>Підготовка до ЗНО</vt:lpstr>
      <vt:lpstr>Підготовка до ЗНО</vt:lpstr>
      <vt:lpstr> 1).   А 2).   Г 3).   Б 4).   1 - Д,  2 - Г,  3 - В,  4 – Б 5).   В,  А,  Г,  Б 6).   В 7).   А 8).   Б 9).   3,  5,  6 10). А 11). Б 12). В 13). А 14). Г 15). А 16). Б,  Г,  А,  В 17). Г 18). А 19). А 20). В 21). Г 22). В 23). 1,  2,  4 24). Б 25). 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Кучеренко</dc:creator>
  <cp:lastModifiedBy>Кучеренко</cp:lastModifiedBy>
  <cp:revision>14</cp:revision>
  <dcterms:created xsi:type="dcterms:W3CDTF">2023-03-15T19:32:39Z</dcterms:created>
  <dcterms:modified xsi:type="dcterms:W3CDTF">2023-04-09T14:06:57Z</dcterms:modified>
</cp:coreProperties>
</file>