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5"/>
  </p:notesMasterIdLst>
  <p:sldIdLst>
    <p:sldId id="256" r:id="rId2"/>
    <p:sldId id="258" r:id="rId3"/>
    <p:sldId id="259" r:id="rId4"/>
  </p:sldIdLst>
  <p:sldSz cx="12192000" cy="6858000"/>
  <p:notesSz cx="6858000" cy="9144000"/>
  <p:custDataLst>
    <p:tags r:id="rId6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5190"/>
    <a:srgbClr val="3864B2"/>
    <a:srgbClr val="0F36B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07" autoAdjust="0"/>
    <p:restoredTop sz="96323" autoAdjust="0"/>
  </p:normalViewPr>
  <p:slideViewPr>
    <p:cSldViewPr snapToGrid="0">
      <p:cViewPr>
        <p:scale>
          <a:sx n="150" d="100"/>
          <a:sy n="150" d="100"/>
        </p:scale>
        <p:origin x="-780" y="-45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gs" Target="tags/tag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A9884D9-EDC6-4C08-8DDC-780BB780D0BB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A2BEF92-0BB6-4C84-8CC5-755CD6AA7B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741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A690836-F720-42E7-B52B-A4A14997521E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150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79FF86-5CD5-44AC-A0B4-714923B03582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355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568910B-F39C-4994-A45F-5688E45C80B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7E194-9B7C-411B-8A47-6951CA800ACB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A6EF27-9408-47FA-B5CE-3CA915D279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76EB1-88C4-4FFA-B5DB-22036ECAE221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DB2B21-DC64-4893-8D60-FED8754112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5A613-91B8-4A3A-AA09-5DBC323A98AD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EC458-264C-4D5C-AB3F-951CFF5F4A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39CAE-5376-4CD5-AEA2-AAEF44D69751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B3674-CD53-4D46-BB3E-41AE2311E8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5C51E-1B33-4998-950C-A8E6F562DCA3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22E93-1D2A-4197-8A54-1DD4999532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A867D-E743-4397-8BE2-EA38A6CFC769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C8A54-3461-4F3F-AF06-337B4074FE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FE9B2-053F-4C3D-AFF6-70705D43DCBC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EB10B-9BE2-4854-B684-E936E86E93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C8BAF-B6C9-4194-98B2-636A9A7CDC04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539A3-9524-4FD1-B455-90CA6DB253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07752-FB87-4D60-8C89-E5EBAA7136A1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E20AD-E1DE-494E-8D9F-295513AC69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923BA-607E-4FFE-8E5D-F6F140C1E679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2BED1-B9CA-4CE4-ACE7-96B129D03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3129E-489F-4BDC-A7EE-B35C61C050E7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BA730-21BB-405E-8FA1-F001B8A606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9F92A-5AD2-4958-9F4E-A2F61BABF4F2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8AF11-63D1-4960-B025-FF5C8F0E50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настраиваемая 5">
            <a:hlinkClick r:id="" action="ppaction://hlinkshowjump?jump=nextslide" highlightClick="1"/>
          </p:cNvPr>
          <p:cNvSpPr/>
          <p:nvPr userDrawn="1"/>
        </p:nvSpPr>
        <p:spPr>
          <a:xfrm>
            <a:off x="4160838" y="2952750"/>
            <a:ext cx="2911475" cy="10160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ОТВЕТ</a:t>
            </a:r>
            <a:endParaRPr lang="ru-RU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FC730-FF7B-4547-A483-B7E311F565B1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71375-A78D-49D0-B825-8AE231A957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6F4F31-4D1D-4719-A5E6-7DBBBF5869C3}" type="datetimeFigureOut">
              <a:rPr lang="ru-RU"/>
              <a:pPr>
                <a:defRPr/>
              </a:pPr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CEF1F3-1E12-420C-B6C1-D3387C81E0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4" r:id="rId2"/>
    <p:sldLayoutId id="2147483723" r:id="rId3"/>
    <p:sldLayoutId id="2147483722" r:id="rId4"/>
    <p:sldLayoutId id="2147483721" r:id="rId5"/>
    <p:sldLayoutId id="2147483720" r:id="rId6"/>
    <p:sldLayoutId id="2147483719" r:id="rId7"/>
    <p:sldLayoutId id="2147483718" r:id="rId8"/>
    <p:sldLayoutId id="2147483717" r:id="rId9"/>
    <p:sldLayoutId id="2147483716" r:id="rId10"/>
    <p:sldLayoutId id="2147483715" r:id="rId11"/>
    <p:sldLayoutId id="2147483714" r:id="rId12"/>
    <p:sldLayoutId id="2147483726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89000"/>
              </a:schemeClr>
            </a:gs>
            <a:gs pos="22000">
              <a:schemeClr val="accent5">
                <a:lumMod val="89000"/>
              </a:schemeClr>
            </a:gs>
            <a:gs pos="62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Прямоугольник 2"/>
          <p:cNvSpPr>
            <a:spLocks noChangeArrowheads="1"/>
          </p:cNvSpPr>
          <p:nvPr/>
        </p:nvSpPr>
        <p:spPr bwMode="auto">
          <a:xfrm>
            <a:off x="2749550" y="5210175"/>
            <a:ext cx="7018338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Відбір</a:t>
            </a:r>
            <a:endParaRPr lang="ru-RU" sz="3500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16389" name="Picture 5" descr="Are Jeopardy! Contestants Getting Better? - IG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32050" y="831850"/>
            <a:ext cx="7575550" cy="426085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2"/>
          <p:cNvSpPr>
            <a:spLocks noChangeArrowheads="1"/>
          </p:cNvSpPr>
          <p:nvPr/>
        </p:nvSpPr>
        <p:spPr bwMode="auto">
          <a:xfrm>
            <a:off x="2457450" y="180975"/>
            <a:ext cx="7278688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500" b="1">
                <a:solidFill>
                  <a:srgbClr val="FFE699"/>
                </a:solidFill>
                <a:latin typeface="Open Sans"/>
                <a:ea typeface="Open Sans"/>
                <a:cs typeface="Open Sans"/>
              </a:rPr>
              <a:t>Розставте в хронологічній послідовності</a:t>
            </a:r>
          </a:p>
          <a:p>
            <a:pPr algn="ctr"/>
            <a:endParaRPr lang="uk-UA" sz="3500" b="1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endParaRPr lang="uk-UA" sz="3500" b="1">
              <a:solidFill>
                <a:srgbClr val="FFE699"/>
              </a:solidFill>
              <a:latin typeface="Open Sans"/>
              <a:ea typeface="Open Sans"/>
              <a:cs typeface="Open Sans"/>
            </a:endParaRPr>
          </a:p>
          <a:p>
            <a:pPr algn="ctr"/>
            <a:r>
              <a:rPr lang="uk-UA" sz="350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Хрещення Київської Русі-України</a:t>
            </a:r>
          </a:p>
          <a:p>
            <a:pPr algn="ctr"/>
            <a:r>
              <a:rPr lang="uk-UA" sz="350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Падіння Західної Римської імперії</a:t>
            </a:r>
          </a:p>
          <a:p>
            <a:pPr algn="ctr"/>
            <a:r>
              <a:rPr lang="uk-UA" sz="350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Перший політ людини в космос</a:t>
            </a:r>
          </a:p>
          <a:p>
            <a:pPr algn="ctr"/>
            <a:r>
              <a:rPr lang="uk-UA" sz="350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Відкриття Колумбом Америки</a:t>
            </a:r>
            <a:endParaRPr lang="ru-RU" sz="3500">
              <a:solidFill>
                <a:schemeClr val="bg1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18435" name="Picture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>
            <a:hlinkClick r:id="rId4" action="ppaction://hlinksldjump"/>
          </p:cNvPr>
          <p:cNvSpPr/>
          <p:nvPr/>
        </p:nvSpPr>
        <p:spPr>
          <a:xfrm>
            <a:off x="5446713" y="5691188"/>
            <a:ext cx="1309687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Open Sans"/>
                <a:ea typeface="Open Sans"/>
                <a:cs typeface="Open Sans"/>
              </a:rPr>
              <a:t>Відповідь</a:t>
            </a: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3"/>
          <p:cNvSpPr>
            <a:spLocks noGrp="1"/>
          </p:cNvSpPr>
          <p:nvPr>
            <p:ph type="title"/>
          </p:nvPr>
        </p:nvSpPr>
        <p:spPr>
          <a:xfrm>
            <a:off x="0" y="2419350"/>
            <a:ext cx="12192000" cy="1512888"/>
          </a:xfrm>
        </p:spPr>
        <p:txBody>
          <a:bodyPr/>
          <a:lstStyle/>
          <a:p>
            <a:pPr algn="ctr" eaLnBrk="1" hangingPunct="1"/>
            <a:r>
              <a:rPr lang="uk-UA" sz="4000" cap="none" smtClean="0">
                <a:solidFill>
                  <a:schemeClr val="bg1"/>
                </a:solidFill>
              </a:rPr>
              <a:t>1. Падіння Західної Римської імперії - 476 р.</a:t>
            </a:r>
            <a:br>
              <a:rPr lang="uk-UA" sz="4000" cap="none" smtClean="0">
                <a:solidFill>
                  <a:schemeClr val="bg1"/>
                </a:solidFill>
              </a:rPr>
            </a:br>
            <a:r>
              <a:rPr lang="uk-UA" sz="4000" cap="none" smtClean="0">
                <a:solidFill>
                  <a:schemeClr val="bg1"/>
                </a:solidFill>
              </a:rPr>
              <a:t>2. Хрещення Київської Русі-України - 988 р.</a:t>
            </a:r>
            <a:br>
              <a:rPr lang="uk-UA" sz="4000" cap="none" smtClean="0">
                <a:solidFill>
                  <a:schemeClr val="bg1"/>
                </a:solidFill>
              </a:rPr>
            </a:br>
            <a:r>
              <a:rPr lang="uk-UA" sz="4000" cap="none" smtClean="0">
                <a:solidFill>
                  <a:schemeClr val="bg1"/>
                </a:solidFill>
              </a:rPr>
              <a:t>3. Відкриття Колумбом Америки - 1492 р.</a:t>
            </a:r>
            <a:br>
              <a:rPr lang="uk-UA" sz="4000" cap="none" smtClean="0">
                <a:solidFill>
                  <a:schemeClr val="bg1"/>
                </a:solidFill>
              </a:rPr>
            </a:br>
            <a:r>
              <a:rPr lang="uk-UA" sz="4000" cap="none" smtClean="0">
                <a:solidFill>
                  <a:schemeClr val="bg1"/>
                </a:solidFill>
              </a:rPr>
              <a:t>4. Перший політ людини в космос - 1961 р.</a:t>
            </a:r>
            <a:endParaRPr lang="ru-RU" sz="4000" cap="none" smtClean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ISPRING_PLAYERS_CUSTOMIZATION" val="UEsDBBQAAgAIAAlvgUipAcR2+wIAALAIAAAUAAAAdW5pdmVyc2FsL3BsYXllci54bWytVU1v2zAMPadA/4Ohe6WkH2sb2C26AsUO61Ag67ZboNqKrcW2PEmum/76UZK/53QrsEMCm+J7pMhH2r9+yVLvmUnFRR6gBZ4jj+WhiHgeB+jx693RBbq+Ojzwi5TumPR4FKAy5wZAU+RFTIWSFxrAD1QnAeoZMDAjr5BcSK53wH0G3G2k41N0eDADl1wFKNG6WBJSVRXmChB5rERaGhKFQ5GRQjLFcs0kcWkgr8Eu9d/R8MtETvSuYKqHLPT7A9ckLceL4gOS6gQLGZPj+XxBftx/XoUJy+gRz5WmeciQB5Wc2VI+0XB7L6IyZcrYZr5LcsW0NklY28zXS764yD0lwwA5h3XGlKIxUzjNY0QclkyA/U1KVVLzqAGt4VVbXvNav7V5XzdutnOkcy7Kp5SrBI76kM46CfTJMKqf2etaBT02CrozTMiT7FfJJYvs67dWjPMFcgFbxdk8sapCOICnOxpqIXe3AAMV1R3EbdOwaxq2oJYDt9FXHQVqbrthVJeSNaWa+c88YuILlZIaWVxpWTKfjIw1lgzBPnFXrpvUNcRPdJae/UNvjN+oNT/VW52xgP/RmE9A1NaE5xF7uePgo1kGNdUMim1sWBcpNjG7nFT5lPV0PTC5HOumwEU8TWXMYAwjqinp7GQflEmqwCUs5QjbO9gLTnicpPDTkwzj0700GZXbSYbewV5wKsLtBLQ1t2Uk4zqOxNQqyCcT68QPS6VFxl+tPAd7Ri+tDt8auebopuDtwfn8j1EcxGgGc4MmVpd56u2r5vDBzKlWnc+6cJaBWmEemC4L59XMQlmMfCK2oWWqb/s5NfuwBx3lPDUd01zfQe+iWvFX5lU8Ml+6xYmpScKMZgL04eKkxwD9hO0yCG9N+yJuRN7UAWNi39y/rWiz5evWua7v67APNXzmrHIYN1MfQR2xFGUejXqIi+4jolLYaTeSUS9lG7jR4hhEKooAncJDfefLs8vuyueLywZr83pwgV0u71jpdcKdgkit6/Yifr0b4PE3UEsBAgAAFAACAAgACW+BSKkBxHb7AgAAsAgAABQAAAAAAAAAAQAAAAAAAAAAAHVuaXZlcnNhbC9wbGF5ZXIueG1sUEsFBgAAAAABAAEAQgAAAC0DAAAAAA=="/>
  <p:tag name="ISPRING_PRESENTATION_TITLE" val="СВОЯ ИГРА"/>
  <p:tag name="ARTICULATE_SLIDE_COUNT" val="42"/>
  <p:tag name="ARTICULATE_PROJECT_OPEN" val="0"/>
  <p:tag name="ISPRING_UUID" val="{057A1C99-AAD4-4B36-81AC-138FA0944F7E}"/>
  <p:tag name="ISPRING_RESOURCE_FOLDER" val="C:\Users\olga.kokoulina\Documents\СВОЯ ИГРА - Copy\"/>
  <p:tag name="ISPRING_PRESENTATION_PATH" val="C:\Users\olga.kokoulina\Documents\СВОЯ ИГРА - Copy.pptx"/>
  <p:tag name="ISPRING_PROJECT_FOLDER_UPDATED" val="1"/>
  <p:tag name="ISPRING_SCREEN_RECS_UPDATED" val="C:\Users\olga.kokoulina\Documents\СВОЯ ИГРА - Copy"/>
  <p:tag name="ISPRING_RESOURCE_PATHS_HASH_PRESENTER" val="30a29568428e1fbe1e9622116143a56fc151e3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Тема Office">
  <a:themeElements>
    <a:clrScheme name="Custom 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EE599"/>
      </a:hlink>
      <a:folHlink>
        <a:srgbClr val="2D5190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3871</TotalTime>
  <Words>51</Words>
  <Application>Microsoft Office PowerPoint</Application>
  <PresentationFormat>Произвольный</PresentationFormat>
  <Paragraphs>13</Paragraphs>
  <Slides>3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3</vt:i4>
      </vt:variant>
    </vt:vector>
  </HeadingPairs>
  <TitlesOfParts>
    <vt:vector size="9" baseType="lpstr">
      <vt:lpstr>Arial</vt:lpstr>
      <vt:lpstr>Calibri Light</vt:lpstr>
      <vt:lpstr>Calibri</vt:lpstr>
      <vt:lpstr>Open Sans</vt:lpstr>
      <vt:lpstr>Тема Office</vt:lpstr>
      <vt:lpstr>Тема Office</vt:lpstr>
      <vt:lpstr>Слайд 1</vt:lpstr>
      <vt:lpstr>Слайд 2</vt:lpstr>
      <vt:lpstr>1. Падіння Західної Римської імперії - 476 р. 2. Хрещення Київської Русі-України - 988 р. 3. Відкриття Колумбом Америки - 1492 р. 4. Перший політ людини в космос - 1961 р.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СВОЯ ИГРА</dc:title>
  <dc:creator>Olga Kokoulina</dc:creator>
  <cp:lastModifiedBy>Terekhov</cp:lastModifiedBy>
  <cp:revision>91</cp:revision>
  <dcterms:created xsi:type="dcterms:W3CDTF">2017-04-04T07:27:35Z</dcterms:created>
  <dcterms:modified xsi:type="dcterms:W3CDTF">2025-02-22T21:26:19Z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F2CB6D5A-1B8B-4A8E-ADC4-3A0669CDCAD4</vt:lpwstr>
  </property>
  <property fmtid="{D5CDD505-2E9C-101B-9397-08002B2CF9AE}" pid="3" name="ArticulatePath">
    <vt:lpwstr>Презентация2</vt:lpwstr>
  </property>
</Properties>
</file>