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tags/tag39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28.xml" ContentType="application/vnd.openxmlformats-officedocument.presentationml.tags+xml"/>
  <Override PartName="/ppt/notesSlides/notesSlide35.xml" ContentType="application/vnd.openxmlformats-officedocument.presentationml.notesSlide+xml"/>
  <Override PartName="/ppt/tags/tag3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notesSlides/notesSlide33.xml" ContentType="application/vnd.openxmlformats-officedocument.presentationml.notesSlide+xml"/>
  <Override PartName="/ppt/tags/tag35.xml" ContentType="application/vnd.openxmlformats-officedocument.presentationml.tags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31.xml" ContentType="application/vnd.openxmlformats-officedocument.presentationml.notesSlide+xml"/>
  <Override PartName="/ppt/tags/tag33.xml" ContentType="application/vnd.openxmlformats-officedocument.presentationml.tags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44"/>
  </p:notes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  <p:sldId id="262" r:id="rId10"/>
    <p:sldId id="265" r:id="rId11"/>
    <p:sldId id="269" r:id="rId12"/>
    <p:sldId id="270" r:id="rId13"/>
    <p:sldId id="266" r:id="rId14"/>
    <p:sldId id="271" r:id="rId15"/>
    <p:sldId id="267" r:id="rId16"/>
    <p:sldId id="272" r:id="rId17"/>
    <p:sldId id="268" r:id="rId18"/>
    <p:sldId id="273" r:id="rId19"/>
    <p:sldId id="277" r:id="rId20"/>
    <p:sldId id="278" r:id="rId21"/>
    <p:sldId id="276" r:id="rId22"/>
    <p:sldId id="279" r:id="rId23"/>
    <p:sldId id="275" r:id="rId24"/>
    <p:sldId id="280" r:id="rId25"/>
    <p:sldId id="274" r:id="rId26"/>
    <p:sldId id="281" r:id="rId27"/>
    <p:sldId id="282" r:id="rId28"/>
    <p:sldId id="286" r:id="rId29"/>
    <p:sldId id="284" r:id="rId30"/>
    <p:sldId id="287" r:id="rId31"/>
    <p:sldId id="285" r:id="rId32"/>
    <p:sldId id="288" r:id="rId33"/>
    <p:sldId id="283" r:id="rId34"/>
    <p:sldId id="289" r:id="rId35"/>
    <p:sldId id="291" r:id="rId36"/>
    <p:sldId id="294" r:id="rId37"/>
    <p:sldId id="292" r:id="rId38"/>
    <p:sldId id="295" r:id="rId39"/>
    <p:sldId id="293" r:id="rId40"/>
    <p:sldId id="296" r:id="rId41"/>
    <p:sldId id="290" r:id="rId42"/>
    <p:sldId id="297" r:id="rId43"/>
  </p:sldIdLst>
  <p:sldSz cx="12192000" cy="6858000"/>
  <p:notesSz cx="6858000" cy="9144000"/>
  <p:custDataLst>
    <p:tags r:id="rId45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5190"/>
    <a:srgbClr val="3864B2"/>
    <a:srgbClr val="0F36B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07" autoAdjust="0"/>
    <p:restoredTop sz="96323" autoAdjust="0"/>
  </p:normalViewPr>
  <p:slideViewPr>
    <p:cSldViewPr snapToGrid="0">
      <p:cViewPr>
        <p:scale>
          <a:sx n="125" d="100"/>
          <a:sy n="125" d="100"/>
        </p:scale>
        <p:origin x="-1722" y="-9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87F8006-3746-4D58-B64A-3F2B7AC9C81B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3B2F0D3-EBB9-418F-9969-61D5161EB5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7571E4-9B18-405B-BC89-29B1EE2D0B3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47E1194-7763-4A34-A478-98A7D1295E88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3561E6-7376-4A1A-AAD4-C7D79F18F62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C45446-E743-45DA-A27B-2FF4C69364D9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39FE71-218A-4F58-9FDE-B676972E050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19A7EF-6CC3-4D93-8272-1AF0686601B9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69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2A4B7C-749A-4277-8F86-1B23C8E828F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DD911B-44C8-4486-8C36-0965C2A0CDD0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243EF3-DBF5-42E5-9F8B-450CD41A6F3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584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2812BE-93CE-4419-8748-D4FC02CD8BA8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789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5ABDFD-4749-492D-AF3F-D4E700791DB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993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BD8AAF-3013-4D3B-BA9C-1CAC33F7BFD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FD23937-8E46-44A2-896D-9FD121E3EC4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403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9F0A02-8CB2-4859-AB41-22C80C9C5ADA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608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C87D13-34B5-4024-9B9B-9C22A087B830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D0DFC2-35BF-4C10-8944-064FD7866ED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017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D17F53-07FD-4473-9576-73DF03A2EE4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222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4405BB4-AECE-43F9-854D-AA6AF2379261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427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2EBE328-C92C-46B3-B9BC-B0BC3DDF24BA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632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D359CA-94F9-4B3D-924D-8A8530693330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837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6FA17A-3C6E-4836-9E56-FBFF40941BE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041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078258-DD18-45D6-9207-7DC3C7C5064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246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F7D98F3-6688-4DD2-8C93-F35DAABD45E3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451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7F415B-4FD4-42A1-9512-378F5C75BA5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65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BFC4F6-6BE8-4930-8ACD-1470BF4583A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861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E298C39-5660-4E9E-A3F2-FA98064A5122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065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4C20FF-F483-4C0E-A030-183F09076E0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270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BBE73F-8623-4C57-9F5C-A33DC994113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475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D48E4DD-6311-4B05-9DBB-7116BF980EC9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680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819010-059B-4829-9806-CBBD37EB1CD2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88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B95777-E63A-44A1-9270-358D90139A8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089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4399E0-A1BD-470F-91CB-81EECD97B135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294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906483-9BD6-4030-8C19-EA76A3B9D91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499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0328E5-7190-4F85-9443-C688BD1076A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704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EF08301-1ED8-4210-8EA9-445959F4475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909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FACE08C-EBDE-4CB7-92A3-2A1F2EAF7DFA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113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254940-A86D-46AB-A60D-BE044960695A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318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CB2D83F-79FE-413A-BB12-0D5D8EB3F79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523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B2AF841-4106-4E24-9894-4D44586DE080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728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32E55A-ED2C-4A45-80FA-01857D3AB782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933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1C9FCD-5C1B-4406-83D9-F48E81916C7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0137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B0C82C-1CDA-4AD0-871B-6C38AA2ABAB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D2C30-D7C3-4DC6-8C3B-F96D6CAC9D40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46E39-C6F7-40B3-8A4F-9E021A168F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C9AC8-3BEC-4283-BB99-CD1520F54403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0B4DA-BB8F-4270-B2DB-445698CFE4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F668A-F37D-417E-94A7-86FAEF5A7A4F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46912-A56D-431A-81A0-84381A18E0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9D559-D363-475D-93EC-0CF23B209A0F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88B5D-824E-4833-8BC1-EE0DD8B15B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6470E-0E66-46AE-A8E6-A70A54609FD6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3ADD3-C6BD-430A-B379-8E62C4FD63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A3039-D949-4497-B3E7-E0670B96965D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DB6B2-B6BD-40E7-B1B6-FC90D1FB28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EFCD2-40FE-48CC-93F6-1786C6B91BBF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C3D57-F8BD-4B9B-B0E7-1183204870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6C2DA-C701-452D-9D99-FBE797035A12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E7172-0F9E-42FD-BF1C-3A38BAC7E7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3BCF4-778A-4B1E-B8BF-8553A11EAFB2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65378-41AA-4FAA-9AE0-9D06218C0B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9D009-A197-420A-99C8-D12C2A7D7908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CCF28-8923-4AFA-9E1B-57A700CDD4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D2AFC-9805-46F6-9F93-CEF0CD6E49D4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5413A-97EF-4DBA-8A8E-489E57A527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4008B-1F41-4AC0-87A1-9A80FFCD7364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F764A-F467-4593-9169-F831D70848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4160838" y="2952750"/>
            <a:ext cx="2911475" cy="1016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ОТВЕТ</a:t>
            </a:r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AD876-817E-4C73-A638-316452134999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609F5-BE90-4E13-9E5C-F0A063BFB3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33C8EA-508F-4CF3-9936-68ECCFE7FEDF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6231D5-EDDC-4C24-B0DA-8FDF15F555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4" r:id="rId2"/>
    <p:sldLayoutId id="2147483723" r:id="rId3"/>
    <p:sldLayoutId id="2147483722" r:id="rId4"/>
    <p:sldLayoutId id="2147483721" r:id="rId5"/>
    <p:sldLayoutId id="2147483720" r:id="rId6"/>
    <p:sldLayoutId id="2147483719" r:id="rId7"/>
    <p:sldLayoutId id="2147483718" r:id="rId8"/>
    <p:sldLayoutId id="2147483717" r:id="rId9"/>
    <p:sldLayoutId id="2147483716" r:id="rId10"/>
    <p:sldLayoutId id="2147483715" r:id="rId11"/>
    <p:sldLayoutId id="2147483714" r:id="rId12"/>
    <p:sldLayoutId id="2147483726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5.xml"/><Relationship Id="rId13" Type="http://schemas.openxmlformats.org/officeDocument/2006/relationships/slide" Target="slide37.xml"/><Relationship Id="rId18" Type="http://schemas.openxmlformats.org/officeDocument/2006/relationships/slide" Target="slide39.xml"/><Relationship Id="rId3" Type="http://schemas.openxmlformats.org/officeDocument/2006/relationships/notesSlide" Target="../notesSlides/notesSlide2.xml"/><Relationship Id="rId21" Type="http://schemas.openxmlformats.org/officeDocument/2006/relationships/slide" Target="slide25.xml"/><Relationship Id="rId7" Type="http://schemas.openxmlformats.org/officeDocument/2006/relationships/slide" Target="slide27.xml"/><Relationship Id="rId12" Type="http://schemas.openxmlformats.org/officeDocument/2006/relationships/slide" Target="slide29.xml"/><Relationship Id="rId17" Type="http://schemas.openxmlformats.org/officeDocument/2006/relationships/slide" Target="slide31.xml"/><Relationship Id="rId2" Type="http://schemas.openxmlformats.org/officeDocument/2006/relationships/slideLayout" Target="../slideLayouts/slideLayout2.xml"/><Relationship Id="rId16" Type="http://schemas.openxmlformats.org/officeDocument/2006/relationships/slide" Target="slide23.xml"/><Relationship Id="rId20" Type="http://schemas.openxmlformats.org/officeDocument/2006/relationships/slide" Target="slide17.xml"/><Relationship Id="rId1" Type="http://schemas.openxmlformats.org/officeDocument/2006/relationships/tags" Target="../tags/tag3.xml"/><Relationship Id="rId6" Type="http://schemas.openxmlformats.org/officeDocument/2006/relationships/slide" Target="slide19.xml"/><Relationship Id="rId11" Type="http://schemas.openxmlformats.org/officeDocument/2006/relationships/slide" Target="slide21.xml"/><Relationship Id="rId24" Type="http://schemas.openxmlformats.org/officeDocument/2006/relationships/slide" Target="slide41.xml"/><Relationship Id="rId5" Type="http://schemas.openxmlformats.org/officeDocument/2006/relationships/slide" Target="slide11.xml"/><Relationship Id="rId15" Type="http://schemas.openxmlformats.org/officeDocument/2006/relationships/slide" Target="slide15.xml"/><Relationship Id="rId23" Type="http://schemas.openxmlformats.org/officeDocument/2006/relationships/slide" Target="slide42.xml"/><Relationship Id="rId10" Type="http://schemas.openxmlformats.org/officeDocument/2006/relationships/slide" Target="slide13.xml"/><Relationship Id="rId19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5.xml"/><Relationship Id="rId14" Type="http://schemas.openxmlformats.org/officeDocument/2006/relationships/slide" Target="slide7.xml"/><Relationship Id="rId22" Type="http://schemas.openxmlformats.org/officeDocument/2006/relationships/slide" Target="slide3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5" Type="http://schemas.openxmlformats.org/officeDocument/2006/relationships/slide" Target="slide6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5" Type="http://schemas.openxmlformats.org/officeDocument/2006/relationships/slide" Target="slide8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5" Type="http://schemas.openxmlformats.org/officeDocument/2006/relationships/slide" Target="slide10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Relationship Id="rId6" Type="http://schemas.openxmlformats.org/officeDocument/2006/relationships/image" Target="../media/image3.jpeg"/><Relationship Id="rId5" Type="http://schemas.openxmlformats.org/officeDocument/2006/relationships/slide" Target="slide1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Relationship Id="rId6" Type="http://schemas.openxmlformats.org/officeDocument/2006/relationships/image" Target="../media/image4.jpeg"/><Relationship Id="rId5" Type="http://schemas.openxmlformats.org/officeDocument/2006/relationships/slide" Target="slide14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Relationship Id="rId6" Type="http://schemas.openxmlformats.org/officeDocument/2006/relationships/image" Target="../media/image5.jpeg"/><Relationship Id="rId5" Type="http://schemas.openxmlformats.org/officeDocument/2006/relationships/slide" Target="slide16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.xml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Relationship Id="rId6" Type="http://schemas.openxmlformats.org/officeDocument/2006/relationships/image" Target="../media/image6.jpeg"/><Relationship Id="rId5" Type="http://schemas.openxmlformats.org/officeDocument/2006/relationships/slide" Target="slide18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9.xml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0.xml"/><Relationship Id="rId5" Type="http://schemas.openxmlformats.org/officeDocument/2006/relationships/slide" Target="slide20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1.xml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2.xml"/><Relationship Id="rId5" Type="http://schemas.openxmlformats.org/officeDocument/2006/relationships/slide" Target="slide22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3.xml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4.xml"/><Relationship Id="rId5" Type="http://schemas.openxmlformats.org/officeDocument/2006/relationships/slide" Target="slide24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.xml"/><Relationship Id="rId4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6.xml"/><Relationship Id="rId5" Type="http://schemas.openxmlformats.org/officeDocument/2006/relationships/slide" Target="slide26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7.xml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8.xml"/><Relationship Id="rId6" Type="http://schemas.openxmlformats.org/officeDocument/2006/relationships/image" Target="../media/image7.png"/><Relationship Id="rId5" Type="http://schemas.openxmlformats.org/officeDocument/2006/relationships/slide" Target="slide28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9.xml"/><Relationship Id="rId4" Type="http://schemas.openxmlformats.org/officeDocument/2006/relationships/slide" Target="slide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0.xml"/><Relationship Id="rId6" Type="http://schemas.openxmlformats.org/officeDocument/2006/relationships/image" Target="../media/image8.png"/><Relationship Id="rId5" Type="http://schemas.openxmlformats.org/officeDocument/2006/relationships/slide" Target="slide30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1.xml"/><Relationship Id="rId4" Type="http://schemas.openxmlformats.org/officeDocument/2006/relationships/slide" Target="slide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2.xml"/><Relationship Id="rId6" Type="http://schemas.openxmlformats.org/officeDocument/2006/relationships/image" Target="../media/image9.png"/><Relationship Id="rId5" Type="http://schemas.openxmlformats.org/officeDocument/2006/relationships/slide" Target="slide32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3.xml"/><Relationship Id="rId4" Type="http://schemas.openxmlformats.org/officeDocument/2006/relationships/slide" Target="slide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4.xml"/><Relationship Id="rId6" Type="http://schemas.openxmlformats.org/officeDocument/2006/relationships/image" Target="../media/image10.png"/><Relationship Id="rId5" Type="http://schemas.openxmlformats.org/officeDocument/2006/relationships/slide" Target="slide34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5.xml"/><Relationship Id="rId4" Type="http://schemas.openxmlformats.org/officeDocument/2006/relationships/slide" Target="slide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6.xml"/><Relationship Id="rId5" Type="http://schemas.openxmlformats.org/officeDocument/2006/relationships/slide" Target="slide36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7.xml"/><Relationship Id="rId4" Type="http://schemas.openxmlformats.org/officeDocument/2006/relationships/slide" Target="slide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8.xml"/><Relationship Id="rId5" Type="http://schemas.openxmlformats.org/officeDocument/2006/relationships/slide" Target="slide38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9.xml"/><Relationship Id="rId4" Type="http://schemas.openxmlformats.org/officeDocument/2006/relationships/slide" Target="slide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0.xml"/><Relationship Id="rId5" Type="http://schemas.openxmlformats.org/officeDocument/2006/relationships/slide" Target="slide40.xml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1.xml"/><Relationship Id="rId4" Type="http://schemas.openxmlformats.org/officeDocument/2006/relationships/slide" Target="slide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2.xml"/><Relationship Id="rId5" Type="http://schemas.openxmlformats.org/officeDocument/2006/relationships/slide" Target="slide42.xml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3.xml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89000"/>
              </a:schemeClr>
            </a:gs>
            <a:gs pos="22000">
              <a:schemeClr val="accent5">
                <a:lumMod val="89000"/>
              </a:schemeClr>
            </a:gs>
            <a:gs pos="62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Прямоугольник 2"/>
          <p:cNvSpPr>
            <a:spLocks noChangeArrowheads="1"/>
          </p:cNvSpPr>
          <p:nvPr/>
        </p:nvSpPr>
        <p:spPr bwMode="auto">
          <a:xfrm>
            <a:off x="2451100" y="5178425"/>
            <a:ext cx="7278688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10-Й клас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16389" name="Picture 5" descr="Are Jeopardy! Contestants Getting Better? - IG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30475" y="1047750"/>
            <a:ext cx="7094538" cy="399097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D5190"/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98450" y="184150"/>
          <a:ext cx="11676063" cy="6627813"/>
        </p:xfrm>
        <a:graphic>
          <a:graphicData uri="http://schemas.openxmlformats.org/drawingml/2006/table">
            <a:tbl>
              <a:tblPr/>
              <a:tblGrid>
                <a:gridCol w="2335213"/>
                <a:gridCol w="2335212"/>
                <a:gridCol w="2335213"/>
                <a:gridCol w="2335212"/>
                <a:gridCol w="2335213"/>
              </a:tblGrid>
              <a:tr h="1254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История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Философия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Экономика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Психология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Иностранный язык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</a:tr>
              <a:tr h="1611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4" action="ppaction://hlinksldjump"/>
                        </a:rPr>
                        <a:t>200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5" action="ppaction://hlinksldjump"/>
                        </a:rPr>
                        <a:t>200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6" action="ppaction://hlinksldjump"/>
                        </a:rPr>
                        <a:t>200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7" action="ppaction://hlinksldjump"/>
                        </a:rPr>
                        <a:t>200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8" action="ppaction://hlinksldjump"/>
                        </a:rPr>
                        <a:t>200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</a:tr>
              <a:tr h="1254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9" action="ppaction://hlinksldjump"/>
                        </a:rPr>
                        <a:t>400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0" action="ppaction://hlinksldjump"/>
                        </a:rPr>
                        <a:t>400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1" action="ppaction://hlinksldjump"/>
                        </a:rPr>
                        <a:t>400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2" action="ppaction://hlinksldjump"/>
                        </a:rPr>
                        <a:t>400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3" action="ppaction://hlinksldjump"/>
                        </a:rPr>
                        <a:t>400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</a:tr>
              <a:tr h="1254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4" action="ppaction://hlinksldjump"/>
                        </a:rPr>
                        <a:t>600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5" action="ppaction://hlinksldjump"/>
                        </a:rPr>
                        <a:t>600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6" action="ppaction://hlinksldjump"/>
                        </a:rPr>
                        <a:t>600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7" action="ppaction://hlinksldjump"/>
                        </a:rPr>
                        <a:t>600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8" action="ppaction://hlinksldjump"/>
                        </a:rPr>
                        <a:t>600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</a:tr>
              <a:tr h="1254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19" action="ppaction://hlinksldjump"/>
                        </a:rPr>
                        <a:t>800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20" action="ppaction://hlinksldjump"/>
                        </a:rPr>
                        <a:t>800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21" action="ppaction://hlinksldjump"/>
                        </a:rPr>
                        <a:t>800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22" action="ppaction://hlinksldjump"/>
                        </a:rPr>
                        <a:t>800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Calibri" pitchFamily="34" charset="0"/>
                          <a:cs typeface="Arial" charset="0"/>
                          <a:hlinkClick r:id="rId23" action="ppaction://hlinksldjump"/>
                        </a:rPr>
                        <a:t>800</a:t>
                      </a:r>
                      <a:endParaRPr kumimoji="0" lang="ru-RU" sz="2400" b="1" i="0" u="sng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36B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/>
              <a:tblGrid>
                <a:gridCol w="4391025"/>
                <a:gridCol w="1981200"/>
                <a:gridCol w="1952625"/>
                <a:gridCol w="1905000"/>
                <a:gridCol w="1962150"/>
              </a:tblGrid>
              <a:tr h="1371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Події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4" action="ppaction://hlinksldjump"/>
                        </a:rPr>
                        <a:t>20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9" action="ppaction://hlinksldjump"/>
                        </a:rPr>
                        <a:t>40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4" action="ppaction://hlinksldjump"/>
                        </a:rPr>
                        <a:t>60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9" action="ppaction://hlinksldjump"/>
                        </a:rPr>
                        <a:t>80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Портрет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5" action="ppaction://hlinksldjump"/>
                        </a:rPr>
                        <a:t>20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0" action="ppaction://hlinksldjump"/>
                        </a:rPr>
                        <a:t>40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5" action="ppaction://hlinksldjump"/>
                        </a:rPr>
                        <a:t>60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20" action="ppaction://hlinksldjump"/>
                        </a:rPr>
                        <a:t>80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Терміни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6" action="ppaction://hlinksldjump"/>
                        </a:rPr>
                        <a:t>20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1" action="ppaction://hlinksldjump"/>
                        </a:rPr>
                        <a:t>40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6" action="ppaction://hlinksldjump"/>
                        </a:rPr>
                        <a:t>60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21" action="ppaction://hlinksldjump"/>
                        </a:rPr>
                        <a:t>80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Історична карта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7" action="ppaction://hlinksldjump"/>
                        </a:rPr>
                        <a:t>20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2" action="ppaction://hlinksldjump"/>
                        </a:rPr>
                        <a:t>40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7" action="ppaction://hlinksldjump"/>
                        </a:rPr>
                        <a:t>60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22" action="ppaction://hlinksldjump"/>
                        </a:rPr>
                        <a:t>80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Дати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8" action="ppaction://hlinksldjump"/>
                        </a:rPr>
                        <a:t>20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3" action="ppaction://hlinksldjump"/>
                        </a:rPr>
                        <a:t>40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8" action="ppaction://hlinksldjump"/>
                        </a:rPr>
                        <a:t>60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24" action="ppaction://hlinksldjump"/>
                        </a:rPr>
                        <a:t>80</a:t>
                      </a:r>
                      <a:endParaRPr kumimoji="0" lang="ru-RU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2"/>
          <p:cNvSpPr>
            <a:spLocks noChangeArrowheads="1"/>
          </p:cNvSpPr>
          <p:nvPr/>
        </p:nvSpPr>
        <p:spPr bwMode="auto">
          <a:xfrm>
            <a:off x="2451100" y="269875"/>
            <a:ext cx="7278688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Події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20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В якому році закінчилася Перша світова війна?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20483" name="Picture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>
            <a:hlinkClick r:id="rId4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1918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Rectangle 5">
            <a:hlinkClick r:id="rId4" action="ppaction://hlinksldjump"/>
          </p:cNvPr>
          <p:cNvSpPr/>
          <p:nvPr/>
        </p:nvSpPr>
        <p:spPr>
          <a:xfrm>
            <a:off x="4446588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24580" name="Прямоугольник 2"/>
          <p:cNvSpPr>
            <a:spLocks noChangeArrowheads="1"/>
          </p:cNvSpPr>
          <p:nvPr/>
        </p:nvSpPr>
        <p:spPr bwMode="auto">
          <a:xfrm>
            <a:off x="2457450" y="327025"/>
            <a:ext cx="7278688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Події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40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В якому році завершилася друга п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’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ятирічка</a:t>
            </a:r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  <a:hlinkClick r:id="rId4" action="ppaction://hlinksldjump"/>
              </a:rPr>
              <a:t>До вибору питання→</a:t>
            </a:r>
            <a:endParaRPr lang="ru-RU" sz="2500" u="sng">
              <a:solidFill>
                <a:srgbClr val="FFE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Open Sans"/>
              <a:ea typeface="Open Sans"/>
              <a:cs typeface="Open Sans"/>
            </a:endParaRPr>
          </a:p>
        </p:txBody>
      </p:sp>
      <p:sp>
        <p:nvSpPr>
          <p:cNvPr id="26627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0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1937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28676" name="Прямоугольник 2"/>
          <p:cNvSpPr>
            <a:spLocks noChangeArrowheads="1"/>
          </p:cNvSpPr>
          <p:nvPr/>
        </p:nvSpPr>
        <p:spPr bwMode="auto">
          <a:xfrm>
            <a:off x="2457450" y="434975"/>
            <a:ext cx="7278688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Події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60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В якому році було створено Українську Центральну Раду?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30723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1917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32772" name="Прямоугольник 2"/>
          <p:cNvSpPr>
            <a:spLocks noChangeArrowheads="1"/>
          </p:cNvSpPr>
          <p:nvPr/>
        </p:nvSpPr>
        <p:spPr bwMode="auto">
          <a:xfrm>
            <a:off x="2457450" y="463550"/>
            <a:ext cx="7278688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Події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80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В якому році почали впроваджувати НЕП?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34819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1921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  <a:endParaRPr lang="ru-RU" sz="20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Open Sans"/>
              <a:ea typeface="Open Sans"/>
              <a:cs typeface="Open Sans"/>
            </a:endParaRPr>
          </a:p>
        </p:txBody>
      </p:sp>
      <p:sp>
        <p:nvSpPr>
          <p:cNvPr id="36868" name="Прямоугольник 2"/>
          <p:cNvSpPr>
            <a:spLocks noChangeArrowheads="1"/>
          </p:cNvSpPr>
          <p:nvPr/>
        </p:nvSpPr>
        <p:spPr bwMode="auto">
          <a:xfrm>
            <a:off x="2457450" y="412750"/>
            <a:ext cx="7278688" cy="275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Портрет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20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Кого зображено на фото?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36869" name="Picture 6" descr="Михайло Грушевський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1038" y="1393825"/>
            <a:ext cx="2073275" cy="324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38915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Михайло Грушевський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40964" name="Прямоугольник 2"/>
          <p:cNvSpPr>
            <a:spLocks noChangeArrowheads="1"/>
          </p:cNvSpPr>
          <p:nvPr/>
        </p:nvSpPr>
        <p:spPr bwMode="auto">
          <a:xfrm>
            <a:off x="2457450" y="423863"/>
            <a:ext cx="7278688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Портрет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40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Кого зображено на фото?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40965" name="Picture 6" descr="undefine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6388" y="1497013"/>
            <a:ext cx="27432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43011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Володимир Винниченко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45060" name="Прямоугольник 2"/>
          <p:cNvSpPr>
            <a:spLocks noChangeArrowheads="1"/>
          </p:cNvSpPr>
          <p:nvPr/>
        </p:nvSpPr>
        <p:spPr bwMode="auto">
          <a:xfrm>
            <a:off x="2457450" y="465138"/>
            <a:ext cx="7278688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Портрет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60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Кого зображено на фото?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45061" name="Picture 6" descr="Нестор Махно в лагере для перемещенных лиц в Румынии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3838" y="1671638"/>
            <a:ext cx="2352675" cy="362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47107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Нестор Махно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49156" name="Прямоугольник 2"/>
          <p:cNvSpPr>
            <a:spLocks noChangeArrowheads="1"/>
          </p:cNvSpPr>
          <p:nvPr/>
        </p:nvSpPr>
        <p:spPr bwMode="auto">
          <a:xfrm>
            <a:off x="2457450" y="482600"/>
            <a:ext cx="7278688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Портрет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80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Кого зображено на фото?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49157" name="Picture 6" descr="Петлюра, Симон Васильевич — Википедия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7375" y="1633538"/>
            <a:ext cx="28384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51203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Симон Петлюра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53252" name="Прямоугольник 2"/>
          <p:cNvSpPr>
            <a:spLocks noChangeArrowheads="1"/>
          </p:cNvSpPr>
          <p:nvPr/>
        </p:nvSpPr>
        <p:spPr bwMode="auto">
          <a:xfrm>
            <a:off x="2457450" y="530225"/>
            <a:ext cx="7278688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Терміни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20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Організована збройна боротьба між державами, у якій брала участь більшість країн світу – це…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55299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Світова війна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57348" name="Прямоугольник 2"/>
          <p:cNvSpPr>
            <a:spLocks noChangeArrowheads="1"/>
          </p:cNvSpPr>
          <p:nvPr/>
        </p:nvSpPr>
        <p:spPr bwMode="auto">
          <a:xfrm>
            <a:off x="2457450" y="454025"/>
            <a:ext cx="7278688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Терміни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40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Плата, що накладається на переможену державу на користь держави-переможця – це …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59395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Контрибуція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61444" name="Прямоугольник 2"/>
          <p:cNvSpPr>
            <a:spLocks noChangeArrowheads="1"/>
          </p:cNvSpPr>
          <p:nvPr/>
        </p:nvSpPr>
        <p:spPr bwMode="auto">
          <a:xfrm>
            <a:off x="2457450" y="415925"/>
            <a:ext cx="7278688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Терміни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60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Засилля різноманітних неконтрольованих збройних формувань в умовах відсутності або слабкості влади в 1918-1923 рр. – це…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63491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Отаманщина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65540" name="Прямоугольник 2"/>
          <p:cNvSpPr>
            <a:spLocks noChangeArrowheads="1"/>
          </p:cNvSpPr>
          <p:nvPr/>
        </p:nvSpPr>
        <p:spPr bwMode="auto">
          <a:xfrm>
            <a:off x="2457450" y="504825"/>
            <a:ext cx="7278688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Терміни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80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Поширена назва заможного селянства в Україні – це …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67587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Куркуль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69636" name="Прямоугольник 2"/>
          <p:cNvSpPr>
            <a:spLocks noChangeArrowheads="1"/>
          </p:cNvSpPr>
          <p:nvPr/>
        </p:nvSpPr>
        <p:spPr bwMode="auto">
          <a:xfrm>
            <a:off x="2457450" y="155575"/>
            <a:ext cx="7278688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Історична карта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20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				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				Що зображено 			на карті?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69637" name="Picture 5" descr="111111111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735013"/>
            <a:ext cx="6176963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71683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Троїстий (Четвертний) союз та Антанта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73732" name="Прямоугольник 2"/>
          <p:cNvSpPr>
            <a:spLocks noChangeArrowheads="1"/>
          </p:cNvSpPr>
          <p:nvPr/>
        </p:nvSpPr>
        <p:spPr bwMode="auto">
          <a:xfrm>
            <a:off x="2457450" y="80963"/>
            <a:ext cx="7278688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Історична карта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40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Яка війна зображена на карті?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73733" name="Picture 5" descr="2222222222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35150" y="677863"/>
            <a:ext cx="8774113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75779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Радянсько-польська війна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77828" name="Прямоугольник 2"/>
          <p:cNvSpPr>
            <a:spLocks noChangeArrowheads="1"/>
          </p:cNvSpPr>
          <p:nvPr/>
        </p:nvSpPr>
        <p:spPr bwMode="auto">
          <a:xfrm>
            <a:off x="2457450" y="92075"/>
            <a:ext cx="7278688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Історична карта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60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			Яка битва 					зображена на карті?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77829" name="Picture 5" descr="3333333333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77863"/>
            <a:ext cx="5043488" cy="549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79875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Галицька битва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81924" name="Прямоугольник 2"/>
          <p:cNvSpPr>
            <a:spLocks noChangeArrowheads="1"/>
          </p:cNvSpPr>
          <p:nvPr/>
        </p:nvSpPr>
        <p:spPr bwMode="auto">
          <a:xfrm>
            <a:off x="2457450" y="0"/>
            <a:ext cx="7278688" cy="542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Історична карта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80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Яка подія зображена на карті?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81925" name="Picture 5" descr="44444444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70200" y="654050"/>
            <a:ext cx="6473825" cy="396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83971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Голодомор 1932-1933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  <a:endParaRPr lang="ru-RU" sz="20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Open Sans"/>
              <a:ea typeface="Open Sans"/>
              <a:cs typeface="Open Sans"/>
            </a:endParaRPr>
          </a:p>
        </p:txBody>
      </p:sp>
      <p:sp>
        <p:nvSpPr>
          <p:cNvPr id="86020" name="Прямоугольник 2"/>
          <p:cNvSpPr>
            <a:spLocks noChangeArrowheads="1"/>
          </p:cNvSpPr>
          <p:nvPr/>
        </p:nvSpPr>
        <p:spPr bwMode="auto">
          <a:xfrm>
            <a:off x="2457450" y="69850"/>
            <a:ext cx="7278688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Дати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20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Що сталося 30 грудня 1922 року?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88067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Створено СРСР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90116" name="Прямоугольник 2"/>
          <p:cNvSpPr>
            <a:spLocks noChangeArrowheads="1"/>
          </p:cNvSpPr>
          <p:nvPr/>
        </p:nvSpPr>
        <p:spPr bwMode="auto">
          <a:xfrm>
            <a:off x="2457450" y="206375"/>
            <a:ext cx="7278688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Дати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40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Що трапилося 29 квітня 1918 року?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92163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Державний переворот Скоропадського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94212" name="Прямоугольник 2"/>
          <p:cNvSpPr>
            <a:spLocks noChangeArrowheads="1"/>
          </p:cNvSpPr>
          <p:nvPr/>
        </p:nvSpPr>
        <p:spPr bwMode="auto">
          <a:xfrm>
            <a:off x="2457450" y="179388"/>
            <a:ext cx="7278688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Дати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60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Що трапилося 1 серпня 1914 року?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96259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Розпочалася Перша світова війна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51475" y="5678488"/>
            <a:ext cx="1309688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  <p:sp>
        <p:nvSpPr>
          <p:cNvPr id="98308" name="Прямоугольник 2"/>
          <p:cNvSpPr>
            <a:spLocks noChangeArrowheads="1"/>
          </p:cNvSpPr>
          <p:nvPr/>
        </p:nvSpPr>
        <p:spPr bwMode="auto">
          <a:xfrm>
            <a:off x="2457450" y="0"/>
            <a:ext cx="7278688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Дати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 </a:t>
            </a:r>
            <a:r>
              <a:rPr lang="en-US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en-US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80 балів</a:t>
            </a: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Що сталося 22 січня 1918 року?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4448175" y="5719763"/>
            <a:ext cx="3302000" cy="47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500" u="sng">
                <a:solidFill>
                  <a:srgbClr val="FFE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До вибору питання→</a:t>
            </a:r>
          </a:p>
        </p:txBody>
      </p:sp>
      <p:sp>
        <p:nvSpPr>
          <p:cNvPr id="100355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Проголошено 4-й універсал </a:t>
            </a:r>
            <a:b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35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(Незалежність УНР)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ISPRING_PLAYERS_CUSTOMIZATION" val="UEsDBBQAAgAIAAlvgUipAcR2+wIAALAIAAAUAAAAdW5pdmVyc2FsL3BsYXllci54bWytVU1v2zAMPadA/4Ohe6WkH2sb2C26AsUO61Ag67ZboNqKrcW2PEmum/76UZK/53QrsEMCm+J7pMhH2r9+yVLvmUnFRR6gBZ4jj+WhiHgeB+jx693RBbq+Ojzwi5TumPR4FKAy5wZAU+RFTIWSFxrAD1QnAeoZMDAjr5BcSK53wH0G3G2k41N0eDADl1wFKNG6WBJSVRXmChB5rERaGhKFQ5GRQjLFcs0kcWkgr8Eu9d/R8MtETvSuYKqHLPT7A9ckLceL4gOS6gQLGZPj+XxBftx/XoUJy+gRz5WmeciQB5Wc2VI+0XB7L6IyZcrYZr5LcsW0NklY28zXS764yD0lwwA5h3XGlKIxUzjNY0QclkyA/U1KVVLzqAGt4VVbXvNav7V5XzdutnOkcy7Kp5SrBI76kM46CfTJMKqf2etaBT02CrozTMiT7FfJJYvs67dWjPMFcgFbxdk8sapCOICnOxpqIXe3AAMV1R3EbdOwaxq2oJYDt9FXHQVqbrthVJeSNaWa+c88YuILlZIaWVxpWTKfjIw1lgzBPnFXrpvUNcRPdJae/UNvjN+oNT/VW52xgP/RmE9A1NaE5xF7uePgo1kGNdUMim1sWBcpNjG7nFT5lPV0PTC5HOumwEU8TWXMYAwjqinp7GQflEmqwCUs5QjbO9gLTnicpPDTkwzj0700GZXbSYbewV5wKsLtBLQ1t2Uk4zqOxNQqyCcT68QPS6VFxl+tPAd7Ri+tDt8auebopuDtwfn8j1EcxGgGc4MmVpd56u2r5vDBzKlWnc+6cJaBWmEemC4L59XMQlmMfCK2oWWqb/s5NfuwBx3lPDUd01zfQe+iWvFX5lU8Ml+6xYmpScKMZgL04eKkxwD9hO0yCG9N+yJuRN7UAWNi39y/rWiz5evWua7v67APNXzmrHIYN1MfQR2xFGUejXqIi+4jolLYaTeSUS9lG7jR4hhEKooAncJDfefLs8vuyueLywZr83pwgV0u71jpdcKdgkit6/Yifr0b4PE3UEsBAgAAFAACAAgACW+BSKkBxHb7AgAAsAgAABQAAAAAAAAAAQAAAAAAAAAAAHVuaXZlcnNhbC9wbGF5ZXIueG1sUEsFBgAAAAABAAEAQgAAAC0DAAAAAA=="/>
  <p:tag name="ISPRING_PRESENTATION_TITLE" val="СВОЯ ИГРА"/>
  <p:tag name="ARTICULATE_SLIDE_COUNT" val="42"/>
  <p:tag name="ARTICULATE_PROJECT_OPEN" val="0"/>
  <p:tag name="ISPRING_UUID" val="{057A1C99-AAD4-4B36-81AC-138FA0944F7E}"/>
  <p:tag name="ISPRING_RESOURCE_FOLDER" val="C:\Users\olga.kokoulina\Documents\СВОЯ ИГРА - Copy\"/>
  <p:tag name="ISPRING_PRESENTATION_PATH" val="C:\Users\olga.kokoulina\Documents\СВОЯ ИГРА - Copy.pptx"/>
  <p:tag name="ISPRING_PROJECT_FOLDER_UPDATED" val="1"/>
  <p:tag name="ISPRING_SCREEN_RECS_UPDATED" val="C:\Users\olga.kokoulina\Documents\СВОЯ ИГРА - Copy"/>
  <p:tag name="ISPRING_RESOURCE_PATHS_HASH_PRESENTER" val="30a29568428e1fbe1e9622116143a56fc151e3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Тема Office">
  <a:themeElements>
    <a:clrScheme name="Custom 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EE599"/>
      </a:hlink>
      <a:folHlink>
        <a:srgbClr val="2D519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3962</TotalTime>
  <Words>415</Words>
  <Application>Microsoft Office PowerPoint</Application>
  <PresentationFormat>Произвольный</PresentationFormat>
  <Paragraphs>293</Paragraphs>
  <Slides>42</Slides>
  <Notes>42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42</vt:i4>
      </vt:variant>
    </vt:vector>
  </HeadingPairs>
  <TitlesOfParts>
    <vt:vector size="48" baseType="lpstr">
      <vt:lpstr>Arial</vt:lpstr>
      <vt:lpstr>Calibri Light</vt:lpstr>
      <vt:lpstr>Calibri</vt:lpstr>
      <vt:lpstr>Open Sans</vt:lpstr>
      <vt:lpstr>Тема Office</vt:lpstr>
      <vt:lpstr>Тема Office</vt:lpstr>
      <vt:lpstr>Слайд 1</vt:lpstr>
      <vt:lpstr>Слайд 2</vt:lpstr>
      <vt:lpstr>Слайд 3</vt:lpstr>
      <vt:lpstr>1918</vt:lpstr>
      <vt:lpstr>Слайд 5</vt:lpstr>
      <vt:lpstr>1937</vt:lpstr>
      <vt:lpstr>Слайд 7</vt:lpstr>
      <vt:lpstr>1917</vt:lpstr>
      <vt:lpstr>Слайд 9</vt:lpstr>
      <vt:lpstr>1921</vt:lpstr>
      <vt:lpstr>Слайд 11</vt:lpstr>
      <vt:lpstr>Михайло Грушевський</vt:lpstr>
      <vt:lpstr>Слайд 13</vt:lpstr>
      <vt:lpstr>Володимир Винниченко</vt:lpstr>
      <vt:lpstr>Слайд 15</vt:lpstr>
      <vt:lpstr>Нестор Махно</vt:lpstr>
      <vt:lpstr>Слайд 17</vt:lpstr>
      <vt:lpstr>Симон Петлюра</vt:lpstr>
      <vt:lpstr>Слайд 19</vt:lpstr>
      <vt:lpstr>Світова війна</vt:lpstr>
      <vt:lpstr>Слайд 21</vt:lpstr>
      <vt:lpstr>Контрибуція</vt:lpstr>
      <vt:lpstr>Слайд 23</vt:lpstr>
      <vt:lpstr>Отаманщина</vt:lpstr>
      <vt:lpstr>Слайд 25</vt:lpstr>
      <vt:lpstr>Куркуль</vt:lpstr>
      <vt:lpstr>Слайд 27</vt:lpstr>
      <vt:lpstr>Троїстий (Четвертний) союз та Антанта</vt:lpstr>
      <vt:lpstr>Слайд 29</vt:lpstr>
      <vt:lpstr>Радянсько-польська війна</vt:lpstr>
      <vt:lpstr>Слайд 31</vt:lpstr>
      <vt:lpstr>Галицька битва</vt:lpstr>
      <vt:lpstr>Слайд 33</vt:lpstr>
      <vt:lpstr>Голодомор 1932-1933</vt:lpstr>
      <vt:lpstr>Слайд 35</vt:lpstr>
      <vt:lpstr>Створено СРСР</vt:lpstr>
      <vt:lpstr>Слайд 37</vt:lpstr>
      <vt:lpstr>Державний переворот Скоропадського</vt:lpstr>
      <vt:lpstr>Слайд 39</vt:lpstr>
      <vt:lpstr>Розпочалася Перша світова війна</vt:lpstr>
      <vt:lpstr>Слайд 41</vt:lpstr>
      <vt:lpstr>Проголошено 4-й універсал  (Незалежність УНР)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creator>Olga Kokoulina</dc:creator>
  <cp:lastModifiedBy>Terekhov</cp:lastModifiedBy>
  <cp:revision>97</cp:revision>
  <dcterms:created xsi:type="dcterms:W3CDTF">2017-04-04T07:27:35Z</dcterms:created>
  <dcterms:modified xsi:type="dcterms:W3CDTF">2025-02-22T21:26:38Z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F2CB6D5A-1B8B-4A8E-ADC4-3A0669CDCAD4</vt:lpwstr>
  </property>
  <property fmtid="{D5CDD505-2E9C-101B-9397-08002B2CF9AE}" pid="3" name="ArticulatePath">
    <vt:lpwstr>Презентация2</vt:lpwstr>
  </property>
</Properties>
</file>