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3" r:id="rId7"/>
    <p:sldId id="269" r:id="rId8"/>
    <p:sldId id="270" r:id="rId9"/>
    <p:sldId id="266" r:id="rId10"/>
    <p:sldId id="271" r:id="rId11"/>
    <p:sldId id="277" r:id="rId12"/>
    <p:sldId id="278" r:id="rId13"/>
    <p:sldId id="276" r:id="rId14"/>
    <p:sldId id="279" r:id="rId15"/>
  </p:sldIdLst>
  <p:sldSz cx="12192000" cy="6858000"/>
  <p:notesSz cx="6858000" cy="9144000"/>
  <p:custDataLst>
    <p:tags r:id="rId17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5190"/>
    <a:srgbClr val="3864B2"/>
    <a:srgbClr val="0F36B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7" autoAdjust="0"/>
    <p:restoredTop sz="96323" autoAdjust="0"/>
  </p:normalViewPr>
  <p:slideViewPr>
    <p:cSldViewPr snapToGrid="0">
      <p:cViewPr>
        <p:scale>
          <a:sx n="150" d="100"/>
          <a:sy n="150" d="100"/>
        </p:scale>
        <p:origin x="-762" y="-4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0738518-0B0D-496B-A4D3-AEAE1E1042BD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4BA4075-96E3-48D6-BC66-B071FDF023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0CB0FE-B22E-4BBB-AD17-9935314034B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DA2D81F-BBBC-4A3A-82BB-478FE20AE965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811832-5CD6-4FCB-95A4-DC5B36B0B4B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800950-8D36-4B48-AA35-4A297A09E26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9E50BAA-51EA-4062-8E46-583C4358018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0C4DC0-C3BE-420E-896B-0D5ED70E35B8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789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D898AC-B1B3-47D1-AD39-9582F8C3592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993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D9F8FD-6AF5-42C5-B597-416368F9E4CC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F33C2F9-A6CD-4442-89C0-73BC8B768D7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403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3B4103-91BE-4BAE-8117-62EB8EC9B32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427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4817EE-6334-4F9C-B675-6AAA98EDA87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632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01F8A07-9A29-429B-B319-DEF13C5C035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837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D2C8AF-3977-426D-89D2-8570D1F6BE45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041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4BD465-643F-4E2C-8346-61D4B11B158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EDAE5-CFF8-46BD-B978-BC49114E5506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DA79B-A9D2-4133-8974-08CC61BCA7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BE00D-5A44-4F91-8455-BB0022695B55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97432-925C-4919-AAA9-18CA5413DC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2978C-4E9A-4B41-89FC-4D836B61D737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219EC-3DD7-4B25-AA83-974F222405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198C5-B770-4509-A01F-8A41AB29BBE9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4535F-F85F-43F2-B83A-89772D3065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94532-CA85-4DD8-BAE6-73FA8CBC67FB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7578F-4072-4214-BF16-AE5F7667B6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3C1F8-3BAA-4FCF-847C-0E809DDDD8D9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5CBC5-9D87-4C9B-9954-8E92FA0A1A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E29F-F9BD-4F11-8E3D-2CB77C581135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E8761-B428-4663-ADB1-EA87B7082D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CFBBB-C0F9-471A-ABE7-3FFEF5AD017D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F10F8-A734-45E1-8044-2B3F0038D3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8B562-70C6-4E48-B022-1D1E22EC61C9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5E85E-F8E9-411D-B4DE-422E6371F5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ED2CF-D335-4BB1-B233-CB370F060CAB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FDAC4-3C23-48C7-8FAB-EE2D02037C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0BD85-B783-494B-8D1C-B378441E572A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A3C57-A06D-4436-AA24-92D7826DF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5E4EC-6B93-46BB-BCC7-C5DEF5EE6F19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67894-F8FE-4AB1-B794-C2A2476A42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4160838" y="2952750"/>
            <a:ext cx="2911475" cy="1016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ОТВЕТ</a:t>
            </a: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6C9DB-FBFC-4FD5-83A8-A0FD63E67130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BC7A5-0483-41AE-89CF-9A8E056BCD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D13E3F-0CB3-43D3-9285-9E5A5C65ADD5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0C2A01-E59E-44B1-B3B7-385070A107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4" r:id="rId2"/>
    <p:sldLayoutId id="2147483723" r:id="rId3"/>
    <p:sldLayoutId id="2147483722" r:id="rId4"/>
    <p:sldLayoutId id="2147483721" r:id="rId5"/>
    <p:sldLayoutId id="2147483720" r:id="rId6"/>
    <p:sldLayoutId id="2147483719" r:id="rId7"/>
    <p:sldLayoutId id="2147483718" r:id="rId8"/>
    <p:sldLayoutId id="2147483717" r:id="rId9"/>
    <p:sldLayoutId id="2147483716" r:id="rId10"/>
    <p:sldLayoutId id="2147483715" r:id="rId11"/>
    <p:sldLayoutId id="2147483714" r:id="rId12"/>
    <p:sldLayoutId id="2147483726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notesSlide" Target="../notesSlides/notesSlide2.xml"/><Relationship Id="rId7" Type="http://schemas.openxmlformats.org/officeDocument/2006/relationships/slide" Target="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3.xml"/><Relationship Id="rId9" Type="http://schemas.openxmlformats.org/officeDocument/2006/relationships/slide" Target="slide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5" Type="http://schemas.openxmlformats.org/officeDocument/2006/relationships/slide" Target="slide6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5" Type="http://schemas.openxmlformats.org/officeDocument/2006/relationships/slide" Target="slide8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5" Type="http://schemas.openxmlformats.org/officeDocument/2006/relationships/slide" Target="slide10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6" Type="http://schemas.openxmlformats.org/officeDocument/2006/relationships/image" Target="../media/image4.png"/><Relationship Id="rId5" Type="http://schemas.openxmlformats.org/officeDocument/2006/relationships/slide" Target="slide1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Relationship Id="rId5" Type="http://schemas.openxmlformats.org/officeDocument/2006/relationships/image" Target="../media/image5.pn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Relationship Id="rId6" Type="http://schemas.openxmlformats.org/officeDocument/2006/relationships/image" Target="../media/image6.jpeg"/><Relationship Id="rId5" Type="http://schemas.openxmlformats.org/officeDocument/2006/relationships/slide" Target="slide14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89000"/>
              </a:schemeClr>
            </a:gs>
            <a:gs pos="22000">
              <a:schemeClr val="accent5">
                <a:lumMod val="89000"/>
              </a:schemeClr>
            </a:gs>
            <a:gs pos="62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97013" y="5619750"/>
            <a:ext cx="9144000" cy="890588"/>
          </a:xfrm>
        </p:spPr>
        <p:txBody>
          <a:bodyPr/>
          <a:lstStyle/>
          <a:p>
            <a:pPr eaLnBrk="1" hangingPunct="1"/>
            <a:r>
              <a:rPr lang="uk-UA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Фінал</a:t>
            </a:r>
            <a:endParaRPr lang="ru-RU" smtClean="0">
              <a:solidFill>
                <a:schemeClr val="bg1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16389" name="Picture 5" descr="Are Jeopardy! Contestants Getting Better? - IG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08150" y="620713"/>
            <a:ext cx="8763000" cy="4929187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D5190"/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524" name="Group 92"/>
          <p:cNvGraphicFramePr>
            <a:graphicFrameLocks noGrp="1"/>
          </p:cNvGraphicFramePr>
          <p:nvPr/>
        </p:nvGraphicFramePr>
        <p:xfrm>
          <a:off x="0" y="0"/>
          <a:ext cx="12192000" cy="6985000"/>
        </p:xfrm>
        <a:graphic>
          <a:graphicData uri="http://schemas.openxmlformats.org/drawingml/2006/table">
            <a:tbl>
              <a:tblPr/>
              <a:tblGrid>
                <a:gridCol w="5648325"/>
                <a:gridCol w="3444875"/>
                <a:gridCol w="3098800"/>
              </a:tblGrid>
              <a:tr h="2147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Загадки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4" action="ppaction://hlinksldjump"/>
                        </a:rPr>
                        <a:t>*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5" action="ppaction://hlinksldjump"/>
                        </a:rPr>
                        <a:t>**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</a:tr>
              <a:tr h="2459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Вислови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знаменитих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людей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</a:rPr>
                        <a:t>*</a:t>
                      </a: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6" action="ppaction://hlinksldjump"/>
                        </a:rPr>
                        <a:t>*</a:t>
                      </a: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</a:rPr>
                        <a:t>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7" action="ppaction://hlinksldjump"/>
                        </a:rPr>
                        <a:t>****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</a:tr>
              <a:tr h="2378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Речі</a:t>
                      </a:r>
                      <a:endParaRPr kumimoji="0" lang="ru-RU" sz="2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</a:rPr>
                        <a:t>**</a:t>
                      </a: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8" action="ppaction://hlinksldjump"/>
                        </a:rPr>
                        <a:t>*</a:t>
                      </a: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9" action="ppaction://hlinksldjump"/>
                        </a:rPr>
                        <a:t>******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2"/>
          <p:cNvSpPr>
            <a:spLocks noChangeArrowheads="1"/>
          </p:cNvSpPr>
          <p:nvPr/>
        </p:nvSpPr>
        <p:spPr bwMode="auto">
          <a:xfrm>
            <a:off x="2457450" y="0"/>
            <a:ext cx="7278688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Загадки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*</a:t>
            </a:r>
          </a:p>
        </p:txBody>
      </p:sp>
      <p:pic>
        <p:nvPicPr>
          <p:cNvPr id="20483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20485" name="Прямоугольник 2"/>
          <p:cNvSpPr>
            <a:spLocks noChangeArrowheads="1"/>
          </p:cNvSpPr>
          <p:nvPr/>
        </p:nvSpPr>
        <p:spPr bwMode="auto">
          <a:xfrm>
            <a:off x="7904163" y="2205038"/>
            <a:ext cx="4287837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В 19 сто</a:t>
            </a:r>
            <a:r>
              <a:rPr lang="uk-UA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літті шахтарі Англії брали в забій канарок.</a:t>
            </a:r>
          </a:p>
          <a:p>
            <a:pPr algn="ctr"/>
            <a:r>
              <a:rPr lang="uk-UA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Навіщо?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20486" name="Picture 7" descr="Поиграем? Публикуем интересные вопросы/ответы для «Что, Где, Когда?»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141413"/>
            <a:ext cx="566737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Канарки грали роль покажчика вмісту шкідливих газів у повітрі. Шахтарям необхідно було терміново виходити зі штольні, якщо канарка в клітці помирала. 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Rectangle 5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24580" name="Прямоугольник 2"/>
          <p:cNvSpPr>
            <a:spLocks noChangeArrowheads="1"/>
          </p:cNvSpPr>
          <p:nvPr/>
        </p:nvSpPr>
        <p:spPr bwMode="auto">
          <a:xfrm>
            <a:off x="2457450" y="0"/>
            <a:ext cx="7278688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Загадки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**</a:t>
            </a:r>
          </a:p>
        </p:txBody>
      </p:sp>
      <p:sp>
        <p:nvSpPr>
          <p:cNvPr id="24581" name="Прямоугольник 2"/>
          <p:cNvSpPr>
            <a:spLocks noChangeArrowheads="1"/>
          </p:cNvSpPr>
          <p:nvPr/>
        </p:nvSpPr>
        <p:spPr bwMode="auto">
          <a:xfrm>
            <a:off x="2601913" y="1304925"/>
            <a:ext cx="7278687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В Давньому Римі гостю зазвичай давали дві салфетки (велику і малу).</a:t>
            </a:r>
          </a:p>
          <a:p>
            <a:pPr algn="ctr"/>
            <a:r>
              <a:rPr lang="uk-UA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Малою салфеткою гість витирав руки.</a:t>
            </a:r>
          </a:p>
          <a:p>
            <a:pPr algn="ctr"/>
            <a:r>
              <a:rPr lang="uk-UA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Як гість використовував велику салфетку?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  <a:hlinkClick r:id="rId4" action="ppaction://hlinksldjump"/>
              </a:rPr>
              <a:t>До вибору питання→</a:t>
            </a:r>
            <a:endParaRPr lang="ru-RU" sz="2500" u="sng">
              <a:solidFill>
                <a:srgbClr val="FFE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Open Sans"/>
              <a:ea typeface="Open Sans"/>
              <a:cs typeface="Open Sans"/>
            </a:endParaRPr>
          </a:p>
        </p:txBody>
      </p:sp>
      <p:sp>
        <p:nvSpPr>
          <p:cNvPr id="26627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0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У велику салфетку гість загортав і ніс додому гостинці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28676" name="Прямоугольник 2"/>
          <p:cNvSpPr>
            <a:spLocks noChangeArrowheads="1"/>
          </p:cNvSpPr>
          <p:nvPr/>
        </p:nvSpPr>
        <p:spPr bwMode="auto">
          <a:xfrm>
            <a:off x="2095500" y="0"/>
            <a:ext cx="7640638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Вислови знаменитих людей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***</a:t>
            </a:r>
          </a:p>
        </p:txBody>
      </p:sp>
      <p:sp>
        <p:nvSpPr>
          <p:cNvPr id="28677" name="Прямоугольник 2"/>
          <p:cNvSpPr>
            <a:spLocks noChangeArrowheads="1"/>
          </p:cNvSpPr>
          <p:nvPr/>
        </p:nvSpPr>
        <p:spPr bwMode="auto">
          <a:xfrm>
            <a:off x="2281238" y="2552700"/>
            <a:ext cx="7640637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Історія – це ******, з якою усі згодні.</a:t>
            </a:r>
          </a:p>
          <a:p>
            <a:pPr algn="ctr"/>
            <a:r>
              <a:rPr lang="uk-UA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					Вольтер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30723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Брехня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32772" name="Прямоугольник 2"/>
          <p:cNvSpPr>
            <a:spLocks noChangeArrowheads="1"/>
          </p:cNvSpPr>
          <p:nvPr/>
        </p:nvSpPr>
        <p:spPr bwMode="auto">
          <a:xfrm>
            <a:off x="1949450" y="0"/>
            <a:ext cx="7786688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Вислови знаменитих людей / ****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32773" name="Прямоугольник 2"/>
          <p:cNvSpPr>
            <a:spLocks noChangeArrowheads="1"/>
          </p:cNvSpPr>
          <p:nvPr/>
        </p:nvSpPr>
        <p:spPr bwMode="auto">
          <a:xfrm>
            <a:off x="2209800" y="2349500"/>
            <a:ext cx="7786688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Не знати історію – означає завжди бути *******.</a:t>
            </a:r>
          </a:p>
          <a:p>
            <a:pPr algn="ctr"/>
            <a:r>
              <a:rPr lang="uk-UA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						Цицерон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34819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Дитиною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</a:t>
            </a:r>
            <a:r>
              <a:rPr lang="uk-UA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ідповідь</a:t>
            </a:r>
            <a:endParaRPr lang="ru-RU" sz="20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Open Sans"/>
              <a:ea typeface="Open Sans"/>
              <a:cs typeface="Open Sans"/>
            </a:endParaRPr>
          </a:p>
        </p:txBody>
      </p:sp>
      <p:sp>
        <p:nvSpPr>
          <p:cNvPr id="36868" name="Прямоугольник 2"/>
          <p:cNvSpPr>
            <a:spLocks noChangeArrowheads="1"/>
          </p:cNvSpPr>
          <p:nvPr/>
        </p:nvSpPr>
        <p:spPr bwMode="auto">
          <a:xfrm>
            <a:off x="2457450" y="0"/>
            <a:ext cx="7278688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Речі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*****</a:t>
            </a:r>
          </a:p>
        </p:txBody>
      </p:sp>
      <p:pic>
        <p:nvPicPr>
          <p:cNvPr id="36869" name="Picture 8" descr="Безымянный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52850" y="957263"/>
            <a:ext cx="4483100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287838" y="5719763"/>
            <a:ext cx="3624262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запитання→</a:t>
            </a:r>
          </a:p>
        </p:txBody>
      </p:sp>
      <p:sp>
        <p:nvSpPr>
          <p:cNvPr id="38915" name="Заголовок 3"/>
          <p:cNvSpPr>
            <a:spLocks noGrp="1"/>
          </p:cNvSpPr>
          <p:nvPr>
            <p:ph type="title"/>
          </p:nvPr>
        </p:nvSpPr>
        <p:spPr>
          <a:xfrm>
            <a:off x="687388" y="4117975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Комп</a:t>
            </a:r>
            <a:r>
              <a:rPr lang="en-US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’</a:t>
            </a:r>
            <a:r>
              <a:rPr lang="uk-UA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юторна миша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pic>
        <p:nvPicPr>
          <p:cNvPr id="38916" name="Picture 4" descr="Первая компьютерная мышь Microsoft была продана 40 лет назад / Хабр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73313" y="815975"/>
            <a:ext cx="7169150" cy="352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40964" name="Прямоугольник 2"/>
          <p:cNvSpPr>
            <a:spLocks noChangeArrowheads="1"/>
          </p:cNvSpPr>
          <p:nvPr/>
        </p:nvSpPr>
        <p:spPr bwMode="auto">
          <a:xfrm>
            <a:off x="2457450" y="0"/>
            <a:ext cx="7278688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Речі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******</a:t>
            </a:r>
          </a:p>
        </p:txBody>
      </p:sp>
      <p:pic>
        <p:nvPicPr>
          <p:cNvPr id="40965" name="Picture 6" descr="Самые старые солнцезащитные очки (800 лет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7250" y="874713"/>
            <a:ext cx="7896225" cy="429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287838" y="5719763"/>
            <a:ext cx="3624262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запитання→</a:t>
            </a:r>
          </a:p>
        </p:txBody>
      </p:sp>
      <p:sp>
        <p:nvSpPr>
          <p:cNvPr id="43011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Сонцезахисні окуляри</a:t>
            </a:r>
            <a:b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(</a:t>
            </a:r>
            <a:r>
              <a:rPr lang="uk-UA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приблизно 13 століття, Канада)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ISPRING_PLAYERS_CUSTOMIZATION" val="UEsDBBQAAgAIAAlvgUipAcR2+wIAALAIAAAUAAAAdW5pdmVyc2FsL3BsYXllci54bWytVU1v2zAMPadA/4Ohe6WkH2sb2C26AsUO61Ag67ZboNqKrcW2PEmum/76UZK/53QrsEMCm+J7pMhH2r9+yVLvmUnFRR6gBZ4jj+WhiHgeB+jx693RBbq+Ojzwi5TumPR4FKAy5wZAU+RFTIWSFxrAD1QnAeoZMDAjr5BcSK53wH0G3G2k41N0eDADl1wFKNG6WBJSVRXmChB5rERaGhKFQ5GRQjLFcs0kcWkgr8Eu9d/R8MtETvSuYKqHLPT7A9ckLceL4gOS6gQLGZPj+XxBftx/XoUJy+gRz5WmeciQB5Wc2VI+0XB7L6IyZcrYZr5LcsW0NklY28zXS764yD0lwwA5h3XGlKIxUzjNY0QclkyA/U1KVVLzqAGt4VVbXvNav7V5XzdutnOkcy7Kp5SrBI76kM46CfTJMKqf2etaBT02CrozTMiT7FfJJYvs67dWjPMFcgFbxdk8sapCOICnOxpqIXe3AAMV1R3EbdOwaxq2oJYDt9FXHQVqbrthVJeSNaWa+c88YuILlZIaWVxpWTKfjIw1lgzBPnFXrpvUNcRPdJae/UNvjN+oNT/VW52xgP/RmE9A1NaE5xF7uePgo1kGNdUMim1sWBcpNjG7nFT5lPV0PTC5HOumwEU8TWXMYAwjqinp7GQflEmqwCUs5QjbO9gLTnicpPDTkwzj0700GZXbSYbewV5wKsLtBLQ1t2Uk4zqOxNQqyCcT68QPS6VFxl+tPAd7Ri+tDt8auebopuDtwfn8j1EcxGgGc4MmVpd56u2r5vDBzKlWnc+6cJaBWmEemC4L59XMQlmMfCK2oWWqb/s5NfuwBx3lPDUd01zfQe+iWvFX5lU8Ml+6xYmpScKMZgL04eKkxwD9hO0yCG9N+yJuRN7UAWNi39y/rWiz5evWua7v67APNXzmrHIYN1MfQR2xFGUejXqIi+4jolLYaTeSUS9lG7jR4hhEKooAncJDfefLs8vuyueLywZr83pwgV0u71jpdcKdgkit6/Yifr0b4PE3UEsBAgAAFAACAAgACW+BSKkBxHb7AgAAsAgAABQAAAAAAAAAAQAAAAAAAAAAAHVuaXZlcnNhbC9wbGF5ZXIueG1sUEsFBgAAAAABAAEAQgAAAC0DAAAAAA=="/>
  <p:tag name="ISPRING_PRESENTATION_TITLE" val="СВОЯ ИГРА"/>
  <p:tag name="ARTICULATE_SLIDE_COUNT" val="42"/>
  <p:tag name="ARTICULATE_PROJECT_OPEN" val="0"/>
  <p:tag name="ISPRING_UUID" val="{057A1C99-AAD4-4B36-81AC-138FA0944F7E}"/>
  <p:tag name="ISPRING_RESOURCE_FOLDER" val="C:\Users\olga.kokoulina\Documents\СВОЯ ИГРА - Copy\"/>
  <p:tag name="ISPRING_PRESENTATION_PATH" val="C:\Users\olga.kokoulina\Documents\СВОЯ ИГРА - Copy.pptx"/>
  <p:tag name="ISPRING_PROJECT_FOLDER_UPDATED" val="1"/>
  <p:tag name="ISPRING_SCREEN_RECS_UPDATED" val="C:\Users\olga.kokoulina\Documents\СВОЯ ИГРА - Copy"/>
  <p:tag name="ISPRING_RESOURCE_PATHS_HASH_PRESENTER" val="30a29568428e1fbe1e9622116143a56fc151e3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Тема Office">
  <a:themeElements>
    <a:clrScheme name="Custom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EE599"/>
      </a:hlink>
      <a:folHlink>
        <a:srgbClr val="2D519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3973</TotalTime>
  <Words>143</Words>
  <Application>Microsoft Office PowerPoint</Application>
  <PresentationFormat>Произвольный</PresentationFormat>
  <Paragraphs>59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 Light</vt:lpstr>
      <vt:lpstr>Calibri</vt:lpstr>
      <vt:lpstr>Open Sans</vt:lpstr>
      <vt:lpstr>Тема Office</vt:lpstr>
      <vt:lpstr>Тема Office</vt:lpstr>
      <vt:lpstr>Слайд 1</vt:lpstr>
      <vt:lpstr>Слайд 2</vt:lpstr>
      <vt:lpstr>Слайд 3</vt:lpstr>
      <vt:lpstr>Канарки грали роль покажчика вмісту шкідливих газів у повітрі. Шахтарям необхідно було терміново виходити зі штольні, якщо канарка в клітці помирала. </vt:lpstr>
      <vt:lpstr>Слайд 5</vt:lpstr>
      <vt:lpstr>У велику салфетку гість загортав і ніс додому гостинці</vt:lpstr>
      <vt:lpstr>Слайд 7</vt:lpstr>
      <vt:lpstr>Брехня</vt:lpstr>
      <vt:lpstr>Слайд 9</vt:lpstr>
      <vt:lpstr>Дитиною</vt:lpstr>
      <vt:lpstr>Слайд 11</vt:lpstr>
      <vt:lpstr>Комп’юторна миша</vt:lpstr>
      <vt:lpstr>Слайд 13</vt:lpstr>
      <vt:lpstr>Сонцезахисні окуляри (приблизно 13 століття, Канада)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Olga Kokoulina</dc:creator>
  <cp:lastModifiedBy>Terekhov</cp:lastModifiedBy>
  <cp:revision>91</cp:revision>
  <dcterms:created xsi:type="dcterms:W3CDTF">2017-04-04T07:27:35Z</dcterms:created>
  <dcterms:modified xsi:type="dcterms:W3CDTF">2025-02-22T21:27:29Z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F2CB6D5A-1B8B-4A8E-ADC4-3A0669CDCAD4</vt:lpwstr>
  </property>
  <property fmtid="{D5CDD505-2E9C-101B-9397-08002B2CF9AE}" pid="3" name="ArticulatePath">
    <vt:lpwstr>Презентация2</vt:lpwstr>
  </property>
</Properties>
</file>