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6" r:id="rId2"/>
    <p:sldId id="268" r:id="rId3"/>
    <p:sldId id="264" r:id="rId4"/>
    <p:sldId id="265" r:id="rId5"/>
    <p:sldId id="257" r:id="rId6"/>
    <p:sldId id="267" r:id="rId7"/>
    <p:sldId id="279" r:id="rId8"/>
    <p:sldId id="283" r:id="rId9"/>
    <p:sldId id="280" r:id="rId10"/>
    <p:sldId id="269" r:id="rId11"/>
    <p:sldId id="281" r:id="rId12"/>
    <p:sldId id="260" r:id="rId13"/>
    <p:sldId id="259" r:id="rId14"/>
    <p:sldId id="285" r:id="rId15"/>
    <p:sldId id="261" r:id="rId16"/>
    <p:sldId id="262" r:id="rId17"/>
    <p:sldId id="274" r:id="rId18"/>
    <p:sldId id="282" r:id="rId19"/>
    <p:sldId id="277" r:id="rId20"/>
    <p:sldId id="271" r:id="rId21"/>
    <p:sldId id="272" r:id="rId22"/>
    <p:sldId id="276" r:id="rId23"/>
    <p:sldId id="278" r:id="rId24"/>
    <p:sldId id="286" r:id="rId25"/>
    <p:sldId id="273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46BC55F-DCE3-4A9F-B586-A74245BAB685}" type="doc">
      <dgm:prSet loTypeId="urn:microsoft.com/office/officeart/2005/8/layout/hProcess4" loCatId="process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4F24D20-4B72-4D68-9CAB-9F217DC89D9B}">
      <dgm:prSet phldrT="[Текст]"/>
      <dgm:spPr>
        <a:solidFill>
          <a:schemeClr val="accent3">
            <a:lumMod val="50000"/>
          </a:schemeClr>
        </a:solidFill>
      </dgm:spPr>
      <dgm:t>
        <a:bodyPr/>
        <a:lstStyle/>
        <a:p>
          <a:r>
            <a:rPr lang="uk-UA" b="1" smtClean="0"/>
            <a:t>Біла</a:t>
          </a:r>
        </a:p>
        <a:p>
          <a:r>
            <a:rPr lang="uk-UA" b="1" smtClean="0"/>
            <a:t> троянда </a:t>
          </a:r>
          <a:endParaRPr lang="ru-RU" b="1" dirty="0"/>
        </a:p>
      </dgm:t>
    </dgm:pt>
    <dgm:pt modelId="{22A57F9F-4EBB-4F57-A819-CEB45F63226E}" type="parTrans" cxnId="{EC8F76DC-A28A-4C12-8166-4D9FDC8C512C}">
      <dgm:prSet/>
      <dgm:spPr/>
      <dgm:t>
        <a:bodyPr/>
        <a:lstStyle/>
        <a:p>
          <a:endParaRPr lang="ru-RU"/>
        </a:p>
      </dgm:t>
    </dgm:pt>
    <dgm:pt modelId="{5FF22D3F-6679-4888-96BB-279D2C64C6F8}" type="sibTrans" cxnId="{EC8F76DC-A28A-4C12-8166-4D9FDC8C512C}">
      <dgm:prSet/>
      <dgm:spPr/>
      <dgm:t>
        <a:bodyPr/>
        <a:lstStyle/>
        <a:p>
          <a:endParaRPr lang="ru-RU"/>
        </a:p>
      </dgm:t>
    </dgm:pt>
    <dgm:pt modelId="{C7887914-ED25-43AA-B1EB-6BE94E5AC832}">
      <dgm:prSet phldrT="[Текст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uk-UA" sz="2800" b="1" dirty="0" smtClean="0"/>
            <a:t>Йорки</a:t>
          </a:r>
          <a:r>
            <a:rPr lang="uk-UA" sz="2800" dirty="0" smtClean="0"/>
            <a:t> </a:t>
          </a:r>
          <a:endParaRPr lang="ru-RU" sz="2800" dirty="0"/>
        </a:p>
      </dgm:t>
    </dgm:pt>
    <dgm:pt modelId="{8021BF87-FE86-4DC4-AA3B-3C6DE35864E2}" type="parTrans" cxnId="{5DFE1D62-83D5-4657-A14B-E553503C167F}">
      <dgm:prSet/>
      <dgm:spPr/>
      <dgm:t>
        <a:bodyPr/>
        <a:lstStyle/>
        <a:p>
          <a:endParaRPr lang="ru-RU"/>
        </a:p>
      </dgm:t>
    </dgm:pt>
    <dgm:pt modelId="{D2851CC7-4AC6-467D-8B40-76BFEBA848F9}" type="sibTrans" cxnId="{5DFE1D62-83D5-4657-A14B-E553503C167F}">
      <dgm:prSet/>
      <dgm:spPr/>
      <dgm:t>
        <a:bodyPr/>
        <a:lstStyle/>
        <a:p>
          <a:endParaRPr lang="ru-RU"/>
        </a:p>
      </dgm:t>
    </dgm:pt>
    <dgm:pt modelId="{84A35465-7EA8-4A70-96C5-A868D206BA52}">
      <dgm:prSet phldrT="[Текст]"/>
      <dgm:spPr>
        <a:solidFill>
          <a:schemeClr val="accent3">
            <a:lumMod val="50000"/>
          </a:schemeClr>
        </a:solidFill>
      </dgm:spPr>
      <dgm:t>
        <a:bodyPr/>
        <a:lstStyle/>
        <a:p>
          <a:r>
            <a:rPr lang="uk-UA" dirty="0" smtClean="0"/>
            <a:t>Війна </a:t>
          </a:r>
          <a:endParaRPr lang="ru-RU" dirty="0"/>
        </a:p>
      </dgm:t>
    </dgm:pt>
    <dgm:pt modelId="{84C9829F-1DA6-45BC-9AB1-094E69DA854B}" type="parTrans" cxnId="{C7CD4C00-9D24-4233-A3A5-3FE9871A68F5}">
      <dgm:prSet/>
      <dgm:spPr/>
      <dgm:t>
        <a:bodyPr/>
        <a:lstStyle/>
        <a:p>
          <a:endParaRPr lang="ru-RU"/>
        </a:p>
      </dgm:t>
    </dgm:pt>
    <dgm:pt modelId="{BC4E9990-5287-4A3D-9538-503A63A2D9FF}" type="sibTrans" cxnId="{C7CD4C00-9D24-4233-A3A5-3FE9871A68F5}">
      <dgm:prSet/>
      <dgm:spPr/>
      <dgm:t>
        <a:bodyPr/>
        <a:lstStyle/>
        <a:p>
          <a:endParaRPr lang="ru-RU"/>
        </a:p>
      </dgm:t>
    </dgm:pt>
    <dgm:pt modelId="{4C81F87F-0BAD-44F6-B759-0599041E27D6}">
      <dgm:prSet phldrT="[Текст]" custT="1"/>
      <dgm:spPr/>
      <dgm:t>
        <a:bodyPr/>
        <a:lstStyle/>
        <a:p>
          <a:r>
            <a:rPr lang="uk-UA" sz="2800" b="1" dirty="0" smtClean="0"/>
            <a:t>династія Тюдорів </a:t>
          </a:r>
          <a:endParaRPr lang="ru-RU" sz="2800" b="1" dirty="0"/>
        </a:p>
      </dgm:t>
    </dgm:pt>
    <dgm:pt modelId="{B7AA720F-75D4-4FD6-BFD4-D848AF3E2D77}" type="parTrans" cxnId="{0A88C173-1EE0-4599-B4A1-0404C619ADBB}">
      <dgm:prSet/>
      <dgm:spPr/>
      <dgm:t>
        <a:bodyPr/>
        <a:lstStyle/>
        <a:p>
          <a:endParaRPr lang="ru-RU"/>
        </a:p>
      </dgm:t>
    </dgm:pt>
    <dgm:pt modelId="{5F6C7AF8-2BB0-4301-8E95-808BD15340AB}" type="sibTrans" cxnId="{0A88C173-1EE0-4599-B4A1-0404C619ADBB}">
      <dgm:prSet/>
      <dgm:spPr/>
      <dgm:t>
        <a:bodyPr/>
        <a:lstStyle/>
        <a:p>
          <a:endParaRPr lang="ru-RU"/>
        </a:p>
      </dgm:t>
    </dgm:pt>
    <dgm:pt modelId="{2314C434-F663-48A2-B1B9-5B4415EE4E60}">
      <dgm:prSet phldrT="[Текст]"/>
      <dgm:spPr>
        <a:solidFill>
          <a:schemeClr val="accent3">
            <a:lumMod val="50000"/>
          </a:schemeClr>
        </a:solidFill>
      </dgm:spPr>
      <dgm:t>
        <a:bodyPr/>
        <a:lstStyle/>
        <a:p>
          <a:r>
            <a:rPr lang="uk-UA" dirty="0" smtClean="0"/>
            <a:t>Червона </a:t>
          </a:r>
        </a:p>
        <a:p>
          <a:r>
            <a:rPr lang="uk-UA" dirty="0" smtClean="0"/>
            <a:t>троянда </a:t>
          </a:r>
          <a:endParaRPr lang="ru-RU" dirty="0"/>
        </a:p>
      </dgm:t>
    </dgm:pt>
    <dgm:pt modelId="{0ADEB363-8725-4117-AE45-D5F5650E23AD}" type="parTrans" cxnId="{82B8A3A3-19F5-4B4A-AD90-9E4180674EB9}">
      <dgm:prSet/>
      <dgm:spPr/>
      <dgm:t>
        <a:bodyPr/>
        <a:lstStyle/>
        <a:p>
          <a:endParaRPr lang="ru-RU"/>
        </a:p>
      </dgm:t>
    </dgm:pt>
    <dgm:pt modelId="{C8FEA1AC-B781-4445-A0CD-091977C3B769}" type="sibTrans" cxnId="{82B8A3A3-19F5-4B4A-AD90-9E4180674EB9}">
      <dgm:prSet/>
      <dgm:spPr/>
      <dgm:t>
        <a:bodyPr/>
        <a:lstStyle/>
        <a:p>
          <a:endParaRPr lang="ru-RU"/>
        </a:p>
      </dgm:t>
    </dgm:pt>
    <dgm:pt modelId="{9050549A-D9B5-4DB1-A952-A36A7E60CDFF}">
      <dgm:prSet phldrT="[Текст]" custT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r>
            <a:rPr lang="uk-UA" sz="2800" b="1" dirty="0" smtClean="0"/>
            <a:t>Ланкастери </a:t>
          </a:r>
          <a:endParaRPr lang="ru-RU" sz="2800" b="1" dirty="0"/>
        </a:p>
      </dgm:t>
    </dgm:pt>
    <dgm:pt modelId="{7EAEAB84-7440-4BF0-BD05-65BFC403085F}" type="parTrans" cxnId="{C9319C1F-C6D2-4B32-BF07-25045B452678}">
      <dgm:prSet/>
      <dgm:spPr/>
      <dgm:t>
        <a:bodyPr/>
        <a:lstStyle/>
        <a:p>
          <a:endParaRPr lang="ru-RU"/>
        </a:p>
      </dgm:t>
    </dgm:pt>
    <dgm:pt modelId="{3AC833FB-AF37-4371-8AF2-15ECDA1A2990}" type="sibTrans" cxnId="{C9319C1F-C6D2-4B32-BF07-25045B452678}">
      <dgm:prSet/>
      <dgm:spPr/>
      <dgm:t>
        <a:bodyPr/>
        <a:lstStyle/>
        <a:p>
          <a:endParaRPr lang="ru-RU"/>
        </a:p>
      </dgm:t>
    </dgm:pt>
    <dgm:pt modelId="{A81EEDEC-7C2B-413A-94E4-F09148165214}">
      <dgm:prSet phldrT="[Текст]"/>
      <dgm:spPr/>
      <dgm:t>
        <a:bodyPr/>
        <a:lstStyle/>
        <a:p>
          <a:endParaRPr lang="ru-RU" sz="4100" dirty="0"/>
        </a:p>
      </dgm:t>
    </dgm:pt>
    <dgm:pt modelId="{8ADE062C-1B8F-44C8-8C60-0E333F03F407}" type="parTrans" cxnId="{3DA797C0-8384-4DC9-A48C-9637B440E972}">
      <dgm:prSet/>
      <dgm:spPr/>
      <dgm:t>
        <a:bodyPr/>
        <a:lstStyle/>
        <a:p>
          <a:endParaRPr lang="ru-RU"/>
        </a:p>
      </dgm:t>
    </dgm:pt>
    <dgm:pt modelId="{9794DCA8-2749-4187-A4A8-96A3B07BFB6B}" type="sibTrans" cxnId="{3DA797C0-8384-4DC9-A48C-9637B440E972}">
      <dgm:prSet/>
      <dgm:spPr/>
      <dgm:t>
        <a:bodyPr/>
        <a:lstStyle/>
        <a:p>
          <a:endParaRPr lang="ru-RU"/>
        </a:p>
      </dgm:t>
    </dgm:pt>
    <dgm:pt modelId="{0C1C2E2A-8DED-47A9-AE85-B911253C659E}">
      <dgm:prSet phldrT="[Текст]" custT="1"/>
      <dgm:spPr/>
      <dgm:t>
        <a:bodyPr/>
        <a:lstStyle/>
        <a:p>
          <a:endParaRPr lang="ru-RU" sz="2800" b="1" dirty="0"/>
        </a:p>
      </dgm:t>
    </dgm:pt>
    <dgm:pt modelId="{0984E946-9DAC-467A-AF08-79536A6827C4}" type="parTrans" cxnId="{EBB36F14-6A6B-44F4-972C-8D8C5DEC7B63}">
      <dgm:prSet/>
      <dgm:spPr/>
      <dgm:t>
        <a:bodyPr/>
        <a:lstStyle/>
        <a:p>
          <a:endParaRPr lang="ru-RU"/>
        </a:p>
      </dgm:t>
    </dgm:pt>
    <dgm:pt modelId="{2344F846-BABB-45B2-81D8-A5663F1D9E27}" type="sibTrans" cxnId="{EBB36F14-6A6B-44F4-972C-8D8C5DEC7B63}">
      <dgm:prSet/>
      <dgm:spPr/>
      <dgm:t>
        <a:bodyPr/>
        <a:lstStyle/>
        <a:p>
          <a:endParaRPr lang="ru-RU"/>
        </a:p>
      </dgm:t>
    </dgm:pt>
    <dgm:pt modelId="{EFD78471-C926-4B39-B7C8-CFB2B0C39E4B}" type="pres">
      <dgm:prSet presAssocID="{D46BC55F-DCE3-4A9F-B586-A74245BAB68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A7B5FE19-0834-4272-B861-A10647EFA8CE}" type="pres">
      <dgm:prSet presAssocID="{D46BC55F-DCE3-4A9F-B586-A74245BAB685}" presName="tSp" presStyleCnt="0"/>
      <dgm:spPr/>
    </dgm:pt>
    <dgm:pt modelId="{F1FF25EF-E1E4-4D2C-9A8F-6ADDD8322EA1}" type="pres">
      <dgm:prSet presAssocID="{D46BC55F-DCE3-4A9F-B586-A74245BAB685}" presName="bSp" presStyleCnt="0"/>
      <dgm:spPr/>
    </dgm:pt>
    <dgm:pt modelId="{30653E78-22B6-489D-AC90-0FD79B123A8C}" type="pres">
      <dgm:prSet presAssocID="{D46BC55F-DCE3-4A9F-B586-A74245BAB685}" presName="process" presStyleCnt="0"/>
      <dgm:spPr/>
    </dgm:pt>
    <dgm:pt modelId="{75249AB6-E4B9-4204-951F-4AC23ADDA0CF}" type="pres">
      <dgm:prSet presAssocID="{F4F24D20-4B72-4D68-9CAB-9F217DC89D9B}" presName="composite1" presStyleCnt="0"/>
      <dgm:spPr/>
    </dgm:pt>
    <dgm:pt modelId="{5ED4D312-5236-451D-BD4E-7477931B490B}" type="pres">
      <dgm:prSet presAssocID="{F4F24D20-4B72-4D68-9CAB-9F217DC89D9B}" presName="dummyNode1" presStyleLbl="node1" presStyleIdx="0" presStyleCnt="3"/>
      <dgm:spPr/>
    </dgm:pt>
    <dgm:pt modelId="{706275D3-BECE-4B64-BDF7-224E8E079647}" type="pres">
      <dgm:prSet presAssocID="{F4F24D20-4B72-4D68-9CAB-9F217DC89D9B}" presName="childNode1" presStyleLbl="bgAcc1" presStyleIdx="0" presStyleCnt="3" custScaleX="210445" custScaleY="340413" custLinFactNeighborX="-2646" custLinFactNeighborY="4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1B9CFE-371B-4CD5-A44B-E24FAEBF3DB9}" type="pres">
      <dgm:prSet presAssocID="{F4F24D20-4B72-4D68-9CAB-9F217DC89D9B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205BB2-EB78-4E82-A482-DA7248A6E667}" type="pres">
      <dgm:prSet presAssocID="{F4F24D20-4B72-4D68-9CAB-9F217DC89D9B}" presName="parentNode1" presStyleLbl="node1" presStyleIdx="0" presStyleCnt="3" custScaleX="192258" custScaleY="165087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6B05F9B-E4CE-4945-8074-9F0D8FC7587B}" type="pres">
      <dgm:prSet presAssocID="{F4F24D20-4B72-4D68-9CAB-9F217DC89D9B}" presName="connSite1" presStyleCnt="0"/>
      <dgm:spPr/>
    </dgm:pt>
    <dgm:pt modelId="{7B2A60CE-7551-4FF1-AC88-4FCA7730DD9A}" type="pres">
      <dgm:prSet presAssocID="{5FF22D3F-6679-4888-96BB-279D2C64C6F8}" presName="Name9" presStyleLbl="sibTrans2D1" presStyleIdx="0" presStyleCnt="2" custLinFactNeighborX="-48" custLinFactNeighborY="-956"/>
      <dgm:spPr/>
      <dgm:t>
        <a:bodyPr/>
        <a:lstStyle/>
        <a:p>
          <a:endParaRPr lang="uk-UA"/>
        </a:p>
      </dgm:t>
    </dgm:pt>
    <dgm:pt modelId="{D36A718D-92E1-4B62-A4AC-73F644C04774}" type="pres">
      <dgm:prSet presAssocID="{84A35465-7EA8-4A70-96C5-A868D206BA52}" presName="composite2" presStyleCnt="0"/>
      <dgm:spPr/>
    </dgm:pt>
    <dgm:pt modelId="{9545ABD6-F8A6-4F35-9278-F85BBEEA9E6B}" type="pres">
      <dgm:prSet presAssocID="{84A35465-7EA8-4A70-96C5-A868D206BA52}" presName="dummyNode2" presStyleLbl="node1" presStyleIdx="0" presStyleCnt="3"/>
      <dgm:spPr/>
    </dgm:pt>
    <dgm:pt modelId="{31531633-27F2-4B3C-89CA-A4AD35BC24BE}" type="pres">
      <dgm:prSet presAssocID="{84A35465-7EA8-4A70-96C5-A868D206BA52}" presName="childNode2" presStyleLbl="bgAcc1" presStyleIdx="1" presStyleCnt="3" custScaleX="226668" custScaleY="256390" custLinFactNeighborX="2572" custLinFactNeighborY="-83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E7417F-C994-46AB-896D-63B985AEFA76}" type="pres">
      <dgm:prSet presAssocID="{84A35465-7EA8-4A70-96C5-A868D206BA52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7A641A-7557-48C6-AC0A-D97B18F195BF}" type="pres">
      <dgm:prSet presAssocID="{84A35465-7EA8-4A70-96C5-A868D206BA52}" presName="parentNode2" presStyleLbl="node1" presStyleIdx="1" presStyleCnt="3" custScaleX="170199" custScaleY="257286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1244192-E9A4-456B-BA8B-EFB46145955E}" type="pres">
      <dgm:prSet presAssocID="{84A35465-7EA8-4A70-96C5-A868D206BA52}" presName="connSite2" presStyleCnt="0"/>
      <dgm:spPr/>
    </dgm:pt>
    <dgm:pt modelId="{4AB704ED-ED83-4DF0-8F0D-17C0AD98A44A}" type="pres">
      <dgm:prSet presAssocID="{BC4E9990-5287-4A3D-9538-503A63A2D9FF}" presName="Name18" presStyleLbl="sibTrans2D1" presStyleIdx="1" presStyleCnt="2"/>
      <dgm:spPr/>
      <dgm:t>
        <a:bodyPr/>
        <a:lstStyle/>
        <a:p>
          <a:endParaRPr lang="uk-UA"/>
        </a:p>
      </dgm:t>
    </dgm:pt>
    <dgm:pt modelId="{09C3EF34-C9C0-4AC3-BC1E-D1FB99D93EF7}" type="pres">
      <dgm:prSet presAssocID="{2314C434-F663-48A2-B1B9-5B4415EE4E60}" presName="composite1" presStyleCnt="0"/>
      <dgm:spPr/>
    </dgm:pt>
    <dgm:pt modelId="{F9C0FF96-AD0D-4A64-A8A2-A5FA9387993D}" type="pres">
      <dgm:prSet presAssocID="{2314C434-F663-48A2-B1B9-5B4415EE4E60}" presName="dummyNode1" presStyleLbl="node1" presStyleIdx="1" presStyleCnt="3"/>
      <dgm:spPr/>
    </dgm:pt>
    <dgm:pt modelId="{F2A24035-2D53-4F34-B91B-685A6D95E041}" type="pres">
      <dgm:prSet presAssocID="{2314C434-F663-48A2-B1B9-5B4415EE4E60}" presName="childNode1" presStyleLbl="bgAcc1" presStyleIdx="2" presStyleCnt="3" custScaleX="184690" custScaleY="279334" custLinFactNeighborX="-26322" custLinFactNeighborY="-72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7BEE82-9F36-490B-9AB7-EA86E1E1B7CE}" type="pres">
      <dgm:prSet presAssocID="{2314C434-F663-48A2-B1B9-5B4415EE4E60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3C0F79-0B62-452D-A6E4-E5D48FB8AAD8}" type="pres">
      <dgm:prSet presAssocID="{2314C434-F663-48A2-B1B9-5B4415EE4E60}" presName="parentNode1" presStyleLbl="node1" presStyleIdx="2" presStyleCnt="3" custScaleX="167661" custScaleY="191842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6187759-CAF1-40DC-BDEF-6435BCA48637}" type="pres">
      <dgm:prSet presAssocID="{2314C434-F663-48A2-B1B9-5B4415EE4E60}" presName="connSite1" presStyleCnt="0"/>
      <dgm:spPr/>
    </dgm:pt>
  </dgm:ptLst>
  <dgm:cxnLst>
    <dgm:cxn modelId="{EBB36F14-6A6B-44F4-972C-8D8C5DEC7B63}" srcId="{84A35465-7EA8-4A70-96C5-A868D206BA52}" destId="{0C1C2E2A-8DED-47A9-AE85-B911253C659E}" srcOrd="1" destOrd="0" parTransId="{0984E946-9DAC-467A-AF08-79536A6827C4}" sibTransId="{2344F846-BABB-45B2-81D8-A5663F1D9E27}"/>
    <dgm:cxn modelId="{3DA797C0-8384-4DC9-A48C-9637B440E972}" srcId="{84A35465-7EA8-4A70-96C5-A868D206BA52}" destId="{A81EEDEC-7C2B-413A-94E4-F09148165214}" srcOrd="0" destOrd="0" parTransId="{8ADE062C-1B8F-44C8-8C60-0E333F03F407}" sibTransId="{9794DCA8-2749-4187-A4A8-96A3B07BFB6B}"/>
    <dgm:cxn modelId="{3D249453-C793-4A89-9401-8119E05FF6DF}" type="presOf" srcId="{4C81F87F-0BAD-44F6-B759-0599041E27D6}" destId="{BAE7417F-C994-46AB-896D-63B985AEFA76}" srcOrd="1" destOrd="2" presId="urn:microsoft.com/office/officeart/2005/8/layout/hProcess4"/>
    <dgm:cxn modelId="{E1EE5303-5AF0-42E5-A095-5D944C42DB0C}" type="presOf" srcId="{F4F24D20-4B72-4D68-9CAB-9F217DC89D9B}" destId="{5D205BB2-EB78-4E82-A482-DA7248A6E667}" srcOrd="0" destOrd="0" presId="urn:microsoft.com/office/officeart/2005/8/layout/hProcess4"/>
    <dgm:cxn modelId="{C9319C1F-C6D2-4B32-BF07-25045B452678}" srcId="{2314C434-F663-48A2-B1B9-5B4415EE4E60}" destId="{9050549A-D9B5-4DB1-A952-A36A7E60CDFF}" srcOrd="0" destOrd="0" parTransId="{7EAEAB84-7440-4BF0-BD05-65BFC403085F}" sibTransId="{3AC833FB-AF37-4371-8AF2-15ECDA1A2990}"/>
    <dgm:cxn modelId="{850C8DBD-2B17-42B3-B3AC-0EF0B0B617C3}" type="presOf" srcId="{4C81F87F-0BAD-44F6-B759-0599041E27D6}" destId="{31531633-27F2-4B3C-89CA-A4AD35BC24BE}" srcOrd="0" destOrd="2" presId="urn:microsoft.com/office/officeart/2005/8/layout/hProcess4"/>
    <dgm:cxn modelId="{C7CD4C00-9D24-4233-A3A5-3FE9871A68F5}" srcId="{D46BC55F-DCE3-4A9F-B586-A74245BAB685}" destId="{84A35465-7EA8-4A70-96C5-A868D206BA52}" srcOrd="1" destOrd="0" parTransId="{84C9829F-1DA6-45BC-9AB1-094E69DA854B}" sibTransId="{BC4E9990-5287-4A3D-9538-503A63A2D9FF}"/>
    <dgm:cxn modelId="{EC8F76DC-A28A-4C12-8166-4D9FDC8C512C}" srcId="{D46BC55F-DCE3-4A9F-B586-A74245BAB685}" destId="{F4F24D20-4B72-4D68-9CAB-9F217DC89D9B}" srcOrd="0" destOrd="0" parTransId="{22A57F9F-4EBB-4F57-A819-CEB45F63226E}" sibTransId="{5FF22D3F-6679-4888-96BB-279D2C64C6F8}"/>
    <dgm:cxn modelId="{0A88C173-1EE0-4599-B4A1-0404C619ADBB}" srcId="{84A35465-7EA8-4A70-96C5-A868D206BA52}" destId="{4C81F87F-0BAD-44F6-B759-0599041E27D6}" srcOrd="2" destOrd="0" parTransId="{B7AA720F-75D4-4FD6-BFD4-D848AF3E2D77}" sibTransId="{5F6C7AF8-2BB0-4301-8E95-808BD15340AB}"/>
    <dgm:cxn modelId="{2D382470-6E53-4728-9A33-C6FD14EBD763}" type="presOf" srcId="{D46BC55F-DCE3-4A9F-B586-A74245BAB685}" destId="{EFD78471-C926-4B39-B7C8-CFB2B0C39E4B}" srcOrd="0" destOrd="0" presId="urn:microsoft.com/office/officeart/2005/8/layout/hProcess4"/>
    <dgm:cxn modelId="{D9574FC2-BFDD-49D3-8AB2-1447CCE5F3DB}" type="presOf" srcId="{2314C434-F663-48A2-B1B9-5B4415EE4E60}" destId="{823C0F79-0B62-452D-A6E4-E5D48FB8AAD8}" srcOrd="0" destOrd="0" presId="urn:microsoft.com/office/officeart/2005/8/layout/hProcess4"/>
    <dgm:cxn modelId="{8ED62E74-B17A-487F-A30D-ABDCF5AF8565}" type="presOf" srcId="{BC4E9990-5287-4A3D-9538-503A63A2D9FF}" destId="{4AB704ED-ED83-4DF0-8F0D-17C0AD98A44A}" srcOrd="0" destOrd="0" presId="urn:microsoft.com/office/officeart/2005/8/layout/hProcess4"/>
    <dgm:cxn modelId="{F4B16A27-4373-4E9D-BE83-16C71E4B72C7}" type="presOf" srcId="{A81EEDEC-7C2B-413A-94E4-F09148165214}" destId="{BAE7417F-C994-46AB-896D-63B985AEFA76}" srcOrd="1" destOrd="0" presId="urn:microsoft.com/office/officeart/2005/8/layout/hProcess4"/>
    <dgm:cxn modelId="{5DFE1D62-83D5-4657-A14B-E553503C167F}" srcId="{F4F24D20-4B72-4D68-9CAB-9F217DC89D9B}" destId="{C7887914-ED25-43AA-B1EB-6BE94E5AC832}" srcOrd="0" destOrd="0" parTransId="{8021BF87-FE86-4DC4-AA3B-3C6DE35864E2}" sibTransId="{D2851CC7-4AC6-467D-8B40-76BFEBA848F9}"/>
    <dgm:cxn modelId="{17780278-CCD0-4690-864F-93D20C85D6D1}" type="presOf" srcId="{84A35465-7EA8-4A70-96C5-A868D206BA52}" destId="{A47A641A-7557-48C6-AC0A-D97B18F195BF}" srcOrd="0" destOrd="0" presId="urn:microsoft.com/office/officeart/2005/8/layout/hProcess4"/>
    <dgm:cxn modelId="{42BAB86F-9655-4E14-A3D7-B4E2A82DF39B}" type="presOf" srcId="{0C1C2E2A-8DED-47A9-AE85-B911253C659E}" destId="{BAE7417F-C994-46AB-896D-63B985AEFA76}" srcOrd="1" destOrd="1" presId="urn:microsoft.com/office/officeart/2005/8/layout/hProcess4"/>
    <dgm:cxn modelId="{1E84E04A-E30F-4DD3-A9F4-079E06254D85}" type="presOf" srcId="{9050549A-D9B5-4DB1-A952-A36A7E60CDFF}" destId="{F2A24035-2D53-4F34-B91B-685A6D95E041}" srcOrd="0" destOrd="0" presId="urn:microsoft.com/office/officeart/2005/8/layout/hProcess4"/>
    <dgm:cxn modelId="{9704B4A1-A1D1-4948-9D5D-F22307FE3E36}" type="presOf" srcId="{0C1C2E2A-8DED-47A9-AE85-B911253C659E}" destId="{31531633-27F2-4B3C-89CA-A4AD35BC24BE}" srcOrd="0" destOrd="1" presId="urn:microsoft.com/office/officeart/2005/8/layout/hProcess4"/>
    <dgm:cxn modelId="{0524B8C6-E09D-4C38-AC93-04961D61B5B7}" type="presOf" srcId="{5FF22D3F-6679-4888-96BB-279D2C64C6F8}" destId="{7B2A60CE-7551-4FF1-AC88-4FCA7730DD9A}" srcOrd="0" destOrd="0" presId="urn:microsoft.com/office/officeart/2005/8/layout/hProcess4"/>
    <dgm:cxn modelId="{A0D0B1E5-0882-499A-92A6-7EAFB410472D}" type="presOf" srcId="{9050549A-D9B5-4DB1-A952-A36A7E60CDFF}" destId="{827BEE82-9F36-490B-9AB7-EA86E1E1B7CE}" srcOrd="1" destOrd="0" presId="urn:microsoft.com/office/officeart/2005/8/layout/hProcess4"/>
    <dgm:cxn modelId="{A0B60AF9-117A-413A-9B1A-C18E52EBBA49}" type="presOf" srcId="{C7887914-ED25-43AA-B1EB-6BE94E5AC832}" destId="{AF1B9CFE-371B-4CD5-A44B-E24FAEBF3DB9}" srcOrd="1" destOrd="0" presId="urn:microsoft.com/office/officeart/2005/8/layout/hProcess4"/>
    <dgm:cxn modelId="{5637067C-51D8-4387-9E8B-B95F939C7EF9}" type="presOf" srcId="{C7887914-ED25-43AA-B1EB-6BE94E5AC832}" destId="{706275D3-BECE-4B64-BDF7-224E8E079647}" srcOrd="0" destOrd="0" presId="urn:microsoft.com/office/officeart/2005/8/layout/hProcess4"/>
    <dgm:cxn modelId="{82B8A3A3-19F5-4B4A-AD90-9E4180674EB9}" srcId="{D46BC55F-DCE3-4A9F-B586-A74245BAB685}" destId="{2314C434-F663-48A2-B1B9-5B4415EE4E60}" srcOrd="2" destOrd="0" parTransId="{0ADEB363-8725-4117-AE45-D5F5650E23AD}" sibTransId="{C8FEA1AC-B781-4445-A0CD-091977C3B769}"/>
    <dgm:cxn modelId="{4B755133-9425-485A-BC40-EC7A80FEACB3}" type="presOf" srcId="{A81EEDEC-7C2B-413A-94E4-F09148165214}" destId="{31531633-27F2-4B3C-89CA-A4AD35BC24BE}" srcOrd="0" destOrd="0" presId="urn:microsoft.com/office/officeart/2005/8/layout/hProcess4"/>
    <dgm:cxn modelId="{6BA03884-7D03-4AE2-BE9E-4B07CB3F2BB7}" type="presParOf" srcId="{EFD78471-C926-4B39-B7C8-CFB2B0C39E4B}" destId="{A7B5FE19-0834-4272-B861-A10647EFA8CE}" srcOrd="0" destOrd="0" presId="urn:microsoft.com/office/officeart/2005/8/layout/hProcess4"/>
    <dgm:cxn modelId="{EC2FE769-21BF-4996-80C0-956D513B9C02}" type="presParOf" srcId="{EFD78471-C926-4B39-B7C8-CFB2B0C39E4B}" destId="{F1FF25EF-E1E4-4D2C-9A8F-6ADDD8322EA1}" srcOrd="1" destOrd="0" presId="urn:microsoft.com/office/officeart/2005/8/layout/hProcess4"/>
    <dgm:cxn modelId="{242AFBD9-D503-4134-9C4C-491F76B8FB0C}" type="presParOf" srcId="{EFD78471-C926-4B39-B7C8-CFB2B0C39E4B}" destId="{30653E78-22B6-489D-AC90-0FD79B123A8C}" srcOrd="2" destOrd="0" presId="urn:microsoft.com/office/officeart/2005/8/layout/hProcess4"/>
    <dgm:cxn modelId="{D83E78B3-84E6-4A73-A968-316022058392}" type="presParOf" srcId="{30653E78-22B6-489D-AC90-0FD79B123A8C}" destId="{75249AB6-E4B9-4204-951F-4AC23ADDA0CF}" srcOrd="0" destOrd="0" presId="urn:microsoft.com/office/officeart/2005/8/layout/hProcess4"/>
    <dgm:cxn modelId="{3887CD02-6E16-4558-99AA-D87B72766004}" type="presParOf" srcId="{75249AB6-E4B9-4204-951F-4AC23ADDA0CF}" destId="{5ED4D312-5236-451D-BD4E-7477931B490B}" srcOrd="0" destOrd="0" presId="urn:microsoft.com/office/officeart/2005/8/layout/hProcess4"/>
    <dgm:cxn modelId="{A0920A82-8F93-4570-A07E-94FDD47FFFFD}" type="presParOf" srcId="{75249AB6-E4B9-4204-951F-4AC23ADDA0CF}" destId="{706275D3-BECE-4B64-BDF7-224E8E079647}" srcOrd="1" destOrd="0" presId="urn:microsoft.com/office/officeart/2005/8/layout/hProcess4"/>
    <dgm:cxn modelId="{B2C59F63-2D59-4C64-83E8-7A696DCF83AB}" type="presParOf" srcId="{75249AB6-E4B9-4204-951F-4AC23ADDA0CF}" destId="{AF1B9CFE-371B-4CD5-A44B-E24FAEBF3DB9}" srcOrd="2" destOrd="0" presId="urn:microsoft.com/office/officeart/2005/8/layout/hProcess4"/>
    <dgm:cxn modelId="{BE2E0C75-6BA5-4ADA-AADC-1092BBE98B3C}" type="presParOf" srcId="{75249AB6-E4B9-4204-951F-4AC23ADDA0CF}" destId="{5D205BB2-EB78-4E82-A482-DA7248A6E667}" srcOrd="3" destOrd="0" presId="urn:microsoft.com/office/officeart/2005/8/layout/hProcess4"/>
    <dgm:cxn modelId="{20707C20-5E79-44BC-B9D1-EBB9DDCEDD15}" type="presParOf" srcId="{75249AB6-E4B9-4204-951F-4AC23ADDA0CF}" destId="{E6B05F9B-E4CE-4945-8074-9F0D8FC7587B}" srcOrd="4" destOrd="0" presId="urn:microsoft.com/office/officeart/2005/8/layout/hProcess4"/>
    <dgm:cxn modelId="{E9592FE6-562B-483C-B282-2F380569E771}" type="presParOf" srcId="{30653E78-22B6-489D-AC90-0FD79B123A8C}" destId="{7B2A60CE-7551-4FF1-AC88-4FCA7730DD9A}" srcOrd="1" destOrd="0" presId="urn:microsoft.com/office/officeart/2005/8/layout/hProcess4"/>
    <dgm:cxn modelId="{D1657508-3302-4901-833E-AD6320DCFAF0}" type="presParOf" srcId="{30653E78-22B6-489D-AC90-0FD79B123A8C}" destId="{D36A718D-92E1-4B62-A4AC-73F644C04774}" srcOrd="2" destOrd="0" presId="urn:microsoft.com/office/officeart/2005/8/layout/hProcess4"/>
    <dgm:cxn modelId="{FE464A50-19F1-41FC-B72D-F14FE419540E}" type="presParOf" srcId="{D36A718D-92E1-4B62-A4AC-73F644C04774}" destId="{9545ABD6-F8A6-4F35-9278-F85BBEEA9E6B}" srcOrd="0" destOrd="0" presId="urn:microsoft.com/office/officeart/2005/8/layout/hProcess4"/>
    <dgm:cxn modelId="{F021BC91-2D51-45A3-A627-7B5DF2239B41}" type="presParOf" srcId="{D36A718D-92E1-4B62-A4AC-73F644C04774}" destId="{31531633-27F2-4B3C-89CA-A4AD35BC24BE}" srcOrd="1" destOrd="0" presId="urn:microsoft.com/office/officeart/2005/8/layout/hProcess4"/>
    <dgm:cxn modelId="{9A7F70F3-4FEF-4FF6-99D9-DB03BDDBCA93}" type="presParOf" srcId="{D36A718D-92E1-4B62-A4AC-73F644C04774}" destId="{BAE7417F-C994-46AB-896D-63B985AEFA76}" srcOrd="2" destOrd="0" presId="urn:microsoft.com/office/officeart/2005/8/layout/hProcess4"/>
    <dgm:cxn modelId="{6DD62744-23DE-44FA-A788-8AD78951C7B2}" type="presParOf" srcId="{D36A718D-92E1-4B62-A4AC-73F644C04774}" destId="{A47A641A-7557-48C6-AC0A-D97B18F195BF}" srcOrd="3" destOrd="0" presId="urn:microsoft.com/office/officeart/2005/8/layout/hProcess4"/>
    <dgm:cxn modelId="{8BDCF31C-5F2B-47F2-AD00-AF7C32C67DE7}" type="presParOf" srcId="{D36A718D-92E1-4B62-A4AC-73F644C04774}" destId="{B1244192-E9A4-456B-BA8B-EFB46145955E}" srcOrd="4" destOrd="0" presId="urn:microsoft.com/office/officeart/2005/8/layout/hProcess4"/>
    <dgm:cxn modelId="{924DD7E8-9AD1-455B-BFBF-FFAF2FE81327}" type="presParOf" srcId="{30653E78-22B6-489D-AC90-0FD79B123A8C}" destId="{4AB704ED-ED83-4DF0-8F0D-17C0AD98A44A}" srcOrd="3" destOrd="0" presId="urn:microsoft.com/office/officeart/2005/8/layout/hProcess4"/>
    <dgm:cxn modelId="{22E5E95D-BC65-4C59-B3BB-BFF301DDB720}" type="presParOf" srcId="{30653E78-22B6-489D-AC90-0FD79B123A8C}" destId="{09C3EF34-C9C0-4AC3-BC1E-D1FB99D93EF7}" srcOrd="4" destOrd="0" presId="urn:microsoft.com/office/officeart/2005/8/layout/hProcess4"/>
    <dgm:cxn modelId="{20A59C7B-554F-48BE-8A88-95B7137FAC87}" type="presParOf" srcId="{09C3EF34-C9C0-4AC3-BC1E-D1FB99D93EF7}" destId="{F9C0FF96-AD0D-4A64-A8A2-A5FA9387993D}" srcOrd="0" destOrd="0" presId="urn:microsoft.com/office/officeart/2005/8/layout/hProcess4"/>
    <dgm:cxn modelId="{60C1FE8F-E8D0-4059-8ABD-D54892F5E1E5}" type="presParOf" srcId="{09C3EF34-C9C0-4AC3-BC1E-D1FB99D93EF7}" destId="{F2A24035-2D53-4F34-B91B-685A6D95E041}" srcOrd="1" destOrd="0" presId="urn:microsoft.com/office/officeart/2005/8/layout/hProcess4"/>
    <dgm:cxn modelId="{835C324F-93A6-4DD3-A7D8-AE8F652A404D}" type="presParOf" srcId="{09C3EF34-C9C0-4AC3-BC1E-D1FB99D93EF7}" destId="{827BEE82-9F36-490B-9AB7-EA86E1E1B7CE}" srcOrd="2" destOrd="0" presId="urn:microsoft.com/office/officeart/2005/8/layout/hProcess4"/>
    <dgm:cxn modelId="{7C18AAFD-D9E9-4EBB-83D0-2FDA5FFAA33C}" type="presParOf" srcId="{09C3EF34-C9C0-4AC3-BC1E-D1FB99D93EF7}" destId="{823C0F79-0B62-452D-A6E4-E5D48FB8AAD8}" srcOrd="3" destOrd="0" presId="urn:microsoft.com/office/officeart/2005/8/layout/hProcess4"/>
    <dgm:cxn modelId="{84107622-3F4B-4569-85AC-FC3DE3B0C3A7}" type="presParOf" srcId="{09C3EF34-C9C0-4AC3-BC1E-D1FB99D93EF7}" destId="{E6187759-CAF1-40DC-BDEF-6435BCA48637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E9CA8AD-6685-439C-BBA7-8C8E3E7A36C6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BA0A9F1-86EB-4A45-854D-7EE6457F8332}">
      <dgm:prSet phldrT="[Текст]" custT="1"/>
      <dgm:spPr/>
      <dgm:t>
        <a:bodyPr/>
        <a:lstStyle/>
        <a:p>
          <a:r>
            <a:rPr lang="uk-UA" sz="3600" dirty="0" smtClean="0"/>
            <a:t>Парламент</a:t>
          </a:r>
          <a:r>
            <a:rPr lang="uk-UA" sz="1700" dirty="0" smtClean="0"/>
            <a:t> </a:t>
          </a:r>
          <a:endParaRPr lang="ru-RU" sz="1700" dirty="0"/>
        </a:p>
      </dgm:t>
    </dgm:pt>
    <dgm:pt modelId="{3B7A7D50-49E3-4087-88FB-0E4D2631C625}" type="parTrans" cxnId="{95A81912-3389-49E4-BA3C-AC9F0E667C1F}">
      <dgm:prSet/>
      <dgm:spPr/>
      <dgm:t>
        <a:bodyPr/>
        <a:lstStyle/>
        <a:p>
          <a:endParaRPr lang="ru-RU"/>
        </a:p>
      </dgm:t>
    </dgm:pt>
    <dgm:pt modelId="{A9BBB8EA-929D-4DF3-B3F7-4AE9C31F212F}" type="sibTrans" cxnId="{95A81912-3389-49E4-BA3C-AC9F0E667C1F}">
      <dgm:prSet/>
      <dgm:spPr/>
      <dgm:t>
        <a:bodyPr/>
        <a:lstStyle/>
        <a:p>
          <a:endParaRPr lang="ru-RU"/>
        </a:p>
      </dgm:t>
    </dgm:pt>
    <dgm:pt modelId="{132DD722-B27B-42CB-A318-36891C09ACBD}">
      <dgm:prSet phldrT="[Текст]" custT="1"/>
      <dgm:spPr/>
      <dgm:t>
        <a:bodyPr/>
        <a:lstStyle/>
        <a:p>
          <a:r>
            <a:rPr lang="uk-UA" sz="3600" dirty="0" smtClean="0"/>
            <a:t>Палата лордів </a:t>
          </a:r>
          <a:endParaRPr lang="ru-RU" sz="3600" dirty="0"/>
        </a:p>
      </dgm:t>
    </dgm:pt>
    <dgm:pt modelId="{336AE9F6-21DB-4201-88E1-B732BAC3E024}" type="parTrans" cxnId="{E3AB877E-AFEF-4607-ACAA-F69E18174A5A}">
      <dgm:prSet/>
      <dgm:spPr/>
      <dgm:t>
        <a:bodyPr/>
        <a:lstStyle/>
        <a:p>
          <a:endParaRPr lang="ru-RU"/>
        </a:p>
      </dgm:t>
    </dgm:pt>
    <dgm:pt modelId="{1086CC16-B5E2-4D8C-A456-9764E54AE83F}" type="sibTrans" cxnId="{E3AB877E-AFEF-4607-ACAA-F69E18174A5A}">
      <dgm:prSet/>
      <dgm:spPr/>
      <dgm:t>
        <a:bodyPr/>
        <a:lstStyle/>
        <a:p>
          <a:endParaRPr lang="ru-RU"/>
        </a:p>
      </dgm:t>
    </dgm:pt>
    <dgm:pt modelId="{3ACD659C-D897-4AC1-94C2-E29776B3F46A}">
      <dgm:prSet phldrT="[Текст]"/>
      <dgm:spPr/>
      <dgm:t>
        <a:bodyPr/>
        <a:lstStyle/>
        <a:p>
          <a:r>
            <a:rPr lang="uk-UA" dirty="0" smtClean="0"/>
            <a:t>Великі феодали та духовенство </a:t>
          </a:r>
          <a:endParaRPr lang="ru-RU" dirty="0"/>
        </a:p>
      </dgm:t>
    </dgm:pt>
    <dgm:pt modelId="{6FF736E1-3B0E-4923-A10B-0323642AA9F9}" type="parTrans" cxnId="{52AB6406-C1C5-4361-88CE-45FA8EEC75AE}">
      <dgm:prSet/>
      <dgm:spPr/>
      <dgm:t>
        <a:bodyPr/>
        <a:lstStyle/>
        <a:p>
          <a:endParaRPr lang="ru-RU"/>
        </a:p>
      </dgm:t>
    </dgm:pt>
    <dgm:pt modelId="{F3073818-4239-4A2A-BAB3-24560ADB3646}" type="sibTrans" cxnId="{52AB6406-C1C5-4361-88CE-45FA8EEC75AE}">
      <dgm:prSet/>
      <dgm:spPr/>
      <dgm:t>
        <a:bodyPr/>
        <a:lstStyle/>
        <a:p>
          <a:endParaRPr lang="ru-RU"/>
        </a:p>
      </dgm:t>
    </dgm:pt>
    <dgm:pt modelId="{FAF5120A-0B04-4847-822C-28ACC533332C}">
      <dgm:prSet phldrT="[Текст]" custT="1"/>
      <dgm:spPr/>
      <dgm:t>
        <a:bodyPr/>
        <a:lstStyle/>
        <a:p>
          <a:r>
            <a:rPr lang="uk-UA" sz="3200" dirty="0" smtClean="0"/>
            <a:t>Палата общин </a:t>
          </a:r>
          <a:endParaRPr lang="ru-RU" sz="3200" dirty="0"/>
        </a:p>
      </dgm:t>
    </dgm:pt>
    <dgm:pt modelId="{399D5D07-9A5C-4532-BD37-8B80CC789F7F}" type="parTrans" cxnId="{AB6221AC-2187-40CE-B66B-128C80211A35}">
      <dgm:prSet/>
      <dgm:spPr/>
      <dgm:t>
        <a:bodyPr/>
        <a:lstStyle/>
        <a:p>
          <a:endParaRPr lang="ru-RU"/>
        </a:p>
      </dgm:t>
    </dgm:pt>
    <dgm:pt modelId="{FC5B7218-1951-4355-BCFF-AD785A46238D}" type="sibTrans" cxnId="{AB6221AC-2187-40CE-B66B-128C80211A35}">
      <dgm:prSet/>
      <dgm:spPr/>
      <dgm:t>
        <a:bodyPr/>
        <a:lstStyle/>
        <a:p>
          <a:endParaRPr lang="ru-RU"/>
        </a:p>
      </dgm:t>
    </dgm:pt>
    <dgm:pt modelId="{7E091BE7-7BB3-41E5-AFD1-645C76402D45}">
      <dgm:prSet phldrT="[Текст]"/>
      <dgm:spPr/>
      <dgm:t>
        <a:bodyPr/>
        <a:lstStyle/>
        <a:p>
          <a:r>
            <a:rPr lang="uk-UA" dirty="0" smtClean="0"/>
            <a:t>Рицарі і депутати від міст</a:t>
          </a:r>
          <a:endParaRPr lang="ru-RU" dirty="0"/>
        </a:p>
      </dgm:t>
    </dgm:pt>
    <dgm:pt modelId="{4DBA73BB-20D1-4EF6-83C8-CB5E634DE841}" type="parTrans" cxnId="{149A34BD-3AE3-4962-958C-7A73EDEC2080}">
      <dgm:prSet/>
      <dgm:spPr/>
      <dgm:t>
        <a:bodyPr/>
        <a:lstStyle/>
        <a:p>
          <a:endParaRPr lang="ru-RU"/>
        </a:p>
      </dgm:t>
    </dgm:pt>
    <dgm:pt modelId="{74591C13-F61B-4F52-B14D-57EBEB4357B3}" type="sibTrans" cxnId="{149A34BD-3AE3-4962-958C-7A73EDEC2080}">
      <dgm:prSet/>
      <dgm:spPr/>
      <dgm:t>
        <a:bodyPr/>
        <a:lstStyle/>
        <a:p>
          <a:endParaRPr lang="ru-RU"/>
        </a:p>
      </dgm:t>
    </dgm:pt>
    <dgm:pt modelId="{4FD53785-927D-493B-A18E-CAE81DCB335F}" type="pres">
      <dgm:prSet presAssocID="{FE9CA8AD-6685-439C-BBA7-8C8E3E7A36C6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uk-UA"/>
        </a:p>
      </dgm:t>
    </dgm:pt>
    <dgm:pt modelId="{1B14B9F1-F165-40F6-B99C-5BE76CCC5D41}" type="pres">
      <dgm:prSet presAssocID="{2BA0A9F1-86EB-4A45-854D-7EE6457F8332}" presName="hierRoot1" presStyleCnt="0"/>
      <dgm:spPr/>
    </dgm:pt>
    <dgm:pt modelId="{0B1F7FEC-7E36-4993-A64A-D7631DF884B9}" type="pres">
      <dgm:prSet presAssocID="{2BA0A9F1-86EB-4A45-854D-7EE6457F8332}" presName="composite" presStyleCnt="0"/>
      <dgm:spPr/>
    </dgm:pt>
    <dgm:pt modelId="{1F71E973-92F8-4F55-9082-4C5A47BC37AA}" type="pres">
      <dgm:prSet presAssocID="{2BA0A9F1-86EB-4A45-854D-7EE6457F8332}" presName="background" presStyleLbl="node0" presStyleIdx="0" presStyleCnt="1"/>
      <dgm:spPr>
        <a:solidFill>
          <a:schemeClr val="accent2">
            <a:lumMod val="75000"/>
          </a:schemeClr>
        </a:solidFill>
      </dgm:spPr>
    </dgm:pt>
    <dgm:pt modelId="{3FB3F2A2-15B8-4E03-9AA5-C47B6AFB52BF}" type="pres">
      <dgm:prSet presAssocID="{2BA0A9F1-86EB-4A45-854D-7EE6457F8332}" presName="text" presStyleLbl="fgAcc0" presStyleIdx="0" presStyleCnt="1" custScaleX="253261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D66407EC-0935-43FD-8536-6FF28374BCBF}" type="pres">
      <dgm:prSet presAssocID="{2BA0A9F1-86EB-4A45-854D-7EE6457F8332}" presName="hierChild2" presStyleCnt="0"/>
      <dgm:spPr/>
    </dgm:pt>
    <dgm:pt modelId="{C0F1EF99-FFB3-4580-A475-DE244A0423EB}" type="pres">
      <dgm:prSet presAssocID="{336AE9F6-21DB-4201-88E1-B732BAC3E024}" presName="Name10" presStyleLbl="parChTrans1D2" presStyleIdx="0" presStyleCnt="2"/>
      <dgm:spPr/>
      <dgm:t>
        <a:bodyPr/>
        <a:lstStyle/>
        <a:p>
          <a:endParaRPr lang="uk-UA"/>
        </a:p>
      </dgm:t>
    </dgm:pt>
    <dgm:pt modelId="{26860984-91E4-49FC-AADE-969266748132}" type="pres">
      <dgm:prSet presAssocID="{132DD722-B27B-42CB-A318-36891C09ACBD}" presName="hierRoot2" presStyleCnt="0"/>
      <dgm:spPr/>
    </dgm:pt>
    <dgm:pt modelId="{762C2F93-C90A-4BCC-B9B2-034CC4E1392F}" type="pres">
      <dgm:prSet presAssocID="{132DD722-B27B-42CB-A318-36891C09ACBD}" presName="composite2" presStyleCnt="0"/>
      <dgm:spPr/>
    </dgm:pt>
    <dgm:pt modelId="{84E511E4-888C-421F-958A-2524A5B0DB8D}" type="pres">
      <dgm:prSet presAssocID="{132DD722-B27B-42CB-A318-36891C09ACBD}" presName="background2" presStyleLbl="node2" presStyleIdx="0" presStyleCnt="2"/>
      <dgm:spPr>
        <a:solidFill>
          <a:schemeClr val="accent2">
            <a:lumMod val="60000"/>
            <a:lumOff val="40000"/>
          </a:schemeClr>
        </a:solidFill>
      </dgm:spPr>
    </dgm:pt>
    <dgm:pt modelId="{64277FBC-BEA5-4A3C-9942-9719DE54B993}" type="pres">
      <dgm:prSet presAssocID="{132DD722-B27B-42CB-A318-36891C09ACBD}" presName="text2" presStyleLbl="fgAcc2" presStyleIdx="0" presStyleCnt="2" custScaleX="241385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0310D1C0-B976-454B-8B67-3BFD903C03A2}" type="pres">
      <dgm:prSet presAssocID="{132DD722-B27B-42CB-A318-36891C09ACBD}" presName="hierChild3" presStyleCnt="0"/>
      <dgm:spPr/>
    </dgm:pt>
    <dgm:pt modelId="{E6332936-2B0D-42BC-9B06-79C9188A377D}" type="pres">
      <dgm:prSet presAssocID="{6FF736E1-3B0E-4923-A10B-0323642AA9F9}" presName="Name17" presStyleLbl="parChTrans1D3" presStyleIdx="0" presStyleCnt="2"/>
      <dgm:spPr/>
      <dgm:t>
        <a:bodyPr/>
        <a:lstStyle/>
        <a:p>
          <a:endParaRPr lang="uk-UA"/>
        </a:p>
      </dgm:t>
    </dgm:pt>
    <dgm:pt modelId="{C0D09AB4-DBDD-4D00-B224-FB5ECE185340}" type="pres">
      <dgm:prSet presAssocID="{3ACD659C-D897-4AC1-94C2-E29776B3F46A}" presName="hierRoot3" presStyleCnt="0"/>
      <dgm:spPr/>
    </dgm:pt>
    <dgm:pt modelId="{D60EEFF9-A02B-42FD-A5DD-D0FE6AA297E3}" type="pres">
      <dgm:prSet presAssocID="{3ACD659C-D897-4AC1-94C2-E29776B3F46A}" presName="composite3" presStyleCnt="0"/>
      <dgm:spPr/>
    </dgm:pt>
    <dgm:pt modelId="{88C15B87-D54B-403C-B392-74E070A25092}" type="pres">
      <dgm:prSet presAssocID="{3ACD659C-D897-4AC1-94C2-E29776B3F46A}" presName="background3" presStyleLbl="node3" presStyleIdx="0" presStyleCnt="2"/>
      <dgm:spPr>
        <a:solidFill>
          <a:schemeClr val="accent1">
            <a:lumMod val="60000"/>
            <a:lumOff val="40000"/>
          </a:schemeClr>
        </a:solidFill>
      </dgm:spPr>
    </dgm:pt>
    <dgm:pt modelId="{406DC52A-D6F3-4991-8D29-414857DDF532}" type="pres">
      <dgm:prSet presAssocID="{3ACD659C-D897-4AC1-94C2-E29776B3F46A}" presName="text3" presStyleLbl="fgAcc3" presStyleIdx="0" presStyleCnt="2" custScaleX="196596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1A228F4E-CBD2-4B16-B0E4-1021B1FB4806}" type="pres">
      <dgm:prSet presAssocID="{3ACD659C-D897-4AC1-94C2-E29776B3F46A}" presName="hierChild4" presStyleCnt="0"/>
      <dgm:spPr/>
    </dgm:pt>
    <dgm:pt modelId="{02B89B47-F297-4A22-9BD2-CE602CC31936}" type="pres">
      <dgm:prSet presAssocID="{399D5D07-9A5C-4532-BD37-8B80CC789F7F}" presName="Name10" presStyleLbl="parChTrans1D2" presStyleIdx="1" presStyleCnt="2"/>
      <dgm:spPr/>
      <dgm:t>
        <a:bodyPr/>
        <a:lstStyle/>
        <a:p>
          <a:endParaRPr lang="uk-UA"/>
        </a:p>
      </dgm:t>
    </dgm:pt>
    <dgm:pt modelId="{02FEDFD8-8B8C-4AF2-B98C-CCCCC4160646}" type="pres">
      <dgm:prSet presAssocID="{FAF5120A-0B04-4847-822C-28ACC533332C}" presName="hierRoot2" presStyleCnt="0"/>
      <dgm:spPr/>
    </dgm:pt>
    <dgm:pt modelId="{DC44C382-F27D-4B12-AACC-99EBF4E82AE6}" type="pres">
      <dgm:prSet presAssocID="{FAF5120A-0B04-4847-822C-28ACC533332C}" presName="composite2" presStyleCnt="0"/>
      <dgm:spPr/>
    </dgm:pt>
    <dgm:pt modelId="{2C8811A9-E872-4BCD-97BB-268C0C7D010F}" type="pres">
      <dgm:prSet presAssocID="{FAF5120A-0B04-4847-822C-28ACC533332C}" presName="background2" presStyleLbl="node2" presStyleIdx="1" presStyleCnt="2"/>
      <dgm:spPr>
        <a:solidFill>
          <a:schemeClr val="accent6">
            <a:lumMod val="75000"/>
          </a:schemeClr>
        </a:solidFill>
      </dgm:spPr>
    </dgm:pt>
    <dgm:pt modelId="{66BA408F-B854-47C4-8165-8EA5F431AE57}" type="pres">
      <dgm:prSet presAssocID="{FAF5120A-0B04-4847-822C-28ACC533332C}" presName="text2" presStyleLbl="fgAcc2" presStyleIdx="1" presStyleCnt="2" custScaleX="214859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43A87276-A1E2-4DE4-AD7C-E162175737D6}" type="pres">
      <dgm:prSet presAssocID="{FAF5120A-0B04-4847-822C-28ACC533332C}" presName="hierChild3" presStyleCnt="0"/>
      <dgm:spPr/>
    </dgm:pt>
    <dgm:pt modelId="{277A4CAC-3FAB-483A-BE75-6893D9C03083}" type="pres">
      <dgm:prSet presAssocID="{4DBA73BB-20D1-4EF6-83C8-CB5E634DE841}" presName="Name17" presStyleLbl="parChTrans1D3" presStyleIdx="1" presStyleCnt="2"/>
      <dgm:spPr/>
      <dgm:t>
        <a:bodyPr/>
        <a:lstStyle/>
        <a:p>
          <a:endParaRPr lang="uk-UA"/>
        </a:p>
      </dgm:t>
    </dgm:pt>
    <dgm:pt modelId="{AE8B8BAD-AD8A-466D-BA71-4C264F33C3A6}" type="pres">
      <dgm:prSet presAssocID="{7E091BE7-7BB3-41E5-AFD1-645C76402D45}" presName="hierRoot3" presStyleCnt="0"/>
      <dgm:spPr/>
    </dgm:pt>
    <dgm:pt modelId="{2FC9ED51-902D-4DA4-A119-C8AB14E33519}" type="pres">
      <dgm:prSet presAssocID="{7E091BE7-7BB3-41E5-AFD1-645C76402D45}" presName="composite3" presStyleCnt="0"/>
      <dgm:spPr/>
    </dgm:pt>
    <dgm:pt modelId="{2A4DEFDE-88FF-4762-A874-D46F835ED6A6}" type="pres">
      <dgm:prSet presAssocID="{7E091BE7-7BB3-41E5-AFD1-645C76402D45}" presName="background3" presStyleLbl="node3" presStyleIdx="1" presStyleCnt="2"/>
      <dgm:spPr>
        <a:solidFill>
          <a:schemeClr val="accent6">
            <a:lumMod val="75000"/>
          </a:schemeClr>
        </a:solidFill>
      </dgm:spPr>
    </dgm:pt>
    <dgm:pt modelId="{B51D80EE-FF2A-46A3-8563-110FF7B7CE20}" type="pres">
      <dgm:prSet presAssocID="{7E091BE7-7BB3-41E5-AFD1-645C76402D45}" presName="text3" presStyleLbl="fgAcc3" presStyleIdx="1" presStyleCnt="2" custScaleX="175693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D45B0933-BC2D-42E2-B528-0769AF5843F8}" type="pres">
      <dgm:prSet presAssocID="{7E091BE7-7BB3-41E5-AFD1-645C76402D45}" presName="hierChild4" presStyleCnt="0"/>
      <dgm:spPr/>
    </dgm:pt>
  </dgm:ptLst>
  <dgm:cxnLst>
    <dgm:cxn modelId="{52AB6406-C1C5-4361-88CE-45FA8EEC75AE}" srcId="{132DD722-B27B-42CB-A318-36891C09ACBD}" destId="{3ACD659C-D897-4AC1-94C2-E29776B3F46A}" srcOrd="0" destOrd="0" parTransId="{6FF736E1-3B0E-4923-A10B-0323642AA9F9}" sibTransId="{F3073818-4239-4A2A-BAB3-24560ADB3646}"/>
    <dgm:cxn modelId="{149A34BD-3AE3-4962-958C-7A73EDEC2080}" srcId="{FAF5120A-0B04-4847-822C-28ACC533332C}" destId="{7E091BE7-7BB3-41E5-AFD1-645C76402D45}" srcOrd="0" destOrd="0" parTransId="{4DBA73BB-20D1-4EF6-83C8-CB5E634DE841}" sibTransId="{74591C13-F61B-4F52-B14D-57EBEB4357B3}"/>
    <dgm:cxn modelId="{F368C263-B5AD-4BC4-A534-7906C95D3779}" type="presOf" srcId="{336AE9F6-21DB-4201-88E1-B732BAC3E024}" destId="{C0F1EF99-FFB3-4580-A475-DE244A0423EB}" srcOrd="0" destOrd="0" presId="urn:microsoft.com/office/officeart/2005/8/layout/hierarchy1"/>
    <dgm:cxn modelId="{C18C861B-AD28-4B05-91CA-63FF027FADB7}" type="presOf" srcId="{4DBA73BB-20D1-4EF6-83C8-CB5E634DE841}" destId="{277A4CAC-3FAB-483A-BE75-6893D9C03083}" srcOrd="0" destOrd="0" presId="urn:microsoft.com/office/officeart/2005/8/layout/hierarchy1"/>
    <dgm:cxn modelId="{F5B2F29A-09D7-4567-9D5A-182B67B1001B}" type="presOf" srcId="{3ACD659C-D897-4AC1-94C2-E29776B3F46A}" destId="{406DC52A-D6F3-4991-8D29-414857DDF532}" srcOrd="0" destOrd="0" presId="urn:microsoft.com/office/officeart/2005/8/layout/hierarchy1"/>
    <dgm:cxn modelId="{A88742FF-8D09-420B-9084-6A5904C2C7B0}" type="presOf" srcId="{399D5D07-9A5C-4532-BD37-8B80CC789F7F}" destId="{02B89B47-F297-4A22-9BD2-CE602CC31936}" srcOrd="0" destOrd="0" presId="urn:microsoft.com/office/officeart/2005/8/layout/hierarchy1"/>
    <dgm:cxn modelId="{E3AB877E-AFEF-4607-ACAA-F69E18174A5A}" srcId="{2BA0A9F1-86EB-4A45-854D-7EE6457F8332}" destId="{132DD722-B27B-42CB-A318-36891C09ACBD}" srcOrd="0" destOrd="0" parTransId="{336AE9F6-21DB-4201-88E1-B732BAC3E024}" sibTransId="{1086CC16-B5E2-4D8C-A456-9764E54AE83F}"/>
    <dgm:cxn modelId="{6A868D45-E5C7-4EB5-96C5-21A8CB09C4E9}" type="presOf" srcId="{6FF736E1-3B0E-4923-A10B-0323642AA9F9}" destId="{E6332936-2B0D-42BC-9B06-79C9188A377D}" srcOrd="0" destOrd="0" presId="urn:microsoft.com/office/officeart/2005/8/layout/hierarchy1"/>
    <dgm:cxn modelId="{5E1E9697-C0E6-4682-BA40-AEE190201015}" type="presOf" srcId="{132DD722-B27B-42CB-A318-36891C09ACBD}" destId="{64277FBC-BEA5-4A3C-9942-9719DE54B993}" srcOrd="0" destOrd="0" presId="urn:microsoft.com/office/officeart/2005/8/layout/hierarchy1"/>
    <dgm:cxn modelId="{95A81912-3389-49E4-BA3C-AC9F0E667C1F}" srcId="{FE9CA8AD-6685-439C-BBA7-8C8E3E7A36C6}" destId="{2BA0A9F1-86EB-4A45-854D-7EE6457F8332}" srcOrd="0" destOrd="0" parTransId="{3B7A7D50-49E3-4087-88FB-0E4D2631C625}" sibTransId="{A9BBB8EA-929D-4DF3-B3F7-4AE9C31F212F}"/>
    <dgm:cxn modelId="{EF103014-E252-43F4-88B2-49D58F416F02}" type="presOf" srcId="{2BA0A9F1-86EB-4A45-854D-7EE6457F8332}" destId="{3FB3F2A2-15B8-4E03-9AA5-C47B6AFB52BF}" srcOrd="0" destOrd="0" presId="urn:microsoft.com/office/officeart/2005/8/layout/hierarchy1"/>
    <dgm:cxn modelId="{AB6221AC-2187-40CE-B66B-128C80211A35}" srcId="{2BA0A9F1-86EB-4A45-854D-7EE6457F8332}" destId="{FAF5120A-0B04-4847-822C-28ACC533332C}" srcOrd="1" destOrd="0" parTransId="{399D5D07-9A5C-4532-BD37-8B80CC789F7F}" sibTransId="{FC5B7218-1951-4355-BCFF-AD785A46238D}"/>
    <dgm:cxn modelId="{A252616E-36A7-42CE-B81C-83BC79535FC8}" type="presOf" srcId="{FAF5120A-0B04-4847-822C-28ACC533332C}" destId="{66BA408F-B854-47C4-8165-8EA5F431AE57}" srcOrd="0" destOrd="0" presId="urn:microsoft.com/office/officeart/2005/8/layout/hierarchy1"/>
    <dgm:cxn modelId="{ACD9E220-C833-4817-9748-E63429BBD563}" type="presOf" srcId="{FE9CA8AD-6685-439C-BBA7-8C8E3E7A36C6}" destId="{4FD53785-927D-493B-A18E-CAE81DCB335F}" srcOrd="0" destOrd="0" presId="urn:microsoft.com/office/officeart/2005/8/layout/hierarchy1"/>
    <dgm:cxn modelId="{EC2A1BB8-DA45-4792-B6DB-BA6015491855}" type="presOf" srcId="{7E091BE7-7BB3-41E5-AFD1-645C76402D45}" destId="{B51D80EE-FF2A-46A3-8563-110FF7B7CE20}" srcOrd="0" destOrd="0" presId="urn:microsoft.com/office/officeart/2005/8/layout/hierarchy1"/>
    <dgm:cxn modelId="{28BC0AF8-658A-4C33-845C-05ECA146C8C3}" type="presParOf" srcId="{4FD53785-927D-493B-A18E-CAE81DCB335F}" destId="{1B14B9F1-F165-40F6-B99C-5BE76CCC5D41}" srcOrd="0" destOrd="0" presId="urn:microsoft.com/office/officeart/2005/8/layout/hierarchy1"/>
    <dgm:cxn modelId="{12CE8F94-518A-401C-9AFC-E6118CE8EF65}" type="presParOf" srcId="{1B14B9F1-F165-40F6-B99C-5BE76CCC5D41}" destId="{0B1F7FEC-7E36-4993-A64A-D7631DF884B9}" srcOrd="0" destOrd="0" presId="urn:microsoft.com/office/officeart/2005/8/layout/hierarchy1"/>
    <dgm:cxn modelId="{4FB21ABB-2E19-441A-952D-86D8EB0122EA}" type="presParOf" srcId="{0B1F7FEC-7E36-4993-A64A-D7631DF884B9}" destId="{1F71E973-92F8-4F55-9082-4C5A47BC37AA}" srcOrd="0" destOrd="0" presId="urn:microsoft.com/office/officeart/2005/8/layout/hierarchy1"/>
    <dgm:cxn modelId="{E18EC270-F569-4F2E-9737-4F2C409DD3A7}" type="presParOf" srcId="{0B1F7FEC-7E36-4993-A64A-D7631DF884B9}" destId="{3FB3F2A2-15B8-4E03-9AA5-C47B6AFB52BF}" srcOrd="1" destOrd="0" presId="urn:microsoft.com/office/officeart/2005/8/layout/hierarchy1"/>
    <dgm:cxn modelId="{6EA3D9BE-312A-4406-99E7-96EC7B1E5229}" type="presParOf" srcId="{1B14B9F1-F165-40F6-B99C-5BE76CCC5D41}" destId="{D66407EC-0935-43FD-8536-6FF28374BCBF}" srcOrd="1" destOrd="0" presId="urn:microsoft.com/office/officeart/2005/8/layout/hierarchy1"/>
    <dgm:cxn modelId="{4E23DA4C-62D7-4BB3-A268-2314DAC020F5}" type="presParOf" srcId="{D66407EC-0935-43FD-8536-6FF28374BCBF}" destId="{C0F1EF99-FFB3-4580-A475-DE244A0423EB}" srcOrd="0" destOrd="0" presId="urn:microsoft.com/office/officeart/2005/8/layout/hierarchy1"/>
    <dgm:cxn modelId="{3DAC2978-8A6B-4E2A-90B5-EA85A334064E}" type="presParOf" srcId="{D66407EC-0935-43FD-8536-6FF28374BCBF}" destId="{26860984-91E4-49FC-AADE-969266748132}" srcOrd="1" destOrd="0" presId="urn:microsoft.com/office/officeart/2005/8/layout/hierarchy1"/>
    <dgm:cxn modelId="{95F18EA7-3733-4E34-B2B8-B03D93D97524}" type="presParOf" srcId="{26860984-91E4-49FC-AADE-969266748132}" destId="{762C2F93-C90A-4BCC-B9B2-034CC4E1392F}" srcOrd="0" destOrd="0" presId="urn:microsoft.com/office/officeart/2005/8/layout/hierarchy1"/>
    <dgm:cxn modelId="{EE0D5955-CE59-43AE-97C7-39E4369A7F97}" type="presParOf" srcId="{762C2F93-C90A-4BCC-B9B2-034CC4E1392F}" destId="{84E511E4-888C-421F-958A-2524A5B0DB8D}" srcOrd="0" destOrd="0" presId="urn:microsoft.com/office/officeart/2005/8/layout/hierarchy1"/>
    <dgm:cxn modelId="{C06F19A6-B884-48E1-B37D-C017052F43AC}" type="presParOf" srcId="{762C2F93-C90A-4BCC-B9B2-034CC4E1392F}" destId="{64277FBC-BEA5-4A3C-9942-9719DE54B993}" srcOrd="1" destOrd="0" presId="urn:microsoft.com/office/officeart/2005/8/layout/hierarchy1"/>
    <dgm:cxn modelId="{EBF30F77-2A4C-408E-877C-23E964853A08}" type="presParOf" srcId="{26860984-91E4-49FC-AADE-969266748132}" destId="{0310D1C0-B976-454B-8B67-3BFD903C03A2}" srcOrd="1" destOrd="0" presId="urn:microsoft.com/office/officeart/2005/8/layout/hierarchy1"/>
    <dgm:cxn modelId="{634EAF78-4ABE-47B0-967E-EB026371C747}" type="presParOf" srcId="{0310D1C0-B976-454B-8B67-3BFD903C03A2}" destId="{E6332936-2B0D-42BC-9B06-79C9188A377D}" srcOrd="0" destOrd="0" presId="urn:microsoft.com/office/officeart/2005/8/layout/hierarchy1"/>
    <dgm:cxn modelId="{B21A83F3-DE8E-4B31-AD27-D930BCDF35DE}" type="presParOf" srcId="{0310D1C0-B976-454B-8B67-3BFD903C03A2}" destId="{C0D09AB4-DBDD-4D00-B224-FB5ECE185340}" srcOrd="1" destOrd="0" presId="urn:microsoft.com/office/officeart/2005/8/layout/hierarchy1"/>
    <dgm:cxn modelId="{249B3A40-C90B-464E-BA37-9A42BC884E10}" type="presParOf" srcId="{C0D09AB4-DBDD-4D00-B224-FB5ECE185340}" destId="{D60EEFF9-A02B-42FD-A5DD-D0FE6AA297E3}" srcOrd="0" destOrd="0" presId="urn:microsoft.com/office/officeart/2005/8/layout/hierarchy1"/>
    <dgm:cxn modelId="{099D2FB5-CAD0-44E4-B5D6-5962C2C8B3A6}" type="presParOf" srcId="{D60EEFF9-A02B-42FD-A5DD-D0FE6AA297E3}" destId="{88C15B87-D54B-403C-B392-74E070A25092}" srcOrd="0" destOrd="0" presId="urn:microsoft.com/office/officeart/2005/8/layout/hierarchy1"/>
    <dgm:cxn modelId="{091647B7-9F1A-4D5D-BC3A-DE932C6BC177}" type="presParOf" srcId="{D60EEFF9-A02B-42FD-A5DD-D0FE6AA297E3}" destId="{406DC52A-D6F3-4991-8D29-414857DDF532}" srcOrd="1" destOrd="0" presId="urn:microsoft.com/office/officeart/2005/8/layout/hierarchy1"/>
    <dgm:cxn modelId="{3999F781-52E7-4493-BC9C-3C83BE514EF5}" type="presParOf" srcId="{C0D09AB4-DBDD-4D00-B224-FB5ECE185340}" destId="{1A228F4E-CBD2-4B16-B0E4-1021B1FB4806}" srcOrd="1" destOrd="0" presId="urn:microsoft.com/office/officeart/2005/8/layout/hierarchy1"/>
    <dgm:cxn modelId="{F06747C5-5F99-4F16-BA6C-85E4F9C0BFD0}" type="presParOf" srcId="{D66407EC-0935-43FD-8536-6FF28374BCBF}" destId="{02B89B47-F297-4A22-9BD2-CE602CC31936}" srcOrd="2" destOrd="0" presId="urn:microsoft.com/office/officeart/2005/8/layout/hierarchy1"/>
    <dgm:cxn modelId="{CBE7ADA3-796F-403B-A2D1-C807EF45A65C}" type="presParOf" srcId="{D66407EC-0935-43FD-8536-6FF28374BCBF}" destId="{02FEDFD8-8B8C-4AF2-B98C-CCCCC4160646}" srcOrd="3" destOrd="0" presId="urn:microsoft.com/office/officeart/2005/8/layout/hierarchy1"/>
    <dgm:cxn modelId="{CA7BAD00-27E0-478A-8D40-0E115076B928}" type="presParOf" srcId="{02FEDFD8-8B8C-4AF2-B98C-CCCCC4160646}" destId="{DC44C382-F27D-4B12-AACC-99EBF4E82AE6}" srcOrd="0" destOrd="0" presId="urn:microsoft.com/office/officeart/2005/8/layout/hierarchy1"/>
    <dgm:cxn modelId="{95EEA14C-E15C-40AC-9EAB-98720A7B4C76}" type="presParOf" srcId="{DC44C382-F27D-4B12-AACC-99EBF4E82AE6}" destId="{2C8811A9-E872-4BCD-97BB-268C0C7D010F}" srcOrd="0" destOrd="0" presId="urn:microsoft.com/office/officeart/2005/8/layout/hierarchy1"/>
    <dgm:cxn modelId="{0C87F2BA-C979-49D4-9338-8A314C1F7FCC}" type="presParOf" srcId="{DC44C382-F27D-4B12-AACC-99EBF4E82AE6}" destId="{66BA408F-B854-47C4-8165-8EA5F431AE57}" srcOrd="1" destOrd="0" presId="urn:microsoft.com/office/officeart/2005/8/layout/hierarchy1"/>
    <dgm:cxn modelId="{99CE49E3-42E5-47E1-806E-85765E25AEB1}" type="presParOf" srcId="{02FEDFD8-8B8C-4AF2-B98C-CCCCC4160646}" destId="{43A87276-A1E2-4DE4-AD7C-E162175737D6}" srcOrd="1" destOrd="0" presId="urn:microsoft.com/office/officeart/2005/8/layout/hierarchy1"/>
    <dgm:cxn modelId="{A3D02D38-433D-45CD-BA28-721DE215B5FA}" type="presParOf" srcId="{43A87276-A1E2-4DE4-AD7C-E162175737D6}" destId="{277A4CAC-3FAB-483A-BE75-6893D9C03083}" srcOrd="0" destOrd="0" presId="urn:microsoft.com/office/officeart/2005/8/layout/hierarchy1"/>
    <dgm:cxn modelId="{E8A8D18B-6EF5-405D-980E-654621EDA7AA}" type="presParOf" srcId="{43A87276-A1E2-4DE4-AD7C-E162175737D6}" destId="{AE8B8BAD-AD8A-466D-BA71-4C264F33C3A6}" srcOrd="1" destOrd="0" presId="urn:microsoft.com/office/officeart/2005/8/layout/hierarchy1"/>
    <dgm:cxn modelId="{C0FA07A7-E29F-4BB6-89D6-4395C0445902}" type="presParOf" srcId="{AE8B8BAD-AD8A-466D-BA71-4C264F33C3A6}" destId="{2FC9ED51-902D-4DA4-A119-C8AB14E33519}" srcOrd="0" destOrd="0" presId="urn:microsoft.com/office/officeart/2005/8/layout/hierarchy1"/>
    <dgm:cxn modelId="{445650FE-D192-4409-B2E4-863FE890D3E2}" type="presParOf" srcId="{2FC9ED51-902D-4DA4-A119-C8AB14E33519}" destId="{2A4DEFDE-88FF-4762-A874-D46F835ED6A6}" srcOrd="0" destOrd="0" presId="urn:microsoft.com/office/officeart/2005/8/layout/hierarchy1"/>
    <dgm:cxn modelId="{AC6D5FAC-37E1-4212-A6B4-510098815081}" type="presParOf" srcId="{2FC9ED51-902D-4DA4-A119-C8AB14E33519}" destId="{B51D80EE-FF2A-46A3-8563-110FF7B7CE20}" srcOrd="1" destOrd="0" presId="urn:microsoft.com/office/officeart/2005/8/layout/hierarchy1"/>
    <dgm:cxn modelId="{23DD5D1E-77C9-43B6-BED7-3B5DE2A1FE1C}" type="presParOf" srcId="{AE8B8BAD-AD8A-466D-BA71-4C264F33C3A6}" destId="{D45B0933-BC2D-42E2-B528-0769AF5843F8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CA60291-D43A-44EA-BBE6-E06B9088EB9B}" type="doc">
      <dgm:prSet loTypeId="urn:microsoft.com/office/officeart/2005/8/layout/bList2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5C68F59-03FC-496C-84BB-A01EB264CADA}">
      <dgm:prSet phldrT="[Текст]" custT="1"/>
      <dgm:spPr>
        <a:solidFill>
          <a:schemeClr val="bg2">
            <a:lumMod val="50000"/>
          </a:schemeClr>
        </a:solidFill>
      </dgm:spPr>
      <dgm:t>
        <a:bodyPr/>
        <a:lstStyle/>
        <a:p>
          <a:pPr algn="ctr"/>
          <a:r>
            <a:rPr lang="ru-RU" sz="1800" b="1" dirty="0" err="1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Англіканська</a:t>
          </a:r>
          <a:r>
            <a:rPr lang="ru-RU" sz="18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800" b="1" dirty="0" err="1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церква</a:t>
          </a:r>
          <a:r>
            <a:rPr lang="ru-RU" sz="18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 :</a:t>
          </a:r>
        </a:p>
        <a:p>
          <a:pPr algn="ctr"/>
          <a:r>
            <a:rPr lang="ru-RU" sz="1800" dirty="0">
              <a:latin typeface="Times New Roman" pitchFamily="18" charset="0"/>
              <a:cs typeface="Times New Roman" pitchFamily="18" charset="0"/>
            </a:rPr>
            <a:t>-Глава церкви - король</a:t>
          </a:r>
        </a:p>
        <a:p>
          <a:pPr algn="ctr"/>
          <a:r>
            <a:rPr lang="ru-RU" sz="1800" dirty="0">
              <a:latin typeface="Times New Roman" pitchFamily="18" charset="0"/>
              <a:cs typeface="Times New Roman" pitchFamily="18" charset="0"/>
            </a:rPr>
            <a:t>-</a:t>
          </a:r>
          <a:r>
            <a:rPr lang="ru-RU" sz="1800" dirty="0" err="1">
              <a:latin typeface="Times New Roman" pitchFamily="18" charset="0"/>
              <a:cs typeface="Times New Roman" pitchFamily="18" charset="0"/>
            </a:rPr>
            <a:t>богослужіння</a:t>
          </a:r>
          <a:r>
            <a:rPr lang="ru-RU" sz="1800" dirty="0">
              <a:latin typeface="Times New Roman" pitchFamily="18" charset="0"/>
              <a:cs typeface="Times New Roman" pitchFamily="18" charset="0"/>
            </a:rPr>
            <a:t> - </a:t>
          </a:r>
          <a:r>
            <a:rPr lang="ru-RU" sz="1800" dirty="0" err="1">
              <a:latin typeface="Times New Roman" pitchFamily="18" charset="0"/>
              <a:cs typeface="Times New Roman" pitchFamily="18" charset="0"/>
            </a:rPr>
            <a:t>англійською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  <a:p>
          <a:pPr algn="ctr"/>
          <a:r>
            <a:rPr lang="ru-RU" sz="1800" dirty="0">
              <a:latin typeface="Times New Roman" pitchFamily="18" charset="0"/>
              <a:cs typeface="Times New Roman" pitchFamily="18" charset="0"/>
            </a:rPr>
            <a:t>-</a:t>
          </a:r>
          <a:r>
            <a:rPr lang="ru-RU" sz="1800" dirty="0" err="1">
              <a:latin typeface="Times New Roman" pitchFamily="18" charset="0"/>
              <a:cs typeface="Times New Roman" pitchFamily="18" charset="0"/>
            </a:rPr>
            <a:t>знищення</a:t>
          </a:r>
          <a:r>
            <a:rPr lang="ru-RU" sz="18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800" dirty="0" err="1">
              <a:latin typeface="Times New Roman" pitchFamily="18" charset="0"/>
              <a:cs typeface="Times New Roman" pitchFamily="18" charset="0"/>
            </a:rPr>
            <a:t>монастирів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  <a:p>
          <a:pPr algn="ctr"/>
          <a:r>
            <a:rPr lang="ru-RU" sz="1800" dirty="0">
              <a:latin typeface="Times New Roman" pitchFamily="18" charset="0"/>
              <a:cs typeface="Times New Roman" pitchFamily="18" charset="0"/>
            </a:rPr>
            <a:t>-заборона </a:t>
          </a:r>
          <a:r>
            <a:rPr lang="ru-RU" sz="1800" dirty="0" err="1">
              <a:latin typeface="Times New Roman" pitchFamily="18" charset="0"/>
              <a:cs typeface="Times New Roman" pitchFamily="18" charset="0"/>
            </a:rPr>
            <a:t>шанувати</a:t>
          </a:r>
          <a:r>
            <a:rPr lang="ru-RU" sz="18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800" dirty="0" err="1">
              <a:latin typeface="Times New Roman" pitchFamily="18" charset="0"/>
              <a:cs typeface="Times New Roman" pitchFamily="18" charset="0"/>
            </a:rPr>
            <a:t>ікони</a:t>
          </a:r>
          <a:r>
            <a:rPr lang="ru-RU" sz="1800" dirty="0">
              <a:latin typeface="Times New Roman" pitchFamily="18" charset="0"/>
              <a:cs typeface="Times New Roman" pitchFamily="18" charset="0"/>
            </a:rPr>
            <a:t> та </a:t>
          </a:r>
          <a:r>
            <a:rPr lang="ru-RU" sz="1800" dirty="0" err="1">
              <a:latin typeface="Times New Roman" pitchFamily="18" charset="0"/>
              <a:cs typeface="Times New Roman" pitchFamily="18" charset="0"/>
            </a:rPr>
            <a:t>продавати</a:t>
          </a:r>
          <a:r>
            <a:rPr lang="ru-RU" sz="18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800" dirty="0" err="1">
              <a:latin typeface="Times New Roman" pitchFamily="18" charset="0"/>
              <a:cs typeface="Times New Roman" pitchFamily="18" charset="0"/>
            </a:rPr>
            <a:t>індульг</a:t>
          </a:r>
          <a:r>
            <a:rPr lang="ru-RU" sz="1800" dirty="0" err="1"/>
            <a:t>енції</a:t>
          </a:r>
          <a:endParaRPr lang="ru-RU" sz="1800" dirty="0"/>
        </a:p>
        <a:p>
          <a:pPr algn="ctr"/>
          <a:endParaRPr lang="ru-RU" sz="1400" dirty="0"/>
        </a:p>
      </dgm:t>
    </dgm:pt>
    <dgm:pt modelId="{0C6BAF86-D0DC-49D6-86E5-02C4C01B86CD}" type="parTrans" cxnId="{371BEFE2-D367-40D4-A4A4-6AA482047F8A}">
      <dgm:prSet/>
      <dgm:spPr/>
      <dgm:t>
        <a:bodyPr/>
        <a:lstStyle/>
        <a:p>
          <a:endParaRPr lang="ru-RU"/>
        </a:p>
      </dgm:t>
    </dgm:pt>
    <dgm:pt modelId="{D2E85C5A-DA0D-455C-86C4-078CE7BED3F4}" type="sibTrans" cxnId="{371BEFE2-D367-40D4-A4A4-6AA482047F8A}">
      <dgm:prSet/>
      <dgm:spPr/>
      <dgm:t>
        <a:bodyPr/>
        <a:lstStyle/>
        <a:p>
          <a:endParaRPr lang="ru-RU"/>
        </a:p>
      </dgm:t>
    </dgm:pt>
    <dgm:pt modelId="{399B9A9B-5096-4D1A-A17D-9AA581860FB6}">
      <dgm:prSet phldrT="[Текст]" custT="1"/>
      <dgm:spPr>
        <a:solidFill>
          <a:schemeClr val="bg2">
            <a:lumMod val="50000"/>
          </a:schemeClr>
        </a:solidFill>
      </dgm:spPr>
      <dgm:t>
        <a:bodyPr/>
        <a:lstStyle/>
        <a:p>
          <a:pPr algn="ctr"/>
          <a:r>
            <a:rPr lang="ru-RU" sz="1400" dirty="0"/>
            <a:t> </a:t>
          </a:r>
          <a:r>
            <a:rPr lang="ru-RU" sz="2000" b="1" dirty="0" err="1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Католицька</a:t>
          </a:r>
          <a:r>
            <a: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b="1" dirty="0" err="1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церква</a:t>
          </a:r>
          <a:r>
            <a: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:</a:t>
          </a:r>
        </a:p>
        <a:p>
          <a:pPr algn="ctr"/>
          <a:r>
            <a:rPr lang="ru-RU" sz="2000" dirty="0">
              <a:latin typeface="Times New Roman" pitchFamily="18" charset="0"/>
              <a:cs typeface="Times New Roman" pitchFamily="18" charset="0"/>
            </a:rPr>
            <a:t>-глава церкви - папа</a:t>
          </a:r>
        </a:p>
        <a:p>
          <a:pPr algn="ctr"/>
          <a:r>
            <a:rPr lang="ru-RU" sz="2000" dirty="0">
              <a:latin typeface="Times New Roman" pitchFamily="18" charset="0"/>
              <a:cs typeface="Times New Roman" pitchFamily="18" charset="0"/>
            </a:rPr>
            <a:t>-</a:t>
          </a:r>
          <a:r>
            <a:rPr lang="ru-RU" sz="2000" dirty="0" err="1" smtClean="0">
              <a:latin typeface="Times New Roman" pitchFamily="18" charset="0"/>
              <a:cs typeface="Times New Roman" pitchFamily="18" charset="0"/>
            </a:rPr>
            <a:t>богослужіння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- </a:t>
          </a:r>
          <a:r>
            <a:rPr lang="ru-RU" sz="2000" dirty="0" err="1" smtClean="0">
              <a:latin typeface="Times New Roman" pitchFamily="18" charset="0"/>
              <a:cs typeface="Times New Roman" pitchFamily="18" charset="0"/>
            </a:rPr>
            <a:t>латиною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  <a:p>
          <a:pPr algn="ctr"/>
          <a:r>
            <a:rPr lang="ru-RU" sz="2000" dirty="0">
              <a:latin typeface="Times New Roman" pitchFamily="18" charset="0"/>
              <a:cs typeface="Times New Roman" pitchFamily="18" charset="0"/>
            </a:rPr>
            <a:t>- </a:t>
          </a:r>
          <a:r>
            <a:rPr lang="ru-RU" sz="2000" dirty="0" err="1" smtClean="0">
              <a:latin typeface="Times New Roman" pitchFamily="18" charset="0"/>
              <a:cs typeface="Times New Roman" pitchFamily="18" charset="0"/>
            </a:rPr>
            <a:t>вільне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dirty="0" err="1">
              <a:latin typeface="Times New Roman" pitchFamily="18" charset="0"/>
              <a:cs typeface="Times New Roman" pitchFamily="18" charset="0"/>
            </a:rPr>
            <a:t>існування</a:t>
          </a:r>
          <a:r>
            <a:rPr lang="ru-RU" sz="20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dirty="0" err="1">
              <a:latin typeface="Times New Roman" pitchFamily="18" charset="0"/>
              <a:cs typeface="Times New Roman" pitchFamily="18" charset="0"/>
            </a:rPr>
            <a:t>монастирів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  <a:p>
          <a:pPr algn="ctr"/>
          <a:r>
            <a:rPr lang="ru-RU" sz="2000" dirty="0">
              <a:latin typeface="Times New Roman" pitchFamily="18" charset="0"/>
              <a:cs typeface="Times New Roman" pitchFamily="18" charset="0"/>
            </a:rPr>
            <a:t>-</a:t>
          </a:r>
          <a:r>
            <a:rPr lang="ru-RU" sz="2000" dirty="0" err="1">
              <a:latin typeface="Times New Roman" pitchFamily="18" charset="0"/>
              <a:cs typeface="Times New Roman" pitchFamily="18" charset="0"/>
            </a:rPr>
            <a:t>шанування</a:t>
          </a:r>
          <a:r>
            <a:rPr lang="ru-RU" sz="20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dirty="0" err="1">
              <a:latin typeface="Times New Roman" pitchFamily="18" charset="0"/>
              <a:cs typeface="Times New Roman" pitchFamily="18" charset="0"/>
            </a:rPr>
            <a:t>ікон</a:t>
          </a:r>
          <a:r>
            <a:rPr lang="ru-RU" sz="2000" dirty="0">
              <a:latin typeface="Times New Roman" pitchFamily="18" charset="0"/>
              <a:cs typeface="Times New Roman" pitchFamily="18" charset="0"/>
            </a:rPr>
            <a:t>, продаж </a:t>
          </a:r>
          <a:r>
            <a:rPr lang="ru-RU" sz="2000" dirty="0" err="1">
              <a:latin typeface="Times New Roman" pitchFamily="18" charset="0"/>
              <a:cs typeface="Times New Roman" pitchFamily="18" charset="0"/>
            </a:rPr>
            <a:t>індульгенцій</a:t>
          </a:r>
          <a:r>
            <a:rPr lang="ru-RU" sz="2000" dirty="0">
              <a:latin typeface="Times New Roman" pitchFamily="18" charset="0"/>
              <a:cs typeface="Times New Roman" pitchFamily="18" charset="0"/>
            </a:rPr>
            <a:t>,</a:t>
          </a:r>
        </a:p>
        <a:p>
          <a:pPr algn="ctr"/>
          <a:endParaRPr lang="ru-RU" sz="1400" dirty="0"/>
        </a:p>
      </dgm:t>
    </dgm:pt>
    <dgm:pt modelId="{236EBCD0-EF1B-4FD6-A01B-6ECEB75F5594}" type="parTrans" cxnId="{DBC6BE34-6124-4545-B09F-875B5A12723C}">
      <dgm:prSet/>
      <dgm:spPr/>
      <dgm:t>
        <a:bodyPr/>
        <a:lstStyle/>
        <a:p>
          <a:endParaRPr lang="ru-RU"/>
        </a:p>
      </dgm:t>
    </dgm:pt>
    <dgm:pt modelId="{B6006775-769C-473B-8A25-2BECB563F2AD}" type="sibTrans" cxnId="{DBC6BE34-6124-4545-B09F-875B5A12723C}">
      <dgm:prSet/>
      <dgm:spPr/>
      <dgm:t>
        <a:bodyPr/>
        <a:lstStyle/>
        <a:p>
          <a:endParaRPr lang="ru-RU"/>
        </a:p>
      </dgm:t>
    </dgm:pt>
    <dgm:pt modelId="{850F8CF0-F3B3-40C2-A871-F4CD65A5D4AC}">
      <dgm:prSet custT="1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ru-RU" sz="2000" b="1" dirty="0" err="1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Спільне</a:t>
          </a:r>
          <a:r>
            <a:rPr lang="ru-RU" sz="20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:</a:t>
          </a:r>
        </a:p>
        <a:p>
          <a:r>
            <a:rPr lang="ru-RU" sz="2000" dirty="0">
              <a:latin typeface="Times New Roman" pitchFamily="18" charset="0"/>
              <a:cs typeface="Times New Roman" pitchFamily="18" charset="0"/>
            </a:rPr>
            <a:t>-</a:t>
          </a:r>
          <a:r>
            <a:rPr lang="ru-RU" sz="2000" dirty="0" err="1">
              <a:latin typeface="Times New Roman" pitchFamily="18" charset="0"/>
              <a:cs typeface="Times New Roman" pitchFamily="18" charset="0"/>
            </a:rPr>
            <a:t>збереження</a:t>
          </a:r>
          <a:r>
            <a:rPr lang="ru-RU" sz="20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dirty="0" err="1">
              <a:latin typeface="Times New Roman" pitchFamily="18" charset="0"/>
              <a:cs typeface="Times New Roman" pitchFamily="18" charset="0"/>
            </a:rPr>
            <a:t>церковної</a:t>
          </a:r>
          <a:r>
            <a:rPr lang="ru-RU" sz="20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dirty="0" err="1">
              <a:latin typeface="Times New Roman" pitchFamily="18" charset="0"/>
              <a:cs typeface="Times New Roman" pitchFamily="18" charset="0"/>
            </a:rPr>
            <a:t>ієрархії</a:t>
          </a:r>
          <a:r>
            <a:rPr lang="ru-RU" sz="2000" dirty="0">
              <a:latin typeface="Times New Roman" pitchFamily="18" charset="0"/>
              <a:cs typeface="Times New Roman" pitchFamily="18" charset="0"/>
            </a:rPr>
            <a:t>, яку </a:t>
          </a:r>
          <a:r>
            <a:rPr lang="ru-RU" sz="2000" dirty="0" err="1">
              <a:latin typeface="Times New Roman" pitchFamily="18" charset="0"/>
              <a:cs typeface="Times New Roman" pitchFamily="18" charset="0"/>
            </a:rPr>
            <a:t>очолювали</a:t>
          </a:r>
          <a:r>
            <a:rPr lang="ru-RU" sz="20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dirty="0" err="1">
              <a:latin typeface="Times New Roman" pitchFamily="18" charset="0"/>
              <a:cs typeface="Times New Roman" pitchFamily="18" charset="0"/>
            </a:rPr>
            <a:t>єпископи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  <a:p>
          <a:r>
            <a:rPr lang="ru-RU" sz="2000" dirty="0">
              <a:latin typeface="Times New Roman" pitchFamily="18" charset="0"/>
              <a:cs typeface="Times New Roman" pitchFamily="18" charset="0"/>
            </a:rPr>
            <a:t>- обряд </a:t>
          </a:r>
          <a:r>
            <a:rPr lang="ru-RU" sz="2000" dirty="0" err="1">
              <a:latin typeface="Times New Roman" pitchFamily="18" charset="0"/>
              <a:cs typeface="Times New Roman" pitchFamily="18" charset="0"/>
            </a:rPr>
            <a:t>хрещення</a:t>
          </a:r>
          <a:r>
            <a:rPr lang="ru-RU" sz="20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dirty="0" err="1">
              <a:latin typeface="Times New Roman" pitchFamily="18" charset="0"/>
              <a:cs typeface="Times New Roman" pitchFamily="18" charset="0"/>
            </a:rPr>
            <a:t>був</a:t>
          </a:r>
          <a:r>
            <a:rPr lang="ru-RU" sz="20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dirty="0" err="1">
              <a:latin typeface="Times New Roman" pitchFamily="18" charset="0"/>
              <a:cs typeface="Times New Roman" pitchFamily="18" charset="0"/>
            </a:rPr>
            <a:t>однаковим</a:t>
          </a:r>
          <a:r>
            <a:rPr lang="ru-RU" sz="2000" dirty="0">
              <a:latin typeface="Times New Roman" pitchFamily="18" charset="0"/>
              <a:cs typeface="Times New Roman" pitchFamily="18" charset="0"/>
            </a:rPr>
            <a:t> до </a:t>
          </a:r>
          <a:r>
            <a:rPr lang="ru-RU" sz="2000" dirty="0" err="1">
              <a:latin typeface="Times New Roman" pitchFamily="18" charset="0"/>
              <a:cs typeface="Times New Roman" pitchFamily="18" charset="0"/>
            </a:rPr>
            <a:t>середини</a:t>
          </a:r>
          <a:r>
            <a:rPr lang="ru-RU" sz="2000" dirty="0">
              <a:latin typeface="Times New Roman" pitchFamily="18" charset="0"/>
              <a:cs typeface="Times New Roman" pitchFamily="18" charset="0"/>
            </a:rPr>
            <a:t> XVIII ст.</a:t>
          </a:r>
        </a:p>
        <a:p>
          <a:r>
            <a:rPr lang="ru-RU" sz="1600" dirty="0"/>
            <a:t> </a:t>
          </a:r>
        </a:p>
      </dgm:t>
    </dgm:pt>
    <dgm:pt modelId="{5FF30AFC-3376-4C5D-AC69-2C940CE99B62}" type="parTrans" cxnId="{03BCEEB1-652E-4D87-B5DF-6973073F9DBB}">
      <dgm:prSet/>
      <dgm:spPr/>
      <dgm:t>
        <a:bodyPr/>
        <a:lstStyle/>
        <a:p>
          <a:endParaRPr lang="ru-RU"/>
        </a:p>
      </dgm:t>
    </dgm:pt>
    <dgm:pt modelId="{88AFCB09-58A8-4F78-88C3-B1B5969EF069}" type="sibTrans" cxnId="{03BCEEB1-652E-4D87-B5DF-6973073F9DBB}">
      <dgm:prSet/>
      <dgm:spPr/>
      <dgm:t>
        <a:bodyPr/>
        <a:lstStyle/>
        <a:p>
          <a:endParaRPr lang="ru-RU"/>
        </a:p>
      </dgm:t>
    </dgm:pt>
    <dgm:pt modelId="{771F4C56-D83C-4945-A0DC-875758D3AEE0}" type="pres">
      <dgm:prSet presAssocID="{FCA60291-D43A-44EA-BBE6-E06B9088EB9B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5B0DEAA-9DA7-4A57-AAC3-8F1A3768CFC6}" type="pres">
      <dgm:prSet presAssocID="{C5C68F59-03FC-496C-84BB-A01EB264CADA}" presName="compNode" presStyleCnt="0"/>
      <dgm:spPr/>
    </dgm:pt>
    <dgm:pt modelId="{31BA2351-6DD5-40B4-ABD6-F31AA840F5F3}" type="pres">
      <dgm:prSet presAssocID="{C5C68F59-03FC-496C-84BB-A01EB264CADA}" presName="childRect" presStyleLbl="bgAcc1" presStyleIdx="0" presStyleCnt="3">
        <dgm:presLayoutVars>
          <dgm:bulletEnabled val="1"/>
        </dgm:presLayoutVars>
      </dgm:prSet>
      <dgm:spPr/>
    </dgm:pt>
    <dgm:pt modelId="{B963E8A7-5FC7-4699-9B41-474DF5A8A646}" type="pres">
      <dgm:prSet presAssocID="{C5C68F59-03FC-496C-84BB-A01EB264CAD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1237C2-30F9-471A-B364-40B82C3EF465}" type="pres">
      <dgm:prSet presAssocID="{C5C68F59-03FC-496C-84BB-A01EB264CADA}" presName="parentRect" presStyleLbl="alignNode1" presStyleIdx="0" presStyleCnt="3" custScaleX="137023" custScaleY="778101"/>
      <dgm:spPr/>
      <dgm:t>
        <a:bodyPr/>
        <a:lstStyle/>
        <a:p>
          <a:endParaRPr lang="ru-RU"/>
        </a:p>
      </dgm:t>
    </dgm:pt>
    <dgm:pt modelId="{23ECABEB-2615-4BF0-8A71-56BB2BB9C6CE}" type="pres">
      <dgm:prSet presAssocID="{C5C68F59-03FC-496C-84BB-A01EB264CADA}" presName="adorn" presStyleLbl="fgAccFollowNode1" presStyleIdx="0" presStyleCnt="3"/>
      <dgm:spPr>
        <a:solidFill>
          <a:srgbClr val="002060">
            <a:alpha val="90000"/>
          </a:srgbClr>
        </a:solidFill>
      </dgm:spPr>
    </dgm:pt>
    <dgm:pt modelId="{AEEF8B62-1355-45B7-B797-9F00F8DDAD16}" type="pres">
      <dgm:prSet presAssocID="{D2E85C5A-DA0D-455C-86C4-078CE7BED3F4}" presName="sibTrans" presStyleLbl="sibTrans2D1" presStyleIdx="0" presStyleCnt="0"/>
      <dgm:spPr/>
      <dgm:t>
        <a:bodyPr/>
        <a:lstStyle/>
        <a:p>
          <a:endParaRPr lang="ru-RU"/>
        </a:p>
      </dgm:t>
    </dgm:pt>
    <dgm:pt modelId="{4A4CD2BD-8FFA-4B62-B8C9-00AE985B7FD1}" type="pres">
      <dgm:prSet presAssocID="{850F8CF0-F3B3-40C2-A871-F4CD65A5D4AC}" presName="compNode" presStyleCnt="0"/>
      <dgm:spPr/>
    </dgm:pt>
    <dgm:pt modelId="{7AE7FF5C-BAD6-462C-A254-B71BF26E4F48}" type="pres">
      <dgm:prSet presAssocID="{850F8CF0-F3B3-40C2-A871-F4CD65A5D4AC}" presName="childRect" presStyleLbl="bgAcc1" presStyleIdx="1" presStyleCnt="3">
        <dgm:presLayoutVars>
          <dgm:bulletEnabled val="1"/>
        </dgm:presLayoutVars>
      </dgm:prSet>
      <dgm:spPr/>
    </dgm:pt>
    <dgm:pt modelId="{23D2B8C9-7BF8-4D42-8309-BA9F3852D58A}" type="pres">
      <dgm:prSet presAssocID="{850F8CF0-F3B3-40C2-A871-F4CD65A5D4AC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AF8490-86E6-4604-B6DB-39C932AA3BA2}" type="pres">
      <dgm:prSet presAssocID="{850F8CF0-F3B3-40C2-A871-F4CD65A5D4AC}" presName="parentRect" presStyleLbl="alignNode1" presStyleIdx="1" presStyleCnt="3" custScaleX="120154" custScaleY="775555" custLinFactNeighborX="2172" custLinFactNeighborY="0"/>
      <dgm:spPr/>
      <dgm:t>
        <a:bodyPr/>
        <a:lstStyle/>
        <a:p>
          <a:endParaRPr lang="ru-RU"/>
        </a:p>
      </dgm:t>
    </dgm:pt>
    <dgm:pt modelId="{B98D25DA-3EA7-4FB9-927B-7C7183151EF1}" type="pres">
      <dgm:prSet presAssocID="{850F8CF0-F3B3-40C2-A871-F4CD65A5D4AC}" presName="adorn" presStyleLbl="fgAccFollowNode1" presStyleIdx="1" presStyleCnt="3"/>
      <dgm:spPr>
        <a:solidFill>
          <a:srgbClr val="002060">
            <a:alpha val="90000"/>
          </a:srgbClr>
        </a:solidFill>
      </dgm:spPr>
    </dgm:pt>
    <dgm:pt modelId="{04BEA660-9B76-4FE9-AA25-640EB8EB8F9D}" type="pres">
      <dgm:prSet presAssocID="{88AFCB09-58A8-4F78-88C3-B1B5969EF069}" presName="sibTrans" presStyleLbl="sibTrans2D1" presStyleIdx="0" presStyleCnt="0"/>
      <dgm:spPr/>
      <dgm:t>
        <a:bodyPr/>
        <a:lstStyle/>
        <a:p>
          <a:endParaRPr lang="ru-RU"/>
        </a:p>
      </dgm:t>
    </dgm:pt>
    <dgm:pt modelId="{D75741C4-C236-41AC-9EF6-103D6C2696AC}" type="pres">
      <dgm:prSet presAssocID="{399B9A9B-5096-4D1A-A17D-9AA581860FB6}" presName="compNode" presStyleCnt="0"/>
      <dgm:spPr/>
    </dgm:pt>
    <dgm:pt modelId="{E1C2E014-7A11-41AC-A884-E7485E710EB8}" type="pres">
      <dgm:prSet presAssocID="{399B9A9B-5096-4D1A-A17D-9AA581860FB6}" presName="childRect" presStyleLbl="bgAcc1" presStyleIdx="2" presStyleCnt="3">
        <dgm:presLayoutVars>
          <dgm:bulletEnabled val="1"/>
        </dgm:presLayoutVars>
      </dgm:prSet>
      <dgm:spPr/>
    </dgm:pt>
    <dgm:pt modelId="{6C71A730-9830-42C1-8A37-1BB07F8C45A5}" type="pres">
      <dgm:prSet presAssocID="{399B9A9B-5096-4D1A-A17D-9AA581860FB6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BF2E40-78FF-4B5A-80E4-DFA5D38E909A}" type="pres">
      <dgm:prSet presAssocID="{399B9A9B-5096-4D1A-A17D-9AA581860FB6}" presName="parentRect" presStyleLbl="alignNode1" presStyleIdx="2" presStyleCnt="3" custScaleX="127993" custScaleY="775555"/>
      <dgm:spPr/>
      <dgm:t>
        <a:bodyPr/>
        <a:lstStyle/>
        <a:p>
          <a:endParaRPr lang="ru-RU"/>
        </a:p>
      </dgm:t>
    </dgm:pt>
    <dgm:pt modelId="{89E3971A-1288-47D5-9FA0-811D99A8B4F1}" type="pres">
      <dgm:prSet presAssocID="{399B9A9B-5096-4D1A-A17D-9AA581860FB6}" presName="adorn" presStyleLbl="fgAccFollowNode1" presStyleIdx="2" presStyleCnt="3"/>
      <dgm:spPr>
        <a:solidFill>
          <a:srgbClr val="002060">
            <a:alpha val="90000"/>
          </a:srgbClr>
        </a:solidFill>
      </dgm:spPr>
    </dgm:pt>
  </dgm:ptLst>
  <dgm:cxnLst>
    <dgm:cxn modelId="{2207D193-DDB8-4BCF-B98D-8D83FD42D704}" type="presOf" srcId="{88AFCB09-58A8-4F78-88C3-B1B5969EF069}" destId="{04BEA660-9B76-4FE9-AA25-640EB8EB8F9D}" srcOrd="0" destOrd="0" presId="urn:microsoft.com/office/officeart/2005/8/layout/bList2#1"/>
    <dgm:cxn modelId="{DBC6BE34-6124-4545-B09F-875B5A12723C}" srcId="{FCA60291-D43A-44EA-BBE6-E06B9088EB9B}" destId="{399B9A9B-5096-4D1A-A17D-9AA581860FB6}" srcOrd="2" destOrd="0" parTransId="{236EBCD0-EF1B-4FD6-A01B-6ECEB75F5594}" sibTransId="{B6006775-769C-473B-8A25-2BECB563F2AD}"/>
    <dgm:cxn modelId="{EF51A3F4-2A9D-4E68-8CBF-77B97045E959}" type="presOf" srcId="{399B9A9B-5096-4D1A-A17D-9AA581860FB6}" destId="{66BF2E40-78FF-4B5A-80E4-DFA5D38E909A}" srcOrd="1" destOrd="0" presId="urn:microsoft.com/office/officeart/2005/8/layout/bList2#1"/>
    <dgm:cxn modelId="{3A7D20A6-A664-48FB-A7EC-5689F11A9691}" type="presOf" srcId="{C5C68F59-03FC-496C-84BB-A01EB264CADA}" destId="{B963E8A7-5FC7-4699-9B41-474DF5A8A646}" srcOrd="0" destOrd="0" presId="urn:microsoft.com/office/officeart/2005/8/layout/bList2#1"/>
    <dgm:cxn modelId="{CB4A8DCA-DA5B-47CC-8594-56915B1450A5}" type="presOf" srcId="{FCA60291-D43A-44EA-BBE6-E06B9088EB9B}" destId="{771F4C56-D83C-4945-A0DC-875758D3AEE0}" srcOrd="0" destOrd="0" presId="urn:microsoft.com/office/officeart/2005/8/layout/bList2#1"/>
    <dgm:cxn modelId="{C9D1ECE2-CF5B-43B7-BD24-BEE2315230D5}" type="presOf" srcId="{C5C68F59-03FC-496C-84BB-A01EB264CADA}" destId="{E21237C2-30F9-471A-B364-40B82C3EF465}" srcOrd="1" destOrd="0" presId="urn:microsoft.com/office/officeart/2005/8/layout/bList2#1"/>
    <dgm:cxn modelId="{371BEFE2-D367-40D4-A4A4-6AA482047F8A}" srcId="{FCA60291-D43A-44EA-BBE6-E06B9088EB9B}" destId="{C5C68F59-03FC-496C-84BB-A01EB264CADA}" srcOrd="0" destOrd="0" parTransId="{0C6BAF86-D0DC-49D6-86E5-02C4C01B86CD}" sibTransId="{D2E85C5A-DA0D-455C-86C4-078CE7BED3F4}"/>
    <dgm:cxn modelId="{4EC7314C-97E9-4C94-8612-D10CB0B689B2}" type="presOf" srcId="{850F8CF0-F3B3-40C2-A871-F4CD65A5D4AC}" destId="{23D2B8C9-7BF8-4D42-8309-BA9F3852D58A}" srcOrd="0" destOrd="0" presId="urn:microsoft.com/office/officeart/2005/8/layout/bList2#1"/>
    <dgm:cxn modelId="{7960AE36-DC1D-45F5-9898-D7C83044C5E4}" type="presOf" srcId="{399B9A9B-5096-4D1A-A17D-9AA581860FB6}" destId="{6C71A730-9830-42C1-8A37-1BB07F8C45A5}" srcOrd="0" destOrd="0" presId="urn:microsoft.com/office/officeart/2005/8/layout/bList2#1"/>
    <dgm:cxn modelId="{8C5E0407-D474-4573-9DAC-479C163365AB}" type="presOf" srcId="{850F8CF0-F3B3-40C2-A871-F4CD65A5D4AC}" destId="{98AF8490-86E6-4604-B6DB-39C932AA3BA2}" srcOrd="1" destOrd="0" presId="urn:microsoft.com/office/officeart/2005/8/layout/bList2#1"/>
    <dgm:cxn modelId="{2B5C247D-2E81-4964-AE3D-2EBCD64C91F8}" type="presOf" srcId="{D2E85C5A-DA0D-455C-86C4-078CE7BED3F4}" destId="{AEEF8B62-1355-45B7-B797-9F00F8DDAD16}" srcOrd="0" destOrd="0" presId="urn:microsoft.com/office/officeart/2005/8/layout/bList2#1"/>
    <dgm:cxn modelId="{03BCEEB1-652E-4D87-B5DF-6973073F9DBB}" srcId="{FCA60291-D43A-44EA-BBE6-E06B9088EB9B}" destId="{850F8CF0-F3B3-40C2-A871-F4CD65A5D4AC}" srcOrd="1" destOrd="0" parTransId="{5FF30AFC-3376-4C5D-AC69-2C940CE99B62}" sibTransId="{88AFCB09-58A8-4F78-88C3-B1B5969EF069}"/>
    <dgm:cxn modelId="{A22E2972-8240-4E07-B8A0-099D7811B2FD}" type="presParOf" srcId="{771F4C56-D83C-4945-A0DC-875758D3AEE0}" destId="{35B0DEAA-9DA7-4A57-AAC3-8F1A3768CFC6}" srcOrd="0" destOrd="0" presId="urn:microsoft.com/office/officeart/2005/8/layout/bList2#1"/>
    <dgm:cxn modelId="{1F39A378-44DD-42D0-BBB6-13138C907FF0}" type="presParOf" srcId="{35B0DEAA-9DA7-4A57-AAC3-8F1A3768CFC6}" destId="{31BA2351-6DD5-40B4-ABD6-F31AA840F5F3}" srcOrd="0" destOrd="0" presId="urn:microsoft.com/office/officeart/2005/8/layout/bList2#1"/>
    <dgm:cxn modelId="{33260DAD-2215-45FE-8C53-D8A6190ED13A}" type="presParOf" srcId="{35B0DEAA-9DA7-4A57-AAC3-8F1A3768CFC6}" destId="{B963E8A7-5FC7-4699-9B41-474DF5A8A646}" srcOrd="1" destOrd="0" presId="urn:microsoft.com/office/officeart/2005/8/layout/bList2#1"/>
    <dgm:cxn modelId="{A40DC891-2CC5-4DE9-8863-36E39D47FFB5}" type="presParOf" srcId="{35B0DEAA-9DA7-4A57-AAC3-8F1A3768CFC6}" destId="{E21237C2-30F9-471A-B364-40B82C3EF465}" srcOrd="2" destOrd="0" presId="urn:microsoft.com/office/officeart/2005/8/layout/bList2#1"/>
    <dgm:cxn modelId="{FFE961C4-E91F-49BB-B519-A571708FAD49}" type="presParOf" srcId="{35B0DEAA-9DA7-4A57-AAC3-8F1A3768CFC6}" destId="{23ECABEB-2615-4BF0-8A71-56BB2BB9C6CE}" srcOrd="3" destOrd="0" presId="urn:microsoft.com/office/officeart/2005/8/layout/bList2#1"/>
    <dgm:cxn modelId="{08BF4B7F-A67C-4737-9A12-B04239C94A7F}" type="presParOf" srcId="{771F4C56-D83C-4945-A0DC-875758D3AEE0}" destId="{AEEF8B62-1355-45B7-B797-9F00F8DDAD16}" srcOrd="1" destOrd="0" presId="urn:microsoft.com/office/officeart/2005/8/layout/bList2#1"/>
    <dgm:cxn modelId="{42DD1304-BB58-4704-96B3-525E9A49315F}" type="presParOf" srcId="{771F4C56-D83C-4945-A0DC-875758D3AEE0}" destId="{4A4CD2BD-8FFA-4B62-B8C9-00AE985B7FD1}" srcOrd="2" destOrd="0" presId="urn:microsoft.com/office/officeart/2005/8/layout/bList2#1"/>
    <dgm:cxn modelId="{ABE5A69A-EFAD-4C2A-8C13-9DE6A508EF75}" type="presParOf" srcId="{4A4CD2BD-8FFA-4B62-B8C9-00AE985B7FD1}" destId="{7AE7FF5C-BAD6-462C-A254-B71BF26E4F48}" srcOrd="0" destOrd="0" presId="urn:microsoft.com/office/officeart/2005/8/layout/bList2#1"/>
    <dgm:cxn modelId="{197BE6BA-5642-4EA8-95BE-0EB7C0B1789A}" type="presParOf" srcId="{4A4CD2BD-8FFA-4B62-B8C9-00AE985B7FD1}" destId="{23D2B8C9-7BF8-4D42-8309-BA9F3852D58A}" srcOrd="1" destOrd="0" presId="urn:microsoft.com/office/officeart/2005/8/layout/bList2#1"/>
    <dgm:cxn modelId="{E46E901E-38E4-4E9F-BF77-E130823FE183}" type="presParOf" srcId="{4A4CD2BD-8FFA-4B62-B8C9-00AE985B7FD1}" destId="{98AF8490-86E6-4604-B6DB-39C932AA3BA2}" srcOrd="2" destOrd="0" presId="urn:microsoft.com/office/officeart/2005/8/layout/bList2#1"/>
    <dgm:cxn modelId="{8C92B0AA-AC2E-4A63-8B44-8BC1E0D3B50C}" type="presParOf" srcId="{4A4CD2BD-8FFA-4B62-B8C9-00AE985B7FD1}" destId="{B98D25DA-3EA7-4FB9-927B-7C7183151EF1}" srcOrd="3" destOrd="0" presId="urn:microsoft.com/office/officeart/2005/8/layout/bList2#1"/>
    <dgm:cxn modelId="{A1AF13EF-1AEC-4AD7-9EEC-0308DD7D4B02}" type="presParOf" srcId="{771F4C56-D83C-4945-A0DC-875758D3AEE0}" destId="{04BEA660-9B76-4FE9-AA25-640EB8EB8F9D}" srcOrd="3" destOrd="0" presId="urn:microsoft.com/office/officeart/2005/8/layout/bList2#1"/>
    <dgm:cxn modelId="{34506C92-E25E-423B-91AC-903B25AD86A9}" type="presParOf" srcId="{771F4C56-D83C-4945-A0DC-875758D3AEE0}" destId="{D75741C4-C236-41AC-9EF6-103D6C2696AC}" srcOrd="4" destOrd="0" presId="urn:microsoft.com/office/officeart/2005/8/layout/bList2#1"/>
    <dgm:cxn modelId="{0758A890-F1DC-43C4-889C-15A85647DC9D}" type="presParOf" srcId="{D75741C4-C236-41AC-9EF6-103D6C2696AC}" destId="{E1C2E014-7A11-41AC-A884-E7485E710EB8}" srcOrd="0" destOrd="0" presId="urn:microsoft.com/office/officeart/2005/8/layout/bList2#1"/>
    <dgm:cxn modelId="{0B6A11EA-C984-4F0D-BF07-129D305D11BD}" type="presParOf" srcId="{D75741C4-C236-41AC-9EF6-103D6C2696AC}" destId="{6C71A730-9830-42C1-8A37-1BB07F8C45A5}" srcOrd="1" destOrd="0" presId="urn:microsoft.com/office/officeart/2005/8/layout/bList2#1"/>
    <dgm:cxn modelId="{A4473E2C-E57E-4016-B6EA-070B3EDBAD66}" type="presParOf" srcId="{D75741C4-C236-41AC-9EF6-103D6C2696AC}" destId="{66BF2E40-78FF-4B5A-80E4-DFA5D38E909A}" srcOrd="2" destOrd="0" presId="urn:microsoft.com/office/officeart/2005/8/layout/bList2#1"/>
    <dgm:cxn modelId="{29D25BBB-7424-4474-8A71-BC7EF27726B9}" type="presParOf" srcId="{D75741C4-C236-41AC-9EF6-103D6C2696AC}" destId="{89E3971A-1288-47D5-9FA0-811D99A8B4F1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6275D3-BECE-4B64-BDF7-224E8E079647}">
      <dsp:nvSpPr>
        <dsp:cNvPr id="0" name=""/>
        <dsp:cNvSpPr/>
      </dsp:nvSpPr>
      <dsp:spPr>
        <a:xfrm>
          <a:off x="0" y="362224"/>
          <a:ext cx="2856882" cy="381156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0000" dir="5400000" rotWithShape="0">
            <a:srgbClr val="000000">
              <a:alpha val="42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800" b="1" kern="1200" dirty="0" smtClean="0"/>
            <a:t>Йорки</a:t>
          </a:r>
          <a:r>
            <a:rPr lang="uk-UA" sz="2800" kern="1200" dirty="0" smtClean="0"/>
            <a:t> </a:t>
          </a:r>
          <a:endParaRPr lang="ru-RU" sz="2800" kern="1200" dirty="0"/>
        </a:p>
      </dsp:txBody>
      <dsp:txXfrm>
        <a:off x="83675" y="445899"/>
        <a:ext cx="2689532" cy="2827454"/>
      </dsp:txXfrm>
    </dsp:sp>
    <dsp:sp modelId="{7B2A60CE-7551-4FF1-AC88-4FCA7730DD9A}">
      <dsp:nvSpPr>
        <dsp:cNvPr id="0" name=""/>
        <dsp:cNvSpPr/>
      </dsp:nvSpPr>
      <dsp:spPr>
        <a:xfrm>
          <a:off x="1326844" y="687971"/>
          <a:ext cx="3226010" cy="3226010"/>
        </a:xfrm>
        <a:prstGeom prst="leftCircularArrow">
          <a:avLst>
            <a:gd name="adj1" fmla="val 1461"/>
            <a:gd name="adj2" fmla="val 172945"/>
            <a:gd name="adj3" fmla="val 1647505"/>
            <a:gd name="adj4" fmla="val 8723539"/>
            <a:gd name="adj5" fmla="val 1705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63000"/>
                <a:satMod val="165000"/>
              </a:schemeClr>
            </a:gs>
            <a:gs pos="30000">
              <a:schemeClr val="accent1">
                <a:tint val="60000"/>
                <a:hueOff val="0"/>
                <a:satOff val="0"/>
                <a:lumOff val="0"/>
                <a:alphaOff val="0"/>
                <a:shade val="58000"/>
                <a:satMod val="165000"/>
              </a:schemeClr>
            </a:gs>
            <a:gs pos="75000">
              <a:schemeClr val="accent1">
                <a:tint val="60000"/>
                <a:hueOff val="0"/>
                <a:satOff val="0"/>
                <a:lumOff val="0"/>
                <a:alphaOff val="0"/>
                <a:shade val="30000"/>
                <a:satMod val="175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0"/>
          </a:lightRig>
        </a:scene3d>
        <a:sp3d>
          <a:bevelT w="47625" h="69850"/>
          <a:contourClr>
            <a:schemeClr val="lt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D205BB2-EB78-4E82-A482-DA7248A6E667}">
      <dsp:nvSpPr>
        <dsp:cNvPr id="0" name=""/>
        <dsp:cNvSpPr/>
      </dsp:nvSpPr>
      <dsp:spPr>
        <a:xfrm>
          <a:off x="495837" y="2426727"/>
          <a:ext cx="2319987" cy="792198"/>
        </a:xfrm>
        <a:prstGeom prst="roundRect">
          <a:avLst>
            <a:gd name="adj" fmla="val 10000"/>
          </a:avLst>
        </a:prstGeom>
        <a:solidFill>
          <a:schemeClr val="accent3">
            <a:lumMod val="50000"/>
          </a:schemeClr>
        </a:soli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0"/>
          </a:lightRig>
        </a:scene3d>
        <a:sp3d>
          <a:bevelT w="47625" h="69850"/>
          <a:contourClr>
            <a:schemeClr val="lt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kern="1200" smtClean="0"/>
            <a:t>Біла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kern="1200" smtClean="0"/>
            <a:t> троянда </a:t>
          </a:r>
          <a:endParaRPr lang="ru-RU" sz="1900" b="1" kern="1200" dirty="0"/>
        </a:p>
      </dsp:txBody>
      <dsp:txXfrm>
        <a:off x="519040" y="2449930"/>
        <a:ext cx="2273581" cy="745792"/>
      </dsp:txXfrm>
    </dsp:sp>
    <dsp:sp modelId="{31531633-27F2-4B3C-89CA-A4AD35BC24BE}">
      <dsp:nvSpPr>
        <dsp:cNvPr id="0" name=""/>
        <dsp:cNvSpPr/>
      </dsp:nvSpPr>
      <dsp:spPr>
        <a:xfrm>
          <a:off x="3117415" y="733754"/>
          <a:ext cx="3077117" cy="287077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0000" dir="5400000" rotWithShape="0">
            <a:srgbClr val="000000">
              <a:alpha val="42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285750" lvl="1" indent="-285750" algn="l" defTabSz="1822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41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800" b="1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800" b="1" kern="1200" dirty="0" smtClean="0"/>
            <a:t>династія Тюдорів </a:t>
          </a:r>
          <a:endParaRPr lang="ru-RU" sz="2800" b="1" kern="1200" dirty="0"/>
        </a:p>
      </dsp:txBody>
      <dsp:txXfrm>
        <a:off x="3183479" y="1414983"/>
        <a:ext cx="2944989" cy="2123478"/>
      </dsp:txXfrm>
    </dsp:sp>
    <dsp:sp modelId="{4AB704ED-ED83-4DF0-8F0D-17C0AD98A44A}">
      <dsp:nvSpPr>
        <dsp:cNvPr id="0" name=""/>
        <dsp:cNvSpPr/>
      </dsp:nvSpPr>
      <dsp:spPr>
        <a:xfrm>
          <a:off x="4534580" y="499245"/>
          <a:ext cx="2755245" cy="2755245"/>
        </a:xfrm>
        <a:prstGeom prst="circularArrow">
          <a:avLst>
            <a:gd name="adj1" fmla="val 1711"/>
            <a:gd name="adj2" fmla="val 203641"/>
            <a:gd name="adj3" fmla="val 20041736"/>
            <a:gd name="adj4" fmla="val 12996398"/>
            <a:gd name="adj5" fmla="val 1996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63000"/>
                <a:satMod val="165000"/>
              </a:schemeClr>
            </a:gs>
            <a:gs pos="30000">
              <a:schemeClr val="accent1">
                <a:tint val="60000"/>
                <a:hueOff val="0"/>
                <a:satOff val="0"/>
                <a:lumOff val="0"/>
                <a:alphaOff val="0"/>
                <a:shade val="58000"/>
                <a:satMod val="165000"/>
              </a:schemeClr>
            </a:gs>
            <a:gs pos="75000">
              <a:schemeClr val="accent1">
                <a:tint val="60000"/>
                <a:hueOff val="0"/>
                <a:satOff val="0"/>
                <a:lumOff val="0"/>
                <a:alphaOff val="0"/>
                <a:shade val="30000"/>
                <a:satMod val="175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0"/>
          </a:lightRig>
        </a:scene3d>
        <a:sp3d>
          <a:bevelT w="47625" h="69850"/>
          <a:contourClr>
            <a:schemeClr val="lt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47A641A-7557-48C6-AC0A-D97B18F195BF}">
      <dsp:nvSpPr>
        <dsp:cNvPr id="0" name=""/>
        <dsp:cNvSpPr/>
      </dsp:nvSpPr>
      <dsp:spPr>
        <a:xfrm>
          <a:off x="3820414" y="1085821"/>
          <a:ext cx="2053800" cy="1234630"/>
        </a:xfrm>
        <a:prstGeom prst="roundRect">
          <a:avLst>
            <a:gd name="adj" fmla="val 10000"/>
          </a:avLst>
        </a:prstGeom>
        <a:solidFill>
          <a:schemeClr val="accent3">
            <a:lumMod val="50000"/>
          </a:schemeClr>
        </a:soli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0"/>
          </a:lightRig>
        </a:scene3d>
        <a:sp3d>
          <a:bevelT w="47625" h="69850"/>
          <a:contourClr>
            <a:schemeClr val="lt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kern="1200" dirty="0" smtClean="0"/>
            <a:t>Війна </a:t>
          </a:r>
          <a:endParaRPr lang="ru-RU" sz="1900" kern="1200" dirty="0"/>
        </a:p>
      </dsp:txBody>
      <dsp:txXfrm>
        <a:off x="3856575" y="1121982"/>
        <a:ext cx="1981478" cy="1162308"/>
      </dsp:txXfrm>
    </dsp:sp>
    <dsp:sp modelId="{F2A24035-2D53-4F34-B91B-685A6D95E041}">
      <dsp:nvSpPr>
        <dsp:cNvPr id="0" name=""/>
        <dsp:cNvSpPr/>
      </dsp:nvSpPr>
      <dsp:spPr>
        <a:xfrm>
          <a:off x="6026766" y="617855"/>
          <a:ext cx="2507247" cy="312767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0000" dir="5400000" rotWithShape="0">
            <a:srgbClr val="000000">
              <a:alpha val="42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800" b="1" kern="1200" dirty="0" smtClean="0"/>
            <a:t>Ланкастери </a:t>
          </a:r>
          <a:endParaRPr lang="ru-RU" sz="2800" b="1" kern="1200" dirty="0"/>
        </a:p>
      </dsp:txBody>
      <dsp:txXfrm>
        <a:off x="6098742" y="689831"/>
        <a:ext cx="2363295" cy="2313506"/>
      </dsp:txXfrm>
    </dsp:sp>
    <dsp:sp modelId="{823C0F79-0B62-452D-A6E4-E5D48FB8AAD8}">
      <dsp:nvSpPr>
        <dsp:cNvPr id="0" name=""/>
        <dsp:cNvSpPr/>
      </dsp:nvSpPr>
      <dsp:spPr>
        <a:xfrm>
          <a:off x="6852393" y="2362533"/>
          <a:ext cx="2023174" cy="920586"/>
        </a:xfrm>
        <a:prstGeom prst="roundRect">
          <a:avLst>
            <a:gd name="adj" fmla="val 10000"/>
          </a:avLst>
        </a:prstGeom>
        <a:solidFill>
          <a:schemeClr val="accent3">
            <a:lumMod val="50000"/>
          </a:schemeClr>
        </a:soli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0"/>
          </a:lightRig>
        </a:scene3d>
        <a:sp3d>
          <a:bevelT w="47625" h="69850"/>
          <a:contourClr>
            <a:schemeClr val="lt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Червона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троянда </a:t>
          </a:r>
          <a:endParaRPr lang="ru-RU" sz="1800" kern="1200" dirty="0"/>
        </a:p>
      </dsp:txBody>
      <dsp:txXfrm>
        <a:off x="6879356" y="2389496"/>
        <a:ext cx="1969248" cy="86666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7A4CAC-3FAB-483A-BE75-6893D9C03083}">
      <dsp:nvSpPr>
        <dsp:cNvPr id="0" name=""/>
        <dsp:cNvSpPr/>
      </dsp:nvSpPr>
      <dsp:spPr>
        <a:xfrm>
          <a:off x="6337896" y="2975535"/>
          <a:ext cx="91440" cy="5001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0016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B89B47-F297-4A22-9BD2-CE602CC31936}">
      <dsp:nvSpPr>
        <dsp:cNvPr id="0" name=""/>
        <dsp:cNvSpPr/>
      </dsp:nvSpPr>
      <dsp:spPr>
        <a:xfrm>
          <a:off x="4116926" y="1383335"/>
          <a:ext cx="2266690" cy="5001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0844"/>
              </a:lnTo>
              <a:lnTo>
                <a:pt x="2266690" y="340844"/>
              </a:lnTo>
              <a:lnTo>
                <a:pt x="2266690" y="50016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332936-2B0D-42BC-9B06-79C9188A377D}">
      <dsp:nvSpPr>
        <dsp:cNvPr id="0" name=""/>
        <dsp:cNvSpPr/>
      </dsp:nvSpPr>
      <dsp:spPr>
        <a:xfrm>
          <a:off x="2032606" y="2975535"/>
          <a:ext cx="91440" cy="5001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0016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F1EF99-FFB3-4580-A475-DE244A0423EB}">
      <dsp:nvSpPr>
        <dsp:cNvPr id="0" name=""/>
        <dsp:cNvSpPr/>
      </dsp:nvSpPr>
      <dsp:spPr>
        <a:xfrm>
          <a:off x="2078326" y="1383335"/>
          <a:ext cx="2038600" cy="500160"/>
        </a:xfrm>
        <a:custGeom>
          <a:avLst/>
          <a:gdLst/>
          <a:ahLst/>
          <a:cxnLst/>
          <a:rect l="0" t="0" r="0" b="0"/>
          <a:pathLst>
            <a:path>
              <a:moveTo>
                <a:pt x="2038600" y="0"/>
              </a:moveTo>
              <a:lnTo>
                <a:pt x="2038600" y="340844"/>
              </a:lnTo>
              <a:lnTo>
                <a:pt x="0" y="340844"/>
              </a:lnTo>
              <a:lnTo>
                <a:pt x="0" y="50016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71E973-92F8-4F55-9082-4C5A47BC37AA}">
      <dsp:nvSpPr>
        <dsp:cNvPr id="0" name=""/>
        <dsp:cNvSpPr/>
      </dsp:nvSpPr>
      <dsp:spPr>
        <a:xfrm>
          <a:off x="1939200" y="291295"/>
          <a:ext cx="4355451" cy="1092040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B3F2A2-15B8-4E03-9AA5-C47B6AFB52BF}">
      <dsp:nvSpPr>
        <dsp:cNvPr id="0" name=""/>
        <dsp:cNvSpPr/>
      </dsp:nvSpPr>
      <dsp:spPr>
        <a:xfrm>
          <a:off x="2130283" y="472824"/>
          <a:ext cx="4355451" cy="109204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kern="1200" dirty="0" smtClean="0"/>
            <a:t>Парламент</a:t>
          </a:r>
          <a:r>
            <a:rPr lang="uk-UA" sz="1700" kern="1200" dirty="0" smtClean="0"/>
            <a:t> </a:t>
          </a:r>
          <a:endParaRPr lang="ru-RU" sz="1700" kern="1200" dirty="0"/>
        </a:p>
      </dsp:txBody>
      <dsp:txXfrm>
        <a:off x="2162268" y="504809"/>
        <a:ext cx="4291481" cy="1028070"/>
      </dsp:txXfrm>
    </dsp:sp>
    <dsp:sp modelId="{84E511E4-888C-421F-958A-2524A5B0DB8D}">
      <dsp:nvSpPr>
        <dsp:cNvPr id="0" name=""/>
        <dsp:cNvSpPr/>
      </dsp:nvSpPr>
      <dsp:spPr>
        <a:xfrm>
          <a:off x="2719" y="1883495"/>
          <a:ext cx="4151214" cy="1092040"/>
        </a:xfrm>
        <a:prstGeom prst="roundRect">
          <a:avLst>
            <a:gd name="adj" fmla="val 10000"/>
          </a:avLst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277FBC-BEA5-4A3C-9942-9719DE54B993}">
      <dsp:nvSpPr>
        <dsp:cNvPr id="0" name=""/>
        <dsp:cNvSpPr/>
      </dsp:nvSpPr>
      <dsp:spPr>
        <a:xfrm>
          <a:off x="193802" y="2065024"/>
          <a:ext cx="4151214" cy="109204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kern="1200" dirty="0" smtClean="0"/>
            <a:t>Палата лордів </a:t>
          </a:r>
          <a:endParaRPr lang="ru-RU" sz="3600" kern="1200" dirty="0"/>
        </a:p>
      </dsp:txBody>
      <dsp:txXfrm>
        <a:off x="225787" y="2097009"/>
        <a:ext cx="4087244" cy="1028070"/>
      </dsp:txXfrm>
    </dsp:sp>
    <dsp:sp modelId="{88C15B87-D54B-403C-B392-74E070A25092}">
      <dsp:nvSpPr>
        <dsp:cNvPr id="0" name=""/>
        <dsp:cNvSpPr/>
      </dsp:nvSpPr>
      <dsp:spPr>
        <a:xfrm>
          <a:off x="387848" y="3475695"/>
          <a:ext cx="3380956" cy="1092040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6DC52A-D6F3-4991-8D29-414857DDF532}">
      <dsp:nvSpPr>
        <dsp:cNvPr id="0" name=""/>
        <dsp:cNvSpPr/>
      </dsp:nvSpPr>
      <dsp:spPr>
        <a:xfrm>
          <a:off x="578931" y="3657224"/>
          <a:ext cx="3380956" cy="109204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600" kern="1200" dirty="0" smtClean="0"/>
            <a:t>Великі феодали та духовенство </a:t>
          </a:r>
          <a:endParaRPr lang="ru-RU" sz="2600" kern="1200" dirty="0"/>
        </a:p>
      </dsp:txBody>
      <dsp:txXfrm>
        <a:off x="610916" y="3689209"/>
        <a:ext cx="3316986" cy="1028070"/>
      </dsp:txXfrm>
    </dsp:sp>
    <dsp:sp modelId="{2C8811A9-E872-4BCD-97BB-268C0C7D010F}">
      <dsp:nvSpPr>
        <dsp:cNvPr id="0" name=""/>
        <dsp:cNvSpPr/>
      </dsp:nvSpPr>
      <dsp:spPr>
        <a:xfrm>
          <a:off x="4536099" y="1883495"/>
          <a:ext cx="3695033" cy="1092040"/>
        </a:xfrm>
        <a:prstGeom prst="roundRect">
          <a:avLst>
            <a:gd name="adj" fmla="val 10000"/>
          </a:avLst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BA408F-B854-47C4-8165-8EA5F431AE57}">
      <dsp:nvSpPr>
        <dsp:cNvPr id="0" name=""/>
        <dsp:cNvSpPr/>
      </dsp:nvSpPr>
      <dsp:spPr>
        <a:xfrm>
          <a:off x="4727182" y="2065024"/>
          <a:ext cx="3695033" cy="109204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kern="1200" dirty="0" smtClean="0"/>
            <a:t>Палата общин </a:t>
          </a:r>
          <a:endParaRPr lang="ru-RU" sz="3200" kern="1200" dirty="0"/>
        </a:p>
      </dsp:txBody>
      <dsp:txXfrm>
        <a:off x="4759167" y="2097009"/>
        <a:ext cx="3631063" cy="1028070"/>
      </dsp:txXfrm>
    </dsp:sp>
    <dsp:sp modelId="{2A4DEFDE-88FF-4762-A874-D46F835ED6A6}">
      <dsp:nvSpPr>
        <dsp:cNvPr id="0" name=""/>
        <dsp:cNvSpPr/>
      </dsp:nvSpPr>
      <dsp:spPr>
        <a:xfrm>
          <a:off x="4872878" y="3475695"/>
          <a:ext cx="3021477" cy="1092040"/>
        </a:xfrm>
        <a:prstGeom prst="roundRect">
          <a:avLst>
            <a:gd name="adj" fmla="val 10000"/>
          </a:avLst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1D80EE-FF2A-46A3-8563-110FF7B7CE20}">
      <dsp:nvSpPr>
        <dsp:cNvPr id="0" name=""/>
        <dsp:cNvSpPr/>
      </dsp:nvSpPr>
      <dsp:spPr>
        <a:xfrm>
          <a:off x="5063961" y="3657224"/>
          <a:ext cx="3021477" cy="109204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600" kern="1200" dirty="0" smtClean="0"/>
            <a:t>Рицарі і депутати від міст</a:t>
          </a:r>
          <a:endParaRPr lang="ru-RU" sz="2600" kern="1200" dirty="0"/>
        </a:p>
      </dsp:txBody>
      <dsp:txXfrm>
        <a:off x="5095946" y="3689209"/>
        <a:ext cx="2957507" cy="10280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BA2351-6DD5-40B4-ABD6-F31AA840F5F3}">
      <dsp:nvSpPr>
        <dsp:cNvPr id="0" name=""/>
        <dsp:cNvSpPr/>
      </dsp:nvSpPr>
      <dsp:spPr>
        <a:xfrm>
          <a:off x="367907" y="744962"/>
          <a:ext cx="1968707" cy="1469598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21237C2-30F9-471A-B364-40B82C3EF465}">
      <dsp:nvSpPr>
        <dsp:cNvPr id="0" name=""/>
        <dsp:cNvSpPr/>
      </dsp:nvSpPr>
      <dsp:spPr>
        <a:xfrm>
          <a:off x="3470" y="72008"/>
          <a:ext cx="2697581" cy="4917032"/>
        </a:xfrm>
        <a:prstGeom prst="rect">
          <a:avLst/>
        </a:prstGeom>
        <a:solidFill>
          <a:schemeClr val="bg2">
            <a:lumMod val="5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0" rIns="2286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err="1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Англіканська</a:t>
          </a:r>
          <a:r>
            <a:rPr lang="ru-RU" sz="1800" b="1" kern="12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800" b="1" kern="1200" dirty="0" err="1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церква</a:t>
          </a:r>
          <a:r>
            <a:rPr lang="ru-RU" sz="1800" b="1" kern="12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 :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>
              <a:latin typeface="Times New Roman" pitchFamily="18" charset="0"/>
              <a:cs typeface="Times New Roman" pitchFamily="18" charset="0"/>
            </a:rPr>
            <a:t>-Глава церкви - король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>
              <a:latin typeface="Times New Roman" pitchFamily="18" charset="0"/>
              <a:cs typeface="Times New Roman" pitchFamily="18" charset="0"/>
            </a:rPr>
            <a:t>-</a:t>
          </a:r>
          <a:r>
            <a:rPr lang="ru-RU" sz="1800" kern="1200" dirty="0" err="1">
              <a:latin typeface="Times New Roman" pitchFamily="18" charset="0"/>
              <a:cs typeface="Times New Roman" pitchFamily="18" charset="0"/>
            </a:rPr>
            <a:t>богослужіння</a:t>
          </a:r>
          <a:r>
            <a:rPr lang="ru-RU" sz="1800" kern="1200" dirty="0">
              <a:latin typeface="Times New Roman" pitchFamily="18" charset="0"/>
              <a:cs typeface="Times New Roman" pitchFamily="18" charset="0"/>
            </a:rPr>
            <a:t> - </a:t>
          </a:r>
          <a:r>
            <a:rPr lang="ru-RU" sz="1800" kern="1200" dirty="0" err="1">
              <a:latin typeface="Times New Roman" pitchFamily="18" charset="0"/>
              <a:cs typeface="Times New Roman" pitchFamily="18" charset="0"/>
            </a:rPr>
            <a:t>англійською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>
              <a:latin typeface="Times New Roman" pitchFamily="18" charset="0"/>
              <a:cs typeface="Times New Roman" pitchFamily="18" charset="0"/>
            </a:rPr>
            <a:t>-</a:t>
          </a:r>
          <a:r>
            <a:rPr lang="ru-RU" sz="1800" kern="1200" dirty="0" err="1">
              <a:latin typeface="Times New Roman" pitchFamily="18" charset="0"/>
              <a:cs typeface="Times New Roman" pitchFamily="18" charset="0"/>
            </a:rPr>
            <a:t>знищення</a:t>
          </a:r>
          <a:r>
            <a:rPr lang="ru-RU" sz="1800" kern="12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800" kern="1200" dirty="0" err="1">
              <a:latin typeface="Times New Roman" pitchFamily="18" charset="0"/>
              <a:cs typeface="Times New Roman" pitchFamily="18" charset="0"/>
            </a:rPr>
            <a:t>монастирів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>
              <a:latin typeface="Times New Roman" pitchFamily="18" charset="0"/>
              <a:cs typeface="Times New Roman" pitchFamily="18" charset="0"/>
            </a:rPr>
            <a:t>-заборона </a:t>
          </a:r>
          <a:r>
            <a:rPr lang="ru-RU" sz="1800" kern="1200" dirty="0" err="1">
              <a:latin typeface="Times New Roman" pitchFamily="18" charset="0"/>
              <a:cs typeface="Times New Roman" pitchFamily="18" charset="0"/>
            </a:rPr>
            <a:t>шанувати</a:t>
          </a:r>
          <a:r>
            <a:rPr lang="ru-RU" sz="1800" kern="12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800" kern="1200" dirty="0" err="1">
              <a:latin typeface="Times New Roman" pitchFamily="18" charset="0"/>
              <a:cs typeface="Times New Roman" pitchFamily="18" charset="0"/>
            </a:rPr>
            <a:t>ікони</a:t>
          </a:r>
          <a:r>
            <a:rPr lang="ru-RU" sz="1800" kern="1200" dirty="0">
              <a:latin typeface="Times New Roman" pitchFamily="18" charset="0"/>
              <a:cs typeface="Times New Roman" pitchFamily="18" charset="0"/>
            </a:rPr>
            <a:t> та </a:t>
          </a:r>
          <a:r>
            <a:rPr lang="ru-RU" sz="1800" kern="1200" dirty="0" err="1">
              <a:latin typeface="Times New Roman" pitchFamily="18" charset="0"/>
              <a:cs typeface="Times New Roman" pitchFamily="18" charset="0"/>
            </a:rPr>
            <a:t>продавати</a:t>
          </a:r>
          <a:r>
            <a:rPr lang="ru-RU" sz="1800" kern="12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800" kern="1200" dirty="0" err="1">
              <a:latin typeface="Times New Roman" pitchFamily="18" charset="0"/>
              <a:cs typeface="Times New Roman" pitchFamily="18" charset="0"/>
            </a:rPr>
            <a:t>індульг</a:t>
          </a:r>
          <a:r>
            <a:rPr lang="ru-RU" sz="1800" kern="1200" dirty="0" err="1"/>
            <a:t>енції</a:t>
          </a:r>
          <a:endParaRPr lang="ru-RU" sz="1800" kern="1200" dirty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3470" y="72008"/>
        <a:ext cx="1899705" cy="4917032"/>
      </dsp:txXfrm>
    </dsp:sp>
    <dsp:sp modelId="{23ECABEB-2615-4BF0-8A71-56BB2BB9C6CE}">
      <dsp:nvSpPr>
        <dsp:cNvPr id="0" name=""/>
        <dsp:cNvSpPr/>
      </dsp:nvSpPr>
      <dsp:spPr>
        <a:xfrm>
          <a:off x="1810012" y="2314936"/>
          <a:ext cx="689047" cy="689047"/>
        </a:xfrm>
        <a:prstGeom prst="ellipse">
          <a:avLst/>
        </a:prstGeom>
        <a:solidFill>
          <a:srgbClr val="002060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E7FF5C-BAD6-462C-A254-B71BF26E4F48}">
      <dsp:nvSpPr>
        <dsp:cNvPr id="0" name=""/>
        <dsp:cNvSpPr/>
      </dsp:nvSpPr>
      <dsp:spPr>
        <a:xfrm>
          <a:off x="3070145" y="744962"/>
          <a:ext cx="1968707" cy="1469598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AF8490-86E6-4604-B6DB-39C932AA3BA2}">
      <dsp:nvSpPr>
        <dsp:cNvPr id="0" name=""/>
        <dsp:cNvSpPr/>
      </dsp:nvSpPr>
      <dsp:spPr>
        <a:xfrm>
          <a:off x="2914519" y="80052"/>
          <a:ext cx="2365480" cy="4900943"/>
        </a:xfrm>
        <a:prstGeom prst="rect">
          <a:avLst/>
        </a:prstGeom>
        <a:solidFill>
          <a:schemeClr val="bg2">
            <a:lumMod val="5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Спільне</a:t>
          </a:r>
          <a:r>
            <a:rPr lang="ru-RU" sz="2000" b="1" kern="12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: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latin typeface="Times New Roman" pitchFamily="18" charset="0"/>
              <a:cs typeface="Times New Roman" pitchFamily="18" charset="0"/>
            </a:rPr>
            <a:t>-</a:t>
          </a:r>
          <a:r>
            <a:rPr lang="ru-RU" sz="2000" kern="1200" dirty="0" err="1">
              <a:latin typeface="Times New Roman" pitchFamily="18" charset="0"/>
              <a:cs typeface="Times New Roman" pitchFamily="18" charset="0"/>
            </a:rPr>
            <a:t>збереження</a:t>
          </a:r>
          <a:r>
            <a:rPr lang="ru-RU" sz="2000" kern="12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kern="1200" dirty="0" err="1">
              <a:latin typeface="Times New Roman" pitchFamily="18" charset="0"/>
              <a:cs typeface="Times New Roman" pitchFamily="18" charset="0"/>
            </a:rPr>
            <a:t>церковної</a:t>
          </a:r>
          <a:r>
            <a:rPr lang="ru-RU" sz="2000" kern="12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kern="1200" dirty="0" err="1">
              <a:latin typeface="Times New Roman" pitchFamily="18" charset="0"/>
              <a:cs typeface="Times New Roman" pitchFamily="18" charset="0"/>
            </a:rPr>
            <a:t>ієрархії</a:t>
          </a:r>
          <a:r>
            <a:rPr lang="ru-RU" sz="2000" kern="1200" dirty="0">
              <a:latin typeface="Times New Roman" pitchFamily="18" charset="0"/>
              <a:cs typeface="Times New Roman" pitchFamily="18" charset="0"/>
            </a:rPr>
            <a:t>, яку </a:t>
          </a:r>
          <a:r>
            <a:rPr lang="ru-RU" sz="2000" kern="1200" dirty="0" err="1">
              <a:latin typeface="Times New Roman" pitchFamily="18" charset="0"/>
              <a:cs typeface="Times New Roman" pitchFamily="18" charset="0"/>
            </a:rPr>
            <a:t>очолювали</a:t>
          </a:r>
          <a:r>
            <a:rPr lang="ru-RU" sz="2000" kern="12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kern="1200" dirty="0" err="1">
              <a:latin typeface="Times New Roman" pitchFamily="18" charset="0"/>
              <a:cs typeface="Times New Roman" pitchFamily="18" charset="0"/>
            </a:rPr>
            <a:t>єпископи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latin typeface="Times New Roman" pitchFamily="18" charset="0"/>
              <a:cs typeface="Times New Roman" pitchFamily="18" charset="0"/>
            </a:rPr>
            <a:t>- обряд </a:t>
          </a:r>
          <a:r>
            <a:rPr lang="ru-RU" sz="2000" kern="1200" dirty="0" err="1">
              <a:latin typeface="Times New Roman" pitchFamily="18" charset="0"/>
              <a:cs typeface="Times New Roman" pitchFamily="18" charset="0"/>
            </a:rPr>
            <a:t>хрещення</a:t>
          </a:r>
          <a:r>
            <a:rPr lang="ru-RU" sz="2000" kern="12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kern="1200" dirty="0" err="1">
              <a:latin typeface="Times New Roman" pitchFamily="18" charset="0"/>
              <a:cs typeface="Times New Roman" pitchFamily="18" charset="0"/>
            </a:rPr>
            <a:t>був</a:t>
          </a:r>
          <a:r>
            <a:rPr lang="ru-RU" sz="2000" kern="12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kern="1200" dirty="0" err="1">
              <a:latin typeface="Times New Roman" pitchFamily="18" charset="0"/>
              <a:cs typeface="Times New Roman" pitchFamily="18" charset="0"/>
            </a:rPr>
            <a:t>однаковим</a:t>
          </a:r>
          <a:r>
            <a:rPr lang="ru-RU" sz="2000" kern="1200" dirty="0">
              <a:latin typeface="Times New Roman" pitchFamily="18" charset="0"/>
              <a:cs typeface="Times New Roman" pitchFamily="18" charset="0"/>
            </a:rPr>
            <a:t> до </a:t>
          </a:r>
          <a:r>
            <a:rPr lang="ru-RU" sz="2000" kern="1200" dirty="0" err="1">
              <a:latin typeface="Times New Roman" pitchFamily="18" charset="0"/>
              <a:cs typeface="Times New Roman" pitchFamily="18" charset="0"/>
            </a:rPr>
            <a:t>середини</a:t>
          </a:r>
          <a:r>
            <a:rPr lang="ru-RU" sz="2000" kern="1200" dirty="0">
              <a:latin typeface="Times New Roman" pitchFamily="18" charset="0"/>
              <a:cs typeface="Times New Roman" pitchFamily="18" charset="0"/>
            </a:rPr>
            <a:t> XVIII ст.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 </a:t>
          </a:r>
        </a:p>
      </dsp:txBody>
      <dsp:txXfrm>
        <a:off x="2914519" y="80052"/>
        <a:ext cx="1665831" cy="4900943"/>
      </dsp:txXfrm>
    </dsp:sp>
    <dsp:sp modelId="{B98D25DA-3EA7-4FB9-927B-7C7183151EF1}">
      <dsp:nvSpPr>
        <dsp:cNvPr id="0" name=""/>
        <dsp:cNvSpPr/>
      </dsp:nvSpPr>
      <dsp:spPr>
        <a:xfrm>
          <a:off x="4512250" y="2314936"/>
          <a:ext cx="689047" cy="689047"/>
        </a:xfrm>
        <a:prstGeom prst="ellipse">
          <a:avLst/>
        </a:prstGeom>
        <a:solidFill>
          <a:srgbClr val="002060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C2E014-7A11-41AC-A884-E7485E710EB8}">
      <dsp:nvSpPr>
        <dsp:cNvPr id="0" name=""/>
        <dsp:cNvSpPr/>
      </dsp:nvSpPr>
      <dsp:spPr>
        <a:xfrm>
          <a:off x="5683496" y="744962"/>
          <a:ext cx="1968707" cy="1469598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BF2E40-78FF-4B5A-80E4-DFA5D38E909A}">
      <dsp:nvSpPr>
        <dsp:cNvPr id="0" name=""/>
        <dsp:cNvSpPr/>
      </dsp:nvSpPr>
      <dsp:spPr>
        <a:xfrm>
          <a:off x="5407946" y="80052"/>
          <a:ext cx="2519807" cy="4900943"/>
        </a:xfrm>
        <a:prstGeom prst="rect">
          <a:avLst/>
        </a:prstGeom>
        <a:solidFill>
          <a:schemeClr val="bg2">
            <a:lumMod val="5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0" rIns="1778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/>
            <a:t> </a:t>
          </a:r>
          <a:r>
            <a:rPr lang="ru-RU" sz="2000" b="1" kern="1200" dirty="0" err="1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Католицька</a:t>
          </a:r>
          <a:r>
            <a:rPr lang="ru-RU" sz="2000" b="1" kern="1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b="1" kern="1200" dirty="0" err="1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церква</a:t>
          </a:r>
          <a:r>
            <a:rPr lang="ru-RU" sz="2000" b="1" kern="1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: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latin typeface="Times New Roman" pitchFamily="18" charset="0"/>
              <a:cs typeface="Times New Roman" pitchFamily="18" charset="0"/>
            </a:rPr>
            <a:t>-глава церкви - папа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latin typeface="Times New Roman" pitchFamily="18" charset="0"/>
              <a:cs typeface="Times New Roman" pitchFamily="18" charset="0"/>
            </a:rPr>
            <a:t>-</a:t>
          </a:r>
          <a:r>
            <a:rPr lang="ru-RU" sz="2000" kern="1200" dirty="0" err="1" smtClean="0">
              <a:latin typeface="Times New Roman" pitchFamily="18" charset="0"/>
              <a:cs typeface="Times New Roman" pitchFamily="18" charset="0"/>
            </a:rPr>
            <a:t>богослужіння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- </a:t>
          </a:r>
          <a:r>
            <a:rPr lang="ru-RU" sz="2000" kern="1200" dirty="0" err="1" smtClean="0">
              <a:latin typeface="Times New Roman" pitchFamily="18" charset="0"/>
              <a:cs typeface="Times New Roman" pitchFamily="18" charset="0"/>
            </a:rPr>
            <a:t>латиною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latin typeface="Times New Roman" pitchFamily="18" charset="0"/>
              <a:cs typeface="Times New Roman" pitchFamily="18" charset="0"/>
            </a:rPr>
            <a:t>- </a:t>
          </a:r>
          <a:r>
            <a:rPr lang="ru-RU" sz="2000" kern="1200" dirty="0" err="1" smtClean="0">
              <a:latin typeface="Times New Roman" pitchFamily="18" charset="0"/>
              <a:cs typeface="Times New Roman" pitchFamily="18" charset="0"/>
            </a:rPr>
            <a:t>вільне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kern="1200" dirty="0" err="1">
              <a:latin typeface="Times New Roman" pitchFamily="18" charset="0"/>
              <a:cs typeface="Times New Roman" pitchFamily="18" charset="0"/>
            </a:rPr>
            <a:t>існування</a:t>
          </a:r>
          <a:r>
            <a:rPr lang="ru-RU" sz="2000" kern="12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kern="1200" dirty="0" err="1">
              <a:latin typeface="Times New Roman" pitchFamily="18" charset="0"/>
              <a:cs typeface="Times New Roman" pitchFamily="18" charset="0"/>
            </a:rPr>
            <a:t>монастирів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latin typeface="Times New Roman" pitchFamily="18" charset="0"/>
              <a:cs typeface="Times New Roman" pitchFamily="18" charset="0"/>
            </a:rPr>
            <a:t>-</a:t>
          </a:r>
          <a:r>
            <a:rPr lang="ru-RU" sz="2000" kern="1200" dirty="0" err="1">
              <a:latin typeface="Times New Roman" pitchFamily="18" charset="0"/>
              <a:cs typeface="Times New Roman" pitchFamily="18" charset="0"/>
            </a:rPr>
            <a:t>шанування</a:t>
          </a:r>
          <a:r>
            <a:rPr lang="ru-RU" sz="2000" kern="1200" dirty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kern="1200" dirty="0" err="1">
              <a:latin typeface="Times New Roman" pitchFamily="18" charset="0"/>
              <a:cs typeface="Times New Roman" pitchFamily="18" charset="0"/>
            </a:rPr>
            <a:t>ікон</a:t>
          </a:r>
          <a:r>
            <a:rPr lang="ru-RU" sz="2000" kern="1200" dirty="0">
              <a:latin typeface="Times New Roman" pitchFamily="18" charset="0"/>
              <a:cs typeface="Times New Roman" pitchFamily="18" charset="0"/>
            </a:rPr>
            <a:t>, продаж </a:t>
          </a:r>
          <a:r>
            <a:rPr lang="ru-RU" sz="2000" kern="1200" dirty="0" err="1">
              <a:latin typeface="Times New Roman" pitchFamily="18" charset="0"/>
              <a:cs typeface="Times New Roman" pitchFamily="18" charset="0"/>
            </a:rPr>
            <a:t>індульгенцій</a:t>
          </a:r>
          <a:r>
            <a:rPr lang="ru-RU" sz="2000" kern="1200" dirty="0">
              <a:latin typeface="Times New Roman" pitchFamily="18" charset="0"/>
              <a:cs typeface="Times New Roman" pitchFamily="18" charset="0"/>
            </a:rPr>
            <a:t>,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5407946" y="80052"/>
        <a:ext cx="1774512" cy="4900943"/>
      </dsp:txXfrm>
    </dsp:sp>
    <dsp:sp modelId="{89E3971A-1288-47D5-9FA0-811D99A8B4F1}">
      <dsp:nvSpPr>
        <dsp:cNvPr id="0" name=""/>
        <dsp:cNvSpPr/>
      </dsp:nvSpPr>
      <dsp:spPr>
        <a:xfrm>
          <a:off x="7125601" y="2314936"/>
          <a:ext cx="689047" cy="689047"/>
        </a:xfrm>
        <a:prstGeom prst="ellipse">
          <a:avLst/>
        </a:prstGeom>
        <a:solidFill>
          <a:srgbClr val="002060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F6C50D-302A-484A-8C50-A00EC67E8A1B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1FCD4F-CAD3-4B0F-8A9D-EC88D6A2E0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852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1FCD4F-CAD3-4B0F-8A9D-EC88D6A2E053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73726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1FCD4F-CAD3-4B0F-8A9D-EC88D6A2E053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73726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CE61265A-CF93-47B4-87FC-5BC955847797}" type="datetimeFigureOut">
              <a:rPr lang="ru-RU" smtClean="0">
                <a:solidFill>
                  <a:srgbClr val="575F6D"/>
                </a:solidFill>
              </a:rPr>
              <a:pPr/>
              <a:t>14.12.2016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3BBCE15E-4E94-4EA4-9CAB-0EFB435B9D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2784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1265A-CF93-47B4-87FC-5BC955847797}" type="datetimeFigureOut">
              <a:rPr lang="ru-RU" smtClean="0">
                <a:solidFill>
                  <a:srgbClr val="575F6D"/>
                </a:solidFill>
              </a:rPr>
              <a:pPr/>
              <a:t>14.12.2016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CE15E-4E94-4EA4-9CAB-0EFB435B9D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31417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1265A-CF93-47B4-87FC-5BC955847797}" type="datetimeFigureOut">
              <a:rPr lang="ru-RU" smtClean="0">
                <a:solidFill>
                  <a:srgbClr val="575F6D"/>
                </a:solidFill>
              </a:rPr>
              <a:pPr/>
              <a:t>14.12.2016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CE15E-4E94-4EA4-9CAB-0EFB435B9D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69224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E61265A-CF93-47B4-87FC-5BC955847797}" type="datetimeFigureOut">
              <a:rPr lang="ru-RU" smtClean="0">
                <a:solidFill>
                  <a:srgbClr val="575F6D"/>
                </a:solidFill>
              </a:rPr>
              <a:pPr/>
              <a:t>14.12.2016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BBCE15E-4E94-4EA4-9CAB-0EFB435B9D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3632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CE61265A-CF93-47B4-87FC-5BC955847797}" type="datetimeFigureOut">
              <a:rPr lang="ru-RU" smtClean="0">
                <a:solidFill>
                  <a:srgbClr val="575F6D"/>
                </a:solidFill>
              </a:rPr>
              <a:pPr/>
              <a:t>14.12.2016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3BBCE15E-4E94-4EA4-9CAB-0EFB435B9D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65816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1265A-CF93-47B4-87FC-5BC955847797}" type="datetimeFigureOut">
              <a:rPr lang="ru-RU" smtClean="0">
                <a:solidFill>
                  <a:srgbClr val="575F6D"/>
                </a:solidFill>
              </a:rPr>
              <a:pPr/>
              <a:t>14.12.2016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CE15E-4E94-4EA4-9CAB-0EFB435B9D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9113616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1265A-CF93-47B4-87FC-5BC955847797}" type="datetimeFigureOut">
              <a:rPr lang="ru-RU" smtClean="0">
                <a:solidFill>
                  <a:srgbClr val="575F6D"/>
                </a:solidFill>
              </a:rPr>
              <a:pPr/>
              <a:t>14.12.2016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CE15E-4E94-4EA4-9CAB-0EFB435B9D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0023428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E61265A-CF93-47B4-87FC-5BC955847797}" type="datetimeFigureOut">
              <a:rPr lang="ru-RU" smtClean="0">
                <a:solidFill>
                  <a:srgbClr val="575F6D"/>
                </a:solidFill>
              </a:rPr>
              <a:pPr/>
              <a:t>14.12.2016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BBCE15E-4E94-4EA4-9CAB-0EFB435B9D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532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1265A-CF93-47B4-87FC-5BC955847797}" type="datetimeFigureOut">
              <a:rPr lang="ru-RU" smtClean="0">
                <a:solidFill>
                  <a:srgbClr val="575F6D"/>
                </a:solidFill>
              </a:rPr>
              <a:pPr/>
              <a:t>14.12.2016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CE15E-4E94-4EA4-9CAB-0EFB435B9D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2157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E61265A-CF93-47B4-87FC-5BC955847797}" type="datetimeFigureOut">
              <a:rPr lang="ru-RU" smtClean="0">
                <a:solidFill>
                  <a:srgbClr val="575F6D"/>
                </a:solidFill>
              </a:rPr>
              <a:pPr/>
              <a:t>14.12.2016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BBCE15E-4E94-4EA4-9CAB-0EFB435B9D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399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E61265A-CF93-47B4-87FC-5BC955847797}" type="datetimeFigureOut">
              <a:rPr lang="ru-RU" smtClean="0">
                <a:solidFill>
                  <a:srgbClr val="575F6D"/>
                </a:solidFill>
              </a:rPr>
              <a:pPr/>
              <a:t>14.12.2016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BBCE15E-4E94-4EA4-9CAB-0EFB435B9D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875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E61265A-CF93-47B4-87FC-5BC955847797}" type="datetimeFigureOut">
              <a:rPr lang="ru-RU" smtClean="0">
                <a:solidFill>
                  <a:srgbClr val="575F6D"/>
                </a:solidFill>
              </a:rPr>
              <a:pPr/>
              <a:t>14.12.2016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3BBCE15E-4E94-4EA4-9CAB-0EFB435B9D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2955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03232" cy="5602634"/>
          </a:xfrm>
        </p:spPr>
        <p:txBody>
          <a:bodyPr>
            <a:prstTxWarp prst="textPlain">
              <a:avLst/>
            </a:prstTxWarp>
          </a:bodyPr>
          <a:lstStyle/>
          <a:p>
            <a:pPr algn="ctr"/>
            <a:r>
              <a:rPr lang="uk-UA" b="1" i="1" dirty="0" smtClean="0"/>
              <a:t>Піднесення Англії </a:t>
            </a:r>
            <a:br>
              <a:rPr lang="uk-UA" b="1" i="1" dirty="0" smtClean="0"/>
            </a:br>
            <a:r>
              <a:rPr lang="uk-UA" b="1" i="1" dirty="0" smtClean="0"/>
              <a:t>в </a:t>
            </a:r>
            <a:r>
              <a:rPr lang="en-US" b="1" i="1" dirty="0" smtClean="0"/>
              <a:t>XV</a:t>
            </a:r>
            <a:r>
              <a:rPr lang="uk-UA" b="1" i="1" dirty="0" smtClean="0"/>
              <a:t>І столітті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778098"/>
          </a:xfrm>
        </p:spPr>
        <p:txBody>
          <a:bodyPr>
            <a:normAutofit/>
          </a:bodyPr>
          <a:lstStyle/>
          <a:p>
            <a:r>
              <a:rPr lang="uk-UA" sz="4000" b="1" dirty="0" smtClean="0"/>
              <a:t>1.Англія на початку  </a:t>
            </a:r>
            <a:r>
              <a:rPr lang="en-US" sz="4000" b="1" dirty="0" smtClean="0"/>
              <a:t>XV</a:t>
            </a:r>
            <a:r>
              <a:rPr lang="uk-UA" sz="4000" b="1" dirty="0" smtClean="0"/>
              <a:t>І ст.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196752"/>
            <a:ext cx="7715200" cy="5277200"/>
          </a:xfrm>
        </p:spPr>
        <p:txBody>
          <a:bodyPr>
            <a:normAutofit/>
          </a:bodyPr>
          <a:lstStyle/>
          <a:p>
            <a:r>
              <a:rPr lang="uk-UA" sz="4400" dirty="0" smtClean="0"/>
              <a:t>Зміцнення королівської влади при збереженні ролі парламенту </a:t>
            </a:r>
          </a:p>
          <a:p>
            <a:r>
              <a:rPr lang="uk-UA" sz="4400" dirty="0" smtClean="0"/>
              <a:t>Розвиток мануфактур</a:t>
            </a:r>
          </a:p>
          <a:p>
            <a:r>
              <a:rPr lang="uk-UA" sz="4400" dirty="0" smtClean="0"/>
              <a:t>Огороджування </a:t>
            </a:r>
          </a:p>
          <a:p>
            <a:r>
              <a:rPr lang="uk-UA" sz="4400" dirty="0" smtClean="0"/>
              <a:t>«Криваве закнодавство»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541814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38138"/>
          </a:xfrm>
        </p:spPr>
        <p:txBody>
          <a:bodyPr>
            <a:noAutofit/>
          </a:bodyPr>
          <a:lstStyle/>
          <a:p>
            <a:pPr algn="ctr"/>
            <a:r>
              <a:rPr lang="uk-UA" sz="4400" b="1" dirty="0" smtClean="0"/>
              <a:t>Генріх </a:t>
            </a:r>
            <a:r>
              <a:rPr lang="en-US" sz="4400" b="1" dirty="0" smtClean="0"/>
              <a:t>V</a:t>
            </a:r>
            <a:r>
              <a:rPr lang="uk-UA" sz="4400" b="1" dirty="0" smtClean="0"/>
              <a:t>ІІІ Тюдор</a:t>
            </a:r>
            <a:br>
              <a:rPr lang="uk-UA" sz="4400" b="1" dirty="0" smtClean="0"/>
            </a:br>
            <a:r>
              <a:rPr lang="uk-UA" sz="4400" b="1" dirty="0" smtClean="0"/>
              <a:t> (1509 – 1547) </a:t>
            </a:r>
            <a:endParaRPr lang="ru-RU" sz="4400" b="1" dirty="0"/>
          </a:p>
        </p:txBody>
      </p:sp>
      <p:pic>
        <p:nvPicPr>
          <p:cNvPr id="2050" name="Picture 2" descr="C:\Documents and Settings\User\Рабочий стол\8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899592" y="1378728"/>
            <a:ext cx="7560840" cy="52906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7123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>
            <a:normAutofit/>
          </a:bodyPr>
          <a:lstStyle/>
          <a:p>
            <a:pPr algn="ctr"/>
            <a:r>
              <a:rPr lang="uk-UA" sz="4400" b="1" dirty="0" smtClean="0"/>
              <a:t>Катерина </a:t>
            </a:r>
            <a:r>
              <a:rPr lang="uk-UA" sz="4400" b="1" dirty="0" err="1" smtClean="0"/>
              <a:t>Арагонська</a:t>
            </a:r>
            <a:r>
              <a:rPr lang="uk-UA" sz="4400" b="1" dirty="0" smtClean="0"/>
              <a:t> </a:t>
            </a:r>
            <a:endParaRPr lang="ru-RU" sz="4400" b="1" dirty="0"/>
          </a:p>
        </p:txBody>
      </p:sp>
      <p:pic>
        <p:nvPicPr>
          <p:cNvPr id="4098" name="Picture 2" descr="C:\Documents and Settings\User\Рабочий стол\CatherineAragonPortrait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2411761" y="1340768"/>
            <a:ext cx="3726526" cy="51598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>
            <a:normAutofit/>
          </a:bodyPr>
          <a:lstStyle/>
          <a:p>
            <a:pPr algn="ctr"/>
            <a:r>
              <a:rPr lang="uk-UA" sz="4400" b="1" dirty="0" smtClean="0"/>
              <a:t>Анна </a:t>
            </a:r>
            <a:r>
              <a:rPr lang="uk-UA" sz="4400" b="1" dirty="0" err="1" smtClean="0"/>
              <a:t>Болейн</a:t>
            </a:r>
            <a:r>
              <a:rPr lang="uk-UA" sz="4400" b="1" dirty="0" smtClean="0"/>
              <a:t> </a:t>
            </a:r>
            <a:endParaRPr lang="ru-RU" sz="4400" b="1" dirty="0"/>
          </a:p>
        </p:txBody>
      </p:sp>
      <p:pic>
        <p:nvPicPr>
          <p:cNvPr id="3074" name="Picture 2" descr="C:\Documents and Settings\User\Рабочий стол\анна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60441" y="1124744"/>
            <a:ext cx="6612349" cy="55102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38138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400" b="1" dirty="0" smtClean="0"/>
              <a:t/>
            </a:r>
            <a:br>
              <a:rPr lang="uk-UA" sz="4400" b="1" dirty="0" smtClean="0"/>
            </a:br>
            <a:r>
              <a:rPr lang="uk-UA" sz="4400" b="1" dirty="0" smtClean="0"/>
              <a:t>Діаграма Вена</a:t>
            </a:r>
            <a:br>
              <a:rPr lang="uk-UA" sz="4400" b="1" dirty="0" smtClean="0"/>
            </a:br>
            <a:r>
              <a:rPr lang="uk-UA" sz="1800" b="1" dirty="0" smtClean="0"/>
              <a:t>(спільне та відмінне між католицькою та англіканською церквами) </a:t>
            </a:r>
            <a:endParaRPr lang="ru-RU" sz="18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338173345"/>
              </p:ext>
            </p:extLst>
          </p:nvPr>
        </p:nvGraphicFramePr>
        <p:xfrm>
          <a:off x="457200" y="1412776"/>
          <a:ext cx="7931224" cy="50610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90475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sz="4400" b="1" dirty="0" smtClean="0"/>
              <a:t>Марія І Тюдор </a:t>
            </a:r>
            <a:br>
              <a:rPr lang="uk-UA" sz="4400" b="1" dirty="0" smtClean="0"/>
            </a:br>
            <a:r>
              <a:rPr lang="uk-UA" sz="4400" b="1" dirty="0" smtClean="0"/>
              <a:t>(1553 – 1558)</a:t>
            </a:r>
            <a:endParaRPr lang="ru-RU" sz="4400" b="1" dirty="0"/>
          </a:p>
        </p:txBody>
      </p:sp>
      <p:pic>
        <p:nvPicPr>
          <p:cNvPr id="5122" name="Picture 2" descr="C:\Documents and Settings\User\Рабочий стол\20100628054005Maria_Tudor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201632" y="1412776"/>
            <a:ext cx="3972606" cy="52565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sz="4400" b="1" dirty="0" smtClean="0"/>
              <a:t>Єлизавета І </a:t>
            </a:r>
            <a:br>
              <a:rPr lang="uk-UA" sz="4400" b="1" dirty="0" smtClean="0"/>
            </a:br>
            <a:r>
              <a:rPr lang="uk-UA" sz="4400" b="1" dirty="0" smtClean="0"/>
              <a:t>(1558 – 1603)</a:t>
            </a:r>
            <a:endParaRPr lang="ru-RU" sz="4400" b="1" dirty="0"/>
          </a:p>
        </p:txBody>
      </p:sp>
      <p:pic>
        <p:nvPicPr>
          <p:cNvPr id="6146" name="Picture 2" descr="C:\Documents and Settings\User\Рабочий стол\Єлизавета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270130" y="1448094"/>
            <a:ext cx="4390103" cy="5077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59216" cy="778098"/>
          </a:xfrm>
        </p:spPr>
        <p:txBody>
          <a:bodyPr>
            <a:normAutofit/>
          </a:bodyPr>
          <a:lstStyle/>
          <a:p>
            <a:pPr algn="ctr"/>
            <a:r>
              <a:rPr lang="uk-UA" sz="4400" b="1" dirty="0" smtClean="0"/>
              <a:t>2. Реформація в Англії</a:t>
            </a:r>
            <a:endParaRPr lang="ru-RU" sz="4400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124744"/>
            <a:ext cx="8219256" cy="5349208"/>
          </a:xfrm>
        </p:spPr>
        <p:txBody>
          <a:bodyPr>
            <a:normAutofit/>
          </a:bodyPr>
          <a:lstStyle/>
          <a:p>
            <a:r>
              <a:rPr lang="uk-UA" sz="3600" dirty="0" smtClean="0"/>
              <a:t>1534 р. – «Акт про супрематію» проголосив монарха главою англіканської церкви</a:t>
            </a:r>
          </a:p>
          <a:p>
            <a:r>
              <a:rPr lang="uk-UA" sz="3600" dirty="0" smtClean="0"/>
              <a:t>Контрреформація Марії «Кривавої Тюдор»</a:t>
            </a:r>
          </a:p>
          <a:p>
            <a:r>
              <a:rPr lang="uk-UA" sz="3600" dirty="0" smtClean="0"/>
              <a:t>Відновлення англіканської церкви за Єлизавети І, указ «Про верховенство корони» у справах релігії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41895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sz="4400" b="1" dirty="0" smtClean="0"/>
              <a:t>Єлизавета І </a:t>
            </a:r>
            <a:br>
              <a:rPr lang="uk-UA" sz="4400" b="1" dirty="0" smtClean="0"/>
            </a:br>
            <a:r>
              <a:rPr lang="uk-UA" sz="4400" b="1" dirty="0" smtClean="0"/>
              <a:t>(1558 – 1603)</a:t>
            </a:r>
            <a:endParaRPr lang="ru-RU" sz="4400" b="1" dirty="0"/>
          </a:p>
        </p:txBody>
      </p:sp>
      <p:pic>
        <p:nvPicPr>
          <p:cNvPr id="6146" name="Picture 2" descr="C:\Documents and Settings\User\Рабочий стол\Єлизавета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270130" y="1448094"/>
            <a:ext cx="4390103" cy="50772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063777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400" b="1" dirty="0" smtClean="0"/>
              <a:t>Марія Стюарт </a:t>
            </a:r>
            <a:endParaRPr lang="ru-RU" sz="4400" b="1" dirty="0"/>
          </a:p>
        </p:txBody>
      </p:sp>
      <p:pic>
        <p:nvPicPr>
          <p:cNvPr id="7170" name="Picture 2" descr="C:\Documents and Settings\User\Рабочий стол\Марія Ст.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1754187" y="1196752"/>
            <a:ext cx="5277073" cy="527707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00895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6034682"/>
          </a:xfrm>
        </p:spPr>
        <p:txBody>
          <a:bodyPr>
            <a:noAutofit/>
          </a:bodyPr>
          <a:lstStyle/>
          <a:p>
            <a:pPr algn="ctr"/>
            <a:r>
              <a:rPr lang="uk-UA" sz="4400" b="1" i="1" dirty="0" smtClean="0"/>
              <a:t>Чому Англія, яка на початку </a:t>
            </a:r>
            <a:r>
              <a:rPr lang="en-US" sz="4400" b="1" i="1" dirty="0" smtClean="0"/>
              <a:t>XV</a:t>
            </a:r>
            <a:r>
              <a:rPr lang="uk-UA" sz="4400" b="1" i="1" dirty="0" smtClean="0"/>
              <a:t>І ст. поступалася провідним європейським державам, наприкінці </a:t>
            </a:r>
            <a:r>
              <a:rPr lang="en-US" sz="4400" b="1" i="1" dirty="0"/>
              <a:t>XV</a:t>
            </a:r>
            <a:r>
              <a:rPr lang="uk-UA" sz="4400" b="1" i="1" dirty="0"/>
              <a:t>І ст. </a:t>
            </a:r>
            <a:r>
              <a:rPr lang="uk-UA" sz="4400" b="1" i="1" dirty="0" smtClean="0"/>
              <a:t>стала найсильнішою і наймогутнішою державою світу?</a:t>
            </a:r>
            <a:endParaRPr lang="ru-RU" sz="4400" b="1" i="1" dirty="0"/>
          </a:p>
        </p:txBody>
      </p:sp>
    </p:spTree>
    <p:extLst>
      <p:ext uri="{BB962C8B-B14F-4D97-AF65-F5344CB8AC3E}">
        <p14:creationId xmlns:p14="http://schemas.microsoft.com/office/powerpoint/2010/main" val="1322091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4400" b="1" dirty="0" smtClean="0"/>
              <a:t>Френсіс Дрейк </a:t>
            </a:r>
            <a:endParaRPr lang="ru-RU" sz="4400" b="1" dirty="0"/>
          </a:p>
        </p:txBody>
      </p:sp>
      <p:pic>
        <p:nvPicPr>
          <p:cNvPr id="1026" name="Picture 2" descr="J:\Gheeraerts_Francis_Drake_159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714" y="1556792"/>
            <a:ext cx="3678045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J:\150px-Replica_of_Drakes_drum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618195"/>
            <a:ext cx="3528392" cy="4715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2368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1143000"/>
          </a:xfrm>
        </p:spPr>
        <p:txBody>
          <a:bodyPr>
            <a:noAutofit/>
          </a:bodyPr>
          <a:lstStyle/>
          <a:p>
            <a:pPr algn="ctr"/>
            <a:r>
              <a:rPr lang="uk-UA" sz="4400" b="1" dirty="0" smtClean="0"/>
              <a:t>Розгром </a:t>
            </a:r>
            <a:br>
              <a:rPr lang="uk-UA" sz="4400" b="1" dirty="0" smtClean="0"/>
            </a:br>
            <a:r>
              <a:rPr lang="uk-UA" sz="4400" b="1" dirty="0" smtClean="0"/>
              <a:t>«Непереможеної армади»</a:t>
            </a:r>
            <a:endParaRPr lang="ru-RU" sz="4400" b="1" dirty="0"/>
          </a:p>
        </p:txBody>
      </p:sp>
      <p:pic>
        <p:nvPicPr>
          <p:cNvPr id="2050" name="Picture 2" descr="J:\Loutherbourg-Spanish_Armada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049" y="1484784"/>
            <a:ext cx="8046375" cy="5089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1186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03232" cy="1354162"/>
          </a:xfrm>
        </p:spPr>
        <p:txBody>
          <a:bodyPr>
            <a:noAutofit/>
          </a:bodyPr>
          <a:lstStyle/>
          <a:p>
            <a:pPr algn="ctr"/>
            <a:r>
              <a:rPr lang="uk-UA" sz="4400" b="1" dirty="0" smtClean="0"/>
              <a:t>3.Англія за правління Єлизавети І </a:t>
            </a:r>
            <a:endParaRPr lang="ru-RU" sz="4400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3232" cy="4873752"/>
          </a:xfrm>
        </p:spPr>
        <p:txBody>
          <a:bodyPr/>
          <a:lstStyle/>
          <a:p>
            <a:r>
              <a:rPr lang="uk-UA" dirty="0" smtClean="0"/>
              <a:t>Сприяла розвитку мануфактур та торгівлі</a:t>
            </a:r>
          </a:p>
          <a:p>
            <a:r>
              <a:rPr lang="uk-UA" dirty="0" smtClean="0"/>
              <a:t>Закріпила англійську владу в Шотландії («війна двох королев»)</a:t>
            </a:r>
          </a:p>
          <a:p>
            <a:r>
              <a:rPr lang="uk-UA" dirty="0" smtClean="0"/>
              <a:t>Завоювала Ірландію</a:t>
            </a:r>
          </a:p>
          <a:p>
            <a:r>
              <a:rPr lang="uk-UA" dirty="0"/>
              <a:t>Підірвала морське панування </a:t>
            </a:r>
            <a:r>
              <a:rPr lang="uk-UA" dirty="0" smtClean="0"/>
              <a:t>іспанців:</a:t>
            </a:r>
          </a:p>
          <a:p>
            <a:pPr marL="0" indent="0">
              <a:buNone/>
            </a:pPr>
            <a:r>
              <a:rPr lang="uk-UA" dirty="0"/>
              <a:t> </a:t>
            </a:r>
            <a:r>
              <a:rPr lang="uk-UA" dirty="0" smtClean="0"/>
              <a:t>         - грабіжницькі напади англійських піратів  на       </a:t>
            </a:r>
          </a:p>
          <a:p>
            <a:pPr marL="0" indent="0">
              <a:buNone/>
            </a:pPr>
            <a:r>
              <a:rPr lang="uk-UA" dirty="0"/>
              <a:t> </a:t>
            </a:r>
            <a:r>
              <a:rPr lang="uk-UA" dirty="0" smtClean="0"/>
              <a:t>          іспанські кораблі та колонії («Грабуй</a:t>
            </a:r>
          </a:p>
          <a:p>
            <a:pPr marL="0" indent="0">
              <a:buNone/>
            </a:pPr>
            <a:r>
              <a:rPr lang="uk-UA" dirty="0"/>
              <a:t> </a:t>
            </a:r>
            <a:r>
              <a:rPr lang="uk-UA" dirty="0" smtClean="0"/>
              <a:t>          награбоване»)</a:t>
            </a:r>
          </a:p>
          <a:p>
            <a:pPr marL="0" indent="0">
              <a:buNone/>
            </a:pPr>
            <a:r>
              <a:rPr lang="uk-UA" dirty="0"/>
              <a:t> </a:t>
            </a:r>
            <a:r>
              <a:rPr lang="uk-UA" dirty="0" smtClean="0"/>
              <a:t>         - 1588 р. – розгром іспанської «Непереможеної </a:t>
            </a:r>
          </a:p>
          <a:p>
            <a:pPr marL="0" indent="0">
              <a:buNone/>
            </a:pPr>
            <a:r>
              <a:rPr lang="uk-UA" dirty="0"/>
              <a:t> </a:t>
            </a:r>
            <a:r>
              <a:rPr lang="uk-UA" dirty="0" smtClean="0"/>
              <a:t>          армади»</a:t>
            </a:r>
          </a:p>
          <a:p>
            <a:pPr marL="0" indent="0">
              <a:buNone/>
            </a:pPr>
            <a:r>
              <a:rPr lang="uk-UA" dirty="0"/>
              <a:t> </a:t>
            </a:r>
            <a:r>
              <a:rPr lang="uk-UA" dirty="0" smtClean="0"/>
              <a:t>                        </a:t>
            </a:r>
            <a:endParaRPr lang="uk-UA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2798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0" y="274638"/>
            <a:ext cx="8568952" cy="5962674"/>
          </a:xfrm>
        </p:spPr>
        <p:txBody>
          <a:bodyPr>
            <a:normAutofit/>
          </a:bodyPr>
          <a:lstStyle/>
          <a:p>
            <a:r>
              <a:rPr lang="uk-UA" sz="5400" b="1" i="1" dirty="0" smtClean="0"/>
              <a:t>За </a:t>
            </a:r>
            <a:r>
              <a:rPr lang="uk-UA" sz="5400" b="1" i="1" smtClean="0"/>
              <a:t>правління Єлизавети </a:t>
            </a:r>
            <a:r>
              <a:rPr lang="uk-UA" sz="5400" b="1" i="1" dirty="0" smtClean="0"/>
              <a:t>І Англія зробила перші кроки до завоювання титула «володарки морів» та «майстерні світу»</a:t>
            </a:r>
            <a:endParaRPr lang="ru-RU" sz="5400" b="1" i="1" dirty="0"/>
          </a:p>
        </p:txBody>
      </p:sp>
    </p:spTree>
    <p:extLst>
      <p:ext uri="{BB962C8B-B14F-4D97-AF65-F5344CB8AC3E}">
        <p14:creationId xmlns:p14="http://schemas.microsoft.com/office/powerpoint/2010/main" val="16317717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6034682"/>
          </a:xfrm>
        </p:spPr>
        <p:txBody>
          <a:bodyPr>
            <a:noAutofit/>
          </a:bodyPr>
          <a:lstStyle/>
          <a:p>
            <a:pPr algn="ctr"/>
            <a:r>
              <a:rPr lang="uk-UA" sz="4400" b="1" i="1" dirty="0" smtClean="0"/>
              <a:t>Чому Англія, яка на початку </a:t>
            </a:r>
            <a:r>
              <a:rPr lang="en-US" sz="4400" b="1" i="1" dirty="0" smtClean="0"/>
              <a:t>XV</a:t>
            </a:r>
            <a:r>
              <a:rPr lang="uk-UA" sz="4400" b="1" i="1" dirty="0" smtClean="0"/>
              <a:t>І ст. поступалася провідним європейським державам, наприкінці </a:t>
            </a:r>
            <a:r>
              <a:rPr lang="en-US" sz="4400" b="1" i="1" dirty="0"/>
              <a:t>XV</a:t>
            </a:r>
            <a:r>
              <a:rPr lang="uk-UA" sz="4400" b="1" i="1" dirty="0"/>
              <a:t>І ст. </a:t>
            </a:r>
            <a:r>
              <a:rPr lang="uk-UA" sz="4400" b="1" i="1" dirty="0" smtClean="0"/>
              <a:t>стала найсильнішою і наймогутнішою державою світу?</a:t>
            </a:r>
            <a:endParaRPr lang="ru-RU" sz="4400" b="1" i="1" dirty="0"/>
          </a:p>
        </p:txBody>
      </p:sp>
    </p:spTree>
    <p:extLst>
      <p:ext uri="{BB962C8B-B14F-4D97-AF65-F5344CB8AC3E}">
        <p14:creationId xmlns:p14="http://schemas.microsoft.com/office/powerpoint/2010/main" val="862379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6106690"/>
          </a:xfrm>
        </p:spPr>
        <p:txBody>
          <a:bodyPr>
            <a:normAutofit/>
          </a:bodyPr>
          <a:lstStyle/>
          <a:p>
            <a:r>
              <a:rPr lang="uk-UA" sz="4400" b="1" dirty="0" smtClean="0"/>
              <a:t>“ Вівці з'їли людей ”</a:t>
            </a:r>
            <a:br>
              <a:rPr lang="uk-UA" sz="4400" b="1" dirty="0" smtClean="0"/>
            </a:br>
            <a:r>
              <a:rPr lang="uk-UA" sz="4400" b="1" dirty="0" smtClean="0"/>
              <a:t>“ Криваве законодавство ”</a:t>
            </a:r>
            <a:br>
              <a:rPr lang="uk-UA" sz="4400" b="1" dirty="0" smtClean="0"/>
            </a:br>
            <a:r>
              <a:rPr lang="uk-UA" sz="4400" b="1" dirty="0" smtClean="0"/>
              <a:t>“ Акт про супрематію ”</a:t>
            </a:r>
            <a:br>
              <a:rPr lang="uk-UA" sz="4400" b="1" dirty="0" smtClean="0"/>
            </a:br>
            <a:r>
              <a:rPr lang="uk-UA" sz="4400" b="1" dirty="0" smtClean="0"/>
              <a:t>“ Про верховенство корони ”</a:t>
            </a:r>
            <a:br>
              <a:rPr lang="uk-UA" sz="4400" b="1" dirty="0" smtClean="0"/>
            </a:br>
            <a:r>
              <a:rPr lang="uk-UA" sz="4400" b="1" dirty="0" smtClean="0"/>
              <a:t>“ Грабуй награбоване ”</a:t>
            </a:r>
            <a:br>
              <a:rPr lang="uk-UA" sz="4400" b="1" dirty="0" smtClean="0"/>
            </a:br>
            <a:r>
              <a:rPr lang="uk-UA" sz="4400" b="1" dirty="0" smtClean="0"/>
              <a:t>“ Непереможена армада ”</a:t>
            </a:r>
            <a:br>
              <a:rPr lang="uk-UA" sz="4400" b="1" dirty="0" smtClean="0"/>
            </a:br>
            <a:r>
              <a:rPr lang="uk-UA" sz="4400" b="1" dirty="0" smtClean="0"/>
              <a:t>“ Війна двох королев ”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25604819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568952" cy="1143000"/>
          </a:xfrm>
        </p:spPr>
        <p:txBody>
          <a:bodyPr>
            <a:normAutofit/>
          </a:bodyPr>
          <a:lstStyle/>
          <a:p>
            <a:pPr algn="ctr"/>
            <a:r>
              <a:rPr lang="uk-UA" sz="3200" b="1" dirty="0" smtClean="0"/>
              <a:t>Яку роль в історії Англії кінця </a:t>
            </a:r>
            <a:r>
              <a:rPr lang="en-US" sz="3200" b="1" dirty="0" smtClean="0"/>
              <a:t>XV</a:t>
            </a:r>
            <a:r>
              <a:rPr lang="uk-UA" sz="3200" b="1" dirty="0" smtClean="0"/>
              <a:t> ст. відіграли ці троянди?</a:t>
            </a:r>
            <a:endParaRPr lang="ru-RU" sz="3200" b="1" dirty="0"/>
          </a:p>
        </p:txBody>
      </p:sp>
      <p:pic>
        <p:nvPicPr>
          <p:cNvPr id="3" name="Picture 2" descr="F:\Гифы\51770935_z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714488"/>
            <a:ext cx="3286148" cy="4381531"/>
          </a:xfrm>
          <a:prstGeom prst="rect">
            <a:avLst/>
          </a:prstGeom>
          <a:noFill/>
        </p:spPr>
      </p:pic>
      <p:pic>
        <p:nvPicPr>
          <p:cNvPr id="1027" name="Picture 3" descr="F:\Гифы\cveti_817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8652" y="1785926"/>
            <a:ext cx="4146686" cy="40170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0485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954360"/>
          </a:xfrm>
        </p:spPr>
        <p:txBody>
          <a:bodyPr>
            <a:normAutofit/>
          </a:bodyPr>
          <a:lstStyle/>
          <a:p>
            <a:pPr algn="ctr"/>
            <a:r>
              <a:rPr lang="uk-UA" sz="4000" b="1" dirty="0" smtClean="0"/>
              <a:t> </a:t>
            </a:r>
            <a:endParaRPr lang="ru-RU" sz="40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539785824"/>
              </p:ext>
            </p:extLst>
          </p:nvPr>
        </p:nvGraphicFramePr>
        <p:xfrm>
          <a:off x="251520" y="1628800"/>
          <a:ext cx="889248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260649"/>
            <a:ext cx="74888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>
                <a:solidFill>
                  <a:schemeClr val="bg2">
                    <a:lumMod val="25000"/>
                  </a:schemeClr>
                </a:solidFill>
              </a:rPr>
              <a:t>Війна Червоної та Білої троянд </a:t>
            </a:r>
            <a:br>
              <a:rPr lang="uk-UA" sz="3200" b="1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uk-UA" sz="3200" b="1" dirty="0">
                <a:solidFill>
                  <a:schemeClr val="bg2">
                    <a:lumMod val="25000"/>
                  </a:schemeClr>
                </a:solidFill>
              </a:rPr>
              <a:t>(1455 – 1485 рр.) </a:t>
            </a:r>
            <a:endParaRPr lang="ru-RU" sz="32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8993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1210146"/>
          </a:xfrm>
        </p:spPr>
        <p:txBody>
          <a:bodyPr>
            <a:noAutofit/>
          </a:bodyPr>
          <a:lstStyle/>
          <a:p>
            <a:pPr algn="ctr"/>
            <a:r>
              <a:rPr lang="uk-UA" sz="4400" b="1" dirty="0" smtClean="0"/>
              <a:t/>
            </a:r>
            <a:br>
              <a:rPr lang="uk-UA" sz="4400" b="1" dirty="0" smtClean="0"/>
            </a:br>
            <a:r>
              <a:rPr lang="uk-UA" sz="4400" b="1" dirty="0"/>
              <a:t/>
            </a:r>
            <a:br>
              <a:rPr lang="uk-UA" sz="4400" b="1" dirty="0"/>
            </a:br>
            <a:r>
              <a:rPr lang="uk-UA" sz="4400" b="1" dirty="0" smtClean="0"/>
              <a:t/>
            </a:r>
            <a:br>
              <a:rPr lang="uk-UA" sz="4400" b="1" dirty="0" smtClean="0"/>
            </a:br>
            <a:r>
              <a:rPr lang="uk-UA" sz="4400" b="1" dirty="0"/>
              <a:t/>
            </a:r>
            <a:br>
              <a:rPr lang="uk-UA" sz="4400" b="1" dirty="0"/>
            </a:br>
            <a:r>
              <a:rPr lang="uk-UA" sz="4400" b="1" dirty="0" smtClean="0"/>
              <a:t>Генріх </a:t>
            </a:r>
            <a:r>
              <a:rPr lang="en-US" sz="4400" b="1" dirty="0" smtClean="0"/>
              <a:t>V</a:t>
            </a:r>
            <a:r>
              <a:rPr lang="uk-UA" sz="4400" b="1" dirty="0" smtClean="0"/>
              <a:t>ІІ Тюдор</a:t>
            </a:r>
            <a:br>
              <a:rPr lang="uk-UA" sz="4400" b="1" dirty="0" smtClean="0"/>
            </a:br>
            <a:r>
              <a:rPr lang="uk-UA" sz="4400" b="1" dirty="0" smtClean="0"/>
              <a:t>(1485 – 1509) </a:t>
            </a:r>
            <a:endParaRPr lang="ru-RU" sz="4400" b="1" dirty="0"/>
          </a:p>
        </p:txBody>
      </p:sp>
      <p:pic>
        <p:nvPicPr>
          <p:cNvPr id="1026" name="Picture 2" descr="C:\Documents and Settings\User\Рабочий стол\Henry_VII_Tudor_Rose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347864" y="1730098"/>
            <a:ext cx="3384376" cy="50008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pPr algn="ctr"/>
            <a:r>
              <a:rPr lang="uk-UA" sz="4000" b="1" dirty="0" smtClean="0"/>
              <a:t>Англійський парламент 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r>
              <a:rPr lang="uk-UA" sz="4000" b="1" dirty="0" smtClean="0"/>
              <a:t>1265 р</a:t>
            </a:r>
            <a:r>
              <a:rPr lang="uk-UA" dirty="0" smtClean="0"/>
              <a:t>. – </a:t>
            </a:r>
            <a:r>
              <a:rPr lang="uk-UA" sz="2800" dirty="0" smtClean="0"/>
              <a:t>скликання парламенту в Англії; </a:t>
            </a:r>
            <a:endParaRPr lang="ru-RU" sz="2800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395536" y="1484784"/>
          <a:ext cx="8424936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38812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634082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400" b="1" dirty="0" smtClean="0"/>
              <a:t>«Вівці з'їли людей»</a:t>
            </a:r>
            <a:endParaRPr lang="ru-RU" sz="4400" b="1" dirty="0"/>
          </a:p>
        </p:txBody>
      </p:sp>
      <p:pic>
        <p:nvPicPr>
          <p:cNvPr id="4" name="Объект 3" descr="Англія"/>
          <p:cNvPicPr>
            <a:picLocks noGrp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55576" y="1124744"/>
            <a:ext cx="7704856" cy="5256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4099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114300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err="1" smtClean="0"/>
              <a:t>Англійський</a:t>
            </a:r>
            <a:r>
              <a:rPr lang="ru-RU" sz="4400" b="1" dirty="0" smtClean="0"/>
              <a:t> парламент </a:t>
            </a:r>
            <a:endParaRPr lang="ru-RU" sz="4400" b="1" dirty="0"/>
          </a:p>
        </p:txBody>
      </p:sp>
      <p:pic>
        <p:nvPicPr>
          <p:cNvPr id="1026" name="Picture 2" descr="J:\мішок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16832"/>
            <a:ext cx="396044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J:\woolsac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3" y="1772816"/>
            <a:ext cx="3921815" cy="3361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58559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400" b="1" dirty="0" smtClean="0"/>
              <a:t>Метод «Рамка цілі»</a:t>
            </a:r>
            <a:endParaRPr lang="ru-RU" sz="4400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908720"/>
            <a:ext cx="8147248" cy="5565232"/>
          </a:xfrm>
        </p:spPr>
        <p:txBody>
          <a:bodyPr>
            <a:normAutofit/>
          </a:bodyPr>
          <a:lstStyle/>
          <a:p>
            <a:r>
              <a:rPr lang="ru-RU" sz="4400" dirty="0"/>
              <a:t>1. </a:t>
            </a:r>
            <a:r>
              <a:rPr lang="ru-RU" sz="4400" b="1" dirty="0"/>
              <a:t> Мета </a:t>
            </a:r>
            <a:r>
              <a:rPr lang="ru-RU" sz="4400" dirty="0"/>
              <a:t>(</a:t>
            </a:r>
            <a:r>
              <a:rPr lang="ru-RU" sz="4400" dirty="0" err="1"/>
              <a:t>Чому</a:t>
            </a:r>
            <a:r>
              <a:rPr lang="ru-RU" sz="4400" dirty="0"/>
              <a:t>? </a:t>
            </a:r>
            <a:r>
              <a:rPr lang="ru-RU" sz="4400" dirty="0" err="1"/>
              <a:t>Навіщо</a:t>
            </a:r>
            <a:r>
              <a:rPr lang="ru-RU" sz="4400" dirty="0"/>
              <a:t>? Для </a:t>
            </a:r>
            <a:r>
              <a:rPr lang="ru-RU" sz="4400" dirty="0" err="1"/>
              <a:t>чого</a:t>
            </a:r>
            <a:r>
              <a:rPr lang="ru-RU" sz="4400" dirty="0"/>
              <a:t>?)</a:t>
            </a:r>
          </a:p>
          <a:p>
            <a:r>
              <a:rPr lang="ru-RU" sz="4400" dirty="0"/>
              <a:t>2.  </a:t>
            </a:r>
            <a:r>
              <a:rPr lang="ru-RU" sz="4400" b="1" dirty="0"/>
              <a:t>План</a:t>
            </a:r>
            <a:r>
              <a:rPr lang="ru-RU" sz="4400" dirty="0"/>
              <a:t> ( Як? </a:t>
            </a:r>
            <a:r>
              <a:rPr lang="ru-RU" sz="4400" dirty="0" err="1"/>
              <a:t>Яким</a:t>
            </a:r>
            <a:r>
              <a:rPr lang="ru-RU" sz="4400" dirty="0"/>
              <a:t> чином?)</a:t>
            </a:r>
          </a:p>
          <a:p>
            <a:r>
              <a:rPr lang="ru-RU" sz="4400" dirty="0"/>
              <a:t>3.  </a:t>
            </a:r>
            <a:r>
              <a:rPr lang="ru-RU" sz="4400" b="1" dirty="0" err="1"/>
              <a:t>Дія</a:t>
            </a:r>
            <a:r>
              <a:rPr lang="ru-RU" sz="4400" dirty="0"/>
              <a:t> (</a:t>
            </a:r>
            <a:r>
              <a:rPr lang="ru-RU" sz="4400" dirty="0" err="1"/>
              <a:t>Що</a:t>
            </a:r>
            <a:r>
              <a:rPr lang="ru-RU" sz="4400" dirty="0"/>
              <a:t>? Де? Коли?)</a:t>
            </a:r>
          </a:p>
          <a:p>
            <a:r>
              <a:rPr lang="ru-RU" sz="4400" dirty="0"/>
              <a:t>4.  </a:t>
            </a:r>
            <a:r>
              <a:rPr lang="ru-RU" sz="4400" b="1" dirty="0" err="1"/>
              <a:t>Результати</a:t>
            </a:r>
            <a:r>
              <a:rPr lang="ru-RU" sz="4400" dirty="0"/>
              <a:t> (</a:t>
            </a:r>
            <a:r>
              <a:rPr lang="ru-RU" sz="4400" dirty="0" err="1"/>
              <a:t>Які</a:t>
            </a:r>
            <a:r>
              <a:rPr lang="ru-RU" sz="4400" dirty="0"/>
              <a:t> </a:t>
            </a:r>
            <a:r>
              <a:rPr lang="ru-RU" sz="4400" dirty="0" err="1"/>
              <a:t>наслідки</a:t>
            </a:r>
            <a:r>
              <a:rPr lang="ru-RU" sz="4400" dirty="0"/>
              <a:t>? </a:t>
            </a:r>
            <a:r>
              <a:rPr lang="ru-RU" sz="4400" dirty="0" err="1"/>
              <a:t>Які</a:t>
            </a:r>
            <a:r>
              <a:rPr lang="ru-RU" sz="4400" dirty="0"/>
              <a:t> </a:t>
            </a:r>
            <a:r>
              <a:rPr lang="ru-RU" sz="4400" dirty="0" err="1"/>
              <a:t>підсумки</a:t>
            </a:r>
            <a:r>
              <a:rPr lang="ru-RU" sz="4400" dirty="0"/>
              <a:t>?)</a:t>
            </a:r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99460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495</TotalTime>
  <Words>357</Words>
  <Application>Microsoft Office PowerPoint</Application>
  <PresentationFormat>Экран (4:3)</PresentationFormat>
  <Paragraphs>77</Paragraphs>
  <Slides>25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Эркер</vt:lpstr>
      <vt:lpstr>Піднесення Англії  в XVІ столітті</vt:lpstr>
      <vt:lpstr>Чому Англія, яка на початку XVІ ст. поступалася провідним європейським державам, наприкінці XVІ ст. стала найсильнішою і наймогутнішою державою світу?</vt:lpstr>
      <vt:lpstr>Яку роль в історії Англії кінця XV ст. відіграли ці троянди?</vt:lpstr>
      <vt:lpstr> </vt:lpstr>
      <vt:lpstr>    Генріх VІІ Тюдор (1485 – 1509) </vt:lpstr>
      <vt:lpstr>Англійський парламент </vt:lpstr>
      <vt:lpstr>«Вівці з'їли людей»</vt:lpstr>
      <vt:lpstr>Англійський парламент </vt:lpstr>
      <vt:lpstr>Метод «Рамка цілі»</vt:lpstr>
      <vt:lpstr>1.Англія на початку  XVІ ст.</vt:lpstr>
      <vt:lpstr>Генріх VІІІ Тюдор  (1509 – 1547) </vt:lpstr>
      <vt:lpstr>Катерина Арагонська </vt:lpstr>
      <vt:lpstr>Анна Болейн </vt:lpstr>
      <vt:lpstr> Діаграма Вена (спільне та відмінне між католицькою та англіканською церквами) </vt:lpstr>
      <vt:lpstr>Марія І Тюдор  (1553 – 1558)</vt:lpstr>
      <vt:lpstr>Єлизавета І  (1558 – 1603)</vt:lpstr>
      <vt:lpstr>2. Реформація в Англії</vt:lpstr>
      <vt:lpstr>Єлизавета І  (1558 – 1603)</vt:lpstr>
      <vt:lpstr>Марія Стюарт </vt:lpstr>
      <vt:lpstr>Френсіс Дрейк </vt:lpstr>
      <vt:lpstr>Розгром  «Непереможеної армади»</vt:lpstr>
      <vt:lpstr>3.Англія за правління Єлизавети І </vt:lpstr>
      <vt:lpstr>За правління Єлизавети І Англія зробила перші кроки до завоювання титула «володарки морів» та «майстерні світу»</vt:lpstr>
      <vt:lpstr>Чому Англія, яка на початку XVІ ст. поступалася провідним європейським державам, наприкінці XVІ ст. стала найсильнішою і наймогутнішою державою світу?</vt:lpstr>
      <vt:lpstr>“ Вівці з'їли людей ” “ Криваве законодавство ” “ Акт про супрематію ” “ Про верховенство корони ” “ Грабуй награбоване ” “ Непереможена армада ” “ Війна двох королев ”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24</cp:revision>
  <dcterms:created xsi:type="dcterms:W3CDTF">2016-12-12T09:56:51Z</dcterms:created>
  <dcterms:modified xsi:type="dcterms:W3CDTF">2016-12-14T19:38:46Z</dcterms:modified>
</cp:coreProperties>
</file>