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4365D0-CABA-4216-90FF-A810B48FAF26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D4DE42-8F30-4EC6-ADE5-90A323793AE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6280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3406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42540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175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4928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44017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13150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2493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4071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7582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76402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68399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87485-A91B-41D9-AF03-BD87BE084098}" type="datetimeFigureOut">
              <a:rPr lang="uk-UA" smtClean="0"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FC9AE-4D6B-4C23-84BB-F3FDBA7B593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2115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rump\Downloads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29358" y="620688"/>
            <a:ext cx="548528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/>
              <a:t>КОНТРОЛЬНИЙ СПИСОК ДО ВІДЕОЗВІТУ</a:t>
            </a:r>
            <a:endParaRPr lang="uk-UA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3329" y="1700808"/>
            <a:ext cx="8357143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i="1" dirty="0" smtClean="0"/>
              <a:t>     ВІДЕОЗВІТ ДО ПРОЕКТУ </a:t>
            </a:r>
            <a:r>
              <a:rPr lang="uk-UA" sz="2000" dirty="0" smtClean="0"/>
              <a:t>– це представлення результатів дослідницько-пошукової  роботи у вигляді відео - файлів, відео - фрагментів, </a:t>
            </a:r>
            <a:r>
              <a:rPr lang="uk-UA" sz="2000" dirty="0" err="1" smtClean="0"/>
              <a:t>слайдшоу</a:t>
            </a:r>
            <a:r>
              <a:rPr lang="uk-UA" sz="2000" dirty="0" smtClean="0"/>
              <a:t> або записів  інтерв'ю. </a:t>
            </a:r>
            <a:endParaRPr lang="uk-UA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2996952"/>
            <a:ext cx="697511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u="sng" dirty="0" err="1" smtClean="0"/>
              <a:t>Відеозвіт</a:t>
            </a:r>
            <a:r>
              <a:rPr lang="uk-UA" sz="2400" dirty="0" smtClean="0"/>
              <a:t> навчального проекту повинен містити:</a:t>
            </a:r>
          </a:p>
          <a:p>
            <a:pPr marL="342900" indent="-342900">
              <a:buAutoNum type="arabicPeriod"/>
            </a:pPr>
            <a:r>
              <a:rPr lang="uk-UA" sz="2400" dirty="0" smtClean="0"/>
              <a:t>Всі складові плану за темою, яку досліджує група</a:t>
            </a:r>
          </a:p>
          <a:p>
            <a:pPr marL="342900" indent="-342900">
              <a:buAutoNum type="arabicPeriod" startAt="2"/>
            </a:pPr>
            <a:r>
              <a:rPr lang="uk-UA" sz="2400" dirty="0" smtClean="0"/>
              <a:t>Актуальність обраної проблеми</a:t>
            </a:r>
          </a:p>
          <a:p>
            <a:pPr marL="342900" indent="-342900">
              <a:buAutoNum type="arabicPeriod" startAt="3"/>
            </a:pPr>
            <a:r>
              <a:rPr lang="uk-UA" sz="2400" dirty="0" smtClean="0"/>
              <a:t>Матеріали, які були досліджені та обрані учнями</a:t>
            </a:r>
          </a:p>
          <a:p>
            <a:r>
              <a:rPr lang="uk-UA" sz="2400" dirty="0" smtClean="0"/>
              <a:t>4.   Висновки групи за результатами діяльності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545991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rump\Downloads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7704" y="692696"/>
            <a:ext cx="5521961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dirty="0" smtClean="0"/>
              <a:t>КОНТРОЛЬНИЙ СПИСОК ДО ПРЕЗЕНТАЦІЇ</a:t>
            </a:r>
            <a:endParaRPr lang="uk-UA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153564" y="1412776"/>
            <a:ext cx="683687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b="1" dirty="0" smtClean="0"/>
              <a:t>ПРЕЗЕНТАЦІЯ ПРОЕКТУ </a:t>
            </a:r>
            <a:r>
              <a:rPr lang="uk-UA" dirty="0" smtClean="0"/>
              <a:t>– документ, який являє собою послідовність</a:t>
            </a:r>
          </a:p>
          <a:p>
            <a:r>
              <a:rPr lang="uk-UA" dirty="0" err="1"/>
              <a:t>з</a:t>
            </a:r>
            <a:r>
              <a:rPr lang="uk-UA" dirty="0" err="1" smtClean="0"/>
              <a:t>мінюючих</a:t>
            </a:r>
            <a:r>
              <a:rPr lang="uk-UA" dirty="0" smtClean="0"/>
              <a:t> один одного слайдів, тобто електронних </a:t>
            </a:r>
          </a:p>
          <a:p>
            <a:r>
              <a:rPr lang="uk-UA" dirty="0" smtClean="0"/>
              <a:t>сторінок, на яких відображено результати пошукової роботи.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979473" y="2852936"/>
            <a:ext cx="703885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u="sng" dirty="0" smtClean="0"/>
              <a:t>Презентація </a:t>
            </a:r>
            <a:r>
              <a:rPr lang="uk-UA" sz="2400" dirty="0" smtClean="0"/>
              <a:t> навчального проекту повинен містити:</a:t>
            </a:r>
          </a:p>
          <a:p>
            <a:pPr marL="342900" indent="-342900">
              <a:buAutoNum type="arabicPeriod"/>
            </a:pPr>
            <a:r>
              <a:rPr lang="uk-UA" sz="2400" dirty="0" smtClean="0"/>
              <a:t>Всі складові плану за темою, яку досліджує група</a:t>
            </a:r>
          </a:p>
          <a:p>
            <a:pPr marL="342900" indent="-342900">
              <a:buAutoNum type="arabicPeriod" startAt="2"/>
            </a:pPr>
            <a:r>
              <a:rPr lang="uk-UA" sz="2400" dirty="0" smtClean="0"/>
              <a:t>Актуальність обраної проблеми</a:t>
            </a:r>
          </a:p>
          <a:p>
            <a:pPr marL="342900" indent="-342900">
              <a:buAutoNum type="arabicPeriod" startAt="3"/>
            </a:pPr>
            <a:r>
              <a:rPr lang="uk-UA" sz="2400" dirty="0" smtClean="0"/>
              <a:t>Матеріали, які були досліджені та обрані учнями</a:t>
            </a:r>
          </a:p>
          <a:p>
            <a:r>
              <a:rPr lang="uk-UA" sz="2400" dirty="0" smtClean="0"/>
              <a:t>4.   Висновки групи за результатами діяльності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880881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rump\Downloads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5203" y="611396"/>
            <a:ext cx="7973593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b="1" dirty="0" smtClean="0"/>
              <a:t>КОНТРОЛЬНИЙ СПИСОК ДО ІНФОРМАЦІЙНОГО БЮЛЕТНЮ</a:t>
            </a:r>
            <a:endParaRPr lang="uk-UA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772816"/>
            <a:ext cx="7416824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b="1" dirty="0" smtClean="0"/>
              <a:t>ІНФОРМАЦІЙНИЙ БЕЛЕТЕНЬ ДО НАВЧАЛЬНОГО ПРОЕКТУ </a:t>
            </a:r>
            <a:r>
              <a:rPr lang="uk-UA" sz="2000" dirty="0" smtClean="0"/>
              <a:t>– це друковане (або в електронному вигляд) видання, яке присвячене вивченню  конкретної теми. Як правило має складатися з </a:t>
            </a:r>
            <a:r>
              <a:rPr lang="uk-UA" sz="2000" dirty="0" err="1" smtClean="0"/>
              <a:t>підборки</a:t>
            </a:r>
            <a:r>
              <a:rPr lang="uk-UA" sz="2000" dirty="0" smtClean="0"/>
              <a:t> актуальної інформації до теми.</a:t>
            </a:r>
            <a:endParaRPr lang="uk-UA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277154" y="3573016"/>
            <a:ext cx="658968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u="sng" dirty="0" smtClean="0"/>
              <a:t>Інформаційний бюлетень </a:t>
            </a:r>
            <a:r>
              <a:rPr lang="uk-UA" dirty="0" smtClean="0"/>
              <a:t>навчального проекту повинен містити:</a:t>
            </a:r>
          </a:p>
          <a:p>
            <a:pPr marL="342900" indent="-342900">
              <a:buAutoNum type="arabicPeriod"/>
            </a:pPr>
            <a:r>
              <a:rPr lang="uk-UA" dirty="0" smtClean="0"/>
              <a:t>Всі складові плану за темою, яку досліджує група</a:t>
            </a:r>
          </a:p>
          <a:p>
            <a:pPr marL="342900" indent="-342900">
              <a:buAutoNum type="arabicPeriod" startAt="2"/>
            </a:pPr>
            <a:r>
              <a:rPr lang="uk-UA" dirty="0" smtClean="0"/>
              <a:t>Актуальність обраної проблеми</a:t>
            </a:r>
          </a:p>
          <a:p>
            <a:pPr marL="342900" indent="-342900">
              <a:buAutoNum type="arabicPeriod" startAt="3"/>
            </a:pPr>
            <a:r>
              <a:rPr lang="uk-UA" dirty="0" smtClean="0"/>
              <a:t>Матеріали, які були досліджені та обрані учнями</a:t>
            </a:r>
          </a:p>
          <a:p>
            <a:r>
              <a:rPr lang="uk-UA" dirty="0" smtClean="0"/>
              <a:t>4.   Висновки групи за результатами діяльності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826117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196</Words>
  <Application>Microsoft Office PowerPoint</Application>
  <PresentationFormat>Экран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crump</dc:creator>
  <cp:lastModifiedBy>crump</cp:lastModifiedBy>
  <cp:revision>2</cp:revision>
  <dcterms:created xsi:type="dcterms:W3CDTF">2016-04-20T06:09:33Z</dcterms:created>
  <dcterms:modified xsi:type="dcterms:W3CDTF">2016-04-20T06:28:12Z</dcterms:modified>
</cp:coreProperties>
</file>