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5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62;&#1077;&#1079;&#1072;&#1088;\&#1052;&#1072;&#1090;&#1077;&#1088;&#1110;&#1072;&#1083;&#1080;%20&#1076;&#1083;&#1103;%20&#1074;&#1110;&#1076;&#1082;&#1088;&#1080;&#1090;&#1086;&#1075;&#1086;%20&#1091;&#1088;&#1086;&#1082;&#1091;\V0205.M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62;&#1077;&#1079;&#1072;&#1088;\&#1052;&#1072;&#1090;&#1077;&#1088;&#1110;&#1072;&#1083;&#1080;%20&#1076;&#1083;&#1103;%20&#1074;&#1110;&#1076;&#1082;&#1088;&#1080;&#1090;&#1086;&#1075;&#1086;%20&#1091;&#1088;&#1086;&#1082;&#1091;\V0206.M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785926"/>
            <a:ext cx="8229600" cy="26289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5400" b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Диктатура</a:t>
            </a:r>
            <a:br>
              <a:rPr lang="uk-UA" sz="5400" b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5400" b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5400" b="1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Гая</a:t>
            </a:r>
            <a:r>
              <a:rPr lang="uk-UA" sz="5400" b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Юлія Цезаря</a:t>
            </a:r>
            <a:endParaRPr lang="uk-UA" sz="5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571480"/>
            <a:ext cx="3940783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Тема уроку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2357454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Мета: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428596" y="928670"/>
            <a:ext cx="8215370" cy="571504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500166" y="1928802"/>
            <a:ext cx="650085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знайомитися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історичною постаттю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Гая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Юлія Цезаря,   	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проаналізувати його внутрішню і зовнішню політику;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навчитися самостійно здобувати інформацію по темі і застосовувати її  на уроці;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розвивати вміння визначати причини історичного явища; пізнавальні можливості, щодо історії Римської імперії;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виховувати лідерські якості, толерантність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2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35337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6248" y="4286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smtClean="0"/>
              <a:t>Гай Юлій Цезар</a:t>
            </a:r>
          </a:p>
          <a:p>
            <a:pPr algn="ctr"/>
            <a:r>
              <a:rPr lang="en-US" i="1" dirty="0" smtClean="0"/>
              <a:t>GAIVS IVLIVS CAESAR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1071546"/>
            <a:ext cx="52863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Диктатор Римської республіки</a:t>
            </a:r>
          </a:p>
          <a:p>
            <a:r>
              <a:rPr lang="ru-RU" b="1" dirty="0" smtClean="0"/>
              <a:t>Початок </a:t>
            </a:r>
            <a:r>
              <a:rPr lang="ru-RU" b="1" dirty="0" err="1" smtClean="0"/>
              <a:t>правління</a:t>
            </a:r>
            <a:r>
              <a:rPr lang="ru-RU" b="1" dirty="0" smtClean="0"/>
              <a:t>: </a:t>
            </a:r>
            <a:r>
              <a:rPr lang="ru-RU" b="1" dirty="0" err="1" smtClean="0"/>
              <a:t>жовтень</a:t>
            </a:r>
            <a:r>
              <a:rPr lang="ru-RU" b="1" dirty="0" smtClean="0"/>
              <a:t> 49 р. до н. е.</a:t>
            </a:r>
          </a:p>
          <a:p>
            <a:r>
              <a:rPr lang="ru-RU" b="1" dirty="0" err="1" smtClean="0"/>
              <a:t>Кінець</a:t>
            </a:r>
            <a:r>
              <a:rPr lang="ru-RU" b="1" dirty="0" smtClean="0"/>
              <a:t> </a:t>
            </a:r>
            <a:r>
              <a:rPr lang="ru-RU" b="1" dirty="0" err="1" smtClean="0"/>
              <a:t>правління</a:t>
            </a:r>
            <a:r>
              <a:rPr lang="ru-RU" b="1" dirty="0" smtClean="0"/>
              <a:t>: 15 </a:t>
            </a:r>
            <a:r>
              <a:rPr lang="ru-RU" b="1" dirty="0" err="1" smtClean="0"/>
              <a:t>березня</a:t>
            </a:r>
            <a:r>
              <a:rPr lang="ru-RU" b="1" dirty="0" smtClean="0"/>
              <a:t> 44 р. до н. е.</a:t>
            </a:r>
          </a:p>
          <a:p>
            <a:r>
              <a:rPr lang="uk-UA" b="1" dirty="0" smtClean="0"/>
              <a:t>Попередник: немає</a:t>
            </a:r>
          </a:p>
          <a:p>
            <a:r>
              <a:rPr lang="ru-RU" b="1" dirty="0" smtClean="0"/>
              <a:t>Дата </a:t>
            </a:r>
            <a:r>
              <a:rPr lang="ru-RU" b="1" dirty="0" err="1" smtClean="0"/>
              <a:t>народження</a:t>
            </a:r>
            <a:r>
              <a:rPr lang="ru-RU" b="1" dirty="0" smtClean="0"/>
              <a:t>: 102 до н. е. </a:t>
            </a:r>
            <a:r>
              <a:rPr lang="ru-RU" b="1" dirty="0" err="1" smtClean="0"/>
              <a:t>або</a:t>
            </a:r>
            <a:r>
              <a:rPr lang="ru-RU" b="1" dirty="0" smtClean="0"/>
              <a:t> 100 до н. е.</a:t>
            </a:r>
          </a:p>
          <a:p>
            <a:r>
              <a:rPr lang="uk-UA" b="1" dirty="0" smtClean="0"/>
              <a:t>Місце народження: Рим</a:t>
            </a:r>
          </a:p>
          <a:p>
            <a:r>
              <a:rPr lang="ru-RU" b="1" dirty="0" smtClean="0"/>
              <a:t>Дата </a:t>
            </a:r>
            <a:r>
              <a:rPr lang="ru-RU" b="1" dirty="0" err="1" smtClean="0"/>
              <a:t>смерті</a:t>
            </a:r>
            <a:r>
              <a:rPr lang="ru-RU" b="1" dirty="0" smtClean="0"/>
              <a:t>: 15 </a:t>
            </a:r>
            <a:r>
              <a:rPr lang="ru-RU" b="1" dirty="0" err="1" smtClean="0"/>
              <a:t>березня</a:t>
            </a:r>
            <a:r>
              <a:rPr lang="ru-RU" b="1" dirty="0" smtClean="0"/>
              <a:t> 44 до н. е.</a:t>
            </a:r>
          </a:p>
          <a:p>
            <a:r>
              <a:rPr lang="uk-UA" b="1" dirty="0" smtClean="0"/>
              <a:t>Місце смерті: Рим</a:t>
            </a:r>
          </a:p>
          <a:p>
            <a:r>
              <a:rPr lang="ru-RU" b="1" dirty="0" err="1" smtClean="0"/>
              <a:t>Діти</a:t>
            </a:r>
            <a:r>
              <a:rPr lang="ru-RU" b="1" dirty="0" smtClean="0"/>
              <a:t>: 1. </a:t>
            </a:r>
            <a:r>
              <a:rPr lang="ru-RU" b="1" dirty="0" err="1" smtClean="0"/>
              <a:t>донька</a:t>
            </a:r>
            <a:r>
              <a:rPr lang="ru-RU" b="1" dirty="0" smtClean="0"/>
              <a:t> </a:t>
            </a:r>
            <a:r>
              <a:rPr lang="ru-RU" b="1" dirty="0" err="1" smtClean="0"/>
              <a:t>Юлія</a:t>
            </a:r>
            <a:r>
              <a:rPr lang="ru-RU" b="1" dirty="0" smtClean="0"/>
              <a:t> </a:t>
            </a:r>
            <a:r>
              <a:rPr lang="ru-RU" b="1" dirty="0" err="1" smtClean="0"/>
              <a:t>Цезаріс</a:t>
            </a:r>
            <a:endParaRPr lang="ru-RU" b="1" dirty="0" smtClean="0"/>
          </a:p>
          <a:p>
            <a:r>
              <a:rPr lang="uk-UA" b="1" dirty="0" smtClean="0"/>
              <a:t>(від першого шлюбу)</a:t>
            </a:r>
          </a:p>
          <a:p>
            <a:r>
              <a:rPr lang="uk-UA" b="1" dirty="0" smtClean="0"/>
              <a:t>2. </a:t>
            </a:r>
            <a:r>
              <a:rPr lang="uk-UA" b="1" dirty="0" err="1" smtClean="0"/>
              <a:t>Цезаріон</a:t>
            </a:r>
            <a:endParaRPr lang="uk-UA" b="1" dirty="0" smtClean="0"/>
          </a:p>
          <a:p>
            <a:r>
              <a:rPr lang="ru-RU" b="1" dirty="0" smtClean="0"/>
              <a:t>(</a:t>
            </a:r>
            <a:r>
              <a:rPr lang="ru-RU" b="1" dirty="0" err="1" smtClean="0"/>
              <a:t>позашлюбний</a:t>
            </a:r>
            <a:r>
              <a:rPr lang="ru-RU" b="1" dirty="0" smtClean="0"/>
              <a:t> </a:t>
            </a:r>
            <a:r>
              <a:rPr lang="ru-RU" b="1" dirty="0" err="1" smtClean="0"/>
              <a:t>син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</a:t>
            </a:r>
            <a:r>
              <a:rPr lang="ru-RU" b="1" dirty="0" err="1" smtClean="0"/>
              <a:t>зв'язку</a:t>
            </a:r>
            <a:r>
              <a:rPr lang="ru-RU" b="1" dirty="0" smtClean="0"/>
              <a:t> з Клеопатрою)</a:t>
            </a:r>
          </a:p>
          <a:p>
            <a:r>
              <a:rPr lang="uk-UA" b="1" dirty="0" smtClean="0"/>
              <a:t>Династія: Юлії, Юлії-Клавдії</a:t>
            </a:r>
          </a:p>
          <a:p>
            <a:r>
              <a:rPr lang="ru-RU" b="1" dirty="0" err="1" smtClean="0"/>
              <a:t>Батько</a:t>
            </a:r>
            <a:r>
              <a:rPr lang="ru-RU" b="1" dirty="0" smtClean="0"/>
              <a:t>: Гай </a:t>
            </a:r>
            <a:r>
              <a:rPr lang="ru-RU" b="1" dirty="0" err="1" smtClean="0"/>
              <a:t>Юлій</a:t>
            </a:r>
            <a:r>
              <a:rPr lang="ru-RU" b="1" dirty="0" smtClean="0"/>
              <a:t> Цезарь старший (проконсул </a:t>
            </a:r>
            <a:r>
              <a:rPr lang="ru-RU" b="1" dirty="0" err="1" smtClean="0"/>
              <a:t>Азії</a:t>
            </a:r>
            <a:r>
              <a:rPr lang="ru-RU" b="1" dirty="0" smtClean="0"/>
              <a:t>)</a:t>
            </a:r>
          </a:p>
          <a:p>
            <a:r>
              <a:rPr lang="uk-UA" b="1" dirty="0" smtClean="0"/>
              <a:t>Мати: Аврелія </a:t>
            </a:r>
            <a:r>
              <a:rPr lang="uk-UA" b="1" dirty="0" err="1" smtClean="0"/>
              <a:t>Котта</a:t>
            </a:r>
            <a:endParaRPr lang="uk-UA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0205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214290"/>
            <a:ext cx="8572560" cy="642942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0206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357166"/>
            <a:ext cx="8215370" cy="616152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42915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4572000" y="714356"/>
            <a:ext cx="4572000" cy="5357850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Цезар</a:t>
            </a:r>
          </a:p>
          <a:p>
            <a:pPr algn="ctr"/>
            <a:r>
              <a:rPr lang="uk-UA" sz="4400" b="1" dirty="0" smtClean="0"/>
              <a:t> та Клеопатра</a:t>
            </a:r>
            <a:endParaRPr lang="uk-UA" sz="4400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344" t="4025" r="1893" b="2904"/>
          <a:stretch>
            <a:fillRect/>
          </a:stretch>
        </p:blipFill>
        <p:spPr bwMode="auto">
          <a:xfrm>
            <a:off x="928662" y="1500174"/>
            <a:ext cx="7500989" cy="49292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214546" y="0"/>
            <a:ext cx="5056209" cy="175432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Тріумф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у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Римі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800105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500042"/>
            <a:ext cx="7923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Реформа календаря</a:t>
            </a:r>
            <a:endParaRPr lang="ru-RU" sz="5400" b="1" cap="none" spc="1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571612"/>
            <a:ext cx="8358246" cy="49292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uk-UA" sz="3200" b="1" dirty="0" smtClean="0">
                <a:solidFill>
                  <a:schemeClr val="tx1"/>
                </a:solidFill>
              </a:rPr>
              <a:t>1 рік – 12 місяців, 365 днів;</a:t>
            </a:r>
          </a:p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1 місяць: календи – початок місяця;</a:t>
            </a:r>
          </a:p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              </a:t>
            </a:r>
            <a:r>
              <a:rPr lang="uk-UA" sz="3200" b="1" dirty="0" err="1" smtClean="0">
                <a:solidFill>
                  <a:schemeClr val="tx1"/>
                </a:solidFill>
              </a:rPr>
              <a:t>нони</a:t>
            </a:r>
            <a:r>
              <a:rPr lang="uk-UA" sz="3200" b="1" dirty="0" smtClean="0">
                <a:solidFill>
                  <a:schemeClr val="tx1"/>
                </a:solidFill>
              </a:rPr>
              <a:t> – середина місяця; </a:t>
            </a:r>
          </a:p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                 іди – третя частина місяця.</a:t>
            </a:r>
            <a:endParaRPr lang="uk-UA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6408" t="4416" r="3120" b="12452"/>
          <a:stretch>
            <a:fillRect/>
          </a:stretch>
        </p:blipFill>
        <p:spPr bwMode="auto">
          <a:xfrm>
            <a:off x="214282" y="357166"/>
            <a:ext cx="5500726" cy="328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33732" t="5068" r="2134" b="3953"/>
          <a:stretch>
            <a:fillRect/>
          </a:stretch>
        </p:blipFill>
        <p:spPr bwMode="auto">
          <a:xfrm>
            <a:off x="2428860" y="3857628"/>
            <a:ext cx="5906940" cy="278608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Горизонтальный свиток 3"/>
          <p:cNvSpPr/>
          <p:nvPr/>
        </p:nvSpPr>
        <p:spPr>
          <a:xfrm>
            <a:off x="5786446" y="285728"/>
            <a:ext cx="3214710" cy="3286148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Засідання сенату.</a:t>
            </a:r>
          </a:p>
          <a:p>
            <a:pPr algn="ctr"/>
            <a:r>
              <a:rPr lang="uk-UA" sz="3600" b="1" dirty="0" smtClean="0"/>
              <a:t>Вбивство Цезаря.</a:t>
            </a:r>
            <a:endParaRPr lang="uk-UA" sz="3600" b="1" dirty="0"/>
          </a:p>
        </p:txBody>
      </p:sp>
      <p:sp>
        <p:nvSpPr>
          <p:cNvPr id="5" name="Рамка 4"/>
          <p:cNvSpPr/>
          <p:nvPr/>
        </p:nvSpPr>
        <p:spPr>
          <a:xfrm>
            <a:off x="214282" y="0"/>
            <a:ext cx="5572164" cy="3714752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2143108" y="3786190"/>
            <a:ext cx="6286544" cy="2928934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165</TotalTime>
  <Words>173</Words>
  <PresentationFormat>Экран (4:3)</PresentationFormat>
  <Paragraphs>35</Paragraphs>
  <Slides>9</Slides>
  <Notes>0</Notes>
  <HiddenSlides>1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Диктатура  Гая Юлія Цезаря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МВНВК</dc:creator>
  <cp:lastModifiedBy>МВНВК</cp:lastModifiedBy>
  <cp:revision>31</cp:revision>
  <dcterms:created xsi:type="dcterms:W3CDTF">2012-03-12T20:13:22Z</dcterms:created>
  <dcterms:modified xsi:type="dcterms:W3CDTF">2017-12-26T14:54:33Z</dcterms:modified>
</cp:coreProperties>
</file>