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96" r:id="rId4"/>
    <p:sldId id="297" r:id="rId5"/>
    <p:sldId id="257" r:id="rId6"/>
    <p:sldId id="258" r:id="rId7"/>
    <p:sldId id="259" r:id="rId8"/>
    <p:sldId id="260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98" r:id="rId17"/>
    <p:sldId id="299" r:id="rId18"/>
    <p:sldId id="300" r:id="rId19"/>
    <p:sldId id="273" r:id="rId20"/>
    <p:sldId id="274" r:id="rId21"/>
    <p:sldId id="275" r:id="rId22"/>
    <p:sldId id="276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243531-39D3-4A14-972D-75E0E1E4C88F}" type="doc">
      <dgm:prSet loTypeId="urn:microsoft.com/office/officeart/2005/8/layout/chevron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C2FEF34-9CD8-47B0-AB09-F1B510A650F5}">
      <dgm:prSet phldrT="[Текст]"/>
      <dgm:spPr/>
      <dgm:t>
        <a:bodyPr/>
        <a:lstStyle/>
        <a:p>
          <a:endParaRPr lang="ru-RU" dirty="0"/>
        </a:p>
      </dgm:t>
    </dgm:pt>
    <dgm:pt modelId="{B070E78B-EFC9-4FA9-AFA5-0C02DAC09F36}" type="parTrans" cxnId="{D5F46F58-BBF6-4B13-92AD-868FA4A10037}">
      <dgm:prSet/>
      <dgm:spPr/>
      <dgm:t>
        <a:bodyPr/>
        <a:lstStyle/>
        <a:p>
          <a:endParaRPr lang="ru-RU"/>
        </a:p>
      </dgm:t>
    </dgm:pt>
    <dgm:pt modelId="{4AE29C06-7037-444D-B1B1-8F64ACFDD483}" type="sibTrans" cxnId="{D5F46F58-BBF6-4B13-92AD-868FA4A10037}">
      <dgm:prSet/>
      <dgm:spPr/>
      <dgm:t>
        <a:bodyPr/>
        <a:lstStyle/>
        <a:p>
          <a:endParaRPr lang="ru-RU"/>
        </a:p>
      </dgm:t>
    </dgm:pt>
    <dgm:pt modelId="{B3B69FD5-AA38-45D2-B309-7A1B25B26E71}">
      <dgm:prSet phldrT="[Текст]" custT="1"/>
      <dgm:spPr/>
      <dgm:t>
        <a:bodyPr/>
        <a:lstStyle/>
        <a:p>
          <a:pPr algn="just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1. </a:t>
          </a:r>
          <a:r>
            <a:rPr lang="ru-RU" sz="2000" b="1" dirty="0" err="1" smtClean="0">
              <a:latin typeface="Times New Roman" pitchFamily="18" charset="0"/>
              <a:cs typeface="Times New Roman" pitchFamily="18" charset="0"/>
            </a:rPr>
            <a:t>Переможені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err="1" smtClean="0">
              <a:latin typeface="Times New Roman" pitchFamily="18" charset="0"/>
              <a:cs typeface="Times New Roman" pitchFamily="18" charset="0"/>
            </a:rPr>
            <a:t>країни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err="1" smtClean="0">
              <a:latin typeface="Times New Roman" pitchFamily="18" charset="0"/>
              <a:cs typeface="Times New Roman" pitchFamily="18" charset="0"/>
            </a:rPr>
            <a:t>зобов’язувалися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: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AC3DCC6B-5F24-45C8-ADA0-0623D2DBF90F}" type="parTrans" cxnId="{C8AE1A74-F247-4A27-AC73-DB1888BD3B34}">
      <dgm:prSet/>
      <dgm:spPr/>
      <dgm:t>
        <a:bodyPr/>
        <a:lstStyle/>
        <a:p>
          <a:endParaRPr lang="ru-RU"/>
        </a:p>
      </dgm:t>
    </dgm:pt>
    <dgm:pt modelId="{5244470A-1EFA-4082-80BC-EAB4BD3733BA}" type="sibTrans" cxnId="{C8AE1A74-F247-4A27-AC73-DB1888BD3B34}">
      <dgm:prSet/>
      <dgm:spPr/>
      <dgm:t>
        <a:bodyPr/>
        <a:lstStyle/>
        <a:p>
          <a:endParaRPr lang="ru-RU"/>
        </a:p>
      </dgm:t>
    </dgm:pt>
    <dgm:pt modelId="{96450C42-628D-4349-8EA6-1488BA7AFFB0}">
      <dgm:prSet phldrT="[Текст]"/>
      <dgm:spPr/>
      <dgm:t>
        <a:bodyPr/>
        <a:lstStyle/>
        <a:p>
          <a:endParaRPr lang="ru-RU" dirty="0"/>
        </a:p>
      </dgm:t>
    </dgm:pt>
    <dgm:pt modelId="{2DABF618-F710-4983-8FDC-BC3DA426546C}" type="parTrans" cxnId="{F02064F1-E137-4D85-88AF-CEA330BD7917}">
      <dgm:prSet/>
      <dgm:spPr/>
      <dgm:t>
        <a:bodyPr/>
        <a:lstStyle/>
        <a:p>
          <a:endParaRPr lang="ru-RU"/>
        </a:p>
      </dgm:t>
    </dgm:pt>
    <dgm:pt modelId="{7D54A146-2C7F-4876-981C-CC8DC3D86E70}" type="sibTrans" cxnId="{F02064F1-E137-4D85-88AF-CEA330BD7917}">
      <dgm:prSet/>
      <dgm:spPr/>
      <dgm:t>
        <a:bodyPr/>
        <a:lstStyle/>
        <a:p>
          <a:endParaRPr lang="ru-RU"/>
        </a:p>
      </dgm:t>
    </dgm:pt>
    <dgm:pt modelId="{9EA3618F-E857-4C1F-975D-63F7A3042410}">
      <dgm:prSet phldrT="[Текст]" custT="1"/>
      <dgm:spPr/>
      <dgm:t>
        <a:bodyPr/>
        <a:lstStyle/>
        <a:p>
          <a:r>
            <a:rPr lang="ru-RU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знищити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довгострокові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військові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укріплення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3B110F70-7239-4F7C-B495-82D490226E16}" type="parTrans" cxnId="{92252026-4F8B-45D9-A55A-2DB8BEAA8366}">
      <dgm:prSet/>
      <dgm:spPr/>
      <dgm:t>
        <a:bodyPr/>
        <a:lstStyle/>
        <a:p>
          <a:endParaRPr lang="ru-RU"/>
        </a:p>
      </dgm:t>
    </dgm:pt>
    <dgm:pt modelId="{EA4F7F93-F9FD-4F43-B142-40FF2022ACF1}" type="sibTrans" cxnId="{92252026-4F8B-45D9-A55A-2DB8BEAA8366}">
      <dgm:prSet/>
      <dgm:spPr/>
      <dgm:t>
        <a:bodyPr/>
        <a:lstStyle/>
        <a:p>
          <a:endParaRPr lang="ru-RU"/>
        </a:p>
      </dgm:t>
    </dgm:pt>
    <dgm:pt modelId="{43285917-0400-4CE6-9AE0-2442423572AC}">
      <dgm:prSet phldrT="[Текст]"/>
      <dgm:spPr/>
      <dgm:t>
        <a:bodyPr/>
        <a:lstStyle/>
        <a:p>
          <a:endParaRPr lang="ru-RU" dirty="0"/>
        </a:p>
      </dgm:t>
    </dgm:pt>
    <dgm:pt modelId="{202BFE14-FD6A-4FD2-BDF7-687E9A7253FA}" type="parTrans" cxnId="{5D557B2A-4A47-40BF-8193-F4BBB2F1147C}">
      <dgm:prSet/>
      <dgm:spPr/>
      <dgm:t>
        <a:bodyPr/>
        <a:lstStyle/>
        <a:p>
          <a:endParaRPr lang="ru-RU"/>
        </a:p>
      </dgm:t>
    </dgm:pt>
    <dgm:pt modelId="{26C7E605-8217-4EC1-92B4-FABD443C2B20}" type="sibTrans" cxnId="{5D557B2A-4A47-40BF-8193-F4BBB2F1147C}">
      <dgm:prSet/>
      <dgm:spPr/>
      <dgm:t>
        <a:bodyPr/>
        <a:lstStyle/>
        <a:p>
          <a:endParaRPr lang="ru-RU"/>
        </a:p>
      </dgm:t>
    </dgm:pt>
    <dgm:pt modelId="{B8D79D6F-EEEB-4AE4-B6AE-552EFFD1DF8B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2. Договори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визначили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деякі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територіальні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зміни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E58120B1-8D1E-4BFE-82C7-6F897C4C7F57}" type="parTrans" cxnId="{2FF6039C-A59F-4196-A068-178F1BEBC597}">
      <dgm:prSet/>
      <dgm:spPr/>
      <dgm:t>
        <a:bodyPr/>
        <a:lstStyle/>
        <a:p>
          <a:endParaRPr lang="ru-RU"/>
        </a:p>
      </dgm:t>
    </dgm:pt>
    <dgm:pt modelId="{A97539B3-CAB0-47A4-B419-84C1FE02A7F1}" type="sibTrans" cxnId="{2FF6039C-A59F-4196-A068-178F1BEBC597}">
      <dgm:prSet/>
      <dgm:spPr/>
      <dgm:t>
        <a:bodyPr/>
        <a:lstStyle/>
        <a:p>
          <a:endParaRPr lang="ru-RU"/>
        </a:p>
      </dgm:t>
    </dgm:pt>
    <dgm:pt modelId="{A45C7CAC-6B42-4A4D-BF26-38BE417BE99E}">
      <dgm:prSet phldrT="[Текст]"/>
      <dgm:spPr/>
      <dgm:t>
        <a:bodyPr/>
        <a:lstStyle/>
        <a:p>
          <a:endParaRPr lang="ru-RU" sz="1600" dirty="0"/>
        </a:p>
      </dgm:t>
    </dgm:pt>
    <dgm:pt modelId="{24787CAA-D505-40A7-BCE1-FE587EFEC50E}" type="parTrans" cxnId="{0AD5D05E-3A10-4902-BA79-694150F8297B}">
      <dgm:prSet/>
      <dgm:spPr/>
      <dgm:t>
        <a:bodyPr/>
        <a:lstStyle/>
        <a:p>
          <a:endParaRPr lang="ru-RU"/>
        </a:p>
      </dgm:t>
    </dgm:pt>
    <dgm:pt modelId="{ADD5B9B5-B864-4AB3-BA7A-0E480F27C31F}" type="sibTrans" cxnId="{0AD5D05E-3A10-4902-BA79-694150F8297B}">
      <dgm:prSet/>
      <dgm:spPr/>
      <dgm:t>
        <a:bodyPr/>
        <a:lstStyle/>
        <a:p>
          <a:endParaRPr lang="ru-RU"/>
        </a:p>
      </dgm:t>
    </dgm:pt>
    <dgm:pt modelId="{15F0E635-4091-4E53-B7D6-57E0EE69CE50}">
      <dgm:prSet phldrT="[Текст]"/>
      <dgm:spPr/>
      <dgm:t>
        <a:bodyPr/>
        <a:lstStyle/>
        <a:p>
          <a:endParaRPr lang="ru-RU" sz="1600" dirty="0"/>
        </a:p>
      </dgm:t>
    </dgm:pt>
    <dgm:pt modelId="{F3733A65-9CA0-4FD0-B08E-5DEF656E3A4E}" type="parTrans" cxnId="{955D2C65-6467-4F8E-9BBD-252FF72E69D3}">
      <dgm:prSet/>
      <dgm:spPr/>
      <dgm:t>
        <a:bodyPr/>
        <a:lstStyle/>
        <a:p>
          <a:endParaRPr lang="ru-RU"/>
        </a:p>
      </dgm:t>
    </dgm:pt>
    <dgm:pt modelId="{DB0BAD25-3CBF-4CC0-A88E-CFEB445DE9C8}" type="sibTrans" cxnId="{955D2C65-6467-4F8E-9BBD-252FF72E69D3}">
      <dgm:prSet/>
      <dgm:spPr/>
      <dgm:t>
        <a:bodyPr/>
        <a:lstStyle/>
        <a:p>
          <a:endParaRPr lang="ru-RU"/>
        </a:p>
      </dgm:t>
    </dgm:pt>
    <dgm:pt modelId="{3134B5B1-8EF6-4E8E-B9B4-A32BC90264A2}">
      <dgm:prSet custT="1"/>
      <dgm:spPr/>
      <dgm:t>
        <a:bodyPr/>
        <a:lstStyle/>
        <a:p>
          <a:pPr algn="just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забезпечити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всім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громадянам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своїх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країн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демократичні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свободи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F030B33-CDC5-46AC-9FC1-1FD035A4FA1B}" type="parTrans" cxnId="{FC98B24A-5C40-4B32-8841-1515359BBD80}">
      <dgm:prSet/>
      <dgm:spPr/>
      <dgm:t>
        <a:bodyPr/>
        <a:lstStyle/>
        <a:p>
          <a:endParaRPr lang="ru-RU"/>
        </a:p>
      </dgm:t>
    </dgm:pt>
    <dgm:pt modelId="{A58D757F-795D-412B-A8A2-E15ADCB9F16C}" type="sibTrans" cxnId="{FC98B24A-5C40-4B32-8841-1515359BBD80}">
      <dgm:prSet/>
      <dgm:spPr/>
      <dgm:t>
        <a:bodyPr/>
        <a:lstStyle/>
        <a:p>
          <a:endParaRPr lang="ru-RU"/>
        </a:p>
      </dgm:t>
    </dgm:pt>
    <dgm:pt modelId="{6E060974-2E07-4276-8940-AACF8B6470D4}">
      <dgm:prSet custT="1"/>
      <dgm:spPr/>
      <dgm:t>
        <a:bodyPr/>
        <a:lstStyle/>
        <a:p>
          <a:pPr algn="just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не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допускати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відродження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і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діяльності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фашистських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організацій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370E89FD-6D5D-4F17-A1BE-BFAB1B03091B}" type="parTrans" cxnId="{53ED1B7C-EB23-4090-A846-F5B4B33E762B}">
      <dgm:prSet/>
      <dgm:spPr/>
      <dgm:t>
        <a:bodyPr/>
        <a:lstStyle/>
        <a:p>
          <a:endParaRPr lang="ru-RU"/>
        </a:p>
      </dgm:t>
    </dgm:pt>
    <dgm:pt modelId="{B612FE53-8D61-4F4A-91FD-3E9CD7E8F935}" type="sibTrans" cxnId="{53ED1B7C-EB23-4090-A846-F5B4B33E762B}">
      <dgm:prSet/>
      <dgm:spPr/>
      <dgm:t>
        <a:bodyPr/>
        <a:lstStyle/>
        <a:p>
          <a:endParaRPr lang="ru-RU"/>
        </a:p>
      </dgm:t>
    </dgm:pt>
    <dgm:pt modelId="{5AFA50F3-9DB0-4224-95D8-7ABB3BDD1366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видати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військових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злочинців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DBCC3FD9-4709-424A-AFF2-8AD4B8F72F05}" type="parTrans" cxnId="{CBBB9782-93C5-4418-B214-C61085CA1501}">
      <dgm:prSet/>
      <dgm:spPr/>
      <dgm:t>
        <a:bodyPr/>
        <a:lstStyle/>
        <a:p>
          <a:endParaRPr lang="ru-RU"/>
        </a:p>
      </dgm:t>
    </dgm:pt>
    <dgm:pt modelId="{544BAF96-0E91-4067-A28F-3D52CCC0A5ED}" type="sibTrans" cxnId="{CBBB9782-93C5-4418-B214-C61085CA1501}">
      <dgm:prSet/>
      <dgm:spPr/>
      <dgm:t>
        <a:bodyPr/>
        <a:lstStyle/>
        <a:p>
          <a:endParaRPr lang="ru-RU"/>
        </a:p>
      </dgm:t>
    </dgm:pt>
    <dgm:pt modelId="{977724A7-9D53-42CF-9B3C-A8EBEBBEE34D}">
      <dgm:prSet custT="1"/>
      <dgm:spPr/>
      <dgm:t>
        <a:bodyPr/>
        <a:lstStyle/>
        <a:p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Північна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Трансільванія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зі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складу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Угорщини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відійшла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до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Румунії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174C8226-5A91-47D8-A400-29E0C3441011}" type="parTrans" cxnId="{197A82E9-6A5D-42CE-BBCF-670C8CC3E706}">
      <dgm:prSet/>
      <dgm:spPr/>
      <dgm:t>
        <a:bodyPr/>
        <a:lstStyle/>
        <a:p>
          <a:endParaRPr lang="ru-RU"/>
        </a:p>
      </dgm:t>
    </dgm:pt>
    <dgm:pt modelId="{A0BBD203-4213-4B06-AF4B-B93791636A88}" type="sibTrans" cxnId="{197A82E9-6A5D-42CE-BBCF-670C8CC3E706}">
      <dgm:prSet/>
      <dgm:spPr/>
      <dgm:t>
        <a:bodyPr/>
        <a:lstStyle/>
        <a:p>
          <a:endParaRPr lang="ru-RU"/>
        </a:p>
      </dgm:t>
    </dgm:pt>
    <dgm:pt modelId="{3505178E-2A2E-4CF1-94C4-4C55CC8838BD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деякі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території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Італії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відійшли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до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Франції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42C16D59-EB67-4D7B-BE03-A2DA47EED6D3}" type="parTrans" cxnId="{DD714146-3634-4E9A-A6B3-03258D3363DF}">
      <dgm:prSet/>
      <dgm:spPr/>
      <dgm:t>
        <a:bodyPr/>
        <a:lstStyle/>
        <a:p>
          <a:endParaRPr lang="ru-RU"/>
        </a:p>
      </dgm:t>
    </dgm:pt>
    <dgm:pt modelId="{0B2D238B-DC7B-4231-A937-1DBE50651880}" type="sibTrans" cxnId="{DD714146-3634-4E9A-A6B3-03258D3363DF}">
      <dgm:prSet/>
      <dgm:spPr/>
      <dgm:t>
        <a:bodyPr/>
        <a:lstStyle/>
        <a:p>
          <a:endParaRPr lang="ru-RU"/>
        </a:p>
      </dgm:t>
    </dgm:pt>
    <dgm:pt modelId="{2BD9C8FB-9B14-46F6-95C6-7AB0F283D29A}">
      <dgm:prSet phldrT="[Текст]" custT="1"/>
      <dgm:spPr/>
      <dgm:t>
        <a:bodyPr/>
        <a:lstStyle/>
        <a:p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AAA1B0CB-A02A-4456-AB9E-59679C14120D}" type="parTrans" cxnId="{9E059A0F-BECE-4925-A37A-686A387B610B}">
      <dgm:prSet/>
      <dgm:spPr/>
      <dgm:t>
        <a:bodyPr/>
        <a:lstStyle/>
        <a:p>
          <a:endParaRPr lang="ru-RU"/>
        </a:p>
      </dgm:t>
    </dgm:pt>
    <dgm:pt modelId="{FCFF7051-10B1-4519-9785-BCEAE1264D01}" type="sibTrans" cxnId="{9E059A0F-BECE-4925-A37A-686A387B610B}">
      <dgm:prSet/>
      <dgm:spPr/>
      <dgm:t>
        <a:bodyPr/>
        <a:lstStyle/>
        <a:p>
          <a:endParaRPr lang="ru-RU"/>
        </a:p>
      </dgm:t>
    </dgm:pt>
    <dgm:pt modelId="{B0D9FF3D-95B2-4B51-B343-BFD797358153}">
      <dgm:prSet phldrT="[Текст]" custT="1"/>
      <dgm:spPr/>
      <dgm:t>
        <a:bodyPr/>
        <a:lstStyle/>
        <a:p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549506FA-8244-4FD6-B9B7-CC46214E116F}" type="parTrans" cxnId="{FD12D061-94C3-47FD-AF9A-90025F874B1B}">
      <dgm:prSet/>
      <dgm:spPr/>
      <dgm:t>
        <a:bodyPr/>
        <a:lstStyle/>
        <a:p>
          <a:endParaRPr lang="ru-RU"/>
        </a:p>
      </dgm:t>
    </dgm:pt>
    <dgm:pt modelId="{3DB3AB0E-A43D-4F13-ADE3-E3010EEBC66A}" type="sibTrans" cxnId="{FD12D061-94C3-47FD-AF9A-90025F874B1B}">
      <dgm:prSet/>
      <dgm:spPr/>
      <dgm:t>
        <a:bodyPr/>
        <a:lstStyle/>
        <a:p>
          <a:endParaRPr lang="ru-RU"/>
        </a:p>
      </dgm:t>
    </dgm:pt>
    <dgm:pt modelId="{83E3D84B-3EB4-4B42-8D18-6E8E58284F78}" type="pres">
      <dgm:prSet presAssocID="{8D243531-39D3-4A14-972D-75E0E1E4C88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004613-C8CD-4C0B-B0C9-55A6FBD17625}" type="pres">
      <dgm:prSet presAssocID="{BC2FEF34-9CD8-47B0-AB09-F1B510A650F5}" presName="composite" presStyleCnt="0"/>
      <dgm:spPr/>
    </dgm:pt>
    <dgm:pt modelId="{F1A74EDA-7059-4E03-8971-409096C32B74}" type="pres">
      <dgm:prSet presAssocID="{BC2FEF34-9CD8-47B0-AB09-F1B510A650F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D6870F-C1EB-4D6B-A14E-8B9C468ECF26}" type="pres">
      <dgm:prSet presAssocID="{BC2FEF34-9CD8-47B0-AB09-F1B510A650F5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5EF031-3401-4F2D-97B7-2FDC4596ED5C}" type="pres">
      <dgm:prSet presAssocID="{4AE29C06-7037-444D-B1B1-8F64ACFDD483}" presName="sp" presStyleCnt="0"/>
      <dgm:spPr/>
    </dgm:pt>
    <dgm:pt modelId="{56C16129-5769-4B25-9BD6-5956C6B40B94}" type="pres">
      <dgm:prSet presAssocID="{96450C42-628D-4349-8EA6-1488BA7AFFB0}" presName="composite" presStyleCnt="0"/>
      <dgm:spPr/>
    </dgm:pt>
    <dgm:pt modelId="{502F6154-2C1D-4324-A90D-BDA0A0C1BD9D}" type="pres">
      <dgm:prSet presAssocID="{96450C42-628D-4349-8EA6-1488BA7AFFB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0E61D1-B62E-404B-B391-F301A117A41A}" type="pres">
      <dgm:prSet presAssocID="{96450C42-628D-4349-8EA6-1488BA7AFFB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C3B94D-7A2E-4D10-A86E-5436C913494C}" type="pres">
      <dgm:prSet presAssocID="{7D54A146-2C7F-4876-981C-CC8DC3D86E70}" presName="sp" presStyleCnt="0"/>
      <dgm:spPr/>
    </dgm:pt>
    <dgm:pt modelId="{5EC4DD93-BE8D-48A0-AF02-CFE8AD5493B6}" type="pres">
      <dgm:prSet presAssocID="{43285917-0400-4CE6-9AE0-2442423572AC}" presName="composite" presStyleCnt="0"/>
      <dgm:spPr/>
    </dgm:pt>
    <dgm:pt modelId="{34EDECD8-39B3-4E67-B3B3-02FFD58D43ED}" type="pres">
      <dgm:prSet presAssocID="{43285917-0400-4CE6-9AE0-2442423572AC}" presName="parentText" presStyleLbl="alignNode1" presStyleIdx="2" presStyleCnt="3" custScaleY="113055" custLinFactNeighborX="0" custLinFactNeighborY="1258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7315DC-88E0-435C-B6DA-A20CEB3B6E0D}" type="pres">
      <dgm:prSet presAssocID="{43285917-0400-4CE6-9AE0-2442423572AC}" presName="descendantText" presStyleLbl="alignAcc1" presStyleIdx="2" presStyleCnt="3" custScaleY="1488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BB9782-93C5-4418-B214-C61085CA1501}" srcId="{96450C42-628D-4349-8EA6-1488BA7AFFB0}" destId="{5AFA50F3-9DB0-4224-95D8-7ABB3BDD1366}" srcOrd="1" destOrd="0" parTransId="{DBCC3FD9-4709-424A-AFF2-8AD4B8F72F05}" sibTransId="{544BAF96-0E91-4067-A28F-3D52CCC0A5ED}"/>
    <dgm:cxn modelId="{DD1975BB-24A6-45A8-87D7-835992F0FBEB}" type="presOf" srcId="{96450C42-628D-4349-8EA6-1488BA7AFFB0}" destId="{502F6154-2C1D-4324-A90D-BDA0A0C1BD9D}" srcOrd="0" destOrd="0" presId="urn:microsoft.com/office/officeart/2005/8/layout/chevron2"/>
    <dgm:cxn modelId="{C8AE1A74-F247-4A27-AC73-DB1888BD3B34}" srcId="{BC2FEF34-9CD8-47B0-AB09-F1B510A650F5}" destId="{B3B69FD5-AA38-45D2-B309-7A1B25B26E71}" srcOrd="0" destOrd="0" parTransId="{AC3DCC6B-5F24-45C8-ADA0-0623D2DBF90F}" sibTransId="{5244470A-1EFA-4082-80BC-EAB4BD3733BA}"/>
    <dgm:cxn modelId="{FC98B24A-5C40-4B32-8841-1515359BBD80}" srcId="{BC2FEF34-9CD8-47B0-AB09-F1B510A650F5}" destId="{3134B5B1-8EF6-4E8E-B9B4-A32BC90264A2}" srcOrd="1" destOrd="0" parTransId="{9F030B33-CDC5-46AC-9FC1-1FD035A4FA1B}" sibTransId="{A58D757F-795D-412B-A8A2-E15ADCB9F16C}"/>
    <dgm:cxn modelId="{085EEAD2-F139-4859-A0E4-E26293E5CF07}" type="presOf" srcId="{3134B5B1-8EF6-4E8E-B9B4-A32BC90264A2}" destId="{87D6870F-C1EB-4D6B-A14E-8B9C468ECF26}" srcOrd="0" destOrd="1" presId="urn:microsoft.com/office/officeart/2005/8/layout/chevron2"/>
    <dgm:cxn modelId="{369B5E7B-4FAB-4DA8-8007-1110F2A52AB3}" type="presOf" srcId="{BC2FEF34-9CD8-47B0-AB09-F1B510A650F5}" destId="{F1A74EDA-7059-4E03-8971-409096C32B74}" srcOrd="0" destOrd="0" presId="urn:microsoft.com/office/officeart/2005/8/layout/chevron2"/>
    <dgm:cxn modelId="{84949DE3-D362-4E20-9824-438A15BDC4BC}" type="presOf" srcId="{2BD9C8FB-9B14-46F6-95C6-7AB0F283D29A}" destId="{CD7315DC-88E0-435C-B6DA-A20CEB3B6E0D}" srcOrd="0" destOrd="0" presId="urn:microsoft.com/office/officeart/2005/8/layout/chevron2"/>
    <dgm:cxn modelId="{F02064F1-E137-4D85-88AF-CEA330BD7917}" srcId="{8D243531-39D3-4A14-972D-75E0E1E4C88F}" destId="{96450C42-628D-4349-8EA6-1488BA7AFFB0}" srcOrd="1" destOrd="0" parTransId="{2DABF618-F710-4983-8FDC-BC3DA426546C}" sibTransId="{7D54A146-2C7F-4876-981C-CC8DC3D86E70}"/>
    <dgm:cxn modelId="{D74FD98E-A1AF-419A-8226-F91C5FB1F971}" type="presOf" srcId="{B8D79D6F-EEEB-4AE4-B6AE-552EFFD1DF8B}" destId="{CD7315DC-88E0-435C-B6DA-A20CEB3B6E0D}" srcOrd="0" destOrd="2" presId="urn:microsoft.com/office/officeart/2005/8/layout/chevron2"/>
    <dgm:cxn modelId="{6E3506BE-0685-466D-B3BC-45C741BA77F9}" type="presOf" srcId="{977724A7-9D53-42CF-9B3C-A8EBEBBEE34D}" destId="{CD7315DC-88E0-435C-B6DA-A20CEB3B6E0D}" srcOrd="0" destOrd="3" presId="urn:microsoft.com/office/officeart/2005/8/layout/chevron2"/>
    <dgm:cxn modelId="{6F389628-23FB-48DD-A47A-E354EBF0038E}" type="presOf" srcId="{8D243531-39D3-4A14-972D-75E0E1E4C88F}" destId="{83E3D84B-3EB4-4B42-8D18-6E8E58284F78}" srcOrd="0" destOrd="0" presId="urn:microsoft.com/office/officeart/2005/8/layout/chevron2"/>
    <dgm:cxn modelId="{0AD5D05E-3A10-4902-BA79-694150F8297B}" srcId="{43285917-0400-4CE6-9AE0-2442423572AC}" destId="{A45C7CAC-6B42-4A4D-BF26-38BE417BE99E}" srcOrd="6" destOrd="0" parTransId="{24787CAA-D505-40A7-BCE1-FE587EFEC50E}" sibTransId="{ADD5B9B5-B864-4AB3-BA7A-0E480F27C31F}"/>
    <dgm:cxn modelId="{A3F7CD35-ADB1-4D3E-A79C-F89A2A29B951}" type="presOf" srcId="{9EA3618F-E857-4C1F-975D-63F7A3042410}" destId="{6C0E61D1-B62E-404B-B391-F301A117A41A}" srcOrd="0" destOrd="0" presId="urn:microsoft.com/office/officeart/2005/8/layout/chevron2"/>
    <dgm:cxn modelId="{0958051F-BF7B-40A4-90F0-FBC0E116C6E3}" type="presOf" srcId="{6E060974-2E07-4276-8940-AACF8B6470D4}" destId="{87D6870F-C1EB-4D6B-A14E-8B9C468ECF26}" srcOrd="0" destOrd="2" presId="urn:microsoft.com/office/officeart/2005/8/layout/chevron2"/>
    <dgm:cxn modelId="{F28EF495-9278-46EE-B587-03CE06EF2A2E}" type="presOf" srcId="{5AFA50F3-9DB0-4224-95D8-7ABB3BDD1366}" destId="{6C0E61D1-B62E-404B-B391-F301A117A41A}" srcOrd="0" destOrd="1" presId="urn:microsoft.com/office/officeart/2005/8/layout/chevron2"/>
    <dgm:cxn modelId="{EA140C5C-EDD7-4517-AC9A-1562B1093C7B}" type="presOf" srcId="{3505178E-2A2E-4CF1-94C4-4C55CC8838BD}" destId="{CD7315DC-88E0-435C-B6DA-A20CEB3B6E0D}" srcOrd="0" destOrd="4" presId="urn:microsoft.com/office/officeart/2005/8/layout/chevron2"/>
    <dgm:cxn modelId="{197A82E9-6A5D-42CE-BBCF-670C8CC3E706}" srcId="{43285917-0400-4CE6-9AE0-2442423572AC}" destId="{977724A7-9D53-42CF-9B3C-A8EBEBBEE34D}" srcOrd="3" destOrd="0" parTransId="{174C8226-5A91-47D8-A400-29E0C3441011}" sibTransId="{A0BBD203-4213-4B06-AF4B-B93791636A88}"/>
    <dgm:cxn modelId="{23664922-AA5A-4586-8573-13F8CE584D10}" type="presOf" srcId="{43285917-0400-4CE6-9AE0-2442423572AC}" destId="{34EDECD8-39B3-4E67-B3B3-02FFD58D43ED}" srcOrd="0" destOrd="0" presId="urn:microsoft.com/office/officeart/2005/8/layout/chevron2"/>
    <dgm:cxn modelId="{5D557B2A-4A47-40BF-8193-F4BBB2F1147C}" srcId="{8D243531-39D3-4A14-972D-75E0E1E4C88F}" destId="{43285917-0400-4CE6-9AE0-2442423572AC}" srcOrd="2" destOrd="0" parTransId="{202BFE14-FD6A-4FD2-BDF7-687E9A7253FA}" sibTransId="{26C7E605-8217-4EC1-92B4-FABD443C2B20}"/>
    <dgm:cxn modelId="{DD714146-3634-4E9A-A6B3-03258D3363DF}" srcId="{43285917-0400-4CE6-9AE0-2442423572AC}" destId="{3505178E-2A2E-4CF1-94C4-4C55CC8838BD}" srcOrd="4" destOrd="0" parTransId="{42C16D59-EB67-4D7B-BE03-A2DA47EED6D3}" sibTransId="{0B2D238B-DC7B-4231-A937-1DBE50651880}"/>
    <dgm:cxn modelId="{CDA1931B-35EF-4AC0-94F9-DF6CAC75C967}" type="presOf" srcId="{B0D9FF3D-95B2-4B51-B343-BFD797358153}" destId="{CD7315DC-88E0-435C-B6DA-A20CEB3B6E0D}" srcOrd="0" destOrd="1" presId="urn:microsoft.com/office/officeart/2005/8/layout/chevron2"/>
    <dgm:cxn modelId="{955D2C65-6467-4F8E-9BBD-252FF72E69D3}" srcId="{43285917-0400-4CE6-9AE0-2442423572AC}" destId="{15F0E635-4091-4E53-B7D6-57E0EE69CE50}" srcOrd="5" destOrd="0" parTransId="{F3733A65-9CA0-4FD0-B08E-5DEF656E3A4E}" sibTransId="{DB0BAD25-3CBF-4CC0-A88E-CFEB445DE9C8}"/>
    <dgm:cxn modelId="{476BE524-2799-4D14-A457-603FA685E84E}" type="presOf" srcId="{A45C7CAC-6B42-4A4D-BF26-38BE417BE99E}" destId="{CD7315DC-88E0-435C-B6DA-A20CEB3B6E0D}" srcOrd="0" destOrd="6" presId="urn:microsoft.com/office/officeart/2005/8/layout/chevron2"/>
    <dgm:cxn modelId="{92252026-4F8B-45D9-A55A-2DB8BEAA8366}" srcId="{96450C42-628D-4349-8EA6-1488BA7AFFB0}" destId="{9EA3618F-E857-4C1F-975D-63F7A3042410}" srcOrd="0" destOrd="0" parTransId="{3B110F70-7239-4F7C-B495-82D490226E16}" sibTransId="{EA4F7F93-F9FD-4F43-B142-40FF2022ACF1}"/>
    <dgm:cxn modelId="{9E059A0F-BECE-4925-A37A-686A387B610B}" srcId="{43285917-0400-4CE6-9AE0-2442423572AC}" destId="{2BD9C8FB-9B14-46F6-95C6-7AB0F283D29A}" srcOrd="0" destOrd="0" parTransId="{AAA1B0CB-A02A-4456-AB9E-59679C14120D}" sibTransId="{FCFF7051-10B1-4519-9785-BCEAE1264D01}"/>
    <dgm:cxn modelId="{FD12D061-94C3-47FD-AF9A-90025F874B1B}" srcId="{43285917-0400-4CE6-9AE0-2442423572AC}" destId="{B0D9FF3D-95B2-4B51-B343-BFD797358153}" srcOrd="1" destOrd="0" parTransId="{549506FA-8244-4FD6-B9B7-CC46214E116F}" sibTransId="{3DB3AB0E-A43D-4F13-ADE3-E3010EEBC66A}"/>
    <dgm:cxn modelId="{D5F46F58-BBF6-4B13-92AD-868FA4A10037}" srcId="{8D243531-39D3-4A14-972D-75E0E1E4C88F}" destId="{BC2FEF34-9CD8-47B0-AB09-F1B510A650F5}" srcOrd="0" destOrd="0" parTransId="{B070E78B-EFC9-4FA9-AFA5-0C02DAC09F36}" sibTransId="{4AE29C06-7037-444D-B1B1-8F64ACFDD483}"/>
    <dgm:cxn modelId="{2FF6039C-A59F-4196-A068-178F1BEBC597}" srcId="{43285917-0400-4CE6-9AE0-2442423572AC}" destId="{B8D79D6F-EEEB-4AE4-B6AE-552EFFD1DF8B}" srcOrd="2" destOrd="0" parTransId="{E58120B1-8D1E-4BFE-82C7-6F897C4C7F57}" sibTransId="{A97539B3-CAB0-47A4-B419-84C1FE02A7F1}"/>
    <dgm:cxn modelId="{D866D313-60B6-4FEC-9C75-B24113B843FA}" type="presOf" srcId="{B3B69FD5-AA38-45D2-B309-7A1B25B26E71}" destId="{87D6870F-C1EB-4D6B-A14E-8B9C468ECF26}" srcOrd="0" destOrd="0" presId="urn:microsoft.com/office/officeart/2005/8/layout/chevron2"/>
    <dgm:cxn modelId="{1E53CF24-F171-40B7-A06D-DBB21D11C69C}" type="presOf" srcId="{15F0E635-4091-4E53-B7D6-57E0EE69CE50}" destId="{CD7315DC-88E0-435C-B6DA-A20CEB3B6E0D}" srcOrd="0" destOrd="5" presId="urn:microsoft.com/office/officeart/2005/8/layout/chevron2"/>
    <dgm:cxn modelId="{53ED1B7C-EB23-4090-A846-F5B4B33E762B}" srcId="{BC2FEF34-9CD8-47B0-AB09-F1B510A650F5}" destId="{6E060974-2E07-4276-8940-AACF8B6470D4}" srcOrd="2" destOrd="0" parTransId="{370E89FD-6D5D-4F17-A1BE-BFAB1B03091B}" sibTransId="{B612FE53-8D61-4F4A-91FD-3E9CD7E8F935}"/>
    <dgm:cxn modelId="{F92C0543-2AEE-4372-A570-5971895062E0}" type="presParOf" srcId="{83E3D84B-3EB4-4B42-8D18-6E8E58284F78}" destId="{E7004613-C8CD-4C0B-B0C9-55A6FBD17625}" srcOrd="0" destOrd="0" presId="urn:microsoft.com/office/officeart/2005/8/layout/chevron2"/>
    <dgm:cxn modelId="{7C171728-F6C7-401B-AFCB-6CEE02A88B6A}" type="presParOf" srcId="{E7004613-C8CD-4C0B-B0C9-55A6FBD17625}" destId="{F1A74EDA-7059-4E03-8971-409096C32B74}" srcOrd="0" destOrd="0" presId="urn:microsoft.com/office/officeart/2005/8/layout/chevron2"/>
    <dgm:cxn modelId="{CC10486C-EB3E-4710-B53A-781E914FD880}" type="presParOf" srcId="{E7004613-C8CD-4C0B-B0C9-55A6FBD17625}" destId="{87D6870F-C1EB-4D6B-A14E-8B9C468ECF26}" srcOrd="1" destOrd="0" presId="urn:microsoft.com/office/officeart/2005/8/layout/chevron2"/>
    <dgm:cxn modelId="{9F42D790-1452-40AC-A6AD-D18FDD079D60}" type="presParOf" srcId="{83E3D84B-3EB4-4B42-8D18-6E8E58284F78}" destId="{DC5EF031-3401-4F2D-97B7-2FDC4596ED5C}" srcOrd="1" destOrd="0" presId="urn:microsoft.com/office/officeart/2005/8/layout/chevron2"/>
    <dgm:cxn modelId="{CB95EA94-63C2-4706-A03F-14CE58ACE39B}" type="presParOf" srcId="{83E3D84B-3EB4-4B42-8D18-6E8E58284F78}" destId="{56C16129-5769-4B25-9BD6-5956C6B40B94}" srcOrd="2" destOrd="0" presId="urn:microsoft.com/office/officeart/2005/8/layout/chevron2"/>
    <dgm:cxn modelId="{020D6E29-C676-47C6-9946-D92491BCE0F4}" type="presParOf" srcId="{56C16129-5769-4B25-9BD6-5956C6B40B94}" destId="{502F6154-2C1D-4324-A90D-BDA0A0C1BD9D}" srcOrd="0" destOrd="0" presId="urn:microsoft.com/office/officeart/2005/8/layout/chevron2"/>
    <dgm:cxn modelId="{460E7B09-F482-465A-9D17-40075ACF5F2D}" type="presParOf" srcId="{56C16129-5769-4B25-9BD6-5956C6B40B94}" destId="{6C0E61D1-B62E-404B-B391-F301A117A41A}" srcOrd="1" destOrd="0" presId="urn:microsoft.com/office/officeart/2005/8/layout/chevron2"/>
    <dgm:cxn modelId="{BE3F900C-53F3-4B10-802A-A3D096D45417}" type="presParOf" srcId="{83E3D84B-3EB4-4B42-8D18-6E8E58284F78}" destId="{F1C3B94D-7A2E-4D10-A86E-5436C913494C}" srcOrd="3" destOrd="0" presId="urn:microsoft.com/office/officeart/2005/8/layout/chevron2"/>
    <dgm:cxn modelId="{BCD914CC-83AB-4AB6-AF57-BB8F39E6E353}" type="presParOf" srcId="{83E3D84B-3EB4-4B42-8D18-6E8E58284F78}" destId="{5EC4DD93-BE8D-48A0-AF02-CFE8AD5493B6}" srcOrd="4" destOrd="0" presId="urn:microsoft.com/office/officeart/2005/8/layout/chevron2"/>
    <dgm:cxn modelId="{46C8BDA7-1E1F-41D1-A316-60EE7274C40B}" type="presParOf" srcId="{5EC4DD93-BE8D-48A0-AF02-CFE8AD5493B6}" destId="{34EDECD8-39B3-4E67-B3B3-02FFD58D43ED}" srcOrd="0" destOrd="0" presId="urn:microsoft.com/office/officeart/2005/8/layout/chevron2"/>
    <dgm:cxn modelId="{13F38DD3-A865-4294-B1C2-899BDC0BD7CA}" type="presParOf" srcId="{5EC4DD93-BE8D-48A0-AF02-CFE8AD5493B6}" destId="{CD7315DC-88E0-435C-B6DA-A20CEB3B6E0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515AB5-953A-4927-AF2B-C2E67A9822C3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E5F44DD-628B-4D84-8C34-6BE722BB47D9}">
      <dgm:prSet phldrT="[Текст]"/>
      <dgm:spPr/>
      <dgm:t>
        <a:bodyPr/>
        <a:lstStyle/>
        <a:p>
          <a:endParaRPr lang="ru-RU" dirty="0"/>
        </a:p>
      </dgm:t>
    </dgm:pt>
    <dgm:pt modelId="{5BD86866-C49F-4392-937B-7D5F02D0A361}" type="parTrans" cxnId="{43FA7EEE-59DE-4FDC-A933-95915B60268E}">
      <dgm:prSet/>
      <dgm:spPr/>
      <dgm:t>
        <a:bodyPr/>
        <a:lstStyle/>
        <a:p>
          <a:endParaRPr lang="ru-RU"/>
        </a:p>
      </dgm:t>
    </dgm:pt>
    <dgm:pt modelId="{CB892A5A-A2F7-4CA9-BB80-15297E4344CD}" type="sibTrans" cxnId="{43FA7EEE-59DE-4FDC-A933-95915B60268E}">
      <dgm:prSet/>
      <dgm:spPr/>
      <dgm:t>
        <a:bodyPr/>
        <a:lstStyle/>
        <a:p>
          <a:endParaRPr lang="ru-RU"/>
        </a:p>
      </dgm:t>
    </dgm:pt>
    <dgm:pt modelId="{E46E16FA-86DF-4FC8-835A-84D08F8B4CF7}">
      <dgm:prSet phldrT="[Текст]" custT="1"/>
      <dgm:spPr/>
      <dgm:t>
        <a:bodyPr/>
        <a:lstStyle/>
        <a:p>
          <a:pPr algn="just"/>
          <a:r>
            <a:rPr lang="ru-RU" sz="2400" dirty="0" smtClean="0"/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Італія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втратила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всі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свої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колонії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й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зобов’язувалася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поважати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суверенітет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і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незалежність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Албанії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Ефіопії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6D770CEE-5A5B-4B33-B2F7-A68F30345CAE}" type="parTrans" cxnId="{13410075-7374-4E13-B6C8-BC0E2EE17156}">
      <dgm:prSet/>
      <dgm:spPr/>
      <dgm:t>
        <a:bodyPr/>
        <a:lstStyle/>
        <a:p>
          <a:endParaRPr lang="ru-RU"/>
        </a:p>
      </dgm:t>
    </dgm:pt>
    <dgm:pt modelId="{48ED05D2-B54B-410F-B8BC-138753F4A0BC}" type="sibTrans" cxnId="{13410075-7374-4E13-B6C8-BC0E2EE17156}">
      <dgm:prSet/>
      <dgm:spPr/>
      <dgm:t>
        <a:bodyPr/>
        <a:lstStyle/>
        <a:p>
          <a:endParaRPr lang="ru-RU"/>
        </a:p>
      </dgm:t>
    </dgm:pt>
    <dgm:pt modelId="{87402F03-1369-414E-B659-678EDF672422}">
      <dgm:prSet phldrT="[Текст]"/>
      <dgm:spPr/>
      <dgm:t>
        <a:bodyPr/>
        <a:lstStyle/>
        <a:p>
          <a:endParaRPr lang="ru-RU" dirty="0"/>
        </a:p>
      </dgm:t>
    </dgm:pt>
    <dgm:pt modelId="{101BC4BD-A56B-4CAA-A997-E47B9C124ED2}" type="parTrans" cxnId="{D1583BB8-60A9-4144-8825-68511438BF51}">
      <dgm:prSet/>
      <dgm:spPr/>
      <dgm:t>
        <a:bodyPr/>
        <a:lstStyle/>
        <a:p>
          <a:endParaRPr lang="ru-RU"/>
        </a:p>
      </dgm:t>
    </dgm:pt>
    <dgm:pt modelId="{9D324C4D-7F31-40DC-B067-575BEA010FC2}" type="sibTrans" cxnId="{D1583BB8-60A9-4144-8825-68511438BF51}">
      <dgm:prSet/>
      <dgm:spPr/>
      <dgm:t>
        <a:bodyPr/>
        <a:lstStyle/>
        <a:p>
          <a:endParaRPr lang="ru-RU"/>
        </a:p>
      </dgm:t>
    </dgm:pt>
    <dgm:pt modelId="{9B97FD69-A1BB-45FB-ADC2-14487C56CC6D}">
      <dgm:prSet phldrT="[Текст]" custT="1"/>
      <dgm:spPr/>
      <dgm:t>
        <a:bodyPr/>
        <a:lstStyle/>
        <a:p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Закарпатську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Україну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включено до складу СРСР</a:t>
          </a: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;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від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Фінляндії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до СРСР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відходил</a:t>
          </a: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а частина території; поверталася до СРСР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Бессарабі</a:t>
          </a: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я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Північн</a:t>
          </a: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а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Буковин</a:t>
          </a: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а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A6513772-58F2-434A-B95D-6D003ACA87F5}" type="parTrans" cxnId="{47B08E5F-0958-4757-B46D-D14957365B95}">
      <dgm:prSet/>
      <dgm:spPr/>
      <dgm:t>
        <a:bodyPr/>
        <a:lstStyle/>
        <a:p>
          <a:endParaRPr lang="ru-RU"/>
        </a:p>
      </dgm:t>
    </dgm:pt>
    <dgm:pt modelId="{97DBB874-9B3B-4A58-8A5F-3EDCB7E5DC12}" type="sibTrans" cxnId="{47B08E5F-0958-4757-B46D-D14957365B95}">
      <dgm:prSet/>
      <dgm:spPr/>
      <dgm:t>
        <a:bodyPr/>
        <a:lstStyle/>
        <a:p>
          <a:endParaRPr lang="ru-RU"/>
        </a:p>
      </dgm:t>
    </dgm:pt>
    <dgm:pt modelId="{B669AEB4-3A5B-4944-AA42-ACC5A1D43524}">
      <dgm:prSet phldrT="[Текст]"/>
      <dgm:spPr/>
      <dgm:t>
        <a:bodyPr/>
        <a:lstStyle/>
        <a:p>
          <a:endParaRPr lang="ru-RU" dirty="0"/>
        </a:p>
      </dgm:t>
    </dgm:pt>
    <dgm:pt modelId="{EB2E1430-90BC-443E-83F5-096D975AB003}" type="parTrans" cxnId="{915D2EC6-36AF-4A3D-9AFE-9080AE9844BD}">
      <dgm:prSet/>
      <dgm:spPr/>
      <dgm:t>
        <a:bodyPr/>
        <a:lstStyle/>
        <a:p>
          <a:endParaRPr lang="ru-RU"/>
        </a:p>
      </dgm:t>
    </dgm:pt>
    <dgm:pt modelId="{CC70B077-1708-4B4B-8984-2D5997A645D4}" type="sibTrans" cxnId="{915D2EC6-36AF-4A3D-9AFE-9080AE9844BD}">
      <dgm:prSet/>
      <dgm:spPr/>
      <dgm:t>
        <a:bodyPr/>
        <a:lstStyle/>
        <a:p>
          <a:endParaRPr lang="ru-RU"/>
        </a:p>
      </dgm:t>
    </dgm:pt>
    <dgm:pt modelId="{E1DE2E6F-14DE-4664-9764-84EE1F5C508D}">
      <dgm:prSet phldrT="[Текст]" custT="1"/>
      <dgm:spPr/>
      <dgm:t>
        <a:bodyPr/>
        <a:lstStyle/>
        <a:p>
          <a:pPr algn="just"/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місто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Трієст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з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прилеглою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областю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проголошувалося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вільною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територією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,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46A3E5E9-AE45-46DE-8B82-4C75325D21E8}" type="parTrans" cxnId="{3B83807C-90A9-4B99-9A1F-CE1CA3233DDF}">
      <dgm:prSet/>
      <dgm:spPr/>
      <dgm:t>
        <a:bodyPr/>
        <a:lstStyle/>
        <a:p>
          <a:endParaRPr lang="ru-RU"/>
        </a:p>
      </dgm:t>
    </dgm:pt>
    <dgm:pt modelId="{8A3A3854-C35C-4E26-B6F9-2BE19E8FA54A}" type="sibTrans" cxnId="{3B83807C-90A9-4B99-9A1F-CE1CA3233DDF}">
      <dgm:prSet/>
      <dgm:spPr/>
      <dgm:t>
        <a:bodyPr/>
        <a:lstStyle/>
        <a:p>
          <a:endParaRPr lang="ru-RU"/>
        </a:p>
      </dgm:t>
    </dgm:pt>
    <dgm:pt modelId="{750C7D1B-4DAA-47CE-9B71-9927F7B67C96}" type="pres">
      <dgm:prSet presAssocID="{29515AB5-953A-4927-AF2B-C2E67A9822C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24BD9E-A0EC-4D80-B442-BB5F8B870E13}" type="pres">
      <dgm:prSet presAssocID="{2E5F44DD-628B-4D84-8C34-6BE722BB47D9}" presName="composite" presStyleCnt="0"/>
      <dgm:spPr/>
    </dgm:pt>
    <dgm:pt modelId="{4DA1562F-0C38-4725-AF54-94FE59492B04}" type="pres">
      <dgm:prSet presAssocID="{2E5F44DD-628B-4D84-8C34-6BE722BB47D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60254F-41FC-4F37-A7F6-CB75079F2061}" type="pres">
      <dgm:prSet presAssocID="{2E5F44DD-628B-4D84-8C34-6BE722BB47D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EBD728-07D2-48BF-AD6E-1AD8F9B942BC}" type="pres">
      <dgm:prSet presAssocID="{CB892A5A-A2F7-4CA9-BB80-15297E4344CD}" presName="sp" presStyleCnt="0"/>
      <dgm:spPr/>
    </dgm:pt>
    <dgm:pt modelId="{C63DAB06-6FD6-4A0F-B399-D78BBAB40424}" type="pres">
      <dgm:prSet presAssocID="{87402F03-1369-414E-B659-678EDF672422}" presName="composite" presStyleCnt="0"/>
      <dgm:spPr/>
    </dgm:pt>
    <dgm:pt modelId="{A707FE60-331D-405F-8AAA-8FC5236016B5}" type="pres">
      <dgm:prSet presAssocID="{87402F03-1369-414E-B659-678EDF67242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600EE9-B45A-4185-A6BA-4E13A5882ED2}" type="pres">
      <dgm:prSet presAssocID="{87402F03-1369-414E-B659-678EDF67242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B26E89-FC7A-4A8F-AB3B-EE12D526501D}" type="pres">
      <dgm:prSet presAssocID="{9D324C4D-7F31-40DC-B067-575BEA010FC2}" presName="sp" presStyleCnt="0"/>
      <dgm:spPr/>
    </dgm:pt>
    <dgm:pt modelId="{03236007-298F-406B-BF1B-9AB9ED21118D}" type="pres">
      <dgm:prSet presAssocID="{B669AEB4-3A5B-4944-AA42-ACC5A1D43524}" presName="composite" presStyleCnt="0"/>
      <dgm:spPr/>
    </dgm:pt>
    <dgm:pt modelId="{7565E893-8B11-4A83-B1AD-4A88B353A858}" type="pres">
      <dgm:prSet presAssocID="{B669AEB4-3A5B-4944-AA42-ACC5A1D4352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04876A-732A-47BA-B9B0-EC8733D25BF0}" type="pres">
      <dgm:prSet presAssocID="{B669AEB4-3A5B-4944-AA42-ACC5A1D4352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1CC0DB-2250-44BC-A824-326767C3D7BF}" type="presOf" srcId="{E1DE2E6F-14DE-4664-9764-84EE1F5C508D}" destId="{0D04876A-732A-47BA-B9B0-EC8733D25BF0}" srcOrd="0" destOrd="0" presId="urn:microsoft.com/office/officeart/2005/8/layout/chevron2"/>
    <dgm:cxn modelId="{915D2EC6-36AF-4A3D-9AFE-9080AE9844BD}" srcId="{29515AB5-953A-4927-AF2B-C2E67A9822C3}" destId="{B669AEB4-3A5B-4944-AA42-ACC5A1D43524}" srcOrd="2" destOrd="0" parTransId="{EB2E1430-90BC-443E-83F5-096D975AB003}" sibTransId="{CC70B077-1708-4B4B-8984-2D5997A645D4}"/>
    <dgm:cxn modelId="{3B83807C-90A9-4B99-9A1F-CE1CA3233DDF}" srcId="{B669AEB4-3A5B-4944-AA42-ACC5A1D43524}" destId="{E1DE2E6F-14DE-4664-9764-84EE1F5C508D}" srcOrd="0" destOrd="0" parTransId="{46A3E5E9-AE45-46DE-8B82-4C75325D21E8}" sibTransId="{8A3A3854-C35C-4E26-B6F9-2BE19E8FA54A}"/>
    <dgm:cxn modelId="{1946695D-A895-43F4-8C8E-7AC49F1AEB96}" type="presOf" srcId="{9B97FD69-A1BB-45FB-ADC2-14487C56CC6D}" destId="{8B600EE9-B45A-4185-A6BA-4E13A5882ED2}" srcOrd="0" destOrd="0" presId="urn:microsoft.com/office/officeart/2005/8/layout/chevron2"/>
    <dgm:cxn modelId="{891070E8-12DB-4DC3-B12A-8CD32E6E81CE}" type="presOf" srcId="{2E5F44DD-628B-4D84-8C34-6BE722BB47D9}" destId="{4DA1562F-0C38-4725-AF54-94FE59492B04}" srcOrd="0" destOrd="0" presId="urn:microsoft.com/office/officeart/2005/8/layout/chevron2"/>
    <dgm:cxn modelId="{13410075-7374-4E13-B6C8-BC0E2EE17156}" srcId="{2E5F44DD-628B-4D84-8C34-6BE722BB47D9}" destId="{E46E16FA-86DF-4FC8-835A-84D08F8B4CF7}" srcOrd="0" destOrd="0" parTransId="{6D770CEE-5A5B-4B33-B2F7-A68F30345CAE}" sibTransId="{48ED05D2-B54B-410F-B8BC-138753F4A0BC}"/>
    <dgm:cxn modelId="{0FC73DBB-8521-4EED-AA78-46B18A7F9B03}" type="presOf" srcId="{B669AEB4-3A5B-4944-AA42-ACC5A1D43524}" destId="{7565E893-8B11-4A83-B1AD-4A88B353A858}" srcOrd="0" destOrd="0" presId="urn:microsoft.com/office/officeart/2005/8/layout/chevron2"/>
    <dgm:cxn modelId="{F3542FD2-0FDF-4659-B692-6EF2B9106E4D}" type="presOf" srcId="{87402F03-1369-414E-B659-678EDF672422}" destId="{A707FE60-331D-405F-8AAA-8FC5236016B5}" srcOrd="0" destOrd="0" presId="urn:microsoft.com/office/officeart/2005/8/layout/chevron2"/>
    <dgm:cxn modelId="{E275D843-02ED-49C5-8F2E-20AFFCB68943}" type="presOf" srcId="{E46E16FA-86DF-4FC8-835A-84D08F8B4CF7}" destId="{A160254F-41FC-4F37-A7F6-CB75079F2061}" srcOrd="0" destOrd="0" presId="urn:microsoft.com/office/officeart/2005/8/layout/chevron2"/>
    <dgm:cxn modelId="{43FA7EEE-59DE-4FDC-A933-95915B60268E}" srcId="{29515AB5-953A-4927-AF2B-C2E67A9822C3}" destId="{2E5F44DD-628B-4D84-8C34-6BE722BB47D9}" srcOrd="0" destOrd="0" parTransId="{5BD86866-C49F-4392-937B-7D5F02D0A361}" sibTransId="{CB892A5A-A2F7-4CA9-BB80-15297E4344CD}"/>
    <dgm:cxn modelId="{47B08E5F-0958-4757-B46D-D14957365B95}" srcId="{87402F03-1369-414E-B659-678EDF672422}" destId="{9B97FD69-A1BB-45FB-ADC2-14487C56CC6D}" srcOrd="0" destOrd="0" parTransId="{A6513772-58F2-434A-B95D-6D003ACA87F5}" sibTransId="{97DBB874-9B3B-4A58-8A5F-3EDCB7E5DC12}"/>
    <dgm:cxn modelId="{D1583BB8-60A9-4144-8825-68511438BF51}" srcId="{29515AB5-953A-4927-AF2B-C2E67A9822C3}" destId="{87402F03-1369-414E-B659-678EDF672422}" srcOrd="1" destOrd="0" parTransId="{101BC4BD-A56B-4CAA-A997-E47B9C124ED2}" sibTransId="{9D324C4D-7F31-40DC-B067-575BEA010FC2}"/>
    <dgm:cxn modelId="{074B75F4-3B1C-4347-A0C1-6BCBFC0AB85B}" type="presOf" srcId="{29515AB5-953A-4927-AF2B-C2E67A9822C3}" destId="{750C7D1B-4DAA-47CE-9B71-9927F7B67C96}" srcOrd="0" destOrd="0" presId="urn:microsoft.com/office/officeart/2005/8/layout/chevron2"/>
    <dgm:cxn modelId="{C384CC3E-597C-4D82-94E3-8F6C0ABB6366}" type="presParOf" srcId="{750C7D1B-4DAA-47CE-9B71-9927F7B67C96}" destId="{2324BD9E-A0EC-4D80-B442-BB5F8B870E13}" srcOrd="0" destOrd="0" presId="urn:microsoft.com/office/officeart/2005/8/layout/chevron2"/>
    <dgm:cxn modelId="{EABE0F87-204A-4A46-BAD7-22B3255F980F}" type="presParOf" srcId="{2324BD9E-A0EC-4D80-B442-BB5F8B870E13}" destId="{4DA1562F-0C38-4725-AF54-94FE59492B04}" srcOrd="0" destOrd="0" presId="urn:microsoft.com/office/officeart/2005/8/layout/chevron2"/>
    <dgm:cxn modelId="{3A05BDC5-36E6-419F-AFFD-D6638A007ABE}" type="presParOf" srcId="{2324BD9E-A0EC-4D80-B442-BB5F8B870E13}" destId="{A160254F-41FC-4F37-A7F6-CB75079F2061}" srcOrd="1" destOrd="0" presId="urn:microsoft.com/office/officeart/2005/8/layout/chevron2"/>
    <dgm:cxn modelId="{5A384672-989F-4221-BBFC-EA2A6844CDBB}" type="presParOf" srcId="{750C7D1B-4DAA-47CE-9B71-9927F7B67C96}" destId="{00EBD728-07D2-48BF-AD6E-1AD8F9B942BC}" srcOrd="1" destOrd="0" presId="urn:microsoft.com/office/officeart/2005/8/layout/chevron2"/>
    <dgm:cxn modelId="{21420F9C-A6C7-45E7-B124-043885C7F10C}" type="presParOf" srcId="{750C7D1B-4DAA-47CE-9B71-9927F7B67C96}" destId="{C63DAB06-6FD6-4A0F-B399-D78BBAB40424}" srcOrd="2" destOrd="0" presId="urn:microsoft.com/office/officeart/2005/8/layout/chevron2"/>
    <dgm:cxn modelId="{3ECEB184-D8AD-4202-8D6F-89052E3F7BD2}" type="presParOf" srcId="{C63DAB06-6FD6-4A0F-B399-D78BBAB40424}" destId="{A707FE60-331D-405F-8AAA-8FC5236016B5}" srcOrd="0" destOrd="0" presId="urn:microsoft.com/office/officeart/2005/8/layout/chevron2"/>
    <dgm:cxn modelId="{DF7FB4D6-02FB-43C6-A168-F3B96E7CD6B7}" type="presParOf" srcId="{C63DAB06-6FD6-4A0F-B399-D78BBAB40424}" destId="{8B600EE9-B45A-4185-A6BA-4E13A5882ED2}" srcOrd="1" destOrd="0" presId="urn:microsoft.com/office/officeart/2005/8/layout/chevron2"/>
    <dgm:cxn modelId="{64765BAB-DE45-4AFC-9C90-5BBDD309CEF9}" type="presParOf" srcId="{750C7D1B-4DAA-47CE-9B71-9927F7B67C96}" destId="{4BB26E89-FC7A-4A8F-AB3B-EE12D526501D}" srcOrd="3" destOrd="0" presId="urn:microsoft.com/office/officeart/2005/8/layout/chevron2"/>
    <dgm:cxn modelId="{35B2F74A-AF8C-4E1D-BB22-FC4639A06873}" type="presParOf" srcId="{750C7D1B-4DAA-47CE-9B71-9927F7B67C96}" destId="{03236007-298F-406B-BF1B-9AB9ED21118D}" srcOrd="4" destOrd="0" presId="urn:microsoft.com/office/officeart/2005/8/layout/chevron2"/>
    <dgm:cxn modelId="{D4F7BE7B-79D5-4103-9D26-EA38D23FCD7E}" type="presParOf" srcId="{03236007-298F-406B-BF1B-9AB9ED21118D}" destId="{7565E893-8B11-4A83-B1AD-4A88B353A858}" srcOrd="0" destOrd="0" presId="urn:microsoft.com/office/officeart/2005/8/layout/chevron2"/>
    <dgm:cxn modelId="{CE37C077-237A-4733-9394-55B5C1893F21}" type="presParOf" srcId="{03236007-298F-406B-BF1B-9AB9ED21118D}" destId="{0D04876A-732A-47BA-B9B0-EC8733D25BF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6D6A1FC-D6DD-4B53-B951-BF6511FE66A4}" type="doc">
      <dgm:prSet loTypeId="urn:microsoft.com/office/officeart/2005/8/layout/chevron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9404E06-6BE2-4FFC-B9D8-F423A3DBA594}">
      <dgm:prSet phldrT="[Текст]"/>
      <dgm:spPr/>
      <dgm:t>
        <a:bodyPr/>
        <a:lstStyle/>
        <a:p>
          <a:endParaRPr lang="ru-RU" dirty="0"/>
        </a:p>
      </dgm:t>
    </dgm:pt>
    <dgm:pt modelId="{FDE404CE-6759-4602-9DC0-600846A356DD}" type="parTrans" cxnId="{CE9C44CA-CEBA-4BAE-9F61-6075356C3DD4}">
      <dgm:prSet/>
      <dgm:spPr/>
      <dgm:t>
        <a:bodyPr/>
        <a:lstStyle/>
        <a:p>
          <a:endParaRPr lang="ru-RU"/>
        </a:p>
      </dgm:t>
    </dgm:pt>
    <dgm:pt modelId="{51CB1610-A01C-4E70-84CC-2AEB0E2571A3}" type="sibTrans" cxnId="{CE9C44CA-CEBA-4BAE-9F61-6075356C3DD4}">
      <dgm:prSet/>
      <dgm:spPr/>
      <dgm:t>
        <a:bodyPr/>
        <a:lstStyle/>
        <a:p>
          <a:endParaRPr lang="ru-RU"/>
        </a:p>
      </dgm:t>
    </dgm:pt>
    <dgm:pt modelId="{7CF73033-BE9C-47FD-8B38-2F083CF67C02}">
      <dgm:prSet phldrT="[Текст]" custT="1"/>
      <dgm:spPr/>
      <dgm:t>
        <a:bodyPr/>
        <a:lstStyle/>
        <a:p>
          <a:pPr algn="just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3.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Був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зафіксований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основний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принцип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збереження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стабільності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Європі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—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непорушність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повоєнних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кордонів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1B8DB6C1-141B-40C6-87D3-813A3B5299ED}" type="parTrans" cxnId="{037C54EB-BC4D-4DAF-8C79-04F842DAF38F}">
      <dgm:prSet/>
      <dgm:spPr/>
      <dgm:t>
        <a:bodyPr/>
        <a:lstStyle/>
        <a:p>
          <a:endParaRPr lang="ru-RU"/>
        </a:p>
      </dgm:t>
    </dgm:pt>
    <dgm:pt modelId="{D21BC60C-7D73-4F85-8646-9CC9200659D1}" type="sibTrans" cxnId="{037C54EB-BC4D-4DAF-8C79-04F842DAF38F}">
      <dgm:prSet/>
      <dgm:spPr/>
      <dgm:t>
        <a:bodyPr/>
        <a:lstStyle/>
        <a:p>
          <a:endParaRPr lang="ru-RU"/>
        </a:p>
      </dgm:t>
    </dgm:pt>
    <dgm:pt modelId="{19228126-F37C-4ACA-BDAD-5973B47A7601}">
      <dgm:prSet phldrT="[Текст]"/>
      <dgm:spPr/>
      <dgm:t>
        <a:bodyPr/>
        <a:lstStyle/>
        <a:p>
          <a:endParaRPr lang="ru-RU" dirty="0"/>
        </a:p>
      </dgm:t>
    </dgm:pt>
    <dgm:pt modelId="{3D8D1C65-0D96-423D-A004-5942F71B8B45}" type="parTrans" cxnId="{9C711EDD-557C-402E-A369-5C17DA949C70}">
      <dgm:prSet/>
      <dgm:spPr/>
      <dgm:t>
        <a:bodyPr/>
        <a:lstStyle/>
        <a:p>
          <a:endParaRPr lang="ru-RU"/>
        </a:p>
      </dgm:t>
    </dgm:pt>
    <dgm:pt modelId="{003CE841-519C-4087-B7CE-6AE9081F0F91}" type="sibTrans" cxnId="{9C711EDD-557C-402E-A369-5C17DA949C70}">
      <dgm:prSet/>
      <dgm:spPr/>
      <dgm:t>
        <a:bodyPr/>
        <a:lstStyle/>
        <a:p>
          <a:endParaRPr lang="ru-RU"/>
        </a:p>
      </dgm:t>
    </dgm:pt>
    <dgm:pt modelId="{B5C06A9B-59EB-4510-8443-F22B7CCE00F2}">
      <dgm:prSet phldrT="[Текст]" custT="1"/>
      <dgm:spPr/>
      <dgm:t>
        <a:bodyPr/>
        <a:lstStyle/>
        <a:p>
          <a:pPr algn="just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4.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Вводилося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обмеження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збройних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сил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переможених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держав.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Італія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могла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мати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сухопутні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війська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250 тис.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солдатів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офіцерів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і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не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більше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як 25 тис. на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флоті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та в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авіації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932A7DBC-8FC6-49E3-8C8D-D8D965F75A33}" type="parTrans" cxnId="{B9D869F8-3C3C-462C-BFE4-9B1559FD9B25}">
      <dgm:prSet/>
      <dgm:spPr/>
      <dgm:t>
        <a:bodyPr/>
        <a:lstStyle/>
        <a:p>
          <a:endParaRPr lang="ru-RU"/>
        </a:p>
      </dgm:t>
    </dgm:pt>
    <dgm:pt modelId="{14E779F6-2114-4766-80D8-8BEA987C5596}" type="sibTrans" cxnId="{B9D869F8-3C3C-462C-BFE4-9B1559FD9B25}">
      <dgm:prSet/>
      <dgm:spPr/>
      <dgm:t>
        <a:bodyPr/>
        <a:lstStyle/>
        <a:p>
          <a:endParaRPr lang="ru-RU"/>
        </a:p>
      </dgm:t>
    </dgm:pt>
    <dgm:pt modelId="{87B9A01B-47E0-47BE-A4CF-E2159E03E7FB}">
      <dgm:prSet phldrT="[Текст]"/>
      <dgm:spPr/>
      <dgm:t>
        <a:bodyPr/>
        <a:lstStyle/>
        <a:p>
          <a:endParaRPr lang="ru-RU" dirty="0"/>
        </a:p>
      </dgm:t>
    </dgm:pt>
    <dgm:pt modelId="{7673B969-54A4-425B-8D6B-A4063F0425AC}" type="parTrans" cxnId="{9264FB5F-F8B6-4EFC-8117-62E6A1A9A4D6}">
      <dgm:prSet/>
      <dgm:spPr/>
      <dgm:t>
        <a:bodyPr/>
        <a:lstStyle/>
        <a:p>
          <a:endParaRPr lang="ru-RU"/>
        </a:p>
      </dgm:t>
    </dgm:pt>
    <dgm:pt modelId="{43AAE8FE-D3DF-4CD3-8F62-B96EC598DDBC}" type="sibTrans" cxnId="{9264FB5F-F8B6-4EFC-8117-62E6A1A9A4D6}">
      <dgm:prSet/>
      <dgm:spPr/>
      <dgm:t>
        <a:bodyPr/>
        <a:lstStyle/>
        <a:p>
          <a:endParaRPr lang="ru-RU"/>
        </a:p>
      </dgm:t>
    </dgm:pt>
    <dgm:pt modelId="{B364ACE1-F35B-49B6-99B8-E20956B139F2}">
      <dgm:prSet phldrT="[Текст]" custT="1"/>
      <dgm:spPr/>
      <dgm:t>
        <a:bodyPr/>
        <a:lstStyle/>
        <a:p>
          <a:pPr algn="just"/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5.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Війська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країн-переможниць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виводилися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з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окупованих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територій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 через 90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днів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але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 вони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залишалися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Німеччині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Угорщині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Румунії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Австрії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. Були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також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визначені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розміри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dirty="0" err="1" smtClean="0">
              <a:latin typeface="Times New Roman" pitchFamily="18" charset="0"/>
              <a:cs typeface="Times New Roman" pitchFamily="18" charset="0"/>
            </a:rPr>
            <a:t>репарацій</a:t>
          </a:r>
          <a:r>
            <a:rPr lang="ru-RU" sz="23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300" dirty="0">
            <a:latin typeface="Times New Roman" pitchFamily="18" charset="0"/>
            <a:cs typeface="Times New Roman" pitchFamily="18" charset="0"/>
          </a:endParaRPr>
        </a:p>
      </dgm:t>
    </dgm:pt>
    <dgm:pt modelId="{991A50B1-E98B-4A30-B7C0-165FCEA90599}" type="parTrans" cxnId="{B6EF14BC-F623-4FC9-A655-8404E66460A7}">
      <dgm:prSet/>
      <dgm:spPr/>
      <dgm:t>
        <a:bodyPr/>
        <a:lstStyle/>
        <a:p>
          <a:endParaRPr lang="ru-RU"/>
        </a:p>
      </dgm:t>
    </dgm:pt>
    <dgm:pt modelId="{809D7C9E-0165-40E0-AD9D-CAD3AEC3CF40}" type="sibTrans" cxnId="{B6EF14BC-F623-4FC9-A655-8404E66460A7}">
      <dgm:prSet/>
      <dgm:spPr/>
      <dgm:t>
        <a:bodyPr/>
        <a:lstStyle/>
        <a:p>
          <a:endParaRPr lang="ru-RU"/>
        </a:p>
      </dgm:t>
    </dgm:pt>
    <dgm:pt modelId="{991A79DD-C0DD-4286-B469-BDE55F170D60}" type="pres">
      <dgm:prSet presAssocID="{F6D6A1FC-D6DD-4B53-B951-BF6511FE66A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BC2452-ECAE-470D-BBDD-B380916CF66A}" type="pres">
      <dgm:prSet presAssocID="{69404E06-6BE2-4FFC-B9D8-F423A3DBA594}" presName="composite" presStyleCnt="0"/>
      <dgm:spPr/>
    </dgm:pt>
    <dgm:pt modelId="{C355B5F6-E040-4182-810D-E6B60EE259D4}" type="pres">
      <dgm:prSet presAssocID="{69404E06-6BE2-4FFC-B9D8-F423A3DBA59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B5CEDB-5D61-4D7E-856B-706214EB77FD}" type="pres">
      <dgm:prSet presAssocID="{69404E06-6BE2-4FFC-B9D8-F423A3DBA594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68EDC8-DF69-459C-AFFE-28CBE648DA52}" type="pres">
      <dgm:prSet presAssocID="{51CB1610-A01C-4E70-84CC-2AEB0E2571A3}" presName="sp" presStyleCnt="0"/>
      <dgm:spPr/>
    </dgm:pt>
    <dgm:pt modelId="{9DD6869D-F626-438C-AD4B-A460E44FBE53}" type="pres">
      <dgm:prSet presAssocID="{19228126-F37C-4ACA-BDAD-5973B47A7601}" presName="composite" presStyleCnt="0"/>
      <dgm:spPr/>
    </dgm:pt>
    <dgm:pt modelId="{755E2CFE-C458-4E13-9284-9A8774A71A3B}" type="pres">
      <dgm:prSet presAssocID="{19228126-F37C-4ACA-BDAD-5973B47A7601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3FE64B-121B-4F38-ABF2-F3825CD163F0}" type="pres">
      <dgm:prSet presAssocID="{19228126-F37C-4ACA-BDAD-5973B47A7601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7CE4E3-EB3E-4A94-BE6F-5FC37C2A94F7}" type="pres">
      <dgm:prSet presAssocID="{003CE841-519C-4087-B7CE-6AE9081F0F91}" presName="sp" presStyleCnt="0"/>
      <dgm:spPr/>
    </dgm:pt>
    <dgm:pt modelId="{3B67EAF4-C139-4758-A2C0-D2CFBFFFBE6A}" type="pres">
      <dgm:prSet presAssocID="{87B9A01B-47E0-47BE-A4CF-E2159E03E7FB}" presName="composite" presStyleCnt="0"/>
      <dgm:spPr/>
    </dgm:pt>
    <dgm:pt modelId="{2C0D664D-238E-4E74-AB32-EB7DAF24D1BA}" type="pres">
      <dgm:prSet presAssocID="{87B9A01B-47E0-47BE-A4CF-E2159E03E7F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6A66DE-CE3D-4E79-933B-963C0D39E803}" type="pres">
      <dgm:prSet presAssocID="{87B9A01B-47E0-47BE-A4CF-E2159E03E7F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711EDD-557C-402E-A369-5C17DA949C70}" srcId="{F6D6A1FC-D6DD-4B53-B951-BF6511FE66A4}" destId="{19228126-F37C-4ACA-BDAD-5973B47A7601}" srcOrd="1" destOrd="0" parTransId="{3D8D1C65-0D96-423D-A004-5942F71B8B45}" sibTransId="{003CE841-519C-4087-B7CE-6AE9081F0F91}"/>
    <dgm:cxn modelId="{B62641C7-8D50-457B-9067-55F97D7E85CB}" type="presOf" srcId="{87B9A01B-47E0-47BE-A4CF-E2159E03E7FB}" destId="{2C0D664D-238E-4E74-AB32-EB7DAF24D1BA}" srcOrd="0" destOrd="0" presId="urn:microsoft.com/office/officeart/2005/8/layout/chevron2"/>
    <dgm:cxn modelId="{83577255-F650-43BE-9AF4-E5401A59DA7C}" type="presOf" srcId="{B5C06A9B-59EB-4510-8443-F22B7CCE00F2}" destId="{8D3FE64B-121B-4F38-ABF2-F3825CD163F0}" srcOrd="0" destOrd="0" presId="urn:microsoft.com/office/officeart/2005/8/layout/chevron2"/>
    <dgm:cxn modelId="{F58364EA-7C9D-4591-A09E-7488516290F0}" type="presOf" srcId="{F6D6A1FC-D6DD-4B53-B951-BF6511FE66A4}" destId="{991A79DD-C0DD-4286-B469-BDE55F170D60}" srcOrd="0" destOrd="0" presId="urn:microsoft.com/office/officeart/2005/8/layout/chevron2"/>
    <dgm:cxn modelId="{037C54EB-BC4D-4DAF-8C79-04F842DAF38F}" srcId="{69404E06-6BE2-4FFC-B9D8-F423A3DBA594}" destId="{7CF73033-BE9C-47FD-8B38-2F083CF67C02}" srcOrd="0" destOrd="0" parTransId="{1B8DB6C1-141B-40C6-87D3-813A3B5299ED}" sibTransId="{D21BC60C-7D73-4F85-8646-9CC9200659D1}"/>
    <dgm:cxn modelId="{B9D869F8-3C3C-462C-BFE4-9B1559FD9B25}" srcId="{19228126-F37C-4ACA-BDAD-5973B47A7601}" destId="{B5C06A9B-59EB-4510-8443-F22B7CCE00F2}" srcOrd="0" destOrd="0" parTransId="{932A7DBC-8FC6-49E3-8C8D-D8D965F75A33}" sibTransId="{14E779F6-2114-4766-80D8-8BEA987C5596}"/>
    <dgm:cxn modelId="{9264FB5F-F8B6-4EFC-8117-62E6A1A9A4D6}" srcId="{F6D6A1FC-D6DD-4B53-B951-BF6511FE66A4}" destId="{87B9A01B-47E0-47BE-A4CF-E2159E03E7FB}" srcOrd="2" destOrd="0" parTransId="{7673B969-54A4-425B-8D6B-A4063F0425AC}" sibTransId="{43AAE8FE-D3DF-4CD3-8F62-B96EC598DDBC}"/>
    <dgm:cxn modelId="{79A52B51-3F1D-44FF-8EEF-D687E00761C2}" type="presOf" srcId="{B364ACE1-F35B-49B6-99B8-E20956B139F2}" destId="{BB6A66DE-CE3D-4E79-933B-963C0D39E803}" srcOrd="0" destOrd="0" presId="urn:microsoft.com/office/officeart/2005/8/layout/chevron2"/>
    <dgm:cxn modelId="{CE9C44CA-CEBA-4BAE-9F61-6075356C3DD4}" srcId="{F6D6A1FC-D6DD-4B53-B951-BF6511FE66A4}" destId="{69404E06-6BE2-4FFC-B9D8-F423A3DBA594}" srcOrd="0" destOrd="0" parTransId="{FDE404CE-6759-4602-9DC0-600846A356DD}" sibTransId="{51CB1610-A01C-4E70-84CC-2AEB0E2571A3}"/>
    <dgm:cxn modelId="{2DFC4A85-7D38-41F5-83F3-8D4160B9CA18}" type="presOf" srcId="{19228126-F37C-4ACA-BDAD-5973B47A7601}" destId="{755E2CFE-C458-4E13-9284-9A8774A71A3B}" srcOrd="0" destOrd="0" presId="urn:microsoft.com/office/officeart/2005/8/layout/chevron2"/>
    <dgm:cxn modelId="{B6EF14BC-F623-4FC9-A655-8404E66460A7}" srcId="{87B9A01B-47E0-47BE-A4CF-E2159E03E7FB}" destId="{B364ACE1-F35B-49B6-99B8-E20956B139F2}" srcOrd="0" destOrd="0" parTransId="{991A50B1-E98B-4A30-B7C0-165FCEA90599}" sibTransId="{809D7C9E-0165-40E0-AD9D-CAD3AEC3CF40}"/>
    <dgm:cxn modelId="{FC702457-B8D1-4611-BC28-A5EA00E7004D}" type="presOf" srcId="{69404E06-6BE2-4FFC-B9D8-F423A3DBA594}" destId="{C355B5F6-E040-4182-810D-E6B60EE259D4}" srcOrd="0" destOrd="0" presId="urn:microsoft.com/office/officeart/2005/8/layout/chevron2"/>
    <dgm:cxn modelId="{DB7AB87B-AAD0-4FB9-B7CE-412ED445A95C}" type="presOf" srcId="{7CF73033-BE9C-47FD-8B38-2F083CF67C02}" destId="{91B5CEDB-5D61-4D7E-856B-706214EB77FD}" srcOrd="0" destOrd="0" presId="urn:microsoft.com/office/officeart/2005/8/layout/chevron2"/>
    <dgm:cxn modelId="{921A39F8-875B-416E-BEBB-8F57BDF1CF97}" type="presParOf" srcId="{991A79DD-C0DD-4286-B469-BDE55F170D60}" destId="{56BC2452-ECAE-470D-BBDD-B380916CF66A}" srcOrd="0" destOrd="0" presId="urn:microsoft.com/office/officeart/2005/8/layout/chevron2"/>
    <dgm:cxn modelId="{9DA773F0-878F-40A0-9432-585B9CE49D95}" type="presParOf" srcId="{56BC2452-ECAE-470D-BBDD-B380916CF66A}" destId="{C355B5F6-E040-4182-810D-E6B60EE259D4}" srcOrd="0" destOrd="0" presId="urn:microsoft.com/office/officeart/2005/8/layout/chevron2"/>
    <dgm:cxn modelId="{E7A6E03D-C92A-4A37-9697-3AF9BEDEFB90}" type="presParOf" srcId="{56BC2452-ECAE-470D-BBDD-B380916CF66A}" destId="{91B5CEDB-5D61-4D7E-856B-706214EB77FD}" srcOrd="1" destOrd="0" presId="urn:microsoft.com/office/officeart/2005/8/layout/chevron2"/>
    <dgm:cxn modelId="{E18931C8-5957-4E00-8CE2-2C3DBF4D746A}" type="presParOf" srcId="{991A79DD-C0DD-4286-B469-BDE55F170D60}" destId="{BA68EDC8-DF69-459C-AFFE-28CBE648DA52}" srcOrd="1" destOrd="0" presId="urn:microsoft.com/office/officeart/2005/8/layout/chevron2"/>
    <dgm:cxn modelId="{CFA5833F-4889-45F1-A45E-C5FF74758E7B}" type="presParOf" srcId="{991A79DD-C0DD-4286-B469-BDE55F170D60}" destId="{9DD6869D-F626-438C-AD4B-A460E44FBE53}" srcOrd="2" destOrd="0" presId="urn:microsoft.com/office/officeart/2005/8/layout/chevron2"/>
    <dgm:cxn modelId="{D97A4367-F4E3-4BF1-BBF5-76C03D448B26}" type="presParOf" srcId="{9DD6869D-F626-438C-AD4B-A460E44FBE53}" destId="{755E2CFE-C458-4E13-9284-9A8774A71A3B}" srcOrd="0" destOrd="0" presId="urn:microsoft.com/office/officeart/2005/8/layout/chevron2"/>
    <dgm:cxn modelId="{B17ECADF-F824-40BA-822A-0409D1AB052A}" type="presParOf" srcId="{9DD6869D-F626-438C-AD4B-A460E44FBE53}" destId="{8D3FE64B-121B-4F38-ABF2-F3825CD163F0}" srcOrd="1" destOrd="0" presId="urn:microsoft.com/office/officeart/2005/8/layout/chevron2"/>
    <dgm:cxn modelId="{66C2D28F-8718-45C4-BF74-674FE231A446}" type="presParOf" srcId="{991A79DD-C0DD-4286-B469-BDE55F170D60}" destId="{E07CE4E3-EB3E-4A94-BE6F-5FC37C2A94F7}" srcOrd="3" destOrd="0" presId="urn:microsoft.com/office/officeart/2005/8/layout/chevron2"/>
    <dgm:cxn modelId="{BDA4AFD5-2FC2-48C3-AA6E-BC17402F4808}" type="presParOf" srcId="{991A79DD-C0DD-4286-B469-BDE55F170D60}" destId="{3B67EAF4-C139-4758-A2C0-D2CFBFFFBE6A}" srcOrd="4" destOrd="0" presId="urn:microsoft.com/office/officeart/2005/8/layout/chevron2"/>
    <dgm:cxn modelId="{60C5C825-EAC6-4A0D-BC0D-0E2777F4F708}" type="presParOf" srcId="{3B67EAF4-C139-4758-A2C0-D2CFBFFFBE6A}" destId="{2C0D664D-238E-4E74-AB32-EB7DAF24D1BA}" srcOrd="0" destOrd="0" presId="urn:microsoft.com/office/officeart/2005/8/layout/chevron2"/>
    <dgm:cxn modelId="{C6FA92D3-E7E1-45E7-85CD-4197CFDB0885}" type="presParOf" srcId="{3B67EAF4-C139-4758-A2C0-D2CFBFFFBE6A}" destId="{BB6A66DE-CE3D-4E79-933B-963C0D39E80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0E2EABD-220C-4D37-AF8C-5B02323F0609}" type="doc">
      <dgm:prSet loTypeId="urn:microsoft.com/office/officeart/2005/8/layout/cycle6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95A5557-12F9-4D70-81BE-C31B74399B3F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Генеральна</a:t>
          </a:r>
        </a:p>
        <a:p>
          <a:r>
            <a:rPr lang="uk-UA" b="1" dirty="0" smtClean="0">
              <a:solidFill>
                <a:schemeClr val="tx1"/>
              </a:solidFill>
            </a:rPr>
            <a:t>Асамблея</a:t>
          </a:r>
          <a:endParaRPr lang="ru-RU" b="1" dirty="0">
            <a:solidFill>
              <a:schemeClr val="tx1"/>
            </a:solidFill>
          </a:endParaRPr>
        </a:p>
      </dgm:t>
    </dgm:pt>
    <dgm:pt modelId="{5C680F31-8571-4499-88B9-7DFAA6E144CA}" type="parTrans" cxnId="{10767064-E827-49AB-BAA5-5471D456D6E6}">
      <dgm:prSet/>
      <dgm:spPr/>
      <dgm:t>
        <a:bodyPr/>
        <a:lstStyle/>
        <a:p>
          <a:endParaRPr lang="ru-RU"/>
        </a:p>
      </dgm:t>
    </dgm:pt>
    <dgm:pt modelId="{6C480937-0311-4D2A-B0B7-8E2C1C2370EB}" type="sibTrans" cxnId="{10767064-E827-49AB-BAA5-5471D456D6E6}">
      <dgm:prSet/>
      <dgm:spPr/>
      <dgm:t>
        <a:bodyPr/>
        <a:lstStyle/>
        <a:p>
          <a:endParaRPr lang="ru-RU"/>
        </a:p>
      </dgm:t>
    </dgm:pt>
    <dgm:pt modelId="{2B0B8BC4-1B5D-4BE3-890E-9B5E523CAF82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Рада Безпеки</a:t>
          </a:r>
          <a:endParaRPr lang="ru-RU" b="1" dirty="0">
            <a:solidFill>
              <a:schemeClr val="tx1"/>
            </a:solidFill>
          </a:endParaRPr>
        </a:p>
      </dgm:t>
    </dgm:pt>
    <dgm:pt modelId="{DA998D6F-196C-4DF4-A418-56B4303D8803}" type="parTrans" cxnId="{28E94B75-5EB6-4E64-83B7-DBC9AC864C49}">
      <dgm:prSet/>
      <dgm:spPr/>
      <dgm:t>
        <a:bodyPr/>
        <a:lstStyle/>
        <a:p>
          <a:endParaRPr lang="ru-RU"/>
        </a:p>
      </dgm:t>
    </dgm:pt>
    <dgm:pt modelId="{F529CBA3-9D22-4A57-AAEB-C851830471B4}" type="sibTrans" cxnId="{28E94B75-5EB6-4E64-83B7-DBC9AC864C49}">
      <dgm:prSet/>
      <dgm:spPr/>
      <dgm:t>
        <a:bodyPr/>
        <a:lstStyle/>
        <a:p>
          <a:endParaRPr lang="ru-RU"/>
        </a:p>
      </dgm:t>
    </dgm:pt>
    <dgm:pt modelId="{2F0309F6-A586-42E1-85F3-2A535FE767A5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Економічна та соціальна ради</a:t>
          </a:r>
          <a:endParaRPr lang="ru-RU" b="1" dirty="0">
            <a:solidFill>
              <a:schemeClr val="tx1"/>
            </a:solidFill>
          </a:endParaRPr>
        </a:p>
      </dgm:t>
    </dgm:pt>
    <dgm:pt modelId="{0CA55DF4-CC93-4E47-8588-91307184CA7F}" type="parTrans" cxnId="{AA321050-4131-4F60-B14B-1C652EB31129}">
      <dgm:prSet/>
      <dgm:spPr/>
      <dgm:t>
        <a:bodyPr/>
        <a:lstStyle/>
        <a:p>
          <a:endParaRPr lang="ru-RU"/>
        </a:p>
      </dgm:t>
    </dgm:pt>
    <dgm:pt modelId="{DA0BA22B-24E7-47B2-B37D-5DF08C701EA7}" type="sibTrans" cxnId="{AA321050-4131-4F60-B14B-1C652EB31129}">
      <dgm:prSet/>
      <dgm:spPr/>
      <dgm:t>
        <a:bodyPr/>
        <a:lstStyle/>
        <a:p>
          <a:endParaRPr lang="ru-RU"/>
        </a:p>
      </dgm:t>
    </dgm:pt>
    <dgm:pt modelId="{BC1C685B-0128-4D6E-BA42-5FFB308A4927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Рада з опіки</a:t>
          </a:r>
          <a:endParaRPr lang="ru-RU" b="1" dirty="0">
            <a:solidFill>
              <a:schemeClr val="tx1"/>
            </a:solidFill>
          </a:endParaRPr>
        </a:p>
      </dgm:t>
    </dgm:pt>
    <dgm:pt modelId="{519B4E8F-4C1C-432A-9EF5-6B92F8B51F23}" type="parTrans" cxnId="{E93D7612-57C3-43B4-ABF4-6DCD055B90C5}">
      <dgm:prSet/>
      <dgm:spPr/>
      <dgm:t>
        <a:bodyPr/>
        <a:lstStyle/>
        <a:p>
          <a:endParaRPr lang="ru-RU"/>
        </a:p>
      </dgm:t>
    </dgm:pt>
    <dgm:pt modelId="{1FA79FA6-1480-461F-89F4-D102AC3B2B0B}" type="sibTrans" cxnId="{E93D7612-57C3-43B4-ABF4-6DCD055B90C5}">
      <dgm:prSet/>
      <dgm:spPr/>
      <dgm:t>
        <a:bodyPr/>
        <a:lstStyle/>
        <a:p>
          <a:endParaRPr lang="ru-RU"/>
        </a:p>
      </dgm:t>
    </dgm:pt>
    <dgm:pt modelId="{089BCBB4-55D2-46C0-8B89-70381858E4C6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Секретаріат</a:t>
          </a:r>
          <a:endParaRPr lang="ru-RU" b="1" dirty="0">
            <a:solidFill>
              <a:schemeClr val="tx1"/>
            </a:solidFill>
          </a:endParaRPr>
        </a:p>
      </dgm:t>
    </dgm:pt>
    <dgm:pt modelId="{CEE00780-DEC0-4672-948D-FA7A6AA63175}" type="parTrans" cxnId="{EB952A4F-5D91-4BBA-A008-C54A684642CE}">
      <dgm:prSet/>
      <dgm:spPr/>
      <dgm:t>
        <a:bodyPr/>
        <a:lstStyle/>
        <a:p>
          <a:endParaRPr lang="ru-RU"/>
        </a:p>
      </dgm:t>
    </dgm:pt>
    <dgm:pt modelId="{23352D26-5C9E-45C4-AB61-37A880B3EE97}" type="sibTrans" cxnId="{EB952A4F-5D91-4BBA-A008-C54A684642CE}">
      <dgm:prSet/>
      <dgm:spPr/>
      <dgm:t>
        <a:bodyPr/>
        <a:lstStyle/>
        <a:p>
          <a:endParaRPr lang="ru-RU"/>
        </a:p>
      </dgm:t>
    </dgm:pt>
    <dgm:pt modelId="{3A1DE1A2-876A-4EC0-8E78-A556E19322D3}" type="pres">
      <dgm:prSet presAssocID="{A0E2EABD-220C-4D37-AF8C-5B02323F060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686D57-4A89-4F32-A478-3569F90EE05E}" type="pres">
      <dgm:prSet presAssocID="{495A5557-12F9-4D70-81BE-C31B74399B3F}" presName="node" presStyleLbl="node1" presStyleIdx="0" presStyleCnt="5" custScaleX="166504" custScaleY="121136" custRadScaleRad="98101" custRadScaleInc="-84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2BA564-B7A5-4D15-88AD-BD0BE8A620E9}" type="pres">
      <dgm:prSet presAssocID="{495A5557-12F9-4D70-81BE-C31B74399B3F}" presName="spNode" presStyleCnt="0"/>
      <dgm:spPr/>
    </dgm:pt>
    <dgm:pt modelId="{29AA643C-F65F-44A8-8CE1-98416525B7A7}" type="pres">
      <dgm:prSet presAssocID="{6C480937-0311-4D2A-B0B7-8E2C1C2370EB}" presName="sibTrans" presStyleLbl="sibTrans1D1" presStyleIdx="0" presStyleCnt="5"/>
      <dgm:spPr/>
      <dgm:t>
        <a:bodyPr/>
        <a:lstStyle/>
        <a:p>
          <a:endParaRPr lang="ru-RU"/>
        </a:p>
      </dgm:t>
    </dgm:pt>
    <dgm:pt modelId="{8D641135-4C77-4B86-99AA-90C65A7F1595}" type="pres">
      <dgm:prSet presAssocID="{2B0B8BC4-1B5D-4BE3-890E-9B5E523CAF82}" presName="node" presStyleLbl="node1" presStyleIdx="1" presStyleCnt="5" custScaleX="149021" custScaleY="1392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0A330-1DB5-47FC-9EFC-BCCDD15AA870}" type="pres">
      <dgm:prSet presAssocID="{2B0B8BC4-1B5D-4BE3-890E-9B5E523CAF82}" presName="spNode" presStyleCnt="0"/>
      <dgm:spPr/>
    </dgm:pt>
    <dgm:pt modelId="{75531824-1FA1-42FF-BA9B-39758BBED50F}" type="pres">
      <dgm:prSet presAssocID="{F529CBA3-9D22-4A57-AAEB-C851830471B4}" presName="sibTrans" presStyleLbl="sibTrans1D1" presStyleIdx="1" presStyleCnt="5"/>
      <dgm:spPr/>
      <dgm:t>
        <a:bodyPr/>
        <a:lstStyle/>
        <a:p>
          <a:endParaRPr lang="ru-RU"/>
        </a:p>
      </dgm:t>
    </dgm:pt>
    <dgm:pt modelId="{383BFD19-C551-4703-8300-9769CE6D72EB}" type="pres">
      <dgm:prSet presAssocID="{2F0309F6-A586-42E1-85F3-2A535FE767A5}" presName="node" presStyleLbl="node1" presStyleIdx="2" presStyleCnt="5" custScaleX="172385" custScaleY="133989" custRadScaleRad="97105" custRadScaleInc="-31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D2024-8EF8-45EA-90D0-8DE38B41F4A7}" type="pres">
      <dgm:prSet presAssocID="{2F0309F6-A586-42E1-85F3-2A535FE767A5}" presName="spNode" presStyleCnt="0"/>
      <dgm:spPr/>
    </dgm:pt>
    <dgm:pt modelId="{CFF1628B-CD72-4AD2-8EC2-2E9CD612D817}" type="pres">
      <dgm:prSet presAssocID="{DA0BA22B-24E7-47B2-B37D-5DF08C701EA7}" presName="sibTrans" presStyleLbl="sibTrans1D1" presStyleIdx="2" presStyleCnt="5"/>
      <dgm:spPr/>
      <dgm:t>
        <a:bodyPr/>
        <a:lstStyle/>
        <a:p>
          <a:endParaRPr lang="ru-RU"/>
        </a:p>
      </dgm:t>
    </dgm:pt>
    <dgm:pt modelId="{C0635B13-2956-44B2-9EC8-22F75CE1D467}" type="pres">
      <dgm:prSet presAssocID="{BC1C685B-0128-4D6E-BA42-5FFB308A4927}" presName="node" presStyleLbl="node1" presStyleIdx="3" presStyleCnt="5" custScaleX="153788" custScaleY="131073" custRadScaleRad="104942" custRadScaleInc="437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CAA4C1-6DE6-4F40-9F7D-7AF16240E5D0}" type="pres">
      <dgm:prSet presAssocID="{BC1C685B-0128-4D6E-BA42-5FFB308A4927}" presName="spNode" presStyleCnt="0"/>
      <dgm:spPr/>
    </dgm:pt>
    <dgm:pt modelId="{DFD2C050-C0F7-4F0D-BBF1-4D02E6E4A3A4}" type="pres">
      <dgm:prSet presAssocID="{1FA79FA6-1480-461F-89F4-D102AC3B2B0B}" presName="sibTrans" presStyleLbl="sibTrans1D1" presStyleIdx="3" presStyleCnt="5"/>
      <dgm:spPr/>
      <dgm:t>
        <a:bodyPr/>
        <a:lstStyle/>
        <a:p>
          <a:endParaRPr lang="ru-RU"/>
        </a:p>
      </dgm:t>
    </dgm:pt>
    <dgm:pt modelId="{5E9C5CD4-BE54-494A-A432-380803D85649}" type="pres">
      <dgm:prSet presAssocID="{089BCBB4-55D2-46C0-8B89-70381858E4C6}" presName="node" presStyleLbl="node1" presStyleIdx="4" presStyleCnt="5" custScaleX="156171" custScaleY="1392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872828-DD9F-4439-942D-5D4D0F76C725}" type="pres">
      <dgm:prSet presAssocID="{089BCBB4-55D2-46C0-8B89-70381858E4C6}" presName="spNode" presStyleCnt="0"/>
      <dgm:spPr/>
    </dgm:pt>
    <dgm:pt modelId="{4F5D9EBF-32B7-4F66-9701-52A7A3017201}" type="pres">
      <dgm:prSet presAssocID="{23352D26-5C9E-45C4-AB61-37A880B3EE97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EB952A4F-5D91-4BBA-A008-C54A684642CE}" srcId="{A0E2EABD-220C-4D37-AF8C-5B02323F0609}" destId="{089BCBB4-55D2-46C0-8B89-70381858E4C6}" srcOrd="4" destOrd="0" parTransId="{CEE00780-DEC0-4672-948D-FA7A6AA63175}" sibTransId="{23352D26-5C9E-45C4-AB61-37A880B3EE97}"/>
    <dgm:cxn modelId="{24DC023C-527C-4A5A-96C8-0E653A30B56B}" type="presOf" srcId="{23352D26-5C9E-45C4-AB61-37A880B3EE97}" destId="{4F5D9EBF-32B7-4F66-9701-52A7A3017201}" srcOrd="0" destOrd="0" presId="urn:microsoft.com/office/officeart/2005/8/layout/cycle6"/>
    <dgm:cxn modelId="{501D6D0E-2C37-462E-AD62-8DC2A10699B6}" type="presOf" srcId="{A0E2EABD-220C-4D37-AF8C-5B02323F0609}" destId="{3A1DE1A2-876A-4EC0-8E78-A556E19322D3}" srcOrd="0" destOrd="0" presId="urn:microsoft.com/office/officeart/2005/8/layout/cycle6"/>
    <dgm:cxn modelId="{2D5D0E69-FC68-42E8-ABE9-F543C5B1EF5D}" type="presOf" srcId="{2B0B8BC4-1B5D-4BE3-890E-9B5E523CAF82}" destId="{8D641135-4C77-4B86-99AA-90C65A7F1595}" srcOrd="0" destOrd="0" presId="urn:microsoft.com/office/officeart/2005/8/layout/cycle6"/>
    <dgm:cxn modelId="{10767064-E827-49AB-BAA5-5471D456D6E6}" srcId="{A0E2EABD-220C-4D37-AF8C-5B02323F0609}" destId="{495A5557-12F9-4D70-81BE-C31B74399B3F}" srcOrd="0" destOrd="0" parTransId="{5C680F31-8571-4499-88B9-7DFAA6E144CA}" sibTransId="{6C480937-0311-4D2A-B0B7-8E2C1C2370EB}"/>
    <dgm:cxn modelId="{AA321050-4131-4F60-B14B-1C652EB31129}" srcId="{A0E2EABD-220C-4D37-AF8C-5B02323F0609}" destId="{2F0309F6-A586-42E1-85F3-2A535FE767A5}" srcOrd="2" destOrd="0" parTransId="{0CA55DF4-CC93-4E47-8588-91307184CA7F}" sibTransId="{DA0BA22B-24E7-47B2-B37D-5DF08C701EA7}"/>
    <dgm:cxn modelId="{40CF929D-B6E7-4786-810D-225F4FD70F01}" type="presOf" srcId="{F529CBA3-9D22-4A57-AAEB-C851830471B4}" destId="{75531824-1FA1-42FF-BA9B-39758BBED50F}" srcOrd="0" destOrd="0" presId="urn:microsoft.com/office/officeart/2005/8/layout/cycle6"/>
    <dgm:cxn modelId="{E93D7612-57C3-43B4-ABF4-6DCD055B90C5}" srcId="{A0E2EABD-220C-4D37-AF8C-5B02323F0609}" destId="{BC1C685B-0128-4D6E-BA42-5FFB308A4927}" srcOrd="3" destOrd="0" parTransId="{519B4E8F-4C1C-432A-9EF5-6B92F8B51F23}" sibTransId="{1FA79FA6-1480-461F-89F4-D102AC3B2B0B}"/>
    <dgm:cxn modelId="{4665AE2A-DD85-480B-AA5A-EE1FCD75AB33}" type="presOf" srcId="{DA0BA22B-24E7-47B2-B37D-5DF08C701EA7}" destId="{CFF1628B-CD72-4AD2-8EC2-2E9CD612D817}" srcOrd="0" destOrd="0" presId="urn:microsoft.com/office/officeart/2005/8/layout/cycle6"/>
    <dgm:cxn modelId="{A116ED0B-ADB4-49C0-A670-56AC8F581F51}" type="presOf" srcId="{089BCBB4-55D2-46C0-8B89-70381858E4C6}" destId="{5E9C5CD4-BE54-494A-A432-380803D85649}" srcOrd="0" destOrd="0" presId="urn:microsoft.com/office/officeart/2005/8/layout/cycle6"/>
    <dgm:cxn modelId="{28E94B75-5EB6-4E64-83B7-DBC9AC864C49}" srcId="{A0E2EABD-220C-4D37-AF8C-5B02323F0609}" destId="{2B0B8BC4-1B5D-4BE3-890E-9B5E523CAF82}" srcOrd="1" destOrd="0" parTransId="{DA998D6F-196C-4DF4-A418-56B4303D8803}" sibTransId="{F529CBA3-9D22-4A57-AAEB-C851830471B4}"/>
    <dgm:cxn modelId="{61A55407-CBA5-4C74-81FA-34D0B307A1C8}" type="presOf" srcId="{6C480937-0311-4D2A-B0B7-8E2C1C2370EB}" destId="{29AA643C-F65F-44A8-8CE1-98416525B7A7}" srcOrd="0" destOrd="0" presId="urn:microsoft.com/office/officeart/2005/8/layout/cycle6"/>
    <dgm:cxn modelId="{31A9C86A-AC71-43C3-951F-0049453E6FA3}" type="presOf" srcId="{2F0309F6-A586-42E1-85F3-2A535FE767A5}" destId="{383BFD19-C551-4703-8300-9769CE6D72EB}" srcOrd="0" destOrd="0" presId="urn:microsoft.com/office/officeart/2005/8/layout/cycle6"/>
    <dgm:cxn modelId="{3BC71661-811A-4144-9DD5-BA0EEDBF5FDE}" type="presOf" srcId="{BC1C685B-0128-4D6E-BA42-5FFB308A4927}" destId="{C0635B13-2956-44B2-9EC8-22F75CE1D467}" srcOrd="0" destOrd="0" presId="urn:microsoft.com/office/officeart/2005/8/layout/cycle6"/>
    <dgm:cxn modelId="{61BAA3DB-4D4A-4F32-B3E7-93BDF6CC9989}" type="presOf" srcId="{495A5557-12F9-4D70-81BE-C31B74399B3F}" destId="{80686D57-4A89-4F32-A478-3569F90EE05E}" srcOrd="0" destOrd="0" presId="urn:microsoft.com/office/officeart/2005/8/layout/cycle6"/>
    <dgm:cxn modelId="{BC7DCCCB-B415-47D8-AE88-073E925E7097}" type="presOf" srcId="{1FA79FA6-1480-461F-89F4-D102AC3B2B0B}" destId="{DFD2C050-C0F7-4F0D-BBF1-4D02E6E4A3A4}" srcOrd="0" destOrd="0" presId="urn:microsoft.com/office/officeart/2005/8/layout/cycle6"/>
    <dgm:cxn modelId="{F6DA394C-8C2E-4592-87BD-65B81501DD6E}" type="presParOf" srcId="{3A1DE1A2-876A-4EC0-8E78-A556E19322D3}" destId="{80686D57-4A89-4F32-A478-3569F90EE05E}" srcOrd="0" destOrd="0" presId="urn:microsoft.com/office/officeart/2005/8/layout/cycle6"/>
    <dgm:cxn modelId="{50BD6341-4697-4BB7-BC9D-5E2F8BE1D08B}" type="presParOf" srcId="{3A1DE1A2-876A-4EC0-8E78-A556E19322D3}" destId="{CD2BA564-B7A5-4D15-88AD-BD0BE8A620E9}" srcOrd="1" destOrd="0" presId="urn:microsoft.com/office/officeart/2005/8/layout/cycle6"/>
    <dgm:cxn modelId="{E9299B34-90E9-41F4-A900-AC4CD57988EC}" type="presParOf" srcId="{3A1DE1A2-876A-4EC0-8E78-A556E19322D3}" destId="{29AA643C-F65F-44A8-8CE1-98416525B7A7}" srcOrd="2" destOrd="0" presId="urn:microsoft.com/office/officeart/2005/8/layout/cycle6"/>
    <dgm:cxn modelId="{62A39E73-04A4-41F7-B6AF-838F4C57C8F9}" type="presParOf" srcId="{3A1DE1A2-876A-4EC0-8E78-A556E19322D3}" destId="{8D641135-4C77-4B86-99AA-90C65A7F1595}" srcOrd="3" destOrd="0" presId="urn:microsoft.com/office/officeart/2005/8/layout/cycle6"/>
    <dgm:cxn modelId="{E9B90787-ACAC-4613-B2C2-0D2C4C9A52F8}" type="presParOf" srcId="{3A1DE1A2-876A-4EC0-8E78-A556E19322D3}" destId="{1E50A330-1DB5-47FC-9EFC-BCCDD15AA870}" srcOrd="4" destOrd="0" presId="urn:microsoft.com/office/officeart/2005/8/layout/cycle6"/>
    <dgm:cxn modelId="{CC54C1DF-E8A5-4AD0-BD6E-8690F036F2B5}" type="presParOf" srcId="{3A1DE1A2-876A-4EC0-8E78-A556E19322D3}" destId="{75531824-1FA1-42FF-BA9B-39758BBED50F}" srcOrd="5" destOrd="0" presId="urn:microsoft.com/office/officeart/2005/8/layout/cycle6"/>
    <dgm:cxn modelId="{EC2DC07A-93FD-4F17-AD5F-89922802AABD}" type="presParOf" srcId="{3A1DE1A2-876A-4EC0-8E78-A556E19322D3}" destId="{383BFD19-C551-4703-8300-9769CE6D72EB}" srcOrd="6" destOrd="0" presId="urn:microsoft.com/office/officeart/2005/8/layout/cycle6"/>
    <dgm:cxn modelId="{3210C627-66B4-4D3D-A545-A5BFA32F6CC0}" type="presParOf" srcId="{3A1DE1A2-876A-4EC0-8E78-A556E19322D3}" destId="{168D2024-8EF8-45EA-90D0-8DE38B41F4A7}" srcOrd="7" destOrd="0" presId="urn:microsoft.com/office/officeart/2005/8/layout/cycle6"/>
    <dgm:cxn modelId="{342F61C7-3C02-4770-8F58-EFF103702F43}" type="presParOf" srcId="{3A1DE1A2-876A-4EC0-8E78-A556E19322D3}" destId="{CFF1628B-CD72-4AD2-8EC2-2E9CD612D817}" srcOrd="8" destOrd="0" presId="urn:microsoft.com/office/officeart/2005/8/layout/cycle6"/>
    <dgm:cxn modelId="{319F4DB6-B112-41DC-AA22-D73DAAD4053D}" type="presParOf" srcId="{3A1DE1A2-876A-4EC0-8E78-A556E19322D3}" destId="{C0635B13-2956-44B2-9EC8-22F75CE1D467}" srcOrd="9" destOrd="0" presId="urn:microsoft.com/office/officeart/2005/8/layout/cycle6"/>
    <dgm:cxn modelId="{F0062FB2-9DC1-42CA-B2DA-53E204E19A7A}" type="presParOf" srcId="{3A1DE1A2-876A-4EC0-8E78-A556E19322D3}" destId="{82CAA4C1-6DE6-4F40-9F7D-7AF16240E5D0}" srcOrd="10" destOrd="0" presId="urn:microsoft.com/office/officeart/2005/8/layout/cycle6"/>
    <dgm:cxn modelId="{C974E89B-D614-42B5-9EF7-336B0E2FB7A9}" type="presParOf" srcId="{3A1DE1A2-876A-4EC0-8E78-A556E19322D3}" destId="{DFD2C050-C0F7-4F0D-BBF1-4D02E6E4A3A4}" srcOrd="11" destOrd="0" presId="urn:microsoft.com/office/officeart/2005/8/layout/cycle6"/>
    <dgm:cxn modelId="{088FFE4D-CCCE-4BFD-937A-2CAAF95BF2A7}" type="presParOf" srcId="{3A1DE1A2-876A-4EC0-8E78-A556E19322D3}" destId="{5E9C5CD4-BE54-494A-A432-380803D85649}" srcOrd="12" destOrd="0" presId="urn:microsoft.com/office/officeart/2005/8/layout/cycle6"/>
    <dgm:cxn modelId="{E05FE613-AA56-4659-BCEB-698F636F551C}" type="presParOf" srcId="{3A1DE1A2-876A-4EC0-8E78-A556E19322D3}" destId="{54872828-DD9F-4439-942D-5D4D0F76C725}" srcOrd="13" destOrd="0" presId="urn:microsoft.com/office/officeart/2005/8/layout/cycle6"/>
    <dgm:cxn modelId="{11547020-8F83-4ECC-B613-4B846F082744}" type="presParOf" srcId="{3A1DE1A2-876A-4EC0-8E78-A556E19322D3}" destId="{4F5D9EBF-32B7-4F66-9701-52A7A3017201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A74EDA-7059-4E03-8971-409096C32B74}">
      <dsp:nvSpPr>
        <dsp:cNvPr id="0" name=""/>
        <dsp:cNvSpPr/>
      </dsp:nvSpPr>
      <dsp:spPr>
        <a:xfrm rot="5400000">
          <a:off x="-300896" y="324137"/>
          <a:ext cx="2005977" cy="140418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 dirty="0"/>
        </a:p>
      </dsp:txBody>
      <dsp:txXfrm rot="-5400000">
        <a:off x="1" y="725332"/>
        <a:ext cx="1404184" cy="601793"/>
      </dsp:txXfrm>
    </dsp:sp>
    <dsp:sp modelId="{87D6870F-C1EB-4D6B-A14E-8B9C468ECF26}">
      <dsp:nvSpPr>
        <dsp:cNvPr id="0" name=""/>
        <dsp:cNvSpPr/>
      </dsp:nvSpPr>
      <dsp:spPr>
        <a:xfrm rot="5400000">
          <a:off x="4280365" y="-2852940"/>
          <a:ext cx="1303885" cy="70562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1. </a:t>
          </a:r>
          <a:r>
            <a:rPr lang="ru-RU" sz="2000" b="1" kern="1200" dirty="0" err="1" smtClean="0">
              <a:latin typeface="Times New Roman" pitchFamily="18" charset="0"/>
              <a:cs typeface="Times New Roman" pitchFamily="18" charset="0"/>
            </a:rPr>
            <a:t>Переможені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err="1" smtClean="0">
              <a:latin typeface="Times New Roman" pitchFamily="18" charset="0"/>
              <a:cs typeface="Times New Roman" pitchFamily="18" charset="0"/>
            </a:rPr>
            <a:t>країни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err="1" smtClean="0">
              <a:latin typeface="Times New Roman" pitchFamily="18" charset="0"/>
              <a:cs typeface="Times New Roman" pitchFamily="18" charset="0"/>
            </a:rPr>
            <a:t>зобов’язувалися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: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забезпечити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всім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громадянам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своїх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країн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демократичні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свободи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не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допускати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відродження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і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діяльності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фашистських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організацій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404184" y="86891"/>
        <a:ext cx="6992597" cy="1176585"/>
      </dsp:txXfrm>
    </dsp:sp>
    <dsp:sp modelId="{502F6154-2C1D-4324-A90D-BDA0A0C1BD9D}">
      <dsp:nvSpPr>
        <dsp:cNvPr id="0" name=""/>
        <dsp:cNvSpPr/>
      </dsp:nvSpPr>
      <dsp:spPr>
        <a:xfrm rot="5400000">
          <a:off x="-300896" y="2155823"/>
          <a:ext cx="2005977" cy="140418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 dirty="0"/>
        </a:p>
      </dsp:txBody>
      <dsp:txXfrm rot="-5400000">
        <a:off x="1" y="2557018"/>
        <a:ext cx="1404184" cy="601793"/>
      </dsp:txXfrm>
    </dsp:sp>
    <dsp:sp modelId="{6C0E61D1-B62E-404B-B391-F301A117A41A}">
      <dsp:nvSpPr>
        <dsp:cNvPr id="0" name=""/>
        <dsp:cNvSpPr/>
      </dsp:nvSpPr>
      <dsp:spPr>
        <a:xfrm rot="5400000">
          <a:off x="4280365" y="-1021254"/>
          <a:ext cx="1303885" cy="70562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знищити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довгострокові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військові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укріплення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видати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військових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злочинців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404184" y="1918577"/>
        <a:ext cx="6992597" cy="1176585"/>
      </dsp:txXfrm>
    </dsp:sp>
    <dsp:sp modelId="{34EDECD8-39B3-4E67-B3B3-02FFD58D43ED}">
      <dsp:nvSpPr>
        <dsp:cNvPr id="0" name=""/>
        <dsp:cNvSpPr/>
      </dsp:nvSpPr>
      <dsp:spPr>
        <a:xfrm rot="5400000">
          <a:off x="-431836" y="4329282"/>
          <a:ext cx="2267857" cy="140418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400" kern="1200" dirty="0"/>
        </a:p>
      </dsp:txBody>
      <dsp:txXfrm rot="-5400000">
        <a:off x="1" y="4599537"/>
        <a:ext cx="1404184" cy="863673"/>
      </dsp:txXfrm>
    </dsp:sp>
    <dsp:sp modelId="{CD7315DC-88E0-435C-B6DA-A20CEB3B6E0D}">
      <dsp:nvSpPr>
        <dsp:cNvPr id="0" name=""/>
        <dsp:cNvSpPr/>
      </dsp:nvSpPr>
      <dsp:spPr>
        <a:xfrm rot="5400000">
          <a:off x="3961832" y="1128963"/>
          <a:ext cx="1940950" cy="70562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2. Договори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визначили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деякі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територіальні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зміни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Північна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Трансільванія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зі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складу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Угорщини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відійшла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до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Румунії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деякі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території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Італії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відійшли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до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Франції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</dsp:txBody>
      <dsp:txXfrm rot="-5400000">
        <a:off x="1404184" y="3781361"/>
        <a:ext cx="6961498" cy="17514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A1562F-0C38-4725-AF54-94FE59492B04}">
      <dsp:nvSpPr>
        <dsp:cNvPr id="0" name=""/>
        <dsp:cNvSpPr/>
      </dsp:nvSpPr>
      <dsp:spPr>
        <a:xfrm rot="5400000">
          <a:off x="-326610" y="332344"/>
          <a:ext cx="2177402" cy="152418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200" kern="1200" dirty="0"/>
        </a:p>
      </dsp:txBody>
      <dsp:txXfrm rot="-5400000">
        <a:off x="1" y="767825"/>
        <a:ext cx="1524181" cy="653221"/>
      </dsp:txXfrm>
    </dsp:sp>
    <dsp:sp modelId="{A160254F-41FC-4F37-A7F6-CB75079F2061}">
      <dsp:nvSpPr>
        <dsp:cNvPr id="0" name=""/>
        <dsp:cNvSpPr/>
      </dsp:nvSpPr>
      <dsp:spPr>
        <a:xfrm rot="5400000">
          <a:off x="4212643" y="-2682727"/>
          <a:ext cx="1415311" cy="67922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Італія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втратила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всі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свої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колонії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й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зобов’язувалася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поважати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суверенітет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і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незалежність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Албанії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Ефіопії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524182" y="74824"/>
        <a:ext cx="6723144" cy="1277131"/>
      </dsp:txXfrm>
    </dsp:sp>
    <dsp:sp modelId="{A707FE60-331D-405F-8AAA-8FC5236016B5}">
      <dsp:nvSpPr>
        <dsp:cNvPr id="0" name=""/>
        <dsp:cNvSpPr/>
      </dsp:nvSpPr>
      <dsp:spPr>
        <a:xfrm rot="5400000">
          <a:off x="-326610" y="2320561"/>
          <a:ext cx="2177402" cy="1524181"/>
        </a:xfrm>
        <a:prstGeom prst="chevron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200" kern="1200" dirty="0"/>
        </a:p>
      </dsp:txBody>
      <dsp:txXfrm rot="-5400000">
        <a:off x="1" y="2756042"/>
        <a:ext cx="1524181" cy="653221"/>
      </dsp:txXfrm>
    </dsp:sp>
    <dsp:sp modelId="{8B600EE9-B45A-4185-A6BA-4E13A5882ED2}">
      <dsp:nvSpPr>
        <dsp:cNvPr id="0" name=""/>
        <dsp:cNvSpPr/>
      </dsp:nvSpPr>
      <dsp:spPr>
        <a:xfrm rot="5400000">
          <a:off x="4212643" y="-694510"/>
          <a:ext cx="1415311" cy="67922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Закарпатську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Україну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включено до складу СРСР</a:t>
          </a: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;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від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Фінляндії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до СРСР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відходил</a:t>
          </a: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а частина території; поверталася до СРСР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Бессарабі</a:t>
          </a: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я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Північн</a:t>
          </a: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а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Буковин</a:t>
          </a: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а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524182" y="2063041"/>
        <a:ext cx="6723144" cy="1277131"/>
      </dsp:txXfrm>
    </dsp:sp>
    <dsp:sp modelId="{7565E893-8B11-4A83-B1AD-4A88B353A858}">
      <dsp:nvSpPr>
        <dsp:cNvPr id="0" name=""/>
        <dsp:cNvSpPr/>
      </dsp:nvSpPr>
      <dsp:spPr>
        <a:xfrm rot="5400000">
          <a:off x="-326610" y="4308777"/>
          <a:ext cx="2177402" cy="1524181"/>
        </a:xfrm>
        <a:prstGeom prst="chevron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200" kern="1200" dirty="0"/>
        </a:p>
      </dsp:txBody>
      <dsp:txXfrm rot="-5400000">
        <a:off x="1" y="4744258"/>
        <a:ext cx="1524181" cy="653221"/>
      </dsp:txXfrm>
    </dsp:sp>
    <dsp:sp modelId="{0D04876A-732A-47BA-B9B0-EC8733D25BF0}">
      <dsp:nvSpPr>
        <dsp:cNvPr id="0" name=""/>
        <dsp:cNvSpPr/>
      </dsp:nvSpPr>
      <dsp:spPr>
        <a:xfrm rot="5400000">
          <a:off x="4212643" y="1293706"/>
          <a:ext cx="1415311" cy="67922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місто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Трієст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з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прилеглою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областю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проголошувалося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вільною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територією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, 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524182" y="4051257"/>
        <a:ext cx="6723144" cy="127713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55B5F6-E040-4182-810D-E6B60EE259D4}">
      <dsp:nvSpPr>
        <dsp:cNvPr id="0" name=""/>
        <dsp:cNvSpPr/>
      </dsp:nvSpPr>
      <dsp:spPr>
        <a:xfrm rot="5400000">
          <a:off x="-312211" y="318438"/>
          <a:ext cx="2081412" cy="1456988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100" kern="1200" dirty="0"/>
        </a:p>
      </dsp:txBody>
      <dsp:txXfrm rot="-5400000">
        <a:off x="1" y="734720"/>
        <a:ext cx="1456988" cy="624424"/>
      </dsp:txXfrm>
    </dsp:sp>
    <dsp:sp modelId="{91B5CEDB-5D61-4D7E-856B-706214EB77FD}">
      <dsp:nvSpPr>
        <dsp:cNvPr id="0" name=""/>
        <dsp:cNvSpPr/>
      </dsp:nvSpPr>
      <dsp:spPr>
        <a:xfrm rot="5400000">
          <a:off x="4192495" y="-2729280"/>
          <a:ext cx="1352918" cy="6823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3.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Був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зафіксований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основний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принцип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збереження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стабільності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Європі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—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непорушність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повоєнних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кордонів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456989" y="72270"/>
        <a:ext cx="6757887" cy="1220830"/>
      </dsp:txXfrm>
    </dsp:sp>
    <dsp:sp modelId="{755E2CFE-C458-4E13-9284-9A8774A71A3B}">
      <dsp:nvSpPr>
        <dsp:cNvPr id="0" name=""/>
        <dsp:cNvSpPr/>
      </dsp:nvSpPr>
      <dsp:spPr>
        <a:xfrm rot="5400000">
          <a:off x="-312211" y="2210141"/>
          <a:ext cx="2081412" cy="1456988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100" kern="1200" dirty="0"/>
        </a:p>
      </dsp:txBody>
      <dsp:txXfrm rot="-5400000">
        <a:off x="1" y="2626423"/>
        <a:ext cx="1456988" cy="624424"/>
      </dsp:txXfrm>
    </dsp:sp>
    <dsp:sp modelId="{8D3FE64B-121B-4F38-ABF2-F3825CD163F0}">
      <dsp:nvSpPr>
        <dsp:cNvPr id="0" name=""/>
        <dsp:cNvSpPr/>
      </dsp:nvSpPr>
      <dsp:spPr>
        <a:xfrm rot="5400000">
          <a:off x="4192495" y="-837576"/>
          <a:ext cx="1352918" cy="6823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4.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Вводилося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обмеження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збройних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сил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переможених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держав.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Італія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могла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мати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сухопутні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війська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250 тис.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солдатів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офіцерів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і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не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більше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як 25 тис. на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флоті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та в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авіації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456989" y="1963974"/>
        <a:ext cx="6757887" cy="1220830"/>
      </dsp:txXfrm>
    </dsp:sp>
    <dsp:sp modelId="{2C0D664D-238E-4E74-AB32-EB7DAF24D1BA}">
      <dsp:nvSpPr>
        <dsp:cNvPr id="0" name=""/>
        <dsp:cNvSpPr/>
      </dsp:nvSpPr>
      <dsp:spPr>
        <a:xfrm rot="5400000">
          <a:off x="-312211" y="4101845"/>
          <a:ext cx="2081412" cy="1456988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100" kern="1200" dirty="0"/>
        </a:p>
      </dsp:txBody>
      <dsp:txXfrm rot="-5400000">
        <a:off x="1" y="4518127"/>
        <a:ext cx="1456988" cy="624424"/>
      </dsp:txXfrm>
    </dsp:sp>
    <dsp:sp modelId="{BB6A66DE-CE3D-4E79-933B-963C0D39E803}">
      <dsp:nvSpPr>
        <dsp:cNvPr id="0" name=""/>
        <dsp:cNvSpPr/>
      </dsp:nvSpPr>
      <dsp:spPr>
        <a:xfrm rot="5400000">
          <a:off x="4192495" y="1054126"/>
          <a:ext cx="1352918" cy="6823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5.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Війська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країн-переможниць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виводилися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з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окупованих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територій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 через 90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днів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але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 вони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залишалися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Німеччині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Угорщині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Румунії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Австрії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. Були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також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визначені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розміри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репарацій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456989" y="3855676"/>
        <a:ext cx="6757887" cy="122083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686D57-4A89-4F32-A478-3569F90EE05E}">
      <dsp:nvSpPr>
        <dsp:cNvPr id="0" name=""/>
        <dsp:cNvSpPr/>
      </dsp:nvSpPr>
      <dsp:spPr>
        <a:xfrm>
          <a:off x="2520277" y="-72010"/>
          <a:ext cx="2859243" cy="135211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b="1" kern="1200" dirty="0" smtClean="0">
              <a:solidFill>
                <a:schemeClr val="tx1"/>
              </a:solidFill>
            </a:rPr>
            <a:t>Генеральна</a:t>
          </a:r>
        </a:p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b="1" kern="1200" dirty="0" smtClean="0">
              <a:solidFill>
                <a:schemeClr val="tx1"/>
              </a:solidFill>
            </a:rPr>
            <a:t>Асамблея</a:t>
          </a:r>
          <a:endParaRPr lang="ru-RU" sz="2900" b="1" kern="1200" dirty="0">
            <a:solidFill>
              <a:schemeClr val="tx1"/>
            </a:solidFill>
          </a:endParaRPr>
        </a:p>
      </dsp:txBody>
      <dsp:txXfrm>
        <a:off x="2586282" y="-6005"/>
        <a:ext cx="2727233" cy="1220103"/>
      </dsp:txXfrm>
    </dsp:sp>
    <dsp:sp modelId="{29AA643C-F65F-44A8-8CE1-98416525B7A7}">
      <dsp:nvSpPr>
        <dsp:cNvPr id="0" name=""/>
        <dsp:cNvSpPr/>
      </dsp:nvSpPr>
      <dsp:spPr>
        <a:xfrm>
          <a:off x="1953713" y="723884"/>
          <a:ext cx="4463037" cy="4463037"/>
        </a:xfrm>
        <a:custGeom>
          <a:avLst/>
          <a:gdLst/>
          <a:ahLst/>
          <a:cxnLst/>
          <a:rect l="0" t="0" r="0" b="0"/>
          <a:pathLst>
            <a:path>
              <a:moveTo>
                <a:pt x="3429320" y="348715"/>
              </a:moveTo>
              <a:arcTo wR="2231518" hR="2231518" stAng="18147821" swAng="629081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641135-4C77-4B86-99AA-90C65A7F1595}">
      <dsp:nvSpPr>
        <dsp:cNvPr id="0" name=""/>
        <dsp:cNvSpPr/>
      </dsp:nvSpPr>
      <dsp:spPr>
        <a:xfrm>
          <a:off x="4869929" y="1324840"/>
          <a:ext cx="2559021" cy="1554814"/>
        </a:xfrm>
        <a:prstGeom prst="round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b="1" kern="1200" dirty="0" smtClean="0">
              <a:solidFill>
                <a:schemeClr val="tx1"/>
              </a:solidFill>
            </a:rPr>
            <a:t>Рада Безпеки</a:t>
          </a:r>
          <a:endParaRPr lang="ru-RU" sz="2900" b="1" kern="1200" dirty="0">
            <a:solidFill>
              <a:schemeClr val="tx1"/>
            </a:solidFill>
          </a:endParaRPr>
        </a:p>
      </dsp:txBody>
      <dsp:txXfrm>
        <a:off x="4945829" y="1400740"/>
        <a:ext cx="2407221" cy="1403014"/>
      </dsp:txXfrm>
    </dsp:sp>
    <dsp:sp modelId="{75531824-1FA1-42FF-BA9B-39758BBED50F}">
      <dsp:nvSpPr>
        <dsp:cNvPr id="0" name=""/>
        <dsp:cNvSpPr/>
      </dsp:nvSpPr>
      <dsp:spPr>
        <a:xfrm>
          <a:off x="1810993" y="372395"/>
          <a:ext cx="4463037" cy="4463037"/>
        </a:xfrm>
        <a:custGeom>
          <a:avLst/>
          <a:gdLst/>
          <a:ahLst/>
          <a:cxnLst/>
          <a:rect l="0" t="0" r="0" b="0"/>
          <a:pathLst>
            <a:path>
              <a:moveTo>
                <a:pt x="4444969" y="2514913"/>
              </a:moveTo>
              <a:arcTo wR="2231518" hR="2231518" stAng="437763" swAng="1170733"/>
            </a:path>
          </a:pathLst>
        </a:custGeom>
        <a:noFill/>
        <a:ln w="9525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3BFD19-C551-4703-8300-9769CE6D72EB}">
      <dsp:nvSpPr>
        <dsp:cNvPr id="0" name=""/>
        <dsp:cNvSpPr/>
      </dsp:nvSpPr>
      <dsp:spPr>
        <a:xfrm>
          <a:off x="4037193" y="3617223"/>
          <a:ext cx="2960233" cy="1495577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b="1" kern="1200" dirty="0" smtClean="0">
              <a:solidFill>
                <a:schemeClr val="tx1"/>
              </a:solidFill>
            </a:rPr>
            <a:t>Економічна та соціальна ради</a:t>
          </a:r>
          <a:endParaRPr lang="ru-RU" sz="2900" b="1" kern="1200" dirty="0">
            <a:solidFill>
              <a:schemeClr val="tx1"/>
            </a:solidFill>
          </a:endParaRPr>
        </a:p>
      </dsp:txBody>
      <dsp:txXfrm>
        <a:off x="4110201" y="3690231"/>
        <a:ext cx="2814217" cy="1349561"/>
      </dsp:txXfrm>
    </dsp:sp>
    <dsp:sp modelId="{CFF1628B-CD72-4AD2-8EC2-2E9CD612D817}">
      <dsp:nvSpPr>
        <dsp:cNvPr id="0" name=""/>
        <dsp:cNvSpPr/>
      </dsp:nvSpPr>
      <dsp:spPr>
        <a:xfrm>
          <a:off x="837994" y="716410"/>
          <a:ext cx="4463037" cy="4463037"/>
        </a:xfrm>
        <a:custGeom>
          <a:avLst/>
          <a:gdLst/>
          <a:ahLst/>
          <a:cxnLst/>
          <a:rect l="0" t="0" r="0" b="0"/>
          <a:pathLst>
            <a:path>
              <a:moveTo>
                <a:pt x="3195466" y="4244099"/>
              </a:moveTo>
              <a:arcTo wR="2231518" hR="2231518" stAng="3864445" swAng="626103"/>
            </a:path>
          </a:pathLst>
        </a:custGeom>
        <a:noFill/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635B13-2956-44B2-9EC8-22F75CE1D467}">
      <dsp:nvSpPr>
        <dsp:cNvPr id="0" name=""/>
        <dsp:cNvSpPr/>
      </dsp:nvSpPr>
      <dsp:spPr>
        <a:xfrm>
          <a:off x="1008117" y="3672406"/>
          <a:ext cx="2640881" cy="1463029"/>
        </a:xfrm>
        <a:prstGeom prst="round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b="1" kern="1200" dirty="0" smtClean="0">
              <a:solidFill>
                <a:schemeClr val="tx1"/>
              </a:solidFill>
            </a:rPr>
            <a:t>Рада з опіки</a:t>
          </a:r>
          <a:endParaRPr lang="ru-RU" sz="2900" b="1" kern="1200" dirty="0">
            <a:solidFill>
              <a:schemeClr val="tx1"/>
            </a:solidFill>
          </a:endParaRPr>
        </a:p>
      </dsp:txBody>
      <dsp:txXfrm>
        <a:off x="1079536" y="3743825"/>
        <a:ext cx="2498043" cy="1320191"/>
      </dsp:txXfrm>
    </dsp:sp>
    <dsp:sp modelId="{DFD2C050-C0F7-4F0D-BBF1-4D02E6E4A3A4}">
      <dsp:nvSpPr>
        <dsp:cNvPr id="0" name=""/>
        <dsp:cNvSpPr/>
      </dsp:nvSpPr>
      <dsp:spPr>
        <a:xfrm>
          <a:off x="1785356" y="879184"/>
          <a:ext cx="4463037" cy="4463037"/>
        </a:xfrm>
        <a:custGeom>
          <a:avLst/>
          <a:gdLst/>
          <a:ahLst/>
          <a:cxnLst/>
          <a:rect l="0" t="0" r="0" b="0"/>
          <a:pathLst>
            <a:path>
              <a:moveTo>
                <a:pt x="69863" y="2785524"/>
              </a:moveTo>
              <a:arcTo wR="2231518" hR="2231518" stAng="9937512" swAng="1206819"/>
            </a:path>
          </a:pathLst>
        </a:custGeom>
        <a:noFill/>
        <a:ln w="9525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C5CD4-BE54-494A-A432-380803D85649}">
      <dsp:nvSpPr>
        <dsp:cNvPr id="0" name=""/>
        <dsp:cNvSpPr/>
      </dsp:nvSpPr>
      <dsp:spPr>
        <a:xfrm>
          <a:off x="563937" y="1324840"/>
          <a:ext cx="2681802" cy="1554814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b="1" kern="1200" dirty="0" smtClean="0">
              <a:solidFill>
                <a:schemeClr val="tx1"/>
              </a:solidFill>
            </a:rPr>
            <a:t>Секретаріат</a:t>
          </a:r>
          <a:endParaRPr lang="ru-RU" sz="2900" b="1" kern="1200" dirty="0">
            <a:solidFill>
              <a:schemeClr val="tx1"/>
            </a:solidFill>
          </a:endParaRPr>
        </a:p>
      </dsp:txBody>
      <dsp:txXfrm>
        <a:off x="639837" y="1400740"/>
        <a:ext cx="2530002" cy="1403014"/>
      </dsp:txXfrm>
    </dsp:sp>
    <dsp:sp modelId="{4F5D9EBF-32B7-4F66-9701-52A7A3017201}">
      <dsp:nvSpPr>
        <dsp:cNvPr id="0" name=""/>
        <dsp:cNvSpPr/>
      </dsp:nvSpPr>
      <dsp:spPr>
        <a:xfrm>
          <a:off x="1470618" y="865167"/>
          <a:ext cx="4463037" cy="4463037"/>
        </a:xfrm>
        <a:custGeom>
          <a:avLst/>
          <a:gdLst/>
          <a:ahLst/>
          <a:cxnLst/>
          <a:rect l="0" t="0" r="0" b="0"/>
          <a:pathLst>
            <a:path>
              <a:moveTo>
                <a:pt x="876651" y="458382"/>
              </a:moveTo>
              <a:arcTo wR="2231518" hR="2231518" stAng="13956977" swAng="320958"/>
            </a:path>
          </a:pathLst>
        </a:custGeom>
        <a:noFill/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ED50-359E-449C-9AF0-EAA5D5CFF8DD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86270-E0B6-4973-95CC-2371C647B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ED50-359E-449C-9AF0-EAA5D5CFF8DD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86270-E0B6-4973-95CC-2371C647B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ED50-359E-449C-9AF0-EAA5D5CFF8DD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86270-E0B6-4973-95CC-2371C647B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ED50-359E-449C-9AF0-EAA5D5CFF8DD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86270-E0B6-4973-95CC-2371C647B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ED50-359E-449C-9AF0-EAA5D5CFF8DD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86270-E0B6-4973-95CC-2371C647B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ED50-359E-449C-9AF0-EAA5D5CFF8DD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86270-E0B6-4973-95CC-2371C647B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ED50-359E-449C-9AF0-EAA5D5CFF8DD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86270-E0B6-4973-95CC-2371C647B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ED50-359E-449C-9AF0-EAA5D5CFF8DD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86270-E0B6-4973-95CC-2371C647B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ED50-359E-449C-9AF0-EAA5D5CFF8DD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86270-E0B6-4973-95CC-2371C647B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ED50-359E-449C-9AF0-EAA5D5CFF8DD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86270-E0B6-4973-95CC-2371C647B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ED50-359E-449C-9AF0-EAA5D5CFF8DD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86270-E0B6-4973-95CC-2371C647B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3ED50-359E-449C-9AF0-EAA5D5CFF8DD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86270-E0B6-4973-95CC-2371C647B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domU8ja-FSs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edufuture.biz/index.php?title=%D0%A4%D0%B0%D0%B9%D0%BB:1136_1965342407_big.jpe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1dq8BCgpcOs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ibcehbpn18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548680"/>
            <a:ext cx="8208912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Зміни у світі внаслідок</a:t>
            </a:r>
          </a:p>
          <a:p>
            <a:pPr algn="ctr"/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Другої світової війни.</a:t>
            </a:r>
          </a:p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Мирні договори з колишніми</a:t>
            </a:r>
          </a:p>
          <a:p>
            <a:pPr algn="ctr"/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оюзниками Німеччини.</a:t>
            </a:r>
          </a:p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Створення ООН.</a:t>
            </a:r>
          </a:p>
          <a:p>
            <a:pPr algn="ctr"/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Токійський і Нюрнберзький</a:t>
            </a:r>
          </a:p>
          <a:p>
            <a:pPr algn="ctr"/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роцеси над</a:t>
            </a:r>
          </a:p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оєнними злочинцями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6016" y="5661248"/>
            <a:ext cx="3960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Виконала вчитель історії</a:t>
            </a:r>
          </a:p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В(З)СШ № 27 м. Києва</a:t>
            </a:r>
          </a:p>
          <a:p>
            <a:pPr algn="ctr"/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Зимовченко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Вікторія Валеріївна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836712"/>
            <a:ext cx="910730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Мирні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договори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колишніми</a:t>
            </a:r>
            <a:endParaRPr lang="ru-RU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союзниками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Німеччини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22" name="Picture 2" descr="Міністр закордонних справ Угорщини Gyöngyösi János підписує Паризькій мирній 1947 року"/>
          <p:cNvPicPr>
            <a:picLocks noChangeAspect="1" noChangeArrowheads="1"/>
          </p:cNvPicPr>
          <p:nvPr/>
        </p:nvPicPr>
        <p:blipFill>
          <a:blip r:embed="rId3" cstate="print"/>
          <a:srcRect b="9925"/>
          <a:stretch>
            <a:fillRect/>
          </a:stretch>
        </p:blipFill>
        <p:spPr bwMode="auto">
          <a:xfrm>
            <a:off x="1691680" y="2492896"/>
            <a:ext cx="5859016" cy="4134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20688"/>
            <a:ext cx="7509520" cy="4309939"/>
          </a:xfrm>
        </p:spPr>
        <p:txBody>
          <a:bodyPr/>
          <a:lstStyle/>
          <a:p>
            <a:pPr algn="ctr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10 лютого 1947 р. на Паризькій мирній конференції країни антигітлерівської коаліції підписали мирні договори з колишніми союзниками Німеччини — Італією, Фінляндією, Болгарією, Угорщиною, Румунією.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29698" name="Picture 2" descr="Підписання радянсько-японської декларації. Москва, 19 жовтня 1956"/>
          <p:cNvPicPr>
            <a:picLocks noChangeAspect="1" noChangeArrowheads="1"/>
          </p:cNvPicPr>
          <p:nvPr/>
        </p:nvPicPr>
        <p:blipFill>
          <a:blip r:embed="rId3" cstate="print"/>
          <a:srcRect t="14679" b="11924"/>
          <a:stretch>
            <a:fillRect/>
          </a:stretch>
        </p:blipFill>
        <p:spPr bwMode="auto">
          <a:xfrm>
            <a:off x="1691680" y="3789040"/>
            <a:ext cx="571500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Схема 4"/>
          <p:cNvGraphicFramePr/>
          <p:nvPr/>
        </p:nvGraphicFramePr>
        <p:xfrm>
          <a:off x="0" y="692696"/>
          <a:ext cx="8460432" cy="6165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Схема 4"/>
          <p:cNvGraphicFramePr/>
          <p:nvPr/>
        </p:nvGraphicFramePr>
        <p:xfrm>
          <a:off x="0" y="692696"/>
          <a:ext cx="8316416" cy="6165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79512" y="980728"/>
          <a:ext cx="8280920" cy="5877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80952" y="548680"/>
            <a:ext cx="906389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Створення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</a:p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Організації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Об'єднаних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Націй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Рисунок 5" descr="http://zno.academia.in.ua/pluginfile.php/5580/mod_book/chapter/772/Flag_of_the_United_Nations.sv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285992"/>
            <a:ext cx="5045536" cy="3481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hlinkClick r:id="rId4"/>
          </p:cNvPr>
          <p:cNvSpPr txBox="1"/>
          <p:nvPr/>
        </p:nvSpPr>
        <p:spPr>
          <a:xfrm>
            <a:off x="2071670" y="5643578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Прапор ООН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286520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https://www.youtube.com/watch?v=domU8ja-FSs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потужної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авторитетної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міжнародної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яка б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виступала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арбітром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міжнародних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конфліктів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належала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американському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президенту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Ф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Д. Рузвельту,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головні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питання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вирішені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міжнародних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конференціях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великої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трійки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остаточні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рішення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прийнято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Ялтинській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конференції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1945 р. США, СРСР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Англія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прийняли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рішення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скликання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установчої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конференції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ООН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квітня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1945 р.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     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Сан-Франциско.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8370" name="Picture 2" descr="Картинки по запросу ялтинська конференці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000108"/>
            <a:ext cx="6910763" cy="392531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11560" y="5157192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Президент США Ф.Д. Рузвельт, прем'єр-міністр Великобританії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Уінстон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Черчіль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та глава уряду СРСР Йосип Сталін на Ялтинській конференції в 1945 році.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836712"/>
            <a:ext cx="6948264" cy="1656184"/>
          </a:xfrm>
        </p:spPr>
        <p:txBody>
          <a:bodyPr/>
          <a:lstStyle/>
          <a:p>
            <a:pPr algn="ctr"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Офіційною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датою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ООН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вважається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жовтня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1945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коли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затверджено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Статут ООН.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В.Молотов - представник від Росії на підписанні статуту ООН">
            <a:hlinkClick r:id="rId3" tooltip="&quot;В.Молотов - представник від Росії на підписанні статуту ООН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2492896"/>
            <a:ext cx="5256584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881021" y="6429345"/>
            <a:ext cx="7381956" cy="40011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373737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В.Молотов -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solidFill>
                  <a:srgbClr val="373737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представник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373737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solidFill>
                  <a:srgbClr val="373737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373737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solidFill>
                  <a:srgbClr val="373737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Росії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373737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solidFill>
                  <a:srgbClr val="373737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підписанні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373737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статуту ООН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89447" y="0"/>
            <a:ext cx="684148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Головні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органи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Організації</a:t>
            </a:r>
            <a:endParaRPr lang="ru-RU" sz="4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Об'єднаних Націй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323528" y="1628800"/>
          <a:ext cx="7992888" cy="52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4509120"/>
          <a:ext cx="7920880" cy="2088232"/>
        </p:xfrm>
        <a:graphic>
          <a:graphicData uri="http://schemas.openxmlformats.org/drawingml/2006/table">
            <a:tbl>
              <a:tblPr/>
              <a:tblGrid>
                <a:gridCol w="3959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16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41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kern="50" dirty="0">
                          <a:latin typeface="Times New Roman"/>
                          <a:ea typeface="Andale Sans UI"/>
                          <a:cs typeface="Times New Roman"/>
                        </a:rPr>
                        <a:t>Німеччина</a:t>
                      </a:r>
                      <a:endParaRPr lang="ru-RU" sz="2800" kern="50" dirty="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kern="50" dirty="0">
                          <a:latin typeface="Times New Roman"/>
                          <a:ea typeface="Andale Sans UI"/>
                          <a:cs typeface="Times New Roman"/>
                        </a:rPr>
                        <a:t>СРСР</a:t>
                      </a:r>
                      <a:endParaRPr lang="ru-RU" sz="2800" kern="50" dirty="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411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kern="50" dirty="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51520" y="1556792"/>
            <a:ext cx="777686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Співвіднесіть державу (територію), що втратила незалежність у 1939-1941 рр. з країною-агресором: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Литва, Франція, Норвегія, Бессарабія, Нідерланди, Данія, Бельгія, Латвія. Естонія, Фінляндія (частина), Люксембург, Західна та Центральна Польща, Східна Польща, Греція. Югославія.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548680"/>
            <a:ext cx="76195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Завдання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на 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повторення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8680"/>
            <a:ext cx="8388424" cy="6309320"/>
          </a:xfrm>
        </p:spPr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3600" b="1" dirty="0" err="1">
                <a:latin typeface="Times New Roman" pitchFamily="18" charset="0"/>
                <a:cs typeface="Times New Roman" pitchFamily="18" charset="0"/>
              </a:rPr>
              <a:t>обота</a:t>
            </a: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 з джерелами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З книжки «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Україна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Об’єднаних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Націй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Разом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іншими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країнами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Українська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РСР та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Білоруська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РСР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запрошені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стати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членами-засновниками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ООН.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означало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визнання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внеску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українського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білоруського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народів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розгром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нацизму та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зміцнення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загального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миру.</a:t>
            </a:r>
          </a:p>
          <a:p>
            <a:pPr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6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травня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1945 р.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українська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делегація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чолі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народним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комісаром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закордонних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справ УРСР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Дмитром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Мануїльським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прибула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спеціальним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рейсом до Сан-Франциско.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Делегація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до складу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входили 12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включилася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в роботу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конференції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вирішальному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етапі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коли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почалося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обговорення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вироблення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Статуту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майбутньої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комісіях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комітетах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Дмитро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Мануїльский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очолював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цій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конференції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комітет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де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сформульовано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преамбулу,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цілі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принципи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Статуту ООН. За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ініціативою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до Статуту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включено ряд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важливих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положень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зокрема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сприяння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міжнародному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співробітництву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щодо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розв’язання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економічних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соціальних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проблем, про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загальну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повагу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додержання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прав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основних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свобод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незалежно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расової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належності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статі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мови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релігії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 (...)</a:t>
            </a:r>
          </a:p>
          <a:p>
            <a:pPr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Упродовж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тривалого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часу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українські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представники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в ООН та в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міжнародних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організаціях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захищали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інтереси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держави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... Робота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української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делегації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конференції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в Сан-Франциско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важливим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кроком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на шляху до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міжнародного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визнання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26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червня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відбулося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підписання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установчого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акта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— Статуту ООН.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Серед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перших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підписала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акт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Україна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 22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серпня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1945 р.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Президія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Верховної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Ради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Української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РСР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ратифікувала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Статут ООН.</a:t>
            </a:r>
          </a:p>
          <a:p>
            <a:pPr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Відтоді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до дня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проголошення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незалежності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ООН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фактично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єдиною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трибуною,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отримував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інформацію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про наш народ,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історію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культуру.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028384" cy="558924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Завдання: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. Проаналізуйте уривок з книги «Україна в Організації Об’єднаних Націй».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2. Заповніть пропуски в реченнях: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 - 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азом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іншими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країнами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Українська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РСР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Білоруська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РСР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запрошені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стати членами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–_____________________________________________________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травня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1945 р.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українська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делегація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чолі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народним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комісаром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закордонних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справ УРСР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____________________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прибула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спеціальним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рейсом до Сан-Франциско.</a:t>
            </a:r>
          </a:p>
          <a:p>
            <a:pPr algn="just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Делегація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до складу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входили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____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включилася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роботу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конференції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вирішальному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етапі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коли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почалося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обговорення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вироблення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_______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майбутньої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комісіях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комітетах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26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червня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відбулося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підписання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установчого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акта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__________.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Судовий процес над групою головних нацистських військових злочинців проводився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Нюрнберзі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(Німеччина) з 20 листопада 1945 р. по 1 жовтня 1946 р. Міжнародним військовим трибуналом. До судової відповідальності були притягнуті вищі державні та військові діячі нацистської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Німеччини.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14675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Нюрнберзький</a:t>
            </a:r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і</a:t>
            </a:r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Токійський</a:t>
            </a:r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uk-UA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Процеси над воєнними злочинцями</a:t>
            </a:r>
            <a:endParaRPr lang="ru-RU" sz="4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6286520"/>
            <a:ext cx="5857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https://www.youtube.com/watch?v=1dq8BCgpcOs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948690"/>
            <a:ext cx="838842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Продовженням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Нюрнберзького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процесу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став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Токійський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(3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травня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1946 р. — 12 листопада 1948 р.) —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Міжнародний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військовий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трибунал для Далекого Сходу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Токіо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Вимога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щодо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суду над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японськими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воєнними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злочинцями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сформульована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Потсдамській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декларації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(26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липня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1945 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.), а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Акті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капітуляцію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Японії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вересня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1945 р.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зафіксовано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зобов’язання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чесно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виконувати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умови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Потсдамської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декларації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зокрема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покарання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воєнних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злочинців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складі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трибуналу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представлені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11 держав: СРСР, США, Китай, Велика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Британія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Австралія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Канада,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Франція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Нідерланди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Нова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Зеландія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Індія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Філіппіни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Усім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союзним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державам,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перебували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війні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Японією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надано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право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свого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представника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додаткового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обвинувача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цим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скористалися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названі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вище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11 держав. 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188640"/>
            <a:ext cx="57790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Токійський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процес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8229600" cy="3600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Токійський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тривалішим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аніж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Нюрнберзький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проходив 2 роки 5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місяців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днів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Обвинувальний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висновок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справі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28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головних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японських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воєнних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злочинців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складено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імені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США, Китаю,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Великої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Британії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СРСР,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Австралії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Канади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Франції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Нідерландів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Нової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Зеландії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Індії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Філіппін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мав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53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пункти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Висновок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містив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звинувачення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злочинах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проти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миру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до ст. 5 Статуту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Міжнародного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військового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трибуналу (МВТ) для Далекого Сходу.</a:t>
            </a:r>
          </a:p>
        </p:txBody>
      </p:sp>
      <p:pic>
        <p:nvPicPr>
          <p:cNvPr id="5" name="Рисунок 4" descr="http://subject.com.ua/textbook/history/11klas_v/11klas_v.files/image043.jpg"/>
          <p:cNvPicPr/>
          <p:nvPr/>
        </p:nvPicPr>
        <p:blipFill>
          <a:blip r:embed="rId3" cstate="print"/>
          <a:srcRect t="21401"/>
          <a:stretch>
            <a:fillRect/>
          </a:stretch>
        </p:blipFill>
        <p:spPr bwMode="auto">
          <a:xfrm>
            <a:off x="5927224" y="4581128"/>
            <a:ext cx="3216776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6792"/>
            <a:ext cx="822960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листопада 1948 р.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Міжнародний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військовий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трибунал для Далекого Сходу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Токіо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оголосив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вирок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головним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японським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воєнним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злочинцям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смертної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кари через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повішення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засуджені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4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колишніх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прем’єр-міністри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11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колишніх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міністрів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8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представників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вищого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генералітету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Вирок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над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засудженими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смертної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кари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виконаний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ніч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23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грудня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1948 р. 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Токіо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8501090" cy="5289451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uk-UA" sz="3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3800" b="1" dirty="0">
                <a:latin typeface="Times New Roman" pitchFamily="18" charset="0"/>
                <a:cs typeface="Times New Roman" pitchFamily="18" charset="0"/>
              </a:rPr>
              <a:t>Заповніть пропуски в тексті.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38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https://learningapps.org/display?v=pibcehbpn18</a:t>
            </a:r>
            <a:endParaRPr lang="ru-RU" sz="38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38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Встановіть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>
                <a:latin typeface="Times New Roman" pitchFamily="18" charset="0"/>
                <a:cs typeface="Times New Roman" pitchFamily="18" charset="0"/>
              </a:rPr>
              <a:t>хронологічну</a:t>
            </a: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послі-довність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подій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1)  </a:t>
            </a:r>
            <a:r>
              <a:rPr lang="uk-UA" sz="3800" dirty="0">
                <a:latin typeface="Times New Roman" pitchFamily="18" charset="0"/>
                <a:cs typeface="Times New Roman" pitchFamily="18" charset="0"/>
              </a:rPr>
              <a:t>Нюрнберзький процес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) </a:t>
            </a:r>
            <a:r>
              <a:rPr lang="uk-UA" sz="3800" dirty="0">
                <a:latin typeface="Times New Roman" pitchFamily="18" charset="0"/>
                <a:cs typeface="Times New Roman" pitchFamily="18" charset="0"/>
              </a:rPr>
              <a:t>Конференція в </a:t>
            </a:r>
            <a:r>
              <a:rPr lang="ru-RU" sz="3800" dirty="0" err="1">
                <a:latin typeface="Times New Roman" pitchFamily="18" charset="0"/>
                <a:cs typeface="Times New Roman" pitchFamily="18" charset="0"/>
              </a:rPr>
              <a:t>Сан-Францис</a:t>
            </a:r>
            <a:r>
              <a:rPr lang="uk-UA" sz="3800" dirty="0" err="1">
                <a:latin typeface="Times New Roman" pitchFamily="18" charset="0"/>
                <a:cs typeface="Times New Roman" pitchFamily="18" charset="0"/>
              </a:rPr>
              <a:t>ко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3) </a:t>
            </a:r>
            <a:r>
              <a:rPr lang="ru-RU" sz="3800" dirty="0" err="1">
                <a:latin typeface="Times New Roman" pitchFamily="18" charset="0"/>
                <a:cs typeface="Times New Roman" pitchFamily="18" charset="0"/>
              </a:rPr>
              <a:t>Паризька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>
                <a:latin typeface="Times New Roman" pitchFamily="18" charset="0"/>
                <a:cs typeface="Times New Roman" pitchFamily="18" charset="0"/>
              </a:rPr>
              <a:t>мирна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>
                <a:latin typeface="Times New Roman" pitchFamily="18" charset="0"/>
                <a:cs typeface="Times New Roman" pitchFamily="18" charset="0"/>
              </a:rPr>
              <a:t>конференція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3800" dirty="0">
                <a:latin typeface="Times New Roman" pitchFamily="18" charset="0"/>
                <a:cs typeface="Times New Roman" pitchFamily="18" charset="0"/>
              </a:rPr>
              <a:t>) Прийняття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 статуту ООН;</a:t>
            </a:r>
          </a:p>
          <a:p>
            <a:pPr algn="just"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5)</a:t>
            </a:r>
            <a:r>
              <a:rPr lang="uk-UA" sz="3800" dirty="0">
                <a:latin typeface="Times New Roman" pitchFamily="18" charset="0"/>
                <a:cs typeface="Times New Roman" pitchFamily="18" charset="0"/>
              </a:rPr>
              <a:t> Токійський процес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57166"/>
            <a:ext cx="864929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Закріплення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вивченого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матеріалу</a:t>
            </a:r>
            <a:r>
              <a:rPr lang="ru-RU" sz="4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8172400" cy="4896544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uk-UA" b="1" dirty="0" smtClean="0"/>
              <a:t>   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     Про яку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міжнародну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організацію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йде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міжнародна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організація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держав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створена в 1945 р. як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спадкоємниця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Ліги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Націй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метою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боротьби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 мир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усьому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міжнародну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безпеку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співробітництво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штаб-квартира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розміщена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Нью-Йорку,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підкреслювало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особливу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роль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Сполучених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Штатів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Америки 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створенні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Статут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підписаний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улітку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1945 р.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конференції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Сан-Франциско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п’ятдесятьма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країнами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набрав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сили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24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жовтня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1945 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8229600" cy="475252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uk-UA" sz="4400" b="1" dirty="0">
                <a:latin typeface="Times New Roman" pitchFamily="18" charset="0"/>
                <a:cs typeface="Times New Roman" pitchFamily="18" charset="0"/>
              </a:rPr>
              <a:t>2. Визначте рік події та поставте № події у відповідний стовпчик: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вільнення 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Білорусії радянськими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військами;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Тегеранська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конференція;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апітуляція Німеччини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купація Франції;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апад 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Німеччини на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СРСР;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Берлінська (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Потсдамська)конференція;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ідкриття 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другого фронту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союзниками;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ступ 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у війну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США;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ахоплення 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Данії, Норвегії німецькими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військами;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Курська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битва;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Напад Німеччини на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Польщу;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апітуляція Японії.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4869160"/>
          <a:ext cx="7848872" cy="1800200"/>
        </p:xfrm>
        <a:graphic>
          <a:graphicData uri="http://schemas.openxmlformats.org/drawingml/2006/table">
            <a:tbl>
              <a:tblPr/>
              <a:tblGrid>
                <a:gridCol w="1120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12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12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04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12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12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28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9001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kern="50" dirty="0">
                          <a:latin typeface="Times New Roman"/>
                          <a:ea typeface="Andale Sans UI"/>
                          <a:cs typeface="Times New Roman"/>
                        </a:rPr>
                        <a:t>1939</a:t>
                      </a:r>
                      <a:endParaRPr lang="ru-RU" sz="2400" kern="50" dirty="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kern="50" dirty="0">
                          <a:latin typeface="Times New Roman"/>
                          <a:ea typeface="Andale Sans UI"/>
                          <a:cs typeface="Times New Roman"/>
                        </a:rPr>
                        <a:t>1940</a:t>
                      </a:r>
                      <a:endParaRPr lang="ru-RU" sz="2400" kern="50" dirty="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kern="50" dirty="0">
                          <a:latin typeface="Times New Roman"/>
                          <a:ea typeface="Andale Sans UI"/>
                          <a:cs typeface="Times New Roman"/>
                        </a:rPr>
                        <a:t>1941</a:t>
                      </a:r>
                      <a:endParaRPr lang="ru-RU" sz="2400" kern="50" dirty="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kern="50" dirty="0">
                          <a:latin typeface="Times New Roman"/>
                          <a:ea typeface="Andale Sans UI"/>
                          <a:cs typeface="Times New Roman"/>
                        </a:rPr>
                        <a:t>1942</a:t>
                      </a:r>
                      <a:endParaRPr lang="ru-RU" sz="2400" kern="50" dirty="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kern="50" dirty="0">
                          <a:latin typeface="Times New Roman"/>
                          <a:ea typeface="Andale Sans UI"/>
                          <a:cs typeface="Times New Roman"/>
                        </a:rPr>
                        <a:t>1943</a:t>
                      </a:r>
                      <a:endParaRPr lang="ru-RU" sz="2400" kern="50" dirty="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kern="50" dirty="0">
                          <a:latin typeface="Times New Roman"/>
                          <a:ea typeface="Andale Sans UI"/>
                          <a:cs typeface="Times New Roman"/>
                        </a:rPr>
                        <a:t>1944</a:t>
                      </a:r>
                      <a:endParaRPr lang="ru-RU" sz="2400" kern="50" dirty="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kern="50" dirty="0">
                          <a:latin typeface="Times New Roman"/>
                          <a:ea typeface="Andale Sans UI"/>
                          <a:cs typeface="Times New Roman"/>
                        </a:rPr>
                        <a:t>1945</a:t>
                      </a:r>
                      <a:endParaRPr lang="ru-RU" sz="2400" kern="50" dirty="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1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kern="50" dirty="0"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34784" marR="34784" marT="34784" marB="347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1844824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Співвіднесіть поняття та їхнє значення: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Барбаросса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співпраця з німецькими окупантами;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план Ост                   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політика масового знищення євреїв;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«Новий порядок»     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план німецького командування з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освоєння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східних     територій;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голокост                      Г) боротьба з німецькими окупантами;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колабораціонізм        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Ґ) план німецького командування нападу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на СРСР;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рух опору             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Д) політика окупантів у поневолених краї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нах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460432" cy="5257800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Репар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á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ції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– це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повне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часткове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відшкодування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(за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мирним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договором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іншими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міжнародними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актами) державою,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розпочала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агресивну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війну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збитків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заподіяних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державі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зазнала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нападу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В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í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льне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í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сто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– це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самостійне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територіально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політичне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нейтральне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демілітаризоване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утворення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правовий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режим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встановлюється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міжнародними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договорами,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гарантується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державами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міжнародними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організаціями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Орган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í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зація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Об’є´днаних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Н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á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цій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(ООН)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– це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міжнародна організація, створена для підтримання міжнародного миру, загальної безпеки та для сприяння розвитку всебічного співробітництва між державами.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548680"/>
            <a:ext cx="603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Словникова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робота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787208" cy="4925144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uk-UA" dirty="0" smtClean="0"/>
              <a:t>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Зміни у світі внаслідок Другої світової війни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2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Мирні договори з колишніми союзниками Німеччини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3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ООН.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4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Токійський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Нюрнберзький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процеси над воєнними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злочинцями.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476672"/>
            <a:ext cx="19143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ПЛАН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499176" cy="4525963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Друга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світова війна кардинально змінила політичну карту світу. Німеччина,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Іта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Японія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раніше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статус великих держав,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внаслідок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воєнної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поразки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ослаблені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економічно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втратили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певний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можливість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брати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активну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участь 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міжнародному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житті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Колись великі й сильні держави — Німеччина, Італія і Японія — були розгромлені, в економічному відношенні дуже ослаблені, на якийсь час залишилися поза межами міжнародного співтовариств</a:t>
            </a:r>
            <a:r>
              <a:rPr lang="uk-UA" dirty="0"/>
              <a:t>а.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37392" y="0"/>
            <a:ext cx="91813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Зміни</a:t>
            </a:r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у </a:t>
            </a:r>
            <a:r>
              <a:rPr lang="ru-RU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світі</a:t>
            </a:r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внаслідок</a:t>
            </a:r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Другої</a:t>
            </a:r>
            <a:endParaRPr lang="ru-RU" sz="4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світової</a:t>
            </a:r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війни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8229600" cy="5904656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ержави-перемож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ни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опинилися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неоднаковому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становищі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Велика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Британія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зазнала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значних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матеріальних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втрат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під час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війни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мала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великі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борги,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втратила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зовнішніх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ринків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закордонних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капіталовкладень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Франція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ослаблена,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значна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територія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окупована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пограбована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СРСР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зазнав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значних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матеріальних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втрат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воєнний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потенціал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посилився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Взяв курс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встановлення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контролю над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значною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територією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Східної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Південно-Східної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Європи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Далекого Сходу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США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за роки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війни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зросла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фінансово-економічна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воєнна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могутність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США,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взяли на себе роль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лідера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вільного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захисника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демократії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права, почали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об’єднувати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навколо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себе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країни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Західної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Європи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регіонів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обои для презентаци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174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-1"/>
            <a:ext cx="5328592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1455</Words>
  <Application>Microsoft Office PowerPoint</Application>
  <PresentationFormat>Экран (4:3)</PresentationFormat>
  <Paragraphs>136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Andale Sans UI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VIKTORIYA</dc:creator>
  <cp:lastModifiedBy>Пользователь Windows</cp:lastModifiedBy>
  <cp:revision>25</cp:revision>
  <dcterms:created xsi:type="dcterms:W3CDTF">2017-10-11T04:14:12Z</dcterms:created>
  <dcterms:modified xsi:type="dcterms:W3CDTF">2018-02-08T10:32:01Z</dcterms:modified>
</cp:coreProperties>
</file>