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73" r:id="rId3"/>
    <p:sldId id="262" r:id="rId4"/>
    <p:sldId id="258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70" r:id="rId13"/>
    <p:sldId id="271" r:id="rId14"/>
    <p:sldId id="272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ECE42-4649-45DE-8724-B55517076B17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9704-8722-4554-B676-C0F3515BFB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ECE42-4649-45DE-8724-B55517076B17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9704-8722-4554-B676-C0F3515BF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ECE42-4649-45DE-8724-B55517076B17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9704-8722-4554-B676-C0F3515BF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ECE42-4649-45DE-8724-B55517076B17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9704-8722-4554-B676-C0F3515BF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ECE42-4649-45DE-8724-B55517076B17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C029704-8722-4554-B676-C0F3515BF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ECE42-4649-45DE-8724-B55517076B17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9704-8722-4554-B676-C0F3515BF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ECE42-4649-45DE-8724-B55517076B17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9704-8722-4554-B676-C0F3515BF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ECE42-4649-45DE-8724-B55517076B17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9704-8722-4554-B676-C0F3515BF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ECE42-4649-45DE-8724-B55517076B17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9704-8722-4554-B676-C0F3515BF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ECE42-4649-45DE-8724-B55517076B17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9704-8722-4554-B676-C0F3515BF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ECE42-4649-45DE-8724-B55517076B17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9704-8722-4554-B676-C0F3515BF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71ECE42-4649-45DE-8724-B55517076B17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C029704-8722-4554-B676-C0F3515BF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571876"/>
            <a:ext cx="7851648" cy="2500330"/>
          </a:xfrm>
        </p:spPr>
        <p:txBody>
          <a:bodyPr>
            <a:normAutofit fontScale="90000"/>
          </a:bodyPr>
          <a:lstStyle/>
          <a:p>
            <a:r>
              <a:rPr lang="uk-UA" i="1" dirty="0" smtClean="0">
                <a:effectLst/>
                <a:latin typeface="Times New Roman" pitchFamily="18" charset="0"/>
                <a:cs typeface="Times New Roman" pitchFamily="18" charset="0"/>
              </a:rPr>
              <a:t>Елліністичні держави в </a:t>
            </a:r>
            <a:r>
              <a:rPr lang="en-US" i="1" dirty="0" smtClean="0">
                <a:effectLst/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uk-UA" i="1" dirty="0" smtClean="0">
                <a:effectLst/>
                <a:latin typeface="Times New Roman" pitchFamily="18" charset="0"/>
                <a:cs typeface="Times New Roman" pitchFamily="18" charset="0"/>
              </a:rPr>
              <a:t>-ІІ ст. до н.е. Елліністична культура</a:t>
            </a:r>
            <a:endParaRPr lang="ru-RU" i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dmin\Desktop\еллінізм\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286808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143644"/>
            <a:ext cx="8372476" cy="500066"/>
          </a:xfrm>
        </p:spPr>
        <p:txBody>
          <a:bodyPr>
            <a:noAutofit/>
          </a:bodyPr>
          <a:lstStyle/>
          <a:p>
            <a:r>
              <a:rPr lang="uk-UA" sz="2800" dirty="0" err="1" smtClean="0"/>
              <a:t>Пергамський</a:t>
            </a:r>
            <a:r>
              <a:rPr lang="uk-UA" sz="2800" dirty="0" smtClean="0"/>
              <a:t> вівтар. (Берлінський музей</a:t>
            </a:r>
            <a:r>
              <a:rPr lang="uk-UA" sz="2800" dirty="0" smtClean="0"/>
              <a:t>.)</a:t>
            </a:r>
            <a:endParaRPr lang="ru-RU" sz="2800" dirty="0"/>
          </a:p>
        </p:txBody>
      </p:sp>
      <p:pic>
        <p:nvPicPr>
          <p:cNvPr id="11266" name="Picture 2" descr="C:\Users\admin\Desktop\еллінізм\Пергамський вівта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643998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86454"/>
            <a:ext cx="8329642" cy="857256"/>
          </a:xfrm>
        </p:spPr>
        <p:txBody>
          <a:bodyPr>
            <a:normAutofit/>
          </a:bodyPr>
          <a:lstStyle/>
          <a:p>
            <a:r>
              <a:rPr lang="uk-UA" sz="2800" dirty="0" smtClean="0"/>
              <a:t>Театр у Пальмірі ( Сирія. Сучасний вигляд.)</a:t>
            </a:r>
            <a:endParaRPr lang="ru-RU" sz="2800" dirty="0"/>
          </a:p>
        </p:txBody>
      </p:sp>
      <p:pic>
        <p:nvPicPr>
          <p:cNvPr id="12290" name="Picture 2" descr="C:\Users\admin\Desktop\еллінізм\театр в Пальмірі (Сирія) сучасний вигля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358246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929330"/>
            <a:ext cx="8043890" cy="64294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Лаокоон і сини</a:t>
            </a:r>
            <a:endParaRPr lang="ru-RU" dirty="0"/>
          </a:p>
        </p:txBody>
      </p:sp>
      <p:pic>
        <p:nvPicPr>
          <p:cNvPr id="2050" name="Picture 2" descr="C:\Users\admin\Desktop\еллінізм\еллінізм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072493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0"/>
            <a:ext cx="5486400" cy="642918"/>
          </a:xfrm>
        </p:spPr>
        <p:txBody>
          <a:bodyPr>
            <a:normAutofit/>
          </a:bodyPr>
          <a:lstStyle/>
          <a:p>
            <a:r>
              <a:rPr lang="uk-UA" sz="3200" dirty="0" smtClean="0"/>
              <a:t>Ніка </a:t>
            </a:r>
            <a:r>
              <a:rPr lang="uk-UA" sz="3200" dirty="0" err="1" smtClean="0"/>
              <a:t>Самофракійська</a:t>
            </a:r>
            <a:endParaRPr lang="ru-RU" sz="320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3074" name="Picture 2" descr="C:\Users\admin\Desktop\еллінізм\еллінізм 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714356"/>
            <a:ext cx="5643602" cy="6143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274638"/>
            <a:ext cx="3328982" cy="6011882"/>
          </a:xfrm>
        </p:spPr>
        <p:txBody>
          <a:bodyPr/>
          <a:lstStyle/>
          <a:p>
            <a:r>
              <a:rPr lang="uk-UA" dirty="0" smtClean="0"/>
              <a:t>Афродіта </a:t>
            </a:r>
            <a:br>
              <a:rPr lang="uk-UA" dirty="0" smtClean="0"/>
            </a:br>
            <a:r>
              <a:rPr lang="uk-UA" dirty="0" smtClean="0"/>
              <a:t>Мілоська</a:t>
            </a:r>
            <a:endParaRPr lang="ru-RU" dirty="0"/>
          </a:p>
        </p:txBody>
      </p:sp>
      <p:pic>
        <p:nvPicPr>
          <p:cNvPr id="4098" name="Picture 2" descr="C:\Users\admin\Desktop\еллінізм\26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4500594" cy="6267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215082"/>
            <a:ext cx="8572560" cy="500066"/>
          </a:xfrm>
        </p:spPr>
        <p:txBody>
          <a:bodyPr>
            <a:noAutofit/>
          </a:bodyPr>
          <a:lstStyle/>
          <a:p>
            <a:r>
              <a:rPr lang="uk-UA" sz="2400" dirty="0" smtClean="0"/>
              <a:t>Жінка доби еллінізму          Юнак у золотому вінку</a:t>
            </a:r>
            <a:endParaRPr lang="ru-RU" sz="2400" dirty="0"/>
          </a:p>
        </p:txBody>
      </p:sp>
      <p:pic>
        <p:nvPicPr>
          <p:cNvPr id="1026" name="Picture 2" descr="C:\Users\admin\Desktop\еллінізм\жінка доби еллінізм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214841" cy="5881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admin\Desktop\еллінізм\юнак в золотому вінку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85729"/>
            <a:ext cx="4286280" cy="5857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143644"/>
            <a:ext cx="8429684" cy="428628"/>
          </a:xfrm>
        </p:spPr>
        <p:txBody>
          <a:bodyPr>
            <a:noAutofit/>
          </a:bodyPr>
          <a:lstStyle/>
          <a:p>
            <a:r>
              <a:rPr lang="uk-UA" sz="2800" dirty="0" smtClean="0"/>
              <a:t>Діоген у бочці</a:t>
            </a:r>
            <a:endParaRPr lang="ru-RU" sz="2800" dirty="0"/>
          </a:p>
        </p:txBody>
      </p:sp>
      <p:pic>
        <p:nvPicPr>
          <p:cNvPr id="2050" name="Picture 2" descr="C:\Users\admin\Desktop\еллінізм\Діоген у бочці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57167"/>
            <a:ext cx="7572428" cy="5857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0826" y="274638"/>
            <a:ext cx="2643174" cy="6083320"/>
          </a:xfrm>
        </p:spPr>
        <p:txBody>
          <a:bodyPr>
            <a:normAutofit/>
          </a:bodyPr>
          <a:lstStyle/>
          <a:p>
            <a:r>
              <a:rPr lang="uk-UA" sz="3600" dirty="0" err="1" smtClean="0"/>
              <a:t>Птолемей</a:t>
            </a:r>
            <a:r>
              <a:rPr lang="uk-UA" sz="3600" dirty="0" smtClean="0"/>
              <a:t> з дружиною</a:t>
            </a:r>
            <a:br>
              <a:rPr lang="uk-UA" sz="3600" dirty="0" smtClean="0"/>
            </a:br>
            <a:r>
              <a:rPr lang="uk-UA" sz="3600" dirty="0" err="1" smtClean="0"/>
              <a:t>Арсіноєю</a:t>
            </a:r>
            <a:endParaRPr lang="ru-RU" sz="3600" dirty="0"/>
          </a:p>
        </p:txBody>
      </p:sp>
      <p:pic>
        <p:nvPicPr>
          <p:cNvPr id="5122" name="Picture 2" descr="C:\Users\admin\Desktop\еллінізм\Птолемей ІІ і його дружина Арсіноя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6215106" cy="63579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еллінізм\еллінізм 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06438"/>
            <a:ext cx="8501121" cy="57229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еллінізм\Александрійський мая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3" y="603250"/>
            <a:ext cx="7000924" cy="53975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еллінізм\еллінізм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11138"/>
            <a:ext cx="6643734" cy="63611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еллінізм\еллініз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429684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6" y="609600"/>
            <a:ext cx="2071702" cy="4105284"/>
          </a:xfrm>
        </p:spPr>
        <p:txBody>
          <a:bodyPr>
            <a:normAutofit/>
          </a:bodyPr>
          <a:lstStyle/>
          <a:p>
            <a:r>
              <a:rPr lang="uk-UA" sz="2800" dirty="0" smtClean="0"/>
              <a:t>Колос  </a:t>
            </a:r>
            <a:br>
              <a:rPr lang="uk-UA" sz="2800" dirty="0" smtClean="0"/>
            </a:br>
            <a:r>
              <a:rPr lang="uk-UA" sz="2800" dirty="0" smtClean="0"/>
              <a:t>Родоський</a:t>
            </a:r>
            <a:endParaRPr lang="ru-RU" sz="2800" dirty="0"/>
          </a:p>
        </p:txBody>
      </p:sp>
      <p:pic>
        <p:nvPicPr>
          <p:cNvPr id="8194" name="Picture 2" descr="C:\Users\admin\Desktop\еллінізм\еллінізм 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17475"/>
            <a:ext cx="5286412" cy="6526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5074" y="3857628"/>
            <a:ext cx="2643206" cy="2714644"/>
          </a:xfrm>
        </p:spPr>
        <p:txBody>
          <a:bodyPr>
            <a:normAutofit/>
          </a:bodyPr>
          <a:lstStyle/>
          <a:p>
            <a:r>
              <a:rPr lang="uk-UA" sz="2800" dirty="0" smtClean="0"/>
              <a:t>Єгипетський бог-шакал Анубіс веде грека на той світ</a:t>
            </a:r>
            <a:endParaRPr lang="ru-RU" sz="2800" dirty="0"/>
          </a:p>
        </p:txBody>
      </p:sp>
      <p:pic>
        <p:nvPicPr>
          <p:cNvPr id="9218" name="Picture 2" descr="C:\Users\admin\Desktop\еллінізм\Єгинетський бог-шакал Анубіс веде грека на той сві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9" y="214290"/>
            <a:ext cx="5197502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215082"/>
            <a:ext cx="8643998" cy="42862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Бог  Нілу</a:t>
            </a:r>
            <a:endParaRPr lang="ru-RU" dirty="0"/>
          </a:p>
        </p:txBody>
      </p:sp>
      <p:pic>
        <p:nvPicPr>
          <p:cNvPr id="10242" name="Picture 2" descr="C:\Users\admin\Desktop\еллінізм\бог Ніл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98463"/>
            <a:ext cx="8786874" cy="57451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112</TotalTime>
  <Words>58</Words>
  <Application>Microsoft Office PowerPoint</Application>
  <PresentationFormat>Экран (4:3)</PresentationFormat>
  <Paragraphs>12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Елліністичні держави в IV-ІІ ст. до н.е. Елліністична культура</vt:lpstr>
      <vt:lpstr>Птолемей з дружиною Арсіноєю</vt:lpstr>
      <vt:lpstr>Слайд 3</vt:lpstr>
      <vt:lpstr>Слайд 4</vt:lpstr>
      <vt:lpstr>Слайд 5</vt:lpstr>
      <vt:lpstr>Слайд 6</vt:lpstr>
      <vt:lpstr>Колос   Родоський</vt:lpstr>
      <vt:lpstr>Єгипетський бог-шакал Анубіс веде грека на той світ</vt:lpstr>
      <vt:lpstr>Бог  Нілу</vt:lpstr>
      <vt:lpstr>Пергамський вівтар. (Берлінський музей.)</vt:lpstr>
      <vt:lpstr>Театр у Пальмірі ( Сирія. Сучасний вигляд.)</vt:lpstr>
      <vt:lpstr>Лаокоон і сини</vt:lpstr>
      <vt:lpstr>Ніка Самофракійська</vt:lpstr>
      <vt:lpstr>Афродіта  Мілоська</vt:lpstr>
      <vt:lpstr>Жінка доби еллінізму          Юнак у золотому вінку</vt:lpstr>
      <vt:lpstr>Діоген у бочці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Елліністичні держави в IV-ІІ ст. до н.е. Елліністична культура</dc:title>
  <dc:creator>admin</dc:creator>
  <cp:lastModifiedBy>admin</cp:lastModifiedBy>
  <cp:revision>13</cp:revision>
  <dcterms:created xsi:type="dcterms:W3CDTF">2013-02-24T10:53:11Z</dcterms:created>
  <dcterms:modified xsi:type="dcterms:W3CDTF">2013-02-26T20:39:23Z</dcterms:modified>
</cp:coreProperties>
</file>