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36496" cy="6624736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2111360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1</cp:revision>
  <dcterms:created xsi:type="dcterms:W3CDTF">2014-03-20T07:40:20Z</dcterms:created>
  <dcterms:modified xsi:type="dcterms:W3CDTF">2014-03-20T07:41:09Z</dcterms:modified>
</cp:coreProperties>
</file>