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794184F-176B-43B1-8BF9-9F30A4A9B23A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484EA54-D0F8-4014-B7BE-596F7D1A857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727575" y="88900"/>
            <a:ext cx="4248150" cy="11874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Встановлення нацистської диктатури</a:t>
            </a: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831181"/>
            <a:ext cx="3997970" cy="5953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uk-UA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Підпал рейхстагу,репресії проти комуністів(1933р.)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01925" y="4489450"/>
            <a:ext cx="3960813" cy="7921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1934р. – Гітлер отримав повноваження президента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6043" y="1025525"/>
            <a:ext cx="3960813" cy="6477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uk-UA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30.01.1933р</a:t>
            </a: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Президент Гіденбург </a:t>
            </a:r>
            <a:r>
              <a:rPr lang="uk-UA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призначає </a:t>
            </a: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Гітлера рейхсканцлером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83188" y="6176963"/>
            <a:ext cx="3960812" cy="6492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uk-UA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«ніч довгих ножів»,подолання внутріпартійної опозиції(30.06.1934 р.) 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32250" y="5362575"/>
            <a:ext cx="4068763" cy="6477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uk-UA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1934р.- ліквідація ландтагів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16013" y="2636838"/>
            <a:ext cx="4311650" cy="9683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виборах НСДАП отримала 44 % голосів,стає більшістю у парламенті(1933) р.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20875" y="3678238"/>
            <a:ext cx="4271963" cy="7635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Заборона всіх партій, крім НСДАП ( 1933р.)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 flipH="1">
            <a:off x="4005263" y="1276350"/>
            <a:ext cx="2846387" cy="163513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flipH="1">
            <a:off x="5032375" y="1276350"/>
            <a:ext cx="1819275" cy="1044575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 flipH="1">
            <a:off x="5519738" y="1276350"/>
            <a:ext cx="1331912" cy="153035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</p:cNvCxnSpPr>
          <p:nvPr/>
        </p:nvCxnSpPr>
        <p:spPr>
          <a:xfrm flipH="1">
            <a:off x="6005513" y="1276350"/>
            <a:ext cx="846137" cy="23002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</p:cNvCxnSpPr>
          <p:nvPr/>
        </p:nvCxnSpPr>
        <p:spPr>
          <a:xfrm flipH="1">
            <a:off x="6473825" y="1276350"/>
            <a:ext cx="377825" cy="306070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2"/>
          </p:cNvCxnSpPr>
          <p:nvPr/>
        </p:nvCxnSpPr>
        <p:spPr>
          <a:xfrm>
            <a:off x="6851650" y="1276350"/>
            <a:ext cx="341313" cy="400050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4" idx="2"/>
          </p:cNvCxnSpPr>
          <p:nvPr/>
        </p:nvCxnSpPr>
        <p:spPr>
          <a:xfrm>
            <a:off x="6851650" y="1276350"/>
            <a:ext cx="1709738" cy="4873625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91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</TotalTime>
  <Words>58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Презентация PowerPoint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XTreme.ws</cp:lastModifiedBy>
  <cp:revision>1</cp:revision>
  <dcterms:created xsi:type="dcterms:W3CDTF">2014-03-25T09:19:21Z</dcterms:created>
  <dcterms:modified xsi:type="dcterms:W3CDTF">2014-03-25T09:22:49Z</dcterms:modified>
</cp:coreProperties>
</file>