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6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4E4FA-7EF9-401B-8512-7E49D2E787C9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1E6A3-61E5-4FB5-A823-E80444D791B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4E4FA-7EF9-401B-8512-7E49D2E787C9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E6A3-61E5-4FB5-A823-E80444D791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4E4FA-7EF9-401B-8512-7E49D2E787C9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E6A3-61E5-4FB5-A823-E80444D791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5B4E4FA-7EF9-401B-8512-7E49D2E787C9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0581E6A3-61E5-4FB5-A823-E80444D791B9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4E4FA-7EF9-401B-8512-7E49D2E787C9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E6A3-61E5-4FB5-A823-E80444D791B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4E4FA-7EF9-401B-8512-7E49D2E787C9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E6A3-61E5-4FB5-A823-E80444D791B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E6A3-61E5-4FB5-A823-E80444D791B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4E4FA-7EF9-401B-8512-7E49D2E787C9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4E4FA-7EF9-401B-8512-7E49D2E787C9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E6A3-61E5-4FB5-A823-E80444D791B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4E4FA-7EF9-401B-8512-7E49D2E787C9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E6A3-61E5-4FB5-A823-E80444D791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5B4E4FA-7EF9-401B-8512-7E49D2E787C9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1E6A3-61E5-4FB5-A823-E80444D791B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4E4FA-7EF9-401B-8512-7E49D2E787C9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1E6A3-61E5-4FB5-A823-E80444D791B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5B4E4FA-7EF9-401B-8512-7E49D2E787C9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0581E6A3-61E5-4FB5-A823-E80444D791B9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27784" y="1052736"/>
            <a:ext cx="3668607" cy="507342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pPr algn="ctr"/>
            <a:r>
              <a:rPr lang="uk-UA" dirty="0" smtClean="0"/>
              <a:t>Адольф Гітлер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44080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/>
              <a:t>1.Дитинство та юнність</a:t>
            </a:r>
          </a:p>
          <a:p>
            <a:pPr marL="0" indent="0" algn="ctr">
              <a:buNone/>
            </a:pPr>
            <a:r>
              <a:rPr lang="uk-UA" dirty="0" smtClean="0"/>
              <a:t>2.Участь у Першій світовій війні</a:t>
            </a:r>
            <a:endParaRPr lang="uk-UA" dirty="0"/>
          </a:p>
          <a:p>
            <a:pPr marL="0" indent="0" algn="ctr">
              <a:buNone/>
            </a:pPr>
            <a:r>
              <a:rPr lang="uk-UA" dirty="0" smtClean="0"/>
              <a:t>3.Шлях до влади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uk-UA" dirty="0" smtClean="0"/>
              <a:t>План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708920"/>
            <a:ext cx="5826224" cy="3976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35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20" y="836712"/>
            <a:ext cx="8435280" cy="6264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400" dirty="0" smtClean="0"/>
              <a:t>Клара Гітлер(Пельцль)             Алоїс Гітлер(Шикельгрубер) </a:t>
            </a:r>
          </a:p>
          <a:p>
            <a:pPr marL="0" indent="0">
              <a:buNone/>
            </a:pPr>
            <a:endParaRPr lang="uk-UA" sz="2800" dirty="0"/>
          </a:p>
          <a:p>
            <a:pPr marL="0" indent="0">
              <a:buNone/>
            </a:pPr>
            <a:endParaRPr lang="uk-UA" sz="2800" dirty="0" smtClean="0"/>
          </a:p>
          <a:p>
            <a:pPr marL="0" indent="0">
              <a:buNone/>
            </a:pPr>
            <a:endParaRPr lang="uk-UA" sz="2800" dirty="0"/>
          </a:p>
          <a:p>
            <a:pPr marL="0" indent="0">
              <a:buNone/>
            </a:pPr>
            <a:endParaRPr lang="uk-UA" sz="2800" dirty="0" smtClean="0"/>
          </a:p>
          <a:p>
            <a:pPr marL="0" indent="0">
              <a:buNone/>
            </a:pPr>
            <a:endParaRPr lang="uk-UA" sz="2800" dirty="0"/>
          </a:p>
          <a:p>
            <a:pPr marL="0" indent="0">
              <a:buNone/>
            </a:pPr>
            <a:endParaRPr lang="uk-UA" sz="2800" dirty="0" smtClean="0"/>
          </a:p>
          <a:p>
            <a:pPr marL="0" indent="0">
              <a:buNone/>
            </a:pPr>
            <a:endParaRPr lang="uk-UA" sz="2800" dirty="0"/>
          </a:p>
          <a:p>
            <a:pPr marL="0" indent="0">
              <a:buNone/>
            </a:pPr>
            <a:endParaRPr lang="uk-UA" sz="2800" dirty="0"/>
          </a:p>
          <a:p>
            <a:pPr marL="0" indent="0">
              <a:buNone/>
            </a:pPr>
            <a:r>
              <a:rPr lang="uk-UA" sz="2000" dirty="0" smtClean="0"/>
              <a:t>Мати була молодша від батька на 23 р.  </a:t>
            </a:r>
          </a:p>
          <a:p>
            <a:pPr marL="0" indent="0">
              <a:buNone/>
            </a:pPr>
            <a:r>
              <a:rPr lang="uk-UA" sz="2000" dirty="0"/>
              <a:t> </a:t>
            </a:r>
            <a:r>
              <a:rPr lang="uk-UA" sz="2000" dirty="0" smtClean="0"/>
              <a:t>                                        </a:t>
            </a:r>
          </a:p>
          <a:p>
            <a:pPr marL="0" indent="0">
              <a:buNone/>
            </a:pPr>
            <a:r>
              <a:rPr lang="uk-UA" sz="2000" dirty="0"/>
              <a:t> </a:t>
            </a:r>
            <a:r>
              <a:rPr lang="uk-UA" sz="2000" dirty="0" smtClean="0"/>
              <a:t>                                                                             У батька це був третій шлюб</a:t>
            </a:r>
            <a:endParaRPr lang="ru-RU" sz="20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78098"/>
          </a:xfrm>
        </p:spPr>
        <p:txBody>
          <a:bodyPr>
            <a:normAutofit/>
          </a:bodyPr>
          <a:lstStyle/>
          <a:p>
            <a:r>
              <a:rPr lang="uk-UA" sz="3200" b="1" i="1" dirty="0" smtClean="0"/>
              <a:t>Дитинство та юнність</a:t>
            </a:r>
            <a:endParaRPr lang="ru-RU" sz="3200" b="1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89" y="1340768"/>
            <a:ext cx="28956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125" y="1628800"/>
            <a:ext cx="3628685" cy="4327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6046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7504" y="1124744"/>
            <a:ext cx="8579296" cy="50014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1400" dirty="0" smtClean="0"/>
              <a:t>Шкільна фотографія 1901 р.  </a:t>
            </a:r>
          </a:p>
          <a:p>
            <a:pPr marL="0" indent="0">
              <a:buNone/>
            </a:pPr>
            <a:endParaRPr lang="uk-UA" sz="1400" dirty="0"/>
          </a:p>
          <a:p>
            <a:pPr marL="0" indent="0">
              <a:buNone/>
            </a:pPr>
            <a:endParaRPr lang="uk-UA" sz="1400" dirty="0" smtClean="0"/>
          </a:p>
          <a:p>
            <a:pPr marL="0" indent="0">
              <a:buNone/>
            </a:pPr>
            <a:endParaRPr lang="uk-UA" sz="1400" dirty="0"/>
          </a:p>
          <a:p>
            <a:pPr marL="0" indent="0">
              <a:buNone/>
            </a:pPr>
            <a:endParaRPr lang="uk-UA" sz="1400" dirty="0" smtClean="0"/>
          </a:p>
          <a:p>
            <a:pPr marL="0" indent="0">
              <a:buNone/>
            </a:pPr>
            <a:endParaRPr lang="uk-UA" sz="1400" dirty="0"/>
          </a:p>
          <a:p>
            <a:pPr marL="0" indent="0">
              <a:buNone/>
            </a:pPr>
            <a:endParaRPr lang="uk-UA" sz="1400" dirty="0" smtClean="0"/>
          </a:p>
          <a:p>
            <a:pPr marL="0" indent="0">
              <a:buNone/>
            </a:pPr>
            <a:endParaRPr lang="uk-UA" sz="1400" dirty="0"/>
          </a:p>
          <a:p>
            <a:pPr marL="0" indent="0">
              <a:buNone/>
            </a:pPr>
            <a:endParaRPr lang="uk-UA" sz="1400" dirty="0" smtClean="0"/>
          </a:p>
          <a:p>
            <a:pPr marL="0" indent="0">
              <a:buNone/>
            </a:pPr>
            <a:endParaRPr lang="uk-UA" sz="1400" dirty="0"/>
          </a:p>
          <a:p>
            <a:pPr marL="0" indent="0">
              <a:buNone/>
            </a:pPr>
            <a:endParaRPr lang="uk-UA" sz="1400" dirty="0" smtClean="0"/>
          </a:p>
          <a:p>
            <a:pPr marL="0" indent="0">
              <a:buNone/>
            </a:pPr>
            <a:r>
              <a:rPr lang="uk-UA" sz="1400" dirty="0" smtClean="0"/>
              <a:t>. </a:t>
            </a:r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-315416"/>
            <a:ext cx="8481919" cy="1733054"/>
          </a:xfrm>
        </p:spPr>
        <p:txBody>
          <a:bodyPr>
            <a:normAutofit/>
          </a:bodyPr>
          <a:lstStyle/>
          <a:p>
            <a:pPr algn="l"/>
            <a:r>
              <a:rPr lang="uk-UA" sz="2800" b="1" i="1" dirty="0" smtClean="0"/>
              <a:t>                                                       </a:t>
            </a:r>
            <a:r>
              <a:rPr lang="uk-UA" sz="1600" b="1" dirty="0" smtClean="0">
                <a:latin typeface="Calibri" pitchFamily="34" charset="0"/>
                <a:cs typeface="Calibri" pitchFamily="34" charset="0"/>
              </a:rPr>
              <a:t>свідоцтво про народження </a:t>
            </a:r>
            <a:br>
              <a:rPr lang="uk-UA" sz="1600" b="1" dirty="0" smtClean="0">
                <a:latin typeface="Calibri" pitchFamily="34" charset="0"/>
                <a:cs typeface="Calibri" pitchFamily="34" charset="0"/>
              </a:rPr>
            </a:br>
            <a:r>
              <a:rPr lang="uk-UA" sz="1600" b="1" dirty="0" smtClean="0">
                <a:latin typeface="Calibri" pitchFamily="34" charset="0"/>
                <a:cs typeface="Calibri" pitchFamily="34" charset="0"/>
              </a:rPr>
              <a:t>                                                                                                                   </a:t>
            </a:r>
            <a:r>
              <a:rPr lang="ru-RU" sz="1600" b="1" dirty="0" err="1" smtClean="0">
                <a:latin typeface="Calibri" pitchFamily="34" charset="0"/>
                <a:cs typeface="Calibri" pitchFamily="34" charset="0"/>
              </a:rPr>
              <a:t>Гітлера</a:t>
            </a:r>
            <a:r>
              <a:rPr lang="ru-RU" sz="1600" b="1" dirty="0" smtClean="0">
                <a:latin typeface="Calibri" pitchFamily="34" charset="0"/>
                <a:cs typeface="Calibri" pitchFamily="34" charset="0"/>
              </a:rPr>
              <a:t> 1889 р.</a:t>
            </a:r>
            <a:br>
              <a:rPr lang="ru-RU" sz="1600" b="1" dirty="0" smtClean="0">
                <a:latin typeface="Calibri" pitchFamily="34" charset="0"/>
                <a:cs typeface="Calibri" pitchFamily="34" charset="0"/>
              </a:rPr>
            </a:br>
            <a:r>
              <a:rPr lang="ru-RU" sz="1600" b="1" dirty="0" smtClean="0">
                <a:latin typeface="Calibri" pitchFamily="34" charset="0"/>
                <a:cs typeface="Calibri" pitchFamily="34" charset="0"/>
              </a:rPr>
              <a:t>                                                                                                                 </a:t>
            </a:r>
            <a:r>
              <a:rPr lang="ru-RU" sz="1600" b="1" dirty="0" err="1" smtClean="0">
                <a:latin typeface="Calibri" pitchFamily="34" charset="0"/>
                <a:cs typeface="Calibri" pitchFamily="34" charset="0"/>
              </a:rPr>
              <a:t>Braunau</a:t>
            </a:r>
            <a:r>
              <a:rPr lang="ru-RU" sz="1600" b="1" dirty="0" smtClean="0">
                <a:latin typeface="Calibri" pitchFamily="34" charset="0"/>
                <a:cs typeface="Calibri" pitchFamily="34" charset="0"/>
              </a:rPr>
              <a:t> , </a:t>
            </a:r>
            <a:r>
              <a:rPr lang="ru-RU" sz="1600" b="1" dirty="0" err="1" smtClean="0">
                <a:latin typeface="Calibri" pitchFamily="34" charset="0"/>
                <a:cs typeface="Calibri" pitchFamily="34" charset="0"/>
              </a:rPr>
              <a:t>Австрія</a:t>
            </a:r>
            <a:endParaRPr lang="ru-RU" sz="16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293096"/>
            <a:ext cx="5250160" cy="2401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5034136" cy="251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2194" y="319656"/>
            <a:ext cx="2721806" cy="3973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77605" y="4293096"/>
            <a:ext cx="3024336" cy="2088232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/>
              <a:t>В школі нічим не відрізнявся від однолітків,навчався без особливих старань,мав нахили лише до живопису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515233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838575" y="260350"/>
            <a:ext cx="5305425" cy="58658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1600" dirty="0" smtClean="0"/>
              <a:t>У </a:t>
            </a:r>
            <a:r>
              <a:rPr lang="uk-UA" sz="1600" dirty="0"/>
              <a:t>1907 р. робить спробу вступити до Віденської академії мистецтв, але без успіху. Смерть батьків</a:t>
            </a:r>
            <a:r>
              <a:rPr lang="uk-UA" sz="1600" b="1" dirty="0"/>
              <a:t> </a:t>
            </a:r>
            <a:r>
              <a:rPr lang="uk-UA" sz="1600" dirty="0"/>
              <a:t>підірвала його матеріальне </a:t>
            </a:r>
            <a:r>
              <a:rPr lang="uk-UA" sz="1600" dirty="0" smtClean="0"/>
              <a:t>становище, Гітлер намагається самостій­но влаштувати свою долю. Переїздить </a:t>
            </a:r>
            <a:r>
              <a:rPr lang="uk-UA" sz="1600" dirty="0"/>
              <a:t>до Відня, де живе вкрай скромно. Мешкає у притулку для безробітних, харчується у столовій для </a:t>
            </a:r>
            <a:r>
              <a:rPr lang="uk-UA" sz="1600" dirty="0" smtClean="0"/>
              <a:t>безробітних,невживає </a:t>
            </a:r>
            <a:r>
              <a:rPr lang="uk-UA" sz="1600" dirty="0"/>
              <a:t>спиртного, намагається якось заробити на життя продажем ка­ртин і робить ще одну спробу вступити до академії. Вільний час проводить за безсистемним читанням напівнаукової, політичної, містичної літерату­ри, веде палкі політичні дискусії з такими ж, як він, часто відвідує театр. </a:t>
            </a:r>
            <a:r>
              <a:rPr lang="uk-UA" sz="1600" dirty="0" smtClean="0"/>
              <a:t> </a:t>
            </a:r>
          </a:p>
          <a:p>
            <a:pPr marL="0" indent="0">
              <a:buNone/>
            </a:pPr>
            <a:r>
              <a:rPr lang="uk-UA" sz="1600" dirty="0"/>
              <a:t> </a:t>
            </a:r>
            <a:r>
              <a:rPr lang="uk-UA" sz="1600" dirty="0" smtClean="0"/>
              <a:t>                                                          </a:t>
            </a:r>
            <a:r>
              <a:rPr lang="uk-UA" sz="1600" dirty="0" smtClean="0">
                <a:solidFill>
                  <a:schemeClr val="bg1"/>
                </a:solidFill>
              </a:rPr>
              <a:t>Малюнки А.Гітлера</a:t>
            </a:r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071" y="19594"/>
            <a:ext cx="2185267" cy="3033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" y="3645024"/>
            <a:ext cx="2627783" cy="2111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endParaRPr lang="ru-RU" sz="1600" dirty="0" smtClean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endParaRPr lang="ru-RU" sz="1600" dirty="0" smtClean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endParaRPr lang="ru-RU" sz="1600" dirty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endParaRPr lang="ru-RU" sz="1600" dirty="0" smtClean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endParaRPr lang="ru-RU" sz="1600" dirty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endParaRPr lang="ru-RU" sz="1600" dirty="0" smtClean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endParaRPr lang="ru-RU" sz="1600" dirty="0">
              <a:solidFill>
                <a:prstClr val="black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117644"/>
            <a:ext cx="2475129" cy="2700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472" y="3554413"/>
            <a:ext cx="2265549" cy="2964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7338" y="2991182"/>
            <a:ext cx="2286000" cy="112646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1600" dirty="0">
                <a:solidFill>
                  <a:prstClr val="black"/>
                </a:solidFill>
              </a:rPr>
              <a:t>Таким </a:t>
            </a:r>
            <a:r>
              <a:rPr lang="ru-RU" sz="1600" dirty="0" err="1">
                <a:solidFill>
                  <a:prstClr val="black"/>
                </a:solidFill>
              </a:rPr>
              <a:t>побачив</a:t>
            </a:r>
            <a:r>
              <a:rPr lang="ru-RU" sz="1600" dirty="0">
                <a:solidFill>
                  <a:prstClr val="black"/>
                </a:solidFill>
              </a:rPr>
              <a:t> </a:t>
            </a:r>
            <a:r>
              <a:rPr lang="ru-RU" sz="1600" dirty="0" err="1">
                <a:solidFill>
                  <a:prstClr val="black"/>
                </a:solidFill>
              </a:rPr>
              <a:t>сімнадцятирічного</a:t>
            </a:r>
            <a:r>
              <a:rPr lang="ru-RU" sz="1600" dirty="0">
                <a:solidFill>
                  <a:prstClr val="black"/>
                </a:solidFill>
              </a:rPr>
              <a:t> </a:t>
            </a:r>
          </a:p>
          <a:p>
            <a:pPr lvl="0">
              <a:spcBef>
                <a:spcPct val="20000"/>
              </a:spcBef>
            </a:pPr>
            <a:r>
              <a:rPr lang="ru-RU" sz="1600" dirty="0">
                <a:solidFill>
                  <a:prstClr val="black"/>
                </a:solidFill>
              </a:rPr>
              <a:t>Адольфа </a:t>
            </a:r>
            <a:r>
              <a:rPr lang="ru-RU" sz="1600" dirty="0" err="1">
                <a:solidFill>
                  <a:prstClr val="black"/>
                </a:solidFill>
              </a:rPr>
              <a:t>Гітлера</a:t>
            </a:r>
            <a:r>
              <a:rPr lang="ru-RU" sz="1600" dirty="0">
                <a:solidFill>
                  <a:prstClr val="black"/>
                </a:solidFill>
              </a:rPr>
              <a:t> </a:t>
            </a:r>
            <a:r>
              <a:rPr lang="ru-RU" sz="1600" dirty="0" err="1">
                <a:solidFill>
                  <a:prstClr val="black"/>
                </a:solidFill>
              </a:rPr>
              <a:t>його</a:t>
            </a:r>
            <a:r>
              <a:rPr lang="ru-RU" sz="1600" dirty="0">
                <a:solidFill>
                  <a:prstClr val="black"/>
                </a:solidFill>
              </a:rPr>
              <a:t> </a:t>
            </a:r>
            <a:r>
              <a:rPr lang="ru-RU" sz="1600" dirty="0" err="1">
                <a:solidFill>
                  <a:prstClr val="black"/>
                </a:solidFill>
              </a:rPr>
              <a:t>однокласник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176" y="3554413"/>
            <a:ext cx="2690911" cy="1822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9825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96752"/>
            <a:ext cx="8748464" cy="566124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15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Доброволець</a:t>
            </a:r>
            <a:r>
              <a:rPr lang="ru-RU" sz="15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5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Гітлер</a:t>
            </a:r>
            <a:r>
              <a:rPr lang="ru-RU" sz="15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(справа)</a:t>
            </a:r>
          </a:p>
          <a:p>
            <a:pPr marL="0" indent="0">
              <a:buNone/>
            </a:pPr>
            <a:r>
              <a:rPr lang="ru-RU" sz="15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в </a:t>
            </a:r>
            <a:r>
              <a:rPr lang="ru-RU" sz="15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складі</a:t>
            </a:r>
            <a:r>
              <a:rPr lang="ru-RU" sz="15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 2-го </a:t>
            </a:r>
            <a:r>
              <a:rPr lang="ru-RU" sz="15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баварського</a:t>
            </a:r>
            <a:r>
              <a:rPr lang="ru-RU" sz="15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pPr marL="0" indent="0">
              <a:buNone/>
            </a:pPr>
            <a:r>
              <a:rPr lang="ru-RU" sz="15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пехотного полку </a:t>
            </a:r>
            <a:r>
              <a:rPr lang="ru-RU" sz="15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Баварскої</a:t>
            </a:r>
            <a:r>
              <a:rPr lang="ru-RU" sz="15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5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армії</a:t>
            </a:r>
            <a:r>
              <a:rPr lang="ru-RU" sz="15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pPr marL="0" indent="0">
              <a:buNone/>
            </a:pPr>
            <a:r>
              <a:rPr lang="ru-RU" sz="15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під</a:t>
            </a:r>
            <a:r>
              <a:rPr lang="ru-RU" sz="15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час  </a:t>
            </a:r>
            <a:r>
              <a:rPr lang="ru-RU" sz="15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Першої</a:t>
            </a:r>
            <a:r>
              <a:rPr lang="ru-RU" sz="15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5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світової</a:t>
            </a:r>
            <a:r>
              <a:rPr lang="ru-RU" sz="15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. 1916 р </a:t>
            </a:r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                                                                </a:t>
            </a:r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r>
              <a:rPr lang="ru-RU" sz="1400" dirty="0" smtClean="0"/>
              <a:t>                                                                          </a:t>
            </a:r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r>
              <a:rPr lang="ru-RU" sz="1400" dirty="0" smtClean="0">
                <a:solidFill>
                  <a:schemeClr val="bg1"/>
                </a:solidFill>
              </a:rPr>
              <a:t>                                                                             </a:t>
            </a:r>
            <a:r>
              <a:rPr lang="ru-RU" sz="15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Гітлер</a:t>
            </a:r>
            <a:r>
              <a:rPr lang="ru-RU" sz="15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(</a:t>
            </a:r>
            <a:r>
              <a:rPr lang="ru-RU" sz="15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останній</a:t>
            </a:r>
            <a:r>
              <a:rPr lang="ru-RU" sz="15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ряд, </a:t>
            </a:r>
            <a:r>
              <a:rPr lang="ru-RU" sz="15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другий</a:t>
            </a:r>
            <a:r>
              <a:rPr lang="ru-RU" sz="15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справа) у </a:t>
            </a:r>
            <a:r>
              <a:rPr lang="ru-RU" sz="15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військовому</a:t>
            </a:r>
            <a:r>
              <a:rPr lang="ru-RU" sz="15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5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шпиталі</a:t>
            </a:r>
            <a:r>
              <a:rPr lang="ru-RU" sz="15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. 1918 г.</a:t>
            </a:r>
            <a:endParaRPr lang="ru-RU" sz="15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6868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uk-UA" sz="3200" b="1" i="1" dirty="0" smtClean="0"/>
              <a:t>Участь у Першій світовій війні</a:t>
            </a:r>
            <a:endParaRPr lang="ru-RU" sz="3200" b="1" i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20888"/>
            <a:ext cx="2880320" cy="4323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6156176" y="116632"/>
            <a:ext cx="2576830" cy="4049395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212976"/>
            <a:ext cx="4481606" cy="3148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07904" y="1052736"/>
            <a:ext cx="2448272" cy="201622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/>
              <a:t>За дисциплінованість йому присвоюють звання «єфрейтор» і нагороджують Залізним хрестом </a:t>
            </a:r>
            <a:r>
              <a:rPr lang="en-US" dirty="0"/>
              <a:t>II </a:t>
            </a:r>
            <a:r>
              <a:rPr lang="uk-UA" dirty="0"/>
              <a:t>ступеня, а згодом і І ступеня.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7454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dirty="0" smtClean="0"/>
              <a:t>                                                              </a:t>
            </a:r>
          </a:p>
          <a:p>
            <a:pPr marL="0" indent="0"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                                                                                      </a:t>
            </a:r>
            <a:r>
              <a:rPr lang="ru-RU" sz="1400" dirty="0" smtClean="0">
                <a:solidFill>
                  <a:schemeClr val="bg1"/>
                </a:solidFill>
              </a:rPr>
              <a:t>Нова </a:t>
            </a:r>
            <a:r>
              <a:rPr lang="ru-RU" sz="1400" dirty="0" err="1" smtClean="0">
                <a:solidFill>
                  <a:schemeClr val="bg1"/>
                </a:solidFill>
              </a:rPr>
              <a:t>зірка</a:t>
            </a:r>
            <a:r>
              <a:rPr lang="ru-RU" sz="1400" dirty="0" smtClean="0">
                <a:solidFill>
                  <a:schemeClr val="bg1"/>
                </a:solidFill>
              </a:rPr>
              <a:t> </a:t>
            </a:r>
            <a:r>
              <a:rPr lang="ru-RU" sz="1400" dirty="0" err="1" smtClean="0">
                <a:solidFill>
                  <a:schemeClr val="bg1"/>
                </a:solidFill>
              </a:rPr>
              <a:t>німецької</a:t>
            </a:r>
            <a:r>
              <a:rPr lang="ru-RU" sz="1400" dirty="0" smtClean="0">
                <a:solidFill>
                  <a:schemeClr val="bg1"/>
                </a:solidFill>
              </a:rPr>
              <a:t> </a:t>
            </a:r>
            <a:r>
              <a:rPr lang="ru-RU" sz="1400" dirty="0" err="1" smtClean="0">
                <a:solidFill>
                  <a:schemeClr val="bg1"/>
                </a:solidFill>
              </a:rPr>
              <a:t>політики</a:t>
            </a:r>
            <a:r>
              <a:rPr lang="ru-RU" sz="1400" dirty="0" smtClean="0">
                <a:solidFill>
                  <a:schemeClr val="bg1"/>
                </a:solidFill>
              </a:rPr>
              <a:t>. 1921 р.</a:t>
            </a:r>
          </a:p>
          <a:p>
            <a:pPr marL="0" indent="0">
              <a:buNone/>
            </a:pPr>
            <a:endParaRPr lang="ru-RU" sz="14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1400" dirty="0" err="1" smtClean="0">
                <a:solidFill>
                  <a:schemeClr val="bg1"/>
                </a:solidFill>
              </a:rPr>
              <a:t>Гітлер</a:t>
            </a:r>
            <a:r>
              <a:rPr lang="ru-RU" sz="1400" dirty="0" smtClean="0">
                <a:solidFill>
                  <a:schemeClr val="bg1"/>
                </a:solidFill>
              </a:rPr>
              <a:t> – </a:t>
            </a:r>
            <a:r>
              <a:rPr lang="ru-RU" sz="1400" dirty="0" err="1" smtClean="0">
                <a:solidFill>
                  <a:schemeClr val="bg1"/>
                </a:solidFill>
              </a:rPr>
              <a:t>талановитий</a:t>
            </a:r>
            <a:r>
              <a:rPr lang="ru-RU" sz="1400" dirty="0" smtClean="0">
                <a:solidFill>
                  <a:schemeClr val="bg1"/>
                </a:solidFill>
              </a:rPr>
              <a:t> оратор 1933 р.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4536504" cy="1124744"/>
          </a:xfrm>
        </p:spPr>
        <p:txBody>
          <a:bodyPr>
            <a:normAutofit/>
          </a:bodyPr>
          <a:lstStyle/>
          <a:p>
            <a:pPr algn="l"/>
            <a:r>
              <a:rPr lang="uk-UA" sz="3200" b="1" i="1" dirty="0" smtClean="0"/>
              <a:t>Шлях до влади</a:t>
            </a:r>
            <a:endParaRPr lang="ru-RU" sz="3200" b="1" i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27602"/>
            <a:ext cx="5103312" cy="3999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124744"/>
            <a:ext cx="3168352" cy="4746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85860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0524" y="0"/>
            <a:ext cx="4977686" cy="3584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7463" y="3068957"/>
            <a:ext cx="3853061" cy="367241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uk-UA" sz="15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 Книга А.Гітлера «Майн Капф» (Моя боротьба)</a:t>
            </a:r>
          </a:p>
          <a:p>
            <a:pPr marL="0" indent="0">
              <a:buNone/>
            </a:pPr>
            <a:endParaRPr lang="uk-UA" sz="1400" dirty="0" smtClean="0"/>
          </a:p>
          <a:p>
            <a:pPr marL="0" indent="0">
              <a:buNone/>
            </a:pPr>
            <a:endParaRPr lang="uk-UA" sz="1400" dirty="0"/>
          </a:p>
          <a:p>
            <a:pPr marL="0" indent="0">
              <a:buNone/>
            </a:pPr>
            <a:endParaRPr lang="uk-UA" sz="1400" dirty="0" smtClean="0"/>
          </a:p>
          <a:p>
            <a:pPr marL="0" indent="0">
              <a:buNone/>
            </a:pPr>
            <a:endParaRPr lang="uk-UA" sz="1400" dirty="0"/>
          </a:p>
          <a:p>
            <a:pPr marL="0" indent="0">
              <a:buNone/>
            </a:pPr>
            <a:endParaRPr lang="uk-UA" sz="1400" dirty="0" smtClean="0"/>
          </a:p>
          <a:p>
            <a:pPr marL="0" indent="0">
              <a:buNone/>
            </a:pPr>
            <a:endParaRPr lang="uk-UA" sz="1400" dirty="0"/>
          </a:p>
          <a:p>
            <a:pPr marL="0" indent="0">
              <a:buNone/>
            </a:pPr>
            <a:endParaRPr lang="uk-UA" sz="1400" dirty="0" smtClean="0"/>
          </a:p>
          <a:p>
            <a:pPr marL="0" indent="0">
              <a:buNone/>
            </a:pPr>
            <a:endParaRPr lang="uk-UA" sz="1400" dirty="0"/>
          </a:p>
          <a:p>
            <a:pPr marL="0" indent="0">
              <a:buNone/>
            </a:pPr>
            <a:endParaRPr lang="uk-UA" sz="1400" dirty="0" smtClean="0"/>
          </a:p>
          <a:p>
            <a:pPr marL="0" indent="0">
              <a:buNone/>
            </a:pPr>
            <a:endParaRPr lang="uk-UA" sz="1400" dirty="0"/>
          </a:p>
          <a:p>
            <a:pPr marL="0" indent="0">
              <a:buNone/>
            </a:pPr>
            <a:endParaRPr lang="uk-UA" sz="1400" dirty="0" smtClean="0"/>
          </a:p>
          <a:p>
            <a:pPr marL="0" indent="0">
              <a:buNone/>
            </a:pPr>
            <a:endParaRPr lang="uk-UA" sz="1400" dirty="0" smtClean="0"/>
          </a:p>
          <a:p>
            <a:pPr marL="0" indent="0">
              <a:buNone/>
            </a:pPr>
            <a:r>
              <a:rPr lang="uk-UA" sz="15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Під час «Пивного путчу» 8 листопада 1923 р.</a:t>
            </a:r>
            <a:endParaRPr lang="ru-RU" sz="15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46603" y="3302409"/>
            <a:ext cx="4731523" cy="564447"/>
          </a:xfrm>
        </p:spPr>
        <p:txBody>
          <a:bodyPr>
            <a:normAutofit/>
          </a:bodyPr>
          <a:lstStyle/>
          <a:p>
            <a:r>
              <a:rPr lang="uk-UA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Мюнхенська пивна</a:t>
            </a:r>
            <a:endParaRPr lang="ru-RU" sz="14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7463" y="6184578"/>
            <a:ext cx="43725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sz="1600" dirty="0" smtClean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63" y="174881"/>
            <a:ext cx="3853061" cy="2894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282" y="3933056"/>
            <a:ext cx="3937620" cy="2625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56" y="3548141"/>
            <a:ext cx="4038648" cy="2856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69989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914577"/>
            <a:ext cx="5832648" cy="150958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uk-UA" sz="16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Пропагандистські фото «доброго» фюрера</a:t>
            </a:r>
          </a:p>
          <a:p>
            <a:pPr marL="0" indent="0">
              <a:buNone/>
            </a:pPr>
            <a:endParaRPr lang="uk-UA" sz="16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endParaRPr lang="uk-UA" sz="1400" dirty="0" smtClean="0"/>
          </a:p>
          <a:p>
            <a:pPr marL="0" indent="0">
              <a:buNone/>
            </a:pPr>
            <a:endParaRPr lang="uk-UA" sz="1400" dirty="0"/>
          </a:p>
          <a:p>
            <a:pPr marL="0" indent="0">
              <a:buNone/>
            </a:pPr>
            <a:endParaRPr lang="uk-UA" sz="1400" dirty="0" smtClean="0"/>
          </a:p>
          <a:p>
            <a:pPr marL="0" indent="0">
              <a:buNone/>
            </a:pPr>
            <a:r>
              <a:rPr lang="uk-UA" sz="1400" dirty="0" smtClean="0"/>
              <a:t>                                                                    </a:t>
            </a:r>
            <a:r>
              <a:rPr lang="uk-UA" sz="16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Масові </a:t>
            </a:r>
            <a:r>
              <a:rPr lang="uk-UA" sz="16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бивства жінок і дітей</a:t>
            </a:r>
          </a:p>
          <a:p>
            <a:endParaRPr lang="uk-UA" sz="16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84809"/>
            <a:ext cx="3240360" cy="679895"/>
          </a:xfrm>
        </p:spPr>
        <p:txBody>
          <a:bodyPr>
            <a:normAutofit/>
          </a:bodyPr>
          <a:lstStyle/>
          <a:p>
            <a:r>
              <a:rPr lang="uk-UA" sz="1400" dirty="0" smtClean="0"/>
              <a:t>                </a:t>
            </a:r>
            <a:r>
              <a:rPr lang="uk-UA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Діти в нацистському концтаборі</a:t>
            </a:r>
            <a:endParaRPr lang="ru-RU" sz="14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5708" y="84810"/>
            <a:ext cx="2448272" cy="3802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140968"/>
            <a:ext cx="3013949" cy="383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71911"/>
            <a:ext cx="2943225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40953" y="764704"/>
            <a:ext cx="3425320" cy="2912142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/>
              <a:t>А.Гітлер був ініціатором розв’язання і Другої світової війни, одним із організаторів масового винищення військовополонених і мирного населення на окупованих територіях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92016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289</TotalTime>
  <Words>317</Words>
  <Application>Microsoft Office PowerPoint</Application>
  <PresentationFormat>Экран (4:3)</PresentationFormat>
  <Paragraphs>97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Бумажная</vt:lpstr>
      <vt:lpstr>Адольф Гітлер</vt:lpstr>
      <vt:lpstr>План</vt:lpstr>
      <vt:lpstr>Дитинство та юнність</vt:lpstr>
      <vt:lpstr>                                                       свідоцтво про народження                                                                                                                     Гітлера 1889 р.                                                                                                                  Braunau , Австрія</vt:lpstr>
      <vt:lpstr>Презентация PowerPoint</vt:lpstr>
      <vt:lpstr>Участь у Першій світовій війні</vt:lpstr>
      <vt:lpstr>Шлях до влади</vt:lpstr>
      <vt:lpstr>Мюнхенська пивна</vt:lpstr>
      <vt:lpstr>                Діти в нацистському концтаборі</vt:lpstr>
    </vt:vector>
  </TitlesOfParts>
  <Company>Torrents.by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Адольф Гітлер</dc:title>
  <dc:creator>XTreme.ws</dc:creator>
  <cp:lastModifiedBy>XTreme.ws</cp:lastModifiedBy>
  <cp:revision>22</cp:revision>
  <dcterms:created xsi:type="dcterms:W3CDTF">2014-02-16T16:11:12Z</dcterms:created>
  <dcterms:modified xsi:type="dcterms:W3CDTF">2014-03-16T21:22:06Z</dcterms:modified>
</cp:coreProperties>
</file>