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8153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0309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8932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1120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0181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485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6426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4106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3614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0127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522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B2133-94E2-49EF-94F2-CE3AA7C4FCAB}" type="datetimeFigureOut">
              <a:rPr lang="ru-RU" smtClean="0"/>
              <a:pPr/>
              <a:t>07.06.2016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B2F5B-70F8-4344-A013-9339D84944F7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9281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1470025"/>
          </a:xfrm>
          <a:solidFill>
            <a:srgbClr val="FFFFCC">
              <a:alpha val="69020"/>
            </a:srgbClr>
          </a:solidFill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Стародавня Греція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645024"/>
            <a:ext cx="6400800" cy="17526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Тестування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3779912" y="5085184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6035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784976" cy="85010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Назвіть хронологічні межі Великої грецької колонізації: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300037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VI–ІІI </a:t>
            </a:r>
            <a:r>
              <a:rPr lang="uk-UA" dirty="0" err="1" smtClean="0"/>
              <a:t>cт</a:t>
            </a:r>
            <a:r>
              <a:rPr lang="uk-UA" dirty="0" smtClean="0"/>
              <a:t>. до н. е.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3786190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VIII–VI </a:t>
            </a:r>
            <a:r>
              <a:rPr lang="uk-UA" dirty="0" err="1" smtClean="0"/>
              <a:t>cт</a:t>
            </a:r>
            <a:r>
              <a:rPr lang="uk-UA" dirty="0" smtClean="0"/>
              <a:t>. до н. </a:t>
            </a:r>
            <a:r>
              <a:rPr lang="uk-UA" dirty="0" smtClean="0"/>
              <a:t>е</a:t>
            </a:r>
            <a:endParaRPr lang="ru-RU" dirty="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472" y="4643446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III–I </a:t>
            </a:r>
            <a:r>
              <a:rPr lang="uk-UA" dirty="0" err="1" smtClean="0"/>
              <a:t>cт</a:t>
            </a:r>
            <a:r>
              <a:rPr lang="uk-UA" dirty="0" smtClean="0"/>
              <a:t>. до н. е.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2143116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ХІ–VIІІ </a:t>
            </a:r>
            <a:r>
              <a:rPr lang="uk-UA" dirty="0" err="1" smtClean="0"/>
              <a:t>cт</a:t>
            </a:r>
            <a:r>
              <a:rPr lang="uk-UA" dirty="0" smtClean="0"/>
              <a:t>. до н. е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5122" name="Picture 2" descr="http://www.grekomania.ru/images/pageinfo/greek-history/big/11_alexandr-makedonskij-v-bitv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571744"/>
            <a:ext cx="3571840" cy="23812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66493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784976" cy="85010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Давньогрецькі боги «мешкали»: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3500438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 Лабіринті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264318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</a:t>
            </a:r>
            <a:r>
              <a:rPr lang="uk-UA" dirty="0" smtClean="0"/>
              <a:t>горі </a:t>
            </a:r>
            <a:r>
              <a:rPr lang="uk-UA" dirty="0" smtClean="0"/>
              <a:t>Олімп</a:t>
            </a:r>
            <a:endParaRPr lang="ru-RU" dirty="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4357694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 Трої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1785926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 </a:t>
            </a:r>
            <a:r>
              <a:rPr lang="uk-UA" dirty="0" err="1" smtClean="0"/>
              <a:t>Мікенах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4098" name="Picture 2" descr="http://apkis.net/uploads/posts/2014-08/1408441065-842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928802"/>
            <a:ext cx="2857500" cy="285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46562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784976" cy="85010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Палаци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Кноссу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були прикрашені: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3500438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вітражами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4357694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фресками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264318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скульптурами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1785926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мозаїкою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3074" name="Picture 2" descr="http://www.historie.ru/uploads/posts/2012-05/1336311726_voina-grec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500174"/>
            <a:ext cx="2857500" cy="3667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25064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784976" cy="114300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Згідно з грецькою міфологією, музою – покровителькою історії була:</a:t>
            </a:r>
            <a:endParaRPr lang="uk-UA" sz="3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10" y="3643314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Терпсихора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10" y="2071678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Кліо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10" y="2857496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Талія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10" y="4500570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Мельпомена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2050" name="Picture 2" descr="http://cs10080.vk.me/u21347416/53389610/x_e27868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1222" y="2000240"/>
            <a:ext cx="2929421" cy="39195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0596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1470025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Щасливої подорожі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79912" y="5085184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Кінець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35864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50019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dirty="0" smtClean="0"/>
              <a:t>Влада </a:t>
            </a:r>
            <a:r>
              <a:rPr lang="uk-UA" dirty="0" smtClean="0"/>
              <a:t>представників знатних заможних родин називається</a:t>
            </a:r>
            <a:r>
              <a:rPr lang="uk-UA" dirty="0" smtClean="0"/>
              <a:t>: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2357430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Демократією</a:t>
            </a:r>
            <a:endParaRPr lang="ru-RU" dirty="0" smtClean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3143248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Аристократією</a:t>
            </a:r>
            <a:endParaRPr lang="ru-RU" dirty="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3929066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Тиранією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4643446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Монархією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15" name="Рисунок 14" descr="screen-shot-2014-11-29-at-07-45-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2214554"/>
            <a:ext cx="3649001" cy="294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1096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6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5" animBg="1"/>
      <p:bldP spid="11" grpId="6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850106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Перші 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Олімпійські ігри відбулися: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2786058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602 р. до н. е.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192880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776 </a:t>
            </a:r>
            <a:r>
              <a:rPr lang="uk-UA" dirty="0" smtClean="0"/>
              <a:t>р. до н. е</a:t>
            </a:r>
            <a:r>
              <a:rPr lang="uk-UA" dirty="0" smtClean="0"/>
              <a:t>.</a:t>
            </a:r>
            <a:endParaRPr lang="ru-RU" dirty="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3643314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812 р. до н. е.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442913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975 р. до н. е. 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12290" name="Picture 2" descr="http://www.molomo.ru/img/oli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357430"/>
            <a:ext cx="3643338" cy="24288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80428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741302"/>
          </a:xfrm>
          <a:solidFill>
            <a:srgbClr val="FFFFCC">
              <a:alpha val="69020"/>
            </a:srgbClr>
          </a:solidFill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Назвіть найбільший острів Греції, де, за легендою, правив мудрий цар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Мінос:</a:t>
            </a:r>
            <a:endParaRPr lang="uk-UA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335756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Самос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264318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Крит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407194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Керкіра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478632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Родос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11266" name="Picture 2" descr="http://www.greecetoday.ru/img/yachting/pelagos_greece_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285992"/>
            <a:ext cx="3357586" cy="31420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92078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241236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Назвіть ім’я грецького вченого, якого назвали «батьком історії»?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300037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Піфагор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4500570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Геродот</a:t>
            </a:r>
            <a:endParaRPr lang="ru-RU" dirty="0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3786190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Демокріт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2214554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Гесіод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10242" name="Picture 2" descr="http://image.zn.ua/media/images/614xX/Feb2013/534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428868"/>
            <a:ext cx="3549137" cy="23583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35395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85010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Яка подія сталася в історії Греції 449 р. до н. е.?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34" y="3143248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Марафонська битва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3929066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Греки </a:t>
            </a:r>
            <a:r>
              <a:rPr lang="uk-UA" dirty="0" smtClean="0"/>
              <a:t>перемогли у війні з персами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4714884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Завоювання </a:t>
            </a:r>
            <a:r>
              <a:rPr lang="uk-UA" dirty="0" smtClean="0"/>
              <a:t>більшої частини грецької території римлянами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2357430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Завершення Троянської війни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9218" name="Picture 2" descr="http://rua.gr/images/a/9/image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500306"/>
            <a:ext cx="3571900" cy="24101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00790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2098492"/>
          </a:xfrm>
          <a:solidFill>
            <a:srgbClr val="92D050">
              <a:alpha val="72157"/>
            </a:srgbClr>
          </a:solidFill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Назва якого міста, заснованого вихідцями з </a:t>
            </a:r>
            <a:r>
              <a:rPr lang="uk-UA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Мілета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у VІ ст. до н. е., у перекладі означає «щаслива»?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3429000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Смірна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264318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Ольвія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4929198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Халкіда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4214818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Менака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8194" name="Picture 2" descr="http://weloveua.com/wp-content/uploads/2016/05/olvia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000372"/>
            <a:ext cx="3571835" cy="2000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8886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42876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Політичний режим у державі, за яким влада в країні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належить народові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3143248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Анархія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3929066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Демократія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478632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Монархія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228599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Тиранія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7170" name="Picture 2" descr="http://st03.kakprosto.ru/images/article/2014/5/28/1_539411310f298539411310f2d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571744"/>
            <a:ext cx="3571868" cy="26789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65176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784976" cy="850106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Місто-держава, тобто держава в межах однієї общини: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3714752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Метрополія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2857496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Поліс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4500570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Колонія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2071678"/>
            <a:ext cx="4536504" cy="5040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Акрополь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23660" y="6237312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 жаль, невірно!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95195" y="5724403"/>
            <a:ext cx="4536504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Правильно!!!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" action="ppaction://hlinkshowjump?jump=nextslide"/>
          </p:cNvPr>
          <p:cNvSpPr/>
          <p:nvPr/>
        </p:nvSpPr>
        <p:spPr>
          <a:xfrm>
            <a:off x="7524328" y="6237312"/>
            <a:ext cx="1440160" cy="504056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Далі</a:t>
            </a:r>
            <a:endParaRPr lang="ru-RU" dirty="0"/>
          </a:p>
        </p:txBody>
      </p:sp>
      <p:pic>
        <p:nvPicPr>
          <p:cNvPr id="6146" name="Picture 2" descr="http://konspekta.net/studopediaorg/baza12/2588339391482.files/image00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428868"/>
            <a:ext cx="3929122" cy="22545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4302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5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4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347</Words>
  <Application>Microsoft Office PowerPoint</Application>
  <PresentationFormat>Екран (4:3)</PresentationFormat>
  <Paragraphs>101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5" baseType="lpstr">
      <vt:lpstr>Тема Office</vt:lpstr>
      <vt:lpstr>Стародавня Греція</vt:lpstr>
      <vt:lpstr>Влада представників знатних заможних родин називається:</vt:lpstr>
      <vt:lpstr>Перші Олімпійські ігри відбулися:</vt:lpstr>
      <vt:lpstr>Назвіть найбільший острів Греції, де, за легендою, правив мудрий цар Мінос:</vt:lpstr>
      <vt:lpstr>Назвіть ім’я грецького вченого, якого назвали «батьком історії»?</vt:lpstr>
      <vt:lpstr>Яка подія сталася в історії Греції 449 р. до н. е.?</vt:lpstr>
      <vt:lpstr>Назва якого міста, заснованого вихідцями з Мілета у VІ ст. до н. е., у перекладі означає «щаслива»?</vt:lpstr>
      <vt:lpstr>Політичний режим у державі, за яким влада в країні належить народові</vt:lpstr>
      <vt:lpstr>Місто-держава, тобто держава в межах однієї общини:</vt:lpstr>
      <vt:lpstr>Назвіть хронологічні межі Великої грецької колонізації:</vt:lpstr>
      <vt:lpstr>Давньогрецькі боги «мешкали»:</vt:lpstr>
      <vt:lpstr>Палаци Кноссу були прикрашені:</vt:lpstr>
      <vt:lpstr>Згідно з грецькою міфологією, музою – покровителькою історії була:</vt:lpstr>
      <vt:lpstr>Щасливої подорожі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Стародавня Греція</dc:title>
  <dc:creator>vpartem</dc:creator>
  <cp:lastModifiedBy>Admin</cp:lastModifiedBy>
  <cp:revision>55</cp:revision>
  <dcterms:created xsi:type="dcterms:W3CDTF">2016-02-04T16:04:43Z</dcterms:created>
  <dcterms:modified xsi:type="dcterms:W3CDTF">2016-06-07T07:43:37Z</dcterms:modified>
</cp:coreProperties>
</file>