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56" r:id="rId4"/>
    <p:sldId id="261" r:id="rId5"/>
    <p:sldId id="258" r:id="rId6"/>
    <p:sldId id="257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238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mydok\Картинки\открытый урок\слайды\Повсякденне житт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70422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0"/>
            <a:ext cx="7000924" cy="132343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</a:rPr>
              <a:t>Повсякденне життя, звичаї та традиції стародавніх </a:t>
            </a:r>
            <a:r>
              <a:rPr lang="uk-UA" sz="4000" b="1" dirty="0" smtClean="0">
                <a:solidFill>
                  <a:schemeClr val="bg1"/>
                </a:solidFill>
              </a:rPr>
              <a:t>греків</a:t>
            </a:r>
            <a:endParaRPr lang="uk-UA" sz="4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mydok\Картинки\открытый урок\слайды\Сім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7960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28662" y="214290"/>
            <a:ext cx="707236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</a:rPr>
              <a:t>Сім'я, шлюб і виховання дітей</a:t>
            </a:r>
            <a:endParaRPr lang="uk-UA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Похоронные обряды. Греция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000232" y="214290"/>
            <a:ext cx="5500726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</a:rPr>
              <a:t>Похоронні обряди </a:t>
            </a:r>
            <a:endParaRPr lang="uk-UA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mydok\Картинки\открытый урок\слайды\Школ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2" y="0"/>
            <a:ext cx="9134454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D:\mydok\Картинки\открытый урок\слайды\Демосфен-орато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45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85852" y="214290"/>
            <a:ext cx="7215238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</a:rPr>
              <a:t>Учені Стародавньої Греції</a:t>
            </a:r>
            <a:endParaRPr lang="uk-UA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D:\mydok\Картинки\открытый урок\слайды\Боги Олімп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5426"/>
            <a:ext cx="9144000" cy="70088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3643306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</a:rPr>
              <a:t>Пантеон богів</a:t>
            </a:r>
            <a:endParaRPr lang="uk-UA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170" name="Picture 2" descr="http://www.legendami.ru/bod/greece/image/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643306" y="214290"/>
            <a:ext cx="5214942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bg1"/>
                </a:solidFill>
              </a:rPr>
              <a:t>Міфи про героїв</a:t>
            </a:r>
            <a:endParaRPr lang="uk-UA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24</Words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Katya</dc:creator>
  <cp:lastModifiedBy>Katya</cp:lastModifiedBy>
  <cp:revision>7</cp:revision>
  <dcterms:created xsi:type="dcterms:W3CDTF">2016-01-31T15:58:36Z</dcterms:created>
  <dcterms:modified xsi:type="dcterms:W3CDTF">2016-02-01T17:50:11Z</dcterms:modified>
</cp:coreProperties>
</file>