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17716-39EC-4A55-B170-B1066E002655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AEAD00F-1821-4F8B-A5DA-8E4BD972E07F}">
      <dgm:prSet phldrT="[Текст]" custT="1"/>
      <dgm:spPr/>
      <dgm:t>
        <a:bodyPr/>
        <a:lstStyle/>
        <a:p>
          <a:r>
            <a:rPr lang="uk-UA" sz="2800" b="1" dirty="0" smtClean="0"/>
            <a:t>За</a:t>
          </a:r>
        </a:p>
        <a:p>
          <a:r>
            <a:rPr lang="uk-UA" sz="2800" b="1" dirty="0" smtClean="0"/>
            <a:t> характером</a:t>
          </a:r>
          <a:endParaRPr lang="ru-RU" sz="2800" b="1" dirty="0"/>
        </a:p>
      </dgm:t>
    </dgm:pt>
    <dgm:pt modelId="{14368376-70B9-4231-8857-492DF1646C6A}" type="parTrans" cxnId="{0C1182CF-9455-4B6A-8D1D-CAA255C2FDED}">
      <dgm:prSet/>
      <dgm:spPr/>
      <dgm:t>
        <a:bodyPr/>
        <a:lstStyle/>
        <a:p>
          <a:endParaRPr lang="ru-RU"/>
        </a:p>
      </dgm:t>
    </dgm:pt>
    <dgm:pt modelId="{9D12E941-A810-4B64-9449-B7CC3C761FDC}" type="sibTrans" cxnId="{0C1182CF-9455-4B6A-8D1D-CAA255C2FDED}">
      <dgm:prSet/>
      <dgm:spPr/>
      <dgm:t>
        <a:bodyPr/>
        <a:lstStyle/>
        <a:p>
          <a:endParaRPr lang="ru-RU"/>
        </a:p>
      </dgm:t>
    </dgm:pt>
    <dgm:pt modelId="{BCB7878D-5AFA-4496-9711-927A8B796C01}">
      <dgm:prSet phldrT="[Текст]"/>
      <dgm:spPr/>
      <dgm:t>
        <a:bodyPr/>
        <a:lstStyle/>
        <a:p>
          <a:r>
            <a:rPr lang="uk-UA" dirty="0" smtClean="0"/>
            <a:t>книги законопослушні</a:t>
          </a:r>
          <a:endParaRPr lang="ru-RU" dirty="0"/>
        </a:p>
      </dgm:t>
    </dgm:pt>
    <dgm:pt modelId="{890388C9-5626-4549-994C-FA261A1FE944}" type="parTrans" cxnId="{EBE21A20-9406-47C6-817A-AC89A57AFCF5}">
      <dgm:prSet/>
      <dgm:spPr/>
      <dgm:t>
        <a:bodyPr/>
        <a:lstStyle/>
        <a:p>
          <a:endParaRPr lang="ru-RU"/>
        </a:p>
      </dgm:t>
    </dgm:pt>
    <dgm:pt modelId="{C26E2D51-6E8E-4221-B960-B1535BD60AE2}" type="sibTrans" cxnId="{EBE21A20-9406-47C6-817A-AC89A57AFCF5}">
      <dgm:prSet/>
      <dgm:spPr/>
      <dgm:t>
        <a:bodyPr/>
        <a:lstStyle/>
        <a:p>
          <a:endParaRPr lang="ru-RU"/>
        </a:p>
      </dgm:t>
    </dgm:pt>
    <dgm:pt modelId="{2819E543-4AFC-4251-BD74-62D5FEC04770}">
      <dgm:prSet phldrT="[Текст]"/>
      <dgm:spPr/>
      <dgm:t>
        <a:bodyPr/>
        <a:lstStyle/>
        <a:p>
          <a:r>
            <a:rPr lang="uk-UA" dirty="0" smtClean="0"/>
            <a:t>історичні</a:t>
          </a:r>
          <a:endParaRPr lang="ru-RU" dirty="0"/>
        </a:p>
      </dgm:t>
    </dgm:pt>
    <dgm:pt modelId="{1691F201-915D-4F8D-8132-AB3F0B929D28}" type="parTrans" cxnId="{68A62F6A-92F6-4F7A-93EC-0AA783ECE225}">
      <dgm:prSet/>
      <dgm:spPr/>
      <dgm:t>
        <a:bodyPr/>
        <a:lstStyle/>
        <a:p>
          <a:endParaRPr lang="ru-RU"/>
        </a:p>
      </dgm:t>
    </dgm:pt>
    <dgm:pt modelId="{EBB8D742-B3A6-43A8-BAB8-A877843505D4}" type="sibTrans" cxnId="{68A62F6A-92F6-4F7A-93EC-0AA783ECE225}">
      <dgm:prSet/>
      <dgm:spPr/>
      <dgm:t>
        <a:bodyPr/>
        <a:lstStyle/>
        <a:p>
          <a:endParaRPr lang="ru-RU"/>
        </a:p>
      </dgm:t>
    </dgm:pt>
    <dgm:pt modelId="{1FC10E37-72B9-4CCB-8FD2-E46051C04A0B}">
      <dgm:prSet phldrT="[Текст]"/>
      <dgm:spPr/>
      <dgm:t>
        <a:bodyPr/>
        <a:lstStyle/>
        <a:p>
          <a:r>
            <a:rPr lang="uk-UA" dirty="0" smtClean="0"/>
            <a:t>вчительські</a:t>
          </a:r>
          <a:endParaRPr lang="ru-RU" dirty="0"/>
        </a:p>
      </dgm:t>
    </dgm:pt>
    <dgm:pt modelId="{A942CA52-9A3B-4CDE-863F-2A913CB46308}" type="parTrans" cxnId="{4F875942-2AB0-4515-A1FD-112F8F7E5494}">
      <dgm:prSet/>
      <dgm:spPr/>
      <dgm:t>
        <a:bodyPr/>
        <a:lstStyle/>
        <a:p>
          <a:endParaRPr lang="ru-RU"/>
        </a:p>
      </dgm:t>
    </dgm:pt>
    <dgm:pt modelId="{9037973C-D81A-4256-9D45-53470BAC6558}" type="sibTrans" cxnId="{4F875942-2AB0-4515-A1FD-112F8F7E5494}">
      <dgm:prSet/>
      <dgm:spPr/>
      <dgm:t>
        <a:bodyPr/>
        <a:lstStyle/>
        <a:p>
          <a:endParaRPr lang="ru-RU"/>
        </a:p>
      </dgm:t>
    </dgm:pt>
    <dgm:pt modelId="{F8CB3B6A-AE9E-4034-8087-6BCE103DAC57}">
      <dgm:prSet/>
      <dgm:spPr/>
      <dgm:t>
        <a:bodyPr/>
        <a:lstStyle/>
        <a:p>
          <a:r>
            <a:rPr lang="uk-UA" dirty="0" smtClean="0"/>
            <a:t>пророчі</a:t>
          </a:r>
          <a:endParaRPr lang="ru-RU" dirty="0"/>
        </a:p>
      </dgm:t>
    </dgm:pt>
    <dgm:pt modelId="{0E92CD08-0647-4668-AD74-C687551B529A}" type="parTrans" cxnId="{3E180382-A514-474C-8CD2-F9A7AEB67428}">
      <dgm:prSet/>
      <dgm:spPr/>
      <dgm:t>
        <a:bodyPr/>
        <a:lstStyle/>
        <a:p>
          <a:endParaRPr lang="ru-RU"/>
        </a:p>
      </dgm:t>
    </dgm:pt>
    <dgm:pt modelId="{78B25710-504C-4050-B5D0-41893ACD38AC}" type="sibTrans" cxnId="{3E180382-A514-474C-8CD2-F9A7AEB67428}">
      <dgm:prSet/>
      <dgm:spPr/>
      <dgm:t>
        <a:bodyPr/>
        <a:lstStyle/>
        <a:p>
          <a:endParaRPr lang="ru-RU"/>
        </a:p>
      </dgm:t>
    </dgm:pt>
    <dgm:pt modelId="{3434EC40-7764-4C9F-93CE-7CF3D451E50F}" type="pres">
      <dgm:prSet presAssocID="{51E17716-39EC-4A55-B170-B1066E00265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29CE1FC-597B-49F8-86E5-A10435DDCE8C}" type="pres">
      <dgm:prSet presAssocID="{BAEAD00F-1821-4F8B-A5DA-8E4BD972E07F}" presName="hierRoot1" presStyleCnt="0">
        <dgm:presLayoutVars>
          <dgm:hierBranch val="init"/>
        </dgm:presLayoutVars>
      </dgm:prSet>
      <dgm:spPr/>
    </dgm:pt>
    <dgm:pt modelId="{67BE7C3C-2D22-439C-9A51-343E68B4CBF6}" type="pres">
      <dgm:prSet presAssocID="{BAEAD00F-1821-4F8B-A5DA-8E4BD972E07F}" presName="rootComposite1" presStyleCnt="0"/>
      <dgm:spPr/>
    </dgm:pt>
    <dgm:pt modelId="{225B036B-1E7C-46D0-9BBB-EC35CC358973}" type="pres">
      <dgm:prSet presAssocID="{BAEAD00F-1821-4F8B-A5DA-8E4BD972E07F}" presName="rootText1" presStyleLbl="node0" presStyleIdx="0" presStyleCnt="1" custScaleX="1685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F5D919-FBA3-4EEC-B321-4DB01EE3C8AE}" type="pres">
      <dgm:prSet presAssocID="{BAEAD00F-1821-4F8B-A5DA-8E4BD972E07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5401F5A-FD6C-4F91-B1A4-04B865CD012E}" type="pres">
      <dgm:prSet presAssocID="{BAEAD00F-1821-4F8B-A5DA-8E4BD972E07F}" presName="hierChild2" presStyleCnt="0"/>
      <dgm:spPr/>
    </dgm:pt>
    <dgm:pt modelId="{CFC88864-048F-4DB0-BEEE-7091CFEC34B6}" type="pres">
      <dgm:prSet presAssocID="{890388C9-5626-4549-994C-FA261A1FE944}" presName="Name37" presStyleLbl="parChTrans1D2" presStyleIdx="0" presStyleCnt="4"/>
      <dgm:spPr/>
      <dgm:t>
        <a:bodyPr/>
        <a:lstStyle/>
        <a:p>
          <a:endParaRPr lang="ru-RU"/>
        </a:p>
      </dgm:t>
    </dgm:pt>
    <dgm:pt modelId="{98EE6064-E03A-4C38-972D-F91471738C27}" type="pres">
      <dgm:prSet presAssocID="{BCB7878D-5AFA-4496-9711-927A8B796C01}" presName="hierRoot2" presStyleCnt="0">
        <dgm:presLayoutVars>
          <dgm:hierBranch val="init"/>
        </dgm:presLayoutVars>
      </dgm:prSet>
      <dgm:spPr/>
    </dgm:pt>
    <dgm:pt modelId="{C00BAA17-EEF4-45FF-89A3-65E2BD0458D8}" type="pres">
      <dgm:prSet presAssocID="{BCB7878D-5AFA-4496-9711-927A8B796C01}" presName="rootComposite" presStyleCnt="0"/>
      <dgm:spPr/>
    </dgm:pt>
    <dgm:pt modelId="{42E786F9-B7A5-4381-84A3-FA00A4ADE73F}" type="pres">
      <dgm:prSet presAssocID="{BCB7878D-5AFA-4496-9711-927A8B796C01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A136F5-AC72-43DD-929F-0F9734C51484}" type="pres">
      <dgm:prSet presAssocID="{BCB7878D-5AFA-4496-9711-927A8B796C01}" presName="rootConnector" presStyleLbl="node2" presStyleIdx="0" presStyleCnt="4"/>
      <dgm:spPr/>
      <dgm:t>
        <a:bodyPr/>
        <a:lstStyle/>
        <a:p>
          <a:endParaRPr lang="ru-RU"/>
        </a:p>
      </dgm:t>
    </dgm:pt>
    <dgm:pt modelId="{1CA41BB1-E366-492C-B18A-1AE3AA6A9E2C}" type="pres">
      <dgm:prSet presAssocID="{BCB7878D-5AFA-4496-9711-927A8B796C01}" presName="hierChild4" presStyleCnt="0"/>
      <dgm:spPr/>
    </dgm:pt>
    <dgm:pt modelId="{1036FFB5-3380-42A4-98F8-80EB6DDA694F}" type="pres">
      <dgm:prSet presAssocID="{BCB7878D-5AFA-4496-9711-927A8B796C01}" presName="hierChild5" presStyleCnt="0"/>
      <dgm:spPr/>
    </dgm:pt>
    <dgm:pt modelId="{E6E71A88-A298-47EB-B025-E532D66D6861}" type="pres">
      <dgm:prSet presAssocID="{1691F201-915D-4F8D-8132-AB3F0B929D28}" presName="Name37" presStyleLbl="parChTrans1D2" presStyleIdx="1" presStyleCnt="4"/>
      <dgm:spPr/>
      <dgm:t>
        <a:bodyPr/>
        <a:lstStyle/>
        <a:p>
          <a:endParaRPr lang="ru-RU"/>
        </a:p>
      </dgm:t>
    </dgm:pt>
    <dgm:pt modelId="{A1FF9E0C-9F30-428A-9A31-BC2305F61E09}" type="pres">
      <dgm:prSet presAssocID="{2819E543-4AFC-4251-BD74-62D5FEC04770}" presName="hierRoot2" presStyleCnt="0">
        <dgm:presLayoutVars>
          <dgm:hierBranch val="init"/>
        </dgm:presLayoutVars>
      </dgm:prSet>
      <dgm:spPr/>
    </dgm:pt>
    <dgm:pt modelId="{A57733CD-FEBA-48BE-9647-1A0BEA0AF82B}" type="pres">
      <dgm:prSet presAssocID="{2819E543-4AFC-4251-BD74-62D5FEC04770}" presName="rootComposite" presStyleCnt="0"/>
      <dgm:spPr/>
    </dgm:pt>
    <dgm:pt modelId="{57ED5165-75FA-4205-8C09-244B492ADE4F}" type="pres">
      <dgm:prSet presAssocID="{2819E543-4AFC-4251-BD74-62D5FEC04770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CADD1A-8F5A-472E-A7A0-DE6CF497942C}" type="pres">
      <dgm:prSet presAssocID="{2819E543-4AFC-4251-BD74-62D5FEC04770}" presName="rootConnector" presStyleLbl="node2" presStyleIdx="1" presStyleCnt="4"/>
      <dgm:spPr/>
      <dgm:t>
        <a:bodyPr/>
        <a:lstStyle/>
        <a:p>
          <a:endParaRPr lang="ru-RU"/>
        </a:p>
      </dgm:t>
    </dgm:pt>
    <dgm:pt modelId="{99BF46D4-A844-4394-A9D7-3659B088F2B4}" type="pres">
      <dgm:prSet presAssocID="{2819E543-4AFC-4251-BD74-62D5FEC04770}" presName="hierChild4" presStyleCnt="0"/>
      <dgm:spPr/>
    </dgm:pt>
    <dgm:pt modelId="{F5F54255-EF24-4D37-8379-9EEA216C2378}" type="pres">
      <dgm:prSet presAssocID="{2819E543-4AFC-4251-BD74-62D5FEC04770}" presName="hierChild5" presStyleCnt="0"/>
      <dgm:spPr/>
    </dgm:pt>
    <dgm:pt modelId="{74FC9698-626C-47F5-9D79-5030FFCCAC44}" type="pres">
      <dgm:prSet presAssocID="{A942CA52-9A3B-4CDE-863F-2A913CB46308}" presName="Name37" presStyleLbl="parChTrans1D2" presStyleIdx="2" presStyleCnt="4"/>
      <dgm:spPr/>
      <dgm:t>
        <a:bodyPr/>
        <a:lstStyle/>
        <a:p>
          <a:endParaRPr lang="ru-RU"/>
        </a:p>
      </dgm:t>
    </dgm:pt>
    <dgm:pt modelId="{CD98A165-75F4-4539-A8D7-2B773BCE5985}" type="pres">
      <dgm:prSet presAssocID="{1FC10E37-72B9-4CCB-8FD2-E46051C04A0B}" presName="hierRoot2" presStyleCnt="0">
        <dgm:presLayoutVars>
          <dgm:hierBranch val="init"/>
        </dgm:presLayoutVars>
      </dgm:prSet>
      <dgm:spPr/>
    </dgm:pt>
    <dgm:pt modelId="{37098DCF-928A-4CEA-9C3D-D462E66B6DBD}" type="pres">
      <dgm:prSet presAssocID="{1FC10E37-72B9-4CCB-8FD2-E46051C04A0B}" presName="rootComposite" presStyleCnt="0"/>
      <dgm:spPr/>
    </dgm:pt>
    <dgm:pt modelId="{5243CA0E-2DEF-4156-BED5-04D2695415DD}" type="pres">
      <dgm:prSet presAssocID="{1FC10E37-72B9-4CCB-8FD2-E46051C04A0B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22B3B6-B4F5-4200-99EE-37366EDD48F5}" type="pres">
      <dgm:prSet presAssocID="{1FC10E37-72B9-4CCB-8FD2-E46051C04A0B}" presName="rootConnector" presStyleLbl="node2" presStyleIdx="2" presStyleCnt="4"/>
      <dgm:spPr/>
      <dgm:t>
        <a:bodyPr/>
        <a:lstStyle/>
        <a:p>
          <a:endParaRPr lang="ru-RU"/>
        </a:p>
      </dgm:t>
    </dgm:pt>
    <dgm:pt modelId="{8CD04D7C-1755-41C8-A827-1CD14C351906}" type="pres">
      <dgm:prSet presAssocID="{1FC10E37-72B9-4CCB-8FD2-E46051C04A0B}" presName="hierChild4" presStyleCnt="0"/>
      <dgm:spPr/>
    </dgm:pt>
    <dgm:pt modelId="{BE7AE6E2-40D6-4C3C-ACD0-90CF27014FDD}" type="pres">
      <dgm:prSet presAssocID="{1FC10E37-72B9-4CCB-8FD2-E46051C04A0B}" presName="hierChild5" presStyleCnt="0"/>
      <dgm:spPr/>
    </dgm:pt>
    <dgm:pt modelId="{6387D964-7635-4F23-89C8-AFE08007FAAF}" type="pres">
      <dgm:prSet presAssocID="{0E92CD08-0647-4668-AD74-C687551B529A}" presName="Name37" presStyleLbl="parChTrans1D2" presStyleIdx="3" presStyleCnt="4"/>
      <dgm:spPr/>
      <dgm:t>
        <a:bodyPr/>
        <a:lstStyle/>
        <a:p>
          <a:endParaRPr lang="ru-RU"/>
        </a:p>
      </dgm:t>
    </dgm:pt>
    <dgm:pt modelId="{614AC7BB-BCED-48DC-912C-38420F6738F1}" type="pres">
      <dgm:prSet presAssocID="{F8CB3B6A-AE9E-4034-8087-6BCE103DAC57}" presName="hierRoot2" presStyleCnt="0">
        <dgm:presLayoutVars>
          <dgm:hierBranch val="init"/>
        </dgm:presLayoutVars>
      </dgm:prSet>
      <dgm:spPr/>
    </dgm:pt>
    <dgm:pt modelId="{4172A0D4-7C90-4A13-8979-A70342955C88}" type="pres">
      <dgm:prSet presAssocID="{F8CB3B6A-AE9E-4034-8087-6BCE103DAC57}" presName="rootComposite" presStyleCnt="0"/>
      <dgm:spPr/>
    </dgm:pt>
    <dgm:pt modelId="{7C51C659-3AEF-4261-9454-2F7B611A2B69}" type="pres">
      <dgm:prSet presAssocID="{F8CB3B6A-AE9E-4034-8087-6BCE103DAC57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D9CF1E-0987-4B36-ADC9-DBFDB88AD4B5}" type="pres">
      <dgm:prSet presAssocID="{F8CB3B6A-AE9E-4034-8087-6BCE103DAC57}" presName="rootConnector" presStyleLbl="node2" presStyleIdx="3" presStyleCnt="4"/>
      <dgm:spPr/>
      <dgm:t>
        <a:bodyPr/>
        <a:lstStyle/>
        <a:p>
          <a:endParaRPr lang="ru-RU"/>
        </a:p>
      </dgm:t>
    </dgm:pt>
    <dgm:pt modelId="{1EC175E6-BE9B-4B01-BE2E-FB635C93959F}" type="pres">
      <dgm:prSet presAssocID="{F8CB3B6A-AE9E-4034-8087-6BCE103DAC57}" presName="hierChild4" presStyleCnt="0"/>
      <dgm:spPr/>
    </dgm:pt>
    <dgm:pt modelId="{DA9FA8A1-8197-4A87-B166-B8ED1A6E2FB1}" type="pres">
      <dgm:prSet presAssocID="{F8CB3B6A-AE9E-4034-8087-6BCE103DAC57}" presName="hierChild5" presStyleCnt="0"/>
      <dgm:spPr/>
    </dgm:pt>
    <dgm:pt modelId="{4B052998-93E9-4879-A591-78BC8A3F15E8}" type="pres">
      <dgm:prSet presAssocID="{BAEAD00F-1821-4F8B-A5DA-8E4BD972E07F}" presName="hierChild3" presStyleCnt="0"/>
      <dgm:spPr/>
    </dgm:pt>
  </dgm:ptLst>
  <dgm:cxnLst>
    <dgm:cxn modelId="{9BD561DE-8156-4716-8C31-D2F6BAD43FC5}" type="presOf" srcId="{BAEAD00F-1821-4F8B-A5DA-8E4BD972E07F}" destId="{225B036B-1E7C-46D0-9BBB-EC35CC358973}" srcOrd="0" destOrd="0" presId="urn:microsoft.com/office/officeart/2005/8/layout/orgChart1"/>
    <dgm:cxn modelId="{B1D223BB-BD89-4B4E-AA30-2697C32914B4}" type="presOf" srcId="{BCB7878D-5AFA-4496-9711-927A8B796C01}" destId="{A9A136F5-AC72-43DD-929F-0F9734C51484}" srcOrd="1" destOrd="0" presId="urn:microsoft.com/office/officeart/2005/8/layout/orgChart1"/>
    <dgm:cxn modelId="{3E180382-A514-474C-8CD2-F9A7AEB67428}" srcId="{BAEAD00F-1821-4F8B-A5DA-8E4BD972E07F}" destId="{F8CB3B6A-AE9E-4034-8087-6BCE103DAC57}" srcOrd="3" destOrd="0" parTransId="{0E92CD08-0647-4668-AD74-C687551B529A}" sibTransId="{78B25710-504C-4050-B5D0-41893ACD38AC}"/>
    <dgm:cxn modelId="{26EF4DFA-7C12-4603-A173-9177AA90330E}" type="presOf" srcId="{2819E543-4AFC-4251-BD74-62D5FEC04770}" destId="{57ED5165-75FA-4205-8C09-244B492ADE4F}" srcOrd="0" destOrd="0" presId="urn:microsoft.com/office/officeart/2005/8/layout/orgChart1"/>
    <dgm:cxn modelId="{D0A75835-B6CD-467B-959C-E18E4A6A1306}" type="presOf" srcId="{2819E543-4AFC-4251-BD74-62D5FEC04770}" destId="{A9CADD1A-8F5A-472E-A7A0-DE6CF497942C}" srcOrd="1" destOrd="0" presId="urn:microsoft.com/office/officeart/2005/8/layout/orgChart1"/>
    <dgm:cxn modelId="{4F875942-2AB0-4515-A1FD-112F8F7E5494}" srcId="{BAEAD00F-1821-4F8B-A5DA-8E4BD972E07F}" destId="{1FC10E37-72B9-4CCB-8FD2-E46051C04A0B}" srcOrd="2" destOrd="0" parTransId="{A942CA52-9A3B-4CDE-863F-2A913CB46308}" sibTransId="{9037973C-D81A-4256-9D45-53470BAC6558}"/>
    <dgm:cxn modelId="{776BE5C2-89C6-4970-A615-AAA31DCEA8D0}" type="presOf" srcId="{BCB7878D-5AFA-4496-9711-927A8B796C01}" destId="{42E786F9-B7A5-4381-84A3-FA00A4ADE73F}" srcOrd="0" destOrd="0" presId="urn:microsoft.com/office/officeart/2005/8/layout/orgChart1"/>
    <dgm:cxn modelId="{0C1182CF-9455-4B6A-8D1D-CAA255C2FDED}" srcId="{51E17716-39EC-4A55-B170-B1066E002655}" destId="{BAEAD00F-1821-4F8B-A5DA-8E4BD972E07F}" srcOrd="0" destOrd="0" parTransId="{14368376-70B9-4231-8857-492DF1646C6A}" sibTransId="{9D12E941-A810-4B64-9449-B7CC3C761FDC}"/>
    <dgm:cxn modelId="{D432FC01-B345-4BB4-A2DD-A844D910C410}" type="presOf" srcId="{BAEAD00F-1821-4F8B-A5DA-8E4BD972E07F}" destId="{70F5D919-FBA3-4EEC-B321-4DB01EE3C8AE}" srcOrd="1" destOrd="0" presId="urn:microsoft.com/office/officeart/2005/8/layout/orgChart1"/>
    <dgm:cxn modelId="{5EEC76C1-9F61-461F-BD9D-E7D2679C06AA}" type="presOf" srcId="{51E17716-39EC-4A55-B170-B1066E002655}" destId="{3434EC40-7764-4C9F-93CE-7CF3D451E50F}" srcOrd="0" destOrd="0" presId="urn:microsoft.com/office/officeart/2005/8/layout/orgChart1"/>
    <dgm:cxn modelId="{E7CD44C2-A2CD-4BA1-8C34-217F647496CC}" type="presOf" srcId="{1FC10E37-72B9-4CCB-8FD2-E46051C04A0B}" destId="{2922B3B6-B4F5-4200-99EE-37366EDD48F5}" srcOrd="1" destOrd="0" presId="urn:microsoft.com/office/officeart/2005/8/layout/orgChart1"/>
    <dgm:cxn modelId="{EBE21A20-9406-47C6-817A-AC89A57AFCF5}" srcId="{BAEAD00F-1821-4F8B-A5DA-8E4BD972E07F}" destId="{BCB7878D-5AFA-4496-9711-927A8B796C01}" srcOrd="0" destOrd="0" parTransId="{890388C9-5626-4549-994C-FA261A1FE944}" sibTransId="{C26E2D51-6E8E-4221-B960-B1535BD60AE2}"/>
    <dgm:cxn modelId="{E1742BAF-4DB7-440F-B501-4B6B595B3BA4}" type="presOf" srcId="{1691F201-915D-4F8D-8132-AB3F0B929D28}" destId="{E6E71A88-A298-47EB-B025-E532D66D6861}" srcOrd="0" destOrd="0" presId="urn:microsoft.com/office/officeart/2005/8/layout/orgChart1"/>
    <dgm:cxn modelId="{68A62F6A-92F6-4F7A-93EC-0AA783ECE225}" srcId="{BAEAD00F-1821-4F8B-A5DA-8E4BD972E07F}" destId="{2819E543-4AFC-4251-BD74-62D5FEC04770}" srcOrd="1" destOrd="0" parTransId="{1691F201-915D-4F8D-8132-AB3F0B929D28}" sibTransId="{EBB8D742-B3A6-43A8-BAB8-A877843505D4}"/>
    <dgm:cxn modelId="{569E5B0A-22A9-4486-83E1-C1406EA32452}" type="presOf" srcId="{890388C9-5626-4549-994C-FA261A1FE944}" destId="{CFC88864-048F-4DB0-BEEE-7091CFEC34B6}" srcOrd="0" destOrd="0" presId="urn:microsoft.com/office/officeart/2005/8/layout/orgChart1"/>
    <dgm:cxn modelId="{DF20D80A-3B40-48B3-A982-5C0F60FEBE29}" type="presOf" srcId="{F8CB3B6A-AE9E-4034-8087-6BCE103DAC57}" destId="{85D9CF1E-0987-4B36-ADC9-DBFDB88AD4B5}" srcOrd="1" destOrd="0" presId="urn:microsoft.com/office/officeart/2005/8/layout/orgChart1"/>
    <dgm:cxn modelId="{EBC75270-FF56-4FD3-A316-8D5D2E8E5ABE}" type="presOf" srcId="{1FC10E37-72B9-4CCB-8FD2-E46051C04A0B}" destId="{5243CA0E-2DEF-4156-BED5-04D2695415DD}" srcOrd="0" destOrd="0" presId="urn:microsoft.com/office/officeart/2005/8/layout/orgChart1"/>
    <dgm:cxn modelId="{E3656D6D-A49C-4C29-8508-B9AE6A329A94}" type="presOf" srcId="{A942CA52-9A3B-4CDE-863F-2A913CB46308}" destId="{74FC9698-626C-47F5-9D79-5030FFCCAC44}" srcOrd="0" destOrd="0" presId="urn:microsoft.com/office/officeart/2005/8/layout/orgChart1"/>
    <dgm:cxn modelId="{E37C0C32-7E53-408D-9AB9-0252AE94DD12}" type="presOf" srcId="{F8CB3B6A-AE9E-4034-8087-6BCE103DAC57}" destId="{7C51C659-3AEF-4261-9454-2F7B611A2B69}" srcOrd="0" destOrd="0" presId="urn:microsoft.com/office/officeart/2005/8/layout/orgChart1"/>
    <dgm:cxn modelId="{AEE7E3CD-2DBE-4CC3-AFB7-646F2259232B}" type="presOf" srcId="{0E92CD08-0647-4668-AD74-C687551B529A}" destId="{6387D964-7635-4F23-89C8-AFE08007FAAF}" srcOrd="0" destOrd="0" presId="urn:microsoft.com/office/officeart/2005/8/layout/orgChart1"/>
    <dgm:cxn modelId="{F0DB44EB-D10A-4F6B-A271-83DE6EBC1655}" type="presParOf" srcId="{3434EC40-7764-4C9F-93CE-7CF3D451E50F}" destId="{F29CE1FC-597B-49F8-86E5-A10435DDCE8C}" srcOrd="0" destOrd="0" presId="urn:microsoft.com/office/officeart/2005/8/layout/orgChart1"/>
    <dgm:cxn modelId="{39AF24CB-D534-406A-82D9-DBF455EF4863}" type="presParOf" srcId="{F29CE1FC-597B-49F8-86E5-A10435DDCE8C}" destId="{67BE7C3C-2D22-439C-9A51-343E68B4CBF6}" srcOrd="0" destOrd="0" presId="urn:microsoft.com/office/officeart/2005/8/layout/orgChart1"/>
    <dgm:cxn modelId="{C37A68C5-9653-41CE-B74A-56F1279F5399}" type="presParOf" srcId="{67BE7C3C-2D22-439C-9A51-343E68B4CBF6}" destId="{225B036B-1E7C-46D0-9BBB-EC35CC358973}" srcOrd="0" destOrd="0" presId="urn:microsoft.com/office/officeart/2005/8/layout/orgChart1"/>
    <dgm:cxn modelId="{7E2199C2-454B-40BD-866C-092FDF49D8BB}" type="presParOf" srcId="{67BE7C3C-2D22-439C-9A51-343E68B4CBF6}" destId="{70F5D919-FBA3-4EEC-B321-4DB01EE3C8AE}" srcOrd="1" destOrd="0" presId="urn:microsoft.com/office/officeart/2005/8/layout/orgChart1"/>
    <dgm:cxn modelId="{E11CA97A-C8EA-43B2-8DB4-9B99EDCDBF5B}" type="presParOf" srcId="{F29CE1FC-597B-49F8-86E5-A10435DDCE8C}" destId="{25401F5A-FD6C-4F91-B1A4-04B865CD012E}" srcOrd="1" destOrd="0" presId="urn:microsoft.com/office/officeart/2005/8/layout/orgChart1"/>
    <dgm:cxn modelId="{27BF9D83-0BDD-4781-8BEB-C2A2E40332CF}" type="presParOf" srcId="{25401F5A-FD6C-4F91-B1A4-04B865CD012E}" destId="{CFC88864-048F-4DB0-BEEE-7091CFEC34B6}" srcOrd="0" destOrd="0" presId="urn:microsoft.com/office/officeart/2005/8/layout/orgChart1"/>
    <dgm:cxn modelId="{29E8A97B-56F7-4854-97B0-9F430502AC14}" type="presParOf" srcId="{25401F5A-FD6C-4F91-B1A4-04B865CD012E}" destId="{98EE6064-E03A-4C38-972D-F91471738C27}" srcOrd="1" destOrd="0" presId="urn:microsoft.com/office/officeart/2005/8/layout/orgChart1"/>
    <dgm:cxn modelId="{3425036F-F864-4E3A-AEA5-885D323759CA}" type="presParOf" srcId="{98EE6064-E03A-4C38-972D-F91471738C27}" destId="{C00BAA17-EEF4-45FF-89A3-65E2BD0458D8}" srcOrd="0" destOrd="0" presId="urn:microsoft.com/office/officeart/2005/8/layout/orgChart1"/>
    <dgm:cxn modelId="{44A7DBEB-D473-4978-A871-4F054DEB537C}" type="presParOf" srcId="{C00BAA17-EEF4-45FF-89A3-65E2BD0458D8}" destId="{42E786F9-B7A5-4381-84A3-FA00A4ADE73F}" srcOrd="0" destOrd="0" presId="urn:microsoft.com/office/officeart/2005/8/layout/orgChart1"/>
    <dgm:cxn modelId="{E473B1D3-CAD3-4714-A044-83AA1AFBF1F6}" type="presParOf" srcId="{C00BAA17-EEF4-45FF-89A3-65E2BD0458D8}" destId="{A9A136F5-AC72-43DD-929F-0F9734C51484}" srcOrd="1" destOrd="0" presId="urn:microsoft.com/office/officeart/2005/8/layout/orgChart1"/>
    <dgm:cxn modelId="{F592ABE3-C93A-4E2C-BA40-82F2E721EF69}" type="presParOf" srcId="{98EE6064-E03A-4C38-972D-F91471738C27}" destId="{1CA41BB1-E366-492C-B18A-1AE3AA6A9E2C}" srcOrd="1" destOrd="0" presId="urn:microsoft.com/office/officeart/2005/8/layout/orgChart1"/>
    <dgm:cxn modelId="{E8D4F02E-9212-4AD5-A818-F01EC580E6D6}" type="presParOf" srcId="{98EE6064-E03A-4C38-972D-F91471738C27}" destId="{1036FFB5-3380-42A4-98F8-80EB6DDA694F}" srcOrd="2" destOrd="0" presId="urn:microsoft.com/office/officeart/2005/8/layout/orgChart1"/>
    <dgm:cxn modelId="{24FA800E-A13C-47E2-B0E7-7A6B5690F6EB}" type="presParOf" srcId="{25401F5A-FD6C-4F91-B1A4-04B865CD012E}" destId="{E6E71A88-A298-47EB-B025-E532D66D6861}" srcOrd="2" destOrd="0" presId="urn:microsoft.com/office/officeart/2005/8/layout/orgChart1"/>
    <dgm:cxn modelId="{E01DB803-51DE-4B4A-9CE3-C53288C7FCB7}" type="presParOf" srcId="{25401F5A-FD6C-4F91-B1A4-04B865CD012E}" destId="{A1FF9E0C-9F30-428A-9A31-BC2305F61E09}" srcOrd="3" destOrd="0" presId="urn:microsoft.com/office/officeart/2005/8/layout/orgChart1"/>
    <dgm:cxn modelId="{F831E78D-7120-438E-92BE-9BFC20EDEA42}" type="presParOf" srcId="{A1FF9E0C-9F30-428A-9A31-BC2305F61E09}" destId="{A57733CD-FEBA-48BE-9647-1A0BEA0AF82B}" srcOrd="0" destOrd="0" presId="urn:microsoft.com/office/officeart/2005/8/layout/orgChart1"/>
    <dgm:cxn modelId="{7AA2036B-801C-4978-B4FB-9667D909B466}" type="presParOf" srcId="{A57733CD-FEBA-48BE-9647-1A0BEA0AF82B}" destId="{57ED5165-75FA-4205-8C09-244B492ADE4F}" srcOrd="0" destOrd="0" presId="urn:microsoft.com/office/officeart/2005/8/layout/orgChart1"/>
    <dgm:cxn modelId="{44D4F10F-8D3A-4C2B-9C95-62E433DF55BA}" type="presParOf" srcId="{A57733CD-FEBA-48BE-9647-1A0BEA0AF82B}" destId="{A9CADD1A-8F5A-472E-A7A0-DE6CF497942C}" srcOrd="1" destOrd="0" presId="urn:microsoft.com/office/officeart/2005/8/layout/orgChart1"/>
    <dgm:cxn modelId="{07DD4B94-8B4E-4257-BF76-F2F10C401DAC}" type="presParOf" srcId="{A1FF9E0C-9F30-428A-9A31-BC2305F61E09}" destId="{99BF46D4-A844-4394-A9D7-3659B088F2B4}" srcOrd="1" destOrd="0" presId="urn:microsoft.com/office/officeart/2005/8/layout/orgChart1"/>
    <dgm:cxn modelId="{773C565B-FA59-4900-A376-A73773AE966C}" type="presParOf" srcId="{A1FF9E0C-9F30-428A-9A31-BC2305F61E09}" destId="{F5F54255-EF24-4D37-8379-9EEA216C2378}" srcOrd="2" destOrd="0" presId="urn:microsoft.com/office/officeart/2005/8/layout/orgChart1"/>
    <dgm:cxn modelId="{A1AF0944-5DB3-4E1E-BEFC-E6E9A16D3E2F}" type="presParOf" srcId="{25401F5A-FD6C-4F91-B1A4-04B865CD012E}" destId="{74FC9698-626C-47F5-9D79-5030FFCCAC44}" srcOrd="4" destOrd="0" presId="urn:microsoft.com/office/officeart/2005/8/layout/orgChart1"/>
    <dgm:cxn modelId="{48E705D4-F087-4815-A6FB-365CE17D84AC}" type="presParOf" srcId="{25401F5A-FD6C-4F91-B1A4-04B865CD012E}" destId="{CD98A165-75F4-4539-A8D7-2B773BCE5985}" srcOrd="5" destOrd="0" presId="urn:microsoft.com/office/officeart/2005/8/layout/orgChart1"/>
    <dgm:cxn modelId="{29F12289-1E1C-4B51-AE65-62B9875F700A}" type="presParOf" srcId="{CD98A165-75F4-4539-A8D7-2B773BCE5985}" destId="{37098DCF-928A-4CEA-9C3D-D462E66B6DBD}" srcOrd="0" destOrd="0" presId="urn:microsoft.com/office/officeart/2005/8/layout/orgChart1"/>
    <dgm:cxn modelId="{0B3C6680-5E0E-42E5-B776-CC0A04468EC3}" type="presParOf" srcId="{37098DCF-928A-4CEA-9C3D-D462E66B6DBD}" destId="{5243CA0E-2DEF-4156-BED5-04D2695415DD}" srcOrd="0" destOrd="0" presId="urn:microsoft.com/office/officeart/2005/8/layout/orgChart1"/>
    <dgm:cxn modelId="{ED432D91-EFAD-42C6-80BE-9E9EC9FA49CD}" type="presParOf" srcId="{37098DCF-928A-4CEA-9C3D-D462E66B6DBD}" destId="{2922B3B6-B4F5-4200-99EE-37366EDD48F5}" srcOrd="1" destOrd="0" presId="urn:microsoft.com/office/officeart/2005/8/layout/orgChart1"/>
    <dgm:cxn modelId="{E57A64E7-E14F-43D0-AD0D-1574CDD5FFD6}" type="presParOf" srcId="{CD98A165-75F4-4539-A8D7-2B773BCE5985}" destId="{8CD04D7C-1755-41C8-A827-1CD14C351906}" srcOrd="1" destOrd="0" presId="urn:microsoft.com/office/officeart/2005/8/layout/orgChart1"/>
    <dgm:cxn modelId="{D04CE0D7-9574-4FBF-A5CC-D99D5E1A38F3}" type="presParOf" srcId="{CD98A165-75F4-4539-A8D7-2B773BCE5985}" destId="{BE7AE6E2-40D6-4C3C-ACD0-90CF27014FDD}" srcOrd="2" destOrd="0" presId="urn:microsoft.com/office/officeart/2005/8/layout/orgChart1"/>
    <dgm:cxn modelId="{B321486D-C9D5-44F1-9E01-43114574F6E6}" type="presParOf" srcId="{25401F5A-FD6C-4F91-B1A4-04B865CD012E}" destId="{6387D964-7635-4F23-89C8-AFE08007FAAF}" srcOrd="6" destOrd="0" presId="urn:microsoft.com/office/officeart/2005/8/layout/orgChart1"/>
    <dgm:cxn modelId="{CBA193EB-2492-4FA9-BBFC-AD588C65D109}" type="presParOf" srcId="{25401F5A-FD6C-4F91-B1A4-04B865CD012E}" destId="{614AC7BB-BCED-48DC-912C-38420F6738F1}" srcOrd="7" destOrd="0" presId="urn:microsoft.com/office/officeart/2005/8/layout/orgChart1"/>
    <dgm:cxn modelId="{D5118B29-BF76-484D-8603-A876772F68CA}" type="presParOf" srcId="{614AC7BB-BCED-48DC-912C-38420F6738F1}" destId="{4172A0D4-7C90-4A13-8979-A70342955C88}" srcOrd="0" destOrd="0" presId="urn:microsoft.com/office/officeart/2005/8/layout/orgChart1"/>
    <dgm:cxn modelId="{6437127B-BB8E-440B-AC5D-8B4317C0514F}" type="presParOf" srcId="{4172A0D4-7C90-4A13-8979-A70342955C88}" destId="{7C51C659-3AEF-4261-9454-2F7B611A2B69}" srcOrd="0" destOrd="0" presId="urn:microsoft.com/office/officeart/2005/8/layout/orgChart1"/>
    <dgm:cxn modelId="{92DDFD1B-A3FB-4000-8BB0-48C98134AC48}" type="presParOf" srcId="{4172A0D4-7C90-4A13-8979-A70342955C88}" destId="{85D9CF1E-0987-4B36-ADC9-DBFDB88AD4B5}" srcOrd="1" destOrd="0" presId="urn:microsoft.com/office/officeart/2005/8/layout/orgChart1"/>
    <dgm:cxn modelId="{66BD4F92-7CAB-4DDB-A7E7-1D9A8AC32159}" type="presParOf" srcId="{614AC7BB-BCED-48DC-912C-38420F6738F1}" destId="{1EC175E6-BE9B-4B01-BE2E-FB635C93959F}" srcOrd="1" destOrd="0" presId="urn:microsoft.com/office/officeart/2005/8/layout/orgChart1"/>
    <dgm:cxn modelId="{81C6483C-125C-432D-B09A-49798F5D8F2A}" type="presParOf" srcId="{614AC7BB-BCED-48DC-912C-38420F6738F1}" destId="{DA9FA8A1-8197-4A87-B166-B8ED1A6E2FB1}" srcOrd="2" destOrd="0" presId="urn:microsoft.com/office/officeart/2005/8/layout/orgChart1"/>
    <dgm:cxn modelId="{FB935783-948A-4F09-946D-1B0E6851C617}" type="presParOf" srcId="{F29CE1FC-597B-49F8-86E5-A10435DDCE8C}" destId="{4B052998-93E9-4879-A591-78BC8A3F15E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0D7786-D4F0-4D77-A2AB-199653B7189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2262E29-13C3-4CF0-8B80-9D11926FDEC1}">
      <dgm:prSet phldrT="[Текст]"/>
      <dgm:spPr/>
      <dgm:t>
        <a:bodyPr/>
        <a:lstStyle/>
        <a:p>
          <a:r>
            <a:rPr lang="uk-UA" dirty="0" smtClean="0"/>
            <a:t>Вивів євреїв з єгипетського полону. </a:t>
          </a:r>
          <a:endParaRPr lang="ru-RU" dirty="0"/>
        </a:p>
      </dgm:t>
    </dgm:pt>
    <dgm:pt modelId="{4944D050-45A8-49DA-ADAC-3420D88D9C76}" type="parTrans" cxnId="{59AC1CC6-291A-476F-AB3D-D3FD89A2AAA5}">
      <dgm:prSet/>
      <dgm:spPr/>
      <dgm:t>
        <a:bodyPr/>
        <a:lstStyle/>
        <a:p>
          <a:endParaRPr lang="ru-RU"/>
        </a:p>
      </dgm:t>
    </dgm:pt>
    <dgm:pt modelId="{3678AC17-D755-411F-A9CE-0E8B77DEBB59}" type="sibTrans" cxnId="{59AC1CC6-291A-476F-AB3D-D3FD89A2AAA5}">
      <dgm:prSet/>
      <dgm:spPr/>
      <dgm:t>
        <a:bodyPr/>
        <a:lstStyle/>
        <a:p>
          <a:endParaRPr lang="ru-RU"/>
        </a:p>
      </dgm:t>
    </dgm:pt>
    <dgm:pt modelId="{37129653-02C4-4D00-8E07-D0E80D111641}">
      <dgm:prSet phldrT="[Текст]"/>
      <dgm:spPr/>
      <dgm:t>
        <a:bodyPr/>
        <a:lstStyle/>
        <a:p>
          <a:r>
            <a:rPr lang="uk-UA" dirty="0" smtClean="0"/>
            <a:t>Впровадив закони єврейського народу (</a:t>
          </a:r>
          <a:r>
            <a:rPr lang="uk-UA" b="1" dirty="0" smtClean="0">
              <a:solidFill>
                <a:schemeClr val="accent2">
                  <a:lumMod val="75000"/>
                </a:schemeClr>
              </a:solidFill>
            </a:rPr>
            <a:t>10 заповідей</a:t>
          </a:r>
          <a:r>
            <a:rPr lang="uk-UA" dirty="0" smtClean="0"/>
            <a:t>)</a:t>
          </a:r>
          <a:endParaRPr lang="ru-RU" dirty="0"/>
        </a:p>
      </dgm:t>
    </dgm:pt>
    <dgm:pt modelId="{1CA6C185-315E-4F70-90E5-283C65D8EC59}" type="parTrans" cxnId="{936DD817-5F38-4B80-B67C-CAF64BC6C658}">
      <dgm:prSet/>
      <dgm:spPr/>
      <dgm:t>
        <a:bodyPr/>
        <a:lstStyle/>
        <a:p>
          <a:endParaRPr lang="ru-RU"/>
        </a:p>
      </dgm:t>
    </dgm:pt>
    <dgm:pt modelId="{83228D20-2AA1-467D-88C1-B70373912537}" type="sibTrans" cxnId="{936DD817-5F38-4B80-B67C-CAF64BC6C658}">
      <dgm:prSet/>
      <dgm:spPr/>
      <dgm:t>
        <a:bodyPr/>
        <a:lstStyle/>
        <a:p>
          <a:endParaRPr lang="ru-RU"/>
        </a:p>
      </dgm:t>
    </dgm:pt>
    <dgm:pt modelId="{6AAD0603-3783-4A34-942E-FED00E698342}">
      <dgm:prSet phldrT="[Текст]"/>
      <dgm:spPr/>
      <dgm:t>
        <a:bodyPr/>
        <a:lstStyle/>
        <a:p>
          <a:r>
            <a:rPr lang="uk-UA" dirty="0" smtClean="0"/>
            <a:t>Привів євреїв на землю Ханаан, де і було засновано Ізраїльське держава царем </a:t>
          </a:r>
          <a:r>
            <a:rPr lang="uk-UA" b="1" dirty="0" smtClean="0">
              <a:solidFill>
                <a:schemeClr val="accent2">
                  <a:lumMod val="75000"/>
                </a:schemeClr>
              </a:solidFill>
            </a:rPr>
            <a:t>Саулом</a:t>
          </a:r>
          <a:r>
            <a:rPr lang="uk-UA" dirty="0" smtClean="0"/>
            <a:t>.( </a:t>
          </a:r>
          <a:r>
            <a:rPr lang="uk-UA" b="1" dirty="0" smtClean="0">
              <a:solidFill>
                <a:schemeClr val="accent2">
                  <a:lumMod val="75000"/>
                </a:schemeClr>
              </a:solidFill>
            </a:rPr>
            <a:t>1030 р. до н.е</a:t>
          </a:r>
          <a:r>
            <a:rPr lang="uk-UA" dirty="0" smtClean="0"/>
            <a:t>)</a:t>
          </a:r>
          <a:endParaRPr lang="ru-RU" dirty="0"/>
        </a:p>
      </dgm:t>
    </dgm:pt>
    <dgm:pt modelId="{8C77CCD4-2A13-42BD-B57A-DA7E5AEE3BB2}" type="parTrans" cxnId="{87BD9525-4F1E-4136-B27F-DC46B7D3DB40}">
      <dgm:prSet/>
      <dgm:spPr/>
      <dgm:t>
        <a:bodyPr/>
        <a:lstStyle/>
        <a:p>
          <a:endParaRPr lang="ru-RU"/>
        </a:p>
      </dgm:t>
    </dgm:pt>
    <dgm:pt modelId="{E5364A91-A545-4A0D-B282-0BBBD51DB63A}" type="sibTrans" cxnId="{87BD9525-4F1E-4136-B27F-DC46B7D3DB40}">
      <dgm:prSet/>
      <dgm:spPr/>
      <dgm:t>
        <a:bodyPr/>
        <a:lstStyle/>
        <a:p>
          <a:endParaRPr lang="ru-RU"/>
        </a:p>
      </dgm:t>
    </dgm:pt>
    <dgm:pt modelId="{39FD3FC8-FD5F-498E-BE8A-AC5831E4165F}" type="pres">
      <dgm:prSet presAssocID="{080D7786-D4F0-4D77-A2AB-199653B7189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784AB1E-6A63-4347-BDD8-6C73F6D6E81E}" type="pres">
      <dgm:prSet presAssocID="{080D7786-D4F0-4D77-A2AB-199653B71890}" presName="Name1" presStyleCnt="0"/>
      <dgm:spPr/>
    </dgm:pt>
    <dgm:pt modelId="{E533F344-6460-4418-B8A8-E04ECBE5D084}" type="pres">
      <dgm:prSet presAssocID="{080D7786-D4F0-4D77-A2AB-199653B71890}" presName="cycle" presStyleCnt="0"/>
      <dgm:spPr/>
    </dgm:pt>
    <dgm:pt modelId="{76B5952D-2367-4860-BE59-201C5FF407EC}" type="pres">
      <dgm:prSet presAssocID="{080D7786-D4F0-4D77-A2AB-199653B71890}" presName="srcNode" presStyleLbl="node1" presStyleIdx="0" presStyleCnt="3"/>
      <dgm:spPr/>
    </dgm:pt>
    <dgm:pt modelId="{4091D480-CDB7-4327-B0D4-5E5A49D2CADF}" type="pres">
      <dgm:prSet presAssocID="{080D7786-D4F0-4D77-A2AB-199653B71890}" presName="conn" presStyleLbl="parChTrans1D2" presStyleIdx="0" presStyleCnt="1"/>
      <dgm:spPr/>
      <dgm:t>
        <a:bodyPr/>
        <a:lstStyle/>
        <a:p>
          <a:endParaRPr lang="ru-RU"/>
        </a:p>
      </dgm:t>
    </dgm:pt>
    <dgm:pt modelId="{81796752-3D79-4B27-9DB7-5301C679A221}" type="pres">
      <dgm:prSet presAssocID="{080D7786-D4F0-4D77-A2AB-199653B71890}" presName="extraNode" presStyleLbl="node1" presStyleIdx="0" presStyleCnt="3"/>
      <dgm:spPr/>
    </dgm:pt>
    <dgm:pt modelId="{9DC2F035-51C0-4C23-9A21-A3764C8698D8}" type="pres">
      <dgm:prSet presAssocID="{080D7786-D4F0-4D77-A2AB-199653B71890}" presName="dstNode" presStyleLbl="node1" presStyleIdx="0" presStyleCnt="3"/>
      <dgm:spPr/>
    </dgm:pt>
    <dgm:pt modelId="{D1F10075-FF8B-41F8-A92C-8097357ADEB3}" type="pres">
      <dgm:prSet presAssocID="{12262E29-13C3-4CF0-8B80-9D11926FDEC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1B239A-CD3B-4B15-AD49-CF0696763D73}" type="pres">
      <dgm:prSet presAssocID="{12262E29-13C3-4CF0-8B80-9D11926FDEC1}" presName="accent_1" presStyleCnt="0"/>
      <dgm:spPr/>
    </dgm:pt>
    <dgm:pt modelId="{75956B4D-1214-4609-9471-8516F87302E5}" type="pres">
      <dgm:prSet presAssocID="{12262E29-13C3-4CF0-8B80-9D11926FDEC1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7593FFB-F23D-46F7-9612-AD62157AF0D9}" type="pres">
      <dgm:prSet presAssocID="{37129653-02C4-4D00-8E07-D0E80D111641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514997-8A9F-490C-BA61-FD6537F43C26}" type="pres">
      <dgm:prSet presAssocID="{37129653-02C4-4D00-8E07-D0E80D111641}" presName="accent_2" presStyleCnt="0"/>
      <dgm:spPr/>
    </dgm:pt>
    <dgm:pt modelId="{610A718D-DDAD-47DA-9AE7-6BADDFB96C5E}" type="pres">
      <dgm:prSet presAssocID="{37129653-02C4-4D00-8E07-D0E80D111641}" presName="accentRepeatNode" presStyleLbl="solidFgAcc1" presStyleIdx="1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6E42FA7-FEA4-4F09-A17F-C5735DD71AC7}" type="pres">
      <dgm:prSet presAssocID="{6AAD0603-3783-4A34-942E-FED00E698342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92056-0522-410E-9E86-12BC0908751D}" type="pres">
      <dgm:prSet presAssocID="{6AAD0603-3783-4A34-942E-FED00E698342}" presName="accent_3" presStyleCnt="0"/>
      <dgm:spPr/>
    </dgm:pt>
    <dgm:pt modelId="{91234EB2-A82C-4F70-856F-801C5C71BB69}" type="pres">
      <dgm:prSet presAssocID="{6AAD0603-3783-4A34-942E-FED00E698342}" presName="accentRepeatNode" presStyleLbl="solidFgAcc1" presStyleIdx="2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7FB9BEE9-D193-47BC-A73D-618DE35AEAA0}" type="presOf" srcId="{3678AC17-D755-411F-A9CE-0E8B77DEBB59}" destId="{4091D480-CDB7-4327-B0D4-5E5A49D2CADF}" srcOrd="0" destOrd="0" presId="urn:microsoft.com/office/officeart/2008/layout/VerticalCurvedList"/>
    <dgm:cxn modelId="{9F85FAAF-9948-4474-89B6-5CFDBE8E28C2}" type="presOf" srcId="{080D7786-D4F0-4D77-A2AB-199653B71890}" destId="{39FD3FC8-FD5F-498E-BE8A-AC5831E4165F}" srcOrd="0" destOrd="0" presId="urn:microsoft.com/office/officeart/2008/layout/VerticalCurvedList"/>
    <dgm:cxn modelId="{964FF992-B1D0-473A-AEF0-695B0599CB98}" type="presOf" srcId="{12262E29-13C3-4CF0-8B80-9D11926FDEC1}" destId="{D1F10075-FF8B-41F8-A92C-8097357ADEB3}" srcOrd="0" destOrd="0" presId="urn:microsoft.com/office/officeart/2008/layout/VerticalCurvedList"/>
    <dgm:cxn modelId="{936DD817-5F38-4B80-B67C-CAF64BC6C658}" srcId="{080D7786-D4F0-4D77-A2AB-199653B71890}" destId="{37129653-02C4-4D00-8E07-D0E80D111641}" srcOrd="1" destOrd="0" parTransId="{1CA6C185-315E-4F70-90E5-283C65D8EC59}" sibTransId="{83228D20-2AA1-467D-88C1-B70373912537}"/>
    <dgm:cxn modelId="{A3673E81-BF0A-45F8-854C-CE70F306BA44}" type="presOf" srcId="{6AAD0603-3783-4A34-942E-FED00E698342}" destId="{56E42FA7-FEA4-4F09-A17F-C5735DD71AC7}" srcOrd="0" destOrd="0" presId="urn:microsoft.com/office/officeart/2008/layout/VerticalCurvedList"/>
    <dgm:cxn modelId="{87BD9525-4F1E-4136-B27F-DC46B7D3DB40}" srcId="{080D7786-D4F0-4D77-A2AB-199653B71890}" destId="{6AAD0603-3783-4A34-942E-FED00E698342}" srcOrd="2" destOrd="0" parTransId="{8C77CCD4-2A13-42BD-B57A-DA7E5AEE3BB2}" sibTransId="{E5364A91-A545-4A0D-B282-0BBBD51DB63A}"/>
    <dgm:cxn modelId="{BA68D10E-AC6A-4575-A6E1-BD445750D6E6}" type="presOf" srcId="{37129653-02C4-4D00-8E07-D0E80D111641}" destId="{B7593FFB-F23D-46F7-9612-AD62157AF0D9}" srcOrd="0" destOrd="0" presId="urn:microsoft.com/office/officeart/2008/layout/VerticalCurvedList"/>
    <dgm:cxn modelId="{59AC1CC6-291A-476F-AB3D-D3FD89A2AAA5}" srcId="{080D7786-D4F0-4D77-A2AB-199653B71890}" destId="{12262E29-13C3-4CF0-8B80-9D11926FDEC1}" srcOrd="0" destOrd="0" parTransId="{4944D050-45A8-49DA-ADAC-3420D88D9C76}" sibTransId="{3678AC17-D755-411F-A9CE-0E8B77DEBB59}"/>
    <dgm:cxn modelId="{F57C260C-7270-4E50-9A30-75B1420FD1E7}" type="presParOf" srcId="{39FD3FC8-FD5F-498E-BE8A-AC5831E4165F}" destId="{1784AB1E-6A63-4347-BDD8-6C73F6D6E81E}" srcOrd="0" destOrd="0" presId="urn:microsoft.com/office/officeart/2008/layout/VerticalCurvedList"/>
    <dgm:cxn modelId="{E5705A7F-5C68-4D92-8937-FD2A2434625A}" type="presParOf" srcId="{1784AB1E-6A63-4347-BDD8-6C73F6D6E81E}" destId="{E533F344-6460-4418-B8A8-E04ECBE5D084}" srcOrd="0" destOrd="0" presId="urn:microsoft.com/office/officeart/2008/layout/VerticalCurvedList"/>
    <dgm:cxn modelId="{FE987B6F-F785-4F31-8B1B-D36CAA43283B}" type="presParOf" srcId="{E533F344-6460-4418-B8A8-E04ECBE5D084}" destId="{76B5952D-2367-4860-BE59-201C5FF407EC}" srcOrd="0" destOrd="0" presId="urn:microsoft.com/office/officeart/2008/layout/VerticalCurvedList"/>
    <dgm:cxn modelId="{8985366F-8EDE-43F2-9D37-407A5CBBE86C}" type="presParOf" srcId="{E533F344-6460-4418-B8A8-E04ECBE5D084}" destId="{4091D480-CDB7-4327-B0D4-5E5A49D2CADF}" srcOrd="1" destOrd="0" presId="urn:microsoft.com/office/officeart/2008/layout/VerticalCurvedList"/>
    <dgm:cxn modelId="{E9EF3AE4-34F7-4CDB-B274-ED315E1499E2}" type="presParOf" srcId="{E533F344-6460-4418-B8A8-E04ECBE5D084}" destId="{81796752-3D79-4B27-9DB7-5301C679A221}" srcOrd="2" destOrd="0" presId="urn:microsoft.com/office/officeart/2008/layout/VerticalCurvedList"/>
    <dgm:cxn modelId="{69B7434B-0352-45C5-AB3D-E281BBEBBFCF}" type="presParOf" srcId="{E533F344-6460-4418-B8A8-E04ECBE5D084}" destId="{9DC2F035-51C0-4C23-9A21-A3764C8698D8}" srcOrd="3" destOrd="0" presId="urn:microsoft.com/office/officeart/2008/layout/VerticalCurvedList"/>
    <dgm:cxn modelId="{E11DEE51-EAB6-4D2F-A9D8-D742AB900340}" type="presParOf" srcId="{1784AB1E-6A63-4347-BDD8-6C73F6D6E81E}" destId="{D1F10075-FF8B-41F8-A92C-8097357ADEB3}" srcOrd="1" destOrd="0" presId="urn:microsoft.com/office/officeart/2008/layout/VerticalCurvedList"/>
    <dgm:cxn modelId="{FF95CD35-C132-48F7-A1AF-BE2650F0DC0D}" type="presParOf" srcId="{1784AB1E-6A63-4347-BDD8-6C73F6D6E81E}" destId="{F71B239A-CD3B-4B15-AD49-CF0696763D73}" srcOrd="2" destOrd="0" presId="urn:microsoft.com/office/officeart/2008/layout/VerticalCurvedList"/>
    <dgm:cxn modelId="{F784C58B-CCE9-44A0-A35A-6E5990344E14}" type="presParOf" srcId="{F71B239A-CD3B-4B15-AD49-CF0696763D73}" destId="{75956B4D-1214-4609-9471-8516F87302E5}" srcOrd="0" destOrd="0" presId="urn:microsoft.com/office/officeart/2008/layout/VerticalCurvedList"/>
    <dgm:cxn modelId="{5D32F2EB-0EF4-4980-84D2-C61CE018EAB7}" type="presParOf" srcId="{1784AB1E-6A63-4347-BDD8-6C73F6D6E81E}" destId="{B7593FFB-F23D-46F7-9612-AD62157AF0D9}" srcOrd="3" destOrd="0" presId="urn:microsoft.com/office/officeart/2008/layout/VerticalCurvedList"/>
    <dgm:cxn modelId="{2079444B-EF3C-4BAE-972F-6D330A22D2A0}" type="presParOf" srcId="{1784AB1E-6A63-4347-BDD8-6C73F6D6E81E}" destId="{FA514997-8A9F-490C-BA61-FD6537F43C26}" srcOrd="4" destOrd="0" presId="urn:microsoft.com/office/officeart/2008/layout/VerticalCurvedList"/>
    <dgm:cxn modelId="{F7943D6F-431F-4289-BA02-065321335F93}" type="presParOf" srcId="{FA514997-8A9F-490C-BA61-FD6537F43C26}" destId="{610A718D-DDAD-47DA-9AE7-6BADDFB96C5E}" srcOrd="0" destOrd="0" presId="urn:microsoft.com/office/officeart/2008/layout/VerticalCurvedList"/>
    <dgm:cxn modelId="{BCEEF567-56CF-4004-B81B-C454215BB55E}" type="presParOf" srcId="{1784AB1E-6A63-4347-BDD8-6C73F6D6E81E}" destId="{56E42FA7-FEA4-4F09-A17F-C5735DD71AC7}" srcOrd="5" destOrd="0" presId="urn:microsoft.com/office/officeart/2008/layout/VerticalCurvedList"/>
    <dgm:cxn modelId="{9CD814AC-EFB8-41BC-8CD6-004D0CF69FBC}" type="presParOf" srcId="{1784AB1E-6A63-4347-BDD8-6C73F6D6E81E}" destId="{F5092056-0522-410E-9E86-12BC0908751D}" srcOrd="6" destOrd="0" presId="urn:microsoft.com/office/officeart/2008/layout/VerticalCurvedList"/>
    <dgm:cxn modelId="{5C0C46DE-93FA-49D1-A64D-6C3A0F69402B}" type="presParOf" srcId="{F5092056-0522-410E-9E86-12BC0908751D}" destId="{91234EB2-A82C-4F70-856F-801C5C71BB6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7D964-7635-4F23-89C8-AFE08007FAAF}">
      <dsp:nvSpPr>
        <dsp:cNvPr id="0" name=""/>
        <dsp:cNvSpPr/>
      </dsp:nvSpPr>
      <dsp:spPr>
        <a:xfrm>
          <a:off x="4481285" y="1190326"/>
          <a:ext cx="3509770" cy="4060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044"/>
              </a:lnTo>
              <a:lnTo>
                <a:pt x="3509770" y="203044"/>
              </a:lnTo>
              <a:lnTo>
                <a:pt x="3509770" y="406089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FC9698-626C-47F5-9D79-5030FFCCAC44}">
      <dsp:nvSpPr>
        <dsp:cNvPr id="0" name=""/>
        <dsp:cNvSpPr/>
      </dsp:nvSpPr>
      <dsp:spPr>
        <a:xfrm>
          <a:off x="4481285" y="1190326"/>
          <a:ext cx="1169923" cy="4060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044"/>
              </a:lnTo>
              <a:lnTo>
                <a:pt x="1169923" y="203044"/>
              </a:lnTo>
              <a:lnTo>
                <a:pt x="1169923" y="406089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E71A88-A298-47EB-B025-E532D66D6861}">
      <dsp:nvSpPr>
        <dsp:cNvPr id="0" name=""/>
        <dsp:cNvSpPr/>
      </dsp:nvSpPr>
      <dsp:spPr>
        <a:xfrm>
          <a:off x="3311362" y="1190326"/>
          <a:ext cx="1169923" cy="406089"/>
        </a:xfrm>
        <a:custGeom>
          <a:avLst/>
          <a:gdLst/>
          <a:ahLst/>
          <a:cxnLst/>
          <a:rect l="0" t="0" r="0" b="0"/>
          <a:pathLst>
            <a:path>
              <a:moveTo>
                <a:pt x="1169923" y="0"/>
              </a:moveTo>
              <a:lnTo>
                <a:pt x="1169923" y="203044"/>
              </a:lnTo>
              <a:lnTo>
                <a:pt x="0" y="203044"/>
              </a:lnTo>
              <a:lnTo>
                <a:pt x="0" y="406089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C88864-048F-4DB0-BEEE-7091CFEC34B6}">
      <dsp:nvSpPr>
        <dsp:cNvPr id="0" name=""/>
        <dsp:cNvSpPr/>
      </dsp:nvSpPr>
      <dsp:spPr>
        <a:xfrm>
          <a:off x="971515" y="1190326"/>
          <a:ext cx="3509770" cy="406089"/>
        </a:xfrm>
        <a:custGeom>
          <a:avLst/>
          <a:gdLst/>
          <a:ahLst/>
          <a:cxnLst/>
          <a:rect l="0" t="0" r="0" b="0"/>
          <a:pathLst>
            <a:path>
              <a:moveTo>
                <a:pt x="3509770" y="0"/>
              </a:moveTo>
              <a:lnTo>
                <a:pt x="3509770" y="203044"/>
              </a:lnTo>
              <a:lnTo>
                <a:pt x="0" y="203044"/>
              </a:lnTo>
              <a:lnTo>
                <a:pt x="0" y="406089"/>
              </a:lnTo>
            </a:path>
          </a:pathLst>
        </a:cu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B036B-1E7C-46D0-9BBB-EC35CC358973}">
      <dsp:nvSpPr>
        <dsp:cNvPr id="0" name=""/>
        <dsp:cNvSpPr/>
      </dsp:nvSpPr>
      <dsp:spPr>
        <a:xfrm>
          <a:off x="2852055" y="223448"/>
          <a:ext cx="3258459" cy="966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За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 характером</a:t>
          </a:r>
          <a:endParaRPr lang="ru-RU" sz="2800" b="1" kern="1200" dirty="0"/>
        </a:p>
      </dsp:txBody>
      <dsp:txXfrm>
        <a:off x="2852055" y="223448"/>
        <a:ext cx="3258459" cy="966878"/>
      </dsp:txXfrm>
    </dsp:sp>
    <dsp:sp modelId="{42E786F9-B7A5-4381-84A3-FA00A4ADE73F}">
      <dsp:nvSpPr>
        <dsp:cNvPr id="0" name=""/>
        <dsp:cNvSpPr/>
      </dsp:nvSpPr>
      <dsp:spPr>
        <a:xfrm>
          <a:off x="4636" y="1596416"/>
          <a:ext cx="1933757" cy="966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книги законопослушні</a:t>
          </a:r>
          <a:endParaRPr lang="ru-RU" sz="2000" kern="1200" dirty="0"/>
        </a:p>
      </dsp:txBody>
      <dsp:txXfrm>
        <a:off x="4636" y="1596416"/>
        <a:ext cx="1933757" cy="966878"/>
      </dsp:txXfrm>
    </dsp:sp>
    <dsp:sp modelId="{57ED5165-75FA-4205-8C09-244B492ADE4F}">
      <dsp:nvSpPr>
        <dsp:cNvPr id="0" name=""/>
        <dsp:cNvSpPr/>
      </dsp:nvSpPr>
      <dsp:spPr>
        <a:xfrm>
          <a:off x="2344483" y="1596416"/>
          <a:ext cx="1933757" cy="966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історичні</a:t>
          </a:r>
          <a:endParaRPr lang="ru-RU" sz="2000" kern="1200" dirty="0"/>
        </a:p>
      </dsp:txBody>
      <dsp:txXfrm>
        <a:off x="2344483" y="1596416"/>
        <a:ext cx="1933757" cy="966878"/>
      </dsp:txXfrm>
    </dsp:sp>
    <dsp:sp modelId="{5243CA0E-2DEF-4156-BED5-04D2695415DD}">
      <dsp:nvSpPr>
        <dsp:cNvPr id="0" name=""/>
        <dsp:cNvSpPr/>
      </dsp:nvSpPr>
      <dsp:spPr>
        <a:xfrm>
          <a:off x="4684330" y="1596416"/>
          <a:ext cx="1933757" cy="966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вчительські</a:t>
          </a:r>
          <a:endParaRPr lang="ru-RU" sz="2000" kern="1200" dirty="0"/>
        </a:p>
      </dsp:txBody>
      <dsp:txXfrm>
        <a:off x="4684330" y="1596416"/>
        <a:ext cx="1933757" cy="966878"/>
      </dsp:txXfrm>
    </dsp:sp>
    <dsp:sp modelId="{7C51C659-3AEF-4261-9454-2F7B611A2B69}">
      <dsp:nvSpPr>
        <dsp:cNvPr id="0" name=""/>
        <dsp:cNvSpPr/>
      </dsp:nvSpPr>
      <dsp:spPr>
        <a:xfrm>
          <a:off x="7024177" y="1596416"/>
          <a:ext cx="1933757" cy="966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пророчі</a:t>
          </a:r>
          <a:endParaRPr lang="ru-RU" sz="2000" kern="1200" dirty="0"/>
        </a:p>
      </dsp:txBody>
      <dsp:txXfrm>
        <a:off x="7024177" y="1596416"/>
        <a:ext cx="1933757" cy="966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1D480-CDB7-4327-B0D4-5E5A49D2CADF}">
      <dsp:nvSpPr>
        <dsp:cNvPr id="0" name=""/>
        <dsp:cNvSpPr/>
      </dsp:nvSpPr>
      <dsp:spPr>
        <a:xfrm>
          <a:off x="-4576546" y="-701703"/>
          <a:ext cx="5451684" cy="5451684"/>
        </a:xfrm>
        <a:prstGeom prst="blockArc">
          <a:avLst>
            <a:gd name="adj1" fmla="val 18900000"/>
            <a:gd name="adj2" fmla="val 2700000"/>
            <a:gd name="adj3" fmla="val 396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F10075-FF8B-41F8-A92C-8097357ADEB3}">
      <dsp:nvSpPr>
        <dsp:cNvPr id="0" name=""/>
        <dsp:cNvSpPr/>
      </dsp:nvSpPr>
      <dsp:spPr>
        <a:xfrm>
          <a:off x="562828" y="404827"/>
          <a:ext cx="5329461" cy="809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266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Вивів євреїв з єгипетського полону. </a:t>
          </a:r>
          <a:endParaRPr lang="ru-RU" sz="1800" kern="1200" dirty="0"/>
        </a:p>
      </dsp:txBody>
      <dsp:txXfrm>
        <a:off x="562828" y="404827"/>
        <a:ext cx="5329461" cy="809655"/>
      </dsp:txXfrm>
    </dsp:sp>
    <dsp:sp modelId="{75956B4D-1214-4609-9471-8516F87302E5}">
      <dsp:nvSpPr>
        <dsp:cNvPr id="0" name=""/>
        <dsp:cNvSpPr/>
      </dsp:nvSpPr>
      <dsp:spPr>
        <a:xfrm>
          <a:off x="56794" y="303620"/>
          <a:ext cx="1012069" cy="101206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593FFB-F23D-46F7-9612-AD62157AF0D9}">
      <dsp:nvSpPr>
        <dsp:cNvPr id="0" name=""/>
        <dsp:cNvSpPr/>
      </dsp:nvSpPr>
      <dsp:spPr>
        <a:xfrm>
          <a:off x="857138" y="1619310"/>
          <a:ext cx="5035152" cy="809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266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Впровадив закони єврейського народу (</a:t>
          </a:r>
          <a:r>
            <a:rPr lang="uk-UA" sz="1800" b="1" kern="1200" dirty="0" smtClean="0">
              <a:solidFill>
                <a:schemeClr val="accent2">
                  <a:lumMod val="75000"/>
                </a:schemeClr>
              </a:solidFill>
            </a:rPr>
            <a:t>10 заповідей</a:t>
          </a:r>
          <a:r>
            <a:rPr lang="uk-UA" sz="1800" kern="1200" dirty="0" smtClean="0"/>
            <a:t>)</a:t>
          </a:r>
          <a:endParaRPr lang="ru-RU" sz="1800" kern="1200" dirty="0"/>
        </a:p>
      </dsp:txBody>
      <dsp:txXfrm>
        <a:off x="857138" y="1619310"/>
        <a:ext cx="5035152" cy="809655"/>
      </dsp:txXfrm>
    </dsp:sp>
    <dsp:sp modelId="{610A718D-DDAD-47DA-9AE7-6BADDFB96C5E}">
      <dsp:nvSpPr>
        <dsp:cNvPr id="0" name=""/>
        <dsp:cNvSpPr/>
      </dsp:nvSpPr>
      <dsp:spPr>
        <a:xfrm>
          <a:off x="351103" y="1518103"/>
          <a:ext cx="1012069" cy="101206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E42FA7-FEA4-4F09-A17F-C5735DD71AC7}">
      <dsp:nvSpPr>
        <dsp:cNvPr id="0" name=""/>
        <dsp:cNvSpPr/>
      </dsp:nvSpPr>
      <dsp:spPr>
        <a:xfrm>
          <a:off x="562828" y="2833793"/>
          <a:ext cx="5329461" cy="8096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266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Привів євреїв на землю Ханаан, де і було засновано Ізраїльське держава царем </a:t>
          </a:r>
          <a:r>
            <a:rPr lang="uk-UA" sz="1800" b="1" kern="1200" dirty="0" smtClean="0">
              <a:solidFill>
                <a:schemeClr val="accent2">
                  <a:lumMod val="75000"/>
                </a:schemeClr>
              </a:solidFill>
            </a:rPr>
            <a:t>Саулом</a:t>
          </a:r>
          <a:r>
            <a:rPr lang="uk-UA" sz="1800" kern="1200" dirty="0" smtClean="0"/>
            <a:t>.( </a:t>
          </a:r>
          <a:r>
            <a:rPr lang="uk-UA" sz="1800" b="1" kern="1200" dirty="0" smtClean="0">
              <a:solidFill>
                <a:schemeClr val="accent2">
                  <a:lumMod val="75000"/>
                </a:schemeClr>
              </a:solidFill>
            </a:rPr>
            <a:t>1030 р. до н.е</a:t>
          </a:r>
          <a:r>
            <a:rPr lang="uk-UA" sz="1800" kern="1200" dirty="0" smtClean="0"/>
            <a:t>)</a:t>
          </a:r>
          <a:endParaRPr lang="ru-RU" sz="1800" kern="1200" dirty="0"/>
        </a:p>
      </dsp:txBody>
      <dsp:txXfrm>
        <a:off x="562828" y="2833793"/>
        <a:ext cx="5329461" cy="809655"/>
      </dsp:txXfrm>
    </dsp:sp>
    <dsp:sp modelId="{91234EB2-A82C-4F70-856F-801C5C71BB69}">
      <dsp:nvSpPr>
        <dsp:cNvPr id="0" name=""/>
        <dsp:cNvSpPr/>
      </dsp:nvSpPr>
      <dsp:spPr>
        <a:xfrm>
          <a:off x="56794" y="2732586"/>
          <a:ext cx="1012069" cy="101206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2246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579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99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14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235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5710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801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1964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0004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8516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643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1576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9623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43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253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6886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8DF31-B911-4738-B932-F37D535CC865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7C96F8A-59AE-43A8-9613-CC43DE78993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677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238276"/>
            <a:ext cx="8435803" cy="1906210"/>
          </a:xfrm>
        </p:spPr>
        <p:txBody>
          <a:bodyPr/>
          <a:lstStyle/>
          <a:p>
            <a:pPr algn="ctr"/>
            <a:r>
              <a:rPr lang="uk-UA" b="1" dirty="0" smtClean="0"/>
              <a:t>Ізраїльсько -Юдейське царство.</a:t>
            </a:r>
            <a:endParaRPr lang="uk-UA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23856" y="4050833"/>
            <a:ext cx="4147457" cy="2001624"/>
          </a:xfrm>
        </p:spPr>
        <p:txBody>
          <a:bodyPr>
            <a:normAutofit/>
          </a:bodyPr>
          <a:lstStyle/>
          <a:p>
            <a:pPr algn="l"/>
            <a:r>
              <a:rPr lang="uk-UA" dirty="0" smtClean="0">
                <a:solidFill>
                  <a:schemeClr val="tx1"/>
                </a:solidFill>
              </a:rPr>
              <a:t>Підготувала</a:t>
            </a:r>
          </a:p>
          <a:p>
            <a:pPr algn="l"/>
            <a:r>
              <a:rPr lang="uk-UA" dirty="0" smtClean="0">
                <a:solidFill>
                  <a:schemeClr val="tx1"/>
                </a:solidFill>
              </a:rPr>
              <a:t>Вчитель історії </a:t>
            </a:r>
          </a:p>
          <a:p>
            <a:pPr algn="l"/>
            <a:r>
              <a:rPr lang="uk-UA" dirty="0" smtClean="0">
                <a:solidFill>
                  <a:schemeClr val="tx1"/>
                </a:solidFill>
              </a:rPr>
              <a:t>«Вищої» категорії, старший вчитель </a:t>
            </a:r>
          </a:p>
          <a:p>
            <a:pPr algn="l"/>
            <a:r>
              <a:rPr lang="uk-UA" dirty="0" smtClean="0">
                <a:solidFill>
                  <a:schemeClr val="tx1"/>
                </a:solidFill>
              </a:rPr>
              <a:t>Марганецького ліцею №11</a:t>
            </a:r>
          </a:p>
          <a:p>
            <a:pPr algn="l"/>
            <a:r>
              <a:rPr lang="uk-UA" dirty="0" smtClean="0">
                <a:solidFill>
                  <a:schemeClr val="tx1"/>
                </a:solidFill>
              </a:rPr>
              <a:t>Гуськова Ольга Миколаївна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000" t="11901" r="18761" b="4425"/>
          <a:stretch/>
        </p:blipFill>
        <p:spPr>
          <a:xfrm>
            <a:off x="838200" y="2982686"/>
            <a:ext cx="4667048" cy="306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79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563" y="299132"/>
            <a:ext cx="8596668" cy="331492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solidFill>
                  <a:srgbClr val="00B050"/>
                </a:solidFill>
              </a:rPr>
              <a:t>МЕТА: </a:t>
            </a:r>
            <a:r>
              <a:rPr lang="uk-UA" dirty="0"/>
              <a:t>д</a:t>
            </a:r>
            <a:r>
              <a:rPr lang="uk-UA" dirty="0" smtClean="0"/>
              <a:t>ати уявлення про Біблію як історичне джерело вивчення історії Стародавнього Сходу; спираючись на текст Біблії, розглянути історію переселення євреїв, виникнення Ізраїлю, періоди правління Давида та Соломона; розпад Ізраїсько-Юдейського царства; розкрити значення Біблії у культурі людства; розвивати вміння працювати з текстом підручника та історичними джерелами,</a:t>
            </a:r>
            <a:r>
              <a:rPr lang="uk-UA" dirty="0"/>
              <a:t> логічно висловлювати свої думки, підтверджуючи їх фактами; продовжувати формувати в учнів навички роботи щодо складання схем, формувати вміння визначати роль історичної особистості та документів на долю держави; виховувати в учнів поважне ставлення до пам'яток культури інших народів.</a:t>
            </a:r>
            <a:endParaRPr lang="ru-RU" dirty="0"/>
          </a:p>
          <a:p>
            <a:pPr marL="0" indent="0" algn="just">
              <a:buNone/>
            </a:pPr>
            <a:r>
              <a:rPr lang="uk-UA" dirty="0">
                <a:solidFill>
                  <a:srgbClr val="00B050"/>
                </a:solidFill>
              </a:rPr>
              <a:t>ТИП УРОКУ</a:t>
            </a:r>
            <a:r>
              <a:rPr lang="uk-UA" dirty="0"/>
              <a:t>: комбінований.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64771" y="3441680"/>
            <a:ext cx="75438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СТРУКТУРА УРОКУ:</a:t>
            </a:r>
          </a:p>
          <a:p>
            <a:pPr algn="ctr"/>
            <a:r>
              <a:rPr lang="en-US" dirty="0"/>
              <a:t>I. </a:t>
            </a:r>
            <a:r>
              <a:rPr lang="ru-RU" dirty="0"/>
              <a:t>Організаційний момент.</a:t>
            </a:r>
          </a:p>
          <a:p>
            <a:pPr algn="ctr"/>
            <a:r>
              <a:rPr lang="ru-RU" dirty="0"/>
              <a:t>ІІ. Актуалізація навчальної діяльності.</a:t>
            </a:r>
          </a:p>
          <a:p>
            <a:pPr algn="ctr"/>
            <a:r>
              <a:rPr lang="ru-RU" dirty="0"/>
              <a:t>ІІІ. Мотивація навчальної діяльності.</a:t>
            </a:r>
          </a:p>
          <a:p>
            <a:pPr algn="ctr"/>
            <a:r>
              <a:rPr lang="en-US" dirty="0"/>
              <a:t>IV. </a:t>
            </a:r>
            <a:r>
              <a:rPr lang="ru-RU" dirty="0"/>
              <a:t>Вивчення нового матеріалу.</a:t>
            </a:r>
          </a:p>
          <a:p>
            <a:pPr algn="ctr"/>
            <a:r>
              <a:rPr lang="ru-RU" dirty="0"/>
              <a:t>1) Біблія як історичне джерело.</a:t>
            </a:r>
          </a:p>
          <a:p>
            <a:pPr algn="ctr"/>
            <a:r>
              <a:rPr lang="ru-RU" dirty="0"/>
              <a:t>2) Переселення євреїв до Палестини. Виникнення Ізраїлю.</a:t>
            </a:r>
          </a:p>
          <a:p>
            <a:pPr algn="ctr"/>
            <a:r>
              <a:rPr lang="ru-RU" dirty="0"/>
              <a:t>3) Царство Давида та Соломона та його розпад.</a:t>
            </a:r>
          </a:p>
          <a:p>
            <a:pPr algn="ctr"/>
            <a:r>
              <a:rPr lang="en-US" dirty="0"/>
              <a:t>V. </a:t>
            </a:r>
            <a:r>
              <a:rPr lang="ru-RU" dirty="0"/>
              <a:t>Закріплення нових знань.</a:t>
            </a:r>
          </a:p>
          <a:p>
            <a:pPr algn="ctr"/>
            <a:r>
              <a:rPr lang="en-US" dirty="0"/>
              <a:t>VI. </a:t>
            </a:r>
            <a:r>
              <a:rPr lang="ru-RU" dirty="0"/>
              <a:t>Підсумки уроку.</a:t>
            </a:r>
          </a:p>
          <a:p>
            <a:pPr algn="ctr"/>
            <a:r>
              <a:rPr lang="en-US" dirty="0"/>
              <a:t>VII. </a:t>
            </a:r>
            <a:r>
              <a:rPr lang="ru-RU" dirty="0"/>
              <a:t>Д/З.</a:t>
            </a:r>
          </a:p>
        </p:txBody>
      </p:sp>
    </p:spTree>
    <p:extLst>
      <p:ext uri="{BB962C8B-B14F-4D97-AF65-F5344CB8AC3E}">
        <p14:creationId xmlns:p14="http://schemas.microsoft.com/office/powerpoint/2010/main" val="312741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69039"/>
            <a:ext cx="93508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uk-UA" sz="2800" b="1" i="1" dirty="0" smtClean="0">
                <a:solidFill>
                  <a:schemeClr val="accent2">
                    <a:lumMod val="75000"/>
                  </a:schemeClr>
                </a:solidFill>
              </a:rPr>
              <a:t>Фінікійці жили на березі моря.</a:t>
            </a:r>
          </a:p>
          <a:p>
            <a:r>
              <a:rPr lang="uk-UA" sz="2800" b="1" i="1" dirty="0" smtClean="0">
                <a:solidFill>
                  <a:schemeClr val="accent2">
                    <a:lumMod val="75000"/>
                  </a:schemeClr>
                </a:solidFill>
              </a:rPr>
              <a:t>2.Одним з  найбільших міст Фінікії було місто Бібл. </a:t>
            </a:r>
          </a:p>
          <a:p>
            <a:r>
              <a:rPr lang="uk-UA" sz="2800" b="1" i="1" dirty="0" smtClean="0">
                <a:solidFill>
                  <a:schemeClr val="accent2">
                    <a:lumMod val="75000"/>
                  </a:schemeClr>
                </a:solidFill>
              </a:rPr>
              <a:t>3. Основним заняттям фінікійців було землеробство.</a:t>
            </a:r>
          </a:p>
          <a:p>
            <a:r>
              <a:rPr lang="uk-UA" sz="2800" b="1" i="1" dirty="0" smtClean="0">
                <a:solidFill>
                  <a:schemeClr val="accent2">
                    <a:lumMod val="75000"/>
                  </a:schemeClr>
                </a:solidFill>
              </a:rPr>
              <a:t>4. Освоєння нових земель інших країнах називається  колонія.</a:t>
            </a:r>
          </a:p>
          <a:p>
            <a:r>
              <a:rPr lang="uk-UA" sz="2800" b="1" i="1" dirty="0">
                <a:solidFill>
                  <a:schemeClr val="accent2">
                    <a:lumMod val="75000"/>
                  </a:schemeClr>
                </a:solidFill>
              </a:rPr>
              <a:t>5</a:t>
            </a:r>
            <a:r>
              <a:rPr lang="uk-UA" sz="2800" b="1" i="1" dirty="0" smtClean="0">
                <a:solidFill>
                  <a:schemeClr val="accent2">
                    <a:lumMod val="75000"/>
                  </a:schemeClr>
                </a:solidFill>
              </a:rPr>
              <a:t>. Однією із найбільших колоній фінікійців був місто Вавилон .</a:t>
            </a:r>
            <a:endParaRPr lang="uk-UA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72885" y="4354286"/>
            <a:ext cx="8262257" cy="188322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) так;  2) так;   3) ні;  4) так;  5) ні 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781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714" y="150951"/>
            <a:ext cx="86214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ПИТАННЯ:</a:t>
            </a:r>
          </a:p>
          <a:p>
            <a:r>
              <a:rPr lang="uk-UA" sz="2400" dirty="0" smtClean="0"/>
              <a:t>→ Що таке історичне джерело?</a:t>
            </a:r>
          </a:p>
          <a:p>
            <a:r>
              <a:rPr lang="uk-UA" sz="2400" dirty="0" smtClean="0"/>
              <a:t>→ Назвіть основні види історичних джерел.</a:t>
            </a:r>
          </a:p>
          <a:p>
            <a:r>
              <a:rPr lang="uk-UA" sz="2400" dirty="0" smtClean="0"/>
              <a:t>→ З якими писемними джерелами ви вже знайомі?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720611"/>
            <a:ext cx="10080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b="1" i="1" dirty="0" smtClean="0"/>
              <a:t>Однією з найбільших джерел давнини, з історії Стародавнього Сходу – </a:t>
            </a:r>
            <a:r>
              <a:rPr lang="uk-UA" sz="3600" b="1" i="1" dirty="0" smtClean="0">
                <a:solidFill>
                  <a:schemeClr val="accent2">
                    <a:lumMod val="75000"/>
                  </a:schemeClr>
                </a:solidFill>
              </a:rPr>
              <a:t>Біблія.</a:t>
            </a:r>
            <a:endParaRPr lang="uk-UA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34" y="3068322"/>
            <a:ext cx="2878089" cy="3626392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4746171" y="2786743"/>
            <a:ext cx="2438400" cy="118654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7532914" y="2754086"/>
            <a:ext cx="1709057" cy="129540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407229" y="4049486"/>
            <a:ext cx="25581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/>
              <a:t>Старий Заповіт</a:t>
            </a:r>
          </a:p>
          <a:p>
            <a:pPr algn="ctr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39 книг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3646714" y="4646440"/>
            <a:ext cx="10887" cy="6204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4599613" y="4807966"/>
            <a:ext cx="10887" cy="6204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5475514" y="4646439"/>
            <a:ext cx="10887" cy="6204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205446" y="5266924"/>
            <a:ext cx="882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Закон </a:t>
            </a:r>
          </a:p>
          <a:p>
            <a:pPr algn="ctr"/>
            <a:r>
              <a:rPr lang="uk-UA" dirty="0" smtClean="0"/>
              <a:t>Тора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087983" y="5414307"/>
            <a:ext cx="1115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</a:t>
            </a:r>
            <a:r>
              <a:rPr lang="uk-UA" dirty="0" smtClean="0"/>
              <a:t>ророки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111245" y="5266924"/>
            <a:ext cx="139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Св. Письмо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022771" y="4223657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Новий Заповіт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7747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73152124"/>
              </p:ext>
            </p:extLst>
          </p:nvPr>
        </p:nvGraphicFramePr>
        <p:xfrm>
          <a:off x="148771" y="0"/>
          <a:ext cx="8962571" cy="278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51114" y="5108801"/>
            <a:ext cx="1936297" cy="5878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B050"/>
                </a:solidFill>
              </a:rPr>
              <a:t>Авраам </a:t>
            </a:r>
            <a:r>
              <a:rPr lang="uk-UA" dirty="0" smtClean="0"/>
              <a:t>– перший єврей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4802" y="2725862"/>
            <a:ext cx="2647950" cy="22989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5287" y="6063342"/>
            <a:ext cx="812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ПИТАННЯ:</a:t>
            </a:r>
          </a:p>
          <a:p>
            <a:r>
              <a:rPr lang="uk-UA" dirty="0"/>
              <a:t> </a:t>
            </a:r>
            <a:r>
              <a:rPr lang="uk-UA" dirty="0" smtClean="0"/>
              <a:t>- Судячи  малюнку визначте, якими видами господарства він займався? 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337" y="2641826"/>
            <a:ext cx="1847850" cy="246697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84802" y="5043800"/>
            <a:ext cx="2666999" cy="5878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00B050"/>
                </a:solidFill>
              </a:rPr>
              <a:t>Яків (</a:t>
            </a:r>
            <a:r>
              <a:rPr lang="uk-UA" sz="2400" dirty="0">
                <a:solidFill>
                  <a:srgbClr val="00B050"/>
                </a:solidFill>
              </a:rPr>
              <a:t>І</a:t>
            </a:r>
            <a:r>
              <a:rPr lang="uk-UA" sz="2400" dirty="0" smtClean="0">
                <a:solidFill>
                  <a:srgbClr val="00B050"/>
                </a:solidFill>
              </a:rPr>
              <a:t>зраїль) </a:t>
            </a:r>
            <a:r>
              <a:rPr lang="uk-UA" dirty="0" smtClean="0"/>
              <a:t>– онук Авраама</a:t>
            </a:r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2687410" y="3653857"/>
            <a:ext cx="897392" cy="6786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6232753" y="3875313"/>
            <a:ext cx="897392" cy="457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174367" y="3418115"/>
            <a:ext cx="4245428" cy="118654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12 </a:t>
            </a:r>
            <a:r>
              <a:rPr lang="uk-UA" sz="2000" dirty="0" smtClean="0"/>
              <a:t>дітей</a:t>
            </a:r>
          </a:p>
          <a:p>
            <a:pPr algn="ctr"/>
            <a:r>
              <a:rPr lang="uk-UA" sz="2000" dirty="0" smtClean="0"/>
              <a:t>(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12</a:t>
            </a:r>
            <a:r>
              <a:rPr lang="uk-UA" sz="2000" dirty="0" smtClean="0"/>
              <a:t> племен єврейського народу)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71356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849"/>
            <a:ext cx="3167637" cy="3489551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22474010"/>
              </p:ext>
            </p:extLst>
          </p:nvPr>
        </p:nvGraphicFramePr>
        <p:xfrm>
          <a:off x="3403600" y="91849"/>
          <a:ext cx="5947229" cy="4048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73080" y="3768496"/>
            <a:ext cx="2308436" cy="2882674"/>
          </a:xfrm>
          <a:prstGeom prst="rect">
            <a:avLst/>
          </a:prstGeom>
        </p:spPr>
      </p:pic>
      <p:sp>
        <p:nvSpPr>
          <p:cNvPr id="5" name="Стрелка влево 4"/>
          <p:cNvSpPr/>
          <p:nvPr/>
        </p:nvSpPr>
        <p:spPr>
          <a:xfrm>
            <a:off x="6803572" y="4857824"/>
            <a:ext cx="969508" cy="53782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9782" y="4246107"/>
            <a:ext cx="2816157" cy="19274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9746" y="4376395"/>
            <a:ext cx="2743200" cy="1666875"/>
          </a:xfrm>
          <a:prstGeom prst="rect">
            <a:avLst/>
          </a:prstGeom>
        </p:spPr>
      </p:pic>
      <p:sp>
        <p:nvSpPr>
          <p:cNvPr id="9" name="Стрелка влево 8"/>
          <p:cNvSpPr/>
          <p:nvPr/>
        </p:nvSpPr>
        <p:spPr>
          <a:xfrm>
            <a:off x="2918846" y="5126735"/>
            <a:ext cx="969508" cy="4576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14546" y="6043270"/>
            <a:ext cx="2133600" cy="35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Соломон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2265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97971"/>
            <a:ext cx="8316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/>
              <a:t>Близько 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928 р. до н.е </a:t>
            </a:r>
            <a:r>
              <a:rPr lang="uk-UA" sz="2400" dirty="0" smtClean="0"/>
              <a:t>Соломон помирає</a:t>
            </a:r>
            <a:r>
              <a:rPr lang="uk-UA" dirty="0" smtClean="0"/>
              <a:t>.</a:t>
            </a:r>
            <a:endParaRPr lang="ru-RU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019300" y="1051447"/>
            <a:ext cx="1763486" cy="11321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666014" y="1088570"/>
            <a:ext cx="1404257" cy="125185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782786" y="673072"/>
            <a:ext cx="1883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/>
              <a:t>Ізраїльська держава 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t="15745" b="-1"/>
          <a:stretch/>
        </p:blipFill>
        <p:spPr>
          <a:xfrm>
            <a:off x="111579" y="2416628"/>
            <a:ext cx="4177393" cy="4077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723" y="2374926"/>
            <a:ext cx="3452813" cy="381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3309257"/>
            <a:ext cx="10341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А у 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586 р. до н.е</a:t>
            </a:r>
            <a:r>
              <a:rPr lang="uk-UA" sz="2400" b="1" dirty="0" smtClean="0"/>
              <a:t> вавилонський цар </a:t>
            </a: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</a:rPr>
              <a:t>Навуходоносор ІІ </a:t>
            </a:r>
            <a:r>
              <a:rPr lang="uk-UA" sz="2400" b="1" dirty="0" smtClean="0"/>
              <a:t>захопив Єрусалим  і зруйнував єврейську державу.</a:t>
            </a:r>
            <a:endParaRPr lang="ru-RU" sz="2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4155718"/>
            <a:ext cx="3962850" cy="263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14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21" y="316076"/>
            <a:ext cx="7657866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Як звали першого </a:t>
            </a:r>
            <a:r>
              <a:rPr lang="uk-UA" dirty="0"/>
              <a:t>є</a:t>
            </a:r>
            <a:r>
              <a:rPr lang="ru-RU" dirty="0" smtClean="0"/>
              <a:t>врея?</a:t>
            </a:r>
          </a:p>
          <a:p>
            <a:pPr marL="342900" indent="-342900">
              <a:buAutoNum type="arabicPeriod"/>
            </a:pPr>
            <a:r>
              <a:rPr lang="ru-RU" dirty="0" smtClean="0"/>
              <a:t>Чому євреїв почали називати ізраїльтянами?</a:t>
            </a:r>
          </a:p>
          <a:p>
            <a:pPr marL="342900" indent="-342900">
              <a:buAutoNum type="arabicPeriod"/>
            </a:pPr>
            <a:r>
              <a:rPr lang="ru-RU" dirty="0" smtClean="0"/>
              <a:t>Яку землю Бог дав Якову?</a:t>
            </a:r>
          </a:p>
          <a:p>
            <a:pPr marL="342900" indent="-342900">
              <a:buAutoNum type="arabicPeriod"/>
            </a:pPr>
            <a:r>
              <a:rPr lang="ru-RU" dirty="0" smtClean="0"/>
              <a:t>Який із ізраїльських правителів був наймідріший і чому?</a:t>
            </a:r>
          </a:p>
          <a:p>
            <a:pPr marL="342900" indent="-342900">
              <a:buAutoNum type="arabicPeriod"/>
            </a:pPr>
            <a:r>
              <a:rPr lang="uk-UA" dirty="0" smtClean="0"/>
              <a:t>Що відбувається з Ізраїльською державою після смерті Соломона?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2286"/>
          <a:stretch/>
        </p:blipFill>
        <p:spPr>
          <a:xfrm>
            <a:off x="501554" y="2318656"/>
            <a:ext cx="3283800" cy="2286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54286" y="2645229"/>
            <a:ext cx="3407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Прочитати параграфи 17, 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425749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100</TotalTime>
  <Words>452</Words>
  <Application>Microsoft Office PowerPoint</Application>
  <PresentationFormat>Широкоэкранный</PresentationFormat>
  <Paragraphs>62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Аспект</vt:lpstr>
      <vt:lpstr>Ізраїльсько -Юдейське царство.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Ізраїльсько -Юдейське царство.</dc:title>
  <dc:creator>Пользователь</dc:creator>
  <cp:lastModifiedBy>Пользователь</cp:lastModifiedBy>
  <cp:revision>63</cp:revision>
  <dcterms:created xsi:type="dcterms:W3CDTF">2022-11-25T16:52:56Z</dcterms:created>
  <dcterms:modified xsi:type="dcterms:W3CDTF">2022-12-26T07:55:16Z</dcterms:modified>
</cp:coreProperties>
</file>