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7" r:id="rId2"/>
    <p:sldId id="258" r:id="rId3"/>
    <p:sldId id="260" r:id="rId4"/>
    <p:sldId id="259" r:id="rId5"/>
    <p:sldId id="261" r:id="rId6"/>
    <p:sldId id="262" r:id="rId7"/>
    <p:sldId id="263" r:id="rId8"/>
    <p:sldId id="265" r:id="rId9"/>
    <p:sldId id="266" r:id="rId10"/>
    <p:sldId id="267" r:id="rId11"/>
    <p:sldId id="268" r:id="rId12"/>
    <p:sldId id="269" r:id="rId13"/>
  </p:sldIdLst>
  <p:sldSz cx="9144000" cy="5715000" type="screen16x1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82" y="-23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FEAE22-F6FC-4DC7-B8AA-F7809BE15A5A}" type="datetimeFigureOut">
              <a:rPr lang="ru-RU" smtClean="0"/>
              <a:t>16.10.2023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0C987E-88B9-405E-96EB-D6BDCBEC7C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22945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C3A9FE-57D1-4AB4-A213-78CA18E74908}" type="slidenum">
              <a:rPr lang="ru-RU" smtClean="0">
                <a:solidFill>
                  <a:prstClr val="black"/>
                </a:solidFill>
              </a:rPr>
              <a:pPr/>
              <a:t>1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16055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775361"/>
            <a:ext cx="7772400" cy="122502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279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558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838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117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396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5676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9955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4235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855878"/>
            <a:fld id="{76996B21-821A-4FCA-8EB0-493DC4CDEB2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55878"/>
              <a:t>16.10.2023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855878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855878"/>
            <a:fld id="{6914AB88-67A9-4C40-8A70-0AF5DC9AB06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55878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85546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855878"/>
            <a:fld id="{76996B21-821A-4FCA-8EB0-493DC4CDEB2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55878"/>
              <a:t>16.10.2023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855878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855878"/>
            <a:fld id="{6914AB88-67A9-4C40-8A70-0AF5DC9AB06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55878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71693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672419"/>
            <a:ext cx="7772400" cy="1135063"/>
          </a:xfrm>
        </p:spPr>
        <p:txBody>
          <a:bodyPr anchor="t"/>
          <a:lstStyle>
            <a:lvl1pPr algn="l">
              <a:defRPr sz="37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2793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85587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283818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71175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139696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56763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995574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423514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855878"/>
            <a:fld id="{76996B21-821A-4FCA-8EB0-493DC4CDEB2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55878"/>
              <a:t>16.10.2023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855878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855878"/>
            <a:fld id="{6914AB88-67A9-4C40-8A70-0AF5DC9AB06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55878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6406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111250"/>
            <a:ext cx="4038600" cy="314325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111250"/>
            <a:ext cx="4038600" cy="314325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855878"/>
            <a:fld id="{76996B21-821A-4FCA-8EB0-493DC4CDEB2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55878"/>
              <a:t>16.10.2023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855878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855878"/>
            <a:fld id="{6914AB88-67A9-4C40-8A70-0AF5DC9AB06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55878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3391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79263"/>
            <a:ext cx="4040188" cy="533135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27939" indent="0">
              <a:buNone/>
              <a:defRPr sz="1900" b="1"/>
            </a:lvl2pPr>
            <a:lvl3pPr marL="855878" indent="0">
              <a:buNone/>
              <a:defRPr sz="1700" b="1"/>
            </a:lvl3pPr>
            <a:lvl4pPr marL="1283818" indent="0">
              <a:buNone/>
              <a:defRPr sz="1500" b="1"/>
            </a:lvl4pPr>
            <a:lvl5pPr marL="1711757" indent="0">
              <a:buNone/>
              <a:defRPr sz="1500" b="1"/>
            </a:lvl5pPr>
            <a:lvl6pPr marL="2139696" indent="0">
              <a:buNone/>
              <a:defRPr sz="1500" b="1"/>
            </a:lvl6pPr>
            <a:lvl7pPr marL="2567635" indent="0">
              <a:buNone/>
              <a:defRPr sz="1500" b="1"/>
            </a:lvl7pPr>
            <a:lvl8pPr marL="2995574" indent="0">
              <a:buNone/>
              <a:defRPr sz="1500" b="1"/>
            </a:lvl8pPr>
            <a:lvl9pPr marL="3423514" indent="0">
              <a:buNone/>
              <a:defRPr sz="15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279263"/>
            <a:ext cx="4041775" cy="533135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27939" indent="0">
              <a:buNone/>
              <a:defRPr sz="1900" b="1"/>
            </a:lvl2pPr>
            <a:lvl3pPr marL="855878" indent="0">
              <a:buNone/>
              <a:defRPr sz="1700" b="1"/>
            </a:lvl3pPr>
            <a:lvl4pPr marL="1283818" indent="0">
              <a:buNone/>
              <a:defRPr sz="1500" b="1"/>
            </a:lvl4pPr>
            <a:lvl5pPr marL="1711757" indent="0">
              <a:buNone/>
              <a:defRPr sz="1500" b="1"/>
            </a:lvl5pPr>
            <a:lvl6pPr marL="2139696" indent="0">
              <a:buNone/>
              <a:defRPr sz="1500" b="1"/>
            </a:lvl6pPr>
            <a:lvl7pPr marL="2567635" indent="0">
              <a:buNone/>
              <a:defRPr sz="1500" b="1"/>
            </a:lvl7pPr>
            <a:lvl8pPr marL="2995574" indent="0">
              <a:buNone/>
              <a:defRPr sz="1500" b="1"/>
            </a:lvl8pPr>
            <a:lvl9pPr marL="3423514" indent="0">
              <a:buNone/>
              <a:defRPr sz="15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3" y="1812396"/>
            <a:ext cx="4041775" cy="3292740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855878"/>
            <a:fld id="{76996B21-821A-4FCA-8EB0-493DC4CDEB2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55878"/>
              <a:t>16.10.2023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855878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855878"/>
            <a:fld id="{6914AB88-67A9-4C40-8A70-0AF5DC9AB06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55878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96297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855878"/>
            <a:fld id="{76996B21-821A-4FCA-8EB0-493DC4CDEB2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55878"/>
              <a:t>16.10.2023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855878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855878"/>
            <a:fld id="{6914AB88-67A9-4C40-8A70-0AF5DC9AB06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55878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09906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855878"/>
            <a:fld id="{76996B21-821A-4FCA-8EB0-493DC4CDEB2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55878"/>
              <a:t>16.10.2023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855878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855878"/>
            <a:fld id="{6914AB88-67A9-4C40-8A70-0AF5DC9AB06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55878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Управляющая кнопка: далее 4">
            <a:hlinkClick r:id="" action="ppaction://hlinkshowjump?jump=nextslide" highlightClick="1"/>
          </p:cNvPr>
          <p:cNvSpPr/>
          <p:nvPr userDrawn="1"/>
        </p:nvSpPr>
        <p:spPr>
          <a:xfrm>
            <a:off x="5688382" y="5405190"/>
            <a:ext cx="272253" cy="272253"/>
          </a:xfrm>
          <a:prstGeom prst="actionButtonForwardNext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lIns="71323" tIns="35662" rIns="71323" bIns="35662" anchor="ctr"/>
          <a:lstStyle/>
          <a:p>
            <a:pPr algn="ctr" defTabSz="855878">
              <a:defRPr/>
            </a:pPr>
            <a:endParaRPr lang="ru-RU" sz="1700">
              <a:solidFill>
                <a:prstClr val="white"/>
              </a:solidFill>
            </a:endParaRPr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 userDrawn="1"/>
        </p:nvSpPr>
        <p:spPr>
          <a:xfrm>
            <a:off x="4435884" y="5398560"/>
            <a:ext cx="272253" cy="272253"/>
          </a:xfrm>
          <a:prstGeom prst="actionButtonHome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lIns="71323" tIns="35662" rIns="71323" bIns="35662" anchor="ctr"/>
          <a:lstStyle/>
          <a:p>
            <a:pPr algn="ctr" defTabSz="855878">
              <a:defRPr/>
            </a:pPr>
            <a:endParaRPr lang="ru-RU" sz="1700">
              <a:solidFill>
                <a:prstClr val="white"/>
              </a:solidFill>
            </a:endParaRPr>
          </a:p>
        </p:txBody>
      </p:sp>
      <p:sp>
        <p:nvSpPr>
          <p:cNvPr id="7" name="Управляющая кнопка: назад 6">
            <a:hlinkClick r:id="" action="ppaction://hlinkshowjump?jump=previousslide" highlightClick="1"/>
          </p:cNvPr>
          <p:cNvSpPr/>
          <p:nvPr userDrawn="1"/>
        </p:nvSpPr>
        <p:spPr>
          <a:xfrm>
            <a:off x="3163304" y="5386944"/>
            <a:ext cx="272253" cy="272253"/>
          </a:xfrm>
          <a:prstGeom prst="actionButtonBackPrevious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lIns="71323" tIns="35662" rIns="71323" bIns="35662" anchor="ctr"/>
          <a:lstStyle/>
          <a:p>
            <a:pPr algn="ctr" defTabSz="855878">
              <a:defRPr/>
            </a:pPr>
            <a:endParaRPr lang="ru-RU" sz="17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78888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12" y="227543"/>
            <a:ext cx="3008313" cy="968375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12" y="1195920"/>
            <a:ext cx="3008313" cy="3909219"/>
          </a:xfrm>
        </p:spPr>
        <p:txBody>
          <a:bodyPr/>
          <a:lstStyle>
            <a:lvl1pPr marL="0" indent="0">
              <a:buNone/>
              <a:defRPr sz="1300"/>
            </a:lvl1pPr>
            <a:lvl2pPr marL="427939" indent="0">
              <a:buNone/>
              <a:defRPr sz="1100"/>
            </a:lvl2pPr>
            <a:lvl3pPr marL="855878" indent="0">
              <a:buNone/>
              <a:defRPr sz="900"/>
            </a:lvl3pPr>
            <a:lvl4pPr marL="1283818" indent="0">
              <a:buNone/>
              <a:defRPr sz="800"/>
            </a:lvl4pPr>
            <a:lvl5pPr marL="1711757" indent="0">
              <a:buNone/>
              <a:defRPr sz="800"/>
            </a:lvl5pPr>
            <a:lvl6pPr marL="2139696" indent="0">
              <a:buNone/>
              <a:defRPr sz="800"/>
            </a:lvl6pPr>
            <a:lvl7pPr marL="2567635" indent="0">
              <a:buNone/>
              <a:defRPr sz="800"/>
            </a:lvl7pPr>
            <a:lvl8pPr marL="2995574" indent="0">
              <a:buNone/>
              <a:defRPr sz="800"/>
            </a:lvl8pPr>
            <a:lvl9pPr marL="3423514" indent="0">
              <a:buNone/>
              <a:defRPr sz="8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855878"/>
            <a:fld id="{76996B21-821A-4FCA-8EB0-493DC4CDEB2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55878"/>
              <a:t>16.10.2023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855878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855878"/>
            <a:fld id="{6914AB88-67A9-4C40-8A70-0AF5DC9AB06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55878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73700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000"/>
            </a:lvl1pPr>
            <a:lvl2pPr marL="427939" indent="0">
              <a:buNone/>
              <a:defRPr sz="2600"/>
            </a:lvl2pPr>
            <a:lvl3pPr marL="855878" indent="0">
              <a:buNone/>
              <a:defRPr sz="2200"/>
            </a:lvl3pPr>
            <a:lvl4pPr marL="1283818" indent="0">
              <a:buNone/>
              <a:defRPr sz="1900"/>
            </a:lvl4pPr>
            <a:lvl5pPr marL="1711757" indent="0">
              <a:buNone/>
              <a:defRPr sz="1900"/>
            </a:lvl5pPr>
            <a:lvl6pPr marL="2139696" indent="0">
              <a:buNone/>
              <a:defRPr sz="1900"/>
            </a:lvl6pPr>
            <a:lvl7pPr marL="2567635" indent="0">
              <a:buNone/>
              <a:defRPr sz="1900"/>
            </a:lvl7pPr>
            <a:lvl8pPr marL="2995574" indent="0">
              <a:buNone/>
              <a:defRPr sz="1900"/>
            </a:lvl8pPr>
            <a:lvl9pPr marL="3423514" indent="0">
              <a:buNone/>
              <a:defRPr sz="19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300"/>
            </a:lvl1pPr>
            <a:lvl2pPr marL="427939" indent="0">
              <a:buNone/>
              <a:defRPr sz="1100"/>
            </a:lvl2pPr>
            <a:lvl3pPr marL="855878" indent="0">
              <a:buNone/>
              <a:defRPr sz="900"/>
            </a:lvl3pPr>
            <a:lvl4pPr marL="1283818" indent="0">
              <a:buNone/>
              <a:defRPr sz="800"/>
            </a:lvl4pPr>
            <a:lvl5pPr marL="1711757" indent="0">
              <a:buNone/>
              <a:defRPr sz="800"/>
            </a:lvl5pPr>
            <a:lvl6pPr marL="2139696" indent="0">
              <a:buNone/>
              <a:defRPr sz="800"/>
            </a:lvl6pPr>
            <a:lvl7pPr marL="2567635" indent="0">
              <a:buNone/>
              <a:defRPr sz="800"/>
            </a:lvl7pPr>
            <a:lvl8pPr marL="2995574" indent="0">
              <a:buNone/>
              <a:defRPr sz="800"/>
            </a:lvl8pPr>
            <a:lvl9pPr marL="3423514" indent="0">
              <a:buNone/>
              <a:defRPr sz="8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855878"/>
            <a:fld id="{76996B21-821A-4FCA-8EB0-493DC4CDEB2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55878"/>
              <a:t>16.10.2023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855878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855878"/>
            <a:fld id="{6914AB88-67A9-4C40-8A70-0AF5DC9AB06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55878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19135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855878"/>
            <a:fld id="{76996B21-821A-4FCA-8EB0-493DC4CDEB2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55878"/>
              <a:t>16.10.2023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855878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855878"/>
            <a:fld id="{6914AB88-67A9-4C40-8A70-0AF5DC9AB06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55878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77294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90500"/>
            <a:ext cx="2057400" cy="4064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90500"/>
            <a:ext cx="6019800" cy="4064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855878"/>
            <a:fld id="{76996B21-821A-4FCA-8EB0-493DC4CDEB2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55878"/>
              <a:t>16.10.2023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855878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855878"/>
            <a:fld id="{6914AB88-67A9-4C40-8A70-0AF5DC9AB06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55878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09987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  <a:alpha val="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71323" tIns="35662" rIns="71323" bIns="35662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71323" tIns="35662" rIns="71323" bIns="35662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5296965"/>
            <a:ext cx="2133600" cy="304271"/>
          </a:xfrm>
          <a:prstGeom prst="rect">
            <a:avLst/>
          </a:prstGeom>
        </p:spPr>
        <p:txBody>
          <a:bodyPr vert="horz" lIns="71323" tIns="35662" rIns="71323" bIns="35662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55878"/>
            <a:fld id="{76996B21-821A-4FCA-8EB0-493DC4CDEB2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55878"/>
              <a:t>16.10.2023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5296965"/>
            <a:ext cx="2895600" cy="304271"/>
          </a:xfrm>
          <a:prstGeom prst="rect">
            <a:avLst/>
          </a:prstGeom>
        </p:spPr>
        <p:txBody>
          <a:bodyPr vert="horz" lIns="71323" tIns="35662" rIns="71323" bIns="35662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55878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5296965"/>
            <a:ext cx="2133600" cy="304271"/>
          </a:xfrm>
          <a:prstGeom prst="rect">
            <a:avLst/>
          </a:prstGeom>
        </p:spPr>
        <p:txBody>
          <a:bodyPr vert="horz" lIns="71323" tIns="35662" rIns="71323" bIns="35662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55878"/>
            <a:fld id="{6914AB88-67A9-4C40-8A70-0AF5DC9AB06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55878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99282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855878" rtl="0" eaLnBrk="1" latinLnBrk="0" hangingPunct="1">
        <a:spcBef>
          <a:spcPct val="0"/>
        </a:spcBef>
        <a:buNone/>
        <a:defRPr sz="4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954" indent="-320954" algn="l" defTabSz="855878" rtl="0" eaLnBrk="1" latinLnBrk="0" hangingPunct="1">
        <a:spcBef>
          <a:spcPct val="2000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95401" indent="-267462" algn="l" defTabSz="855878" rtl="0" eaLnBrk="1" latinLnBrk="0" hangingPunct="1">
        <a:spcBef>
          <a:spcPct val="20000"/>
        </a:spcBef>
        <a:buFont typeface="Arial" panose="020B0604020202020204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69848" indent="-213970" algn="l" defTabSz="855878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97787" indent="-213970" algn="l" defTabSz="855878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25726" indent="-213970" algn="l" defTabSz="855878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53666" indent="-213970" algn="l" defTabSz="855878" rtl="0" eaLnBrk="1" latinLnBrk="0" hangingPunct="1">
        <a:spcBef>
          <a:spcPct val="200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81605" indent="-213970" algn="l" defTabSz="855878" rtl="0" eaLnBrk="1" latinLnBrk="0" hangingPunct="1">
        <a:spcBef>
          <a:spcPct val="200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09544" indent="-213970" algn="l" defTabSz="855878" rtl="0" eaLnBrk="1" latinLnBrk="0" hangingPunct="1">
        <a:spcBef>
          <a:spcPct val="200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37483" indent="-213970" algn="l" defTabSz="855878" rtl="0" eaLnBrk="1" latinLnBrk="0" hangingPunct="1">
        <a:spcBef>
          <a:spcPct val="200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85587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27939" algn="l" defTabSz="85587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55878" algn="l" defTabSz="85587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83818" algn="l" defTabSz="85587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11757" algn="l" defTabSz="85587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39696" algn="l" defTabSz="85587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67635" algn="l" defTabSz="85587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2995574" algn="l" defTabSz="85587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23514" algn="l" defTabSz="85587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170344" y="-60526"/>
            <a:ext cx="2818994" cy="549074"/>
          </a:xfrm>
          <a:prstGeom prst="rect">
            <a:avLst/>
          </a:prstGeom>
          <a:noFill/>
        </p:spPr>
        <p:txBody>
          <a:bodyPr wrap="square" lIns="71323" tIns="35662" rIns="71323" bIns="35662">
            <a:spAutoFit/>
          </a:bodyPr>
          <a:lstStyle/>
          <a:p>
            <a:pPr algn="ctr"/>
            <a:r>
              <a:rPr lang="uk-UA" sz="31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Повторюємо </a:t>
            </a:r>
            <a:r>
              <a:rPr lang="uk-UA" sz="31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!</a:t>
            </a:r>
            <a:endParaRPr lang="ru-RU" sz="31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494836"/>
            <a:ext cx="6768752" cy="40011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prstClr val="black"/>
                </a:solidFill>
              </a:rPr>
              <a:t>коли </a:t>
            </a:r>
            <a:r>
              <a:rPr lang="ru-RU" sz="2000" dirty="0" err="1" smtClean="0">
                <a:solidFill>
                  <a:prstClr val="black"/>
                </a:solidFill>
              </a:rPr>
              <a:t>з’явились</a:t>
            </a:r>
            <a:r>
              <a:rPr lang="ru-RU" sz="2000" dirty="0" smtClean="0">
                <a:solidFill>
                  <a:prstClr val="black"/>
                </a:solidFill>
              </a:rPr>
              <a:t> </a:t>
            </a:r>
            <a:r>
              <a:rPr lang="ru-RU" sz="2000" dirty="0" err="1" smtClean="0">
                <a:solidFill>
                  <a:prstClr val="black"/>
                </a:solidFill>
              </a:rPr>
              <a:t>перші</a:t>
            </a:r>
            <a:r>
              <a:rPr lang="ru-RU" sz="2000" dirty="0" smtClean="0">
                <a:solidFill>
                  <a:prstClr val="black"/>
                </a:solidFill>
              </a:rPr>
              <a:t> </a:t>
            </a:r>
            <a:r>
              <a:rPr lang="ru-RU" sz="2000" dirty="0" err="1">
                <a:solidFill>
                  <a:prstClr val="black"/>
                </a:solidFill>
              </a:rPr>
              <a:t>стародавні</a:t>
            </a:r>
            <a:r>
              <a:rPr lang="ru-RU" sz="2000" dirty="0">
                <a:solidFill>
                  <a:prstClr val="black"/>
                </a:solidFill>
              </a:rPr>
              <a:t> люди на </a:t>
            </a:r>
            <a:r>
              <a:rPr lang="ru-RU" sz="2000" dirty="0" err="1">
                <a:solidFill>
                  <a:prstClr val="black"/>
                </a:solidFill>
              </a:rPr>
              <a:t>території</a:t>
            </a:r>
            <a:r>
              <a:rPr lang="ru-RU" sz="2000" dirty="0">
                <a:solidFill>
                  <a:prstClr val="black"/>
                </a:solidFill>
              </a:rPr>
              <a:t> </a:t>
            </a:r>
            <a:r>
              <a:rPr lang="ru-RU" sz="2000" dirty="0" err="1" smtClean="0">
                <a:solidFill>
                  <a:prstClr val="black"/>
                </a:solidFill>
              </a:rPr>
              <a:t>України</a:t>
            </a:r>
            <a:endParaRPr lang="ru-RU" sz="2000" dirty="0">
              <a:solidFill>
                <a:prstClr val="black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164288" y="510225"/>
            <a:ext cx="1929374" cy="384721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sz="1900" dirty="0">
                <a:solidFill>
                  <a:prstClr val="black"/>
                </a:solidFill>
              </a:rPr>
              <a:t>1 млн </a:t>
            </a:r>
            <a:r>
              <a:rPr lang="ru-RU" sz="1900" dirty="0" err="1">
                <a:solidFill>
                  <a:prstClr val="black"/>
                </a:solidFill>
              </a:rPr>
              <a:t>років</a:t>
            </a:r>
            <a:r>
              <a:rPr lang="ru-RU" sz="1900" dirty="0">
                <a:solidFill>
                  <a:prstClr val="black"/>
                </a:solidFill>
              </a:rPr>
              <a:t> тому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79512" y="1157409"/>
            <a:ext cx="7760907" cy="40011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prstClr val="black"/>
                </a:solidFill>
              </a:rPr>
              <a:t>де </a:t>
            </a:r>
            <a:r>
              <a:rPr lang="ru-RU" sz="2000" dirty="0" err="1" smtClean="0">
                <a:solidFill>
                  <a:prstClr val="black"/>
                </a:solidFill>
              </a:rPr>
              <a:t>вчені</a:t>
            </a:r>
            <a:r>
              <a:rPr lang="ru-RU" sz="2000" dirty="0" smtClean="0">
                <a:solidFill>
                  <a:prstClr val="black"/>
                </a:solidFill>
              </a:rPr>
              <a:t> </a:t>
            </a:r>
            <a:r>
              <a:rPr lang="ru-RU" sz="2000" dirty="0" err="1" smtClean="0">
                <a:solidFill>
                  <a:prstClr val="black"/>
                </a:solidFill>
              </a:rPr>
              <a:t>знайшли</a:t>
            </a:r>
            <a:r>
              <a:rPr lang="ru-RU" sz="2000" dirty="0" smtClean="0">
                <a:solidFill>
                  <a:prstClr val="black"/>
                </a:solidFill>
              </a:rPr>
              <a:t> </a:t>
            </a:r>
            <a:r>
              <a:rPr lang="ru-RU" sz="2000" dirty="0" err="1" smtClean="0">
                <a:solidFill>
                  <a:prstClr val="black"/>
                </a:solidFill>
              </a:rPr>
              <a:t>найдавнішу</a:t>
            </a:r>
            <a:r>
              <a:rPr lang="ru-RU" sz="2000" dirty="0" smtClean="0">
                <a:solidFill>
                  <a:prstClr val="black"/>
                </a:solidFill>
              </a:rPr>
              <a:t> стоянку </a:t>
            </a:r>
            <a:r>
              <a:rPr lang="ru-RU" sz="2000" dirty="0" err="1" smtClean="0">
                <a:solidFill>
                  <a:prstClr val="black"/>
                </a:solidFill>
              </a:rPr>
              <a:t>давніх</a:t>
            </a:r>
            <a:r>
              <a:rPr lang="ru-RU" sz="2000" dirty="0" smtClean="0">
                <a:solidFill>
                  <a:prstClr val="black"/>
                </a:solidFill>
              </a:rPr>
              <a:t> людей </a:t>
            </a:r>
            <a:r>
              <a:rPr lang="ru-RU" sz="2000" dirty="0" err="1" smtClean="0">
                <a:solidFill>
                  <a:prstClr val="black"/>
                </a:solidFill>
              </a:rPr>
              <a:t>доби</a:t>
            </a:r>
            <a:r>
              <a:rPr lang="ru-RU" sz="2000" dirty="0" smtClean="0">
                <a:solidFill>
                  <a:prstClr val="black"/>
                </a:solidFill>
              </a:rPr>
              <a:t> </a:t>
            </a:r>
            <a:r>
              <a:rPr lang="ru-RU" sz="2000" dirty="0" err="1" smtClean="0">
                <a:solidFill>
                  <a:prstClr val="black"/>
                </a:solidFill>
              </a:rPr>
              <a:t>палеоліту</a:t>
            </a:r>
            <a:r>
              <a:rPr lang="ru-RU" sz="2000" dirty="0" smtClean="0">
                <a:solidFill>
                  <a:prstClr val="black"/>
                </a:solidFill>
              </a:rPr>
              <a:t> ?</a:t>
            </a:r>
            <a:endParaRPr lang="ru-RU" sz="2000" dirty="0">
              <a:solidFill>
                <a:prstClr val="black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989338" y="1633364"/>
            <a:ext cx="3104323" cy="384721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900" dirty="0" smtClean="0">
                <a:solidFill>
                  <a:prstClr val="black"/>
                </a:solidFill>
              </a:rPr>
              <a:t> с</a:t>
            </a:r>
            <a:r>
              <a:rPr lang="ru-RU" sz="1900" dirty="0">
                <a:solidFill>
                  <a:prstClr val="black"/>
                </a:solidFill>
              </a:rPr>
              <a:t>. </a:t>
            </a:r>
            <a:r>
              <a:rPr lang="ru-RU" sz="1900" dirty="0" err="1">
                <a:solidFill>
                  <a:prstClr val="black"/>
                </a:solidFill>
              </a:rPr>
              <a:t>Королево</a:t>
            </a:r>
            <a:r>
              <a:rPr lang="ru-RU" sz="1900" dirty="0">
                <a:solidFill>
                  <a:prstClr val="black"/>
                </a:solidFill>
              </a:rPr>
              <a:t>  </a:t>
            </a:r>
            <a:r>
              <a:rPr lang="ru-RU" sz="1900" dirty="0" smtClean="0">
                <a:solidFill>
                  <a:prstClr val="black"/>
                </a:solidFill>
              </a:rPr>
              <a:t>на </a:t>
            </a:r>
            <a:r>
              <a:rPr lang="ru-RU" sz="1900" dirty="0" err="1">
                <a:solidFill>
                  <a:prstClr val="black"/>
                </a:solidFill>
              </a:rPr>
              <a:t>Закарпатті</a:t>
            </a:r>
            <a:endParaRPr lang="ru-RU" sz="1900" dirty="0">
              <a:solidFill>
                <a:prstClr val="black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93924" y="2193459"/>
            <a:ext cx="5038559" cy="40011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solidFill>
                  <a:prstClr val="black"/>
                </a:solidFill>
              </a:rPr>
              <a:t>який тип людини був поширений в цей час ?</a:t>
            </a:r>
            <a:endParaRPr lang="ru-RU" sz="2000" dirty="0">
              <a:solidFill>
                <a:prstClr val="black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532554" y="2193397"/>
            <a:ext cx="1416478" cy="384721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sz="1900" dirty="0" err="1">
                <a:solidFill>
                  <a:prstClr val="black"/>
                </a:solidFill>
              </a:rPr>
              <a:t>пітекантроп</a:t>
            </a:r>
            <a:endParaRPr lang="ru-RU" sz="1900" dirty="0">
              <a:solidFill>
                <a:prstClr val="black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45972" y="2840161"/>
            <a:ext cx="7627986" cy="40011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solidFill>
                  <a:prstClr val="black"/>
                </a:solidFill>
              </a:rPr>
              <a:t>перелічіть  найвідоміші стоянки первісних людей періоду палеоліту </a:t>
            </a:r>
            <a:endParaRPr lang="ru-RU" sz="2000" dirty="0">
              <a:solidFill>
                <a:prstClr val="black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1141" y="3433564"/>
            <a:ext cx="9058165" cy="155427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900" dirty="0" smtClean="0">
                <a:solidFill>
                  <a:prstClr val="black"/>
                </a:solidFill>
              </a:rPr>
              <a:t>стоянки </a:t>
            </a:r>
            <a:r>
              <a:rPr lang="ru-RU" sz="1900" dirty="0" err="1">
                <a:solidFill>
                  <a:prstClr val="black"/>
                </a:solidFill>
              </a:rPr>
              <a:t>раннього</a:t>
            </a:r>
            <a:r>
              <a:rPr lang="ru-RU" sz="1900" dirty="0">
                <a:solidFill>
                  <a:prstClr val="black"/>
                </a:solidFill>
              </a:rPr>
              <a:t> </a:t>
            </a:r>
            <a:r>
              <a:rPr lang="ru-RU" sz="1900" dirty="0" err="1" smtClean="0">
                <a:solidFill>
                  <a:prstClr val="black"/>
                </a:solidFill>
              </a:rPr>
              <a:t>палеоліту</a:t>
            </a:r>
            <a:r>
              <a:rPr lang="ru-RU" sz="1900" dirty="0" smtClean="0">
                <a:solidFill>
                  <a:prstClr val="black"/>
                </a:solidFill>
              </a:rPr>
              <a:t> – </a:t>
            </a:r>
            <a:r>
              <a:rPr lang="ru-RU" sz="1900" dirty="0" err="1" smtClean="0">
                <a:solidFill>
                  <a:prstClr val="black"/>
                </a:solidFill>
              </a:rPr>
              <a:t>с.Корольово</a:t>
            </a:r>
            <a:r>
              <a:rPr lang="ru-RU" sz="1900" dirty="0" smtClean="0">
                <a:solidFill>
                  <a:prstClr val="black"/>
                </a:solidFill>
              </a:rPr>
              <a:t>, </a:t>
            </a:r>
            <a:r>
              <a:rPr lang="ru-RU" sz="1900" dirty="0" err="1">
                <a:solidFill>
                  <a:prstClr val="black"/>
                </a:solidFill>
              </a:rPr>
              <a:t>З</a:t>
            </a:r>
            <a:r>
              <a:rPr lang="ru-RU" sz="1900" dirty="0" err="1" smtClean="0">
                <a:solidFill>
                  <a:prstClr val="black"/>
                </a:solidFill>
              </a:rPr>
              <a:t>акарпатська</a:t>
            </a:r>
            <a:r>
              <a:rPr lang="ru-RU" sz="1900" dirty="0" smtClean="0">
                <a:solidFill>
                  <a:prstClr val="black"/>
                </a:solidFill>
              </a:rPr>
              <a:t> </a:t>
            </a:r>
            <a:r>
              <a:rPr lang="ru-RU" sz="1900" dirty="0">
                <a:solidFill>
                  <a:prstClr val="black"/>
                </a:solidFill>
              </a:rPr>
              <a:t>обл., </a:t>
            </a:r>
            <a:r>
              <a:rPr lang="ru-RU" sz="1900" dirty="0" smtClean="0">
                <a:solidFill>
                  <a:prstClr val="black"/>
                </a:solidFill>
              </a:rPr>
              <a:t>Лука-</a:t>
            </a:r>
            <a:r>
              <a:rPr lang="ru-RU" sz="1900" dirty="0" err="1" smtClean="0">
                <a:solidFill>
                  <a:prstClr val="black"/>
                </a:solidFill>
              </a:rPr>
              <a:t>Врублівецька</a:t>
            </a:r>
            <a:r>
              <a:rPr lang="ru-RU" sz="1900" dirty="0" smtClean="0">
                <a:solidFill>
                  <a:prstClr val="black"/>
                </a:solidFill>
              </a:rPr>
              <a:t> </a:t>
            </a:r>
          </a:p>
          <a:p>
            <a:r>
              <a:rPr lang="ru-RU" sz="1900" dirty="0">
                <a:solidFill>
                  <a:prstClr val="black"/>
                </a:solidFill>
              </a:rPr>
              <a:t> </a:t>
            </a:r>
            <a:r>
              <a:rPr lang="ru-RU" sz="1900" dirty="0" smtClean="0">
                <a:solidFill>
                  <a:prstClr val="black"/>
                </a:solidFill>
              </a:rPr>
              <a:t>                                                       (</a:t>
            </a:r>
            <a:r>
              <a:rPr lang="ru-RU" sz="1900" dirty="0" err="1" smtClean="0">
                <a:solidFill>
                  <a:prstClr val="black"/>
                </a:solidFill>
              </a:rPr>
              <a:t>Житомирщина</a:t>
            </a:r>
            <a:r>
              <a:rPr lang="ru-RU" sz="1900" dirty="0">
                <a:solidFill>
                  <a:prstClr val="black"/>
                </a:solidFill>
              </a:rPr>
              <a:t>), стоянки </a:t>
            </a:r>
            <a:r>
              <a:rPr lang="ru-RU" sz="1900" dirty="0" err="1">
                <a:solidFill>
                  <a:prstClr val="black"/>
                </a:solidFill>
              </a:rPr>
              <a:t>біля</a:t>
            </a:r>
            <a:r>
              <a:rPr lang="ru-RU" sz="1900" dirty="0">
                <a:solidFill>
                  <a:prstClr val="black"/>
                </a:solidFill>
              </a:rPr>
              <a:t> м. </a:t>
            </a:r>
            <a:r>
              <a:rPr lang="ru-RU" sz="1900" dirty="0" err="1">
                <a:solidFill>
                  <a:prstClr val="black"/>
                </a:solidFill>
              </a:rPr>
              <a:t>Амвросіївка</a:t>
            </a:r>
            <a:r>
              <a:rPr lang="ru-RU" sz="1900" dirty="0">
                <a:solidFill>
                  <a:prstClr val="black"/>
                </a:solidFill>
              </a:rPr>
              <a:t> (</a:t>
            </a:r>
            <a:r>
              <a:rPr lang="ru-RU" sz="1900" dirty="0" err="1">
                <a:solidFill>
                  <a:prstClr val="black"/>
                </a:solidFill>
              </a:rPr>
              <a:t>Донбас</a:t>
            </a:r>
            <a:r>
              <a:rPr lang="ru-RU" sz="1900" dirty="0" smtClean="0">
                <a:solidFill>
                  <a:prstClr val="black"/>
                </a:solidFill>
              </a:rPr>
              <a:t>)</a:t>
            </a:r>
          </a:p>
          <a:p>
            <a:r>
              <a:rPr lang="uk-UA" sz="1900" dirty="0" smtClean="0">
                <a:solidFill>
                  <a:prstClr val="black"/>
                </a:solidFill>
              </a:rPr>
              <a:t>середній палеоліт --  стоянка в </a:t>
            </a:r>
            <a:r>
              <a:rPr lang="ru-RU" sz="1900" dirty="0" err="1">
                <a:solidFill>
                  <a:prstClr val="black"/>
                </a:solidFill>
              </a:rPr>
              <a:t>гроті</a:t>
            </a:r>
            <a:r>
              <a:rPr lang="ru-RU" sz="1900" dirty="0">
                <a:solidFill>
                  <a:prstClr val="black"/>
                </a:solidFill>
              </a:rPr>
              <a:t> </a:t>
            </a:r>
            <a:r>
              <a:rPr lang="ru-RU" sz="1900" dirty="0" err="1">
                <a:solidFill>
                  <a:prstClr val="black"/>
                </a:solidFill>
              </a:rPr>
              <a:t>Киїк-Коба</a:t>
            </a:r>
            <a:r>
              <a:rPr lang="ru-RU" sz="1900" dirty="0">
                <a:solidFill>
                  <a:prstClr val="black"/>
                </a:solidFill>
              </a:rPr>
              <a:t>, </a:t>
            </a:r>
            <a:r>
              <a:rPr lang="ru-RU" sz="1900" dirty="0" err="1">
                <a:solidFill>
                  <a:prstClr val="black"/>
                </a:solidFill>
              </a:rPr>
              <a:t>неподалік</a:t>
            </a:r>
            <a:r>
              <a:rPr lang="ru-RU" sz="1900" dirty="0">
                <a:solidFill>
                  <a:prstClr val="black"/>
                </a:solidFill>
              </a:rPr>
              <a:t> </a:t>
            </a:r>
            <a:r>
              <a:rPr lang="ru-RU" sz="1900" dirty="0" err="1">
                <a:solidFill>
                  <a:prstClr val="black"/>
                </a:solidFill>
              </a:rPr>
              <a:t>від</a:t>
            </a:r>
            <a:r>
              <a:rPr lang="ru-RU" sz="1900" dirty="0">
                <a:solidFill>
                  <a:prstClr val="black"/>
                </a:solidFill>
              </a:rPr>
              <a:t> м. </a:t>
            </a:r>
            <a:r>
              <a:rPr lang="ru-RU" sz="1900" dirty="0" err="1">
                <a:solidFill>
                  <a:prstClr val="black"/>
                </a:solidFill>
              </a:rPr>
              <a:t>Сімферополя</a:t>
            </a:r>
            <a:r>
              <a:rPr lang="ru-RU" sz="1900" dirty="0">
                <a:solidFill>
                  <a:prstClr val="black"/>
                </a:solidFill>
              </a:rPr>
              <a:t> в </a:t>
            </a:r>
            <a:r>
              <a:rPr lang="ru-RU" sz="1900" dirty="0" err="1" smtClean="0">
                <a:solidFill>
                  <a:prstClr val="black"/>
                </a:solidFill>
              </a:rPr>
              <a:t>Криму</a:t>
            </a:r>
            <a:endParaRPr lang="ru-RU" sz="1900" dirty="0">
              <a:solidFill>
                <a:prstClr val="black"/>
              </a:solidFill>
            </a:endParaRPr>
          </a:p>
          <a:p>
            <a:r>
              <a:rPr lang="uk-UA" sz="1900" dirty="0" smtClean="0">
                <a:solidFill>
                  <a:prstClr val="black"/>
                </a:solidFill>
              </a:rPr>
              <a:t>пізній </a:t>
            </a:r>
            <a:r>
              <a:rPr lang="uk-UA" sz="1900" dirty="0">
                <a:solidFill>
                  <a:prstClr val="black"/>
                </a:solidFill>
              </a:rPr>
              <a:t>палеоліт -- </a:t>
            </a:r>
            <a:r>
              <a:rPr lang="uk-UA" sz="1900" dirty="0" err="1">
                <a:solidFill>
                  <a:prstClr val="black"/>
                </a:solidFill>
              </a:rPr>
              <a:t>Мізинська</a:t>
            </a:r>
            <a:r>
              <a:rPr lang="uk-UA" sz="1900" dirty="0">
                <a:solidFill>
                  <a:prstClr val="black"/>
                </a:solidFill>
              </a:rPr>
              <a:t> </a:t>
            </a:r>
            <a:r>
              <a:rPr lang="uk-UA" sz="1900" dirty="0" smtClean="0">
                <a:solidFill>
                  <a:prstClr val="black"/>
                </a:solidFill>
              </a:rPr>
              <a:t>стоянка на </a:t>
            </a:r>
            <a:r>
              <a:rPr lang="uk-UA" sz="1900" dirty="0">
                <a:solidFill>
                  <a:prstClr val="black"/>
                </a:solidFill>
              </a:rPr>
              <a:t>Чернігівщині , Кирилівську </a:t>
            </a:r>
            <a:r>
              <a:rPr lang="uk-UA" sz="1900" dirty="0" smtClean="0">
                <a:solidFill>
                  <a:prstClr val="black"/>
                </a:solidFill>
              </a:rPr>
              <a:t>стоянку </a:t>
            </a:r>
            <a:r>
              <a:rPr lang="uk-UA" sz="1900" dirty="0" err="1" smtClean="0">
                <a:solidFill>
                  <a:prstClr val="black"/>
                </a:solidFill>
              </a:rPr>
              <a:t>м.Київ</a:t>
            </a:r>
            <a:r>
              <a:rPr lang="uk-UA" sz="1900" dirty="0" smtClean="0">
                <a:solidFill>
                  <a:prstClr val="black"/>
                </a:solidFill>
              </a:rPr>
              <a:t>,</a:t>
            </a:r>
          </a:p>
          <a:p>
            <a:r>
              <a:rPr lang="uk-UA" sz="1900" dirty="0">
                <a:solidFill>
                  <a:prstClr val="black"/>
                </a:solidFill>
              </a:rPr>
              <a:t> </a:t>
            </a:r>
            <a:r>
              <a:rPr lang="uk-UA" sz="1900" dirty="0" smtClean="0">
                <a:solidFill>
                  <a:prstClr val="black"/>
                </a:solidFill>
              </a:rPr>
              <a:t>                               </a:t>
            </a:r>
            <a:r>
              <a:rPr lang="ru-RU" sz="1900" dirty="0" err="1">
                <a:solidFill>
                  <a:prstClr val="black"/>
                </a:solidFill>
              </a:rPr>
              <a:t>Межиріцька</a:t>
            </a:r>
            <a:r>
              <a:rPr lang="ru-RU" sz="1900" dirty="0">
                <a:solidFill>
                  <a:prstClr val="black"/>
                </a:solidFill>
              </a:rPr>
              <a:t> стоянка  </a:t>
            </a:r>
            <a:r>
              <a:rPr lang="ru-RU" sz="1900" dirty="0" smtClean="0">
                <a:solidFill>
                  <a:prstClr val="black"/>
                </a:solidFill>
              </a:rPr>
              <a:t>(</a:t>
            </a:r>
            <a:r>
              <a:rPr lang="ru-RU" sz="1900" dirty="0" err="1" smtClean="0">
                <a:solidFill>
                  <a:prstClr val="black"/>
                </a:solidFill>
              </a:rPr>
              <a:t>Черкащина</a:t>
            </a:r>
            <a:r>
              <a:rPr lang="ru-RU" sz="1900" dirty="0" smtClean="0">
                <a:solidFill>
                  <a:prstClr val="black"/>
                </a:solidFill>
              </a:rPr>
              <a:t> )</a:t>
            </a:r>
            <a:r>
              <a:rPr lang="uk-UA" sz="1900" dirty="0" smtClean="0">
                <a:solidFill>
                  <a:prstClr val="black"/>
                </a:solidFill>
              </a:rPr>
              <a:t>                </a:t>
            </a:r>
            <a:endParaRPr lang="ru-RU" sz="19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450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170344" y="-60526"/>
            <a:ext cx="2818994" cy="549074"/>
          </a:xfrm>
          <a:prstGeom prst="rect">
            <a:avLst/>
          </a:prstGeom>
          <a:noFill/>
        </p:spPr>
        <p:txBody>
          <a:bodyPr wrap="square" lIns="71323" tIns="35662" rIns="71323" bIns="35662">
            <a:spAutoFit/>
          </a:bodyPr>
          <a:lstStyle/>
          <a:p>
            <a:pPr algn="ctr"/>
            <a:r>
              <a:rPr lang="uk-UA" sz="31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Повторюємо </a:t>
            </a:r>
            <a:r>
              <a:rPr lang="uk-UA" sz="31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!</a:t>
            </a:r>
            <a:endParaRPr lang="ru-RU" sz="31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07869" y="497235"/>
            <a:ext cx="8540595" cy="70788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dirty="0" err="1">
                <a:solidFill>
                  <a:prstClr val="black"/>
                </a:solidFill>
              </a:rPr>
              <a:t>сукупність</a:t>
            </a:r>
            <a:r>
              <a:rPr lang="ru-RU" sz="2000" dirty="0">
                <a:solidFill>
                  <a:prstClr val="black"/>
                </a:solidFill>
              </a:rPr>
              <a:t> </a:t>
            </a:r>
            <a:r>
              <a:rPr lang="ru-RU" sz="2000" dirty="0" err="1">
                <a:solidFill>
                  <a:prstClr val="black"/>
                </a:solidFill>
              </a:rPr>
              <a:t>матеріальних</a:t>
            </a:r>
            <a:r>
              <a:rPr lang="ru-RU" sz="2000" dirty="0">
                <a:solidFill>
                  <a:prstClr val="black"/>
                </a:solidFill>
              </a:rPr>
              <a:t> і </a:t>
            </a:r>
            <a:r>
              <a:rPr lang="ru-RU" sz="2000" dirty="0" err="1">
                <a:solidFill>
                  <a:prstClr val="black"/>
                </a:solidFill>
              </a:rPr>
              <a:t>духовних</a:t>
            </a:r>
            <a:r>
              <a:rPr lang="ru-RU" sz="2000" dirty="0">
                <a:solidFill>
                  <a:prstClr val="black"/>
                </a:solidFill>
              </a:rPr>
              <a:t> </a:t>
            </a:r>
            <a:r>
              <a:rPr lang="ru-RU" sz="2000" dirty="0" err="1">
                <a:solidFill>
                  <a:prstClr val="black"/>
                </a:solidFill>
              </a:rPr>
              <a:t>цінностей</a:t>
            </a:r>
            <a:r>
              <a:rPr lang="ru-RU" sz="2000" dirty="0">
                <a:solidFill>
                  <a:prstClr val="black"/>
                </a:solidFill>
              </a:rPr>
              <a:t>, </a:t>
            </a:r>
            <a:r>
              <a:rPr lang="ru-RU" sz="2000" dirty="0" err="1">
                <a:solidFill>
                  <a:prstClr val="black"/>
                </a:solidFill>
              </a:rPr>
              <a:t>створених</a:t>
            </a:r>
            <a:r>
              <a:rPr lang="ru-RU" sz="2000" dirty="0">
                <a:solidFill>
                  <a:prstClr val="black"/>
                </a:solidFill>
              </a:rPr>
              <a:t> </a:t>
            </a:r>
            <a:r>
              <a:rPr lang="ru-RU" sz="2000" dirty="0" err="1">
                <a:solidFill>
                  <a:prstClr val="black"/>
                </a:solidFill>
              </a:rPr>
              <a:t>людством</a:t>
            </a:r>
            <a:r>
              <a:rPr lang="ru-RU" sz="2000" dirty="0">
                <a:solidFill>
                  <a:prstClr val="black"/>
                </a:solidFill>
              </a:rPr>
              <a:t> </a:t>
            </a:r>
          </a:p>
          <a:p>
            <a:r>
              <a:rPr lang="ru-RU" sz="2000" dirty="0" err="1" smtClean="0">
                <a:solidFill>
                  <a:prstClr val="black"/>
                </a:solidFill>
              </a:rPr>
              <a:t>протягом</a:t>
            </a:r>
            <a:r>
              <a:rPr lang="ru-RU" sz="2000" dirty="0" smtClean="0">
                <a:solidFill>
                  <a:prstClr val="black"/>
                </a:solidFill>
              </a:rPr>
              <a:t> </a:t>
            </a:r>
            <a:r>
              <a:rPr lang="ru-RU" sz="2000" dirty="0" err="1">
                <a:solidFill>
                  <a:prstClr val="black"/>
                </a:solidFill>
              </a:rPr>
              <a:t>його</a:t>
            </a:r>
            <a:r>
              <a:rPr lang="ru-RU" sz="2000" dirty="0">
                <a:solidFill>
                  <a:prstClr val="black"/>
                </a:solidFill>
              </a:rPr>
              <a:t> </a:t>
            </a:r>
            <a:r>
              <a:rPr lang="ru-RU" sz="2000" dirty="0" err="1">
                <a:solidFill>
                  <a:prstClr val="black"/>
                </a:solidFill>
              </a:rPr>
              <a:t>історії</a:t>
            </a:r>
            <a:endParaRPr lang="ru-RU" sz="2000" dirty="0">
              <a:solidFill>
                <a:prstClr val="black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081851" y="1005066"/>
            <a:ext cx="1396315" cy="40011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prstClr val="black"/>
                </a:solidFill>
              </a:rPr>
              <a:t> культура </a:t>
            </a:r>
            <a:endParaRPr lang="ru-RU" sz="2000" dirty="0">
              <a:solidFill>
                <a:prstClr val="black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00901" y="1561356"/>
            <a:ext cx="8540595" cy="70788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dirty="0" err="1">
                <a:solidFill>
                  <a:prstClr val="black"/>
                </a:solidFill>
              </a:rPr>
              <a:t>віра</a:t>
            </a:r>
            <a:r>
              <a:rPr lang="ru-RU" sz="2000" dirty="0">
                <a:solidFill>
                  <a:prstClr val="black"/>
                </a:solidFill>
              </a:rPr>
              <a:t> в </a:t>
            </a:r>
            <a:r>
              <a:rPr lang="ru-RU" sz="2000" dirty="0" err="1">
                <a:solidFill>
                  <a:prstClr val="black"/>
                </a:solidFill>
              </a:rPr>
              <a:t>існування</a:t>
            </a:r>
            <a:r>
              <a:rPr lang="ru-RU" sz="2000" dirty="0">
                <a:solidFill>
                  <a:prstClr val="black"/>
                </a:solidFill>
              </a:rPr>
              <a:t> </a:t>
            </a:r>
            <a:r>
              <a:rPr lang="ru-RU" sz="2000" dirty="0" err="1">
                <a:solidFill>
                  <a:prstClr val="black"/>
                </a:solidFill>
              </a:rPr>
              <a:t>надприродних</a:t>
            </a:r>
            <a:r>
              <a:rPr lang="ru-RU" sz="2000" dirty="0">
                <a:solidFill>
                  <a:prstClr val="black"/>
                </a:solidFill>
              </a:rPr>
              <a:t> сил (</a:t>
            </a:r>
            <a:r>
              <a:rPr lang="ru-RU" sz="2000" dirty="0" err="1">
                <a:solidFill>
                  <a:prstClr val="black"/>
                </a:solidFill>
              </a:rPr>
              <a:t>богів</a:t>
            </a:r>
            <a:r>
              <a:rPr lang="ru-RU" sz="2000" dirty="0">
                <a:solidFill>
                  <a:prstClr val="black"/>
                </a:solidFill>
              </a:rPr>
              <a:t>, </a:t>
            </a:r>
            <a:r>
              <a:rPr lang="ru-RU" sz="2000" dirty="0" err="1">
                <a:solidFill>
                  <a:prstClr val="black"/>
                </a:solidFill>
              </a:rPr>
              <a:t>духів</a:t>
            </a:r>
            <a:r>
              <a:rPr lang="ru-RU" sz="2000" dirty="0">
                <a:solidFill>
                  <a:prstClr val="black"/>
                </a:solidFill>
              </a:rPr>
              <a:t>, душ),  </a:t>
            </a:r>
            <a:r>
              <a:rPr lang="ru-RU" sz="2000" dirty="0" err="1">
                <a:solidFill>
                  <a:prstClr val="black"/>
                </a:solidFill>
              </a:rPr>
              <a:t>їхню</a:t>
            </a:r>
            <a:r>
              <a:rPr lang="ru-RU" sz="2000" dirty="0">
                <a:solidFill>
                  <a:prstClr val="black"/>
                </a:solidFill>
              </a:rPr>
              <a:t> </a:t>
            </a:r>
            <a:r>
              <a:rPr lang="ru-RU" sz="2000" dirty="0" err="1">
                <a:solidFill>
                  <a:prstClr val="black"/>
                </a:solidFill>
              </a:rPr>
              <a:t>здатність</a:t>
            </a:r>
            <a:endParaRPr lang="ru-RU" sz="2000" dirty="0">
              <a:solidFill>
                <a:prstClr val="black"/>
              </a:solidFill>
            </a:endParaRPr>
          </a:p>
          <a:p>
            <a:r>
              <a:rPr lang="ru-RU" sz="2000" dirty="0">
                <a:solidFill>
                  <a:prstClr val="black"/>
                </a:solidFill>
              </a:rPr>
              <a:t> </a:t>
            </a:r>
            <a:r>
              <a:rPr lang="ru-RU" sz="2000" dirty="0" err="1" smtClean="0">
                <a:solidFill>
                  <a:prstClr val="black"/>
                </a:solidFill>
              </a:rPr>
              <a:t>впливати</a:t>
            </a:r>
            <a:r>
              <a:rPr lang="ru-RU" sz="2000" dirty="0" smtClean="0">
                <a:solidFill>
                  <a:prstClr val="black"/>
                </a:solidFill>
              </a:rPr>
              <a:t> </a:t>
            </a:r>
            <a:r>
              <a:rPr lang="ru-RU" sz="2000" dirty="0">
                <a:solidFill>
                  <a:prstClr val="black"/>
                </a:solidFill>
              </a:rPr>
              <a:t>на </a:t>
            </a:r>
            <a:r>
              <a:rPr lang="ru-RU" sz="2000" dirty="0" err="1">
                <a:solidFill>
                  <a:prstClr val="black"/>
                </a:solidFill>
              </a:rPr>
              <a:t>світ</a:t>
            </a:r>
            <a:r>
              <a:rPr lang="ru-RU" sz="2000" dirty="0">
                <a:solidFill>
                  <a:prstClr val="black"/>
                </a:solidFill>
              </a:rPr>
              <a:t> і долю людей та </a:t>
            </a:r>
            <a:r>
              <a:rPr lang="ru-RU" sz="2000" dirty="0" err="1">
                <a:solidFill>
                  <a:prstClr val="black"/>
                </a:solidFill>
              </a:rPr>
              <a:t>поклоніння</a:t>
            </a:r>
            <a:r>
              <a:rPr lang="ru-RU" sz="2000" dirty="0">
                <a:solidFill>
                  <a:prstClr val="black"/>
                </a:solidFill>
              </a:rPr>
              <a:t> </a:t>
            </a:r>
            <a:r>
              <a:rPr lang="ru-RU" sz="2000" dirty="0" err="1">
                <a:solidFill>
                  <a:prstClr val="black"/>
                </a:solidFill>
              </a:rPr>
              <a:t>їм</a:t>
            </a:r>
            <a:endParaRPr lang="ru-RU" sz="2000" dirty="0">
              <a:solidFill>
                <a:prstClr val="black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698148" y="1969303"/>
            <a:ext cx="1332147" cy="40011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prstClr val="black"/>
                </a:solidFill>
              </a:rPr>
              <a:t>  </a:t>
            </a:r>
            <a:r>
              <a:rPr lang="ru-RU" sz="2000" dirty="0" err="1" smtClean="0">
                <a:solidFill>
                  <a:prstClr val="black"/>
                </a:solidFill>
              </a:rPr>
              <a:t>релігія</a:t>
            </a:r>
            <a:r>
              <a:rPr lang="ru-RU" sz="2000" dirty="0" smtClean="0">
                <a:solidFill>
                  <a:prstClr val="black"/>
                </a:solidFill>
              </a:rPr>
              <a:t> </a:t>
            </a:r>
            <a:endParaRPr lang="ru-RU" sz="2000" dirty="0">
              <a:solidFill>
                <a:prstClr val="black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12769" y="2497460"/>
            <a:ext cx="3572139" cy="40011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prstClr val="black"/>
                </a:solidFill>
              </a:rPr>
              <a:t> причини </a:t>
            </a:r>
            <a:r>
              <a:rPr lang="ru-RU" sz="2000" dirty="0" err="1" smtClean="0">
                <a:solidFill>
                  <a:prstClr val="black"/>
                </a:solidFill>
              </a:rPr>
              <a:t>виникнення</a:t>
            </a:r>
            <a:r>
              <a:rPr lang="ru-RU" sz="2000" dirty="0" smtClean="0">
                <a:solidFill>
                  <a:prstClr val="black"/>
                </a:solidFill>
              </a:rPr>
              <a:t> </a:t>
            </a:r>
            <a:r>
              <a:rPr lang="ru-RU" sz="2000" dirty="0" err="1" smtClean="0">
                <a:solidFill>
                  <a:prstClr val="black"/>
                </a:solidFill>
              </a:rPr>
              <a:t>релігії</a:t>
            </a:r>
            <a:r>
              <a:rPr lang="ru-RU" sz="2000" dirty="0" smtClean="0">
                <a:solidFill>
                  <a:prstClr val="black"/>
                </a:solidFill>
              </a:rPr>
              <a:t> </a:t>
            </a:r>
            <a:endParaRPr lang="ru-RU" sz="2000" dirty="0">
              <a:solidFill>
                <a:prstClr val="black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12769" y="3001516"/>
            <a:ext cx="8649914" cy="1200329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/>
              <a:t>-- </a:t>
            </a:r>
            <a:r>
              <a:rPr lang="ru-RU" dirty="0" err="1"/>
              <a:t>бажання</a:t>
            </a:r>
            <a:r>
              <a:rPr lang="ru-RU" dirty="0"/>
              <a:t> людей </a:t>
            </a:r>
            <a:r>
              <a:rPr lang="ru-RU" dirty="0" err="1"/>
              <a:t>пояснити</a:t>
            </a:r>
            <a:r>
              <a:rPr lang="ru-RU" dirty="0"/>
              <a:t> </a:t>
            </a:r>
            <a:r>
              <a:rPr lang="ru-RU" dirty="0" err="1"/>
              <a:t>навколишній</a:t>
            </a:r>
            <a:r>
              <a:rPr lang="ru-RU" dirty="0"/>
              <a:t> </a:t>
            </a:r>
            <a:r>
              <a:rPr lang="ru-RU" dirty="0" err="1"/>
              <a:t>світ</a:t>
            </a:r>
            <a:r>
              <a:rPr lang="ru-RU" dirty="0"/>
              <a:t> та </a:t>
            </a:r>
            <a:r>
              <a:rPr lang="ru-RU" dirty="0" err="1"/>
              <a:t>його</a:t>
            </a:r>
            <a:r>
              <a:rPr lang="ru-RU" dirty="0"/>
              <a:t> </a:t>
            </a:r>
            <a:r>
              <a:rPr lang="ru-RU" dirty="0" err="1"/>
              <a:t>явища</a:t>
            </a:r>
            <a:endParaRPr lang="ru-RU" dirty="0"/>
          </a:p>
          <a:p>
            <a:r>
              <a:rPr lang="ru-RU" dirty="0"/>
              <a:t>-- </a:t>
            </a:r>
            <a:r>
              <a:rPr lang="ru-RU" dirty="0" err="1"/>
              <a:t>неспроможність</a:t>
            </a:r>
            <a:r>
              <a:rPr lang="ru-RU" dirty="0"/>
              <a:t> </a:t>
            </a:r>
            <a:r>
              <a:rPr lang="ru-RU" dirty="0" err="1"/>
              <a:t>пояснити</a:t>
            </a:r>
            <a:r>
              <a:rPr lang="ru-RU" dirty="0"/>
              <a:t> </a:t>
            </a:r>
            <a:r>
              <a:rPr lang="ru-RU" dirty="0" err="1"/>
              <a:t>різноманітні</a:t>
            </a:r>
            <a:r>
              <a:rPr lang="ru-RU" dirty="0"/>
              <a:t> </a:t>
            </a:r>
            <a:r>
              <a:rPr lang="ru-RU" dirty="0" err="1"/>
              <a:t>природні</a:t>
            </a:r>
            <a:r>
              <a:rPr lang="ru-RU" dirty="0"/>
              <a:t> </a:t>
            </a:r>
            <a:r>
              <a:rPr lang="ru-RU" dirty="0" err="1"/>
              <a:t>явища</a:t>
            </a:r>
            <a:r>
              <a:rPr lang="ru-RU" dirty="0"/>
              <a:t>  через недостачу </a:t>
            </a:r>
            <a:r>
              <a:rPr lang="ru-RU" dirty="0" err="1"/>
              <a:t>знань</a:t>
            </a:r>
            <a:r>
              <a:rPr lang="ru-RU" dirty="0"/>
              <a:t>, </a:t>
            </a:r>
          </a:p>
          <a:p>
            <a:r>
              <a:rPr lang="ru-RU" dirty="0"/>
              <a:t>    </a:t>
            </a:r>
            <a:r>
              <a:rPr lang="ru-RU" dirty="0" err="1"/>
              <a:t>досвіду</a:t>
            </a:r>
            <a:endParaRPr lang="ru-RU" dirty="0"/>
          </a:p>
          <a:p>
            <a:r>
              <a:rPr lang="ru-RU" dirty="0"/>
              <a:t>-- </a:t>
            </a:r>
            <a:r>
              <a:rPr lang="ru-RU" dirty="0" err="1"/>
              <a:t>безсилля</a:t>
            </a:r>
            <a:r>
              <a:rPr lang="ru-RU" dirty="0"/>
              <a:t> </a:t>
            </a:r>
            <a:r>
              <a:rPr lang="ru-RU" dirty="0" err="1"/>
              <a:t>людини</a:t>
            </a:r>
            <a:r>
              <a:rPr lang="ru-RU" dirty="0"/>
              <a:t> перед </a:t>
            </a:r>
            <a:r>
              <a:rPr lang="ru-RU" dirty="0" err="1"/>
              <a:t>могутністю</a:t>
            </a:r>
            <a:r>
              <a:rPr lang="ru-RU" dirty="0"/>
              <a:t> </a:t>
            </a:r>
            <a:r>
              <a:rPr lang="ru-RU" dirty="0" err="1"/>
              <a:t>природи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200901" y="4369668"/>
            <a:ext cx="4011059" cy="40011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2000" dirty="0" smtClean="0">
                <a:solidFill>
                  <a:prstClr val="black"/>
                </a:solidFill>
              </a:rPr>
              <a:t>перелічіть види первісної релігії </a:t>
            </a:r>
            <a:endParaRPr lang="uk-UA" sz="2000" dirty="0">
              <a:solidFill>
                <a:prstClr val="black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17669" y="4857854"/>
            <a:ext cx="4503247" cy="40011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2000" dirty="0" smtClean="0">
                <a:solidFill>
                  <a:prstClr val="black"/>
                </a:solidFill>
              </a:rPr>
              <a:t> тотемізм, фетишизм, анімізм, магія </a:t>
            </a:r>
            <a:endParaRPr lang="ru-RU" sz="20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3072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0032" y="484514"/>
            <a:ext cx="8686312" cy="70788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dirty="0" err="1">
                <a:solidFill>
                  <a:prstClr val="black"/>
                </a:solidFill>
              </a:rPr>
              <a:t>віра</a:t>
            </a:r>
            <a:r>
              <a:rPr lang="ru-RU" sz="2000" dirty="0">
                <a:solidFill>
                  <a:prstClr val="black"/>
                </a:solidFill>
              </a:rPr>
              <a:t>  в  </a:t>
            </a:r>
            <a:r>
              <a:rPr lang="ru-RU" sz="2000" dirty="0" err="1">
                <a:solidFill>
                  <a:prstClr val="black"/>
                </a:solidFill>
              </a:rPr>
              <a:t>надприродні</a:t>
            </a:r>
            <a:r>
              <a:rPr lang="ru-RU" sz="2000" dirty="0">
                <a:solidFill>
                  <a:prstClr val="black"/>
                </a:solidFill>
              </a:rPr>
              <a:t>  </a:t>
            </a:r>
            <a:r>
              <a:rPr lang="ru-RU" sz="2000" dirty="0" err="1">
                <a:solidFill>
                  <a:prstClr val="black"/>
                </a:solidFill>
              </a:rPr>
              <a:t>властивості</a:t>
            </a:r>
            <a:r>
              <a:rPr lang="ru-RU" sz="2000" dirty="0">
                <a:solidFill>
                  <a:prstClr val="black"/>
                </a:solidFill>
              </a:rPr>
              <a:t> </a:t>
            </a:r>
            <a:r>
              <a:rPr lang="ru-RU" sz="2000" dirty="0" err="1">
                <a:solidFill>
                  <a:prstClr val="black"/>
                </a:solidFill>
              </a:rPr>
              <a:t>предметів</a:t>
            </a:r>
            <a:r>
              <a:rPr lang="ru-RU" sz="2000" dirty="0">
                <a:solidFill>
                  <a:prstClr val="black"/>
                </a:solidFill>
              </a:rPr>
              <a:t> , </a:t>
            </a:r>
            <a:r>
              <a:rPr lang="ru-RU" sz="2000" dirty="0" err="1">
                <a:solidFill>
                  <a:prstClr val="black"/>
                </a:solidFill>
              </a:rPr>
              <a:t>поклоніння</a:t>
            </a:r>
            <a:r>
              <a:rPr lang="ru-RU" sz="2000" dirty="0">
                <a:solidFill>
                  <a:prstClr val="black"/>
                </a:solidFill>
              </a:rPr>
              <a:t> </a:t>
            </a:r>
            <a:r>
              <a:rPr lang="ru-RU" sz="2000" dirty="0" err="1">
                <a:solidFill>
                  <a:prstClr val="black"/>
                </a:solidFill>
              </a:rPr>
              <a:t>окремим</a:t>
            </a:r>
            <a:r>
              <a:rPr lang="ru-RU" sz="2000" dirty="0">
                <a:solidFill>
                  <a:prstClr val="black"/>
                </a:solidFill>
              </a:rPr>
              <a:t>     </a:t>
            </a:r>
          </a:p>
          <a:p>
            <a:r>
              <a:rPr lang="ru-RU" sz="2000" dirty="0" smtClean="0">
                <a:solidFill>
                  <a:prstClr val="black"/>
                </a:solidFill>
              </a:rPr>
              <a:t>«</a:t>
            </a:r>
            <a:r>
              <a:rPr lang="ru-RU" sz="2000" dirty="0" err="1">
                <a:solidFill>
                  <a:prstClr val="black"/>
                </a:solidFill>
              </a:rPr>
              <a:t>священним</a:t>
            </a:r>
            <a:r>
              <a:rPr lang="ru-RU" sz="2000" dirty="0">
                <a:solidFill>
                  <a:prstClr val="black"/>
                </a:solidFill>
              </a:rPr>
              <a:t>» речам, </a:t>
            </a:r>
            <a:r>
              <a:rPr lang="ru-RU" sz="2000" dirty="0" err="1">
                <a:solidFill>
                  <a:prstClr val="black"/>
                </a:solidFill>
              </a:rPr>
              <a:t>які</a:t>
            </a:r>
            <a:r>
              <a:rPr lang="ru-RU" sz="2000" dirty="0">
                <a:solidFill>
                  <a:prstClr val="black"/>
                </a:solidFill>
              </a:rPr>
              <a:t> </a:t>
            </a:r>
            <a:r>
              <a:rPr lang="ru-RU" sz="2000" dirty="0" err="1">
                <a:solidFill>
                  <a:prstClr val="black"/>
                </a:solidFill>
              </a:rPr>
              <a:t>нібито</a:t>
            </a:r>
            <a:r>
              <a:rPr lang="ru-RU" sz="2000" dirty="0">
                <a:solidFill>
                  <a:prstClr val="black"/>
                </a:solidFill>
              </a:rPr>
              <a:t> </a:t>
            </a:r>
            <a:r>
              <a:rPr lang="ru-RU" sz="2000" dirty="0" err="1">
                <a:solidFill>
                  <a:prstClr val="black"/>
                </a:solidFill>
              </a:rPr>
              <a:t>наділені</a:t>
            </a:r>
            <a:r>
              <a:rPr lang="ru-RU" sz="2000" dirty="0">
                <a:solidFill>
                  <a:prstClr val="black"/>
                </a:solidFill>
              </a:rPr>
              <a:t>  </a:t>
            </a:r>
            <a:r>
              <a:rPr lang="ru-RU" sz="2000" dirty="0" err="1">
                <a:solidFill>
                  <a:prstClr val="black"/>
                </a:solidFill>
              </a:rPr>
              <a:t>надприродними</a:t>
            </a:r>
            <a:r>
              <a:rPr lang="ru-RU" sz="2000" dirty="0">
                <a:solidFill>
                  <a:prstClr val="black"/>
                </a:solidFill>
              </a:rPr>
              <a:t> </a:t>
            </a:r>
            <a:r>
              <a:rPr lang="ru-RU" sz="2000" dirty="0" err="1">
                <a:solidFill>
                  <a:prstClr val="black"/>
                </a:solidFill>
              </a:rPr>
              <a:t>властивостями</a:t>
            </a:r>
            <a:endParaRPr lang="ru-RU" sz="2000" dirty="0">
              <a:solidFill>
                <a:prstClr val="black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139463" y="-64560"/>
            <a:ext cx="2574128" cy="549074"/>
          </a:xfrm>
          <a:prstGeom prst="rect">
            <a:avLst/>
          </a:prstGeom>
          <a:noFill/>
        </p:spPr>
        <p:txBody>
          <a:bodyPr wrap="none" lIns="71323" tIns="35662" rIns="71323" bIns="35662">
            <a:spAutoFit/>
          </a:bodyPr>
          <a:lstStyle/>
          <a:p>
            <a:pPr algn="ctr"/>
            <a:r>
              <a:rPr lang="uk-UA" sz="31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Повторюємо !</a:t>
            </a:r>
            <a:endParaRPr lang="ru-RU" sz="31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87624" y="1291661"/>
            <a:ext cx="1656184" cy="40011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2000" dirty="0" smtClean="0">
                <a:solidFill>
                  <a:prstClr val="black"/>
                </a:solidFill>
              </a:rPr>
              <a:t>  фетишизм</a:t>
            </a:r>
            <a:endParaRPr lang="ru-RU" sz="2000" dirty="0">
              <a:solidFill>
                <a:prstClr val="black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88912" y="1937365"/>
            <a:ext cx="8703568" cy="40011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dirty="0" err="1">
                <a:solidFill>
                  <a:prstClr val="black"/>
                </a:solidFill>
              </a:rPr>
              <a:t>вірування</a:t>
            </a:r>
            <a:r>
              <a:rPr lang="ru-RU" sz="2000" dirty="0">
                <a:solidFill>
                  <a:prstClr val="black"/>
                </a:solidFill>
              </a:rPr>
              <a:t> в </a:t>
            </a:r>
            <a:r>
              <a:rPr lang="ru-RU" sz="2000" dirty="0" err="1">
                <a:solidFill>
                  <a:prstClr val="black"/>
                </a:solidFill>
              </a:rPr>
              <a:t>безсмертя</a:t>
            </a:r>
            <a:r>
              <a:rPr lang="ru-RU" sz="2000" dirty="0">
                <a:solidFill>
                  <a:prstClr val="black"/>
                </a:solidFill>
              </a:rPr>
              <a:t> </a:t>
            </a:r>
            <a:r>
              <a:rPr lang="ru-RU" sz="2000" dirty="0" err="1">
                <a:solidFill>
                  <a:prstClr val="black"/>
                </a:solidFill>
              </a:rPr>
              <a:t>душі</a:t>
            </a:r>
            <a:r>
              <a:rPr lang="ru-RU" sz="2000" dirty="0">
                <a:solidFill>
                  <a:prstClr val="black"/>
                </a:solidFill>
              </a:rPr>
              <a:t>, в </a:t>
            </a:r>
            <a:r>
              <a:rPr lang="ru-RU" sz="2000" dirty="0" err="1">
                <a:solidFill>
                  <a:prstClr val="black"/>
                </a:solidFill>
              </a:rPr>
              <a:t>існування</a:t>
            </a:r>
            <a:r>
              <a:rPr lang="ru-RU" sz="2000" dirty="0">
                <a:solidFill>
                  <a:prstClr val="black"/>
                </a:solidFill>
              </a:rPr>
              <a:t> </a:t>
            </a:r>
            <a:r>
              <a:rPr lang="ru-RU" sz="2000" dirty="0" err="1">
                <a:solidFill>
                  <a:prstClr val="black"/>
                </a:solidFill>
              </a:rPr>
              <a:t>духів</a:t>
            </a:r>
            <a:r>
              <a:rPr lang="ru-RU" sz="2000" dirty="0">
                <a:solidFill>
                  <a:prstClr val="black"/>
                </a:solidFill>
              </a:rPr>
              <a:t>, </a:t>
            </a:r>
            <a:r>
              <a:rPr lang="ru-RU" sz="2000" dirty="0" err="1">
                <a:solidFill>
                  <a:prstClr val="black"/>
                </a:solidFill>
              </a:rPr>
              <a:t>що</a:t>
            </a:r>
            <a:r>
              <a:rPr lang="ru-RU" sz="2000" dirty="0">
                <a:solidFill>
                  <a:prstClr val="black"/>
                </a:solidFill>
              </a:rPr>
              <a:t> </a:t>
            </a:r>
            <a:r>
              <a:rPr lang="ru-RU" sz="2000" dirty="0" err="1">
                <a:solidFill>
                  <a:prstClr val="black"/>
                </a:solidFill>
              </a:rPr>
              <a:t>населяють</a:t>
            </a:r>
            <a:r>
              <a:rPr lang="ru-RU" sz="2000" dirty="0">
                <a:solidFill>
                  <a:prstClr val="black"/>
                </a:solidFill>
              </a:rPr>
              <a:t> усе </a:t>
            </a:r>
            <a:r>
              <a:rPr lang="ru-RU" sz="2000" dirty="0" err="1" smtClean="0">
                <a:solidFill>
                  <a:prstClr val="black"/>
                </a:solidFill>
              </a:rPr>
              <a:t>навкруги</a:t>
            </a:r>
            <a:endParaRPr lang="ru-RU" sz="2000" dirty="0">
              <a:solidFill>
                <a:prstClr val="black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51729" y="2486848"/>
            <a:ext cx="1296144" cy="40011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prstClr val="black"/>
                </a:solidFill>
              </a:rPr>
              <a:t> </a:t>
            </a:r>
            <a:r>
              <a:rPr lang="ru-RU" sz="2000" dirty="0" err="1" smtClean="0">
                <a:solidFill>
                  <a:prstClr val="black"/>
                </a:solidFill>
              </a:rPr>
              <a:t>анімізм</a:t>
            </a:r>
            <a:endParaRPr lang="ru-RU" sz="2000" dirty="0">
              <a:solidFill>
                <a:prstClr val="black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88912" y="3033454"/>
            <a:ext cx="8703510" cy="70788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dirty="0" err="1">
                <a:solidFill>
                  <a:prstClr val="black"/>
                </a:solidFill>
              </a:rPr>
              <a:t>віра</a:t>
            </a:r>
            <a:r>
              <a:rPr lang="ru-RU" sz="2000" dirty="0">
                <a:solidFill>
                  <a:prstClr val="black"/>
                </a:solidFill>
              </a:rPr>
              <a:t> в </a:t>
            </a:r>
            <a:r>
              <a:rPr lang="ru-RU" sz="2000" dirty="0" err="1">
                <a:solidFill>
                  <a:prstClr val="black"/>
                </a:solidFill>
              </a:rPr>
              <a:t>спільне</a:t>
            </a:r>
            <a:r>
              <a:rPr lang="ru-RU" sz="2000" dirty="0">
                <a:solidFill>
                  <a:prstClr val="black"/>
                </a:solidFill>
              </a:rPr>
              <a:t> </a:t>
            </a:r>
            <a:r>
              <a:rPr lang="ru-RU" sz="2000" dirty="0" err="1">
                <a:solidFill>
                  <a:prstClr val="black"/>
                </a:solidFill>
              </a:rPr>
              <a:t>походження</a:t>
            </a:r>
            <a:r>
              <a:rPr lang="ru-RU" sz="2000" dirty="0">
                <a:solidFill>
                  <a:prstClr val="black"/>
                </a:solidFill>
              </a:rPr>
              <a:t> і </a:t>
            </a:r>
            <a:r>
              <a:rPr lang="ru-RU" sz="2000" dirty="0" err="1">
                <a:solidFill>
                  <a:prstClr val="black"/>
                </a:solidFill>
              </a:rPr>
              <a:t>кровну</a:t>
            </a:r>
            <a:r>
              <a:rPr lang="ru-RU" sz="2000" dirty="0">
                <a:solidFill>
                  <a:prstClr val="black"/>
                </a:solidFill>
              </a:rPr>
              <a:t> </a:t>
            </a:r>
            <a:r>
              <a:rPr lang="ru-RU" sz="2000" dirty="0" err="1">
                <a:solidFill>
                  <a:prstClr val="black"/>
                </a:solidFill>
              </a:rPr>
              <a:t>спорідненість</a:t>
            </a:r>
            <a:r>
              <a:rPr lang="ru-RU" sz="2000" dirty="0">
                <a:solidFill>
                  <a:prstClr val="black"/>
                </a:solidFill>
              </a:rPr>
              <a:t> </a:t>
            </a:r>
            <a:r>
              <a:rPr lang="ru-RU" sz="2000" dirty="0" err="1">
                <a:solidFill>
                  <a:prstClr val="black"/>
                </a:solidFill>
              </a:rPr>
              <a:t>між</a:t>
            </a:r>
            <a:r>
              <a:rPr lang="ru-RU" sz="2000" dirty="0">
                <a:solidFill>
                  <a:prstClr val="black"/>
                </a:solidFill>
              </a:rPr>
              <a:t> </a:t>
            </a:r>
            <a:r>
              <a:rPr lang="ru-RU" sz="2000" dirty="0" err="1">
                <a:solidFill>
                  <a:prstClr val="black"/>
                </a:solidFill>
              </a:rPr>
              <a:t>людиною</a:t>
            </a:r>
            <a:r>
              <a:rPr lang="ru-RU" sz="2000" dirty="0">
                <a:solidFill>
                  <a:prstClr val="black"/>
                </a:solidFill>
              </a:rPr>
              <a:t> і </a:t>
            </a:r>
            <a:r>
              <a:rPr lang="ru-RU" sz="2000" dirty="0" err="1">
                <a:solidFill>
                  <a:prstClr val="black"/>
                </a:solidFill>
              </a:rPr>
              <a:t>певним</a:t>
            </a:r>
            <a:endParaRPr lang="ru-RU" sz="2000" dirty="0">
              <a:solidFill>
                <a:prstClr val="black"/>
              </a:solidFill>
            </a:endParaRPr>
          </a:p>
          <a:p>
            <a:r>
              <a:rPr lang="ru-RU" sz="2000" dirty="0" smtClean="0">
                <a:solidFill>
                  <a:prstClr val="black"/>
                </a:solidFill>
              </a:rPr>
              <a:t>видом </a:t>
            </a:r>
            <a:r>
              <a:rPr lang="ru-RU" sz="2000" dirty="0" err="1">
                <a:solidFill>
                  <a:prstClr val="black"/>
                </a:solidFill>
              </a:rPr>
              <a:t>тварин</a:t>
            </a:r>
            <a:endParaRPr lang="ru-RU" sz="2000" dirty="0">
              <a:solidFill>
                <a:prstClr val="black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480828" y="3541285"/>
            <a:ext cx="1210139" cy="40011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solidFill>
                  <a:prstClr val="black"/>
                </a:solidFill>
              </a:rPr>
              <a:t> тотемізм</a:t>
            </a:r>
            <a:endParaRPr lang="ru-RU" sz="2000" dirty="0">
              <a:solidFill>
                <a:prstClr val="black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19522" y="4153644"/>
            <a:ext cx="8672958" cy="70788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dirty="0" err="1">
                <a:solidFill>
                  <a:prstClr val="black"/>
                </a:solidFill>
              </a:rPr>
              <a:t>віра</a:t>
            </a:r>
            <a:r>
              <a:rPr lang="ru-RU" sz="2000" dirty="0">
                <a:solidFill>
                  <a:prstClr val="black"/>
                </a:solidFill>
              </a:rPr>
              <a:t> у </a:t>
            </a:r>
            <a:r>
              <a:rPr lang="ru-RU" sz="2000" dirty="0" err="1">
                <a:solidFill>
                  <a:prstClr val="black"/>
                </a:solidFill>
              </a:rPr>
              <a:t>можливість</a:t>
            </a:r>
            <a:r>
              <a:rPr lang="ru-RU" sz="2000" dirty="0">
                <a:solidFill>
                  <a:prstClr val="black"/>
                </a:solidFill>
              </a:rPr>
              <a:t> </a:t>
            </a:r>
            <a:r>
              <a:rPr lang="ru-RU" sz="2000" dirty="0" err="1">
                <a:solidFill>
                  <a:prstClr val="black"/>
                </a:solidFill>
              </a:rPr>
              <a:t>впливати</a:t>
            </a:r>
            <a:r>
              <a:rPr lang="ru-RU" sz="2000" dirty="0">
                <a:solidFill>
                  <a:prstClr val="black"/>
                </a:solidFill>
              </a:rPr>
              <a:t> на </a:t>
            </a:r>
            <a:r>
              <a:rPr lang="ru-RU" sz="2000" dirty="0" err="1">
                <a:solidFill>
                  <a:prstClr val="black"/>
                </a:solidFill>
              </a:rPr>
              <a:t>навколишній</a:t>
            </a:r>
            <a:r>
              <a:rPr lang="ru-RU" sz="2000" dirty="0">
                <a:solidFill>
                  <a:prstClr val="black"/>
                </a:solidFill>
              </a:rPr>
              <a:t> </a:t>
            </a:r>
            <a:r>
              <a:rPr lang="ru-RU" sz="2000" dirty="0" err="1">
                <a:solidFill>
                  <a:prstClr val="black"/>
                </a:solidFill>
              </a:rPr>
              <a:t>світ</a:t>
            </a:r>
            <a:r>
              <a:rPr lang="ru-RU" sz="2000" dirty="0">
                <a:solidFill>
                  <a:prstClr val="black"/>
                </a:solidFill>
              </a:rPr>
              <a:t> за </a:t>
            </a:r>
            <a:r>
              <a:rPr lang="ru-RU" sz="2000" dirty="0" err="1">
                <a:solidFill>
                  <a:prstClr val="black"/>
                </a:solidFill>
              </a:rPr>
              <a:t>допомогою</a:t>
            </a:r>
            <a:r>
              <a:rPr lang="ru-RU" sz="2000" dirty="0">
                <a:solidFill>
                  <a:prstClr val="black"/>
                </a:solidFill>
              </a:rPr>
              <a:t> </a:t>
            </a:r>
            <a:r>
              <a:rPr lang="ru-RU" sz="2000" dirty="0" err="1">
                <a:solidFill>
                  <a:prstClr val="black"/>
                </a:solidFill>
              </a:rPr>
              <a:t>чарівних</a:t>
            </a:r>
            <a:r>
              <a:rPr lang="ru-RU" sz="2000" dirty="0">
                <a:solidFill>
                  <a:prstClr val="black"/>
                </a:solidFill>
              </a:rPr>
              <a:t> </a:t>
            </a:r>
            <a:r>
              <a:rPr lang="ru-RU" sz="2000" dirty="0" err="1">
                <a:solidFill>
                  <a:prstClr val="black"/>
                </a:solidFill>
              </a:rPr>
              <a:t>дій</a:t>
            </a:r>
            <a:r>
              <a:rPr lang="ru-RU" sz="2000" dirty="0">
                <a:solidFill>
                  <a:prstClr val="black"/>
                </a:solidFill>
              </a:rPr>
              <a:t>,  </a:t>
            </a:r>
          </a:p>
          <a:p>
            <a:r>
              <a:rPr lang="ru-RU" sz="2000" dirty="0" err="1" smtClean="0">
                <a:solidFill>
                  <a:prstClr val="black"/>
                </a:solidFill>
              </a:rPr>
              <a:t>предметів</a:t>
            </a:r>
            <a:r>
              <a:rPr lang="ru-RU" sz="2000" dirty="0">
                <a:solidFill>
                  <a:prstClr val="black"/>
                </a:solidFill>
              </a:rPr>
              <a:t>, </a:t>
            </a:r>
            <a:r>
              <a:rPr lang="ru-RU" sz="2000" dirty="0" err="1">
                <a:solidFill>
                  <a:prstClr val="black"/>
                </a:solidFill>
              </a:rPr>
              <a:t>слів</a:t>
            </a:r>
            <a:r>
              <a:rPr lang="ru-RU" sz="2000" dirty="0">
                <a:solidFill>
                  <a:prstClr val="black"/>
                </a:solidFill>
              </a:rPr>
              <a:t>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429036" y="4661475"/>
            <a:ext cx="865943" cy="40011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solidFill>
                  <a:prstClr val="black"/>
                </a:solidFill>
              </a:rPr>
              <a:t> магія </a:t>
            </a:r>
            <a:endParaRPr lang="ru-RU" sz="20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8274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107504" y="913283"/>
            <a:ext cx="9288016" cy="2170575"/>
          </a:xfrm>
          <a:prstGeom prst="rect">
            <a:avLst/>
          </a:prstGeom>
        </p:spPr>
        <p:txBody>
          <a:bodyPr/>
          <a:lstStyle/>
          <a:p>
            <a:pPr algn="ctr">
              <a:spcBef>
                <a:spcPct val="0"/>
              </a:spcBef>
              <a:defRPr/>
            </a:pPr>
            <a:r>
              <a:rPr lang="ru-RU" sz="2800" b="1" cap="all" dirty="0">
                <a:solidFill>
                  <a:srgbClr val="C00000"/>
                </a:solidFill>
                <a:effectLst>
                  <a:reflection blurRad="12700" stA="48000" endA="300" endPos="55000" dir="5400000" sy="-90000" algn="bl" rotWithShape="0"/>
                </a:effectLst>
                <a:latin typeface="Ariston" pitchFamily="66" charset="0"/>
              </a:rPr>
              <a:t>Людина в </a:t>
            </a:r>
            <a:r>
              <a:rPr lang="ru-RU" sz="2800" b="1" cap="all" dirty="0" err="1">
                <a:solidFill>
                  <a:srgbClr val="C00000"/>
                </a:solidFill>
                <a:effectLst>
                  <a:reflection blurRad="12700" stA="48000" endA="300" endPos="55000" dir="5400000" sy="-90000" algn="bl" rotWithShape="0"/>
                </a:effectLst>
                <a:latin typeface="Ariston" pitchFamily="66" charset="0"/>
              </a:rPr>
              <a:t>суспільних</a:t>
            </a:r>
            <a:r>
              <a:rPr lang="ru-RU" sz="2800" b="1" cap="all" dirty="0">
                <a:solidFill>
                  <a:srgbClr val="C00000"/>
                </a:solidFill>
                <a:effectLst>
                  <a:reflection blurRad="12700" stA="48000" endA="300" endPos="55000" dir="5400000" sy="-90000" algn="bl" rotWithShape="0"/>
                </a:effectLst>
                <a:latin typeface="Ariston" pitchFamily="66" charset="0"/>
              </a:rPr>
              <a:t> </a:t>
            </a:r>
            <a:r>
              <a:rPr lang="ru-RU" sz="2800" b="1" cap="all" dirty="0" err="1">
                <a:solidFill>
                  <a:srgbClr val="C00000"/>
                </a:solidFill>
                <a:effectLst>
                  <a:reflection blurRad="12700" stA="48000" endA="300" endPos="55000" dir="5400000" sy="-90000" algn="bl" rotWithShape="0"/>
                </a:effectLst>
                <a:latin typeface="Ariston" pitchFamily="66" charset="0"/>
              </a:rPr>
              <a:t>відносинах</a:t>
            </a:r>
            <a:r>
              <a:rPr lang="ru-RU" sz="2800" b="1" cap="all" dirty="0">
                <a:solidFill>
                  <a:srgbClr val="C00000"/>
                </a:solidFill>
                <a:effectLst>
                  <a:reflection blurRad="12700" stA="48000" endA="300" endPos="55000" dir="5400000" sy="-90000" algn="bl" rotWithShape="0"/>
                </a:effectLst>
                <a:latin typeface="Ariston" pitchFamily="66" charset="0"/>
              </a:rPr>
              <a:t>: </a:t>
            </a:r>
            <a:r>
              <a:rPr lang="ru-RU" sz="2800" b="1" cap="all" dirty="0" err="1">
                <a:solidFill>
                  <a:srgbClr val="C00000"/>
                </a:solidFill>
                <a:effectLst>
                  <a:reflection blurRad="12700" stA="48000" endA="300" endPos="55000" dir="5400000" sy="-90000" algn="bl" rotWithShape="0"/>
                </a:effectLst>
                <a:latin typeface="Ariston" pitchFamily="66" charset="0"/>
              </a:rPr>
              <a:t>від</a:t>
            </a:r>
            <a:r>
              <a:rPr lang="ru-RU" sz="2800" b="1" cap="all" dirty="0">
                <a:solidFill>
                  <a:srgbClr val="C00000"/>
                </a:solidFill>
                <a:effectLst>
                  <a:reflection blurRad="12700" stA="48000" endA="300" endPos="55000" dir="5400000" sy="-90000" algn="bl" rotWithShape="0"/>
                </a:effectLst>
                <a:latin typeface="Ariston" pitchFamily="66" charset="0"/>
              </a:rPr>
              <a:t> </a:t>
            </a:r>
            <a:r>
              <a:rPr lang="ru-RU" sz="2800" b="1" cap="all" dirty="0" err="1">
                <a:solidFill>
                  <a:srgbClr val="C00000"/>
                </a:solidFill>
                <a:effectLst>
                  <a:reflection blurRad="12700" stA="48000" endA="300" endPos="55000" dir="5400000" sy="-90000" algn="bl" rotWithShape="0"/>
                </a:effectLst>
                <a:latin typeface="Ariston" pitchFamily="66" charset="0"/>
              </a:rPr>
              <a:t>первісності</a:t>
            </a:r>
            <a:r>
              <a:rPr lang="ru-RU" sz="2800" b="1" cap="all" dirty="0">
                <a:solidFill>
                  <a:srgbClr val="C00000"/>
                </a:solidFill>
                <a:effectLst>
                  <a:reflection blurRad="12700" stA="48000" endA="300" endPos="55000" dir="5400000" sy="-90000" algn="bl" rotWithShape="0"/>
                </a:effectLst>
                <a:latin typeface="Ariston" pitchFamily="66" charset="0"/>
              </a:rPr>
              <a:t> до </a:t>
            </a:r>
            <a:r>
              <a:rPr lang="ru-RU" sz="2800" b="1" cap="all" dirty="0" err="1" smtClean="0">
                <a:solidFill>
                  <a:srgbClr val="C00000"/>
                </a:solidFill>
                <a:effectLst>
                  <a:reflection blurRad="12700" stA="48000" endA="300" endPos="55000" dir="5400000" sy="-90000" algn="bl" rotWithShape="0"/>
                </a:effectLst>
                <a:latin typeface="Ariston" pitchFamily="66" charset="0"/>
              </a:rPr>
              <a:t>сучасності</a:t>
            </a:r>
            <a:endParaRPr lang="ru-RU" sz="2800" b="1" cap="all" dirty="0" smtClean="0">
              <a:solidFill>
                <a:srgbClr val="C00000"/>
              </a:solidFill>
              <a:effectLst>
                <a:reflection blurRad="12700" stA="48000" endA="300" endPos="55000" dir="5400000" sy="-90000" algn="bl" rotWithShape="0"/>
              </a:effectLst>
              <a:latin typeface="Ariston" pitchFamily="66" charset="0"/>
            </a:endParaRPr>
          </a:p>
          <a:p>
            <a:pPr algn="ctr">
              <a:spcBef>
                <a:spcPct val="0"/>
              </a:spcBef>
              <a:defRPr/>
            </a:pPr>
            <a:r>
              <a:rPr lang="ru-RU" sz="2800" b="1" cap="all" dirty="0" smtClean="0">
                <a:solidFill>
                  <a:srgbClr val="C00000"/>
                </a:solidFill>
                <a:effectLst>
                  <a:reflection blurRad="12700" stA="48000" endA="300" endPos="55000" dir="5400000" sy="-90000" algn="bl" rotWithShape="0"/>
                </a:effectLst>
                <a:latin typeface="Ariston" pitchFamily="66" charset="0"/>
              </a:rPr>
              <a:t>6 </a:t>
            </a:r>
            <a:r>
              <a:rPr lang="ru-RU" sz="2800" b="1" cap="all" dirty="0" err="1" smtClean="0">
                <a:solidFill>
                  <a:srgbClr val="C00000"/>
                </a:solidFill>
                <a:effectLst>
                  <a:reflection blurRad="12700" stA="48000" endA="300" endPos="55000" dir="5400000" sy="-90000" algn="bl" rotWithShape="0"/>
                </a:effectLst>
                <a:latin typeface="Ariston" pitchFamily="66" charset="0"/>
              </a:rPr>
              <a:t>кл</a:t>
            </a:r>
            <a:r>
              <a:rPr lang="ru-RU" sz="2800" b="1" cap="all" dirty="0" smtClean="0">
                <a:solidFill>
                  <a:srgbClr val="C00000"/>
                </a:solidFill>
                <a:effectLst>
                  <a:reflection blurRad="12700" stA="48000" endA="300" endPos="55000" dir="5400000" sy="-90000" algn="bl" rotWithShape="0"/>
                </a:effectLst>
                <a:latin typeface="Ariston" pitchFamily="66" charset="0"/>
              </a:rPr>
              <a:t>.  НУШ</a:t>
            </a:r>
          </a:p>
          <a:p>
            <a:pPr algn="ctr">
              <a:spcBef>
                <a:spcPct val="0"/>
              </a:spcBef>
              <a:defRPr/>
            </a:pPr>
            <a:r>
              <a:rPr lang="ru-RU" sz="2800" b="1" cap="all" dirty="0" smtClean="0">
                <a:solidFill>
                  <a:srgbClr val="C00000"/>
                </a:solidFill>
                <a:effectLst>
                  <a:reflection blurRad="12700" stA="48000" endA="300" endPos="55000" dir="5400000" sy="-90000" algn="bl" rotWithShape="0"/>
                </a:effectLst>
                <a:latin typeface="Ariston" pitchFamily="66" charset="0"/>
              </a:rPr>
              <a:t>(</a:t>
            </a:r>
            <a:r>
              <a:rPr lang="ru-RU" sz="1600" b="1" cap="all" dirty="0" smtClean="0">
                <a:solidFill>
                  <a:srgbClr val="C00000"/>
                </a:solidFill>
                <a:effectLst>
                  <a:reflection blurRad="12700" stA="48000" endA="300" endPos="55000" dir="5400000" sy="-90000" algn="bl" rotWithShape="0"/>
                </a:effectLst>
                <a:latin typeface="Ariston" pitchFamily="66" charset="0"/>
              </a:rPr>
              <a:t> </a:t>
            </a:r>
            <a:r>
              <a:rPr lang="ru-RU" sz="1600" b="1" cap="all" dirty="0" err="1" smtClean="0">
                <a:solidFill>
                  <a:srgbClr val="C00000"/>
                </a:solidFill>
                <a:effectLst>
                  <a:reflection blurRad="12700" stA="48000" endA="300" endPos="55000" dir="5400000" sy="-90000" algn="bl" rotWithShape="0"/>
                </a:effectLst>
                <a:latin typeface="Ariston" pitchFamily="66" charset="0"/>
              </a:rPr>
              <a:t>підручник</a:t>
            </a:r>
            <a:r>
              <a:rPr lang="ru-RU" sz="1600" b="1" cap="all" dirty="0" smtClean="0">
                <a:solidFill>
                  <a:srgbClr val="C00000"/>
                </a:solidFill>
                <a:effectLst>
                  <a:reflection blurRad="12700" stA="48000" endA="300" endPos="55000" dir="5400000" sy="-90000" algn="bl" rotWithShape="0"/>
                </a:effectLst>
                <a:latin typeface="Ariston" pitchFamily="66" charset="0"/>
              </a:rPr>
              <a:t>  </a:t>
            </a:r>
            <a:r>
              <a:rPr lang="ru-RU" sz="2000" b="1" cap="all" dirty="0" err="1" smtClean="0">
                <a:solidFill>
                  <a:srgbClr val="C00000"/>
                </a:solidFill>
                <a:effectLst>
                  <a:reflection blurRad="12700" stA="48000" endA="300" endPos="55000" dir="5400000" sy="-90000" algn="bl" rotWithShape="0"/>
                </a:effectLst>
                <a:latin typeface="Ariston" pitchFamily="66" charset="0"/>
              </a:rPr>
              <a:t>Пометун</a:t>
            </a:r>
            <a:r>
              <a:rPr lang="ru-RU" sz="2000" b="1" cap="all" dirty="0" smtClean="0">
                <a:solidFill>
                  <a:srgbClr val="C00000"/>
                </a:solidFill>
                <a:effectLst>
                  <a:reflection blurRad="12700" stA="48000" endA="300" endPos="55000" dir="5400000" sy="-90000" algn="bl" rotWithShape="0"/>
                </a:effectLst>
                <a:latin typeface="Ariston" pitchFamily="66" charset="0"/>
              </a:rPr>
              <a:t> О., </a:t>
            </a:r>
            <a:r>
              <a:rPr lang="ru-RU" sz="2000" b="1" cap="all" dirty="0" err="1" smtClean="0">
                <a:solidFill>
                  <a:srgbClr val="C00000"/>
                </a:solidFill>
                <a:effectLst>
                  <a:reflection blurRad="12700" stA="48000" endA="300" endPos="55000" dir="5400000" sy="-90000" algn="bl" rotWithShape="0"/>
                </a:effectLst>
                <a:latin typeface="Ariston" pitchFamily="66" charset="0"/>
              </a:rPr>
              <a:t>Ремех</a:t>
            </a:r>
            <a:r>
              <a:rPr lang="ru-RU" sz="2000" b="1" cap="all" dirty="0" smtClean="0">
                <a:solidFill>
                  <a:srgbClr val="C00000"/>
                </a:solidFill>
                <a:effectLst>
                  <a:reflection blurRad="12700" stA="48000" endA="300" endPos="55000" dir="5400000" sy="-90000" algn="bl" rotWithShape="0"/>
                </a:effectLst>
                <a:latin typeface="Ariston" pitchFamily="66" charset="0"/>
              </a:rPr>
              <a:t> Т. )</a:t>
            </a:r>
            <a:endParaRPr lang="ru-RU" sz="2000" b="1" cap="all" dirty="0" smtClean="0">
              <a:solidFill>
                <a:srgbClr val="C00000"/>
              </a:solidFill>
              <a:effectLst>
                <a:reflection blurRad="12700" stA="48000" endA="300" endPos="55000" dir="5400000" sy="-90000" algn="bl" rotWithShape="0"/>
              </a:effectLst>
              <a:latin typeface="Ariston" pitchFamily="66" charset="0"/>
            </a:endParaRPr>
          </a:p>
          <a:p>
            <a:pPr algn="ctr">
              <a:spcBef>
                <a:spcPct val="0"/>
              </a:spcBef>
              <a:defRPr/>
            </a:pPr>
            <a:endParaRPr lang="ru-RU" sz="2800" b="1" cap="all" dirty="0">
              <a:solidFill>
                <a:srgbClr val="C00000"/>
              </a:solidFill>
              <a:effectLst>
                <a:reflection blurRad="12700" stA="48000" endA="300" endPos="55000" dir="5400000" sy="-90000" algn="bl" rotWithShape="0"/>
              </a:effectLst>
              <a:latin typeface="Ariston" pitchFamily="66" charset="0"/>
            </a:endParaRPr>
          </a:p>
          <a:p>
            <a:pPr algn="ctr">
              <a:spcBef>
                <a:spcPct val="0"/>
              </a:spcBef>
              <a:defRPr/>
            </a:pPr>
            <a:r>
              <a:rPr lang="uk-UA" sz="2800" b="1" cap="all" dirty="0" smtClean="0">
                <a:solidFill>
                  <a:srgbClr val="C00000"/>
                </a:solidFill>
                <a:effectLst>
                  <a:reflection blurRad="12700" stA="48000" endA="300" endPos="55000" dir="5400000" sy="-90000" algn="bl" rotWithShape="0"/>
                </a:effectLst>
                <a:latin typeface="Ariston" pitchFamily="66" charset="0"/>
              </a:rPr>
              <a:t> </a:t>
            </a:r>
          </a:p>
          <a:p>
            <a:pPr marL="514350" indent="-514350" algn="ctr">
              <a:spcBef>
                <a:spcPct val="0"/>
              </a:spcBef>
              <a:buFontTx/>
              <a:buAutoNum type="arabicPlain" startAt="1914"/>
              <a:defRPr/>
            </a:pPr>
            <a:endParaRPr lang="uk-UA" sz="2800" b="1" cap="all" dirty="0">
              <a:solidFill>
                <a:srgbClr val="C00000"/>
              </a:solidFill>
              <a:effectLst>
                <a:reflection blurRad="12700" stA="48000" endA="300" endPos="55000" dir="5400000" sy="-90000" algn="bl" rotWithShape="0"/>
              </a:effectLst>
              <a:latin typeface="Ariston" pitchFamily="66" charset="0"/>
            </a:endParaRPr>
          </a:p>
          <a:p>
            <a:pPr algn="ctr">
              <a:spcBef>
                <a:spcPct val="0"/>
              </a:spcBef>
              <a:defRPr/>
            </a:pPr>
            <a:r>
              <a:rPr lang="uk-UA" sz="2800" b="1" cap="all" dirty="0" smtClean="0">
                <a:solidFill>
                  <a:srgbClr val="FF0000"/>
                </a:solidFill>
                <a:effectLst>
                  <a:reflection blurRad="12700" stA="48000" endA="300" endPos="55000" dir="5400000" sy="-90000" algn="bl" rotWithShape="0"/>
                </a:effectLst>
                <a:latin typeface="Ariston" pitchFamily="66" charset="0"/>
              </a:rPr>
              <a:t> </a:t>
            </a:r>
            <a:r>
              <a:rPr lang="ru-RU" sz="2800" b="1" cap="all" dirty="0" smtClean="0">
                <a:solidFill>
                  <a:srgbClr val="C00000"/>
                </a:solidFill>
                <a:effectLst>
                  <a:reflection blurRad="12700" stA="48000" endA="300" endPos="55000" dir="5400000" sy="-90000" algn="bl" rotWithShape="0"/>
                </a:effectLst>
                <a:latin typeface="Ariston" pitchFamily="66" charset="0"/>
              </a:rPr>
              <a:t> </a:t>
            </a:r>
            <a:r>
              <a:rPr lang="uk-UA" sz="2800" b="1" cap="all" dirty="0" smtClean="0">
                <a:solidFill>
                  <a:srgbClr val="7030A0"/>
                </a:solidFill>
                <a:effectLst>
                  <a:reflection blurRad="12700" stA="48000" endA="300" endPos="55000" dir="5400000" sy="-90000" algn="bl" rotWithShape="0"/>
                </a:effectLst>
                <a:latin typeface="Ariston" pitchFamily="66" charset="0"/>
              </a:rPr>
              <a:t>  </a:t>
            </a:r>
          </a:p>
          <a:p>
            <a:pPr algn="ctr">
              <a:spcBef>
                <a:spcPct val="0"/>
              </a:spcBef>
              <a:defRPr/>
            </a:pPr>
            <a:r>
              <a:rPr lang="uk-UA" sz="3600" b="1" cap="all" dirty="0" smtClean="0"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latin typeface="Ariston" pitchFamily="66" charset="0"/>
              </a:rPr>
              <a:t>  </a:t>
            </a:r>
          </a:p>
          <a:p>
            <a:pPr algn="ctr">
              <a:spcBef>
                <a:spcPct val="0"/>
              </a:spcBef>
              <a:defRPr/>
            </a:pPr>
            <a:r>
              <a:rPr lang="uk-UA" sz="3600" b="1" cap="all" dirty="0" smtClean="0"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latin typeface="Ariston" pitchFamily="66" charset="0"/>
              </a:rPr>
              <a:t> </a:t>
            </a:r>
            <a:endParaRPr lang="uk-UA" sz="3600" b="1" cap="all" dirty="0">
              <a:solidFill>
                <a:srgbClr val="4E3B30"/>
              </a:solidFill>
              <a:effectLst>
                <a:reflection blurRad="12700" stA="48000" endA="300" endPos="55000" dir="5400000" sy="-90000" algn="bl" rotWithShape="0"/>
              </a:effectLst>
              <a:latin typeface="Ariston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0432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0658" y="0"/>
            <a:ext cx="181011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 err="1" smtClean="0"/>
              <a:t>працюємо</a:t>
            </a:r>
            <a:r>
              <a:rPr lang="ru-RU" sz="2000" dirty="0" smtClean="0"/>
              <a:t>  § 7 </a:t>
            </a:r>
            <a:endParaRPr lang="ru-RU" sz="2000" dirty="0"/>
          </a:p>
        </p:txBody>
      </p:sp>
      <p:sp>
        <p:nvSpPr>
          <p:cNvPr id="3" name="TextBox 2"/>
          <p:cNvSpPr txBox="1"/>
          <p:nvPr/>
        </p:nvSpPr>
        <p:spPr>
          <a:xfrm>
            <a:off x="91280" y="400110"/>
            <a:ext cx="8672958" cy="70788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dirty="0" err="1">
                <a:solidFill>
                  <a:prstClr val="black"/>
                </a:solidFill>
              </a:rPr>
              <a:t>історичний</a:t>
            </a:r>
            <a:r>
              <a:rPr lang="ru-RU" sz="2000" dirty="0">
                <a:solidFill>
                  <a:prstClr val="black"/>
                </a:solidFill>
              </a:rPr>
              <a:t> </a:t>
            </a:r>
            <a:r>
              <a:rPr lang="ru-RU" sz="2000" dirty="0" err="1">
                <a:solidFill>
                  <a:prstClr val="black"/>
                </a:solidFill>
              </a:rPr>
              <a:t>період</a:t>
            </a:r>
            <a:r>
              <a:rPr lang="ru-RU" sz="2000" dirty="0">
                <a:solidFill>
                  <a:prstClr val="black"/>
                </a:solidFill>
              </a:rPr>
              <a:t> переходу в </a:t>
            </a:r>
            <a:r>
              <a:rPr lang="ru-RU" sz="2000" dirty="0" err="1">
                <a:solidFill>
                  <a:prstClr val="black"/>
                </a:solidFill>
              </a:rPr>
              <a:t>епоху</a:t>
            </a:r>
            <a:r>
              <a:rPr lang="ru-RU" sz="2000" dirty="0">
                <a:solidFill>
                  <a:prstClr val="black"/>
                </a:solidFill>
              </a:rPr>
              <a:t> </a:t>
            </a:r>
            <a:r>
              <a:rPr lang="ru-RU" sz="2000" dirty="0" err="1">
                <a:solidFill>
                  <a:prstClr val="black"/>
                </a:solidFill>
              </a:rPr>
              <a:t>неоліту</a:t>
            </a:r>
            <a:r>
              <a:rPr lang="ru-RU" sz="2000" dirty="0">
                <a:solidFill>
                  <a:prstClr val="black"/>
                </a:solidFill>
              </a:rPr>
              <a:t> </a:t>
            </a:r>
            <a:r>
              <a:rPr lang="ru-RU" sz="2000" dirty="0" err="1">
                <a:solidFill>
                  <a:prstClr val="black"/>
                </a:solidFill>
              </a:rPr>
              <a:t>від</a:t>
            </a:r>
            <a:r>
              <a:rPr lang="ru-RU" sz="2000" dirty="0">
                <a:solidFill>
                  <a:prstClr val="black"/>
                </a:solidFill>
              </a:rPr>
              <a:t> </a:t>
            </a:r>
            <a:r>
              <a:rPr lang="ru-RU" sz="2000" dirty="0" smtClean="0">
                <a:solidFill>
                  <a:prstClr val="black"/>
                </a:solidFill>
              </a:rPr>
              <a:t> </a:t>
            </a:r>
            <a:r>
              <a:rPr lang="ru-RU" sz="2000" dirty="0" err="1" smtClean="0">
                <a:solidFill>
                  <a:prstClr val="black"/>
                </a:solidFill>
              </a:rPr>
              <a:t>привласнюючого</a:t>
            </a:r>
            <a:r>
              <a:rPr lang="ru-RU" sz="2000" dirty="0" smtClean="0">
                <a:solidFill>
                  <a:prstClr val="black"/>
                </a:solidFill>
              </a:rPr>
              <a:t> </a:t>
            </a:r>
            <a:r>
              <a:rPr lang="ru-RU" sz="2000" dirty="0">
                <a:solidFill>
                  <a:prstClr val="black"/>
                </a:solidFill>
              </a:rPr>
              <a:t>до </a:t>
            </a:r>
            <a:r>
              <a:rPr lang="ru-RU" sz="2000" dirty="0" err="1">
                <a:solidFill>
                  <a:prstClr val="black"/>
                </a:solidFill>
              </a:rPr>
              <a:t>відтворюючого</a:t>
            </a:r>
            <a:r>
              <a:rPr lang="ru-RU" sz="2000" dirty="0">
                <a:solidFill>
                  <a:prstClr val="black"/>
                </a:solidFill>
              </a:rPr>
              <a:t> типу </a:t>
            </a:r>
            <a:r>
              <a:rPr lang="ru-RU" sz="2000" dirty="0" err="1">
                <a:solidFill>
                  <a:prstClr val="black"/>
                </a:solidFill>
              </a:rPr>
              <a:t>господарства</a:t>
            </a:r>
            <a:r>
              <a:rPr lang="ru-RU" sz="2000" dirty="0">
                <a:solidFill>
                  <a:prstClr val="black"/>
                </a:solidFill>
              </a:rPr>
              <a:t>  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192288" y="907941"/>
            <a:ext cx="2600520" cy="40011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solidFill>
                  <a:prstClr val="black"/>
                </a:solidFill>
              </a:rPr>
              <a:t>неолітична революція</a:t>
            </a:r>
            <a:endParaRPr lang="ru-RU" sz="2000" dirty="0">
              <a:solidFill>
                <a:prstClr val="black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0658" y="1505317"/>
            <a:ext cx="7484421" cy="40011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solidFill>
                  <a:prstClr val="black"/>
                </a:solidFill>
              </a:rPr>
              <a:t>перелічіть заняття, які характерні для відтворюючого господарства</a:t>
            </a:r>
            <a:endParaRPr lang="ru-RU" sz="2000" dirty="0">
              <a:solidFill>
                <a:prstClr val="black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67744" y="2019146"/>
            <a:ext cx="4087529" cy="40011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solidFill>
                  <a:prstClr val="black"/>
                </a:solidFill>
              </a:rPr>
              <a:t>землеробство, скотарство, ремесло</a:t>
            </a:r>
            <a:endParaRPr lang="ru-RU" sz="2000" dirty="0">
              <a:solidFill>
                <a:prstClr val="black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86631" y="2637274"/>
            <a:ext cx="8577607" cy="40011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2000" dirty="0" smtClean="0"/>
              <a:t> який перший  суспільний розподіл праці   відбулись в історії людства  ?</a:t>
            </a:r>
            <a:endParaRPr lang="ru-RU" sz="2000" dirty="0"/>
          </a:p>
        </p:txBody>
      </p:sp>
      <p:sp>
        <p:nvSpPr>
          <p:cNvPr id="8" name="TextBox 7"/>
          <p:cNvSpPr txBox="1"/>
          <p:nvPr/>
        </p:nvSpPr>
        <p:spPr>
          <a:xfrm>
            <a:off x="264701" y="3145532"/>
            <a:ext cx="8577607" cy="40011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2000" dirty="0" smtClean="0"/>
              <a:t> </a:t>
            </a:r>
            <a:r>
              <a:rPr lang="uk-UA" sz="2000" dirty="0" smtClean="0">
                <a:solidFill>
                  <a:srgbClr val="C00000"/>
                </a:solidFill>
              </a:rPr>
              <a:t>І суспільний поділ праці </a:t>
            </a:r>
            <a:r>
              <a:rPr lang="uk-UA" sz="2000" dirty="0" smtClean="0"/>
              <a:t>–  </a:t>
            </a:r>
            <a:r>
              <a:rPr lang="ru-RU" sz="2000" dirty="0" err="1" smtClean="0"/>
              <a:t>скотарство</a:t>
            </a:r>
            <a:r>
              <a:rPr lang="ru-RU" sz="2000" dirty="0" smtClean="0"/>
              <a:t> </a:t>
            </a:r>
            <a:r>
              <a:rPr lang="ru-RU" sz="2000" dirty="0" err="1"/>
              <a:t>відокремилося</a:t>
            </a:r>
            <a:r>
              <a:rPr lang="ru-RU" sz="2000" dirty="0"/>
              <a:t> </a:t>
            </a:r>
            <a:r>
              <a:rPr lang="ru-RU" sz="2000" dirty="0" err="1"/>
              <a:t>від</a:t>
            </a:r>
            <a:r>
              <a:rPr lang="ru-RU" sz="2000" dirty="0"/>
              <a:t> </a:t>
            </a:r>
            <a:r>
              <a:rPr lang="ru-RU" sz="2000" dirty="0" err="1" smtClean="0"/>
              <a:t>землеробства</a:t>
            </a:r>
            <a:endParaRPr lang="ru-RU" sz="2000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264701" y="3777635"/>
            <a:ext cx="6827579" cy="40011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2000" dirty="0" smtClean="0"/>
              <a:t>який був другий  суспільний  розподіл праці  ?</a:t>
            </a:r>
            <a:endParaRPr lang="ru-RU" sz="2000" dirty="0"/>
          </a:p>
        </p:txBody>
      </p:sp>
      <p:sp>
        <p:nvSpPr>
          <p:cNvPr id="10" name="TextBox 9"/>
          <p:cNvSpPr txBox="1"/>
          <p:nvPr/>
        </p:nvSpPr>
        <p:spPr>
          <a:xfrm>
            <a:off x="258966" y="4369668"/>
            <a:ext cx="8391981" cy="707886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2000" dirty="0" smtClean="0">
                <a:solidFill>
                  <a:srgbClr val="C00000"/>
                </a:solidFill>
              </a:rPr>
              <a:t>ІІ суспільний поділ праці </a:t>
            </a:r>
            <a:r>
              <a:rPr lang="uk-UA" sz="2000" dirty="0" smtClean="0"/>
              <a:t>-- </a:t>
            </a:r>
            <a:r>
              <a:rPr lang="ru-RU" sz="2000" dirty="0"/>
              <a:t>ремесло </a:t>
            </a:r>
            <a:r>
              <a:rPr lang="ru-RU" sz="2000" dirty="0" err="1" smtClean="0"/>
              <a:t>відокремилося</a:t>
            </a:r>
            <a:r>
              <a:rPr lang="ru-RU" sz="2000" dirty="0" smtClean="0"/>
              <a:t> </a:t>
            </a:r>
            <a:r>
              <a:rPr lang="ru-RU" sz="2000" dirty="0" err="1" smtClean="0"/>
              <a:t>від</a:t>
            </a:r>
            <a:r>
              <a:rPr lang="ru-RU" sz="2000" dirty="0" smtClean="0"/>
              <a:t> </a:t>
            </a:r>
            <a:r>
              <a:rPr lang="ru-RU" sz="2000" dirty="0" err="1"/>
              <a:t>інших</a:t>
            </a:r>
            <a:r>
              <a:rPr lang="ru-RU" sz="2000" dirty="0"/>
              <a:t> </a:t>
            </a:r>
            <a:r>
              <a:rPr lang="ru-RU" sz="2000" dirty="0" smtClean="0"/>
              <a:t>занять -- </a:t>
            </a:r>
            <a:endParaRPr lang="ru-RU" sz="2000" dirty="0"/>
          </a:p>
          <a:p>
            <a:r>
              <a:rPr lang="ru-RU" sz="2000" dirty="0" smtClean="0"/>
              <a:t>      </a:t>
            </a:r>
            <a:r>
              <a:rPr lang="ru-RU" sz="2000" dirty="0" err="1"/>
              <a:t>землеробства</a:t>
            </a:r>
            <a:r>
              <a:rPr lang="ru-RU" sz="2000" dirty="0"/>
              <a:t> і </a:t>
            </a:r>
            <a:r>
              <a:rPr lang="ru-RU" sz="2000" dirty="0" err="1"/>
              <a:t>скотарства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458800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5588" y="121196"/>
            <a:ext cx="5862847" cy="40011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2000" dirty="0" smtClean="0"/>
              <a:t>який третій суспільний  розподіл праці відбувся  ?</a:t>
            </a:r>
            <a:endParaRPr lang="ru-RU" sz="2000" dirty="0"/>
          </a:p>
        </p:txBody>
      </p:sp>
      <p:sp>
        <p:nvSpPr>
          <p:cNvPr id="3" name="TextBox 2"/>
          <p:cNvSpPr txBox="1"/>
          <p:nvPr/>
        </p:nvSpPr>
        <p:spPr>
          <a:xfrm>
            <a:off x="195588" y="697260"/>
            <a:ext cx="2502288" cy="40011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/>
              <a:t> виникнення торгівлі </a:t>
            </a:r>
            <a:endParaRPr lang="ru-RU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193556" y="1452484"/>
            <a:ext cx="6608660" cy="40011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2000" dirty="0" smtClean="0">
                <a:solidFill>
                  <a:prstClr val="black"/>
                </a:solidFill>
              </a:rPr>
              <a:t> завдяки чому відбувались ці суспільні </a:t>
            </a:r>
            <a:r>
              <a:rPr lang="uk-UA" sz="2000" dirty="0" err="1" smtClean="0">
                <a:solidFill>
                  <a:prstClr val="black"/>
                </a:solidFill>
              </a:rPr>
              <a:t>розподали</a:t>
            </a:r>
            <a:r>
              <a:rPr lang="uk-UA" sz="2000" dirty="0" smtClean="0">
                <a:solidFill>
                  <a:prstClr val="black"/>
                </a:solidFill>
              </a:rPr>
              <a:t> праці ?</a:t>
            </a:r>
            <a:endParaRPr lang="ru-RU" sz="2000" dirty="0">
              <a:solidFill>
                <a:prstClr val="black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59632" y="2049443"/>
            <a:ext cx="6266972" cy="40011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solidFill>
                  <a:prstClr val="black"/>
                </a:solidFill>
              </a:rPr>
              <a:t> завдяки постійному УДОСКОНАЛЕННЮ ЗНАРЯДЬ ПРАЦІ </a:t>
            </a:r>
            <a:endParaRPr lang="ru-RU" sz="2000" dirty="0">
              <a:solidFill>
                <a:prstClr val="black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7794" y="2934309"/>
            <a:ext cx="7488832" cy="40011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dirty="0" smtClean="0"/>
              <a:t>  </a:t>
            </a:r>
            <a:r>
              <a:rPr lang="ru-RU" sz="2000" dirty="0" err="1" smtClean="0"/>
              <a:t>які</a:t>
            </a:r>
            <a:r>
              <a:rPr lang="ru-RU" sz="2000" dirty="0" smtClean="0"/>
              <a:t> </a:t>
            </a:r>
            <a:r>
              <a:rPr lang="ru-RU" sz="2000" dirty="0" err="1" smtClean="0"/>
              <a:t>були</a:t>
            </a:r>
            <a:r>
              <a:rPr lang="ru-RU" sz="2000" dirty="0" smtClean="0"/>
              <a:t> </a:t>
            </a:r>
            <a:r>
              <a:rPr lang="ru-RU" sz="2000" dirty="0" err="1" smtClean="0"/>
              <a:t>наслідки</a:t>
            </a:r>
            <a:r>
              <a:rPr lang="ru-RU" sz="2000" dirty="0" smtClean="0"/>
              <a:t> </a:t>
            </a:r>
            <a:r>
              <a:rPr lang="ru-RU" sz="2000" dirty="0" err="1" smtClean="0"/>
              <a:t>суспільних</a:t>
            </a:r>
            <a:r>
              <a:rPr lang="ru-RU" sz="2000" dirty="0" smtClean="0"/>
              <a:t> </a:t>
            </a:r>
            <a:r>
              <a:rPr lang="ru-RU" sz="2000" dirty="0" err="1" smtClean="0"/>
              <a:t>розподілів</a:t>
            </a:r>
            <a:r>
              <a:rPr lang="ru-RU" sz="2000" dirty="0" smtClean="0"/>
              <a:t> </a:t>
            </a:r>
            <a:r>
              <a:rPr lang="ru-RU" sz="2000" dirty="0" err="1" smtClean="0"/>
              <a:t>праці</a:t>
            </a:r>
            <a:r>
              <a:rPr lang="ru-RU" sz="2000" dirty="0" smtClean="0"/>
              <a:t> ? ( схема </a:t>
            </a:r>
            <a:r>
              <a:rPr lang="ru-RU" sz="2000" dirty="0" err="1" smtClean="0"/>
              <a:t>стор</a:t>
            </a:r>
            <a:r>
              <a:rPr lang="ru-RU" sz="2000" dirty="0" smtClean="0"/>
              <a:t>. 37 )</a:t>
            </a:r>
            <a:endParaRPr lang="ru-RU" sz="20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1141" y="3577580"/>
            <a:ext cx="5476963" cy="969496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uk-UA" sz="1900" dirty="0" smtClean="0"/>
              <a:t> -- збільшення виробництва продуктів і товарів</a:t>
            </a:r>
          </a:p>
          <a:p>
            <a:r>
              <a:rPr lang="uk-UA" sz="1900" dirty="0" smtClean="0"/>
              <a:t>-- спеціалізація праці людей</a:t>
            </a:r>
          </a:p>
          <a:p>
            <a:r>
              <a:rPr lang="uk-UA" sz="1900" dirty="0" smtClean="0"/>
              <a:t>-- зміни в організації та способі життя людей </a:t>
            </a:r>
            <a:endParaRPr lang="ru-RU" sz="1900" dirty="0"/>
          </a:p>
        </p:txBody>
      </p:sp>
    </p:spTree>
    <p:extLst>
      <p:ext uri="{BB962C8B-B14F-4D97-AF65-F5344CB8AC3E}">
        <p14:creationId xmlns:p14="http://schemas.microsoft.com/office/powerpoint/2010/main" val="2707012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7231" y="8538"/>
            <a:ext cx="10108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стор. 38 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87506" y="437547"/>
            <a:ext cx="6428710" cy="40011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prstClr val="black"/>
                </a:solidFill>
              </a:rPr>
              <a:t> </a:t>
            </a:r>
            <a:r>
              <a:rPr lang="ru-RU" sz="2000" dirty="0" err="1" smtClean="0">
                <a:solidFill>
                  <a:prstClr val="black"/>
                </a:solidFill>
              </a:rPr>
              <a:t>що</a:t>
            </a:r>
            <a:r>
              <a:rPr lang="ru-RU" sz="2000" dirty="0" smtClean="0">
                <a:solidFill>
                  <a:prstClr val="black"/>
                </a:solidFill>
              </a:rPr>
              <a:t> </a:t>
            </a:r>
            <a:r>
              <a:rPr lang="ru-RU" sz="2000" dirty="0" err="1" smtClean="0">
                <a:solidFill>
                  <a:prstClr val="black"/>
                </a:solidFill>
              </a:rPr>
              <a:t>змінилося</a:t>
            </a:r>
            <a:r>
              <a:rPr lang="ru-RU" sz="2000" dirty="0" smtClean="0">
                <a:solidFill>
                  <a:prstClr val="black"/>
                </a:solidFill>
              </a:rPr>
              <a:t> в </a:t>
            </a:r>
            <a:r>
              <a:rPr lang="ru-RU" sz="2000" dirty="0" err="1" smtClean="0">
                <a:solidFill>
                  <a:prstClr val="black"/>
                </a:solidFill>
              </a:rPr>
              <a:t>людському</a:t>
            </a:r>
            <a:r>
              <a:rPr lang="ru-RU" sz="2000" dirty="0" smtClean="0">
                <a:solidFill>
                  <a:prstClr val="black"/>
                </a:solidFill>
              </a:rPr>
              <a:t> </a:t>
            </a:r>
            <a:r>
              <a:rPr lang="ru-RU" sz="2000" dirty="0" err="1" smtClean="0">
                <a:solidFill>
                  <a:prstClr val="black"/>
                </a:solidFill>
              </a:rPr>
              <a:t>житті</a:t>
            </a:r>
            <a:r>
              <a:rPr lang="ru-RU" sz="2000" dirty="0" smtClean="0">
                <a:solidFill>
                  <a:prstClr val="black"/>
                </a:solidFill>
              </a:rPr>
              <a:t> на </a:t>
            </a:r>
            <a:r>
              <a:rPr lang="ru-RU" sz="2000" dirty="0" err="1" smtClean="0">
                <a:solidFill>
                  <a:prstClr val="black"/>
                </a:solidFill>
              </a:rPr>
              <a:t>межі</a:t>
            </a:r>
            <a:r>
              <a:rPr lang="ru-RU" sz="2000" dirty="0" smtClean="0">
                <a:solidFill>
                  <a:prstClr val="black"/>
                </a:solidFill>
              </a:rPr>
              <a:t> </a:t>
            </a:r>
            <a:r>
              <a:rPr lang="ru-RU" sz="2000" dirty="0" err="1" smtClean="0">
                <a:solidFill>
                  <a:prstClr val="black"/>
                </a:solidFill>
              </a:rPr>
              <a:t>первісності</a:t>
            </a:r>
            <a:r>
              <a:rPr lang="ru-RU" sz="2000" dirty="0" smtClean="0">
                <a:solidFill>
                  <a:prstClr val="black"/>
                </a:solidFill>
              </a:rPr>
              <a:t> ?</a:t>
            </a:r>
            <a:endParaRPr lang="ru-RU" sz="2000" dirty="0">
              <a:solidFill>
                <a:prstClr val="black"/>
              </a:solidFill>
            </a:endParaRPr>
          </a:p>
        </p:txBody>
      </p:sp>
      <p:pic>
        <p:nvPicPr>
          <p:cNvPr id="1026" name="Picture 2" descr="C:\Users\Дом\Desktop\Снимок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057300"/>
            <a:ext cx="6192688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547664" y="4551259"/>
            <a:ext cx="5760640" cy="70788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prstClr val="black"/>
                </a:solidFill>
              </a:rPr>
              <a:t>           </a:t>
            </a:r>
            <a:r>
              <a:rPr lang="ru-RU" sz="2000" dirty="0" err="1" smtClean="0">
                <a:solidFill>
                  <a:prstClr val="black"/>
                </a:solidFill>
              </a:rPr>
              <a:t>порівняйте</a:t>
            </a:r>
            <a:r>
              <a:rPr lang="ru-RU" sz="2000" dirty="0" smtClean="0">
                <a:solidFill>
                  <a:prstClr val="black"/>
                </a:solidFill>
              </a:rPr>
              <a:t> </a:t>
            </a:r>
            <a:r>
              <a:rPr lang="ru-RU" sz="2000" dirty="0" err="1" smtClean="0">
                <a:solidFill>
                  <a:prstClr val="black"/>
                </a:solidFill>
              </a:rPr>
              <a:t>родову</a:t>
            </a:r>
            <a:r>
              <a:rPr lang="ru-RU" sz="2000" dirty="0" smtClean="0">
                <a:solidFill>
                  <a:prstClr val="black"/>
                </a:solidFill>
              </a:rPr>
              <a:t> і </a:t>
            </a:r>
            <a:r>
              <a:rPr lang="ru-RU" sz="2000" dirty="0" err="1" smtClean="0">
                <a:solidFill>
                  <a:prstClr val="black"/>
                </a:solidFill>
              </a:rPr>
              <a:t>сусідську</a:t>
            </a:r>
            <a:r>
              <a:rPr lang="ru-RU" sz="2000" dirty="0" smtClean="0">
                <a:solidFill>
                  <a:prstClr val="black"/>
                </a:solidFill>
              </a:rPr>
              <a:t> </a:t>
            </a:r>
            <a:r>
              <a:rPr lang="ru-RU" sz="2000" dirty="0" err="1" smtClean="0">
                <a:solidFill>
                  <a:prstClr val="black"/>
                </a:solidFill>
              </a:rPr>
              <a:t>общини</a:t>
            </a:r>
            <a:r>
              <a:rPr lang="ru-RU" sz="2000" dirty="0" smtClean="0">
                <a:solidFill>
                  <a:prstClr val="black"/>
                </a:solidFill>
              </a:rPr>
              <a:t> –</a:t>
            </a:r>
          </a:p>
          <a:p>
            <a:r>
              <a:rPr lang="uk-UA" sz="2000" dirty="0" smtClean="0">
                <a:solidFill>
                  <a:prstClr val="black"/>
                </a:solidFill>
              </a:rPr>
              <a:t>              що було схожого, а що відмінного ?</a:t>
            </a:r>
            <a:endParaRPr lang="ru-RU" sz="20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1484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6023" y="-39196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smtClean="0">
                <a:solidFill>
                  <a:srgbClr val="002060"/>
                </a:solidFill>
                <a:latin typeface="+mj-lt"/>
              </a:rPr>
              <a:t>В умовах відтворюючого господарства, винайдення способу оброблення металів, удосконалення знарядь праці з’явилися можливості не тільки для </a:t>
            </a:r>
            <a:r>
              <a:rPr lang="uk-UA" sz="2000" dirty="0" err="1" smtClean="0">
                <a:solidFill>
                  <a:srgbClr val="002060"/>
                </a:solidFill>
                <a:latin typeface="+mj-lt"/>
              </a:rPr>
              <a:t>врізноманітнення</a:t>
            </a:r>
            <a:r>
              <a:rPr lang="uk-UA" sz="2000" dirty="0" smtClean="0">
                <a:solidFill>
                  <a:srgbClr val="002060"/>
                </a:solidFill>
                <a:latin typeface="+mj-lt"/>
              </a:rPr>
              <a:t> харчів, а й для отримання їхнього надлишку </a:t>
            </a:r>
            <a:r>
              <a:rPr lang="uk-UA" sz="2000" dirty="0" smtClean="0">
                <a:solidFill>
                  <a:srgbClr val="C00000"/>
                </a:solidFill>
                <a:latin typeface="+mj-lt"/>
              </a:rPr>
              <a:t>- </a:t>
            </a:r>
            <a:r>
              <a:rPr lang="uk-UA" sz="2000" b="1" dirty="0" smtClean="0">
                <a:solidFill>
                  <a:srgbClr val="C00000"/>
                </a:solidFill>
                <a:latin typeface="+mj-lt"/>
              </a:rPr>
              <a:t>додаткового продукту</a:t>
            </a:r>
            <a:endParaRPr lang="ru-RU" sz="2000" dirty="0">
              <a:solidFill>
                <a:srgbClr val="C00000"/>
              </a:solidFill>
              <a:latin typeface="+mj-lt"/>
            </a:endParaRPr>
          </a:p>
        </p:txBody>
      </p:sp>
      <p:pic>
        <p:nvPicPr>
          <p:cNvPr id="5122" name="Picture 2" descr="C:\Users\User\Desktop\6 dodatkoviy produkt - Средство просмотра фотографий Windows 2016-09-12 18.59.36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9273" y="1323439"/>
            <a:ext cx="3240360" cy="2640293"/>
          </a:xfrm>
          <a:prstGeom prst="rect">
            <a:avLst/>
          </a:prstGeom>
          <a:noFill/>
        </p:spPr>
      </p:pic>
      <p:pic>
        <p:nvPicPr>
          <p:cNvPr id="5123" name="Picture 3" descr="C:\Users\User\Desktop\6 dodatkoviy produkt - Средство просмотра фотографий Windows 2016-09-12 18.59.5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997293"/>
            <a:ext cx="3672408" cy="296354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0" y="3877614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FF0000"/>
                </a:solidFill>
                <a:latin typeface="+mj-lt"/>
              </a:rPr>
              <a:t>Додатковий продукт</a:t>
            </a:r>
            <a:r>
              <a:rPr lang="uk-UA" sz="2000" dirty="0" smtClean="0">
                <a:solidFill>
                  <a:srgbClr val="FF0000"/>
                </a:solidFill>
                <a:latin typeface="+mj-lt"/>
              </a:rPr>
              <a:t> </a:t>
            </a:r>
            <a:r>
              <a:rPr lang="uk-UA" sz="2000" dirty="0" smtClean="0">
                <a:solidFill>
                  <a:srgbClr val="002060"/>
                </a:solidFill>
                <a:latin typeface="+mj-lt"/>
              </a:rPr>
              <a:t>– це надлишок, який людина отримує в процесі праці , завдяки удосконаленню знарядь праці.</a:t>
            </a:r>
            <a:endParaRPr lang="ru-RU" sz="2000" dirty="0" smtClean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9775" y="4581633"/>
            <a:ext cx="90364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smtClean="0">
                <a:solidFill>
                  <a:srgbClr val="002060"/>
                </a:solidFill>
                <a:latin typeface="+mj-lt"/>
              </a:rPr>
              <a:t>Унаслідок цього відбувається розшарування населення: </a:t>
            </a:r>
            <a:r>
              <a:rPr lang="uk-UA" sz="2000" b="1" dirty="0" smtClean="0">
                <a:solidFill>
                  <a:srgbClr val="FF0000"/>
                </a:solidFill>
                <a:latin typeface="+mj-lt"/>
              </a:rPr>
              <a:t>з’являються заможні й бідні члени общини, тобто виникає майнова нерівність.</a:t>
            </a:r>
            <a:endParaRPr lang="ru-RU" sz="2000" b="1" dirty="0">
              <a:solidFill>
                <a:srgbClr val="FF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14377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3" descr="39_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1660" y="213593"/>
            <a:ext cx="8569325" cy="3291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6520" name="AutoShape 24"/>
          <p:cNvSpPr>
            <a:spLocks noChangeArrowheads="1"/>
          </p:cNvSpPr>
          <p:nvPr/>
        </p:nvSpPr>
        <p:spPr bwMode="auto">
          <a:xfrm>
            <a:off x="231490" y="3793603"/>
            <a:ext cx="8729663" cy="1658621"/>
          </a:xfrm>
          <a:prstGeom prst="roundRect">
            <a:avLst>
              <a:gd name="adj" fmla="val 16667"/>
            </a:avLst>
          </a:prstGeom>
          <a:solidFill>
            <a:srgbClr val="FFE69F"/>
          </a:solidFill>
          <a:ln w="57150" cmpd="thinThick" algn="ctr">
            <a:solidFill>
              <a:srgbClr val="663300"/>
            </a:solidFill>
            <a:round/>
            <a:headEnd/>
            <a:tailEnd/>
          </a:ln>
        </p:spPr>
        <p:txBody>
          <a:bodyPr lIns="0" tIns="10800" rIns="0" bIns="10800">
            <a:spAutoFit/>
          </a:bodyPr>
          <a:lstStyle/>
          <a:p>
            <a:pPr algn="ctr"/>
            <a:r>
              <a:rPr lang="ru-RU" sz="2400" b="1" i="1">
                <a:solidFill>
                  <a:srgbClr val="660066"/>
                </a:solidFill>
              </a:rPr>
              <a:t>Як стали відрізнятися один від одного члени сусідської общини ? </a:t>
            </a:r>
          </a:p>
          <a:p>
            <a:pPr algn="ctr"/>
            <a:r>
              <a:rPr lang="ru-RU" sz="2400" b="1" i="1">
                <a:solidFill>
                  <a:srgbClr val="660066"/>
                </a:solidFill>
              </a:rPr>
              <a:t>Чому так відбувається ?</a:t>
            </a:r>
          </a:p>
          <a:p>
            <a:pPr algn="ctr"/>
            <a:r>
              <a:rPr lang="ru-RU" sz="2400" b="1" i="1">
                <a:solidFill>
                  <a:srgbClr val="660066"/>
                </a:solidFill>
              </a:rPr>
              <a:t>Хто в племені міг розбогатіти швидше від інших ?</a:t>
            </a:r>
          </a:p>
        </p:txBody>
      </p:sp>
      <p:sp>
        <p:nvSpPr>
          <p:cNvPr id="30724" name="Rectangle 25"/>
          <p:cNvSpPr>
            <a:spLocks noChangeArrowheads="1"/>
          </p:cNvSpPr>
          <p:nvPr/>
        </p:nvSpPr>
        <p:spPr bwMode="auto">
          <a:xfrm>
            <a:off x="4276725" y="2705365"/>
            <a:ext cx="583814" cy="369332"/>
          </a:xfrm>
          <a:prstGeom prst="rect">
            <a:avLst/>
          </a:prstGeom>
          <a:noFill/>
          <a:ln w="57150" cmpd="thinThick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>
              <a:buFontTx/>
              <a:buAutoNum type="arabicPeriod"/>
            </a:pPr>
            <a:r>
              <a:rPr lang="uk-UA"/>
              <a:t> </a:t>
            </a:r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369596" y="3568922"/>
            <a:ext cx="8496944" cy="1883302"/>
          </a:xfrm>
          <a:prstGeom prst="rect">
            <a:avLst/>
          </a:prstGeom>
          <a:gradFill rotWithShape="1">
            <a:gsLst>
              <a:gs pos="0">
                <a:srgbClr val="3E7777"/>
              </a:gs>
              <a:gs pos="50000">
                <a:srgbClr val="85FFFF"/>
              </a:gs>
              <a:gs pos="100000">
                <a:srgbClr val="3E7777"/>
              </a:gs>
            </a:gsLst>
            <a:lin ang="5400000" scaled="1"/>
          </a:gradFill>
          <a:ln w="57150" cmpd="thinThick" algn="ctr">
            <a:solidFill>
              <a:srgbClr val="663300"/>
            </a:solidFill>
            <a:miter lim="800000"/>
            <a:headEnd/>
            <a:tailEnd/>
          </a:ln>
        </p:spPr>
        <p:txBody>
          <a:bodyPr wrap="square" lIns="558000" tIns="694800" rIns="522000" bIns="694800" anchor="ctr">
            <a:spAutoFit/>
          </a:bodyPr>
          <a:lstStyle/>
          <a:p>
            <a:pPr marL="342900" indent="-342900" algn="ctr">
              <a:lnSpc>
                <a:spcPct val="130000"/>
              </a:lnSpc>
            </a:pPr>
            <a:r>
              <a:rPr lang="ru-RU" sz="2400" b="1" dirty="0">
                <a:solidFill>
                  <a:srgbClr val="CC0000"/>
                </a:solidFill>
                <a:latin typeface="+mj-lt"/>
              </a:rPr>
              <a:t>НЕРІВНІСТЬ </a:t>
            </a:r>
            <a:r>
              <a:rPr lang="ru-RU" sz="2400" b="1" dirty="0">
                <a:solidFill>
                  <a:srgbClr val="0000CC"/>
                </a:solidFill>
                <a:latin typeface="+mj-lt"/>
              </a:rPr>
              <a:t>– </a:t>
            </a:r>
            <a:r>
              <a:rPr lang="ru-RU" sz="2400" b="1" dirty="0" err="1">
                <a:solidFill>
                  <a:srgbClr val="0000CC"/>
                </a:solidFill>
                <a:latin typeface="+mj-lt"/>
              </a:rPr>
              <a:t>розподіл</a:t>
            </a:r>
            <a:r>
              <a:rPr lang="ru-RU" sz="2400" b="1" dirty="0">
                <a:solidFill>
                  <a:srgbClr val="0000CC"/>
                </a:solidFill>
                <a:latin typeface="+mj-lt"/>
              </a:rPr>
              <a:t> </a:t>
            </a:r>
            <a:r>
              <a:rPr lang="ru-RU" sz="2400" b="1" dirty="0" smtClean="0">
                <a:solidFill>
                  <a:srgbClr val="0000CC"/>
                </a:solidFill>
                <a:latin typeface="+mj-lt"/>
              </a:rPr>
              <a:t> людей </a:t>
            </a:r>
            <a:r>
              <a:rPr lang="ru-RU" sz="2400" b="1" dirty="0">
                <a:solidFill>
                  <a:srgbClr val="0000CC"/>
                </a:solidFill>
                <a:latin typeface="+mj-lt"/>
              </a:rPr>
              <a:t>на </a:t>
            </a:r>
            <a:r>
              <a:rPr lang="ru-RU" sz="2400" b="1" dirty="0" err="1">
                <a:solidFill>
                  <a:srgbClr val="0000CC"/>
                </a:solidFill>
                <a:latin typeface="+mj-lt"/>
              </a:rPr>
              <a:t>богатих</a:t>
            </a:r>
            <a:r>
              <a:rPr lang="ru-RU" sz="2400" b="1" dirty="0">
                <a:solidFill>
                  <a:srgbClr val="0000CC"/>
                </a:solidFill>
                <a:latin typeface="+mj-lt"/>
              </a:rPr>
              <a:t> та </a:t>
            </a:r>
            <a:r>
              <a:rPr lang="ru-RU" sz="2400" b="1" dirty="0" err="1">
                <a:solidFill>
                  <a:srgbClr val="0000CC"/>
                </a:solidFill>
                <a:latin typeface="+mj-lt"/>
              </a:rPr>
              <a:t>бідних</a:t>
            </a:r>
            <a:r>
              <a:rPr lang="ru-RU" sz="2400" b="1" dirty="0">
                <a:solidFill>
                  <a:srgbClr val="0000CC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16075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65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65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65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520" grpId="0" animBg="1"/>
      <p:bldP spid="106520" grpId="1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557" name="Picture 13" descr="сова_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216959"/>
            <a:ext cx="2070100" cy="1441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8547" name="Rectangle 3"/>
          <p:cNvSpPr>
            <a:spLocks noChangeArrowheads="1"/>
          </p:cNvSpPr>
          <p:nvPr/>
        </p:nvSpPr>
        <p:spPr bwMode="auto">
          <a:xfrm>
            <a:off x="5867401" y="4884209"/>
            <a:ext cx="3059113" cy="686608"/>
          </a:xfrm>
          <a:prstGeom prst="rect">
            <a:avLst/>
          </a:prstGeom>
          <a:solidFill>
            <a:srgbClr val="FFE69F"/>
          </a:solidFill>
          <a:ln w="57150" cmpd="thinThick" algn="ctr">
            <a:solidFill>
              <a:srgbClr val="663300"/>
            </a:solidFill>
            <a:miter lim="800000"/>
            <a:headEnd/>
            <a:tailEnd/>
          </a:ln>
        </p:spPr>
        <p:txBody>
          <a:bodyPr lIns="18000" tIns="10800" rIns="18000" bIns="1080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400" b="1">
                <a:solidFill>
                  <a:srgbClr val="663300"/>
                </a:solidFill>
              </a:rPr>
              <a:t>Бронзова фігурка вождя</a:t>
            </a:r>
          </a:p>
        </p:txBody>
      </p:sp>
      <p:sp>
        <p:nvSpPr>
          <p:cNvPr id="108548" name="Text Box 4"/>
          <p:cNvSpPr txBox="1">
            <a:spLocks noChangeArrowheads="1"/>
          </p:cNvSpPr>
          <p:nvPr/>
        </p:nvSpPr>
        <p:spPr bwMode="auto">
          <a:xfrm>
            <a:off x="1619250" y="2019385"/>
            <a:ext cx="2808288" cy="732848"/>
          </a:xfrm>
          <a:prstGeom prst="rect">
            <a:avLst/>
          </a:prstGeom>
          <a:gradFill rotWithShape="1">
            <a:gsLst>
              <a:gs pos="0">
                <a:srgbClr val="3E7676"/>
              </a:gs>
              <a:gs pos="50000">
                <a:srgbClr val="85FFFF"/>
              </a:gs>
              <a:gs pos="100000">
                <a:srgbClr val="3E7676"/>
              </a:gs>
            </a:gsLst>
            <a:lin ang="5400000" scaled="1"/>
          </a:gradFill>
          <a:ln w="57150" cmpd="thinThick" algn="ctr">
            <a:solidFill>
              <a:srgbClr val="663300"/>
            </a:solidFill>
            <a:miter lim="800000"/>
            <a:headEnd/>
            <a:tailEnd/>
          </a:ln>
        </p:spPr>
        <p:txBody>
          <a:bodyPr lIns="180000" tIns="180000" rIns="180000" bIns="180000">
            <a:spAutoFit/>
          </a:bodyPr>
          <a:lstStyle/>
          <a:p>
            <a:pPr algn="ctr"/>
            <a:r>
              <a:rPr lang="ru-RU" sz="2400" b="1" i="1">
                <a:solidFill>
                  <a:srgbClr val="CC0000"/>
                </a:solidFill>
              </a:rPr>
              <a:t>ЗНАТЬ</a:t>
            </a:r>
          </a:p>
        </p:txBody>
      </p:sp>
      <p:sp>
        <p:nvSpPr>
          <p:cNvPr id="108551" name="Text Box 7"/>
          <p:cNvSpPr txBox="1">
            <a:spLocks noChangeArrowheads="1"/>
          </p:cNvSpPr>
          <p:nvPr/>
        </p:nvSpPr>
        <p:spPr bwMode="auto">
          <a:xfrm>
            <a:off x="323851" y="3577167"/>
            <a:ext cx="2663825" cy="732848"/>
          </a:xfrm>
          <a:prstGeom prst="rect">
            <a:avLst/>
          </a:prstGeom>
          <a:gradFill rotWithShape="1">
            <a:gsLst>
              <a:gs pos="0">
                <a:srgbClr val="765E76"/>
              </a:gs>
              <a:gs pos="50000">
                <a:srgbClr val="FFCCFF"/>
              </a:gs>
              <a:gs pos="100000">
                <a:srgbClr val="765E76"/>
              </a:gs>
            </a:gsLst>
            <a:lin ang="5400000" scaled="1"/>
          </a:gradFill>
          <a:ln w="57150" cmpd="thinThick" algn="ctr">
            <a:solidFill>
              <a:srgbClr val="663300"/>
            </a:solidFill>
            <a:miter lim="800000"/>
            <a:headEnd/>
            <a:tailEnd/>
          </a:ln>
        </p:spPr>
        <p:txBody>
          <a:bodyPr lIns="180000" tIns="180000" rIns="180000" bIns="180000">
            <a:spAutoFit/>
          </a:bodyPr>
          <a:lstStyle/>
          <a:p>
            <a:pPr algn="ctr"/>
            <a:r>
              <a:rPr lang="ru-RU" sz="2400" b="1" i="1">
                <a:solidFill>
                  <a:srgbClr val="000066"/>
                </a:solidFill>
              </a:rPr>
              <a:t>Вожді </a:t>
            </a:r>
          </a:p>
        </p:txBody>
      </p:sp>
      <p:sp>
        <p:nvSpPr>
          <p:cNvPr id="108552" name="Text Box 8"/>
          <p:cNvSpPr txBox="1">
            <a:spLocks noChangeArrowheads="1"/>
          </p:cNvSpPr>
          <p:nvPr/>
        </p:nvSpPr>
        <p:spPr bwMode="auto">
          <a:xfrm>
            <a:off x="3492501" y="3577167"/>
            <a:ext cx="2663825" cy="732848"/>
          </a:xfrm>
          <a:prstGeom prst="rect">
            <a:avLst/>
          </a:prstGeom>
          <a:gradFill rotWithShape="1">
            <a:gsLst>
              <a:gs pos="0">
                <a:srgbClr val="765E76"/>
              </a:gs>
              <a:gs pos="50000">
                <a:srgbClr val="FFCCFF"/>
              </a:gs>
              <a:gs pos="100000">
                <a:srgbClr val="765E76"/>
              </a:gs>
            </a:gsLst>
            <a:lin ang="5400000" scaled="1"/>
          </a:gradFill>
          <a:ln w="57150" cmpd="thinThick" algn="ctr">
            <a:solidFill>
              <a:srgbClr val="663300"/>
            </a:solidFill>
            <a:miter lim="800000"/>
            <a:headEnd/>
            <a:tailEnd/>
          </a:ln>
        </p:spPr>
        <p:txBody>
          <a:bodyPr lIns="180000" tIns="180000" rIns="180000" bIns="180000">
            <a:spAutoFit/>
          </a:bodyPr>
          <a:lstStyle/>
          <a:p>
            <a:pPr algn="ctr"/>
            <a:r>
              <a:rPr lang="ru-RU" sz="2400" b="1" i="1">
                <a:solidFill>
                  <a:srgbClr val="000066"/>
                </a:solidFill>
              </a:rPr>
              <a:t>Старійшини </a:t>
            </a:r>
          </a:p>
        </p:txBody>
      </p:sp>
      <p:sp>
        <p:nvSpPr>
          <p:cNvPr id="108558" name="AutoShape 14"/>
          <p:cNvSpPr>
            <a:spLocks noChangeArrowheads="1"/>
          </p:cNvSpPr>
          <p:nvPr/>
        </p:nvSpPr>
        <p:spPr bwMode="auto">
          <a:xfrm>
            <a:off x="2533651" y="312948"/>
            <a:ext cx="6011862" cy="1249999"/>
          </a:xfrm>
          <a:prstGeom prst="roundRect">
            <a:avLst>
              <a:gd name="adj" fmla="val 16667"/>
            </a:avLst>
          </a:prstGeom>
          <a:solidFill>
            <a:srgbClr val="FFE69F"/>
          </a:solidFill>
          <a:ln w="57150" cmpd="thinThick" algn="ctr">
            <a:solidFill>
              <a:srgbClr val="663300"/>
            </a:solidFill>
            <a:round/>
            <a:headEnd/>
            <a:tailEnd/>
          </a:ln>
        </p:spPr>
        <p:txBody>
          <a:bodyPr lIns="0" tIns="10800" rIns="0" bIns="10800">
            <a:spAutoFit/>
          </a:bodyPr>
          <a:lstStyle/>
          <a:p>
            <a:pPr algn="ctr"/>
            <a:r>
              <a:rPr lang="ru-RU" sz="2400" b="1" i="1" dirty="0">
                <a:solidFill>
                  <a:srgbClr val="663300"/>
                </a:solidFill>
              </a:rPr>
              <a:t>З н а </a:t>
            </a:r>
            <a:r>
              <a:rPr lang="ru-RU" sz="2400" b="1" i="1" dirty="0" err="1">
                <a:solidFill>
                  <a:srgbClr val="663300"/>
                </a:solidFill>
              </a:rPr>
              <a:t>ть</a:t>
            </a:r>
            <a:r>
              <a:rPr lang="ru-RU" sz="2400" b="1" i="1" dirty="0">
                <a:solidFill>
                  <a:srgbClr val="663300"/>
                </a:solidFill>
              </a:rPr>
              <a:t> — </a:t>
            </a:r>
            <a:r>
              <a:rPr lang="ru-RU" sz="2400" b="1" i="1" dirty="0" err="1">
                <a:solidFill>
                  <a:srgbClr val="663300"/>
                </a:solidFill>
              </a:rPr>
              <a:t>привілейована</a:t>
            </a:r>
            <a:r>
              <a:rPr lang="ru-RU" sz="2400" b="1" i="1" dirty="0">
                <a:solidFill>
                  <a:srgbClr val="663300"/>
                </a:solidFill>
              </a:rPr>
              <a:t> </a:t>
            </a:r>
            <a:r>
              <a:rPr lang="ru-RU" sz="2400" b="1" i="1" dirty="0" err="1">
                <a:solidFill>
                  <a:srgbClr val="663300"/>
                </a:solidFill>
              </a:rPr>
              <a:t>верства</a:t>
            </a:r>
            <a:endParaRPr lang="ru-RU" sz="2400" b="1" i="1" dirty="0">
              <a:solidFill>
                <a:srgbClr val="663300"/>
              </a:solidFill>
            </a:endParaRPr>
          </a:p>
          <a:p>
            <a:pPr algn="ctr"/>
            <a:r>
              <a:rPr lang="ru-RU" sz="2400" b="1" i="1" dirty="0" err="1">
                <a:solidFill>
                  <a:srgbClr val="663300"/>
                </a:solidFill>
              </a:rPr>
              <a:t>населення</a:t>
            </a:r>
            <a:r>
              <a:rPr lang="ru-RU" sz="2400" b="1" i="1" dirty="0">
                <a:solidFill>
                  <a:srgbClr val="663300"/>
                </a:solidFill>
              </a:rPr>
              <a:t>, </a:t>
            </a:r>
            <a:r>
              <a:rPr lang="ru-RU" sz="2400" b="1" i="1" dirty="0" err="1">
                <a:solidFill>
                  <a:srgbClr val="663300"/>
                </a:solidFill>
              </a:rPr>
              <a:t>приналежність</a:t>
            </a:r>
            <a:endParaRPr lang="ru-RU" sz="2400" b="1" i="1" dirty="0">
              <a:solidFill>
                <a:srgbClr val="663300"/>
              </a:solidFill>
            </a:endParaRPr>
          </a:p>
          <a:p>
            <a:pPr algn="ctr"/>
            <a:r>
              <a:rPr lang="ru-RU" sz="2400" b="1" i="1" dirty="0">
                <a:solidFill>
                  <a:srgbClr val="663300"/>
                </a:solidFill>
              </a:rPr>
              <a:t>до </a:t>
            </a:r>
            <a:r>
              <a:rPr lang="ru-RU" sz="2400" b="1" i="1" dirty="0" err="1">
                <a:solidFill>
                  <a:srgbClr val="663300"/>
                </a:solidFill>
              </a:rPr>
              <a:t>якої</a:t>
            </a:r>
            <a:r>
              <a:rPr lang="ru-RU" sz="2400" b="1" i="1" dirty="0">
                <a:solidFill>
                  <a:srgbClr val="663300"/>
                </a:solidFill>
              </a:rPr>
              <a:t> </a:t>
            </a:r>
            <a:r>
              <a:rPr lang="ru-RU" sz="2400" b="1" i="1" dirty="0" err="1">
                <a:solidFill>
                  <a:srgbClr val="663300"/>
                </a:solidFill>
              </a:rPr>
              <a:t>була</a:t>
            </a:r>
            <a:r>
              <a:rPr lang="ru-RU" sz="2400" b="1" i="1" dirty="0">
                <a:solidFill>
                  <a:srgbClr val="663300"/>
                </a:solidFill>
              </a:rPr>
              <a:t> </a:t>
            </a:r>
            <a:r>
              <a:rPr lang="ru-RU" sz="2400" b="1" i="1" dirty="0" err="1">
                <a:solidFill>
                  <a:srgbClr val="663300"/>
                </a:solidFill>
              </a:rPr>
              <a:t>спадковою</a:t>
            </a:r>
            <a:endParaRPr lang="ru-RU" sz="2400" b="1" i="1" dirty="0">
              <a:solidFill>
                <a:srgbClr val="663300"/>
              </a:solidFill>
            </a:endParaRPr>
          </a:p>
        </p:txBody>
      </p:sp>
      <p:sp>
        <p:nvSpPr>
          <p:cNvPr id="108559" name="AutoShape 15"/>
          <p:cNvSpPr>
            <a:spLocks noChangeArrowheads="1"/>
          </p:cNvSpPr>
          <p:nvPr/>
        </p:nvSpPr>
        <p:spPr bwMode="auto">
          <a:xfrm rot="3522651" flipH="1">
            <a:off x="3630581" y="3042372"/>
            <a:ext cx="504396" cy="204639"/>
          </a:xfrm>
          <a:prstGeom prst="leftArrow">
            <a:avLst>
              <a:gd name="adj1" fmla="val 50000"/>
              <a:gd name="adj2" fmla="val 204839"/>
            </a:avLst>
          </a:prstGeom>
          <a:solidFill>
            <a:srgbClr val="FFE69F"/>
          </a:solidFill>
          <a:ln w="31750" algn="ctr">
            <a:solidFill>
              <a:srgbClr val="663300"/>
            </a:solidFill>
            <a:miter lim="800000"/>
            <a:headEnd/>
            <a:tailEnd/>
          </a:ln>
        </p:spPr>
        <p:txBody>
          <a:bodyPr wrap="square" lIns="18000" tIns="10800" rIns="18000" bIns="10800">
            <a:spAutoFit/>
          </a:bodyPr>
          <a:lstStyle/>
          <a:p>
            <a:endParaRPr lang="ru-RU"/>
          </a:p>
        </p:txBody>
      </p:sp>
      <p:sp>
        <p:nvSpPr>
          <p:cNvPr id="108561" name="AutoShape 17"/>
          <p:cNvSpPr>
            <a:spLocks noChangeArrowheads="1"/>
          </p:cNvSpPr>
          <p:nvPr/>
        </p:nvSpPr>
        <p:spPr bwMode="auto">
          <a:xfrm rot="7278196" flipH="1">
            <a:off x="2326973" y="3144308"/>
            <a:ext cx="413356" cy="98425"/>
          </a:xfrm>
          <a:prstGeom prst="leftArrow">
            <a:avLst>
              <a:gd name="adj1" fmla="val 50000"/>
              <a:gd name="adj2" fmla="val 204839"/>
            </a:avLst>
          </a:prstGeom>
          <a:solidFill>
            <a:srgbClr val="FFE69F"/>
          </a:solidFill>
          <a:ln w="31750" algn="ctr">
            <a:solidFill>
              <a:srgbClr val="663300"/>
            </a:solidFill>
            <a:miter lim="800000"/>
            <a:headEnd/>
            <a:tailEnd/>
          </a:ln>
        </p:spPr>
        <p:txBody>
          <a:bodyPr rot="10800000" vert="eaVert" lIns="18000" tIns="10800" rIns="18000" bIns="10800">
            <a:spAutoFit/>
          </a:bodyPr>
          <a:lstStyle/>
          <a:p>
            <a:endParaRPr lang="ru-RU"/>
          </a:p>
        </p:txBody>
      </p:sp>
      <p:pic>
        <p:nvPicPr>
          <p:cNvPr id="108562" name="Picture 18" descr="Рисунок29 cop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126" y="2124604"/>
            <a:ext cx="1800225" cy="2667000"/>
          </a:xfrm>
          <a:prstGeom prst="rect">
            <a:avLst/>
          </a:prstGeom>
          <a:solidFill>
            <a:srgbClr val="FFE69F"/>
          </a:solidFill>
          <a:ln w="57150" cmpd="thinThick" algn="ctr">
            <a:solidFill>
              <a:srgbClr val="663300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40295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85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85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8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08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08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85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85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85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85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85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85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85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85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8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85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85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8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8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8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85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85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08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547" grpId="0" animBg="1"/>
      <p:bldP spid="108548" grpId="0" animBg="1"/>
      <p:bldP spid="108551" grpId="0" animBg="1"/>
      <p:bldP spid="108552" grpId="0" animBg="1"/>
      <p:bldP spid="108559" grpId="0" animBg="1"/>
      <p:bldP spid="10856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10316" y="-94828"/>
            <a:ext cx="838171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4000" b="1" dirty="0" smtClean="0">
                <a:ln w="11430"/>
                <a:solidFill>
                  <a:srgbClr val="0000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Організація влади за первісних часів</a:t>
            </a:r>
            <a:endParaRPr lang="ru-RU" sz="4000" b="1" cap="none" spc="0" dirty="0">
              <a:ln w="11430"/>
              <a:solidFill>
                <a:srgbClr val="0000CC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517240"/>
            <a:ext cx="9144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+mj-lt"/>
              </a:rPr>
              <a:t>У </a:t>
            </a:r>
            <a:r>
              <a:rPr lang="ru-RU" sz="2000" b="1" dirty="0" err="1" smtClean="0">
                <a:solidFill>
                  <a:srgbClr val="C00000"/>
                </a:solidFill>
                <a:latin typeface="+mj-lt"/>
              </a:rPr>
              <a:t>мирний</a:t>
            </a:r>
            <a:r>
              <a:rPr lang="ru-RU" sz="2000" b="1" dirty="0" smtClean="0">
                <a:solidFill>
                  <a:srgbClr val="C00000"/>
                </a:solidFill>
                <a:latin typeface="+mj-lt"/>
              </a:rPr>
              <a:t> час </a:t>
            </a:r>
            <a:r>
              <a:rPr lang="ru-RU" sz="2000" b="1" dirty="0" err="1" smtClean="0">
                <a:solidFill>
                  <a:srgbClr val="C00000"/>
                </a:solidFill>
                <a:latin typeface="+mj-lt"/>
              </a:rPr>
              <a:t>життям</a:t>
            </a:r>
            <a:r>
              <a:rPr lang="ru-RU" sz="2000" b="1" dirty="0" smtClean="0">
                <a:solidFill>
                  <a:srgbClr val="C00000"/>
                </a:solidFill>
                <a:latin typeface="+mj-lt"/>
              </a:rPr>
              <a:t> </a:t>
            </a:r>
            <a:r>
              <a:rPr lang="ru-RU" sz="2000" b="1" dirty="0" err="1" smtClean="0">
                <a:solidFill>
                  <a:srgbClr val="C00000"/>
                </a:solidFill>
                <a:latin typeface="+mj-lt"/>
              </a:rPr>
              <a:t>спільноти</a:t>
            </a:r>
            <a:r>
              <a:rPr lang="ru-RU" sz="2000" b="1" dirty="0" smtClean="0">
                <a:solidFill>
                  <a:srgbClr val="C00000"/>
                </a:solidFill>
                <a:latin typeface="+mj-lt"/>
              </a:rPr>
              <a:t> </a:t>
            </a:r>
            <a:r>
              <a:rPr lang="ru-RU" sz="2000" b="1" dirty="0" err="1" smtClean="0">
                <a:solidFill>
                  <a:srgbClr val="C00000"/>
                </a:solidFill>
                <a:latin typeface="+mj-lt"/>
              </a:rPr>
              <a:t>керували</a:t>
            </a:r>
            <a:r>
              <a:rPr lang="ru-RU" sz="2000" b="1" dirty="0" smtClean="0">
                <a:solidFill>
                  <a:srgbClr val="C00000"/>
                </a:solidFill>
                <a:latin typeface="+mj-lt"/>
              </a:rPr>
              <a:t> </a:t>
            </a:r>
            <a:r>
              <a:rPr lang="ru-RU" sz="2000" b="1" dirty="0" err="1" smtClean="0">
                <a:solidFill>
                  <a:srgbClr val="0000CC"/>
                </a:solidFill>
                <a:latin typeface="+mj-lt"/>
              </a:rPr>
              <a:t>збори</a:t>
            </a:r>
            <a:r>
              <a:rPr lang="ru-RU" sz="2000" b="1" dirty="0" smtClean="0">
                <a:solidFill>
                  <a:srgbClr val="0000CC"/>
                </a:solidFill>
                <a:latin typeface="+mj-lt"/>
              </a:rPr>
              <a:t> </a:t>
            </a:r>
            <a:r>
              <a:rPr lang="ru-RU" sz="2000" b="1" dirty="0" err="1" smtClean="0">
                <a:solidFill>
                  <a:srgbClr val="0000CC"/>
                </a:solidFill>
                <a:latin typeface="+mj-lt"/>
              </a:rPr>
              <a:t>членів</a:t>
            </a:r>
            <a:r>
              <a:rPr lang="ru-RU" sz="2000" b="1" dirty="0" smtClean="0">
                <a:solidFill>
                  <a:srgbClr val="0000CC"/>
                </a:solidFill>
                <a:latin typeface="+mj-lt"/>
              </a:rPr>
              <a:t> </a:t>
            </a:r>
            <a:r>
              <a:rPr lang="ru-RU" sz="2000" b="1" dirty="0" err="1" smtClean="0">
                <a:solidFill>
                  <a:srgbClr val="0000CC"/>
                </a:solidFill>
                <a:latin typeface="+mj-lt"/>
              </a:rPr>
              <a:t>общини</a:t>
            </a:r>
            <a:r>
              <a:rPr lang="ru-RU" sz="2000" b="1" dirty="0" smtClean="0">
                <a:solidFill>
                  <a:srgbClr val="0000CC"/>
                </a:solidFill>
                <a:latin typeface="+mj-lt"/>
              </a:rPr>
              <a:t> (</a:t>
            </a:r>
            <a:r>
              <a:rPr lang="ru-RU" sz="2000" b="1" dirty="0" err="1" smtClean="0">
                <a:solidFill>
                  <a:srgbClr val="0000CC"/>
                </a:solidFill>
                <a:latin typeface="+mj-lt"/>
              </a:rPr>
              <a:t>народні</a:t>
            </a:r>
            <a:r>
              <a:rPr lang="ru-RU" sz="2000" b="1" dirty="0" smtClean="0">
                <a:solidFill>
                  <a:srgbClr val="0000CC"/>
                </a:solidFill>
                <a:latin typeface="+mj-lt"/>
              </a:rPr>
              <a:t> </a:t>
            </a:r>
            <a:r>
              <a:rPr lang="ru-RU" sz="2000" b="1" dirty="0" err="1" smtClean="0">
                <a:solidFill>
                  <a:srgbClr val="0000CC"/>
                </a:solidFill>
                <a:latin typeface="+mj-lt"/>
              </a:rPr>
              <a:t>збори</a:t>
            </a:r>
            <a:r>
              <a:rPr lang="ru-RU" sz="2000" b="1" dirty="0" smtClean="0">
                <a:solidFill>
                  <a:srgbClr val="0000CC"/>
                </a:solidFill>
                <a:latin typeface="+mj-lt"/>
              </a:rPr>
              <a:t>) </a:t>
            </a:r>
            <a:r>
              <a:rPr lang="ru-RU" sz="2000" b="1" dirty="0" smtClean="0">
                <a:solidFill>
                  <a:srgbClr val="C00000"/>
                </a:solidFill>
                <a:latin typeface="+mj-lt"/>
              </a:rPr>
              <a:t>та </a:t>
            </a:r>
            <a:r>
              <a:rPr lang="ru-RU" sz="2000" b="1" dirty="0" smtClean="0">
                <a:solidFill>
                  <a:srgbClr val="0000CC"/>
                </a:solidFill>
                <a:latin typeface="+mj-lt"/>
              </a:rPr>
              <a:t>рада </a:t>
            </a:r>
            <a:r>
              <a:rPr lang="ru-RU" sz="2000" b="1" dirty="0" err="1" smtClean="0">
                <a:solidFill>
                  <a:srgbClr val="0000CC"/>
                </a:solidFill>
                <a:latin typeface="+mj-lt"/>
              </a:rPr>
              <a:t>старійшин</a:t>
            </a:r>
            <a:r>
              <a:rPr lang="ru-RU" sz="2000" b="1" dirty="0" smtClean="0">
                <a:solidFill>
                  <a:srgbClr val="C00000"/>
                </a:solidFill>
                <a:latin typeface="+mj-lt"/>
              </a:rPr>
              <a:t>. </a:t>
            </a:r>
            <a:r>
              <a:rPr lang="ru-RU" sz="2000" b="1" dirty="0" err="1" smtClean="0">
                <a:solidFill>
                  <a:srgbClr val="C00000"/>
                </a:solidFill>
                <a:latin typeface="+mj-lt"/>
              </a:rPr>
              <a:t>Саме</a:t>
            </a:r>
            <a:r>
              <a:rPr lang="ru-RU" sz="2000" b="1" dirty="0" smtClean="0">
                <a:solidFill>
                  <a:srgbClr val="C00000"/>
                </a:solidFill>
                <a:latin typeface="+mj-lt"/>
              </a:rPr>
              <a:t> </a:t>
            </a:r>
            <a:r>
              <a:rPr lang="ru-RU" sz="2000" b="1" dirty="0" err="1" smtClean="0">
                <a:solidFill>
                  <a:srgbClr val="C00000"/>
                </a:solidFill>
                <a:latin typeface="+mj-lt"/>
              </a:rPr>
              <a:t>збори</a:t>
            </a:r>
            <a:r>
              <a:rPr lang="ru-RU" sz="2000" b="1" dirty="0" smtClean="0">
                <a:solidFill>
                  <a:srgbClr val="C00000"/>
                </a:solidFill>
                <a:latin typeface="+mj-lt"/>
              </a:rPr>
              <a:t>, </a:t>
            </a:r>
            <a:r>
              <a:rPr lang="ru-RU" sz="2000" b="1" dirty="0" err="1" smtClean="0">
                <a:solidFill>
                  <a:srgbClr val="C00000"/>
                </a:solidFill>
                <a:latin typeface="+mj-lt"/>
              </a:rPr>
              <a:t>які</a:t>
            </a:r>
            <a:r>
              <a:rPr lang="ru-RU" sz="2000" b="1" dirty="0" smtClean="0">
                <a:solidFill>
                  <a:srgbClr val="C00000"/>
                </a:solidFill>
                <a:latin typeface="+mj-lt"/>
              </a:rPr>
              <a:t> </a:t>
            </a:r>
            <a:r>
              <a:rPr lang="ru-RU" sz="2000" b="1" dirty="0" err="1" smtClean="0">
                <a:solidFill>
                  <a:srgbClr val="C00000"/>
                </a:solidFill>
                <a:latin typeface="+mj-lt"/>
              </a:rPr>
              <a:t>складалися</a:t>
            </a:r>
            <a:r>
              <a:rPr lang="ru-RU" sz="2000" b="1" dirty="0" smtClean="0">
                <a:solidFill>
                  <a:srgbClr val="C00000"/>
                </a:solidFill>
                <a:latin typeface="+mj-lt"/>
              </a:rPr>
              <a:t> </a:t>
            </a:r>
            <a:r>
              <a:rPr lang="ru-RU" sz="2000" b="1" dirty="0" err="1" smtClean="0">
                <a:solidFill>
                  <a:srgbClr val="C00000"/>
                </a:solidFill>
                <a:latin typeface="+mj-lt"/>
              </a:rPr>
              <a:t>з</a:t>
            </a:r>
            <a:r>
              <a:rPr lang="ru-RU" sz="2000" b="1" dirty="0" smtClean="0">
                <a:solidFill>
                  <a:srgbClr val="C00000"/>
                </a:solidFill>
                <a:latin typeface="+mj-lt"/>
              </a:rPr>
              <a:t> </a:t>
            </a:r>
            <a:r>
              <a:rPr lang="ru-RU" sz="2000" b="1" dirty="0" err="1" smtClean="0">
                <a:solidFill>
                  <a:srgbClr val="C00000"/>
                </a:solidFill>
                <a:latin typeface="+mj-lt"/>
              </a:rPr>
              <a:t>чоловіків</a:t>
            </a:r>
            <a:r>
              <a:rPr lang="ru-RU" sz="2000" b="1" dirty="0" smtClean="0">
                <a:solidFill>
                  <a:srgbClr val="C00000"/>
                </a:solidFill>
                <a:latin typeface="+mj-lt"/>
              </a:rPr>
              <a:t>- </a:t>
            </a:r>
            <a:r>
              <a:rPr lang="ru-RU" sz="2000" b="1" dirty="0" err="1" smtClean="0">
                <a:solidFill>
                  <a:srgbClr val="C00000"/>
                </a:solidFill>
                <a:latin typeface="+mj-lt"/>
              </a:rPr>
              <a:t>воїнів</a:t>
            </a:r>
            <a:r>
              <a:rPr lang="ru-RU" sz="2000" b="1" dirty="0" smtClean="0">
                <a:solidFill>
                  <a:srgbClr val="C00000"/>
                </a:solidFill>
                <a:latin typeface="+mj-lt"/>
              </a:rPr>
              <a:t>, обирали </a:t>
            </a:r>
            <a:r>
              <a:rPr lang="ru-RU" sz="2000" b="1" dirty="0" err="1" smtClean="0">
                <a:solidFill>
                  <a:srgbClr val="C00000"/>
                </a:solidFill>
                <a:latin typeface="+mj-lt"/>
              </a:rPr>
              <a:t>військового</a:t>
            </a:r>
            <a:r>
              <a:rPr lang="ru-RU" sz="2000" b="1" dirty="0" smtClean="0">
                <a:solidFill>
                  <a:srgbClr val="C00000"/>
                </a:solidFill>
                <a:latin typeface="+mj-lt"/>
              </a:rPr>
              <a:t> вождя. Рада </a:t>
            </a:r>
            <a:r>
              <a:rPr lang="ru-RU" sz="2000" b="1" dirty="0" err="1" smtClean="0">
                <a:solidFill>
                  <a:srgbClr val="C00000"/>
                </a:solidFill>
                <a:latin typeface="+mj-lt"/>
              </a:rPr>
              <a:t>старійшин</a:t>
            </a:r>
            <a:r>
              <a:rPr lang="ru-RU" sz="2000" b="1" dirty="0" smtClean="0">
                <a:solidFill>
                  <a:srgbClr val="C00000"/>
                </a:solidFill>
                <a:latin typeface="+mj-lt"/>
              </a:rPr>
              <a:t> </a:t>
            </a:r>
            <a:r>
              <a:rPr lang="ru-RU" sz="2000" b="1" dirty="0" err="1" smtClean="0">
                <a:solidFill>
                  <a:srgbClr val="C00000"/>
                </a:solidFill>
                <a:latin typeface="+mj-lt"/>
              </a:rPr>
              <a:t>продовжувала</a:t>
            </a:r>
            <a:r>
              <a:rPr lang="ru-RU" sz="2000" b="1" dirty="0" smtClean="0">
                <a:solidFill>
                  <a:srgbClr val="C00000"/>
                </a:solidFill>
                <a:latin typeface="+mj-lt"/>
              </a:rPr>
              <a:t> </a:t>
            </a:r>
            <a:r>
              <a:rPr lang="ru-RU" sz="2000" b="1" dirty="0" err="1" smtClean="0">
                <a:solidFill>
                  <a:srgbClr val="C00000"/>
                </a:solidFill>
                <a:latin typeface="+mj-lt"/>
              </a:rPr>
              <a:t>відігравати</a:t>
            </a:r>
            <a:r>
              <a:rPr lang="ru-RU" sz="2000" b="1" dirty="0" smtClean="0">
                <a:solidFill>
                  <a:srgbClr val="C00000"/>
                </a:solidFill>
                <a:latin typeface="+mj-lt"/>
              </a:rPr>
              <a:t> роль </a:t>
            </a:r>
            <a:r>
              <a:rPr lang="ru-RU" sz="2000" b="1" dirty="0" err="1" smtClean="0">
                <a:solidFill>
                  <a:srgbClr val="C00000"/>
                </a:solidFill>
                <a:latin typeface="+mj-lt"/>
              </a:rPr>
              <a:t>охоронця</a:t>
            </a:r>
            <a:r>
              <a:rPr lang="ru-RU" sz="2000" b="1" dirty="0" smtClean="0">
                <a:solidFill>
                  <a:srgbClr val="C00000"/>
                </a:solidFill>
                <a:latin typeface="+mj-lt"/>
              </a:rPr>
              <a:t> </a:t>
            </a:r>
            <a:r>
              <a:rPr lang="ru-RU" sz="2000" b="1" dirty="0" err="1" smtClean="0">
                <a:solidFill>
                  <a:srgbClr val="C00000"/>
                </a:solidFill>
                <a:latin typeface="+mj-lt"/>
              </a:rPr>
              <a:t>родових</a:t>
            </a:r>
            <a:r>
              <a:rPr lang="ru-RU" sz="2000" b="1" dirty="0" smtClean="0">
                <a:solidFill>
                  <a:srgbClr val="C00000"/>
                </a:solidFill>
                <a:latin typeface="+mj-lt"/>
              </a:rPr>
              <a:t> </a:t>
            </a:r>
            <a:r>
              <a:rPr lang="ru-RU" sz="2000" b="1" dirty="0" err="1" smtClean="0">
                <a:solidFill>
                  <a:srgbClr val="C00000"/>
                </a:solidFill>
                <a:latin typeface="+mj-lt"/>
              </a:rPr>
              <a:t>звичаїв</a:t>
            </a:r>
            <a:r>
              <a:rPr lang="ru-RU" sz="2000" b="1" dirty="0" smtClean="0">
                <a:solidFill>
                  <a:srgbClr val="C00000"/>
                </a:solidFill>
                <a:latin typeface="+mj-lt"/>
              </a:rPr>
              <a:t> </a:t>
            </a:r>
            <a:r>
              <a:rPr lang="ru-RU" sz="2000" b="1" dirty="0" err="1" smtClean="0">
                <a:solidFill>
                  <a:srgbClr val="C00000"/>
                </a:solidFill>
                <a:latin typeface="+mj-lt"/>
              </a:rPr>
              <a:t>і</a:t>
            </a:r>
            <a:r>
              <a:rPr lang="ru-RU" sz="2000" b="1" dirty="0" smtClean="0">
                <a:solidFill>
                  <a:srgbClr val="C00000"/>
                </a:solidFill>
                <a:latin typeface="+mj-lt"/>
              </a:rPr>
              <a:t> </a:t>
            </a:r>
            <a:r>
              <a:rPr lang="ru-RU" sz="2000" b="1" dirty="0" err="1" smtClean="0">
                <a:solidFill>
                  <a:srgbClr val="C00000"/>
                </a:solidFill>
                <a:latin typeface="+mj-lt"/>
              </a:rPr>
              <a:t>керувала</a:t>
            </a:r>
            <a:r>
              <a:rPr lang="ru-RU" sz="2000" b="1" dirty="0" smtClean="0">
                <a:solidFill>
                  <a:srgbClr val="C00000"/>
                </a:solidFill>
                <a:latin typeface="+mj-lt"/>
              </a:rPr>
              <a:t> </a:t>
            </a:r>
            <a:r>
              <a:rPr lang="ru-RU" sz="2000" b="1" dirty="0" err="1" smtClean="0">
                <a:solidFill>
                  <a:srgbClr val="C00000"/>
                </a:solidFill>
                <a:latin typeface="+mj-lt"/>
              </a:rPr>
              <a:t>життям</a:t>
            </a:r>
            <a:r>
              <a:rPr lang="ru-RU" sz="2000" b="1" dirty="0" smtClean="0">
                <a:solidFill>
                  <a:srgbClr val="C00000"/>
                </a:solidFill>
                <a:latin typeface="+mj-lt"/>
              </a:rPr>
              <a:t> </a:t>
            </a:r>
            <a:r>
              <a:rPr lang="ru-RU" sz="2000" b="1" dirty="0" err="1" smtClean="0">
                <a:solidFill>
                  <a:srgbClr val="C00000"/>
                </a:solidFill>
                <a:latin typeface="+mj-lt"/>
              </a:rPr>
              <a:t>общини</a:t>
            </a:r>
            <a:r>
              <a:rPr lang="ru-RU" sz="2000" b="1" dirty="0" smtClean="0">
                <a:solidFill>
                  <a:srgbClr val="C00000"/>
                </a:solidFill>
                <a:latin typeface="+mj-lt"/>
              </a:rPr>
              <a:t>. </a:t>
            </a:r>
            <a:r>
              <a:rPr lang="ru-RU" sz="2000" b="1" dirty="0" err="1" smtClean="0">
                <a:solidFill>
                  <a:srgbClr val="C00000"/>
                </a:solidFill>
                <a:latin typeface="+mj-lt"/>
              </a:rPr>
              <a:t>Старійшини</a:t>
            </a:r>
            <a:r>
              <a:rPr lang="ru-RU" sz="2000" b="1" dirty="0" smtClean="0">
                <a:solidFill>
                  <a:srgbClr val="C00000"/>
                </a:solidFill>
                <a:latin typeface="+mj-lt"/>
              </a:rPr>
              <a:t> скликали </a:t>
            </a:r>
            <a:r>
              <a:rPr lang="ru-RU" sz="2000" b="1" dirty="0" err="1" smtClean="0">
                <a:solidFill>
                  <a:srgbClr val="C00000"/>
                </a:solidFill>
                <a:latin typeface="+mj-lt"/>
              </a:rPr>
              <a:t>народні</a:t>
            </a:r>
            <a:r>
              <a:rPr lang="ru-RU" sz="2000" b="1" dirty="0" smtClean="0">
                <a:solidFill>
                  <a:srgbClr val="C00000"/>
                </a:solidFill>
                <a:latin typeface="+mj-lt"/>
              </a:rPr>
              <a:t> </a:t>
            </a:r>
            <a:r>
              <a:rPr lang="ru-RU" sz="2000" b="1" dirty="0" err="1" smtClean="0">
                <a:solidFill>
                  <a:srgbClr val="C00000"/>
                </a:solidFill>
                <a:latin typeface="+mj-lt"/>
              </a:rPr>
              <a:t>збори</a:t>
            </a:r>
            <a:r>
              <a:rPr lang="ru-RU" sz="2000" b="1" dirty="0" smtClean="0">
                <a:solidFill>
                  <a:srgbClr val="C00000"/>
                </a:solidFill>
                <a:latin typeface="+mj-lt"/>
              </a:rPr>
              <a:t> </a:t>
            </a:r>
            <a:r>
              <a:rPr lang="ru-RU" sz="2000" b="1" dirty="0" err="1" smtClean="0">
                <a:solidFill>
                  <a:srgbClr val="C00000"/>
                </a:solidFill>
                <a:latin typeface="+mj-lt"/>
              </a:rPr>
              <a:t>з</a:t>
            </a:r>
            <a:r>
              <a:rPr lang="ru-RU" sz="2000" b="1" dirty="0" smtClean="0">
                <a:solidFill>
                  <a:srgbClr val="C00000"/>
                </a:solidFill>
                <a:latin typeface="+mj-lt"/>
              </a:rPr>
              <a:t> приводу </a:t>
            </a:r>
            <a:r>
              <a:rPr lang="ru-RU" sz="2000" b="1" dirty="0" err="1" smtClean="0">
                <a:solidFill>
                  <a:srgbClr val="C00000"/>
                </a:solidFill>
                <a:latin typeface="+mj-lt"/>
              </a:rPr>
              <a:t>важливих</a:t>
            </a:r>
            <a:r>
              <a:rPr lang="ru-RU" sz="2000" b="1" dirty="0" smtClean="0">
                <a:solidFill>
                  <a:srgbClr val="C00000"/>
                </a:solidFill>
                <a:latin typeface="+mj-lt"/>
              </a:rPr>
              <a:t> </a:t>
            </a:r>
            <a:r>
              <a:rPr lang="ru-RU" sz="2000" b="1" dirty="0" err="1" smtClean="0">
                <a:solidFill>
                  <a:srgbClr val="C00000"/>
                </a:solidFill>
                <a:latin typeface="+mj-lt"/>
              </a:rPr>
              <a:t>подій</a:t>
            </a:r>
            <a:r>
              <a:rPr lang="ru-RU" sz="2000" b="1" dirty="0" smtClean="0">
                <a:solidFill>
                  <a:srgbClr val="C00000"/>
                </a:solidFill>
                <a:latin typeface="+mj-lt"/>
              </a:rPr>
              <a:t> (</a:t>
            </a:r>
            <a:r>
              <a:rPr lang="ru-RU" sz="2000" b="1" dirty="0" err="1" smtClean="0">
                <a:solidFill>
                  <a:srgbClr val="C00000"/>
                </a:solidFill>
                <a:latin typeface="+mj-lt"/>
              </a:rPr>
              <a:t>війни</a:t>
            </a:r>
            <a:r>
              <a:rPr lang="ru-RU" sz="2000" b="1" dirty="0" smtClean="0">
                <a:solidFill>
                  <a:srgbClr val="C00000"/>
                </a:solidFill>
                <a:latin typeface="+mj-lt"/>
              </a:rPr>
              <a:t>, </a:t>
            </a:r>
            <a:r>
              <a:rPr lang="ru-RU" sz="2000" b="1" dirty="0" err="1" smtClean="0">
                <a:solidFill>
                  <a:srgbClr val="C00000"/>
                </a:solidFill>
                <a:latin typeface="+mj-lt"/>
              </a:rPr>
              <a:t>переселення</a:t>
            </a:r>
            <a:r>
              <a:rPr lang="ru-RU" sz="2000" b="1" dirty="0" smtClean="0">
                <a:solidFill>
                  <a:srgbClr val="C00000"/>
                </a:solidFill>
                <a:latin typeface="+mj-lt"/>
              </a:rPr>
              <a:t>, </a:t>
            </a:r>
            <a:r>
              <a:rPr lang="ru-RU" sz="2000" b="1" dirty="0" err="1" smtClean="0">
                <a:solidFill>
                  <a:srgbClr val="C00000"/>
                </a:solidFill>
                <a:latin typeface="+mj-lt"/>
              </a:rPr>
              <a:t>установлення</a:t>
            </a:r>
            <a:r>
              <a:rPr lang="ru-RU" sz="2000" b="1" dirty="0" smtClean="0">
                <a:solidFill>
                  <a:srgbClr val="C00000"/>
                </a:solidFill>
                <a:latin typeface="+mj-lt"/>
              </a:rPr>
              <a:t> </a:t>
            </a:r>
            <a:r>
              <a:rPr lang="ru-RU" sz="2000" b="1" dirty="0" err="1" smtClean="0">
                <a:solidFill>
                  <a:srgbClr val="C00000"/>
                </a:solidFill>
                <a:latin typeface="+mj-lt"/>
              </a:rPr>
              <a:t>правових</a:t>
            </a:r>
            <a:r>
              <a:rPr lang="ru-RU" sz="2000" b="1" dirty="0" smtClean="0">
                <a:solidFill>
                  <a:srgbClr val="C00000"/>
                </a:solidFill>
                <a:latin typeface="+mj-lt"/>
              </a:rPr>
              <a:t> та </a:t>
            </a:r>
            <a:r>
              <a:rPr lang="ru-RU" sz="2000" b="1" dirty="0" err="1" smtClean="0">
                <a:solidFill>
                  <a:srgbClr val="C00000"/>
                </a:solidFill>
                <a:latin typeface="+mj-lt"/>
              </a:rPr>
              <a:t>культових</a:t>
            </a:r>
            <a:r>
              <a:rPr lang="ru-RU" sz="2000" b="1" dirty="0" smtClean="0">
                <a:solidFill>
                  <a:srgbClr val="C00000"/>
                </a:solidFill>
                <a:latin typeface="+mj-lt"/>
              </a:rPr>
              <a:t> норм). </a:t>
            </a:r>
            <a:endParaRPr lang="ru-RU" sz="2000" dirty="0">
              <a:solidFill>
                <a:srgbClr val="C00000"/>
              </a:solidFill>
              <a:latin typeface="+mj-lt"/>
            </a:endParaRPr>
          </a:p>
        </p:txBody>
      </p:sp>
      <p:pic>
        <p:nvPicPr>
          <p:cNvPr id="7170" name="Picture 2" descr="E:\Лена\Работа\блог\готовимся к урокам\6 клас\Т. 1\3 Суспільна організація за первісних часів\7 sovet stareyshin 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077414"/>
            <a:ext cx="3491880" cy="1920213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923928" y="2377447"/>
            <a:ext cx="4932040" cy="13336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FF0000"/>
                </a:solidFill>
                <a:latin typeface="+mj-lt"/>
              </a:rPr>
              <a:t>Рада старійшин</a:t>
            </a:r>
            <a:r>
              <a:rPr lang="uk-UA" sz="2000" dirty="0" smtClean="0">
                <a:solidFill>
                  <a:srgbClr val="FF0000"/>
                </a:solidFill>
                <a:latin typeface="+mj-lt"/>
              </a:rPr>
              <a:t> </a:t>
            </a:r>
            <a:r>
              <a:rPr lang="uk-UA" sz="2000" dirty="0" smtClean="0">
                <a:solidFill>
                  <a:srgbClr val="0000CC"/>
                </a:solidFill>
                <a:latin typeface="+mj-lt"/>
              </a:rPr>
              <a:t>– це рада </a:t>
            </a:r>
            <a:r>
              <a:rPr lang="uk-UA" sz="2000" dirty="0" err="1" smtClean="0">
                <a:solidFill>
                  <a:srgbClr val="0000CC"/>
                </a:solidFill>
                <a:latin typeface="+mj-lt"/>
              </a:rPr>
              <a:t>найдосвічених</a:t>
            </a:r>
            <a:r>
              <a:rPr lang="uk-UA" sz="2000" dirty="0" smtClean="0">
                <a:solidFill>
                  <a:srgbClr val="0000CC"/>
                </a:solidFill>
                <a:latin typeface="+mj-lt"/>
              </a:rPr>
              <a:t> членів родової общини, яка охороняла родові звичаї та керувала життям общини.</a:t>
            </a:r>
            <a:endParaRPr lang="ru-RU" sz="2000" dirty="0" smtClean="0">
              <a:solidFill>
                <a:srgbClr val="0000CC"/>
              </a:solidFill>
              <a:latin typeface="+mj-lt"/>
            </a:endParaRPr>
          </a:p>
          <a:p>
            <a:endParaRPr lang="ru-RU" dirty="0"/>
          </a:p>
        </p:txBody>
      </p:sp>
      <p:pic>
        <p:nvPicPr>
          <p:cNvPr id="7171" name="Picture 3" descr="E:\Лена\Работа\блог\готовимся к урокам\6 клас\Т. 1\3 Суспільна організація за первісних часів\8 narodnoe sobrani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3757600"/>
            <a:ext cx="5076056" cy="1957400"/>
          </a:xfrm>
          <a:prstGeom prst="rect">
            <a:avLst/>
          </a:prstGeom>
          <a:noFill/>
        </p:spPr>
      </p:pic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3973479"/>
            <a:ext cx="3923928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Народні збори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– </a:t>
            </a:r>
            <a:r>
              <a:rPr kumimoji="0" lang="uk-UA" sz="2000" b="0" i="0" u="none" strike="noStrike" cap="none" normalizeH="0" baseline="0" dirty="0" err="1" smtClean="0">
                <a:ln>
                  <a:noFill/>
                </a:ln>
                <a:solidFill>
                  <a:srgbClr val="0000CC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сбори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 чоловіків общини, на яких  спільно вирішувались різні питання та обирався військовий вождь .</a:t>
            </a:r>
            <a:endParaRPr kumimoji="0" lang="uk-UA" sz="2000" b="0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+mj-lt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9821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717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Лена\Работа\блог\готовимся к урокам\6 клас\Т. 1\3 Суспільна організація за первісних часів\mount_and_blade_istoriya_geroya_voennyj_vozhd_nord_95392_480x8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57199"/>
            <a:ext cx="2520280" cy="3480387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915816" y="163038"/>
            <a:ext cx="615617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  <a:latin typeface="+mj-lt"/>
              </a:rPr>
              <a:t>Військовий вождь</a:t>
            </a:r>
            <a:r>
              <a:rPr lang="uk-UA" sz="2400" dirty="0" smtClean="0">
                <a:solidFill>
                  <a:srgbClr val="FF0000"/>
                </a:solidFill>
                <a:latin typeface="+mj-lt"/>
              </a:rPr>
              <a:t> </a:t>
            </a:r>
            <a:r>
              <a:rPr lang="uk-UA" sz="2400" dirty="0" smtClean="0">
                <a:solidFill>
                  <a:srgbClr val="0000CC"/>
                </a:solidFill>
                <a:latin typeface="+mj-lt"/>
              </a:rPr>
              <a:t>- </a:t>
            </a:r>
            <a:r>
              <a:rPr lang="uk-UA" sz="2000" dirty="0" smtClean="0">
                <a:solidFill>
                  <a:srgbClr val="0000CC"/>
                </a:solidFill>
                <a:latin typeface="+mj-lt"/>
              </a:rPr>
              <a:t>людина великої фізичної сили, яка могла згуртувати людей для захисту інтересів общини, мала авторитет, що давав змогу керувати боєм</a:t>
            </a:r>
            <a:endParaRPr lang="ru-RU" sz="2000" dirty="0">
              <a:solidFill>
                <a:srgbClr val="0000CC"/>
              </a:solidFill>
              <a:latin typeface="+mj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2834" y="4009628"/>
            <a:ext cx="8280919" cy="13593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smtClean="0">
                <a:solidFill>
                  <a:srgbClr val="0000CC"/>
                </a:solidFill>
                <a:latin typeface="+mj-lt"/>
              </a:rPr>
              <a:t>Під час конфлікту загони озброєних членів общини очолював військовий вождь - людина великої фізичної сили, яка могла згуртувати людей для захисту інтересів общини, мала авторитет, що давав змогу керувати боєм.</a:t>
            </a:r>
            <a:endParaRPr lang="ru-RU" sz="2000" dirty="0" smtClean="0">
              <a:solidFill>
                <a:srgbClr val="0000CC"/>
              </a:solidFill>
              <a:latin typeface="+mj-lt"/>
            </a:endParaRPr>
          </a:p>
          <a:p>
            <a:endParaRPr lang="ru-RU" sz="2000" dirty="0">
              <a:solidFill>
                <a:srgbClr val="0000CC"/>
              </a:solidFill>
              <a:latin typeface="+mj-lt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699791" y="1705371"/>
            <a:ext cx="637219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>
                <a:solidFill>
                  <a:srgbClr val="C00000"/>
                </a:solidFill>
              </a:rPr>
              <a:t>З появою знаті, до якої відносились вожді, старійшини, </a:t>
            </a:r>
          </a:p>
          <a:p>
            <a:r>
              <a:rPr lang="uk-UA" dirty="0" smtClean="0">
                <a:solidFill>
                  <a:srgbClr val="C00000"/>
                </a:solidFill>
              </a:rPr>
              <a:t>поглиблюється нерівність між людьми. </a:t>
            </a:r>
            <a:r>
              <a:rPr lang="uk-UA" b="1" dirty="0" smtClean="0">
                <a:solidFill>
                  <a:srgbClr val="C00000"/>
                </a:solidFill>
              </a:rPr>
              <a:t>З появою НЕРІВНОСТІ</a:t>
            </a:r>
            <a:r>
              <a:rPr lang="uk-UA" dirty="0" smtClean="0">
                <a:solidFill>
                  <a:srgbClr val="C00000"/>
                </a:solidFill>
              </a:rPr>
              <a:t>,</a:t>
            </a:r>
          </a:p>
          <a:p>
            <a:r>
              <a:rPr lang="uk-UA" b="1" dirty="0" smtClean="0">
                <a:solidFill>
                  <a:srgbClr val="C00000"/>
                </a:solidFill>
              </a:rPr>
              <a:t>люди однієї сусідської общини або племені вже не могли </a:t>
            </a:r>
          </a:p>
          <a:p>
            <a:r>
              <a:rPr lang="uk-UA" b="1" dirty="0" smtClean="0">
                <a:solidFill>
                  <a:srgbClr val="C00000"/>
                </a:solidFill>
              </a:rPr>
              <a:t>разом вирішувати питання на народних зборах, бо у них були РІЗНІ ІНТЕРЕСИ. </a:t>
            </a:r>
            <a:r>
              <a:rPr lang="uk-UA" dirty="0" smtClean="0">
                <a:solidFill>
                  <a:srgbClr val="C00000"/>
                </a:solidFill>
              </a:rPr>
              <a:t>Тому право вирішувати  головні питання </a:t>
            </a:r>
          </a:p>
          <a:p>
            <a:r>
              <a:rPr lang="uk-UA" dirty="0" smtClean="0">
                <a:solidFill>
                  <a:srgbClr val="C00000"/>
                </a:solidFill>
              </a:rPr>
              <a:t>( право ВЛАДИ ) переходило до знатних заможних людей</a:t>
            </a:r>
            <a:r>
              <a:rPr lang="uk-UA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64667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782</Words>
  <Application>Microsoft Office PowerPoint</Application>
  <PresentationFormat>Экран (16:10)</PresentationFormat>
  <Paragraphs>97</Paragraphs>
  <Slides>12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1_Тема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Дом</dc:creator>
  <cp:lastModifiedBy>Дом</cp:lastModifiedBy>
  <cp:revision>6</cp:revision>
  <dcterms:created xsi:type="dcterms:W3CDTF">2023-09-20T12:38:41Z</dcterms:created>
  <dcterms:modified xsi:type="dcterms:W3CDTF">2023-10-16T15:08:14Z</dcterms:modified>
</cp:coreProperties>
</file>