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Masters/slideMaster7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1" r:id="rId1"/>
    <p:sldMasterId id="2147483854" r:id="rId2"/>
    <p:sldMasterId id="2147483867" r:id="rId3"/>
    <p:sldMasterId id="2147483879" r:id="rId4"/>
    <p:sldMasterId id="2147483891" r:id="rId5"/>
    <p:sldMasterId id="2147483903" r:id="rId6"/>
    <p:sldMasterId id="2147483937" r:id="rId7"/>
  </p:sld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89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  <p:sldId id="281" r:id="rId34"/>
    <p:sldId id="282" r:id="rId35"/>
    <p:sldId id="283" r:id="rId36"/>
    <p:sldId id="284" r:id="rId37"/>
    <p:sldId id="285" r:id="rId38"/>
    <p:sldId id="287" r:id="rId39"/>
    <p:sldId id="286" r:id="rId40"/>
    <p:sldId id="288" r:id="rId41"/>
    <p:sldId id="290" r:id="rId42"/>
    <p:sldId id="291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10" autoAdjust="0"/>
  </p:normalViewPr>
  <p:slideViewPr>
    <p:cSldViewPr>
      <p:cViewPr varScale="1"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60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slide" Target="slides/slide3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lt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Автофигура 34"/>
          <p:cNvSpPr>
            <a:spLocks noChangeArrowheads="1"/>
          </p:cNvSpPr>
          <p:nvPr/>
        </p:nvSpPr>
        <p:spPr bwMode="gray">
          <a:xfrm flipH="1">
            <a:off x="684213" y="4494213"/>
            <a:ext cx="647700" cy="444500"/>
          </a:xfrm>
          <a:prstGeom prst="homePlate">
            <a:avLst>
              <a:gd name="adj" fmla="val 36429"/>
            </a:avLst>
          </a:prstGeom>
          <a:gradFill rotWithShape="1">
            <a:gsLst>
              <a:gs pos="0">
                <a:schemeClr val="accent2"/>
              </a:gs>
              <a:gs pos="100000">
                <a:schemeClr val="tx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sp>
        <p:nvSpPr>
          <p:cNvPr id="5" name="Автофигура 38"/>
          <p:cNvSpPr>
            <a:spLocks noChangeArrowheads="1"/>
          </p:cNvSpPr>
          <p:nvPr/>
        </p:nvSpPr>
        <p:spPr bwMode="gray">
          <a:xfrm flipH="1">
            <a:off x="914400" y="4495800"/>
            <a:ext cx="647700" cy="449263"/>
          </a:xfrm>
          <a:prstGeom prst="homePlate">
            <a:avLst>
              <a:gd name="adj" fmla="val 36042"/>
            </a:avLst>
          </a:prstGeom>
          <a:gradFill rotWithShape="1">
            <a:gsLst>
              <a:gs pos="0">
                <a:schemeClr val="accent2"/>
              </a:gs>
              <a:gs pos="100000">
                <a:schemeClr val="tx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grpSp>
        <p:nvGrpSpPr>
          <p:cNvPr id="2" name="Группа 48"/>
          <p:cNvGrpSpPr>
            <a:grpSpLocks/>
          </p:cNvGrpSpPr>
          <p:nvPr/>
        </p:nvGrpSpPr>
        <p:grpSpPr bwMode="auto">
          <a:xfrm>
            <a:off x="1204913" y="4495800"/>
            <a:ext cx="7939087" cy="471488"/>
            <a:chOff x="759" y="2832"/>
            <a:chExt cx="5001" cy="297"/>
          </a:xfrm>
        </p:grpSpPr>
        <p:sp>
          <p:nvSpPr>
            <p:cNvPr id="7" name="Прямоуг. 42"/>
            <p:cNvSpPr>
              <a:spLocks noChangeArrowheads="1"/>
            </p:cNvSpPr>
            <p:nvPr userDrawn="1"/>
          </p:nvSpPr>
          <p:spPr bwMode="gray">
            <a:xfrm>
              <a:off x="953" y="2832"/>
              <a:ext cx="4807" cy="297"/>
            </a:xfrm>
            <a:prstGeom prst="rect">
              <a:avLst/>
            </a:prstGeom>
            <a:solidFill>
              <a:srgbClr val="00006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  <p:sp>
          <p:nvSpPr>
            <p:cNvPr id="8" name="Автофигура 44"/>
            <p:cNvSpPr>
              <a:spLocks noChangeArrowheads="1"/>
            </p:cNvSpPr>
            <p:nvPr userDrawn="1"/>
          </p:nvSpPr>
          <p:spPr bwMode="gray">
            <a:xfrm flipH="1">
              <a:off x="759" y="2832"/>
              <a:ext cx="393" cy="288"/>
            </a:xfrm>
            <a:prstGeom prst="homePlate">
              <a:avLst>
                <a:gd name="adj" fmla="val 34115"/>
              </a:avLst>
            </a:prstGeom>
            <a:solidFill>
              <a:srgbClr val="00006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</p:grpSp>
      <p:sp>
        <p:nvSpPr>
          <p:cNvPr id="9" name="Поле 14"/>
          <p:cNvSpPr txBox="1">
            <a:spLocks noChangeArrowheads="1"/>
          </p:cNvSpPr>
          <p:nvPr/>
        </p:nvSpPr>
        <p:spPr bwMode="black">
          <a:xfrm>
            <a:off x="7302500" y="304800"/>
            <a:ext cx="1460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sz="2800" b="1" smtClean="0">
                <a:solidFill>
                  <a:schemeClr val="bg1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3074" name="Прямоуг. 2"/>
          <p:cNvSpPr>
            <a:spLocks noGrp="1" noChangeArrowheads="1"/>
          </p:cNvSpPr>
          <p:nvPr>
            <p:ph type="ctrTitle"/>
          </p:nvPr>
        </p:nvSpPr>
        <p:spPr bwMode="gray">
          <a:xfrm>
            <a:off x="685800" y="3033713"/>
            <a:ext cx="7239000" cy="1371600"/>
          </a:xfrm>
          <a:effectLst>
            <a:outerShdw dist="28398" dir="1593903" algn="ctr" rotWithShape="0">
              <a:schemeClr val="bg1"/>
            </a:outerShdw>
          </a:effectLst>
        </p:spPr>
        <p:txBody>
          <a:bodyPr/>
          <a:lstStyle>
            <a:lvl1pPr algn="l">
              <a:defRPr sz="40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smtClean="0"/>
          </a:p>
        </p:txBody>
      </p:sp>
      <p:sp>
        <p:nvSpPr>
          <p:cNvPr id="3075" name="Прямоуг.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600200" y="4505325"/>
            <a:ext cx="75438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US" noProof="0" smtClean="0"/>
          </a:p>
        </p:txBody>
      </p:sp>
      <p:sp>
        <p:nvSpPr>
          <p:cNvPr id="10" name="Прямоуг. 4"/>
          <p:cNvSpPr>
            <a:spLocks noGrp="1" noChangeArrowheads="1"/>
          </p:cNvSpPr>
          <p:nvPr>
            <p:ph type="dt" sz="half" idx="10"/>
          </p:nvPr>
        </p:nvSpPr>
        <p:spPr bwMode="gray">
          <a:xfrm>
            <a:off x="457200" y="6553200"/>
            <a:ext cx="2133600" cy="168275"/>
          </a:xfrm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1400">
                <a:effectLst/>
                <a:latin typeface="Times New Roman" pitchFamily="18" charset="0"/>
              </a:defRPr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11" name="Прямоуг. 5"/>
          <p:cNvSpPr>
            <a:spLocks noGrp="1" noChangeArrowheads="1"/>
          </p:cNvSpPr>
          <p:nvPr>
            <p:ph type="ftr" sz="quarter" idx="11"/>
          </p:nvPr>
        </p:nvSpPr>
        <p:spPr bwMode="gray">
          <a:xfrm>
            <a:off x="3124200" y="6553200"/>
            <a:ext cx="2895600" cy="168275"/>
          </a:xfrm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 sz="1400">
                <a:effectLst/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12" name="Прямоуг. 6"/>
          <p:cNvSpPr>
            <a:spLocks noGrp="1" noChangeArrowheads="1"/>
          </p:cNvSpPr>
          <p:nvPr>
            <p:ph type="sldNum" sz="quarter" idx="12"/>
          </p:nvPr>
        </p:nvSpPr>
        <p:spPr bwMode="gray">
          <a:xfrm>
            <a:off x="6553200" y="6553200"/>
            <a:ext cx="2133600" cy="168275"/>
          </a:xfrm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 sz="1400">
                <a:effectLst/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5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5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8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4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3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5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202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202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5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467600" cy="5635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  <a:endParaRPr lang="ru-RU" noProof="0" smtClean="0"/>
          </a:p>
        </p:txBody>
      </p:sp>
      <p:sp>
        <p:nvSpPr>
          <p:cNvPr id="4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5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C04709-3309-4B60-B4CC-9268E252ACA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A78F55-5B5E-446F-BE33-4F717476D09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683AD5-3317-4131-99D1-04222B6CE5B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1BE18D-3251-4DA8-B4C3-F9148426CF7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0F8F9C-6516-4325-97F1-FE4966EF266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FB3CBB-2808-43F2-AB53-62C18AA78B8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88AF4B-9615-47AB-A0FA-9B838A7F00E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3A2EFC-271D-4525-B5A1-5B261258636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82C4F4-F65D-43C1-A2C6-AF489F39288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E25168-C04D-4BDA-9CC7-6608C8363D7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ACD0CF-8506-442F-8EFE-AC2CF8850A0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noProof="0" smtClean="0"/>
              <a:t>Вставка клипа</a:t>
            </a:r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F34A98-6247-48B8-93D8-B3D7F3A1E4D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D7B000-7D9E-4C12-98C2-EC0BB4FCC89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828575-678B-4A73-BC66-D90F2BDB1F8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3C048B-B888-4718-9BF6-F3721A38947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FFEEA7-5A76-4270-AEF7-DE85CA555FD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A58563-7156-4F17-92DD-4F384DDF7EC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4C7515-D74C-4E17-8E82-A6CA610EB9A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EE3308-9EF2-44EF-9788-872793BEAAC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BED1C4-CEDF-4C02-80B6-A8C33B93DB7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1795A9-F7CA-4AB0-AF22-9AA732674AA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1F96FE-C00C-44E7-B1B0-02A6B50587B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30A1B8-84D7-46AB-863A-A6C4677A920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4EBF84-4691-4080-9D57-AE827AD72A5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C26B72-1EB2-45FC-B7D2-FDE7D1B69D9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047A7F-C639-46AE-A3C6-2BABA315641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8978D0-E495-4BD9-9E7D-A5B30F8BEC6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318A31-75D5-4430-B939-5AA4EA19C7F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BBF824-71B1-42CC-B336-CB2974584C4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6E9531-86E3-4C70-B137-F1E65D9D716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85358C-3A20-4A22-9C73-248F0D6968B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32DB5B-63FE-4A7A-A426-C92925F838B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B0518E-5CBF-4340-817C-75083609242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5F8555-55CF-4B38-BCE6-A79CD47865B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B19723-0212-4517-B34B-D989E81ABF7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D58D23-F812-44E5-97B7-7362AFF2D91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CF2BF7-5A62-4686-AF37-3A2C5F2AFD0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A6E80B-C3C1-437F-B115-6776D632486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389E81-7D6A-47EA-9948-2345193701B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0949A2-5E2F-4E20-A720-C00A58DFBD5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8AEDBC-3A2A-4FA0-9F15-8FDF0BD6366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5FF519-B4FF-4F32-8D86-3E783BFFDFC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3DD331-1B51-4750-B220-AA9531EE64E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FFB08E-A1BA-4B62-B800-88BDA6A05B1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9C62EB-AE9A-406C-9CCF-C5A7BB19DCE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92ADEA9-8643-4FD0-9AF1-80B2464F650A}" type="datetimeFigureOut">
              <a:rPr lang="ru-RU"/>
              <a:pPr>
                <a:defRPr/>
              </a:pPr>
              <a:t>30.04.2024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A44051-5086-4FE8-81AE-42D06603602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BF7B1A1-B916-43AC-9ABB-03649CF3B3B0}" type="datetimeFigureOut">
              <a:rPr lang="ru-RU"/>
              <a:pPr>
                <a:defRPr/>
              </a:pPr>
              <a:t>30.04.2024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26D1D-F766-4B81-9B85-04D0FCB80BA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98A8E06-20AB-4A82-949A-9D381ADDD45E}" type="datetimeFigureOut">
              <a:rPr lang="ru-RU"/>
              <a:pPr>
                <a:defRPr/>
              </a:pPr>
              <a:t>30.04.2024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0615BB-DEC6-4E6F-8171-DD8CFA33A81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CCA890F-1444-4274-B6E6-540D92C44839}" type="datetimeFigureOut">
              <a:rPr lang="ru-RU"/>
              <a:pPr>
                <a:defRPr/>
              </a:pPr>
              <a:t>30.04.2024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E57B67-7F2D-4C25-9743-54676E48165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BFCE8D9-F2C3-4ED0-A808-5821356F92CC}" type="datetimeFigureOut">
              <a:rPr lang="ru-RU"/>
              <a:pPr>
                <a:defRPr/>
              </a:pPr>
              <a:t>30.04.2024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09153C-47A2-4F47-9B61-09DE9DB9C66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D97682E-8409-4387-BC28-661CEC299532}" type="datetimeFigureOut">
              <a:rPr lang="ru-RU"/>
              <a:pPr>
                <a:defRPr/>
              </a:pPr>
              <a:t>30.04.2024</a:t>
            </a:fld>
            <a:endParaRPr lang="ru-RU"/>
          </a:p>
        </p:txBody>
      </p:sp>
      <p:sp>
        <p:nvSpPr>
          <p:cNvPr id="4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F04ED70-B351-4D03-911C-85ED083F0EC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2A0F48F-92F9-43F2-A84F-8BEA1756748D}" type="datetimeFigureOut">
              <a:rPr lang="ru-RU"/>
              <a:pPr>
                <a:defRPr/>
              </a:pPr>
              <a:t>30.04.2024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3FA9DF-7D1F-4075-B05C-B3A7E44884A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9DC59F4-65D2-403D-9FF1-EBC7A9D94CD1}" type="datetimeFigureOut">
              <a:rPr lang="ru-RU"/>
              <a:pPr>
                <a:defRPr/>
              </a:pPr>
              <a:t>30.04.2024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fld id="{78364518-3D74-4842-B15A-31A6BE6CC57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6D1E49E-47D8-49BB-9D58-D4EDD7F1090D}" type="datetimeFigureOut">
              <a:rPr lang="ru-RU"/>
              <a:pPr>
                <a:defRPr/>
              </a:pPr>
              <a:t>30.04.2024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AC4B50-6279-4FC9-B8C6-0CBE3AA0CC7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559D86C-3A08-48DE-BEC4-832D29A2724C}" type="datetimeFigureOut">
              <a:rPr lang="ru-RU"/>
              <a:pPr>
                <a:defRPr/>
              </a:pPr>
              <a:t>30.04.2024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D0057F-80E5-4241-9381-372A9C942DE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D506546-1438-4C76-915D-771E2B616657}" type="datetimeFigureOut">
              <a:rPr lang="ru-RU"/>
              <a:pPr>
                <a:defRPr/>
              </a:pPr>
              <a:t>30.04.2024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E731C5-4CA1-4069-BB5E-64539B84C8B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/>
            <a:ahLst/>
            <a:cxnLst>
              <a:cxn ang="0">
                <a:pos x="5799" y="10000"/>
              </a:cxn>
              <a:cxn ang="0">
                <a:pos x="5961" y="9880"/>
              </a:cxn>
              <a:cxn ang="0">
                <a:pos x="5988" y="9820"/>
              </a:cxn>
              <a:cxn ang="0">
                <a:pos x="8042" y="5260"/>
              </a:cxn>
              <a:cxn ang="0">
                <a:pos x="8042" y="4721"/>
              </a:cxn>
              <a:cxn ang="0">
                <a:pos x="5988" y="221"/>
              </a:cxn>
              <a:cxn ang="0">
                <a:pos x="5961" y="160"/>
              </a:cxn>
              <a:cxn ang="0">
                <a:pos x="5799" y="41"/>
              </a:cxn>
              <a:cxn ang="0">
                <a:pos x="18" y="0"/>
              </a:cxn>
              <a:cxn ang="0">
                <a:pos x="0" y="9991"/>
              </a:cxn>
              <a:cxn ang="0">
                <a:pos x="5799" y="10000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1B7596-5C81-4C57-A320-5498B81249A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B478757B-8AB2-4A28-9C64-A4BCF4BC6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1B7596-5C81-4C57-A320-5498B81249A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8757B-8AB2-4A28-9C64-A4BCF4BC6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1B7596-5C81-4C57-A320-5498B81249A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8757B-8AB2-4A28-9C64-A4BCF4BC6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1B7596-5C81-4C57-A320-5498B81249A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8757B-8AB2-4A28-9C64-A4BCF4BC6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1B7596-5C81-4C57-A320-5498B81249A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8757B-8AB2-4A28-9C64-A4BCF4BC6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1B7596-5C81-4C57-A320-5498B81249A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8757B-8AB2-4A28-9C64-A4BCF4BC6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1B7596-5C81-4C57-A320-5498B81249A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B478757B-8AB2-4A28-9C64-A4BCF4BC6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1B7596-5C81-4C57-A320-5498B81249A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B478757B-8AB2-4A28-9C64-A4BCF4BC6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D51B7596-5C81-4C57-A320-5498B81249A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B478757B-8AB2-4A28-9C64-A4BCF4BC6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1B7596-5C81-4C57-A320-5498B81249A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B478757B-8AB2-4A28-9C64-A4BCF4BC6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1B7596-5C81-4C57-A320-5498B81249A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8757B-8AB2-4A28-9C64-A4BCF4BC6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1B7596-5C81-4C57-A320-5498B81249A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8757B-8AB2-4A28-9C64-A4BCF4BC63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17" Type="http://schemas.openxmlformats.org/officeDocument/2006/relationships/theme" Target="../theme/theme7.xml"/><Relationship Id="rId2" Type="http://schemas.openxmlformats.org/officeDocument/2006/relationships/slideLayout" Target="../slideLayouts/slideLayout70.xml"/><Relationship Id="rId16" Type="http://schemas.openxmlformats.org/officeDocument/2006/relationships/slideLayout" Target="../slideLayouts/slideLayout84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slideLayout" Target="../slideLayouts/slideLayout8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Линия 30"/>
          <p:cNvSpPr>
            <a:spLocks noChangeShapeType="1"/>
          </p:cNvSpPr>
          <p:nvPr/>
        </p:nvSpPr>
        <p:spPr bwMode="auto">
          <a:xfrm>
            <a:off x="250825" y="6508750"/>
            <a:ext cx="861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7" name="Прямоуг. 39"/>
          <p:cNvSpPr>
            <a:spLocks noChangeArrowheads="1"/>
          </p:cNvSpPr>
          <p:nvPr/>
        </p:nvSpPr>
        <p:spPr bwMode="gray">
          <a:xfrm>
            <a:off x="8859838" y="0"/>
            <a:ext cx="284162" cy="6884988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sp>
        <p:nvSpPr>
          <p:cNvPr id="1028" name="Автофигура 40"/>
          <p:cNvSpPr>
            <a:spLocks noChangeArrowheads="1"/>
          </p:cNvSpPr>
          <p:nvPr/>
        </p:nvSpPr>
        <p:spPr bwMode="gray">
          <a:xfrm rot="10800000" flipH="1">
            <a:off x="8353425" y="0"/>
            <a:ext cx="685800" cy="755650"/>
          </a:xfrm>
          <a:prstGeom prst="homePlate">
            <a:avLst>
              <a:gd name="adj" fmla="val 25000"/>
            </a:avLst>
          </a:prstGeom>
          <a:gradFill rotWithShape="1">
            <a:gsLst>
              <a:gs pos="0">
                <a:srgbClr val="000066"/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sp>
        <p:nvSpPr>
          <p:cNvPr id="1029" name="Автофигура 41"/>
          <p:cNvSpPr>
            <a:spLocks noChangeArrowheads="1"/>
          </p:cNvSpPr>
          <p:nvPr/>
        </p:nvSpPr>
        <p:spPr bwMode="gray">
          <a:xfrm rot="10800000" flipH="1">
            <a:off x="7896225" y="0"/>
            <a:ext cx="685800" cy="755650"/>
          </a:xfrm>
          <a:prstGeom prst="homePlate">
            <a:avLst>
              <a:gd name="adj" fmla="val 25000"/>
            </a:avLst>
          </a:prstGeom>
          <a:gradFill rotWithShape="1">
            <a:gsLst>
              <a:gs pos="0">
                <a:srgbClr val="000066"/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sp>
        <p:nvSpPr>
          <p:cNvPr id="2" name="Прямоуг.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" y="6461125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3" name="Прямоуг.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62638" y="6461125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32" name="Прямоуг. 29"/>
          <p:cNvSpPr>
            <a:spLocks noChangeArrowheads="1"/>
          </p:cNvSpPr>
          <p:nvPr/>
        </p:nvSpPr>
        <p:spPr bwMode="ltGray">
          <a:xfrm>
            <a:off x="8859838" y="0"/>
            <a:ext cx="284162" cy="6884988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sp>
        <p:nvSpPr>
          <p:cNvPr id="1033" name="Автофигура 33"/>
          <p:cNvSpPr>
            <a:spLocks noChangeArrowheads="1"/>
          </p:cNvSpPr>
          <p:nvPr/>
        </p:nvSpPr>
        <p:spPr bwMode="ltGray">
          <a:xfrm rot="10800000" flipH="1">
            <a:off x="8353425" y="0"/>
            <a:ext cx="685800" cy="755650"/>
          </a:xfrm>
          <a:prstGeom prst="homePlate">
            <a:avLst>
              <a:gd name="adj" fmla="val 25000"/>
            </a:avLst>
          </a:prstGeom>
          <a:gradFill rotWithShape="1">
            <a:gsLst>
              <a:gs pos="0">
                <a:srgbClr val="000066"/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sp>
        <p:nvSpPr>
          <p:cNvPr id="1034" name="Автофигура 31"/>
          <p:cNvSpPr>
            <a:spLocks noChangeArrowheads="1"/>
          </p:cNvSpPr>
          <p:nvPr/>
        </p:nvSpPr>
        <p:spPr bwMode="ltGray">
          <a:xfrm rot="10800000" flipH="1">
            <a:off x="7896225" y="0"/>
            <a:ext cx="685800" cy="755650"/>
          </a:xfrm>
          <a:prstGeom prst="homePlate">
            <a:avLst>
              <a:gd name="adj" fmla="val 25000"/>
            </a:avLst>
          </a:prstGeom>
          <a:gradFill rotWithShape="1">
            <a:gsLst>
              <a:gs pos="0">
                <a:srgbClr val="000066"/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sp>
        <p:nvSpPr>
          <p:cNvPr id="1035" name="Автофигура 43"/>
          <p:cNvSpPr>
            <a:spLocks noChangeArrowheads="1"/>
          </p:cNvSpPr>
          <p:nvPr/>
        </p:nvSpPr>
        <p:spPr bwMode="gray">
          <a:xfrm rot="10800000" flipH="1">
            <a:off x="7604125" y="0"/>
            <a:ext cx="549275" cy="755650"/>
          </a:xfrm>
          <a:prstGeom prst="homePlate">
            <a:avLst>
              <a:gd name="adj" fmla="val 25000"/>
            </a:avLst>
          </a:prstGeom>
          <a:solidFill>
            <a:srgbClr val="6CA5D8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sp>
        <p:nvSpPr>
          <p:cNvPr id="1036" name="Прямоуг. 44"/>
          <p:cNvSpPr>
            <a:spLocks noChangeArrowheads="1"/>
          </p:cNvSpPr>
          <p:nvPr/>
        </p:nvSpPr>
        <p:spPr bwMode="gray">
          <a:xfrm>
            <a:off x="3886200" y="0"/>
            <a:ext cx="3825875" cy="758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6CA5D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sp>
        <p:nvSpPr>
          <p:cNvPr id="1037" name="Автофигура 34"/>
          <p:cNvSpPr>
            <a:spLocks noChangeArrowheads="1"/>
          </p:cNvSpPr>
          <p:nvPr/>
        </p:nvSpPr>
        <p:spPr bwMode="gray">
          <a:xfrm rot="10800000" flipH="1">
            <a:off x="7477125" y="0"/>
            <a:ext cx="676275" cy="752475"/>
          </a:xfrm>
          <a:prstGeom prst="homePlate">
            <a:avLst>
              <a:gd name="adj" fmla="val 25000"/>
            </a:avLst>
          </a:prstGeom>
          <a:solidFill>
            <a:srgbClr val="6CA5D8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graphicFrame>
        <p:nvGraphicFramePr>
          <p:cNvPr id="1038" name="Объект 28"/>
          <p:cNvGraphicFramePr>
            <a:graphicFrameLocks noChangeAspect="1"/>
          </p:cNvGraphicFramePr>
          <p:nvPr/>
        </p:nvGraphicFramePr>
        <p:xfrm>
          <a:off x="0" y="11113"/>
          <a:ext cx="3910013" cy="3757612"/>
        </p:xfrm>
        <a:graphic>
          <a:graphicData uri="http://schemas.openxmlformats.org/presentationml/2006/ole">
            <p:oleObj spid="_x0000_s1026" name="Image" r:id="rId15" imgW="5320635" imgH="5168254" progId="">
              <p:embed/>
            </p:oleObj>
          </a:graphicData>
        </a:graphic>
      </p:graphicFrame>
      <p:sp>
        <p:nvSpPr>
          <p:cNvPr id="1039" name="Прямоуг.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122238"/>
            <a:ext cx="74676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Образец заголовка</a:t>
            </a:r>
          </a:p>
        </p:txBody>
      </p:sp>
      <p:sp>
        <p:nvSpPr>
          <p:cNvPr id="1040" name="Прямоуг.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Образец текста</a:t>
            </a:r>
          </a:p>
          <a:p>
            <a:pPr lvl="1"/>
            <a:r>
              <a:rPr lang="en-US" altLang="ru-RU" smtClean="0"/>
              <a:t>Второй уровень</a:t>
            </a:r>
          </a:p>
          <a:p>
            <a:pPr lvl="2"/>
            <a:r>
              <a:rPr lang="en-US" altLang="ru-RU" smtClean="0"/>
              <a:t>Третий уровень</a:t>
            </a:r>
          </a:p>
          <a:p>
            <a:pPr lvl="3"/>
            <a:r>
              <a:rPr lang="en-US" altLang="ru-RU" smtClean="0"/>
              <a:t>Четвертый уровень</a:t>
            </a:r>
          </a:p>
          <a:p>
            <a:pPr lvl="4"/>
            <a:r>
              <a:rPr lang="en-US" altLang="ru-RU" smtClean="0"/>
              <a:t>Пятый уровень</a:t>
            </a:r>
          </a:p>
        </p:txBody>
      </p:sp>
      <p:sp>
        <p:nvSpPr>
          <p:cNvPr id="1030" name="Прямоуг.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048000" y="6483350"/>
            <a:ext cx="2133600" cy="24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  <p:sldLayoutId id="2147483853" r:id="rId12"/>
  </p:sldLayoutIdLst>
  <p:transition spd="slow">
    <p:wip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66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hlink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333399"/>
            </a:gs>
            <a:gs pos="100000">
              <a:srgbClr val="181847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E8DDC754-08F5-4B11-983B-8A7FDCE5393E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  <p:sldLayoutId id="2147483866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8E4AA5B8-BE40-46A0-A2D9-28EC7EA1F6BB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75" r:id="rId8"/>
    <p:sldLayoutId id="2147483876" r:id="rId9"/>
    <p:sldLayoutId id="2147483877" r:id="rId10"/>
    <p:sldLayoutId id="2147483878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D0858E96-D6BE-4B28-AF2A-1A1953A712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  <p:sldLayoutId id="2147483882" r:id="rId3"/>
    <p:sldLayoutId id="2147483883" r:id="rId4"/>
    <p:sldLayoutId id="2147483884" r:id="rId5"/>
    <p:sldLayoutId id="2147483885" r:id="rId6"/>
    <p:sldLayoutId id="2147483886" r:id="rId7"/>
    <p:sldLayoutId id="2147483887" r:id="rId8"/>
    <p:sldLayoutId id="2147483888" r:id="rId9"/>
    <p:sldLayoutId id="2147483889" r:id="rId10"/>
    <p:sldLayoutId id="214748389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52167752-E27C-4916-B834-A37C33621DEC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93" r:id="rId2"/>
    <p:sldLayoutId id="2147483894" r:id="rId3"/>
    <p:sldLayoutId id="2147483895" r:id="rId4"/>
    <p:sldLayoutId id="2147483896" r:id="rId5"/>
    <p:sldLayoutId id="2147483897" r:id="rId6"/>
    <p:sldLayoutId id="2147483898" r:id="rId7"/>
    <p:sldLayoutId id="2147483899" r:id="rId8"/>
    <p:sldLayoutId id="2147483900" r:id="rId9"/>
    <p:sldLayoutId id="2147483901" r:id="rId10"/>
    <p:sldLayoutId id="2147483902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AAAAAA"/>
            </a:gs>
            <a:gs pos="30000">
              <a:srgbClr val="CBCBCB"/>
            </a:gs>
            <a:gs pos="100000">
              <a:srgbClr val="FFFFFF"/>
            </a:gs>
          </a:gsLst>
          <a:lin ang="1296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614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614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rgbClr val="3B3B3B">
                    <a:shade val="50000"/>
                  </a:srgbClr>
                </a:solidFill>
                <a:latin typeface="Arial"/>
              </a:defRPr>
            </a:lvl1pPr>
          </a:lstStyle>
          <a:p>
            <a:pPr>
              <a:defRPr/>
            </a:pPr>
            <a:fld id="{AAAAF9AE-D9F6-4CF9-9451-9B3168CFEB97}" type="datetimeFigureOut">
              <a:rPr lang="ru-RU"/>
              <a:pPr>
                <a:defRPr/>
              </a:pPr>
              <a:t>30.04.2024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rgbClr val="3B3B3B">
                    <a:shade val="50000"/>
                  </a:srgbClr>
                </a:solidFill>
                <a:latin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292929"/>
                </a:solidFill>
              </a:defRPr>
            </a:lvl1pPr>
          </a:lstStyle>
          <a:p>
            <a:fld id="{E015292B-78ED-4176-AA6D-0FE7A2575C5B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2" r:id="rId9"/>
    <p:sldLayoutId id="2147483913" r:id="rId10"/>
    <p:sldLayoutId id="2147483914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1" fontAlgn="base" hangingPunct="1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1" fontAlgn="base" hangingPunct="1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/>
            </p:cNvSpPr>
            <p:nvPr/>
          </p:nvSpPr>
          <p:spPr bwMode="auto">
            <a:xfrm>
              <a:off x="2487613" y="2284222"/>
              <a:ext cx="85633" cy="534098"/>
            </a:xfrm>
            <a:custGeom>
              <a:avLst/>
              <a:gdLst/>
              <a:ahLst/>
              <a:cxnLst>
                <a:cxn ang="0">
                  <a:pos x="22" y="136"/>
                </a:cxn>
                <a:cxn ang="0">
                  <a:pos x="17" y="8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20" y="124"/>
                </a:cxn>
                <a:cxn ang="0">
                  <a:pos x="22" y="136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/>
            </p:cNvSpPr>
            <p:nvPr/>
          </p:nvSpPr>
          <p:spPr bwMode="auto">
            <a:xfrm>
              <a:off x="2596601" y="2779108"/>
              <a:ext cx="550779" cy="1978191"/>
            </a:xfrm>
            <a:custGeom>
              <a:avLst/>
              <a:gdLst/>
              <a:ahLst/>
              <a:cxnLst>
                <a:cxn ang="0">
                  <a:pos x="86" y="350"/>
                </a:cxn>
                <a:cxn ang="0">
                  <a:pos x="139" y="504"/>
                </a:cxn>
                <a:cxn ang="0">
                  <a:pos x="140" y="478"/>
                </a:cxn>
                <a:cxn ang="0">
                  <a:pos x="95" y="347"/>
                </a:cxn>
                <a:cxn ang="0">
                  <a:pos x="0" y="0"/>
                </a:cxn>
                <a:cxn ang="0">
                  <a:pos x="6" y="61"/>
                </a:cxn>
                <a:cxn ang="0">
                  <a:pos x="86" y="350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/>
            </p:cNvSpPr>
            <p:nvPr/>
          </p:nvSpPr>
          <p:spPr bwMode="auto">
            <a:xfrm>
              <a:off x="3174627" y="4730255"/>
              <a:ext cx="519639" cy="1210171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0" y="0"/>
                </a:cxn>
                <a:cxn ang="0">
                  <a:pos x="0" y="29"/>
                </a:cxn>
                <a:cxn ang="0">
                  <a:pos x="68" y="194"/>
                </a:cxn>
                <a:cxn ang="0">
                  <a:pos x="123" y="308"/>
                </a:cxn>
                <a:cxn ang="0">
                  <a:pos x="132" y="308"/>
                </a:cxn>
                <a:cxn ang="0">
                  <a:pos x="77" y="190"/>
                </a:cxn>
                <a:cxn ang="0">
                  <a:pos x="8" y="22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/>
            </p:cNvSpPr>
            <p:nvPr/>
          </p:nvSpPr>
          <p:spPr bwMode="auto">
            <a:xfrm>
              <a:off x="3305023" y="5630785"/>
              <a:ext cx="145967" cy="309641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37" y="79"/>
                </a:cxn>
                <a:cxn ang="0">
                  <a:pos x="0" y="0"/>
                </a:cxn>
                <a:cxn ang="0">
                  <a:pos x="28" y="79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/>
            </p:cNvSpPr>
            <p:nvPr/>
          </p:nvSpPr>
          <p:spPr bwMode="auto">
            <a:xfrm>
              <a:off x="2573246" y="2818321"/>
              <a:ext cx="700637" cy="2834099"/>
            </a:xfrm>
            <a:custGeom>
              <a:avLst/>
              <a:gdLst/>
              <a:ahLst/>
              <a:cxnLst>
                <a:cxn ang="0">
                  <a:pos x="162" y="660"/>
                </a:cxn>
                <a:cxn ang="0">
                  <a:pos x="116" y="534"/>
                </a:cxn>
                <a:cxn ang="0">
                  <a:pos x="40" y="236"/>
                </a:cxn>
                <a:cxn ang="0">
                  <a:pos x="12" y="51"/>
                </a:cxn>
                <a:cxn ang="0">
                  <a:pos x="0" y="0"/>
                </a:cxn>
                <a:cxn ang="0">
                  <a:pos x="33" y="237"/>
                </a:cxn>
                <a:cxn ang="0">
                  <a:pos x="107" y="537"/>
                </a:cxn>
                <a:cxn ang="0">
                  <a:pos x="160" y="681"/>
                </a:cxn>
                <a:cxn ang="0">
                  <a:pos x="178" y="722"/>
                </a:cxn>
                <a:cxn ang="0">
                  <a:pos x="174" y="708"/>
                </a:cxn>
                <a:cxn ang="0">
                  <a:pos x="162" y="660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/>
            </p:cNvSpPr>
            <p:nvPr/>
          </p:nvSpPr>
          <p:spPr bwMode="auto">
            <a:xfrm>
              <a:off x="2507075" y="285750"/>
              <a:ext cx="89526" cy="2493358"/>
            </a:xfrm>
            <a:custGeom>
              <a:avLst/>
              <a:gdLst/>
              <a:ahLst/>
              <a:cxnLst>
                <a:cxn ang="0">
                  <a:pos x="11" y="577"/>
                </a:cxn>
                <a:cxn ang="0">
                  <a:pos x="12" y="589"/>
                </a:cxn>
                <a:cxn ang="0">
                  <a:pos x="22" y="632"/>
                </a:cxn>
                <a:cxn ang="0">
                  <a:pos x="23" y="635"/>
                </a:cxn>
                <a:cxn ang="0">
                  <a:pos x="17" y="576"/>
                </a:cxn>
                <a:cxn ang="0">
                  <a:pos x="5" y="269"/>
                </a:cxn>
                <a:cxn ang="0">
                  <a:pos x="15" y="0"/>
                </a:cxn>
                <a:cxn ang="0">
                  <a:pos x="12" y="0"/>
                </a:cxn>
                <a:cxn ang="0">
                  <a:pos x="1" y="269"/>
                </a:cxn>
                <a:cxn ang="0">
                  <a:pos x="11" y="577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/>
            </p:cNvSpPr>
            <p:nvPr/>
          </p:nvSpPr>
          <p:spPr bwMode="auto">
            <a:xfrm>
              <a:off x="2553784" y="2599273"/>
              <a:ext cx="68118" cy="4205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56"/>
                </a:cxn>
                <a:cxn ang="0">
                  <a:pos x="17" y="107"/>
                </a:cxn>
                <a:cxn ang="0">
                  <a:pos x="11" y="46"/>
                </a:cxn>
                <a:cxn ang="0">
                  <a:pos x="10" y="43"/>
                </a:cxn>
                <a:cxn ang="0">
                  <a:pos x="0" y="0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/>
            </p:cNvSpPr>
            <p:nvPr/>
          </p:nvSpPr>
          <p:spPr bwMode="auto">
            <a:xfrm>
              <a:off x="3143488" y="4757298"/>
              <a:ext cx="161535" cy="8734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93"/>
                </a:cxn>
                <a:cxn ang="0">
                  <a:pos x="17" y="166"/>
                </a:cxn>
                <a:cxn ang="0">
                  <a:pos x="24" y="184"/>
                </a:cxn>
                <a:cxn ang="0">
                  <a:pos x="41" y="222"/>
                </a:cxn>
                <a:cxn ang="0">
                  <a:pos x="38" y="212"/>
                </a:cxn>
                <a:cxn ang="0">
                  <a:pos x="13" y="92"/>
                </a:cxn>
                <a:cxn ang="0">
                  <a:pos x="8" y="22"/>
                </a:cxn>
                <a:cxn ang="0">
                  <a:pos x="7" y="18"/>
                </a:cxn>
                <a:cxn ang="0">
                  <a:pos x="0" y="0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/>
            </p:cNvSpPr>
            <p:nvPr/>
          </p:nvSpPr>
          <p:spPr bwMode="auto">
            <a:xfrm>
              <a:off x="3147380" y="1282282"/>
              <a:ext cx="1769108" cy="3447973"/>
            </a:xfrm>
            <a:custGeom>
              <a:avLst/>
              <a:gdLst/>
              <a:ahLst/>
              <a:cxnLst>
                <a:cxn ang="0">
                  <a:pos x="7" y="854"/>
                </a:cxn>
                <a:cxn ang="0">
                  <a:pos x="50" y="613"/>
                </a:cxn>
                <a:cxn ang="0">
                  <a:pos x="149" y="388"/>
                </a:cxn>
                <a:cxn ang="0">
                  <a:pos x="285" y="183"/>
                </a:cxn>
                <a:cxn ang="0">
                  <a:pos x="364" y="89"/>
                </a:cxn>
                <a:cxn ang="0">
                  <a:pos x="406" y="44"/>
                </a:cxn>
                <a:cxn ang="0">
                  <a:pos x="450" y="1"/>
                </a:cxn>
                <a:cxn ang="0">
                  <a:pos x="450" y="0"/>
                </a:cxn>
                <a:cxn ang="0">
                  <a:pos x="405" y="43"/>
                </a:cxn>
                <a:cxn ang="0">
                  <a:pos x="363" y="88"/>
                </a:cxn>
                <a:cxn ang="0">
                  <a:pos x="283" y="181"/>
                </a:cxn>
                <a:cxn ang="0">
                  <a:pos x="145" y="386"/>
                </a:cxn>
                <a:cxn ang="0">
                  <a:pos x="45" y="611"/>
                </a:cxn>
                <a:cxn ang="0">
                  <a:pos x="0" y="854"/>
                </a:cxn>
                <a:cxn ang="0">
                  <a:pos x="0" y="859"/>
                </a:cxn>
                <a:cxn ang="0">
                  <a:pos x="7" y="878"/>
                </a:cxn>
                <a:cxn ang="0">
                  <a:pos x="7" y="854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/>
            </p:cNvSpPr>
            <p:nvPr/>
          </p:nvSpPr>
          <p:spPr bwMode="auto">
            <a:xfrm>
              <a:off x="3273883" y="5652419"/>
              <a:ext cx="138182" cy="28800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6" y="73"/>
                </a:cxn>
                <a:cxn ang="0">
                  <a:pos x="35" y="73"/>
                </a:cxn>
                <a:cxn ang="0">
                  <a:pos x="0" y="0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/>
            </p:cNvSpPr>
            <p:nvPr/>
          </p:nvSpPr>
          <p:spPr bwMode="auto">
            <a:xfrm>
              <a:off x="3143488" y="4655887"/>
              <a:ext cx="31139" cy="189300"/>
            </a:xfrm>
            <a:custGeom>
              <a:avLst/>
              <a:gdLst/>
              <a:ahLst/>
              <a:cxnLst>
                <a:cxn ang="0">
                  <a:pos x="7" y="44"/>
                </a:cxn>
                <a:cxn ang="0">
                  <a:pos x="8" y="48"/>
                </a:cxn>
                <a:cxn ang="0">
                  <a:pos x="8" y="19"/>
                </a:cxn>
                <a:cxn ang="0">
                  <a:pos x="1" y="0"/>
                </a:cxn>
                <a:cxn ang="0">
                  <a:pos x="0" y="26"/>
                </a:cxn>
                <a:cxn ang="0">
                  <a:pos x="7" y="44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/>
            </p:cNvSpPr>
            <p:nvPr/>
          </p:nvSpPr>
          <p:spPr bwMode="auto">
            <a:xfrm>
              <a:off x="3211605" y="5410385"/>
              <a:ext cx="202406" cy="530041"/>
            </a:xfrm>
            <a:custGeom>
              <a:avLst/>
              <a:gdLst/>
              <a:ahLst/>
              <a:cxnLst>
                <a:cxn ang="0">
                  <a:pos x="7" y="18"/>
                </a:cxn>
                <a:cxn ang="0">
                  <a:pos x="0" y="0"/>
                </a:cxn>
                <a:cxn ang="0">
                  <a:pos x="12" y="48"/>
                </a:cxn>
                <a:cxn ang="0">
                  <a:pos x="16" y="62"/>
                </a:cxn>
                <a:cxn ang="0">
                  <a:pos x="51" y="135"/>
                </a:cxn>
                <a:cxn ang="0">
                  <a:pos x="52" y="135"/>
                </a:cxn>
                <a:cxn ang="0">
                  <a:pos x="24" y="56"/>
                </a:cxn>
                <a:cxn ang="0">
                  <a:pos x="7" y="18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3" name="Group 48"/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1034" name="Freeform 27"/>
            <p:cNvSpPr>
              <a:spLocks/>
            </p:cNvSpPr>
            <p:nvPr/>
          </p:nvSpPr>
          <p:spPr bwMode="auto">
            <a:xfrm>
              <a:off x="6627813" y="195717"/>
              <a:ext cx="409575" cy="3645937"/>
            </a:xfrm>
            <a:custGeom>
              <a:avLst/>
              <a:gdLst/>
              <a:ahLst/>
              <a:cxnLst>
                <a:cxn ang="0">
                  <a:pos x="7" y="210"/>
                </a:cxn>
                <a:cxn ang="0">
                  <a:pos x="26" y="445"/>
                </a:cxn>
                <a:cxn ang="0">
                  <a:pos x="57" y="679"/>
                </a:cxn>
                <a:cxn ang="0">
                  <a:pos x="101" y="911"/>
                </a:cxn>
                <a:cxn ang="0">
                  <a:pos x="103" y="920"/>
                </a:cxn>
                <a:cxn ang="0">
                  <a:pos x="99" y="874"/>
                </a:cxn>
                <a:cxn ang="0">
                  <a:pos x="99" y="866"/>
                </a:cxn>
                <a:cxn ang="0">
                  <a:pos x="63" y="678"/>
                </a:cxn>
                <a:cxn ang="0">
                  <a:pos x="30" y="444"/>
                </a:cxn>
                <a:cxn ang="0">
                  <a:pos x="9" y="209"/>
                </a:cxn>
                <a:cxn ang="0">
                  <a:pos x="3" y="92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1" y="92"/>
                </a:cxn>
                <a:cxn ang="0">
                  <a:pos x="7" y="210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/>
            </p:cNvSpPr>
            <p:nvPr/>
          </p:nvSpPr>
          <p:spPr bwMode="auto">
            <a:xfrm>
              <a:off x="7061200" y="3771945"/>
              <a:ext cx="350838" cy="1310012"/>
            </a:xfrm>
            <a:custGeom>
              <a:avLst/>
              <a:gdLst/>
              <a:ahLst/>
              <a:cxnLst>
                <a:cxn ang="0">
                  <a:pos x="53" y="229"/>
                </a:cxn>
                <a:cxn ang="0">
                  <a:pos x="88" y="330"/>
                </a:cxn>
                <a:cxn ang="0">
                  <a:pos x="88" y="308"/>
                </a:cxn>
                <a:cxn ang="0">
                  <a:pos x="88" y="304"/>
                </a:cxn>
                <a:cxn ang="0">
                  <a:pos x="62" y="226"/>
                </a:cxn>
                <a:cxn ang="0">
                  <a:pos x="0" y="0"/>
                </a:cxn>
                <a:cxn ang="0">
                  <a:pos x="7" y="63"/>
                </a:cxn>
                <a:cxn ang="0">
                  <a:pos x="53" y="229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/>
            </p:cNvSpPr>
            <p:nvPr/>
          </p:nvSpPr>
          <p:spPr bwMode="auto">
            <a:xfrm>
              <a:off x="7439025" y="5053021"/>
              <a:ext cx="357188" cy="820730"/>
            </a:xfrm>
            <a:custGeom>
              <a:avLst/>
              <a:gdLst/>
              <a:ahLst/>
              <a:cxnLst>
                <a:cxn ang="0">
                  <a:pos x="6" y="15"/>
                </a:cxn>
                <a:cxn ang="0">
                  <a:pos x="0" y="0"/>
                </a:cxn>
                <a:cxn ang="0">
                  <a:pos x="1" y="29"/>
                </a:cxn>
                <a:cxn ang="0">
                  <a:pos x="42" y="127"/>
                </a:cxn>
                <a:cxn ang="0">
                  <a:pos x="80" y="207"/>
                </a:cxn>
                <a:cxn ang="0">
                  <a:pos x="90" y="207"/>
                </a:cxn>
                <a:cxn ang="0">
                  <a:pos x="50" y="123"/>
                </a:cxn>
                <a:cxn ang="0">
                  <a:pos x="6" y="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/>
            </p:cNvSpPr>
            <p:nvPr/>
          </p:nvSpPr>
          <p:spPr bwMode="auto">
            <a:xfrm>
              <a:off x="7037388" y="3811403"/>
              <a:ext cx="457200" cy="1853219"/>
            </a:xfrm>
            <a:custGeom>
              <a:avLst/>
              <a:gdLst/>
              <a:ahLst/>
              <a:cxnLst>
                <a:cxn ang="0">
                  <a:pos x="101" y="409"/>
                </a:cxn>
                <a:cxn ang="0">
                  <a:pos x="78" y="344"/>
                </a:cxn>
                <a:cxn ang="0">
                  <a:pos x="29" y="151"/>
                </a:cxn>
                <a:cxn ang="0">
                  <a:pos x="13" y="53"/>
                </a:cxn>
                <a:cxn ang="0">
                  <a:pos x="0" y="0"/>
                </a:cxn>
                <a:cxn ang="0">
                  <a:pos x="21" y="152"/>
                </a:cxn>
                <a:cxn ang="0">
                  <a:pos x="69" y="347"/>
                </a:cxn>
                <a:cxn ang="0">
                  <a:pos x="103" y="441"/>
                </a:cxn>
                <a:cxn ang="0">
                  <a:pos x="115" y="467"/>
                </a:cxn>
                <a:cxn ang="0">
                  <a:pos x="112" y="458"/>
                </a:cxn>
                <a:cxn ang="0">
                  <a:pos x="101" y="409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/>
            </p:cNvSpPr>
            <p:nvPr/>
          </p:nvSpPr>
          <p:spPr bwMode="auto">
            <a:xfrm>
              <a:off x="6992938" y="1263719"/>
              <a:ext cx="144462" cy="2508226"/>
            </a:xfrm>
            <a:custGeom>
              <a:avLst/>
              <a:gdLst/>
              <a:ahLst/>
              <a:cxnLst>
                <a:cxn ang="0">
                  <a:pos x="17" y="633"/>
                </a:cxn>
                <a:cxn ang="0">
                  <a:pos x="13" y="597"/>
                </a:cxn>
                <a:cxn ang="0">
                  <a:pos x="5" y="398"/>
                </a:cxn>
                <a:cxn ang="0">
                  <a:pos x="13" y="198"/>
                </a:cxn>
                <a:cxn ang="0">
                  <a:pos x="22" y="99"/>
                </a:cxn>
                <a:cxn ang="0">
                  <a:pos x="36" y="0"/>
                </a:cxn>
                <a:cxn ang="0">
                  <a:pos x="35" y="0"/>
                </a:cxn>
                <a:cxn ang="0">
                  <a:pos x="20" y="99"/>
                </a:cxn>
                <a:cxn ang="0">
                  <a:pos x="10" y="198"/>
                </a:cxn>
                <a:cxn ang="0">
                  <a:pos x="1" y="398"/>
                </a:cxn>
                <a:cxn ang="0">
                  <a:pos x="7" y="589"/>
                </a:cxn>
                <a:cxn ang="0">
                  <a:pos x="16" y="632"/>
                </a:cxn>
                <a:cxn ang="0">
                  <a:pos x="17" y="633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/>
            </p:cNvSpPr>
            <p:nvPr/>
          </p:nvSpPr>
          <p:spPr bwMode="auto">
            <a:xfrm>
              <a:off x="7526338" y="5640947"/>
              <a:ext cx="111125" cy="232804"/>
            </a:xfrm>
            <a:custGeom>
              <a:avLst/>
              <a:gdLst/>
              <a:ahLst/>
              <a:cxnLst>
                <a:cxn ang="0">
                  <a:pos x="22" y="59"/>
                </a:cxn>
                <a:cxn ang="0">
                  <a:pos x="28" y="59"/>
                </a:cxn>
                <a:cxn ang="0">
                  <a:pos x="0" y="0"/>
                </a:cxn>
                <a:cxn ang="0">
                  <a:pos x="22" y="59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/>
            </p:cNvSpPr>
            <p:nvPr/>
          </p:nvSpPr>
          <p:spPr bwMode="auto">
            <a:xfrm>
              <a:off x="7021513" y="3598329"/>
              <a:ext cx="68262" cy="424833"/>
            </a:xfrm>
            <a:custGeom>
              <a:avLst/>
              <a:gdLst/>
              <a:ahLst/>
              <a:cxnLst>
                <a:cxn ang="0">
                  <a:pos x="4" y="54"/>
                </a:cxn>
                <a:cxn ang="0">
                  <a:pos x="17" y="107"/>
                </a:cxn>
                <a:cxn ang="0">
                  <a:pos x="10" y="44"/>
                </a:cxn>
                <a:cxn ang="0">
                  <a:pos x="9" y="43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" y="54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/>
            </p:cNvSpPr>
            <p:nvPr/>
          </p:nvSpPr>
          <p:spPr bwMode="auto">
            <a:xfrm>
              <a:off x="7412038" y="2802588"/>
              <a:ext cx="1168400" cy="2250433"/>
            </a:xfrm>
            <a:custGeom>
              <a:avLst/>
              <a:gdLst/>
              <a:ahLst/>
              <a:cxnLst>
                <a:cxn ang="0">
                  <a:pos x="8" y="553"/>
                </a:cxn>
                <a:cxn ang="0">
                  <a:pos x="35" y="397"/>
                </a:cxn>
                <a:cxn ang="0">
                  <a:pos x="99" y="252"/>
                </a:cxn>
                <a:cxn ang="0">
                  <a:pos x="187" y="119"/>
                </a:cxn>
                <a:cxn ang="0">
                  <a:pos x="238" y="58"/>
                </a:cxn>
                <a:cxn ang="0">
                  <a:pos x="265" y="28"/>
                </a:cxn>
                <a:cxn ang="0">
                  <a:pos x="294" y="0"/>
                </a:cxn>
                <a:cxn ang="0">
                  <a:pos x="293" y="0"/>
                </a:cxn>
                <a:cxn ang="0">
                  <a:pos x="264" y="27"/>
                </a:cxn>
                <a:cxn ang="0">
                  <a:pos x="237" y="56"/>
                </a:cxn>
                <a:cxn ang="0">
                  <a:pos x="185" y="117"/>
                </a:cxn>
                <a:cxn ang="0">
                  <a:pos x="95" y="249"/>
                </a:cxn>
                <a:cxn ang="0">
                  <a:pos x="30" y="396"/>
                </a:cxn>
                <a:cxn ang="0">
                  <a:pos x="0" y="549"/>
                </a:cxn>
                <a:cxn ang="0">
                  <a:pos x="7" y="568"/>
                </a:cxn>
                <a:cxn ang="0">
                  <a:pos x="8" y="553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/>
            </p:cNvSpPr>
            <p:nvPr/>
          </p:nvSpPr>
          <p:spPr bwMode="auto">
            <a:xfrm>
              <a:off x="7494588" y="5664622"/>
              <a:ext cx="100012" cy="2091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53"/>
                </a:cxn>
                <a:cxn ang="0">
                  <a:pos x="25" y="53"/>
                </a:cxn>
                <a:cxn ang="0">
                  <a:pos x="0" y="0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/>
            </p:cNvSpPr>
            <p:nvPr/>
          </p:nvSpPr>
          <p:spPr bwMode="auto">
            <a:xfrm>
              <a:off x="7412038" y="5081957"/>
              <a:ext cx="114300" cy="55899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89"/>
                </a:cxn>
                <a:cxn ang="0">
                  <a:pos x="18" y="117"/>
                </a:cxn>
                <a:cxn ang="0">
                  <a:pos x="29" y="141"/>
                </a:cxn>
                <a:cxn ang="0">
                  <a:pos x="27" y="135"/>
                </a:cxn>
                <a:cxn ang="0">
                  <a:pos x="8" y="22"/>
                </a:cxn>
                <a:cxn ang="0">
                  <a:pos x="4" y="11"/>
                </a:cxn>
                <a:cxn ang="0">
                  <a:pos x="0" y="0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/>
            </p:cNvSpPr>
            <p:nvPr/>
          </p:nvSpPr>
          <p:spPr bwMode="auto">
            <a:xfrm>
              <a:off x="7412038" y="4978050"/>
              <a:ext cx="31750" cy="189399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4" y="37"/>
                </a:cxn>
                <a:cxn ang="0">
                  <a:pos x="8" y="48"/>
                </a:cxn>
                <a:cxn ang="0">
                  <a:pos x="7" y="19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26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/>
            </p:cNvSpPr>
            <p:nvPr/>
          </p:nvSpPr>
          <p:spPr bwMode="auto">
            <a:xfrm>
              <a:off x="7439025" y="5434450"/>
              <a:ext cx="174625" cy="439301"/>
            </a:xfrm>
            <a:custGeom>
              <a:avLst/>
              <a:gdLst/>
              <a:ahLst/>
              <a:cxnLst>
                <a:cxn ang="0">
                  <a:pos x="11" y="28"/>
                </a:cxn>
                <a:cxn ang="0">
                  <a:pos x="0" y="0"/>
                </a:cxn>
                <a:cxn ang="0">
                  <a:pos x="11" y="49"/>
                </a:cxn>
                <a:cxn ang="0">
                  <a:pos x="14" y="58"/>
                </a:cxn>
                <a:cxn ang="0">
                  <a:pos x="39" y="111"/>
                </a:cxn>
                <a:cxn ang="0">
                  <a:pos x="44" y="111"/>
                </a:cxn>
                <a:cxn ang="0">
                  <a:pos x="22" y="52"/>
                </a:cxn>
                <a:cxn ang="0">
                  <a:pos x="11" y="28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62" name="Rectangle 61"/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A5E48A96-E1BB-4C8F-80B2-32A47A48A9D5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2000">
                <a:solidFill>
                  <a:srgbClr val="FEFFFF"/>
                </a:solidFill>
                <a:latin typeface="+mn-lt"/>
                <a:cs typeface="+mn-cs"/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  <p:sldLayoutId id="2147483949" r:id="rId12"/>
    <p:sldLayoutId id="2147483950" r:id="rId13"/>
    <p:sldLayoutId id="2147483951" r:id="rId14"/>
    <p:sldLayoutId id="2147483952" r:id="rId15"/>
    <p:sldLayoutId id="2147483953" r:id="rId16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4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5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6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541px-Asia_(orthographic_projection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3162" y="0"/>
            <a:ext cx="4077071" cy="40770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2780928"/>
            <a:ext cx="6600451" cy="2262781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Держави Азії друга половина ХХ – початок ХХІ ст.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95736" y="5445224"/>
            <a:ext cx="6600451" cy="1126283"/>
          </a:xfrm>
        </p:spPr>
        <p:txBody>
          <a:bodyPr>
            <a:normAutofit/>
          </a:bodyPr>
          <a:lstStyle/>
          <a:p>
            <a:r>
              <a:rPr lang="uk-UA" dirty="0" smtClean="0"/>
              <a:t>Підготувала викладач історії Котішевська Вікторія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624110"/>
            <a:ext cx="7128791" cy="1580754"/>
          </a:xfrm>
        </p:spPr>
        <p:txBody>
          <a:bodyPr/>
          <a:lstStyle/>
          <a:p>
            <a:pPr algn="ctr"/>
            <a:r>
              <a:rPr lang="uk-UA" b="1" dirty="0" smtClean="0"/>
              <a:t>Розпад колоніальної системи  </a:t>
            </a:r>
            <a:endParaRPr lang="ru-RU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611559" y="2133600"/>
          <a:ext cx="8532441" cy="4119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4147"/>
                <a:gridCol w="2844147"/>
                <a:gridCol w="2844147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Етапи</a:t>
                      </a:r>
                      <a:r>
                        <a:rPr lang="uk-UA" baseline="0" dirty="0" smtClean="0"/>
                        <a:t> деколонізації 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І етап </a:t>
                      </a:r>
                    </a:p>
                    <a:p>
                      <a:pPr algn="ctr"/>
                      <a:r>
                        <a:rPr lang="uk-UA" b="1" dirty="0" smtClean="0"/>
                        <a:t>(1945</a:t>
                      </a:r>
                      <a:r>
                        <a:rPr lang="uk-UA" b="1" baseline="0" dirty="0" smtClean="0"/>
                        <a:t> – сер. 50-х рр.</a:t>
                      </a:r>
                      <a:r>
                        <a:rPr lang="uk-UA" b="1" dirty="0" smtClean="0"/>
                        <a:t>)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ІІ етап</a:t>
                      </a:r>
                    </a:p>
                    <a:p>
                      <a:pPr algn="ctr"/>
                      <a:r>
                        <a:rPr lang="uk-UA" b="1" dirty="0" smtClean="0"/>
                        <a:t>(сер. 50 – сер. 60-х рр.)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/>
                        <a:t>ІІІ етап</a:t>
                      </a:r>
                    </a:p>
                    <a:p>
                      <a:pPr algn="ctr"/>
                      <a:r>
                        <a:rPr lang="uk-UA" b="1" dirty="0" smtClean="0"/>
                        <a:t>(1975 – 1990 рр.)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В основному визволення народів Азії. З'явилося 15 нових суверенних країн</a:t>
                      </a:r>
                      <a:r>
                        <a:rPr lang="uk-UA" baseline="0" dirty="0" smtClean="0"/>
                        <a:t> (населення 1,2 млрд. чол.)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Визволення</a:t>
                      </a:r>
                      <a:r>
                        <a:rPr lang="uk-UA" baseline="0" dirty="0" smtClean="0"/>
                        <a:t> народів Північної та Тропічної Африки. Незалежність здобули 7 країн Азії, 37 – Північної та Екваторіальної Африки. 1960 рік – </a:t>
                      </a:r>
                      <a:r>
                        <a:rPr lang="uk-UA" baseline="0" dirty="0" err="1" smtClean="0"/>
                        <a:t>“рік</a:t>
                      </a:r>
                      <a:r>
                        <a:rPr lang="uk-UA" baseline="0" dirty="0" smtClean="0"/>
                        <a:t> Африки ” – одразу 17 країн стали незалежними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Завершення визволення</a:t>
                      </a:r>
                      <a:r>
                        <a:rPr lang="uk-UA" baseline="0" dirty="0" smtClean="0"/>
                        <a:t> Південної Африки. 11 країни стали незалежними. (Остання колонія, що стала незалежною - Намібія)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340768"/>
            <a:ext cx="6591985" cy="5184576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b="1" dirty="0" smtClean="0"/>
              <a:t>Велика Британія </a:t>
            </a:r>
            <a:r>
              <a:rPr lang="uk-UA" dirty="0" smtClean="0"/>
              <a:t>розв'язала свої колоніальні проблеми переважно </a:t>
            </a:r>
            <a:r>
              <a:rPr lang="uk-UA" b="1" dirty="0" smtClean="0"/>
              <a:t>мирним шляхом</a:t>
            </a:r>
            <a:r>
              <a:rPr lang="uk-UA" dirty="0" smtClean="0"/>
              <a:t>: </a:t>
            </a:r>
          </a:p>
          <a:p>
            <a:pPr>
              <a:buNone/>
            </a:pPr>
            <a:r>
              <a:rPr lang="uk-UA" dirty="0" smtClean="0"/>
              <a:t>- у 1947 – 1950 рр. стали незалежними її найбільші колонії – Індія, Пакистан, Бірма, Цейлон.</a:t>
            </a:r>
          </a:p>
          <a:p>
            <a:r>
              <a:rPr lang="uk-UA" b="1" dirty="0" smtClean="0"/>
              <a:t>Франція та Нідерланди </a:t>
            </a:r>
            <a:r>
              <a:rPr lang="uk-UA" dirty="0" smtClean="0"/>
              <a:t>намагалися зупинити процес деколонізації </a:t>
            </a:r>
            <a:r>
              <a:rPr lang="uk-UA" b="1" dirty="0" smtClean="0"/>
              <a:t>шляхом війни</a:t>
            </a:r>
            <a:r>
              <a:rPr lang="uk-UA" dirty="0" smtClean="0"/>
              <a:t>: </a:t>
            </a:r>
          </a:p>
          <a:p>
            <a:pPr>
              <a:buFontTx/>
              <a:buChar char="-"/>
            </a:pPr>
            <a:r>
              <a:rPr lang="uk-UA" b="1" dirty="0" smtClean="0"/>
              <a:t>1946 – 1954 рр</a:t>
            </a:r>
            <a:r>
              <a:rPr lang="uk-UA" dirty="0" smtClean="0"/>
              <a:t>. – війна Франції в Індокитаї; </a:t>
            </a:r>
          </a:p>
          <a:p>
            <a:pPr>
              <a:buFontTx/>
              <a:buChar char="-"/>
            </a:pPr>
            <a:r>
              <a:rPr lang="uk-UA" b="1" dirty="0" smtClean="0"/>
              <a:t>1954 – 1962 рр</a:t>
            </a:r>
            <a:r>
              <a:rPr lang="uk-UA" dirty="0" smtClean="0"/>
              <a:t>. – війна в Алжирі; </a:t>
            </a:r>
          </a:p>
          <a:p>
            <a:pPr>
              <a:buFontTx/>
              <a:buChar char="-"/>
            </a:pPr>
            <a:r>
              <a:rPr lang="uk-UA" b="1" dirty="0" smtClean="0"/>
              <a:t>1945 – 1950 рр. </a:t>
            </a:r>
            <a:r>
              <a:rPr lang="uk-UA" dirty="0" smtClean="0"/>
              <a:t>– війна Нідерландів в Індонезії.</a:t>
            </a:r>
          </a:p>
          <a:p>
            <a:r>
              <a:rPr lang="uk-UA" b="1" dirty="0" smtClean="0"/>
              <a:t>Китай – </a:t>
            </a:r>
            <a:r>
              <a:rPr lang="uk-UA" dirty="0" smtClean="0"/>
              <a:t>ліквідація залишків </a:t>
            </a:r>
            <a:r>
              <a:rPr lang="uk-UA" b="1" dirty="0" smtClean="0"/>
              <a:t>колоніалізму мирним шляхом: </a:t>
            </a:r>
          </a:p>
          <a:p>
            <a:pPr>
              <a:buFontTx/>
              <a:buChar char="-"/>
            </a:pPr>
            <a:r>
              <a:rPr lang="uk-UA" b="1" dirty="0" smtClean="0"/>
              <a:t>1997 р. </a:t>
            </a:r>
            <a:r>
              <a:rPr lang="uk-UA" dirty="0" smtClean="0"/>
              <a:t>– передача Великою Британією Гонконгу; </a:t>
            </a:r>
          </a:p>
          <a:p>
            <a:pPr>
              <a:buFontTx/>
              <a:buChar char="-"/>
            </a:pPr>
            <a:r>
              <a:rPr lang="uk-UA" b="1" dirty="0" smtClean="0"/>
              <a:t>1999 р. </a:t>
            </a:r>
            <a:r>
              <a:rPr lang="uk-UA" dirty="0" smtClean="0"/>
              <a:t>-  повернення колишньої португальської колонії Макао </a:t>
            </a: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547664" y="188640"/>
            <a:ext cx="7128791" cy="860674"/>
          </a:xfrm>
        </p:spPr>
        <p:txBody>
          <a:bodyPr/>
          <a:lstStyle/>
          <a:p>
            <a:pPr algn="ctr"/>
            <a:r>
              <a:rPr lang="uk-UA" b="1" dirty="0" smtClean="0"/>
              <a:t>Розпад колоніальної системи  </a:t>
            </a:r>
            <a:endParaRPr lang="ru-RU" b="1" dirty="0"/>
          </a:p>
        </p:txBody>
      </p:sp>
      <p:pic>
        <p:nvPicPr>
          <p:cNvPr id="124930" name="Picture 2" descr="Презентація на тему: Деколонізація в країнах Азії та Африки в ..."/>
          <p:cNvPicPr>
            <a:picLocks noChangeAspect="1" noChangeArrowheads="1"/>
          </p:cNvPicPr>
          <p:nvPr/>
        </p:nvPicPr>
        <p:blipFill>
          <a:blip r:embed="rId2" cstate="print"/>
          <a:srcRect l="57087" t="37799" r="9051" b="2351"/>
          <a:stretch>
            <a:fillRect/>
          </a:stretch>
        </p:blipFill>
        <p:spPr bwMode="auto">
          <a:xfrm>
            <a:off x="6516216" y="1340768"/>
            <a:ext cx="2448272" cy="3245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8" name="Picture 4" descr="Південна Корея: чи справді там їдять собак — 52 цікаві фак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5003" y="3068960"/>
            <a:ext cx="5578997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692696"/>
            <a:ext cx="6589199" cy="576064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Шляхи розвитку незалежних держав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268760"/>
            <a:ext cx="8640960" cy="1944216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b="1" i="1" dirty="0" smtClean="0">
                <a:solidFill>
                  <a:srgbClr val="C00000"/>
                </a:solidFill>
              </a:rPr>
              <a:t>Шлях наслідування передових країн Америки та Європи</a:t>
            </a:r>
            <a:r>
              <a:rPr lang="uk-UA" dirty="0" smtClean="0"/>
              <a:t>, що перетворило країни на індустріальні держави світу (Сінгапур, Південна Корея, Малайзія, Таїланд та ін.) </a:t>
            </a:r>
            <a:r>
              <a:rPr lang="uk-UA" b="1" dirty="0" smtClean="0"/>
              <a:t>Характерним є</a:t>
            </a:r>
            <a:r>
              <a:rPr lang="uk-UA" dirty="0" smtClean="0"/>
              <a:t>: </a:t>
            </a:r>
            <a:r>
              <a:rPr lang="uk-UA" b="1" dirty="0" err="1" smtClean="0"/>
              <a:t>“економічне</a:t>
            </a:r>
            <a:r>
              <a:rPr lang="uk-UA" b="1" dirty="0" smtClean="0"/>
              <a:t> </a:t>
            </a:r>
            <a:r>
              <a:rPr lang="uk-UA" b="1" dirty="0" err="1" smtClean="0"/>
              <a:t>диво”</a:t>
            </a:r>
            <a:r>
              <a:rPr lang="uk-UA" b="1" dirty="0" smtClean="0"/>
              <a:t>; </a:t>
            </a:r>
            <a:r>
              <a:rPr lang="uk-UA" dirty="0" smtClean="0"/>
              <a:t>прагнення до регіонального економічного об'єднання (</a:t>
            </a:r>
            <a:r>
              <a:rPr lang="uk-UA" b="1" dirty="0" smtClean="0"/>
              <a:t>1967 р. </a:t>
            </a:r>
            <a:r>
              <a:rPr lang="uk-UA" dirty="0" smtClean="0"/>
              <a:t>Індонезія, Малайзія, Таїланд і Філіппіни утворили Асоціацію держав Південно-Східної Азії (</a:t>
            </a:r>
            <a:r>
              <a:rPr lang="uk-UA" b="1" dirty="0" smtClean="0"/>
              <a:t>АСЕАН</a:t>
            </a:r>
            <a:r>
              <a:rPr lang="uk-UA" dirty="0" smtClean="0"/>
              <a:t>)). 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331640" y="0"/>
            <a:ext cx="7128791" cy="860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Розпад колоніальної системи  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3906" name="Picture 2" descr="Индонезия готова потратить более 30 млрд долларов на переезд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86387"/>
            <a:ext cx="4139952" cy="24716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395536" y="692696"/>
            <a:ext cx="8640960" cy="20882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Шлях “ соціалістичної орієнтації ”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країни якої після розпаду СРСР та </a:t>
            </a: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 соціалістичного табору ”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зазнали великих економічних труднощів (Бенін, Республіка Конго, Замбія та ін.). </a:t>
            </a: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Характерним є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скрутне економічне становище; загострення продовольчої проблеми; загальний демографічний вибух; різке скорочення державних асигнувань на освіту, охорону здоров'я, професійну підготовку. 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619672" y="116632"/>
            <a:ext cx="6589199" cy="576064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Шляхи розвитку незалежних держав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22882" name="Picture 2" descr="ДР Конго: возобновление боевых действий на востоке страны гонит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20888"/>
            <a:ext cx="6572672" cy="37267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884" name="Picture 4" descr="50 интересных фактов про Бенине! | Владислав Л. | Дзе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2070" y="2564904"/>
            <a:ext cx="4111930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886" name="Picture 6" descr="КОНГО • Большая российская энциклопедия - электронная верси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869160"/>
            <a:ext cx="3498330" cy="1988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62" name="Picture 6" descr="≡ Тури в Індонезію ▷ Відпочинок в Індонезії | ціни ALF.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916832"/>
            <a:ext cx="3420371" cy="2395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1860" name="Picture 4" descr="Чем заняться в Дели | Туризм - Cathay Pacif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4099274"/>
            <a:ext cx="5076056" cy="2758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одержимое 2"/>
          <p:cNvSpPr txBox="1">
            <a:spLocks/>
          </p:cNvSpPr>
          <p:nvPr/>
        </p:nvSpPr>
        <p:spPr bwMode="auto">
          <a:xfrm>
            <a:off x="503040" y="836712"/>
            <a:ext cx="8640960" cy="14401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Шлях “ неприєднання ”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</a:t>
            </a: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виник у 1961 р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.). Прагненням країн, що стали на цей шлях (Індія, Югославія, Індонезія та ін.), було бажання проводити незалежну політику, не допускати диктату та насильства в міжнародних відносинах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6589199" cy="576064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Шляхи розвитку незалежних держав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21858" name="Picture 2" descr="Індія шокує: 28 цікавих фактів які вас приголомшать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060848"/>
            <a:ext cx="5004048" cy="3230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6" name="Picture 4" descr="Відновлення Японії після Другої світової війни. Чи допоможе цей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0"/>
            <a:ext cx="6589199" cy="648072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ЯПОНІЯ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20838" name="AutoShape 6" descr="data:image/png;base64,iVBORw0KGgoAAAANSUhEUgAAA6kAAAIPCAYAAACR7Zj0AAAAAXNSR0IArs4c6QAAIABJREFUeF7snQmcZUdV/89973X3zCQhCWSFLISAkkDihmRB/irIDqISkCQsCkRRWVRARHFDZFHccEVc2FEhEEQMCAokTPaVsMgmIBAgIUCALNP93r3/z/dUnbp1b9/73uuZns5k+hS89PTru1T9qurU+Z1z6lTxkMOPrgoRKQr+a0W/yX7nt0Kvya/jOy1V8379Pvxfn9N8UrhFv6vi3/WXeHXXxXnNqEOjZt2/6KPbLWjc2GpfqkMl+j8eUIgATv3Gul2rnl8Uek8l/Ax/5WdVFdrMhBvXWdNj/fQ6AzIBx7usHyopCn14o4Rf676q+0Z7q3G51ivdbf8yzJv92gdvo+/BJqvPQAoZaH0ZDPXoCdiF76zn7Z/pZ8TeWsJ7wrPqO6x7BiIyGAyEn2FMKtD6sXFsPweD8HYdt9ynkBbh3lhH3sNnWIgM9Se/82+R0WAoo2Igo2H4LCyMZMvSkmxd2iJbty7Jtm383CJbtizpR68bDWU4CM8ZDsI79b1VJQOtY6X/jgNEtFvLSqqyrH9OSqkmpZT6mejPSfqd76r4N+7jIzIp43f6s9Lf+b4M0KS+Cv+28Vn3ROjbQse7jqpsTloXNnrQhqddm/W59X8QLPUwLgYRd/plOBD6Zzgaymg4CrgN+fewKWd0DlVSlqV+8ilQ8n2YXXGqhJcVoaMj+AMpBnzC93yiwIvtzOROHB82qxi3NjPDpKUuZZzX/Iz/rq+qp06UlTa+qMNA2zwI7aMuVlerf3xxgD60Ke8HmxLteahSx+ZQu//0GfGddEA+OfP3pn9HhJFTrT5VCIA1l+pFlcnIeIP1exUlZ5rYUQzEhthYM8GmWDeFAhMnE0dBlqgks/mehGmUj2Wpf1tZHst4eUVWVuwzieOCsTCSgnE2GEpVDPSJMmBwDvR3ld1Rjlv/2/wITelYg6xNUe4zNhmdJfORccJ85Dt+17FcSTWx38NcDX8LH+b7hHkc5/0k3qPPZdxX8RlR/KVVSscN/T1QuVav23HuZeNKq4yM0vETx1CcA2mMprVcJVfApgwiHaiRL6HOWVt1/aw/ep3JIv1p8sfkUlybWCsrahPvzZ4TdA+6KMhr+117y343WR+EfpL7Wmd9ZVjX9d9RDmr/thdz1rY4xur+j/0eF4/Q3fV4rXr1kmy10+fmq198d5znacmL0yhVK6tfbEZriW6v7PqiOI7rS5v3xpbluoo2yfQY6z+RUudCeCaX1ytzcz43FIJMg2zqlqEPVsurKMNtbmXyzPTJILBb61P8vW5b1N1aUqMFWFp/bWwEWdue16vnuXV7el6m59a9a3XQxT2s9zrB48+S78KkKNLk4N8TFvI4WSbhb+gNZdAZwnP4SY8EnSJhYmvKoJDR4khGiwvhs8TPkRSjgQwW+AxlMAq/o+RUpgypFDCdtakzBMxNR4w/42KufduS53GpjDIgPFPlncqEqO/wjygLGn/TRSFep7IGWWfdFeVP1HmDboPsqGVNHMJJPqgObxq36fK2HqncM3kS9YR83R4MZMiaPQo/h8Mi6Ckj9EF+DvX3wbDQv6kMHZj+GydK0n/qtTDnArUu0NQNUBqbstv0AcM/LcRRn4mKGLqPrVD5RLUBm8u6OJ6sXwypKNkitbD3mg4VcFIF2fQsm4MmY21SRVmSBFH2viBM4pzTR2VCMMrvUIFKioccdlTVJp/ZyK/nYhyIbZJa1JpG/7UtwRaHfKaPmKLYhepq8dIUep3iZ+aXXc/gOyOLppAZFnb9tHfrpOkhqdrmbDI3xkrsxeZaWWv3SlBjMYJRNzAOykb/pFlYE5KMpLafYYpzo445A83qnrc/PQdBGpWiREp6lLl0f2D0QcbGxaHxs2E0ifNBiWampNiClkhqEDphjBeBEERsE7lNf4/KdlR+wpwLBFaJpQSSOoSkIviHA1lcGMnS4pIS1W1blmTb1i2ybeuSbN0CUV2UhdFQPwg01oBQV7AJWpIuTEZUdZHhE4waRlJNm+P3RFLHkaRC0iCo+rco+CdRSZxUMi6DYmuKblwHo2JWL96h30zVDkqtEtSwPKQ+SYtPx1gIi1O8q6Vk1eM8PC2tY3Y92AwQ7kEwhwUAzAJRNXmk87Fh8IkLQHx31Jsa9dV3R8uAtsusBEpQg5KTeE02ruOq3xiPQdZGYRqFaq58K0mNC6TRZ1u0A+en/yNZgKRGsqzGk6hwN67PpFZSmloisS2HwmvCuE9zKbHZqKyrghGISzC89clbkzNRi0wKYZxFETt+05llCkAkwokAR3mVyJyR/1ZbwtJRv7PSCREV0db8r6GpWYbqA7VGFBTBwJpkZXlFxstjJanLy8v6E1JKH4iS1AURJamRfBVD/Z2OMYNeIIRlUsJUpkC845pnYzON90jilZ5GkhbIpRk0jIiG+avEdUJ9a/JUk9RKxsx7PjqvSzXIBIJaG27CDGz2vfW11teMy2YgMmVcfw/ElJ/IqTDvMtnZGieZbS3Tt5E36NbWTowWUaYl45IEeRW7rlY6Q68qAVKFNJChmqTWBrVah6mN5TbV22O/PUeaczbIvjDsavnSWPtMrY1GqGAEMqMSssvwjvWP8qgpWWzExgEdFf2gd9UTgbqZomrP7Vrrczk4U7mJsr2hy7RkeJJtiZjEq5NR0wwF1ic1Ua21i6Zzoq1X5MacNEfi2M3xznhOQ4415Jm+NFubIgj5c/M29WHUvt7uyfWG/N6GjcxEU1NRazhuAgYBOzOo5QRTJ045kQIyOoGUhk8grbqYJ/KqZDSS04ES29h+I6y5dSU6VFBcFpYWZbS4KAtLC7KwZVGJKkbhQFSHMlwYSbGA7KukVDlga4MZKIJOYc4T5EuYa2Eti6b22tg6CATX1sB0n833aHgzI13N2WsjHe8zWRC4TtAdrB61nKj1Yv276U/ZuFLjajJkFZgKdUbbd2GhrHWJZPSKBmT7nfkYPpGsDgYyWoCYBmeEEVacEqrLDCuRQWbwCyIm+Zoa7w+DOxlO1fEyQPcJhrhwXy7rzNGSGeSTwT0YihNpzAwKU2VFFMgmHxvzp6UnBBkVdJjkxWmTVGNP1hfRiBBseWbkUmts3gWZfthFVEWKhx5+dBDXq5SCXBSFpq4COb48tze1n6O/r7K+RSHfEjSr67Aa4nmumSWguv6ePzf5T5JSVluLwlrTTaaDPhsX6GS9jZbb7J64PjYMuJnPxlCplaM42FcT1PiHVV5u67ts4YkiMzw8l7JND3kDh2xhW9X3sZZWp0DwbHLF8dLhcajHiin/pkg3yWo+Jm0BiXO3nrymLEc1Lem32XgO3oQAZSCNuR5cK2XBixqUb1N+IKh8D0kdDgayOISkLupnn61b9ANR3Ro9qUpSo8UteFONI9UWULO2hjU3DjBdEIK3pUlSJ4GQjiNhzbyl6mlV4S+q6AYDLAqtkdTwqGTAjVbMpuMgJ6r1AhVNXIpzaz0OciATvrVCaEI/XaGLoPUjsi0Oj/BTBV5YANSjykIQSUQgcSyc9UwNC1d8RrMTM4tfAFzrZD9pQxL6wXOUaFHLsmqew0yFNINfNC3H2ZMWxEgWIrlvKMfZIqPtMZKqwr72apnHpy1WEs/MMMjnZv2u2ggQPA5xTBvYaaELikjSj5PXILkCarlgX9nEib2e+jNZaqN8yXHU96pa0xgrtujmsreXpJq865Gz5kkNJDULFTCrzKRUL+pYCaqR1HEYF4yrnKRKIaWOFxQE86yGMaKeelMMg9UhGpZM+DVXEpPr6miMXn6dv+ZxVxtViHhQD4ES1WB4qp0s4Z0aDWGfOK8bBNUIdJTrTaIWPOcolbWiY+QzjhedH1VwIOt0qUlqmH/mObE2ZrMiOoWCPp15f5WMR7+Fcu+mEqryKK6LSqyjnTL30tUkNUz4AH/t5a29qHWkQa7M5etGY6wl+WcexGYkkF2bE7sG2chIanhffE5OPvXlta/UVsHaeBMx7DLsaz/Uxob2Wr9WkmouxxSj1SKp+fPbSmo9pVS1j4aDwIKCFzSuqc3hv+o3s0G1dYq2cSc3QLTX/fR7RlK7rpkHn4bumKLX4oBMBp0o4+N6Y21oz4JcA6wlXdTiYhSFGiDy6Cn1iKpFR72m6ilVkho8qnyqKhBV9apGw/YqT6pGY7XMykZSBpII6mgJorqkZBWreYOkjgbqRVWSquQsM1QHu1mcyzUpMgeBGcYCcQlrW4gcCUZu8z8EY1pTRoQoDIscCe9AzoWopNozqvBbHbK6hKUhCK1AjLPrGqS99jgGmWQGuUwBzDhNkJehLcHmZAS1JqkY0BcWIKiQ1kBW8aqqHhNJKp7UGIxTk684t80AGLWiTE8xA3YryioOsly+Jcd31HFUhUzG3UzvUTfLjGIdlUW9BNxzI3Xd/6tIqukHKrds7NdjwCIvtBZtg3Icw5makiky1keRTxhJbTbHpmBzoVpFQKOykhSSXqWipibpGY3Irlo4T4N1rQS16/ppzwhKuU0ys+rHupm1t4Of2jOD8az2SNmCbOKk3bbcE5SEbIdS2kUU6meZJyw3NISBZQt8CtNKvuvmAp0rJLPw6SOxafJkIYTtsDgT5jakzXhhi54q2BnBzCdnmg+x4SqToyps10Ue1AhsDkpNIKj0TOArNXEN3q5gJdRQ3wZJtdDf8LeF4VC2LCzK0sKC7LNti+yzbWvwpm7ZIluXllRoKUlV0hXDffWd0aoaraspXDJ8HT0pRlADs1QvavROQFKTBzV6UU3JVSWRdU29FuGneVOD4hvJZ05SW0pSvkCZBTPo5B2DPfvarkmXWchgPtA1kjII/AbJir+HhSH8HaNACodNCnZYlszDFghosDaGf68mpeE7u49rLCQ1OlEC32g8V72LtijEkGwjxhYS2NTzajlh5MQeEMhQHHcxxLheAKPgjWtITjZXK9gWxhvV3UyJTUpTRnhDeJApkXUdQl2iBTTHMs6Duv7R4hkVQp2nkZzVoiNYCuoQvCidcvxa48ag1vvSL9H62/KkhpDfXJGoQ9Bjj0WjZx0Gl2I4owKI4gdB1XDf5WUlqnhS44YA9aQOBiP9CUHVEF/1ogZPaoxmzUhqth6aQyfO3WQ8MYofvcs8A/u9eWNDuK+F9odoiBDSX4fsq9egYWQKYfs6p2PYW05Ugye/HhsNeRn7XJWtlhdQp40pThZsYGQ1N6Bksjy+Rfu+Nn5ZaHL8aSQ1KpUWCqx1jtsPlISaMVfXqDqM1MiRKUoBWxtftWEnD/etFcJavrTXsJrAhE6qPcJmxK1X2ETqTLPKIkuCUl6LxWRkSfMyamMN+RcMI4253Rl9Zl6XbpnbRcK6jdZRD7Cw9djYNim1Krafa4Q1EdUWSY0SorFO9+psLR2vfnZtvAy41H2bE/Uk45I8aGpCud7ShU+n/hcfmq6PY0xJSjT25yHgSjRtjrUUsVTX1O3maogh/pknVMlqjHnn5yB6TfGoWshv+MliDkGNFuYybhNqhPuaLzMIoyAzgyeNdREvKqG+eFQhqZBVWahJ6mA0lGI0lGooGrYZImyMpOYkMzoQLATWtnTZVpDMAKqyLgun17mfIj6a0V3BcB7DfTMjV5ALzXDtIDtCByTyFCODAkmtw9Yb3aNjJm9TJKlm4G7ITfMmm3EuGu4wLDMudLtX8JyGLV2BnGoEmJJUlg+uC69UopqiUmK/RD1I9fKooaohPm37GQajom0HijqKredU13TZsIQG3QeCGohqnPdJzwqEd9rctHWzbaRK99j9cf7VJNXCDROLjiS19oCrHmnBkqbnRqNyMCyHSdNQL2pBkOkARe1JbTamXpRz4dpFUsPuwC5PbP3EmhTUoOm/kn4zm6Q2FNx+6LOXru6gWSR3NUmNCmWmxeUKXUOIantqb1TtGQ3fZc1NdYyctp6AJkCTvlwrzv1E1RbnXAEM/dFYmLKwsNXw9S/w+bX5omDf2zsaJFUHRE0GE05hpISIJ/NQmDWrQU7jdVm4Q0u2pKjAFM5mZNP4RxR2RlDT3tD4dyPGpngwjsN+1JrAWghw8LIOZGEwVIK6tDCSfbZuDSR1CySVkN8lGREOkjypddh+2PUWiSqkNYUpxzkQw32D+TKE+wThbCG/OUmNimzyxmSWysRza29qw9FkRpRVgyn0v1kuYzd1C7nMyxZkV+6abnK/KBgSSW3Pl2RciApzsNS2rYlGiCI5TdbbSFCTJbjeIxFIYs6m8zDSQIJyj2K6NiOpcVImz0/TAx1mc5rX9RawRMKMQOcEPZGI5FWO8iXNl8Y/bHCkEV2vGbW8TEK+FRpURzX04JK6LTwr7UVO/RmVMwuHTZ1nXlKTrzWJMOJfE9EkJeKfmnK+9qRGsmCxdbHvTNbmOn0yGuuCZ/u9zJtaeybGy8syiV7U5R2E+47rRbNgP2ogqRDU5ElNe1TDPrzgHQjeJB1QNox0okS5HhWr5BXk+qK28FuIrioCkYSGf0eCGiMiQrRfDLGzvVopsKImq6rbZZ6a2rASjRMNzzmKdz6fzGBkezuDUqVjNBHXzMvfWCiSZacV6msENduXGkMFU3iv/a7svyapOg9zR3gHgbR51iYySQlseSCba42tu0EpCnpRvefSFKmgGkcCa50cVikTYbWXM5LUMDbDfQ3dJI8P1bUkMjCbV9lkSxpKU93qlLtdJLOfpOZMOm9bLreMoNdzNCir9RaHZEywPamx7rZ2rtYj6m9S26LnNdcXWNdy41wu1xok1daXKBbDWE9mmWSQ02+7lKzaOmZLWqyGjYd6XAT9JUbvmL5mHrhMxDXGl60XaT21MN8Q3k8EhYXrFjFKSmWWktQyhPxGD6r9O6z/kFS1PKs+oLksMpIKBsnvGTFRkhK3kwzjftQFyCp6yeKChvfiSeVn2Jc6DHtSI0kNUTYWph+JVMQvrdNxfc4NvPY3JYwxeiTIKDOc5/IheFCxAlouDQvnDXv32wQ1enNTxIXOtkgA4x7aesdp7keNlqQw94yEBULYNL4no25j/cwMYjECCoJKpFzQ7yCqgbwO+ame1EBSE1E1kpoZAxNWNi6N/EdPtm5Hyby5Oux1wYttNoNO+EPUY1hvKvWKmyE6vMdcNlNmaeyoIPts7AbMG1wpYhbw0yQGzf2ocQKHOVhHvySjYyKpMQIg6f62fzdrWIOoRiPJQw+/q9WxszVdxKS2IEWlMvPQdT0kWPgzb6otADtBUgNeLQKahW6YlaGth88iqO16ryaj9YasuDSluZo8PapNBW+shSGE59YhwPl7+khquiZfxUwRbrpz0mTMFcPQ1iZGme2t1VQjt7YSxBp3WGGmYdhMpmKOL1NK62eHUL3mYpYTRpt/4WftgevyyvL0sLiE8WV7SqPaHSdbljAp7TuNHifzFMSkSZb8yeQYv4eESuyXDHsmdV/qaCHuR90aQn41mdKSek9HbKKPntSwv7xeUGz3mNVbUTClwBIoxJmtYYCRqGo4YNpragmWQkhg8KTGnym0Ju7lWJU4qUjhv81BUBOOMLzCYtAcQnH+5jqXGSIyUpiGTXZ7Ch/MNGqTCabD2bzO+7ImdbVX0MKLdN8GC6wlRIpWyTbhzM3gaVrYfotkfazHfD00TYlrK3Ph2vhtND3U0w38jKDa+K29w01L7arQXHuMVjQSpOhYzPsrt67WyrphFK2/qU/y+tie1EA07RKVT7m4yAwRphTU768VBcMgjZc4zeOsbwwho3rhy0jOG0pntlUv2w8TuWFLJNpi10NSxxP1okJS1ZO6I3hTk1U+85xW7Key34d1IiUQCjkGgsJmcjyELUXlNi6+piAnT4LKfwtHs35sk9S2sSn+PdqpgqMhLPhh26rNcdsrFv29ccK1548qrNHjoP+KClq9zyp4BcMWI+Rs7tHqMjrXGJgnNU+YFLYZ2J74KLsi6QyKaPRgxpC+sE5GSR0XwkboXlrnTMPJogSSQpmclA3SY4w0SbUo00LoqpHVGJ6Y/tb02tZe/xqLYPyqrf+rdYSoVDYMrtk+h8Sv0gxJ4zqqd7VukxO0eFU3UbU/ZmtqFrWSGx7t9bWMt3U5VyzbfVWP/7B3eHXd89W9pVys0gwTYbBxa0Qv/axlfSPyoiUrTD+w9aZJUm2taumJalcwX3nT62P6g2mptcJdW07SDMjEgV6vBNK8gDGGQsNXo3yKYb6JqEaSqgQ1hv4Gshr2q+o+eEuulBHUsCc1JlOKeTOStT7zpEFKA1FlP2rck0qCHyWq8Sf/JrMjxDWGB6StairiQ4RJGPO1ftVct2vnhuq8FkERgsNCAriYUM1+wr0tSZx5VFMOjU5Par3TJvRJi6TGiMG2vm95F4yk6rg0A3drWDSJahjNYe02HXQQCKrlG8kSKQ1GQd8LJDUS1Zj/Qp/bQVIDttYOexfbTYIn1SJFTNaYIyBwG3MEhH9YuG8nSW20M/6SA2XCsBXu257DNsbSWMgTU2YKewr4juMgcta4iAbBW4ephxUg3Z7IaU3ATZcrHnr4MVWfRa4WBM1eXStJtSyD9ryg5dVkpWE9W4VQrUCaMOyy5CXPnLH63ObWQbh6XrPq6+RhsHDfaLkJAyaTsKpXBiFuC05Y/7JsvrmAND+JjZ02+cxrYtqkWe3bfzMVKgn+1VaULpLaTTrjIrQGkhpaXRsh0qLVCt/V71vtTMpVY2GvLVmJqMR3WNMN6TZJ5Xv1IkVvg0EXPAXBW5oWpKz7jKDGuACdH+ZJ1Qy/6iUdyuJopJ9tW4MXlaRJSlIXFzOSKkFwaQirhRjXapkaomwO6FSwjH5h05YupPZpZwHNiWsiqIQGm0fV8i+ERcOsk6ZgNKxbrdGeh33kRo+EeaZYJOFrwj8tZjVhq4Vrna25lh31/LHEYOn6vI9SNtxojIh7YNokNSX/CgMq85TmgrA2sFp4bwjPMcUrCn6bytl87ZKRSelLBqSgqDRJKotOFtaThQHlBsB8uvF9Y9tB1k8Jq9YiZwswPzVsOiOpFhJtCRmwvObzLoi2toxPjLme2VlCpHB9Mziya5yk69SEXkd96GLb3jaTyVOTux2RkVGGmHfBsmZGdjcOiUgCSV2WFQgqntQdK3VWXWR0NHnbTxmOwneaBCTEPgQaWJOpoBUk5moMNs1V87xGZ0G8N2AUiFqd5VeNU3Fuh0y/MVtvTubiGpFIqkVXJNPI6oRZSV5Ga3oeaQK8tgdcFaoektpYp7OxVyc4ikpoTOIWMoubQmrbFOpESUaULNQ3S0cZVYEw9oK8qr1iRhRCWFht4KkV1Zyk5sIskAYb1TZ3g4ofx238ex5eaGGeuT5iRqBEznTiBA9Ae2yG4duVxCwM9LaOYjirvhC9djn2XetzakvmOVxttw776PJrLZanrx6Na82jmsIsa1bWp6aYDtCnV1lb2iQ1tNdkdL0gB4NiTYK6nmt6baNNWcd06jexATmppd8tp4bK3nRNkC0q05OBod6CkcZJMlrZ9SFUN5DUuLZDNnUi157UtPc0S5aUYuktUVK2r9XSautJATlJtWiCiBcEdbg4UqKKN3W4tBAy+poXNZLV4F0l5jd65cyZolwwCIemPGkSq3ysWr+q7DNPqu6lj1nKbV+9bm+wXBnxBIIs86/lALD+Nn0l6NLB1BnqFPIrmAnL9Ow0TmJYbRDZcXxleSrqtap7zibjL+spWX1juG/I7GvhvlHHU3Iasv+msF8jqK0kiUb00jaleFqFZmPXvAg5xjnFML08E2xRz+n2pJo3IbW0aUkPzbYNvTGSpPam5vMtJW7VBaQ2WtTbcjJdIIX5xn6OHWSG3XC6hWEeZXSc63XcvxHVODQfcljwpE4TLu3Jzu8nnHJStNS26UnzSavIS236ysZTPzGqB1OtRNUegP56p8HbIjfT2jr9b+H9mR2uNms0CF1dz9gXmUqRWWvjy3ShSwtmXYNGpzT1xzbA9e+pHk3U4xRtKqJRWY5zv7PpXf3euVh0WFfDotVlkW9ioMp0m6BmXrxk5QpX5T4Ns8PXe0zjN5FzhN8sKUh8h1rHCILLBlEgtnFRtHrbntd4LI0mUYKkxmNSlpbYm7ooi4sLsjTCu8o+N/ajhvA5DR22MLo4ckzlNROCCd58T13KVmowWRiGHd1gYYMx+UC+j03HfL0mxsQlYdGI4iB6bs2b0OzNoKTVQjAfdoZ8ELLZ0Le+yklqi/IkBcYUj3y8mF4S+8rGQho7uXJqSosJyhhjHiyWdYgbv9cKZKZUaFp3c7/b4LCFoLa+53vF2wg1ZUBmgMqlg4X5RS+V7nZKyROiFzHbP5oJwtb0akqbOETryxPm1q6wgOTJZfTitEc3G9y1jWD1lLaoF/PmZPKtLYrCaEl0vTVL40uSSTViHsdQU2yaxMgqloVR15Ws35UfyaB1qM9EkXJ5LJPxikxW4lE0Y5KQcZxTUHSUppsrMXlSUXyGQV5n4VJhLckqkzU3NC18MYlZPYMHNkTT1LI9JmFKqW0zz2J2PI0Fmtg0NO9iI7NvLk9ShJLtlwyy35QhI6k2ryyqIXlOVR7GexP0XSpBXP8izLQ5GcayIybIQqxe4LiRLNODooPTcMzWSTMAZ/xfEUzVyOZwlDfZUtcyr9QjJXDGui25TmBXdSs/tiYZUWo9s+ZsWVBQXGUTz0or4Or5lX0TDFKZVy+flx2GYmtPThbzfyc7T1odbYZ2J8FrVC6Rs6S7hj+bftLSUxrvbcv8Hp2ofmAuSZp775MHxdaJLv0n4Zy1QOsX+653VDQdJHZ3+y7zCgW8m/ItU0/CWxI+0WAWLFDhD/EYGUttnfalZuG8dtRM8MhGQ7XFcEQvbTDu13VJbohsmCWCE49zg5hqNt/RQgj15TMMob717/akYEhJezyjfNR8EapE2UkJFgjTIkGRzCd5ZdEfGN/invqw395ycNgYCzpH2nfami3JFpMH4EU9IO+VYCfIBkrnmInZdOM7GvqN6SbZl0FHjLpcIqGRjKqul4fwqBKeAAAgAElEQVT6xqi/lH8j6BlmSGk44lJ28FpOI4M1c27UHZJxrKNJwYATZ5LpOkGBTTk69M+r5mD2sLYAyUKtV2sd9dafYM9oTT793bYVZHI7GVxjT33n60nxTE2w50X8G8Q3XlQYSW17CtrWxHzsnHjqyfKyt7xxqvD1PzoCjoAj4Ag4Ao6AI+AIOAKOgCPgCGxeBMpPXSoVRDW3leekNz/SJneGPPjQbk9qIMt1Mh77nW9PPPUkJ6mbd6x5yx0BR8ARcAQcAUfAEXAEHAFHwBGYiUD5yUuk+jYk1SIn6ui1FKFnRDVjskU3SV1NTnPSSqjvy97yhpmV8gscAUfAEXAEHAFHwBFwBBwBR8ARcAQ2JwLl/1wUSaptF6uzLae9uinst3a3Fg86JHhSp+0/bIf+nnDKfZ2kbs5x5q12BBwBR8ARcAQcAUfAEXAEHAFHYC4Eyo9fJNW3bgjXZlmKdf9tSBaTMv9b3hP1uhpJbRPVLtJqG7OdpM7VJ36RI+AIOAKOgCPgCDgCjoAj4Ag4ApsWgfJjF2QkNWRFssSoKZN3thfVzlEvfuzgo6uckDayUGVw5qmRnaRu2nHmDXcEHAFHwBFwBBwBR8ARcAQcAUdgLgTKj2xvktSU5T/Lchy/S4m6i1J6SWqXZ9UILHtSX/5W35M6V8/4RY6AI+AIOAKOgCPgCDgCjoAj4AhsQgTKa7ZLeePXUqyv8sn83FXbdprOp4mHv7U9qYZdl0e1Dvd1kroJx5g32RFwBBwBR8ARcAQcAUfAEXAEHIG5EZhc/SGpbvyaVHbefTpENuZESmem1qdXFxI9qW2v6SyieiKe1LP9nNS5e8cvdAQcAUfAEXAEHAFHwBFwBBwBR2CTITC++nypvnlDSJCk+1GVlaZPQe4k/ZuR1EoKEifhSW1jNWuP6vecerKT1E02wLy5joAj4Ag4Ao6AI+AIOAKOgCPgCKwFgfFV50v5za8ZE00k1ciq8tWBPTGG+vaRVOW5gdJqaYf+OkldS9f4tY6AI+AIOAKOgCPgCDgCjoAj4AhsPgRWrjSSapyynd038tfMm1pUWbhvDlnfmakxabCceD/Cfd+0+VD2FjsCjoAj4Ag4Ao6AI+AIOAKOgCPgCMyFwMoV58tEPamBpOrHDkyNUb9SEOJbH5cqkNQHcgRN9oo2QTVPqpFbfp54v5Pl5W9zkjpXz/hFjoAj4Ag4Ao6AI+AIOAKOgCPgCGxCBHZccZ6U37hBW64EdRD3peoXVdyrWsWEv4Vo5G81CSRVr4mg9ZHU/DlOUjfhCPMmOwKOgCPgCDgCjoAj4Ag4Ao6AI7AGBHZcDkkNe1KTJ1U3otYE1TypgyKS1BKSetBRld7UetmqkN/gmNWPk9Q19Ixf6gg4Ao6AI+AIOAKOgCPgCDgCjsAmRODWy84LiZOiJ3UwIJ1vltGXf5MoSeLxqepInUjxgIOOqkJs8CqW2vjO9qM6Sd2Eo8ub7Ag4Ao6AI+AIOAKOgCPgCDgCjsAaEVCSqp7UbE9q9KTa0TP6KyRVI4ArqfCkKkntIaiNDL/hZBv3pK6xY/xyR8ARcAQcAUfAEXAEHAFHwBFwBDYjApDUyTeu16bn4b7hqNQQ8hucoTF5EiTVPKmrOGp4SsyyFCise1I347DyNjsCjoAj4Ag4Ao6AI+AIOAKOgCOwcwjccinhvk2SauG+5kFNBBWiWlVSjsfBk9r1yjwE2P7tntSd6xy/yxFwBBwBR8ARcAQcAUfAEXAEHIHNhsDNkFT1pJIGqT4jNXhSoyO0EBlUeFIrkRKSujIfSQ2e1CKkBpbCEydtttHl7XUEHAFHwBFwBBwBR8ARcAQcAUdgjQjcfOkHZfJ186TG5EgxGy8kdRA55gCCWkFSS5msOEldI8x+uSPgCDgCjoAj4Ag4Ao6AI+AIOAKOwDwI3HTJB5Sk2h7UlMU3elL12Bk8rBDUqgwkdVlJ6pEx3LeZPsnDfeeB3a9xBBwBR8ARcAQcAUfAEXAEHAFHwBHoQuCmS94fSKqG+9aeVPt3Ohs1ktRqYp7Ug4+oRPP7Okn1oeUIOAKOgCPgCDgCjoAj4Ag4Ao6AI7A+CNx08ftl8o2vxoS8gaTqFtL4U4+dgYbGUN8SkqqeVEgqt2UH0bS9qFTRs/uuT0f5UxwBR8ARcAQcAUfAEXAEHAFHwBHYDAjgSS2/HkiqkdPw78yzGvej4kXlM9Y9qUpS2bLa8qTGs2wMPCepm2EYeRsdAUfAEXAEHAFHwBFwBBwBR8ARWB8EbjaSWlQSvKaBdSpJ1RDgcD4q+1EhqJknlT2pRlHjmaj6o0lb7fgZ/nTi/U6Wl7/tTetTc3+KI+AIOAKOgCPgCDgCjoAj4Ag4Ao7AXoeAkdRASutjZwZSKkHVo2lodWkkdSKTZc5JPSQkTmrR1OhXNdIa/mre1BNOPclJ6l43hLxBjoAj4Ag4Ao6AI+AIOAKOgCPgCKwfAjdf8t8x3LcZ3qteVCnDXlQ9HzWQVA33ZU/qjx5yZCNtEi5YJa3x2/R7JLL81Unq+nWcP8kRcAQcAUfAEXAEHAFHwBFwBByBvRGBQFK/EkJ7zZNK6G9V6ncVx84Q6mskdcye1HEfSQ3BvXnAL/8mjpjiJHVvHELeJkfAEXAEHAFHwBFwBBwBR8ARcATWD4GbL/4v9aTiLR3EY2iUsCpJDeTU9qNWk4nuSZ2bpNoGV6OtkNSXnf3G9au9P8kRcAQcAUfAEXAEHAFHwBFwBBwBR2CvQuDmi94n5Q2BpFqSJMgpJBVyWntRJzFx0iSQ1AccclQFm6XUob11mqQQ/bt6T6qT1L1q/HhjHAFHwBFwBBwBR8ARcAQcAUfAEVhXBG658H0yuSGek6qc0/aiTkTKiVQVP9mLaiSVPaljKR54yFEhcVI8gaZJVCNB5cDVjKje+xQ8qZ7dd1170B/mCDgCjoAj4Ag4Ao6AI+AIOAKOwF6EwK0XvlcmN1wXj5mJSZKUmI6lKsci1SSE/GZ7UldInPTAg4+uNP1vL0mtz7MxonrvU+4rLzv7zXsRfN4UR8ARcAQcAUfAEXAEHAFHwBFwBByB9UTg1gv+U8qvXRfOidFMvuxDhZiu6CeE+0Zv6jhm992xZpIaMgSHPalOUtezA/1ZjoAj4Ag4Ao6AI+AIOAKOgCPgCOxNCNyy/T0yuR5PaiCpGt5bTaQ0kqqEtQ73rcYTWVkrSYWg2hE0TlL3puHjbXEEHAFHwBFwBBwBR8ARcAQcAUdgfRG4+UPvVpIqJSS1jJ7UsVTVSiSqExHN6juRalxKOR7Lyo5lKX7skKMrdY/qvlNKEfen1gfQWHZfJ6nr22n+NEfAEXAEHAFHwBFwBBwBR8ARcAT2VgRuOu9cGV/3FamqQhMl5eG+ZTWWasLeVJImQVInUqondYcUD4qJkyI/TWejWgIlpa1FJKzuSd1bx4+3yxFwBBwBR8ARcAQcAUfAEXAEHIF1ReA7H/wPWfnql6Uqq3gmasjoW8bESYGgQlYDUS1X8KS2SGqbmFoN0zmp4aQaOfHUk+WlmzC77zXXXLOuneYPcwQcAUfAEXAEHAFHwBFwBByBvReBE044Ye9t3Bwt+9b73yXLX/lSncE3ZvMls28gqkZSx+pFJdx3nJPUnKDyvi5PKuHA+FRPOOWkTUdSX/CCF4iT1DlGol/iCDgCjoAj4Ag4Ao6AI+AIOAKKwBlnnKGfzVpufN87ZfkrX5QyZvC1bL4QVN2Hql7USFAnE5msrMh4x60h3LdNUHOSqvtUY7ivHUGzGUnqm970JuHjxRFwBBwBR8ARcAQcAUfAEXAEHIF5EHjpS18qm9mb+o33nCPLX/6ClHo2ahmOnCGst4zJkpSg2ieQ1JUdt0jx4ENJnLS6KCG1s1NjVqXN7EkFIfekzjMV/RpHwBFwBBwBR8ARcAQcAUfAEQCBzUxQaf8N//FW2fGlz0tFZl8lqWFvqhJVPkZQV8YyGY8jSb25m6QaGQ1e1BDimxc/J9UnnSPgCDgCjoAj4Ag4Ao6AI+AIOAKOwDQErv+3N8utX/p8IqgSEyiFREmlJkoycjrh38vLsrJjHpLa2p+qFoFTTxI/J9UHpCPgCDgCjoAj4Ag4Ao6AI+AIOAKOQB8C1739DXLrFz6nCZIgqOpJnZThTFTdgxq8p5NlfvJZlnEXSbX9qUU8bkadqRb3G/+9Gfek+tBzBBwBR8ARcAQcAUfAEXAEHAFHwBGYH4Hrzn6t3PL5/w3ElHBfPKmTUiYr4UxUJafLK5GgBsI6Xm7tSc2TJEkHSTWy6iR1/o7xKx0BR8ARcAQcAUfAEXAEHAFHwBHYjAh89V//UW753KelHLMPlU+lXtSxek0hqdGLClllf6qS1FuleOihd+1JnFTDmLyr0aPqJHUzDjFvsyPgCDgCjoAj4Ag4Ao6AI+AIOALzI/CVN/6t3PyZT8kkktRyUkm5Usp4GTKKF3Ucfq5AUEOW3/HyDike1kNS81c7SZ2/I/xKR8ARcAQcAUfAEXAEHAFHwBFwBBwBkWtf80q56VOfUJJajispx6Ie1JUdkNRlGS/jTQ17U+skSsuzSWrXGaonnnqyvPRsPzPUB54j4Ag4Ao6AI+AIOAKOgCPgCDgCjkA3Ap//m5fLtz/xcdG8SWMJP9WTOpYVDfWdpNBf9qgGorosxcMPO6aqqs6I30bCpPy1nt3Xh6Ej4Ag4Ao6AI+AIOAKOgCPgCDgCjsA0BD75x78t3/74x6UsC6kmA6nKQj2q7EmFqI5XIKmQ05BIqYpnpa6JpBqXPfF+fgSND0dHwBFwBBwBR8ARcAQcAUfAEXAEHIF+BD7y+8+TGz/2UZFqJFINRWQo1aSI2XwDQR3jQWXPqv6cSDkZzw73bb6yUO9q8KR6uK8PSEfAEXAEHAFHwBFwBBwBR8ARcAQcgW4ELv+NZ8iNH/moDIpFGQ4WZTBYFJGBTDh+Zlymn0pSOaJmUkpZTlaT1OmhvwMlqWFP6hu8LxwBR8ARcAQcAUfAEXAEHAFHwBFwBByBTgQu+OWnyo3XfFRGw62ysLBFRgtbZDAYyYQsv5yXal5Uzk8lbJddqGXZJKl9BJU3FkUgqPwMR9A4SfWx6Ag4Ao6AI+AIOAKOgCPgCDgCjoAj0I3A9mc8Rb5x9TUyHCzJcLRFFhaWpBiMlJAqJ4WcloGcFlJEklpJ8dBDju4+JzWeiVq/LhBUDfd1kurj0BFwBBwBR8ARcAQcAUfAEXAEHAFHYAoC5z39Z+TrV14tgwKSuiSj0aIMhiN1mAoOUCWnfAYyKMJHyl6SCiHVO9Mrgxc1POLEU0+Sl7zVPak+Ih0BR8ARcARu/whMJhNZWVlRq+5oNNJP1/Frt/+WegscAUfAEXAEHIGNReC8s35WbrjiKhFZkMFwQYbDBSkGAyWoUM1BjNQdFgMZDkYyKIaBtD704KOqyEi1xvXCbKQ0kNWctDpJ3djO9bc5Ao6AI+AI7B4EbrjhBjn33HPlHe94h9x4441yv/vdT04//XQ59thjZTgkC6EXR8ARcAQcAUfAEdhZBM4/66nytcuuFJGRCF5S/RTBk0oKJSWnA11zR8MFGQ1HAk3tIam117TLmuwkdWe7ye9zBBwBR8AR2FMQGI/Hcs4558iv//qvy2c+8xmtFl7U5z73ufKc5zxHDjrooD2lql4PR8ARcAQcAUfgdonAh552llx/6ZVSyUD3oJYiYS8q/6uqjKASybQgC8ORjAbD5p5UI6QW1sse1K7iJHU1KoC8vLyslvibbrpJbr31VkEBIoyMv9Xh0sFbnZP/sHE4fBYWFuQe97iHLC6SntmLI+AIOAKOwO5CAHn9ile8Ql784hc3XnGf+9xHXvva18rxxx+/u17tz3UEHAFHwBFwBDYFAtuf9nS57tIrpKwK5TqBpMJSgy+1GBS1N3UwlGExlOGgkOJhljgpJkqqCWrYf6o3x79Z9l8nqc0xdd1118kHPvABufLKK+V//ud/5Nvf/rYccsghcuihh8q+++6rxLMsS+G67du3y7XXXpuIK08C1+/5nu/RzxFHHCFnnnmm3uvFEXAEHAFHYPch8K1vfUv+7M/+TF70ohepQdEKIb9///d/L/e85z1338v9yY6AI+AIOAKOwCZAYPvTfkmuu/RyTpWREpIaHXMh4Dc48ijsTR1o+iQ+Eklqg6AqLU1Jkoyk5sfTeHbfekSdd9558oY3vEHe//73yxe/+EW5973vrfuZfvAHf1COOeYYudOd7iRLS0vqVf3KV76iis9f//VfC/ugrBx11FHy6le/Wr7/+79f9t9/fyW1XhwBR8ARcAR2LwIYD9/3vvfJC1/4Qrn8chbQUmX2r/3ar8lZZ50lBx544O6tgD/dEXAEHAFHwBHYyxHYftYz5bpL8KRCUEspOW7GCKq23Y6fEc30O6gIDBYpHn4oR9CQXanO5NsmqW3snKQGRN7znvfI7/3e78kll1yiv5944ony0pe+VP7f//t/snXr1s4h9+EPf1h++qd/Wj2uVn7mZ35G/umf/mkvH6LePEfAEXAE9jwECPklwoVoGLZqYGh81KMeJXe5y108w++e111eI0fAEXAEHIHbGQLbz3q2XHfZlWoIrspSiWogqTFml985ciaGAPNzgIf14YeS3Vf5atbkpifVSerq0fC///u/8vjHP14uvfRS/eMd73hHefnLXy4/+7M/OzUj5De/+U350R/9UbnqKlIxh/KHf/iH8rznPe92NuS8uo6AI+AI7B0IEOmCbCavAN7TPiPj3tFab4Uj4Ag4Ao6AI7BxCGz/+V+R6y+9SkkqBLWqJrofNTBPMilBUuOH78sZJLVJWuuGEDfsnlTRbJB/8id/omfrgQn7Sf/7v/97ZngY159yyikaWmblla98pTzzmc/cuNHib3IEHAFHwBFwBBwBR8ARcAQcAUdgNyOw/enPlesvuyomiQ0ktarK4DmFpJJktiylCJtWZUDIb9HrSaW2deKkdt1PPPVkeenZb9jNTdpzH0+yjfve977yyU9+Mh3+/pM/+ZPyr//6rzMrjRXhpJNOkssuuyxd+xd/8RfyjGc8Y+a9foEj4Ag4Ao6AI+AIOAKOgCPgCDgCtxcEtv/i8+X6y65W7ynktBI8qeY5LaWajKUqJ8GDqmG/IiMnqTvXvddcc4088IEPlOuvv14fsGXLFnnWs56l4b6zipPUWQj53x0BR8ARcAQcAUfAEXAEHAFHYG9A4Pxfer7ccPmH45EzpEIiUVIZQn4hreVEvamE/BYTwn1LGeBp7d6TCiTuSe0bGGT0xXP69a9/XS/Ztm2bJkyCqM4qt3eSiheZLMYkG6EtZCM+7LDDbreH3tMG2kLmZX5icOD4oIMPPvh2n2WZtjFGP/e5z8lgMJC73vWuGo6en9E7bbxy1i/HJmGM4d+Mc5LJHHTQQfq8jSqEyH/ta1/TunznO9/RbNmMOY5p2qhM2OxVJNkZiXUOP/xwISP3vBhwtAn1Z4xRf+rMHnaes88++2wUjOv6HnDgKC3GF9jc4Q530HlDm27v5eabb9Y2cXzYaDS6vTdnl+t/yy23yFe/+lWVA4aLyYFdfrg/YLciQN99+ctf1tMEduzYofKGtY2j7rw4Ao6AI7BRCJwHSb3iw/o68vSmj+5LZU9qJKkQ1XEZCeu4P3FSqHieTKluymYP9/3Upz4lnKNnnlSSbPzO7/yOPP/5z5/Z32slqX/7t38reG5RmCBQKOiLi4tKEFEYWHjsA5HgQ+E6rodY8OHfw+Ew3cd1KJo8g6RNRx99dG/duebss8+W17zmNZrJGGWUI3Z43sc+9jH5zGc+I/e6173kiU98ojzucY+TAw44oPdZX/jCF+RVr3qVvpsFk3ry4VnWDv5GedjDHqYeawpnz/7bv/2bXHjhhYoFbbL7SHrCvSzI3Et/kIxqWuF5733ve+Uf/uEf5Oqrr5bv+q7v0jbxzE984hPy8Y9/XB760IfKL/zCLyi5axO7z372s/Kyl70s1QV86RcKdQFf6gN2p512mvzwD//wzLFhF3A/+5T/7//+r9HvKMzWVhRp2nDyyScr7u36QbjpL+rIvykQK3B5+MMfPlX5pk9f+9rXyjve8Q4lVPe5z330+vPPP1+JybHHHqvh6U9+8pN3qxKPYkw93vKWtygZ+oEf+AEld5xHzByEpD7pSU+Sn/u5n9NjQ7oKWbMZs/mYsflj/QRxPPLII+Uxj3mMHhvVLiRHIyM3JJPCs8444ww1TE1LsEOd/+Zv/kbe+ta3qmHn7ne/u44z+o0xx/t/6Id+SH7xF39RtwAw9voKx1yRgXa//fZryIF8vNGOO9/5zvJTP/VT+i4KGP75n/+5jkXmm8kQxgtjk3HKWOInY5153FcYexzX8o//+I86FpiDHJsFQWXrA8ngGBtg9bSnPU2V4b4ClpxPCnnPZRP1pD5kSv/VX/3VNKfmnTwXXHCBZl3HmMaxaRgIkJW0j3+DzY//+I9r2//oj/5IxxHt4G/0C+Ob70iA98u//MvJ+Ebb2c7xoQ99SPuAfqe/7AxsG0s8A5wZG7zz3e9+t/znf/6n3mMyK5/HXEO/IVPJc8DzMIIyZni+vactW5BzjPlHP/rRcsIJJyg8YIlsxZjDGLV7ra+pI9iCMbL1EY94xFRYmWfIkH//93/XPkYOgCm5F1j7jjvuOHn2s5+t/b2eZB4M6Rv6jXZgDKLetJkP9adN4AnWfPg3dbM1hOu5/yEPeYjKcQxdf/VXf6VrVT4PwJu+t/WDcYOcYX4zLm1+nXPOOdov1vc2Zk0eWz9C3m3cciwd6yb9YH1vssfWahvvvB8MqRtz+B73uIeceuqpOi7mNYZZZ9Keiy66SI+7o68o5MzAuIjBknwYGPkwtNN/e4NhaV754Nc5Ao7AbYPAec94vtxw5TXxiNNAUgeQVf0Gz6l5UUuRMYSVUOCVmqQWRkjTUTRNT2p+TupmJ6koOHe7293kS1/6kvY2ygQK3p/+6Z/O7P21klQWRhSj//iP/xAUsLwfeBnEA0WFhZUFzhY0rkNp4VgFlCvemxc8ahBAPhBLlP+ugjLNootSimJASDMExZQSFtm3ve1tSnRRjtir++IXv1gzGHd57L7xjW9oW1B23/nOdzbOi+X9kFUMAE94whOU2KHUm6LA4so9b3/729N+4LzOXAtxuuc976nKaFcBBzxiv/Ebv6HPQin/7d/+bcUw98p9/vOfl1/5lV9RIsvfn/vc5zbaQzsgT//1X/+lCmUfvj/2Yz+mWFg7Zg4QESWiKLb03bve9S41BLQLCiLn8aKEgXleULTe9KY36XiEKDEOrKB8/f7v/76O33bhvje/+c2qYHMP5AkMTIlBmYZ8oHhRx/vf//7adhSp9SwolLSdd3/6059WZfoP/uAPtF8pjLmXvOQlet4w7ePIkH/5l39Rpbk95iCozB/IAmOuPX8gujz/J37iJ3TctefBxRdfLE95ylP0nRgmrFAXFOlHPvKRq5rOO84991y9jznx3d/93fLHf/zHqizb/ER20CbIJworx1DRL9Snq7CHHZJKOyBh7XZACCEejHvagUJKoc8gGYzT17/+9aqM5wXlGWWYI1cwpqAgdxWU+xe96EU65ul7+oY5kRNRZBVGA4wrkFXaA4HpkgPgiTy74oordDzxk363AhngndOIbruezEHmP3XM20kbn/rUp2o7MepgdEKRR4FHFmGMyfuW5yLP+Nj7eTZjiXuYkxgu8vpyD8a5n//5n9d3MJ7A6SMf+YhAcPggS9vl+OOPV+zpM4xHyD/aTR8jAzDMtfua9zzoQQ+Sxz72sWrksPkJgUNecR/z34xT9k4IEoY4jDHcz7zpKsg2CA5GBAgjOCALzBDEd6wZjEXWAcYdhgsbc7sqC+g7MMbogYwGN8YQBhHGNwYlxjXXICf4d15oJwSMtQ0ZxVylv5kDjFHu45ltXCGGtIv2YDSyNY5+pC7cx1jFaNwuYIksoD+Y5/Qjsot+5MMcbL8PAs5xdVxPRBL9xTwAV4xLPIP1g3nE+j5PBAxyhYSOf/d3f6dyhfnAWofxze7H+EA7GWf0Gc/H0DfP83e1b/1+R8AR2JwInP8sSOpHxLimuUCVoPKpYnhv3I860CRKk0BSi/wImh6SCqwmZE889SR56dlv3JxIx1ZDalh4UF4gNyyK//zP/zxT0K+VpBrIeCBf8IIXyBvfWOOOcgIRYcHpW2BY8LkvJ9Ao4iiYeH77rLTUE0swh9qzqLFgQwpY9NohlihrLOAsdFjYUQo4PxaFYpqFHS8X3gMUeSsoFSge06zH4E6bUACtoCSgxGPx7ysoKigBKKzci3UZooBy2C606YMf/KASQQgbHrGnP/3pndeBJZ5PK+ALsaeOa7WCt1+AIs9zUK6s4CVDeYWUtQtzFDL/l3/5l6ps8ROSZoVxi6EB4pQXU0whIrQdQwR901Y8zXsLcaZtKNcokihZ61F4N8QBTxbvevCDH6zjru3px1MCCcRggdEIUoQhpc8rgCILjuBhBaWb7+irrvnDc1Eg8T7jhcGrZIX3MXYgYXlhjKHggx//RjnEG4zy2i60j/n1ute9Tj1FtJV7CcVby3zG4PSc5zxHldFpiiZeddprBQ8P4xuFFoW4qzCemP8YaiDe9DnvYWtD23vNtcwrMMMjSV8wN8DCPIFd78ALCwmCAOaKfN+c6xtnEEeMhcxxew54YMCA0PW1DxJBP+Tko01S83shAoyZ3DgFfpCLBzzgAZ1zHmMH8iM/eoy5g1yGOPYVcIdEWIG8Yyh6xSteMVW2kIyPvraoFGQ2xhgI/DSZjPzG8w5BZfz+5m/+pvZfOzoGgxYGPiIEeDYyFCMI9VvPglebvkEGYxTCAGCF+mHcoR8sgoi/gSle8L5CH4AN/WUFwwXEnudPm0PIVtbAj370o+lejJDI1Gn9yJzB+GcFgzL9SJva6ynH2/3SL/2SkmrkIXOHtZIj7xPyduIAACAASURBVPrWE8Y7pJixQjsoZ511lvZfV2gvay71xaDEmkkfM9amRXOsZ7/6sxwBR2BzIXD+s39dvn4VJHUQj0dlTyrEMpyXOpRw5AyayKDSq2QgpRSP4JxU239qBLVBVFcDGY6g2dwkFaJ05plnalgZixpKPySpzyNpKO4sSUVhRsHAw2gFpZaFDwtzX+F9kC2UJyuEbaHkTAtBZRHGW2LeJ5Q8lMa+sEoWPSy4PBflAbKJEo8i1rewonhgSSa0lgKO3I8COK1gZYagQGassDhDuvv2KNoijrfowx/+sJIv3gMR61JK8D7zd/OWcz0Leju8E3whkCgqVugPsFhLiG9feyFXL3zhC1VxtIJyg7e6y+vGWY+QIqz/KFMoqxBojBUoILQXb0+udOLVYmxxDBLj+Ud+5Ed0XOUKYV4/iB4kBUxRtiAiKDi7Ssh5Bx5DvMN4SCGCKHEYgLoKyinkjH6hQGwheV31YExC+BlvVlDSaKeFlLffwfMhZq9+9avVcIKSiNLP8yGd4Ir3xQp4oFjiUbH9XyjYYNNXUJghaITncT+GHtrcZ2xhvEHCcoUYYwtKMrhNKyj8uUef0ETa0Bd1wLPAlrmFp4x3gxUkwEJM2++DLHAt4wPMMaRg+KAP+4gwz2DsIVMJAzbCgecT2TVPKCl1g4TTX2Bq3jW8qIzpae+GmGFUwxBhZRpJ5Rrwpp/Y60cBV+RAnyccMoc8ZPuGFeYic6dPpnIdER0QKCvMCd6NN3RawTPMGLH6MZ5oX75+tO8HM/oOYsO/GcfUmdDrrkI9aAMF+ci/+ww+Uys75Y/IJgga5JD1p23ssPpaKD6ynDZjuOkrGIRYZ9iiY4UIE9qaY911P/OB+3KDFQSUeT7NUNeee8gNxmvf3MMjjpw32YacZVxbGH+7boxhDAv0CfOO6Br+jSzvK8g3jFSsFcgC2oUMnWe+7Wx/+n2OgCOwORHAk6okFX5Z4U8NvlQ9gqaq9LgZSGogp/w1eFeLRxzSIqntbahFCgRW0ks54RSOoNncJBWFkkUEzyYKKYsixAHr5bRkLjtLUsEdyy+hYSwqFBa4PAyya+hTT7xeeWgX5AnltE/5QBH/3d/9XfVgsaCjGLCg4SGZ1jbqBwFiYWUgYp3FYt3n3aJuhDGx+PJv7sEaD/mfVlBc2IdJ6JUV9pYSati3wNImSDeEg/dAVlB+uvYg8kw8ZIToYRywgqLRVhKoN+HDhO1ZgcCgEPbhuxYRxfPpC8aWhRRDxlGKugwihHAxJlAYUZzxaOHlhpgzBtiPl/cHz+Rv9BvhjJBwFM3f+q3f6rWqgwPPAhs9N/mEEzSkjX1Ou1JQjFG+CVekHxlveMEgGl0FxR/PMJ4+cGKfGH3Rt7+av1FXmz+MAZTVLg8Iih7jifnMfAEnFEdIEAo/pKttHIJYc615+AnFh2RNU3ypN3hDrmk/BBiDwTTiCHFBybVwU4wJGEU4f3lagazlijT1Yr51eXl5DnINZZzxRigicx/FGiJNqGJfYXwgp9jbzfjg3+CcE/r2vRhi8OYjQyBY4AIW9O088whjEs9grEB2TbknNNT+3VdfxgPGCpR088DOIql4n5mTRLhQINSEDfeFvGKQA4M8AzweemTktH3N9AHeSetrSD9Gotzo2NUuxhIh/ZY3AaMUMrzPIMP4JuKCPYrIY0gRxoVpXnDGOXOAutFXzCfm63qG/zMPiRrBS06If7sgozFwIAsojEsiFKYV+hjjHfOO51MwFEHO+8LduQaMMKgiWxljVuhH1pZp5I65x9iwfkQOsQb3kUjGJIZPDGsm92l/Hglh7+eZtr0Agk498CTTnmn5IRgjjFsiCJinEFvG9TzzbVfkvN/rCDgCmw+B85/1a9GTCqccqMwhwa8WJanBXao/1XXaSVK5Ol6ZYWieJnsee1Jf8tbNTVKBB6UU5R7vCUocCgQeL/az9Clxu0JSUZIhGeZpIMwXL8es/Y5tKy6LHySqK1yUduERYDFkgaTgqUHB6bPi2lBBKYXcoGRTCPvFusv+pz4vGwo25MhI6rTQPHsPCziWb3sP32MsgFj2eUxoE/t7WNBR+gj5nbaHGEWc/YIQYgreDsIS+4hhjg3KGh6TPnzXKp7oYz6m4KCMo2C1vQX8nRBtlDqUsHn2GKHQ4aGwpF/0Ge/C4zytMOYYVxTIKXsu6ZNdKSic5jUFb+oEWZhW8PDTXjMmQATwrnYV+u97v/d7U58yD7i+KxKBtqGMYsiYFkKev4ekNfQLhh3GIfsSmTezCuSGOmNgoKC4Qtb6Qu9QyInc4D0UFE3m2bRwQ66D8FgyGH6HxLAHub2n2eqLQs5YY885hTGO3CCCY1qBkEFwGIMUwg2RC8y5vvmJIQYl3vYMWtvwyOZRBH3vJcQR+cPchsRB5K2Nhuu0OjMOkHlmwJhFUhkXtJFENBSME/R1H0llrUDeQGyt8DvkaFooNOMamWNhu4TYYjzMIwK62sV94G4kFVnBPOkzSNBn1MeI4Pd93/epQWJaXyNvkBeEp9r4wLvMuF+vgvxlOwFjvivChmgaQrzNEAH+1uZpdQBDiKXJDcYZ/T/N0AYBxMgJTvkWFX6H3E+TtxBCnm39yJrKXCLSqK+wviMbrI4YxXl/u2CIZH7hVbb5Rj9iyJ1WeC7XEUVAATvagdxzb+p6jWB/jiPgCIDA+c96nu5JHRTBT8o206KCloYzUVO2X0ukpF7WScuTaliqN7VFVlMIsIiT1HrQoXygIJr1Hi8Ve49Q/LAoo+CihKCcsYhBUgmFJXzJCsocFutZZSNIKvXDK4MyZYk3UC7xzvWFslm9CTWFrJgiBjHlPhSxPkV/I0gqBJiwJggwBQ8XyhRKQF9hfxz9ioILWcCzhcLeVbhmTyCp4E+7IF8Q8nkKXivIJeGmFDwtKOyQuWkFLyfeUwp9i6KIUruzBY8Ge+bsmXhDUbpmeYxQqvCim/IHyTVS1a7LWkgqGJA0h3EzjUTYOyA3GGPYF0tbuAcPC/WbVSA6GAVMJiArCHvu64ONIKnMGUgNxhpTyAn/RKntC/W1dmJEY66xX1BXkqJQgoos6POyoSijJEPIiBIwzxhhiHh6poVvYmiBMKL48y48SGslqcgtwjaNEGw2kor3lD4ilJzCPKKvLVlZ1xhmzENiMYxRbAtFl7dv1hzo+zvedUseZeMpv3ajSKplaibyAALHdhAru4ukQjLzJGCQx3xfq70fWUFECWSVAvFFFvcZJOw+1nrWOeSWzVPyGGBs8yNqdnbE+n2OgCPQhcD5z3yu3HAVJHUYSKoG9YbSJql8oal7V4X75k9WWtt6VSSqYU9q2JzvJWRjJTEGCjaKJueSEXZGCCjhpChYEB0jqXiqzAIPfnsSScWDgcWahcoKIWoQ71keJRY9whYJvzJlDyUf0tqVTZbnbwRJxUtAP9g+NbwReF5RaqcVElHgnSFEklDKPi/QnkBSwZ6MlRA2FO55EmBARAhHRdE0Ly3eaMbjrKyq7M800g8hQ0nKFbe1ygUULMaIZWXFC818IlxzWsFwQH0Jp6Pg4aXPusq8JJX5y5iFLGHQmMcjTf2JoDByhccSBTrfq9zXDuQHiWeIyLDQPghunxd5I0gqRBsjDXsmrWCIAO9pIZFcy7gidJRxZVEfGBsgPWDUVYykEhoMGcGjSh3AHi8p462v8C6IDF51PGp4pXc3SSXZFd5fywp8e/ak0l8kIANjkwMYFpkD04wDjFuMK3j7KIQtsw+eyIz1KsxFIiwwVhBF1C4bQVIZh8hWomMYx2yPyMni7iKp7DGHRIIz+gQ4GKE0HJAXyOE8ioUtE6zZ7F+eVZgnyFqLGMIwhuxpv2fWc/zvjoAj4AhMQ+D8Zz03elJJjRRoqv4vZkVSv6jSzvBFAVFlG+AjDjk6RvG2GGkXSaUG7EFzktroCxZ5rPnsm8EjhdIEScO7Rthivo+TayESZvXkQXsSSe1KSgShY+Gbh/iwYBI6Zd4X9pyyuJOsqatsBEnFy43ya4W6sO9xmgK2FnGzJ5BUiDjWc5SLWQl0cgWHsZdnwsSTivds2t5j7idUDVJFwWPOfWC6swWSAdG1gieV9swac4RYorxZeCieOEsW067LPCQVZQ0lm+dAetibN0+BVDFH7LgfFHb2gs9KxGLPRrmH5BupQyE35b/9/o0gqRgLMDbl4YXs2YQAzpPBFY8c3jgLw2Q/Kop9X8IfI6nsRyeUlnfZ3kI87PRxVwgipMoyNrOHmARXG0FSyeROQiwLecdrBdG7PYb72p7cPMEXfYeBcVrYJwSJUGyiBygY8TBy5Rno55k7067BCEBkBMaNLs/gRpBU1kSIG4ZOom8w3uxukgp5ZNwjQzDUYLhhD2tbHtF3hPrmUSx4xImomWd9o214Xi0kHmMAkQgYpLw4Ao6AI7BeCGx/9vPka1d9RKQK4b7mBbUUSiGANxxHYz+VpD7y0KOrSuOCW6WDpOZ7Ut2TGvCCdBKORlgOSjrkExIEUSPkt72o7Ol7UlEKsKizT9QKHi3CR+fJ3gohtPMtuZ99OOx760sQsREkFe8PoYY6B4pClZ1Zx9ysZWK2SSrEnIU+T8qEAofHEfKC4QLL+DweOuoxa08qewdR4iEW7OOcloglbxcKDsoI3m8rKIMoqLPqBhnLE5RgkOnbCzoPlnilbG8U1+OtYw7Nqgch6YQ5mwcScp0fB5S/exZJZe4SUo9iCFHHszvr/fZ8jDPsT7cQeeY9GOV7QKfhAHYkLTFvP6SO+naVjSCpkH5Iep5Bm20A9Mm0TLlWX5LqQBpJfESB9KPYg2tXyUkquGFosQRKED/mKxEQ7UK0A0Y/9uUSjgyh2QiSSqIawi/xqlGY83zXF4GwJ+9JRW6QLd2OLqE9eAzxhM8a/+z/zM8pZS9rXx/PIwfa1yDbSJDHdos8OZ1dt7tJKjLS9jhjOOF35sHuJKlEhbDdAAMicoQoC9aTroRwGMOZZxbVAi5sMeg62qYLf+YaBrELL7xQ/4wBivU7l8Vr7Tcz2tv+7rXeb/WYZSjdmef6PY6AI3DbILD9V35NbrjyGqlK8vfCnWJSXhIoaYJePY8m+1kGKgtJVQerMVDu7vGiOkld3bl4CthPinLLYs9+LRY1iFDXAr+nk1Q8AygElqEUhZSQo1mJOgwZiDpKot3PIovi2JeAo01SSWiBsjmtsPjZkRV23bTESXhnTAGzA9LzM/J2dcq2SSoEg6MeIOh4etgvyd4qSBC/o7Cz54eEPYQRz/JMtUkqSghtwuvHUUGQKt7F8QGzQjHztlIXvJco1xSMEFjs8RrMUk7bmOFxmRUOPg1nlGQ8aEH8FBqKzfFHa60H1/d5ENokFWID0QA7yA5jFgWLxC8o22tRkiBKeKRNYSerJn0+b8EbglJqJJc2QGy6SpukYhRDgZ61j9jOk7VnTkucRDvYn2Zn7DJvIP+Egc5TyKSMR8eSr0HWUez7zq/MSSrjiHtJXMZcx5vOftGuo3zwPjP+8URjFILQbARJxTCJ3Lfzi5l3GPbwRHWV9SKphLNPC5u2d9PXGEktqmBa4iS893jtkPMmB+wc7Xn6Or8GQ9y0zM9rfR4eeaIlMI50JTXa3SSVdYIjvTCikawMUrdeJJX5jgxijLNG8GzkEGOLiCzWBSJU2P/flw8CnQMZbnv5keH0XZ5FehrmjA885ugvFPqPcc2WkZ0thEezZuXnDq/lWawlzOeu88vX8hy/1hFwBPYcBM5/5nPk+is+rMfP5MeeorORTCntQ808qdDZRFJXbUDV59QeViWoVaVcl8RJ7kkNXlQ8UYTEQT5ZnFHyEfB9yVb2dJKK5RrLKoslBY8fxHNaFsJ8GqDosEiaB4VFk7DFPuKZk1SeQ1jutGQdXAOGeGzzvYfTSCpeGQtFZQFk8esLpdyZKd0mqZAGlBqUZhZslEDIB+QCizXv5jv2DHEtx5z0hUNTnzZJZf8bJAqLO0kzCNlC2SFpF94mvKEQllkeL0gqHm4jEoxZDpFHCdvoAjG0PmHMMN6MAKxXXdoklf5BCYQEQXToR8JzIW8YGjAigM883lAIHAljLOwYhZr9dPMWPP3IDSO2jFPGSFcftkkqxIi9r31HPVkdGIt5304jqXjJGWc2j8GINs7rJQNr9rFbUh1Looanv8vwkJNUCD6h5MgCDDHci6cSRTo/QgcFG+8znlaUWsbvRpFUSDzGIjuCjP4i3Bdi39VnbH/Au4WHzMrOZPelrUS1zNqrTV+zzcLG4zSSCsYYIZElFPoagwCGgdu6IC8xRGDg6JqHu5OkkrUYowqkzYys60VSkQ8YBtjzDkllriPHkUH8G9nE2oj8wfDdp09AUvF6mwzHsMZe+jyL9LQ+xHiCzkIGZQpzk4gQjMVrNRDae1hXmAe2HWStY4g2ME8wTHhxBByBvQOB9z/9WXL9FVfrSajqQyW7bySorPEpu2/cl8rvQ/5tntQGSe3K7quOWOWpcuKpnjiJYQNJ4tgHC3tEccA6mu+taw+v2xtJJXQU5XBnSSqDkP2G85JUPErTDiAHTxQwlHqS/liZRlJR4AkXpKBAQlo5O3S9yrx7Uqk35zniuYTEcgA9CzIEEwW27wiRNklFIWfvFwYElGWeA2m3fbaE3jIG8bZOO7MQZQJCa0QEJRAPNZ7UjS4ogWbNp4/oM/t9verSJqmQUEg5eKEYErqIsgdZRvnDO8a4xzM3KwnJepNUhDbesHlIKoYJPJyzjDv0N14ZK7ubpGLAM+8ccgAP4LwkFc8ScsCIE2G0ZHvO5QheXjxdfIdCT9koksq7mMcQAqIZMFgyl5BfkHsiSCCIEA/WCaICGM+5d2lnSCpGFMjxrLMs6Wu2bRAKT5lGUqkndbfoF+QKnnnadlsWMGW/K5E4YNVFmnYXSYW4M36REfy0qIr1IqnMPWSPnV9OWyGrzHmML8ghQslZf7mWMY5Mb5PVPZGkss7hyWVe7ExB5rF2zZtbYWfe4fc4Ao7AxiLwvqf9olx32VXq/CSzr/4sBmqEXkVSi3Be6oBruklq9KDaj6IOB4aonnAKntQ3bGwL98C3oczb+ZJUjwUHojDNo7Gnk1QUecJ9bYHZ1XBfFB48DPOG++6Oc1JZ3CHKFBQdlEjz8KzHsJqXpNq7IJZ4KrBWo2SAMUoIyVi6vAWz9qSi2GD1Z+8vygEKKt41QmjZX5R7n/L2tj2pKGKQHRKDbHRpe1Ih7paQZb3qMmtPKkoipAJCgWePDNwoiXiZIEjT5jX7esF6Z8N9GQ8QXQv3pc+MYLTbvxF7UmkHhHb79u36+p0J9+VcR7sf7xzeMDDqKm1PKtcwDu165gWki35gDjNvCMOkv/B2Wcj8RpJUiDTGIbzTGHpQzgnHZe5RXwwfkA+88njGIB35vs+dIam745zUticVIsR4ZB/kbVnAj/WUtajvWJvdRVLpU+QFCYnw7FtZL5Lad04q44VxxTYiErgx3pHT7EclwomjlvI8F8wDvrdIoV0N92UNwHO8q9E0rEmWJ2BnxhDyZi3bLXbmHX6PI+AIbBwC73nyz8l1l14RPKgxcZLuRSXUd8DPGAQco4HVk8r3bZJq1so8l1L4Lmxr5ecJp9xXXvJWJ6nsOzUlDIFKGClK0rQwyz2dpEJ28NKZB4MexwNAWOQ84T94KDnCxpK+4AGBePYdxbERiZPY32YHndMevAaEIs2buXXWNF4rSeV5jBvGix2dgscTrxBhvO0yi6RyPcoNXlo8Oa95zWu0r7DAo2iyV7WroPxADi05DveAFeR5oxWEfE8qdSVcmWOd5jmjdFb/2N9nkVS7DiURBdHOCgYLvNd5ptv2OzEQEN5q/cnYIpRu3voTIk/oqkVlQGqYi11lI0gq3jWMVbbXzUgjCuysMHKuhViQ0MXO3UTRh6SCUVfpIqmES7MPEEwYmxA0vGqQPvbOY9ThuzzR10aSVNoBTmRixUNKnZAFEAfCcvG+E6rJ/nPCgdm3bAncuHdPIamQQYxkFp4J1uzVhhBNy+4777zb2esghPQ3BhvWpK6yO0iqnZFN/7QjKHY3Sc3biDzHo4ixDr2BhHvI9/zsZcgg+Q9I3GgFww6ROfPMU9rDGmB6DFuWeP684cI727d+nyPgCGwuBM494yny1UsujzyiCHtTbVtp3FrKsTMaCQw0eFIDSb1r4wiaRER4RvQ8BSidpOZDir1jkADzdmDJh5wRxjmt7OkkldBRSE2eWAgFHIV1HoWb/UPsJcHDQYFsoHz3hbJuBEnNPTLUCcWRRR0FeD3KzpBUxg0KkCXHQTmABHWdBzkPSaUdjC2OQcJzDP4oKRz5gcLC3qd2wfODQsJxMlZQ+DlWYtaet/XALX8GHmAUYyt4pAi7nRXCupZ6zEtSeSbzGyMCyXDAlWRXeCvYG9lV8MxzPIUdQUMEAfu7u3Dvup99YRhz7Aga3t0Xkr4RJJV6EI6YG3eQbYQ+z5MYB3KKzLDzShnrkFQyBneVLpKK4QXjwOtf/3q9BYMXHj7qBTZgTn3yZGEbTVKtLZAFMIOgUm/IHd5jPPF4t9YrcdLu8KRSd4wHlriMNmGsgqh0JStay5zblWsZO3jLmQt9e/bXm6QiE9l3jXcew2w7o/1GklSwgyjjRWZcoZuxnpJUydZioj/4e77XmQgGZH7uAe7rB9YJjO2Wg4K5xF5k5pgXR8ARcATWC4F3n/EU+crFl0pRxcjcKuOY9Yk0aedp2KNaSPGow+7KmlqfWWPJklZl+HWSmncW1lYSH5hSiQIFyZi2H9WIBJ683FO5J52TihcJS2zuNWIBZOGelYXWzoAlZNQOhccCjvegb0/fRpDUq666quGhxLgA5uuVPXBnSCpYoXBCZCiQGkKsSFrRLvOSVO4jQQtKi5ELiDjK5mmnnbbquZAvlEC8mFboDwjjvNmc10uAkSSJMGwrKEvg0edB2Zn3roWk8nzIOlgSDok3lf26fVkvIY5kauYnhXBPvJDz4MhYYP8VniwLkWP/Zl+I40aQVEuylO9LRHHFMz8rQRPtxzODko9yTWF/KSTV9o62+6+LpNpz7HxMiB84vepVr9KMrxT6JCcStxVJnTUe92SSSl8Tao6R1QrJmeivaQndZrV5V//OHlnmIHOuL3P4epJUohlYq4477jiB6HVF2mw0SaV9yG5kEAW5iCHSDDPIC4zIeFOtcD0ynHVuVkGWYBC05xOGzL2+H3QWcv53R8ARWAsC74GkXniJVGWluY2UeKonlP8XddJfHpqdiqok1Y6gCfw087U2jk8Nv3CKjYf7ii7gJJcwMobHhLCcWZ6TPd2TysBhHw7ExjJDQpwI/ZqWhIexQVgell9wscJ9KJJ9Vt2NIKkoYSzY7POhkESEsEXqNm8h9BDi0XW8yc6QVN5Lwh47RB3vFNk4Ce9ql7WQVMYjig0eUfPoYHSgrV37Xa+++molUhamiscQIpIrrLMw4j28dx5Pe9+zMPawl888y9SVoxFyT96sevB3SBEerK6yVpJKVAGGBKsThhY8hF0KM/OasXz55Zcr0QQLC+ecVW/C+ugvlE8rhDpzhEhX2QiSynvZS46H18YGBjiU+K7zSvN60geEaZ5xxhnpazyiyMw+gttHUvEUQZQYpxQ863j5mI/MFRLb5MVJakAD7yhhxiQDM5nHvnwj/DlmzF8Sy9G/Fm6O0ZWcC/T/vIVxj6xdj60C1B/DFYab/EzSdl3Wk6QSTsu4IqS27yivjSapRDQRkWAkkvmDbMgjXTB4k/PBMoMjz1nDMZpNK/QXycdy4yDPwQhEgi4vjoAj4AisFwLvPfOp8pULLyXkLxLVQFa1RLJq20zDianhNJni0YcdowfL2H5TrsfFGi4OxFR/z85RvfcpJ236PakolaRtZ1HGko8ixeIxq3A9yuye6kml/niJ8eIQ6kghxJFQxFkZTiEBhOPZweIsdOztyzOKtvHZCJLKO/EGP+95z0vjGS8Pocl9Z2rm9WQxv//9768KG8fFtMvOkFQS05AMwwgQChKet65w0rWQVOrG/jgIgmXrRPFA0Wsr9FxLuBe4WEgl3xEijJIDiZ5VIKfUm32sEJN5jmvpeybhvvn5foRlQ1Ln9ebglcYDxBmdXV7/tZJU6slePRRhFHkMLbQT8txV8gy/hFoT2oqXY1Yh+Q6GBAu5o5+QD317wDeKpFrCGjueAq88Z0CD8bRCdlKMXJaAC+MWhqtpZ6wSSgwxgnjmBi1wB1c7XxXvFgo6YxojQDsc00lq6Jm1kFSuZ/8zSQDNQ813RFjQb7MMr1wLiQJ7ZAFzdleJKnKRvfUYJaZFvKwXSSVRG3Ke8c3865t7G01S2SrDlgyL2GJNZV4SeWMFIxeyk3OFKawrGJO6DJ75vEV2I28h5RTmHcZb1hsvjoAj4AisJwL/9aSfk+sgqZNS9Sk8qnqsaTw2xihmGTlrWVXCp/iJw46pwpf4SGsvqpHU+rvoniWLrZLUN65n/W9Xz2LBICSI7J8UPDeQF0JIZxW8DBxrgcfFCmGNfVkv8+dhVSWTn3lvIRMog9P27TEYUNqPP/749ChC76irpb9v15mQX/alYFGlvigcKAMkP+pLxsB7yIpKSCAJRLiOkCm8cn37G7mHvap4p/g3igELbe6B6cKTOhHelCtUKDQsyn2JPgiDJcza+gyvHW3ESzwtwQTKHqHPhF/Srlw5oG7UmyMmGA9WILSQ82keJxR/2glZRdHGwwF+beWO5+Nlop8xcFBQSCCWeD27yrXXXqv3oOBQ2FeG0sJe47byhaeKxFjUxfZXk6iEfkNhYU9dX6FueKcJBedMS67flQL5QkE07w+El32ejNW+cD97H15/5gb39x2hwzwgnI0+peBBwHgxjQTj3WZMm3cUbxPEs2vMoFgzni3hEco93tFpEQg8l3HIe8jsS/+TYOeJT3xiL5RgTvIgawceE2RIXyitPYh5ne8noJFzXgAAIABJREFUJTkT8w0FvW+ekbWYkF/wZW5BPPFkTjNGME8g6Hg/GducmYgyPG0+oChjqCHZUntcMy6QVZb5GHmHEaVrawUGMuprURPIHvv3tHHMHj76weYY8ph5Nit6ZN7xzpzEUAQJssLYY2xNwxJZx3y0sGnkOM/oS0SXzwcITe5JxYjUd7wXYwl5ynEreVQFONMnfdEJvI8xTOZiZAb9vhbvaxd+yBXmEDKXUN9peyvxDiN3vvCFL+ijuNY8itP6GwyJFkH+UZDrGKCQN9NkHnjSb7mM4XeMKNPWETBlLFk/coQQcm3adgDGImsoc5R6IhvoC+ZkXtAHMHTxN9YT6sEcoD+mJQfEa/6gBz1IjeusC8gu6tQXwTHvWPfrHAFHwBFoI/D+J/+8XH/RZVJMIKZGUCGrwbNK4Wv4KOR0UolMqjKQVP0j/4nhvVXM5luH/obXxc2rm4qkslAg+Fm4LJyREBky4uExoOC1IekEpHFWQVnBs5iflwfhmHU2JUoEnr9ceWWBQfHpS+ZiCgQJRnLvB0o5Stm080hRrvGmchYpCyQLIPf0KW1ggQILmUIxhSyg4OCx7Css+CzSkAcdfkWhOLA3aFohJIvF27LSci3hrCiVfRZ8+pFEPHgHUHZ5F6QV/FDy20oYiheLOIrdC1/4QiV9vLNduA6Sl3uLaTukIQ+jyu/j/ewbol+4H0UaRQRy2y6MPZQNvElWqAc4H3rooZ0wYUQh8ynk0Qwa3IO3CnLeLvQde79QtiysDC8q7SbUDGLTRW6x4HMN3gXqD8nYlYJ8wdhA4i07ygXvGooz3gQU0LbnjH6FHELCSWxEeGBXSCnXMW/zMc88mDVGMWpAriz0HcUfj1GXV5q2M0cxWKGUghvkC2W4z3jysY99TMfVhRdeqNdAvNgn3KdcMl7wsjJ2rUC8ace0iAWuxZiSG7QYC/T7NLkF4cSzAvlDBhnhhDR2eZsYexyzApHl70RfgAHyo6/QNyj5yFiwaifrAXuICDIWBZxcAIyTrigIiAb1JVSbQh8gZ6YRQcg78wkMrWC0QTbM40WcNeYZ18h7PJV5QjrkFbJu2rz57Gc/29hbyLYFCH/XHvO8HkR3QDYsUgMjD8RsmvGDtQkZj8HEPHcY38CGPYoQuXafMyaIAEA+0jckYZsnOmUaZvQHcwz5OyuBD4QNGWSJ+qgf8nVa/gTGE+3MkxxiZIMQY/yZViDDeJfzJFMYNyCFfUd9dc093sN4Q752FeYE24fYk4+BlXYhkzFudiX8s77DOGqGcEg+xs+2zLT3kXyMSBGezZxjLGKcmSeL/6wx7393BBwBRyBH4D2n/6x87ZLLZainpIZDaLSk8N9IUvGg8rVAUispfvLwu6VAXvW6pjvtsBplD4mgsuBuJk8qizzhS4QemmLI4oaXCoUegY7CxoIybZGC6Nnii9LGomKF+yFcKOQQ4XxRQSlFEUBZgfjkVlQUFuoCYUaBaFtyeacl7MgVMJR4iIAlQ0I57lqYyIDLYk7iIZ6NZ9VISz74wIEFj0UO4sJiigJGpto2+WP8sACDBVZwFDdIpxUUUDxJeFPa9QIL3kU4MhjaPjXutbMsUbwhql1Wbd6JpZgwQRRXC9OGANG3poSxyKPk0n4UbsI78+yJvM/2YULwIEh5hlzw5ZmQFZQl3kObUY4gdHhmUSZoD94slAmUpLxwPYoihAQlES+rFY6pQRmHnIBvlxKCdxpyZyHbEGGMDii3KJFt0oTngnagHJrHirAxnkGfcKQG9zCmaAeEh/EIVsyF9crCS5shGTzTMuXybvoABZu9YrQZfBgLzAvGJWQPXHPylvcTSixKem4Mop/IDgtJhMz0eULwruBlos8hUpA6sMJgQ13acwel2eqPMgqhghDnBhSeRfvoW/7OHMeTwdhn/rSfmY83xlp+lAnGCuYz4bS0o923JnuQY/leY8Yme0UJ0Ud2Ub8uOcDeQN6HjAN35h5jm/bn1/M3IkQgpBAX+orrwLgdgRDWplLHD2HYKMeMO8YUWEEqrT94LuMfAo+hAtli4b/Wx+CHB43nnHPOOYlk8Xc835BriH+Ojc0x5BtzMDd6kUyG8YIBi7qs9SgWk3O0j7GHLKGvzfhCvTAyMlYwMubt5V76DEMH8j7Pes3cBVPkJsQTjNp9gJxDbmH8tPexrkB4LOsrfd0lN9giABZ45mx/KoYGcH3AAx6Q5DLGL94Ddsgi+he5Os8WgT7VzdrMGMI4yJjrI7xcy3hBptG/1MUKBJKoCpsL1k7GG/IFgwFttLOzuY/1nbFHVAF90cbG7kWess7lkVCMLYgqcrndj+AEjhB/+toK7cKQk/cj/c54od+RrxgneR8yh3UCg9I0wzLtQh/AWMdzkN3Md2R/3h7eg9xEb6C/Tb6C9zyZu131dgQcAUdgrQi887Fnyg2XXCGLw5EMi4EMB1DVjKSSUKkMDtMQ3VvIhP/ORVL1UWHfKgLuhFNPlj94y+Y4JxVFBiUYBQ0yyeIIwTDLLYoaHsS+fWr0AQsC++XYS4KHiwWI54a9vpUuIJAUPlju8dKYJwUlgIUERZFEJhAEU0pYOLGWQxxRpqifhSqhnOBV4n7qTyhnvlijeHAfCyvKR1c4JXU799xzlYBBllBs8FgSroyyaFZrFlIWeLxOpMiH/KJQdnkvWLDxGlEvFCks/uah56edSYkHlmeZJ4PFHo8r90KkCFHiO8OQe3knlmGU475wOBQA9l9CaCBm1Ie2E34F0QIjSPOVV16pCzYEDct52zIPQUa5vuCCC+R1r3udKj95XTAgEPrGc1EQUaJ4HwlKGA88j/BMkkq1LeOMDTAlhA7FmbFnRxBoLH9Vab1oKwp9Vxgl7QRflDEMIjwTLyB9DlGFzLUVMeqFMoXHmRBJSCBKMOMKRRrDAUQA7xp9zdgBm66zXdcqwPLrGbuMWfrJ+oi6oqgx3iGXhid1RglDSWQct9vEnOPDsQ1vfOMbVWnP5w/hk/QTHgfa2WVooq8JJae/GXOMCwgG3+G9bHs96R+MIRBOQlV5B0SDn1yLDME7gneSOlF4P2QRctRFHkx+MC4Yb3Z2qJE0yDBkGm88CreFSCIvGKNGJjC+2POpJ1482o/8wPOPoaxduI75BmkjsoKxhGeTvYIQZAgc/WFeV96FBw5vZF+WVMYWhhTuQcYwL+gb5j0Eg6Q/EAaTS8hblGrejafZwuvNYMJzeAbEA8ORzUXaggyhHtzDfOR3noNMY47h3SSqweaYEWgwYb5wPf28ln2WzDn6inojuzGsMSdt7IEpuNFeSA6yB7lK3zBmqBv4IKfa9zHeMQBimKM9kAwKmHIfBApya1sbbIww9hgj3Md87ssxwFhjjaNfqAuyjboyz/nQJ2DMfKCd4ARZ7Ns+Mo8sYE1EvlN/5A9GCIxkeQE761fGCnMaGYfBke/N6IFXkJBj5gFYWQIhng2Rg8Rh9GjLbOY0awjGIuZqbiShraw9GGPNG251Qb4jexgjyGJkK/fidbX+QBbk/UhdWacYX8g0+gZDC/OTMYnMpz/pW8YF60Qbj655irGOeUoduR/DHvMb4y315DtkO+s4kSXIDeoAmZ2VvX+efvRrHAFHwBHoQuCtj36MXHfRZUpSF0cLsjAayWgwVK/qgDDfuE/VQn6VrJLW96fufGyVSEKXJ9XeFs9N5Vc8qZuFpNJeFDCstXhTWPhRjFBYUOhQnAj16Qup4X5CAO3MQxZ7s37bImdZEVGAIQIsGLYgYYFn8WaB4V4+vMss9dzDBws2yUTM8oxyBOHgPvMscq/dh5LGffyOxXVaiBZtpu0oW3h/UFTM28OCh1IKOWZxxsuEMtiHB2ffoUiiZFM3sODD9Sjv9qGuKFO2P4Y+QEFGccuxMOWE9nAvCz0L/rQ9vlwDCaVPqTtKDs+nH8AKLCALeIRQPrqy1oIH/cL11qe0w7wgeVuoG9eAEf2L0gsxRXHowgllmZA+FCM8dbzDPB95O1GyqJ+FVrYFA+3CsIGyiVJJ3TAcoBSj9HQp3Sh/9DOKIsoq96HYMFZoAwoqJJF+xjCzuyzv9BF9A5HL+4jvwZn3QpAIQ4QsovB1eQGZA4wb2p2PG/NM0i7wRlnjOX2KOyQGxR+lnDrQLxALvCNdmUAZS4xVxhgklzpjdAE7+g1lEiWWNqDcYnCAMPaF2mGsgHzYnLExZ/OZ8UZbeD6h/bYPnP4zcp7PN95jY4l7bf9bXwg5YwvjDXKM8HYiJpgjYAC2kG7IMO3Eww8ZwoDSJwdQxvG88dOiR/I6IWPx7Jhnjt8x8CE/8BYZTpAoiAqKvck53mkykn6wvuYnBhpIMH3I2EJ+5XM4l62GKddiZJg3KRjvoT54dE1mW3/x/LbMot8wdkKsqAtECk8m1+Wyhd+tr6gT6w/GOMMIAxIGPPoib5Phmvc3hGza3kO8lBg5qQdyiIgckwP0F3IAQwLeWUjOtL2P86hseNsx9tJfGFgYV8hK8+7TBrCz9cLal+NrJI/6IrvoBwwdGC8o9DdrmckBW3dymc0zINvISIsCon8wMmB04Dt7p63fJuu5F5mOHOEdjAHwo952j60Rtv7avfzOddwHlvQtz4IsT5MLXdgy5yHiyAzmC+sNz0Fm8jfINm0CY4wdGMim7aedp//8GkfAEXAEpiHwhoc+Qq694CIlqVsXl2TL0hZZWliUhQFkdSTVpFT5r2Q17k3V7L6QVLO04jANqX8t5rdxBk0KBd5sJNXwYaFGAYDQsJiwkMxzZuDeMnRRrmk/CgwLMos7izYWWCy+LK59SvaeiAGKAW2BeNOn/E6/QlLp265Qzj2xHdPqZCFkFvaHog1ZnqWUgAVKL2MegoBSg2KIcgqR2VWldF4cbW+w9VFOUukj6jPNQDTve+a5DoUSHI2k5vvU++7P68+94Eh97TgjFNBdObpnnnqv9zWQepRdojOQCTZvTLmmT9ZbDhjRpA+6QofXu43+vICAbRlBFrRJKh7LaUmG1oIhRjnCW+lbDGgYOTAYrXVNYTxiRCEkHbKPpxrCthkLcgr5bX3HPEWGgzFGEaJG1nuebkacvc2OgCMwG4HXPOQh8sXzt8uoGMjWpS2ybWmbbFlckqXRon5CAqWMpMZkqsVjIklVIpZ9QtKkmqTqMTXxLJvNSFJnd4Ff4Qg4Ao6AI+AIOAJrRYBwWDKts40Bz/iuGMEg1kQw2POIRvLiCDgCjoAjcNsh8OZHPVL+77zzyYYkC4T8DhdkcbQoWxYW1aMK2xwYEbVDUdnicdpd7t5MnKSnpsZkSXX+pXCwKlmDZXPtSb3tutTf7Ag4Ao6AI+AI7P0IsH2C7QNsjeEM8l0thNIT0sx+1DwT764+1+93BBwBR8ARWDsCZ5/2E/I5clrsmEhRigyqQsN8ty4uqkd1OCjUyzqI/lElrYMWSTUSW3tUW57UTZg4ae1d4Xc4Ao6AI+AIOAKOwLwIsHeT/cLsEV6Ps2kJcSXXAiGtJGHz4gg4Ao6AI3DbIfC20x6lJHVsJFUgpUNZHJFIiYy/kNZCFoYDWVoYycKIw2pEiscewZ7UcNyMuVQDSY0e1dim4EUNHw/3ve062t/sCDgCjoAj4AjsTQhw/icZo0lstB77JNn/zT5Xcig4Sd2bRoq3xRFwBG6PCLz9tIfL5z7wQVlZHktRhbNSOYoG7+mI5HJFJcNCZOviguy7jT2rS1JVZZOkWsNrT2pNVMPxM+EKSOqLN8kRNLfHweB1dgQcAUfAEXAEbi8IEO7LOaAcvbIehSRPHFXEMTWcQ+zFEXAEHAFH4LZD4JzHPlw+/8EPyPLyREN9B0Uh+ErxoA5FZGk0kMVRIftuXZL9991H9t26RcbjZSkeZ57UYpA8qbDRbqIawn/vfcp95ff/dXOck3rbdam/2RFwBBwBR8AR2PsR4JgYjnjhOLf1KCRP4mxfnjntOLL1eJc/wxFwBBwBR2A6Au983MPl8+edJysrEyk4G9UIalHJqBDZb9uS7Ldti9xh361y4H7bZJ8tS3LrzTdJ8dN3ObaqikEjky+vIuW/EdVS/1UfS3MvJamv9z5xBBwBR8ARcAQcAUdglxDgeBQ7p3qXHpTdvDueuV518+c4Ao6AI7CZEHjX6Y+U/zv/PFlZLgNJxYNaiIyKUkYDkTsdsK/c6YD95MA77CMH7rdV9llakG/feKMUP31EyO5bZcfNBJJa70ENJJUSiGogqe5J3UwDzNvqCDgCjoAj4Ag4Ao6AI+AIOAKOwFoQePeZj5Yvbt8u43GlGZBgk0PdhwpJLeWwgw+UQw8+QA7YZ4tsWxzIwqCS70BSH3/E3auqCIQ0L3zZ9KTWf73XKSc5SV1L7/i1joAj4Ag4Ao6AI+AIOAKOgCPgCGwyBN77xMfItRdeIJMSelpKUVUyKCYyHEyUpB55+EFyxOEHyX5bF2QoK1KMd8h3bvxmTVLBKyeqOUm19En2dyepm2x0eXMdAUfAEXAEHAFHwBFwBBwBR8ARWCMC73vS4+Taiy6UUr2ipYhMZFCUsjCcyMKolKPucrB+9t0ylGJ8i5TLN8tN6kk98h6VJUrC/5qOoYmeVCOvOVF1krrG3vHLHQFHwBFwBBwBR8ARcAQcAUfAEdhkCPznk06XL198kZRKMiciFV7UUhYXJrK0UMrRRxwiRx9xsOyzpZBq+SaZ7LhJbvnWt6U4/ch7hBRJtgc15kcyT6rhmJ+d6iR1k40ub64j4Ag4Ao6AI+AIOAKOgCPgCDgCa0Tg3U88Q6695OJEUotqLMPhRJYWS9m6VMnRRx4sdz3yYNlnyUjqd2THt78DSSVxUmCmkFWcsOHfzcLv5GSi3Ovk+8qLPHHSGrvIL3cEHAFHwBFwBBwBR8ARcAQcAUdg8yDw9tNPl2svviSeJDMWkRUZDseydSmQVAjqXY86RO6wdSiD8laRlVtkx3cgqUfdvRJihCMxhaiq19ROnMlIq3lXnaRunoHlLXUEHAFHwBFwBBwBR8ARcAQcAUdgZxB482mPly9efIkMh0MRWZZKlmUESd0ykX22VEpQjznqEDlg3wVZKMYyLJeDJ/WMo+5eaXrfjKTqvzOSGryqRTqWBpL6e+5J3Zl+8nscAUfAEXAEHAFHwBFwBBwBR8AR2BQIvPYxp8sXLrpIioKTY5ZFqh2ysDCRfbeK7LePyN2OPlQ/B95hSRYGY83wu3LTTZBUEidlCZMiXI1jaUioFON/IbTHK0l9/aYA1hvpCDgCjoAj4Ag4Ao6AI+AIOAKOgCOwdgT+8TFnyv9ecIFU5UQ9qSI7NGHS/vsOZP/9hnL3Yw6TY485TA7cf4uMRhMZyYpMbr5ZijOPInFSTULt1TlJVa+qEtmQ/vf4U+4rv/svTlLX3k1+hyPgCDgCjoAj4Ag4Ao6AI+AIOAKbA4FXP/YJ8ukPbZeyHItUy1LIsmxZLOWO+y/KnQ5YlGPveqgce8yhsv8dlmQ0GsuwGIvcegsk9bvMSZqQSvtSM6+q/lOPpcGT+oNOUjfHuPJWOgKOgCPgCDgCjoAj4Ag4Ao6AI7BTCPzd6U+UT19woZSTiRTVihSyQzP5HnzHLXLIHbfK0UfeSY4+8iC5w34jGQ5WZFisiKwsS/GEo7+rgqXm2Xzz42YiN9U9qeGiQo5zkrpTneQ3OQKOgCPgCDgCjoAj4Ag4Ao6AI7BZEHjVE54sn77oIiknpQyqFRlUy7Lv1oEcfvA++rnL4QfKXQ4/QPbbZyCDYocMimUZVJNpJDUcSRNPnQkkNX4gqb/zz6/bLNh6Ox0BR8ARcAQcAUfAEXAEHAFHwBFwBNaIwF8ZSS1LGcpYRjKWfbcM1It66B23yRF3PlCOuPMdZd99BlIUt8qwWJZRITVJtfeZR7WROEn/GEhqVRRy/Ek/KL/9z69dYxX9ckfAEXAEHAFHwBFwBBwBR8ARcAQcgc2CwCuf8CT55EUXi5SljIpSRoOJ7Ls0kIMOWJKD9t8iR975TnLkXe4k+24LJHUw2CFLo0EgqYCUsvdGxFaR1KL2pLIn9bfe7CR1swwub6cj4Ag4Ao6AI+AIOAKOgCPgCDgCa0XgT5/4ZPnUxRdLUVYyLEpZKCaydUHkwH0X5MB9FuTIuxykRHW/fUcyGC7LcLQi25YWIKnfnXak2l5U9Ziq8zQ7LBVPaiSqx510Hyepa+0hv94RmIFAWZbyiU98Qq6++mo58cQT5bjjjtMzpbw4Ao6AI+AIOAKbHYGVlRW59NJL5Ytf/KKceuqpcsQRR2x2SLz9jsDtAoE/edKT5dOXXCYDEd1ryr7UpUGp3tT9lgZyxJ0PUk/q/vstyv9n7z7gJC2K//H33gECZsxZBAnmAKhfc845JxAEBFHMgijmnHMOmHPOOYBKBrM/c86AWcLd7v//7pna63t4nplndmf39m67X6637DzzdHd1dVV9qqqrt95mNp3nPHPpfOfdNs08+Iq7zuXKSYNbZgbnUIcAVSXfbCIPwengk5lUQepmwRN1kJsZBX7/+9+nxz/+8elf//pX2mGHHdIRRxyRdtttt81sFnW4lQKVApUCS0eBM888Mx1zzDFp/fr1Gaic//znz53997//Tccee2z697//nW5wgxuki13sYks3iPrmTUKBr3zlK+nVr351Ovvss9OVr3zl9MxnPnN+/TfJgGqnlQKVAr0o8JK9900/P/HEtGZmTZpZf06amT07bTW3Pm27di7/XOaSO6TLXmqHdMELbpu23W4mbbfd2nShC5w3zeydQeoGcDp/JnUenFaQ2msF6kOVAoukwE9/+tP0uMc9Lomonve8582Adc8991zkW+vXKwUqBSoFthwKfOlLX0qvetWrspy8293ulh760IfmyX35y19Or3nNazKAuc1tbpMe+chH1kyULWfZ80w+/vGPpze/+c2J0coJ8dKXvjRd+MIX3sJmWadTKbDlUeBl++yXfnr8CYPqRrOuoVmX1s6tS1unQervDhfcPl3kQtun8513m7Td9mvS+bbfKu1w4fMDqbvlSOp8BHVIG1FUzdnUGknd8himzmjlUUAkgNI98cQT0zWvec30hCc8IZ3vfOdbeQOtI6oUqBSoFNhEFHjve9+b3v3ud+fer3e966Ujjzwy//7hD384HXXUURnAcO75+5o1kstq21Io8Nvf/jY973nPS3/605/SXe961/TABz4wbbXVVlvK9Oo8KgW2WAq8fJ/900+OPz6ludk042qZWVfRrE9rZs9Ja2bXpe3OsyZtv82atP12a9P222+Vzn++rdPFd7hQmtkHSE1zaTYqJ7WB1FzV1weD4kk13XeL5aM6sU1MAVGA0047LXuJq/LdxItRu68UqBRYcRQ444wz0pve9Ka0bt26DFKucIUr5DH+7W9/S+9617vSP/7xjxxh5eirbcujAGeuIzEXvehF09q1a7e8CdYZVQpsgRR45T4PTT89/vhBQHR2NqXZdSnNOps6AKvbrJlLW69NaZut59I2W6e0/bZr06UutkOa2WdHkdTiLOrwbKr35DOqM4N/56+gSSnV6r5bIAfVKVUKVApUClQKVApsBhRwLpXhst122200Wn93VtVxidoqBSoFKgUqBVYGBV714MGZ1LRmJs2uX5fWrx+C1DSX1qa5tNWMqr9zaU1al9LcOWmbtXPpspe8WJp5yI67z4minivdN0BqpPxGxd80uCf1yHpP6spY+c1wFIwL54miYJcKttKyplnJtq2P7GoZ9rXUZGvrf5TXN2hRjmua9Fjq+TbfH+trXjGPaa9x15yWs+9ync1zIfzVHO9C3oEWMZb4Pege49qc+Wm5+Xdcf/mITPGz0LUf188kn3fJvOXad5OMtXx2IbRsk5ch3xc6jvhe256O9V3su8d9v20PL1QejOur7+fTkk99++t6bkvTkaP2QPDypl77xa5Z/X6lQFDgtQ9+SPr5SSdlkAqgyoSZE0lNM4OKv2k2rYFE15+dZtedmdam9emylxiC1MGZ1GzaRG3fYaVf6b2U8eBc6qD6bwWpZ511VlLkRjVWqUVSNAnytqby4O1vf/v02c9+NqeotDVGxNZbb53PH17kIhdJO+64Y7rEJS6x0aNSmT7zmc+0fv+qV71quu51rzv/2fve9748pma70IUulO54xzumU045Jf3whz9sfdctb3nLdJnLXCb96le/St/4xjdan9lpp51yVUVe68997nOt8zLvu9/97ht9n4f7+9//fj5z+Zvf/CZ/jxC+wAUukOd8wxveMF3pSldaFFj93//+l0466aT0gx/8IP3hD3/IlR6tzTbbbJO23XbbXDXXj/MsvPCf//zn0+mnnz6xJLnJTW6SrnjFKybno5TFj7bLLrtkL/7JJ5+cfv3rX6e///3veT4XvOAFczXCG93oRrlsfgkY8BP++Oc//zn/nvOc5zzppje9abrkJS85/zfr9r3vfW+jsXoPOo87u/r1r389j6dsvnOnO90pj/UnP/lJKw1ufvObp8td7nL5M5UVlf4vG5re5S53ybTV/vrXv6Zvf/vb6Wc/+1lOv7MewLm+0Ova1772udLw8IXzZPipb7OG9lUJ/BfSd9/+3vOe92ShGk0qIb6yJnjZ2lkLe8zVQTe+8Y3PtYebfVkP1Uh/+ctfJimM9iw5oBCIfeC8HZqNa+h26qmnZt4gk/C8sQbPex96SYG0LxWecaZr0nata10rX5FkTZvN3K9zneskskiz9l/4whc2opm/2+vGMUlDZ3xHJkmF13+5Fs132dt//OMf0/HOvyyiXfrSl063utWtzvUGNCDDrJt1t//tVzQmG69//etnGVo2Y/7gBz/YOpqQpyETuuS3PYTnm9FDchQf/fjHP87rqi863Zi23377zE9kDtlP13h/m77CL2TOpS51qU6qobu90Nas7S1ucYu8xvYimSM1s2xXv/rVEz6KuS6Elt5nvk2Z5d3ky0KbudEd9rSzj8aOXuhHdtvTeCKUg9vOAAAgAElEQVSaffeBD3ygtTv7lj4jn4zTeJvt1re+9Tyt9a3f7373u1mehN6yfhe/+MUTvUIe4LGysUPI27bm+V133TV/hB/oqrZ9Y72Npdm823Uv+Jydg8/xSMnnzStgjjvuuCwjymat73nPe2Ze7Gp0wFe/+tWss8smpdfYyEY6omxkrQJZoXtG8Sb9izfJP7Lpa1/7WitvXu1qV8t0amu+Sx5ENWn2EZnU1vTV93ocdLZXjIs8wVdhs7AHpbOTKX10wUJ5v36vUmCpKfCmffZLPzvxxDQ7MwhSrZ9dP9BDs3NpbnZukPabhmnA68/JkdVLOJMqktp2Bc184aSBhMvg1P/8u/sqjqQyBN/whjdkJRzglPHAcCDEgRICF8gk0ChNCobRzpBkIBLEofwYpUBKABT/TegyRu5973tnpaB5hsJgeAELGgF+j3vcI+21114bgRkAlLKjQI3R2UZAhhFJCP/5z3/OCpFgBBo193Le9ra3zYpQ///5z3/yeL/5zW/mH3MCVozLewhgSuFHP/pR7usTn/hE/o5GIRGqjPVonjWej33sY3kuDBXPEMgAGqOSMaBYEGNjIQ3tlac3bswPuKM/GjLe0O8Xv/hFVtivf/3rs7J90pOelH7+85/Pd+dZ9ApDz3/7YbCUht1hhx2WjRZgGB2tK1oz0NDKvIBV62xtfZeyBjoV9Lj85S8/32fcj4qO1hbQoFQPP/zwjWiB56wF458hE22fffbJvNLVvP8hD3nIPBgPZRtrFPxAceMd4wTCGAd4K4xidProRz+aFbwzsz5HX4aQeTKSVd00fgYEgMtYB8BCoTNUbnazm6UDDjhg/syt9WDYWDdz+8tf/pLHEPQL/sc30YC4F7/4xfP7Y6F99+UzY1M91NyN1/ystx/jRGOGpc8YpozZZz/72dnp1GyeMc+3v/3t+TscNJweeAef6sNakysPfvCD0+1ud7tOxw0+w/OMYHvMuikaY82sKwcE2urTc/btU5/61Lxno5E5fsI48juAYw/g5WgHHXRQNpi/+MUvzhvGeInjhfywb9FFQxeygYFuruZlHpxgk1yrZO+89a1vzXvX+MhY8glt8Jw9H84N7ya/zB9dAQ4GPMNZC9DeteYhgz13n/vcJ78HgIxmjckwFUa9n3xz1Yn1B6KtG2PemuNv+yvAmO+S3ebBMaaFs8weKx1XaOauZLLS+/ATgGk86Fw6ZgCIl73sZbl/cotMAqjQBtDCF2hvv77iFa/IdCOz8LNx2Jt4hVG9xx57ZP3QBMElvfARnUF/cFCimT0NLKA9mhiHNUF/9CI3yAl84l88tBhaGg99YQ7WF49r973vffN+WUgjW173utdl+YrHAEy0xl90m/Wmb10LFjxhDtaTw4IO0/A/J4y1IuOtvzU8+uijs+y0J8k/ax771B57+ctfntcK3fAN/YiO1upb3/pW3tv6pR9Lx6XxmT86BFgFajgOrUfsR+uGXvZ9OEuCz637zjvvvBGfA4Qf+chHsk5nv6AHPkd3ctCc6Ov9998/fxZ8bn5kPd7we7SDDz4483BXQ9+HPexh+b0a/cfWQCf8jEb2hPGTJxwz5vnc5z43P6u18aYxB2+SO6Hb0azkTfsGb1pj/I1W5mA8+Dtso3hHyYPAdehN7yCHrO0oUF7S4VOf+lS2R4yVPLnKVa6S94d3oqXf6YZHP/rReY/WVimwOVLgqP0OSD87/rh0ztxsDofO5qOps2n9utm0bp1qvwOQGmdUt56ZSRc+/3mB1N1yEDXqJg2ipYM2/28TpF5/z3Tke9++OdJpUWMmvF70ohdlbz7BCCACoiEkAdHnPOc52cCkaB772MduJKgoIIYChcVAecpTnpIVgMYgpIx4uSkChuKBBx6YBXXZRF8OOeSQ/CcCnMHZ1e5///tnYc6QbPMOUqxK9muMKhGIZmOMmJOxE9TK+rc1Y4pIHU87oVo2QA6A8R6AytgCgFOEaMGjSLBT2KXHus+iAZEveMELsmHkHcZJeZbVHSn6d77znVn5vva1r83GJJBKAT7xiU/Myt+YzNn9a4wVhvUjHvGIrAAZdIwGa/ioRz0qG4SacT/jGc/IBg1DYr/99svGmnf5nvW0rhSOMTAcVPFlrJWNYc9QAgLaQKpnjYlCY2Ay1tETrZXl71KKIvBvfOMbc1f6B4qe9rSnZYVcNsaY5xgcAEnTqODpfeUrX5mNX7xdOhPsCaDaXBkVfi+zAdAB7Rne5hA8gM+jWUP7i+HHqDbG0nuMPgxuPGu/BEidRt99eIyRZL/hFxFD62y9GT7mh/8VbjF+z+CnF77wheeKfgAreJyBb0+5QqNcO3xkjoxWhgvjhDxptqgG7TnfJy+AjZLnjQu/o70+A6RylD396U/PY8RHAOWznvWsPCZ87foj72GkAUIqanJ03OEOd8iACB04E/Ayw51h1dasDUOSTMTbk5wVtN72dIBM+xkQ4aCIxhEQUSr7sgSVnmFski0a+UbOdTVZBRrjG73Kho6MVvuMYsW/gGxZ3IxzBmDkMCHf0ag0/r3PM4xxjUOBbO1qhx56aHaqodlb3vKWc2VLoL/vA4HWFZ80HQDkg2esmb0bUSB6gYyz7iJpnmnKo1F7Ap9wtumbI8o6BSDyPTTi0LX2nJr0Q2R7TIuW+gHMgoYLBakBmOlI8si+pncDeNmP5BkactQ2nU9kXvAVmWivlI0soP/wDpmq2FM060Oec3KS4/QWoBINrQAzso7+0T+aNq9doZc4TjV8TH6P43PrRV41+dxYOOLpCs7tBzzgAZku0chgsoQ9ZBz2f+mQDtls33J2cQAYt70RUc/m2IBiFZvRyo/34c+mw8Ra2M8imE2QGu/Em56xd+yL5z//+Z28yZGNN5tyyf6wf+l270DzZhQ7+iNfOdI4j7wLKJ6kAam+b8z2Stk4rdkq+ITjgp3StK0m6as+WymwqSjw9ofsl3554glpvQRdx/vWrMlA9Zyz16V154iqrktz69flqr9r87U0KV1g+23TzEOutNswx1c67+DXAWqtILW5mIQFg5/xdq973SsL79JIWQxIzSSfm0sEFoOEgiCUKMSy9QWpBDXFCQBuapDK2AT0GMaAEbAaxlLMjeHO2KCgeKJ5aCdpb3vb2+bTgQJgtZ3B0w+lxaANkAoAAM3R2kBqfCY1GCC1/m0glSHN292szIsG+IcBoDH2jbMEFJOCVIAkoupABQ99szEYGLuMA+9nJC8EpHoPw8QaMqTCuaI/Rh6acBAwShgjZaQ4xgTwMGYZXRQ+I6QEoeNAarwHiP/kJz+ZDTd0nkbffXitBKnhvGh+jzHxkpe8JBvP+O9BD3pQBjPBi/j7MY95zDz4AEabzgLvtM85Ahh4aIRfm2eaRQLe8Y535CGIIJX9lOMCFhjODK0AqcBc3C/p2TaQGv2ZE4eBVFB8a0yisiII5nW/+91vI8O77Nte0q+xjYr2t9GfkUv+kYucFvgvHILx/HKBVJEe64H/0Q6gbzMWRa2BBfIbYMTv5bpNE6RaU5E/awAolOCmpKfIL+fQcoLUcOYBEkB5yePToqU5TgOkAn8APocKkAmclOAI/4mC0jHkTdN5PAqk2u/kFZ0uumkPlEBNFJYco6eBSwC5BISxjhzbHHhkbdsdsNMCqfY2fYFPyXA81txzxgS80XP4nFPSHILPS5CKJ62ROdsXbfd+k/t0IYcZAEzHLiVIBa7JU84uNlKb/O0LUq0Hh5bo9GJAKic2B3HT0cy5R36it3HSmW26tY/+qs9UCmxKCrxz733Sr08+KaW1a9OarbdKa7baOmPNs89al84+e31ad87Z+UfF3yikdL5ttgZSd50bXoY6BKjD06kVpJ5rPQlZyoDABQqa0Y3FglQdMuAJIoYhYQTYlK0PSAVGlOjn+adgNzVIZcwy3DVKWnpqs1GKPImEMkOB8dm3vDwjQURUpE/0Ds2ApbbmGd5OSjVAKtBQgqVRIJUSB7KlUk0CUo2FJ/5xj3tcNkgYb+Zbnv+aFKQylNHJmIBjPNk0cBgIDGV0ZxBRdpOCVOPSD95D52a0pjTM2xwr5TpQ5tJcNeAGiIvWF6R6zjgYbaJ8AQoW03cf4d0HpHqP6B2HC2MNLxtfRJmAioi0yMJgHHe1EoBFenk8i4+Bc/NnvODnNmPL86IPDMonP/nJ8yAVQC2jjqNAKkObkQ3gAqkao1mfPhOBEwloawwvRrrsijbjexTdS8dTVxbHcoFUshQwb+Pb5hwAxkinJsvL6Mi0QKp9TG5p9jOZ1NXIHVHP5QKp5BugQ3+13VU6LVqa7zRAKgCKvzUAFJhsNrKTvDE3xxzMLxxPo0CqtFLZFI4+eHfTcYqn0INNwQmi1kNb0y/5LovFfpMFUYKVaYFUTlTOIM2xnX333beTr+gvsk7jxAoAWoJU+g7fyZ65853vnJ3PTb0ufRj/ijDLEAJUlwqkBm+G/u26R7cvSJWSi8fp4IWCVO+wR9sisBw69AXdIxMBYC0zSfrorfpMpcBKoMC7994n/faUk9PMVlultVtvndZuA6SuSevOmU3nnDObzjrrzHT2WWel2fXuTXU1zVzabqs1aWbfHXedc9jUWdNBFHUDSDWx/Lea7pvXmDACYAAgBoIzNmWbBkiVEkpJAAZAcKSqRT/jQCplAAgQ/AAfT9+mBqmUu3SnpjIraWesQJcUHcpXNK4LaDY3HMPf84A94Egxdt0xipdFQyh6SkW/fi+Nh1EgVd+Mfqm84fUs0327Iqm+J5IIvFBK1gTQcu4p2qQglWEF/HsfcC4CEHcGeme8T0SKcuM9nhSkMjhE6xhpIiJtZ2KkCXOKoK0Is7TQrsZ4Z8RrPPDWLVpfkOp56waUiahOo+8+QrwvSMVfwJNzw8bo9yiiwWEA4GlSCJsypByHKLm0cA1f4ZdojEPvYkxJWZMG1pVKa12cD+OUsS8AXOMqeX4USNVnFDmLlE3GnuwI66AZmzGWzX7EM8bHqJ+0Sb+UAqjJEmCkN9tygVTzi6Jl5NSoAj0f+tCH0lFHHZWHKl2yjFhPC6SiSxzhGJfmav0Z/mREGOVLle5LP8lU4Xx7+MMf3uo4mRYt0XcaINU+jNoMAGVb6jpHHNktyidNm/MhwFYbSEVz/AKEcmiKkDYBqmc4TMkJUXlgpJTfJa+T5WQl2SHKy/4oAe20QCpHFjmnAcKjzkCKzkth1soU4xKkchiTU/iCXrd3ynP6nmUf+Nw6eHapQKoUYbwpPR1vttULCJqPA6nsKg4I+pfzDV8sFKSOkotS+ulutiX60fHlmeRJZWp9vlJgU1Hgffvsm35/6ilpzVaiqFtlsDqzZm2am1uT5mZn0pln/m9QFBFQXXd2mlu3Lp1HKaT9dtzVJREVpPZYOdEAP5QNw0C6b+mJWyxIZfjxOjqbyuBk2DU9q6NAqqiG8fHMAgoUyEpI92WoMs40HlOe/2Yj5BkBjAFCmHLvOr/S/K4zIaIulD7vr7m3pfr2WOL8yDiQ2nxPX5BanknGN4BFCVImBamMYT9ShbwPnctzpHHuUFEeETAGwiQg1XfQ9dOf/nSOHnSdc3KmSpq6Nq5ABrAURjvl7ixS7KFJQGqswbT67sMbfUEqAwcvM3yBQkYYQI4/pZdFZV0G3KjULVHSOAMu3VW0MviaE4rTIdL/0H3SSGU553EgtY0+pZHaTPnzvAiqSCqnUduZ2nE0d95RpBndnH1zTq6ZDrccIBWNOV+iYjqnyKgKuI4UADEaMOv3WLdpgFT0wF9xFrcZZR9HV58vBUhFH04VfN81pmnS0jwWC1LDsRZF2brWlvMUrwENTV5vA6mcSPan/c8p16bz6Gv6Ssqs4w90f3mut1xHz5LF9hxeIkfKiO80QGroz+Bze3dUbQh6kuNec0YfADS2EqTST+SWY1JAnIyOUufRR+jqvLjUYO9bCpAaIJ/joM9+GQdS8bhggogvh99i0n1H7VfrzUks+CDSTA51OeD77Pv6TKXApqLAh/bdL/3h1FNzmu/M2rWDnzVbpbVrtk5r1myd/vvf/+QCpWf973/pnLPOTOvPOjNtBZmKpA4q+Q4iqYNYqv8etEEUdRhRHT6z+yotnAQgMjh55CgT3syo9kY4M6p4AkUqxhVOAkKdvWTsEKAABS8psEboSYtRGKkJtrpAqnVSCEkqJUEWhWk2deEkyhUoQRONId0FID3LiBHZBFJHVZksN5ozIe9///vzn6QSm/9KBKmMEcVjoronJ0SZ4jMpSAXOGb0MebRjPDESY+5StxhdnBWU3CQglREk1Sium6AYGVFNUIXvePjHnY2N9fJOab7RrFtEACcFqdPsu4/g7gtSOSN4v6PqKEAh+mINpM+JxGuKlnQZpT53Vi6qlYq02NsBRKPIlecYePZYV+pan7ktBKTi57333jsXW5L1gL8iCoUfAWwZB7JBulKRx40t9ou+FLNxdhxQjbkyjOOqmaUqnMToLs/TimA2z9SX81A4KaK+6CFCFlG3EqQ6YlAW0WnSwr7l1GkWTkJbxnykFHv/pBXRS5CKB50ZdvbQOMld6+XvURG5KU+bhZNE3TiMnEvXROAAkmZ0f5q01M9iQSqZqwBitCjm18aX+V6/ubmcbknOdkVSRUftfxFSdIvz4s13oiFHtyaqxwnT5ZjVL74LeeyYBEd5rEsJUtFeenxXi0JTzcJJTVqM43PAPTIkHB0QVYzquY4CyOChozjb7AdzKMGs8fk8joA4E7wUIBVvcgiGPJaWjDdHVd8dBVKNk+NBMSiRZ+niiymcFOukT/uH/oir9Dg77CHyh0NjMXbNOFlbP68UWEoKfGS/A9KfTj01rV271RCgrk0zM1ulmRn/rs3pvmedeVY6++yzBiD17LPSmtl1aWbfK+4yH0kdYNUNABVwnY0LywHV/NlM2u16e6zK6r4WkOdPiiEDgbGpeiMFQ2ExwCkLXtlxIJUwl35FKTE6CCXv41HlaXQVAAOnCdS6QKrrDxi9Il5RQGUlVPdlmAPcBLsGQI4rze5zhWn6eAwpPh5myk4DAhgdixHmSxVJZeQwROK6AsZMWb15ISAVjZwHMmaGOwOEwYqnRLCASpWIpRpPAlIVRhKFZ3xwnsSVPt5ZFozxd8ZJpHOP81I3jdQSqE0KUqfZdx/h3BekWkfrEAa7s6NSXskFaX9xzUIJ0Nv6LwE9UCSFNFLgy5RS/I7vF8PzCwGpxizaAjDrmyHFeMaHIg2MQ/zdlurYh96eQQORfNklZB8HFuMQmNCnVPdwgC0VSC3BhDExqkc50GTUxFljTkwgMpwLJUg1h1Eph+ZFfjZBqr8x5iNFFSCY5FofcyhBqrFxlpIl5IZ9z0EitVsEUDaPdOtSbpcgNe5htX/JOOtEr5H75HjZpknLaYBUY6Yvo/l9XAYPME/PhqOkjKRKJfW5d8gKQkvykgzgRCyb9Y2jEZwC9lIXSKbnFEqLqtPN8/wlSMUvoyrAGq/WBKlN2ay/UboaCJc2q+ETesD4y0gqvYy/pHjjV3uWox+/4jUglwPPeV3jmjZIZU9ZE+ts3xizteGEHQXku0CqQIR5ymxx3MG/i63uGzxBNnD0sAPpEPzhX0eCFEl0nGIcb/aVq/W5SoHlpsDH939Y+vMp38kgdQ1gumZtmsklkmbS3NxMWrfunKw/FE8655yzMkhN685pAanD+1AHE9gYpAKwXriaQSqqEMIMxqj0yztIyTM+GbI+HwdSIxLLK0sBhXHgDjDvZYxGyfGy0EAbSAUiRB4JXUZiKLqVAFIBCUZqGJLOUZZXk0xjowA6Ul61pod5Ie9fKpBKSfLoSoPUFMqgfKItBKRaa0axqD4+kl4IjEZVVdEs6b4i9H1BqvHgZ98FCJzTkialLynFpXLXp7Qn6adtc2rSn/IvKymXBv+kIHWafffhk74g1f4XSbEGWpxzI4CBSQBAY3A2r5Iox8GxE0XGGJ3SvsJxw1HG4aF1FSTpM6d4ZqEg1RxljwCTnGoiDIz0qHgp+t6W6jjJ2MhGd4c6s+Z3stM5P03/UjC1pQKpIhuca9Hartgq5wM4S+XXRkVSfSai09U4nxjVbZFUZ9Pi7OC4M7Jt7y9BKnmMtoCSPYVPGcx0HKPcvsdjZRGdEqQCHpww5IV1AsrJfetk/curO6ZJS/NabCSVTHZuOJo91nXVSNc6lSAVLZzPFCGlyzlQNUAJuIkz3f4GwIqGapwVAEqX88O6OIccek50Nr7r+yVIpVNG3Rcb69gEqU1a6K+tsm/QoXTGcGZGdLkJUvGPKGZcl6eIFGendHV7Fu8BqksBUq2HyDJAOY43y/VtA6lkD4cQO0+KcmSHTAuker9+rbX9gz+sAQcdoK/QHluqAtVJtEd9dqVQ4JP7H5T+cvJ30to1QOqaHD1NaU2+/jTfmbp+Nq2fXZ/WrzsnrV9/dv63FaQOUn470n1rJDVThwLnGWT4l1VaF3sm1bubhrcoCcEUrQlSpfo558lLy3tfFhtaCSDVuHlbGVtaV2GKxWwk5zaAX7RjIPDKLib1calAKgNNaqxCTxQ3Q7Y8q7dQkIp20qmkGTKCnIFjSDPeefB5eycBqRS7KEjcm2u8gCjjw3lhirpMU41omnEAsQzaPgYdGjiTGhHASUGqPqbVdx/+6wtSecKBVGCFQYHnwxmFPlL7NY6lsqp0cwylEQhISP8MWkmvtiaMGVEuAKFvobG2uS4UpJZztZ4AE4M8UlzRYbEN34mw4O+IyjgKoS3HmVRyRZTY/tU4B8yxq5XACXgTUZ72mVR01Y/WPDbQh959zqQ61iILg/HMUcrxEBG6EqQ27wOO9P9wmkmJDMN6mrQ0z8WCVO/ggIi1BaonrZ5aglQRQvIxdLm5y7qij4BKP+FoKs/nclbpu8tpZQ2klLpOCC+RI3Gvr76mdSZVJNl+04DmKPjWxlOK6eFtTfYOnmyeSQXgyAWACxiV+ssB6ggA+UVm+Tt9shQgVV8it6GvAGm3DeBDe5Md1wb6miDVGDkwONvp11L/TQukttGYo5IsJfvQCr0nTe3vIw/qM5UCS02Bz+x/UPrzSd9Ja6X4pjVpZm7N/DHTDFJnZ9Pc7GyanV2fZufWpTmpvuvXNyKpOaU3hjr4JZ9J9TOMooqmruZIKi8zw4iA1ihxHi7CeRog1TtFraKSJ2HIOAgjpwSpALK/SzlW1KYpbFcKSKUY4swiwF2eAZrGxmCo6COu/KBEFlNEZqlAaqTcUji8sKJO5X2jiwGpgHoU1gF8pVbxqEeq5aQgNe6atT7G5T7PiJbyTBt7ROxF/hk0hEyzmmlzfctiGyJJAFy0hYDUafXdhw/7glROLDLCdREi0QyLyB5gmMVduc1IenMM5VUdzeq2xiKCCSxwUOljVNRj3PwWClLpBqnHca0QWSjSbjx4RIRkMc37rTFgiL/wtKyBkIfLAVKN33xC5osIBUhum1tZlbh55dY0CifpU0RNBonWVfl4FN37gNRmoa/Swdg8k4oXw3AXVQfORGHJYamV0r5jzaZFS/ObBkgtK9rirVve8pYTseyoK2jociCJ/OUstCci7Rd9OZbRSTq/IwJdAJkMFonlMBRZJzsim8BgpwFSvYfujDPe6NJ1965ny+vESrnfFkkFsvErWYEnHGmSAcZGsUfwxlKAVCDbufU23qS/OLTJq+ZRiRKkkqucUngef+y6664b8cdSglQ8ItocOoPzWC2T2ioFNjcKfHa/g9JfT/xOTvVNc0DqsGBvvu50iDMz3pxNc2l9SnPr08zcbFk4yYNDYFrMvu0KmtUMUhlMinkQHgwwRlIIuGmB1DJdjEKKokCWpQSp+pXeKXWmzUBdKSDVtToBRhjrol9970DtsxEVF+HpdB2G93r/YlKKlwqkiqAxLiI1krFbpn8tBqQ6K82TjQbBj6LLzvBpiwGpvu88Je89T7L3lyBWxIWxxYHTBJ7N9YsK2f4u7UwxiMWA1Gn13YfP+oLU8q5jVyKVGQ4KYcS1Uj5zhrerxZVXAZLK6yB42KWDmr/IjP1VOjz6zKd8ZqEg1TtEUxVQAiKNhWHL4BQB6Fv8rGu89rborHlKiWQ4l/NcLpDKoAbEtHGOmMhq8Gwzc2RaILWMsjO2OQlGFXNq0rcPSPUdRnxE/oEt1Uy1USDV5+W1YBw11jDSI6dFS/1MA6SWRchE1+yrSTJxRoFUe4I+iurnzbucFbYTHRUlIyfi7u3meolE+lxfItfoWVaYnhZIlYJrT2kyYsj8riZVndzQAEF1NLQ2kOrv5Kfn4jorf5NSHueylwOk6vOYY47JUdy4i755LY5nSpBK3wHW+J8ToQlolxqkisxHzYdx1fMnlfv1+UqB5aLA5x9yUPrL8afMR1ABVU26b1x/OijU679mM1idAVTLK2jyF4aRVF/M/z2cweAlgwrAqxWkEqIEmtRVnjkeYVHMaNMAqQx9aX2h1BStiHsl9VOCVEqf4dQFyFYKSAW+pPzG1RsqkboqZVQlxUk3jihiFE9ixFKglPlCisksBUgtCzy1pWuZ72JAqu+WlU6dQ41zcd69WJDqHYxLKWmMEFF80X6eanPDh5R/eeVKcw2NAZAWSQaepSIzYKMtJJI6rb778FsfkMooRSOeb7TglLAW0YzXujDuGKZSftuuM3F+ynPkAX4WRWnychlNc+7T89ZjITy/GJBqbiLtURBM/21XdPWhcfkMWkmxE33xuys3ZAaUBdWWC6QyaIFPYFkxMv22nV3EI5wQ4cSkL0rAMy2Qik4ib5HyKzIFUIw641zStg9IVb1VppC54FUyNpyh40CqvWwfkAmaAkocW9ZuWrT03mmAVE4WKdPkE6ehcd70pjftvY9GgVRj5FCyNzlcNPrPUQp8ERkR1kOld2vYphdVhCcrYh+ITpf7fFoglbwRLYy0XI6mtsrcIsTsEuORfooXg8+7QKp19x2yTVN8Cn9FWy6QGlf9cYe+LTsAACAASURBVKRoovzoXsqVEqQqHsWZyIHR1pYSpJI3HF1sTg4/OrPtHt9JZWt9vlJguSnwxQcfmP583MkpzQKZzqKWt8psAKqDuOrsEL2KpF5ptwxccxR1ZmNQGgi1BKirGaRKu2UwMUSdB2EwlWmliwGphD2PtZRKnl0CnRFESZTnn0qQqpQ6r29XWykg1fhUH6Zkzcu5Joa71EBzk6YMZDES0EBEYNKokOgkT2dUVFXIQdoWxQIQRWl8KbdoyHvbrLYYdJw2SKX4GRm8xhQ4g5JybkaZFgNSjT0i1nE2UEGvaNMAqQxP55+BVQaJNCkVijWGHl6UuuacJYO+PG9pbpwvikZJ/VIQiKFWGgYLAanT6ruPwB4HUhUekXYNPIo8o0+b0ek9QKc1ETnxTHnGiTMH6BN1BToYjTImmo2xJSIQQAV4wvNSUTmuyCb7DaDA8/ZVRMKa71osSI2rkPC3/S2zQVXKxTQp64wy7zR2aW+RGRDvXS6QSuaLZsiiwcvuEFaZtQQU5L/9YQ+4X1LUlzOnbNMEqUAPp4/+7CPGK8Pfviff7FF7Cp8xdoGJ4LNRIBW98Z7z4hxKwJAUw7jf2HzGgVTPSHcnB/Cp8QGC0rWnRUt9TAOkGo9KtvYtWY12dJO9aR2jYi2waW9yfpZnNceBVOOMateh14E151fxEkcMuQEg46ky/dTYzJE8QHNrzAnSrN47LZDKDuFY0J+xAs7NYj0ALAeE7B204Kykb6N1gVSfxxEGTg/vKG2b5QKpo3gz5lCC1Dhj31VQazEgFb9ZO45KDiC8Zs3Vk5CRw24gV/yNXKcLJsmYWIz8rd+tFJgmBb78oAPTX449Oc3NqubrzYOqvhvw5SCKOkj9nR2ESHO6L5A6f0/qINCqnauAkgDsMCy72iKplKxrEKTdMj4JE8ZBGCCEOaWuCpsf/81IZDAwLoEhhoRnVPwjjBkQFA1DktEOZDFy/Z1CpxwBgLhaQL/ORLl7LM538nA63+lsShlNZVjoi+KlBL2PkQHUUnIEICAGOMY1Bp5pS8ElHI1L83nXtTD6oeA0nkmGkrNS0cyRMDcm9IlnfW7O+vF+9JAGKtI6aaPEKT6VBI05+giPs//WF0Wg2l85Pn1ZF6nWzuQwDIyJgrKODDyKuG3+lDVjGlCzpp61fowOdEFra+K71oqiKY1bawu48DADgAxZn1sv/OMMDMDHSOL9pegZgCpImkNcuE7hMXIYUAzkUGbeZ61FuozR383J2VX8xdjFLwpKmD96SWVnoFCMcdbZe+yB4D80w1fGIKOAtxf4AogYIeYqUspINi8OAu8SZSvvfLMu5m4MlDL+9JwsAkAHz1LioyKEC+17Eh4rQSqDRXqbcfG0AwMnnHBCjkDgYWAxAHxbH+QE0GUvkCccF1E8xBrjCTSQ4jfqXJjvqxjtO+UeLHne7/jJeabyyiPjQmtGEueOd9g3DM/gebKrz/luffP4SxfkYBLVX2imBH4wFpVR8abxAzuiW5p9CXShN56OyuFojqftG/KUHGBwxxk7qXpSGD0Te0Nf+M7ackBqxq2ADP5tVibWn3GhuzOGroVwJMN+NPcAOSLopZPImI3XWOKeZDxk/9hj5EysGXliPOQlmUYukoeeI1ua1d6lA/7ud7/LfbfJPM+brzXRD4cE2hiHStM+x4NkI75DO2Pxd7QQBXXlCaea9+MXMg0tjA//A1boSlaRc/iIkS0NWURWi/tYyQtycqG09C56i/FOJ1o/jXzm/CSLjGOSKqj4V+ot2Wbs1iubUTMz+SdS2Y2b7rAW/qb/4MOYo3RwPEj2RSEhfAgERzTVHpEZYG+jsaMZ5Dr6m4fUfnQUsURv78FP9kHp0CJTrSV5Es4qdol3W4+IfFs364FWzpKWfG4uzbOwnInogc+BdvKJPqMD9INGcUNBee7c/DhLzcXvnJGq+UY0lh2gAj9nGaAe+pTO4KD3PbLUu/GdsZFB/maeeJeeAiLtO7xkrb2P3EIrz3kP3vQM3rSXS960vzgHgjfRiV7yPns53oG++JsuDH0ZY+awQE88E3qTviaHrP+4q/asAUDPHuCcx09hC4XOsO76w0uOBy30vulJ9Fx9tlJgKSjw1QcesBFIzQB1GCCNdF+nUcmq2XwuVTQVSN1JJHXDWdQ+IHX36+2ZnvLeo5ZiHivynYQdwyEagVam+RJkQGgJvOJZxjogAKRQQG0tFCFjkCFAETJgSmMEUPaOtgaglp5dgpMyaDbvphwpVspv2o1xQ2CjA+DkLE7Z/J1hQalTBJ5nWFHS5isSRMiPqng6bsyMDfNnxFAilBta6MO6EfaADzo0QY81ttZtjcJhPLQZ3iVINQe8QYkai77RXQSIgcn4aBpPxhhne7r6Nl58BgSVjWJuRtrNKwwkz3bNC29S7gzcMPSb/ZtzGEXWLK77KJ9DV0YOBYt+AIZ1BqoZOWjGWGA8tRlElLP1CmdIcwx4w3fHnRNbSN/j+Kn8vASpDCc01qd1Ngc8Yj3wMMNtHEhDcwYdQ8naxl5AT3QXyelzHQa62c+MUI4WsqJ8F/7Ae8B+k+fxEydCW8On1rXPuVJ729k6KaFS+5v3Y05CZ8+itTlo+JSBHmNHa/K2a6+St/ZUVBRv9m2PApiad+krQEn5LDnclm1hv+BxQDlkmDFaK89zrjRrBJADAaaa4wECoghec+7ls/pgaDedBvYY5yUZYn/SM9YD/8W78aN5Byhv01X6CnCqL/xsTuW5eXSKq5Wa88AvZJ/vGpM1iqq55bMl/RdCS+8CIrrm4HPjmLSQWABwDhvjAiCsm/mgo71gb4dTcNSaljKraT+UtMAv+Axdw1kECNrDmr2HV8npNuBDhgB4bY18isyDWPc2Pu/KXDIO4Jd8aupq9OWgKQGzMbSNh21SOtHJHLxSHsdh28Scy7nQG3QfGuKnrhb2Q9ce68ubaEbPdclDcjn09yjZaT/3BZTmFTzHaUSeA6bmHmsPIE+zjsek8rg+XymwWAp8A0j9NrntatOMPwfXz+QTqPH7IIo6AKuDB2b23WnXDFI3OntagNYNA5vJqcReutpA6mIXZ7V8n0HC4864BDSl93Y1yrL0VgMgCzlLN4q2uaT1sDp1OALGAZ2FrFUJUnliRdD0zYjxL6OSYltNSiZ7w4b0X0rat63XUvVdglSRClFrBoV11ifDglE5KY9Nk0+n+a5J9gIaiEyIhkjrniSKNUk/K+nZJq2XQoZNMt+S7wNwbuox9R3/SqPlphzPcujGvuviuU1Ji0nGubk/2ya7Q3du7nOr468UOOaBB6a/SvfN96IOgOrsrKip/xY39Xsk/A5Ops7I8913p13mBgdYhwdX53/fcFfq4LM4szqTdttrj1UVSa3s1Z8CUc6/vC+u/7c3zydLkMq7rGhTV1r05jnDOmoUKEGqtNlR6byrjWIiLYrD4P8HPvCBq236db6VApUClQKVApUClQIdFPjWgw5MfwNS0wCgrp8dgNT1c3NpfQarkeabU3ryW3JppRxJLcsAz1f1LUHq8HBr/mIFqZULuykQ5fyl1Dq3uxpaBamrYZU3BqnSWZ1Nq21AAWft3Q/qbLZ0ztoqBSoFKgUqBSoFKgUqBVDg2w8+KJ12/AaQ6tj/+mE0db3MygxS4wqaDfhzZr+dd81HO/L1Mjk1ckDQwUHWIZb1y8zg4lX/1khqZbouCjgTpRqgs5eu6FkNrYLU1bDKFaRaZVU/VTYvq9a6mxdgF0V1j1+fQkurg2PqLCsFKgUqBSoFKgUqBY7d5+B02gmnDrFmkeo7jKIGUB1U922C1AxQnTcdwNIMVod3og4CrgOwGim/u+21ugonVfaajAJAqoIQStOvhlZB6mpY5QpSrbJKlFL5995773zGWoEZxZIUKXI1xqRXR60OzqmzrBSoFKgUqBSoFFi9FDj+oY/cCKQOaigMzqPOZaA6m9N+B/hzeAMN5Lnfzq6gKSOpgwc2iqLOR1YHab+DwklvX73UrjMfSQFpvgqnuIZhS28quyrJ//rXvz5X9FWF1FUfKkCqjjntYlBbOj1X6vxU+nSNj3syFbhQadP1CqpW9ql+u1LnNem4gFQVhIFR565VAHUeVSRVBcrK75NStD5fKVApUClQKVApsGVT4ISDHptOP/E7g2zdHBRV4XeY4lsA1fy3DFYHAHbmoVfeLRdOyt9rjaQOCDf4fPDv7tfbq4LULZufFjU712q4UsOdhFtyc8XKgQce2Hrdj6qaCsi4D7S2zZsC7vuTxtp2fYN1BtBucYtbbN6T7Dl6xZHcaUtXAKScMY961KPy1Si1VQpUClQKVApUClQKVAo0KXDCIYelM07+7jyQBEYHYHUYPQVM3QiRQarbPxRVmh2CVCm9QwAaodYApdFRBamV6SoFNqaAvdJ2t1s85Z7CcXdlVpqufAqMW2f3KK6Wc5iUhztIZRDEXX6r6Wqllc+tdYSVApUClQKVApUCK4sCJx56RDrjlO8NL0QdAFNlfjPmLAAqoLohBTgiqYNCvxsiqUXUNKaZvzQMv+5+/b3Ske99x8qiQB1NpUClQKVApUClQKVApUClQKVApUClQKXAiqHAyY89cgBSC2Cafx8cTB3cx+xnPvV3AGBzuu+gKNKgRdrvoNrvhvk5qZqjs3NxJrWC1BWz+nUglQKVApUClQKVApUClQKVApUClQKVAiuMAic+9sj091MbIDUD0gFIHaT6DtJ851OAodOH7uKe1GHl3mFVpbKyUswzR1GHEVZnUp/8nlo4aYXxQB1OpUClQKVApUClQKVApUClQKVApUClwIqhwAmPeXI64zvfH55JHaT4inrmf+Ms6tzgTOqcf3P27kya2X+XXQVUN0RS54snbfjbhgjrhuq+R7y7gtQVs/p1IJUClQKVApUClQKVApUClQKVApUClQIrjALHP+aIdLpIagaUw7TcYdQ0p/sGQI2U3+ER05kDdtltWBEYAI17UgewNN+LOmyDCsCDc6m7XW+vVEHqCuOAOpxKgUqBSoFKgUqBSoFKgUqBSoFKgUqBFUSB44BUZ1JLkBqVfYdpvxtHUQeVf2cO3LW4gmYITQfvGALWYVGl8m+77FVB6gpa+zqUSoFKgUqBSoFKgUqBSoFKgUqBSoFKgRVHgWMf/aR0+qnfH9Y6mkszw/Dohitohqm+IqmBQR1GfdhuA5CaQejwg8FdqwVInb+eZjDvXa+3V3rSu2q674rjgjqgSoFKgUqBSoFKgUqBSoFKgUqBSoFKgRVCgWMPPTyddqozqfDmAGXmM6k5Q3dQOCmunom/GfrMQbvtHnWSBmnCQ3ga/3pheWeqZypIXSGrXodRKVApUClQKVApUFDgH//4Rzr66KNzSf9oV7nKVdLOO+9c6VQpUClQKVApUCmw7BT49iMOG4DUnJ07vDom0n3z7TEFUM0AdjDEmYN3H4DU+Nuggu+GOGoUVYpzrh7eba+90uE1krrsi1w7XB0U+N///pdOP/30dIlLXCJttdVWvSf93//+N/39739Pvm8Pb7311ul85ztfutCFLpTWrl3b+R7G7BlnnJHWr1/fqy/vvfCFLzzy2XXr1qW//e1vicF8zjnn5P6N5WIXu1jadttte/VTH1paClij3//+95nHLn3pS6eZmQ01CJa25/r2paSAPffVr341fec730knnHBC7uohD3lIute97rWU3dZ3VwpsdhSgm/74xz9mHXmBC1yg9/jPPvvsrGv/85//JHKUDN1uu+3SRS5ykax3R7XTTjutt66N96xZsybr3FKP6/ef//xnovfNw3+T4cay/fbbpwte8ILpPOc5T+851QcrBZaSAt885LDhmdShnTETkdQB5gRSc/GkYe2juAN15uG7X2X+NtQAp8NA7PzD8/89/GXXvfZKh1WQupTrWd+9CikAJH7lK19Jb3/729P5z3/+9MxnPjODunENoH33u9+dvvnNb2ZllS9FnptLFBuFdcUrXjEdeuih6bKXvWzrq/71r3+lJz3pSelPf/rTuK7y51e60pXSC1/4ws5nf/Ob36SXvOQlGQAZTzQK1nwOPvjgdK1rXatXX/WhpaEA/njpS1+aeYZh88AHPjDd4x73WJrO6luXnQLW99hjj03Pec5zKkhdIPXPOuusLBMvdalLpW222Wb+LeT0H/7wh+xELP++wG7q1zYRBX7+85+n17/+9emXv/xl2m+//dId7nCHsSMBBL/4xS+m97///enf//53Bpv0LV1Lv533vOdND3rQg9ItbnGLVsewffmwhz0sO6EnaQDn8573vHTxi188f+3Tn/50es973pP1a4wh6sgYix8A9fa3v3265z3vmQF0bZUCm5IC33z4Yem0U747jKQOs36HgHSAPYfpvvNpwIPRzhxSgtQNmcLz0dQ4nzqso5TBLZD6xHfWM6mbcsFr31sOBUQ+KcwPfehD6ZRTTslK55KXvGR67nOfO6+Uumb7q1/9Kr3iFa9IP/3pTzMApGhvcIMbZAX161//On384x9P3/3ud7N397GPfWy6/vWvnxVY2YDUxzzmMb1B6k477ZT7bDaC5tRTT00vetGL0plnnpkV9b3vfe/sXf7zn/+cPvrRj6avfe1rWbE+8pGPTDe72c0mihRvOSu+6WciAsBxYV20rjXd9COtI1goBY477rj0rGc9K3+9RlIno2I47shQMvMJT3hCBqT+/sQnPjH99re/TbvttlsGDuMiZ5P1XJ9eSgrQrdbuC1/4Qvrc5z6XREQ56QDHO93pTiO7tvZvfetb05e+9KXMCze+8Y3TrW9965yF8te//jX/3Q/QKmvhvve977l4g47cZ599JgapHCUvfvGLc3RU48j+8Ic/nC5/+cunPfbYI13talfLtoK+ze/rX/96Ov744/N/cwjT/TvssMNSkra+u1JgJAWOOfiJ6bRhdd+MK4cB1Q1Feod3ow7PqMbLZh5xlUEkNcKpZdR048jq4PoZTXXfJ76jgtTKk5UCi6XAz372swzeTjzxxJwGCzwAeH1Aqmef8pSnZIDKi3vkkUem61znOhuBUB7bl73sZRn8UnQMrCtf+cqtIJWyvuMd7zh2SlKjAMxmk3ok+vvjH/84G3aAL89yNJGJN7zhDVmRU5iHHXZY2n333cf2Vx+YPgUYL+94xzvSRz7ykewoEN1mcNW25VCggtSFr6UsEIY9Gcv596pXvSofV/jJT36S/x5NBksAh4X3Vr+5HBSQnstpe8wxx2Rng5TYv/zlL71AKsfqW97ylvSpT30qP7/33nunu9/97hs5WT3zwQ9+MEc4yVTR2bvc5S4bTS1AKl3MmTyu/fCHP8wZESKigHQ4mIHUT3ziEzkD6rrXve65jmrg2ze+8Y3py1/+cu6Cvn70ox9dncLjCF4/XzIKHHPwhkjqPECdv/Z0WECpqIkUA5l55FWGhZNmAFXQdmZDFHV4mWqZ/hsg9QlvryB1yVazvnhVUIARKW32qle9ak7J4ZEV+fjFL37RC6TypL7tbW+bV0KPf/zjW+kmesnIAhLvete7pv33338jpRaR1Ite9KLp+c9//oJpD3y+/OUvz983L8Vamo3Sffazn53P0lDgxtKM7C54APWLE1NA2iIHh9TF2rYsClSQuvD15Ch88pOfnDNcbnnLW6aDDjooR8VE4g4//PAMVq997Wunpz/96QvvpH5z2SjgHCgHLV0DXHLIvfe9700f+MAHeoFU6y2zSZ0Fx104Yzlrm01W1OMe97jkyAtHs3T7UrYGSL3f/e43Nr2YvpaxBFSL4NLP0YDUz372s+m1r31tZ4TU2XRgGs9yCtO7Iq+1VQpsCgoMQKp7UmdSmhnWPYI7hzWQyqK9xjcAsjNp5lAgNQPUAKlxFU0UU5IpnCsFD5+Zy+m+j68gdVOsc+1zC6IARUZpAqf+pQApvz4gleIRiRS11J7xjGdkj2pbk9IpXS2KMTmHU6aoTQOkGs8hhxySfve732XlfdRRR7V6bRl/lLg0OmnAxlLPy2xBTF2nsmIoIDsjQNS+++6bHWG19acAWaWojqhXWezNucQ4k1oL0/Sn56Z8UnEhukmF63CKyiTpC1I///nPp9e85jU5fRbAlXnSdh4Zb7zpTW/KZ0bxBp3o2Es0BjnHLIfyuCwiwFh2lP58p2wipN///vfzkY2ugndSmR2rkRUgo4kNIDW4tkqBTUGBYw4+PP3tlO8NavsO4qG5bSjTW/w+xKR4e+ZR0n3nQergi8M7VuMmm/mraWaHQHWXvfasIHVTrHLtc4umwCQgVdEG6bSMKJEwqUilp7UkFMUoRU1asE0vylkqyGmAVGnLxqMvaUyiEF1N+jElayxPe9rTquLcorm6Tm5TUcBZ9COOOCJ3z8i9293utqmGUvutFFhxFJgEpL75zW9OH/vYx7LOctZUobkucPiZz3wmH2vhuJW5JO23rMorOn+Zy1xmbJX7pz71qUnNCeeePV82ABRgHlUpX/oxMKw/jmA2QJ8U4xW3UHVAWwQFjn744em0k78/D06HibvFYdMBeI3M3QCxM49uA6kZ3kr73RA9HdyVqkSwM6l7pset4kgqOkjrcFhemX8eujjj4NwKz6uKqpe73OU2OpMXnEZ4ufKDJ+z//b//l79LiOyyyy7p6le/egYb5dUjPLr6igPG3uOcDO8gb9sPfvCDXA5d34o5SB/1jlFXShBwImsicVIwjYHAU0DlGte4Rk5R6bq2RBqJn75N1M6hfuNBq7bG62jM0aezIubdbN4hjQYtuqrRKiVfpuLos7wzMN5pXN4l9bRrPsbk7Ipm3YDCtnd5pgsk9qXTJCDVelM66KRv3ttRZ6OkBVGeGiX74Ac/eH5Y0wCpzjZKSWp7f3P+ztI4L6Pd9ra3zd7eSZu1ECHmuW5r1pWnu4tX8WPfq3B4osvrefAXPvV3haLwBO88Q2KvvfbKe2dchCX2NBkgqszpYB1F1RW68I5mhBnf9dk/cYVR80ohKV9khPUmf8rW5F+pZlFUqUnfqBptL9pD5mqsi03blpLnLFXfps+26tfmbd05Tn70ox8l7zU2kftrXvOaOeXNGk46XjIH/Us5XMoSYwm5TbZa07bmuXJt7WUyiEFqP/sdXxsvWa4qt3XranHdk+tmGKTGwAmFvxm42kMf+tDMV6KrCqvoX+aFlHxRltAVaIevF9LovTJDw7tiXvicDtPISXqOjoy9VPY3inbBe/afeZrjuEwMxjoa07X0pfeTDcaBJvQ0+jb1pT1qPcqmv6iw2pdGo/ZSqau6ZBWZoNF3pe7BR8Zozb/3ve/leYUONy+flzoc39rTAE6zmXtZrZiMQLM2XseXeMZYvM8+I8PIFDaJMXgXW8Qa00tB21EyzBqUxX1G6W3vn3T/Nuc8CUgNx6o+pdCOus5JwSLV7ckyKeHqRozTB82xqSEBpN7mNrfJZ1EXUkW6jKS6LcD5VbZd39bUe3SEtbWP6T1rbj3t++td73rzGQej7E5jwqdsTnyL59HGnkIrvN6UdXjQWNrsLjIAn5M79jkbqrxRwFzNXcPTbc13zSEaPm4+a93xXC2S1pd7zv3c0Q9/0nwkdQBQB6HUGVfR5F+K2kjzt+HNpJnHXPWq84WT8i+BZDfcpTpAtvm/FU+aS1fec8/02FUMUgkQB/ABVBtKCgllwziUBmTzas6xNAvRUCoK5Ti/x3giyClLCsHGtaGkd/B6x2a1QVV+5RkPw/GmN71pVriUqE1u88c9WTacfh22bxNulCagoJS67++66655DAwKgFe/DtoTxG13hzF0nHPUPwOdYCkNfvOPsTAKGUJ3vvOd8zgBGcrHXI3Z3xhihKfxRqEd5y3QF4gmeAgJxiUgT0kQWO9617syrRkfmu/qz9j/7//+b36XOL/huZNPPjmPi+JmJBnXfe5zn0xXV79QtgECCCTjcn5lxx13nBdyCmUw8oxNIySl0BDSiy08MwlIJdxFLgOkAn1tZ2SCCOX5Vcap9OBo0wCpzs7gJ02Kk7XsauVZOed7XvnKV04s+QAARSrCyUIuUY7eZz8+4AEPyEa+NcereMQ+YjThIbwdxt+4zkWp8atINL7DF5r/xpf6ta+NgSJX9VE11VCO5fs943tkwEknnZT3jUJWDG1zsqfsC/uBDFC1MYwxf7d/8J99ipftH89Q8AC/9+Bh7wdaGAT418/tbne7zPPmorKldHM8r93oRjfKZ+2i4StntuwbYwpeNz9zMBbjIh/Q0Ris+SR3DTbp7m5PvAHQkKUcDaWzThp8XK2Eh/00K3JaBw4TkXpzR1t72XiBQPL5Cle4QqaF8Y66P7g5PvSWxo7+aGiM5Cv5ia6iJjF/1TXNxVqTkXiEE8OzeA8wiiabgNGHtvjXfYgMLWuMJ7xbum6z4JnvAwWf/OQnc5SHUWxu+N7fzT8ceZyP/sbIKp2eZJcoa1xP5Tvka9nCMAvjz5pYe/9dghiOsDjzBqAaE5mA5vac9URDfIeG+AbPolusg/e5FskP3kQ7zT5Ba+/Vr9/RSX/4gD5sAwLmYy/gLXoPDdEnwB0d7G+qotMbJfAhL3zXfuLs0Dd9rcrqJI3Ojr2EHzQ6lq5y3pVjSyOrFOYBOPGWdTc/DkU0x3s+Cx1lvHjaf5s7ugQAZbjf6la3yineoZtjTcyF3GRzeC/ZQGZyXoajVT9sFNez2Heaz8g+cgnN6CC8a53sMbxL/oRDAL+Rt3QsmaihO4cqHjAODd+Td2SQdQyQ8853vjPPj671PWujfw6Y+9///osGDJOA1NBvfUAq2eAsKvrYV676Ckd3H75BNxXyyUHAUjHEhTR7/+EPf3jmCfKGw2qUjdDsg31ljfx4B1605+KIEVqE3rN/FUskO5pR33gvOUAmHH300flPZAJ5SW7hIXaItSXTRXxLx5m1oouMxfNkUshdtS3MC7i0X53hpb/IF3IPXxmrlG06N2QWOznsBbcQRPvWcxU/9AAAIABJREFUt76Vvv3tb2fZqT+8ba+KnpMdtS2MAkcfcsTGIFUVpHmguuGdUVQp/jLz2KtebQg/hyh2HqTObBR2zYdbhwdcr7znHukxR63Owkk22Ktf/eq8UTCuMwHhDWbA2swUkQI4zepulIQzeMqf29SqrVGw4QWi0AEqdGZkM2ZsLv9NATG+CA7N92xOQpCioYBVgaMMw3hi2ACrpeI1Rn0A2f4OSN/whjfMY2BAmB/Aoz8ALRRkyZYxHn0xkACe8kA+kMI4oLAoVkoyjBB98MRJByVIfE9BAkq7NEj1YU6EE0BtfOhFePkdcxsjBeqMo8ZQ914GTDlndLcuBx54YBZkwCxjP8YVRvc3vvGN+atVCK1QhKVn0PiNi0LXeH7Rq9nnQrbxJCCVIhNJZaAYH8XPCOxqjGaKTyN0Aa9oiwWp6EeZUqqaFMPSSdAcU1kh05pTLKO8r11zirWQvkz5eAejzN4J54yxMRYUdAJUGQyMrUk8ovrhyMCnlDIl7E5RwIxxqA9KVkoYg9Q4KOAXvOAF5zqXy+gmGxhpDN5HPOIRed3wq358H2gnQ6yTc0SeixbRfOeRzYuBqR/jKA19fKFQCNDiX/sr9k3sX/SwbloTpMYzvN3GEPsrUrrJEWNkSAIc+mYQKLy1EK+/98eet572qb4YRdHcP2j+9i+5op9mpEj/5KA1MG4y2nPGa+2cQSNP/I0xREZOwnv6J9vwgvlbO4Y6g6g5FjKHfDRWn+kLGIp1iHk96lGPyrKI3GQE+dx48Ry+5Twko+maslq273M2hLwWdWFIkbvGKaKD3zXn4tAvwIw9BxDpB4DAI1qAVLIUeMTrxgPk0Rua/aUv8pchB8yQnc7skefWUeTJ3/xuHekrfcc6oIu7Jr0bMEGDWIeQx8anMJy/GzsnoM/oN4BOFVUg3jvoKs+Uct+z1gbI8Q6RKYZtFEDyHu83N/xA1wFgJT+YI7Bqv9H5CwGpbXuJc4BTCE3KKCMDGyC6+c1vnh1dPi+dBGyH173udXkdGPTmzdAOG4IDHb8ZK1pYQ3wXdMEXdAc7hE5gu9Cf9kmpf61TyL0418yhQIeilTEDo2jK2GdHRDaF79HLIoh+93eRxbAR0BTgoM81DmPvMdem3vYsPUdeAnp4jEwox7oQXes7k4BUvM8pqrHLgLGuSC5gjWb0OUclvdDct6PGbA3JwLCNJnGkxXvxHFnI2aOhNYfIpLLOXIzFHqA3BRs4VSJ7AfBER8AVPegba93UAfgJvwN91s/vHBjWMXiSXc2xSlfhp/IGgcg+NBZOALoRf6FRqffYlPg5+Jp9bCyhW/RLp2mcOPpp2m6xX+kR/eE/+rEptxfKd6v1e9845IhcOGmIS+cjqHhyFF/OPP6qVxseQS2qLWWDYQhS5++yiSpMc2nnPfdMjznqqFVHaxuVgckApBgIora7pxhDNgPDoCxBTrHywlKsjBUpWKWxTOh7P+PR5vJ7mc7GsAhwQam3Re4oOZVcKSneM4V4yncQEjxqjECKkKetjIIaG6OXoCQIzLH0+peLTqgwRCjN0sPkHjAeaoIsBHv5PX07K8EgZ2S3CbUwWoGvMCoZUrx1ZaO8zEGj+EdVW6RYGGGE4Pve975z8S+Abu4aYw9IbWuMm/C8mXcYb4vdEJOAVILUXIEzjbAddc8bgxUvaIwBkdVoAVIpUgYNIIUP8LFnpWsxRPC6tJymAqJArE1EtPEtI7erATUKT0TjXV2M0QEs8Fyjn3HaewBT8BCDmIOHA6MtGtVn3ShGBq+1t6/Layji+8AEgE6xa3H3XmmE2v/2jPkyIkoAGu9hVKvEqC/GvXUuhbi9xeiwj8ghRm1p4JNP9rj9R050VXRENwBCa4LUGIu5ANIa44QxWTZAGXgyJg0f3OQmN+lD0s5n9MfIsF6lcQdAMHrb9q/9ALAxYhlLZCsDvdl8P4AsA9J4R/Fq2yDtF445hhlwivfa0o59N1LbrTd+aMswwEtkF3lTrrM9CAwDq2Sx/VtGKTjLpMozFEUSyNGykuio6r7mAHiRn4w8YJgsJh/Jb+8FRKPJbEFbDVAp9Zp+9I238Ro5yiFmTUTRyqMFJT0BaABR//QBHiwbkApMoUnbPZb0KT63Txi89l5kR+gbCObUjfdHNK/sw3y9g14kO7wjMmfiOXrKPrIeCwGp8R5RyTjaIPNGUZxojHjRS0YxHUc+tsnEsoI6JzhnWbPhS3OyJ+kncwLOo3GeWEvZBvgGHwCKbY1+Ifc0Du9SbrNXfAZMt+2hOMfpu6rZciJEI6PoLE1qMnnX1oBUtMen4VyeBPB1CpkJQSqZzfFiPNYOEOqKjpobOQkwWUOOvLasmq6x2Yuyf9CEI3Rcwzt0QTjj6SEBj7jqDbAclZ486v1sXuOgs0W7OTWbc2Fr0lERGSenyd9SJ3Gk0cPoAVy2FXCyxmSpPkX20bC0r/XDtuAM5xz0e5mmay9z8HoPvdbG0+wg3yMf8D4bti267HPjDJusVr8fx4XjPz/6EQOQqgGqkfGbQWocQJ1/zTAFeC6lmSdc7epzESHdUAJ48BYVlebvT41I6txc2nmvPdOjVyFIZeiW3mRApc2bxhAC3HiVQpmjMcBlowKFhFwTcFmfODto4SixSAXyWR+QClhQdDajdzAgSzBLaVPeEcltu+8yvIa+b5xtzxCMBIqUNEK4BNvTAqmMaMYPoQ8YrQSQygstCssg1jYVSNU345ACwVuEKIO2S5hKJyR0o+HDUCIBUilVvMngjrROnzHS9EEhUFQUXnkui+IWtYrUUQZSl9Gjf9GXslqhVPa+50PbRKH9Zm/y6Gr2DICDx9HIXhRhBeIn8SSXffUBqZ6XJsRAZwgy3PBsKHX0sZ8YEyIXlGWX/IgIkDlY10gx1scokMpYsWcCwIy6cmAaINV4GFUMIo0hyiBdaLOW3mG+jOsyijAKpALL5FF42f3elVkQVzJZI87CAw44YCInybRBKlBHVzTXyp6z9niKw4EDjVMiGoBnrTVRgYhMxefjrqAp9QmHJd5k6AEdjD3AL9ookAok22+Au2gLY96YRUzInBIglXzBEcphwPgEUIGR8nzpOJBKLpF/wB9jllHLuNVk6wBfka3DcdsWkUJjjlR60e8cmWXqn3ctNUjVL/mM5uQm8NmVltkHpNpDdBQZr3F+iH5H6wtSyRK2BPCsNUGqdUM7QLktzZ/DPK40C/6KMfQBqehir3JU6GtTgtQyA4aTDG91Obc8G5li5jvJXboAFocNPrB3+ugr+oDOta7kPucBfSrrjO1mTyzUCdwHpJqjcZMfHEZsEOMJG8FaczziS05izqm2ebEprbXaGfQieVZWRh4FUs2dHtIXR1CXM5ru9V4yg83q2bKP4E+fe45cXeiZ4IXqwC31e8c8MtJ9IUvRUzBzAFDX+I8Am34pfp95IpCaUprN/7+hutLgLpvBs7mqbwFSr7zXnulRqxCk8iIR2BQpAcLQ7GpRJCI87DaHTcxQpbwZUW0GJMWiMpzGsBbZitYHpHq2NCia5w+BCR4vQowCKo2e6IcXTnRGY9iHx7OcawgMApFgKds0QCrBy2jxfm0lgFRCVooZUBWH+DclSEUXHnHrrTF0CdZSQDOoGcHSu8uCKCVINRfA0R5nZDYjpXjZGnN8aCKrjL7wclIQ+CrSaBgmozzADEeGWDQpmJOc2Wnbc6Xy8Tljk5IGdEQ/gMVJUnybffQFqaUxQ0lzNEVkpowsiP4DSF2t3MPNyG0XSOUsYDzh064sj7K/aYFURocz3VozytY5wY4PzI1RIOpl/5dtFEiNDBEgyxmuSHFu64YBIiqJr60Nfp0kOjNtkDqKRsbG2JfRQF5HhoDvMITjbHxbiv04kIpXAXSNPgA48A5almehfT4KpJIfUviBWuuH97xbyrtxdRWU8wwQbj1EQIHcMjLSB6Ry9Ij2M4zttQDW0hyBZU5bhiZnbVd6pkg1p5D9wzkS2TSxLksNUkVr8Cu5LQtkFDDpA1KNW6qieZiTtOA46uGzPiBV1Bg94wyt7zVBqr/RGV3jLcdq75aOyT4glT7BP1FMbVOCVHMt50NHkuFS1UOvoCteArJEoKNwHQdI37OgcQcvfhxlX5YyQ+RUYCGKXUUhT+tC97Ehx1130yWD+oJUfGbM5k+Xyw6JIEzsY300bdpmv5xbbGOtabt2gVQyixyRYo5+bdlJZT9lfQ66FYBu2jwc3hzf9uWoo0uT6rfV/Pw3Dx2CVNHRIUBdM7gJdR6k5utpokrSsBjSzGFXv/pc3IM6f2/NMGl4UAp4UNF3AFIH/0r3fdRRb1tV9DZvEQIbRWSEAhx1BrBJHAJMhEAkLrzN5XmreL48O9j0PvYFqdJ9eOM0Hk7AKpqzlOZAkDTTdOOZUlA4CxXn1so58Z7zYhMIDICyLRak8sqJEBgjxUThbmqQSuG4+0xqKq80r522qUGqtXQ2GN/wfFNM+IpRy6tJeTDEjdMzGpqKpk/SGKLOOgG7aIEvAGIOG0oCSA2DhpIZpWBL49gYIpJqjzUr0jbHaH5dZ3QYk3g1iklxAhk3Y6ttr00y/74glaHAOBQZwbMMb15xc6PwIiVqHJCXOh1nrcmLOJtnzG0glTOHc4txZC3KDIyueU4DpFpLwBg4NE4e9BJoTEJjzwJdQA4ng/N2ZRsFUoEShjheJDd5yLvOxhor45cxh3+lok3CHysBpOJrRxKiCqW1bxYsGQdSvUMUDM0AOEcgupxFo0BquUZ0D9pGJgGjscsBYOxkhfQ9a2X9ShA+DqRyvok+knPAAtAQfTFEGe7mSG+PujIEDzNURaF8Hx1K4LWUIDXO/Jk/vh8HZvqCVGc+yQ8gvSnvx4FUANWesJYAfmSotIHUrv1NF1lb7+DMJAfLNOpRIJWsBHbwg9RaEXcyfVODVONyJlgKv/RXvGVMnLZoShdzTNI7xoyO1hUf9kn3lb4uG0D6Mxk+qlr/KLkaZ4KBZQ4ufO2YAbtlHH8139sXpEa9FXKCfub8iuNHpSPdPlO0rquVx7fQjO0ae7ENpJLbnACc7hykzUKlbf3QrUAtPcq51cy6oUv9jZ7gjF+sA31SHbilPv/NQ5+cTh/ek5rB6UxK/tVyPHW+cu8gkmq/AZ0zh1/j6nOzw/OnZVngqLAkwjo7N5uB6uCLKe285x7p0LetLpBankO00RkFk3rf44wjwaVyX1sKBuEeESmeqDJFsy9IbUaqfC8KK4ThR5DwlrdFl6TOBeBoerNiAzEsbGSCgVE4LZBKEEWBGkY9Qcvg6ANSecHjfGrbRmc8mdukZ1IpI+BMpAHIJwjjzsFNDVLNkxKiNEXpRSXQ0BydaxYpF6UAXjhWNM4VUb1JG2ONt5SBAZDEGU/0oVTjTKpn9txzz87Xl2ezPIS2+FE0pizo1PYC+8YZt7aoCKFGSXoHmlDyjKNIAZx0vuXzfUGqfp3N4+jRGB0AIyXuPBfnjib1fxSYo0A5ezR7FO+FvGgDqZSpaCYa4FFnAceleE0KUu0vZ420uP4KUGBoWxefiZ4tpjEA8aYIWdPRMQqkqtyIBpoINbnUNX+GO37Fh5osgahu22fsJUhllHLSdYFc6Yqxdl1nUq2ZaBoHhj3m/fiIg4mzIyq4l5FUc6BPouJuW8r8OJBqrsAbmcgQdGyjy4jtC1JVfo+6APQXB0ZXBgPDng6Jc/VN51YJUoFpjjG0oiM5M+wxYwdQ0aI86sCpE+fu8WXT4VGuMzAhxTmuPLNeZdrxUoFUES4ymdxkkHOm2UejWl+Qikb2ALtFCxvA76NAKoBjHwGXMhnQ2xpqo0AqoM+opwvIOHzPRlDPQiZW8+qTUSCVHpCdYU8CNehir25qkIoG6GGuonbGif/IGXKAg4WjCD9x4JPTfQsnWSfnIzmSFVAD5Pqk+o7ilagGz7lOX9ojUtknKcTUF6SiSxwlM6Y49uHvZQGncUUV0ZNMilbKtTaQ6ly1wIG9yw7FL+Ou+yFbOVPJKnShl8taAbIl2aBo1Xbmu4+OqM+cmwLfOvQp6YxTv5eBqYjpmnygNA3BqecBVem7c2luEBkdZGocfo1rDNN9N9xbsyGiOkgD3hBFHaT/7gSkDu9EXC2LwYigyDQGCUN4kiqW5Tk8Qo0w60o/CpqKwFA00fqCVOkf5RkUUTMCvvy7vimQcWOQJtIG/JyHokgYA810roVGUkMIMdKAc0Z8GBt9QCqhPiqlM65MmASk4n2GOEOWVzmqgYaXcCWA1D57kOEV56kByCiG0ee78QxgAoBJ+6XoOBEYjhowqDKfJorfdo453sNLTllpvJTSfTXe57KYSNvYeNabZxXL55pFHKIAzGIVfl+QisfsiyizH4WEKEbGR1wJIjrRVnQt5mIeUUEaT4uWx7ndEqRKb2QAMl4ZmAyTUccJSlpNClLJithf9kWkvBunc++yNiaRic319T7ZHc57M3iakYRRIJWhEo4XdQCkFnbJNmskyhRXa+DpcSli5VhLkIqvyPMu/uKc8NNVOIlRRsYx6o0XOGLYoiVjS0SM8d9M98UfjDlrrpXp+zHWPiCVPJP2bPwyJbquWOgLUstMIGlyAE6XURxpenGMoGnAlmmC6FdW8fRdY7XO+J8cKT+PQi1oMa6onD1DXwZIbe7NpQCpnL+aPYif7CcROKB1lJHdF6TiD2tLZmsiUnFutAuk+ju7xhqSm2S7mhN9QKrvxT3c1gbPWx+RdE7Cpl7uAqn2A91v70vJtyeMZaWA1D76EjgHgszFmsoKG3eXL0cFxxy6kQeLqdFQjhHgAhJjLLJ8+kR14x2TgFR6nKNL4ySNqwIB9tjj7ITg/TZalsEgn5fneUuQyingPRyzZJe920wzHrVWvheVz+lQGRmhL8yB7PHvYvRZH15ZTc8cK5J66vfTGsATQJX2iwD+zSh0GE2NzN3ZAKnXvMYgqtqorjQfSR3ejRpnU71opz32SI9864YrLFYDoUuAx9tMCU6SBsCzGVUOeXwXkkbQF6SWURhrE15UGzmqvC3WKwm0ASVtka+FgFTCSXSJUnSeQZSX8JkEpBI2ozzm1iyijH2r+/K2+Z7zjYRuGEKbG0ilNKMcfVdVyHH7GNAizCNtWAQpKoCW5y3HRS7Kgi/lGTAGW59IavOqiXLcvNsiTlJ2ItWNYpwEhLTRoS9IZegBPe5a0yKSChgBqRFJVdikLD7V7NP4oxomA48BEIZeCVIZ7wwhe45BwvOsSRlj7I0ydiYFqc7MAaQUhvkYowg+A4RhqpCIfaFQzkKcAmQsI4pBJarQbKNAqmhBXM1hDNLNusARPhZJDZBKFjcruo7aCyVIpQvI1C7Dj+MFAG0DqXSCYwMiibIbpKVyIAETQb+uM6lNkCoC3QTlfUBqVDyfViTV0Yyo1CqSCqR0RbTxkOgpGas1DdgykkrOoE1cYQO42+siquil8BLnBAcN/iRHOC40vNBW6TnWGJCzfyLqyCFUrudSgFTGL4eb6Ba9h080PG4sXc7WviDVHjLvAKnO14XB3QZS6VvObBkJnB9xXUlfkBp3EJeRbrwAcHNYemeZbdAGUqV6Ag4AHd0SmSabG0jloFTTg/6xxkD+OLBDBkklZvs0M9PG6eVRn+NdOgjYtA/ZMqP0TvNdk4BUjhB7RysjqVH8zd85odGkq4lCl4X3IsDi+RKkknUyxPAVvcH+IE9k8gD747Ic7Qv6OGrHkFl0ZmQ8yeLxeW3To8Bxhz45nSHdN9J4M0gdpPbmVF/gdZitO3xkmO4LpBZVfMshxZnUHElVQGkIZHfeY490SHHP4vSmsXLfRDlSdGhBKTLWuwpCtM2CYmDMeI/vMU4mPR/QF6SW10aU18AYuzkYw6gzqX1WgXea4d+sKOm7CwGphAylJsInRTWMtElA6rSvoCHwnIsREeCxL50SmxNIxXvSYAAkdFVBuutaoVFrz7inTBndWnkNUumZlDozSsDzUMaZ2PC4el8Znesah/F3Rch8nxL0LyPLHsPrDDBRmrYKlH143TN9QSpFimcY3kAShSnSY0xowhDTxgEjxoH0UI2hB3zGnihBKkMOsBOVZWSLYou+ebZZ1bM510lBatsVNMApQ5ZjgGFMJgCACynZD/BKIZdWGFHkcsyjQGpkdqAzQCP7owscAZnAU9CJw6DrCpk2/pjWmVTg3trZn1LL2pwvXSC1me5bGnMx5j4glU7yLnuKgdll3PWNpHKU2GvWAahkoHc5SvArkCqlGb/aN6UzadyZVN/nbATA7DV8E4WgRGDCYI6KvV2OE4BXxhI6eAa4LR0cSwFSOXJECtG7PNctgmj/MJjbWl+QKmODzI9rxEr50QZSOWxk23BgAklBq74gtTlWIEBkXnTVu2RaAJvx3iZIBc4AVHIPqOG0iWc3J5CK79FaNN7v9nXX8ZSgGZ3AjqKTRV3HHdPoq7M8Ryar0xB6h93aViyz6519QSo9yzHk6I51Yy+FY4jTNmwGvC09v6uVR9W8x/tC35cglcPDvGT6AaccXHEfMt3fZpc2+/RuDiKNjed9ZCY+lAHVdk3OJLSvz25MgeMPPSKdfjKQOjsApbNA6aBg7wCkDqsmZaA6MyiglNN9r3XNAQTN0dbhpajDd28onDQAqTna+v+fXdnputdNh7x5dUVSkQQwI1yBFd6pPndYxTIx5hidFB5FxHMziffee/qC1LLwEY9QVEvzDkqcUmQ4UAYLOUPmzCyl4i6qtrTOSUCqcyfSNtxDRhk1C75sKpAqCgDURcpS03jbnECq80WEOONaNIwiDMFPkTJQGGXllRNtApbhEddLeJ4BGpXvGHrSy3giGWBxNUbzPfqL+12NwXMLvbu0fDdFJZ2ZkgF0gCQgVUST0jc298UtJMKnn74gFYC0r6RvcUaRE2EUAHL4XBt3n6hxe49GzsRVDv571BU0okv65JHW/6hqh9MAqcajLwBDRFDEQARXhd1JG0cH8C4i2laUbhRILa8zsXfJp65MF4YXZxhDHjgV9ZjEgTEtkBpVJkXNRI7aIihdIJVRyAkRlU/NoSw6hPbjQKp5RJ2EtoJB5fr1BakcpNZflN35SoC1yxnrCA3dhA8Znfi9dJ6NA6nG5xy+tUYPehU41USl8BG5QFbTvV173zvsR+CNPmpWq18KkFrek2rsACJQzU5gHNu3beC+L0jlLMDj5kS+Rj0CtClBqoixsQARHENAVQmSFgpS9cPOYDPRCc201xKkckyQ1/RQ815379mcQCrakvMc7vaUYwWjithZb1lOZCdgN+qu89iPnMVSisnYcfoM6OO4JfPoW8GApYikmgcdIFtLYIRtGLaBCGsU7+Qw4pjuavg2CnWyj6POgOdHXUEjIqpPcsc8vYMeGEUfz5K7bBf8R26RGebChug6+jCpXqvPDyhw/COOSGec/N0MUjMCLUDqEGDOR1JTgFSo8/BrXzMj1GFK8PylqnFNzfyZ1IxfZ9LcEKQ+/E2rD6QyBFzPwkDn9eaFHickgkEJakqY4cCQ4+Vsu59pFEP3Ball6mXzSogwlKMCG+9z3znE2LyDMWxTtwGbSUCqcRAq6MHD1vQibiqQao1EAihIZ1ibbSWAVEam6n2UQVclQAaQVFEGkHXm1VUMINY8UuMYFOPOgxLmACZjgnFPEZRODp+JIKKd6FSbceodvKkMP7zDazkuFWqckDdHaWqMS+vF2MdXgCUjmDcZYLP/pAgtpPUFqc5OAYlSOYFLNIq1YQjyKmuK+4wq8lVWRFTYoaxaOAqkUrDAuvRPdJEGKbralvo6LZAqWsMIZqDgK3JhVEpXF/3RyphFn9t4YhRIjWrjIgbAGgO968wvQEuG2T/GCaCMK7ZRjnlaIFW0xd40V0DLWjXbqCto7NdIE207dzkOpJZFjprXHDXH0Rek2t/GbL+ou8DY67qrFzjkrAVWpf1b/1Jm9AGp1t3+iHO/dCQexNv2obXiqNVPl55TfIUxbO+Iwjer1S81SEVrexrfo4m9yph3XUez9QWpaCdKhC7Naz9KkIomnCSe8dMExosBqdaV/aG/iBKG46gEqfifkwLIwAfNdVoJINUcOP85HEdlIckGIU/wHWctOTTKASb6R0eZP35tVuhuk5XoCvzaZ+MqqXNQ03v2pWc5hSdxyPWNpMa93PYjXWtOMZey1kTXbRExz/J6GA6TKB44DqT63JEP0VxrxUHG0TOq7oP9DpSyHewBEViOUscG9DupXbwQu2I1feeEQ56UTj8pQOpsmhkWR8o0yAWT4v4ZUVT/nS+k2QBSB8Qa3I06//vw/lRx1ACtoqlXuu5102oEqbxjvEU2JMVL8Y3aBCUDAgMUhzMBfhc9tInGHagv39EHpDKORc0oO2Mz3jL1jqEMGEQapDFMknYc5fqdP+uq3DgJSAVQgRYGWptQ2FQglYJBm640wJUAUkMhAiFdxQgoJ/OgPPAsIFl6UvEiY1nhFQbzqEJavLeMToaP/vxeggmOCwqa8O8qVoL/GIQiHBw9FNFilQFgyMDjsS4jJuZWFnPgmQWmFpJO1RekShWkKPXdvPoC3RRfs0d52dG9DRwB1QCsf0U6pEeXYx4FUskLRrW9yZhBW/vrJje5ybn04bRAKh5jCDGIzAtfNKt5jlPGsjMYqWGct/HEKJCK3taWkcHgkEbbliXiOQ4bP8CA89P28iQ8OC2QGsXMrK1xiPRPAlLLFHvRMnK9nMc4kIpeAJrv2JOjMin6glT0leYZKbhkT9yX2AZ8GYm+w+Fr7cvx9wGpgLboG31Gz8WZdv+tb/vWHjOmtnPDDFrnn9GSLAOUm5XJlwOkoo39Y6+iB97kSKGHytYHpEqDlkXCaWQ/imaXlbJLkEre21fkUpvsXwxILcdqHuYTzrISpOJ/oAawaNuHKwGk2vN0J8djeXd908bjOJK+romQKn7Z1ehAt0QoFGcNyIA+coj8B1I5mwGqroaP6HVen0JlAAAgAElEQVRBC/vhtre9bdbLk9wX3hekOrpAB+vTHdfsgJiLvs1NtJMThD5rs3vxrb0smupzgLp0cI2KpKKBNQLcAX+8zCHPvhjV7BF7Rd++Y6wcxO6cb64tmcZBz7Fpjn3WapzeW02fn3Dw4en0k76T0qx038EB0vkIKuAZV9AMav4OgKpDpk+6jsJJQ2Q6yOYtQOrMoLpvRFqHYPVK190zHfymya+w2NwXxCbBwJGyR/CqCoihAT3CliFK+Ngw0iNLZrfhGU8YHYPz3DBMpLbZlP7muzaM7wJIpXE6DqTq23kI55NsNmkVzasopH8Arq470B/jlYDkZYuU1nIMUh4CiHin9xMyjOA2z781ngSkjoumbSqQ6kB+pMK18e1KAaki0MbKyCuNDLwAxDLaeDLxJ+DTdjF1pOMwZoDPJnDCD3iWUcu4wJfWv1mMSETNeVfnA3mbGYmlkuHgoBAYPoxqimycJ3iczJBqak8xfniim4YWwMy4CMMBbyquNSlQHQdS7Q0pvowtaUT4mhOr6QAC0tHI/gZirVsZvbD3ASjnZYyR4d4s+jIOpKKZfmR+WDv72p5vRrQWC1K921gY+GQOnmMMM6D6Ou+M1RoxSNBYFLYr/XsUSPUevIkHyDgg2bmk0iFjjfShLwZTH297G/9NC6RyejLcgQZ0k+5nP6CjYiBSZ+1NTphmdV/j8j1RP/Mmo/1OJuMbNAUSogBVmWbHkOTEjLTwMCpH7bW+INU7ymItZAR+KPe5/jklGJRSrvGliFPzHHMXSPV9ssa8ZQ3Y2+ZMXpdnmdHNezlROLDIypIv0VlavQwMDiF0ICObYHa5QCraAdP0fDgC0a6MfI0Dqdbd3gd+yBKRYdHMUsaUIFWWBzndBaZGgVROMHQXHQV82BPezQnHvkBX8plsFu0u78csQWrzSFKTD1cKSLVf0NeebYIsPGbd/PiMzI7Cd137StYHeSfoQVa3HXFo+y76ckzTw5waeLoJmOwPss7+Jw+lscvWmPR41ziQai862y8wQqba5xyWTec+BwwQa5+5JQFoLfcZfgfW7WdjZ19xnJRO8HEgFa3YOvrBh3ieDh5VNJGuZvfEmV1nwaPwW0n7Uv6Rxc729ol6j7NfVtPnxz/ssHTGiacOUn2l/EbRJESAQWfyban5cppBwBRQBVKve43hkdSZAUDNn21AtT7Md6QWVX6B1IPeuPpAKioQzK5HYJhFASLMSpGUINWGIjwItmg2NOHN4x1XUTCi/BD0AVIZsFJMGVmlkVuCVN5pZ1coGf3a/LxZFDblZJNT2s3UDmMQ8WKoRaVR6RkEZIzBBo+CC4q96IN3i2Jx1ofg4m3uSpEzDu+guES2AF1pMuhh3hSfdFCGmL8RWAQJOoSwZQgCRrxXzmtQdAC9M7Bxlpdw9FlcrcLYceZWul85b8KTUQRkWRfjZtAR2OaN3gxC4Iqg1IA5nkrl8wPQWG808K44cxnnTjgsJr18m2IzB0rHD9rw7KGLtWBwEvpSgfww4sr7HIFQyp9CQD/zRk9KD+3wAmCIXry/ot9t3r+I6Fgn7zBnawHwGQvwReEZr3kyprsEP54SlbHG+uWIMT5/V/XQuKyTokv6Wag30jp6JzCnyjSPKXrFuAP8mD+nEucKUOVzhiyPONqOu4Ip9m4JUgFQiha9KEK8TglLvSYfFHPAX213b1obY3Z2Dh9aEwa0/Y4H7B17LSpxA7HhPLJ3zRltOR/QAG2tB142HvOh8PGo1OLY484vcVgZG8VsD7sKKKpcW3egmSwL5WtPiFTFtQL6Mt4ASAxQ87UnAqAqvNK3MAfjH1jCEwCJxljuciDYG2iAbiIC5Jb5lAa4dWCYGTuakJPWi0y0hoAhYM0wBkgmMTT0zeDTB5rYr/Y8Y5RxY38GP6ENkCSVLK6XsRcY6uhDNhqHaIv3+Z6x2OfkjO97hvzH3+QfeY5XOD4jIoW3RSPJS3vfOIzJOPFA6Bm8aH+Qd95Nf6GRdwFCXVFUPMmAA47IRw2YUxzNd7tknncz5OgackB1dPO2B8kT4NAYrR8dU/ZvLr4ftNMneUNuBEAll8zNO9COvrOvm/rOfgLY8Jo9bxz2PRrYZz6nO/3dPiqBsnHYP8ZLx9i7PhehiX3Sp8I/YEPOW0e2g2a++uOQif1NjpAhIl/mx0APnYfW5lmCVDxMT+ERe8J4Gen6IRusE90awBztrCfnFHnIFrF36Dm8YU7BV+SPNRCNpx80vEVG2FfGhq7WtwlSyRd0Qy/PkWF+/I630YJuiqg33qS36YOSn+wPPIy/6XDfZ09ICTbWSXQH2po3HYYGxsh28H7vwRtkT+haNDXP2M9oy5azp9HdWPFRyAR0j2rh5IHjHOOukSGn2Btl8cA+oAW/cvDif3vKvvATla3JZDxrffE5etH/5jMJzYylBKl4n95De3OzluaMZ8kIYyBT22q1oBOZE3oLL5HNdBZeP/nkkzPvGi85yalW8q31Jyc57egb+5xznj4i0yIKyibikMW7sc+AXWPqWg9OYfoYbTi82+4qtv9jH9BPdOs07l/vs95byjPHH3hYOv3EU4fVfYcgdXDxzAaQOg9C3aI6wJ0DkJrbINXXMwNGjpBrRFKHxZPm5tKOQOobVidIzWSbm8uKAHPbxDarH3SLu+6c8XHGoy3FiAJhHFL6BHncN+j7NhKFKWrQNKBKkOo5zxuLn7yCMzP5Ozb4qLuowsg0BkqPARdjMH4KDwCmvAgewo5Q1HzWNwpFOcfdcwQFQ4IXsq0R+KWRwQikEJrNHAEcwFLqdFtjyJVeW33GOMrnGd2UOIMpouPN96FBCF3KLQ7WN59jRI0qCNA2TmdcnHHu2ygkkftQnJFmiQcZf8Gb/vUM44EnnVe37Vxt9Av0SItlcFiz4Cn/eg+aUybWj5Iap3yjEIgzItbJf3sPo9t5UUbeJGnubfRxdsW4y2ac1jPOnTJAGGP2WLPhYx76Pkam75YglbFkD5hX7D3z83d8h2fGlcCnRJ0ZA9IAPO8xfkYi5QfsNQvh4OGu/WOfAur6ZSCSTVFUp5w7Y0W0JsbdRlvrY36yGLqa+eIDxhwjk4GH7pMYQaH4fSccZH32AoPTj8YgAXTKxogj2zhFmvKVcSOSLvVt0rPQ3oX+bbRDB0ZTFNuQ9s0J0NYYsQHk7V3vtGb4IOQv0OA5PC77IJp9I1ofPG4sgJaoVdy36R1oYq+FM41RCBzElSTW198AxFFn1ER40LOtjZN5+I+TEdhsrgM+JU/8lLLAfEQt4lqaZr+xR3yHkwIANo9R8o2Bi9cYwvim3LN0AL0jo6jJu8BiOHna5i/tDx+Na+gejtTms0AmmaoBzXR8s5GbHNbmXILUyL4q5ZA5MO6BybJKr3eS7UACwN5GVzo6zlvSiVLB23idXQP40D+OLOA/+qe0Y8gxoAhty3OmeKKrqJ51xA+h37r0tr3WjA6PWwPghYMg9OS4533O5gldR/ZyrKMLXm7qSGtk/GjYp7I5WwJItYYcbqP4tzlW/dN/nHYAaeiPkq/R0P6wVpwVk8q66LMEqWSG9+gneC70HsDJ7hx3dIzTGA+Sa3FvPZ71Q4+QeU3b1Z4V2AmZX9KDfU1fmSs5xY7RR7OpLs2ubmuAMdlNJgOpbbSir0Wt7SHOAA64SdasD79t6c8cd8CGSGq+emYIQwfR02EkdQBA54v0DkDqnoNIasaz8+m+A6YZ3GIjkjqs8zu8ZBVIfdjrVy9ILZmJ0gfyMC/BzPilgPtEaHzHBonN57sYv+t+vxKkOjvDmOWFIrR8h7HBq9T1/bZNQMAxbkJgxPhLIMorZ4P6TMpI12Zvvp+3VDqLxgPaduZqS9+YyzG/SM/2bygsynUUL3XxAl7GT3hTwwfeNQmIiHfja7zlXd5jPJMUqFkO2vXtowSpvOSUGk8/44XCtucBh0nmR9mjtx/rZt8yWsL47Du2zfW5SDNnYDAO+hh35sp4jmqlbVVtgx74LmRbGFOMmkmA9HLQFv+Q4/ZL7JNJjUp7nyFOHzGi6AHyV7qrJrJPbodTFThD9+WgRegY89Nf6Lk+OnKa9Nc/kOTf0NVk0nLQYFrzKEGqNZUhAfCQ2eiJvzl8+zqSpzGuph0DsNEXk8jCaYxjOd5hr5LXeMi8/Xe5Z5eTl+gP+54OMh77TP/GE3pksTQpQarABUCtP3JGf9aZrBnnlC3HYdz41TvCbl6ojbHY+fm+qDr7lPOSU6VrDTll2OsckZPMdxpj3BLekUHqCc5rz98Vk6c1HxQdOivmZtYMgGpO/51LM0/ea3BPar5QNY6mbkCrg/ThYaqvF3r9la69RzqggtRl55sSpAKLk1YHXuiApck4A8FDqzBA33Q+BqLIH6FEoYrq1VYpsDlSoASpIh997mHbHOe5nGPm9RaJEYV1Lqgt66RtPIwFZ4vJFRHEtrTq5ZzHSu1LhEshEk1qqeyc2jZvCpQgta7p5r2Wm8PoS5AqzVktikmqA28Oc6SHFJgS+GlL9d0c5rA5jPG4/Q9LZyiclOOkAVQjfXcATNOa4b/zGHQuzTzl+tccZAlE0u8GpJojsGU6aRDiikDq62okdbkZY1zhpKUaj7RJIJUx6AzVJGkOUfRg3CXOSzX2+t5KgWlQYFzhpGn0sdreISVWSuVCqk7Gfc9Sl0UEazs3BcZV96002/woMK5w0uY3ozrilUyBcYWTVvLY+4xNBgvbVK0KZ44nqXzc5/31mQ0UOHb/w9LfT/rOEKDCpEAnYAqorhkC1Pg30npn08xTbnDNQeGkc4FULx+ceYx7VAO/XvHae6b9X/umSv9lpsCmAqnOhsal1Dxpk6S0xF2A0n67riJYZjLW7ioFJqZABakTk2zsFz7zmc/k4itdd0KOeoGzqF//+tdzIY0tzbM/lnA9H6ggtSehNqPHKkjdjBZrCxjqlgJSZd84X16ej4Zt6CCOTvZpeU3TFrB0K24Kxx1weDrDPak5bXcIUnPEtACmw0jqXP53cOB05sj/G0RS50HqRnelxt/jltRBPvCO19kjPfQ1FaQuNxdsKpCqchuQ6oD6qHu52ujBuFeAQFnwqAy63HSr/VUKLJYCFaQuloLn/r6iYUAqx1fzbspxvX3iE5/IhdMUxhpXyGvcu7bUzytI3fJWtoLULW9NV/KMthSQqq4Kh6Yz+nEWnl0reuq4ieNzkwRfVvKardSxHX/gEel0IHVGkcjiJhmAdM2afAZ1kPI7OI86t2Z4JvXIGw5B6mycSZ2/KHV+rmX12AxSr71H2q+C1GXjhThorgS2+wg151FULFtIQZtJB67kt00s1bdZcXTcuxzoB24Jh5rvP45a9fOVSAHFHVQGjWqTN7zhDXNVVHtvOQuUrETaLGZMcZ+jIkh97wiM/hQF4vgiE5e7AM9i5rxc3yV3VSyPysAqP6s+HlXhl2sctZ/pUcCaqnysKrimyItiL+RQ3QPTo3N904ACikKpPi9rRcVcFcPdrCA1dtLCbpuapq6vES1104FK+ACqKKoiY+oh1CMjS79CJzzsyen0k783SPONbN44hzoEprlgUoDUXDhJuu8NB+m+g1BqXD2z8YArSF36BRzVAwNZ5EApe+X0NUadDabYiCIifStjLmQm8vZtaHedTWqUE3S+K9W3CoKFUL9+Z1NSAO+/5jWvyalC9h9+tufcc+hstvsiVdisbXIKxD2sDO1JKpLrSWVlINcVC7VtTAHHM1y3IQrCwaip5uuuTY5NTpbaNi8KqAvhLkfrGdfiWFMVxckjV3fUAmKb15qu5NGqvuu+c+CUPOEg4QwB8Nxl6+okhTs3l+gjkKowUlxBxKlDbwuguMaqOnmWnhtPOPjI9PdTvrcBoIKdICdQ6kdyb/x3VPedA1JvdC0XbW4AqfmpClKXfsn696BKrjLZXQ1A3dw8W/1nX5+sFNh0FFBmf9Rdie6F61uVdtPNova8mijgiohwZjbn7fwuI7O2zYsCrj1xJ2ZXE93aEq982bxWacsZLb0HoHbdp81BS/dtLiCVc9k9quSiuf1/7L3pt1z3dSV26tZcb8REcAIBApxBECBASrQkarDdluy4u1e+JXYSZ+VrsjqTOrY+tNzdlu3M08pKO/kD/Dckq73a6bjbgkTJojiBMwgQM/DGmqvuvRXvvc+5VQ+ie6mzJJJq3kc9vYd6Ndx7ftPZZ+9zDkgetOoqvz4+C/zgP/62bb/8uhdMEkDVt8Dp/HdhULWgya3yD754RgmnkXZKNlVfkaeqP6qPKn4ee/ac/Uf/2//58d1d+UmlBUoLlBYoLVBaoLRAaYHSAqUFSguUFigt8AtlgR/+J9+2rZdfdwDqsPMugMqOMsxNDdTJwknPsk2qoOlHAdS5HRA1wesBUv/D//X/+IUyUHmxpQVKC5QWKC1QWqC0QGmB0gKlBUoLlBYoLfDxWeCHf+/3betHr3mHVGdOHXYWwDQAahRWggj42188G81nfuJqF6l+AVSBWIHUP/n47q78pNICpQVKC5QWKC1QWqC0QGmB0gKlBUoLlBb4hbLAD/7e79vmy6/xmlkGyZW5/HkXOI3ySPzTt794jiBWX64Fnut89xghgOqxM2ftd0qQ+gs1QcqLLS1QWqC0QGmB0gKlBUoLlBYoLVBaoLTAx2mBl/7Tb9vmy68rs/RugMrHvHDSQv1e/vr7XzqnesB3fd2dMB0sKn6WIPXjHNrys0oLlBYoLVBaoLRAaYHSAqUFSguUFigt8Itnge//Z3eB1GBHvWmqKvv6fbFoEr5mAVL3wtSihtJddijkvmfOlUzqL94cKa+4tEBpgdICpQVKC5QWKC1QWqC0QGmB0gIfmwW+95//A9v8sQonqQ+NfhZSXpf8Fhfk3CmZ1J/kUReK/S7cQglSP7bxLD+otEBpgdICpQVKC5QWKC1QWqC0QGmB0gK/0BY4/18sglSoewuudC9Q3YM5Xe5bgtRf6LEvL760QGmB0gKlBUoLlBYoLVBaoLRAaYHSAp86C5z/L+9iUkmkzoFqkXWKx6KcL2S/Pw2TWiBeL6j08LPPlXLfT90UKC+otEBpgdICpQVKC5QWKC1QWqC0QGmB0gKfHguc/+a3bcPlvkXL00WGtKjgGw/6s/4mkFrc2rz0r0UxpRKkfnoGvryS0gKlBUoLlBYoLVBaoLRAaYHSAqUFSgt8Gi2wCFKRi7oALXW5RU4qiibNS/xW/uGL6pO6V/K7WANYT2dfm9mM3yVI/TROgfKaSguUFigtUFqgtEBpgdICpQVKC5QWKC3w6bHAd7/5+3sKJy2C1L0kKgAsyvzi519//yMHqXtvRX8M6IrfAU7zEqR+eka8vJLSAqUFSguUFigtUFqgtEBpgdICpQVKC3yKLfDdb/7DBZA6L5xUqcz7yRCUEnsmAqj/f0AqbHCsbEHzKZ4K5aWVFigtUFqgtEBpgdICpQVKC5QWKC1QWuCTt8D5b/6jvTmp0WIGvVC9HQ0Vv+yRmlD+y9//8ZfPFTCWv7A40kczqZT7liD1kx/t8gpKC5QWKC1QWqC0QGmB0gKlBUoLlBYoLfApt8D5b/5jgtSo5xs5pglAKq49QClbqDoGrSR7QWqBUfn8u+S+npOK5xw9c9Z+53/5k0+5SX72l/fqq6/+7N+0fMfSAqUFSguUFigtUFqgtEBpgdICpQX+jbTAqVOn/o28r5/2ps5/8w9s85U3RIS6xFcoUyC1YFELsLqHSf2oTqnzx+ZNV8W0AqT+B58xkPqtb33LSpD6007H8nmlBUoLlBYoLVBaoLRAaYHSAqUFSgv81m/9luH7s/p1/pvfIUgFKNWXZL6LIDWq/gJzJonnpUruu1DN9y4LBkBdfBgg9d//n//JZ8rWf/qnf2r4Lr9KC5QWKC1QWqC0QGmB0gKlBUoLlBYoLfDTWOCP//iP7bPMpp7/5h/uAalRMKlgU5mP6jmpPy1I/SiAisH4LIJU3HfJpP40S7F8TmmB0gKlBUoLlBYoLVBaoLRAaYHSArDAZxmg4v7Pf/OPHKQCiEryezeTis4zZFGRi5osyH2jJ83fNJUKuS+LKn12QWq51EoLlBYoLVBaoLRAaYHSAqUFSguUFigtUFrgp7PA+b8PkHrB80/nIDUJsOosaoKc1CTkvmaVP/jK80SeqKa096uoD8y/4Emo7luC1J9uQMpnlRYoLVBaoLRAaYHSAqUFSguUFigtUFrgs2yB7xKkvmkJwShY1JmJOTU+Vq1WLKkmVq0mzEdVTqpZ5Ttf+ZxnsS4USgpLeu8a/XPGokxoQvNZlft+lidYee+lBUoLlBYoLVBaoLRAaYHSAqUFSguUFvjXsQBB6qsOUglOZ5aEvDcxq9drVqtXrVarWrUGsFol3qx856ufZ/PTj6zvqw6rAVFLkPqvMyLlc0sLlBYoLVBaoLRAaYHSAqUFSguUFigt8Bm2wHf/qz+yrVffmrOnCdjUihjUpGLNZt0azbrVGwKrBKkzgNRgUqMqsBvx7qJJ+jPxbMmkfoYnWnnrpQVKC5QWKC1QWqC0QGmB0gKlBUoLlBb4aSxw/nf/2LZee9MLIs2ZVMh7a7XEWu2mtdtNAdV63Wr1mkDqHwCkSse75+ujKvvOnFg99uw5+/f+p//9p7mun+lzbmxsGL7zHNebk/6tV2tWb1StUa9bq9Wgjhlf1DlXdcFIwsUN5rhPvJZ/RxZudOypsP8rDeKPT6dTm06mNplMLM1yy7LM8twszWc2TWc2zXOaTaLpROabp/Eakn+pqyYbrUhB2BSVq+pVVK+S7hpf+Sz3IcB15H49bj5cF95j4XP02XidrpshBL/+Wg0DXLdqUrWkWrU0zWw8HtNuoNJrtQYfh/6b10X7VHgNcRt5nhf/ZiLzrGJ8LE1tOk0tnU75+lajaY1GnVEPXgN7H3lVrgrsq2vXl37OfAzI4FcU+JhZrsepTw+7JbwnfK4m6Lx3Eh6HnXDrsi3s6PPY/7Y4+XAPfB/vtsT3xbjmOTXw9Wq1uM40y2zq9zkcj20wHNloMuG9JNWaVas1vg/uK01Ty1M8f2q1pMrFBdmCbJDw7xxPPBv2cBvHuMeYaRzUF8oH0/Iss1me8drqtZq0/Lxf1+pzPtCIHGvcH6yE3xfHgKZZ0ErweZxTPmI5ZBd6nzzP3K4zm/nzYuwW1RYx52It3f2T1dl4XQntgXvgnCtKjP9k46vojRXrRg2eYbOYU54bb7Inpgt+07rMzGYJ/qefTE/wNYflXcxO/qVYM3x/zGvcK+el5lncK7cafr6sgM/i3Iu5hj/4c2jNYg+Id4j3nO85xbtznrodYs1wL5Dt8VXl3J6XZsdj4/HEBoMB1yHuEV+wGece5kmitYgLS/xOdP34P+0teNy3Jl+Zmq/xPP70vUUrNG5M4xFzaHHvkX1y2mBxf8VjWeY29nvmVpzPLM1zm6aZTcZTm6SppanvtbMZ12Y6TS3jnMS/YWh8vl8Oba+5DHvh+fg319AstzxLefit71uz++49zENwOhkzksv9wJ87HY+t3qhzH4l7wDVHn7bF39NsajPLzJIZ91Wb1S2p1O369dt27ep12rzVaVqWT208Gdjq2oodvOeANZst29zets2NbcP+YthfJtqT9+87YPfd+4Ctr61bOs3t5o3bdvvWBn9PrGqJJdZsNm3//n12+PBBW15u23gytm53YLfu3LZet0eb433TbGLNZsOWl9q2trJsqytLdmDfui112lZlA3XsKSn3W4x3zvlTsVqCtT+zihsXf8uylO+JSDcLWVQrtlbnxqfqjFVsRpik/tPHfcY1i70K48BDSmsL9vazDBsZZqE+Xo/j2rz4hV6bV81mVUtm2G9rC3uYPxfPr+Bba93frJjDsRYXfZsK9wYtc3wG9wi+Nhav22iWcow533zt6Ck6g/AY9/DYlPnxPvdoZy1s+hgpFobOwjijYm+b74J+MPk5rrMtzjj9DqPWwqfwcVt0PLCjx36g81Am43oo3j6yu3AW5mZV2a/4ivWJdYzhwHi5nYrLx9NxP+438nP5WdDu6YfOM62zOFt0PXEA83ZoDu7jufYDncnw1fT+hc0gDfT9aV7o068hPrS4X+S66c0x2ri6xM+7wu6+oWtotSPHni67x7d8j/l5JxvPeNDg2jXX8Smxlnx6+Q4c52z4MJ6Lx4/VfJl/z/ffeA/ehY8JH8PeG2MUdWJ8ohf9JmM4iwPbfd7iLPA1vOiwxu/+Wlqex2y8Vr/PkEfoPkf0uZz7FjxV/PTUOHNtxdGjk8qnGj1a9cr0iaWWJLBJfIafxJpc+uaSnJ/HWmPz64xf3VssPov/5joI4/ghwnGMa4p1G2f2fP7JL/N74k+8Jq5JswfraWZT7gPF3rOw+RSrjBe8eB2ae3Ljfa5hS53BJ43PcVzj60Iz1vdZfz/do95XZ7DuMa5atvF9KDZB/Fxas8rS2nwP+Dn9dv73/ti2X39L56yPMc4UnNHAJUtLbessta3VavIMgz/DM5qFkxb2qLg+Ta1ilhe/4qmfFEi9ublp//f3XiJgnGWp5XlqjXrNms0aD+G11WVrd1q+D86sCsqYVaIwMHCGUu6M1ShxXAGdrGXCDSfNePDg7wB103Fqg+HQJpPMRuOxTaa5DcZTG4xzG0xSm6SZlhgOZc/+xQbKJOCkQgANJ13OOujrhHMTgK4eWmyAO3eYCrgGB6nww7To5bgDtMmJzWaxmcuZjURjvHej2bZGo2GNRosDPRpPrdvt0lHE47VG0wRka3Q8ADYxrnSe/ByhjenEGe2BQ4nO5mhC2wwHQ9p1pdOx5eUla7VafG02y+jQ4Dr2Agy/I9g704Ebmwu3phnGU5t2teJ6dD8I44CQNKDKeyVgDrC14OBzuyDgkGM7DwxUFGiYZbxvHIaTKYCnWa1WsyZBqvFxANPdbs92/Hu727MBQD6e22hYtVbnmCWVKm2RjmWTZr1qS50la7fbLg9XJyoAACAASURBVGOoMsiBz42vcHgxLnEfAq44WH2cETzAI3hdllqjWrVWo04HpWayAZ5POYQHOnAPsh/mvGzPuVxLOL6c35oqHnDJHDCazTDvqwCqGGOBagYs4FwuBG/CgfyoPSwOWs5FjqGuoV6rWrPRsCYiYwiQ8FpmfJyOjAdwcK34G4IrXDceqFgE9kWwyQ9JBo84bxU0StOZTTgvwmkCsBdwlcOjIEVuWDtZ4RxwHmWZZQQd2gzp41QqDEph/OL+gIW5DtyJxHqX/xiHg++cxZz0gFoclxgX01yLgJkCWTj25LAI1GXy/zGGVQTcNE/xMdvbO3b79h0bDsc8xPB4o9G0pU7H2q22nGh3avHe+J2rj+ANFssNM2jeVBv7h2xVOEw86dxJxsHp9xN7FWwV4FF4XcBVIFWAV0A0F3hK59/Yhzh2DC6YTaapDfpjG4wnNhxNbDSaELziddyHETDMUhuPp0Z8N80tD0CAcXB7Ya0BmAZArVhutVrF9u1bttOnT9lDR+63waBrS0stHoy9XtfWVles1+1yn1teWbLRaGRpOrV6vWFplnKNKWA3s2qtalmeWjYbWWYTm05m1qiv2s722L5//sf24YfX+NpWu2aTbGDjadcee+K4PXHyCQa33n7vffvg0lWbjCeWDvo2Hg5o82PHjtuZZ561B+8/ajtbfXv1lQt28d0PLR2bVa1u2SQj2H30xMP26KPHrdms2p2N23blyk27ev2GdXs9gqVZggDq2FAtcXm5ZfvXVuzeQ/vs5OOP2oljR2z/+pK1Gonl2diy2dSSWp1uPEBCDYA1TQmJa9WaAcyNJyObpBOr1xBQRYDO7OhKnf5ZpZqb1XOr1Gc2a/y1JKuGgw0ABXlEctgrecJzg4t0qjO7gj3Kz5i8UuOfK5XMKgSoqVWw7+B8yPDamlWyhlVnONOb+FD5IZzDU7PKxCzBT4C4xGa5z1/3XBfBJTdvOmkAvtwEzHB9uM4swLQHq+FozhDMgNMpQIqr5lmPvRkLEgU+6olVcHZis0iwRnICM0ty30C0pvORx4YiCOZAXYEcGs2dXm5UHjRDUFznFeYcg1aznOdUDXbgzen6CaTpsGLNuTMbwXo4Ix7o0ibgzh7AfXVqVkttlmB/8w2KH5NbluY2myp4TjvhcZg9w/6E3xHcw7X6Z8NG8HUATOl4SsZXo3/hREEMPC5EsTK+F4+5DEGfmU0nmU0QqMo1LxU4x76NYImC6grCyQaKO2NCqgIL5mmFZ5lAeBV73QzfAqwMuP8N3xEUIFjmXqYg8TxgANvh2vGuCvBkecUyXkdimMUKkAbs0v6pf+E+YOec61MVTXPu77on2M7PRB8MvK9A6ZyMwLUhGMefvu9iDAoow7ml4Iri9vNcPsIVB/u0lRMyAukLp4GfZ9indSkC1jwUeTBGMGYOsmM+wv9IZpj1mtPYR+j06kDVfPer5VqEPbRjaB9IYC/ZiTmLcWec7xhzrLNoYRLB25jX7lM6xkwqtYC/RSAiYjcFSEQAbIY9K94DQRvMHd2nSIC4X92X7i3mYKxBvD61vDK0WZJqWXJJBeD1pcrPmZMzmhceePAzlP5gXrEqAqAEqgs2w4bJt1wISMlznduFe9E8CKLQQcJx4dQIYivIyaVVS46d+ii37mf62Pe+9Ue29dpbC0F3FUuCvBc4rrPcJlAFlgDxFX565Q++8txPQlRMcG3p+n8yYuFlSe77STCpt7Z37P955TVtIJki0ZYzTEmnd3m5Y/v3rVLPjIEGSNUmqag5HAjMPTBecsi0tLXBzxZAqqJ6WGBysHIbjMYEq/3RxPrD1LrDsfWHOMQznX94P7CjBAcAMGa1agAGOIG4Fi0yAi1OTF/k7lQuRg7ppGMDi8hURGWdxciKxSrQQvBZq/l3k+xVUgUwqNl4kpJ5wWZHgAMg42AvgkG4lmBSY1MGqGDUwyPhvL6JwORoOKQjDWCxvLxMcEbQVJSTnjPHMYci6otoDmeYO8HaCpzF9QACo9TOWhXsooPx+PdixDM2X5Eo2NUdcOCMxjJ3ZgCObL3VJDAbTsZkKAjOHKSAper1era5vWPbO7sc9xEYnhmYlapV640CGGLhk2kHEE1TjvnayioXGYFBVUyqAD/ADg6oiqQMZLxk28lkTGYEjjDmLq6pBTAMsE8GIuPvDagGHMDjAIW9qw2pB4L1qSYCMgGG4VjDIV8EUzzgspQRbtoZaAGHhSeza6X7il/cHRyY7Qle+bYQAYE4+CJ6x3uAY8UgiwAsVlyVzLA+Hwc15y6T5gHGFdwB2OYcdCYxlBGcnwyI+OGNY21W4VocjVMGo0jKk/EOh8Ej5Zx2OOA9cMAJIyCJOYAgBecr2eXE0hmcJ+wxzqDAfyZAE3D5yPZde5ygAHvOJvF4Uw8wre05WxygFZ8vkCpHA0Ei2AZqEdzb5saWbWxsErzBXq1Wm4GRdrtlDQAPBrDESslPEQuhw00OabWC+xXA0/zxPdEDByJfFCHm3khHRehCcxlOtHv+PgcU5BJDhnmA5+Ax/AQ7Akd0Os0EOumI4qxFwKnCPYr7FIJgo4lN+RoEkqa0P9bHYDDkcyYTgAgFdYIJx3sOh0ObQvHAIFVO5jDPp3R4jp84ak889qitry/ZPQfWLU3HNhoMbd++Ndvd3aVTgigu1j72wWa7ZcPRiHMX9zAYDa3ZAljC3AE4ym0wwBlUsyuX79gbr75LBxvAbpoObJx1bW29ZWefP2UPP3LctrZ27ZVXL9i163ekvBgOLZ0MbWW5bSceOWFPPfmkra3ut4vvX7ULr71r21sDm6UAjnDcp3bkwfvs8cdO2IED63bjxjX78PJVu3ZFqqIJArazzJZWl63erNtg0LcZgnE2s+V23R6894A9/shRO3v6pB158LDNEBDE5kpgCzWI7JVPM2vWmtaoNRlGyTPYfoIwkECk5fbQvuZPgtT6jGC1QsZVIFWMHpGL2XTG/XY2TXleizXF8+ocfziocPHFpAKx+K8AnXndqpWmJQZw7CCVDCrA6dQsEeMpgKbPTMh+LgSNOO+dqSjYXQfRBWCNf2P+wp6YN5rv8gvxnlyMVkFAE4CpDnUIbAhsgsUmx3rmIFUMXsWySU6/V2zyXLWmNYZgnoOsXIVCgLwQpBFIQlAkswrWMyyGPRFByAVwGg5rMHyKrzmr6XsnHWOMt1fVJLBHoKGW2ayCgKXWLEVcOO+hfChAaoB6zAkcrfi7hoqf6cxNDoDI/R4BNQRIBVTFxHtkwtkwTD8C1PhJcUFu0ynIBACxKkEg1W8ELSAQ5sF4AgUHqQRkEWDjNQgACvAQTgpfuS8goOoqskXVV+HAz5UfuOHCz+CxiM8FSJWSB9ePswdglXB6JnCtE9THGzan8s9DHe4jYX8SiYKxwflYLfY0vD5Y2lDLITBKAE0fUACeO/DMQWqocjBbqSqaq6XwNKpHuDvDkNrfY57APgwYeZAj1EXy3WLvz/09pbrCfsAAq/vRem5iCYNFmKMLDCVBqvvJHmBgoJ8PapwETPGeAqkCx+ErelBmAYfoulwRtAAGaRLGzDDyWgARg9nDpvKSPLDDtT5nuwkUnO1D8EmgfhGkOlDlOoz7xFqaWp7ItyhAqn94wFX1CBUjHOer67u09maYcwCpAPxgoyOIJWa6YNZ9v8Pb6FYWiJ+727rAGlSmzEFqKAcqnTVLjj0dlv25/fz+t/7INl/zFjSusgCJErmoS0sdW1ru0P8NdSbJhI8EqSF34+LnzJLR3difFEi90+vbX75z0SUouU0nI0vBcE6GjNLiZg8eXLdWs8EJVqt7OeOqnHZs+gQsWKaMusXkEjOXTeG4J1bjwwCacvixEY0nUzI2o0lmvcHUtnZ7tr3bI9CRCk3Sn4K58w2VLCSOZAAKHG7YLMEYJXLitLA91uYSYkweRtjoWGLDmU/5ACOUThKAgEUBa9rQZ5CxFQjCAsVPMBUAXxTe8p4VjQzGBRMBDiEP2BkOiwltDModzjGccjBNlOJMcXhXbDqe0NmEAwlQtrQkBhGTKxZesHm8enccxZwBhFQFDClR1XKOCGdxjx48mEttfJ8rwr76Nxe7Ax6MLz+LHrCiigCoAEmwN0Blo9XifQzHIzqeeBwMynA4sl6vbzs7u2RSR5MxmTQAFYwUGNRavcFxhl2xwZHpmeA0V6h5dXmFi4zsW1WfWQDVDNJiSYIZJOChMGMAoQ/HsmKUOoAR67Tb1mzUCUqzdEpGFZJZPAYnBTbBNQCkLjLWJCIYAdU1qkqaB2R8AQtkpHNZFg+9lONPtj/G4ye2q72yJx0Gi48tjCE39AClvoNQ7qfzTXJnHTIA65Kmu8zbWVQEdSBfxXcDkn7IyrE4XfI0l7Q5e2MVgh8xbzm/FUCSJqg4guKaF6KdmCdSaMhh53WCsTcEEbAeAqTqedgLNC8XJNoL9lqM1mv+z9UDPOoQOffnF0EXzqHYqzSGoeyQjDfhPN3c3FLQKZ9xLmnttRgEw3tSksqgSnC2OmCx3hgkw/xFDAhMTTpniSPYEesvTlquUzpZ7gUFcxzssc8XAFHZROcGgKaCfKlldDwB+BEsFJMKGyLQgJ8IACLIIBCqQANlwFOwp1q3uPfBaMTf8YX5zb1oOuU6HI3GBLi4Xlp3BkA8Jig7sH/dHn3kYTt75pQdue+gDfu7tBXW2+7uDu0HgmoAdrNahSjWJghqVhN+JvYKKFPAagGMIPizsdG1G9d37erlDbt9fYf3BeeqP9w2qw/txCMP2rnnTxE8vvP2RXvttbdtZ2vEMR4OumbZyI4evc+eOf2UPXT0iI3Hmb3y8pv2zlsfWjbFeGm8W82anT17yh595Lj1e1374Q//yq5fvW2jnlmz0bZpNrVmp2FHHz5uK2trdvPWLbtx44bNpmNr1WdWzcd25L799o1f+5qdPn2S8wQO6Tgd22A6JBM77EM5NCXL36q1bLWzZGvLHWs1apbYlIzULJ/avftA62MzzMieVupgVPHTLMGkwv5BFt25HTjT05zBTYBUnCNgpwA+Z3mTUl4pCNwphYPG/RvSTzmRtWpDDjzem2kJAKlgLVKr4DoIUh0UOyFCyZ0DKAaTyFCGRFXKoArR5/x3vgcfw76h9UeVlKfDCOUkPHcrCJ4h+Ae/LxgmyJ4JUuV8SraYWz6ekkF2yUWxRvzuyHLwbCb4CSZV/gqCD/iGMWBRgFSqVAo9ocC5hBMATtqz4ktOuYyiPUmAA9dIEAOQzX1GsvK4RklvXe0hElffBKcIcDlQdbkuw1g1McggBkLCBxBPkFrILDVOBKgIVHG/gy+kcyudYo/AfdScTcW9IACMs3Oe2hOKaryPMlU8nO8MXIVAQT5NnFNU+BQBXYFCKdQiFceVQ5h7IVF3tZYIBBfUIqgNYMpgp/xD+AliPB1c+gCE74JR8VCHM0nwLyHfFqER6WEaL/ml+kyAYPllAqcIjnq8cUGWvBgc5pGH9YfxDXmsvD6x/fgb54FsRum6/xQFqKAtz0EHo8X43ZV6skgguNfsvEcAK/ddq2IXF2WyPN+C6ywAPOb5AqCXZ+jnbPjrHkB1RjKucdFdUWCWYaI9Xszdzy1iRsV9OsvphzPGSGqP8O3FBtN2heTeA8BSwd/1JYl0fIlhncuVi2Caa99DlQWPk2KA8MX2rPeQBstVYype4UssMOdywMRfz6jBWwC5Cyq5zppVj/78mdTvf+sPbevVCxxOzXdzUqbBPNROR3LfINzgD9KP/s5X1Sf17i/ZNZhULS/Nl4o9dPrZT4RJ3RyM7PuXbmjzITM6sWw6oWxqOh6Q1VtfW7Z2G4ANTowinTjExBLOGCHGoEbk0G/KJS5w1JWfw0kOVgoHG2R/qTahSWY2GExtY6trG9s7dGAYrQEbGgvdJxZBiDMRBJXOmMJJxC6tvLMIdWoTxH+MHiIS5PIPRttc6soyzXDcAXRQqtlBDx22QlqMvEmwmgkHfDIFCBuL7XWQSnarKhCuvNtUMiab2Xg8pL0ACuoAqQA9sDecwaGzC8zXRd7VhNeJfK+V5RVDNARAJ3LqCEacrRJQRaQTYFqSRLGM801g0bmXVNE3uYWNOdinAPeKdDkgiqg5rtm3KC4IHozK7QEjRfn2ZEJ79IcDsjSU+O7sWr8/oINNCXdIPin3q1Pui7GWnFlOJN4X8wpRbzDKGBuBwESAyR1t3DvuG58vth1zcUbHGCwQFiUALuTT7RbY1Ka16jUCasxz2BIBGLwOjBk+x+lP3hc+Bw4+5g7eB98EnXSW5rJUslxwFH2zZMCEjJMc/yLI4KafezzxgAetFnMz40nOwAmE6R4ZhfQgkZMTZFLJbizm+4R8ySVOkb+G+d9s1KzTbjGxHqoJvk/kZ7kqgu+ZwLkBA5facDK1KRlFl59CeUjFgB/QlNmHQymGFAoNOhbOpAZIxVIN6SfzkH1/jBywj9xDFyVVIeiLyHA404sBGgd/IZuNtQD5M/YrOK39fp/MH/JRcT0Y45WVZWuA4adjATA45eVQHueydOY3+31RYsNAhxQpGO/F/XAxuKRcXaks+Po4cBfGitFf3kfkfWvdYo4xvxs57GAPpwKmfhkKKKS5jRlES7nmwKKIORVjOp6KNcU+gfkNRnM8hn7SrE7WGPsV5PYT5d6PJsxv5YkVwRfLrd1p2kMP3G9f/tLn7LGHH7BKiqDjlIBtMOwx0IbzYjAZ8cxAfiznSgVy5CmZLewHAK6cE9PUrl/ftMsf3LKrH27YqAdAjRxYs+F41+59YM0eeexBO3HiIdvt7tjLL79hVz+8aXne4H66vXXL1teadvbc0/bUycd4SH/44Q17/dV37Pq1TctSHNCQXU7s8OF99ktf+JwdvueQvf7aBTv/3ZdsPMitVVuxSgZGL7Fjxx+2p049Y41W2959/wN74/XXbDLqWxPAadqz+w+u2q9//Zft+efOEmT1hkO7uXHbrt26btdv3rTt7Z6lE8z/ijWrDTuwtmb3HthvR+6/1w4fXLO1pSaBwuE1OJtYDLkkvg5UcQ2VWsUqAKqiIAUAmbEAVi61fIJgBR4As1i3yrRhSV4nOBKWcscp5hwCRkyxkOqESgoCQYwL8oIhWZUkMTLhYh0S7DFn3QMnnKNiAQOcFiCVc9Kvt8i/dOotGvkxsqZzXgAV35QkCCXhOvh3zBN8u4QRn488aFKQUlMINAvEBzsj531eg2GezoJ154ALtqgoFcIFfMrOJzgVs8f396AwnWsaJOR/YluYsU8HFmAbahMHbNwrXD9BNtVTRAjuBVgDoMKOAnIOpsB+Ib+VqQmQ+UaqiQJtAdDEsvt1yiRiZxlcleQ3TWGHumUzFU5BQKJKtjcvyHTlLOt1DPxHNiT3dslGNfoADh4G98B/EAAM6IeCRLPP79PZYrxXEXhzYMighat4mDaC/RZTOlKwdE8CtPOaA3SdI3XbbUy1XQFS5QNpMs9rCsgVVIAvAsK4K/mIPo7aet0CzqC7mkAck5MAepLLwwWUONpU9cxztTVlsEbF3kfQ0d1/wQDGZ/ciMirknEDYS26J1cY4SHKs/aG43RDTE6i6vNtTcxiAKF7j+4T7i/P3wPvtVfUUxMZPgMb5DsEtyv0ByWN1SMtncZ/UYVBcQwQDaLMivz0k95iFi7nzEe4PllafTY/DATb/rUhCwbxrtCRVgN8dcSa9WOtcE9XXpc+3RR9E8YC5pBvXRRl2BJW8NgoVSZ1Vqx555qNcmJ/pY9//ve/Y1msX5Jv4fo4zl0wqUsJaDQaNmYbo+f7/apAabGpxmfMCAp8USN0eTexHN7aUe4coIxiDPLXJcGjjYY/yrk67ycgzQWpd+XiMdnokiwci5RHz6JkW1oyM1SKgASPJyUOpqJL5p5CmjWe2ubVrt8FojCcu9VVuifLf3KHjXJIsLhxOyjDxuDvDi4UOBGTFkuEbThiAIvXZZElVhAZsEv/tkmC8N2W8hdzYpcJV5arBEQRIZeGRIu8MxYIQzZaTBydUuanK1aSEGp9VFcuMv0ynExv2lYuKgiZR7ITSimrCSMjqygrz4hBNpVU9L7Rgbd1Zjs2M7GwmaWUwOHezUDEFF1m7xQie8ga0tDmudAKw4bkMBuPrxa/ASOF9mGvsTPBuT/mnu72+9QcDOlXKEVHgAUV5YDrkcDWaTcp94xrBaOE9MTY4bQUMAeyV3wwgDJaHi83l1k0sQo/q4lpGI1zLxGXbzoxh0TbqzOeElDgdj2h3fBa+llqKOIHlDdsC6OLQ1rwRux6BWbKOiP7uyY9V3hPyRcE2cV7VNP98by522RhHhe5EQVKGFJIcP5wi+luMhRd5QsgZecfxxeJTPMQlYYqfjBaHUAZMG6SMKN5iM66D5U7LltrIqZbSgM4r+B/IhZHLWpf8GYcAAkrjFNJSHLY6hSTTncvh4noJ3PlZkrMrSKW5D3CEmbUIUl0VXDiWPD/cbrKdDrooAuaxYHfY4qSKaLnvDzo197DT3AccpGIuAaBCkorrBbDqMCd8mew6Az5wnDJJzINxppQ6IsGeF6c8WF8nfp0h8ZpHjcXqFsd6UcBMd6j1OM8ND5Aqfxb7KcCpwGcwp3BCC+mvM9IIogHgUbUAeWuaMi8VATA8js+JPF2sE+xDUXyN7AuLnIFtTamGwL4kQC6JIHIqMU/271+zF184Z2dPPW5LjaqNR0M5gCh65gG/FEwe6hfAQSPGYokh7ptgNPA4ZtNOd2Bvv3PZ3nn7sm1t9K1WafHzJ5MBcyVPPnPCHj7+gC116vb+xYv29lvvW3d3aHlW4/VP01177PGH7Nzzp21t36pdu3bD3rzwjl27esfGI6WYYN612zV79LGjzKkFaHjppR/Zu+98aO36siVpYt2tnq3t32dPnDxp9z9whIGZy9eu243r12w86Fk26lmSDu3ofQfJpJ49e8YG45G99e679vpbb9mlq1ft9ua2DQZjl0zWrVFtWAvpM82mPfzA/fb4Iw/Zo8eP2L33HrKH9g0EUglUA6SCSa0QtAGkFvPHGT4wqVApZQCpYFWR9pDVLJnWLMkAUimAlw+G13huMyXryEVs4Bz33Maq5LQEgi4vlbI1dnvNVjChnDcLwBfbChVDwaAWUl/3Gl1qwYA8rsMDbUW+AdYQAj8OUsFCKl1MdiCIjmsTPJLMczq2ChlkBHwc+AVIJUB31ilyEP3+Y19UTqZjYTKpc5CKa4z8ThYcwmuZ21YICAswQ7aatvJaDUnNDD4Oge8iq+j7UzDPsFeAJDKoOrN1fQGWMua24nJCvcMgGYOkxQkeRK2PMfZXMbRROInsaoYzqG55DsE6rhUKN7y38jmVc6mqebNUDr78OimTCvkoZgHk+SgqFko3KOXcbyJIxb176oX2M91r2JQMvJMGhVKcqdYiPsSk6ndJtJ0dDqAaBcTol2ieMiDovkndQWrEdeakhWymGL1LfGMuM91FAJhgx0Fq0dvDfXf+LUzvgJSPUbCzF6RSRhrvFecC88cdpBYOgVaa46ri/YtLKLisIjyigA2IoqLgUeQFh5y3yPh2Pz3UdZ6/HgGI8F2D1HCgyyB4MI0LElqHgwtAK4KpblsGL7CfC4wzyLRQC4Ny5ACsZJ89huDoWsX3wvXEngGmsiGpNZ+8yP+FXtCVXQwU6f7Jbit05D4RrA5fCUTCfAyCKowABfc5yoH9LwXbGoPg6YdFHq0Hmrh8/FzHJGqvWu3I6QU7/Xx+/d7vfce2X5Xcl21nECyvS1koQgxFcOt79gyQZ5XvfPUjclLnHOr8aueryJnUf/LzuZN/xbsCpP745rbyTX0hYTdJh0MbDXtWmWVkWeqUmCACixxCj3i6Q6wFVuj8NDnDwc4l96U+n9JMJV5j8sE5mc2qluYVg7pzY1MgFU5BBfLVmhuXzKGOyZAWBEjFo2AWODHhaNHB035LCSzBDnIxVHkRxTvAnDUguw1WxAPV2OhYACoAkyfu4XWIRKgRrnL9KFcGcwimyDdKAtuKCmRELiqON+R+wcllryJIhglqtFlk2dRGwzEPIoBUSKDhHMqpz3mNkKrCae4g+RlM3wKQ0X4bVQvnskaw1cqRjaq0eycB7XWXrHTPM1zfz/icRysZF/RDC6+HrBHOLBYEnH0UkhoBdA+G1u0PDMWRxriXQpLq+Ro+ZnBQIfWFVJh5V57bCJAKMIivJM/4e4Ab/ITdVVlZhYgArpp15A87m5zl/DuCGcofrdlyp8NxD6krnGjkvTIQ4fZbWVrmZ8HpQnAD8xR5wqjc3GwIKIvFlkSKv3uFZjHXJrk2HWGxcMp7BIgXwx8FfTSGe7/kAOoYjWisxtcPVA8SSA4bUXlnKX2fJusXuaAEIl4Uwj8/pC/Mh6PcbWbtRsOW2i0WqRJTLnZaEmqtITDQ9XbTKrWGjSkZRYVYVYJWTg9MoROnAKmY5XQyBPAip5drlhWaMUfFbinPci73jftetJDyfRYrVc+j/Yre6FvAVtZVPso8oBUMIqTqCDxgvLa2tglSEQxZW1ujxJ6MIgGeil5hfocUH4/hAOi0FLQAkA9/g5/FAJrk+MzJ9X8r8CGbCHRIjjfXe2gQxbLKFrKf23cGkCWQCtvLkTOX9E6p7sDeQQkwKqbjvT3HDPsKgmpIpUj5HOW1Yk/WdSmfFkwr7hMzEOOBtTgcqNASJb++D5PVqVas1azbmWeesC89f8YOHViz8WDgeVVg+6AkUZCAUk8CjioDWfjJKum4P9xztWE3N3bsRy+/bhffv6Lo+SyxXaR/DHu2/8CqPfnUCTt67H4b9Lv2yo9fsVs3b1uSNGw4mFp/sGv7DrTs3OeethOPPGw73a5duPCWfXDxQxsNp3wvyIshi33gwXvt2bOn7ODBQ3bxvUvMax33c2s3Otbf2rXebt+OHj1ujz7xpNUabbt5Z8Ou3brNdZ1NhpYieJtO7MkTx+zXv/4rzM29eOkD+5ffa1AYewAAIABJREFUf8leeeNN2+4OVHyMAQicFw2qNMB6VvPc1jptu+fAqp1++nH7/Oeft3PHVA0WhauoRyNQNZf7ikWbVymXs4S82gzjOMn4E1LeSla1ZIqce+Rdef6aF/4ha8R5JeADHFWtqjgTSSY6vGI9GG6OM3DukvP6tLa1pgoWSonQXnhkIQ2N8l9XOvJ9XIIbNAbTg0LuK5aQLKrXT2FNJ/6OTwwWL+eZYEiRIUhVLiHVWXED1OA4q7oo6XTV0Z5UGFZhVnBOUknPZV14Hdda3K8XYhEkEQO9x9EGSE0QyIwaAALMzoO7FFrnaLCfKpbk+eyUUM/fG/fNWDlZVK/m7kX7RP7M30t1RYJVdcxJsIp1jjWOM0l7UCWBKgl1GeA7eX4nPxtScrHS+p5LVRUg0DxNoYby/Gv6Ta7AEUj1f+so0zfZWWdV/Zpjb0fereqBOUvrAQHYHMFs2d+lvwx6zHMKoxYH8zW9JBBAKk/vcEndF9XlzE/dCDmoC4QHBvyixJYq5YznmgdJWcAu0KPPMrLrvgQ4zgUIc8BLH8pzeYtUs3jH+OkX68HquFa+n+eexp+EmyIHM0jUYFGlz9RR7BJjrlfP6fR0LZ2l2lcW6zjIRwnmeCH/lRZayC8tWFbt7YtfSBkgSHXAKBJnYY15Rw0V54pr1UXrGJ8XqlIlcoBUpR/NQaqf7/HBETmIhbYQTAiWVUyq0keKL35gBCh8LRUBA6UqRNpDFBMrbOeEWREEJ8vg199es/oDP3+QCiaVIJUEjQq2RloAfV/fNzh33EfynNSzC/5n5KAu2iUsWGxdDlL/5C639ef/T4DUV27c4QZCJoqJ26a8VOQSeQK2KmEmVm964R9lzMvhcqrcA4DujDquLPK45DBS7kvntUI2AKdQNqvaYJTZ7c0du7O5baPJ1AEmQGrVJbjKA4xIIp1VP0jhDDA6RRZhSvkTK6IBpMKBJNvlrURIhaMUM/LyovKbL2yqkeYgtcjjxEIOutxlI5i4cLYgq2ObBl/czFjzXDtc+2g8st3erti1pnIdBewkL6YDPJpwQ6FEGCwVnE0cLM54NOpVa7dattxZovwXrKEYM+3+nGy+SHmflFHWaYP4UuL4QmVeZ7QKhm+BtQspkfMdhewrxpnxKS9+o1w2SXS3tsEeIBd0aCNUFYWz60WJmJ9RHE5i33Dw1NFup9UUw4p5R8ZnJNtQ8gu2TyAVf4P9JMGdCMijnQwqCUerEDi8dL4RJRYIwmtZ4azZ4nMZU8N14/Prddoc17a8vOJjIsYP14jPqjtIlV3mhSboLBasmGQzYHRwbZBCYsyxZpjbvFBMgkfMAkNYRHY/4nEepJSbCXBSv0DHD46pHJAIWuCnKrw6CCFAlaxThXainY7aA7H4heXWqotNxbyC4xeFMei0QQZNENuxRqdl9VbbZtWawNFUrZPEgHo1bp9Hkv9izJUHFiA1GKHIKSbbSkdKwSXZMyTpC3umn9B0db1atf7qDsTdiN8rbQTQE/ut5+Ja4AtjA0cwY2enS3CGPNS11TWCTtyX5K4C2Fqbug8U5cLcajcbVDoA1IKBBbClwIjgPXJxNRe1/ly25rIi3lJEYL2wXhHc8/nBz4wcLs43tWkBAERxH+yhY/zuABWMKeS/YllVoRVjgbECk4ogEkANKvuKGTZrN1u0KfLAIctH3jiCRrDtoD9UZWDIsaPKL9k4OM/Kwz320L32pc+ftUdOPEQpH4If8KOxxkQuC9Qwt75SZaVvOkceoMB8GqYVe//KTXv9wlu2tbXDwlUA1ddvXOcaP42814ceoIzpw8uX7Y033rDJaGztTsd6uwMbjXt2/LH77Okzj9vKyqpduXbD3nnrPdvZ6fE+oIjo9XdtZXXJnnnmlJ08+ZTt7vTsr36ACsI3rFppsMjRYGfb1lfW7OTJZ+zh448bVM5vv3/R3rt02YaDkdWQ8zbLbbmR2POnT9lXv/xF7jEv/dUP7Ac//rFdv72F+sdcr2ArDxw8aAf2H+Q8u/rBVRv1B6yMOsvHdvzoA/b1r/+q/TtfOeguoCStzL+ExDPqGrExe1RzFV+EgEKOPGQwqkibYVpvxRLk8HJ4cA6hijICaQqqSs7m7FwN45dbwgrCc3+ETjjqneP89KBTKD3I9saVFmkJanFC4EPG1pU+zhQGeHW3WqojdzbnckDIfQXEOKEooJq59BdsjOR7aqkmJrWCQPaCfJYgjA5lVO6cs1MshrPApHLXiJZsTEVScLNQG/HU0X7LvSsqbLsklEB/UarvMXSuXaybBGevgFqkF0UgX2oEZ+x87UfKDgPb4UQ5uuNokyCAH4TCjUhB8sJKRUAumFM/I/j+Aj3KqQV4xV27io2IEdXnEaDSfl+cM9iDU80ftSty1Sevy5UklZmlWN8sGuXOsVeUxzknFtWnlYNcsrH+PSfDXEmIAI0zqcw/DtXILLN0hn0KgVcFW1VHzivceiCGQRVWvhfgotw3QGdBe+q0UGCh8Iokc+dcVu0CoSY/u4iHo0ig8lxZwI4g1eWrzryKMtVbB0hFgR5WTPdr0Xkr1l2IQeSOLsffN6TbBbpfBKkOqwNBS844l/h6kUYVEcL7BovoqXkuz+enufQ2CpIqfUd7i+y5ULyIN0wPpAhSBmCNgFURJAaPWsn4jTUrqTuKV3nOqYcS8I7F/sKz2QPzEaYnwFawBDn2ZFKLYMNCEPqu8aXP4V0+9qCnAPY+CwrXgWOqdRdpShpFB+j8E6u4eUVgtxHfD23HFMSO9aM91qzSWrf6/T9/kPrS737Htl9/cw9IVeGwaIU5zxSJAD4x2x989WwRsFmUUC4aTY/P4b/kvh8/SN0dT+zC7Q1J8RhJQ0n7zNIJosYovY9zA8VfKszTAaOojUT/FTR5ROH4c0HzzfY0PiFZmAPRPDimKKLhkf5K1bqD1G7e2aLkFw6ViimoP6HYHDAfoLEB7iSZhTyXclqdkNxE4WwKoNRY0RROEfxeOlkAyWwn41Q45WhazByNQpe/t/0MmQZ3cAH+ApRC8ghHFo6iKuF5OWrIZcC+1qo2nk6s20OrGgEWyuhS5Fl26Nzi/sDqwWaofIloPSQcZG1QcdPbC2Di4fn71tZsdXmZttDG4Id3Mbm0wCKSLCcdz8FhFNEzl5YutJsp3P2i4IEi1xFlk5Q7yvkL8MJx7/V7NhpNKZnc3N4iOGXU0zMhdIj5pkdJmIMuJSSyyFIVgNSXQjBW7OcEkErnVuA+HA22qEEeG5xh5AhjPGuoWOkyDci+ARBZWEvtDZDXC2eczGku0IHrAnsGYAljQuYZhWOYN+sABSCVACQiqh7I4CHjB0ZgTjDjGLtWu1EwaMgLACiMr2CxeYZ4ADVYiYiOq9hHFHXwSDLzdObsXEhoGaFmbpjyFUOeplyLuawzsmHwZBIWFVS2NOu0mra61LFOs2ls2QjnAPJJ5n3ltBGS7+vIyQXL2G5btYZ2IjnHG9J3bc3OQkToxCN3AGhRkVarTQxl5E5HJXCxfl7EwkHn4hkUOf0CqfO9U+7o3q9YywFSo1UOHRViADjXKRlUyFmxxyx1lnmvcLqxrrGXiEn19Yj8z1RVvcnSJ0bgBSl+u4NS78vW9pxlbBcN78OL9T1hu62pwELk0DrwVh/dOBbhXinnl5ACagXPY1IOtNYzeggzEATpezYt8ucEUAFa0XdZ+zPzVD2PFfmfkP+RGYWSoVq1dr1Nx3k4GtrubpcgUqqBmsttsd6gmsBrEdABSEZKRs7e1Otrbfv888/YmVNPs7LuDAwqg/jIe1NRGBWdcoAVAIBBqgaVNJdubNrbH1yxW6iwjBSRxKzb3bUbt67bA/c/YC9++cu2b/8++/Dyh/aDH/yVbW1t2Spa3fS7duv6Tdt/aNWe/8LTds+9+20wmNiHV27a5Q+u2WiItIvMdnc3LQMwPAGZ7zO2vLRib731nr37zmWbjOGZV213a9Mq2cjOnTltZ599ztb332NXrt2xH778ml2+esPGI9zXzJqJ2SNHH7SvvfhLduL4Mfvg4gf2L777l3bx8hV0hUF5Dp5XRx9+wF74wuftwQcftPffuWh//md/YTdv3LQOAPigZ0vtmn3tq1+yv//bJzmuVEBg1KP7B+WuYlLVcgQAFltGVYyXumnxGwwaz+9s7OVdqzbLUEgPz/WcLjrEyn1NErTLwbkuEFg4ZmAuoAZyp19sUkjowjnUmROrnoElgq/5uQL5r4KSc4UVQaW3bgn/IfxBssWQNuOsIIMqnwOPqYqPf6IXS0smGdvcoG1LhhYu/IakFc6+2ksQMxLwiKWct3dSq7Mo7sO5zqJ7/vlea4DS01ypEWLbBGjiHNI9SMJe1AmIlBYUUosALfcqsZLcqYt2LAFK59VuPTmu0JviOlFdXgX7aqyuzoJtrhLxuKXn1ek+vTwtd8U5WwtgGn3XFWRSCySdCng/vhT2BEhF7ioqIzPI4UFVKl0ydUACqPROIZALU4EGCEcyHHVKVF6HUmIH3wHWtI/HBi9kRxzgRajwb7Y0I5OqlAUBVOxtAuC4PoFVBCW8gI2D1OiDHeBjL1iJz9WcmqeRRZQzCmEJQEcurACoQDnZZf8374Rn5hykih3UqcTAToBztwuVUtHWiH6nzw8YtFDGzYG0gjTRj95ZdqoFGrKBt94h0CuAqq9p/2xUS8YAC4d7+7Soguz3JP/w7mq7MVZa82pD5MGuBRAcgXbsFQDmyG/HPGHSgfvGAX6jtJNUZVGl2sGUR0Vif6Bv7vLbghlfGFCN2txZEGMYOdtzdrbQUpNocAAaedUFlpnvaVh3ghUCqPFNdQFBN6soWI6q9JEG4YpBkkGtdWvcd+Yur+Rn/8+XfvePbBvVfYv+yZ4Dv9ALvlCVFWlPf1374DsAqQVU/+gLm4NXOboPnT5rv/0/fgIgdTSyN2/elAMOcDpVXzw4FthcuOEwkgfQqDYPlKRxASv/jj06PUUt7lZ5qIpEYuNkvhuGl8VI5mXGWao/qdl2f2JXbtyxwRD95iTt4EHJQkdqe8OWIej/4zJgVtR0hlPl0WeskMtIARwFHLaU+kZTdkSCqpTdgtWEDFPqTQB0Rarn8tj5RKdtPDcVkxWbJw42OJ1wcMlwUTKnSDKY0ZDBAuUDlEaREkh/MTlYtRe9QaklxyGk/p/qKSg2Ds8Fwib4MvXHZL7c0hJ72LZaapEjgKN8Tc0rVK8NJstlgy6lJZRgzo1HqiKvzlnOuQyYHcpUoc6dWUiN2WdxNOL9AFTfuXOHzPedzS3rDnpicamBx4EqmxS9Ir2XHaWEYLsBEsGissSgPidyTeE84zMazoTibwAQKECFQjfBzCEKjsI/uDZGcXl4K1cpco7hHKNwEiTBkWsKO+M1zEF1hhaAGX8PWa/YWuUx4zteG4y05opsXjguLEiDfDytFzjcGDPkQMLBCaYe4xABHjo+C/I5STlVWCecq+jjRrDHgMtcbscAAhATnMAFtKb2iABjzgb4uoV92L8YbUFqVVtZatu+lSX250VRKax5sGDILxwP+rw/Fp1qt63WalqV7Dcq36IxtFHSDVDEdRdOWhGZlIMToJRHCtYEC185s1/0MfW5GuI4P2CVK6nNl3PcQzAB7FXIaF4RmAG3Ir/TjzHkUXnrAz6fbW9SMofsx9toUq3A9iPswytGl84h+3oiz3lsAzCNxfzvU8ocDjGYWKxNtDpCfvPKMnqswpGYUTY+9Bx22UiHIL6YWx2RZfctcDCTQfV+pWIXtI8F8AZI7aMyL5lNr+kIphWVtcdQGwjgQt4LkBqvB0vMf+c5WzBVEaVOZ9aDCqLf59iIufFAxGg0l9cjt3Q6tjyT+gMHdKdds9NPP2afe/6s3X/vPTYZDy1hw0EFmeisIfjJQIqAKUvgoOBao2nd3sheefM9e+uDqzxGavWK9Ydd29nZJEA6c/q0nXn2OVtaXrHvfvd7/Eawc21t1S5eet963V176tSjdua5J63RqtrGnV17//1rdvM6iiVhHU2t27tjrXbFzjx70o4cOWKbd7bs9dffsUEX6QQd3v/mxm07tL9tX/rSC/boI4/yul7+8ev249fesfEETF2NtRogJ3zxhefsqy9+gSD8hz/8ob36+hvW64/YoxbjduDgmn3lqy/Y5194jmza+fM/sD/7v/653bq5xaAG+sk2a5n9xm/8mn3ztx93pUQ4xd7fmeAUjKIzDQ4ocS6SISeg0DeYRLJCuQKbLJyT1piLCBmwdnKBBkiKAVKr1WhB4uUFCe7ERBbtR0SFCyCTPQon2YOjrFeotAv5rNrHAVKlspIjyuJ+VFfM16NYGPV7VHVfb82JW8GRUFNOrndGcUCh1jMVSFJTgdQ8BRifg1RIBBfvd86iak9VMRqv6FtUQUel45A6ukS9kJtGb0/t03OgWoT93C/ytrNeXEXV5gWI54oP3XOcXwraOkh1B12OuYBOvYp2bpH6VNdZ6e1JxBA7aHMbR968Z/AJYPpZUcAeyspjHii2wCJRecXSDIF0gGD4aQp0qK2q2HLOLaogwX56z3dPEVGvUvgr8hsrllJ5IOdQUmEGq4IlDkbQg+cKYKiljwIC2L8k+eXexSrmeA+wa2ARpRbQnI3AiirbK0rmtQjcnhFsYajA964AhQXQobzWQaYXARTDpo15rk6L8P3cvxeDOpfd6i+ewMO5L7sIJyrgGAy7WFUHqe6b8dq8nyhtogRhJyewbytXU8yvCimhBV60kXEJwjxdxFNL+PkMyMCt9RxWHrHBogbJMZ+3YlLRog/PkzLIS6gJJnpASteZW8aiThgZTzcLumOhENRcqeHsM2nmsFcUe3Lp712SYtmmmNHOkWuPWqzDonuNPceLMHnhNm1X/jdPSYndjYpPqvm95RcDfMAwzqpirzV090CKoRdQXEifS8CkHn72o8Hfz/BRgVQwqQW57zW0fB4W5cY0RvFd+c7Xnp0Lxj/igoJ9WYzGfFIgdWfQt1euXFIkEJFDL3SC+QIAwN5cLjfB4o+8QW49fP7UZiiK44WTsNGEHE85EqqKyUIbOIXYJgabvU4iNp7Pcru52bUbd7aYX4VTWe1ccBjrkAMgRV4s2Ino80hWlJV5EQkF+AI7O2Z5foIxjwhjT0R+FmXBXigJTB2qm0LyV0idGVFVflks5GIZ+H0hkkcmCizpZEJQjYGnrLgiphTVMJFfSskP8hE9B6+o+OutQVqNDlk8HCyQC8JeAGFy6lXMhPm2DJtrIUPKAmDeabZYUGkJ4KsZAModWDrYcq65TcLRdYeA2nXkW3o+TzEXvWBDIc/z1kJKZNdGBlvhvpinNh7Rab9247r1BiPrDYaUH1K+iz6pbg8sekSUtZPpHpg3ifxkSK9brdCe8DoBAGhPyJHTzCB1jnxUjBnsg88XCwcgWiMT2ID+nq2OsIkIwDGSjXnjLUXUR1XXAvkfqzgjvxjyz2qVEkO2bPHeu1H8ilV/a43i8cW5ES0ZdCDKF1G/VTlXWB/McUSOrYMnJSwuFCDxzSPAachzFcmPfE0wWS7b9RzsYAIWZekacDGr4QRy+mBOed9eypugm0rFdKFo0oG1Vdu3ukI2tcEq1XB+JzYiUz5SjmqzzsqViOg3Gy2Ncw0VIyFzFnvHQmJefVqfr80x7om/O5PKKpK+u7LqKiSMUUmTNzDv6baYB8L7XpC6ubDPWW1fsQtyX5oEB6c0jwpEAARSCYF8cfSEVg4ZgGusZwWPIq9dBZ8QOMLcifYs0WYJfTQxVgAk2KNWlpfswL51W1lCgEJML+Xj3Pu8yBScMs9R5ZziHqNAIK4Pkn+wTyws5FVMQ4mRogcqZL45AKdLeyObx6XYAMVDKBucOWV7GoBWZ3IwJqhIDHkoivCwbQqDblAvoCKgQCqAPO6Z4J82wnuO5BzZjIWMnjl5wl544Tk7fOigpQCxqXqKSp0Du1QI1DExO50lBk8wn8ES3d7Yth+++qZdvHqLaRWQUO12N2006tsjjz1iJ5962o4cPUZW5y/+4l/aexcvW61et+3tbbt6/Yrt37duz5x92g7du850lGvX7tili9cI0lmQLsWesWXr+zp26pmnrNVs25XLV+3KlZvONJr1d3tkCc6ceszOPHvKakndLrz5tr326tt2686uVavLlmUJpcWrK0t27vQpe/T4MdvavGMX3nyLknGAEezZzUbFnjr5iH39G19jYalbN27a+fM/su+d/7GNhpDY1m3Y79t996/b3/7Nb9jvfOOA4EnkV4ZPzENM/Q2rjQrrQTCYhzmBXH8AU0PgrcmiOJhblHMzTcFs1J9atzuyyXDKgn7LSx3Oy2azYuPRjh08vM96O5sEEqjyDYeXqSfooIqcbFZaVYVyMMMAktrf1E4G46+et+jTyjBSkaMP1kZ90QU82GfVA0NMsUBaTobCclVWGkYv3GyWMoe/3qwpwJdNrdFBKgi2AvWg5d4ySa2C+5/k7HtrcNYNxfBwX57uQt8FZ7nWLF6KQDvmHK6r3V6y7nbPVlZWBBaoFKvZdKxK+5GnTbkE2lT1e5xz7CUPRQGAZYBvz8dkQUnWXBJ4bdTUwo77zqzCAiYIAqFw32Q88e4CSBsac//BPWL+qAgnAnkTW1laozwfQa0a6iLUodARoxgSSkr8JykDvjo3oSZDHrZ6bmKWELx6dXXaE5+BGgQ1qNgQXAGBgPOvY8MRnH2sfVy7ZNQ4z9V6T4F0BmLrCYNwo36X9QwAeBo1+I1oZdhHcqtV0VoK85f9wzF3lNKE4i6wJ/fmaW61ROcj54oX5iRXBT+I555y7PFTgRDsx0iuwr6N8cc5LsVLZ2VJ+ecz7evMJ8YZ7wH9ALFK21DvWfyH+YiAQRRqZKeLUJuBJGg0Xd2kc03VmKGQU1oZ1wLrBUg1x70Hcxj3Sfda/bQn2YS9kznmYIeRUw5/BdEotQ/1cxPyf9W/wOtRgA7rTrVTGgYSD3MMZ/XMUFl9bJkpQK5OCaEwQBC7xt7CsAX8ODyHhdLyqasRVYQSPjP9ZibFIxAQrZgkEa8ihx1naQ4ljVQf0xEqumPfrlgCG1Vx3k8UeKOqUJ0T+BxnxUEgwGmnnJ49080abaVIVRp1dl6YebAfn4U6OBMUusS913QWo1UgonFYj/DrFUx2JZn3/GawlT2YvQgr5g/LDUOxoRQzvAZ7WJG25znqmHfNesvTK5Rvin1RdsGZDBID6yzqrsxzrivNdWscPvszhKMf/VYv/e5/bVsEqS6nj54xDuClEo28deenYZs/DJD6ke87z+hVboYCIw+dPme/9T98/Ezq9qBrL196tyhIFBsZ9ma2VHHJmnzGaG8SQnhF1liUEH/nwaRCHJFTqF6RUrqzjQgiYliUcGEqCVmY3f7Qbm7t2k5/RPDKSn8sQKCIjhLzVVocsknmevDQURUrXmNVEfMUzhMKNngifVT5g3tKKSS9QePr0MevBdaPLI0YzUX/YBGs8h5QWRYHMqNQVUoCB4MRXyNA7VjMHU8efgkcl5SVb7GBxYaGwzJYGrxKB6r6qaqHpAAJnWhWQtWbgxUjqwqg2lYvVTgfyI2TrDbK2O/tZQUDin3ThgjWMRinYFYj4hpAUr3GdMBBhozxxSGAg3an17Xdbt9u3LopxxvMCCK/zbY12mIk6aRQLq52H/EVslQGCtqt0Hnw3ob9QSGrxb8BwDHWuHbYCO0y6DAryYa5qGDAMC9U4IsnodhxT8RvQa7a6RR9Q3F/fA9nyoL1huNCYI9rn6n4EjdP9hVVIGBxTuxJH3IpJp04VPWFvVE+IEtdRqwDmQwf2d4oxjGv5MpggldtjcI2IZOVDFaRfOxHXJte+GsudvVN0p+Lz4t1y0PVy/sreo+cNoxpymAN2mMQVKGfLHIt2SO0YlPYezAs2v9gY2eElIeFetzyAGSLmilZdQAQMunx+XQAVGSL9+FzCr5bwfzzoFDwIphCkizM65IKw5eugNwiZVzwJvMNV7mtyt3VT+1d4VjDwQ3FA/si02ESeMcByhzTuiTeRQTSN3vsIgK8ysXu9QdsswTpMIMsOXr7duzA+rotd6CY8HuAwwrwCWfLZYMsWIf9sqGiXgw4cNHBKUsZuWWAAc4xWy/hUE6ZP8qKvWgLBNaULXxUHI5MG9tepdYfolcxCryBYfMUM0qAoQIZc/wR8MI193t963b7DDY0mi0GIqJ4kvYkLyTlOafY2+HoHdi/ZL/2y1+0U08+ypL3cC6oxGG6QFQEVlVuBAZQtA77u6oVZ7a13bVX33zPLrx7iWzueIL2VT1bW1uyL734oj3++BN0zhH8+/5LP7JLH17jvrGzs2MfXrli+w8csM+98Dk7ePiA7ezu2KXLl6nwQPASa7HX3TIM7yOPPGzHjz9s3d2evfXWu7a5sUXHA+C539+1Y8cetC/+0uftnsP32O0bd+yNC+/aDfROHeWGDj39Hpzzih0+fJ/de/ge7m2bG3doNwQn4FiNBlt2+NCyfeMbX7Oz506Raf/hSy/bd7/7I9vaHNhkKnUQgMmzZ5+0X/+NX7FfPtmX0+vFf6jMidoebL2CViRqFaL5WzOrC5ii9yuyFQgoZnXrjVK7s9WzO3d2CKhZ5R0sGYteoVVYYqvLTTvy4D124MCq5enQkhxOplQo2DuxXwOMIOhbb8CZA4DDdeN9kPOMuYacRhURJIvCRebC+wVGVZp1Bc4quYr2YP1CRgsQhvGBmmWaTciasopto2qVOsYOn6HiSqw+jb0YleAhVR8LTFfymuXTxNIJWFUoeJoCymDQPXcajqSOn5lN0U6sktjq2n7b3ewygMie1zhkuGZG1uwArFUZbMFjAFNQlhCcupIhAnCYx+Fk4zHK7ghQEqoU8Hec9bhv2ApFErHWcaYrxzGnZB1tIsioWsazXcqqMfOMG3WoVxr0l5S6g7QrpU2hIBrPMbRVY+XuMYPaSO1lsUtXiol+GWSMAAAgAElEQVTJxnWpICCBGy4ARQ8hF6/UbVZt2ThNbGNzZNvdke3sIiCnHHdOSVf3qBqwUkaQCjbo7dqRB++zew6s28py05o17KMjq9dgb6hNxgSpiHHg/gCmcI9M43GQWq80OO9U/V+MN6uAF+kqM7bQYqpGtc7K2ZjbS60VIm7lzee2vr7PJrPMBuMh5w0K/pEYYbE27/fu0m2OFyq6N1XksEghQvs/9GVnagNUcwJA2PMxf5g2xjQ0+ARI11LgAr8TaCMNBH4LAr0IxLg/AdCG+8MYRase1s9gsC4hkANopbKG9TSUfywm2VVSDOqCSU6sjn7IVGdhb0BhOpytID0AnOCjA5hBFo15CEAnubkIbO0ryKtkL3evIM7nZAoA4HWS6Cr4gjZElqgqNBVEngaAPRyBNxZzg3/jSggEoBh4w99BILiyIGfdBAUNQlFKBrSacC9Gde1ID2k0azYe9bgnhMoN64SdG2qwvYpjijxTkJhFLx1X8ez2/3jbBLOaZ2TnveJ8grPei2UiMIx7RroPxkQ1ADBOSG/R+on2c8q4m6vaonJ10ly3+j0fA0j9vf/GNl99U56WpA4FVlDFccnU6dssKgv+8JedSZ37THf9Ni+mFINEkPrff/wgdWfYs9euvq8zhprzucRN8hw5h+E4FnlwLhOlhBcOK9gUr4BJmQqLAsEJgSwM7wkwWWcrA0TyUVwgyys2GI5sY3vX7uz0bYrR58IH6FQ1L/wHWSEcclZtw8FIkBrFBLxxNPu2YuOaeHNd9fwiSU/paY0gSsyU+iES3OGQknRdn+kMzR5qfKHoDeOnHHmA1DF7geIQiqhmRLA4k70nKYAscjdhyfYSen6qMAtYC4BL5EfxQE7wOA6GPiccrhVO7wjMoeemwtGn/Mrlj4jKoigQIuSQAFNaynxO5TQycgznNSrTuvfDXB2+pxcEYKN3bcCY3HCYAc4AZlR1eGxjMDPDoe1sb9vG1pbdurNh3UHfmu0laywt8bMSFBlCbmcdkW05tojiY/MIm+IesDngsI4qvrApNhwwDDoQILFKecgENsTj6L+K9jKUriXGv1PuC5AK4IYNLkCqwv6sitxudzzfSUCT1X8xdz36qR6ocFjUdgi2AShgwAVRZI9MFsKfkCoVOVd6jUroo+Iw5hrsmTIYwihuiL5Y42teTEg5iTqQlXujvwVAJbjC/RKUKiAS+bZsbI/1xEIqC7KTBRYzNh/l/TjTimuF5BatQpKKrS6v2IH1Ndu/tsaKrcttrA30cRQwCYCJzZ25QsU1gfXwAEuWk7kDuIJDpQicSmfzgI/etnB2aavQ6ySSpdKxXMj5cjCO/SUiQGIGJLUK55hBo4XoUuxViyCV/jdRsSLWYB76vQHXIdvOgElixgPYZe2BnJOMzEa17ZANOTvEFjVqo4Xg1Xg0pcM5Hg6t06jZ+tqKWvvEgenF7wFUOdbMk8OhrzSDogcr5pq3YeA8x3pgn1M4yToQuX+gEBLTAlBECZF0se1gPrAf4XbRcxqyfATU4rV4PatwA6SmGfeOOtii0ch2UaF7BAcA5etbXPvYpwKggjHGoYzKxviJverwwXX7t3/zV+3Ew0fo/CBKj7xmHoyIlHtlYAW/XEaN4IYBfKh/6+2tXXv/0lW7dvOmbW1u2M72pu3fv25f+OIX7MmnTnIOIff9L7/3A3v//YtWqzdpD/TVRsGz4ydOWKPTtms3r1t3d4d2RQ5qv7dNp/jBB++1p04+aUvtJbt48QO7+P5lBQOz1La3N2w47NoTTzxizz9/jizblUvX7YP3r1p3d2CTcWa9nRFzUg/dc589+thT1lletZs3b9v1a9fIvlGFNBlYu5bayceP2N/9O98gaL5+/Yb9+T/7C3v77Us2GSHy2yJjvbzatl/5Wy/aC790zj7/8E1PFUkkX2WCoK9aOEALILXID61iT2nbzJo2mSY27KW2vZvZjTtj2+5B7q0AmfhN7CkTm+EsnqFon9n+1Y7tW1+yB+47aJ0m2Lch/w72q7PcsekEeyyYTTGDDMlQfiz2QT1LtcQBOrXmQqaKoIzyYMGSYa2hYmwNOXQGthaFs+RvwKFGXjdYVLaiYT5qYhX0iCXhkVil5YABgd1G3SaDriXejxcMKmTN0/HM0rFknzhHuXYZ2BlavY71LMeX6pjcrLO8Zv3dAWX++hwVKMJeC5CK1wOkMo2GgHXq+5iCxBGUazRaZEUjyBxqA6ZvZFAESaqL8w/2UN9S5bqHImw4HNjScpt7BwA1HgejTLg2mTDNAueqTmawYujnDjZaraWoXmH+OtpIpVavVZgmgz6oxhZlqi1RrTRpH0lnM5sgaA0mrrlkedKy/nhmtzb69t7FGzbNapbm2EMQUACLJ9BPH1GxEvp8mFubd27ZkQcP2733HLAD+5aYa12toLc4GGwAS4B9BOWldpsStKr1H32paW7VLLFWA+cvPlf9m+nzENignCd6z6MOBc7WhnpATzMyiQDfzJnPciqzUrylBydhS3wGXqtib+GHiGWFH4DriDoqOKcxb5q1hk2hystS+kGYo1COyT+U9BP+LMYXLfbwOVwOJDN07JERZxqTVw8me+cBIBbu4qHEb+y/2P8RfAwfUueDlEl4Hd6UIljgz2xmTUrWEbJADRd8gxUV6IwcXowf1khSbVmzhi4KqKaP+TexGXrlMg9cc0R+Jc4eFNhC0BYADWsKz2ElCctyFLWkwlqvYYAK1weVgXw4qn5IlCKYArk4gCpY6tRr3Oi8h83FZEuhhY0FQVeSOw4okZPO4PpkRCUC57n3IQ9mHz4kro6MauASEhZSnhDgs8PAX7deqSGgI5WmiCsoNBKroRaFKyGpAqqh97Z8AaiAGHzw6+VexwRuVC9X4C182wCpYFLrh37+ct/vf+u/tc1X3nS5tfed4pjoO+wR/y6uUyDVd/CPAKoB/OInnvJJgdTd0cDeuHWpuEpFKxyYqpSabnShqBCliu4syWkUGKAz670suWn75CATiv6h7F85ZvVDRHjAonb7AKk7ttUbqO0MWjpQJoMJqSRnTCiwEWDJsPBZMp7gwVuCMIAFaSjyyUbsGxf5MOyp6PmRBKoG6a+kuGA5AGDo4JL9QTRapihahdythadWXTaBkzMYoagI8q3U3kaHozwMsTBqXM/INMC7FwHCcxDRRxSIBVtadWvUWzYcKSeMUo0ZipmMKCWjnND7Tcb1MSfXFyPzVdst5sShXQ0c75D7clF5oEEekDsWKqeqiK7nLmrWSlaMBQcQwzYmXngFUtut7S3b2Ny0rZ1d24FMrt6wzsqqKvmipUy7Q1CmfD1EXLXRBXhgARkviBSSHzwP0erRAC1fagRcONiYDxql7pPE+oM+I8z4guMBFqjVRvQWvQjFU1La4yyq5IgdazYlZ6M8hfeCQ0vzCJsTJbnBynsl4TnzrYNu8Yv/9gNLWggVWopNANc2noJll5SbUhTffIMx1TyJKs0q8MHqvN7aJ1qNYANmgagGGGl33Hw8UeRMaga5MAriRNuhqPImCbOq23reJ3NbJbXBQYd83aV229bXVhk9RFsa9JRFJJP3CgAEKY73uWUAClE7byPBDZ8BIOwDyIGEvF4FxLDWOH8otUO0NwC952c506o+gVE4SbIurl9qpRQpjNzTxSCS8r58fBzkBoDFvkDHAQ6zt36hnM8SG/RHLA6F/HQUs4EdwaRIgg+2UqqGmKuQqAVApAPBqAPmzhJzdKtVOE9DBlrAYqwtt22p02I/VURewVAinQGvI9sJSV+mStVRsZqRdaxP7BvI5feUAYw/3BFWO69CnZERVMpJlYtB5QWKPYHFZJ6vsbAS9lw40mz1w0rLyrvF62ETqEmwl1Iuypx4FYLDnEZQUUETBcy4N1GlIIoMTueR+w/Z3/ryC/boiWPu7GAMpSaAiwGbyrEAu6OK7dHDMaQt4IzRH7vb79tw0GcgDJ//8MNH7dChw7yGbq9vb77zrn14+ap1e0g5QPXwGllfRPIHaK9DR8JsNOnb1uYt9lh98KH77KmnHrd9+/bZnTsb9s7bb9ug16dzOhj2bWvrDvuAP/XUY3by6adoz4vvXrFLH1y3yWBKVnvch+S9ZqdOn7OHTzxlW92hXXjrPbty5aqNBn2zbGSNZGLH7ttvX/ni8/biF14gI3D+ez+wf/EX5217Z2ijiQIzWzvbdvrMk/Yb/9av2kNH77dnj1xRBUkwGJRX4vfoo6l9EJiv1pC0BfsCfO5aY9nq7X2Wzpq2cWPH3nr3tu32OzbNO0yZUc4YnDPUNphQdtlEpTSb2ubtm7a81LSTTxy3ew+tW6OGgCUq+u/a0mobUJIViFEYBAASTi+rzAJYkFWVtkHtndzxZ2A0dkNJBZlTj/N4WrEaZblV2h7yPbafYgEu5aVGTItMJNVRyEmtooADndwK2iUBWAx2rJGM1WaEvT8FVNMxpLNwKpXGAVCC8a9VwYaKkcW8n4zBbtVtNJTKhWovsF8sCumqJm55HhDGWY+K/I2GnFME5D1ohDQQrBf8jRJhZ8GxrgCMcL8IfkLqKPUUWMCBalY0wLaBsRnb6uqybW7dUZCdAfOKNRsQs/paJjFWo+Q3qTUZnJpMc7GyyEEfDXk+YHxRDKsKTosAdcqAEdVuSdsLIqkmCOqFTfOqNZf32SSrE6BevrZhly5v2NLaAWu0EDxPpNJAj/cmIgiq+4HWR61qk63dbl2/aisrLVtbadvB/cu2b71jtSSzfnfL1tZavAbIfIGzAIqmmI9+VlHtlJnVs4o16wiKAhSrOjl9Pyr5AJajYJzAKFJzcCRgLmHOIcgM+29sb1lzeckqbPumQD0ltuxCMCNjLUCv1nZY//JNAFpVowL7P3wWBnYgQYefxUrwkO42Od8V8FO+MTo4YB6xewWYf3YpUEEdMKpk9OFPEYBDApxKEUhzqjYElAyAoBjHZqvNa0RwEIGIGmTYVCGqEj5rJaDwVzrh3E4qKII3wqsJUhtIC0AAkL6E5PDoj9tsLHH+QcKPPQHAs97EOQFyZ6z2LPDBK6j2DpkrgkqR/oa9BJ8zZrCB4DFH7RqkNtVtxorWYIK5XTKslWYTzkmx/GMCTZwHUMdhu0PgRySSJLTYG5O6lBCwBs5dAM9qs2mTQY9KuQxKwNw7PgDUQ0YSlfsZ2AVIxnpWDRf6PcANBPd4HIy6a6qZ+A5SAqss8aCPWGuQP3LwoKySijNq7JBBRqRuiloO2q8L8IfhgZ/XWLfqwZ9/dd/vf+u/2wNSFQT2ejOuvpy7rgFe/7q92Rykusu/x7912dpdTu8nBlLHA7tw6wqjL5HbhqvmBCRwQ1Rckl7eTSTPeyNtJX5HnooQnqJJ0uQDWNJJRV4UWTlEhlFQxqzbG9pWt2873Z5NsI6riPig+SzyodCX0qv7otgRq/kqSbyQ+iJiT6DKK2bkDiAVEQ6C2EQSTRJN7O8FSary8wCEIOlg2404I90Bxy6jfD8dwsEecyIy7ygcNyX2k8liz0fvperypzmw0fUEaKQzicXFzRgRR2yeLV4TexTiepjfkvAwQsXN7Z1dG44g34I75/b1PFFG65AHASBTq1m70+KmifcE+OIG7rIssBr4fAAZOvIOUgumqmBWwcogkhhSBjgbAHcprwmOL1hN9BBEPiryWXAkUgLaaLF4UiSsL/bQZZSU/RMl1Q4bMR8VkujxREwwJTDGnDmlOKKz58wGQxzwAPFqH4NAAyqqwtHGRsKcQt6fgAnA6lJniTl2LOBRMVYvZf4gKyViTiS0F3teOoMmaSVyZ+BICPQpT2k+x8VWB3RVPnLI3ZE/1u93xSQjx2rhtREQ0HvNizsw+gmA570wOe+cQcX8pwTfI65RgAHjCKYX96k2PHPmN3KrIi+D84Sfp4JMlMR60AIgl+ov9nRUThpyjor3CDVFFNriph+FjtRjkfdF9hHSLARm4NyohEfImAluPWAR+T74tworKQLMcWL5ea826M4GjBHFkxZBKtnGBZAawRAFiQRSCfI8pxJjDDZ1BCcgnRKMA6SrkFK/KN6FInIIqFA25usTTgTWIxzNUGU22x1bXlmzlZU17nnTsYrrLLebBD9SEgrAD0dTRYthF+yD0yllwugxjPcEMGZO4SSjaiHmE+av1rTYBoJlFvxy2TXXW+QPKSauNIMRv9FWBmkWzGkFwKUyAtJkrSOEkdhbFQCI7XbkjMd8Z+CBDoGCIahOO5mObH19xc6cetK++sI5O3xon+dkwelxcMUccY0B84h8T8d5AKZJPfkqrBQKBgS/g8XAfkTnP0GeF9IeRgyGAZyCBX3j7Xfs9p0tKnLAMpE1nowIDNMJ2n5t2mQytAOH1u2Z0yft+IljBNlgYa9fu841A0dye3uTfsqzZ07ZM2ee5r7yzjvv2ZsXLtrWnV2rV2o2G6eWjsa2f99BO3XmOdt/z4P21sWr9uqFd63XRbG4idl0YAdXGnbu1GP21S+9YMeOHrXbG7v2T//sz+2NN9+1wRAObsvubNyiE/mbf/vX7MUXP2fNVs2eftBBKlp+pCpWA2Ow4wfOYeyslVTVeCmDTSydgaVYsUqyZL1+bhcv3rLXL1y3h469YHc2p/bOe+/Z9s5tW1pGoAkseRer0NZWlpjDywrno4GtdJr24P2H7OFj99uhw8uWDjYtz/p0evGZABWNVh0bg+XTMRU1lKFDnojeya2mFDSU2Xm7t4mq3rOQMM7zWpPszLQL1rTNgBdz7LLUhv0uWwOxejhkvtjnEBxrSYKOPYb536g4Xavb6tqqJZAgT7ZsNkWQCUwtAHHLGrUVqzSXJJUfDalOai7VbdTfIpsu/wEMqZQIALioyA0pKhjHkO0hwEphKmtYILAMdFW3QVf7ORxquqysYCzAFzIZTGHsyWA/8Rj3tBTBH5yZE1tbXS+C3CEvBoO6vm/NxuM+A67Ko8b1IlgsJQv2UgapGuopvtPFPpWS9YXEnns3FEDZyCaTPtm1dhOt68BEziwbT6yaQ4ovWTl6uVq1ad1harXWqm3tpnb56qbd3hxYZ+WQjSYz29zp2u2NLdvp7nIOLi2jvzzuG3mICGwu2wP3PmCjQdfWVjq2ttKyQwdX7eCBVWtUc+v3dgy+PnLCAfgIUps4J1WnJJRB9UpiK0gtQIDN82/BUNdRdZyyS/gcyG+tETBD0o82UVAobW5u0ieAjwNF2W6/xxZp9D+8yF4wlNiT2AcdAYbxiOxonPeR0ofzF0EDqPeWl1vWaEDdgCKCkvqL/UYAXu3dEugDGg3u36ACcE14X8w3fAGQscUdV19iQ/Q1Ri0AMHrASKgSX8mYctOoib1nKgnlrwjUNNmicThGkBNOMtLUlhlQTgddS6dQtowsqWGtIhgwskk6ErHThE+zbLO8Ybu7CFShaCgIIJwZAL/w+aF+6nKcsA8CT6dTSNirVsnFpsoHQNxLwZ40HTCXdeo5u8jbxDlfS1oE4chLhf3Hg65AXt1bWyI/2SXfk0HfqpTaY19BMc6pjSdI7+qgM7DV6ghuJAaVAXx65FvDl2X7Jc82HELS7W3/8D5Yc9xDcGZMxx5UlZIT53erA5nvyMbToc7OKgKcHVT65HVjXTPvG9Ll6dRqDTDbI8Bl5llD5TAdQhGJ1ImaJXmTNlLvYflCUbm60liz5MDHB1J1VquKPq8j5L9eNKwAb177Yg9I3cvABEAVeF38Onr6nP27n4Dctzse2lu3rhVAgHCPUUT1IWPBBL9Q5ixSm4269y734d88v47gCTS6Bow5o+5QqTAKYIYD1D76au7YVnfAXqOYlFUHppCZkU2tIym8TgcUoEP9f7x+goNW9g4j4Tqz8ajPfCjW8EIeIaM7FY/sIMcLLIb3isSkJkhtSNDg1X0pTXRWEaxwAFI0D1PBCDmWhQTTZTyqsqdcwULyG2xeIU2ey0bh/CIPDu+IyKSS7FneiFXrsGAosPAqupDhEaB5wSBvSKdcWs90FNfi7CorGDe5gVLO6KBVLXe8ip73uJ2zjooCMWeUxVEAUsW4IeoFZ8SjEJRq437BbuwO4BBUrTsc0gHHJoF2JVGaO9YA6/05445xQ1SPs8jbVAz6fcunkk6hkIvYczjk3uw+z20AaR0rIld4f8tLbbKo6FmJ+5iAHfJIpdonJdZpSQJNoFhB5VDkPsM5VxS6Uqsrb7QApIiait0Suxr9dOd5kZz1ZP6iirKAFvNOKHdPbHd3h/9GNFGnspdgY0rIHJxGH1EyVl7Yg/OAB5XAfIORViTy11WZ2nvDIsiCqB8cFMqSKYWXBL6QfChyFMpbxdfITMIJVsE0RuC4wSmPiTmvXjFXtY00Zyjh81whh9hF/hAFFazaKudMbCqcODlaYlK9UwXlzQKjzMTyXNwobBIgNTIqpHZwlmYBKBdBg8iLi73K2cQiuc8lcXKuG9xLAAiZ99xo0oZwXgAMMfci/5jXwXyaGtce8iA3NrYILKc5Isso4NCypZVlW1/bz7U2o4QaUvSqNZFjF+0L4HBPMuuPQ6IL1hmSWRyo6Eca4E6sKJUafUmSNefnVVeZEoF1xtx69WlFxBqRcKVKGB17pCNgLsPRx098BnI7WWAH+WwsMAMnV2w3ngcb4LMRAGRgzftE4kxA3r9a6gyt0azaQ0cesBeeO2unnjhhrRqCamNWpEUwBSAW9sE6ZvsZSpw9+OC7lqf5Woaid4zUIz1AQRf1AQXrpfUDxhQOwc5O39774LJdunzNdpAHPE6th7zbHMG/kGiaLa+07f4H7rEjD91va+vLdCTfefs9u3r1OoET1vdg2LNWu26ff+GsHT/+kL3z3rv23nsfWL8/smbSYhXZjWs3bTIc2fGHH7Gjxx+3LGnZmxev2uUbd2jzWiWzaX/b7tu3bL/y4gv2+efPcB29+fYl++f/73nbQFu1CZzMgfV2N+y5s0/b3/07X7eHHriXTM1jD91QPw9UUs1qZmnNKqxYqz7QeA7YqGw2YW4xWkA1Vw9YYi3b2Z7ards96/UwT/fbmxc27NbNPoNxBw+v2GOPH/n/mHvPJUnT9DrspPemstKU9659j9nFLlwAIEFK+kNSVISCug+IugCSohS6AV2BQP1CMOBmsd7M7I7r6Z72prq8N+m9UZzzvF9Vr0GE/iyWDUz0TG9XVWZ+7jnPcSixlqddxenJCc7Pz7UAGRvj1wdwtL+PZDyMjfU5LC4VMexXUKkcIhKlLE4ck9Q+WiToPmzspvnJnPSfGRN8xikcxULmyKygb6xbr91VyFFgSFkunyvmaZWslQGEHbJHHBQ5+Jq3j8N0p9dDJpt1jjLrIDVRRxvRYEvgiDLfYCCBWDSLXpdhWsasxeNRRKMENXV0OnWxQFQrRWMJ+MmiNmmjsSUOAQO5Hy6AaQvJZrMa2JkjwSGZtxZWmMlHzfTvDsGAMUC8nuz6IWMakXy8Url0IS5UKfE6tc5yXmMh+b8tE4E3NAJgzi/82nqjrH8nqGGQFGceogYCaQuo4zEgI0eAGdT9VF3tHTJuXdkzKLX18ToaNOUL9fuYkO9DlOE+7KbnwqU/RCAURyhGcNoSE394XMf+YQWN1giVGmX0NT3HS5MlLCzOoVDMSLbb7zd0j6Fv9eioIYlns1pBbiyFLCXk6TjSqQhCAQi4tjsNBaCRjSdDzmehJ+22LneObj1EJad0yikuMqi043XdaAvkM2ncq0Vij3CnybT0hpQ+BKdURRBccj6gdFTBbN4ils8X3kdcOKKsFFyA6XnvVzCcVG6UPmue9KHdaKlGjl5PSsbJPibiGcvmcN5eWS6aHXnsbeHtAh9HlNs3xaDSOmNhjEGEo1S4pdGg75IsLYOOenacqGTlUpOhRFS98GGt+50vpIUB05Yp2SVoJFjtNNvwjfiaeE7zsdxGb8DFYcP865S8M0yqz7BLArcoEvEsotG4zvVuj/f4FgYjLkJb8AW6Vknk47I/gYA/Dt+IP88WT1psjzr6LAIhzk7mH9eSpsvPmjNPHOFYQvM8mwGSyTiCBOm9BvodBsuR5bUU8la9oucvWWMuJDg/BgJR9Pp8htAywlwTA/i8oHmP5gKZz2DNZFI9mhLCEun5+m3JxXuKrDNXyjEjkgajNiIx1w/N4xWMCKAOR7yWuDTjrOLkwYM+kqko2q06An6CZ85UPbTrZYWDSaKsezWfj66a0am9NLuFMvDn7/wSxvtt/Men/9v/ifNHL97xnDrZtnstbtjzxnZjnTk/kUn9TZLeX3+R16B17u7vBqTWu228Pj+yCdANcnyd3JIopMddeGJGebHT80Q5mBsK5d1jmIKkAhaY5A14uuApGaPshQCCiXwIaihjH+pFpY5Gm4EJYYQIUCm3ICsWYX+oDWH6QOUdtEQySX29ShyxtdzwEERwoGlbaqmT71p9m4W4UKbEAYjeMW/zS5AaDUddIux1AqknB1VXqauPoRSDr4VDtxcoJdxx5TW57kr9JSmiAoQM7PKhLsmm5z9z0moCD8n1NMjzZsCvcbU5jnn0AoMkWVSArevL1Ps1ppsDjTrCXMqtwn6cRJqDOR+EDAkgOCb7yIcmL2glJstMbsEZZJC4ieLvZF7V3eqkknwPAhYCZ0ElA3IQDkaiCmBodNoKwuINnGEU2mY6UEEAo9AXej0VysVNnWMoBwyQqGrLznsLhxkBbNWccEHAc2ekh7IYVjLh0YhqPiid4bHk19G/K5DKIYqDvT+gOhBvecCwCLIxPEUIUvk6wzHz8qorT6/XQKoXqCTZoru4BVrc8sFjUj1ppZYXltevn1etlrU8kWdCGwwLGtG15NQHJqNmijP7+BxY9BYNriKHD2CC0UTUwDirh8Ja4PjALbRJYrl/9BQA5jPW3cUQqbsk3jHVuy0zmTS9Nu/vuY2giigEiq79FnZdu5u4A9EKU3EpxFYd5YrE6YlUqraBVd4DJPPm4KCScwPIni2VCa/pzXkAACAASURBVLZi+gTUPfbeLP9eaJIHUg1z2/9mFlsLgrr6czKKlAaKvTY5tNc5q3NFrKglsbLT066LqElyOx1jXl3Cs7d88ny1lGA1Gy20Ok3zgUoCHRDITSUzGjp7DNwajRDn8YpyeULPn3lKm+0uGs2W1AeSq4LSRPNme0oLk5IT0PI6tKCyeoOhRjXUanVjGLlcc0oAStk5XOvP2CPtLAWUp8nTThZV9zEeBwOs+nPWfWl3wuHMeonZlUqLAc9Lj/0XwCQb0zelSotBFr4R5udncPfubdy5uY5CKqnCzmanqXsyZW7013OTrmuR1QSU7JENGJFFMBkfFz1aULBXj8mRbsliINVYBzKrHDgJrpKJpCS+HPSa7GeuN3F5WUOVXnVKIDVckNkmqOBpzeHY0ml57F6/3sTbtzuSaPM8EDNeL2N6uohMJoNqo4ZyuYJYNK5rtHlZxeXRKRKxON5/75vI5IrYP6lg++gUlSaHtgE6rRp6zSpWZibwr/6HP8etm2s4PSnjhz/6FM9ebApckN24ON+Hb9jGv/uf/zX+7E/+AL6+pc5urFyYxHcYhG8Qhq8fBHoB1eJ4INXHsBIw0ZlJl7RUpNHthXB23sLxSQP1OhdyGfzi46fIpAu4fWcDU3M5wN/GAB2Eo0EtacuXDezuHuP5sy0sL65rCcJk1vn5ElZWJpHJ+HF8sol0hh5tA2S810iibSEPTkLnpO8aGo31YCVSpUwwfIbLi6oq4MbHxzFVmsBYOqMpUNJo3sc7Fsam+yGTfJkITVaJ9hVJZ2kH6iKZSiMo6Z1bfnER0aoiEu7JNzuQqpJsbggXZy0cH5/rPEtnUsgXxzA2lkAkySUHFQJNPVd4n2l3B0jEMvpvBXyxC94t5+gx5HPTwE/ISTvN3Uv/NBctXHKQFSbDyeuIoJUBfsEgmd8ahn3e063yjgwcpZDRWFzXMRl1q2AjOCU7SelxQyDdvLO2oJJnz1UCMZCQCiWeS7RI8byvMbCtVkWblU/quw6imE+jVMoiGaNlpoV2qyowk+QzgwDYyZ3JpEYTOVyWO5L67u1f4vS8hXA0i+OTsmaysWwWpVIe44U0ImHejyoYjghSomi2Qzg+6+HkpIpGpSx1QC6bxMxkAdlMEo1aWc9mgi7Nkk5NQcaDsyJBt9RdlGYOusglKAOvKpiIACUcSQogcVnEc4nvl3MGz43JqQmM57JiK7ngoJTYpH7WhRuJM92XJwaDFcNmcxlZwqysNlyWuvoz3gMaDVtM8h5u3fV+MacEwNaFSZ8oQWwE5XJV91+GyvH+S5ZXZ4ZrmrCFM+cbFwImSxaTqofokEAeUmLcQTjk00IhFOBzn0C1JbaOMzafBXzutDpk90O61oeIoFrr4rJM1U1b5zCXn6l0FKlUCLEEQyvZmECVmikbuz2e0wyMTOD4qIz9vWPN4Ewnz41nkExHEYn6EU9QYk1Gli+QoJQMYQy+YUQBp2ZCt37lVDKK3pDnVd0k8uEIBurjDuHggEsw5gEMpYzgkjCVYuYKn698pLUUpOUf9RFNJ9FvNyUV5qKDHvpMroRumyoHkgk8VlTGUenEe4If9VpNwJM4gUm/vHny+tF85hhWyYGdH9myHrzluu466PSqCIVZZcn3FkKH16afjRRUpXABYAGQVF3E0zHUyqcI+HqIJjgb9tGuniHkN6Ue/agqDLbUJjdHud/JpP4TgNRf/Pv/A+ePntvPdz5UyY09GvTd5b03E74LUn8VqHpb/3fBqvd3fmcgtdPCq9MD88uROZXVjmyaB0xsq6/4bAUXOX8hS5W9xNErZsWxp9x0CLxZrL76rcSqELAOUK42tF0mo8WBIxSmp4h+CxvWCEQt1dc2Itq4ijk1MzRvGFedrcbbGhPZazlgbYyuzdFu40swIOmqSeF4UxGTKhkoH5pdsXB2Q3WabkMmYgXMgG9JmzoJHMvgSQsl0VWktvPDSuHnUvCopXesLF+7tk8uJVhx4QR+kuuY56SnsAL6UVtKDiWw83yMeu3yvV5Ljrl95k1EsmNeepReeQmwAvruNUs+ywGRQzU9sAZ4CJL5Hj3mTQFKriVefgpd9E7O7PyEGnpBP0ZPQ/uAktlURjKPKh+iDGDhkO0kqx7LZrJBbjWDGgA8poxDfKPO4Air3CHg4+Ad4TaNyY+S8VlynXlvmG4cUViUgDaBoAuaUkI1Jw51y4Y1PCh8x7K0LAjGbU4Z684hnynJ6s5zixHK2ggaOTR5EfACQY6E1E7HATzv2HhLDUp9JbVskqWJuF5IA67eUkOAyIEQL4lWPh2fX++NYJSvm/Ihvk8ep5iko7awEVv6DoDToCUc7PpCPfmJSzdxFtrrzrwrds9kIjoOLkXZWwz9itjD2NdfsSkYKWs3SCUxGlQ05kUpkh6TOpDMuqNwJy4rjFVVN54SbHnMeW5YRYQn+fUYXzE43o3XAVQD19fx6leMvav68SSmvK+pMmLIrl2e8xG3cKMnhl40W+YoMVrXsauC8RLBpcCwREelAhLsSQpMDyilYcaiWJ1RXwBQEiOFcZE5ocqD8vgW6vWGzj8CVW6cA0EDmDz/rPrA89aSoTU2m3UKHJwrZbK4FwKrFhRi91ZpKRjiwcUPFxoR80AT8POBK/+1c4tye02GlQmTHK7579xY06OncKJuV/cdLfdkyzBpPVNhubQiK0IJYqmYw61bG7h5YwO5TAohde92tGzxwvd4BshGoiWVLUEtcML5qrXwsmoe9i6yAoQ/k/cWLtsU2tbt6r5o54MF9/B+yNcrxsQt8xpkoXlfdtUW/Hn1Zh3l6qXu6RqmhiOcnp5jZ3cf5xdlb5dpPbmRkGwSvCfRVsF7XqNaReXiAtFgGDc3bmJ9/RYqtTaevHiDWquLoS8oQFu9vBBjfvvGKv7Fn/4RFqan8OrVDn76k4co11pKGiXLUavuY2lpEv/uf/ofsTg3hSHrTvzA+uolfJT6DrmdJ0gNiUmlytdSJMk80n/bM3+VmMow2t0gLso9HBzWsLdzgZOjCiK+GOZnZrC0MoPxCVb9NNAeNBCk5SAQQa8fxNlZGw+/eotkvGC1LZ0OMuko1tankC/E8PHPP0Kv31QoTSaVw+zMHHKFPMqVCg4ODnB2fq7POpVOIz2WxURpSs+Bs9NzqQzETI2olOGCxhJPKWUsZBPI57PIFcbRbbewu/UWu7u7iMaZ1HyJQrGAUqkkSa+CS4ZD7B8eo9aoCxxwkTI7N49UKoJMkgqrERq1Ds5O6jg9qaPd4v0+pmuQx57MdToTwczCBGami4jFw2Lm+TpZY+SH+UOZysyu6InJEiYnJsTGc8HLUENeC7u7ezg8ONLzgaA0k8mhUJjQUoqA8+nT56jXmBY/QC4Xx8JCEdGIeVEJ3Le3dnF6eqn/Pju9wMLikt4n7xOnZyfqzD09PcbK6hLmF2Y14LfqTZyeXuDyrI5qpS07QXFyCvFkFpfVmpb8rW4PjRbBBcE90GxUEPT1UCpmMDOVR2E8jViUCchM224h5Ovo3wkEewwqimVRqxNEhvB26wTnl22k0kV8+ukDrKyuY2VpAblcEn4/w6ZqCAR6CEdUhI7zqg/bBx0cnzY0UxCUZ5JxzEyVBCoeP3oo4ChvsISwlhBsc+AQIS6OGf6kNOI2lmdzArnJZEbJspVKE2dnZZQrDQx6xqLLg8ok7mZNQGtheVYMLgmKRquK8/NTHB9TBRAXEEyn0pientZiS4nYw5GCzpjqLZ9+t4fFhQVks+MoX16iUa/rvkeVTGE8j9JkAfFkSDVQvCfwHGD6ORlePguymTEUCxM6Vz/77DMFOHJJSRZ/anoSY7mMwBRZ2JOTc5yeVOSfJvvK0LLZ6TzyuQTCIS5mG/ANKRG25apVD9NuE8fIH8XRSRVb28c4PyfDHUE6nde11WzVEAwOUCylMD2fRyYbQaNZ1c/g2rpW7eLkuIpoOINGnff+vu7lBH0IUMIdwuLSFJIpLopaqFYaOD9r4vK8iQ5bhIaWYkwJMz+H87NDrG4sopAfQyqV0HN85+2+mPmL8xr3lO5YU1HHe1cXpUIGCwsT8if3unV5ytO5jOa8dquL7Z19bG7uIjM2gcplSzVI/oCx6ezjbvPvZ+Io5POYmJjQLLz55g2a7SbKlUvMz8+hWCwgFo+rkpELyfPzM+zv70kOzpFlfDynhUuulBW2qVxWcHpewUW5JR+7WGp/REpJLnP57EqPJQVS08kgZubyKBZSGPbqiEU4Q4/kkdcD6J0Z5AosCqTe/m2Qp7/0PX/+7/8zzh8+c7YcF5bkpupf1up6TQrOmfCf/tn74iV+Wer7G3jUdwa+3xVIrbWbeHG464KGqJrn0GjFy968yYFGyW5ecpYb1kwMZHHNFrRxXRnBf9eGnOl+3CJxi9ru2xZQvXtknSxoh5tYf8iv5D5LwTMwwOGENzkaoAVQ5QewpDEN/AqBsJ4j1SG0za/Ih5kBIK+c2MAjN6CSmXIzfAWiDRDZ5tJYPI9J8RhTz5f37pKBn46qIRzT6nkWOWRL6ux6PmXIZ82NYvQtLVaSF6Vwmj9QP1+R9PT/xBR6QemzJHsunVPhKpLbmr/P6lEsFIADuOScDngoroQeFm5yXUCBumC5ZNAnxk0i3yu9h+Z1tA2gST41Raon1Tq1xEKS/RWKsZ9n/jUDJq1GG75wGPnSJCKJuIIpGBBTadRRY3+q68HikMmvk9eHLK5jq3TGDQaqgSBzK8jjUnlDlDZxuxhgJD+lvD2BOAJrhtJQTmNpiLZ9JGiw5YR5IfnZkyXzgAeZTsodxfCqBmOorjz11A6MJefx8+pn5FkRI3Mtb/cYVB4HbynhAVT19QYCGn54zCgZ4vcmq6yFhhcOpI2uLR8UPx8i0x1GLBxSVykZOLGmWtxQ3sIbqflGuSbS/6vb2ykgBCqcV9ldl3a+XgPLa2msXdqKaXcVK97vHmP+q3crrx/5itV85y9439cDq96t0jIeLJFSaZgESJQ9il21843nhBeWxHuFwKvCg65/kkHWa/bUwpPs2eB5qT2G296YpV/r9bjKJm/TyWUGrz8yqBzu1K0rps/xzQKzFCAb4Pd8+kod1vf0rhWex5YYrEA3r2+NqYnahkck7ePR8qqqyAQQnNIL61VHUBbPgVjnLrv9yEzxnI3aPYzHXqmG6k3kPZQS3qbAbq3WFMPQaBB0ujRMl6xugWTGcnu+VtIt/Ex4rqrvlfeWFtkIbo5tQcjrg38urzyPm/xjlF+Z13bQ62ByIo97d26q0iWdToGifQw6CgBxh9x19Vp9g6pgCHav/u/a6yrwqScOb3vmEZfczVy7FmhylchpuQlS5shfaEE19BbxfCJoNasK06V5r+kpaI2fu8433rsGI1xclvHq9SZOzs6u6kH4fZNpJpQz9biBQZcLzw7SySRWV1awvn4TsXgKr15t4eXrHfSYZDkALi+rukfPTE/hG+/fx9riHPyDPr5++AKbb88lzeQAfXTyFolEH3/+z/8Av/+NDxWq5Vey5xBrqxfwjegBC78DUnmO8vw1ye8QDHpzNRoK3WIASgStDoFyH0dHFZwcXaCYzaCYy6gTNp4OYBTokn+1uhH2qSKOZjOErbc1bG+dIx7LKUDMHxhg48YspmYy+Ou/+y9KO6ZUNZsu4MaNW5idm8Hp+TlevXqFvYN9PdPzhQImJqeQSmXFMLKSrM4hvuXdg81Xy+PB5ONRv4E7tzawvLak+9mzx4/x8OEjSUrfvHmNpeUlLC8RNGQcoxrF519+Jcnn4dGJgMa9e/eQJdgdS0oueHlRx9kJw69aYBwF5YpK+hxwiUTg2EY2l8TC4hSmZ6YEPI+PTvHpp1+qA5SMlD1TAijkc1heWUImQ1kmQfIAR0cnePNqU0sNfh58jxMTk5ianEE8nkQ+X8D3vvsDNJuUgfYxUUrj7r1FMVQMMGSy/5PHL8Ri8XN6s7mFu3fvY2FxXpkFOzs76vvd3t7E7337m9jYWEMiGUf5soK3b3bQqAxwcV5HOjuO6dl5JFJZnF5U0GjymPpREftIhtECcPrdJgLoCaAuzE1gbraIZDyAbusCvgE91pbg3+lwLkmi1eECPYIXL/ZwetbEWG4aH//sM9y9excb6/ws2N9ew3BQRjQ2QjQyRHcYwGk1iDd7XezslZUKT6BPuerERF7n688/+RipVBKVy7IFSyobhL2nllOQSFF1EpOs2Tdq4fb6FKan8gL+nA2pRDg7I0tsyhpKv82vwpmIUtU20tkk5uenJGennHt3dxuvXj5HMplGpVLHWC6HleUVZNJkgsOqYnr16rVSubmg42d88+YN/Z293V1J4XkvOjw8xI31G5iemUQmF4cvOMT55RkePXykY9ijX/eiLPB76/ZtxGNxfPTRRy6UaaQlw/r6KmZmpmQnYJAPFxUH++eIhDO4PK8gm45geWkKs9NjSMY5/xhI5ZxCdpZKgmA4IQB1cHSJnb1znF8ys4BL6ihC4QQi4aRUMpRhx5MBFCYymJ4eRzwZRr1mIP/0tIpGfYh0qoBaxawfXNZQrktFTH/YwdLyNObn87oH8H2RdT06KqN2yaWkdfwq72PUw872K/zJn/4RFpfmkBnLol5v4fGj5xgbK+LigucJpb88VgMtEGq1Mny+PhYXJ7G4MIlEnCx12fyhPqhK6OmTV3j48AWKxVns7PA6ZxMDGW0++6j0o3y6hsWFeaytr2oWeP7suRaoDx89xP1797C0vCj1DBcDVCbs7+/jxYuXCrbj848LKFaMLSwvoHJ5ie1tnu9VdPskFKDlY7Pdl/2FLDk9wulMAuWLY+RzMdy6OY/lpQmmoiAeUS69Fj4+hoN6Ml+PTeVDMJL+pwGp/+t/wtkVSNXwYzjsiv5xMM4RbppziBX+/4DUXwWwvyuQWm3W8XR30wY77x9XeE/JAt+0mDoXOMQhhjccDRSuzJoPD25dvaHRA3BKk6Rvoj/UyciBqlJjKiPZyoADqBFJfblF52DlScz4o9Wl5fTnAkuOupfEVzp/o/MNgFKaaqmcrrVVLAP5FwvEsWobSeqUtmlVNCrCdtUdHsPoeUo9kOoN8ALEnszZ9S5aJYwNXeYj41BnvlAvoEa+JSUZmuyZjAnlbvzALMjE2A7P5yrvDb09kqoYwObr5PCoUB2XFMoBlL94fPjzlfRLXwU/E25LOw54O2+LBnl5/xhqYZJKeufM52OBAUo2pS+IwUTuM1ZaIr1rfC2uGoWSTUpk1ANLj0s4jLF8EYlU2gb7YAgNBZg0NZgTtJpX0epLBFLlm7BzjD+TD20O6nw9ZDCZ3MttIZNSeWwoESPDy4GCsuV0kl4kS/Xj56o6C55bAjQMB6AxniFc9L4Y+0hPFz9rBSm5xUoinhJA5KE1qc1Q21T+0oLCJfbpXqTFmfVkegsK/n1L4mWSL9MeyaI29JoEMtgL6YrkvfPF2CWTPVJ6zWRmJk3HoxYCFdaxtEodA2RUMlg5u5YFLhTK/MXmcfV6aRk4JE5TJKNbNrnNjycl9QClx2R75/BvIEp/Ca9618IvgUJ3/tst0pMW20bVW2zxtRFk8Tzo8t+dzFMPNVYy6HfzYFtVjK3Lrl6XB1L1uRmLfPXOPJmxO+6WGeCSgp2/1AtWUmgSJXVi48xCYHJ0swxzwJLc3V3XFgBnSzgGHV0DconJdQ1T+kpwY4mO9JnRJ8ptMP1EDEZqaVhVZUybig3+PR+ilJjLk9eR15UeZvpEeX9Ipa2zl0CLL47XNZkY+nfIQHBw43VVqVZxfnHpgtVMZk/gJs+M626SH47vVcsy+upsYWB1Tm0tmfjnqoPyQQCaqcOS5xJgSFlhHvVkPCo56zc+fA95MgVdsk4+AS719dkRs5RT/reK0X1iRG0p5sLKvFRqdfBRGm7nitXt2MJOkl9JHl13oFvC2PPI6jz4POLzQ/UMCuOxYnZ+rqwaIBivVGvyrnLQtZqvgQAXwSo37VR9UN4XYsBQt6ZgjWjQpwqh2ZlprKysID9elMzu5csd7O6dwOdjh6xfNUaMqpybncPG+ioSkSAq52d4/XoH/X4M0XgCp+cH2N55jrt3FvFv/81/j6lCTtLLiLz3HBINpPqZfuuAKn2pErBQ+q4FsXVoWlgJj28EwSCHuThGo4gYGp6RzcqFedejYYToBxt26UDDUCCB9+og2p0o6tUQvvvdzzE5uYJuh5adtvyry2uT+N73/xqBsF/Ai+9xdXUNi0sz2Nvfx+npmc45Xtu53BgmJqawf3AiNRT7FWtVglQuYypaqvEXE2D5/Nt9u4XFuWnc3FhCoZDD9tY2njx9gfUbt/DJJ59gYXEWK0uzSCejFkKTSOHTzx8inhzH4dGpztk7t26oGiefS2N//wC1Glm+CNqtAZqNDmpVSgKBVCaJeDqu66fdqSuRdHFpHtOTUxrgv/ziEULRjBgnLgS5lOj1mlhcmsXCwpQ8uZTg7u0dYW/nDNFwXDJUguXx/DiKxaKul+npEv7mb/4eoSAZxwDGxqJYX+Mwy7CXqIDQ7s4ROu0RMpkCHnz1NW7fvoWJyZxYMAJU3vdevHiO23dvyP/Je9TJ8Rl2t48QC2ZQr3WQKxSQymTl1zu/aGhJQtks2aRun7VtfbG3IV7fVDR0msjnUrh5cx7TUwlgWMWoU0ZEzxBe45TzR9HtMvglgUdfb+HwsIHSxCK+/OoZbt7cwPLyNDIZ3jMa8PvpzWsiFOipS7XSTmPn2IfnLw7FWNLWm0yGUSiOSdr7xZcPdN48f/xcywRKPvkc5xKSskr2skYSGYHWXqeKOzdmkEqQWR3Kc95pc3YLS9LMECmCxP6wrx7U8fGSmNLtrS3kxpNY21jC+HgGR0cH2Hr7BuPjeZ2nsXgCCwsLSCUSSESY6xDG261dlCt19HpDHB8eC/isrizi7ds3Uq2xWorhandu30VuLINYKoiRv4ez81M8f/YCqys3MBoG8fLlG90X792/jXQ6gc8//1xLiWqlpvliZXVFyeSUJFP5Qia10aBMOIuToxOE/F0szo1jZoohSH0BdfXbcuHW4+KNi+0Yzs4b+OnHn8EfSothZII8ryoGZ0WiSfXSc7Yl09vrt7G6Nof19SVcXl7gxYs3aNZ7GMtOiZmulquS1XPJQ6DKjBOjLfpYX5vFeD6Jdq+Fs8sy6vUOzs8a4K12oAopmyV73abOjfFCTkuScrWJs9MaYpGUVBZMyycoTcTDmJubESCvVMo6N2kpWF4pIZ6kKoTgmmnGfbzdPMLrV4coFuax+WYHUXbfqlqLScBhrKwu4OvHX2JiMq/3xrmUoJ8M+I9++FPcuXMbC4vTiCUCSGf53GV/9SU2N/dwdHim+TiViWNyqojJySLebm7h4OAcIx+rpiKyAzapCGyTILHOciZ9j2XTOD7cw3g2gtu35rC8VMBwVJVaYcR+aR/zb66GQptH1GNMeVYa/sI/AZMqkPr0KrjJG9betUlp5vNyPByG8v3v//yDdybDX+UkfjPDOnv3ffwv/9f//et/+bf8J5VmHU+23xhDqcRlY7LEIkj7O9IWVkO2k4/Je+p5qCQxDID/Z+mcHrtkVR8ceFptDgoN+bE4qNFXwRh1sl8cugQgaeyXtNKGRvnt5JV0nZD6czJwDjgoqdSrWjBfH4dFkwpes7gc9OgzICixKgxjLvkPAafnQ9QQ57pBr4CyfJM21Clgx0XRvwtKPebJYyi84u539fD8HpLTOq28Z/w2yaiBRQ7FHFY9aR6HdpnAQ/S+8ELiwNVT4IKxmGQGrJeTX+d5yCgxpMdUYJQDurWACMBLOsZCcgHjjrxzYkocC2RsIEMX+ACj79Pr/gIiXESoF3IISmQ1tLuSckp9ORTG4klksjnE4wkMyKD5fOj0+6g1CVSZOmdyTr4Pfj0ZJCuLJiPF99aUx4RSPXpJyHiFXdWQCt3pF1RUvF8sI+tSPJZbx0Z+Ow4t9qYlH49GrbZDxyBgfrs+AzJ4g7JgmEjYvEdagDHuvNsVaOB5oARi+eI5LNrSzDsfPJBqFR0WBMLhkExXu22Jg1p4sJvMsXP8GTrPyJK5hGkC1FjYwCk3eErydTJzO2/sOMt3QzDlEpjNt0021WkatLNw8leBVK+825kRvDJRlwSnjZvX12YntUue/MfvWQZurxnMX/2bXuCTQKLrahUjpzojW1D0FaVvIJILDquuIrNs/y3rgUAqgSE/cE/n69hUT+X7jt/iWuVwnbSn1+BChzzpi0Aqly+UICrd0ZZJuq8YStU14d0jJHv1CsCdB9S8uZbuqdohWSO4sGGgBGXsVEJYjyFZIPqqeN9TgFHb5HZcQI3n84jEIqjVqhoqyLDyvXJ7TPkvX8Px2TGOj040yHII4jVGBoeeSh5fShOZdkngQCkc7wUKduE5IYBNFYTJZSnFl/eUlSqdrmSoBKkcQkzubewzQZ5Slh1rzCGx1WQ67BCLCzP48P27WF9bkWyMHaFUCzD0RCm+Ll3QwL1ZHnSPUwKsF/7k1g9OZi6m3YFU716k4ncuQZ1H3bvn6vUREBN0SVVCttYC8qQBkV+eoM58qHwvkllLXm0LLMnShyNJnQkSOOCx+qrZqaLdJ/PRlpxwLMPPmXL7OJKJjEJIDg4usLt7hlaTYSxcjJm3OhaNIZNJKzCGAx0XGJFIBvVmE282X2I0rONf/6s/xz/7k28rlZZ8H5N1qf6ZWyw77yHvhxH4h2H5U5nwy2Olrlkpdniv5jOLtV7WBxrwUxVEpt3qU5jqquXkKIxAMK3zhgsHT37P7kuALMw4/p+//A4mSisCLLVGFdOzBazfXMRPfvI9hOMR1JtdpYourSzi9p0F/PgnP9H3MwnGCMXiONZW18W8pZJjCi3aeruDyck8iqWEvIwvXz7DyckZctkicqkJnJ+cYGNlGssLszg5ucDT52+xcfMuvvf9H2BtbQGriyVk01Sv8DgG8NmD/USLFwAAIABJREFUJyiUlrC1c4hGrYpvvH9bQTtk7x49fqbe2UA4iRcvXiObSmJ2ekqM4tHJIS7qNSTHcognY9jf28X8LEHwkup9Xr54i/T4DH76s59jhjLaSBCN+hlu313GwmIBI1QlI93fO8fTR7tAP4LcWBHHp2dia2ZmS8iMJZDNxfCd73wXqcQUmo2e5LXv3V8GcwN5HX/14BFq1R7SqQlVgTx69AT337uNwmQC9ea55OK+UQzPX7zA7FwJN26uiTE+PDhD9bKJTpNsOzC7MC0P/O7uCXyBFM4v2YrQwPTsBKZmcuh0LvDkySP4BiHcWL+J8llZjOp77y9gYtqHWLiNIDsu2VWp+zzPWz4PqZQax4MHO9g/aKI0uYqPvvsTfONbH2Lj1oI8yj5fFcFAA93WiVjZkS+KcjOJvZMgdveq6NT7sqRkcxEUJrN6nb/47AGWV9bw8ulrpOMxLMwWkUtH0KfSyR/DV4+eI54tYeAjIN/Dh++tIpWIoEMyo1xXZQrrmH72859geXUS+WIGsUQU9XpbTF92bFopzZST8nzLZpM4OTnCxfkZMpkUjk9P9OyfX1xAYXwMqbAf/XYP2zsnqDVITAAnJyeYnZ7AyuIk9va3FfoYSmTw9ddP8cH9D7QIicRYjVXFyekJ2s0O4tEsopEMNt9so9Nt4PbdFRSKWXzve9/BzMycFgq1aguLi4vYuLGi58rPf/EpfP4w8oUZnJ01lJvh69WwspTDVCmAWLgubyr9xzwm/gAZ1CAabaDa6OEv/9+/wh/+8X+H49MLpZEzsZw1UTUuUQ5OkU1PyXdKhvnGzVWkU1G8fv1M9zfeT2qXHakHvvWtDyTvbTTOsbe3jcplE3/w7X+BR189wsxMAcurUxgFO3iz/wa+YABbW8cojpcwlkwi7BshFYshFUuqezuRTmDv8AR7hxeYnlnHw6++Rqddw8b6AqYmsmjVL3F6fIrd7UssLKxq6RIKD/Hht1awciOJ/qDKbFBcnDewv1vD2XEPg15YS8OVlTWFPB0fX+Lk9AyLa6t4/PgLrK7NCoS3mnU8f/oSs9NLePzVG8zMzmBqegzZfEgJ5QxIog3g+fM97O5emJ0jNsLS8iwKxTwefPUIrSaQSpTw+ZePEIkFcPf+fRQnJjQ30lKz+fqNFhyHe7sYz5JJncbiQgoBP9N9W2K9Wel17ZJzkE9hG8akIn/rt4zegE/+4j9egdRfW+h7BIYeDM6b68Dqr4HUK5mdoyl+kwz4dwdSG3i89/a6vN7z4jmGjQMcwSM3PNZb5NWHWCeoZ/SjNMliuY1lUvJZp6PhgACl3mwrdEgx6vRPMa2NQUmS+1oqoA02JlkkwyF5qsp+zZOqWGWn2fd8gmIBHcCzkjZ2SJlE1UAIb7IGtgggPYkm/9uiuA0IW7DOdVWIBz5NXkbDtZUse6FQfO8art9hXHSc35FP8rV7jI5XxyPA6mSu1uFlg6EAIiXHrmbDipzNv6GyYQJVP3u2KH0h0LNghitArgAlq9YhwPfxdTFkzH2mfDiQpVHvKX1zZFEoSeVAJRBkbKaYclXweGXUJrvk9+HnqvfMuht6RDw2kYAiQMlqBNmxHJLpjHkTXWEyvTM8/k1VCZiXTx8Vb8suREqVzS7VkOcc5b0Ms5CH1r0HT7JMljcaCklq6Pk8DaTaQoRAmAM6vXlhOvadZ5XnGAd5bnYJUsmAEEhy4y3J58gAJEEmh1d+b27LTVJtoUZmPyCzw/Pchnlv0cCtH89RJb/2OgLaKrN21TdidglOXSCSJ1uWP1hp1FazZGmw5o3U+S/JrPInjTVVUiTBEz18fFDbAoQPOQJZj+01lpRhNM5X6xguk+h78ln3dwx2XdUjGHvLq5W/HIDx6kqdQV8y3Gs601hGhwbtj+11y3co8EeQeu1dFUhlhYQkYCbF5CLDBAKORXXfx36ziHdbFBj4ufqlF+O+RosqF/DlqrK8YCXZB5yvndvS6xJ2Y1LtANuiTV58B6S0PHPMJM8bY+7JSLZ13hIQeSEoBNgMk2MwEu99rRZlzlxCEaByG22WBPpo2I/IxQzlu8Ya8p5kRff8s+3dXbx+/Qb1elP1M2QhyKpG40ktr9Q1ObT7kLoblc7L9GDz1hMM87zXsXEVWbxt8DWw348gldfxtaKBbJ11I9vHyXsT30MNiVhEcs0P3r+LqYkiAn4D9HZ98H7D9Hc7JqrQEpax46Rr13mJZamQF9k+b917XFYAlxJ65ng9nEOzHFwx+Dwu9Jzz3irvloTCnp3ePK38PFw3IResdiw6qLeaWlJ5FWQ8mRhMxZRI3mMYMNQZNNDq1JVczPogLV3YyxhJ2sBX6WJ3+wxvNw/RrNPfRQaNcm2zunCvl4xHtIBot3vY2d3GxcUJbt9cwb/9N/9STGH94gwh3wjxSED2hvnlpi1lRgSpIQtQGlG1wvoLA6kEFnyTSl0n6GT4jO6d9txi9gJ/hWIM4WOXKP9h+FFCknp+3v0R03NZZ8KFZxhffkmJ3bzCWKr1KuYXpzE1V8L3vvtdpDIZsXX0tc0tzOLychfxRATHR8e6R05NTyCTZlKoHztbh6pzIZvZaXUxMZXD9FwKE5NpnJ2dYGdnD9VyDwFksft2RyB1bXkBFxdVvNrcx63b7+HvPvoO7t5ax/xMGun4SEwP38fHnz5EdnwBO7vHGk6/cf8mRr2OnkVn52U0OkNUFMR4gdXFOUxPFpFKRtAddLBzeIRnm9tiII+PjrA4N4/VhSXFi5NlKUwt47PPv0Y2nZXPutMq4869JUxNJeALshKqisO9C7x+dordrXPcvfsNlMuXyOUyAvTpXFjA7KPvfA/pxBxaDS6+fLh3dxHjhSR2t99i/+AIx8c1hPwZlIpzePjVU9y5x1CrOM4udsSwEWTs7B6gUExjaWlekv7Dg1OdA88ePcbv/943Mb80iYPjQ2xtHaI0uYbvfv9jgUDKLgulBIKhLo6OD/HkwSusLGygcl4Dhm1s3CxiLF/HWGaEKJU9XBT57NnV7dKvQGVGHo+fHOLV5iViiQmcXLT0rJmZK2BxuYjxHP2cFfiGDeSy9OkOsHvUxdZ+F2fnXXQbZLyCyBVimJgZR3fUxy8+/wob63fw8ukreVVX5oooZJigTqVUDF8+fIFouojOKIiDg33cu7mEbCqB3Z1dpaWGAlHUGy30B00Up6OYns2pCone38MjStVryKTzKJfPkRtLY6JUlBfz9PQIE5NFbG5twh8OYnllGfmxNDIRJTbh2YsdVBu0L1D2fYS5WYLUIvb23qLBlolEFo8fP8c3WTXFrxtL4OT0EC9fvkA+X8Lnnz7CB/f/ULJYSlDv3ltGPBXAZ599gngijU6LEv0QFhYWsbAwjePTYxwe0svKznTerxNShAWHDWys5jA94UcsXEXA33UdtmG0O7yG4/CHEqoI+v4Pfo7x/CzOzi+V8D2/OIH55SmpKx59/QK9ThwYptDpDJBKxLG2vohP+XrilobOxdHC4gKWFiclB2Zlzc72NrY3DzE3eRsPHz5FfiyF5bVZRDM+7J5v0WuHN693MVmcxEypgFI2hdJYFs1KW7NeuV7D4dk5qvUhwtG8fNuRyAhrK5OYm84iAHphL/Ds8QHGsrM42D/FEF3cvDeF5Q2GgDX0jHj5chcnhx1EghOoVZhvUpZyZWpqFmenl3j49XMUJmfx5PlD3H9vFevrcwpA29rcQrEwg+/+3c9xY+MW5uYLSGRGKEwQADdQqfLvXOLigm0QI4HUiem8vO/NJpn9khQEXz18hFu3V7C0umBpxYDCCT/++BPMzcxjb2sHY5kYbt2YxMJ8AiF/AwF/R8tAVtGIBpDtytXmvQtS/wmY1I//4j9I7uvZnrx56Eph5zGoHjj1MOh//vMPR9eb/Wv/jQdOTV52LWXjN/5dgdRyq4FH+zvS7DO0gxJOMmkalDW08WFogUl6TAoHum47RXw7pkOVi8bwEYgoHKRFcNpSqALZP8rlCE7JcHH7zdIk+a7Y7+hAqjGlBJkcCu1nhRiGoUGFJ4Qxmh5Y1ObdSWa9z5ySF7IkfIhbYNG1d9BjTI0dcdUIXkWMC+iQl1aeNRvaxU70LYmQKbDez/dkngZ4DcB6ATLmvyIwdmm2jqnxfj6/h9fdaMMwcz7tvCAwMCkyKxUohRxqIKMsgWCVHzk/YwavmK/PRnp+/gKXBCEMIFIQj72OIYE2vRyuokWSxi6HUcdKEPwyBZRSOcmobTCU7M71lQqY6/VQjkd61kBH1x2TcNC6rGKplBVSi0FkYfjI+l6bntTb/HUclFUvxEHLySYoRRZ7os0PexL5wDJGkzJfSqcJ7ilTtmAhC2DgIEYQwPNOwSquNytI4Miv10AfRKtJtpZBKRFJXXg8vSJwzwVpKaqUjV33hHrngo2KNnhbp6d5Fwl2eBwbjboSYiVXJyBimTUXB1H2p1lIlULAGJOuFGYD4aqOUbfrr/gvee1JEmnMNA+wJ6E0H7glLes4GrJ0rSvOQ+sFf8ksa1HyAhEO+Is91bnC4cXAg84ZB9g82YhAgpaEBjzN63r9mz6V69JY+ztOTm3snLGofK0WluOY1K6T20vaaenPRuJ5nZ/mSPVkyHYcPIbOExdfA2n+m4ALgbtTVMjz6q6xqJZixqayJsiYbgeJhe4J2GxB4H297Z7s2rTvRTbOVTNJmgox6FzS8MGr0DN6PluUEHExQ2BA8Gf+KqklRiN579hbyc/Nq3cS88h7ro9pqW2cnZ1j//BIvkoFTnWHkrrx+3HpIVmnq1LQ56pQJ1ZrMBCCizWybZZszutR90RnTeCyhmB2xKWOw+dUUnDZY2nTvG9yaUB5vF+hKPdu38D62rLke0zmJKDn/YCqGd1/XZjY1f2D31nvx0mqvfPb+8zdYkR90wq0s3Nan7d74tqTx87ZK1BqBVeuq9e21z72rnJ5RjDHlEdV3wUw8DEps4NylRUbTG7lfcRS1/VMASXDfEEDjPx9yX1HLHznqD7kfZL3k4iCjbotH85P6th8dYiLM8rluDzk84zMJVU3PVaKqmOx3mD9SROzM0X83jc/wK2NJaRjYfTbdZZDyMPLa25umeeDVnbAiDYQ/s6ALvM8i6E2DljSR9XDMXeTzwMtIbgcC6iH0RdiQiUH0wqefX2KbieCTpf9qpQt0qvLEKYR6q2epKOzc0vyWXIxsXH7BnK5HL77Dz9EoTiJ0cD8wcXCOPb2X2F5eR77B3uyJ6ytLSGRCOH58xeSulbLTYUwMRG2UEpjYiqCQiml1/vi+Ru8en2A8dwiXr94g+niGJbn56Su2tzax8aN2/i773yEO7fXsTCdw1gqiFQqjt7Qh5/94gFS2QnsH5zqefXhvTsYEMTt7StMqNrs4uSyLCbv/u11pJOsJYtg5Bti++AQnz54gtTYOI4OjzA7NY35mVkMukO83tzF9OIGHj58iXAgpkIkgrq1jWkUilEk0gyJOdKxPj3q4ItfPMO3v/3HqFSqSkadnisgPRZCJhvCR9/5PjLJBXQY3BQO4PbtRYyNJ/Dgi8+UJH90cInhIIblpRt4/WobK+uzmJyJo1o7EtCOhsbx8vUm3v/wNiqVC7HwiVgS58dHSIeA2alxjI0nUWvUsL1zjPMLdoV2sbp2A7n8GBKpAFJpnjdD/M1ffRfzM6toVFpinFfX80imL1EqRW3hq2c6771c6HYVqOPzp7C5dYkXr0/R7ISQGZ/FZ188EAha35jHjRvzSES5/2wiQoJ/MMBlY4DzGuWaPrTqTMvpITNuTCr7ij/++Re4dfu+QOpYKoG1hQlM5CgJ7wC+KD578AyhZB6dAUHqEe7dvKkU/pcvXiBGdV0gJFZ0cbmEXHGEfCmBQMiHTneI09MOPvq7L7Cx9p7AEcNyFhbmdR0fHu5iYWEST189UfDc+o0NAbAsX/gAePDoFaqU3UaSOCC7PjeFlaUSdnc3UWeycDyDx0+e4xv3P0Auk0UsFsbR8RFev3mDeDyNB18+wft3f09zj8/fw+raFGLJAL784hfq3Ox3uWaMKeBrZWkOj558raUh/aG1BqW2RXndY8EObq4WBVKjIbLe9HFzKRVBpx/GyJdAdxDE4UkZ+4cXaNJVoHDKCEqTWSwultSJ++QR/c511Kt8XlCh5MOtWzexvbuJYjGnRN7d/W384R99E/EYA4RSUiQywGt/9xztWgi1chv+Ie8FE8gU4ziuHgmkPn++iUJuHFOFLEpjCUzmc+i3eiIhvn72FGflGvyhFM4umFkzQrEQx8L8OErFGMLBPirlBr78/C3ikRKOD2tS0M0uZbC8HkVyjJU1ITz66gUuzgYo5lbx6tVbZLNhzC9MK/CKSd2ffvo1Vtbv4MuvPsP6jTnMzhXQbFZwdLCL6ak5/PV//SG+/a0/xvLyHNiuU5zIoNtjndIRNt8waKopNRbjIfIFdutG0Kh3cHJcx+VlF+FYRN/z1p01ZHNxNNpNbG7u4MEXDwRSd7f2FOh1+8YMFudTCPga8Pu66rf16b7s0nwJTvlsIz4Sk5oBir/9Cpqf/cV/UHDSuyD1V3Hmu3jT+3ffr4LU63X/tdT3vxWQetlq4KuDHQ3QZBgsVswenhwsvMHzKoiEQ4iaLIw1NTnSNUDljY8SpwZ9WJSv9ofaNxibw6AkSzul1FO9apTHaZByLKqCkWxYMXDMyGlL9HW8jAF83mgdk6cQFG6RxTZStuwClVyirkgEx5aaJ81V23hT0JXfzQZMr9LCWCDzQ/EXv5aARiejm5o9NseTCHODb0OyDfEKs/HAhAtoMpBB5pGbcw6+AxcMZRHpfD+snBFQlp6TXkr6+ZgGGtb75NTuSak54Cq91hvuyKCIcrLhXP7T/hDtJhMQW0T1upA0pIn1MB8YU0T58znQeGwvGRCBKCWgMkhlYNJhHfshRr4AekNjFDVk8ThE+ZBPW5iRy/XpDCj7bSlgg6+dg3SLg7dYHM5fxsRQLqikWsq9GQMe4blivmL6TzmYKSjLhVOx5JmSaA3f7LATcGewFgGiJYAytIjMFYd1JZt22G0X0mdGCSVBstgeF0rFvlarDLKQKruw3VTtrgl5J7XAMek7Xytlm9VKVYAqGY0aS0svDH2xLv1VywzWOmkI96LCRxoevBvINeN07SUQ8+T81N5pq/OULPxVeBfZGJP7Oo2DDfdcDnHp4BY9WpAoDMsCf/g6zANoX6dr31VO2ddfS0UcBXsFGn+d73Q3bX4nd42YuoKLH5OocyCnw06yUwIiesf1ubJbk0O0w9rOW2ow1TGl7v3pnvOu3NdDzA6kEvDq+KmT0bp/+cuCqJyk2lVZKdFZiwerq9GiR/cY69OT/Nj5XU1xwPfBJVZf55AqgtiRCHpILaCNLCp9+KzYIlhUZ597vWLg+wMlU3PzrUvceXC5JKQsVTc0PwQSuOSzc9t8d9yon5yy79Klvf6SwsMWiASfknu5+4+xlfZJEg4aoLVqLPTMcsDXTaaOKhjaJ+RPV3dkBDPTJWysLYsBy49ngFFfgS2ChD6g6xYQpESN1Obnbynj3jkkua9OC8ezs5fP/V2FsTlptVYg7jO389AWD5ZAbosa3X9Mkez+Ln2xtjDScSNLT3sFz3n6fvt91XWUK2V0FK5nndsEq1LnBNzx91noTn/E984EXztWBILmGY1g0AmictHF0UEZp8dl1KpkZ02Vw+E/4GcNTkQ9e7MzJbx37xbm52YQYA+kb4hYOAA/v3e/q3vP7JJL15YiggDVkowtoM3SfbkooKTctQrrfeoZytdFue+Iywc/2vSwIoGtzRq++uIA4VABgwGXmyEMfPSntoGAWXh4noyN53F0ciLwvra+hngig48//gLzM0voNLo4OThGJp1ANOZHLMp02xYyaQbWTCKRDONHP/gB5mfXJE9ljc783CzyxQQyuQFSGab8+zXsPnm2jem5W9jbPgKj8Oamp8QY7u4fYm3jBn72ycdYWZ7H/FQeuXQMiXgEzW4Pn37xEIlsAQfHZ+pa/fDOPYy6fTx68BVmZxdQa7VxVr7E7OwEbq4tIBJg0JYtEA/PLvDk1Q6SmXHs7u6jlC9gslRSsNOrzR3MLN/E48evJeWNs+MxCIyTDZxMIV9ipcYOKhdtdFsRPPj8Ge7f/abOn7HxtDGpYyGkCFI/+j7G0vPotCnxDmPjxoIk4y9fPFEP6/lZXZLeudk1eeQIcCdnY6jVT8UmR0LjAkZz8yWlbrPqhN3encYl1mbGEAv3kBtPae9WqXCmopc0iFCENUph+IM9BEMDLVz//r/+EFOlBQOpGGBldRzR2Dkmp+gLNrVIwG/Lfi664/EMBqMIzi662N4rY+eggmaHii3OAFyCMRuDw3cX8Ygfgy4VH33GxmAQ4PwWR79FWXoP46U4JmbH0ep1BFLv3f8QTx8+RZZBQsuTmByPWT8owvjsy6cIJsbR6lPafIr7t+9rwXWwt494JKaZ5ez0CDdvzaI0E0A00QcvcJ8vjGoF+C9/+SN888M/w+bbbSmhKK/ldb97sIWZ2QJebj5TovX6jXXdr9JBhkkO8OjxpkBqKBzH4f4BFhdnsLpUwvb2G9TaXTGpT5+9xId330M6mdKscHl5Kf96o96WpH1uelULx1BkhJXVSSTTIfzsZz/C2FgevW4A/Y4fU1MzWFtbxFePHiqY7LLMnvsuUukxMgZIRPq4tVbC9IQP4UAZPhAoclHCBUsC/VEUZ5dNvHi9g0g8i6PDKsbyBUl9k6kAisUkgsMW6pUGTo9buLwkmUK1IxUITEDvwB8aodGuoNmt4Pe+dR/j+QTi8ZBmv25ngPPTBh589hL5zARqlxXkx8eQLaZx1jhDKB7F61c7KOXHMZlPYjwdQimXxqg3RDqTwU8++QSVRgfxdAEvXx2gUCpibjaLyckkkgnOE+yABb74bAuRYB6V8kgMZmbcj4W1KAoTcd2/Hn/9GrWKD7nMAj7+2Se4//4SpmfyGBsbw/7+KR48eIbF5Vv46tEDbNxYxMLihKqQDg+3MDszi7/96x/j3t1vYH5+AfF4BIWJLIbDJvYODvD2LZdANc1piWQQ+UJWvl3G1lQrfcnwE+mUWPq1jXnEEiHZZ/b2D/DTH/3UmNSdQxRyWdy9NY+FeSYS17XM8pHMobLLAjCu6tiZDeKBVF/p3rvQ77fy7wSpFwSp7/z6TSDVwyxX/9s/BlK9v/AuyPHYv98Vk3rZauLBwbYFFKm25RqkXsmxrmR1rAWw4dJ6Ok3WyzQy+lrkc2L6pNgDG6woPPcruMY8p5Sf2T/0RxnL5A3LYlDNZGeyXw1fJjulR8W26cbuyWPjUm4JmriHjpAVY4DDiDUjJuvkf/BnGdtgHlOv9/I6BMUkm3y9CgG6+nueJ/OaWfQGKI9F9VhQ/rnArErNraRcyZYOHMvf5eR4kg+32ZXFHkWrR/FAtAKMWNXhACM34wR7vCkS/PN3dclag7PeJwd9AWE32PEGz02PWA4Vj7NHdaQgiF7bWD6Fmai6xrCEMbfmXVL3FJMmODTSI0dZKWWrATegtznA9jRUKk3TsbgD13NJYMjUUkaCM9SEAQ8MkKHkUYyLOmFZWs0u1p6ShFV5I7BuSXKUezPQIkFfJ+WPkoY77xk9Wq6r1fymLhiLLBYHPOXuWEAWB2jWFfHruZ31WHIPCPLBrkClblfHwCSoHDRt0UHprxhqVxRtbJqTREoKb+c1z0FWCdAPxqE+GU8gHo0JWDM4ycwLBgi1GHCMtzF3BhJNnuuAqasacnHTxh46dOrJiymh5XXY1efnpK8CqI6F0jKJwJ+fhykTJBPWdUaQaiz2VbWTXXpiqXU+6jUau6rzS0yrsbpK2NUb8oS99nOvdJfvwGRJfZ1vV3J7K+c0lp2ASD4AY04J6AgwJezXgsMDve8s+MTOvQuPf1n+a5/Pu0zotYyZvl96rS0p3O4zkvy6JGDjcK+ZW+/e7zG43nXPQc3vH6h7T5LaYFgBcWJLBz513NGPKtaTrKSr6TEMZaCZMm8GZfHz1xLEvV/JnxmApNRtgg4uFazEncD3slJRPQWTeQmKudX3mH4Dwpbqy0WKZzcQaJMk2LpddR9T4Bd96vb1Q8mx+/Ky83oQOx/wyXu4sb6CjdUlTBRyCBHQMUiJrIjzWtOqyPfubPceX2p+aacOMfm6gVS7r3s9di6M7MoTfc2iep8/PwdKPLXMcCCV54BqwZwP208mlT85YEmi7BRVjB4BGiBms1wtS/ZLNkHdmEEnq6elUwtSLrv66A1ZadPRvYMMDQPc/KMQQv4Egohj0A7h7KSG48NLBb1Q2mvNSezfDElWx2GZXq9SfgwR1m202wiwP5doaNTT84DnwsKq+eG1XHXXgUnaeQ8nMOUSkMejp2uYn6EtcbnkpMzXvGwMRmp12UGZwc5WA19+uotYdAq9PpfDTD4m6O7CF+apxntyG+OslqlVpHThoEfQ8dlnX2N6Yh41+sXe7ljC8doCjo/2MDExjlIph1wugUQygL/9m7/FjfX72Ns9EvO6xnNkKoVIvIFIzD63nZ1jPHu5D184j34viHa5jrnpGTHe+weHmF2cw5dfPUAmFUNxLI2xJNUtQb2mF2+2MDYxhdOzCj8KfHD7PoJDPx5+8QVm5+aUd1CuV7C2NofpYhqpGFelXCwMcVZu4M3uKWLJnLpxc2PjKBUKWtS+eruN2ZVb+PrJawzaQeTSecnZ+/0q5hYLKE1Esbv7FpfndQSGaexsn2JxYU2euex4ClMzeaSzYYHU73z0fWQz8+i22d0dxdLKLHb3t1CvnmtRVK93EQqmJU883D/F9DxBKpnUE1ycVxGLFPHy1Rt5+uiZY9sBr79sIogbCxnEIz3rrQ0G0O9TBTAmGePZeVXHccD+yV4T8VgCzx9vY7KwgNolQ46A9fUS4okyCkWq1ZTEJZDKez+XYUysbna4AA+iXBvg5eYj7G+KAAAgAElEQVQRHj7ewsTUMpKpcfk+qT5ixkWUYVrVC10zsjYH/Qoa8nX4XO1ifCKJyblxNLst/PTjz/HeB9/A06+eXIPUfByjPvtww/j0i8cIJcfREpN6ijs376BN7369hUQ0gW6rKyb7xsYUFlbjGKCsaysUSqBeC+Cv/upTfPDBn+LN220to2fmZtDtd7Czv4XJqXFs722hN+qjOFESu87vQDECpcKDURSBUAynx0dYXpoTSH279QrVVhfh5BiePnuN927fVXAjswIo/+T9sVY1tcDkxKLuwYFgD7duLyCVCeP73/8HTE7NSGnRrA8wUZpEaSIvKTMTwPkcIHhUUjsBf7iPm2tFTJd8CPnLCk4KMOEbrEJJotsPYf/oEo+fv8b03ApevzrA5PQcpmZKiESHyCT9CPYqyCSS6HVCqNXZxRwB/Al8+fCZSILL6gVOLg5BEcjkVA4Tk5T6MkMBCAdj6Hd9+Pznj3Bj9Q4ujs6QTqWQGc/grHGBSDKBt2/3MVXKY7qYRD7jR3EsKQKF8+ePP/4Eze4QiXQRXz16jfWb65idTmI8z0A3BnNSURLHgy/eIhQYQ7sVRa1OqXADC+tRzMxlNVM9e7qFRjWAZGwKP/zhD/Gnf3ZPMnMGD+7unODx4zeYnV/H148fY219AWvrPM5lvNl8okT1H//wS+THZ5AbK+lrMmNJBEJ9LZPOL9kp29LzIZ2JWQr0kEFWdQx67FolU81KnTncuLkklQmff1TRETDPTM0ZSB3P4u7tBSzOZzEaVDEaEKRauKiSEbzFuWo8bd5CNAt/6f5vBZi++00FUh89uwqZfBdb/iYG1Q2h+EeZ1P8WQSrlvl/t7Qi8kUkV4+AGZ/XauQoD/u5td8UkKASnpyhv1RiwWoIVEgrWMX+ZPKEsmGdhd8BAoqS9LrHXk1NqK+zSe8WEutRek/vy+1Ba4dSFYqGuvZ5iG4cDbZRV30I2hiwCvVbDgX6e0nRdqqR5VV0QjoYij0WwZN52b6CwDAaXENi8+8sDpF5gjhd25PlSeXyDYXtQqdg7ZEmWV6wW2RCmatbr6pLjcEqQpF5TSUbNO8bETDJA1onH6clCq+i3VH+nQl+YCMtuT0oAmcRp22MFlLi0XG43+wwS0vA4kNyXgxFZPK9r1ZJgLWyE74+AS/UZ7Cx03Cg/b0rmKKHjAMugFTI1SmkVK0MWAkrOFQvm+jHJfsYTKQE0ssAKTqLvVf2xSmvS6xmxMmJAYEj7KBlmAiefsV7OR0cgIYm3A3Mczsm6KT3Wq0RS4bwJVCWN1nlnCwAlHztJOY8XGSp+ZjxWhFv8My8pmoCPX8t3ok5V+YSdJ9FV/siD55Yl6mftMB6enY7GzibY8Rpi/Q19qRySHe0jiaEN64bEjM2+Ymtdbq3d9zw20o4RvXV8bTrOvC492bEb7hWu5Ly+tuHT9uCaWb0CB56U25gnAjYO0XYNmuzY88aKhWVQC5OY3wGptlhy/ZcevL7yudpV49VScaHwbhIy7w28mi1MyWoJ+NJ5Xljvp6t6Edh6B6S6ah2+L2X/Oq+ut2B6F0jq+3tyVSXw2oDAe5yAKe8x8rcbSJXj3Ul9DYR7jl5bLeg6E0tv1wk/VM4bVtEUFAtMrziTGelVJYPKhzLZCnUFu0PJz1J+e854lBxrGUDpqb1Pr3xcfm8qFHi8XaUO761c/jHVlxUU5u/lK7H0YVVT0avulCViX7tceDG0qaO6AjGs9NG6wDYO814gGL+Zx3rr/sNnbTSMUjEvqefsVElhP5GQTzI4dsVRgSEZt9d9646tgS3brEil7jHyblEihYxjsk0Z47Gi7nx1nmgtD9w/vF86DO5uy9e2Ga0kyMi7hQwlXmRPeyqht4UVGdRqvSbZJHVZ/GOCcO3jJKfleUmQSvlyG0M/Uyh5lZlPml2mgWFEIDUwjKHX5qLU5Lk67gqSG2AsQ/nhBHK5KOJx1u9YHkDYH9a9HkyBFjtq1/HqetKWBo51tvdrP5egQnfZEVPj+/ZZKp9BZg6hBf7OoCSGJ3Hn5w8QVNXx4NNt+HxZyQxtr9MDguyj9UsOTgZ1YWkBwUhI6fozMzNimAhSM8kCamcNnB+eozA+jkKBktkdBbMwpTOZ5D21j7/5m7/G+spdHO4f6zNaX1vC/NI4guEKguG+5G+VSg+vti/w6MUhJgqLuDg8x/zMnNQxB8dHKE2X8OTFE/TaTUT9PsSpriIgGw5wXq1henFZTBRD6d+7cQ/RQASvnj/D+HhWALvZbWB9fRap8ADTpTRivHUPfTgrt/Di7QlC0SzevNlSGiiZVOYwvNnewdzaTTx68gqdug+l8SlJ74+Ot5RynBsPYW//rWp9/MME+r0QSsVppcbSpzg5PSZwkh6L4Dsf/cCBVC7hI5ieLeHp8yeIhPXgUFJtOJxGPjeBp09faiiemk2iUj3B2WkF8WgJJ6eX2N97i6mZSaUItxpNTJZSuLmUQjbDADnLoGg0Bzg+YpaEH6cnlzqnh6AEnB2oAYz6cUwVF1E+qypN9/btWaQyDWTSfUTDXAQzlXSouYjPE94Ty7UG/KEYEExg76iMz798hXorgGSSg39OgCbCBW+3hXa9Yn2zox7afTKxSfi6VID1MFaMozCVRb3dwE8+/gXu3/8QL568QC4Vx/rSBCbzMV0LDEX6hQOp7WFQ6dDra6to1AiGA0jHsmjX2jg5PsTd2/NYWkugP7wA/H0EA3GUK378+EevsLb+Ad5s7SAUDaIwmUe9Vcb+wa7O49OLM1zUqpJuRAIjhHpN+LnQ8ScQSxQUZHRydISVlXmsLJawufkCtXYPkXQez569wp2Nm7ovly8vtHzmDMF56+DwDOtrd3F8fIxOr4b33l9FZjyKH3zvH1AqTSlQrd0YoVAoodOuS2XF7lHeq7UoAp/hbUQDXdxYLWKqSMVYGYFRG0EtnKg+i6HbD+PotIynLzexsHwTDx++QrE0hbmFGaRSQaSjQ/g7ZxiLxxAKUhocRncYwdCXwPd++AuM5SdxUa3gnGnfYfZfN5FMxK2ibzBCLML5JIaz4zOsL9/A2R77QDPIFsZx1qggFI8raXeimMPsRAKlMT8mi0kO9gJynz14iM4ggFB0DA8fvcL9D++jWAwim2EjgbSTiERSePDgJfyjFIaDtLzvrc4ZVm4lMb+cF554/OgNqpc+pBMzSkj+5reWsLIyo77cna0TPHr4BvNLG/j6yRNJs9c35tDtn+Prp58qPfjF0330OiS6mOobQTDsRyDMaWugcFa2NvKZRvsFw7cW5vKSlJNF9SMhpnt2sYTbt9dUsUPcwMUtw95KhUlsv91FLpvCnVtzYlIxMq83VQpXkl9H7En94/IXfASpE+//1kHqx3/xH3HuQKpnibq2R12r8+x/8xRxwK8FJ70LTr1XbfI25+4ajTB374PfSbrvZaOBL7e2NBwRFNDvYiypCw/hBt6xbBwgeQAt+dJt3BkGQkkvky650dcwz4GWDJexgJKysfeJaaaURpLVdL5SDirG5HhhPcZEKhmSTzgl+F5VZL0T5mGvgb/k9QvTA8lybhcGQiAXYnKr59m6Tg6mh4pDmCeP9VhQjwGOxqJIp9MCMBwWvRAVTx7nDXj8Xf2lrv9U7ytofkMCY/73lXeWssxOV0BGMlkOzgLM1mnKX6yYIItJIMfvqeoU9WY5VtrVzXDg5KnDzjeCaQIJpT/2B/LtEGQwzIXfl5I9AkH+o/fsPE7qUnWgxvyEjqm+8ufKpaPgDjJh5ic06SPPAzJeTQ6BSp40KXLPJb9y4CaAJOvGNFJjEs2zyUGZ7Kkl1FKaTXmEXfBKdHYg1dguB5QFMtXGaMefHjuY/FHyajuS+hlc8xKgqnc0GtHxJxjgLw/YcIhvNNiFyM0spXIGojhger/Ms2nLEDlFPcyn4ZHyQAJhyt96xnrLn0A5aQhx+nK5pFDPrzGVCoSRV9g+56tgGHcM7OdxPW33BU92bn/dMWOqn7hmyPQd+XdtxHVDrpObeD5KTyqr4BoXDnT1WdifCSwpuMkkwFQAEDyR0fY8yRYqZsyXvVbXiez183py5Xd2el7QkNXPWMWSCt0dICNRRMDK+4slg1Oh4aXM8j3bAffOTb5LXXuS5F57RC3l2o4cMbkn0bakbLvWyHjymNgx5ddzr00JqXljDHS7RFrnjxZo03Xxrr/1OgGZpfW83umo5gKGAJLLOnpR6/TkE0j2uEywb8FzlwCV3b6UsOuzdZ+Xd09RkJCWONY3Z93CXO6YR53XFRUJ/LzEsAYjWs6RyeX3IHPDQUTMaW+grTADmAhKGBrEhzB9N7xmheuYpuw8wALLjhz30t15/rJ2hnUM2VRMbEo2k8D0RFG+QW7mrfbFJY4LpPJ0dMeNUgttnK92Oo7BJnYkULXrjNeSfNc6B+yY2b3f3Sfc8X73XHj3uaoj5FkH3EaT+w5PIMtlFo9lrVnHRflSzzlKffUPmaEh2W5LLVedEFnU0FABPPxzgp4gmctBCIFBVH2mgy7vkREl7MpP3TXgWSrm1AsYixIM8MNlh3cHYX9Ufs4++3Al47X3t7zigVSJlx04dSCVdQfsSOVVTsDsJZX5+IwlkxqG38d/omJVKS0MhtJoN0I4P24jFs2h0bYe3Va3jc6AHdG8lmP45OefITue13Kx2+9icmYSxVIJj79+iVy2hHq5g2alg+mJaezsbKlqiAm88/MTSGeDaLcv8Pd/97dYXbyF48NT3X8ocVxeLSAUqSDEYbHPcyyCg9MevvvTJ5iZWcf287co5grKLag2arhx9ybOL08kRx20Whh1WFfEpUIHtU4HkzNzOD69VGLn+sIawgji7ZuXSCaiKNcu0UMbN2/MIeprYHEqh0SIiDyAs4sWnr05RiCSwctXWxjLjmNqclLX1Zu9XcysbuDRk9do1QYojk0glUzgcP8tbtxeRDTWx9n5MU6PLtDrBJBK5DGeK+H4+AipTFS+wFQ2rD7af/iHHyKTnkW7SXWIX4B+e+cNwtERxnJZNBp8P1FMTc7hxz/+Ge6/fwuzC1mUqyc4Ob6UZ49VPycn+4hw+ROM6Hkzng3h9gaVC1RQtVBrtJTu+/DhJt7/4Ns4Py/rnI7GGKA3lBw1Hi6hVJjD4e4xhr0ONjamkcw0EIs0kUtzncFkUgZ+GUjlhVmuVxEIxxBJZtEZhFBr+vHw0RbCkSL6vTDOjiuoXLAeq41UPCwmtj/q62cz4Cg4iilorDCZxuRsHp1hDz//7Evcu/s+njx6grFUDBvLk5gYj2LYYxhSAJ9+SSY1j+4oiL2jI6yvLwukDtp+5JJ5NCtN7G1t4w9+n8wa77N1wM85KIjz8xG++OIIUzPreLu3i3AihOJkDrXGOY5Oj7GyfEMLw2a3g0A4qFooX6uq9PTBKAZ/MIVWq4+9vT2sLi9geaGAN29eoN7pIZ4p4umL19hYWtFiiSFHzWZdV+XszBy++PJr3Ln9oUtTv5CHeXp+HD/58feRTGTRrDOMLYjxXB6br19iampK92bOx3wSUJ3R7zUQ8fewsVzAZNGPcKCCINpSHTABejiKoj+K4OSsiif/H3Xv2SPZmaWJPeG99xFpIn1mGVaRbdjTM6PVStAaQIA+6oP+h7SrH7DSCvoD+rD6uJIAATs7pv10N8kmq0iWzfLpvQ/vvfSc897M7J4eYQWop1cJFIrMioy8ce9733vOedyHbcwv3cWzp+8RS2RQXJhBPOpF2DtC3NPDsFWTwZrN6ccAPjS6Nrx8vSU0XDi96NIgy8g6eE+Jh4fdISadQ/HOcMBtc2JvYx+xSAK56Wk0Bn24fEG8o5444kc26UQ6NkYhG0TA7ZHnyMu3G9Kk0mn61ds9fO/TTxCLM3Me4vrOfHsiqU+evMZk5IfdFkOp1ECtdYp7301jYSkjx/3k69e4PBsgnVjEwcE+cgUnVtdmkU0XsL97gd98+QoLS/fw5s07TE1lcefeHCa2Bt6+f4a7d9dQLQ3QabMW8MmwrtluYjBuSO/gC4SF1UTzQg4kfT4b5uaT2N76gLPTCvzepAxZTi641ul1wmc4JTIOoWvHYylsvt8ShgfdfYvFEGBrSgSN20kkbiD0dQEazDPLalLhicKR+4doUv8Vyuvvr+VX+vC9YYJJ73XbNMkyTvrdCJr/mJvUUrOFx5vbQv2kw6hk4kkjSqdZtfsn7cbSVSmCemPYc+3EScMKoWeTpktDB80/ZaOqJ426Qg98JrpGKEtSEDNqRh1NxThGkAmlDUr5LSNsfXiLqRKD4SXTsy/Nm0TM+Il6MtickxCNWpEmxUP0Vosgy1WXzUiXofSMDJGJraKdFlJJtJKvJRrGJtVyDrayVMUUhyveaKFUG6VUSzYj2s9ohI8geYJMKRWXiCdf6/OoXpE5oSwo282WNEl0oyWyKtHt1E2ZyIvb2ZpCNSXVVgpwNqp+aYqIlPJz89rwRuFxSwMjDaoatQhBUzRzN02iHDuNiAzaICiRRV/g+9HNlyYkmn4iQwg2o6QwksJLY6cBi3OiOKR18g9dTyXixybTQzaYnChqVihNZHqKfrOsEtdgNhFqIiSOqw7NF5VjYp6uUKZd0lQLqiQmQKT2TuT3q5krUXuXGEuxudesK4OcCb1YjWAs+iOL9QFzsQxFWvIlwRgZg8Aa46jbBbfQpklZpKZZ6Kpj0fHyXtGMWifo2Gs5+PJzC0on+Y+m/ZUcLTaHioZYKKoOM9RdTvSDJkeUNb+sMdEXq/uyFPHm7bSUV6OZ6y9pcowu9XqDMtE1quKT36z6JA6b9Z6zmiYZGpGubrIq1cxM6cGiDZcBk/7hz1ro323WgKJjxpVYaLCaIyvIny45o4HUwZeiw/y+ooI6FDAImzFLsoYp4tRrhioWsmzpLS2tpdzT4nCtQy5GM4npGRFWOtJyEkpWhiCpqsEWaj4HPEbLrfe2Ns9WxBORepVFMA9V5QN2agF5H7fVvZpRW6R3sZnU7tQYqlGT6LSLFlVioowNlaK4BjE0mbssaVQ+wCgvpd+yEZYZk+jYdd7ENU8NOCnvFl1a0VRGU/VRrdYl5oK09Rab1E5P9Ieiv2UDbDWpdP5kJJScA2W8iHZfuAljoYA7bfx7LJPlxbkZ5PMZWSdyz49HsicQGZfHpGgqlcYtPbrRO+vClE+gmlC5t9XBnfeUhZwKIirIv1LTreGCPoJvvqzzpm9r9EHigaDuv2zFeQ/JMU4m4pNQa9REe8TcYfU80CZVqJBC+SfVegC7c4zuoG3czJ3wugJwMltv4MKo50C3NcKgy/VLxJqO6V3R4M5O5bG6WkQgwFutpwNYfuKhGqRdu0gbBkVx1qdNuTFxIh9PBrQ2HgfXAGUYitLqnc9ni1dD720+jEcOUNky7I7g5TCYNiydMZrMECWzaNRT6YxEvflgQxDNphu/+fIZEom8yEg6/SaK8wVMzebx2WefIRCIoNclCmhHMpnD1cW5RLIw7mNmJoVozIV6/QxffPYrLM7dwfHRuTymV1bnMDsXg9tbh8fLmB47Bn0vDs+6+MUX71CYXkW73EA+lZXPcXp5iexUFo+/eYTJuA+PDfBzH3W70RsNRJeaF3OnrkTH3Fu+C6/ThY2Nt4jHQ6g1yxiMWnjwYB6JwAiJoBMe8asASpUetg6rcLqj2Ng8ECSVLrCkgW8f7mN6ZRnrrzcxHjoRDsRkL2s2ymK80x/WBPXrdwfoteleG0IqmcfJ6Qn8QZcYtISiHsQTbFI/QyRUQLsFtFo9cZ3ntRsMG8hkU6hX6XFgQ2G6iN988Qgff3IXxYUErkonOD0tIxmfE+rluw+vJSeV54U5j7PTSUzlnQgEbHB7HfiwsYn19Q1xZLbZfdja2oHH5xXNMNcs463adQeWFu4KkspIvocP5pHO2hAO9eBzNGAb1mGjbpoDVi4ah01M3pija/f44PCG4fal8b/97z/GoB+A0xmF3xNGNpUR9CgZZ13kkqzR07OqOFxjwOetA5G4G6lsGJ1RD4+/fY67dx7gw5v3SIQDWF3MIZfyCho7HNnx9ZNXQvftw4HjizMxrmnU6ug3x4gGkmhXuzjaPcCf/9kDpDNjeLx0x2Xd6UClCnz11QHmFu9j+3AP7oAD2ekk2v2GuOkWMgs4PyfVtSKUX8dkAHufZmWMB4sgHMvB6fbj4vxCzI0WZtPY3P6AVn+IYCyL92wMp4toN5sYDjriYu7z+xCLJ8X5dyq/oN4WowZm5mKYWyjgV7/8mQxBGvUhmo0RopE4GvWqrON0MivU/Fa3hd6Qa6EFN3pYW8ygkHHC62zAaWP8GCO36KHhw9jmxel5FU/X32D1zkM8pxN3dkqYD5GQCyHvEDFPC4N2RZoqlzeEscOHUr2HZ682MLR50OpOUK130enT5McucgeJFaT+v080cCwZstwgx+0hZqaKyBSmUO8P4A1GsblxgFQijGzSjmS0j0zKC4fxbHm6/g6dgRM2F42m9vDpp99BIjlBKMgmlQNuDlqcePb8JTCm/jQp9PRK4wTf+9M5FOeplbfh6ZN34u6bjM6hUikhkRmhOJdDNj2F/d0rfPHFcywsfCS5tHS+pnlSt1fCy1ffYmoqj/dvjmSPGg7pZzHAiA2kV30SorEMPJ6wSA1D4SCCYRs+ejCF0aCNx4+e49X6HlaW7yJXSGmMW7UmrCSvxy9DR8oDNje2xd33/v0pzM1zmKgmVy4nAQeGyFKuNhbTPhlysmFlTfkPhqT+K5RfffitZ6I8I61m1DKZ/V133/+QJtV6zFqT4T8WknpZb+KXbzbE9MXSmbLhYbPKTy6aJ6Fp0nXTOGtqnWvofFq0WnmQLMgYjUFzH0YliJZPzEUU0WR0iBazOkVWJFULZsv1lPpTmTSL3knRVDVwUjqcDM0lAoQ0GkaI+DV6ocfGjQ52Gh3CjdNCxKxpAjdmhhhzIs0mVCNGtKDlIpf4EhZsppnm+/KP1Yhq8aRFpfU9pbVpYyCyIivGRSIJHBpF4iQlUEPutQmggF01pap75GfRc0TNFU+xZAWacyRFzrXbpmm2DHLAxk4ibVlm0XiGZi8GCZfzZh2PNKk8blL5iFqqURYLfWmSjAkP1wERP9FvkuIraKcNDm6ibDQdbFQVqZHzQ3MYUpFM40o0l02foK6GhswGzk1amURLaGvFWAU2Qm6nA16az7DBEzfc2666nBIr0iLNgnBvVahs6VK55jgMEQMjQ68VVFK0cNINyfmwGndZP1zTgkiJJ6ZeT0P/tBBw6xpbtS+PS7JPnQ55SLXaLaFkWhpmQe1NXIbQaMUgzGh7pVexinCj85SJhpl6yZq6yXC01vftiBvRk/xWTIxqbrnm9fL9tiuvQs8WlVhjuy2jJGlSrxvTG4SVhRpNnCyduGVso4MCHSpYzYM2qfra39U/WAwC3T9U66jnU4tsbfzGgjTK32QX6B2uQwir37DQU4sLKcMh1c3rEEaHROL8fh1Po3uLIKrGvdof8AvzgOufFFg607JJVbquMXUz/y2eY2aD5nvQWbdB5J1rxekWF0qadfAe5v3J38/pMv+wQSTiORCdJ6ULHIIpFZeO2myCOVRisSAmYeZz0TBJBiZmeOfmfSYmbGQLGLRSPrOua/Z/4pjMPYWDA8Y9jVTTS406o246vb6EyzMuodkimkrTFaUEi0RAEPob7a/H7YFbYpQU31VAUmNmiMpQh2qfDBEJ+rA0X8TiYlHyRNmdDMaqdTVyV6F5WtpgHQQZVFRcuw2qankMyDNANdPyWstVXJ4lpEbrnn/tS3BrD9ZhoaLCagZntNnGaIx4Oc+R5PByuDYcyrRdmlQHKXhc4bxeXBMcDPLaszmklGCEdrcpa9ftdMPH7LuRC5O+C/Yx80xdwMgha5jZtEL3t9kknmd5eRo+3wS9bl32X6+bA08yfYeShawfSa9lccbISgxLQ8RzPIF2NYvRv/XukGGOFNt+2J1BjEcutBtDMeeplWqYTWfgcdAllOdbG9ThpCsDwomNtExSLiPotMP49usPmt1YKqPRKePOvSIWV6fx7//yLyROo94YioYvGIxjZWUZ+3tbyGQS4oYZDjvQ7V7h+bMnWJxbw872oewtd+4sIlcIwRdowuujNsKFZtOOveMWnr89h8+fxrDRRjIaEwZWuVbHyt07+OrRl0in4kiE/Ai4dUhWqtVwcnGFcDyLWr0jTcb9lTvgvfH6zTryhbRo7uqNS3z3k2UUc3547F34JcbLhctSB283L+D2JbG1dSgZ3ulMCt1+B1uHe5hZWcX6u00EfTQnCqLdbIvsJBYLoFI5FZMZn8eHfpf3rg35/KxoDH1+B5KZMMJRLxLJMH7+i18jHMyj1RyjWm4g4Pcjl0+i1WGmahjVakPieTKZKbx5+14a+VwhiHqzhFKpBZ8rg4P9U7Q7dQRCPoQjcWmYO+0K7t3NIh7zodVu4ODwGJcXNQSCcZTKDRm6hSIhRKIhBAI+DHsTPPvmA5YX76J0XsFg0MGdOzNIpoB4ZAC/sw4H8ynlJuX164mhFp/pNDbsU1duc+HwpI6DwypCwRlUK335/Pfv3EEw6EHApxT/aq2H8/M2ri5aGPeZRe+RSB42qTQs+/bFK6yt3sO71++QDAdwZymPXNpnkFQbHj9ZhysQR2/iwNH5Ge59tIKryytg4EDYG0ev3kfp/AKffLyMfJ5suY5oBic25ko78bOfv8bd+z/Ah50t2DyQJrUzbODk+BSFzJyYMfUnEyTTSYSDXrhHXclJvbxqY2L3w+mmJvVSmtS5mRS2tjfQGowRimfFjXo2P41GtSpOspGIX7I43W4vXr/ZRDo1I1maY1sb9x7MStzQj3/811iYX5KopaODS4SCERSL0zg5OkIhNyNACmUG1WZJ9MNuxrEs5TGdc8PnakrjQ1Mi8bmER5BRIqnfPH2Bew+/h8eP3yCTmcb84jxiEQ/iIcA1PofbQbbcBF+m+yEAACAASURBVAPS/Z0+dEY2PHryEtFUDmcXVZQrbWnWAoEQyPxRiUZXho1+jwutegt+7k29EeLRBOxuH3aOzzG2e7C7e4KpXBJTOTdSsSFSCTdGvS48Pj+++mYdrY4dLm8C66928emn30U2R1duzbFnjjOX2fr6W0Ip8LjTuLio4qp8hE//fBmFmaTE8nx4d4jK5QBedxL1egl3HiSQSgcRDsZxfFDF02cbmJ2+I2ZWbFKLc3m0O2VsbL5BcXYOz56S9ZEWMye6P7v9Dnj8wPnFJQYDNzod1vY2yTYORx24/1EWDlsf1Uob+7slrL/awMrSAi6urgTg4jCBzBTKd1LJNA72DpBOhfDw41nMLZC2XMZ4TDSVww/WsDowtxvDVM0LH8PmjfyD0H0f/bf/g0FSb49uf7tJtQCD20DGfxDd9z+WJvWsWsdfP3uDUqkk9AZr6i2NCgs9PvQNDUyKLgv/MQYtbAakWDVGQUTa+D0im1aGm+WKq2YsSrcTFEFcRNUSncWbuG6K8y4bJzbFLNws1MREHEixoi6P/D0SdQKgVmcANDczaqbUlMmKUrEKZn6WHovJXld+L4192Bhq00vKmqIXkgVrYneEQkt9lkWDNSY7FrppDRlYrPNLnTO1UOJ7B/wBoTjzmC2jJ+ohWUwRgVFEuC+v9fsD8nu7EgZvUASbNpNidETUkDQ1ZoBSEAfI9J70NGmGJEfPmOjcaqIVJTMiSOPMzKMVnMQ0cMqZ1cbbQqqklWTOIAvl3kA2UTuRbLdbCmM2eUSz2aQSbW8K2jOUQkwo4WwISCUbELFU/R+1rqQ7siEVFI+EOX6PWl5DkWYza5nzsCC7NsExiAjXGMveESnCNE2SPFLVfipVnGvMFKxm05Bm/LbA/VbWppVXy0mYNgqW5lnjeWTI4nbD66WLsF2QU9InFY1RJI5/iD5pNq7eOzJ0EMRMSmltUuXIjb7VUCKtZlizP/Ua3PzNotQMQMQnW3mTtykcitSqmZBquPUuFZ9V6bYMxdg07cKYNi7aquA16JehAVuaZTlW47gqiBcNqIQ+op9FXarZpN4cjx6eUoZ5vtVISJFgpS1bBuLaYGp2sYn0EeGc7h8WQib31C22gp5K48TK9zI/a5lKWa6/ltacnQGHDsFQQKhOpL0z9FzQVObwihbfeZ3bKTRum9Lw+d+8DrVaA1dlBqnXZFgSDIQQjcYkcoZfvP9Y8PX6jD/SjF4Z0rm9Mpzje/FeYTYxB2+yzoXqrzRY3tfi1CuEAD2XHrOO2fwZoaU25RM2vDogEhoXhy/isMumnHRfxn/xePqiYSf9s15vSnRGq0OZAOnDbKpU3ygRLWKqRMdLyiY85t7Rpmg4oBs2s2DVDINUwVDAg6X5WdxdWxVTJTIQaFpCtPLG3cuiZhtKurghWs8J3c/Uc0DZBOI8algo/J4Yehn6ARsuuaeUdS39mrX2ZMkYX4FrB3ozneGaEMTeoKlcj9yLqEsl5ZkxMxw8USdGjTmRQq+L2mNG0IwkbJ46Ja4BMjlcDo2YGLRtsI/ccNq8cEyo1aPT8VCuJV1p89mkGCe5nIxXUsSC94RQ2SWz1LottVtfLHIvtyQXvJbqw0D0VJtUan6ZJazZyOOxAy53CHZ7CJVKB0f7l6hWOmiUGygkEiikk6LBGk8YU9aEjUYmYrbkxXgURKPqxvEh0G6RbRLG2cU5esMG1u5PY2Y+hb/50V8gFImhyib1vIlwJIVsNo1a5UponWzi0mkaJwHffvMYs1MLOD2+EDbW/NwU5hczcHnq8HhYrHpxctrAzn4VY1cal5cNDBoNTOUy4jB6elHBd77/KX792eeYmc5hJh9HIswhjh2nFyW829xDJFHA1RUNS8b4+O4d2a9ev36FbCGL8/IZ6s0rfO+TFWRijmsk1Ta2C5L6bvsC/kAGL1++QyqdlXzXTr+NHaH7LuPFmw8I+mMI+aKS8crnBGODut0awmyY/V55nvV6Y6RTBVyVrhCJ+hBPBuDx2ZHJJfDjn/wCtjENbKg/hqBTLtdEI2oifs3U7I6QSGTw5NsX+OjjNRRmoihXz8V8K+At4O2bTaTSEdlDJGs8EMTezns8ZJxNzGfiqMqoVBmB4ZahMNGhXC6LaCwka4rN5MsnG0gnCjg7ORe2yP37c/D4WshnnXCjAgxrMhwm0iUUddk/bEqLt9vR6A7x+Jt3SGUXUKtxoGVHJBRFPpNAKhGE19OXfaxU7uHicoRyqS8UXQICsaQPyWxYEPD1NxtYWFjB1odNRANerC1mMZMPSQRNvdHGyzcbcAbiaA0gdN+79+5g0BuK4VPEF8WwM8TZ0ZEY1swW6WvShMPJe8ONi8shPv98G2t3P8XO4QEcHgfSBUVSj4+OkU3mcXF+KQyT4uIc0omINKm9Vgf7ByU0OjroqZQrmJudQnE6iZ3dLbR6Q3jDKbx5u4FMPCVmUaRzhoJ+ZHM5BINhPH3+GolYHuVKBXAOcP/hHGJxH/7mR3+JpcVVVMsdHOyeSYRQOpOQrTubzsHj8cu+c1k5l5xPv3OC5fk0CikXAt4OPK4xxj3uQ9yfnbAxx/WqgkffPMV/+p/9c/zsZ48Qj+ewtLKERCKAsH8Et70Mu22Aep059NxEfXAFQnj55i3cAT86/SGqVf6DCwvz80gmg5JlOuw34LANEfQF0Kp24aI7+JgGox40e0NsHZyiO7Tj6OAK2XQM+YwLqfgQmYRHKN9efwiPvl4XF2ii7i9ebOOjhx9hcSGCYJBjwb4y5JxOPH78BHZHCMN+QFBmh2uCjz4pIhQNYPPDnlCj202bxDSRlTC3TO2oD35vCEf7JTx/voVCYQ3v329hcUmzZ1utGrY2P2BxcRW/+uU3WFpYQWEmDV/QhnDcI8ZJ1POeHDVRuupjNLQjFA4gmfJhdS0Op2OATmuIs9MWXr3aRDQSQqVaQSgUlQFRrzvEyfE5ijNzkjGbSoVx934e09NeuNwd9HtVOX9u1ghiiDoSt18dsRtQyBuGPfux1eb9wf5mk1ohknqbSXcLSbVqRa3LbhrZv9Okygv/nsP8YyOpJ5Ua/t03L1EulTWfkmY5og3SolIKDxbVghApKsoHLf+NfHbRDTpNQax8UDESYbMoMR8mC/W2xk81YVa2qDqOio6T9FuXFm88FqIdnJKzsBNI3aIPGvcMN2ludic6XY02cdo0CkKzKW9QVKsJsGIZ2ECxcPUHAoIcSPFnslFJs+XrhEZM/r6YmlioLx9CzMJsydXkaywzJXHoNCiPGjPxMznh81IDcGP0xJ+Vn59AprR8Dd9DzJZ8AXnQk442oBU9sz6FFszJOPU9jI6ZSAHL88TCn857pK4KrZlmE0RkTJyK0KwN8qxNjVmEhg5KkyW+r4GwFFE0dENpomn85HQK3ZBGDsMeI3CcsHs9QqWjlb+YZ0mTqvRGoilWFmTHQqfpGErDpCFdmEmdciNIPa3PCy8p4BLVwoKJDyO6F7oMtMfjd+saJHLEYxPHaEVY1InYK07CFvqpKLeefzEXkrWjhkNqhaMGOaJ9uzZlMW2kQXFYngs1VfIT1QhLtKuAGtCIuJ6aW5u4f1pIqkUbtdAgdc5lAyRKU9XcmbWrQwNF4RQ11eGC5t4aTqylEzZN4LU+21BshTIsOlMizXJHSuNlxafoj99oVVncXeewCgXfNLEWeiXxM4pbWeZi0hRIjiuprTY4pMg2aJeVpSt/W9miSu23BlxqmKSZOMqfYFNGhPCGDSFzBEH0rAzWGx2qxVq47aJtNa0WcmrtoVzHygQm/VR13jTl4j1ECh4zRdkQclDFQQOPSYzVhIpuHH7NEMFCoCX+qT8QJLVebwiFVr14uMeoDpT3qur0NV+UZmdenx/BIBGOgLyWg6lWoyFDJro+c1DD80zGChE4FuBi7iaDpqHc4xxyqD2WDk6E2TKCIKW810QHLqZFmjHKgRrzQDttpRuLoV1vgEaD4eYN0eboSiQ9StFH3uPSvFESIC7C3H9J96WW2yGO4MN+T7MViaYO+4iE/NKkrq0uIZWKCzI9GKs85IZdYvYas56ta6RTXeOoa1zUlfKrzwFhpBh03pJJCAVYTML0mnKnlXvO3BfX68HqYo0Uw6L4Srttsr15jWrNulDfGMXi9NBsTRk7qtagxwAzaRXNZMMoWw54bTwkg4lh0qjHRpXZi3aMKHfgAGA4RDwexNLirDSpdPClltByU+d5tb6uUWa7DatFft+6T3msSv3VJpWFua5n3jsutw+9Lp8tQTidEZyf1/H+7S7KpY7EqPSbjMjIYnaGhTHQG9TgoGGOnSgs0Y0A6hU3Xjw7Rya9glZziEazDq9/gpmFOKaKcfy7v/g/EYnH0e46UG3SBCaPZpNNWwC1egU+rwuzs2lEYi68fPEUoUAEjWpT9i9SwNfuzMDhbMDl5nDUg53dc+zslzG78DHevH4vVMe5mWl0u0PsHZxjZe0j/Oarx5ibzWN+OoF0glEZHpSrLbx4vYlYchZHx5fotdv45P6auNa/XH+Nmfk5XJQvcXF5jDtrs5gvhJFLBOCUPd+Gs4sGnr7cwczcXTx7ti5mNnQE7Q272D7YQ2ZuAW83dxAJJhEJxjHsKyK+t7sNv88tjT51r2QqdTsDJBI5nJ2dIRh2I5EKwBtwStP7V3/1EzRqZG14EPSFkYiF0WnXsLCUEzT29PRMdOrMnv3i88f4wQ+/i6nZmBz35UUD0VARr9bfYX5hSqRIHLyz9jg/PUKcuZjpmKz3cqUmOlSH0yvZoNTRZXMphMJ+ccrnMT55/AbThTmp5zhU4rWIxMZIJe3w2KoY9aqkEcHjDEr2b7PVod8YJrzXR2Oclxt4/W4PhdlVbG0dSzbowvwcfB4bknGeCzpZd1GqDHF2QeR4hGFXBy/MxU3mIhJB8+rtJoqzC9jd2pFs4NXFLOano1LcEwWmIZArGEe9O8HhyTkePHgIj8uPg51D+JxEXMc4Pz7CymIWc4s++PwDeLwO0bMeHTfx+PEhlsQ4aR+egE8o4/VWTWjpuXQaZ2enkoE5tzgnlFX3sCvDhsOjEhotypEmcl2Wl4qYn0ljd3cLnSHgCsQkPqeQzMLJKDmhUwclEiWZyuDR46dIxKdkPx3beli+M4V4wodf//pvUSjM4uKsipPDS0Ul7SPMz80hGooJQtdot3BeukCv10LQY8fiTArZhAMBTwdeN+n6jOfhs9wLOLw4uyrjm2fP8eDhn+Cbb97B7Qljfn4edAz3+8eiZR2Oejg6quGUZlojOzxBP2xuO6rNqsjZavU2rq4q+MGn30My6ZMc0vGwjtGgBfvYgcplB0FvEH6fV54F1WYXuycX6PRtODygaVoU+TTjZybIEgnv98Rc7dWbHZTrfO6EsbtXQSwRw/17eUQiNH3uw8uBtsuJX/7qc0QjOZRKNO50IpfPyh4TDIXw+NEzRCIZcdrdeL+Fu/fnkSkMkUx74XF5sbt9iufPuY4+EkR2YWkW8wuz6LRb2NrcFaruz37yG6wsL4sRUyg6RjTpwdjRk6imrQ8VXJzxueSG1+dGOhPEvXtpeNxjnBxd4XC/Cj72zs6P5FiLc/PIZAtidPX0yQsZOhBVZ7bs3XtTmJrxwx8Yodeu8AkqNlek+bJP4UBDm1RN1bBJk/qHd/d99N/9j3+nSb3uNa2+04oQNA8fIdj9Lt33/6mNtrrbP1YEzUmpin//+LnoAbS5USREJ9daGNGZlxN3C9ES91RVtV3Taa+NYUyBw4gUTuatKA9FUrRotlAKRWe0QGGzK0YtLDxEs8eJjFHcifsrF4GiDNRm8Ri9fj+6g6FkUxJJc9sdgnY5pdG1DF4U0eEm3pbiVHWItNEmBZCFIQs2iYWhqc9oKN+ztJ7UQ1mmJiyUm/WG0HPZDPM12mSMDA1Sg+vZjPD7qokjSsymUp17m82m5IOyAI2EIvI3C19teunOyOJSm2A5P0TkjFbORgrXhDlwqgPkZ+l02kIZ5pcv4L9utklPY+EtaILRNGrurTbkpBfy2Fh6ieZLoluoJyXtmVEFjG5QBJiNO11u2XyKyYxLG8d2syNNGwtlXqoeTV1M9A8ffBTtExXm+0nmotGiEr1gkxoOBRH0c1rNoiQgDTA3VlklRI4Zh8IIG4HfVFfG/6Tm2TKm0kGIan+vkWDpzowJicSfKK1X1q3k6OpnlVcYYxwWWFyjUiCb4+A6Epdf6gKlGe9eR3Nw/fFY+cdCb61m9Zr6arSb7OBEZs1DNPme6u9q6R9JqdQm1UKxNcZQ6dDW++u9abSgwkDQplS8adk4snyX4pZnUKNLTGql2UBVt6cjJkV1paG2TJbkOLXhtNpFy05VTJeIxpjIIstA6QbR1WZW9gxDu5VYI9K+DcCmQxyuWzVlE7RYeqUbN19FwG8iY3R/VGqwahw1x1jvScWlVcdoBhNyfvla06QOB1LwRaPM7XViJEZXdMOk1o/TY+amuqUIlCZLaPLW71Ca6DUiTGMiDmTEubch15Ja9h417uLsyteroQjXUDgUQTQSlbU66PfQatTlvMbCIaEEsikT5oOh1wuN15imiYEYj8tlnH9Fl69h7XSt5VBO7jc690pzzOMYCA1dUFQ2qV2l3dM4qcV4B8PgIESo506bXw636PhLXaXsO06XNNg0kpHhnUFSB722HHM2ncDK4hyKM9OCHHa6pL0rNVkdlfXayDqypCHm/rTo6rxsInsQt3dqgvUeuY4YswY0RFWNiVmvr/sco2g4pLOyoXVtsNG03L91LaihFhtNpUPzgPg5OTVno8rhqptWsEIN5u/mwQ7EvZjH0Wo1ZG/lU9Ht9sNhJxLpxrBnw6hPr1A3fA4PPA5WmBzwjhGLBpDOxhAIeiRqQnnP1D+rTpbPBA4UuUbEv8Fux2rRklgro0HvWVLYeRLVDED+RXSlXrSbND/yw+2Kol4fYmvjCJubx1iYXcLe1q48LxYMNW6MNuDowemxS55rswF02z58eHuFWHQal1dleLxO5ApRpPIBzM4n8W/+zf+KSDSJwciHTs+FfH4atVoJ4XAQ52ek7HowO5OFyz3E+fkxWs02uu2uRHylUnSCziMQUkMfohg7Oyc4OCphqriGly+eYyoTxnQuLYZCR8dlhKOMsXiD5cVZzOTDSMXciESC6A3sePpyA6HoNHb3TtFu1PGdB2tSCL5+t4mZ+UVcVavY2tlALOzBf/KD+0jH/JIRTjOz3b0z/OzX3+LTP/nH2N7alTXNJpqD77ebG0hMF7F3eIpUMiuNRLdD5/0unj95hkwmKdrLWIxa1BgqlSryuSI2NjbgdI2RzUclszKRjOMv2aTWh3DZ/Qj6gogGAwj4HJhbzMDpnGB7exv1egeFqSK+fvwMn/7gE2TyIZTK5yhfteD3FvDqlTapvoBHpVWUMjkdONzdwcL8Arw+HyqVGqoVan19wrjg749EtVnl66vlOn7180f4/vd/KIM4Us3n5tKYnonA520j4u9h2K1IFJLHGYDT4UWz3Yfd4WZUMs7LVewdXcDmDqLTIzuti1AohKmpDOIxxqqR4XYle1a1acfp+QQnJy3RpHJfSOciSOfj6Az7eL7+DgsLy9ii8UzAgztsNqcikmHbavfx/PV7aVIpNT44usD3vvcn8HuC+PD2A4bdoer8W22kkz4Upt3I5KmFZc75GGfnbXzz9T4Wlh7g1bt3CIZDmCnO4Kp8iXargUI2icPDPTjcvAZFxCMBeJhtCbusw3YH6PdH2NraxsMHdzE/nRJN6tDmEuOkH/3kb7FaXEK/3UaSmsxMEtFoFLFYCp9/8RjZ7DwqtQb6oxYWlvOCpH775GvEYnEc7V/g8qyK6cIUvF4H5ouz8HspiXCg3mrh5PwcnW4bIbcDS3NZ5BJO+FyMCxqg36YLtwNuTwA2pxeVRgtbu/uo1gkAeNFsDpFMpnD37jJiCWrRKzI83dg4x95uGfUWM5BH+MGffR/7J7uyRhjBwtijP/3THyCdCSCZIIuH3gRVVC6r2N++QiwcRyoZFep4azDE/umVmCLtbJ0jl0mhkPYiFZ8gl/JjTP8NlxenF3Vs75VwVRnD6UhIlNTDh7NIZ3wI++3wue2CuP/q17/B3NwaTk7q6PUcKC7MIxR2o1DI4TdfPocNftHhXl1c4e5HRUzNuBCJKeCzvXmI9VfbWFn+BF9+9RjzizNYXp4X5t7Whz0sLt7Foy+fY3o6j+liCNHkEOEEkyi6aNQG2Nls4eqcAz7KWJxIJH1yjESfd7eOcXJUht8XwouXX2NxeQ5Ly0uIx5Mol2t49OgJlhbv4OWLt0jEo/jkkyXMFKMYTRpo1i4x6HXgddkRkEg7ml+ZyDAxOxwK3deR+8PnpEqT+vqDSmL+HjT1t1FWrQn/f9WkcmP66dfP0Wm1ruMt+BDVMbvkBahrqlDwFFllMaxNgRaXbGA1R1En3KTBEeFicSbOsyxehE6lla7qV9VKX8xlXOokS0Mf0vBY/bFI87AQER2f6iZZYIvukqiDaZbqzbZoTImWKCpiDHeslpiUQ+NuxsJFC2mb/DzRXha5RDKIntKllcdJ0yT+oebMoj0LYtIf4OryUopcomvcwC2tqVAuTXarIL+GpmjRPvmZ+XOtZkuMhug0yiJUiktO0MSIhfRQFjKk/rFJV72uh40SX8ec1B5F24qw8rySusgGkkWiIL8OZqmxEFIzGMkxFcOam6gdNqL8PERqxdGVpTMphIzLoLkTrzFp0HyvAR3uelIY02FECmc2pHLO2PxRv0UdsB29dg/NWl1Q1ZHNjq44SvZlOsxCnoUkzRw4jGA0SzDIBlWbVKLITiKq8gBmrAKELjyW9WOaKjN4oG2+1+uXQYOiLYqe8f2tRk+aT1MhW4MEafCIOhojL0H7BMHUYp1sAWl4JedWghPlXHa7baFbaaOrhTQLa402YtK5shxvmy5JYWzFmLCh5EGyCh8pIiy0P0sLa1GsjX25RaGVSJ5bpl9iOGMyblVbarJPDfKpDAc1DbAovla7buWzWhpIzQJVJNWavN36sWsaJqcCN5ucrkmlFBvKpZX/ekugbyFqpJCqKZJSdK1jGQ9NAzHUZlDck3nv3KI/s/HQc31DvSb6LfeVNKqWBvVGJ39NC5YGwHgeDweCZsaiEWmELMRT3skcMz+fGiTdNFiSAU3qunEkpqsum2txVx6OxTXXQuI5hLGQSXG6NZRfZjYHAwFZ60RQex0WI3bEomEZ0lhsAPn9RkfOe5+NMjWaipRbMgKDJrJEH9mMy+9AMqlFC0sEVfKXVZPa7nRlGMa9smOov2xi9b7Qhpx8ezaJbNDaso/0VKvuciMQ8CMaiYj5HIuNbqshLtzhoB/FmSksFGfkc1DDJ0gy43KM07eFelsDDLnuZh1ZjuZme75GTXle2HiKnukWQsp7Qc4FNeikHEuTajlLa4apPB9kEMK9QNeLfil19no8amNM1hD1Zh2NtjpA2sgC4no2WlSin9Rt8X7h5+aXy+WD10vTDLcgj316+PTtGA8m9MeBc2IXHWgsEsJUIYNoPCBxL2oORZlG79oN2zo2480sz8CVGR0OaCeqxyP7mTSnBkmXG06zUBnhYXcEMGFURc+F05Mqvnn8EsFAAsFAHKWrmvze+cVZJJNEtqoIhnxot/o42D/H6Wkd2fSSmPycnR8jGHJjcXkKc4s5hCN+/Nt/+3/A70ug3/eg3bJLtEYsztzCfXTbNIlzIRoNCg2u32+hVqvI/khnfV5nFvVLK1OIxah97WFn9wgnZ1fiJPzhw2sszzF6IyHHc3HVQSyWx7dPnolr8NJcEpkEaXV2dLs2fPH4JULhGRwdX2E07OFPP30ovhbdIXByQS1tH/VmE1cXp1iZy+H+2iICbqewjo5OrvDs9RbmFlZxdnYhg6ri9JTITNbfvkc8P4s3G6T7RZFKJCU/slpt4cO790gkkuJmzKFDLBbE8fExZqdXcHhwgEjMi5m5DEKRgAwbfvzjX8DlDCKZyMM2HKN2eSmfhbRnt9eGD+83USk3MDOzgEdffYs791ZRnEuh1ijj5LiM0SAsOakPH65ifoF6xxKOjk8Qiyew+WEH8/NLCLOJ7g7QbDTlWX9wsIvF5RlMTROt9aJWq2L9xTt0mmNkswU06zVEo37cfzCP84ttFKfDyMT44K5h1O1KrAxR7mabLtde0M7j4PQSu0dnWFi8h3cfNuELhkXLl0wGkM8GYbfX0WmfyTJtdj04Ph0LGuW2h+SZkEgHkWKTOhjg2fpbrK3cw+b7DaH7MoJmKuOHHWy4xvjy66dwB+No9mzY2TvD97/7Q6Tiaexs74k22EvXYDvrry7C4TFm5jNCKa43OqhWBzg96SKezGH/+ACxRFQQuqvLCzTqFcRjfuztbcEf9GPt3ioSsSB8YKYz8H5jH+Vqj7uI6ErJBimkQ1h/9QK9iR2J7Cy+/vYZZtLToFw9k4oIksa6kk7qP/rRrzA1vSzxYowFWrtfFKfnzz77W9Gs1itd1Mot2TsXF6cl1igRTUgtc3J+ib2jI4kfDHvZuE9hKuNFwN0VbSmRXr5HpdYEbSV9oQh6ozG++PIpwmEOas6EvfPd73yMxZVZ0cw/X3+L8tUAJOdxQBnPBJFMhbF7uIl4nPfYEK/Xt3BndRXf//5dTNCAx00KbBOnx2egOfDu9i4S8RCmZrJw+n0oNTpwemOiF82mU0hGHAh62kjFvMLwYa3W7tvw+u0B9o+amJ6+jxcvX2HtzhTm59JiroVBDwf7B2KclMlO4fDoEm6PHw+/8x0ZrORzYXz11SYqlSFGA8pK+phfzGFmNgCPXzO7D/aO8X5jB9OzS3ix/gIrK3O4d3cF7VYPT795hVyuiHevdzEzm8XUrA+RZBeRBPf8Lhr1Efa2uihdcMjrhdvrkmznqakIDvZ30Wr04fdx+FRCrXGKhx/fEVYCa/7LyxK+/Opb3L3zMZ4/yqh3zwAAIABJREFUpUFbAh99tCzMke2tt9jZ+oCrq1OsLEzj/p1FRMMBhANeNXql2y+Zov4InPk/fJP6+F/8699L99XyRmuHm/rNEp79nibVov9ZD+bbf/+xkdRKvYknbzauKYwssESLZcWOsODTilTjI5irZ4p8RTal29QiX5BQNkek7WojIZRYgY+o8dG8Sv6t9L+JNAR8rWjF2Mwwy1OMKpxCA6VOVUpvKeS1zOVUnA0dC856kxoNNbShq5jomYyrLgtGagdZNPE4hLbppnGTHqsixgZpFC0qMw3pwOkUYxSL6mtdP9Jjq9WqNGg8JmmSDAJDpFeaIEP5VfquKUQBpfvRfEWceTVHSpyUR2M5JtKCNUqH58+O4aCr5heWFepkjH63I0guewtmXvFz8hxIZqnQ9SCxKxYNUgseXW16PfX38VyKszFtLekiy8ktEdQe0U5Seh2wu1zSTPW6VmarQ2i+oskUpKaDEc+10f+yee7U2+ixYTZxNUSuST/u92kq05E1IJRRNnlCifTKOaR5AxFT0rddHq+YDPAzCMtfkGylVstAw63Oj/Jz4rJMrZdBUswakQJPmnItTy3KqNxrCp8asx9Fyfl5pSGS93NgMBpotBCbFGk4dP3xonMTs5BNQYAszak0kzxGos8inDY0X7qMqjuNooyacyr6UWOUxM2N/63+vmpEREdQNqiaY6prQtfhrUbR6PP0QyrKKa2MgbAspalFfb5pVPX12qjqcZhVotRcQ6lUauaNUEGReHV7lfNl0CFtRm7qbEXr1QxJDJE0LlPrcA66GFklaL7SVIVmboR6aqzEplHjjiy3V/2+uZYyALpN1775f4v1IJQbHtRoKE1qNBLWhoG5npIjqp+Nr9cYIVJ2NfuWmlheIzamlk5Ycn57KhPgfVGv12Uv4j3Lz6voLIdpiu6Kw7TJyaWMgRUSB3AsfNno0eVcGSXUGBo3btGaKm342lCJEgwZFpKWyuacD12ySbhf0lG4KwwRDoZIS+b+zOEAG9SWUPkUDeb9Sq2qXCfTpPLYfcGARHK0uh1pNCif4Br3+jyCpHLwR6pnt91EKOBDLpvC/My0FC9ErHrdtpwzbVKVEcBBn7AV+DwQEoQaxmlskEVtNWi5WePcFzycSLudsverFlw7N0Xv1btAkX9lPAjab4zB1MBK85oNo17Pm6xWNXCzMr/bgw7a3Zbc59T8UtvuYL4eNahDnjMaRCmqLiZfZN3aaCjlxoRaVIcPTrsXo+4YzWoDrXpDqF+FXAarq/OIJgLo91r6fOPnkwEuUfOBPKN0WRum0mSC5VmrSb2533SkI6xVaVRVJ29Dq8OiPQWbI4BWi4vNh9HIjTfrm3j8zTrm5u6K8+vJyQUqlQoKUxkkUhHsbG+i0Wwhl53CwsIaup0J2p0mmu0rhCMuzBQzyObi8jt/9Dd/i4AvjVE/iH7HKejjx9/J4xe/eAT7JIABHXYmYywuzyIU8uDbJ18JnZ4ummdnV3JvP3hwR9Z8uVyR9UYX2tPzE9hsfcxPx5BPJyUj9OCojAcf/wC//NvPkC8ksDCbQCKikSqjsQvfPHuHSGwOJ6cVQS8+vr8ikT7eQAS//Pwr9MfUQmZRuryEbdDF4mxB1mWlUka7N0SQsTFXZWEoLMwVpUklyvj67QdML6zh8ZMnmJrJY3lpXpgIL5+/Q6PSElYVEZSZmQxiUT8q1Sr8kre6jUjMh1whAa/fjWA4jEePnsLvZ56oH51GE4NOCwtzBWRypPx7sLW1K01qoTCHx4+fY36hiGTGL9pEmi3ZEMXGh23MzWdRnCsIpfrk7BzJVF4MsQZD5vBCmlSu+ngihoOjbSRTlBPQSKiO4+NTVEoNVMod/NkP/1woyldXJxiOGphfTOE//0f34RrXYB9yrfIZ4uJpBG1ISH1tNAe4rLRQqrXh8Uexsb2NwvQUMpk4IhEXUgkXRsMK+r1Leb7UWi7sH/Wwv19F1J+WvZWRPLFUCJ1BH89evse9ew+x8W5DjJPWFnIopH1wOrj3OvD5o29F/9mfuLG3f4oHdz+W2JHLywuULyvotAbotgYS+ePyDJHMRBEKh9BsdnB51cDK8kM8e7GO6Vlqckl91/ru3ZtXWFycwe7eJpweJxaW5xHyu+C19SXrdXv3FI0WWRcuHJsImuX5HLZ3NtHsjZDMFXFZquPi8BTpRAy5bEjyjjm0c7kD+OlPP8NUYUUaye5AkdR0OorHX3+JeCIBBzzSpHKgNjubQ9DnEpfYRrMtJmCNzkDM7AIuJ1bnC8gm3fA4WnBCARrWzNzjh4zCmthQa7bw9Pl7+AN5nJ5WxR+B/gqJdEqej8enJSTiM3I/n1+c4Ps/vAdfgHrsC/FpsY196Lbs+PWvPsc//Sf/WBgTg0EJF+d7wrB5cPdP8PWjR5gr5rC4NMOpOA4vSxhO3Hjz9hALM7OYn4ojHXcglw6h32mJlKXa7OH1+31s75TgsGdwcHAsRnGUAaQTUbQaTWxubKA4t4BwNIqj4yPZh6dnZ+Q58eL5K+TzS5iMvWg1OrDZRpI7TCTW4aSxpx2Vch3nF1eYW1zE67ev4PHYsLqyJCZQh/unWF28hyffvkYuF0cyAwQiDcTTDtgdPVRrfWx/IJLKvYo0Xb+YvtE5+P27txJVHQ4l8fLFE8wtJDG3kEUyFRHfjZPTc3z+2SN89NH3sf58E4l4Gg8e3kMi6cfmxjuUaLLUrsPrGiIR8yKXjSGTjMPumGBCSRuZHP4IHPl7v6/l+//0e4//JZvUDa11zHD2dr95zerT4snIff6eJtUqsH73CP/YTWqz3cHO4bExZ7kxW2FjqRqrkdDKpNhhPqaJi7j+wGJmI49RNUpiQS3aQm1WJa6FxYJIW7UAZEHCL524KzLFE0uHRRZ7igQ61GCERT8pqyJiVxdaNjdsdEgtZfEliK2ZtrN5UVSGLp59E7cwloaR6KgUlUYDqEXzTbFLJEAzSjktJv2YujCPFJ9SNFndn9QS6tjJcyTxDi02y9pg0LgpFo3KpqnGMHQxZeOjaBybQeZUiebUy8aU7r8uU7gTKaUOTqmlMnlngUWkRfR9IzVkop6WmjWaGtGcSGKC+oJE0qBjxGaAzbnho/M4mYXH2BuJSyH1UVycqfmdiPmHGDpxSGFo3lbUDYcATtGhOoS+yzxINvNOLx2U3dJ0NBsNDNqcIpGhNhYd24iZsGxSux1BE9TJWQcgEuXidsHOoQGLeKLrjNHg+nDR1EHSSGX6xoKf55J/2MSz+Ff9p7qc6uLSgtbIME2MiKLHQuE1mbRWBqOgiIZmaiGqQgumA6ecU3VbVS01daVqBHDzu3XQIbnAFrIj2jodlKguk7+DrpocNphGjc2VNIhGY220szKMMFsI3akFWTLu0NKkSsGtsR2CBpu1qJjzb3/x/dVMxoAzBsXUvcacE7Np6bal506ptPr/1w2s0dFZ94myNm8owtdac2MYJoZWXO9c92L0o02b9fN09eXvEa0qB17SrJOWbnWx2mxYaKw1WNFrqE65luZUtcXmyhsU1mpSxWBM4mGogfYgLKwHFnumSTU0eGn0Oh25fwjesmkUbbc49KrEwFon1vCL9zuHVRwccF/hv/P+pw6U51zXJodAKj/wUXvNOCxB1Onire6l6vStrt9EaXnyFYnlntIRhgfzR9Vpl6wI3ddEUzpWl95Wu2NMm1R/KkZvxkCJAyPu3bxHxIlb3AsVneV54iCOe2lLnKqpaRqIRl/vNWrEHRj0mK3aQsDrQT6XEcObZCwCv9slbr9iGsHBlRm+kJVAkx8bcwF5X1jEceNsbjVo1oqVJk5yeZlrbZecYe77arKnr9JbdayMD6F6m6bu2jHYGHVd0/rNWjGxaFyHYuA1odEUM2xbaDMrllpU40zM4sQfYPh7S+JDOLgjY0gMAG1uDHqUjExEj2qfuAWJEqSHa3jEWDG30EKnCknRPHXaDc09FsBakWs+P1TSwriEngwK640aPlrVdS3jGsNI0ucrmSQ3tGxeea6xgD/yf4uKPOiSHWhjRmUE1Xofv/jpZzi7aCGXX0QwmEC5VJVYBKJhbNrIiKEhD6U4Hz5sIpdPwOMfYm4hIw3ieDwQDeKP/+pzBL1ZdBpO9Dp2rKws4s69DF68fIvSeQv1GtflGIlEBCurRRyf7aBaLWE8pqFfCHYbBxs0umFOtk+YUo1mDcenB1iYy2FhOo1MIobdvSOsv9rCRw+/j0ePHmNhYRqLxTSiQTqi0xPAiacvPsDtTeH8oibD6/trSxIJUpgq4ODkDCeXDTTaI9FjBt00shoJ9Y6USjZLDl8Al+UyUvEwVhbnkUnEUb2iq+d7TM/fw/q7N0hlIpgt5oSF8Gp9A4XsLK4uS0IvjUY5PNaBp8Pmx87urhgc5aeSMthIJFL4/PPHCPjjom/jcz0eJvKYkKxVj8+Bzc1tnJ2XkUlNY2NjD6ury4gmvDIk4Lkc9f3Y3d1HcSGL4nxO1vfF5RU6XQ7xAqg3aXLmEVSa+1RhKo9un5pf1mg6hCe6tPFhBwFfXIpqMkcmkx4uLw9RqR3jv/ov/wwzKQ8SITrpk65ONI1OrD5cleuCVJdrXXGWbbQ055nNNNdFMEjmE+/1GhxoieSg1nbi8KSHnZ1LhH0piYwLx7yIpcJoDwZ4/uId5opL0qSmY2HcXc6jkAkI3ZfP9S+++hZ2mlWNHDg+vcDDux8hl87Ieq2UqS1toFLqolptIhILIRhRbT81tGy+otEkqrUy4gkvCoWkmBux+dvd2RWq9v7hHrwBH5ZWFhAOeeBFH26HE9s7J6jU6HIOQcdXl+dxZ2kGB0d7KDXaCESz6HbHODs4wUKxgFSK5pfcK13ijv2Ln3+JeGwW1VpHspQXVwrIZOP4xS9+glwuL8OrYX8ig0iXa4jFhVl5DpCqfXRewulVXaQXUa8Ha4szyKeITnbgsimLjfcmo6J6owlaBDa6PRyfkangR7vDmrcnewpR7naHmnf6coSkea3VL/HwO0uYmy+gVL7A27cbaFTHiIeL4i4tUi0nJ25t2GxdGaI7bD50mnUkoj7k8wk4vU6cVhjd48S7d8eYLUxjOhNBImRDJuEHR6UurxvNTg9nVw2cnHVQLtnkOFqtEuKxMII+P7rtnnxONrTHZ0diNJafTsnAfm/vCDa7F7nMItqtEZqNFhwOPgPbCIXoQD6UnFWS91qdDlK5FEq1Es5O95FOJREJhXB+eoG7ax/h26+fY3l5VvSigWgHqQxjtrqolNt4//oKpycc+PoQDkeFYtzttbRW7TMei/tEDat384gnPYjFgyKb2t8/wqOvnmB15QHevz1CIpHFgwdsUoN4//Y9zs8v0ayX4HMPkckEMF1IIpdJypCTsVWc/th9YdjzHNT9Yb++/u//J0VSrRpLm5rrXyq16O04RQtd/V1NqkXxuYFdbw7cQnn+WBE0dIA8u7jQiS/1oaR/mkgGK9yO0S7S0BBdMI6ctI9nwSk02DENPDRyRIt2VuFK4ZOikkvbREHYHNQQal4n6bMsVvlz1CnyISx5rENtCvWm0pxVNhB8LZuccJBudjahtLCgY7SEHrMWmILkmEKYhRwbWAvZ5KOf6J5qp2gtT6MhE+lCtFG+pzmilhmPUGMl95Wh3iGNPqTLJkPaewM0Ww1BLTT7k2Ysbo2ZcGnkivW3xNzQBZQOw62Wvl4KNMu9l5+ROa9D0ZqSfixInzGzEfTRy6keNZx+09yrVo+UXzapbOgUzVEHXCHEGYSDzeEN3U4pZdf0M8mcV0RHrim1bl0W3UQQbbAxDxE2yUOVGBieU0Z60EyIOj3qYlnTc02wuKeBDM0+en0MiI4PR0KzkqgJiUOQ2DuMiG5xORDZphENlFZO51I+DLnJOTwehHw+0eWIg66JTmH1KjRraSStSBWi9OpkLHmjPBbLEMnkxpJWbmmkpWi2Yiss113TtrHIlGGJj6i1aoqtyRRRV147yZU0janVAPwuzeL2fa/nXLN/LaRIqH+WlbmYF0Fo2ByScG1IFJFotfW+4BrjOmYDpuiU5QyqiJOVomo1hur6a2WOWsZMKhrU/cdQ6S06vByYRTVV6v/1exnSrtJ+9dzLe5gmlQ2m5ehrNakGBFV0nPeaNLFWk6puvgYXU2YDByfmd0rTaRpRNW7TRluMZNjMWvMJtn/GBVjumetmeiyU21AweI148vNwT+BAilRBNphEzUWzTHaBIKmmkTZRHpZxloV0io7UODizKWdTSeRVzsWYFHXV0at5Ghs/UvkdEgPAnFQahfGjCIuEQ7OB7kGC4A8GaDbbaBCVYTUlTBWWB5qNamlyyZ7gwMhCgukwTDSVPyOIMSMNRPeredfMMBX6tDgSU1YBua+5R9JwiccSCgWN8ZwOWWhSwWZ1qpDFTCGHGP/dSRsh9o065JJYFGHMWM7Ut/YVA6FbzzmyUSzdqjV4EJqv+BKwUeU5UumGlVurrHQa01gPX+ui698Sl8Tnh3xGXkejQTV7oJ43Nqg0m6IEgQXmSG40Nq4cCBI9lUsv0TNm6NcnIsxBJXWOHkyGLowGTvTaI1RLDYz6IxkwRsMhTOWzyGdTCIeIuHbEFdSyKZP9iWv32tCNmmXSl0e4vDrHpx8H5DmprtKq61YHe8OMsEi/vM9lQKW03wndehmDM2ZWbgQbb7exQ/fSJpkKRL5ssh54TtgQC0ItmeA06+pidi6DcMSGqWnq0Tyo12twOgL42Y++wbDjRb/jgs8dwr37q5ieDYmj6dbGKUqXdLhkpM8ADz5egdc/wsnpoVBl7XZ+Fi+ajY4xweNQkmu0Jbm088Ucirk0IqEgDvbZpG4glkwJ3ZUF/fIc15hHriV9DV6+3kRn4MLlVR1uhwsf3VlF0O+SohdOJ3YOrvBu41j0k5lYRvTTNAzieumNB+iMBgjFQsjRpTSVQCzgR71cxfrL9/CHctg/OUYyG8TKWhF+fxBvXu2g0xyidFlGgQZUs9SV9nF+cY52cySNTWE6JQie02VHOBzDT3/6K7jdIWDigt/rxdxMAclEEDZnh4eIja1tHB6cSSN7eV7F2p01ZAtR1BtVHB9eoVYhCkZN3hzmFwrw+V24uGSTsQ2bK4pWe4JwOC3DZ+5VkVgYw1Eb40lH4pJkGN+gcdIISwv3cXx4KgO5YMCNZquM3b03+Kf/xZ9gtRhDLumHxzkSJIhDMkalHB1f4P2HA1yVWnB5Imh1x4hEo5gpFpDNRgUhw7gBjJvwusiOmaDSmGDvqIXNzTM4J34ZfsRTQcTTEXSHQ7xYf49wOImrsyvk03FBUvNpnwyjev0xvn72Er2JG83uSPS+P/jOJ0jFoxLBQzfyg4NLHB3W0GwNEY7GFOOgfImM5V5P9nOgh2TSi2w2InTci7MroQtzDz+/ukI0Fcfa3RUkY0F4J30Znm/unODsgrnRfdRqNdy/t4K5qRQOj/ZxVWsBrrA07VF/GIvFPDIZF3y+gTiAN5sDfP7ZEzidcbTbI9Gzr9ydlbihv/7rv5BzQLaFzx1AkYi+q4/FxVlB8fmZdg/P8Or9njRfqXAId5eLmMoE4Hf3lO7bHUjuNYeRdG8eEMBxe3BVbuPgqCE0Zzpic38jRbs/JDOILB4OH21IpUOYX8xiejqLdruJk+MLHB1W0KzaEKAMoFzXPc5FNJvPCjq/tzFbyKJYSCGVDKI/7mP/7ATVVhc7O1eYzk2hmE8iz/OcDIoLOweG/fEQrd4YpfIQh4dt2W9IgeUD2UGzy6FNjNHoit7sVjG/lMH0fBqtThPr6x8wNbWMUZ80dfo5DOH22FCvV0Tix9rA5SBTjlrpMVwBD5KppFC4Az63DHyPj/ZRnJ7Fy2dv8Mkn9zA7F4Ev2EEy7YbN0RLmwrvX5zg7JjPTi2Aognwuh83tDWVJwoNhf4RsLoGltbTE0xDfYv29t3eIn//810LrPj2qI5edxcOHD8RrYGtzE/t7Rzg7PUQi6hZ6cz4fRzad1PiysUaZ2bwhOPJrf9gOFcDjf2maVJ1pyrNdZrtWM2qBERYI8P+mSbUKV6tJ+GM1qWyELi7Or1Eiq0EVt1jRjrKI1egItfInlU8n/iyAePwy1ac5Dh9+RkumUQdE/4xGziAyltmS/Jw0RIqmGjzE5GqaAloe7nzI6XtxM+YDn1pQas6a9bpsxkQqiEqKC6nbJQYgVrYpKaRs7KTxkggXdQ3ml0WzU+fXm+LYikYQTSddbgXFUe2s1+VRp2MWi7xZiUCKIRDBQFK7GBmjKCy/rPgdNpj8mAyIJg2r2+7I+/KG09cah1cxZ2kL7bnX1impNAKijXKpoZPfL+iQhYhok9qRz8eCn8W3hLsYPZ8UhWwSeT2N3lgjK/ScSmHHBkUKIA6x2airvlOKSzaSfCQQOWYHbFBFcSam/q3dlimgZLkafaUQcUm77VELwo1LQ+wFxfUQlYWsFzFXoqOyZKDSEp+DAhbX/DVOOL2cxDOexy/aPhlcGKRQmhJCn7eaK6uJtJA4Cw21VpgORfT6W/egvKflNCqoJYcdRMP0+5axjuKLxpzFICKC+Fyjp1bTd0NN1fgJ0ySa+0caHOOQa/jHijeJPpMjHeru2KTqAINomzLkle4uERxck8aETNpS00DLOjbo6u8Ox8Qs6RZzQM+BHqv1WqVISht3fY7035RurFpYPXc6pbOcgLVB4fnVvUEbJDIwFBVnQ6k0XivWiboTUgH1OrDJsLI1davVJvi2W7O1Bav5lyLFxljoVgMg96xdmRo8N9wvQn4G3tO9s6fv62STSmfTplB3iajyuAX5crqkKCIyKRnCDte1C7hlUsaChK/lXsgmTzW0Kh/gAE+QeIkuIbWdjTjnNn1pm6KxCNLplFDIpBg3DAm+ngY0UnQ2O0IxpCmS6uidhh2hFGo2XYK6yjkmxXcgcVRsVLkPiEu0zoykAWZWKI1tLA0990eiXdSiChPFzoI7LIgzuyk69nKTI+qbjEUxPZUXShMzKqkNdHAtUIJAHSy5iHLObhBzNpS370G9JjcaWxkkmmvIE+ly2eDz6lBG9N6UQEjWtrouC/XWaP3FpVrOye+yCDSaSAYslKeYXGXZ64j0TsZinFSt12T/oU5JEemO2C7QXKPbaUghx/tCtewcITnE3EOiNuwheJ0h2CZO1Ms1yVJkVAldQqcLabgdA0xGHfES4JHwWgnrRp4PLvERlubc7pRn1MHhIf7JD6PXTapGuqkHhO4NRJ50KEPUl88zatdICXT4gkoDbfbg90cl0L7VZlN0jNMT5vnRnZlxC20EAiwwnbIgiO5PT+UQirgQCo/h81Pio/drv2PDy28PcHnexajvQDwew8LSlCAUPIb93Yr8W7tF3XML88sFFGZCqNVLuLysodmYoNOlVMEnR9/tNaXpD4W9SCbjot9KRcLwOl2CLh0cnqLeaqJSq4kh13Q2gViQMhnhjWDv8AylOt1km/A4vFguFhEOOOEPDuHyuXFZ7WN7v4yTkypiwaSgZc1mFf1hFyP7GEPHCMtrC4gEXPCzqaSXQ6ePjfd7aLScKDdqSOZCWFyZQTSSwNFBSUxZ2s0eZmemMD+fg9s7wtHRIWrlrjSrSYOk+vzUnEfw2RePMR6y/lDGxux0ThBYIjrMbiQV8ujwHJh40Kj1MTs3i/wUG52GZGpWy2NU6nWs3plGrhBDOOxDvVHH+vobOFwR1Gp9oXj7vEFZk2yOG60y+oMGXC67NCmt5gCpRAHzs3ewu3MgNHy3247hiPvICR4+WML8VFQKa4eNxjl1OOwTMZM6PbnCxsYRLi/bcLhDkkWazeckXicS4cBoCIxbwLgLL9GiCVBvMzqmjb39KwxabKIjiCb8iCZCGEwmov1k9Em31UcuEUVxKoZMzAUm5zHOZ2P3EM0+UKMTebuNh2vLiIa9QpVnnN3JSRkHhzV06aLtpHa2K3u9GBU6bBIb4naNkEn7EQ5xeDRC5aKBra19DMd21NsdaVLFOCnqh2fUkSHX8VkV55d1icGhJOL+/VWk435cXZ2j3mEt4sTO3jHur9xDOhFEKmmD308WWheNxgCvX+2h23Wj17chEPJjZj6LeDKEp08e61B/7EQkGBF3bbrpclBAVgBlGfvHF3izeSjxN8lgCMukhMc98Do7MjigcZIM7+nHwee5yyW61Fqjj8OjJi4umORAhheNn9jY+WT/paFjPBHGynJRYlzcLpot2kTreXZaxd7uORxOH6p1Hc5Ry8qalV4uHH6uLc5jvpBGOOhGq1vHwfkJzktVXFx2RCc8m40jn/AjGfNKWNF40gPjuodwoNGy4exsKNKDWrUszxQyKsYTF1rNPjy+AJKZCHLTIUQSbpRrVXzz9SvMFT/C0X4FnQ49YLzwB/W+ddlpZDo0jD8XSDCqtXpYXlkVTbzf5xJkvFw+RTaZwPt3m1hbXUChEIYvMEA0xr2zKY72u9sllC6Y78260S907L2DHWlSaRxmhxuZbAwzcxFE4y4Z/JBFWbqq4De/+QaBIGO3mA9bwOraCrLZOM7OT3F0eIKT40NEw25BURPxMBLxCETVM6HvA5vUIFyFf4Am9V/8a5Rfb1zXar+vQbVq39vgyW8ZJ1nF3+974e3icPrBd/Df/M//yx+88/7dX0DE7uz0SApx/tHoFhaOSmm1GiGJADA6I6sYU/cjPow5pVYKkDzUFShVap3oztTcRKzOb8V+/F6Emb/jWgsnLjHq9DpS7RgPjA2L6FHrdWlQxYWVulSXWzWTo7HcLDx2WoezCeH/cwqpCIjSFbXJoSujjiGIoEp5bsyd+DeLHhZN/Dw0EaGw3aKZkpqiurWRICPiVMk8PTvpSlqESXF1q5ZiIUn9DCe9RFuJqli6VtXKjYQypNPRpqCuYh5iKIT8PZazLY9P3DfF3Kdrmgi7oDoW/VqphKQ8QFBmabxNg84il8WtuBAbzZhQoYkuj1S3yckeY2j11nvjAAAgAElEQVRk9sYGhEWWuA3bpTEdsKiWRtQ0ZgatJWI6GQ6ElsrCQYyIDM1XAsTFxGQkU9cOm1SizKSTE+U2BZ2T5k1OlwxLrHgXiUdSuM1EyZj8klsUh2t02NBcbzeRvNSCxBrHUK4RUjYtKq9E7FCXJ42rIuFWAyjNq9FfiyPoLSTxdiNq3ddSjFq5pWaCpa6e6tqpm4bRWVvaO5bExmVXTJOE8vt3m1T+DoZJy3sYk6DrwZeJQLq958jx3VqHeo6sP7fF9dZPWc3qb///NS3ZaryNOZXVkFgUcjU3UvdidVlV7uY1HVccbXkxOBjRPGZB/NgUCq1VzdJEWyxuuxohRLRJWBJEHqVZ5j2qWnnr3uXfRMvl/yWmyIUgM4jZrBjmhlCuKRnosvhgPEtbDIjY3LGZ43UWZ1/o/cNjUbkDTXCcwmbwuDzSyPL+UW0pkSs2rBPVajv4wCVNjvsW90buhzRs8CIejwslj//NbVTo0QPS9hjxwBiZrqC8bIBFQ2oaHWGaiJstDeFM5JOgpSbjmZpWQ7XWRpC5j0SWoFQy3v8cTg1ottESBgT30AD3IiMh4HqiGzHZLdlcBplMSmJnfKTmi9P2SDTTHGZJnA8HDxwH3Fp3Muyy9kCDOl+j7re+b1G72aR6PCoF4UCPDarQjl1OZYOIPt/kGJs9hoWYtaa4rqwvNeajtpwDLzZ3HBVpzE67x+tMx1vuhyymOLyzwelmI8qBV080flwX3EM9ZHB42JR60G1P0Cj3MOwAXrdPGq2A1410MoJ8lg2YF7Yx2S8qbeCglg08n1/dvqIklMJoRq1N2C+bm5v4r//ZvDIlpEEl9dewQRiBI/p6Ul9ZXFI/r5+ZQ4uJ3SW0ReZLYkxqbYRXWTSMNEypV5q4vCjLOuVexgEIb6NIJIp4NILhuC2RCsNRXSjOkUgMo54TzbJL0FIacHn9DkTiTkTjOoxu1R2oViZo1Pm8HyEUdSGd92A06YKpTt0Om08+E5TJwwge5olG4iF53nmcLrjJ7JBUuYk2JOdncj340eiWyT/UVNIXoTsYSyxGo9WFfeJExBeE09ZBMgl0hi04vDGMbFGcX9BllnnbXlSrV6i3qhg7xvBFfZKhaBu24cYQ/xdx7xVr256ld42Vw44nhxvqVlUHt013VzsQjOS2jYSwCAbJL5YMjRAvICEsJL84gTFGgNvmGQkeAfHEKxZuW3JsY4rq7grdt2LfeHLaea291l7o931jzDn3PvfeqlaHu6uOzrl7r73WnP/5D+Mb3ze+scM5fTGIJ49exYuXESfLZWxfG8d8m37pFCXP4vyMOe7zCgfj6YwkyiAwl37+8mVE/zy2tkexu4cD9n588NETBeSED9Rz7+7QMsW1ccPpIA4PjuPli5NYnfdVg0pN4fYuypyV5tRqZfZw79owRpN1zLfwOuirL/N0vC32db2CGcXNFwO4frx89SgWyyO9B+1NxsOtGA13YtgnGTHRPnO6OJax1cXFiepXb16bxWzCmYHTLSyvSwkOD07j2TNYNfodM+7z2N3bi/1rKIiUno7ZmLaAi+gp2U2yhZ6aoWd98motFnE868VkPhQT+OjZYWzWgzh6dRzbs3Hc3B3F3tZGdYUX636cLC7ihJ8vUKOdxfWtSWzN+7G1i4N1L05O1/HqkIT4PI5OaallkziOu60tkhgXcePaPObTixj1L8AGcXywjsePaLm0FSd4a0zHsbO/rfYug+VhTEcYVY7i6PQiXh3geH4S77x9P/a2YGhXcvc9PR/E+x88jHfuv+NWKhOSeItUCk3EZr58ieKvH6PJKLZ2WdOUcy0Uj6IxobUgbP+9u7txdPRMc5l9/MXBaRyekYjvxbw3iNs3dmJrfB799UGMBFJpbbeOHu0FiauJA8bTWF9MY73ZlTnSYsHefC6jrPkWsSgxOonYWVy/Ru9kVHiHIj84N5eY/eEiPhjF4fEyHjx5IiNRErGD4Th2r12L23v7McYwLswYH5+fxMvjkzg7HcR4OImdySB2JhcxHdAnexExuogYXsRGidN5LJbbch7mbFWSFGPEDbLdYawvBnH73vXYudaLzXARH338MP7+L/2/8VO/71+Mb7/7IEbDabzx5q3Y3R/G+eokpmrrRkxOMm8Qx6ew34/jzp23ZVq2uzNV3ev2Tk/max++/6Hqsvd2x+rbDMF+0TtQnPH86WmcHnMoTTTnxpNpXESW+2xwpIboWcXefj929ih/O3P7hd4gXjw/jvPzYRwd0EsdgLsX165vKaHJvDl89UotxyhRmU+RhKO0lEbJLWmm2zF563df7otx0iWQWkxpx0vkM0HqVYB69cU6bCSV28RbP/P5gFQcDB9+/L6CckAqm7EPSrMn9SXjCRWslYS3KBUzihykZPfNBTnoPEdulgEV9Q+SnK1LEmYpZv23xkFjkeYRyIT1PXWH9O+qjsoGOzAagDHqTF1jOYrpaNowhgRgjD/sAEGLe1sSuCZzpLpJXDnPGxdNQCoLzU7EKWPcbOSeBzuyR+uILVzuqmWGGUe58SZ4wqcYFoyP4TMJOglciaRV+0n9yMmx5Tjb1AeZ5cW8xGxDT7IssuwHr16pXk6MGmBN4HkoObHrWF3PRpCsWt71SnJtgfGsEa4grkCUJNlsgADoFAcIryTzAUBVWwy1+ekpUABIIMlFelE1izJLwejq+FRPHCAKCFDrDJIFzB/qAmkLRM/FdMtNLYIlLZKPw86aPSWoBIC4bnnsfqm0oEnjLYPTBHnqoWtAl61gL8lxXVOZrGICxUo+tHJ2z27uUyBV9c82/wLQl+SuGi4ZFLXmJsV6NBmqND7qgtD6WX1O1YS2yaIEqe1ykrxbbTeE4Xj2rEkILrgF1/npOlOmXsxm1eaWSVF9ZrWYyerQ9qM7DOpVkN28aNOyX5d+McGpW1G17spKQvHfzT5heaol2MXYeg2qDY9aAhlo2vjGSSTtJTxr/pfgteqE6RGKMymg0TWqTmIpKSDzKyfIiiW25HYq8GOgfmEnZ1xA19SzwV5mn9OUu3sOcpC7dts13ysxj+qVKhrXPVTVM7eHgsGHNAAChoL5BtvEvkLShs8FtJLAItlES4+7t+8IHKoUgNKBQ7LAtLk61fupXQ/3L5dygiHY03Tqvtg07We07yZIlDmaxgSVB8ZqgCZk6zMDfGrdM8FC/Tzu4UPW8zn7CCzgQIHg/u5e3L1zS6ZTgEeBRJJ6zEtqOWkrRRIOF3AB+jahYwO5TNQlSK3n3yYqyw+AfQ8JLGoR5L7uXbs1mVg9QSDGvMJJPBNU9aybxEzVRGeyCsBHPbQScuHyAepQj04wPDlVS5bRBGnZUgEqjBTM0urcweugP4rRZDtWq0GcnsJ9bMV8uhexGsSr56/i4OXLuLG3E1/+wptx7/Z+bM8o2cDYhpIUF9Iy1Rh/HMqVaL2AmR5pD+X8og7xu9/9bvyF//hfb/waqhe5Ni8lejAQW0d/TOC6iZODF2Lg+6OxarliOInt/RuxVg0zPbxXMd/ej35/HMcvT1RXSxLifHGhGloAButJ/YNn+ABw7pzG+eI4zpcr1TSuz7dVx2UDuIXaLmwGL6VS6l3sxvliEhxpihCG53F2/hTRaUzGSMH3NF59amXHtCc6ijWBraTjJ3Hr5q24ODtXz2318O7BCh7F1i4mTSdqiQYhAXDBrZpSizO6RQ3GMaEOeA0ofxn711fx4uBJrHuTGE5vxmo9keMyQJx+rtSLLtdnsRrQrulQfSH35uOY83CWlKQMYzy5Lsb6ZHEU680yxuNZjIZbsaCP5hlOq6MYjVFDnOvftNORz8T6LJarE+1Ri+U6xqO55I24v6o+GxO2i7M4W7wS68m5MuTaB/M4O7Okv9d34opa08FgR/vGeMp5eBir1YmSHIzfakF7u0ksz+ijTH07hksAgeOYb2EeudRz7/VwEB/EejWKWzfvSLEFW7azh6MuCYXTGAww6FvEcECJFGqDdRwCrNRfnhrWWRyfYB5H54CV2ihh7rQ6P4nr+1uxXp3F2RGgbRa9IecyJpSjWBwj0x/H6eIozi8WOjvXPcobZnrOKC4Gm7MYbFx7SDnEbGc/gEXIWpUM2JDQXsZyfRgxIEvNWM5jOtuLFwfHQZlYSX5JOuLiSwuQ3oZSomWM+uPYmd2MxQJzMRLf69iQjIZVhP07O4zZaKw1Tce/s8VKnQVWK6T5Z0pk9kczSeiHo1msz85j2AOQn1AJLuCEIVm/P4vnz2HLRjGZTQRQl+wnZFiUXCapRq0Jz5i2TBfq1+okZy964y199vr0LGZc//o4NqujmE36Igek9kEBRGw36Mcxjut87mAvVmviKhI4TnDwh2OF9YXihZKSk5NXMUephqcMyh0ScJOhFEMwnDs3bsZyRX29mVik2yRRJxeroNiqP9zEZtSL48V5DPrz2KzY+1Yx7i9p5BqxPov+7iSWiyMnZ9Vvd19JKc5bEibU7kafTg3zOIQu769jMF1rj/jww8fxj/7hNwVSv/udBzKV+rEfvy8GtNdfxtZsorp9FEbEBAdHm/j6tx7GaLQfH37wfkwnvXjrrRtx6/Ys7t65lt4c53G+PIyLi+OYTjmHDlUCeLHiSeBiPYuzU4/tYGKF6HJJLDuI/ev7cfIKx+ozs8+cmcvzmE124nyFqg4TTxJOJKrYrgDPyDyoaV3Lc4WzSfEZpSIbwPoyYjKP6du/F8ZJ/0M8//q7TRzbZUsvxWsd5aBiPWpSPw2gZljcuGEapEbQJ/XzYFIBqQ8+el/1I6oDEmPnfosEj0iMCNgUcDQBgLOkVdNoMV+5J/q/iF3MjmSwQp9LmLvM+ANOLftzjRKbbckExcIKtPD6tRatfg+hRLqrHp2wcVzE/rVrOjjkjDsYKwjlHiRBXa0k9avWLDAZAjbpuChGYYkcwG67NtXh32Z8BC4DoLujf/M+BJTFrikQl6RrpQ0BRnFAn6shPfI2CkRw48UARRWFCrwT/A3QwE80HWguLillMrgwt1w7daEFoARkl+cK3LlXzEUAcWK6YUuocz071XvQO9F9PDFrgUUwO2wwvBLjIYY63VYFIgT+7EHEj9Vqg/Hg/QF76jtIsJz9RCULJrBexAjZMgc696TaJwIhjEdoOG0WVX9G1AuYCeNsIogsYCqGUTV6ZKRIloztKA2DpF6nrmUUq1l1nXLEdW3nVaBYoEsKgOwdWoFtJSDEk+WcrroxBdKqo25dgbsgtSswtNKgBXECjskgtUxpu1X4mi5LFKtGVeZL2cZIdeHZW5Xn5xYcXBgsI+b5/swCqa5LZT267YoHpPO5aYT0aSC1mOIasy6wli6yI+8tgFH9WO2fWu6+bW1s1QUKONXvV4pIkiPiVgep3mfsjF3Buep02YOy1RXJLpse4di9iBcvj+Lo2Mwns8BEvq/VZQT1bN3bVy2qUIukMVJ/hIwbtgQZrhMzUiWQqMpgAYA6mno+ui1XPxZLt9qgvAFJLgzIq1f0gFsIkMgAiUTTeKpnwr4mCbfc0a164EP5b4KK27dux+2bt3XdrKXDg8N4/uKl1rPKHFYOhGEBCShYg8XGWxGRslStVUhOy6sF1JHSZ3ua0cSSeWTsSlBtcDEfy/CnjyIERnS51HVR83/r5vW4fu2aAjnkymrzskJGvHJXMu0RCRoBqR25dTfhAagttYclum4DVXNMez/3hqNu31JUqUXEpo5jNp14byGxtrRUm0OlmNOu6oWTxz2ROYFcLy4AvVnLgOMAgLo4pWdMIHYh661xAKAO2UddP88eTTAKYDErSfsvTDFIwE1jRou1wSD2tqeqd7u+P42tCekakqDlKm4Fgep1YxOzLdx4j5Xwo0b6vQ8+in/6y0gEz+Iv/Wd/pq1FzWSOGWYzx06qeI1jKlKsq9eVk8pSwGh/55t2PefstRmTe2RRzQ4gUW2slDNsoFyvW4khvwd09DZTUq1ZEUsCFkDJ38yDsSSNUlVJ3LCKi0CmyO/y3mO1SPKaTJdumxVoTqq0RQ7ztb9WwtTrUNtjtoPS2lY9AUEiZR7u581nAh7Wm4UTIz0ctjEi66e5ohv0yhhLknCYGcCeneV5D/ac6MOeIonlXOVcpjaee8gu8CQK5fvoZFj9cf09jInrM1UORTstJYrS3EsibT8r1RprPJHKZ5I+Yyar0kg28xlEOKgeOu7palU2UkLM66f6gfNMUmGi15TTvRPZdqN37bMMyHrU+eFvQZKJ8ht+7nNVrQQDVow5w747tlGZ6mqc5mF9SI+g56aIPJNS3LsPG/YDeQUQ/114DN1qTbRF9IPShUxPDkdK5mn/V0MYzvVVrINabq9fFb70hnGurGt27s6zXs+LEdeZx98kdbnvQSwhR6TIc4Ee99u7cDkS78fzkgO7Eprub1xrKiiJGAAGaavH0PA8fJ54PtMi0O3STNiwurmGjQChyprSIA+5AM9U762YgjVhN3f2RanB1LIkE6pNizWvFsVeJG+VugGY2mBN7R55JgMn9/TZTGcRJXxmxRjpft7PMiwRFy7LsLIpk4oY+Pnq/LsAX1e+uq+6YmLmidtqsab0nLU3yYWlKS/j2pBbX8QoxigeIYEYZ8pr1v14//3n8Xf+zj+Pr3zlj8b3v/th7OxsxY//xL24e3ca/YFBML4EKBI361G8PIj49e/QUWMYT549iu3tcdy9uxu7u4P48S+/GcslJX9cN1JrSuiIOwH2xi+UZbCnoTRpYkGFUowVa4V9H6bcz9DxjUvN1G25D9tqkqCphFKe23uq9yv3ZecP76O1PNuJyecAUitW6/5dkeAlwuS//df+0OVI9Cqkzf82I+sF/tbPfj4gFbnvg48+VNN42Lq216OZDm3xHVbDnv/pQpimPGSizaC0AZMPWct+ARlynJU01fVUSONc8+MghqyfAzHYAqSfqzhdnkuCp/5/55aoidFFonJMphDb6p2Yz3F+68e4b5YRUxSCM0Aigenuzq6kRgoYexGzCW6b1GG5R6pcdE3lKAAjqK2AlUULOCUAgImZIzUpUKAN0H1g1cJCGRgkajR9Rwq3UOAppiXbDgiMqpYPo6C+2AscJw3i2LQdaBaY5vsOds8FWgkukO3VPZfxD7I9WFfGAbkfvzemZUy2YGChqQ0NAbwRkYPabr9JSfk8dWFuVBta8lQlJWDIWYQOntTCdnMhFga3T2QtYxazzlgkgQQXNv1RayLAqyTKmG35ULcklCllKTL1AmY1zTgskj0Rw8bbat8tsOqslg+F5hir1ZVBll11uwCMgE9vVRLhlO7KZiq/J/mqrq9sedu60susY9ZmZnD5aSCVcfJh1aLHktw6QDEjzHwSMOWwSzBzFaQO0ggJuW8XYHqj7QD23IV8VvtA7Yp4naTICdABot33qPcvIyWMZtzjsRhdP5S6q5bZaq/Dx6hBuP92GCbcrTpo6p6dClBSTHEqGXcH+Ilyk7Ptx+liJXOLFy8OJUkskMqtqJ4HiWUDUqkxRYLlxA69S9XWioBCQZhr0Q1UCdRJJHlfco9UzzGkXYBVfk+OxD2kjct4+fIgnj5/LuDK/lWMrGsZDZgVlimAUOihNc7nUbt+987duHf3nv7Na3ENplZPBkqUOCwxneHavO9pXmbrIuFzJMyZfPL+mpJYfX+ttjIk4khYwSbPt7cU6KpvsST9vbigj+dmE1uzecqQ99V+BoCoNJz2a8YI1o0gqNZTJiAzgVltU7Q+sibfINUJBsaABEzXbZCxV5KPYA15JiAVRQ8u6cOB5LRzvjccqpG855fN4ly3nMF7zUclDa0SQQWyGfbi7PwsXqk36lEs10vJCYcj/hAEM88MOFSOcIFkk9pUPA9IFKAw2omNpJpnsThZxvZ0Fl/8wltyjN2eD2J3C18B2ns5wC5/JydK3B6LM0Rjjtv0dBrf/PV34xvf+Ebcun0rfuHP/PFLpQOKgZR8yMCJe8kzo6wxtF/Iq8Amce5U5vnqLSwj9GozpSdpIONDpg1KpPBRQrncthOQJbjQvqEFb+BRu4iCfe1dzZNX8MZuUAmUSmopkNajq+szWHGMYCm9/CKy97q9DWxUKcVK9mK3JwDvjgyeoND3qr/T4btRS+VaU7Ir16DPbu+HFXspqZH9mhXYSuBhPw4b8znppx25Nrp0Zdeeo/7cXpdlFuf3rvOJMbfCQ2CnFCK5tznh72ddNRkp6jYrl/Nc66qKNHLv93XzklKq+LlW4rCSQqgEMC0aaOysd3NQ4jFu/uTvcp/NWOXnKvRrI17tPYofyndAcV47B90Du+7En6kK72ypZUBn00h6ryuuSLJD15NXatog53R7Aelimodcc4xR0lEnlB+xx8dt3nJkmnNSs7USxEpK2DyPZIr27KoKlymc49vM6edSrFAfnwnv8zY5rIx/JdFLmecYo9rmVTLV5oW5NNMcz+uYpIRPWwP6iiGIR7N0reMP4TmXwyUFU+0F3ZIex/UV/mQOP5MJXEP1Rs/Zptg+90epJlvTTc8+X1Pt7bT32QwoExtISSTjv8EkLoLWWEfxd//vr8XP/My/pNZMOzvT+MmfvB9vvEEMTx38oU30SCBdTOLV4SB+43tHcXS6iaeA1J1R3LmzF3t7w/jJn3wrTk+fq61RH2VCkBAGpLrUp3neSrR7/dVO5b0ivyPixRPI8UZ1Z6j56eSQkwM5E5V99x+dySRHM2mr2Hi+G5Mv/B4wqX/xb8azYlLr2jox5mvMaip0ej8qSM2Vor/e/txA6ml8/NFHl0CqN+ZOEN/M+WJK2iDEi8yBnZOgDiDqoFQ2WU66ZVRk11WzrdmqQq6LC/dG1IHplgyAUzWrX9AA2jUJBG6wAdRrHRwemSWRAclGMlnJSvNLbSFOTgQc3bOUutKJMtnTMQGYXS4JCBWgKqvo7CP3ILYye1vSagVWwZl75KFj96+TtNmAlAGYjS0rBLCaoQ0BYbc0yG0awIWZCrIYgZe+WA4CSTGVGdhxbYBtbMf5HsCN64fNRXbMBCyJMq8joLVhCDWyyKLN1JYcUUEzIFOHrkGqGM3qQZvnlp6hzEZacxNlIWUU49oD7t11zEgFQwHlnBpSQKX6QQK6qaVjfwWA2qVZ4FeMkPEwnyMJ89jgtPpOui4x55OQhIPTZmdtwLPJN20fVqM3gDS/1RgJNcYtGVQ1bGuzqeeBmotcsDizme7RmxtUxwiplYVn2JOMUmuM5N+xlPty7Wertmgz59XGSAd4Ov3a5dRmLgqkN8iKzCI3tcC68Suscgek8lKxCJ9Qr9oGkpfHrrlh/SMZGfYFZb0rYKlQon21Wd086Dr/lrwvGVLfe27+mRxwYJJB1CfWVFjBcXq2llPhs+cvA+dxJ2CcHdW8zTrtbkKA2kb2gNmE1gAcmj7FVPcqMzX/zTipdnW9dklBGpIpqeT+P6o1ZQ+i3p56T+rqGA32Mxg79h1kuYBL1A2WMLN2DLo1CoCV8Vhy3zu376htFZ/5/PlLmcggvaT3qVQlyTw5lct+U61qLP11P1//sRkRihMywTZAQtLKWKjEYGdHoB33R66Heba3PVPzeaz92eNI9DHnxDQogG/BFvOv5q0BOzJk6p6uqBISpFYSksQja4X3lPGcnnWdAedivQbjQcxnANKRQPOoHwKpW7TwwXFFtUpaTXl0en8RwDp3ixrLqm03RG3Xur+Jo9PDeHn4Ko4Xp7Hpc37kWqEFwwC2ehWrhd2OJ0PkxVPJ6mAEUW6dnZyrrQQ16eMeoHQ73nzjTlzf347RgDZfFRghlUzpurlcj10a8zH+zPqXr17FN771rXj05GncuH4z/ty/968kC0OrK68Rn5eZ/G1aYWU9PtC0y0hnAK1zOGX47WpMl33gTra50crVPpWmiCpDcY9bzl+XExj6CeAh75Y0n/cqgFdQMP+7iWdTptypP9e1JJjSbpG9kB0oO1ldRn1ex9X3mF902zrvswmwxfiYCWwAaUXcteknfC18Y1Cf91WgyxfmsgL9vpk/5DBinXXLGZwWSBVD43NCIa2S8PZwIK6xkZnvS7tmAjFfu2OqUgF45yzQXpv15YSfmMjOeVPvUWdKe4Z04jWBk/b3lBySY7wTlWXSZzVLJnETwGn+ZAaxykrqvS6dB1nO4eDepltOyPhvS9VzlDrnEP/kHGJwZTSZ/ZC9VpLJkv+J9xNen627LyV4iwXsXlONBQSIY4FOUlhzxffbYrjOuVsMKGOVe5/2+0yslqN6xbaewx2gz1rR8dBRFTVJY/sfGOSUjD/vVX4LtSY8H5zwKJReV9u2p3KMA0it875zr8miVjLDKyi/mnnvdX/pK9eP3zvRcs3yVHM0CXzN2c450Cmncj09cl8Y243qonuoH0dbcdGbx4MHx/H3/u7X4ktf+v3x3nsfxN7ePH7yJ9+IN96kVGAR68WBkthDFB0X0zg8GcV33zuJV4erePL0YWxtD+PuvX31rv2xH38jzs5eRA+p7oCSGxLCJCMy4VMhWwFK7yYN2WFc6jmmNZlnkkCqkgK1fnPvVBeCzpckhrWmre6pcenP92L8zk9fHuPfhf/65Q5I7b59F5y+BlQZh98SSNUs6knu++f+1udhnHQWHz94IEABsFDGUgvJxiTaaDsSRU3UhkmtzGBuKNmbsdJ9lzJPCkicVTcYdb0qNYmAMcmNlNFwMEcNqxrWn9NmARMAiuep9cDMYCzQ+vTZMx9g2HZXhi4PAoI0gg9sxgGJZK8xT0GrDoBTNk/SX28eyBIkET6nPsn1lciIyagtz89UPwrTwPsuF9hmO/AEWBLgGqRSZI3E1jbafCHbtESu5CWZOQbAsknDGsLybM0VtGrblByW/lFHdvhcLBXcAWQBp5I3I5dJhhWXNphcDjQZqGzW6k9XBlhcKIclAFGHSSaBGrlgbYjO0zmjpAx3glSCbK9kRxACIAB++qSOYgpQjZB9OLG/XWc3seKXCBoHyMVhnLGouZYAACAASURBVJOd1X4AQEnnWsw0RliOOzAwC5YbSMNstnJW5e50CBbL5sOhkxxvsnu5zzZZbQXIefBYUppZ+E/YQDz/zfb63L8MYn0ItpLfbsAAo1pgraS/tSHWR6VALOMsMw2S+lYGX9lJnDItO3ObGgRuSJE8f/ljyXNr5FTso0Ftk+tM2am3aWe5vfcooMjVzjxpz7Q2cCijKYOskhdntjjnbL2dA8t2O2/Y1SaQLBrHz6Ik0z4uMmiTriz5iAygzMD1Y3FOVvVQQT77gIISBQBIw0ncAJrca1lJImpCe+5pKvOWCTVi2ce2kh3V+1VD4iDHPVRP1NpJTrppOFRsCAYRC0xrCADHU60x1iq/Z/bQ8l6zoa5dFYhMeRblFbdu3IibN2/ouZMsQz5MSwa1kVGthMGBDM9wv5a5GIk1S5QpM5BcltpH6zs976hXXeL2i7piIJMXSY4v3GeZPZF9ZG9/V59P3SlmRQJsCbrr9YCsywRGBihOoltxkfflOXDZxVfjRQJAEnazYpoyYoAtsUZCRv89MakjEl+bGPd7NqWQ5BfJW54zyRyTlFD/YspUYFQBN5gfMcLaf9axvDiPw9ND9UbF9m2gBIVl2GS+rVLIPWGNwG2k+j/sCyjbmAznsThdxunxqcA7fTbvyUgKRQ2GRSQAYJetwlFALXmnZSpV3sH4TMZbenZf/ZVfjXe/830Bmp3dvfjPf+HnxeB4/3NwBOhhH3fwRADsPTw3okZ14T3GSQ89/5T/mS2zZFAaBQHUctL2g1OgqjIcfA08V8vpXrlFC24MUqulXKMGqWDce0gxZlriuabMuBRD0a5lg5FkyhKQ2p/Cru7FzFXrLMvtak450eutuEMH57l/JfLulIJcBqkVo4gFTtWF+qArMjVrqsSUFC4ZsObfzb0mwLUyzMyvQCogI89S9QPPFlLeV+rcSk6nwSK1H2eitUkUJADp7NUG+sVoJSt31bU997FSLQBSUTxp3HLwWSMCwcJi6S6g8UiVdSZpzeBa5VIAPQe2AZZWviRQrWdez7lhqHJ41WaplcYaGFmOWWdRAVYb8HkeNUnlPA987LTJ4/a/vf7q9brnAm8JUr1eOrLqTGIIOGcLxipPEFDN5IJZs5q/l5Mkvg+DPJ/1pWwqEFnnXSWbmnCqKU/h96TC6cQ9jkIqSWPAy2eYSb0cl7zueN6uiCZpWzrozmJpxjGvv4ldMqFqFZC//Gzae1crwFyfvk7qUocp+15GH/JiQMucUbz/wYv4+7/01bh+477KZW7e2osv057o3naMR+exXh5Lmj8Ilx0cHvfjm995Fq8OzuPFiyextTNS797bd3biyz/2ZqxWB2ZQe8imUVcQq1qi7ktMxjTrjrQWbd7QJkUyUXZpLqUXh9d/9RrN59eMQ25BOfedWEmV4XwvRu/8zCdElb+z3/pRQWo3Ya/59Df+5B/cXP3mp11aLTFa0HweIJWCfRpHu/Yia91SGqiNoUQXGaC3k9nBZZE5XsSZXcp9sCtlMCDKvnpiVr1JUDcltjWzuAKp+m+zrLgjwlTApp6c4aBHoEGmph/Pnr8wGzDCqto98FRzyfcwm+kNJBdGcmuWzv337GIMEEUq39e/uRYMRgiaahww7SAwwSkPw4KdLfcFxdJf7o8rN0jmWS+pAwWo0TZhZEMjj4cDNH4mCWvKYRSUwBgQLA+GMZ1RMzdV3a2YFwwY5GD8Sj1Y2TwxYwGoygAmWVnGiWtx3StmTQvJvsTMKrCzc12xVoAR15VSq5kZYS0yhzXK9fF9ggckWJI/kp3yXCgzH8ZsqpoxTJxcyE9tqlg/Atf1Mpa8L/VsMjEhEPIBrhojmFbVq44sM8dRVddTCY88fDNAdlLWB7uuugKgJlvq06edge3hXgdrMWHagDspse4xV4djZ2tX7U1JWrrr2odgBX6XD4Or3TE4sCoBoXtwtODMbh2g1BABSJS997NwFhx3PoNRwXsxqW53pERLglTmTdsHt5iQZDoEwpB7tQdN1VZrvmWw3t2o26CgPTS7INZxU7vZW4Fh+WF9NfW/GRD48Mva2WRni2Wo33u9btdxlRMRAxk/PH1+GA8fPxFIBJjybJ0IMaNJBXueqAq+CVtUyz2exNY2LZxYt4r2NJ+cHEgpVrWkUk1htdNxmxcbEaG8wHAJtjMNz3AdlhNw1hH2qt80CSvqSmkVsFTvY9a1a4oGsbe7LYdvQAwAF1dfjJOKPcCkRKCO2qwVPZlPs80MdfD0u6QWFiOnNmAxMKB364lM2mh386UvvqP7Ozh8pT0Q98fZbDumM9eqYorDfDJIdV9sB2TpUF5Bbxr9uXjdZ4BVMVU/2QZNbUDTDTLbYEuJSu6B3+1Taz9SEgEXYSRfk2E/tiYGqbgoIh2uer0DmUvRkH4Q860tqWMmHGLaX2GYaWu1lNT3dIkD8dK1VDgXy/k5paodGTq9+fobGNthrHAfPaJGqh+z0Uz9L3e35nH75r7cW6mD2vCe9MRTPaZDSWs6bJwnNUgGnF69w/j40dP4O7/09+I7338vBqNZ3L5zL37xL/ybyd7ApCZIVe2xmU2egwBjyg8NHFPqXExPSrKLYfR+jYyeq2H2Wy5YstCq3xYgZF8m4aH+4W5xIeWFkmQVeGdskGC59gbddSchVUqXhhVrgsFK2iW7bOIiAWkpdEp2XEAuP7N6xyYTVYDF71AbuaXKzffyJhzQt4mTAhKmEFMqzX7UCcIr8K9kS92r69Lr8wzK5F6uxHsaI0qZxOpwsq/2RLXzyzZ8XeDebJTMIf7XAOO87swZNtMrk7dWrBksCNznc7u0f3eAqoTeWf/ZqJHEBOZZkwlA7+cGQSYjWsFuQ7Fe2uG9N5cLewEY432b3pktzuSjyjlaltp9gS0lFzMuIrdNbkglkWugxsbX3zLTDXjKuEC10br2YjZLIp557OrsUC2tSgIuVZeTVgVUaz3WXlbJiFYeavDmcXdy3olWm575e5UgaRNizXMXQMrXZ7LE5I7ndmHwpra8uVbUMimh7+zNnwVSu59Z8YzP8DYZ7bxEe35fBaRtfNSJtHJvqmQGLCpsqtQsPNPhIM4v+pLsfvDhi/in//jrMZnuxPbWTty+fSPeuH9N/W7HQ2JNDLZYPbTLmsTB4Sa+9vUP4vCEs+8gdnYnce/e9bh9dy/e+eI91aL29HuLuMDYSbLueiaum08iWM9kzLV1QGqVR5SaoiLMqpkXYadyssQ7V7wzitBx/Fxn4CZ6s98rkPqL8ezrv/EavGwTNK8TK9o/Aan18H8Ybv68QSoM3NOnTx00Z9DmvT8zuLng6qYtZ8iTq+SrWYhegXfLgnnzZrF2jZb8vTJ6aFlV9oxGHkwmGUOgJUzqwn8TIAIG+9hJz+Ll4UGcHOPUOFbweHqONPhMQRZB9wiLfow5lkvL+tK0iJpOyX+1O1oaI3ZjMBQzWLUoAC4COhdGXyhQkVMwTooEhur/CQi0CRTyYORyAC/eVwf/kibbp2KLAWMyM8AEgrY5sKHUxsEkTseSk3G9xfYxnoDso4MjXZPdgKmldbMyrgGWmfvTF5b+Z2daVNzfSCDVhi2uaXC/QAWVHBp5YhtQZ5JezFxPrSZgUAqklnMv/f/kljoZxXwyE3tKPV3jo5lAEyCslurJLliiaIa0j6QOcySZFKSLqlxaLY2rLJ3WhgvvWolhAus6GLTBFmhNZie1aglSnE3z/M2s/2sgtYKV9rBxIJFvkcFdG5jlB3WCH6+ZPNCVjG+DGV1e878EjU1GOyV1FeKqRQ4A1O6+JdXCIKGSBGoXhJVCyU+aLLPrt9o2Ma5lE7hT1xuzPfVl92LXNNZBqueTgZIPyJb14JYK5LYHc71bpw9mtYtRbQ4SuuRIm6y3D+DL41mHnksNal3qX5nEVc1wj7Yem3j64iA+fvhYIHWj+jH6rGLaYPmgWmOppUjVLztgQYGwtT0TY1eOuwyP2vywrhRcVD1c6sfV0qZ11WVdkxDj88RoKvlWPUPdXoQ1TgKLWmyXL6y0VgGOLVDdyL2WoIi1DOOKtJ/9rgzs2JM0/wHnS9rG8Puwp3b0tqs3Toxm4tQ/NV13L9QkfRw//uM/Fl/+4jtaQ8fHh5Loq/+oGHWbWFXwbWDqpKGAZ5n/dHoRmyVw9lxJiZLcNhn2lmlvgpqOTPTSZ+XYsT2x99KSh/p2zJqmQ9e6C7Sq799KBi7sl48fP4mPHj7Uvj/b2o4b16/Hjd1d1a5ydq0253G6PInTxUmsMGTp8Zzca9T3WM7D6VEwncWCNhfHpzHqT2PYG8fxwVmcHJzGzhR57/146/6d2JphPEWd1bmdShWIJROkeUoPbTX5VKKUgB+1ECY9p8t1/Oq33o1f+gf/OL77gw/k2rm3fz3+z7/9C5ZCk3xMIMo81F7dSe5Ugswumh0GuGEubVbnilAnwKReLQbVG2CqJzLIBwyngaFBKs/ca1qlB/ncvD+g6EipcYG/lEReSg9eYtJKtmkDIZ8zBkJJnGVNKsYjPvOrNlbeP5kILLmvgHc6wDdBfJYJwKzz7P3ell/6910bWkeHY52OzlUgFaa/Dc7L66DiOH6nW0pU89qKsEy+C2zY6KlioGbcBAJTQXCF/dMZJomxQar6lZcyZlD1gXkW1bPOmKQ+34mvlC12gs76fAMIkwr6Sq2vwu9MPDReGYoVsp60YV/bMWvOxg7bZ5ljnReVMGgBZnOOKJnmFofeO3ouvRi29b71/gZ6VT52eRxeP39aVhUDpXp+KJEuJVRybhZJ4p2v7WVe66qSq6xhJ0C7zFvVprbfa1n9DkhVCVwaZabsmxivXccdkqDL1HbqtltQ2DVo9DjLwuRHYFIvgdBkZbvnb/38Us5Hn9CJxXJTqP2o1nsXDFlowPmLk7n3r9FkGEP8X0bTiNFWLFajePbgILa2r8WDBw8FKvd2J7E9J56BzHFCWbXtawza5jGe3Yqjk2W8OnyBLirGUxSMF2oDtVod2UhtKMGe5L71VfXtApziizYxkrmb10H3mZpQa4OjSvY0yoFKZmpP7ARRXkyNmqX5PZjUL/xeMKm/GM++8W4i8U5s15H7X51vmvP/zZ/4uUtMar0oQ6/OFtL+8/NiUqm7evjwYbKHlg1VUbeysVf6PDaLOHtl5hJvrFN4SHaPbPXZxR7qbtNsx3OmZWiY2KrvqKxkyk2p7YQdhE0lSINR5Qzd2sZx91xyWFwcZaVwwc9hFWEODUrU25Ca1rOFAkSCu9l0LmZUIUaasyC7nc6xPMdlDBbWWV4CWUDD2fGJAj5A6+L0TMzIJk2guF+cMvf2dhtDo1oEWOlj8642EOq/afdkAltYABhUbPYFjhMwqEWM3OuQD+Imeqrfo55MQDezczhDnhwdN6ZOSJUxSkEODTvSMEOZLWOMVDum+MSuv+1CTQlEmif1L2DoMqOKORKAXYZGtIgYxhYmLGw+GQzBDBMEKvnAwYIhS7aZURsNgWKbEqifLLb8yV5JSsa1KEBKsFK1k1knUHVdLetWAUhmATtnr2W/lXQpvOPgrArnC9y6/OayYVIdgBXHqP6lI6dtgqP8nKbWpBsc5L8rLuzO9e4G4DVW0royT0oDhpIgZV0YsnvV81w4ACU5wIbJejUwchCk2r3KuJbpSoJFSfcrUEmGQsuyw6p396v6mRIaekaAMAcYLaPhfUMsb+d9XM+VTZOzPqsbXFyVhTZMaoLU9poq0eCg5ux8E4+fvoiPHjyy3Lbv9kxiUdONWEpGgfJUJmTSgbuARbWR0jgDWbuOlklZPZ8KkrWnVQuurPEGcAoO6EVWwrMf1bp1HTYcN26QSH5pheHG6/THZD/CbdwOkwbBZlMtC4b19X5JYH8RC9a2mFiznPqeTNn8mdoT0kFcTukErZuN9qSf+qmfjLffekuKiPNzHHJJoMEAk42nn6gNaJrAG/YjTUIqmDMwcKDksoxiCNoq0VpbdVC3AdbrR153vlk50ksX5nFMaYszwjippzYT1LvjzMogj8YDSaufPH0W3/nB9+LZy1dKCND7886NG7G/uy0gpfYj67NY0xZmwPtTOwsTTnKRZEuqTNY2DBwPadNCj8ETt/3oYYY0ifloFtf29uPW9Wuxuz2NQQ8m/TD6gwuZL5HyM+M0kEyP3G5fQVBKRYcj9X8+3/Tj0fNX8ctf/bX4td/4Xjx9cah2GNP5dvwff/nfdbZebFsFPa0Ev1Fe5NoqkFpsj5+dHfZ7F67Lqgx/jXy71jqy2VTQlOGW5ehtsNaqZ5x8swmez8MyiDHQqCiwNuGqt2tVMZrKOGbKVbMCAa94M+qddnUdZlLqHgX4KJ+K2eN7Xh+JOTJusXlUiwFLIlpnRYcIbaZkgfqOfLFhpjoMLDiq2qj5k1tnba1HFBc+4wRS5blQtdMJlJJpr32zckN1Rqg+M5MPJTG0e6sTtb5fQFuaZOU4kYwjwVA1si1gcgxEcsATK014VHPnM9LqlJQ05r9Rl1XngnxhqaOznjV36krk8kyTBa0EVoFgKwlqHhj4SHaupKsBsoQH1IlnUtMIIvcj/qEazcvPp/aYeozd/7asvWpe02CsvBEuJVBS4dGRjXeTPwL4kuBfBi9O6vue6u8uSG3vt5J5TuyQBGUef9pXu29eBq9NUqfzi+wBODQXSK1k4VUV0ieNTxkDNRLdHJvudelalPBpQbdZe4PuVv3VkVUr10/SAeMkPBuW2iPPMexUoIVr9CROTjmDt1JRZNkytf193LDTQErlDrgoX4yjP9qTcSqED3v5cMxaXMdoSlJnHYMRzxEFJaqWrpKnrbk3UN3E8CLb0BUB0cEg7b7k86+7h3o8/FwqxmmxaqoEOvXl/fl+jN752U991r9TP/jlv/iL8RyQ2rD5GTZcAalOzOW+S6wASG0PBz9Eb2uf/vV5gVSA2/vvv58HQcpl9OAs8dRDqaLvXKuVPamm6SULAZyodQptHKhBysVv4FoUvEGMpS3uWWRQCDtoVqfqLdSwXoEd7AItXiz75Z329q/FaDKJl69cv4VcbXlBMEjfO183xib8t+vElnF0dCyWYjKZxngyMaCSzBh5MO0mpnpPQC/gSwsyAeHJ4ZF7tI7HsTw9i4PDAwU1vIbDa39/X+1uYAibzQs29Zzs/LFkyIAzXivDKNiPwVA972YzHDddR0Z8A5C2Y2AI3PIZgE5cijF18qZ1of6OSI/rkAG0qvYJAInJEwFw1rfWhlssKpulwprcbF2f5MUJ4waTSn9C9+gky0+wSHuZfsyR4M1nVA1o3itIpj4WkNojWUBNIAcLLIKDD4D3CCk0dawCqO7N6PpnS3t1+uYXwZ9BBhUKm+il/rG1lbgsKzTo9P9akJoTtjYYMf4ZSqdhg9/bH9ocErlSiw31dHJtoOWsRdm6cMublj+ryUp2l3q28Ll0sOalqR2C9g/aA9hUImMFy+3EqvrnfLQkZ0igAanIxRMEcigDOASakjG1dNu9Vp10qZri1jGzgITdLF0X1AWHDir8RgIqJTlOkNo9BPVZmnOW71V9j5NexdbalMz7Skmla5PPYCxVHA0zncFdtT6gT+rDR8/iw48fqD1Ln5YBSMphUdPFjz3GB0oLUoXP1U91o0SLWUzvyySBkOqzJhvDjKqxktFX1Un73thzlpKNpixOI1MMMeoFMzWoB2D7zhY2aAOoUr9+ot6sVkB0A9raJxlH93p1+y/2wFOALRL8Ym+S5VToJzUHUk0nB8vxmv349q0b8VO///erXAFgjJO65bmWHLu1WOu2ruWSSUTek33Yh5yLDCrh0gWjqn3LtVCg3rFmyk4vBQ9taUmbJDPzSCJsSq/UUV8AdUoP7CFu1577zPH+cBQnZ2fx3R/8ID5+9FjGUtS076hen2e6id5gFeNpP+bbo5hMCbqp4eUMwSWdYIi2NrMY9qdqtbA+d/Zey+v8XNeBw/H1vb3Y3d6K6WQYI60halkxqDNTp7HLsVG+QiA12xMAqgZDtdF6eXQaX/vmu/HPvvr1OAAET7ZiMNnS6vpf/pM/mTJPM1gGnB67zAi1e5onda4tXKoTdKqufB091eTaAMwYwmdh2rpl8tauumYALI+3u3XX9NATU2s+9zfvPyRfEgDQlkQS0nKlLTVEC1LLAEepQGrV6iW5pyjhJwY1WVTVL5d/hd1+mVuW43MWGYDQM9S/W07glkZfkp3mKJpFdO1lly31GMgzO02Y2k27gt0uU9SWUmSc1HHrbc5RvaPXv92KK/Ir4OH/7ibobLjjs4Vkr2tYnbBsry1rj1U+xD0TlNsBurw+JDeUu3JqqauuNUtSzBQZrBpPtGdXE3DDGHdBap1rSb42Rn3euRqHUyvvMgmc+4mN6boMJL/h5LsJ/WT1+U9MFiVN79Q6aw5zsy4R8flV8zafVSOv7Ry49LVMI6TWnCnHv+P6LoVPTch836vPnefxOkh1rNBN4F0GqXXPeQalQVQZgHVDg6v/9tnbBalO4hQzn5GKnfo7RontPO2OS/vuus/G/ToTaB01hsKw5jDPfUOKmU75lRIkeDC0yrTyAumy1VL/SPmziMl86mZMigGHMRhNY32BuignlHSyKECsAumrPQ9/UPIxMcYxmu6mCg9FyoUShP0+JSIrlUGRO6LdE2ebri1dyG2uVZJfx7bDdZ+2ra3OrRJm3emjapnyPyhZf26ouW81eE+tLLJ0INeAkvVb+zF+5w9+1qP+HfnZL/+lX2z6pGplJPbp7luVwPCi88f2/vof/4pvvcl85mL8jMv6vEDq8clJvPfe+3mQedP2oWR5oReIgxln+jqzOSerZaMeoHLWdI3U5cC9FjV1n8pUFJNDX8Hh2NLUNNmQ5CyNSgjqCNgkhxODsYnd/f3Yu7YfZ+pXeKwAR60Hsr6Oqwec8rscviySo+MTBXqARUApD4nPUP9F1UUNYjieKPBQjpyaWfU+XKqPIK66mC4BBp8/fyGDFm4RsLCzs6ua1+pd2mZe0h1x2G9a2xwdHWkTVY0cwHg4EVjmczjcYDZcW1sGRdPY2t5SvZYNVDBsgWE91u8xyurTCACnp+N4pOuQQQw90zqmA2pDI+bC998c6gVQ3SZLdY5Ie+2Y7P6nOGyqf2EyUUqPyTjFTCkZM5RuGF5hcLVec1hz8qRBlNyA6TnpfnfK1OtzDayU9U3jHuqxDAxkl9KBhW6k3P3SgqxarqpnYUpmBtQLt1oj5O/qZz5UyyxEAXXnrdNKIuVjBqmui+lIb/J6C4TV5tAN4B2zek0VAKjrr8+QIRKSRx1ovjICFzH56mvjn8uQKAG7WvwoUrbU1m1Ost1COh7zqQDfcq+FTePLjsrJRgiEpGlLJ2tsMOSay9rPAAxuHeC1qiD2UgMxrykCNK6HudM9wLyRlryqHcd2gy1TlAyuJQMvRsPmL5ioIfX96ONHsViuZG8vkKraKH9euc2W2Q4tDpjwSGD5x1y1mFP9u0zOJLGlPhqJfzE8updiTS4Hl9Q51hh0DbSYnm4FQ212C1LZj2SilIk3wKuVI5cDnmJ0Vfeekke1qlJrHatNZHIDiKg9OIMmfpfEF/Pm1cuX8eTJI5nF/czP/HTcvXtbwR6GSpUNNzDxvGxZgTbZUgGST7duVr0NPpVMyjquStIU28s4an4UmGpYKjMcdWYYDAFS6UVqkDobDQRY+R57kQzt5JBr5+/vvfd+fPjosVyUuTLOAJnU0cpmPoydnUns0sN0i76HF8rE04CdGgQ63gxjFuPhVsR6EMvFRSzPzgWGb928Fns7JA9JxpG8SHdtJdPcQdBAMksmOglom3J4vjpxwmsG8cGDR/F//b1/GL/2re/G3q37sX/jTpws1nF0ehr/+5//tzPwc3CoNhwZw6G2qVr6+jwld4cDnWEOolMJIsRm6arrAE01Ov4uNqjayHh9+blb8lsqpgxj3E5EvUrLPMQgVXuSPj9btHi1ZMKmnSOeO1mnBXAApFY0rJAhy4bSLNElOU4IqVY515Bkx6hG9MdAdTSkDzF7kEG94gUlw9o63taBtGVUu+eGR6bqiTUazY+bPasCcs0vSzUd7rTEgxItZWQktVK6Jadc3o+hxtvX28iXOwqdWkMFVsVWdXw+NMq6V/YLs94+v9v6VIOZlnnlMm38xBng9kGy0sqYrVHNNAkNJ0C033eC2mZ0nPnwWd2MQu0NbVlODaTAXBYGXrq2GkNlNikBSpDaYXXt+wdITdBgdJ7naD6rTwSprnsXe1lGSEUU5T5pqO6vdt9zzNuNW1FlXKq5Lv/I10Cqz6026ea5xShaeeDkTp2V9boap6ugQoqVzr7ckgltIqhMza4C67yrFonlOu+UXWd5j2tvtWfX9pAXdPU+ihiRUqipiS+w2ppaab+Xgoj4exGznS1dh0grxmAykfIJckzElG7HagY9D5WYyTI7mfZx9IZjnaNaD7DHANU+650erPS8rj0z3Y4zkVXeAJXbAPgOzkMgtS3H0hV3twX9u5LFKj3oSOv9wpTDk1CE4ZChGIlQJ2q438HWfky/+Edee9/f6W9cBamfNJ8usagFUv/rn//ZRu77WoB25SprQXxeIPXo+Di+9/33nHEVQLFpD1ka909zrYMOiqohSAmOsrjayBp+6tID7S7ECl7cSDnlHCXzrA0xGcKqH+Xvcn/kb4I0JG+ArOl8JpA6mc9UR4TLJa/XXiTp30YAFemvQuxNXyzG6RlA0LCnWpwgk+Vn5wRKw7H+bbMhGxEhASPQB6QaIC7i6OjE7MtkanZDTsFDMZh2Dx2ZIYYdILjKdg1qKXN2ZodeATbXT6yXlpoRxHJ9xbLwmch8eb0CEpmbUJt2rEwVz4RaLYA6GwG9EDElotYV0yc+A6MlsrMYr8DS6uCwRZEPTzEntt9HeksQQmAoJlX9Ct1ncj4ZxVSS3wREyegATgEIWAMteWYAYR1k9KylHqENpppDkc3ofKU/lLmUAgAAIABJREFUYv4kp0JyOWgKH2Fl1Sydp0UQnLI6yV2vJIFcX1mHBMF7gR1kxxVet8yCuPw8uGpDUmKmzoDMYtuyns20moPX72XGsxI0nUP9kvtjBYkJIOuArxOkOh1K9UQgngG5+dq8GAV6tLpI0qZTM6a1KZMWBx4CyyQYeOaqIbUBE3OGzZbXGCT64JQ7quZHNhnP92iSTGIiCboM7lT7KNMrM3z6/M7YW7pnRk91YVnviZxdIEMBdYHeDIYauVG9n5+jn09rVsKhRpAlkPrgcXyM3HdJDTcmSAAC2RE58MgEW3rEy31a815JnU1c29+Na9f2dH2UPKiFkxxyydQmm9rkW7OfozRLyR5JOWcXbo1V45xqYMoeIYBCCxl6PtOqBvY0nXmRnTrI9Bqs5B6fX7VvVqT4524xY+Bb80tjX8BaAbRBBHXri7PT+OCDD+LZ86cyNvvSl78UX/6xL8bWfBpnuJNLtpU9mfM6K0i3f0CCm05wl9ScE5iZbSlGQeOS6oTq8VkAV6wQyYomsHcCxmeCW2TxaSTUAKgCqapJ7cd0DGD199gbSMCxb7PPfOf7vxkPnzyJJVJp5uaIlvMwxad4dcTuzjx2d7d0zzPM8rg+ZRDoDUuCDEuhUayXZnxoP7M9n8edOzdie2uiOqchWfuSsybo0ylZCZpcB+Ws7LlnkMpzhLU9OVnEt779vfgnv/y1ePjsVdy483aMZ9vx7NWxWOD/7c//O/byaCBqObAjncON2K1rpEaZuNe01D76U85G/mDk+Aamtbeby/bemC6tzdrIxE2a/CkozgSg50a6Mqdbt+eXA1sUPexXAivJsBdQVd1vo9DJtksFUisaTnazjJw0ngLLbY2n2JdOKQNnZe1ZmAxWX+tyoa8keDegb1xIuzXRGo5kRrLdRnMudeIzM7ApR0m5bxdMdEO5inXcJzXlv9W+qfqiNnVwZc6YfS+rJjRb7VTCUYeRZIctfLbct01qXb7Xbo2kr665B8pv1MbNtakVuPoOs6YuZ0q5b3f3GY9YAsNUWnC2XME2r8XgZQpUjGWdGboOH+ImeIhtBi67sI+C2V5JPDNJSjmQXMLr2ekGO9eVn17zXAqwZP7bK21Zfp0+MjfruPDmfXJpiuk0z1sQ4+fcdrVoTJ2agaj6xEqyugbXCQi3U2rj4kqKlKTdsUWV7XhvvZzA7P5ul0ltnnVDDOUcrzERFswkeUcK2kh+M8lfD7ALUv3MWnmzHllT713Kr3YmaE9Kn4XxdGqQykGoc8DFo8S6NQ+JOzN1kj4oF01Mwwedp5JJYYYULP6z3uDFwNyxArHYeQiYUl2xsYoD4ceri+ifb+QC3601TbvQUvMWbna8oDlX3jrJ5Oec1ZgAUlVPDki1+zXrpL91LWbvfA4gNddkF3d+KkgtavXqRvfaKs5sFSD13/8cWtDQa/TX3/1u1ptkTZy2nqL519nLypOwDgLuS42PMzDxRudNtTZSyUAzkK2Q26A22SjPOsfrlTFMK/1GSpFNzdX+YWlnTQI9mQNtbcfte3f1uYeHrxSAKANFfSpyvIUDQQvO7GxIdpaglBovtXkggyxQuJJMlay3DDbS9p/XHh4cyoSIzRuG05LmdUxns9jbvaZrOlTP1nHs7e4JKCrrOkjZX7YCqTYUBC9iRXEVzrY8sKC0OVC7DJmahAAmIBVArlY3CmYJek60yPOIk5yYAJhnAdPLH4KZ+uJwZ7NWbVwG4nYldO0wBwOAFhYWYxkkvgoWYVCHAwV4cxxBMUmS9MqpObkpX6xjubmIUwAnrBTjzRiy8QwYBzJnSCGdcGhMJgjABVLPlf3nCQGOkRUzzhq/EcDJAZsykVnnp02tw9xoLpZBQq4ny6Sc2BIgL+v/7P8rtvyKkYVjl7KdLGdrNjRMedy2pSR0Fa8q6ZIH5VUZZIYJPpSK5cxMcR0OZZDEWDPu3D9jPyKpIcBHzSFSGGo3sm1SN4ONykGHIDCpH0dHhzLq4mAdy/gLWat79zpL7KviwJL5zjKTUM3haaBDomUypWYz1Q2ZQT0XG8i6cqBVByrPQL15cbvOvcD17a0aQ8Zi27RGKrnhZcl2BTK+xvSadiSTARf334+TxXk8fPREIHV5jjMxc70f+NPg9FspM61h0afUuxjwF0i9cX0/7t6+pbW6OLeh0eHxUaAsIWkFw+h2Itwj9XCuM6vyJQJRsRMph/ZcMriTm2+aG5VhGKCVhJdbfeAw2/bA5GNK0VGsZP139ZFkAErWV/uC+7WOVIPO+mB9sy+gsKD11vMXz+L05ESM1+3bt+Onf/oPxK3bN1WXClAtpk1tKDLxoWegdhCZxCpwn+noTAU1LuCVfOwG+Wbg08E9A9ua7y3z7DWskg6BVOaPncLpaTsZ9FSTCos5mzCHM8mBk3j04ujsLL79vR/EsxcvtfdQahCjVQyngN6l9ha2Xfaz69SU3rgZ29N5DFiskpNdyFOAgIV9lP7WSHuvXdvXZ8lMRdEM9+E1kqk8t8tIwJGrqenvq3EzsvEzOb+Ijz96HF/72tfj1eEihrOdWF2M4my1iWcvDpVw+V//iz/tvT1bQV3Y8js2g74AKRuuS7pGsX/9mgSTCm/5eQXVJAEAeefZgLoTaOi1YnkKrNrIyxtB/vD1wMRjJMVTmg9Vb9aSoipQxXCweIksJ6gVmGyza+DK3bZj3tPRx9T4ViscjW+CO11jwzh6nVnt0LqSGuS2SZ9ikD0v2zKS5qa7JkkZIn/CELTfItmmtm+f+Sqdp8QPlXJwXVv+adBmMZ25r6U80WdYqnXqY1Ki2yYd2lrNSjCXGuqzr6wStZ99A5Xo+sz3SnX3DwOovIdUOE0M+Gnv6jeUnJ/MELWD7Lv9frykzWC6W1ePdt5FtYvJAHp6GGxrSnNe8x5i3J0YrfPKrdHa1noqdzi38VwlW70Hk1w8V0/tq4ZZ3WRIJRGvqonaO9XV6TPN7HZBql/lpESB2MvtuyoJ2P275lPlp7SCG3B62SjK49GVXF9mipukSzKq9d9N/H3J9TpLZ6RcS1VXRxnjz7K/gMYjqV7UPuq/q3iMrhI+SD12jq9kZnTh/tk6j3KOsRe63MTAWAkwuejaEV7YWjCiMvjEnVY8JC+u5Axj0IedXRmklhpP35fZWZv8LYCr+IuYVYqSkoZn4kf3goQZb5lSK3TeA+Ok+79Hct+sSW0+vav2aBQLuc8n29/7a3/sK6JkKgv3SUDVwYADMKbxF77yh+I/+BxA6uHhcbz7nR80srwyTmrrSc3MtKAg+3xW3WSyJXWvzpD7oVUApyMCvKq1WpmmPC7IdGS/Uu8zWZOT9SWukzTAIbCT7Bf57Qqqfxj33rgfO7u76gcoF18CUgEyGyaVVFBnOi1g6H94iiuma1Vxz6XNDbVKi8zIk+0hsAd04ab5/PlzPSekrJPxNE7PYF6Wan1w7dp1AbVXB4fakOfTLQW+BPcC1mtL+rRA8xDFeZeAnnnBNbpmdR19+v71epLnlRRY7sIl6bpwuxmuGfDCHIItpp8qAQXvCaiVwRMZd4AkgGKF4QiSyH5g5CTTJw5SSTV7MRmN5FxMn0T+TSsIsRnIeuldCHjlACE4YANK5ueUlj18RlzE8fJcrACcKEE9Mt/1BRLMBPa0GhJIRcbsTLNkvpUVzUJ19/nOhtpyu6T3pWW/lRixKQLSL7fxkYwmXdeqEXdl/AWyMgcs5hy+N4PBOkgMmtbRU3RZrta55JtajrYI3xYlbdP5Yu1g+MuN0Ju8a77c7qdTLwDI1p7ampAUSJWrKYH6hH67AFUYLwCqGSXWJ+165LKr97Glv2orV5t4+PDjePn8hTZOnunezo6l6KORnj31iATumHXxRSuPg1ev0kDM5g77+3uqsSbRAUN/enaiubO7t6vN/cXz56oFVyAAk5c9fPf29mwslmoBki0oCxiHo8MDDRjs5e7ujj6bddEcigkoBSxz71S2UwmATDJ5JxIr+ejxs3iA1HPJQeHuvABUlppk4skKME5I48jCM0bKmm8u4sa1/Xjj7u3Y3d5WnoyAhD2EcgBaPr14eRAvXh0qizsYjJ3QkNLE+zXrtWEClJvLmh8BYST79DB1mxjtXSg1SBClLNFy3RQcSsLrhJnleW4Fw9rVvaezqIIlElG0fprRBoXaHwIw7wu0rnn58lW8fPlSiTik2g7OerG9sxVf+crPxltvv6FxODk9tvQ5VWnFEOjBlIS4k5SslguVMrDkq3UhNXBrgyHXvFb9agsS6nvdYEhyXfahyVR7zrwBqaH+qPMZ+9NE+5pKB8bjeP7qIN793vfj1eFxLNebWNJuZn0SMbJj8oj2Y0cncX66iP2dvbh7+3bszrZiOqIN0djqjc1GNa+0uNlHraJ1R61julr2SjabNaK4amerDiepOgFUJla8xxCUEcgN4uxsFe/+xvfiW996N/b2bsX1m3fi8bODODtfx8nZeTx9/jL+5//033CdcQFVBWK9uCBRlSCVXuCT7e2Y37ieTKkkCg7KWRWUryjbUWWX9aSy6WUXHyhozORwt2diG0/X4exgjofNz/JXjC3zxQScYm+T4ZKRVGU88kONqCX38wW/Lq9rLg9jmZxLmQlIiqRVXXwiUuwYoDSgyJM0OxVYoneJQc3gtNFWfxqGyu+XWuczXyYJYNa46r6LfayFVpilZdEuDWwxi7kOPVatsV8+8LyPBv8YCBZOa/Ha5e8Vwr76uquvz0SvkwOdZ9h9nYYyDbM0jil1zFjYsseksDoMbNP655KBX/pRpJlSkLjGTX21jhcPH8b6jPZ6TkIoZuDM07RMxUE9n0wOEftxJgFQAaqsLak1iDPVTcB/CsDSFxrvEJV95etQrg1HPldbHrutRXUSrmU6r4LULmgsLS1LjriklaH7wn9UkHoVbHZBqqfLFSfjbmuZDlit+dt9vT0FLiubujLoen/L41NN1qmJbddEAcpSnpFoa19/oT0V7xKPH4FRb0NRKefrIAYXachYB5OrYhsD17Ycoup9s8+vA0fXWeteUn0iBXGWQa0uxKamQvfSMtY9ZYyp8w8T0/SwqD7I7IXEcXKs4d4HMiDQ1iYJval5xx7TvRjd/bkfsqP89n8sua9AaioS6vzu/l3rufNxvf/qj31lc9X9qn3IOeUVoJQWvBdf+Nk/FL/wt/+n3/5V/xbfAZD67W//wNIvsWs2ynAiBKq8ej2VHJPMFGYLbm5vYwR/aEkVFFIKpJkBynahrXtb/oKz8K6JIZCUVFGbT8eRLTcmBXoK+pCsLsV+sKFs7WzH7Vu31Z7ldHGqWk23frDxiDamzFRaamyJm5kKmIczmZjgmkl961mCX8CezJaOj+P41P34MFtCZvT02dM4ODhSI/Zr169rUr46OJDTMMzYfDZ3n9MEvalD0OtgMgnGuCbAImAToIlpC73+JNFVT1fatLgHKwvDLS5gY6hTs/yAQJQ/arkTyJGRt+064KFRPYFLbqRcN18E4mzIYuZgK6j7UpuH/NwhNViAmHHM5TwMcB2nLbgTFpw9jO0prPbFJpa9iAUAWj0iOSkInHmuffW0tGwxZWiql8r8TEo0JCNnE015l2SpYlap4wDw+sCStJLjKrNDMplIsCppqbKn1P66B6sOKeYCIFa9Jp04UcipTc3jWAcHG83AFEl7Nle/MrU2MWDSRqRWEelUmQe5HYy9vsXESS63kTzdvWmznki61JS8luKpn1JaJL+DvmqAxagO+2qXsr1Ff9y+5osk4symFdJQtkxDp7Oj03j8+JHYNFjp3Z3tuANbOJu7jvrZM7FsAJybN29prsAgPnr0SMkY5hrr6NYtfraj9fXRxx/JJIwxfeONN2J/bz9evnwRDx8+8OeoBnJL77e1tR2nJ8fx5PHjODg4CFo93b17V59Dv99XL57HbDaJe3fviDWDdfchbfMWQLmy2I1AsQIEB2qqWY9enC1W8ejJs3hAC5rzi7iQe+VADL6NYMziOZvuYAanQQ5YtWrYrOPuzZvx5r07sbM1l9GOMrPmq1QS8ODxM5kzLVZIviZ6niSHXKNiRYPnsbP0crDW7Xh+8E99f+3ezaw5WFxdV+6d7q7k+qkKQCoAsGoCKZFbX/BH+5pqMs3WSgJ8vgpq3BlvShDUM1lMMPupZWzsxbP5RC6/X/ziF2Jra+Z9ABCsdeM9+GpdEr/7SXLCJkgBeijR4tYibVBz+fcsLXagov03DXnq/aWwIMmkPrajmI+HMSNZM6IFjUEqhkjj6US/P5xO48GTJ/Ht734/js8WMRxPCXvi8OxIfVFVnjCaxIhxZSwWSzlh49B7++YNJW5wJt9SAm4oxnaboJQAUkY0mIO0LUUFRjPIq+DT95E6zJRYme1yMiuQz/f68dHDJ/Frv/qtePrsZexu7cfO3jWBU9rSDCZTGQH+9T/9c2bgVSZBGs3p3QuSZ6wJZIvTaUz39mJ+/YaDZmWCmfOJH8s1NNsr1Dx0srkAaQYHCTaMQSw3yY4kzd9tGNF5cdWdJlPqPFkxMwkAdW2VlOjoVCXDT5D6WSLRNJ0qMKlkfl1nAzoNkBxBOTh7/avz/abdTO4nunE28xqXKin4YdzgD/t53rv7XXzCNdV8SXZReS0Hx9xNJcBqF9F39Gy8p3wStqzgtAGUVxMN3V/Ss3FirBmS9D5qsegPl/A2N2YpRtPO5tKD6H5IgVQ9q87r9WgrMZwsPEiO5Bl75HIVLz7+KM7PztxWLf1RUkeQJFCB/bwp9lMprWBkvQ9xR/JfAFBUSZiMNZfNvtTIXh2JZAKKrg2X5b7e4xyPNWoRSdJdzlCJy/q394tsf6TWUZ2epPlZdspO46ymZc5lBrS7D9f4F3lY/92CzhrXuhe/os6Y7sRswDQJJLNLug9BwzKZylyPwZvH+fJndZlsJxGcD5GOW+dyUaMY2G16JF+rdhwVD8+K/qUjETWOv1K2JFBbfJ4nc1Wg6hO43vyjJFiq6qTea9o1pSqDQ+ocMsgJ/svjcLlVFz9tQWq6HGdS2SaTgFOAasmP7cxu6fAmYrIb/Zu/B+6+f+kX49k33221dR1GPTfOS+VBzVz5L3/+K9k5NB9eZR7yFZVga5ZX7/MDqS9fHsSv/Oq3SiiRVtleVD4AvKGWy5e4jCpGl4yzFkDbo8uTwwGhWQAHj91FUi0fmprMNGjRks7WJLyzWbd0DRYrgUQxjZTURmEdu3t7CqABVtRq8npYRe6AYE21E9lYvdX4u/4G+S8yYoLMk+VZHFEXmkYcAFfYjPn2TkymM2fGl+fxWEH4Yezu7sX1mze0aJ6/fBlPnz2Tay3skVw5lTQ2mOFzYWCRV05mM4HyVy8OlAyg7c3OfEtBPmY4vFbmTjJJMotsZ1C7csIUIekEYKiNhEytBgLHZACXS9jShWrTAKeS0BDci4FdC4SOh96K8M5FFqqWMgRCag9Dm5lBzAniZlMFhwLdZBoZmwvX3Z0B8s/Xccr1wVyv0ugIYMq495HmpeS5+gkWi0nwBa+ZJhKqY5CxDUBuZZDaG8gBuCQySlJQ85qMdMlKmKtibvi9nG9l6kDt1pC2P4A5yYgxxxrFkB6ych9sjQAsvc0esWJ6M9gmqyZL9ErIOOtoaVaaiSmOsIGTA8equYNRTkdWTWi3W5AhiUw+irVxYkjBVyZ3GBKe1f7ebuzv7yqAPj05yjqJtep5BWBSqrs4PhUYtWx6ENf39+LOndt6DfLPx48ead4YVN6M69eva30wn58+fSYgeuvW7bhx44bYdJi59z/8QIkQ5tIbb9yPmzduCeA8evQwnj59omdz69ZNAVtYVFQHH334sdomsQ6Qmd6/f0/Jo48/+ihOjg/jrTfvx/Xr17SeJAfLA1QHuBJV6bjZkA1ZFqA68p7qUB8/eSbzJGoTsbb3TGZOZ01qve8FLsO9OMdo7PRYygXA8Nv37sYX335DjreoCjaYMCT7xRxDismf3hDp/CyOT87ixatXbmOVkmeSUAKka/Y69iYSclkjyPzOpB/JFQFOnXpZY6Z/OvhE2s4zqmx8E5hn0FDjIzkvZQFnXvuS/dOGSr1TrRpRAkUgOk3kcu/DJOrO3dvx5S+/E9ev7afcKutp88AW42+npqwXrUDMwaj27wyX64i3V4HbrzDPFWB0Wj1xLUpWZuKR69N4qJbX8jAk0RrJTJht4R6OzJc9aDKM+RR1x1DrVnKv/iB+84MP4ze+830pOQB+sIqHp0eaZ4SLyAXprzoZDOL44CiWZ4u4c+tmfOkLb+vv/d0dgdQRDOD6XGUNGJThui6GP9Ucvm+z85WQbQC31DFtqOMd1Ws/BqM4Ol3Er37j1+Pr3/j16PVGMYhhjOnRPd9R4nMwnsR4Po2/9m/9TILUjQ3nSFAQJAGyE6T2J9OY7e7H9o0blgJrbvTV5otLYK81XOXuP4OprMttnmUJuC+Tbl6UXRrNAW/Vuzb/zp6tJSZ1YFR1lB0AcUlS+1lgL4PkTBYW5vL7+mf8X+oIQXmvoUau9wlvXa/z1TjNKIBbPgPyHGhr3y9Fr7+V/0hw2kMGWPVpJSu+FPSVqWQC6U/KDlWECbNEEJ6qkryF9n4rbC+m4NKAdQLOpnazkgl+Yq8PV+vV8MNuXQmuSyC18xvFpFbQXvcjpVKx2s1kTMMveyX0cq8k3nj+4YexpLRJ50I5rJpZy8izzcfkHXG+aj0ITLoshTNP82ZFgj5d6CX79d5UgKzi1Sq7UHmlcJMX+qeBVO7pEjPZEC2v9zetWLqu33tjF6hWTJ0z9opct0btk0Cql8nVp5ozvqM2qDOmeSxqC5Q3WyMrdYS/bBjZlRWnSOESKCqNWZocKTnGvuTEquWx57HpnSVIJfbBJ2CsPwKpWofMKyTzJAsbl64Ezx3pPBeWANXsaSadqs97OtErAVtyXYzzss67ubdMAuk9ckVwFSqraFpi5rOQzwcKv4voEVYTbkh2XCA1x368F71r/8IPW0K/7Z//07/sPqkOP7OUstkrmztsn2M9zy5IdeBaqYiafK1ao377na/84c+FSX3+4lX886/+WiMpEwvVZHtsROTMsje3bk2RgF+nbUj3oddCqQwR/12BkzLryZjS485ulvx251BTTUprolCfI1MhSX7NUADeKM6+dftG3Ll500HPet24lunf5T5KSwjVixnsicGQOZRlG8iJj85O47DDSHBVd+7ei8FoJInvi5evxFoQZEheu7Ot1XpyeqK6VO7HJkfuhwWYExA+PxcrC+CcAWL7PQFdANTO9nZMkdrSd5RsPpIt+8+bsYQtBZArWFoLbJ6cnureDU5nkgDiLsww0mYHZgiAiTzZhjPUK8FsA3x4xowv0tuVTJL2t3cEhgCqMtu5WMVkEHYKnU7ECqhXrZySNwLrgNTD02UcnS2DUijqNgEJA9UYOMvOB8oIYWCwqTq0zIZJvo1sOR3h9DM5F7ouFEfW4YUdhks+LRklgFQbZ1/jpzY1AgJ5AGXdiRhn9YV19k1MPyzLfK5Di3qTqvXR9pT1omomLbCYpkGKvTPJUiYzBQga6XC1jXBNGnI6zes0JCLpIOOABBGqcUhjEkmNCWq07uyoa5dOWmsM49o+EtntODqkzvBprMWcm3kmQVGSplH4M0kysI5vXr8m6S7j+uLFi3j08KFkp9w7QBSgyj0/ffo0Pv74Y2Wb79+/L6kvX/zOex+8rzkIw8rPbt64pucDsOV3GENA6I3r1xXyPH3yVE26qb8EpPI5b755X+vt8cOH8eDBRwJJb731phhdm+Y4y1umTlVpV1uCwkqxjQapThQ9i4ePn6ovam8wltE04JJG7kpGSFqIydmpVAW0jTo6OtB8g0V758178aW37sfO1jTNZsz08wXuPTo+i8PjRQwms5jMt9Xy5NXRUYLDYykw5D6qhI2Njc7FnieHIgVENqMv5lC1Ng60xX6X42Y6JFt23rbf0LVQ753GTqz7gyPqZo+1h/FcVKOvumLcb6lNdTKJ/tJajZKXkfQaqMb4J37ix+Le/bsxmbjeW4mBtY2Mql7cUlXv7SV/0+6c4+O2R219ktdty57Wns/vlOqjgj72N9fpWv5fwFdxOmZvAqbj2J6OY2s6ii05ibteG18AWEX21G+++2782rd+Q0Z3t+7eU+Lv+PRY+yQtY3iIp8dHYlWR+LJWSMS9ef9uvHn3buzv7ciYaUhNt+ryvR+uLkoiXc6XdWangUlDnnYM1DLu17BkImXV68WT5y/jq1/71Xj48GlMJiQuRzLym0zncbJcxGK9idnWPP7Wn/1X3aZB45KMagVJlDtgJjOexHx3P3Zu3kx2wrWqavSGMEQu7u6J2bAjXYx4JRxqf/RJMKWi1E+Koariu0g0QXLv9Q0ALMBbTGqCSDlgtmBYsVSe+u3fBRYTEBf5lkFYgVQSdua3E6QW4GoCdO/HBqJWaDWeTQ1ILdd11khKHa9czyddY3dU6rodyWvGW4aqmZAtvbR2FD2le3z21i2I2DyCq1yqWfnkizt8ZCvtM/bNJFKHIb10jXnv7Ws/IzYucuJHCJ9TC5hjXJDXM6sZ96Y1l0kPj4Hlkh4ybj5lvBv6ewNaDCRIBj55//1YHB+rBtVcpRVTYrL0dbVAlqQhHRdcolHgknNR7XpW7vPd9Ke+WEn+r+4KKn/YqGc9sSfxk1u3WU3YMnO1R6ehjthaz9vGGyONCYuhrWu1K3i3f7D3YL+uWnMlc9jZc8tNXDmBnGqtEf/lxMJlkNpNNF02dfJ+nnJatdhz66NGLZK9aQt8q573E4BqO1U871VzoHiLM5hkAaoS1hqeL8vY9E5xMcpyKGrpAamTiM04QSpriHYy/MlyhWJ4VU5R/VsLPLt1UwHpRNO+tzQaqyQEaqbXQarXfgtSPchKlcv8rFUfKP8IOk0WVY6M2ebPLtA53qPd6O397oPUf/JX/mY8+8a3G5Ba+6P/tsxg/mPBAAAgAElEQVSmSp+0VGof/as//xXn5ZJdSVqyeZaNSiLXGH8BUv/D//H3Xu5bILVqTs3MlDSg9Oe+FxY5QZ6kbpUx72R5Lr1HMgO1sC0J8wMvRs4slgvTnVHP1jQ5kE2fygQYAswNq+oATbVhmMSMh3Hz2vXAEAUQUv1a2QvdBsNmFwRvl0BqSt2sQd/EMoGvXXj9/rt7+zrgaFHw5PmzvNbKrrebFwxf1c+VaZIdPD2eBJPIuRSk0i8VtpEgCmCYLJ82iA0yWepkFwK3AvdIXs9XcULdnECrn8F0PI2d3Z2YTWcGtXwG74tkVC7DuLx6jA2QYI1WqjEdDS0lhHGgJyBgmZpUGVCdI5GD5cX4aBiLi3UsANzrEDh9dXgSL+k7e06Hql70RzC24+hfqEJSuTOcoXFJLjdZty3IonYZTPiexMDU5tjNGK83MQT0lqyNhIJa9LQyRt7PNupsSMkM5UYqAy/J58zc0DKoWHYck5Ge1rwUK6t6WkyLkNOmBXzDLKX0in09S3Ekq8762vps9auUdC8lQ6qTvHDLCLVvsIkVwaSY2wwyskuAmFaxBFoLJFv6Zn22Z/HyxbN4+uyxVEsy3qJlkgotDZK4asApGzI/lzHQzDLvYlKZUwDOGzdviEklgcPPPvzoIzGhb775ptykeQ+UAe+9/77mKXWt9wRG97UXPHv2PB58/EA1hPfv342dnW2NxdOnfP+R1tjWfCtu374pNpe9g9rp9997T1KeL335i0ENq+d2BSweM7kWNnsj37MA2JLLnmtSnzwTUAWkktIEpPJnMHSLI4A77318fBSnp8fJfp5pLe7tbsU7b96Nt+/ejPkYkxz6ZpI0SJfHfj9OT5dxcHwmcDCdb8dScvaFEkMAVthMTHGYU2pxtSIZxfpgHzO4ZA5UQsYBYjl5yQrbB6FY2GyBpflUvZ0xWbLr+OHRoernuZ9T1RUj07VMWjnndP6t1kgk4njf6r3ofdd9q996+814++234vrNfc0f1YbDNijRQwLKSQMesua3HIW7LTxSdphyNx3uSOnpcZ2g0z0eHaBr/08DHCUOMAHK1l7l6qs9D8pigMS/pzrU7fkkdmYGqzCqAtlqX9CX6d0//9qvxK9969djPN8WSMUfgOQONcjMRZjz48NDAdO93V2DlNUq5uNx3Njfjbu3bsbdm9cl910tThUYI69fbwyeHWQ5cCxwbubI0kyNfya2qv9ghc1k4GG8P/z4UXzw8SMEym5tNJhIkg0Y5T0OTuhx3Y+/8Wf/aLLuF2JSmTe4o6tYhnnMPjGexnzvWuwCUpEyMpbZdon9BpDqpMPlxiANdroCOipAbbm0FmQUm1Dk3CXAk/Li1zBMgY6umrOjuG0BY6v4NJhp1aKXidscTaHAhIKNrLrI2hrxK0A73Y3NrrLDfoJxUgOo+V3vL12YdRW618+69/3przcQKZBav+Pv5TVfSiCkTLRkoQnfShWRzTn8NgLtNqJphbnFDr/Ohl+Gju3VX00O1Dz5jLzGa4+8SAVDx06JTILPRo7dgdf1vfpb4yx5uM9vAdFsSbc8W8bj3/xBA1I53wwFDUy1NqvOuJnoXI3d6rt9uKufrIzAGkMvg03iHs67Uv6hIsK/AW8Qna+d+VMxrM4t7YFlqNPWg5ZqBMmxAV7tI3m2N0ZaWfKT4NTNM2ouXH0S5azRPoZm/+kkarx1dxdpAqccp4rH27/pyZDrpAGpXTbWe7/Ad0eK3HyOPq81FUoNSCZriOsBn9nuUE64C4HUTVCKx2NHxTCO3npmJjXXa6+3EEjV85WMVydNAzy1f8njz50mGtlvtTHUGHgd2rW8yq1KGVrrsNQZ/rtkyno9HylvnIpPAMIcU5xjyhWaSZGJVBme+T02w93o7fzug9R/9Ff++3j+TUBqzb9uW7+aBzlWvCbJwd5f/eM/19oRWDfbbCgOVlIcU9IvQOrP/eH4jz4HkIrhz9e/+Z0m401gX60uaiIXy9lIBBrNee6bmb0strMre6gl1XU1k0vbeUrgVHCcza+rMD6zGmXKYgdRSzOKjYWFa8Baug8CsAiikR7yu+79RsCfBi/JMmCcxIbEJiYmjmBtdSGmsKyyCaDqdRiyFLtH8KHfGYyUeZODcLrTAkztAExG3Jk51doJmHGPKeWSLNDF/dLQp016OV1KfkzNGQA1+/ItzzFGObZBVAJU7nF7vh07Ozt6L9fGkX2CLUWm6LpMyZ2zbQssOQEfbBIN6mHq+MPrYWOV10Qus7lQr0JqOs8vNnG8XMbxgjpU2t8s4uXBkVhUgvjBdBajyTzGw4kb2YMWdN3IsXEANhCtzbvqN7QU0mDI88SbnTccB7OADjnrFmNPW9CUYIh8SSMEy4VdU928R0ZBNvTEvMbMLfOtXJB5NvSnVc+uZCKRN9P71iy/+5tpw5MSklY4NtGpNitWGOTcpL+r2P6sGVRN6lqZROX2ZY7l1j52VB4JFGNmhN29+/NyAK4UVHMAkEDY2prGwcGLODo+jPlkqjpPfo9nS00yoHBxcpyOwCux4vfv3RPwZF68evUyHj9+IpBFEA+LCkhECotEHvku0nskvSR5OICR7r7/mx8IBPF59+7fkeyY8Xv18iAeP3qsRMjdu7eUzOB1z569jI8/eqQ6693tnbh373bcun1dBwV1r4BU6la/9OV3xLKWvNSHTtXpVqucOkhci6r69QKpaZxEYpS+azDW9AzB5EhnixQTbvdE7Sz/DVDjuVzb34kf+8L9uH/rmuoRhzhLqj2Na+jZD1jnB0en6tE2pfUUCaCNWXyva96fPQIZPswlztn83LJ3gBSGbDz7An1uXYLPzNq94LLdh3pCwoqq1/HKzzKZUkCp9znXdfL5jFnVqSKZdnuuykyX2qXM68pt3XWqyH4BqtSmzudbcX7uOtuuSkaBWLE/mWCroKQCILuStz13mdOVOGsz8a3y5qqixoZStVZhw0ttEarHRuK7M5/E9myi1ldj+qZiSEf7gsV5/LOv/n/x3ffeM7t47XrMt+ZiTderpYyTSL6o5mxzITOkER4FKEzOlwKq924i/X1DgBWH8YvzhZy17Tpp59tithswlWC9DVoMZUoCqD2E7W+Fkd5RfPDxQzWwR96L/JAtkTmikgASIQuM5y7iF/7l++kKu3b9OkkngVR6RyaTOrLcd+/mbbVwKKCq1l9KWNhgTkxUE8caimhPboxq/L3ymrjEaypqyRrW5j2uBstXakDLrMUTpPPJrzO05iM++8sxRxrqCbRdhYd+34pNLr3bZ15q94ctC2djshak/rDr+9F+bobq8lf7mU7AVeBrkOyH1pVUGlwo8aM36qrxnCqpfo0+izQTm0D+8mcXyPd3i++5CmAb4Jo12F0O7pNA7Y80FlXH+Ckv9t5ooEOSiTpyEoY8dkDqo9/8QSyPj0VYqftmtljzjWS2OC9UgAYAf9HXvmwFCf3ibYaG0gxFBol89lu+f3R8EFsqv/Ig8j1Ig1cvnyu24PwkZkoKvMOmZiugUn41ICHBgto4WjnmzhJV2pAJ6JLedtVmcqptUkRXHuHrNc7tSq8n2gGXHUO0hllFbtvUabrMyEyjNjuV3zjB2JX1lhS5Y8rU1KHnfOqCVAVJKC9RgvHUAJ/DTM9Qj7qITb9AKoCRetRJ9NZTgVUIDp6rQSqsK5sbZmq+Ryva2vsoBtoxo30E6nuJsppuI0UkdJOOxJbeumq2+3M437yk2l1LuAb1HqSJ+vu5JlUKOX6WLTkLpPa3/sCPtER+Oy/6B3/lv4vn3/p207apEtUZdGQiwKUNTvDk/xqQWjfe2bwbkJo0rDeXTXzx5/7I5wJSD49w9/1N190oI7+0qUtmkDmAqw5VUmBs2CFvss7Kbmttbydn9R3EVXuK7kMw2OtmAduamNpAmUQlE3ONQLFvrsd0GxgDUJspOfNNvoZ2C8gV+bM933JgVwZKmWGys+9CjwyJI/fE9VJHB5Mqdi6BM9dKUMTY+D5ZcG4cX7VfxQC7dx2sTrZbIRiVoxxXZlkxWW8xuquVNlA+T0ErTI3chpHxrrKQfihQhZQYRoh6Q8vksEjviana3tnV+PA8NP0ys4Q5U+N4i/lKr6/gbUZ915DfnSej5wxoBZGqk4N9Vj9MmIWIk8VSUscXANOTMzFIOGoORhNJIYPehWJPYQgxPqBeEoMazGocyDIOMg/S8zdrKZkLksRM5DT6f22CWe+c9Vf8TMwhc0EMlMdMR0C65iEDsvGXa8ocUFvjIIazmB5+S3a42faBa5I1vFBvDDUnMK4aq87Z7YdK/pcBTQUZuamzmWkeqIab52uWmIQFweMakCOXV573SkkD9RyFWe3j3MthCmhljTGOMHvuIYuB1XxrFus10s4zAVqyvTCxciGk5dLyPF4+fxaHBwexPl/G9WvXBFIJ7AHhAE7qTgtwUkcKWGWIAEFPnz3R87h3754OauTIz5+/EEhlPAVS791R30nWx9HhsaS9UjDcuh7T6Ujr7Pmzg3jw8VOBVCSVt2/fiJu3runARkb/wQfvx8HLFwJJt27fcq14jqVlVez5bVbepi4dO/lNL45PF/HxgydqQwPWwzhnRN9ESautWDijPndxpme8WiHvd0KEWm16pH7p7Xvx5u0bYu2GkgNeaNz4JJIQvMfJ2UJtQMazma4B+a6eZYJLrO1PjgGRbi9ziiEO/Y6XKxn6kPQSs5pz0HXqmF+t1SqkkmgkowymTwVSy2VSf5NcUdso74luneR9qJhUWUwo8eXX8IyZgwWa7EWSZkrrc7Wh+dKX3ombt27JGETz9HzRSOKrhrrtUVsBtkNV7c+SNhvMWcngJJmeX5ZXdKW+FQgI+KV5Uv1cQQPlAMhvh5iGDWJrNootMakTO/uOBtHbrFXTeXh0Gv/Pr/xKPH72LOa4UM+3Y0bf7Pk81ktKHS5UQ02JwfHRoeTxsCWA0wtKPRZnsbu1FV98637cv3NT7G1vvdJYkByqhFjdR4M3OtRiMSStJBqJIaw8SZ+TePb8hRyIp/PdmMy3ot8biQ0HrFIPr0Qj86G/iT/1E9N8tsmkCqT2xKBe9IexJtgdTmK2uxd7N+8oaFOvVDGpPTGvsDYGqcUL1mnqnfkyaCqzo5LL1gn9SSD1h4dQxS65ZrSth70sOzQQ+WFfDcN7iQVt4VK10fHcvPr1OjDuhF754ssA0v/1w6/rh113+/PLY+DvX/7M16+yO/7tT9tre/05tbxv98r4jWL+uhCzYqz2Pl9jsDtLvCs67l7ZVVD7o4/Jp79Se4H4LpfrAFLVZAiQeroQSD0/OYkRyfzya6ge2lX7ewWkzmd7WoPEZ+wDzENKV8rkj5IAzobZZCrfhd09q4BI1s0mEyX9URfBpMphP52rm+Sb8ouZgEt/jAr/aw00fciLSdWe53u8DJbSDVdkRbGgl1lTf+7rIHWoosjLX+368PeLMKpXVRKouivICV+yEPdjLnmyAVmxqDaP6q6l19dVJo6o5OzhRWMAutkAPu1NotYxvUVc9I+TSeU17Ouz6F3MU+7LNZPIa0GqjBFVvuPYtNvqjxhIpVKVLMOAkv28SSzk2iP2zHLFkgt7LFzG1V2/+gzO6JSWlzpSY4PfhxRBVY/aAcaSbGeSYbgXvflP/U4skc98j3/81/9mPP/1bysObuZg4/+T0yZlvtT7FvsuJrWOiMoA1FZ16e8GsUZ88XNiUqmj/I13v5eTMB9YBmF6iHLhAhS5jxNfJdfqyrvK/EP3l4BADGlKIpvFku/d1i25ZkqBVYJdBa6yIE/AkSuiFlRl7PV765WCQcC1Mm2Iq0Z91cNd36cmb99N1Qn4soaTz4ZRIhB1Dybft+q7VucCrgTq1R+LwLM2JTEGAolVw1XsbvaLo81NZXo7D5trX69S/qfst9+DaxdolinSJk4WZwouPW6bODs7kdzvbIFU0UY/TMbJdBI72zsCKWXoAWtarW14NrCjtI/BSIe6U4I9AA+dCzi2+L4MhbIWDsmilLfIVJD4rlYCpy8PDuPV0UkcnXANvZhOYE6xaIdFnajAfAnwkrTvIjYLWMBzGwDBUiE1Bkir3s+SbjJmAGEAKgeB7G5SB9/MK5UiOtPNhfFaABqGSrBeuHbaq8L9eAVe1dqjbfhtlshz0i1fnEjgi/EFOFtq6CBPrRkGfTEZYn9hXecYnExiMpuqNllgQy07U7yVNXy612yzoPo+AVXaENm1k/ek/k8SSpknuTl5JYKoFcbJdzYZqwUN48OY6vvziRIRJ8dHqitlDdC2Bsnutd0dzdXDlzZHOjk6jJs3bsTde3dU90kfuGdPnwmkMt9x7r1584YOY66ZxMjz5081NkhzAcvn5xfx7OnzeP+9D/S89vev6WfXr28LRB8dLeLF85cxHPXi2rWd/J3zePr4RTz8+ImYPT7n1q1rceMmjO0wlotNvP/++/H0yYP40jtvx5379/Qc3M6ldaFp5b5mT2USoz0ARrWvetGPHjyKx0+e63lhbISywa1Y7IC9ODkTiGIMLaNyUola7tlkFPduX4933rgbuztbZiVI8iA303ykrhOwudT8G07G2S7GkjRb4vdi1JuIRV0ukOEu4uRkqXrZ08VKa4X6dvpgwqq6LY777aoUYYk82MESexGGViTOSADVnskcsoN629uuGOXaWrQPBYm4lkktea7LKHxIk6jw+51LCn79xjXVEtOahW0dtpnX6v2Qvq1c51rOw92TUvK+Ti9U7ddpDsbvV1KxAFypX3QmpkqiWzup/YsnOyRpyBoYx3w6TNMkalOprUdSfBGz7a348MOH8dWvfz2OzhYxxROAJMVkErd2d2JwcSG1AWgNR2DWDEkABZ+zWfRZi2enMe734+6ta/HWvTuxT+JFhhjKobs3aH5pT+n4LqgeN+Vxvm8nAPjyeFsK/5i1prk5j+FkoueOoYtaZg2Hcqf3XtOLP/X7dhzAKvELkwqLSrsDjJEMUnvjacx2rsXezVsGqQSogNRMAEoNhNxXIDXpMu98SQJlsGYaL++O5EzLwlwK1D41NPL9OzbwV5eF+KTg9VPf6hN+0LCoxSx2XqNPVADGN6+C1E8z/LkKQC8DRt3LpTH5JM7QIMEAoKBajePV710eT49N+5mF068CeK/TurfOTct5/Oo9XP3Men332l4f3GJRfivP49Nf2wiXf+jbNZevcf4k12PLdikPIpmu9jIXm1ic/v/svQmYpWV5Lbr2PFXtXWPP88Q8NTNNg6iINGBEAQVMjFFjotEYc5ITx+TEY27MuUePyckxejM9KhrAIQqo4ICMDU030E1DDzQ9d3XNu6r2PNbJWu/37b27GfQ+gtzzXMunLLqGPfz/973fu953vWuVcXSvA6nKEdhJ9VZHTjzJz0J7L85ZWlklUS7bTD7zvl27duF73/seDh0eMsX/sOV/3MurV6/GlVdeqfETAloWm3lvqDvS39+rM9ZYYbbOVcNXn8WPMviZRWc75bQGvGq70TAd3VczsR6k2hiFjRXYY2uuUrmoE1P027hjDXWuGzUEjvnwa8/v0WPFjXyBUR1UJ9rYagax0KjCp820+/lT0xNhzmTdQj+H7J/W73djlbn7S5ApCjdze4JUxkX+LWEf417Z5lPFmPAzqRxLsiKfdVKrLbqvLOb0Xh1IdRoyDAQCqQLT9l6l/ST9Ex8irAxCoRebBXZFEeWqHYyMDkcHab/QqaJDLJDPz2uj843jYB6kSt3XcmbLM5znajgNxE/+uXvjl/2FJ7/wRWR37nEMOsspvTCn2FqtsM9mkI3i6Vp9kuq+He1jLTzH239eyHQ7eMWZrxLdd3oG27fv1P3XDVBSx0Vhw+yap1PXqe0B6YPm8YHWJ28e3GnJOpqnEiCnzteqvOrntlA87c8nOZqhdGJLXtBDCVsLMLfprQSW7AQwWVBHhMGOs5bxhIR/aJshMSNHuvZqubJGIVjwFAjnB8uFxk5Vu4NrzDx1Opi4OjDtKXoCVTL7JhiL2DyXW/SW5BkIVkBwAYdAl+C33KFUHA7H1GXzqsLs7BKcWvfU+XxJeZeegTHNH3pyCGeeeL0iBNhRm8vjZyIcbVmZsEsXU5WJ1hyOxuHUbznXJ0ETCSMBpWoDkzM5jE1mMZXLC9AFwhGpHCfiKYGOmqOxSpGSYJAJPE3iaa+gzrap5RKghmO0grFqGC8BN4zWmgSSCFqBsEbTAlbF4oxlEEpYeXDN+u8R3JIKR3BAGmSlqk92S9gFEYCTPZHzPaPNBosKnDXlPSV9x88tRmIIRJ0vnxI+Uw4NqjMc0PsjEG2EAmiGAwixE51KIZHqMuDCnzkar0Crp/W7e+y9NXldK+w8aS7OBJOscmuUSaO/U0CK3WJ2sS1Zp2AUrxFBKinaFAEiVZaCElxPqURc6rn9vRkkqT4NaE50cmIMg/2cBR1Ut56CWbSF4bwoOx0Ej339PaL7ci2zEEJBJq7fwUEq+8Z0PymodOjAkLrjmUyPQGpvb0oHWCFfwfR0DpFoAOl0UvuF+2FsJIvRYQPD7NTOmdOHnt4uO7CaIRw4sB9jR49g+YqlmL9ooWI0566NFnXsTKrv6ivOKrJS7TqIYqmKoZExjE5k9bhci7zGZCKQbaDr06ToVESCZCrMsFBVrWJsbAK53Ax6M904YfUKzJ87aDRrTzEUrZv2B6TwVk15lx04rnUXxU1VOqR7qa7qbNjUrstV3WcC1XypjOlCEblCQYCVXVnrrjdtf5PWS/GcatlZyZiqrLfH8pRbT3v3MZcgXTOnBNV2KjohIjuAeT99R9PHYR97bK2ZLRfZAbyfy5YtxWBvj0Aq9wxjhuKjmBBG4fTx2pgaZg3Fn9njtanCPjazyOeBq0ScHJNFoJVFNu1zs5eyLqyJYdAbgPud65qMj0QkpK9U4WXhhAJI3Hfbn9mBx5/ajhptwZIpNN3YxGAmjb50t/YJixEhFis1u21FrjgZCKTHV8pKdnu6Eli8cC7m9vdpj4XEXqDar58VM4EoQaKOKrnuha61JU6aeZLCrhU3RkbHMT4xiSjF2WJxU/vlZ9MYRzb6MSv6ONlml5/cZxZIShzNmoEFMxYE2U2ts5MaTSKZ6UO6fxCI0IqH4jOmIO9J8kpRJQ5onXSdD/ZN6xA7gTYWm9vzkR50MwF0vqvuvdk7d6Cikw7ni+utDMuDps6U64WAleVBL/3hAd2L/567I897mPaM5ku9jhd+druDHuR1fhU8Oe5nnY/hu1ydgOHFX/tLvfvWFeu8dMcA6JeAjL9IdeD4W/JLZcgvBFKfP7DsY7pWEnMzNgHod6wPe0GWH/PnzonBqvyoFEsY2n+A6pFo1qwJoalEMukokkjBs0iwxXoj6LHmAgX5LNawI7rl8cfx5S99GT19A1i8ZDEymbT8pJ95+hnlSx/+8Idlz1Utl1XkHRsbU9546qmnYKA3ow4ui98s6LMYyf07OTGJQ4cPSyxz2bJl6OntV24wMjKK4eER2a+tWrMGO57ZgWSK5+CgrOXGRykeOKTYyXN4wYKF8g6nreGWLVtwxhlnoLevB9nJrM5f/s7cuXN1jtNejq+NzRV2eVevXqnv0xd7ZGRMYn60gps3b75GeA4eOCj1d6q6s2lz+MghvQ6KMNJWjmr7zItXrVqFI0PDyOdLGKAa/8KF2LdvL7JTWaxYsRx9/X3I5fN63XxvC+bPxfLly3Xms5DA2Pjs7p0oFugckMTceQPo6U1LEX//vkPo75ujXJzd7EJhGiecuEr378CBA5jKTiPVlcGihcuQTHQhEIpgaOgwRseOoqs7gRNPPEFCc1ueeBK5mZyYXunuDI4ePapi9CknnawRlpHhIV2fTKYLq1YtQyROYMzxHcZRnmclxJMJjaJZgeHYYgO/4c9Y5g48zy3Ou2KcgLuBVI1/qctjc6k+H9CctI9v4TSCqdN+qR32i/zxs//yNUzt3iM2FEcP+Vkj85PsqCrPAduTzOGYR5sOyn8whz55yVkmSOmqgX4KwMLgsZHCh8PlAqn/8Iu8rpf1d6gwu2PHblMUdb53vkrkqzwKJ66azyqFVSycP566eyYO5JMZ84KyLhQDkyoeTsjEF6X941klxHzlPBgVsGn5RjmqSkc1UQHNVe6ZANE/lN6pBJACc45qzESf1SnOJHWluiQYY/MJ9vdM9phUmI+nqf1G2B0U7axDJdElfgSpnQmXOhPyK3SzWfwbR032QFYJibOEUJVcn5w9suduzaxxgpN2LqWSUVVEv+ZrZOXNVJZNuTUsgGpdarNxYHJEaiq/r/kreqzqdZjpNcEfExaKJdFqgQmq8kw3/8mKvhxRZgOo1WdF6R3P5jA8lsV0viCQGU0mEY0lNCPqzcUr9apoa/XZulVA2UkkOAiFEAtx1pKU1IjRSMJG7/WK9HxthNj65PrgnB2amtUUdYFJeL2GGKuY7I7yPrHTVKqiIWBaQZ3iVoUi6uWKNiWBKoFFTcDfvTYecKRwc77Ee886o2d230JRguew7lswFm3ZPrCqSMXQSCKOWiSAqtBjGBFa9VDIKJ1BhMqwpERTVIszqVxXDASsvnJGWMHOqHhS83V0C64/rQWtHRMikyCZElRSgalIbZQndXjUfbLKsa4hq72zs6rykoY70NeDbtoXhUOyhZkcGxcAnTM4aB3OShXjY2OYIKibDSCdsU4q/5brqljMYTI7qd9l9VjAtjEr/9Sjh0e1Tvr6+nXAeZBaLNR00EeiBLApdX4J7EaGJzAyktXfeJDa28eObQiVcgOHDx3CyNFDopsSpHKfEBAZTcYlLSoRMGqa2Jn5z1onlUJJ7FSOjGUxPplVhdWzImSx1GhoVpeARmJg3d2i53iF3Hy+oIOeCdGcgT4sWbwYPb09Vnm1XobryhsrQGwDUcGtqOALcwKCmoflz6MGoKX0C4FUUeQLRYxPZTE2kcXU9AzyhZIq/FKSJFgle4IiWSy4FPgAACAASURBVJ467jxT+T6YiBiN37E2OMvq2BUthgn3itRyLa7oijlWhCV/NidqhUIv3magmI/Nr6tWr8DJa1bpvfMa+eKWH9mw2G/5pI+5/gCyDqkDnbpOpi9goPhYr1T+jWy0KhU9jgTKnM2W2TbZfA/FzOhdm4jR65TK5VGJW8k3OBYT0+WJp7Zjy5NbEUwkke4fQCSR1N4JNupKKpmEkR3AM4EglQd0pcTuaQjdSVLLGgKq0UATC+YOYsni+ehhR9bFGom3OHZNS2jCgXXfWW6/TxvnoFAL4zn3xPT0DErViixmSEWXDZfK89B7EAOIe92t69ecOmiUQorMSUPBFYhlRRNAjfXveAqpTD+6+waAWMrtEDOvt4KoKTQT9fIcMZBqM7K891acYGHDuhwSmnNnKH+Jr1/ruGXFYsJXhsZ/TsrROps7cxsP+jzIs/3rfabb3dyfBwBfCOz6x3w5UyH/PC/WST0euPrnfrGu5sv52n7OY/28+9P55y8rUD3+dT3/hagc0mIiGKPDcrDO2WMrfilndOIuLZB64KDAabVYRHZiHOOjIygXCxplGdRZxdEY+1ueodR5IAvMe2azIPnE1m343Oc+j3Xr1+O88y6QAODQ8DC+9907sG/ffnzqU59EKpnAs7t2Y2joiM5kCgyuWrkcF5x7NpbxnMIs4lQQLxaxY8cu7Ny1E8Mjo9prLHxfcOFFOOGkk/DY5i3YsuVxLFq0GOeffyH+7bZbcdppp+PEE05Q8XjTxodMgJSd3GAQJ598Mk4+5WRMjI/jK1/9Cm688UaceOKJeGrbU3jkkUewcuVKXHbZZdi/fz+efvppjIyOaF8SIBKknnraaThy+DAeefQxjI1N4vxzz8VFF6/D7l3P4v7779frPWvtWZg/fx7uuPN7uOqqK3XGP/HEk3jiyW049dQ1uPKNV+Lee+/H8PAYTj3tdJx9ztl4+JGNeOTRR3HVVRs0HrL1qW3YtXOXtCw4r3vuuecJxDOubt78GHbv3GGCkgBWrl6B0888HaVyBbfdejvOO/c85ScGmku4asOVem1kd5G9yPyrf2AQZ555FuYtWIg77rgD259+CqtWr8Kbr71Wedstt3wDzz67F+eeew5OO/U07N69S6D+D97/AdnZ3fezn+KZp5/CunXnY9268xCOcl00EOTMaIDXuyRtCdpQmHiWnWvCOo7y7EGpHw3zc+NWq/WjdHbGKY+V/YQHqe0ilfLqcAah7lfeJ/Xod/4duX0HBEjLpTLKxRIqpYo+abum98r6r3w3mKOb84aBVMsSXBXOtd+PH6fv0CBYfubZrwpIJSA6cOCgzZEy0Xdze1Y5blcXeJNIk2AC7qm7SpjdUcb5rE4TeSbeOsh93GK1+TgOuBIVAS/OuYacoq1RGT31zNuWtOgVSpqsc+cTKes6WIKvyr1TwoxEDZiokq5Dm7N8tGoxOi/nNgnuRF9uzdK2qQNGe7AklR+dz+cPeJsV83Ni5jVlc2tWiWnNgqkibwkFAYDEUeTzSkVQE2MRwGJXSXRWBnRTxmXy569DOMJrZoI+pI5RxElzjZyjlcgPO9DmNSuKhoTwmgKncfmjej8v0slsjTKgM8ct15uYyRUxPp7FyOQ0pvIlUdKiiZRsfgg2PXhWYkM1TCaqoBcZZ7KCAqcpXmfS2mgHosS77bto8x3a24gGgoixe0+QSgDA4oITDGpUq2gWiyhnx/WV95QgiMC0XqkJuAY5hycbEDP6ZquSBQop47bUdU3VtDVQ7mi+ut4UulGSHUST14qHG7tyEswlQiTNLopgKoFmjIA2hkRXtz6jKXY20uiZO4hUbxpVNFFm8qtuLMVOgqgo4SRdhp1tggLXKdR6NDVpAY9mu6smj1hvV8brQQVnWnJ0pZBIxu0wrlSRz+fRrFcx0NePuYP9uv8ErVPZLLLjE6bg29+nbiKvCSuzY6Pj6ur39GYEUvk7DFGFQk7ALRaPYN68eerisstPld7ho0eVuFqFdi66uqiIHEAuV8bkRBaJRAS9fWl1onh/jh4dF1Dl+shkujF33iAymaQAZ7ncwIH9+5GdHBVInTt/ntYCr4GAoKMgsdhhc+sGUm2mk2soJLpvoVTD8OgExienTJCJgVkz5tAceoZCU8mU3gcTGBWhqjUVahinJmjHMzIiQS8CaQJZ2rNwT/F3OMebTMTlWUz6LwsnfCGmuuwVz0nfnEVEXYGggDY7xcFIVBTgiakZsRBGRf0cR3ZqRpVlrjkWg0j7JuDifrDumsUarkUKe5itTJuOxNlWdezIItA8Pg/goNHo9drsZ23qrR1Bx8RIJ0zF0QjGHYLhRYsX4JyzztQaq5RJsTLVYF+4UwxXka0tVsG95QuKfA4WvXjdPEgVndkpaftiI1+XZ554eqwHxIxTDFrW+YyhmxZR8Sji0aDsaEj35b3ktWLRTMq+O3cgmurC/MVL0N3TJ7bJxNgwEtEwFqn4AczMTItVQqBazOU17pFJdykWsjODegUDvZxPNu/UCItBNVMI9vHDg9QWJFFC3Gb/cF+HmRgjABZAOIvKjj6LFlLcdWJZ/Hub2bdkh/R/jRcAuOys+S5m1VmZtFhGaiDPD6o3i+6bRCLTh66+QQSiBlLVVxJI5bM4NWIJx/Ah2t1d05ew0Qs+Yr1RVUGLyTiLGzwGeJZEQowvfH/W7fW2c51QxPddj4UnnsJ5HAJqKa/6PMj7qptKp310diJfCJC+0NzsrxAA/vqpfrkroOJWe1bd7NYY1x3d1VXAmLuoGC+QqsqkunRDAqkUUSpi4wMP4L6f3YtSsYjL1l+C11y6TuDSivVW2LHRJ4rYMEeKyI7vyW3b8en/+l+x4epr8LrXvR5LlizFgUOH8PVbvoHt27fjYx//OJ7b8ywefeQRdShPO+0UbN/2FIaOHMKbr7kKG97wejkoUGiOoIrgdvszT4vBwud6eONGvOay1+It112HBx58CPfe+zOcdMopWLJ4Ke6+5x685a1v1fjNA/ffh00bH8TrXnuZ4ue2rduky7B+/Xqd35///Bdw441vw9q1awVQ77nnHlxwwQV4x83vwL/+67/i0GF2Jfs1wnZ0ZEhn9jt/57cxMjyC7//gbuw/cASXrV+Hd77r3fj+nXfinh/9SAyy9Zesx6pVK/C5z30Of/zHf6SC93e+813s3LUH1123Ade++Vp8/ZZ/03l/ySWXYv2ll+JHP/kRbr31Vrz7ve9WXvm9O+9Qx/Ztb3sbvn377eoe/8ZvvEk55X/7m7/BQF8fVq5YKbDdNzCA8y64QOfIRz/6Mbzp6qt1XyfGxiVqeu7Z5+Azn/m/cPbZZ2PJ0iXYf/Ag9jz7LC5/4xV4/eVX4L9//nPYsnkLzjjzTFx3w/VIdaXwT//4T9i8eSveeMUVuOaaq7B3zx58/vOfx//8u7+TAONtt/4bntuzC3/0kQ/irLNOlWAnWV5hTUU4yyLm6U1HeWOe5pR7WyDV6eXY+ebGxFyI0vnsgarrpFJPQOJJXl3Ys2UFUnsQTr/yIDV3709ROnxEOUMpX0QhX9DXYr6IEptdPLfJguRLNeM7ve/AJ9evdQVDj9BeBKR2zHMsP3PtqwJSWT0fOnykdSirQ8DqvWwyjDrmEyiCVKsgG2fec/T9nJRPXKxz6EySO9TEWjdaCZkBGE/vNWEhA56suPsOANdIu2rtnvMFzI3VuYwElayymsD3xddj1i52KHIx6n0FDdgRrJLuIPEZRwE12om9Dl8BtA6xXQdfYfedAk8HayWUsuqxbqmnS3shEt95JShlsPNU31rV6MI2/2QVd5/cmViVgWR/rQxoRwSwleC6Y8Qok/bhFYO5j5j0k/bIbpeEapnUemEsJkEUKWAHtVQRQKX/5EyxJMAWiSZEtyDtkQmFukCkEUg8ih3IkKkIR2mvYqq1IiGT3u3mM9rUXhOooXJwlJ1AKtzy9XH+jXTIYhHVmRxqBW60PCoz0whUimzBaGPJJoSzArLXCEC+oN4DV92HdvJsvmLuQ7PUVlFS8qkxVqqzWmenJtEZs8EgXVs0Xu+vFQqixk+7qJovC8XiCFDoqCuFvnlzMLBgHjLzBhFLd6FJP91mE1UGupBZUlfp+UbmhSt4qJAh1V/Owxo44XrhfCIBhPdPZQc8FYvJgibTk9HsAw8zVi/pU1oq5NDf24d5cwb0fSbfpNRMjI2hK5XSgcDOOsEj6b5j45MCQfQpnTM4IJDKA35qiqJK4+jqTgqkkk4ukHr0qDqwvGY9mT4Bzp50WmCEokpjY+Po6krKo9iAbRVjI5MCqVz7pCrNmzcH6YwJmJEOu2fPHuRnprF6zUpRlVXkcLOQUlB2FjQCqQIETMJ9wc9UfvPFCo4cHTWfVGfhwjoh/V97MxmkUgntpVq1rA48i1P8GSlP5VpNFeNDhw6rykw6t5+T5GHs57R5+CZJFaaFCYEsad6ORu+LT7O01eK8Z9VE14pFiidVMJ3LYyI7jYkpYyKws+oTGtnT8N5zVpnG8i3TdxsJaMUXcsPdOIQvdPkin4DnMXRfA7C+5eULaP51ejXshothxjhhF9+KHCesWYW+nozN2ri4oCIaC0UO2Cq+OYVwT33VTFHLPsELi9mZYWJPXsvAWAUS23OzrC0mjTxtmVRyLCCoeeGueELKvqk4Y1ZI86ScL+Ua3733OTz25JMYn55GOJ5Aur8fXZle7dfsxKhi3LKli5XkTmUntQ8oIkYa+Az/JjCrxDbI4mCpoLnXVcuWYtniRUhFI2iUy4767SBUK4i42O8CrKmBGgWMoxb8dzY7JZovY42Kn+r8cxYoLFYJxx/M5oIhnnDRaL2vO2eh455ZgY3FOgOpTQFUD1Lj3T1IsZMaSWl0wMtZtkGqzQozISTdkfeBtEMrMLCQaDRf3nfucT835sGi5qXZaeBr5rlyjPiIvx4ecLaxy4sKInXag5jDZQcwfbHOpf+dzs6l71Z6UPvL4aZf//XLdAVepIOrYpl7Cu5zFtv5IUFA57/s97+no/uGiFaXU9qlt/XRg4fEBOOZ909f/jK+8pWvKW97zQXn4r3veReWLl0iCjGZAiw2cs8QnBpLroGZXEGd1E984s9x82/djKuuvkZ01mf3PCeQ+uSTT+JP/+RPcN9992Hfvn3YsOFKXH3VBhzYtx9/+3f/A6effCKue8ubsXTZEmMKcqTm6AimczM4MnQUWzY/jkcf2ywBpj/76Mew57m9+PFPfqLOIIu4Z649C9dee62e51vfvF1n9Uf/85/qLPriF7+IQ4cO4dxzz5UH+Z/+6cdx6qkn4sQT12Bo6Kh8yC+//HK87nWvw6c+9Sl1Vd/+9rdjyZIl+NGPfoQv/eM/4v0feL9iyiMbH9F7oiXhf/nLT+NL//AlPPPMM5i/YAHOPOtMCRV+6Uv/gOuue4uU/O/92U91Zr/5zW/Cay69FN+67ds4OjSMi9ZdjHXrL8att/2bQO7vvOddmJiYwA9+8EOsXLUSF150IR579BEVec85+2yxtf7ln/8Zv/++92LDlVfJZm58clJsPtKPP/jBP8SF558nkcX58xfgDa9/PXZsfwZf/erX8def/Wucf+EFeOihh/CVr3xFmh9/+Ecfwb/8679ix84d6Ovvx6rVK3HmmWfi9ttvx44dO3HttW9Rt/nwwUOiaf/BBz6gHOSRjQ+rUP6Xf/nn6BlIo5yfQTROrMKzsopYMo5GtYxQgAVF0QhNuVcigDZG2GqEdeALLdyW5ohjeFI01bo/GlHxFjQeA9hizyCceeVBanXTRlSHh0XxJSgt5goo5u2TYJVzqdJlcUCVo8LCdAZSPYWhHRA6CTD+u54+9qqB1GJJdAHeIN+tc6XiDkGEtjiCaG+ibxhgNB0yO6w75b88wPOd2VZQ8mArZHNL/vuipLnBcavEm99nmypynICFnxFyj2ELrNECuPzbIkGPEi3vn+kOX0e/8t1as3MwuiwFifzrsvXpCgyu4+FFQPycqbp4bj5Lr1fdMet0tACR6zx4WiLBiYCsOsI2p6bX4ih1VBdlp5eiN/wqaq+EljiraLOoJgAkwW6bmyJIJ9XUzakp2AdNCIVdTdJiWp5ffDz5kgGVegPlWgPFSh3Z6TzGslOYms5JXTIuim/cmTI7CxAeOE2TdudhITAc5+txG1iWB02zvBHgIGgN0tIZ1Hhj3ylCoMqDhfOD+Rzq+QJq+Tyq+TxquSJQqSlRa1ZKYKrHfgRfu+gYtMdRVcvmpAU83T3wNA2jnzs6m8ClU5B1gch3dwUUaiZsIwEjgmoepBJWsrXNGWLSeXnM8qvn8ZPWW+f6DwcR7U6hZ95c9FOIZ7AfQSondyURTafQDIZQJA2ZHTKXl5HCp7Eboc5QSxiIST/XiGjl5TISkYhAV39vj/xOa5zDCQRQyOU1f8EZGs6zLJgzqEOP150HyvjoKNLd3Zg7Z44KMOy8jgwPq8tDxkJvTw/mzZ2jQ53dlLGxUT0e6b88AKmUyhkHEzkykDrQP4gFC+drXpBranR0XAeVgOj8OTrwCGyGh0Zx9MiIquUUdaIFTaaHM6kB0SCfffZZgceTTz5R1CG+X0+nURGJgKXDRNwCf4e6bzOAfKmCQ0dGcOTIkP42nkgi050WxVlUstkm8lQ5pnhYLKLKcywaF4AksB5ikjGTd/eAol8EkdbN5Xbn+ADFdqgoSdVlgiWCVM4y8Xm47knXpKBYngWVMi1jqiiWKJ7EOXJT9S06ITbBBglqufl0eYo6FV7XLfXA0oNWL+oggoCbXbYYZ1RxWVM5tQgJHTnhpE6AaiDXWCcCrE2Lp4qJrvDG2MDO8WKKKM2bp5jDOMZZWYmcHaOKbUCNMcbss4zV0gLXaoqRmm1f1SnU85AGbUVLdYs7OsQCvFJNZGzm9Q7pelPVN5MysMrklp1uUvMf3rQJW3fsQLwrhVA0of1DH1s+RqmSl5r4vMFBFRgqpaKKWfRJZTeViW6lXBQNnHejmJtGcLaO5QsXYuWypehOxNAsl23UwI+caObUdfN0vf05ZPfU5ktZY6tiempas1vGMiFDx36HWgMh5TJBsRo0T6xEx8RWLjlzjgl7kGXiBLz4VTOpnEGmBUMkgWhXBsmefiCSbIFUr3VhnVRXiHWCTnzZTNipPs3rzHNDIIEFOMUSKxIbI8r8uRVSVSR13zoOFx4v0Mt76+uEvwj0MV/L40Hn8YBUK+RFZkE76bXtwszzf//leIz/t0D6xZ7zxYD3y/X7FiNf2oLG8rXnz9d2Xs8Xej0v/hpV0HqBm94JUo1qbpmvFbfI7nD5jve4FGPPNC0006dFOGszoocOqfDNvfvIQw+qQ3j40EH85o1vx2suXa/zi8uXe5p5HAUcLU3QLIYYKc/s2IWPfvwT+K13/jauuOIK9Pb3Y+eu3fjOd76DzZs34yMf/gh+8uMfi+p73VvfijdccbmoqR//i/+CU05Yid+66XpRT8k6ZOy3eB7Enj3P4fs/+KEA6B6C2r/9W7ES/+HL/4ih4THEoyF88IMfVGeSz3P39+/CnMF+/Nmf/CfE40l89rN/jd27d2Pduotx8skn4VOf+gusXXsmli5dqmIuZzavvHIDrr56Az72sY/r+zfddBNWrzkBP/3Zz/DJP/80PvD+92n/PvfcXp1thw8NYcOGDXj00UcFxFatXo2FixYqttxyy1c1f0oW1fTMFHK5aaxevQrvefe78ND9D+Hb374Th48MYdHCARWtGfU+8MEP4LnnDuB7d9yJc845DatWrVThK93VhQULF+DI4SF88e+/jM98+uNYe/bZKmSSnVGp1vH4lifwmc98RirKzBcJhje8cQN++uOf4pZbbsWnP/0XeP0Vb8DefXtxy9e+hs2PP66u9m3fvF35WzqT1s/6+np0dvF6k5p88803o1Qs4+++8Lc6h3LTU7LAu/iiC/H2G69HpcpxuTqS6SSazYp8sAlkjeMrxUtbuC4ffDGQ2lraTtjKnDPMZlI4l4jvBUCqzsNIBqFfQSe1/sQm1MfG0KjWxTzg+BubdOUixSNLBlL1abZ3ajJxrvqT68+etSqkBzi2lV8KpC47Yy3e/T9+9TOppHyxYyKKrahs5uskmquzC7AkxM+wMF13AccBB1mJcM6vYzZFdDQPDhS12h2/ViLmqxmui+p9Q72gjK9s8DoaKDFQ68GlB5BKzJy6mBndG72ESbOfI1V139GI9bTOYN5aB+7fmp2lj2jEAqpEQkxISuqToqm4e0kQ5Izq2zOnNiOqf/sNwGo4k0NHAW5T9kzNWN1qUXsZbA1EJ+JJJdt8Hao+OvAuP03Ok7qsgJtGg9AuyeBXzfiyXcrOIxM/l1Cy+2XPbb5OTCDLtboAFD9n8hVMTuWQnSlI1Zc0Ns5gELiL0sxhOxs8FqWXSTsDtvEILMmUblrTaLhMmsJU46W9Cqni9QaC1RqCnBssEJTmUM7NoDyTE52XNLsgKbzVhsRNEpwXVXfUht8t4bYuKt+j/s2KkBQR25PepMj596mujTVQrZPlknXJmLjH4N+qs0SqrsSNuAeMOi0qnei77LIamBTV0lEra7yGjRoqPBBjEaTn9CMzbw5SfX2IdCcR7Uohmc4glkmjyXlXdt4IbtlZ5evkPeFMJZ+Tc22RiJL5YqGggBMLE6SmdSBwXZBSms/nUCjmFYDYdeF8yUIp8lKZsKGO6SQFF7q7MW+uqfuS5khP0+z0tPY3wRy7rLQhYhWaXVlShwhaV65cIcoTrwkPyewkO0No0X0p0MT7cPTosP6O838LFy0QiGYsGTk6qk9+9Pb2iiJMejGvMyvDfEx2u044YbVAMeOOdW3M/kN720VKEyFwMvESiiFgCGAmX8ThoWF1cynklcn0WneMoj+cUa+YciNfUyrVpf2TzU5jeHRUM4M5zXwTcIXV0aLnshcAUoLDAhnjiKNe0puP+4hAiTRidskkylHIWbeRVATFEc6HWoecr1XvibPmEiIizZKzgkzUjDZvtjFmfWBV3XZRzDqdXrHX0fI132VUpFbl19GlPa23HZ8MXXj6r+9u8rtezKhS49xKWYUuUqYIUnt7Mogn4qBXMO8L52a5FkyfwO6I8TWsGMcP6g1wXcljmu9DSpxkaDQleMbrqzlUjiS0PK+96JLRi9lFDUUCiIdD6CLdOhJGX3cXetJJmydPxNAIzOLH99+L7bv3oH9wAGEKuLHjnUrrdUznJ1EozGD+nDlYOGee5tbLhYL2Atc2xaEoEkZxD1Ljy/mcxgwWzxvEquXLkI6zw2qCLP6M0ZRya2bYd/atMMtOJt8T7znXIteW99kORaM2g65zL4xAg2J1JhRnBVmb0+f6uPSMAfNhFkgl26ShuVnFLY5icAwhnEA4mUaCIJXCMDqG7DWom+0klBqNivPMo41SQ8WksbEsFi9egnS3sSBo0yYlYOlJsVhiLBQVFDl68yIdsuPxiL8udv4c99GJXjobqLKmOI7u67/X8nL1WMqUPtszQ/49u8d4wd93JvTuV42idPxz8vFdwvqiz/l/zmvU6ac6inX3jabdAYz994730H3J6/5zruML2Anplvt16ZaDmHluVt6vE9V8dGZ7gMy1KOl7xzC3LheT6bHDhxAJhFArFzE1MY7p7KTiMmfLKfzGwgs1KCi02DmK5v1vOQry5LZt+PgnPoXrr38brtywAYuXLMFz+/bhq1/9Gnbs2IH/9Md/gsce24StTz6BtWeeiZtuvgn3/vSn+PZ3vo31l1yI669/CxYtXKAYzjGbr97ydXUJTzzpJMV4di0XL1uO3/zN3xL4vfvuezQC0D/Qj3wuh+tveLte4z13/wBjo8P4yB9+SE2Rr93yNT3eRRddhN7/KER/9q//Bu98528JtD688WF8/667sG7delx33bX47Gf/m/K5Sy+5FMuWr8DGRx/FXd//IT760Y/qLH744YfVOZ47OBfbtm3DihUrrLjZbKjbTBD86c/8NSKhWVx55RW6dpu3PIaFC+bjd971ToRmA9jz7HMCp9FYGPv378Nt37wTH/zQ76NWr+B7d9whscUPfehDeHLrk7o3q1etwvTUFP7qM3+Fq696I665+k3Ytu0pHDp0BCtWrsHCBYvxiU9+EhddcIHyEjJ11l10EXoyGXzqL/4Kv/9778b555+Lp59+Bv/+3X9XvvmXn/40/u/P/XflnXPnz8emxx7FTH4K199wHX7ww7tx5uln4Lff+duiXj9434P45re+iT279+Liiy/EO26+ASesWanOKd0QYl209qqhWSlqnSgksFjcAqlW1Gs1lLwdT6eIkv7IzlGN1zibntZMqk1cGOvE6Teo4BLOIJh55YWTmtu3oDkxIQDKe0LbplrZ5lH53x6ccmZV/sAVcxIIfHL9Oa7h0lZAk5zx8yJ5eyh1+asEUkX3HRoyGwR2tmo1hIMRdWYIQnzn0G6Ayg9OOMk6xZ761e44uhY6wYoDsfZ3Npvou7U+yVJskoCES8Q6Foh/TLv7bZqRB6qtQ9JdVyaHRh+0pEjznq4j6xMziRY5sSMBW1ddNGEbm/TxM2K2PtsUPN8x8NfC3kN7ANsq7k44pDUTSd1K19lzyY/oflQi9oph7toYKA2r6yOlYNed5OuRaJJmeG1+TUmUv57u8GlRB503uAfbftlpcpezt02gWC3Ly7FYq6MisaSKOql5mmCzgxSnwiZlwQPW7WpQ1CgkgSR2KXhIqCviLFxEBXfenqGmedaya8qvQaqN5XKoTU+jOjWN2sw06rmcPAsDtTqCzYZmU2OkYfNvucdbjm+ua+SChYCySxotKbaZRr+GtEJ9oUCWG2b7QxzA7q7WjKNV2vXiA5udkGbmnKqpkkgHUkUHpQiJpMmtM6XHdN6vBKt1ikYl40j0ZPQZpDVPKIhkdze6BvoAAv7ubqQyaYTicf2MoLXKWU0KKUi8lj1jU6klpZodYxqNp+VnGsDU9LSoK0KUtAAAIABJREFUOrVaxWjsgOi0SxcusoSzVtVezk5M6CBYuGCBACmByNCRIXVSGWQNPM4TsKOvKotUlNxnx3Hx4sWa0yQQpVgDDxdeM/4+P9lJ5O+SpsSubU+PdV/1PFXr2A4PDWuP8fEo2NA/0KfYQsVAdmwHB/p0iDLGCKR6qxRHLTWQYLNyKn46aMQ3ycR/eqYgj1QmDakuemQmW7RfK44FkWZlPRLRfOhkdlp0IyrtskDgrZY8gFSMUHfSRN4EtAQcnWWAn3l3HXrFpVBIFWXGjyg9dQlW6rOi8LOKzMKUhI+cMBQ7nVqDrtimbqgMw42iTop/q3vn7K0sZtn7UbtAM6YdALU102zf8zG1fVjaiIBf23w8rht+lVI5FbAJ6F284H7vphDXYL9mpXh/7DWw8Nd+fBPGs9etgo8bBegEc+2xCANA/J+P/fw7Kwz5s4RWLGYdkGTnO5lEIhyS72lfDzvXVAcPYyI3jZ88cB/2HT6MXlLZu9JIpjh/nNb1Hh4fQm4mi4Vz52H5oiUIcv9XKrIi41k2kZ1EqVxU8YI2T9VSXgWx+X19OHHFcqRTSYTJmTjmWratTUy8y4ChF8Gjhy4BH/fdZDarQhO9dYMa0SB7hbOeVCgPyQOSYFX3iddQxcJZvG7tHGej5bpJAqmMMQEB1EaAIDWOUDKNeKYPCMUUw73NBY9GD1Lr9ZK7n0FkJ3PYvPkJHD06htdcehkWLGCcsDktCndxRIP3zHsmElAzPgg6OGqjd7nohKFmBeNPFZuFbWOi4wCrF6XQcK8pQb90J7WFLn9OJ/X5uPj/19/x7cuWTU7n1TgeuL4MV6p1m4+tRrT/Zb/AApxXwW7PzFvu0lo0yrFMbtXmUS0OM+mePHJYeQdto8CcUs0IqvhGUSsWFIOMRky/Z4rwBM3nmyrXjYbOqm3bn8bff/FLeP3lb8D6i9dj0eIloureetut2LlzJ/7wQx9G+T8EfR7b9Kg0GEhhpQr9woXzse7iC7H2nLMEIsmSodUVZ1Iff+Jx5QqxWAJHho7gDVe8Eeecfa7mUx96eCMWLV6MU049FV//+tdxxRVvxAlr1mDf3ufw6CMPoq+nR/P/LACedtppmkFl/PjCF76A3/3d9+Lii9cLdN55xx244MIL8Y53vAN33XUXtm7dqvyNuRkptfPnL8JN73gHdjyzExs3bhTL7sTVJ0qA6aoNVyGXnxHbafnyZTpv//5//S/MmTOAN11ztfQtfvjDH2DJksV4+w3Xy57LhAJDcpQgSP7qLbfiXe9+pzqvP7vvZ9j97G4smL8U8URIoklnnXEGqpWyZldHR4bR29OLaqWGRYuX4eyzz9dtZCf1qg0bNG528MABNV7e/KZrcPs3v+PYHECxVFRR9PWXX46TTjoJf/f3/1NzraRlP/jwAxgeO4r3ve+9uOPOu7B0yTLccN31mDs4T/nHH3/kIxgZHsUN11+Hm296GxLytac4KJsKbBrVzbhOBTk2bsJSQNdZ5em+Pt53zKS2ir0u7/Tjdx6kqinjxZPUj3Qz/FrGTcxG0r8akPrM45jNTpi1oWw2a9JskYZLpWYgtWZuBV79lzPdDqQeG6yti2pAta362y4SEqS+51XopJJLv3PXs6YwSqRNkBoiSGWnjLM2TX2fNB1TGTUVTlWDg/SkosUJq6+m+uursKqcS2jHGczLv4ddE+tSkvbEyq1mHV0nzINPXTlfvWD12YEyJTUdFcLjkyImcJYcWQXJ4p2pvrELJSEi1+XkvwVWHR2OwVRzp0YCbNX4DDv7jo7vonrPNP6qN8p2IZf0L3VI2E1xps+i1hpQ9dQ9vg92Z0TDCpltDDewquLOmsGEkAhQnfS1o9q58G8zvX6YWx6gZjRsebCpTqrjQXEhbtVZ0jBqmsvLU0WYc2cNzkwChRLVSMuy0KCCb5yzqKxS1msK4NyEnM+Lh005NU6xFF4XJZpmaUP14AhViBns+JzlEuqcLc1mUZ6cQmNqBqBacKWMMBVsGTyc6IcUimknoln0gL7yateZyDmvP7u3bUU2dWoUYHwByPmYaTjcPFkFKN21V7Ksv7EuuF07E5niWiLF1cSsnBxYqyrNSq91+1qqcG7umF0ymZMEOX/aRDAeRXdvD1K0d6FQDwMiE1YqBVMQJpNGsq8X0XQGoa4UmvEYKoEASqT6kgrFw5WP7WZsuS66u7q0NqanpzA8OiLKIg8TzkjOnz9XSTnXbp4/Hx6WSAznTRcQIPb3SxDN6L6TqiSyi8p5UK4t0nnFpKjVRGclRZc0XB707HqOjhzVHuKBPX/+Qq05PpZJwJNGk9I8DZ+HH1IEltgS0JvplWR8MpXA5OSEDn7O3S5dskgenaw2E6SKzq69bQwNVdQdhV07T0HT9Ol4PdkJnZqaUTGCwkXcrQzAvKe0GSK44vNTSXCM/rCTU6Lkcj6QZkfa+xIlM2qSWbpYwUmhR11OCg4wJtK/mFYhtn952kUSnJVMIBVP6jHIcAgFCYirKBYL6mBJjl4CObOilJsCuCVmspmhZ7Lmpq0zKsCqQzToFCo5X29CaiqqtLyM/QiEFcM8eDQBNyfY5gST+Jw2A2bdU18Y43+zaGC9DAoacS6b9l1Un40inclIMbGnJ6N1xPgjUTp1djtm892Mquj0qgxZZBJ918Vsj2Z8gipwy3EOjUbYGcG1PBtiB3YWyWgYvakU0rE4ukn57UoooeLe2rlvDx59YguypSL65gwgkeL8MWeFk7r2wxNHMDWTxdy+AaxashQJdiDrdfR0d9v+yeXkTxpLREUrLuVzYnnQX/XklSvR05WyLqYbadGa9DoE3qfP+R6SocG9L5oxGQSjo5jJ5YxVIhEYU/WOheNIROOKmcFmEEFnaaOzQHE6gMvOsk6qdZL4ack6704nSA0muhEjSA2Sbm5gWSI0LZDKeFdSLOD898EDQ/jZvQ9ibGwKb7vhRqxatdp5+ZG500CIXl6OJuwDmwom0rEyaqa/f88DqS2cYwJnbufYl2O8V/1fqkrYerw2TPLdNP/1OHD1vNI+f++FvTZfBuj164f4Ra9Ai+p7fMu8rdGupeBEvIypEhTN1br4jnLphNps/XWC1KYKTNkjR5RXUI2bomLCBsGABNZyExOKJezAMUaVKyWJSvLncsSjjU2lKiXf+x98SMq1i5csRVdXN6ZmZvDkE1tx5MgRvPGNbxS7Yu/e5/DM009L0yGZShr1dtkSsYVMJLKJrnS3OoW0lnlu717t/aXLlgloDgzMwRNbt4qWSnGm5StW4Ac/+AGWLF2K1StXoVGvYsczT+HQwUMaKVm4cBFOPfVUKRUPj4zgZ/feq5lPFn05H7t7126sXrMaZ521Vh1OijwdPnxIsZOin2vPOU9WMPv27lfRmLFwsG8AP/nJT7D+kktQKOTFkKJoE8/pzVs2C5SuWbNa59S2p7Zi8aLFOPWUk5XryZ89HpN9zZYnnhDV9pxzz0FvXx8OHDyIXbt24uDhESxdMg9nnHE6li9dpmtNEaotmzaJddXfP4iTTz4NS5etwuT0DH5455049eRTMDgwIOZVdnICF553vvKEp7Y/hSx1A7q7sWrNapxz3rk6lwj0u7q7kOnrw8EjB5GdHsfFF6/Dk09uRU+mF6edcroKw8Quf/ThDyPd1Y0bbrger3/dZVpD8QR9zaltU9LIGzEKBUctx3DrzoFUY0M6wS3XAPE4xEc/nQEtqq/TXuB57ISTVLeUF40bP+O5Tgua3l9BJ3Xn48A0XRtmxVoy+8aGhCIblbrrpFJHpqbuKhl6xUIRgU+wk+o/XIz232j9oINTw+OI6r7vfRVAKsUetjz+pKuwRkyeWLQfzq9YIqSEhgmFM0Lm95jY8IOUva5U0nWk7N35BMUDUG7ucrmiTcP/FuhrslsXQZKJHgJONMYG7A0Gm8quxI1inINrU33bgNgnav55DWxU6T3oZ7ZkC2GCHZVypSXSYvRbSxBbdgsCPKT+mZegp8oZ9aut+Og7pvY6rMNmv2+DPC3Gi7MHMP9YowoIQDrbHi4NKRwHrYPKZFfXnB1qNxNF9V52T21Uw64JiwUGcFn19u+dgJ/0X3sO/lwAXVRGdhOp3ltHoVSSkAvBaom2LrNB1JrWSaVwEjtVkUgcEVoSOOEsVvy4yamcSvXMGF9zKCBASpApWu/sLGIExqT3sWOVy6GazaIymVX3NFAuI1pvIFxrIKLOaUCCCAZMDMwTmBCKmPurCeZU1UVy9F5X8fJU3Rpp1J766AAAL5BKDCqUuc56R2eks9vkkzC7b9YZFe1XIMLNXrsRGXW5mBDyqDVDVKN78zvO5LtUKUstON6VRF/fAFLpblNEJsUyANAJdZaUx2QCkXQX4r29SAz0I9KTQSMWRZmHKumm/F0KAhFdBHmwx+W1xudiYGZyzXvTl86owssCAQ/o8bFR5HMz2kNMijkv2t/XJ8BJSX0qv/E9sFvGzh/nKScnJ6WWyCTeKOZhAU52QekxR2oIgwK7qxRbmaZq7eio5r1NDTei5+nt7dPr5PcL+bzuI8EiQQ5BGpOBbHZCir9LFi/QwefBGdc+FY4Ve5Q3s1hkcUSxwu8rzWPOavYzz3kL5r20tuKeZ+XQVUa5pwhQ87kCpmbyqMryibOmdVS5PlksI5BSHLPYYPRbR731svRaWw3R59ktZKJCz9RI3Kj4pKFxnQRcoUqz9OqiWmdfAmzq5pPdYUkaEzQCZC8GZWu0qe+xIMR1z+vI922WOq7T6pgsPlZZ4YzgsA2wBVTdGEL790wh2TNJPI3YBHxcRVlzY3VTKOY+llBRTLGdnXCCVe5/7hFZO9XIAmnHeaPXE3y3/UU7WTR+z/nna8Vbip9JGI4CbKz3mQp5XzKJge5uUX6T8RhSXQkUqiVs3r4Vuw/sA6j4m0lL0C2ZSCl+5pmQTY0iX8xh/uAcrFy0GGHGvUpV9gcs+DH2kX1B3YFIJIjcVBaJYBB9XUmcvmaN6MX025ZfagfFV69box5eeI1CT2Q9sAtQUvFnJpe3zjQ7O/QPrFFBl9Y5ccTCMUTZpWRspdCSU4Bnl51dV3ZSzfrIbGgoEOeZm03XSW2G4wgm0oh2G0hlzObZczxInW1WFAtGR8ewc8cebNm8TZ7GN974DnkOWtHCOlejY0eQnRoXnU+WVwE7O/nepTegc/r5/K+ONmpHZ9RO7jZA9eDUA1gHUD191/+4k457DPXW03Ed3ff43/9FwdSvf+8VuAKuWO/rEf4ZWlYO7S6pbLms7Y90phcrlq+0WW5wNMPm6qMROyNlrcZdxdxNNlFVTA0NIRYOoFEpy3qO41cEqM1qWQwhxmGbczUbQQJW0vr5QTtBiSg1m8hOTaGvf0CFSnZALVbaSBiZRRydqZRLAr3Mt8jQ4b9ZEKnWKXJZlo0hz2D+LUEi9x7Vg3nOmd3iLHL5gmJ5KmUiTnx8vn+x3szk1cbopAFjM7PMOViI9jmnqbfbGAzPAnYMaQHHOGSuGSFphYQiYQEOzsrqzCfzrdkU44rnPmOwRjVUkLfYxVjK73GkiE0mvnd6r7MhpdelsbiaQDzZNBw/4gWW5zYdHBIJTE2MaYzK4lsYwUgE1UJB94LXpsquRyCCZE8PamTMOYtG3jtedD4381p1bnmmRmxkolguqlCu60aPcsZ//rteVjGPFisc9SqXKqImb926DXd//4e44Pxz8drXvlYdYz4HWX3M4RsNdtYDmldlp1Y0XDEmXeXbFww78kMPUH3893jGaye0KL8hs00z8STXSXW0exWfI90I9Z/+Cuy9Yx+yuWsLMJO184LnMHMPrh+q61OQlbkHm3HM+ctVAVV1Uj9+8dmGU5xJcRuYdjzBcUPn7KS+9wtfesXf1PFPwDmax7dut4p8Y1ZCIQRTTGJJZSiWCko61TWlmmyY3nvWceXCZgLDGTZjo7XtWFoVaNdJZfLGCk2xbNUuWx+z6HKiF1RfZPLYonK6zgo3HufqmBBz9smhWJsplJ0mE0DrUnBhkeNPWobomprHtCSICdjM1LSCIYVh+H3O43HDKmFz6nOaQVWD0Ci5fp7KBEJafQGbaWsJotgB7RMz/csJGFnc9gIVrjqt+TVPLw5oVonBVIlz5xJhAJc5Nat4Zg/EJEMJsqdlOekq82vk81CmiPPcljQSyFUo4lKvIk96L3nrWsTs1jExJJ0siJlCCTP5ghJuVqlCkjuy68DHZXWKFjMEyPQvjARmrXPabCJBejA3RyGPcnYahYlx1LJZzE7nEHDzptRUk64agSgpvQLaLseR6qS/uL6LrSlg+2wVejo9rTQBax0vtWn8zPIxTDQdPl4AxgBB2wpJRymrYT5mOcAvI3ApqBrlVDOorVk8A6uy+mGyKYEYs4tgcPfFEVInqchL6XoGYnbUGHxrTAQDs6gzkEbCiPWkNcfaNTiICNUJo1QHnkWhVjcaMNcJ10ciiRjnIXlv6k2z72GizBnWchGFUl6zqlxXnJ00UB1AVyIpgJlMJE18iteLB0KxIHoiu6EsJumgJQsA9KpMShVVBRTFA87i1qUYNzk+oXkc+e7qZ+z8UXwnoYOWBSVHPNCN4DUZGx9XJ5XG64sXL8TAQJ/WkbcmsA61CW0Zi8HWgo8hVixyqsyzQLFcRaFotFp2SMukk3OuWzR+gr0GCqUiaryPzquWIIMAglRq7qMor53b/346StQ0MRycVYjb0wQdVCtkTCFQ5V4TvdZZwZjqrSsXuUStFT9Y7PA0f3n5WXffYonrfkqh2HcpzfOY+926vQSYpgNgzBAbV5CnrgdNUtO0Aoqfr/Gz7+pcSjnaZku9MrB5a1q4ZZLAa8yEyai9FpsZeznzzM47O6smqmTMCptH9aJJJkZh82dGMebHsarE/vnc/mMeo4TCinDBKK1sOJMaRk88icFMGvEQk8UEovEo9h7ej41bNyNbKiCRySAp66A0MqluhJukgE9heHIMM6U8lixYiKXz5qNRLMuyiuuS8TVfLKIZmEWSwklBIDc5iUQgiN6uBM488ST0dCclssECHMFWq5Oq+21FS7syJsbGPc8575GxcYlkeSqRujrVqsXpcIT0CFX4Q03GT56tTjRQ4knAhvMXm1iY66ZKeE4BJ2gzqaL7JsBOauTngFTyOVgMenbPXux4Zg/Gx6ZQLtVxzTVvkkgKxanMl7iBe350F+67/8cYGz8qP1qKizCx03iHPJrdTK1LcK1gZHvUPuy/TbSns4PqTzGb07Yz2//NC1nKWAHn+eBXJ1CbFuoP/193Up+XJ/q1+VIJZGfi/VK/9/N/9vzChZ3Rx68DxhcrpHR3ZXDyKafjzW9+i/atmCcVi2/sdOlDYuEMcrUWSJ0ePqKCdrNaEXMr0KAfZBGZdLd+h4U8axpYw4Exyot6ylqOhW4XRxnHS2LcsEHCcaWwiqr8W+Y4ZM0wvs6ZOxfjwyMU8xfLg+d7tVbR/jePVxZPg/JRp2gfQZdnaym3bULFZMZ6gmYJO/I5VHSdVcyjCj/n5DV+Ua0pv2a8JUjmmIo1Mho6d1hI5jgNP/w4i99ufjSNnVkWTHvSGdF1mbOzGKeRLZ0Bxh7iue0fW7kkr0mpqPOGdGG9P1eAZxwnCJeWgDrVFSnns6vbTb2LVArVXA6F6WnlCwaKydixAhPvC5lgurVkqDmnEOa5PBtoXSYdCjYmIpyhrzhmlPOe5lnLnDYaVQeW+hL8oKjVA/c9gO9861s464yzce21b8bKFSvUyxANXAVCshDJqDPKryyOnOaOrbIOtwd3PncCVFtTLnR1WFEKrLaUz42xKCjizwYVP5pANI3QwCsPUhu7HkMgNyUKszCFB6o1y0+U7zEvYhGcWKdCsFpG4GPr1h4LUt3ePeaQ8/vZVWxXsJP6aoDUaZodP63NyQXGhDMcDGvOi4nnTG4GpRKrJM7PlFWrmgnNcLaHXRRuBC/CwE3UBqiWYDGQmCw+QZ8XwbGvtMjg4a4WtUverCxg/kNc5Kzqcg34GUwl4F4lkmRQdw35PALCxbKJ3jCxoHBPNC4gmmMHKhhSZYUf8gKk/QkppwFTP6RfoK90qQPbMYvVOpY7fAkJVlTNdgva2zL4jqqlr6Zg6YE1A5bN8jp/VSbGzouV75vwUNeQSZwGvg0A8YP3J8out/fyozG72zhKnFS65FxnWFUwVg3ztSpynEGl2qg6O+5AYEUzHJV4Dy1nZmZyAreJMBVS7Z7wdSQ5axmPIsgqYGBW82Jx0ntZoatUEC5XgEIeJQIYAtRcHuFKBbFqVbRfen1KeZjviRfKd4QlxBIwOxxJU1nWrJxHrAzzAhTN0nWSWqq9LrB0tK1dp6NV52jNVsnf0s2lmnWQbWYdq6qu2Fq0mTPr1plPpKNjus6Y7qM7oHjf+cmHEeVXnXkDD5qzDAQEDqlMRxpOMMxuDG0nKLZURaVZV8c0wHm7VBIx+rD19SLZ14dwOo3ZWAxlADP0RCVVk0WXeBLRSBxRXiDeG83H1lHlAcTnDjYQjVlXnsFZa8kVnChNH+OMJGeSRX0nBb5iBSnNQlO0qW3bw4PSzzSzy2nK1FU0aT80y6otVacdmON+ZOU6HJGKKte29/zlgcluE7/HKikBaqqLan9mPXJMx8qp+lru6xkCbdsnHXaBoEDq1EwRuTxpvzlVr2ebTpmUSqucd1SSb+tH/s1UteV+YELADp5uu1W12SH2fsp8naLMq2rNTqh1PVupuZsN5X5kUc3TdP0Ygu1rY1fIh9fZxYharC69i3Mt0MlimM1DK8ZJDZYelu05UxO1azM5BDwdE8SP0XoBMVF+pSxul5B/y/smqyWtaZHTbe27TqoVyKwQZkDW1Mm5WXld2K3v7x9QF5z/9hZk1iF1Du4SomrPb/qOrVdo9wmA5bKS5nPKt2YRRoCaTNF+Jiaqb28yhVQsikQqjnKtgi3bt2LLzqcQ7k4g1dur5I/2OQSpzVIVo2OjODQypHu8YtlSLByYgzrFxWo1dHexUBQFmQ4ElsmupJKjQjaLZCiEgUw3zjjhBHSnEmhUiiqNsdPjOxstOrqYMRw+sIYh19To+CTGs1nz8nWK68Y0qinZlMidE8bSohRjPNyyu2KMv/r8RU4J3Uc8FvKMPU2Ays9mKKZOajzT72ZSnWK0EnGz9tJTNcqaT9vxzG4kE90YHJyPhx/ahLe+9TqJomWnJrB//3MYGT2Mmdw4du7ahlVrlmLt2tPUxaVnMpkUtuZmEQ3HdG5NTWcVx7gmJPDkFhjvnek5tFI611FlQbkDrLZSPiv3tQHp8XTfVsv0JWZSf033bV3OjkT6+O8d/++XD6R2PrK78V753iKLK04woEUQDkXx9NM7cfjIUfzBH3wIEbICWHihmrRjQLHQYY5HorQAjaqUtivTWVSLeRsj4spxPujWq/Veq5aZqZzhznDGO86HxxJJzUmSMUixNe5sFlkJIBkTdN5z5ETdQvPFFgOtYoVYPpxpFtRVgJV1FP82bDky/eNpl8f8TYVLMepMdJG+onw9PX19YjKViwXRivl8zFVVxHKjcrJfrNX0mGLYOf9r6kvwuchI4llKuyvO4VeKBcQSMQnB+bEJNpZ43ssfmuMFJKExh6RHu2vEEFCxy+YbHmIxebs+x1rSCEYkItEn/r3hn1mxiPiPCPP9UFBgh5lVoqcXJfqsJ+izTEs2E/zjNVWXNsKRQLN94XnB85V5OgEy/80iOMdM+Lc8u8UIFMgkw8ZsvMK0xSMT0hWHC7mC2JdcW12phI2MOPajmChOxkGe6w5IutqrcwuwENRm1jEnbOcd7QJlm+rrcYdpRHiCl9MV8qw6lysEYhkEB0/9eVvyl/55Y9cmIJc1MUOfpHiRUMZljS0ZBZjdVDGqytU2SG3t1w5qb2errLMeSZD6u68GSJ2awZPbnjaabKWizh3frOxPolFRAplwskLBw4qVdCb9rHxww7EDw81t3Q8nceL06z3Nl+IsTORt+DgsKh43JStHXthDC8ZV/VV1Ii2KSoRO2ZaXkJuQi5lATRUkdU8NSPC6MhnljADpD17YggCSG5sdFFaMpBTJShU7Ec5HlTYVTLDlkWg8w5avn6ic7RO49d9+5kGJupJtrzLrXo9eGy+JIS4ucHVKnQy70eW4AqwC4gezReN1/oJGDzaLDCaPTOwZKDUb7JN4AVSjxPKZWTVkl5TUMl6PQrmEXLmMPAVdFERVZ0QoyE5YDMFoTPYq04UCpmdmBHANpDLYUGiFVdAEEuyczc4iTvop6WDs7vA6U9FyahrNmZxovQ0eKM1ZxFkE4/V11LVWuuIYEr575dkGAp8ueRZYdH9APN15/dU9dYdBx21pX//OZEmblp1Dl1h6RVWJkBpV1zdhfSFYAEAy6o7b36JuunvlqMgSGSFNkUqtwt2m6ExAp8S8QdpQGD20LaH4SyJigU0mGSbOwvtmeNMLLyWQ6OlBnNTZ/l6E092ohkIoMKHm4UqVQ3a+2DUT2jZQQ/CjZcYmX8QMmwXxVdgxE2cpi0rYyrpd1hUxTzmBC5eUa73ynjnFXb0fZ0XCvRYJtP2NFSicsK0XtDK2g+sq6zowGYiIVkT6KGdFGrM1AZ8UFVv9LKZYBNa51v32j6tX255f4jkyU6hgZGwK2akZ5HJFVce5nhlbeC3LNarRmtpsi87v1Jt5rwikU3GLIyywUeXYlKptFrVBpTwW15hYCNwZyNWB5talAdQ2SPUHpF1Lo/3z931nV0mI8wltHYwEGFSxdEUDLyxkXU2bmfWdUM1ROzqzGBtulIAd5M59YKJwplbsn98L4nkRPO4hey7HTHEdWb1W52/aWVUmY4aG6iy6sNDAr5qfV8JG1eKaKW672OkTRd57z1TxNGRdGSnH837ZzD3VZhPJCNLdCc2hdsfiSHEWOxnXOXN0fBQbn9iMfcOH0TNvDrr7ewWY+nt6EQtHUZopaFbr4NHDSpTWrFzrm+v6AAAgAElEQVSB/u4MqoWiWBuq8ofCouDy/qkjXKugnMshHYtiwWA/1ixbii4mShz1aFBp3alBdnhjq6MvkDorZgSVQ0fHJ1CkbQ27oowNqthbIcJUj6m4zt1l3QP5xZrIs0A6Y8hb162wOdSAKVvr08VpD1IbBKnxbiQyA0CYwkkvDFLZRb377rvx+OYn0FThht7J01IePeWUkzA+PoLHtmzE9qc3Y93F5+LZPduxavUyrFt3nrqpilv0PNY50lDBmmduvpBDQvZsVn61lMaxWFqplkGHNkhxPjbHdNh+6bzs1w/w/4Ur0HmgH3f/PfDkIq+Q+okQNm3agh07n8WHPvhhBIPOq5JnjvG+QI/eFwWphRyidGsTQ8wKMkaNd6yMVn3EXhQ7b9Z8cOMgzaZGREjhJfOGAJXnG8EU4xzjgcajOJdPBkksJuZPXM0RO0tNX4Vsj4i6pN6jnrGV6uHMFwRUnUWYP2NVrPNz/Op01ZX3cjyF56LPf3mW6Cymr7orJmqcJhyRnzf/xo8J8LH5Giv1kqit1k01yrNRoMOICezyxVhRWfO+elHGppJYmpT0fZIQ1hlHmi1jFMd9CLJ5LkaTSQkA1suGD/h+IvRZDtt5Kxsgr/fhY2SzKXBKAbkaR4bUBKvKaYBdYV1rPiZpuU3mCGEHusuKNzqLJR7HJgBk6UUGCsE2C+1k+/HaJ8j2LLJI3Wwp+CoSu661O5KMyaHUxvJy/3EMvbejON4qnkuHxzWN3FnQYniJJEKbQh6gvthmjxyIZxCa+8p3Upu7NwEzk8eRWzg65+zgCFSZl7rmhBdQCnz0orPal8HQSLuo6AtN7ir5i7HirHNeFZBK78JtT+2wCggrOQmaf1ulSO1+zqM2DFAySSXVi4cTxVBIV1CXU8m+491LcKE9P8qOADsprnavRIuzboxITFrVYSDN19HDqDqpwMG5Iaf66asaPDyZMPG1qMvj/EmVOJiGjwOpJZcQuGScVgoV6wSpa6SAZN6pRmuO2nA1A5EsT0hdb3cbtFmciAa/qrLuFGTb3QMvoORAqhOP8AmrugfeF4zPwA6oRbJWMqpqHkG5rHD8DCtnKNjdqJk3KStvKgZ4MR/amjiQxHso9eKm5k4ZhJlAUSCJ86d6Rj1u2OZgozHQKoEWKNP5PHK5PGZJCZFfHpOxJhKxCLroHxsAqPWb5GFCCw96qU5MoZGdQn06h3C5jDADNYOFRLZsJlRv1VWsdIC4WTrzRfPFdtvgrp/ZKgj57uoxRQJX1eP98cHGAk27g+rChAUO5+nrf87f1ciL60bx317gi+taSaRbVzpgXOffilTW+fV0HxO4CreKGpaAGnBRJ2q2ITZCpoeqvknRXXUkc90hgAiLIk4BkbRyJroBKhPS/oMzoH09iGa6MRuPoxKNgtOmJZBylEAwEsUsK7a0XWG3jAcU53JmLfhzX3rqOqmtmi+uE7xRMKU9b+4p6mYaElBxQ6JlrlqoeU3aT6k40BBIZfLt94S/p3x8L0xl1Cu7BnxtHAegGBOBTi43hezMlISTetL0aaX6nuvCOZDazjncY7oqoUACgMnpAg4eGcP45LSq2ubTbDOC7JQywZaNldu3/G/NhdYbAjcL5s1Hb0+37XkJbRhVVR1Hqi6yoMU9w4TGCSxxKXkRLgnaqEpls0O2ttohn8DRf6gqT+Do7AB8McPyBT6vWSDx04NU/syDVEEBravj5iRJQyPVXJ6D7a4or4fRdk0oSYrVFdMPsMKE+WRa0cyAmL9Pniqso9cVDNVRo50U2ROksGc4f9yrRMML6zE28Vp4tXRPQfN0X9tHbe9odatJl3eq5Xzs7u4YMt0EpzGkSaMLmz9ttVHFrr17sGnr42KD9MwbRKo3o+cntY3KhaVcAUeHjmJ0ckyCGyuWLkFXLI5muaoZUCZ0vO4sLDDJJKWtXCqgTgGmVBLLFy3AYtLXItwDpujMa6Pik4v3rTPNFUSLpTJGxsakGM1kjUmvxVcHZNURMsq9mC/qVJs3NjvsOiVc0nPjJautUMmY7oCq0+BAHUb31UxqPP0iIJVUeeukFvI5PP7443juuf0ol2rY+9wBdZGuv/56nLX2DAQCdezYuQ3fu/M2vOWtV2HzloexdNkCXHLJOnSl2OEiHdioy6SQMWKROletlZ13qs2z+vEeH7WV42jZuyKNxmEMgPjkx8S7PbppJ4q//q//066AJfzHfDgAYAe+L1aEUG8wvwlh48bHsP3pnXj/738QgUAbpKqyKraUPxvdbHa9Kp/0ylQWVQqcOZBqwmK23q1BYSysVnGE65bnqGORqKOnmUcelWFMTc/IDpEaDzwruL8Zf0Tr5bhOvYYUu6+1io2EqNBY08PTjzk3Pe2YRxwXs/jKRo0fn9BsquYyLZ53amDYQUFl4ph+7s9ePgbjLYGhxV0T++RVZNeU1F1+WGHQxmQ4phSM8r+NRivRzHAIpUJB9is2/sQZTGNESNfE2ZxZP8lpHej6RNStbJKuW6upWaHCab0ugcUuxlk5G9Q0b0/QzJnYeCqlGFbM53QNVIhlLi+GINTckpYNnR5icQPRBaNqk36sa+OF23geRUISn9M4nkbcyFCjOGLK9Cd4dpGpSYG/cMRwStCEEK3AYB+MobYC7asdfp594QreLS6HzyNbs3zHrWsThLWcr/Vgbv27Rkdr/bUSWgQTGUQWnPmKb+zZ3Y8BM+OOGejzDmMsBppexdj8UWWt52xoAn/WCVKJxP27c2+ys4OqahCAleyk/u2XX/E3dfwTkOL59DO7TOmW1Kju7tbBzEVAkCpqQzxmc2mlghY/wSwVw5joCagp8Wkr8frOAu8mkyRWjbkoebhzbpR8+XQ64zaqzYIRoHLom2GHAJbUW81zOX64eX4aLVfAwilaak7LzRvajBrN6g2sSeGSiagLGGrVO8Vi/g67kkzoybVn51hguyVHZNDJU+i0SVzSohxEwNxmX1uJqqerOlqo953V5nEVGfeotpA0duOUPh045e8q6Oh9BpXgETQSUPvXr20jH1tTsmOAIJW6Um+gVK9hplxSossk20R4rHcZCUU0e2BVfqvkkyI3k8+hWiojwKS3QsuZGpLxiLoZVMAMiNZbRbBQQoPggHYmM0UES2UEyzVEWTlzc6aEErSE8Gb17STeYJ5r9LWPFlfEUcjyvHq3UEUF7uxku9/xHVbrhhJAdf5emyKqecFjQKz3OnR0SmOFuvvHJJJCNK5bS9Ea30l1r1b3UzfNaJ0ydu5Qn1alT1VKAgu7Z5yrS/el0Z1O6Ejm9aUmrdnuGFA1j+IAZiNh1Dkfw44MqeephGZVZ7u7UGY1Nd2NVP8AwsmkZldZqKaBea5YQLFSNqAQDKo7KOo66TkUQtObpEptXd15Hi68rFqTLrHUrC2Bry2uVgNTAG3WgAY7QqKme59hF794WPAm8HrxqayQY8rgLC6xqMU4wqonpfGp+ssKNPcT2QuizDep+H28L6XdGx06rjg0ns1j7wFa6szYvSAA4LWQKJJViMn2UCFZhzQpL2QXzApgLaHNDucSw8bZ4bwGZ1g5y04qGOOHgJ5mP5n8m7KzFSHMGsSbz6t45VhC/hBl8sNEw+93VZtVFPPCXNbZt5hE8Q6yPKw45+eATQ2zY8ZU/OWOD8ZTFVw6izVG7+XjMeZ2zqF2Usv4vnwc4yP6+OZjlP+3PVZFF9/HXH4l0CdIJAWNwJVULiYdtXpV79OPYnjGg94H4zEPSbfOW7ZaEuyKIp2KoacrJmBKn9RoyDyiJ6cnsXXHduw5sA/BRFQANZqiIFe3RPdKhSJKpH1ns8gVchgc6MfiBQsQY5eWjKAo6aoBUdN4vajaycdlYoV6FXMyaaxZvgSDPT2ICHnx2pCuT4aCUad919nGDmwcgWJJh4eOqigYk0cvQa1R+i2mkz1rhTg+n9g5XI9O78ArIvOe33TJagFUS6rYRbWZVCaGBKl10X1pQZNBQnTfuPQEAiwyiO5rMU6qpvUqJieymJkpIDdTwNat27F797O44orLcfoZpyCTSWB07DC+9vV/xGtftw73P/gTrFy5FK95zfqW2jwTZHZBRHv3s8tgF5gjJ6bS2wKqZGe4ErQHqdJg8DMbbkTCF6mPVf79lac7v37Cl+UKeF5hOyk2hokluIIGGnngGRlhiQsPPfwYnnpqB37vfR8EVdICKtOaTRMV1zknagVcrmVP9y2iPJVFLTej3ILF7zZIdUr9LW0XB4yd2CPpqKZjEEA4Fldcp7MEBc4Yz5NdLJCyucHYUFLu57U/uOYZJ5jQyw2C+gBNjtIkMD46gp6eXr1TzVUqt7Tn5nkv9pv81Dm+EWyxExVTOW9KUb9SydmmWRGXH+yqUuzQoyp/XnAfknlozSAnKMpnC80iHONYTUlUZNOICKPGmfpo2L12ZUmKf+x8gqCv5poj7vWK6RSLo9qYRXYmh/0HD2Lnzl0ajWOeuHrNGqxcsRIDg3NEbaaIZpPFRScEKls45U8UQYq4eXaySGwskLRpukKEWSjkOVyp6lozlljuZnRUnqrsuvLxae8iMT2xA4OIRqkI7XIksQiZyhjYp4qtP8MIVLX6vJWdZ3fq9ri1eozyuG2GNlZpb44WZnPfOiYHdQmJMZva4y6d/sTBZAaxxWtflt32kg+yexNmZyZch8YxAy2B65hTtVyULg/MdbiuA/95XbuT6qvXPjc3fO/CukvwmIWxk/q+Vwmk7ti52zqPtYbZNzjVWfnplU35k1VzT+9Sl43JmzypqL4bU2XDz1V2Ut/4uPSqYseA14IzkvzK5zGqsIl28IPglUpm/LeEOpLGcffhT0JaAv22sLjo+WHguYQyB/EdVZcbV1Q4KaQ6/zdHuRWVr0R1UKtAxUhnSyWNUsHN15p3tfkb/zwepHZ2iiVUJOXH9uvxgdoAmZ9jZLfHFyyYrFqFywnLtt6nAV4qKROM85raY/OjJZbk1o2BUwZR66CWqjV1TQtuBpXg1ESOHRUNQc0qcEbXdwQZVDnrkJuZRpOdZmZGZYoUzKKnK44EE59CEbXpGTSmchJEwnRBYDVWrSM+64CWXiPnYx31mnRq1/nS/fOD5Z677zeSZxk40O/pF63f75hbtOvqqoAuMTIBmTZIPT6YaPZUIPVY5Umv0ucTLA92/Qyy715ZZ7Up6qj6ClIm9KQ8qxqbXzA7KfSqMhqogKpTso7GQujpT2NwoEeUJfrDsjNN8K+vXJ++MizFzxAanMUgMGK0J8UmEUOddhtzBtG7cCGSA30oNIBpimHV65jM51DhIcnDigWkVEpddyq8BelxK8Vuzv/WJKbFpICvm11VzQVrXs7mcqzYRMEquzpGZzYKrCj4MsQ+Vv2ahy8fx2bSrcji9yYFDLgVvOgDKUoEizxkBMx8hdKJ03QWuHy73b5nPqljk9PYu38IkxTmEs3UAIW8TrVVrOsrATTZFlCQJyKvtkw6rU+pC7ruGpMGiuoUyxUL4gInpv6o9yNKP5MeF3cc+GUV216/sUd8R5YJkVTMW0UpU6rmvmbywY63n10yZfOqZnQ8g0UCGr4b7/aOzfg4wSZ1t/2stq1rbj8+J0El34+fQVURoNWxtM4AQbgHxD6m+WvOr0YXtrjnVYBbdGheVxZXYjEVKkn/JXU7HgtrRkgK17WafkeKkK4DLYqsU+DkArG5JzJjYkgm4sikouhNxtCViCshY9LF67T3wD5s370DlUYNqZ4MArGIqGwSJGlAnY1SnkrO7JDMYumihchQhbPeQCISQ5r/zeKoFCVDKqyyY1Iq5BEPB7FozgDWrFiGdDyOppgGtt+Z2DEx1fVznVCFuKCdYYeHhuRVqMIfVbGjUQP7LNbFaKYVwGzNbIX4QdVvE0GjKTwpztxDAZmw33TpStdvNHVTFXw1kkAZJILUkAOpPQ6kmgWNgVQrVhhIDarbwT3BDvsk98nefdi+/WlceOH5WLpsEeKJIKamRvGt79yC0844AY8++iBOOfUkvObSS1r3mhZ0omKr+mIFUlKytd41HMI97rup5gPekd4pQbKRAxPU8swTxXTXbX3ls7dfP8MrdwXcqeCKNrrPCvcmHueGvgQ+2UXl50MPb8b27bvw+7/3hwKtpuHP05DnJj+97SSpih6kFlDOZlHNzSAmNwH+jMVHZ1VjGYere/jOvWlEqEAoABVEuTGL3c88g0SyyzQkaL8UiaC/r1/jAYwdjA987Swq8/EXLlwoAR4q4hMkMkZTLb470y2vcAofMa/V+JX87FmMTqrwasXYonJSNn347+mpKcV43xmNRuOiDfOcSiVTSHanVACezE5ohp4iQWQ0ZGnd16xj5cpVsqBjjpxJZzBn/iBGRg6jWMwJ1DE/p4VMb09auSPzEL9HVXzmGB9zkwpZL04LRKMtDbHp6Hj95Pbt+OHdd2PLlsflUTqVncKcOXPxute/Hq+57DIkezLIT08j2T+AydExjA4fVZNj+apVArV8z7wm7NpScC/T3SUl2WkWEFloCEdkh8Pzl9dsOjcjR4KZmSmdB3PnzUHvQD+Ghof0+2ppcJypDvRk+jA4MKhrQasbzqRyTK+nK62YrrPGrUcVOfTh6HUClS5GHQdSfZ7ZCUrb7Ej3KJ5W3vGVP2kVYVs2xF6ZAgikehBf8qsBqcgZSO3Mfe0eu+q5cxOR7g9ZZvX6sSBVSWwH3bdNGzq2Q8SZ1FcDpObzBTy3d5/zjyTj0JI3LxZRqZQERjVPqeSCFLW6UwRrKKFgkpGQTUzbEkbJPEFppSJuu0SZKGtPWW3Ou7rf9wuCl8iDVD5Xr9QkHZhyrQoe+Jb8elVME/ZhUsSOcK5QVjVGtFolZjaMzcF5JodKfsJhgTK+LvlkusfmpmHVylOJrZJjamweOOmeK/l0FUNVmR3N1yXt/mBo00876KGtdeA6PequtnkzbdqecfQ1r9WSwHVUWTe7yy1HkMquCFVOSe8tlKtS7y3VKMxDkMhUwea/zK4g3BLAsmtp87S0BspPZa3DR2pIvY7uSAjdDHb5PArjE7KSaU7ngUIBsVoD8QYQIQ2cM0uiZRMgmMcegyZ7RQQMXvSok2oo0O+6ZwY8fDe0nezYZTHaqdl3GDXacy5E95UYklFGmMR7eqc3ovddWXU1fHASq8M6Hob9LYnsJA6xW6b5wbqzsGkFAGc5JKEsdyBrdswEuvxaso5Z3XVSLED29ndj7mCfFJFD9PLiwcHZ7tmG5nxVRnDCQaLaMokllVjXMiARpTKp4F0ppElXXbQQjUQSuUYThdkGpjg/yQ4mO1F9fYh3damLWS6UMFttajZYebE6IubvSOoOq6NG62f3jZQ+Vi5NyVaV5sasiTg06TlXcQrSFgt4Ab2iK8WHCCxUdSZF1Nu4sGMcY4HLBChkV9PXI5DjizstWo4rQrUb567F7ajEqlbPBkXz3XdwCNmpnIo0TNaZrNiccVs1mMCJVkr8mqKvqcTgqHbIRKauuSDOsDOZoD1JxVN7vVsyxcOcF6Zim6PPSDVb4nEEqWb35EEq13ZJVk5+LsZX+A1UtgWXrADA103qF+fleY2tIBgV0OSh772kPdgRFYz0MDeT6jtTYnY4mhnvk++UagafcVev0WK3MU3anV5+zw5pJ27nZqI6C29tqweneu2AJoshff09So4oDiYQ7BQ3GUM95c3PautscfQ6FkRoTJ9KJpCOR5BORGQqTzVfVujHsxPYvvMZHDw6hK6eNCKJOGKpBLoyPbpmtCLgwVsulkGBEdJVCVJZ5Q81gWQsrs4FrSx4pZkwsqBaKMzId7GnuwvLFs7DsgXzEacdRKXY0jhg4aElI+YYK5qdCwCT2SkcOXrUCq7ck25uU17jNapkWnGxNRekMYy64J0YDNrepOCH1Jm/6bJVbmTKFO0C7DaTzUEPW6omByJohhKukzoAhF4cpIqRIXo8LYxqGB+fkG/xqlUrxOSYRQVj40fwta//M847/yxse+oJnHzyibjkkkt4UmiELRKMa8QkGKBQHkW9OOfGeMF5tqpiSEBvjuwKjqGwUPsC/E8PVD0E7xwGe+UQ1K8f+VdyBdwJqLaWm0f3RWR33wlGG3VG9zA2PrIF27fvxvsFUnkeGEgVkBXd1452no0UaCTLoVkqoJSdQDU/4yzreEbSqszs6nR6qxDuisUCywGEEykVpsjcoKje7j178KUv/T/I9PSgqzuD8fFJMR/edsMNWLpiuXxRv/e97+Kpp7YpRqxZtVreqatWrcL9D9yP+x54AJOTWeRzeVzzG9fgxDUn4t5778UDD9xvHuuMLV1pnH32Wlx00YVimDz66KO4+5578KlPflJ5yffvugs7duzAWWvX4sQTTsA3vv5v2H9gv8aB6E3OM/Gaq96E226/FZdd9lpccMEF2L9/H2677XYsWDgfV224Ghs3Piw/5gsvuBAnnbIG99zzAzzxxBaxGwkKzzrzDFx33VvsHCYbIh7TaFujUjGqMMcuOGoggSBzf1BRnZcyFMYT27Zh0+bNmvd8+0034otf/CKe2rYdGzZchZtvvlnxkI9DNuRt37wd9z1wP+bMm493vec9GJgziG984xvYtGkT1qxejbdc+2bZ4OzcuRN3fPe7OHzwkATtrnjD5Vi/fr2KX3fddSceevhBDI8MK9+/+JKLce655+KH99yNhx56CENHj2pt0H7nwgvXYd26dTg6dASbHnkUE2MTmJ7JYsMVb8Sll16ChQsWmEidmZxbuujyKQ/edCa70Ri/RToBaSdgbTWqjgOonfRteQA7poltAycMyuWY7EFs6StP98XuRylTf0wn1TJn9/+e/eO0Nkzxt9EGqa1ukPOUawEYh3A7CVzqpL4Kwkms+g8NDbnwcqySps1dW1Xct7UNpNLSwKS/lVQ5VTEPbG1RGPiw3620ugSedgZanzgRF13OIJSoserCTg3pZExkj+nAuUPOe5b6v+dXvo9KjYPfnCNravbIdyRIe2WyZ+qElAefUVXfD6PzvZCKwYTKPALdzKvA7nHVFN5gN0PX2X04Nim1BWLrw4NUoWFnteIUx9R9adPBveq1lyk3i1AHCDzNlaI+mrWjuuT/Zu89oO2szmvRuXs/vUlHXUIIUUUxYJroGGxTDDgGx35JXhJwkmc7L9fJdQNsHOJcOzYuYJrjuOI6nDgxDmCaQXQQKgjUdY7KOdLpZffyMue31t5buiTXHiPglwzkIUscnbPLv9e/1je/Ob85a8iXSpjNFeV4SiaVhTYBufrYoYhMoywOh4DUWF/VME6GRqZ4dmpSJiJBuvGWKoiVy0iTzc1mkRsdRW5sHBWaBRSKSNaCyhaMsVNDoMuCUB1LcxxVdpQzcWrIfB0Dyu3c3/R63waim298/3n7dD3/3+q0OmkJr64YT8/KOvbcz0Sow+WyL9VMc401C242wFovQJ0MRGyAOyhlZiMm3uVn1meSjRVwfIeuo9g2xdDY3Wx5g/ZZq7ulzaGI1pYE+nq7kKRhD12r+T0s8FBBmACS1vTeOEXrzjlCexMyEtxUDPCe4cxeZyci+t2BaiqJfCSEAqXCsSgirS2ohsKYohQyW0C1ZIc6nZkpaazPPoYgkJBIJQWemDWZpw18JKpGjKzk2YxgjEbNwBS/j3uAubya2Rrfr4zWnKSH9xOlPj43kx1mzcvkcjqQ++b2uhGBRqNO/Qff6DlkvljROG6ehocWQerOgb0YHZ9EgZ1hrWn7bHgwc50wc5gS/lQigQRjnPz7hs3ZS3nB0YB8QTMtlEyLQfWmXI4RsIadM2lzxkUGBi2uoLmh55t07LqLjfZRNS57Wmx03dTI5t4VXVRirEujQaDO++SkmntcVmye+UaOOQGX7R5jY8itUbFXbrPyr8mDRD8jaiCVcQrm8utZU5OruREm5uQ5Iyf/Pdac9DI2ZwzmQC7XAWegWltTKrRYoLFJwffDX/zceR38GaBmoGNKpWJhUyWZRCoWQlJZzHExk9O5WewY3IWtO3egUCkj3d6qxkmmtQWRWEKKG8udrSq7t1wsYF5fD3q7OxFglFqIzbMI8tksyswyTMRtdkzNiRwSsTDmdHWhv68bnWQ7QGk6M1JNmiwncjUJLYeXcUbcQwvlEnbv2avoGRmnuRxkP9fuAb/imdyEpjcEZCaq1Bacg5ORmTWErzmXM6k24ywW1eX5eZBaZjEfJkglk+pBqoFjGaG4jqgxqVRxUI7LcRhb67z2nIePx0OgopBy33u//02cedZpePSxh5UvuPrMc9SE2bZ1QJE1ZIiSdL9DEfkCWWhgxRGHI87hQJCt1ZQ6ajUzUjSHdO6Brilz0DxqM4A9RLb+hgCqN5/kP/MK1NWTalTUxd72FDr7uM5NyktZby0QxZNPPo8N6zfj+uv+jBOKqNXYOCdINS9ty7wGwgeB1GlkCVKnpxFjHAxPXrmO2T0icZQazlZH6F5QXWENVt63zNN+ad063HjDp7Dq+BNwzHGrwNjFVzdvxty5c/Gea6/BY488qrlPqnvIVv7Lz/4Jf/AH/zfmL1yAVzZvlsqmpa0NDz/0iFi/d77zUry8cSP27N2Dc889T/nDX/7irdr7Lr7kYqw8YiWee+5ZfP7vPo8vfvGLmhG///4HdHnefsnbcdbq1Xhl0yY88MADMuY77thjccwxx2if/Ju/+azmxxctWoh//vl9eOChx3D26afgfe9/H+6//37sHhzEyaecjFQmhe9851s4+ZSTcNiypdi+bSvWr1+LCy84D2efs1qeDwTplVJRsZIEJzRB0z7v1HVUf9DXopDNyphogoxyNo9UMi2G89Ofvlmg/4rLr8BFb3ubgD3PEI7G3HHXnbj/wQeRaWnDRZdcjNXnnI0bbrwJGzasxyknn4wrr7hC+++tX7oVp7/1dCxftgwb1q3H5ldfxUc/9lfYvmULvv+De9HW0YZly5ZiJjuDfUN7ceGFFyLdksHw8BCeWH8MZUkAACAASURBVLMGmzdvxXV//AGBdjYG7rvvX+RxccVll2Pj+g24718exHve8y687aLzxNK6ylsKSB9ppzXqG2Q+1aGpqXYom+rPO4NpDZLqILJKe66v790Em3sOnb/JNkQWvREg9SkDqao3X+Mud2eD/EKUGKButoHUZvq4nnHc9Bh1Nb+7WItXnYA//uIbn5PKQ2x4aJ+Tn7loFxcIbyjLEI2ZbZiMz8CnaenFILjD2HcfBCKcu2TjOjRiY/TvAguU4rp8UTqLMa5iNivQQ0DppcDNHX0Dg7YXciNyhI6Lm6HkrICZmawCmM3Zl1EXNByKanGzyGYByAKTm4r08WWT7Wkhu+Biey9OjuvmFlUsyxBHy7f+/g2Q2s/ba2s4fNq6bQb/xgrW7xENmXuzKfteFnLmXmwW4uxSm+FKRfOlVlRXUChVkHUMKrMiC1yE6hbxaAjKJY2h85IdquNn5gQeoPEtcoYhOzmJAN3mOE85k0VgZhZhZn9NTKBMx998AeFiSa6+KcomCQKcoKtusuNeYzVgxkM6utw60ufn1pCYVb75Oki192YA0QF278sgK3GDqzxwtJZEsZq7pjGyJltV8UdAWDfMcbOlsuF2TK1ndmkM5dlbF3dEaasiU2V8YnEhVTmnWl6ZAS43eyJlrJlQeUaLUlPdIzxy9fkb880ZGwK2RCyEOb3daM+kBVINlFYR5dRFjWVo1fWVeY/R1MabCfFxCHhoIgTMUJrKz58sFbMke7oR6+lGvKcT4Y52lOMx5EJhTFKeRHZU3T4e4mavT2aJ8nbeF9rIgxCbStMCzhGPT00KSBkzGEaQcq0y+90my+fcH683QSnvEYJUFt1mQEaAaGwc37Mia3ifpVICIywEWlpb0D9/rsXkuLlLfy/4xoTJV23vsTXh54usKBkZncD2nQMYHaVCg0YNnJON2Jx8JqM/DQhR4huVTJ7MJwsCqiro/s2mloFumw8VL6RYF3Ms9WeQf359Qe1+D+aYx+oBgZc5WzFO1YhXkpgkyJpCcn/W+rTH55q2HD/LavYyWt77BKiUlHHmneDKN/xsjdvcsbL56jOp3pjNz0w3Dpu6esfdM1qrrvGiuSrm1WlmquEI7IEqH0XKFAeA/ZyqyYidsyQV6fEwurpNkkUHSG8gxjfK79OsUc0MPJjjy32X65zMJhnuZDQk4Mh4MMYQ7Nw9gG0DOzGbzyNFd+xkwgLsZeJTluqGkmxmCPKz7O3uxoK5fcgk4gKAEbKUNBRjLneIjx1TVh/nzziK3NfThQVz56CzrUVz4VWaBXHuzGX28nqLfaAngNy+q1I0jE9OY+fuQRRLFYFpZRo6ZQ+NyiyL2VQ7cjxWRqCtE7GoOlPsfnYaSbzn3KW2QKQnN6DKv/O+JZNa4s4QSiCcagapnJPmrKv5IShGzRkCylyEAIFSx3zRzXfVEAxRBVTGvn0D+O73vomLLjoPDz/yEBYvXqq8wU0vb8Njjz6J0ZEppOLMd2Qzh136oubq//CPfh/z5vUiEmGuIckXHnZUTdgsWP1XXVLn3qOX+Wp+602Q+hql5H+xL/kuoixE7bU75ZNvFgqk1rg+2YiJYo0Dqdc5kIoaAZP8ei1qyZWaEZ2HjFcropKbRnZsRCA1TlGRZlW5tk1U7CowgdR6o1L1gIEpMgxMp3hx7Vp89KMfx4UXXYxzzjsfU1MzuO8X92HLlm249cu3Cuxs3vyq6sIDB/Zj7Qsv4Oqrr8KlV12tZvWGjRvxwtq1eOrJp3HmGafhqKOOwcOPPIxXXtmEI444Qvfuq5tewWHLl+GySy/D/Pnz8OCDD+L7P/gBrr/uOjz++ON4edMm9Pb04rzzzsfll1+uyKxv/P3fa48/99xzsXr1auzcuRMf//gnceGFF4gNvf+BBxCOxLBwwTxcc801eOiXv8SvfvW4OeHGIhgZOYA/++Cf4vhVq/D4rx7Fj370A6w+6wxc+95r0D+vX7XdgaEhDO3bJ+kulRs2Zx5EMpnGnDlz0dXdq6gZRt+wvhyfmMCO7Tvx05/+FENDQ7jk4ktw2mmno7Ory+Jv0mn5xnzxS7fiqWeeQUtbO+bM7xfb+o1v/AM2vbIJp5x8Ci59xzsxvG8Yn/3s3+KwZUswd04f9u3Zq/GM3/+D38fk2Cj+9d8Y0/MvOA/veMfbdT5s37kdRx97DOKJODZs2ICf/uNPsW3rNnzuc5/XErvzzjuxd89urD7rLFxx2WXKg/7TP/0QTjrhOFz1rstw1JFH2loUg+rlvV6A7ph3uUO7b3N3XTNW8zWoH13UwzWBTwFQv9s5kGoqPQ9mDRsEkq2ILDz29b+vNxOksmHrfnkw7osqd65IiaW5Xmcq9Zen+5lU16Gu38RNj9X88gMA5b7X3frGGydxNnPfvj16NZ61a+4e+A/Lu1h6FrP5+2VMc0iHwrNjnl3gZtTsdlYHdUY9mXmQm4Nq7mTUmTRXPPpFw6/7WVHPYrJQ5ddkGsIC2RUaFrNh7meeteBCMtMPskRWmKpQa3LKlODKNYE13n+oW5sD6VYEmkbdZvUsGsRYQtt9G/IBu3kM7Fs3Wh3xJidJk/kaSNX7pDxRTI/Ns+XyRc2eZgsl5AlW6ejJzEx1I0OaP4wTmFNm6YAdAQe3dT2qm9VjQUS3tdz4OALMlp3Nojg+ifL4JILTM4jkcghzKJ9sjn7XEOUQPuWpDjzopqaRjoouzjzS6Mrci63QOpSdcjmo7sJ6vO9l07bJyHrDzj6yP26WTyBQ2Zcms7DCjwSHW0N1uZF9FgaW6PRqjCiLWvs0XGwMgagLi6/RLa/JMEssl5vZ4HybPYbJSa3vYKHOPAj5GGThuPuRkZfkjpsZDWdk1FWWnLCvuxNdbW0I0xigRqMpCp/KCDFsGpwb5bW1S2m/617CYkHJBnLeJktjHMa8hEOYYZOjJY2W/n60zO9HpL0D5VgcMwS0VSBbAwpUNYQosaJRjxms0Dgok04KvBUYVM7XFIsgy8iimRldX0YURYIx5GYKcv3l/GA2bw0g3jvKWHOuuLw2lDnyN1+3qRuycvhj5AsbQjRNIkCZ0z9HcyTs7jb/sqyvRhFr/QwvU7WGBK//gZFRbNuxUwwa1zWZ30QijbbWdoEedogp99enJXBoBnA0l5qdJYNKUGjrwkvK+ay+wSHQ4V6H9h+HMm08wOZ3+ZhkX421spEDv1fx8Xk9vEO6jyUg0OHzSgHCh3UyNd3bdDl2c5z8kwWTDOaicTXsvFOuVACy5nevUfmkjZED1zh19457vQ4c1xULbrbVz57yM5EDrwu99/cOQbztrQZS+XcPXv37VryzupQ004uLjaBLZQuNqQjwSt7YgjK9qhynY3HOT5l7Oz8vspzxaAipZEzrcHBoL9Zv2oTh0RFk2lrR1tUpB0oyl3wN/Cz5e3RkTHNdba1t6J87B7FICFHmnra1S/I7MzWJQKWCTCqJKI3IFF9QRDwaxrz+Oejv7UGKrvWMWWIuogx/qoiF7RwhIJaYgOswHFaW9LadgxgeGVXzj6CZzRctEQJcyuxqVTUpCLZZEKrAUU6qhaur6UhwyWYYXbNrNbz3guX2fZ4lcn9yJrVUJVAlk5o0kNrWBQRjKEtiaUC0DlLVRHXNYxm7GXNuM9UsoujwXsLw8CC++a2v420XX4CHH34E/XMXoLN9Dv7pp/dj48ZtKJdsorRcmkG5zBmzChLJML7whb/F0mXzEQqzQUGwTfBOQxqPUV4LqDblpYrCaZ5fff1ruDef4fW4Alb412NNXH3bDBpVCnPd8qytRrDmyRewnkzq9R9k2rvJfQViyaTSIMx+sXHL87ABUg/UmVRKgaVHP4gyMhNAY1FtrbGpxJlPMn90i33xxRfx8U/cgEvJCF50MSYnp/GjH/8YTz75FO75+j34yY9/rGzRzq5ONVIfffQRnHfuubj6mmvQ0t6OnYMDeO75F3D/v96PefP6xRQ+9dRT2LZtG0488UTMmdOn/+Z5csUVl+PII4/Ez39+H/7hH76N008/RSMm+/fv171+6qmn4nd+5z2YmZnGV796m6JuCPAIVNevWyc2cu6cOejt7cHE5IQek/vQBz7wAfzsZz/D448/ga6uTp2zBMmfuOHjOPH4E/DQQ7/E9+/9Lk477VS8//3vQ2dXh2qGwV278Owzz2BgYECqKI0ZBMPo6erBMccciyNWHqVzmteN4JOS50cffQwHKCs+9VSsXn02+vr6TNFDZWPI5m2/dNtXsHnLVl2fgT17cOxxx+HAgQO6JisOX4G3XXARDhwYwac+9de48PxzcMSK5VYzAli+fDleevFF/MvP78P73/e7uOba38H4+Bg2b92MefPnoaO7E+vWrcNPfvITDA4O4rOf/azq4a9+5ctieM895xy8/ZKLdb68+93XYuWKZbj6yiuwatVxjTnM+py8rVUOaKnG5rieB506f118TJPYg+c8R5xsjTtVXNNtpG89CKC6JAs3ciOQSnffRW8gSPVs3aG3uy8I2Bj33XKeZx+pg9TXBqWvxawuXXXibxWkemDVoMaNzbDOgneZtIJMHwKZFp+NZ6ihzk4167kbV8DkaBYE72cQiUaaHMu8kto5fPpCSM/jfnkJmn9t/nsM+Jm5k8AmQYWwhGMx5fTmf9nfNEumTgmlb27rc4Yk3qHV3ieZLQOeYgcdYPZdFw9SreNibmr2mg1gcqF7Zlb24W621+RSXDFWzIjIk4OxzfgYgLMuPlkgSnnz5SJmcwSoRck/i5L/UvorKKxrQOaAhZZMcDjTKAe5GqJkxnQ8UDZTRaBcQn5iEhN79iG3fxSlsQkEZnKIlSuIl8r6M0qwpBq0ot86BhxTqkVPdp1yb97UAtum27GZUpPluBEIXXPNkbo/PdA0+bTNdFqtRk83K7IkraTVO1kvuksSPLoC3YdQeyMSk7Ey2oI/y8ex2Ak56DmQaq6phgTVmHBgkHDVcLOtd5mWOMdrMokyknGsm9hbPheBkBgtGqLYZy+mXW6y/LOsmUiypgSpc7q70NnWipibS40EKojUeE0l6BNAJcujhgjZVkkCbWPngROSq6bJi2m4XgoAU6U8ZkM11BJJRDhz0zcHmb65CLV2IBeJYrxSwQQNdQimKYNy8Tst6TQ629v0movlgiTivCyMsGG27my2oCI7GkqgXDRDqEiErqIlAVUvjee94MGMn/kmCOY6Vz5nsajinW7djK+iqcOcuXOUtekdjf2NaZu/L3WMNfVKBN3nrugnSKVxDaW+iXgSqRSdXtOK5vFrSquPcuRiSa7HfG7GhTAvz/Zqe+x6VLEasI3JZN9w0vO7+93uazLadNI2VYNvsiimwAFdMrVcOxptUNYewYIBVB97wA9SxmJNhgd+fpRNNsZBcS1xfp/jD8ZKG6jmY1uah5NWNkUKeFm0sZyNqCEPSPlj3pGaAJKgk2wgXz9Bqm+oGSAtS9bsmwUevDbLgJX1zPluXcgKOJtMM6We7h60tWbc+tVFRJV5qsEA4hzFcLFfZLppvpdIRBGNhTE5M4VXt27Ftl07UaxW0N7TjWQmrddI9piScZqZUJYnl8x4At3dPTLp4GMno1GkyQJyBpS532RR2ThhXFCxiHgkhJ7uDvT1dKOjtVWNH2b3ESCGyb6WinIWFsCmaZ60EUEE43Hs2LUHz65di9liCclUiz5b7XtONSI3bSkUmL1ooyqU2VP2xhzBYIVsJi8X2dEyinxNtRr+r4tXWrNS2ccWXUUAwK2qXGU2ssl9I6l2A6khZhUaSNVvt5/LWEvGZb5x4fcyi41RVFutjP0H9uCb37oL519wDh55+FG0tfYigAx+8qOHEIl2IBq2psjs7Ahy2f2oVKYQCuVx991fwtJlcxEIUOJPwzo2NvJ6z4x9sJvJg1Bu5jw5zOXVTleCVAdwXg/s9OZjvoFXwH2OTXW+ne7ypzbzJKpw6iCVM6lbcP31H6J9o77Of1cjn2eaqw54xhmTWkA1N4PsBJnUKUR5/klhYPmoFnvoMAT/S3WkMapUmJGBJDnBmdQXXngRN33q0zj1rZxrPANjYxP45cMPi8W85ZZb8IlPfFLxaCe/5SQpBDkrueq443DBhReiVK3Kr4DqNcltd+/G29/+dmzdvEUzk+ecc7ZmUb///R/g1VdfweWXXYbTTj8dDz7wIL7wd1/G0sMWaT6Tig9KjI8/4QRc+95rNd/6la98Wc3Id7zjHTjzjDPw8oYNuPFTN8vEcvXqM3H4ihVY88STOpc//OE/x49//BNs2LgBb3nLW9Dxby71X7/nLrz32muwZPFivPjiC3jhhedxySUX63c6nZRqZWxkROwmAWORijiRH0F0tHdgxRFHYMGChdr3qUZ58cW1+Pl9PxeoJ/g+6cQTBZbpxM8oGu7BbPQzh/z2O+/Q2ENHdzfWrlsv9ctJJ70F27dvQ3dHl2ZFuRo++j8/gSuvuAzHHXuMHVfVGlYcsQIvPv88vva1r+Occ1bjggvOxsDggGZ2L7jgfBx2+GF4+eVNYlLJnN54443oXzAf37jnbrzw/HNYtGgRzj57tcxPP/f5L+Dcc87Epe+4BIsXL3bDWHoiuxfcfiNg6sg0+7vDmdrhbZbVjE5tz6SCyRcHVhb6MQbWtE3nrgOs9TE2TY0RpLYg8obMpD4FzIzZ62tq8Nf/7kGqCmv/pmsHg1QPjJp6jI6JafSD+JYJUq//LTOpcuF09LZnKj0Qq3fh3WbSzLpKqukKJQ8ePYPKn/OgtXlm1TOXXl5Zh4+HGBCpSK93KBrxFLZujFXwcjZJCJtAZPOObV83FknSybq8tAE6ZcJyCFtq4N1AZjOr4q9TA8g3Zksbkl++PttJPctioJSvvQGazX3X2DmLuzAXREn8NP9G9jTn2NMisjQNKVUUK6MiSsWuGSRRCsJumSR8MikJyKabJj2JUBixGiTbjfB6zOYwvmcf9m3eipm9QwjNFJBGCC3hKOKcWVU8iLEnBDIEHlaJm6xYjI6L2pA02xVs7GByBooFIFlDm4m1A6XOgjbNpxowNEZABkhi2MwVmX9n0U6QTpMONSBkymR/+qLbJImUd/O5CdCtQLeGBR+Pj2WZldr11WCxE9aszl1Tw7FlBDEEuDKp4XyLAKs5MkteysLMmWtpz2ICC0GLwrNdx5exQTKuApKRCOZ2d6OL+ZxkymucRTXjpDCYP1pDhDLfALvJBlZl8+42TXaYlWThmjByNQwHUQoFUAwCxWAAeWaKZVoQ6+pGrLsXgc5O5OJxjNeAKSoMQBMWmwNKMr+1tU2FPVeRuc4WBbZ5jZgnx+sVCdF8JoZSntmJIYSjYcwwY7JcFnNGYMVrZK6+AcsvDgYd6DG5L0tUMqnKjgsH1HmmgVL93nEqDH+/egWBmSA1XLOVNVmtSZLEuSKC1ngsKcZXUQcs6sl+y7Xb8tOmZ7KYyc7qEGVmMN+bORpbRqmYb5e35/c6NYx8tAwBah2kGrvNNUWAyo69GkxN+XAE5XQ45Hsl80zrf2vO2WvTrJSYUMsrFTvsWFe/Zlm4zM6YqzoZa2sEeK7B9gWT77tGSxNT6vdF23ObGdbGdaTywD4jW9983wKx7HS5X/wagbU5Fdtn6/fWg88Ca7SxGUbQwoMwEglpPqivrwctlHoTJMpquaw1Tndnfo1Ajn+yiRFLMJy+iJ0Du7B1107M5HNIpDOIp5MgHlNDyH0u42PjGBjYJUC84vDD0NPdh3KpYNnadCufmdGfbem07qUK/ROKedRKRbS3ZLB0yUJ0dbRrVouvl4Wp9nduJ9bF0X0gOTavcSiCQrWGtRtexuNPP4dqMCTzpnDEQCmbnWSI6a6pIHrnEkqATPYgSUf1UBgJGvmJCQqgWC0hVy0z8Aa/dwllat7Vl9fTHHWJWSu1kOS+NE6KJNuQbO0GGGpfNSmlsehWgGnHrBcarsmpDZL/56MnqhgaHsT3vncXVp99Bh599FdIJbsRDs/B008N4OhjzkKxxPMO2Lt7K7ZueR5j49sBjOP2227B4iWdCIUKCAVtvskYCp6NFk3TAKJ8WXT3NQdXXxK+yaS+gTjydX8qU0UZGWV7hw9SsgOfztN0XQ1rJnX9hi34wPUfonOAXNr5daqalPPuYkw8SAU9DXIzyE2NoTw7g1C1pDNTjRy5XztSxNcUqi/MzZfGYtwvCVKZFf/8Cy/ixhtuFku3bNlynR/7hodw0okn4V3vehdu+eznNAawYH6/AMaO7duQacng7NVnY/PWLRge3o/e3j7spsy/WMJZZ52FzZs3aw9auXIl+vp6ZTA0NT2J888/H8ceeyyeXPMk7r7rHhyxcgWuvfYamZc9+8LzOPLoo/GuK9+Fqckp3HXnncprfttFF+G4447Dnt2DuOWWz2FqahxXXnk5TjzxJHzrW9+WFPddV12NRx59FDt27MRJJ52II1YcgTtu+zLaMhmVMTwz2Bx83/veh6VLlyAej9lInhROMYRiURRmZ1Qf8ppI+cRImSxZVBsL+Nk//4tkvmzonnjiCcpcZgOR8trTzzhdarE4zRqzs/jmt76FoeFh9M9fiH379+OZZ5/HVe9+t2ZO6aR/yUUXoePfmuaf+1//S2N29JihuzH37N/7vd+TXPnvPv9llEoF9PZ04sDIiOTFN910ExYvWiR59C9+cZ9Unh/5yP9A/8IFeOShB/HQgw/qfJ03fz4GB3cpfeTa97wHJ5/8FjHWcjR2o3oeYXlSTGMU8rF0gFV/WHSm1exW45sypml0zzH1jkNrADfPyDr1uz2PI/ESrQjNf4OYVIHUJoGBI8vqHXT1kxoAVU2e/yEmtcEfe+bUA916BI37FhbjS1edgA/8lkDq3r27LR/Uz8E5KWYzwPQs4aH7nr6uA9Ib8hit7IGpZFPShBmoZDHkCx590UVV2Afs5q3qc1BuHpNzXJw/5etzxyKPYBas6h67eRwZRzhDEBVO7rPxoNGuv8tm8kyqL778/KQr/OpA02U+2mvWgJ8DnMaoHApSTY7auCa6PCIXzRnZbgArpPlvAlchmguYDNXnMfK9mYtoRQCN7BYZIc6gUt7LOAOW/3KV1UA7mb2wJHSSCocsI5I3LRnQaKmERCCIDEEqQeZsVq69w9t3YmjLdpRGJ5FBBB3xFDIs+sk+uiiVXDGvAlKcqOI2TT5r0n+7yeVCzM/HOSsTjLBwY8HKjVEsdB2kUlZdvwuM1fJzzD6b1MV9sFBmwc/fZDbsXuN7N6BsnS9z3fRrjAwSC34+f30D4too0xCJr90kQmocuDVvINXcmhXJwuJWuZu07KZ1t8VJeMbbZM5mbuTDq7UeHONMUyRuigSpBOvpaAR93R3oYP5vOGgGEc7dV/OowRqitNnnOvFA1TF34iNCZFdZahoPrfdNppxFcZisD69JAEU6ARPMpTMId3cj2NWJUjqNXDiM6Sr/PYxAJCY7/nSmxSKbalV1RxkfYux7SLPhdP5mfADZSl47gj4aE9HVlCwpJUfKKnPmaFzX/G8+Bpk5zSXyvkVNEU+89wlkWAxkWlrs3lH97NjT+kyyu8ecXFEHBj8ZslvlquTIdOUNh5grR5DIte5idNiMUNxJGTOzZE9n9Hp9jrBfM5rlFB5hsW0mQgc15JT36u5xZ6Zk/26sugCucxbm526ySgswpwSV14oyZJlQOXWGfkYxOTaLKvm9Gjs2d8y1xoYMZdEsJMhM83qa1Neafb75Z6Y5/ztIbQbaitFxTbyD1C1+zbvXrSaD8mUNANfdmTkvq8zXhixb+b+aZ/WMmH12ZFK9yzEzU5n5193VgZ6uTsnTKOsN0iQsHEAkHBCgTMR5fWy0gUzI0OgBvLz5VWUZJjJpOfnavJoZTnF2lxdueHgYszNTWLRwEeb399usdTgsWe/M1DTy2Vm0t7QIkJbJoI+NypRpbk8Xejo70NfdhVjUHMnNADKAUDSs5jvXLD/DQDgoMxGyMoyCGhzajyefW4tXd+xENRSRBJj52zQeY8GVTiXE4pqzLtnTsEArFS10QI9HIkhFmE9t/14OVFHiWgrW8L7zD7NZdu/wrYg3a8SxyC/D3H0jydbXBqkugkaffb1QclFtWlzOB0F3WxXDw7vw3e/egbPPPhOP/WoN0um5iEUX4NlnhnDcqvNRoC9XKICd2zfi5Q1rMD6+FQgcwG2334wlSzrEqhJM8CJY8/VQkOrXiwOpAqp29r4JUl935PiGPUGjH2IMum9C1zvSGi8hSI00gdQPmpkSAarWhfk6mNs+Kxrncs+GdG4G+akxVLLTarIHdbba3HbQG9y5WCeb9w6iGgwi2d6FsZFRVIqsf0LYuPEVXHfdh3H5ZZdg4cKF2nO7u7tw6qlv1UjFvqF9GBgclCdKZ2eHfj/88EOaE+WewBgnSlnZaCUApfz12WeflSSV+zObid2ciV+wQGwev7ZlyxY8+uijArSHHXaYTJbYgOvu7cURR65EqVDEmjVPqH901MqVivEi0Hz88V+hs7NTz5NIJPHkk0+KDT78iCMwtH+/zj6+h2OOPAoHhvbimaefUoQOmU4yoytXrFAcjKJ0nDKMdRCTF6jMYvQO93uCcsY0Ms84EmeObAEbNm7C+vXrJX1m45CSZJ7xJ55wPN7ylpN09itRolLGs888p0SJnrlz1QjevmMnTj71FOwZ3I1CLoeVhx+OJQsXSK7L90CJMK/PihUr9F5pLkh2eeOGjdg/PIyuri4sWbJEjsrZ7Iykx3t278Ho2AjOOusMXWOOCFFBw9f40rqXVFNQkrxw4QKNFJnC05/jDXqwAVKNTawzqU0qpmZVpHaqpnpAe5zDRLaNuTOviXk0cNqYX6XcNzjv9QepNc6kzoy6SMkmIOowiN9266/bAdYmkOpGvF0BbUDP9xQbhRm/Rib1T34r7r5Z7Nm9qx5JUGcM3QVXELn7u/+wD/2zAQ6s282iRn18GTnYbJZ/774r73+GhTZ/esiXYQAAIABJREFU2cxrw4XLM4+eLfVg1/67AWh958PPTPnnsQPbFpT/GotcXn2Ttdkso32LX9g2s+cBu3+Ndk0sj7VeJLpcRGZbNS9qrlVKJnkzeMmvB+2cfzW3SDIqDIq2a6SoEb0Ok//RlIOdQDpJ8mam5TeZoDzlggSuvMYCSWQM2c03KRxlgezeq9kgdojFThmxQA1JxsbQ0ThXRHVyCjP792Nm/wgm9w5hct8IArkiMuEYWuNJFVY2h8m4CZMYK9tR8mQHTgmpnYMpi9M6SNWB41hJms8rZJpGPRbpY+ywY2IdUCUEYcGvOUExZx4ImDEMWT5JHVls+fDoprlBdU+bWCUDrpYFRnWAIhIod1WkiMnofHOJP6o70ccKueaSjl3/WhzL1AxS7adYWlpnl0tLjIoWSgm1Ut6MYgJBGSW1JKPo7WhXIR0LhyRfIkgNsXCXvNdAqiJqyKK6cCOuUD4mQb/YqoBlFEqu7GTjUiNIBsVcxQBKdFONRFFKJFHLZBBsawVaWlCMJ5ELRlCJxJFooQlLO0oIokCQSul3nlJYShUt+ml0lKY0BcloI9G4HHEFysna5vO6xt7ll9JLfrbsmvJ6i20s0j2XRjVBgVK6gBKELV4wX51Vf98py9grahpnQF0pYYSjNQS4FiinNQfdsIgva3KYxIxgjl1hGkDxcFdTzEkwxczq/qLroWXpeddaA17GNvFzbpb029/tNUpB4DJM+RWqF7xhFzcczvjyQObzSnrPe7MOUi3LVZDbMfl+nlSgemZGAFcNFtds4vXlteZ9x464b/QJ3tcN15yqoW765OTp7r/NgM6NH+g+cmZ13n2dn7trFPgZYw9uDZC7+157qQF6/8s3HLU3OiZd3WnOXEfD6O7sQP+8uehsY+wQm2h0Kw5pHppAkaCN99Dk7Cy2DQ5g1+7dMiRqp1MjP29U1TxhQTMxMabGYGtLGj1d3WhvbdVa414bc2tOEmnOJHP95XMIVsqgIW13WwuWL1mIOd2dMl/R5isgaOuHzyV2OkD2OCeWIcwooKIZkL348it4ccMmzFDBgiBmCyUpWBjzRFCeSsaRiEQUXN+aychdOh6KIB5mDBL3gJCUEQSzvC6keFkwUg1x1Vvn2Ay620v8azMX8mYm9TcDqXZTkdD0/JaB1KGhXfjWN2/HOeeeIZDakulHPL4Izz17AKtOOB+liu2b27aux4Z1j78GSM2JSRVIdS6+BzOprpGmnFR6PjiLfOcGW188b/7lv/AVaGLqncz7Pw2k8mxVBM0MCgSpuVnNqQbZCNS9W9HsuPkGWEPZg1Q2u8psQFZZd5JRLWHdS+vw6ZtvMVntmas1isCzpLW9XefJ1OSEziUmQqQzae0pbNDyKKfhJmWl3JeV7R2Pa9yA9aoajLWaZMOMrmlra6/nSxPcDQ7ulokS92+eOd5kkWCPolsCLtZGGcbF0RdCkY05nRumqrEGHskHjYe4GDjWT1QiZaenkM/OmGkh2VLWFdxTOF6UTtvrY8OLYxulvGboNddP5Y9SMDifH2cHXO7ldPbNZi1ju1zMi0VlLUkAmEzGnfmlqYcmJ6fUzE5lWlCsVARUOXZBlpOPzXivTCals3BsdFTvjd4KvH48P+J0Wi+VBVA5B5xMpgRC+YlSpsz3r0jKsREB+9auTpEOzGllAgjJgExrKxLJhJqU3leGc/JWS5gfhdf12l9d8eqlr0245v8IUpvu1DqOM/mj++2+wUuBBVKPet3v7+qWpxCYJkg9hC213EX3/B6AuutBoP4XdSbVgoYb0LTxc3VvMofQ//8CUps/LL40b63vpV7+T1/UNXfofcFHCZ36q8oWbDyGB3ge1OkKOjdV3vTVGuWUToWpeVHHzrrOvTndGmBk4eTZTXOebBgpeepbWXPqlhtrxzB3Ft9iCqSuddE6Yqp8pt/BzQPPJnuQ6oGrj9Lhq1SepCR7VuTQQVgyWII4RfEYi8wNhKCNYI3MhXTskuraa2eBzczTAs1xPDDNFZArFDUDJxMPzbKZSUAwHNVcFMGpmCaaQxEoEZzRVZNzQ5USEqgizbxLRu8MH8DU4G4BVORykvzmJqZRzRaRjMSQSaYNSBMYyrCIG1wJpUrJclD1XmwTodzNwKAhDMmo2RGVVI0zhCaVNiMoe9/GItvn4blUMkvM7yJrzENDkS5V/t02Gh48LPBIMYpND9kBqTlKL9t1xlNyZ9WQuN13LIK56akhUXUuyZpPNTZIwNlLRJqyEW0VWAOCny+bBlzXZrbjZrJdLjAPTb4+9lsISAlSWRxLnlSDZlC7WlPobMsgEY0hFgmqcOaMDVlUHrjBAKW1AZNDik315R9BqsmLAzwTufkEbZbWamsyjM54rFjSugjQwCUaRSEUQo6saiyGWjKFWksbSgw0T6QQbetAKNOGYiSKcjiKSjAEOkRTkiOX3GRcMR80meAa5dwn8zUp+eFnT/DJNcK8Y36+NF/gPayDiOwfDZkKeeSyOV3/dCZVb2Axy5IzqrxntH/UO5NOMuYYPds/DCCJrSEbXq0iO5u3LFLl67noAQTl+srYnempWUzxABebGdZh7Rsgfg/SnLL2KItWqTfI+NzOIZpfb97fzFDJ1B422+xC0R0jyc/GsjKNfeRci+XoebMvk/z6uVGyg74o0P3m5nu9O7GPCuLj8f3LbbZu8GRsrP/VaPA1mjxirt24RV3FIwbQYmH8Xm5Ay1QhXgLsQapnTe3fvcO7XTP+8nJ6fz25/8hNnM8bApLxGNraWjG/fw66u9qRTsUQjdEkKS6QyubKbDaL7YMD2LFnj9QAytFOJrT38BqNT04o+J3riIxsT1cHWlsyiHEPcmZTLGBsKj+ASqmAIs1AymW0JBLo7+nEnK52dLemkSYbwKgZRVfY3qsmmSSLQY1HyJ3Zxctw5n/77kE8/uyL2DsyjnimDWXKfymNDoV1v3CGrFIu6HkpIW7LtAqU0iStPdMq0EyJvxo2YX6OXJNBc6FORHHt6oV2XmovMBUOG1zmUfnvg1Q2aWxMwr7/UCbVqjUDqSbEtCJlaN9OA6nnnI7HHn8SmcxcxKOL8Oyz+3H88eejVOXZAuzYtgEb1z/RBFI/3WBSg3Radc703u8ywP2YANUzqXzyZpBqr+PNX/89roA1yvxn2sykurOzxvv7UCb1/3Fy34OZVHOu4PS32y0rRVSzsyhOT6CSm0G4xjPV3H2NSeX9YXuwxp20uC2CpurGFrgbMAt7YHA37rvvX7FkyVKcoDnLPmsWanLH9n456vOMVZxdBYl0GlNyV7eGN/dIxjKxtqPKiHJaUxFVNQJTzJeQSMbreyL316nJabS28twkICy7jGS6hVfkVSF+wklT6TwuTwcCQ4LVPH+mJLMiztdOTk2aSaA8DkyNIWvAKmsSu99MaWOKP14Za3ZyDomNWctKNVbQZK6sk/y4TqnE0TCbsVfahRSQVtspUq5SlpxWUY18HO8s7iKAdBYyr5x1G+ufEBQlMzq0X2Md0YQpqei2nk5n9D2FPLOY7bXw+spbhLUPTe7cSBlTB9R4TKf0nqlyYXHH68JrQT8Be/8mz63PoLr6yUiqxhiL31+biTZ/N9qZZgoUX+c336kNJabto86tpf4tPudEP5tsRaD/DQCpm5+su/vqDKgf9M0gteldeCb1/z3Dy319t+mQLCkn9Wq+EL9tkMrX4t1r+QE0S3R956CZXfBFlWdefZEiUOsYCYFAV9T6x/eLgwyZHs9tEjR04MyhijtXeHiWwQCcLyqN/dC1U8i6zYmZEYo3ZDL5HRevLJdVbFqcizYhJwn2h7jd3LxBPH/lALYYTzev5Bw8+Vq4mXBWjD/n3Tr5dxYfArPcYF2oOh/XTICaIyJc7Iqbw5RBCSUYhbLmTnOlMrL5goAbpYosvrkRy2wgFBEIMZBKYG3Zp3KTZTw2wTAlvZSZyrK9iCBlnFPTKA8PI0s5xn4yp3m59YbKVcxMTCI/m0c8Eke6pUWArkjjEcmsy6jQFdMZPnHek0wHNxTKjGVqJHmakwJr5/fsIs0RDKB7x2Ld3ofkm+o9Fh0Y5vNJHm1ZoWQkwtGIWad7F18fEyP2nWxDw+3Xg1QvR2RHTRI7MWQWVVOtWmOBh5E2Js8sNX2f5NeUkroOJg+MMot515DQGtVsn82JmskpZ1CBIA1iKhUHQoOIhwPo62lHeyZhzCqjN7gZiyXlxlIysyRFD1n8DH/z5bAGsJk3HqBEGJyXC6AacpJfrmvf2ZGTsDU/qjxsKI/lwREIohgIIRuOIBdLItLVg/Tc+ai1daAQT6FIUMnCm6YIs5xRAVKJuDIm2QnlLCezVNk0oNkOPxt2h7nGeR/wsOb3UZLNuBTO5ZFFZTyNZMERi1GxaI4w5vb2qfOsMQF3SKvQdnJqr57w6ghvkCU2FSFks4yZyhmwQFAS7ny+rHie6Zmc7h1KkvjLz8iyO2zFiEXpcD2TATPHOx91Y8ZIYkqdUZPJ1F2UiLr3NlfacNt1EiLdn87+w8UtsXLiOlT+qhj8moyT6DxuyoESclmLwmFxoNxm7+zt9osG+PTzMg4ckjXnPlbPp7T7TE1iGoY1ZZ02g3BdQ7d/+kajQt19fJMDy82qluYZ1Gbg7gGqZrFdHWDu4RY7E4maXzbn0um+O3dOD9ra02JR0ylmUYc0x7V3317sYjxBoaRIA957nMFX1FapqCYSAR0LPjL1BL5kTglCc9kZAU6uL0qrBfqzs5LNd7W1KDu1v6sTbXTb5YBEtWQAms1FnRcWVcF7xOeuamzERcVwvGLtpk14eu16jE1nAaoKUi2IJTOIO9dlyuIoUSvmZyXjy5LBLxbQ2dqmmbH2llZ0dtr7IkglG838QrI0bFr9yeV0pbTESJ5oJnn0sUhBlDlHHkoglGhFsq0xk/rrgFQ19h1INXxYxfDQLnzn23fgbILUXxlIjRGkPjOMVavOM5AaAnZu34CNG14LpDYxqWpSWjNZHq0B/vbxD80zqcbivglS/3sAVJ169Yk2A5gHMali0ZtB6nNuJpVyX5eTKndf57RvbhVNINXkvsXpSQdSyaTaCJKyhH2jW6M7nGl1Lr8yGXRGm0xFKDFycEqsZmtPHzpa2DSKmbpFaQ5V3Yc8hggexZDy7CUQU6O/ob4jiaCeeISjCzU5gvNrXd2dAqRsPHm1Cw3nCMJsnCFs9R1rWCZQqCkdVNONDX3+ppkczyrBSz/q5Bru9PqQWR5rgTDVeGGBM+5x5ubNPZb3LEeayqrPCNppHMcaguylzjMXGO9BmFc98iySUzgTIEQYGGAuiU2No8hxr3zO/BFopkkmWGDWiBVeK74mniH8OhVTFZSRSKcwPTaplAl6M7DeYi0ZjyVQyGdVO/M9E0TS1CmWiKNUKAj7EbTyMTNtLfoMed5KXcRGLT9rkVo2YmJ4w4FUq/TM90WSVw8o7b7T+VRP8/AA1oBpM0itz/ofpCI1QO1HOf33+xuB9WId0yVa3hgmdfOTqE2PmIxZGN2ZinknX9+cbEyfWlPzz8843rULfe/y4I3JZhabWeIAlq064bcj983OYs+eAZMVCHQxM9TYkuZCxYMLPxflCxTPvFJ+x68ZUDPAaOCRjoYsntmpYffMyirOMlohaMUXWVQBB2csIfmoG2I0iagHqRLkmUOlYxc8iPbzrh7UsljTEeqew4pUM3EolYv1KAgyrHw+Mh+ck1CotJMIemMRddM0u0VJY1IOkARy/t+96QlnB/UO1eki0DLZhs8ZNDldSRIL3dAVIEdgKnOgigrtXIGOpBb/oCgUIXEyFBGbP6WMw31e+tzc2FGYZkcBIF4NIMX4E2ohSwUURg9gZnAPcoO7UR0dQwsCSHD3KlVQLZYwPTUjdoobLHOwqiEW/sbCcFPhJuoLfkWPcDPlfDFZrWJRsmTviypZruarLKrG5ldN8i3W1+cVOGdTbt6cLyRLRzDOTY+fOzc1ey5u/Nbh8z14Saop55Pxizlk2lU3BtXmeY0JFpiMeNMVG2zXrC+lzOzAcZ3VbNbPO/5q3buOoxnsWNNDrJ4DMPb5kvG0jTIix14DqZQqBQg8amU5KrekE5jb0440IzbURQ3UzZNomMTOsCS+IbKiIozdfJ/JVgjQyRhp05A8OYBKsGozsex2iuGyIlB7SxPbzvXCX4wqmmS+JOOJevrQvmw5wn1zkU+1YDZM1jWKEtnUfBnZ2VnNpPD24zUmW0TplB4nn9fj+7lFrhkPUgkEKRXm58V1ICY1nxW7RDdfHn783rm9PZI4NWYdHQvUBFJ9s4ovQpm19SiUCAoFzqVm5XZdKtekOpiYnhVw5ZwMr4KYQkkoD85nZmauzaHykPORUSa/1f1vG53JX5W5R1DB7rpjGplV7A5NgRm5ONvrN/dU+yy0B1EZoLlmm23mGudr5eHs5cvcF7i2eV34cypUnPTY77E2CmH7pG/QmUzVmHXvJWBMaEUHvDHHnpm26+HZT/6sB9l6LtcwbAajfu/3+71t2W4elQZQbn+wxq0xmFx6mnsKhRCJ8n2JrwS3KwLTTCYhqe7cub3o6GhVYTA4sBNbtm1Bjt3yTKsKHj721MyMKWZqNXR3d4p55/qW+zXvH8qo+RpKZRWMapLJWKmiBktHawt6OzvQ3d6G1mQccd5bVZqgFSUF1uymVDkhqVMqRsW4c4pjH1WEojHsOzAilpczqbtHxgVUZ4sVtHb3IJpMaZ1QPUBQzTgJmtYx+mZqakJuvgKrbe3o7umShLi9o1XSOYJaFtqc3f3Lq0/WfW5J1pbjp1OOig9ndlYNxQVSEwSpITNOqudBevb1kJnUenlGkKrGoTp1GB4ewPe+e9chIHVxA6RWDKRu374OG9f/yjGpI7jt9k9jydJ2hILNINUrnvjgZFJLh4BUi76yXwZE3vz13+EKeFD4Wkyqk0ASpMo4iTOpDqRe542TdHpqbaisFqPmZlLrcl/PpM7qLOVMqgepxqQ2/GCq6uhabajGrmv28T6m+ZuisBJJVApUOEEqMCnZuCJJjPDQlSCJmd/mps4RFR8dxVuM55skwJmMzCiLuZzqMGYzc0SLr9/UhBYFZZ4ABL0MmGOcVBUldxvylbLmpNKN+xfdeAlc6UfA2olnKGtc1tWsi9ItrWJ/Fa0owzKXwS6DPjOh4/PmslmEWC9RMcLarULAGUMkEUetaA1RP+bCa0NmMhQlw8rRGTvb+Pg0axob2Y94PKHrQdM7GVmSUWVut+ovGzHiWIS4CZpERsx7RCNvyp5nw8/5KZCUIQznRVA/3cZr+JgE11TQcKyDMmMr9gICxFT+mMdDxJ6Lj+/i0Sh1FuhyDLzHAm6zO+hGU4PVMYkNbMNV5I2TGs1qU6j4MRc792yb9SDVKwhZkNnZ4Y2X9PckjZPeCCZ1DTA1Ur8RzNegacxRB7T3JLBrqhrFQKrp8RriloP/1hxD442T/vTWr73hu1c+n8XefRwa52KP1hlLAgQNWBcKAgu+68IX2Fy4WOfFijH+UmHiJAd2Lpl0UySYCxvnn1xc/qawmSnryLI7IzbAFaxmNmSFJRsV3AjKLDTEfnIDtEJRUriaub/y8VizaG4NzFGk+YjJ6TzbqRmAIAsodtQo/+Xf2aUxEEtGi4+rwppyrUgMhTwZP3beYggFwgZ0GB1C+RaBEIE0HVsp+4xEEaYhkkCRY9JpBMNNM29MCotpsqacNeXXmHVKFoh/sigts5jm3il5nrnVcl6BTIiYPifvCLD7xyIvGJQ5UpyFE+lIStGGhzA5uAeFoWGEZrJIMD5BV8VczjiHSKMSMpnRWAKJREqPXSgVxWz7ApjXJBqPGkCV+yWZnCqKBHzqQDKSg6CBIMG6mVHKHWUGbJuUZB/xmMsINL8cFtN8DWTiKIvhxs7PMhFPSVJTrpqBjAc+Yp0dC8rCX4Wcm3PVJhSyPFgPYsnCcNaEG74OJSe3NADgI2gs3/CgpoyTNgoYUFIkh9+yA91W5Jok15gPOfYy441gtpS3mBmxqSXFXfR0tIGjaIoA4kHHz46bt2S+/FnDy7pP1BllU8KZSVCyzM6uK8YZexMkI+MllxRJemmqO6w1ZyeQZQUigV6OM6L8rBIJBDs6EJrTj+i8Rai2d2GasRbhOGbzRUxMzyCWSoo9naBsdjaPQNU6wjzUeC1572ZzWUmgkomk5vgoZyTjxetNIyayYDyA2OVtyaTULU0nkljQP1dFsElOXQyTCB+32Tu5rw4EzRzwvjHWi3PYuUIZU1NZNXOmpmcxNTNr90+xrDXI11mXZEu+YwCS7CnlndZYs2zL+qHm1DFsrNVBqmaOTQJrgM/ihpqNhPyG3QCUdtDLEbto8Ue8DlqrLseYh67JrgIqlnzRoNfJmBIHKG0elE0tFia+0+sZU2eK5JorHkR68KkRBNeRV6OwyXTJDJwaZlHaiw5yCDYZvG/2abZbTRLbl/1+70Gv5r+CNi7B56GRED9fy8xlHrW5jXPeigDysMOWore3S3Ner2zahF27B9DW3Ynu/j45R+aoIuGZQfOhBBtVJvPVPUFpPbNW+Xw8J3jukOFgcRmqoaMthb7ubvT0dGsuivckzZMowecsOH+2JlM439hRHVo38PNsvjuwsHvfEManZxBNZxT59eq2ndi0bQdybPCFIijVgkikMoglkqZs4SxVdkbrqpjLY2jPbiRiZCDMObulNSMDlp6eLoFb3vcfv/yE+j5COZovNMxVgHO5YVTDcYSbQGqFIJVyXyeXV6HmIm9cT70OC2syTvLRCXT33YXvfvtOnHMujZOc3De2GM89sx/Hn3ABimXuL8D2bS9hw7rHMD6+BQgewG23feY1QKqPu/EgtZlJdXJfCy57E6S+4dXd6/mEnkn1dS2ZVK8Y9ASDd/dtMk66zhsn8Tw7FKQ6JlWdZs6kzqIwNY5KLqtzNETlk+S+9HOw+kl7kmd1XYZ6mbVszDW25SFQ09nzwtqX0NHRibn98zSfyWZeKpPG6MgIEqmEqXvYmHXzmrFkEkU2ZRnJF0+owcMYM2tkApFkAvFMBrmxMakqCA6KdBKn2i5GkzTOepY000oGNBCO6sySK4Hzk1CDmbVV1GIHqT5SQ1/SXDMKpIlQNJEQWKWrPc9a7iGpOOcxgxoj4wtiA9nv6yRS2HTn2UHSpXvuHFTzOezds0dgsKOjQ89H2S1TIiYnJjRSxsfl7C1rsy2vvIyZqSl0dLRjbl+fznXhgVhM146fgxEPET1PhI1soe8AqsGaDOxirINjPoaN9XRR50c8GUe5YPUlz3k+Lq/b5NSUjJX4cyRzqLJjzUmW1SdKKKpN+dSUYdNMz9UQTbWEGpaOXfUkotN86Frp3G8iCqVGdOeu9lG+Lo2NmXpKINWx97axukaM95c4GA4jmGRO6jGv5w1oa/9VgtQDbkTEcbwOpNalzuYO2MSK1hD4MEFq/U3876+zIYto/BuZ1N8KSC3kMDy8RyDB5+rxVfm5RC939bNZXnbrZXTsphAM0ohEi4fSTLp7Voyi98WigQwzTuEvMgd8TC5uae8jDHfn93CTYD6fGSlJLhF2Ujodtia1M3MjA0w0ZuD30TaGjKvlhZr1uWuwo1w2t1wWS/xeeaFKlkTJQlELmnIxMhtkWVXUqYFk8SX8N0GuGmUgDKlnZIc5FXMmgVIP9faqJTFi7KjbnKxgvSv6SF7SYbaCHN1U80UZcMxS8ie2jpmVBFiUr5iUucrHIgim7JURM2521neKWAQSDIUrVSTpbMfuE7tMExOY3jeMiT17UBodRyzHeBkgyggOmsaw2AuHtWmOT0xpFpb24pRi8DOloy/fD7ta3HC5ZhVR5DY+c+QzxpXkpxw4yYpyg6ejK2cx6X5JAwAnxeFGzJkLMoCKkHESSAJPsnXcfMlssCkSjcTr3VUvg+TaYTYmf9Y7m1KCaiCV/TqL5qA8WHKUKvNl8/p3vg82RpRZ6Z6bB4DJf9mgtY2LwNDSc+3wUCoTv8/JfP28mAyN/Oyok9KQoQmWi6Czb5ImBiEgFQljTl8P2pn1yCYjI1mCNqdKFtbkGZw8s8ezpgBdX0366+cA1chxcnY2CDzzy/fG16wNVjEdBqbUM5M2yYGLCrPQZhBgGGs8jgl+xskUYvMXITFvMQJdc1COJTBVqCDLplM4IPOF6WwOU1MzCNXCiJJt5f3lDIxmslkBVh5aPIj5+fNw5OfFju9sblYbPPeEdDIJFg9d7W1yV+XsrWTLTUAxWHXz2zLociwgCx/JmkxUzd9Ts3mMjk/pvpmaySrHrqacEjPGEqBscrWVsoP9XB04dmTZtW2YqnGxcX9gU4q/LVrJJFS+GaCGk58/dQZMHhx6MCnTCQdqrTFmhRsfR3PvHCng32UkZuDbM5i+UefZUv917pHeqZdf8+CQf3optPUDmw2U7CD1X6uzqM6Z2J881nw0VYsf4fByKXXapaQwVYx1YV0ouPZYN88rx8SAGhS8bzRbFfXqFNvD2QzkudDR1orunk5UqyXsHhjEjp3b9R6WHL4MbT1dGD6wX8oKFo8EqpT3CpxSSs/85wiNiAJiUMv5AgKVAFKJJFpTCXR30bwkhQzXIPctNvc4J0zJMMc2dD/Lh95iLNwIE+sVLy337s0cp2D3fv/+A8gVS2jt6lZw/ejENDZu3oxXtu/E8NgECmwEBCIIxxJIMdKJTDA9ADIZFXhZxuGEQ9i3by9mGaURtmirvjm9cgQlq/ql957jjD48k+pYYRmhUe4blLtvOEkmlTmpUfyHIFX1l8sHV6/cGQVq7RtI/fY3v4Zzzj0Ljz2+Bi3peYhHF9tM6gnnoUQmNRzAju0EqY8akyqQSia1A6FgvmGcVM9kPRSk8j2wq+yZ1DdB6utesb6hT/CfDFItXM1J3dl48hE0DqSy2SmPB2sQC6T689BlTpuCCJLOUm5LRRDv62S6FRvWrsPNn7kFZ5x5Bi5Bt8oTAAAgAElEQVS+5BL09M4xUoZ1A/d61Wy2Z/F1MDJGQDCZrM/vExRSFsK5Ss6lcv9OJRPgOUiFFUelBEzZDCY4rNY0l8n50qnpaeSKZQTp4xEM2miHGy/SHGepaH4Vsaj8Hfi6WI8lU2kB1Y0bN2Lb9h1yyx0ZGREBcuQRK3HaKacKcG7YsAFPPPEEenu7cd555+nxH3zwQezcuRPHrToWq1atUo31i1/8Qm7rdOulizCB7YvrXsIzzz2jGpXRM8yLpR/Fw798CA899BAWLVyIK6+8CiuPPgq5yUl9BjzjLCKNez5QyOfrILVCxQplxsmElHq+4Sk/DzYK40lkx+w9cKei4oqvw5IBTPllxoMhxOJJjE9Nmbtvq2VTE8hnncEglX8ygnI+EAY+vYzXmhhe7emZ1AbbajeMb+A2f59v/jU3b3290Pj5ZqDapKflY6baEFv8Brj7bnqiDlL1XutyQ/uLVJDKf3eeBOrBE6Se7pjUulXBwdJep4yyK+QedNmq438rIJVyvH37dtejYfiBeSDaXMgYSHURL5r1MmaPhZgvzMhEknXkDc+brjFfamyOYkTc4vMmIL7zzw2C7CPlH/w+SuNE90urT/lVCeUqJbA2IyrGNhCWlIOHobr3NArS/CoBaFgZiibTMJaFF9tm6Pg8NObha6QpicmACUTZqONNw80qFrf5AS+RiEUSKtQJaDg/6t8fWVRiAbI1fA2MH+DPs7BkYauIGUaDkJkmKK/WJOdlkc2Zpywdd2t0/bVtmv9OtkxSzpDJAeWgSwMdMXDG9nA7pVyUM6gEp0levVwB5fFxTA4MYmZoGLnRMYQLJaQDAbSEI4iwiCeIrdgmQ3A6McnIjApi8QSizhGPkTN8fnawzK3VCm4PRrkJUe6b5+xhuYqQZN4Erbyuli1JyWhCDIhG/AVoZAzgsmg5n8dry2tCR1ZjumPOMZZdPpPXcMZCebGcK/Sz05IsGntryhCbTWWDgmwqXw8/u1wxp6KQnTe+XzFCToYuYCpGjc0DWzta5S7H1uv7ydiwm1ole6KZGAOvkuhKQlJDgOCfBTrZedSQIHgLQVEbPR2tSJMREptlnxsBLEGpHboGiAV6BUANRAlIKWTaQE7dYMhFiNCki4eymDfKqCWrb8QiNVyPuVlVUSxkNQtCqXYgkUQhlsBsLIFqWxdS85ciPWcBqsxBq9YwxhmU1lY5/x4Ym0SgwnsuajFA/OxrNczksnpuXlc50PJQTiY1x8L7n1b4BJs+v5LAoL9vjlhVGy82EO5ZIIW/a/i/YdLDXZd9KBoksfNergYwNjGN4QNjkviy0cN1qJ91hmoG2AzMeQdqc0A+hC1vLuqco7SNO9iYgJmBOSm4k7vaSIId0ly3Ykpdo605L9ZcGU3K5ptmAvdSHdCUImwzRA4IetdzHtzNZnWe9eRLbYBIO2j0NWWu+igQk+R6INlsi2+v2dhk3qcyyHDFhs2UOja17ifgZPHOBE5SODltW/Og2YHYTgYzjmOTicDSs6pirGvMRw1jztwexcLkczMYHt6HnTu2YXx8FO0d7Tjm+FVo7+nG4O7dWktk8dn4Y44qAS73AkrXKDvjDDajnQhOu9s70N3ZhfbWFmTSVFxwZIP5t0WtIwJcKhcEsiVttkgkNZsEvP38mpNrU44fjcjtkrETdPlkoZRqaUEy1aJ7h/fE4L4hsao7du/FwL5hzan1zZ2n0YwS7/+0zWCbqodF75DeT7FSwp7duxFLmDokmYjjgRv/WC1wNg7rDr8aTTMmtdQMUpWTGpOrNeW+GiNxxXqdSRWL4OSPahC6ZrFAKiN8BnDv9+5SBM2jZFLT/YhFF+LZZ/Zj1fHno1jhHsq8SMp9m5nUXw+kWgPYmseNnFRfxL0p931DseTr9mS/jtz3N2BSDwKpDLymcdI0smRSOXdeZa64mQzqvGTkmCue5RvhJcMypSyCLCjPejJ+Bw6M4K47vo7du3fj0ssuw8knn1I3/yHQzTKmzJkDmeokoCaT5t8JtMrmAExXX+7hLRlTQ/h7m2cEVSHMX+XXO7u6pH7LT88o/5Ovg+NcbKhWg2Gk0mymtTgjxrIAFlVIrYzNam+zkQ7uI+USpqdndQ7d/fWvY/36DWpudnX1aL9+9eVXcNGFF+K8c8+TTPaf//lnAud/fN0f47Bly3D71+7As888g0svewcuuOAC7Wd/8zefR39/H6699t04fMUKTIyP49avfAnPv/AcIvGI4l7effVVajYP7NyF2756m2rZyy+9DEcfdbQaAHma0oG1TcKySZ0MWHWqi74hWcS52VgiYZJeElYa/bMZZMM+Nv/qz1x54sgM07whHIJU1BfJBymYONfPLHaeX4WCyyOn3Nh8GDxINbbUmbDqoUyRqRalk/H6xq2N4x3sGaPCUwzqwU751lRvBqQNoNp8q4VSbYgvfYNA6sR+Jwfy07L1C9xgmRvDclbffOj0VYQm1nn2zLBD9PUfd41FHSY14LBVq347IDVncl9fBEni6oCkl1g2y924CH2n33fpvSyt2RxHIYTuPVtH3mYsm2Vn/t/1p5sjEJMpIyE3BxmlQxmLFDKulOgSIJs1N2tTzcjVHIMr2quGYtGC0MkKGltr8RpclJSPEXRRNqzcPc45uUB2LuCGOQwQjVNyQekrTVcoX4sjFomjUmTny3IFNcsqtoXFtAEYgjL+YvHM24IvmrNy7LgRfNO9lyxsvmgzChyX8E6TLKEEIsg+uEK3bhTF55P81BWFtPKm8yp/kw3I5jC7z+S9uaH9qGVnES5VESPYr5RB7zn2rrhhkOkmq0PgTHdNmgmxQLYZTC+vDhpL7JhPFb+uMGbRT4BIUx0a15hjqC98jc3S0D43FF4ft/lziF9zd2SiHDjlNeFnzsKdnTluSuzMMfKEjYJQxJhrfg/XpLK+XHOEANTqMVkJG6Chax0lM7GoyTU558zPx83UWcOFRampNkzCaeYvBIrMcTTZpzluctY3QDaVDJucq82FUx1dAg4ZIAFxWrKTwaHUMUDASpOkoBm9RMNIxa2INuhSsTxUvmxbJbZRWhqGClr+t2Wwmvykvut6RyW/V0on3DT35aSkXjYv6C4paQE5HchFOZOWozHkIzFko0nU2jrRtnAZ2ucvQT4axQjNtlpbkQ8EMDLFKBeLW+HBSaBKkEpJLz8LuvGR/eLLSSdTWrelfEGHGe/rTIY5q5TNxzB3Tp+uh7UUdFI19nYHUjVj6HKblQwrZiiEYIBGXTXsH5nA3uH9mJzOSnXAC8aPWA2LulGXgQ+l3jpzLL9fNTOo/u/imNzssQfearpoRsdYRt9k4xw0/87NwWS9BlalqgiHjUl0Dojq9uutuvgbXj+nzuDzcH36x+DPSzLlWFH7swGumxlXv3c25nVtMdRlxwKkDTBrrr0m8a3Pa7n8UbKg/sA2WbP7ZJzbr4+AsgO7AVK9TFkNFa537ctmABKLJtQQtEZERcVMV0e71APjYwcwNLwH09MTaprEE3EcfexxaOvsxKtbNktRwRnUjs52c3+s0glyVk0gznW3plOacW1LZ9CaaUVLKo14lE0yKiwas+MqXb1aQalNzrnRh7o7kGrmeraH8/okUnFMjE1i165d2pP6+uaY+QgJHkr7kymUA8D+sUls2rodL27YiMnZLGLxlOTyVCDQjZJ7S5zfy9gkKpXYzCnkFVnBBukUYxwCATz7hb/QOeNBqjk0mg1XhaqdQAjVUMxmUlu7gGjC1r1zjzZ5upP8O0k2143kgpRNR1QmajSGFQlzUu/93j04a/XpePyJp5FMzEE0vADPPz+Ko485G4FgnP4u2LZtLTaufxQTk9tQruzDbbfdjGXLupSTGiTwVbOFjSV/H7OBRUDs3DZ5UikL08t9tUKba7k3//5f9ArUmyBW4epzdduce0fm9QBQ6hnHk2uex7r1r+B6zaRGUKuyfrP2lneK1VknUyTOnpZQzs1gcv8QQuUiwqwnqELiOud5WW0YN7EZa8ZJVKDZnkfGjTcVa79duwbw5x/+C5x8yim47LLL5fLLr/N5ud/96Mc/wiubX9H5SjVIqcw4miguvfRSzOufi1c3bcITjz9eV6VkMi049a2n4siVK3Uvk8EkAB4bG0dbWxuOP+F4vPW005CMJ/CP//hTrFu/XmQKa73pXB4rjzwKZ68+S/vLKy9vxPjomCS7XZ3tismZM2eOmvqsd3hWP/fCC7jz7nswt78fZ521GgsXLsLE2DiefvJpzJ83D295y1vE/N57770ijD760Y9i3vx+fOnWW/HMM8/gqquuwuWXX45dA7vw6U9/RpFgv/vea7B4yRLs2L4NX/ji3yGeimFqegJdPV34oz/8Q2WWsgb7+t33aCTj+ONW4ap3XSkS6tZbb0dfbwdWrz4dS5csQW5mWnVblOaKnNtlQ8EBTtaFWh/yeLA6TcJTuTCbuSlVcOobksN250t9lITrw40DSpGkOD42eEOaufVKTw8mrf9o9YMXuJoIyOZOPcFTP/edQSbPMB/540dxPEj1daPVDx6kGgHVKF98FKXthWRSU8uPe/3v7o1PoDYxLMbUexk4brRhbOCjLty9Kn+PD51+grM+cHbPVqPo/7zoxf/FG08sW7UKf3br7a//mzrkGWj4sG9otz5YFgfGGpqRh1lsV9TloTacHx4LD97Afl6J79vGuEx+oW6JM5Ihe0O2QQPn3K5oG025RJHMJrX3lAuYbXfDJtplaVplKla2MT/GbCqbITXJL9kmynpts6HMVh18OsYZvVY3cVI2qtwVLZvPOjV88Y6R8LLekA2BVzjfGiCA9R0dLmJKLmkG5H7USwk4jU12y+nrPWshdo5MbqmC6dmsQCozpSjtlUy1SqhCMEJXN26yNnTPLpyaAQR+zpHYmBOXmUlTj6qBz3QAykANca70wAimBvdilvOn+YJY0xjZV4JlSqo1LmCuoCaOhWQpBBiUSyoyQ9csZOeLZjxtzkydfjUBHKPjmEuCbclntcG4DEpvJKPCyTF9LOAl36CUl8wyzL1T0m4yzCVJMSX5YHxKoYDp2RnJBrlmvGsv15A2KDqskpXyofeKPbQiuswZuUhEYc8BshduNpKNEs9YObpU7803WbiF8S3S8Ml8FGqK8glznZkjk5xBuST4J/PHyOx4IyTOvCXJ/JNlrZJRJ4tDQGvZXy3ppGbymIlKR18W4DJL0uZpkkqNGLr5bX32niVzn4eKPAe6LNuVURgmdbUbyUAbterGjjXicqyQMNv6UjaHLK9/MIxyPIlSvAVlbqxz5yPU04syjY3SGUzXgEkCTvqhsIFBpQJduNkMKlcQjlsxoAxVQHlnfM05ZsnRtl+mSWSVyjJP6unqUpYku92aVdb9zfkPNgm0+upMqgfpVBiw0A0Go5rXHto/isG9w8gyhsY5MJdLxor7SA4rnml05eZVvHOzM0VqnoW1+SAnM2JUgJPUck/hOvQzppzT9jM//DNEIzPf8XUMv58n4vOzSSX377KTtvM+cXFaPieVa5bdZG88J+Da1ExpnkUV6HaROR4sMhbKZm/ocmjGSdZUNOWDB7reBEIwoS6HskaIN5fjBTSTMGea5g5lP8/vTbnUmHMzO9zzohF6DNjeQpAthjCekjKFgLU1ndFc08zUBEZHD6BaKWJ6alxsHWe42DQ8fOWRiMST2LjxZeXm0Q23JZNGIhlDR2sayXgE8WgQ7S1JtGSSSNAcRA0755yu7Z4SbZu9dO1hi2NQMLJzgJQKwWTlJl+228bmo2uoufNmaM8+jI6Mor21Db09PRqz4F6n6R4Wt5QDU0lSqWJkYhKvbt2OTa9uxfjMLFKtHSiRFY1E0NHdoxEINt585FBrpkVSxJGRUV3r+z/1By5t1MkdXe6khltqZFIdSI23mNw3mqyDVJOl8e1Zk8Qc7XkfmFkfd3pmJPIzsxGUGvbs2YF7v3u35L5r1jyDdLof8dhiPP/cCI444kwgFBfYp9z3lU2PY3JyG4rlPbj99s/gsMN6EArxXi8ZSGWmdh2kEqCSR/ZGHdy0moyT6iYe9SqoaVbVf8133nyJ2fynL6T+T1/7jx7/tR7jN33O3/T7/73n9A265vf+733tN33O3/T7f5PXaLVBo71otUljJpXPbSC1JuOkKJ544lmsXbcJH7juQ4iEKRE1oKrv8zFyHqSy48gzKj+Lsd0D9AIWi8qxJp67BlINeJj1i40eSUlDoCrlUUh7LbOyX355Ez70wb/A9R+4HhddeJHmUtkYtxi9MG686SZsemUTFi9ZjMWLF+HlTRux6eVNuOGGT8rg7+GHfokNGzfg9NNOU+360ksvYeXKlTj1rW/F9NQ07rnnbpxwwgk6+whae3t7cMkll6C7qxtf+vKX9P3z5y9EMtOCNU89g96+OXjPe96DNWuewJ7BAe0vjKlas+ZpfPDPPiApbmtbq1rZU1PTuP2OO/DIY7/C1e++Gu98x6VIplLI5/IY2T8C1rVdXV14ad1L+Pa3v61c7k988hOK/frqV7+CF194EZdfcTmuvPJK7Nq1EzffzBipJfjd3/1dyX0feviX+MEPv48LLjoXo2P7Mbh7EBdddCFOP/1M7ec/+6ef4f5/vR9zevvwP//yI6rF7r7rG+if042TTzlRIJ6MKV9/hWdCiUkF0GiG/Tq4KVUHgK6hahFzDQLBzqvmlWWfLRsKzd4N2uvqP+tmR52PTbMs1wBqg5nl2WAsqx/14dlpMm9Kta3e9X5C/rUZ6DWfHOf1oBfqz48Gs+ofN5whSF31+uO5lx5DdXyobm6q01y3n2s8O9xgm7T9Fkj94BknNkBqHaAe9Jf6i/efB+W+f3brba//mzrkGegmNrB7pw44zT4JCNFBNiSJFrscBBPNIM87/4otc26O/HA846qiL8hmmLnfemZWAFcZiwwNzoqZSSSSMsZQAe0KKxVwnlJXd9vy+TQvVDVpBIspSkOTiZQ0+3Q1Y5FPcEIjFxaJXn7nHdd8YcrvI1DiYvS5hizEyCTGo0kbyK7kUdDhTocx50qrzKgSwsGIsY5aDWZjboWiOd4ScNXdaism7aUbKVlL4lsyjwauLPOUDC1vwhANmSjhkhzPBrmd/5YxSwT6fI/VGqLVqiS8SXajxsYwO7Ab2X3DqNIKPV/Q7CmhYJg/5TpWLFHY2ZLMjwUzGxN0Fs5zaJ1FJgPnzSBHXUnP/juTJsUnuBwxgRVKUpxLLteNn22jDI2fKUGhXyNyMI1YASsWXDOsFRfJQYdfslFmlqLCh9eJs8J832HbkMxy3M36shKThNNuOleC2m0oq3aatUQEZAtFkw3LUZoFuOvkaUbBu56KdjIjJAJTye64vms1RGkXLwdlHo5kTo1hpYkDI2U4d0vGlNEydPkNUJZYLlnuKRW4dCClTCidREtLSjmpYmhDBK8EZu7gdUyPZ07t7HabjdpkDpTqZnC6ZA9ehXStweMzRXmIe2bR3BMds0QZMe/rXA4z2TyYGlmJpVGMpVFIpBHu6UVywUKEe3uRi8YxMpvDZI5NHnO/ZbEtO3nKsxNxc3ku5LVe2WQgMCzw/qYkyMk1ed8TqHR2diASDKFcKujn2XTyB06AIFW6ee+SaxILw1qU1LPQB4YPjGJgzz7M5jhLbocYZ1Y569nsom1mB87Bt97sMbbRt0Cb1R1cSzRi4F7XzJyqIUdjsDJHA2xeX42bmkmdvfGbP1zrXWDFXVFmbW67XIt2/NrhJqbbGTF5Nra5a2uAtbFh8/EpuRYAVpPOuz2btMnAsJkt+QPcFoodon4t+XvWZMhs6vkDzRo2fs+25oDL3dNrN0Mlu2esmKAKJRHnfqjsG+3HvCbRcAzpVArpJGVxPEuCCnUfGzmARJKNQJqsFTS/1dvXi8MOXyH59rqX1klWl04ldb8sXrQAy5cuRFdnC6IhSuIpG+OcjTmBmnmZucdrEtOloahYULOh4ZRt5wu/5o242FC1uVo1JBgLk2Am4RQO7BtWw66roxPJWNy5WdLZMqVRDDbCuJdX6QIfDGNschrbdw1iYO8Q9hwYwfDIKNJtbcao0isg0yrHYprv9ff3a+aLjQleq3+47iIbH3D9JTHCXrVCuS/vTzGpBKmd/yFIlYspr4hveIaAmey0ja+QXUINg4Pb8b3v3IWL3nY+Hnn0CbS1zkc6tVxy3yOOOINOBGJ6d+x4Ca++sgYTE1vFpN7+tc9gxeG9CIZyQI2MCc+TqN1jWtkGUhuF6aEgtdnA4/UGY6oiXwME/zZA6r8HGP+rvsZfA6Sqy83zx8Dorx5/GmtfegV/cv2HEY2kEAjQ6NKML72Tfp1JbQKpo7sHESNApXTfncdSMLn4McMKpj7zTCqBqtQ11RpGx8bw5FPP4lM33oyPf+LjOP2006XSUOwKR6TSCXzsY5/A8P5hXHDB+TjppBPx03/6KX74/R/gs5+9RRLZBx64Hy0tGfzlRz6ivYEMJffJY487Ts3ye75+D77y5S/jsOXLsWXzZkxMTOCoo4+WYdoXbv2iGlLnnnseMq3tuPvvv6GM78v/TXZ83y9+obGY0049Wc2973z3XvzO1VfgbRdeiEWLF6mGGRubwE03fxpbtm7FH/3RdTjn3HNVg/JeZi00zXnNaFSy3u985zvazz/6sY+hva0VX7vjdoHUd176TrGpgwO7cMNNn8Lhy5fj/e9/n/aEO++8A+s2vIRLL3s7xifHsW7dWixfvkzPxedY88Qa/OhHP5Fx6N/+zWd0khwYGtLjp1OU8prfBz9tRtaI6WwaSWtWSlkN784jO0DqrKcBQAOCHkT6k08uITpz/W9/plkTvg4gHUj1pqvNUMd76ljwhsui0FPxPGDNa0yqKT3t8S2lgwooqyPspfEMaW4q2b1t57mdwzoXMy1IH37864/nnn8Y1bEhYScx1XbQG7nlEyGMpm4CqVWC1JPcDuxtsV/7tdrP2Zs0kPrV1/9NHfIMM7Mz2L5rez3oV8WsIjrMRc13Iaz4d4uqae5NnQfXVVNx5HTjYkcUyGuZUIqgcbOkKgA1g0hXM5psEJhRlskDziRzvtvNzgU/ADIuYnuVr1QUkIpFjdUtFSsaTudz8Gcp2WBhJJBKd9gwTXPYWbMheZPl2YK3mTJjidmFIgDly+XPMQCZM4SU/Uq+QIlq3iSnBMgGSjkXaewFTWVyBZunVTxGiTbdNeTIVhY4O2d2PJSqUi6pjkYwpLnPUMhYBxahjBxh8WWLyAw+eDMRPEVrAaRY9NCYiCCQBkkDezC5c5dmUROUrDAjtURPSJUr+hy8kYyAHR3sOKNIIysnKWGdwcJGc5Ms+lWSmrxXtTCLU3bHJDW1NU8mjYWd2CKBRssy9Rp/Njf4+fPa0VxHeWSat/DOoQZS6WjMa0bg7LuqbAIwfsYb6yif0q07sVEOZBMEWKaqgVszpDF5mVQANE6i6QJ1tWIajCnzVuLcUDn3LLm5mBkDojI4ckI1lnZhrn05iZYlWYxwDVE+TjUAc8BYZIoRpcEzjcSKeiyCUM7/8lClRLG9LY0Emx6KOZKPgLN3tw28Dpq12RhDJqmvWH9bD/UxOsfeu7DWBkh10SlyqvbS3zq/4Qp53leUVJUYe8Rs3gACqTbM0D03Hkd8/gK0LluOWN88DGfz2D+V0zyNJLGSjtpnG4nHxTAxA45W9twcCfIUwB02oxte83Q6he7uLs3z8DpSDaG36EYC9fcmkOoLXd3/xmnXZ1KHR8cxuHtIM91q3SgrzTrp3gZeclxXovIztnXp5ODsyLu5ZA8KTQ5rDTXbx9hIMnmswKC7Xz2olcGDiy7yINXGGrjn2J2r+RsZLPGxyU76z9CaKxqtaMon9c/tDztFDTiGz782YydNEqy1ovdkj+WbctaZbhyY/vH84at7R0DWu0y66B3nXmzSejJiXgXR5ITs57WdO6WM1Rg3EwKS8ajmlKK8J6IxsRDcU8dHRjG8f59z1GUSBM3Yoopt4fJcfvhyzF2wAFu278TateuQn51V46d/bi9WHX0kDlu6AJkUmVNK7cnglWSSpxgGJ8s3Jt6Mx6iUUc6oy26uS+UdaJH7t5OV1ZsarhkbjkUwNDyM6YkptGYyaE0zsMsENzYzH9F64/4pZz021MhYVmuYzRdwYHwSu/bsw+6hYWVe7x4aQjSVRrK1RWqaeCojQ5TxSc6vtahgvvWKk2z2Xq/dmrGm8OH5EpSDcDUcQzBJkNrxmiCVoybSXWhvo+ulmRTSVyCdSTgFCZsSAQwNDeB737kbF19yIX5+3wNoycxDJr0cTz81jKOOOgeRWFpKoi2bnzfjpIktQIDGSTdjxQoDqdVKXntaMBS1rEbt3SyUeF/7zgoPCjMwtAqqoVz69QqdZkb01/mJ1/v7X+s1vN7P+Zs+/hvxGh3A8E9lmRf2P71cDyKYPU9X3AieWPMc1q1/FR+4/kMIBtj04VplTeVVWvzTyX0FUitiUkcHBxGlySPrCOfDoXXXBFLN/tKeVgCV5IpjWMfHJvDoY4/jlr/+a3zyhhtwwvEniUll3Tg7m9Uc5k03fQpj4+O45JK34eSTT8aPf/Ij3Pvd7+HGm27Ali2vSs579NFH4xMf/Rj2Du3D333+8wKry5Ytk2Ho93/0Q3zz77+BZcuXSQXC5lMqncLUxCT+9nOfE1N65llnIV8o4Rv/8C3VKGRl77vvX6UsOWzZYrS3tWnUaOnSJTjjjDMxf/58q4ODIdz2ta/h4YcfwTsvvQwXve1iUG7M/Xtg54Aia+bO7cfAwC788Ic/1PztX/3VX0rue8cdd+DZZ5/BO9/5Dlx55buUFfvJm/4/9t4DWtKzuhLdVbdy3Xxvd9/OOamVY0tC0QKBAGNswO8t51n2MsGkB4znsZ5tsMETbMJ6+OEwHmMkDAL7DbYxURJCEordUit0t1rqHG/qmyvHt/Y+56uqbrVAImlm1rtavdTh3iM7NREAACAASURBVKq//vB9Z5+9z94fx7q1q/G2X3oz5hfm8fGPf1xqteUrRjA9M48TJ09g9aoRfPpT/zcGh8yQ6Ytf+JI+05/95z814qlSRn9fj+ofOrazxmETmv/nOBTXINNE2Vdn87bVdO9omrYZUSOqOlVOtm7Y3m3qkLZHhKohB6bhfbT3Cbp0mCK6otIUmcGo0ECbNe7bM6mKotMabJF/bfDZBtRcX/n69lmMCAjvZz3xBmI9fejZ8tNnUhuP3I3m9KhX6t4ECI1kxXiGZmB77dVnft/1V8h6I3Sw28tGJy3sf+sF/8aLXxmQmi8WcPTEURtGdqlZMAJR15mh7AoQto6zFUPGNnTS8uEzWqfaIjNUYIWsPhmO2JypZqIU9RLcJ822nuZIlAATgAbZnknP6uZeGqVO34tP3SCcLWVt7oyRF3VW2Mm3VWCUmaa88exhMHsdiRcdzIRj1nvWLYie4NRkS3RjNeZADwT/XXN4ZOkaKtCVgUggyl+KmyDLxHNFIEdzIQJZFr0Wl8LC1EwxOMcVN7t0SrHIqtLcKMbOlG1OZPI0u8juDOW7jSYyzSgSlSpq01PInTyJ+RMnUZuZRqrRQIYAtV5HQqQbKyvPqvWMJ7KfXMyrnCnksZN50XylPXAGiENkTugS+QNqKoh2tq1YYb6GsbJiJdwGPszG8ZX4GZV5yogfB71imBS94xmxFbr2WlOEnVFKq8mymQOeudfycVOB7ayqZuWCAYoAsrHAFtTNmdeq5IQyOvIHVg+oO50pWkNMC+9Hc/6klFeyIpqesGHCGVUW5GxwkKUgQ90VFQDjIp3gHK03WQhuZXdCOSzd/chJcKaaN0+9IWaI+ZAs0kP8TFeUxbV1wWx4n00f+6y8Duo8BpBqSE47dFgkTerrQI33fLg+Ol8hhka8sJoTLTZWRa3NihQLZeTyZVQZq5RIY5rPyeAw+jdsxMiFl2C6HsXYAuNrqDCwphFl/LwOzGDjvDXvZZok8BqSueYh02GVMiCeB5pCLBoesighMcu2oFq2qPOLkn/xVNg10sJvtkCSgrOgqTeimHCQyvuHSgSbQ7bNrDWb4gCLjQdlGHP9onLCjdXk4svZ7I5fnZtl59oWgGkwNAprGI23WoZH7kqo+VIel187/iwBTDAcChtrOE5+b3uDM0Mme3ZsVjWwsgHAKvPOQaqaGt48C58jzJTqfT1qRuc0dLCD2VKHiVTouKpjTUaWTUpS1r5W27pPOamZioSOON26rflEl8uk5PWxSBRDwwMY6h/ExOQE5mfmsLAwh9OTE7qmZFfttqS0P4Ge3h5s3LxZc5xP7dmLw4ePWKB7tYrFw0M4f+smXLRtE4aHehBplsUrRnjvas7GmFKzAefLmuGIiQqCq3UnKx/OQ1DFtzOQbaY+ioVCDqdOneJCLRkd1R9kS9S84z0Utn3dwFSluDJGGxGbeDE5Yk9Oz+Lw8eM4cPQoFkplLNDBslbHwKJFavawITc4uEiKpc/+0nYdM8cMJP9vPe9unERTvVgSXZlepARSs9YIIVvqct8AUnleyeQcP3ZcRSll+K957S1qxGnmvqsL01OjuOOOv8Rtr38t/vVfv4Hu7hXoyW7CQw+dwoUX3oxMz5AA59HDu7Hv2YcwPf0cIl2n8elP/wE2bVqMRmMBlUoOEcUlxTTCYcfsIJVg1Z9kufsKpFpRqPXr///6X+AM2HprX8aQt0WatooDMZTKNVTKwEMPP459zx7Gu9/9QcS6MsagNvj8WU1E5ZVc6sNMqkZS8jh9/JiDVDMklNpA7r7GwGrt7DBOIjhVbjsbPvE45udyuP/+B/Cxj30MH/r3v49rr3mVQKrq3a4ulCol/Omf/kdMTEzg+uuvw8WXXIy77v4Ovnv3Pfjghz6IU6dO4L777sVAXx/e8+73Il9YwF9+9q+07l9w4QXyP/l//upzuP1zf4VFwwPYsXMncgs5XHPtNWoAv+99H8Ibf/42vPrVt+Dw0aO44wtfxKpVqzTjedfdd2H5shH8b297mwyTHnv0EWzbtg1r167V+lgoFBVRtmvXLvz5pz6FdCqDW197G7ZffbWMkr5y55fV5LriiivUkLrnnnv0Od797ndhyZIl+LvPfQ67dz+DN7zh9bj22msxPj6OO+64Axs3bsSrXvUqHD16GJ///Odxyy03Y+XqFWoSPPfcc9i7dy9+9Vd+TbOuTz31NP7ff/qqarg/+7P/pHGdp57cJdKHHgN9vT0yfysVFixqh/WSE1etWYqOuz2AVKktCcIdxIZmcajRO8f/CNTt52yN7gS6nQDRSqYXA6n2c50qo7Dvdh7T2USB1QEGVsPr29+Fepn3YNtFX+8vkNqP3q0//ZnU+gPfRHN63IiMoMTj7zuY1BDF48W9KaJ+MEgNkjz/0I5bN1x8Kd7zCjCpzDo8NnrCjW/M2ZcFSphh4pwBmT26aXFJIjCQ1MzDbduzT1a8hIJOrCCZBBZcZE5qIc7AgGM6SWtvYztpiFSrl80d1wt1MR2an7O7Q5pxlwbyzyyaFCFC9pSsGzs5ngkpS28We4pZiervw9iDinvNgdI1l6ylhQHbrJ2xKHKEpEQtzofCmOUwpxWl9EpzpsYesdjg//O0JeesLQGoQAYNm1jMs0gigKKENSpAS7ZJ2Uv8vMpUNWdjZcJqxsoMSKig44LMLmKcluRNIF1rIEn54PQs5o+fQH50FM35BaSadTGsIINUYwyO9bJCViJrA3MCZQRLU/NUBBwCHZJoeHajaRCtkOyYhxULHTT/XmRy3tMciRmFYUWxPaTBAtyKIjHUdIPWnILF8vA+IotKkFooc+bRQKq+Rzbw5mZLkChreBkJWaGo1gHlpr5y8HB1HG6apFgPn0VrKkOR854m4ODjplfnfSbMZ7OgYj05v8uNkEZQPntKdoMglUWx5SvWZHaUiseQ4kyLz1+TrSPYtPgSc6EmQFJkBoFkrSZn06GhPiRTZBfJBpnk1+ZMz2ZS2/NyYXFpMamtCXmTNfE6iU0MA+I+jyAOviUX9k3d5ZuUFKrEIHCr1lFQ3mgBsWw35skKkZlevBTLL7kC9f5hTFajYEJcrlZFuW7qA7L0bApQJcAGQSqT1uw61Q6UWisXl7PB6ZQ2+Z7urJovclh1QyiBUL+OmknVrUf1hcGBAFIpjWe6L8ns0ckpnDw5pjgnPkCCtOrI0+jIn2HOddNB1zeusIgH5URwJA/y2NBA66weA0DUhuoSX9tE7Z4kmJNxG2X4BOMuG62wSNJcqc1vqynVUcEpa5TO1GJt25EyPA+B0aUUPris6+/ZyFBeqTkohtxSNW/858K8bGiOni17klFYS2LVbjzp2ZHKJMiCrCEnfwHlV9vazuWFxYnWYsrb41SzJNR8yaTNqZZz9AR3/Lldu57A2NiYgurp8m1Auyagyv2Fn2HVqpXYRKlvsYAndu+W+QhnmSuFgiT0a1csxTVXXYbVKxajK1pFVLPcztyp4eTPCWfqjVtVs81wXjC64PPFho+pQjTb700F/kkzt82GwNbRY0cwPj6BocEhRTvIAb1U1j6mRq38DNpmL1ynuO7x+lDNwSYC1x9mX8/l8jg5MYFDx45j7/79yFUr6Bkawly+iGR3Ft19/Vr3vvCbt6m401oXZtKFvc2zgHJfMqldmZ6XAFKBE8eP47nn9uPokWMYHR/Dldsvw8UXX4z+vgGtgRMTJ/APX/hrgdS77roXvb2rJPd95OFRbN1yPboSWdQaVRw68CT27rGZ1ERqFp/4xIexdesyGSc1GmU19RCJWcNAa0+YSXWVhILNA5PqvhPtPv3/AkDtp/8RzgR+P977/SRPvQdaeMvGrr+aoK0vXnvWFPQfiOLhRx7Hs/sO4Xd/5/fQqMdQr9taxiZHoANYCxlIpfKLILWA08ePqvZhk1jjS1yPuOy3jJM0oWpWXc6kVhoV7T90+J+fW8Cjjz6GP/7jj+FXfu3X8cY3vFHRT/lCUe9N0PmZv/gsFubncOONN+LCiy7EN779Ddx37/fwzne8HcPDg3j4oQfx4IPfF7jlGpLL5wX6rrvuOgHSv/mv/1XrPZ9h+nts3bIVr33drQJ3/Lm3v/0duOHGGzQb+9/+7nNag9/3nvfi0Ucfwc4dj0mJMDgwIHPQ3/3d39XMKI2INLLme8SX//Ef8dDDD8sANJ3pxuTkhAiT2173OhlCnTx5Anfe+WU88/RurN+4RkZ1x0+cVMOKAJifg3vV/Py82OLNmzfh4KGDOHjgAN7+9rdj1epVes+nn3oKd3zhC1i9ei3e8Y534Lv3fg/fvederFu7Fv/h9/+99okP/4ffV6ze6297Lc7buhmF3AKSyZgajXXmxLI2cNfxM+7YUDd6XUIvAtX5oV5rsZyhyeXe+J7IYGMpDlJdTtYCj87J2Jp/JsOqlonGH5gY0W4Kd/o02Pe0M9TD3m/A9NzPnZE6tv+2GVqrfQVSz/vpg9TqPV8DpicQFVYxQkO1TjA3kboh1JeBNxVIvdKZ1PaHsw965jLR+uwR4JUCqWRSD5887qyhzR9JJEp5rTZwk+C2dNrSZ7cjD0zWbZ0Fu4lc6uayUQIEBct7V99cTKNyyW2b1pCNK0li2+6g2LkL9H4ojIwlZaM9mCcZSKXcgF1vu2HIZBoDSwAgGaYX7lZwUprAaBRzs1XRSAkyGeKGSUM5jysXYV5wFiGa9aGE2QARgRVBablRR75cwkLRQGpNc6aUaZnLcLXKc0XmldEqSdOrx1ls2+wOayXDGOGc8vho6x2VXFemAfW6ZLxZFseFIioTU1g4OYrS2ASwkEOas2CcDaZUgteLEkmXivJ41TlpGDhkWae5WRbPlNRQg0xwxviIEAxPNpydSDKZYg/MmZQnvi21NfktQTqLdssetW5qq9MlwyAPpnZpohoMjI8RSKU8uox8iTmxdQNccjwlTrbCmGZEMrvyKpnNAzHB7gqnOdjW4L2xVt7oUjGp/1R8t6dW1YkNnpPKOGXP1wSl/H+YfSGryqJRRkr8ZJQh1Wv6fTJOKWvC/k3Xj8VqTY5zIYNXRT0bPJIQ1zHY1yuQSnmkJHKRmkkTHbB1Sn2DzDqsICYBtAJbVzEwrOH/HfPLAqbOpBqbaot0mFG1BdmKdstOaii0nBtYF0O0AczXmygls+jduBXJFatR6B7EQiyB2UYVc6WiusRkxsPzw4aPdabZcCgrq5YyaM6oDvX3Y6C3V4A9GCVQxqvj6JD7to2TGOXkIFWRN8ai0mCsWo/g1PgkTpwc1TPG+Wd9LvbYI5TvG7gLzzvRoYCoR90E93LLHu3MBj13Xlrn5qXZVKLkpilF+GfO1vOZDkoTdWtD+HeQtfsMeqfRg0CqS4PD8xLAJhsAJg9ux/O08lBd8dDpsK42h5st2UyPbbZhDscafgbGAvMbVDOt+XQ1H21td59CY/J9XbeIMM87lWIh0mLKaYS1aKgPgwP9uhaUxFEyy2YF7wfuIcNDQwJIvMf6e3vVbad64YJt27By9Wo8f+wodh88YEZqhRKKCwtoVMpYNNCHG6/djq2b1yAVZ9OSLL05bNvx+dyuTLfUNmmxvQLkLh8L93zYX7SOOGAXc+3RPIcPH1JhODQ0rMYDGReeO91DLJQ1UmAjC3aOTfat2C13ENZoApsPjJ9BFDMLC3hy714cPnkKk3OzODExib7hIeWqch378jt/WeMuMoIKwggpHwyk1iIxA6mUCncwqSq8fD8MTCrXOeYonj49jampGex9di+mZibwpl94EzZu2KSm2tj4MfzTVz6H665/Fe6770FkMkuRTm3AU0/O4rytNwCxtFRNhw8/g317HzKQmpzBH//J+7F1y1LE4jRCZLa5mQzalq87DIjQYc2LTM0ldsh9nXGzhSxUP+H355K1nuvfXsr3n9Fq8vf6ab/ny339l3aMltF8dpX8I56XlqFYqEVtrXjx13+xY7QGSrucDUxq5zVl9zWGapWS0DoefXQX9h84JuOkZiOGes2YMRb6WrI8ek2NZI6CsDYhk3rsCOIcGSN5wHXWm8xdmmXlofP/7u7L55QRbzKQsMNjI/zQwcP42Mf+FMtXrMSbf+EXNS9qqi82NSv47r33as/Ytu08LFuxHE/segIHDjyPm268EYsXDWNs9BQOHtgvVQIdb/v6+rF161YsW74Mc3NzYh75zLHRT1XcouFhAdrHn3hcTOemjZvk2Ds7N4cnn3pa/ik333QTpqensP/55zA9fRqpVBLd6Swuv/xymSZZlGMXCoWSXvPosRN47vnnJee1pmdDpm4XXniBWFM2A3fs2KkZWjaH1RBk4ywoiaIROYzz3zZt2qTjotsv2c9bb30tstkeKXRGT43i+99/CMlkGtuv3o7Pfe7zylolgP/FN/+iHNT/+KMfwcjIYtxy843Ysnmj1dio6/ywcck1xuqws7j10DD3GrHTyyHsdWFNtnvSx1E0W9k24NT+Fmae/CYM3IrV/+0oNruDVei0mNTORq2B0Bei0E6QGmqAM6FqOIZ23nrnfhLv/dmA1PmvfQXR6QmZ0koNRBUoi1YlPpiEnh8/RBmGP0fed/1VZ3zs9knoYEf8Ewd/oI2XXPaKMKl0nD144hjtf8yinrJHsnicpdPcYQW1Cv/NDCfMmKKjsuy4yOowB4OWcEWFD4SOrBvvN5WYO9eUmxqS7EMAqS4p6wCWBi6tiyK8wAdV8kpjOdiVJ+Mb6HlKR2wwm+CEBk/WINDrkI3gSqYi0iIiNNcluSTZPM4X2mym5es1ZZftCjPNO+TLFeRKReQrFeQrZeTKJRTJCpOlpIGJukI8BDKClumazWYNcHVRdkA5KM+1xIwObFwLz3D4SJeceel9nGrUZZIUL1aQOzWG2SPHURqbRKJQQqbRRJpgjoVorWLZTmhAljLuwKkrRqmkmE6LxqFEl78oV+aFoXxZjBzPhxYHxrhY1I/OgRgVz+4LM6Es2p0x0ifg5w33Nc993VhzLn4hM1IFnzNJZKAF9sslzbeKDXSQatc1ikychSKzD80YQYZSjFZoGitjxWGYwWvHfQhk08CJEhF+j+cjSkpKQMwFnKBfBkmUEkVkjGRuvhYpo/CEUDxq+Jw238xDpXsdZfAmR5Y8XF06ZjNyJMYd1pgXqPurJuOloYF+DAxwM2CR61ENLn9r5Ur6gtxeSF2h67OAdnqDDNjluw5UW30wgX1R4V5MGBtmskhbsHUx2b3xZ4T3P+NpCLIl2a01UIgmEB1ZASxZjsbIClQGBjDVbGAityC1AOeyadbDZg/nvlnck0WkxQ7XD0oMKQFdPDSM3gyloDztlO7zuaNA2Ofv/J6JMFdRci6LLzJWnq+mg3WQCoyOTyqChv0VGSdplrIdKySAJyWFzXNzDVBTQxu3Oe22c0E7oqQ8Ly0474btLWxk/KzGbpqEmMdHkNopsQ0MHU2WeJ/bmmnrJccAAviUSZMAtcmdBSSdESVIbbGiXIOovCDYlkLE2MOQM302M2pzpu546/M74fng9QmdZDX7fD1kdiefYype+GVrX2ghW6QWGwwsPnS/R02q29fdrVxAKgTowJvLzWPi9BROjI7hxOgpZYVme3uQL+SRzWTR39stloT3GU3G1q9ehUsuulBAcOfePThw8pRk27m5HMr5nCS/vekkrr/mKlx2yXnIJsnCW/xJyDo1cxauW6aREJPaYZ7Ee6DVoGJjRpFPNhOvphJHI+hMWa+r0COI7u3rk6+B3KdjNmet7yf7S/WEmGyTFgsrK/fCm7TuuG3zsHwztr0iGJuexvjMDE6Mj+Pg8ROYnp9HgbFs0Qi+9uHfs7uYBTb3H+X52XpXp6SYYy1s6p4LpPpoQACpbH5ZA6YpFumhRx7GYzsfxi+95Zdw4fkX6pkcGz2Gr3z573Dets148KEdiMeGkEquw9EjEVxy8Wvk7svuO+W+z+59EFOnn0e9OYb3vf/XsWZNHyKRPJqNCpLMTa7WNDdnzekAUl3Sq/UmuPva7mEn7QcButDI7/y+s7/fGukvDnR/GGA8G+S9lPc8+3gCMH8xwPhyj/GF3+8t345z9sPe84cfY9uTN1yPl3MewzHautvZNH3hTKpFD9XrfHa6sHv385iYnMOHPvBhzaQyfsZYKI5g8DExZ3tlk8sYrYZqPo/J40eMSaWbumS+tqZTI6PRFraMHaRq3CPKzHb6ftCLoi5CgrOnZDAP7D+IG2/6ObzquuukkqByhM82gR1ftLunG4lkXOwjFTx0v2VcGmcwOfvJL4JUrudc9zjqoHjDcklqC5mTpeje3yXCg2kZNuZk6wWPJzQ1h4cG9eyUS0VT1JEJqzUEVjn6pVx0yVOtLmWDliolAkHuY8y0Z2apZvDpPF6hY/qcZL+s2+S9Eubz/Xto4MRaqrevV8djOeZNuRBHIgnV/8yr5xwva4DxiUnc/vk79Fnf8ta34vzzt4ms+cev3Ikli4dxwflbMbJkMeI0gozUsTA3Z8eviEBTU5z9pfpdjRdL2mgzqQZKtZ95FWnKN/cYaLGcDjjPBqkiy9y53lWDQYVpN2rHyJ6/hzUxfZZaJEx4vjp3fh8R0b0W6jqvoVoA2Y/YfQv4ugZSf/o5qZNfvh3RqQmkWV+5eoD3ElWOLZMUHa65b/tcDJnU/4lAarGIgydOuJxLegvbAFRXcQFhJiDZubDxdKDPDuOKUDi3QKLfaKGI0rC7u37x72S25I6qdq1ZrHXMp6mz1s7vC+9q4NZucr1O0Kh3DGrz7+TW5YPRFk0QbizXhRC0qeg0YycZQPmFlWEKJZ+U3SrOpola2bIRKfMle8g8vPliHvlqRdJZMqo0IqLcl+DPilMze7F8uqgZOikzlOwuj4lnje9FCbAZ9+g54ZwPnYbpjsoZVBZS5Qoqk1M4fegIiqOTiBfLyNabyCCCpGTBwYGsBvrXVl2jrgKYHVTFS9giYJ24iMXheACyFWM2O9QCqTyHLhsOMrfgEhsmi1R2EEAyj5QyXrLYLu0mAKKkQ1JIhThbNqlm3mp1Sd3kLqzzauBGduN8T8qEo11IE6RSau6XzxZld4N2dszGBmyRUUcuxK7w+pFd0ZuysOW2SZRekyRaZl6e58qYGX4fQSU3Q7ryktkgrysJsIyRWDyG37eTXxSj4m7EYpyY2SgZopkTMW4lFe3CEGc4+rN2b8q12oEUX1vslEuuvSwJz47msR2khoaX1vnQK2rNrXp2HJ8bbXLGnlrnKNR07pzNv+P97s8IFzDmmhIc8Bw0ak1UuhKIDI1gNplGcWgJUuvXYyYWw2SphAY3XrKuZFQpDSbLWanY5ugdvVQ6qVlUgvNMIqnmAE2TuhLM06XZVntjMnBqhT/Psz/hZ4BUSgsZQTNxehqTMzMCp7yXazXee0Ha3GX5uwU6gFtkVZD52AiA3X8BqMjYzc99YB5tNNqeRbufjCXjEngGyPMA8SDzZRESwCOlVezi89wHB2AeKw3CwlxMeA5Cw43XVqZyPI/B1pcFi8ckiXmtecQXc1hdXhy60LZGmiRKv+vY2CVzdnaW/6af8fuu6k7Nms33+ABj+C3KJRHr0mwxQSp/cdaYkl06XtIIqyeTQm5uGrue3IXp2Xn0Dw1jJrcgV7D+oUE1Cwr5nF5jsK8HU+Ojku7ddN21OH/rZjlrPvnc8xidz0l5sjAzj2qxqGczFYvgyksuxNVXXYyB3iRq1SK62OBxxY6KVM23BaDRuWdYk0MglddUahUrfEwWZh4FXJ8mxsfx2I4dOter16xB/8CANv5oV1xscKVSsmiwLlN2qPHG/bFqMumuCNU5JsM2GRkBf1Sz2xyV4bhHudHAfKmIsdNTeP7wYRwbOylX8zs+8LveBFZKtrdduG2waUeQGkeDzu8EqX1DQJIRNBadYLmD9jl1PDVK7cgQNZTd+L3770MuP4ebb74J69dtUNPw+PGDuP3vP4ulyxbj8cefRjQ6iO7sRuQWhrH9qjeCwko2rY8c3o29u7+P8fG9yBcO4zd+4w1YvISAfh5oVpCKJSUhbIFUMaghJ1VPtOlV1HwyMKe95SyQGv7O/m/38Jl/F37WCsU2eOssgQNAsybOmV/h3871/e1/s9+137sTBP8ox9h+rZf2mc71/Tac0jHHK3MhW+cZh3cmUA/f18lohutgfxfW1Xaj4Ic1DDpfq+Ncea6lzRhbt6YdG8nni9ecjUWOfHTjyNFRlMsN/OEffAxdUWYOmwM1P5/mq7WvO0glYUKvi0Iek8eOSElGJVKIoOF9rjtKm6IrabzBzeNhVi/HxzS6JVIghqeeegbfu/c+OfBefMmlGBgYULoAQWQYOZFLrEbOoujr75fzLusOkic00SQoZROQ9zzrEPNdYXVgme/aR9wdVutEPIFTJ06InGBzS7P2jabek98nQNnFujClGdry/HwLuOlaaawihlyeDGhWJoVqltVqiCeTUkDlFubUIJPDbldUIDoYj3KtCwobsrH8OT2BnlkfPBYqZY5PcEWOy3SIjWQ2rR9+5DE8tmMn1q9fj1tuuUXrPYH3M08/icWLhjCyeJEa9dFIA8kkYyDdkFBKODPROhebGswczSekw+W3XaT4PmYNRfMlcT60RZiEPc51Px1mgVyPw7hNm+63OsBAcKfRkZEc4Veof1uANeyhDlBbKsGWQ394PjzCzF8r3tv3MwGpx//urxGZHEemO4tEKqlfNP+LxBll6ThOp9nBuAPVyHuvv+oF/HGbWm0voO2eAfCKManFIg6fGmtFC6iA8RuMF1izfS4l09yWdx+sl9aOI2AhEDoT3mfzddCiALRdaUbVTg0BmRVFttAa8xluGFts23bQ7c3F5sxsY7b3946eWG13d/SsIxOO+uLs8lc+OcaimPyNIFWMGxezBHk1W3AI6GTeQwlhnbK+CvJ5zu3lBcRokJRjIUqgwYUqGkGVjI1Ho7Bw12yUxwEQXEuDT55Tc69BQm2Otm7KGwAAIABJREFUyMGVUr1KOs4ignS9gW4uasWypL0Lx0+iNHEaiVIFmUYECUXRNNGlz2OZpDXUFTjfsmRvy/sFIFRoqziLil0iSFWnTtEv7sLo50xzoGIJjZ2QoU9guPyShLKCAJPZryp46Q4qx2SaX8ZVBJozsG1IBKgEpTKb4jwqZ3k5F+aAV1JlsjexGFKU1Cbimk8LK5XcWkNXSJI/vxd0C9n9Jjme8SpyApRbL5sDPL9ysDJJESoOXskmy8HXsgrp1iuzFDUUjFmVI687cEr2r2xTA1qakRVIMZl4yDzlxlCrlJGMRRXWzcxQnktFzhLE+qYYZO2BdbO71u9dzRd457vDtc5cf70WDB1KdzU06bSd87ARtFnUjpkF72rKzbpCmeW8WN9Ital8xtjQYpys1DCeSKJ/6/moDgxjjrPkcRbPnJdjeWKGYzx3VDPoM0Rp75/BwEAferNZpNgEkUtGA1E6/raSev2T8joq3N3OTcvb2plUCb2aXcocPj0zg7mFnN5XUU8VynltzpzPnCKu8gWdWwP+9qyrYeMd7QBS+E68ZuHe75zjlLoiGL7pMAMD136o+Pq8P9XAKpUl5SezzD9zPokdZR4Tv4/3vvKAHYDK3IseADRBI4D395OzrrOrhC38CrOzkpSK0bQYJz7TJvENcii73q0Gh8t++Z587gTMWs+uAV5x1S7f0zrteb2ak+TsKUcpKN+OxzXrxM46Jb5yTK/XMT87g3Ihh4OHD2F2bh5LV65CVyqlWX0yC6lsGsViHrm5Wc8RrmNxfx+uufIKLF00iMNHDuPAyTFJzDnDX5gvoLSQlzKkWS3jvI1rcfMNV2NkcR+qlbzmUkXk6BknSDXzCvsyJlm/035iv9Tj4kLgRZp8Ftxtnus6HTy/853v6FxuO/8CrFu/DmvWrkV3T68czJnrTYYimWJMmDV++OjzvldjRdFhpg6q16tagwhkyaio4ZZMacSC+alU20zPL2Ds9CQmp6bwgdffbLN4ArZ+rLoeBKkx1OlnwOih1kxqSiMTgTG3osv2TCpG+DV5egpP7HpSc2w33nidZlKHBgZQKOawZ88u3P73f4Xly5cq2zWdXoLBvm0ol5fh6u0/j0KFpnZlHDu6B889+zAmxvciVziC3/ytN2Lp0pSYVEYOZVMZnRc79zzvNE6yz9BarJu8PuYyLvjX3q7Dcm7cqhv6ta/imX/Xgkr+fRbkHd6m1YHz8+esSKvUajOAZypn240NGfaddRwvgGcv8xjPCf9+0GuEz9bJNdPZOWJqMAEwNfOkDUOkKf1P6743uVpnk8DassZmhzW1XRO1T+CP8Dv1Pc887y/MSeX6QOfvNA4dOoFcvooP/58f0fGwRyypPDOAHfvaxIo/B6xNinlMHD1s4zeskdjMZxNUTKrna4f5cL6WagSuZlUkknZebOY/ilSmG7uffgbd2R509/SYmoYeH6m0lB5sKmWynK23P3M9pGpLHjSKA4SiD+Xc64o4Mxjln7u1riYynL9lvqv5FHB9IXPKkRcBWjW9adZoWfWaY3XfFrKcrGmyPT1SAdnPd+n9CGZ5zHw9RZXVLWHCnGhDxni7AcR1Sg1jjaGwcRbRPiPlVzxuiiJX0FHl1cX88XITsURG16NAj5NUGjMzc6qDe3roSJ5WNmsqndBansmkxXqXSwWaKStuj2sQc7utX+xybF+TrXlqd6EtxrZmhpo/uOlyP2kTT/Y6NvoT1pgziavgzt6SCwfvFVcNhjFLjTv52xufEZJKzL+kBVKDWaM+hI1VnfHLc8VV/WmWNpRp3v75GYPU5z/zaTTHTyHb3S3lUiqbschMmnkmWP95+Scm1ZSiqi3OBVJ9+2w3vlolqD3qrxRIZfzH0YnTLVMcZU5aHok95NxUK1U5dlqWKGeT2MU3YxvJM1oMvtPnbqRg0lz3OWaxL7MR67YEJiPckCY+CwWrLaStm8PXUCvkWQhY16IlAQ7rdMOll+5AaXPEBgb1/boIXsA1KM8kSLWiRnJLWpc3ne3QoZCpaaJYrGAhX1Qw9AIlkWTN6HBaq6DiAC+iwpuqMwI+Gv3QUMI2ZhZEirzxOUCeMzm6dnzm4GhsmoWassG6a01kmGE6fhrzR4+jOjmFZKWGdBNINCJmyW5uQfagUUbJ+ByZGRm5qCB7/z0Lbp4FzZXy8/MzuBMpTQZCoa7ul9SiLFKNyTEm1Tq4evBbTLs95IrhcYMYvqcYJ24mBG2JpBmVKF/QcmTl6lspi2mQ7FGyC5NfcxHmzAvn1sjasEvI2BYxXSrmAiPCHFM7FP0iG9qakbJ7TMubzpGBVLkla7alacyepKF1uZKq9cH70x2VFUmj/EIDqnJZlnsd7zM7H+wihqxdXk/rrppjMBkogVTmL8YiGBrq10YoKTVZHTYTtFGZhLnVpXPTsLCoWl6uLZomzw2NF3/wwryqP4gWbu4zP96t1CrjQIsta3Zp7Toba82NkcV1gXOpPCayk80IEoPDGC2VcISZjivXILlyA2r9gygnYsg3G6iwe8sNt9ZEIhqXBJBvxPshlUlhYLAf3ZkMMomEGi/aaqQg8ELWGTE9n+7uK+Cv8QJz/zVRv8nHytUGpmfnMLewgGqjiVy+pDlGKgE4I8tNlYVBiKAJrs78ezO+MXM4sZm+FumaMRu4Q66j+VMHgAIi/mUyUVvDCHqU/UwXyfl5NbFYkKRS1DdEUCgV1Xm2uBMWJuZoHQoYRVopAsq6/tz0zFnXQCqPl8qMAFDPdja0Y2mby4VGB0FDaCzaGmkbtFzHeewex2PrgjlnqxnVkvPyX8wIhDJfPYM0wkqmlF9KRoFRBMzoG5+YwNjYKLLpNLK93coCZaEzsmK5Zs6ZU9jdk9XzOzczhYWZKawYWYTtl1+KzevXoJLPYf/BgxidnRdzX6kBpVwRxfkF1CtlFBfmsGbZErzhDbdg2cggqpWcgVQ5n1sRzlnmNjPk67w30zrjDCzj1b/TgT2v16FDh3DnnXfi3nvvU1Nh+YoVWLFiBTZt2Yw1a9Zg0eLFipRIs1PNLnVQAYX5d3NxaLmja81174HgQCqOkU0FxlcxNs3N9+Zy87hpzYgQWZiV99YaIrwnCVLZkOD6nOlGZnBYShs2Idtz58Y4yOG5WlVjkPf/0aNH8djOHWJUX/3qV+O8rVtw+PB+/NM/3Yln9zyOt73trdj3/PNYsngD0sn12LlzGpdecisqOp9kUp+R3Hdm5nk0MIHPfOajWLd+AF1dRXRFbJTB2AmHY/y7FlD1irBBgETJsyFAAa6zWvj8ca7b9pTYV9hiVCu+4PuNORdA0w8YgLNXCN4DZpbVfjV/5VY8iu3voXLVaqycbFOOt9/TCuSXdowdNYyrQRx/nfmZOj+nN9eNGW0tM/b9qrGcSY3Q68DifUwjFkekQe8KtRTdWbmCZoQAyZUGHDNqJhBt0k2X38OGWag7wkfvYGlbb3/WgZx5WK3P4p2isDJ2VLQ2gqGds0EgksAjjzyBPXsP4F3vfD+1GmYm6SF5AT5bn4x7MGOmaqiWS5g4dsSam1Vz/La0A+aPM+qMNYet/ZS/ErjR8IvSU8p9rWHM+cwGUsk0Jien9Mwww5lrPdda/ky5zGZiRfOaqXQKc7NzSCa5J/g+31L1QWs11wjWNVw7+MV132IJqZiwSDAz6DPJb39/vzxOqCJiTSNH/WJRP8/3CPsRj4OjBtrjfR/gvkKjp2icUU8Ny/HmZ3Z3fLGmitvjKIfV53z+rTFrJkEyKK1VNcYhzw/Wf/IAYS1j6jkqdDjWRzDH/YsRkcxzTWe79T2co+V6z6YjFSOU9eo9OLbGNS0ZkySaNSNvNdZ5ZG/5xfNgoN9qSXOtbyKd7hbg5b7Hz81lZ2psTKCYdaf8EeiEXmeUXzuyTPO6EXvdRHcWjVpVYyR8D3Pc5/5Ol197+qyusprHohXPgGEt7wcDqlZLmxS87VNhRE0bICtCKTRHXWYcGGh+ZkbQDGz76ct9n/kv/wm1kyeQ6cki29ONbE9WTWGyqfwlqw7inwBSVXkxJ/X67bYmt7Iufal8wbMf1NcEqZfi3Z/+2eekMtvt8Kkp3fgWWG9zS7qYMsqpyVGMNyAXBcUGdPdIoiDprQpm3xy0V3UW0Sbr1Rc7NrGYZt5UTCkuwhweda5auUNBIhDArwMNgU2L5wiMBs+vpHSktrlJV4058ZfsMEzSO3gDh9WLzUJw8WKBS1yoGSMufPUGimI2WGg3kSuUxJ4uFErK8ySw46eVQ269KomvQGkibt1iLmwJLo6amhCAtBlmBdAaSyRSLHRveBOZ07DEpHzwGlVkIw2k8mXURieQP3IM9dPTyFQNoHbxoeX25EZHYon4knyI2EXzTpwtxNZZ1ywqZ87YxWvFYtQ1P8u7UNE/spp1O23+TnJfYwXVWBBY1T9of1Ih75mLNGBSVqobUXFR5LniYhNj8DQXHS1eTXeALYuhMGdNcwdWgyTMCbi+ku9JA55sdxrJRNIbQybBZddVgmoBHD2P+rOAqrwYzC1W5ins0BGk8nrIJRByT6ZdbI1udM6MyBlL5jHmACz7h4j9jKS+NENyZ1Oy4SzmaAwjuY9mZjnrbPc1C3sW8wR/6VQM/f2Mn+HGxo3W3UZ5zIHt9DWjFTnjigY1e1wxYAC1vZAYA9aO7lFfKHQxZdlu10o/5Xb9Ec7EtuKhuBHHeWG0eJUW5lErlm3+J5ZAsn8Ap0slHJ3PIZfqQXzlRhkp1fu6sRBtIo8GCgJtXcgmM0h2JbR+sKlFuQnnX/r7+tCdSiKjHGJj7sikto7dj427lErPDpAaclI50x3kvgSpM7Oz5qpdYJOjIfkTCxLOfLIA4DGYQZq77zkDSWzCjV4daW5umq012ZbhFpvbtkaO56QF12pXlPCESu6V6FKhweeAkQBkcDME5GmG1ZvTI9dObymoIUPmN/QL5JTuxUhLAuxzr22QagZLKkB8kw8NOq9kWwZQ/LMBUp+hdHY2SMktosdled7osNEIj/7xmW9z8I0oWoYzWQKmqaRJ32p1LCwsYHpyyuar0MTc/IKaEkuXLxebQcfL5StXIJ3OYGJ8TGxbWs9CSYzrhrWrcMO112CwvwdHDx/EoUOHMVuqohZLolJtopgrolIoSpJfWJjBqmVL8KafvxUji3pRrSyIcTTGxWSFMtVqSUitiXXGPR8apT4/zmvTGaH28MMP4ytf+Qqe3fcc8sWyADuLThaHa1avxqaNGwVWly4bkTKAeyCLQd/u7J7RfWv7mooXiTkISLkvmLeDNV0sa1UAhPOm9To29BNosOFLsNZW38i5mr+4dvLZ6c4iM8R4GM7eGSg2cGX7l4q/0PpsmknVE0/uwje+9W28+c2/gIsu4ExZCc/uexr/9i//hDe96Y3Y8fjj6OtdgVjXajz6yAQuu/S1AqkEREeP0DiJIHU/mp6Tun79gHJSu6IBpHK5c9kp/67FpDrMVPyMrdasEwjSf/yvAII6IC0Bcks5FQBrhwnYGTNsYTafR+Ln8AUS4XCULTr2JR62f76XGrVzBmjufAsHx6oyuYfTZcJ0KwauE4g0CD5D64/AlDPOfCbLdj9xN2ymEG10uy8Gf97i/tpf57oe5wKuZ398a4S2WfNQB6p91ALYjQZnHWN4+OHH8cye52WcZCBVAW9BBtRi2A2kUuVkjOT48SNy229Qbs813UFq0huOZproAnCPbkokuZ6ZaRDXzYUFMn89GkOy+C5KbSsWLSWH8qTyPrkfJOhSm0oJIKd7szI4pISeH9XAFpBMUiJMRRibBk35LhgYK9szSMf/RFzgjqSGFBt8XoUG7TwpkYJxbNwDqlXzgKGwq0opMdlnHzOr1gUAGRPHhi0BIg04yfLyvTS3qrlwzsMmzeGex1GpIZ5Jm/FbuYJoOolGsSyFBPd7M/6roVQou8LPfA9MicaF3pjuCpMkKlUda7q/H9EiPyPvRSMnWApyrKdaLWksQqwzj531FQ1CK5a3Hbwv+FvumQG0gvOrjG3L5RBj3ZxIyfyzXCxqHWXsDtf3ZCpj+7WihWIsbFEu5gWaeTxS7ZFkYk3qmeSWlxoURqx5TMrPBp8dkt37JgEOqpt2Nqr584SMVmOtVbPoZ7jG85zZWh+a14GR5UzqzwKkPvHxP0HpyBEkMymxqQSp6Z6MCAL+HUcYiU9YFCv40mW/kfdef7U9v2ECIDTxzuEiFR79DRdf8oqA1Nn5PHbtO2yAwyWLsr3WnJL9MsaR0RrWXc+kMwpqz2SyMmKgByFn7+xiW/GtclM7poExc0SOKj8yFFuh0yPpgQNFbf6BOBKgM3CpAoDyAL+peLx8PZv3so6q8sTFbjkQFKvmC5jYKyvaKTNgUU2QWipVJU/la7FHWShV9Itzpcw3nV3IK0qg7GyfJKue1Uk2tUbgSddLPjh8bxrGJJl9GpOEi11B5QuqMqW0wuR0YpglT7SZKoFDhtFXaxhkxAmdMU+NIXf4GOrjk8hUaughO+csLLti/Dw8t3pAVHxqyKxl7mJNBttwWIAbSLVthWH0KpAFEilpMclzmHHSWQsPKK+lz4KGxovKgHDP1OpifLTAMdJEcl6T8IqloXOwG3xYTizBscXf2CPhGaj+MFhzPHTEmJ3bhWw2jWwmjQQ7hVyQWvOitKNvSgak3q13ww2oOnOn+BxucA3b5DwUXHOonCtkbI9uLLPAN8crs+0mDk1Q9ujSXjn2Uoqc6BJY1byKZtYqFiPBziTjaygNTHCRJqNcR3c2rZkOAm6F9sggxRYGW/h8AbTf+pcBUl0LPVSBOWi7a/thWwHsz4stxsa0cMOwro01AEy/RAmZ/yTNowgAa7Y4l3NksCqK26FEMdHTi9lCEeO5PCZqQKV/GbJrNiC+YilyqThmGlWUlHmZRiaRUYOAmy5l5GzgZLszcjvMco4xaYy6RGvuaKxZCW9McMbKnnePP9HncOOkiFk2lisNzMzOYWp21uaay3QGp1TJGiEhgoafTmuDAzM1lzRDah1uZT2r+KAMP95ySVVvxLvsjlnVVQ3MpEYUpLyw55yAhZsszTb4b+wC8/W4tpWKpj6RKZlLtRR9w0YYG3++EVu8k0l3zdmXxaQBTp4rgltFbXnOcIim4Z+5LgZHYwOvDl5aM5d2fu0zktmwjGbFLinayWb89ezQsZprlyTLEaRSCfT2ZCRvY6E2NzuDhbl5OVmOjY7pNVetWq1nn+7m6e5uud8WCjkVUwS3mWQSM9OTKCzMK094zcoVAkurVizD/Pwsjhw6gOmZGRQbERSblLM1BFLrLCLLJRQWZrFx3Wq87jU3YPFwtzGpgTkTm0bWmJPnNj9uTkZth+9QiITnLKgVQjFBd867774bBKozc7OYmVtAoWCOxLyPGZ2zZMkirFi+HGvXrcXatavlbMnICDYkuO7r2VNkj80Dh/VcRktkQLvMKCysayp2nAXkvbVikHuoyZcDSBXA4J5E9RH3PTI13Vlkh4c7QKrNwxlIjdm632zi6LFjatRQlv3Mnt342te/id/4zV/Htq2bEYs2MT09ji9/6Xa85jW34IEHv490ajFi0VXYsWMKV17xelRodoOKmNQzQeqfYP36QQeptTaTSpCqRllg6gLIIRMYQKokLT8hkGpAqLVm+3rSUiZ54/yMpTTo3mzFdWbRft+epQzr7tn/f6lAtQPwvVSQGo5Hy/HZ7+PnL8I1sGzOyQGkKn82I6bUvsiMcR/Loxnh/1nNsAZJItJ0kCqAamzsC786wepLaSS4/0GrYdpmrjUjrhqH6w2PM46HH9mJZ3bvxzvf/l4Hqbznra0croHtWuzlvxCkUvbfJMEhua8pyLjHSgXks/x8XtIZzm0SzJhclmtqgYxgMm3+DE0DqFRzMeOcpZeykEk2qDkV13gO34M1DJnOdDKh0QZrbDL9gWCINYy5yPf29aBSrthaqjqHDU7zNZExpfYM28L5nCZ7uhGt1JTRyrWDpoP8GQJCqwtsvpO1m/YAmf5xH7F5eK4eJAH4rCezGTUOVXMQkDrGKDJjNZUUIORxsDnEVVKgW8SFpTew1CkXiqrvyFbyx0vFikB0ursX1WJZ/847gut7V4PMcU4gnGufzHjoZ1EqaD9Ujr0Hx7EG4KgIJcbhWQwgz36mhHQmq32EkWNks1PprAAorynVTVzXy6Wa6gtdI1f9sO5iI4ENBfkOeONYBoNVKoaMDe1kUlUXtew52sOWofHfkvy2VJwdTGqHiat9P9d0nk9b+0N9wDEPHrtA6s8gguaxj/wR5vfvl2kSASrZVBqAZXr5+6wIM2ET2X0QI9jIQOS9N1ztJfIL153OTbNzoSCT+nuf+osXWyV/an8/MTWL7z7ylEl82R3wpqhuNhkZmdzMukEmK+CnZPepm1lv3VkVM2Q/6G5q2Ma6Dhqm9wKMRQsfUnZ9wsA2N1IuGNVyxYLGaUghRi90Lbxel9ESY1JstkJsgOdbKn9Tcl6TTQooeoFue1d7weW/E0RQGsKOGlVZZEd5DCxWycjM54rIF0solmnqU0WuyA5R3UwsIhEN21PKYKypUel0TNMDqw8fseI1ThkaC52SiidJfcng6RhsYWU3nf/JYJZSEHShG1H0FguojY1i+uAhVMYn0V2tI+vCHgP/wdQkkGomL9FrumunHhyeK8XCEKCYCVZ4X8XHCKSyIWH5pGJTZXDkckzKXDwfMsgG1QcU+DWGVlmrVS7YdCTl+xOkMFqmBGZb8uclw9B9ZOwU1w6x0c5W6So7o2PsvDlCK3e0TpazKakdQWrG51Mlz/UZ0+D6JymQy36DVUdLWk25r1hX3udkVQlWLYfWmiSOTpzBNaMwu2ZJHpsaL2Z2FU/EVHDz7zhzZnLNml5fmbBy/mUzhDIayu+69JwIZHNOwNnQIDKw6rV9Xb1itRrMWSHr1Hgx2Alo1YSxn5UE0DpExim38ixshwxg18xQDfhqqk82orwHGyjn8zqHAt00vUpnMJcvYDqfx3S1idloBvHla5DduB7VwQFMsaMcT2jmR5stJaU0F2vUNLfN7uiS4WH0ZNLIJhnDlGi5zOk+9vVGHzM46Lkag8W93b0m6OZjx/nT2bkcZubnzS23ZooHk1WyEWMbu9guSsx9A2EjolgpmbuuN5kow5b8K56wWVV+r6KyvOnjM856lnyGiGfWFAW2lsRTcd2rLAr4RXO0MDtULjEvl/eLRZmYKVJV7CplsWQkg5MwGzcsRFjs8Hs0Y+hAUvNLPl8kibCDVhYVNutqzsVh82zNCAZJiW5tPu8m9xXbK1Mgkz5zXpvSLMrd0rpHyQIYm0owy3t7bHQUx48f19re09OrAoMzSnTAjKfSit+ivGiwv19u1uNjYwKmK5aOoJCfx4ljRzHY34dXXX0VLr/sUj2Dhw7ux8TYqFQUNUp9YcZYLIx4D82fnkKxMI9tm9bj5puuwaJBA6ls9tEJt+1Wbe7flN5r/rRz5sh3ztDs7ASrPI+U+j7yyMOYmJjUelStm3wvl8shN8+ZLO5XtpdxHndoeAgrVi7DmtVrsGrlSixeQilwt5YwjVOw0RjhaEJY4y3jW8+yIiG04us+tN5UBMsH4p4MwDXNACzBqphUB6kRSq57e5Alk0rHYO11QSXAkRK7v3jDHThwAAcPHcLM7AwmT5/W83Hbba/FqpXLBVJnZiZw5xf/Hjf/3E247/77kU4vRiK2Fk88PiOQSh+VerOKI4effhkglfdrJ5OqJ+UcIPWlsHQ/vNzphFHObbS6e9rzfT1pd/yCJNyr1A7m1Aq3HwTMXiZIDX4JP/xjnPkdnXO2+heePzLx3GvLLfAZ/j7STHvEj4+CRAiuCmi2wCyfC4JU+z7NPJ8t920dwZkKnR9+6D95kBpaDy8GUqWCUgFSVxNLNQnHrFxey1qjp7cb1RpZRzevJAmg6MAwP+iMofq1UcVkcc2W+ilume653JxGG6gubKvgrD4IUXzWALZmpZk6mtJPVZe4gqjqWslsPcua9xjJADKcqFS1zsgROGmGSNxj+L1SNLJRyTo7SXOyYitrni+umVJfy7N9vS3DNDUpaaSZSXtNTVNAM6jicSmTlnuf7xUWO9iFSonMuzGRLIOKeTNDiyVSiLB57XsfAb/USrWKxpZ4vnmuRWTVK24EymWJRE4ThWIB3d09LQyhESiyx/LhYC3N82uKM57b3MKC6nIRX95c5poajXAULe7z9kaC0c2ca3PIJw+4SudRkl8ztLO6wuS+bZBqVUXnM9+OvrR1IPjhhP+3am43X9J1qPNaWI3WNj+0GtdA6iU//DH6Mb/jsT/8I8w8t0/Xmded+zevTdZBajyV0IyqiKLgo0mjz/fccLW2mhdVkJzjwMikvhIgdez0DL71wBOGdrQxutwzuEtqbo6LW1OzeNbVsYKIkta+vj4MDQ/K3YsyA8V5aP7SNmWTz9nsYLj4JrcoY25uXlp3jcAy4U6yM5MvhpuCN7OZ1FDTbiA1nFiBDs7zkcpW1yk4fHKRsAxHrh+S8goU2UORyXYjlckox67IKJlcUcUuZb5zuSJKBKcF/p+sh4OAGLtEEUkf+FFYdBKsCBMIeDrL1cWitMuMU+sE3+yOefePXbLAnkZNbszzGY9ExZD2dSWQLddQO3oMCwcPInfyBOLlMnr4IEu2aWwyO0xaJPmfGEwrvPWwOFNKp11jO52LY04qF3NnXDXfIHm3FcC8g2X6wsXA5Q8m9zXG1q+eXR4601XNyZVyX2XWkhX12VUusHTs5fGGa0YwzGaAxWuwo+Psaes+s+vPeWfNvmqRsTxEnr9kNCazlu50CmmyE2pGBNmuzZiGmVNLzRQXYXM+Mu6y+WmeK25ymjf12Y8AijW7KgBpzRkzM2HWqdt7kQnv4sZhTDlfl5JOATrljdp9kaUUvov3SlHsAQEqlQds1Oi+0JdH58g0LADU4FjYHlAy/OrSqtaUBFySAAAgAElEQVQsp12XlnxArIy0mnb4ukbOoPoG2snCku0OaTSBbWbjv1Gto0QDhyb30Ko6nMl0WnEZk3MzKKELM9Uoav1DyG7ZiviqNSikMih0JRBl44ezIjJSrqLK+dYqGakaBnv6sGhwANlUUgUBi8LwfLefZvsIYbMJecu2ZrCzzOYHjb7qWMgVZZxkrr7GGcgLyzclbiwEqWq1yL2Z600R88ze5DpBGRLnsdXJprtiRhs5Qaqcqd1Ugx3owFqqKKhaJzewwUae+ay2g2Ftaj4fqE1YTTHvaDeBQqGIXC6vQHhKoplvxvue1v9iUslAk+ktVySfCvNFMkjStbWRhBCvoE6750LzXAVTuLAF83zKAIxNKFdZ2BytxSKw752MM1LBZk15PJJjNYHp6RnFslDWOzMzg7HRcTX4Vq9aJcaY55IsazKdwkIhr/PL2dO+nixy87MYP3USfb09eoYrpQI2b1yPa66+CksWDePUqZM4fOiQXH/F8MaSqEXjUrbwPuR9NHlqFI1aGedvXo8br9+O3p4EahXuF+W29CrMpXr2MeXhwVjPOuxBqWD+BC7d0P3Hz7Rjxw4cO3ZMhaLWnwSNzWi+VZApCO+bXH4Bs7PT+n7NQSXjAucrV67E+g0bsHrNarmFssA1R3gyEpabzLWaryt5sfWwrSjjn9jQq9UwkiWDak+iwLb+bzP8lPvW2ShMJZHq60U3mdRoXCDV5MNWfMc4p+pO1HPz89i9ezeefPJJ3etXX3udgHVPNoN4VxNjY8fxxS/8PX7u527C/d//Pnq6lyKZWIcndk7jssteh1KVjcQKjh7Z3QFSJ/DZz37sRZjUMHLwYnJfV0DJuOPHA6ku0PMmTmc10FrJ3E2/A1jqHjlz/rRdgslVz2fkXwyovhyQan4JP9JXi0kN79cJUjlvSibVWCOBzgZHR4JkluCIDGqxA6Ry3CUhya8NwgRJ7osd38s57p8sSOUVaDlvBya1XMI43X25tlZK+qRxAg76VpTLtrZTmcMGnDfpyaRyzIT1BsGCxsqawPHjJ8VUsi6kCRAbTmQ1+bOcNw8OslwfOJ6j70mnVCtwT2RTLkkTyFTK9gGyropb6UKlXNa+Jlf5UlH/RsM1MrJcO9lg57NP0Ct1hCLWuI4b4SOvDd6hXVSSULGonAMjexD1CC8DhSZlZVRNSsQA/U5YA9uICkFul/Zs+Rm414H2EM2dWj1+hprEo2CMGaTSqIoyGV3GB7GBSaltwsziqPzhokVSisydzBYl/W1gZmYaY+OnMDA4qD2PaxDP4apVqwTUZSoYsxjGYGjIvYaSbvphsH7m63MP4t7E72djmfVjJtNtTXwnDqSU8fop9GFVUTl5ZSyqj+touTETujCbGZRcxl+Fe75975sU2QwXg8+DNdTPXFNYf3AG1pRXrDXsnjOQ2oeB8y79kZaBl/NDO/7wIzi9d49hkkRMzWbux8aqZluy3zhnVFnf09STkmyC1M7N8aW86SsFUkcnZ/D1+3fqJrRgcO8KqHtvhbQBMJutVA5ny3SEXfUeLFo0hGx3SsCCwFTdZ0niLIaDr22OZT7AzL4gQersgjur2SarTlRwa3V9gAp4l22aiY/ZfMsExedcrBIxCSUZO27znPE0gyUDqWGmgN1yFtOpTBqpbFbmK9Mz88aglitYKHAw3uYNjDXk2KKCvFRF8zj5tjoWar0p61CcjMWEEBtQfqw0G5bPUS5IbUZZn0XFoQ2FUw6colyy0cRAM4b6+ARm9+zRHGokn0Mv4x/UIOBsZwoNZubpPDpIVQatgSqyY1yGxEy4QZQMiRx7mSlWAK8muzV2haZLxlRzUVAtJ/AUWAC31/ZHmue+SmMD5sJ6wcyCKp4kIxWRPJHg3+bd7HhtbrPtZMrzatEqbHyYREKNCL8HyE5xUTIX7YZmcFPxmKJM0sk4UgJ8UYuHcaZast9gjuQuemeAVEpL/Xwp71F41JkX/b0ZLKlJougKkx+ZKEBQyOcQyTiTDTFAIeATsXuTDKokOU2eV4KQOPr6epBNZ+z1dU/Y4shj0f0qxjq4351jtWhphazxZZJOvhabB+5manp6r9qCe28wUPKZVpe2GVPrRYazqQLwYlLNdIgAjYsdi+zJmdNyI62w84wYCsksulavRc+mLWgMLsJCJI4K7093MeTLE6QyR5iNq550FkP9A8hmkujr6WmB1PBJ7XAk9PK/OrOrb5J4M7pgYyefLyGXK7lk3VQC3oawnF9XTyhj1eOuCPryRTr+WlOAGzw7wrzf6WTItSLMiBrYNRdwNV/C/LhGDKwoYLNH195INpf7uIRbDtZ08TV3RRYwyuKUaVhZMmCT+tI5sVcdeWb5BQdivm8xV8DM/KwpG8TSWSYwzwWfbzIDNi4g+y1jh31z1tnze4vHy+iXJDuqCc4hWYPGDOVM3ktJb/+AdeT1mZrAzMyscgVPnDip7+vtZT6mRUix4cLmpHwMajUsHhmR/Ov0lMl6u7NJsbPjp05hfnYKA/19OH/bFmy/4nI5yo6Pj4vBJJOgERCeL45fIIqFXAH1ck0l9czkpEDV5RdfiCsvuwDZDA2+imr8qW/W0mlaw0YlRFAeuAmG6Qe9TvHvYeOTn5Pg9KmnnkIuV9D8qZqr8gfg823mU/nCguRt+VwOlAafPHlSsmA203hNaf2/bPlSrF69CiuXr8DSpcuQzfR6Fi8l5+bCqagzb+Lx/pFRlpqrTYzQVNPlwgZQeTeyyWQO2gSpdEvODPShe3gRqxGNVUih4qYd3B94vOZMb94M3Of4PZZBbYlTnAgfHTuGO//h87jllpvwwIMPort7qZjUxx6dVE4qQWozUsexo2eB1L90uW+0hK5op9z3HCBVJm8OsrRO2YzuuaWmL6VCan8PzZcU8RPAoGTWJpU2XVsHa2rlv/+dC4LPwJydpksvB6Sd+5hNsvrjvo4XP+H88VwKoLLxG5zF3bVXcmqXo8hcqWQGS2oG8JngXsSGnakNWpLol3fKz7UpuTo5fNYfT+7bAqm6RayRLOOk40c1k0q5b4Pz/ExGkJmhN3Y7jIo0PoQm0tmMmodBuTI2PoGv/9s39JwTmPK5zXb3YMXyFbjwogv0LPf29rbGNLg/8O/ow8IGNRWErFHYvCMIoGqG2ahcR6hIIXuldTXkKbtxGuNgqJrp7e3WcdFok8SGmpyuIgtqCtbU/F6OoXCMjh4ABKQ0K2KdwSg37iUyearW0NPbg0x3D+ZnZ3VN1dz3Opf1F0Gs6hfWqfEEFqZndA3ZvBVZoZESc7bnXkZzS+4/VMBxCc2kCNyt8R5MHXU8CzlJqqXaoIQ41oV8oYD7H/gedu7cgfPPP1+N2N279+Cqq67ELbe8Wk16Xlaed57DfG5BhAX3HuEFSpldNcT5Vq5hZFXJOg8ODqE4nzMcIq8EU1nq/1SZVNmYsXtQIFX4xeW3L3D4Zc1jqgkOvXR+BRlyKLXCSKKZ7YUIwPbCoXrEQSrnUqUQrFsDgbV4rIdM6mU/9lP2w15gxx9+FKd377a6JmYjPASkjE9LZ4lx0khnU6rlVANQYUZyLYBUA09nd+E6/+yEcxPYcMkleM8rIPcdn57D3Y8+1ZrlChdZNvrShfOGTanA4YydOk2Sdpp0iQ8pu+XsDlu3hnI2GiuQzSAIo4Y/dPEcAwiY1GW4sTBPdsOKOckpVIiZaU0w9Qg3EMFmrCuhByPM87mPrbG1UWMFuTCzY1b3myeAbz5kkqWS7SXj1dOLRqQLU9OzmJnPoVitoSTAFAxGrAMrSa/mBpjZZPIS7Y8iTy0+x0A+QR0XT5tBVVFAEb/mpAyI8XZgx123BreOegM97MpRUjw5jdkDh7Cwfz+ShTzSzQZSEQI0qog5P8bihDONNvugrcyLMWnhHaTSGImYy0wFzGpd+MtntYxhtQJchb9iKQhS2WlxF92gLtUC7fcpf+8GV2SieD6VdSm8JHeollSFETP6jAJO7iTrchRzSTDApePgNWEh5efV3DHNrIibBLunslmg22hXVJLfDOcllaXqhkaS+fK6UBLExoDPRatit0VMxYOoZTZOTOZKMElAJnCjc2XdRuN5Q7g4QUsd0a6m7mnd6wQOPt+hxkqzbUCj+TMuVDFoJpPztJx70cYkqSIXWjO1MgWAd/l84TznSIDPYhiwtzxjcS6SnRtAbclXxJS6qkA6ZS/awt/JWMkc39Rh1Oc09pqGNZT/GKuURL5UwuT0pJQFLJbrsRTm0YXK0DAGtm5DeuVaLMSSyPGlkml1cXlM5WoZuVJB3dB0IikZaHcmjcHBfpMFhWviM+e2GNs57/x3+3uf2Zacl+69Jc0ZUU7OZ5lqB3sYoyr2BQaZSefdVn5Azgarcy37f/57SfcqC3nN7chIzWNgpD7wBpWMrzy6xR13DXTw3jezKcqkTWrpn4JSenXy7XNKIaJRAYufCR1r3qSML+D3UPrLvDpu5CwwysUypmem3PTAzDEoq++UNVuhYDOo5hRMgyUWqgaI+L4KV1fzyfI79fruRKmZSnfwZbbv5MRp7Nv3nJhegedIFGNj43I1Z27o4sWL1UEnIB0aGtT7HT92THNhg4ODygGcmTqNdCKKgd5uNCplTE2OYeWKZbjpxuuxcf065HN5PLN3D0bHxn0Ono6cDTnYso1ZLJS03pApmZ+ZQTbRhVdddTm2bd2AZIL7A7v5NRWqJmsOE7Xu4K573NQ7redI0r62nJ5/Pzk5iaeeehqjo6O6zxctGraCjbE5kqVb0cd5c90Xumcq+rlTo6OYn59TEVssF8UMpNMJLF40jLVr12Hjxs0Cq93Z3lZOIwsnfpk828CkHGO7urAk7Uojz7Mm2JJ2gwBev2IOUgfQu5ggNe7SfwP4MmOSO3W7WGMDQM6igwN6ThS/IyeRKiYnT+Ef7/yCmFTOpGYzIy3jJLr7Mpc1Ho/g8OGnsfvp+9w4aQKf/YEg1cBeyzjpDJDqz+9PCKTyuWbQWgBixrKQc3LA1jIjCmqTlnzFRln+pwSpfDpolGNmPS0pcCuD1hr1Mk+SwZJ1Zmzu02TXPyrB+6Jw3LpC/s8/DZBaxoQbJ5mzr+Q0Yt84T8p1UnWIwKnV2vyzFFwa4YhI3fHMM3vwmb/4LPr7B7Bs2XI1JU+eGsWevc/if//lt+JNb3qTzZnW6wYG4zYHymeclSvXS9a6FkFTVmwNI1hYh8pRmw1JmrkRaLl7Ldf6NZzXp0M5DebobZFKqOPNXGg2IgcGB1RDcbSA4EHmZ3V6GRQ1gsLPJzO+dBq5PJVDHgHpewrrSJItlCbL9FIkiu0FYf3nkiAygf4LTgzws8mMT3JmY99yOsaIZkRJwNAJuVwqojvTYy7GXkfxXGczNDOiDwQbsCntA8/v3yf1Bh3FaQ64YvlKXHfddRgeHjYCxedyucYmYnFMTU2pLhKoilkjlzX/0aNH0N/br3l61lE0UCKDTcNV80xhCWfjh9yz2LwlvlAtqX3aGn/mlm/1pS2LQT1mtZzN8nuN19obgvWHqaXMG6dtmBRwiH6OtYdGg2ykTr4wblTI38d7B9C/9WfApP7BRzG9Z6/d/77ckTzTzDBj4zJJpLIplwGbHJgKgDNBqhbFsCq+UDYSTtTGiy/Bez79s59JPT23gAee3KciiZIzfvFk8yZm3mN3T0aB7aThCVIDEGWBzo2UGzwjCtxYTSCVeYvsjPD7VfSzwNcV5zoq2zBtKpQEzM/Nmd0zO8ZW1Yl9YnHFrhNvYHMCNimegp9dsmD5gHXv0HAW0PGImxEVS8zi5Mwl4xdqelDFkHLTpgwrFleBO7eQR75Y0dJOoYOS3shUuLSVge78nAaMbRFwsbuwWei2CKBKVspXoYMbqxCyZWZWoHvIZ2Y1l1qpItvVhT6em5k5jD+zD7kjRxFbmMUAjXd47mpVk5tKHstOUgoRAVWbrRGw0qC+JU/qnVigCaAbU2dW2WZBY/JfEogh25P/N0mz5iXibAKw4eAOmWH+VMw4DQN4HjnfZkwzARIZHc6O8lybIQ2PxIonLQ4+28cFnA9/YMR1HCEOhCZLXFwdHVi2LmNN3LiI78/5UN1XcTGqjHhJ0E1ZpgBKTHQm1X42RNDoAQ7XTCsXQSqBPzuFzO7keaypEOVZspkmB0w+X8QFlNczxm4V5RK+QbdyNb0xZ7MQNRkkUUKZoR247gtbMFlIdIJUNVc0t9sxJRE0u6E6cMdenmdzmLPOue4lN6biAem+lAW8h73z3ykFsqEZYysFaoLTnb2B/t7vpUrOgCVlnby20zM0k5lFqVrhmQFiSZSiMeQyWWTXbcDg5m2o9PRjlhLhWFwzrDw+spalKru+VZkXDfT3oyebRV9/r55tya79S/JufeYgRbLiRyyhsyR2SbgxNBQ7w3lxy9kztYSaMryPHVDSVVCstdgm69YSTPGzs9NMKVSY8+QGTwxhYNTkkzJZkuW/rRtB9mtRUZZzF+TJrQ3KgUi7o0uw6qZIPjelf9P6YrNLlALz+Cnzorw6xTkgz9cjoIvRoItOjHR+VJ4wj4eFEWeLrCln8+Ye3eQSV27+lPdoDp+bFosDAlTGLMTZcLM1eWZ6CnNT01pHuP6zyOAYxpKRpVi1crU+J2NkuCYMDg2qCGThNbxokbr5BLETExOWpcconqkpzE5PIJOMY93KZVi5bATnbdmE87Zu1jk/evw4To1PaO6/VKmK5VPzLRZFSdEKbDx1ITc7p8zenkwS11x+CTasWwE0y2jWymIDrZER3BaDY3vIezWQ2vryuaTQ2GThx07/vfd+T0Vgd7YbI0tHMDIyIjAvJ2N3z7XnxlYSviQbJPlcweS/s1M4fXoS45OURJMVZqxCCiNLl2Ljxo3YsGEjlixZgu4sHYGtEcKCzhox1tTjPbc4ZfJm5b4SoPpcqopud/jtYsTP4OC5QSpNU+jQrS9ex5JeV/nUsRhm5xfkKp5Us7guue8/3PF3uPnmG3DfAw9I7puIr8OOx07L3bcZTSCejOLQwafw9JP3/g8JUskWatfSOuxMemAVzwapZ/OHZ0TT2Lrzwq9z/d254Vrn3/5kmFQrqmk8FFHGqeeftuS+4R0tO7plIqXP5Tm1LVm1PRt6xRfMvHYeeSu7reO5cUb3nB/7pyT31eIYmFSC1KOIsUleraCUX8Dc1BRyc3NYNDgouT2fcrKa3Bdo0CM2NYwSsfmXy+GZPXvxiT//BK668ipcd/0NGFm6DPv27cMXv/glLBkZwb/7zd/C3mefxbHjx3Deli3Yum0r/vm/fxU9Pd24+aab5XB+7733Yu+ze/VsURV1wfnn45prrsGWLZsFXD9/++exZ88erXG8Xn29fXj/+9+vuvquu+9S7Xjp5Zdp//ubv/0bActrr3sVZqancf/9D2J2Lo/ebFz12vXXX49rr7kWS5cudTa4gv/2t3+L5/c/L4BMIJ0vFrF82TK87rbbsHLFCj3rGkET0RDD6MlTAiOU6nLfYMTLEzufwN3fvRsH9h9GPldSnb1h3WrcetvrcPzkSTy1ezdm52almpmbWxARcNvrbsPWrefJY+Cee+7RZzQFUA+uuPIKbL96OwrlEm6//e9x0cUXYcniEex//gB2PPqYvucDH/iAjOkYU7Z+w3osWbwYX/3vX8Wtt74ae3bvlgP5ZZddiltf82o1AD/5yU/i4osuxMUXXaTPz2izWrmiZir3GyrV1BSQOWUUZKsF8L1JZ8ZFproKhkayIVGx6g63Ps7VCVKDc2+Q91qNF1It2uNYXha2ag7uyybOM78HIyKaiPf0o3/r5T98wfgxv2PHH/wxZvY864oqz3xV3Ix5kxCkJtNJSdo5r01jJTr/Rt7tct8z3v+HANVXCqROzs7j3if2SHpFLTovElkHgg1uuAODfZJ38SEjM8ginb83N0OTMyn7yZCIs6Fkxqj/5zwfM82s+0fZsDZn/nytgdn5eblFBiDDDonmXPsZW8FiNmXyUw0pN1AsllRAEczqOAU468qhGhoeUIdd3Qzq6RsRzMzlMTM7j2K5pnlTuW1q2DqJrnhCRWixxNkvOoQCdRa0fF0LFPDOjRXQLALIzhrG9s+hTdJAolhngkmZ8jB6hYZKBAhkKvlQUdLg4KZWQ4LdvkYDfcycKpawcPgYJp/Zh67ZWfR3RRCvlxGhaZDkpi55piFHF8FywopzB6TKkgxByh4hY4y4zSkEkMr5UWE05VgSwLr81xlWAnd1YNSxsoaKXsfPdxhmV9HOB1JuxtapJXNGpkFdTWdbxdwKiPJ9jd1kwawZOR+MV14X34fuvMF0i0UG2UgWWpQ6EyDyfNG0CFEk2Xkjs6+uXFRMq+WZOkhVPEWrsWQArENGTvbUxgsM1JC5IMNJ0x/NouqfnBlwMYQV+5zPDZIp6xxbVy0AKHfZoxtxJi2Qys/Le1RMRseXGYtRnu6SVJc+W31l5z5cA/uxADBD4eAROXLv9WJdTZGQieWGAfyzM6lm0mOsrXVgvGkmtEUL/DrKubw2NXY2+f6nZ+YwvzBvIJUgTPNxWeSYh7p4MQY3n4f4spWYiycwz9eOp1QkcONiQ0Oqi2pNILW3b0Dd0+6etJ1nz6o0MMpGVVv2q3/3AG77dzvHZBPnF/Jy4I7FyXh5Bi/DFWhqRrZS4wbGjIZ7WJ1cAna6BXLu25nO4Bsg63p25d0pWy7AyhV1czHd19YUMJfIAKLtHhCzKuOcNjji+xN86t9c0UAWN3RxTZZp14EmSJTQ8tljIcTiJhQDocsvOXKF8T4Ed5TOm+mZpNsOss25kUoR61AHgzM2HAcHByT3Ymd/dPyU5l5HT53CkYOHMDgwiFUrVunzcxY1Go1jeHiRCh/O5lM+xM5/vpjH6NiYbsdFi4f0vuNjxgysGBmRyuGpJ3bg9NhJXHvF5bjt1ltw3paNKiwOHDyIU6Njyv6MxJMoyXCtIW+AhWIe84UcMukUYpEulDirWq9i6aJBXHbReVi+ZBCNahEN5vK5S7qy74I7KBtxIdapIwYtPDsyI/KMQLKn33/g+3jk4UdVVPBeZ8TMpk0b0ddP5sCKHjl1qtgxIBTmnCjLm5ub1bwZHYqnpk9rhnUhN4/JyXGUqyUMDPSLtSFQ3bJlG1auWIkEoyvciZTHEp71oXjFMl+dSW2BVMJxSn7JiqdT6CZIXbL4LCbVGrdxB6mU12uvYXOXGcblima2ecvSjTzW1cT4uM2k3njj9bj/+w+gp2cZUon12LljChdf9GpUG1TtNMWk7nnm/v8hQaoBN2uCGqAzxY6xhmGNbIMsG00LgNTXYrG9PwiIvXyg+pMFqWxY2PyyMaiBPQ5rjLRY7iYdJM62r4XPau3nVk/9xdnUc5k9/cBz85MDqQqTkxLOD5sNY67F5YqDVMp9K3jo/vtw/733SelzxSUXKPu3b6DfFCRqyqSUX98VT2rcSA681Sqe3bcPv//7H8bWrVtwySWXypPkwMED2P30brzlbW/D9quuwsGDB3H/Aw9gcmICW8/biid3PYlbb70V52/bhuee24e77vq2nmf+21NP7NLM5Pbt2/GGN7xedfKHPvQhyV4JHOn0fvDQYXzyz/+LwMFf/eVfqrF45ZVXKALmi1/6B5nO/fbv/DbWrVuHXU88ie/d9wBGTx3Hm37hTbjyiiuxft06xbdxreH+99E/+iP5A2zevBnLli7F7j17MDE+gfe+773YtGmTFI0EhQTMZCkJKPv7+pX7yrEGAnquRUeOHMY3v/lt7N69F6tXr8ZbfunN2LBpE77/8CP41l3f0Xr4mltv1fF9+1vfxvartuPySy/TmMM/f/VfcN31r5IxzzPP7Jas9Jprr8Gq1avxkT/6Q9xGwLxyFZ54fBe+e8+9GFmyBB/9448KlO7fvx9rVq9SM/A73/o23v9/vA9HjhzBgw8+iKVLR/DLb30rTpw4jk9/6lO49dbXiBjjsSwbGcHEqVPytNi8hQqVEZ1vSX9jXSgWLKM2mLEG5rTVcHZmVTWaFBhW44lN9Sx2re5e0784SO3o3TiJIJmvSr42k2pKqQbiPWRSfxYg9U8MpKo+dKJDW4nV3pKXM1YpndJ14y/KgCO/dy6Qqo6sF5vnQM+cSX3Ppz7zY+Lql//jY1Oz+NbDu1pSNDEPVZ7omjr4mUwKibjNdFrEBiUNNIewm4RaeDOEsdw4iQ4bNZlOcHaIjBJpeW0f7hQbACYf5gXpzW2rIdgis0BTiqGBAQepViyw2KMenl19Fqp8DRqfEMBRUkAwzdlPOWMiikq9C5OnpzE6OY15zRBUFU5MOQVtrpW7JLdNZsJSpmoiGeY2EXjZzJbnbDZN5mudF+uwWPHrRbBAKpmVpgRHzNXUeaLDbxeBiEX6sHBWhAqloJwriMeR5nza8ROY3LcfzdFJ9DWbSIvd4+wVpSua1pDDWSyWQjRCGRpnjcyJjZylXp//OcssC3hJp00aYQyqFTOBXeXnpSxYsgU335BjqdhUC6xvgwOLo+Fr2us2NMvr8NwiMFyP3wK2BDQ+bM4ClgfLetwAamAWGdFj56WVTepmR3Q7Zi4aJ1pjUc58mpiLXD4Z1AzdSOmirHvPEtdiLrOm7Fdbtt9XATjw/jWVsUuw5QRXU4EY2GidND2mbpzEwldz0Yzp4byauZ7q+x2Qq2HAuTrmiXVZXA4NZCRD8fskxCSZ7IWMrBXN5oxHp8/gzBvMv9qZXMZ0dsycBkbeY52I7viJBIhVo/mMGI87SH8DI6QOmxstGRK2z0ugzrkYGplV+YykBYQmT09hLrfgzCHDvxNIdfcgF4kgF08itXotutdvQqV/EHMxzqYyA5IB3LzrzGStUiqht6cXg8OLkEzFdX4kiffmQQDkwZfA7jteh/CstYOz2UibnZvHQqEoIMHCRF1kKS5oJBYaB3Vt2LbkmsSX96maM5ITWJOn9UvRSDUVOXJ59XnroDowQyKfVfW1XLExQwUAACAASURBVKDUwSo3RRYuasb4bD/XFrG2nBN0GZrAJOetKjSoYCanOWCzCSYjDoISmpGVaA4UlXNsyDEVK14HCsWSAVVGIlRNwhzMzfhM8j6l2kAMsWbrzZREs5jVMo4dOYrn9u3D6jWrpEA4dOCw1vFVq9ZgeGixXptzRcq7azZlDsY8uiUjS9SFnZ2dwdj4qNY3ZgRyZOPksePozWSxacN6FOZnEKlVcOPV27H9ikvldH7y5AkcPnoUUzOzqBNcxpOIJWleF0euWMRcfkHjCnyySvmCZlp70gls2bhWxkl92YTmUaks0QSybmGlIvs4gQGx4KPgNLc3P9r5zwSWz+7dh507dqqLL/VILIaly1aowKQpSCqdEJvABmkhX9A5TMTNgXNuLocTJ07g8OEjFgtEiXC9qvkqsql7n30GE1Oj6M5mJZ3r6+2XecjaNeuwfv16GS0pJ5WSdOX7RbA4zWfBZlFbv1wLUpPcNyK5b/cQmdTFzAqy8Qqpj+y+VPQVlUAVy3k1Qy17j0QyrXub+yPX0vHxE7jzi7fjxhuvc+OkZUglCVJP4+KLXoMSb6loQzmpe/c8YCAVJvddt47GKJ05qRadZlLTn5XcV+1ZRzTBrTeA1LCehTXDlCpq1vrP2P7N553rtUWh2H3k+7qbPQbJrJQerZXiB9dYBnlfPrh94auGpoVd1zab6kypy3nNz55JAlQz0SuDtYGZqUn2LyVkYFh9b+to4phpT5A+ur9Ba27Bz+U5P/JLA6nNJk3EYnjooZ3Yvft5vPMdlpOqX858nwuksjPENVBMKht81Qq+dPvt+Ic7vqB9/dafuwG/8iu/gqXLl2m95i82gQgGo7GUMrS1jlareO755/HOd74HW7ZsxJatW/XMHz5yRMDrt37r32H79qu1Ttz1nbvwz//yL1p3L7jgArz5zW/WmvmNb34Tj+14DL/2q78qlvOu73wH99x9D1asWIHf+Z3fVmPt3e9+N7Zt24bLLr0UBw4cxHfuuhuf+PP/LKD2iU9+UmvNurVrcOrkCa2ddEp/z3veg9e8+tU4fuIEvvSlL2HHYzvw8T/9ODZu2CiyhleO6xX3to9+9COK/SIgpTqDpmi5hXm8733vk2ojkzVzRtbUX//617Fr1y4sWTKiz0+377e85S246aYbVUvfeeed+N73vofzz9+Gd73r9zT7/q9f/zq+/q1vaazj7W9/u/bUf//BD2lWf8umzRqLeOSRR/E3f/PXalh+9Z+/ip07d2Ld+nV4wxvegA988IO44frr7dweOoJTJ0cxPDQsJvXf/u1reGrXk1qSeewE7u961zvEgt5x+x1So5CxPnbsCHY98QR+8RffrL1xzzPPaIRkxcgSnDh2DFdfs12s69JlS1VDcP0rFnKqufi+1owh/mh7RAT5r/gzDgmwAdLBpAZMZuDUmVMREiYttrrsTMLAVDok6gykhgZxAKg/U5D6f/0JZvfsc5Wc98995la1CVV8JL3kw5MSWP2BIFVgN7Tuz8KrGy56ZUDqqclpfO2+nb6ZOzCRdI7OXlYM0LjG4lsMrFIOyUVdOYSKKnBJmTRYlqlar9F8hYxMAoMD/chQPihrbn6/ZU7RiIKGIbyooctN9pSgs7+/T68vg6RIRDr32dl5SYQVE0HXtXJZD9PQEAFtQkP1nDnlTGmx3MSp01Oge/G8z7AVixUtXCz8MtkeM1zRCIMZoRC0RZmJlWDYsN3oUea38pgpseXQfhcX3RD5YsPyat66dQvlqQRL4iu5/tMElgYZYu8iSNPIpNFEolpFdx0onTqF0d17UDs1jt5qDb1ko8pFJGIRNKINVJizKkknC9gUYtGkZm4l8RN7avM5zGs1tiZcw3Z+k4ClNmUDqWRUJQ+UNMGlwM7IsOjieW/J3QTgZEFnUgZKJupNZ5nqHi3TZgMlmCUD5WBPD79bX2m21F15TX9hYJIg1cxCmuYL4dIJFqpR/uJ96H1yzpuSWaXcly66jIKh6zRfN7CpITpeZYcz/pobDuZEbobD+5iz15RBsSljbKsBWLuePnPs5jTKxuRMHuOGZFRjP2NzH/Z7yvo4T8HGTpCsmtTbpadeACjew+dIbVbYmTkHVQJqrUXSmGdJvvlmrWF+Z1xFZnthKtdQA6dcnMSy+WsGFYMjdYHZsB7pc9A4oWDZbVyk+XyOT0ygrBDtmD5bT7ob8VQKhSYwRdn34IBAanT5SuTT3SjFU2JTdb9pHaihojyzNIY508gGQyaJLioytNAbg677RODUzlOnFMeUFsYWUuY7PTsvyS+loaHzSaDBX8kuu3eV20wpKQvUJot1A61lXqdgSS9m2WIF9MQSoPoGJNYyqBA8BodMcmBg+R6FXKGlsjClh8XQ6D35887EBgmQGRzZLDiBH79fKo0Y40MsIkZWJ/GYWE6+VyZrIFymE3KWrGMhnxerrWgDbzxxHf7/uHsPMLnP6uz7TNmd7X2lXfVmq1iyLJvihrGNgynJi2mmxiYhCcU2JBBIM6m0hM4HXC/5gCQQeDE2xYXmXuUiWbKtLquXXW3vbWZ29uN3n+eZWRlDRP+ud33pkrw7O+Vfnufc59yF+5bNiOuTa1P04GzWDh48YEPDgz4xXLzIujo77b777rE1a9bY6tWrbbB/SMUNgL+urkFUYi6+mpo6vWb/YL/19ffp2m9sbtQx6+3r1rpHBi5shu1PPGV7du6yBfPa7bKLLrTznneOrVy+TKZmx48cthNdXR4ZhBnRVM6y02apikpLlrnumTWSBuXY6LAN9vWpOdVUV2tnrV1lKxa100a0mQLsEsBW1Iz7quAJqX69e7Z3qVHA+QDAsb5wjLu6uu3uu++2Rx55TOcJt0mOW0tzqxg5gHv0tRSgtbXVKhJdp0qMR8IGB4bs6LEO27fvgPS1rM08j+t107blyU22d98ua2+baw0NTTqux4juSaVkKnLOOefYc55ztoo/mCCcp7Ya+CFOxxQDRFNV2B3QfZNi+BTpvkxSQR5B5yw5PQ3AwMSI+c4RV4iUEox1oEknLF90973kkhdqkopxUkX5Mk1SN5x1uXJSk+kZRdDs3O4gtWBdAaQ2WiqFcdL0rJzUUwOpQen9i3fSn+03Zk/+wsQPBsfsL4+OKkibJSMzMVp8reGOn5gYs8qKKkuRwQy11lvs3uzQRCToDIMhzjPZMM/6tmJz9FfGqWHCSwat1m+XioQNMgDuMEktcB2lLZdnDYVZ4qY7FONic8246RKeHdw7qlbC/iwvEBGHQtYk19UsNsjPPlmnBlLNkHak7aGNm+ypbXvsmnf8hSUSNAYwc3IgxtpeMk5y7Qa1Z3ZiwrowTqJhXcjbnT/8kf34B9+XWc6F555rL3/5y62xubl4z7N+sVdR/8X8VKabu/fstve85332wotfYOedf741NjVL+3jXPfcI0P/lX/6lwNN9995nN9xwo9geV1/1h3bueeeJ1fL9H/3QHt/yuL3zmmvszHXrbMvmx+3GG28SM+XP332dop7+5q/+2q545SvsrDPXC7zddeed9uGPfNhaW1rtc5/7nB06fMga6+tsYnTUFi1aKD38VVf9oV1y8SXSuN9www32yMMP20c++hGtyU5fLeg8EuXywQ9+UGCzva1da83hI4etuqra/vRP3mprVq+W1pA9e3Rk1D74oQ9q75k/f7719/UrhuoTn/i49mD2pZtuvNHuve8+/d61116r/fw7t9xiP77zTsk4/uRP/kSTzOuuvVZrIXRiGnN79z5t3/j6f2t/vvW2W+3OO+/S49/ylj+y9/zle8VGYb+pyFRYdWWNdXf12Pvf/377wQ++bxs3PqQJL+/90ksvtTe/+Y3S0f+fb3zdHn98szU3NWuSunLl6fYHv//7uv/u+PGPbOvjj9sfX32V/cdXviLmB0B7ydIlVlNLdrdn1EuKRR5raKoqTi96scTmskAqzv0YA8bUEV35xQGBy6d8fWBPEF57BkDVb0SQqno60H3DBFW19m9zknr9B21wxy5fIsJQSNglRuyE6arrVNMyN3W678XnF5eok9eq4M7pTxkbd4KtgNTrPvnZX88C/gs8y/Hufrv5rkeL4FGTVMXMuKZLBYEyOlz/wYRQxWTBgaqzFtkkmbI6SIVux3SLbmxFJm3z58+TcQwXEuHovAZCbYpgzygtxd5QSLGB19XVOrUuFNhMD3p7+zVF0USjYCryMlUZa2lpFr9+OjvllECovmPj1tHVbz04CE9kbXB0TAYg6PrIuqPD7bmLHikjUgwTDUUwIGJ3aBUNfcqSPl3EzpPOrLjvgHe9RR+zAzw0zeMYhFgY7NBnyhKWR5c6PW2YwddOF6yG2IChEevfu986tm23ZktYQyJpGTR85ppJVIBZutMUWXLpY2qYoT3gU1QWsZm85fgz7Tx9pqiuoSKrikkltv9MGHgPQbvK7wWDGQH18G8ehxgfyi+TYy5QTZ2CwQdTCopBaJVe8JMDWRLpcyQo7KXnjfEfFHFMaAMYFUiNrrlh4uksVR7j9vIADD6L7LYk+C8oRFoAMo/zZ0FmBmhDqirJdHSQOhuo+mt4f1w04DBFjRs0hl6ep8iK5pM7XjMCyqhpky1+nMCKrsxE2wFoyVDH72euV+n+MrG54gse14JKIPb/YsxKMHahABUl2FeKqF93kBr0cMGNtdjgkrudT2mjSUKC6X/aXaNZaQXeBFL9OUXxLd5PcYLqFGJ/YW8uALwiyMKFtXegX7EkZZkK6Whq0JyiQU4mbAC3v0yFZRYttvTipTZW02CT5ZWWrKwRFRzjBYHfaTfsaW6ZI5PsqiqAFGwM1+Rxzr0R5I2Q2CAqLmPBrZPPASOib2DIxqD7psuLmZPSqKSSVgEFWGYMXMcO3BQNMJVTAcMkVrOIQDV2TaevADTmeL90ZTUZhWURmhC8KbnQZqPZVVkAmSYjCE0cA0jlNWF7OPXWGSR0+Ck2dF2HPDoaarw3ntuD4p3Gx7GYmpgUBZ31MHZo6ZYjOdDvBBM35BTwKdzBPKnO+dj4mPUPDCh7uaau1vbv22sHDuwXBRWgBDDbs2eX1j/AGM0HXhsghmFHT1ePKNU4Ky5avEjX0JFjRxUz4Gt13sYnR+SODLCb09JsiXzO9u7aZY21NfaaV7/Kzj5znc3kctZx7Igd2L/f+vv7ra6+wcorqy1LgwwdbmHGPQPwIajMyJ1wdHhYhVzaCjanqcE2rF1t8+Y22nRu0lIzyB98P/ItKUybghEY38yFGIB4f3A8uRYAqUyH9+zZazfffLNt2vS4mkkUcpyP2ABiorxixQpRA9Gocv8rs1ArGsc3b0PDo9bbN2i9Pf3SbOPUTKOBydy+g3utu7fDli5dIh8Hirvjx47L+AMJQEtLk4rQDRvW27Ili6V7W7uk3bX4z5imlkBqUhFP1U0YJzFJRc/qeuxonORSEuW+FesKX0/+LwWpz1LjPBOkRmo1WkU1IcM+o4bFzLRNZicsU14hJ2Vp2kXt9ngPra0hQs9z2N0g8X/68ibD//SoU/l5pDGHv9WPjBRn2F+hmYeJXS5p0zkM/Rqtq2PAysrdjG0amVECNseIlaXz1tCQscoKoqe8kPa1JoJU/3/Wqt8FSHUzK8BpMPiCbTIxYSeOHnGQOp23qbFRG+zrlaNtW0uL6KrsdwwrpAMsyzhIRZIFo8dmZJy0fec2+9CHPmwXXHiBveiy37PTV660/sEBu+WWW+3Gm75nX/ziFwTgbr75FgHVtrZ5avS9/g1vsIamZvvxHbfb/Q/cb1dddZU0mDd/72Z76MEHNYm8+uqr7NFHH7UvfO7zdu2177RVK1fanXfcaT/84Y/sAx/4OzUCv/Sl/9ceeOAB6WjPe97zrKam0n70gx/ba1/3Wrv8xS9WRvN//td/2l133GWf/9+ft+VLl2sPZF3m/HSe6LAPf+gjuq+hOAOEH3/8cfvoxz5rf/vX77GLLjxf7sSKmpkx+/J/fMWe2LpVDA72BBzar776D235shWie950002aBK9bv87+5q/+lqLevnnTTXbL938gSccf//Ef6xj/wz/8g609Y7WtX7/eDh8+Ynfffa99+hMfs+bWFvvGN75hmx/fYmvXrbNXvOIKe+/73icQyjR5/br1kqXQCPzQhz5kd911h4A71xwsSfbJ9/75u7X2PvHkE/b9226zxx55RM2Gd73rOnvBBRfa7t277Ec//KF1dXbYczacZZs3PWYvfelL7fzzz7M5c1rVMGX/Ya/1XNU4ReX6iYZJgf0UGVD4TBS4VqIMKFxzs0z13LDVQW+R3aZrs3RTx1rNM9V9khr3aJ/kzsjd97dB9918/Yesf/tOZ/jrvfvf2gvkU0JjnEkc/jGOXTDwSlx38QUngdToujlbYxb/Hf9esf4su+4Tv32Q2tHdb7fdu0kfihNOYcVFhP4Pmq6AAZpSxag46JGGKgXN128KB7MhqkPGQdBMZqy6MiNtKYAThy4ojiwkFBAYZ0CBAOzIqImFKGkqoLiQ+ds7G26ahBNwV3ef/ha9lD9sKFWVejyuq0CzcWy8C2Z9Q6N2pKPb+kbGNPUbHpuQ2JzP2NzSYvX1DTqx2SkHWhiD8IfPxAUq4Bk68p636SdeQcFyc2WUTuc77Eq6kKGuQmuNbr8zlkWXRweUKJrpaatNJK05kbaK8Ukb3Pu0De4/ZImhIavK5a0GS/DpnGJRRBMmR48iQ13yMksZn5Fj7nRNCD2AU7pDFGcqIJWJ4VQwKI4SdGsC6r+jzUsAixvWNXciL/DZghbX6ZMU3n5rlvj+PoXlmCnCI+cO0ByvGKocMx59elRsM/n1lEwrE1YWUAJeNIiZpEGT9iaHIBNRMhwLHV+f5EPjVN+YSZsowq6xYpIqA6XylFN/oZRLm+rPwe8yiZVWKMZ1aJLqxj3CcQGkavFRvEEggYaJuN6nnsHPKzRHL2Kia53fO9JQh27ebJqIdIehAIqFTtSjBWgafZr8JgoLjD9HSvQ9geXQ6eO15ToXTHz0fmUEFrJRQ9SFqL7RaCmA1OJaFACrprUYYuWmbWJkVEU4n4V7k00HF13uRTq13BsZzFik2y7YyHTBhnB0bmmxxPxFVmhts2xVrWWlS8UhEYqtAzHYC3PmzlUjh8YVlEqvAaFzu6bdaZzuQhuLKL+OwNd0StM2Nj5pR46dsMHhUauuq7eaanS/5aLP5oKrOB8VR2ExPaABy/3P9ahcCawDjstnwrTRw9+52t2B1+OylCGs3GeAoUfKoB3lMdw/alZZUm6MNO4A82himbxFsx0xC6Cu5fMqpnAVlt69rFxNpHGZ3Pi1yOfgd+neU+hyT/n3QzQYhhV19VZVWaMJH00+moPk8Q0ODEizzxcZrOiQOJboeGCxoLnq7e21efPnKXqB8zAwNOzmOmVpaWDb2+ZZW1u7jQ6P2u5du7XGAmLppmNq0dfXq3zgQiFn/QM9tmffXquqzFjbnBZbs2K5LV+yWIXR8qXLBCSPHT5incePiwZNETkyMqa1B1d1qHlQtjE2UfwV02Mao7FxNTNt56xfa0vmt1s6icZ4GqcB3a80QtmHUkWapjfkEmXMCn3azbmN+xnnDQORwcEh2/z4ZlHdDh86qmJ17RnrvCmTzWvfY70EnOJejMarvKJMexRNhwqZghG1M2C79jxtR44e133LucQRuae3x3r6ui2bz9qihQtE+WUyzMQVpg/siqmJMctOjSuWYl7bHE1Vrrn6DT4o0/IT81LDJBWqOve6Imh+GqR6rBjrkrOcXCJSAkH/d4PUZ+pJHWiV3Hu9sUDx69Fxfk+zd0m4gwcD0VmijSMJcPYBbqpourjOI7NDzSUspX/q6xlRFnKZDw/6uUZFpwJUBRuLNGT9huQ/LqXwhhF7UaXlshnrOjFi37npduvrG9U6KZZQmuthwmrrUvaaV11uK09fJNf5+OUglVonZHMKpJ4Kyv71TlIjSOW1YVBxjwNSO48cVAICzWnYFfxNNE1lcL8VkyzUaWoG0hyE/SbgktCUc/Pjm+zTn/60TMRaWltEV6WxhGPukqXL7M/+7G12xx13qnF1xpoz7PnPP88+9alP2ZozzrDLLr/cBkZG7KbvfFusiAUL5tnI0JDNmzfPzlp/lvbDz372szbQ12/nnfd8NaIO7D+oCK9Xv+oVApVf+9rX7OGNG23dmjV29ZvfaEePHrbv3/oDe/VrX20vuvRSmc+hU330kU328U/8m61aubpI3+Qjo3n/t3/9uB06dEDrM0zDgwf3a+jCtHP9mWeqIUYzhjVn9549oiTTQOSzHj502Nra59rzn3uuzW2bY7fccovdffc9tnbdWnvfe99nfYMD9uO777EbbvyuXNfPPnudaMnsV29+4xtsw1ln2c6dO+3rX/+62IRNLc02MDhoK1euspe+7OVygn//X/219q03vulNtmLZCtv02Gbb+vgWe+973qOp7a6dO23O3Dk2r73N7rr7bnv9lVfahRdeKO+b7333u3bjDd+ytevWaKpNw5CpclfXCVu6ZLGNDiELHNLjTztthYzt+JrKTqg2iWzLuKdTA0cDJQCjqjk1NWG/OaNCNRM/CHVVxBquhnKQ6nWWSwOeCVJ9YhoM0wVSY5KGs+IwTqr/Lbj7bv7Ah63/KUCqDxGpFR1oO8uMxrsGR+Ezs67BLElcd0kAqeE4+KctLQzPBlZ/VyAVOuztD24pUm45iThjMplsAFxmoMJg0jHp2ioMR6CxBVMSAdUwAnd76bQ2Yyh9OAPj6ElHSHEsokahWUtoU6fIoiiO5iQUihR6Kg7KnVbL9YGODD0qHexJJg4FiksKRR5frtG/9I+JhATzkzmzodEJ6+jpswFAqgAZFNW8soI0qa2tLQIKrD0Vuq4T6wWzqJwUQkwBoRwLyGhrK1IzAefSQLnvqS742OlnUiQNWAGKMVbfZhU2Y3WWsMrRSRs5cMgGn95vqeFRfa+Cz46uc2rKUgTBJwo2lcCtd0Z0L0ZQaSu3MjSpbKr6nlluhk2XOA4Kao6x58QhCYU+SHHsZlJu1OG3G1Rf/yMQEC5NCjSmZDKWgm7ChhF0qq7N8w2BAOfodsrUXJNTdmZiGrJZL/QDdVEA0xmqliFCiBI9FqIBNvB7UtYo99Snn9KZcj6CYVK64LEtbFT6OSC1LCljLqb7AqpluP1SePj0VgUtNyigQ4CZTx7jRKYdxILrCpy1mD8X9Dky5fDN2s0wfLGKJlm6EgItxLt5OFxH6rRTuyO1XYyAoNmNINXpGLOXvjDdjCDV842CBTpA1RdPp2FH17m0T2YpbFmcWFjjFBVgJt2avyflZobXFIAKINULHXKL0WxP6Pkxazh+vEPnGdoOWkkaTTyPjFlgEAAqUkkbIYS7qtoS7fOsbOFSm65vsol0xqbRzc0ktHEphqa6ylqhRGZScmylaJf0moaDjo/HDgV8Xpwsx6OvOfo0JtgjduDIMevuZcJbKe0ghkMUCx4l5JnE0jkTyRT0KXodtJqV1cVrWou4Nq1wVwRTGxwaxaPQBuW5xuS2eXYqQDqtIgfqDM/L8VI2mvLvZgT4Y04l98IkMSaaqvrmwb+lR+V8yYSOeyonujIxNBxnridpClkPVDc6oMZ1mec4fqxDjQTOCxme+/ft0/vAIINYG0wpBgYGZMzB9/g300yem0kBmh7W0+Y5zcpQg0oGq2XlaSuttWWOdFIdx45rLWTiCCju6++RfKO5uUEO7nuf3mO57IS1NjfaJRddYOc+77nW0tSix6K56unq1fqjjNWZhIpC1gfRlmdmpH2VBCSdFiuDqQcgvzJTbvPnzrEN68+whupKm8mNyywpyToqirqbGbFOytxI6x3foCnj2mI3pXKGgvqIyZTeEx39nTt3WWfnCVu1arWdc/ZzrLKiQueVJpO075wH/A6SSU2iOW8Y7HEdpMsq7NjxLntq2w7r7Op2vbO0ztP6vfHJCX1+JqQwO5jG4X5fXsakKyHTjxwmUSP9Nj42otf96hc+BSfJG6FRaqk1KWk54pMAqZmMVTY2+CRVYdzeeNH1BtMkQec/upIHMf5vdZLKawKcZrnLPiMn9ddK942GScWyqgQWHfB4pi+NWs9fDyIQ8qw5VtK7oyfO2vj4sLwSiBXJ5ZAQcR/7aokxYtRsKpv3tw5SIxAPzDuZ9dEijH4YZZabKrOO46N2/31P2l23P2bDI+x3fN5pm8qN2MhYj6XSo/b3H7jWLjh/vZWXB6mJokwcpHpTMDCOTgWjxszt4oTp2SNoTpXu67IUWE0/DVKT1Jr5rDenaQrJgyLshWGP47SwRsrlVxn2NG3T0uAfPXbUHnn0Ea0LaPLY+6hjuN/b582zuW3z7OCBg2pgLFt6mor4J7c8YZO5nC1dscKaWlutq6fLdu7Yqf2CmnfxokW6lwFigNDff/nL1ZiCiYHb+c7t2+3IkaP2uc99VhrNvt5eWzi/3ZYuXijAxXOddvppArvo3o93HLfenl47c/2ZNqd1jmvdiUScnFSD+LHHHhPYpOnL1Bc2V0N9vbSzgFHVBbGRXllpe7Zv1x3CPsIe0kiDq7beY16OHLGO4x2qm8/ecI6V1dXad753s/34x3cI1L708hdreltXU2Pr16+z9rY2pXDgiIzRHscZVs/SZctt0eIlNvQTAHnnHXdbVU2NnXba6VZTXWs9J7qtp6fbLtRUdLd0pzgptzQ328MPb5TOdfWqVXJmvu37t9ot37tZxlJvfOMbtXb2dPfo88M86e/pVj3JPkbmKtcp0isZPFZlAvuqxC4TSA0g0tf/GEPjsYFumhRv5MAgEPPTaysHqbMy6GPVXKwTvBb0+JkwwRVQLT1vWW291a3acKqdqF/6cY9/4MM2sH23D83EmIs62iD10iQ14hQ3VNJw7bpLL5yJI+Fne/XiGDl083kM7r6/i0lqV9+A3bVxiy5+vS/R/vISgzc3h0kFmz80KmkFtV0NfQAAIABJREFU85oGjI9NeGSNpgvo1SqsshI6CXTZMnXYuYk1YQutRc34guEPoJPOtjpfTDDgl0OrUjYrm4obnXgRnVBcAXoyFZ0oLEThc0MSDrqsx0M26GQuYWPZrA1jSjSFS2fBciGSgBtz7pxWq6mqVhcVwCeKoa9yzqgJjnjxPHnz3rMPy4OLonSiwXSmmLsUupxcwFhlA56g7EFfLUvMWFXCrGoyZ9mjx6x7xx7LdXZbbcGUhVrJ5JANiA8IjYAJKhMUzFJk1ONOfxhWKbScm1AgNpgWBUMjPg+QCjodGlTOFzowx2jB7EiDvVLnJ05WdRzIt8WxmSw+TY8pIoMjcwSzYQLLNZOfmhTAyecJ2vYppCYC0oiSvYr7LrESCSsX7ReQ6tNNwKpApGyIlQMjPRY4zcEqj/WJaRnGUWFaT5HKElKWpqD0CSyPAahWyPUXCrCbX4nGK/pw8AoPukBNvYMBji9YDkSFa0OsjxuBOIDxCCCn+AqgE4WTychVz/ULcTGMxj2BwgpthEFnMKdQo0AU0+BMGei4XnNF86TgIOutPH/tMGqJGkxp4TDzCrmp3DNyn5a+MqYHux41FrKCxcV8yZI+3KmoHhfDBt/X2y8nQTZ6MssAvmyEHIfh4QHRyAA2limzyfIyGy/PmLXOtdplKyzZPt/GMhWWTxJzklQzSuCqqkI0+7LypNUSMp0p1/WlCUUAzMrBC1i95JLrlGQ3J5ixgaFRO3ys07p6+9V44iqh2ACs1VbXqKEEgnESM+BvWpNFOuo0uKCzykQgmC3x+pxHOtGxZcC1D7U5fikWRRTggqamgBXuiynA54xHfcgIZ5L1iNdGVwoTIcaBOCXe3YWJMZnQ79IYG5e5E8fBmzTeMCCbM684ACIHMOThfBC0Tteac3TgwEFNThcvWSwQiQkI9GyiD+a1z9dz9PT0quHENFTTbxnFZQUaoe729Q3YmnVrrKGlwTo6OkULq6+tK1KycI/EvKRWhUHBDh8+aP39vVo/57a16N4GiK1YvtjWr12jnNBsLm9dJ7qto6NDazbmEjQePcvPzedoTqIl4rxBZwZMytF4dFhmINUVGdtw5jpbNB/X2aSlmGhNTzltPzR7Ffup+5e9wq8jAGqxCRSiftRlN7PBoSHbu2ev7dq12w4dPKT3h9vlc5/zPOX+cd5oXHpTFu2SX4s0BXyCP2Ujo+M2MjxhA8MjNhSaphTANATIB15zxhp5HSBJ4Qvq8tjIqNVUVVhDg09OW1obRWUeHOoTdXGgv9c++9F/CjrUkvQQIxyt4wKpCUtwDHHIFkhNU6mfZJzkk9TfNEj9oC1bhib12YyTngFSfVYZzHHcuMp37pMnj790dRamI3G9cGdLB6f+RfOA7GDASK1NTuWtt3fITnT120A/DC78JTI2MTliqVTWVixfYKtXn140QGTfpFgVCyYovNxN2PeK0ldxbFp8dWmKZ78XPeTZprD/86ePgDv+vj+V7BLDu8jYxHjKtj951L7079+2/h7YIMT34aCOfr3PhkY6bMb67Z/+8Rp74UVnWmWFs3PEIJOzUon+66yhU/n69U5STwWkAqfLaRTBEMqRQ10QCyT6mXBstBcHwCp22EzBxsZH1TjCNFPUUKKfgt64ee5cmxyb0v6AlhcdObIMGJLc44mytAAZz80aTAMjU5bRBK+3p1va09tuvc3+5Z//2ea0tKjm7e3psTtvv91u+NaN9q1vfdOqq2pUr9XVoX9P2XB/n5yAG5uaPBM7+BPEZnc0r+TzwXChxiB9gzxV1k0acxjWsd/FRji/w/kcHh6xusZGTZtpDvM9j38EeJWpzhcTKE/ue1KyN5zDb/zOd6TRJfaFSB6ueTAA0jdqet6/D5WyqtMVyZh08072Q2K5ykMDwMmXrqetrauz8bExHT9ly6aS1s0+VVsnl/gdO7bZli2Py3zv9a97nT33wgusLGHKa4eJxfFieuuRWtD2vZnC++JzwOzRZywmbnjT3oFp/Hs2SHVXX93Fse4L5LU4AEAm5XKR2UZi0VysFOnI3uaBJv787hrs6wN037qV60/lRvqVHvP4Bz5qQzt2u5+LGvOlJSquiO70G4YiGlTNWOJagdTZi9nJt70/l38vLnGnrT/L3vU70KR29w3YPRs3CRByAbGwQX2qrsrYnNYmFSiAAemA2HOYwEHhm8oqL5OTRPeoooJiHdMdHFCT6hyjCfNOt4MXTXyCjgaAymYOSEWKxQICdVXHLRECiHGuDAeI16JwEPBScD2xMlMyIHGzDDoE5eqGYcwxQayMAtFTlmMaG4AFXZq2uYDUytC99s+k+h3aVDBzobMqumRouShTk/OlfTYW01zMfD/43CqHyUfr0QkZwX+y4Hmo6sn3DVj/zr02dvioZaBS8i7Q8Co4xy94CKuKieGCSofcS10vaXXMAamiSBdymqCC5PQR+JP33ERAKh12dRf5GxwooyXNEotRNLyeJqTBVInPCEilmI+ROTGyZDYwZzrJ5I2FEAc2YkYAhZiBUNDHqagWXmiicOEDSBVlV2ZIfFanGjGdL0AfLirRA916mggaJqxOBXbTLm9hgW0Uq4AoPE2Mh1N+ASBci66XdqfqaIxULDgiZTtosL1B49Nwp4p4bEyk7ToNNRrnOC0VB1xFtSTRcfsELOqotYEGUxUH7DHTNi5qYQkR39gdFj1KxotPZZ2GQicuPqKe4S7MhFlO2SG8Pjhte9Yn0243rpIp1qyyyvNYS0wANi0AmDd8AEZu/tPd2yumApNHT6dlg6nSxkDUBvTyFFIAqJ8V5ZYjVL223ioXLbaqZSss39RsU0ky66CejmszqayptKaWRtEnAak0EpgcFRtEosmFJkfxXfsa6ewzpz8Oj47b8c4u6+obcto935fmxAsuAGddbbU2f84/32fqyRRxaGREAJHPyESO64ZzBBDkemVTBXBKNw/jIZxfbZDcD8E8it8HBELhlwmB3MfJcmPShh41xM6E6akHvnMNzmhiSIHC1JPzIROliQkZVnE+mIJSBBw5fMRGRoZtyZLFKqpwqMQUg4w/mCBs8F3dPdKNYuvPutdxrEPxMkTH1NbWq9nI6yKHgFbL9YI8orG+wTpOdGqaWNtQZwuXLJR+GdqZqKk0HWZmrKerW8cQww8yQDs7jstwBGnFylWn2VlnrbfW1mabN7dFTAFiWdBXYVIFEGbNJgIMrSBNQVgvomUD7jle0PWlu2I9o1EyapNjYzIdes6G9VaLGUjCI72QnISEpSKd0luLXM+hc866kJzRfqQJJ/p+9L+Fgh04cEA0uN6ePjvyE2fN/r4+TZmJpGAiwSUnw6mCx7DV1OKJkLKpSdbYhI2PTdrR45124OARTfMjdRy2AX+S6aQALeYtVVV1oheTVQi1jzWxtaXR1q1dbUsWzbepyTE530P7HR4asHdc9QZvqgRvHMdy6MtN2m8SyRNcl8VJqoNUmkAx19eNk36TILXbvvCFf7Fly08VpAZgJgfXdKDW/fpA6kk5uGrwhcKhOGHlmkJDzH1eZdu277EdO/bbgQPHrLeXiT3MjIQNDfUYyp8XX36e/f7Lf08TLG+Q5zwTW40lF57NFNk1P8WBKVIC5YNQ4hv76vtzo1x+fo0aoyQi7TcWnCX+U8YmxtK2+bH99q8f+bKdseqFli5rslQio6bP8Y791t13wHL5E3b99X9sL3zBGVZd5eaVNG69MPcGthflzmR6BsfnWd7kbxCksvfKOGncOg8fNCapxFFxJUW50HSUaZWl1ViPDXb2KfTf+myasroJaHlVteWmJoqUSBlvZqesrrHJshOsyRO6p2lITUxOySBTjQ58CKbzbmo3Y2qGeqTetNaQ7du22aZNm+zad15jtTVVYvTAutn06KN23/0P2LvffZ21Nrf6lC00vScnxrQ+0LRjDwKMAaKZEmqQQCye9veU6ivVF9RXkv1glke9BkOjQqCVrwjOWb95o5jeRfM8Pgf/djmJ53EDMr2e987/pi1b7fEnnrD6xkZ71atepfQE9v+xkSGtK9TzDKfYAx3gpyQFYlDEnkXDFZZM9DJxxhHv34df7KVUPFNTSO6oL8vkQAxA5TgiE8HpuK61xaYnJy2hOtDrLei98skBI+RYnxP6Hj+jxxKNPosT03D/OXAMt2BIElAzszgR9Z95jeeANLLV4iTV6WyOaJ1FF4CoAiuivC6C1MjIMkszSV155q8EQE/ll7cAUncCUr1W8hlvfL9+H/vyI2ga2JQzlrjmkhe4X2RcN3+qjxZA6yzsCkh99+8ApKKvuf/Rx9VZAVhRzHNjcMOhNaqrrw6GSEzZmF45AIkLL12UaDrhJ9+1G+62FYpMpnYamvmBwpBkoG/I+gNIZQrq0Q+uBeNCgAYMsBSIUlYhUxFcOgGzAFbXpEo0r83DIc/Y5JRl8SiCCkWXHc2cpoqu+6oPILWuusZm8kSQODXT3WXJ4iR/NavPFG38eQ+xuyUdpjSxEHGDF02g+RLrKPdbWb8nrAx6aiFvFWjJ0KkODovmO/z0ASsfm7CGdLmVAXxynoVFd5AvpkEUH/kkTq2Bsil6Esc60HnJAJNTmU8/fXFDsuE3EU7FDlwdqHJzMk32osYf44ZKTuONnHoteFB+0eeKAh3aTIrjdDqEblQWDRwEnbOpa51jR0NDgD6AQJ5Df5Sz61ExKbn3oRNiukpgeaAdy5E1UjY9R5N8VM1CaEKI1sb78MdoYaFrFaapTFrlwCvKOfpUB39sEA5UA3VLR9mpRU4j9ZXMZ6UsOL4YKbZDjsD+uZVFq/gS38wqKulYu2lONN2JIFUT5aDzdoDLpN9NmLxh42UGmlHtnKplAg1XANUZBNHJN8Y3OSWF7jfmH06XlQYnmbZsmGQH7nlxCishfWi6qD0mKjKNJ6ZQfm8odmRiUrTQsZ+4CcrFmilOtuRgzCbKdTGZnbTpZN5mylM2AzUuk7EJaGNovVevsbKFi2wsWWZjk3m58bLB1zXWWFNro1VWVQhE0swShX7aoYY3Z0JHXzQ0Ngyna/p1jHGRiaJ6tOOE9fQNaqLE5ugUdM8NVXc1nRK9ifMDCOIYAVSZRNKx5TPGzRoQo8l7ulyFAuugTBkIECfipqxMAI/nwAEWwEdH/fjxo9Y8t8Xa5s7RxJLnnNfWLhBI1h4dcBp3GFpEqi20aSahvF9cZvWcLa36jFDD6JYvWrRYhhJPbdsmeipGR3TcMT7q6nFQShYdxxQjOdbI2vp6FSzkQAOWi5E2RFxVVsoFsru3R58DOteSRYtESz18+LBNZLPWQHxXMqligXWtbc4cnZO9e/bYQH+fNdTVWHNTo2i2TNKJJTtrw3qZC9EYQmc52N8nStvw0Kj07808RzKt9Ygz7Jto6HgjbaCJBCNmctLyOY61GzIRK7Xq9NNt8cJ5ykLGOK2AaRJUdzdAKEYXnQRS1TvMa4/inKmwozE5Y8r53bVrl3S67CtQ1yiooLExTeUcsfYjy8jlJ7UWArK5togtswRRPmadJ3rsyNFOGxwa8UZDNmv19XUyEoHK7DrgMlu67DQ5xG978inr7urU67BmkfW3YP5cq2+osfraaoHXbHbC/tdlLyiC1KI3TsEdi0X3FUiNdN/W4iTVQaoDDAepcTxQMk/69WlSfx5IDQGXCbTYMSLFV1SPGWHPcj3lr2uSWpJnREDFyh0jq1hJWDuYvEB3LNh//tcN9ujDnI8RQ3hTWVFvI0MTNjDYaTV1k/baKy+1t771TbpfuFRVA2jrdWd+9gtvFnqN89MgLjSunw2kir5yavPJkwtTCkwYU9oofIcKzJ44R7WZjE1MlNuWTYftkx/7mr36indYdXW75bIJuaVu27HZDh/dZuOTR+wD119lF1+0xmpqPJHBp8WlvY09T9F7sWl60sT4mSXzbwakqgmtPXba3X2PHLQkewS1AUy7/LQYVdQGAhRMEAP7iRsA6j7uv2JXZcrlRyCX4+pqmxwZkqmnpC5IpQR4PCnBhyN+P+GXAisGWm0qjaTDQSENUL7kQaA6LalaGWrq4oUYzBHx5HnKMCi4Xurra62yskoAb2xsRPTxCphEZWXyRuC+Zb1iLYH9FR33oxaa32VgMTwwoGKT5iuXgO8vFR6HJyNRj1qi0dk/0GtVFT79lekbDThAZ8KbcAKJgTmUncxZOlPmPi4Dg1ZIJmzhkiU2Tf5oVYWNDQ3azLTL/xRRNzGpvQfmpI4NIF5519OSnzCZ5fkBzzR2OdCTAqbIAtnD81ZTjfuKab/DNZ7bCpkIA4XJYLbIfsbvRH8BNSGCfMJTQrwxAf2aSBuX7gQKvG4Yh2wlkBqxyM8CqS6nitpUB/2zJARxUsr3ipPToBcX1IvTWq8pAam1p689FZz5Kz1my9//qw1tB6RGiBrXQ6+pvBaMQDWAVO6fdwJSS6TnoG169vcS9akOUj/zK73hX+aX+/oHbOOjW1SU60RD4czlrKG+WgVYbS1mEV6wc0MpExWTIaiGYU/UxRIokvJnCeJdFZgBAMmJUNExM3Lb7e0ZUMGJZkQFJhNcOmhFbYEDH643OlfQ9nI5tKUF3RDkYHEJAVYBD6ILZwFnrOcpFUpoUQFrTmdlkzFrrKuztlYmqVU2DR0t56YKLvEEYEET8sWbQpqvqL8UYChSQkvjfwc/Bdm9g6IKbNSJgkx+KhIzVs/i8hNHs5F9B2xg515L9g1Y9fSM1VDgAzIYz7K4qfNPhl5o/4BFQkeNQkm60mLB7vEzAPRonpHPubuvWLRxihqeP05RFVkROqd+frzI8S6Ut54AmWg7magKpMqW37MYiy7/moaqTLIUtGCZGrlejA1EC4ayUX1CycbD8YDi63+zoPOcgNB4L4U4kuhmK5lZQjFAgBkKPZkjlbneVENHdfUiDdANkgD5muTr2PmxYEP2RaxIfAimXyVdgUzCdBy8CPG4gpIOVPPygO4pYJksYuutY8cMPSyS8Z6ePUmN7pJOr3JKse4ZuW+Gjl8EqW7RFsyRnMaLuZHn/XnDBuANnY0ubwG9rijyDkZFcRQIRXPL/9MwCvE1ESgEaqmu79DJZdJIJFSZgB1sBTToocEx5QZKdTV1oqqOT09ZAtpYWdIK6ZQNc49WV1vN6lVWddrpNl5WYf2jkzaZRReds6aWBmtoqZOzYU1Nld4PIFXROqGb6UwCPwd8hiLgD+YhmswNjWii1Tc4ZCm0r4UZGx/33FA2S59yTur36xvqNHWErkRXWOHfExMCjdCQo46Hx1ZVYnIzbhPjE1ZTU6tNH7aIutFTUyoOoTzzMzI/MY5oa5uj7x0/elRTTjQzPBe0WaKyeG1+Tr4dOXO4286bP19rFfoiji+ZeExvyNaDcosxxMIFC+3A4UOikULV5XnY0HlN1oEaKL/qaLskAsMMNdJSaauprdFEeGhwSHTg1jmt1j53rnX39cr8CKOmBfPmKQ+P6AMAHNcwxwVwzXW1cP58Gd4RVfP0nj2Wy03agvnzbcmSBdbS3Gh19bWK/aIA47W6TnTayNCwCnycv/v6B60MGi8MikylpsvoXaH0ct821WP+VGmFfE6ZqBNjo6IwNtZX2eKFC6TbypSnrQLNLq7oeYrJ2NAu5evqbi/S1/mHr/GSCURt6dSU4h/27N0j7S7nOTr/UuRhCiVgAgyRrj+n5qeco2kWEvVDw66M+AYTbZQotMNHj6mxQGMDja2ADaZL7fNs2fLTRbt76IEHtB6dc/YGGyJb9sRxOZMjOVm+dLEtmO/a4AvOXvWsIJUmFCAVT4IEcpoGjJNanh2kau34/wNIjUBULdzfDEiVuV30EIhVj7uae/4xeyVmcNDIkd7U2//+4n/bk1v3WmfHsI0MQ/WtstExaItZK6/st1e/5gJ7xzuuDuwKmsQ5XZPe5HUdm66bnwKpJ9OXn3WSOrswO2UzJXfSYvom8UIRpPJkkezL92lOlduTW4/b5/+fb9uLXvgmK0s3GwM22Ba7n37KunuftsJMh73vva+xCy9YbjU1vl/QxIkTJN/D3HzFWWNxWhy5OL9ZkDrb3bcIUicnlJOKcVIEqUnyUBU15nTMmHvtzVoYY3lJiwCQznLzoUF1TaVNqfEAeM3IWElNrETShoZGxByiMYuxp+uYYcfgHZDVoQBwsa9zv9OorYINRBMNQ0Q06bmcVUnq5mwR1pqGunqBMNZ9z7jOWVkFbsxTRVmbAy/Pc2WfwWCQ9wcFmP+XXj4AOs5RZPewR/I7UbvK4zl/NbX1Ymfgi8DxUN2WSKpJW1tdZ9W1VdrjYPLQMK6uqrXRiTGbCQ3fCGzRZje1t1kyn7VCbqrY6C9Pl9vg8LBHciWQ84xr8oxzP++PfYo9KZoWVlZW2/DwoBp/ilEDLHPt5YhXqxYoBW9Qa0YJCPU2n13MqIpK7VEeA+ZNAoCpD45SNjo2ogl0TCTQA4r3WGj0z2oSlSapAcTFSWqo9U4GqSdf+3F4UayVYzBicXIbuG8MZGrrrOb0M34ZSPYL/U4EqZGZGxv+pScJjnzsRF5oeSPkFwWpPDHGSb8TkNo3aI8+trVYjANSWZCbGxtsblurVVUQp0Gx651sTY6BcxLc44jnN6iHyM9aGEKXw23dvcsp7ZAoe5Ny6oW6R02KodHUdFaFNWN8QLBeJxTSgFJAKosH1CsZJ0Flw/SNyW/IHZyexiwGE468DUPrA4SG+Vik4DYTmYAbME7GUzjpMgF0dz+Kev7tU9IwzQnFPZ9TLoF0q3BVBbyE7rBT+aYtDb0Zh8kEAGJKgfbVyYSh5rOuHoXu5o92WGN+xtJQxKA1Mz3GgTQ4TAqy6XnDJsXNg1ESTQFNk6Dv+hBQ0lSZwxQEJuSQHLLHFJDDdBo3vOC0K7MeHwSGpoKD1FK3KeR1YtySTFklur0wzdJiFw2JgoOujG6YbqphM6OYGH1PLtDBbIjXzuPGmbdUyDz1PncAoMEIyTn1GCJ5l9en29SdaEeFNOUDxPSBzYHYmaJeSB/KCwmB5STUXzdQ8sklQJQC1EFqyJ4puhh6pFGcnkbChINU79rFuJeS8SHfI9dRHUYBzjD1D8UTHVp9hjAl9W6Wg3JNeXRO/Hh7A0GC7eDmS5wMWhs3Rwn+xsp/83sB8OTaCHdkTkub4/Rdj59xLavft3xf5l+ecxG0525VzuMmJ3PaCIguoTivqa+z0ZFxGSJ4ti5U7Gljg6qvbdD7Hp4as0QmZWVoQlIJG4dmz+svXWw1a9ZYvqbB+ieg3bM+ZK2huc6q6yvEzECvrr5fIZhLqePJ1Nw3DpE4Y1yO1lVv0HDtj45NWP/gkI2TI1pICpyy4XKvo5FHK0/+IfcrjA6ANdNUaP4NjXR5y0SnJQKLWBoKCjZJxbdMudyATi8TSQA79C1+fyrvU0ppiDA9Cs0ANq5xoq2M34PQ711uQGtdfb025uGhYTlDsinXNzRIosA0j+drbWnW+cENkgktIIf3TDGEjhLtL8+hsHLcScWWQFvquiD0qKyT6KAo1Mj7wxyEifHxo8eturbaFi1YICCLoQc036qKCpvb3ia3X4oXmgYwFnBTPHbsiNY3XBhrq6usp7tLTI9FixbYwoXzrbmlUaB2bJTCjilo3qakH5rRlJf3NDI2bll5F1BEoV1yOrSm5bggp1I6ptD484DX8VErSxds8aI2W3nacmtsqFPniGJT7txiJblhmjcxQlc8GIX43uLXD2tG1Dlz3DjuO3fuUBQMX4BjzoMYQRS75eX6f5mqaeAlQb0zS8Ikyd1zy62yimKIifuUdXf3WueJbuvt7dO5wBgM13jcN6trawUQtm5+XBq1szds0OdBB5ydmhAAam+fa82NjZran3vWCr8fYhRmiFhjr8zh0s7eNNs4KUTQwLzQ+h1zUoMcR2rdaJKnQxVBxy+ak7rtGTmp/zxLk+p0PMkB4pRQzWyiXmgf+MpEbNqvfZJaBKmzqGo6gL5OO0iVa4FAXGG6yj776a/ayHDKGuoWWkWmySYmCvbQw4/Y0PBRS5d12qtedZ790VuvVIML53GfnLqMR0WCL1jPKCBn037D2hqTAH5WqfkLgFSfojpLDCMkHUcxbnwa5BPWChsdSdmTW0/YN79xj61d/WKrqVogEI5ZzfZdm+3pA5tsZGSv/cM/XGWXXrLaQSoyDzHGYGe5HSEaO3ZyZ0/RaOfK45oJTdtize6P8yaRN6pnNEH386E7VcZN1FXo9dP20EPkpO61a9757pCTyqRKAd9O19c+GczzQl2Bu2/P0SPKSqd2mGEKgfQCLTymlCFaTD4aAM90So1FaoQYDah7IZXU/SmnU4wkYUoFOQ3rfS6H2RLZ1ngOTKkJDBhkX9QhDvFE0cHfJUReW3EPIGXIVJTZ0MCgHi+pSYgvFKMOHxOtLQXJArhMWavxSmBdApCtWrVKzcunn37a5rW329y2uQJp1E4wm6DUsl9PTUzoM/JeaHyzjkWTUY8mc/qqO9C7O71LGcoFIHlvTo/1NZS9BLd18WbjMWHwUFGhyTPa1nJkF0x7hwa0N53o7LIa2Cd4KpCrnvRccNzPAcB88Xjch2EgVlUx6XQw7gMdN3SCkRgzwDkvsHZ0LMvL1TRVUxM2ExTqiXGdY2dWul6cPR0ZD8DXG4rx/gyxetFdZtZtWgKYJZCqFTLUZbFmivRpv439wo+/Gxl5aoeKNViSBcbj/9sCqWhSwRUlicFst96wCPntWkyNEIP5VEFqLGD5W5rUT3z6Zy1tv7Hv9/cP2mOPbQ0ABICGeUrC5s5psfa2OepoexfbnVGjvtTtl52Ky0wzhmRzQgGODgpKVFNoX9j30+EcwXm3q1t/M/kj2wp9ZVmmTIWdLkYBWwdR/K7caHktFQ9JdbvRpGGvLI0qwLKQ0iQV2gJ/oDCwkMYJGtO11uZma2ls8DxOCm+BiZS0nFz43PTScQZ3PzpVgAfnxLt1tWJO5DLpwAoKBSCUfwcYAAAgAElEQVQHnZ72RdFRc5bO56zGZqwck6jde210zz6rn8xac7LMyt2hyaaY8LnvtU1n3RUq2mBrIdHEEIBBkW4O1jW19ngRvni/mq5JOhMWH00F/D27PjFSf4MqM1ABJP4OwCBOvmWGlUhYVXm5upZRX63CXG6/Pv2MlF7PQDVLazHwaSn0aU3CuQ7o2BbQ3Xp8t/rc6ti6UZcow6Ia8TOnrbm8yk2YFBMQ8quYjmqTCiBVeawhl1bPAcU6vE93ihXyKU5H4yIis6agZdQxDFqFGPUinUI0/IquvQBDub26AyhgALpv3Pz8WnBGgBwkA0gVbTwU2KJSKSx+VhGsKU6gRRK1Iqq8u2Bzf3HOZf4FQAnh1Gxget4wceXfuBIWjZXCZ+f/6TjqmhVlOzaayGf1PNDhkVFRQbmJoZYCjKBtYsSD5kRaDTEMClZfXa/IjcHxYdVNuPRy8kmSHIJ+39pi1WvWWKptno0WUjauezdv9Y01lqlMW2NTnTv70gwr0PHWGXdgEcyldI7CpuD0ZDeRkVQAx0P0SNLtsg64MfBUDnfiKbnjQi9C94gBBps1haebRNRpfYHyCkNBsoOBQcW3cI2nkkRwyY4nbOB5OY3zp6v7hMAn/2YKyabKtJJjQ8ec897fN6hzQn6vTMViDqr2h2CKFLKFeZ5sMLeQZreiyqf0yaQAKgAPAMo1hlYUSjbAsrKyRtmc3T09MjfD6AIdFm6NRAbxvHPnzpHOFjovGz2UVDSWaFwloWAaUVFmR48ctb6eXmtvn2OLFy1UNt6TT2xVMdM+r11TzaamBtF7aR5iGsINScd7aGhAxxVtFaCXijmbpXFYEFijAw5LZ2zMi5Y4AYBGPT48rHtd1DiiJRIzNq+t0U5bsdDmtjarCYUvEGsM1wknh3XZ7+NgEBGuB6dZeWNJOcvR5TCwFTo6jitOx+lxNEDTKtQAq5qAzngkDjID1lNYFxTwKkS0LNMYyskIBMCNuQrXLY0OzhHTe6cK0hBiclyhPLrR0RHr7u4SGCfA3jPE3V2SKQWulLEhet45y7y4hFkQYmhkPkJDFiDPwoImtaHRGtrarKDwZ89JDfKqkDnMe3fJDms/17iaqZgDKoaLNXbaOjuP2Ne++mV72csutzvvvsfq6+dbVcUK2/hgp61de6lZKiO99YH9T9nO7Q/a0NA+S6R67DOfvd5WrZxjyRT79pSwGw65CWLRtFE5WOGPSyd8qqG9oDiBfObk8ZcobbS1xOcpVmAB9ESTEA4ke3uVzRTq7TOf/JZNTTRYU8NyKy9rUrPv/ofusN6+PTYzc8yueOX59md/9gbVONnsiGUyNOK5PPxY+pQxkupiLMysaWMwzlODLawfz/rJftZg8lke7E0TXzsE9mc41ny5vlHSoplyGx+DWt5j//GVH9s5G66wygz08grr6uqwbdsftoOHNlky1WV//u4r7NJLz7D6Ri/2MZ5Lp6rFQOvpHbbR0awc02ny1dZC5Ry1ZGLK6moyGlpM5923AFYBAEVNVu0nNCaQKsUP5w0CvyMrLJ9L2kMPPWY7d+yxd77jXZZMlgOFVQ1IBqYGrUs7YlOKXNQ8Lti9fTY9OW4p+Pbhj+5xscCohfy8AGZkTMfahl9CnAyHOBHkZG5w6Hutooiisc84+wX7EZIpZ6cACvEvANxB6YV5QzQV75EmZYxJY93AEAggxRoDcGVNBDixR7jvgd9/YivSOHcErbXg3nvutYcfftja2ttlMMTaRGzNihXLnY6cSFqGiePYmK9xrIOwhyYmxGgZGujXesnn9yaq+yuwP3g0IFPZrPYPpsF8T34KBsir1cSWPdFlXE4PVd2iaeeUPo+yc9n/pX+dEZCPTVN3rXfqLTWJau2wbmpoEnPgg4Gj11/OauI+icZPFPrs2Z7K4GxGj3JzuZUGR1EqJe8PlxTSIPQ6Obx/YbRZ/w4O/dGtP8owVevOEq3GWjEOJfBPmA1OXZMawaq3L1194uuP3me8h5F51dRZ9W+B7rv5Ax+xwe17IqtXu6LmMLPXk2io5B/ShyECqUUE7g8/6ZeKH0YfT//3u6L7QkvCkp9iJt7gnlXaaI31tboQ5JAagISmKiGqwQ1LHPREXZ0X6YGKqsmnd77ZzOlGs30Nj4xbd0+fpiIU32jFuNir66qtsbFJBhaaXIZsSRYiTRBV2Ev1Gsx+HLRGXR/vH9vw7p5+6+ntVwEbA8+5KYjDaWlusuqKSlFrebIMtC5uspz3mwGy0S0Y4CzXVNlRlxx+9W/6hSnXWGmCx0SxLGkJrMlwjs3nrHqmYDXQBTs67cRT223qyDFrRBebLrMKPW/aJnNZFd5JZc46CFR3XIO12a6gTK19AWXqJvsgVz7rHPh01fWVmqxqoodTMxNoJkSuJY0Ov3FBchmxC1TVKZJelO3F3OwoZk3K+EdjCp8ma5KU0ASG7Yg3AUhV8TmrWFQkCDoQJs0yPmB7Cr3uOI0uAlVou+6xq+6sNiCfbgNKI0hmjS/m8rJRQ3kt6lV9AXONlhevooZpiur24pqUAJ5jdmmg3MQpo4BeqH10d4ZFkutR7RreU1lK1vBMQtQEkP24dwop1CkMZYoQp4JMPaAu+irt/XnFF/kEVfo6RSDR1eZco1UGmNKc8SgVb7qACV174g6NMdoJJ2UaSr7wl0KdQ7QPBlP6mf8/GyfHmaks2hiaHABu3Pi45plKnujstJGRcV+Ak0lRnzBkSNIlnRjTLa8NMo052YwNABTr66xq1UrLLFpiI2UZG2GjKktbQ1ODVZRjm19r5ZmUNjxNgIL7aqSaFzfL6AQWImDikin9OjED3C/ce7r/wr3B+eRSDLprOtRsyLg7UmjI7KqiQhmd5RVQPJMC50w6+TnmRUM4syYS0nHyXKx/gBk2fTbg+oZGdYYBqFB6mxqbNUHEefHY0WMCZ3TCAQqA/InxMUXk1NfVqtDp7e/TPUX0AYwBOukUN+Q2M4XD+Ijv9fcP2YoVK0QXPnDooF6/dW6b9KqYfEA1nZicsOamFpvT2qrOMw6/fEERZoJHXADvWVPDFJPSLplCsb43NNTZ/n377amnnpT77Lp1a2WSBy2VxzY21rtjcm2NYrvQ/g/TWcdQhvU5n9N1DyijccR/XPuA0soafAzKbGBoUPRfnG8Ba0xoY7gcxkkUXqy5rc0NtmThHGub2yDKHJpimqPQ6jBBiZ9h1rapBbJY7+ucBz1dYAqwMg4NDtrBQwfs+LHjut8xuZJePVPuQLW62tJJgGWV5bIev0XDzNd0n87yGpKhUBghNUhy37nUxemSrk8HoHN/iEGRTFpOBf2Urh0aTtzLMSAe4zHWBp6f4uu56xd6qcO9jLmgomh8jcijh2UxknFSozW2txebmnq/oRkIpY+pdqRpuv+aMyooCqEY+n5SEEj99o3fsMsvv8xu/f73rb5uvtXWrLJHHu62szdcbpaGYpi3A/uesh3bH7DBwadtJnHCPvGJv7LVa9osXUatkNV+lUxQzHmki8o4Tf48Vz2WQDG+y/WqvwBK+7n4NT6Pw0L/o7aGXl/2gDCPpsl1brXPf+Y2m862WUP9aZZONthkbsrufegW6+7ebpbotFe98kJ7+9vfaMnktI2M4opNE88BIU1Q1246e8ytheK0Rhto0QE4+PD/3Hd+Kj90+Bt1bu7sD1AN7TN3+E1A+2VCVmFPbO2yL37x+3b+ua+3WiapyUrrOnHMtj5xn+3b/5CVlffY+//y9XbxJWutps7ZPzNcl/ly27OXxz1thw51yfcjj5N2ktisAWtsTNtZZ660iy88T47s7JkCmTQ+ZMbiE1c/5+GcaOqLuzu1VaXl8wnbCEjdCUi9NoBXB6nOrmPw6tF/kawNvRdd5NjggOXGR2UuCXCllvA1JJhxehdfzRh3XQ91jij7SHIyajI98eSTYtzh7M6UD9PD5tZWMU8w8aTJxz4AKKShxhradaJH6zqNQmQerCfUVsTG0NjkZ7ip8zdvAwM2Xp/1HO0mkSs45Mq5fGREe21FFYyLJrnmd3V32UMPPaQMa/KSe7p7RWV9wQteoMkqzUIkH+vWr1cDsa/Xm5Cs952dx7W3tc+dI3A6PDykPZ33zT6zd+9eNS/xQKDGRy+6fLlnjCJHYeKJcRyeCBNMKWV46XVubK577VRKgYi05Hj9+mQx3OYR8ahJGBgOgc7h0rNgzhUaCqxL7AfSgRYbO2FiH7w1SpNLHzJQ71K/lt6fLyfCmgFkRdwZf1dDhTAsiECy+LNZkkyv/fyze2Ofe93XsNnAtogGw0pQpNnOeg1+J11TbzW/NZC62wdG/mbDGhHeWWTyzQKoWsOKIPVZkWlpiYo/5ul+VyAVTjgXvHeB6CBVqYNP95xiwU+o6+3o/MSuYmmrYZFhouoXEBu6g6cIlrwTSBGgzpnB68egZdiGR8fUEcLsCGBYp44/TpI+uXSTn/A80XxJeZ3+mjIXYpISx4+KY5m2oaFRgdTxCQopLr6UFqVGLPxra7S9wIkH/EBhTJBJhzFkEMMjtmebm4KLr+6VO6pSCFCk6b0BihSBImGkutTQC6WDYDFCIE4R099vwwcP2PDBw5YeGbEa8j3lIgyNNO3TYDnyOlAUtdR3x+IN4xM6wIrrDKKpjmskAzUtAldADZSWMKlFm0BBqSaZhoolmmmxilCRF/0gwkYhap6Ddtw+pWlk8QjZsXLV5WYOE9E0IFX28KFkCXEx2soBvoVpKxfgpBCLuahB4xvOpRx/tUi4MYIcdkMbJ95jTsuOC6mvUMpBBfgG8KpumCaNAaQq5sbpuJG94LQRp3F5UepXtC9kUW9cmtooz5fOM1QZ5Vu6XpWGSnSC0/0RFnXv7qZElnKRf+jEqb7xjVn3iYpJRpwAWo9NmJIWBsMhPlUwSqIgVXHsGhNRzgOlL+rAHXwG0Jr2+KDSVN6n3xwjmgzKx2NSG6jgcJAEbsP0hffb09trQ4Mj6ujqHmaTr/QpJMY7nCsMIESzYiILbb++ziqWLbXUwoU2mMnYUMGstqlRNNfaygqrqqBIoMDHgdHNEErTbj/emmKpceE7j6KeQqdUHVaun+Dq6HmvodAJU1fRmIOZga8j0M29gRA7qGiPOO40fQAwPC9FADRNgBXFDJEjAEIKFN8cce916i0xPVwyBKvX1TXInp/s0uqaWps/f56NT4zZ0aNHdO/NbyeAvdn6+/uUP8sGyAS0uqbK9h88KEoqYHTZsuU2OTahXDkKp9NOO81aW+foPR08fNiqeO4F83XtADh9OlgpejL3NfQx3hSFDBRmrP5riCqorVV3esf27Yaz5Px58231qpX6vJs2PaqIpjPXnSF9bH1djTU2NUgryUQacIxJkIDXdF7FfbhTHKxyTPPT0hQB/GhuQO8WQAhmHir183ndK5WsJUzEoWRj2lRXY4vmt1tLc41lytwYDVANqOWxvG6kiXm2pTt8R5Sqayc0NDzKyO9p3gPH/8DB/ZpMi6qXQROV0TVOscZ5zZQz9S5YbgoARzMs1sBMZRykirKHgzjxFcEXQIwhGddxh2OW4r8HII0gdWYGwxFy/FI2NVVy51TOcHDa5rOtW9Uc1B1hkoqJn4yTZhykUoRXZKyKxjEgVa71FObPBKnO6BHbKdCWIw1PDsSzQOp3bvo/dtlll9iPbr/daqrbrbrqdHt8c7+tW3uppcqZ6uftwIGnbNeOh2xgAJDaaR/7+PtszTNAKmAkncw4UyBQUSNI9NIxSh58ShZBdASwpwLYfuoxJ48JZgFU8Z3NEjmBbBp7+TzSnDn2hc/8yKZz86yxfqWlk/U2kZuwex/8jnX37LBEotNeecWFmqSm02R9j1giSYM6mkD5dF0gNWhD41TV35szrJxm7bT0X/UrQl9nD2AuCEj1OCU+n0YDAaSOjJbb1q1d9uUv/9guPPcNVpFpt3Siwnq6jttT2x6wPfvuM5vpsA9c/0d28SVnWlU1kz25aNiho31262332cMbt9uRo702Op61qkqmgicslR6zxUsa7KWXX2h/+KbXWm1lpZsqwb6Sti1MtAVSAat+vnm/zpnCJb3CpvNJ27jRQeo73n5NFPtIpkIzSFeFruVQFzCdpc4iOmZwwLLjIwKpBr2Wv9V0Dj4aQZOj8xNAqjMMvAFKnXb42FH7+te/bpnKKrFgHOwUbNnS5XbxJRfb9u077Mknn5JEglqHe+aSSy6xkZEx27Ztm4zVzli71u65+2413J5z9tnKlQacrl69xjZtekzg/UWXvUhr++OPb1ET8U1veoOah9uf2iZaKnUlWtj589vsec89Vw3CHTt2qEH5nOecbffcda/Wq/POPdfOWHuGdXZ02n333Wdve9vbZKL31FNP2fx582z9ujPtoYcetKPHjtjrrnyt1vkdO3fqfZ5//vn28MZH9NhFixfZsqXLxLDZvHmLvehFL9Ka9vTTe1UfXXTxxbZk8VIbHR2yatZG9tRAC42Zq6qvtBc7DlBKxqzuYOmfccoY1ubigMCHKQxPfPLuWeFiowWQ6h4CjrDElwrreRGkhprKa1//KsmofO/3bzr7zsuHMMAJYNKbdcG5OnqwzO50yt03Arv4/PGJn0GhDc0YZ5iVcutng+ffJkgd2LbLj10AqHEs6uyWsP4WC+jwU0CqDtiprFThiQGpf/6pz57Kb/xaH0MRNTIyIH0R67tiZNRFCIBGhkM+ZQOg+cmPeYs+3RS+Urynx1/ko4ssjwtFJDS86WnXpDKRwr4aXRgF0AROmnSKq6s1ZdA0KsQ3aAsIgeVcfHFiqAtf33cQK+gmU1noaNM2ODxmY6MTonSwudA1JwdP062gJZDrbJLX82linJ6lMExC8wBlj0UxnGjem14ruA5jrFRe7mYKMlYAALBJ4Y6M2H501Ab37bfhA/stOTxstbjPcV2IPgag8W53MuEuZnKZFcJimhujRgJNTEY5PqXWVDQMQP14ho6XKCSeOVvUUwUnYm2gFDailTq9NdzXfqHGGB51Mz3LFG0pUxKKO6iFKg6DGZKceqGuBOpuBlfdVCpMSl3XoucJikpKGDRmeEslA0h3J0EHsaot2L50X4VFMUw/VXQFcyo+e8yEKkYu6JdDEHlwDHfDo2AtHgBpXPQCmTRc4774Fk164sVcvMuCuZRMCFzID62Wa4MgahoVUAfljB2aF453w2IQ9MtyBQ6Fo6NsnPxwoHYaK9QrojuYyKCVZGrOdcvEUPpvFvZA8dNxjW6ejnkDzdeBacz3k448ONbx/ooRHqIcO42mCExDkTl7UcOoZ6B/SICU4kxu9QGko6vkqwotUNJzjCfQwtTXmrXNtZn2dhuuqraJTMZa58+3qqoaa8DgIMlEyp1YY2MgnIiiOLq4wYTdpxjXpYaON54ASNG1mN8vxe0EN+xZXVKfwPv5UBEfGleaiAXLf9Y4pqnoaDCCIMf50OEjislqbGiy8gq0X75eNTY1i2aEmzCFWnNTq1xjB/oHpX1inWHKSZg5F3Zra4vV1tXY4MCgzIs45k3NzerQd3Z3aSrb3NRk89rn2dTklOJSKICgiTY1tQhkdXadkC6dKaiozcEFEdBM1x56aVVllV6H+5ku/LGjR9TJx3W4tqbGntz6hB3vOGptc+baGWessebGJmljoYASND+XDM4E2toqTWKhsff29cr8Q9NMUVlT0tQyWQ3jeqeE0RSSM7o30mgCwDTgNOBqyXuszLh8ANdOHHubGutt8YIFNqcZrTCHCmfdfDA+K7OqcnL6AKopNUoCGy0QrHy98AZHiKZSc5OGitno6LDt37/Xjh0/omaV57F6nrd0eKm0wu1xz0RjOjXp1Lzaaopq6mFv/nGC+T4UwqI2XcZwng0NSPX3BXvBaXceSeU0NIrSXLYQpqx+v6mU5z2oqE7ayuU1PkWV8RwAlfX3GSC1MmPVzU3/I0hlve0b6FPuIxMWzsWCRWTpVomNApg40XnEvv7f/2EvetHF9ujmzVZZ0Wrl6aW2dcugzZ93llXVNlnBcnZw/zbbs/thGxreb8lUt338E++3NWvmWio9aYX8lLv1F5h617gTtyapsiks6TiLfX0/X7Orotj5j2D25MImTGMC0C3+LLjblqhppV3GJ3OAJeQArC8cjQorzDTZZz9xm+Um26yh7jRLpeqlMX/wkVusf2CPmXXay1/+fPuTt77OKisBWDmbSUyK0uzsF/enEPgStdxTvEvvyRsDPo3xYrFYNZ/0oX7GZ/KV6WS+Xcwz1M8cpLpTMhcbNYkD6IKV2/BouT35RLf999fvt/Of/zor5OpsOpewgb4ue3rfZtt/6CHLZo/Y3/zVm+3iS9ZbTW1G6yUpCPfct8W+9rVbbP/+Hkumai2ZKleyw/GOvVZROWWLF9fb5b93nr3lqivNpnHZLiu63Ut6GqbI3hwSKTpMtMWb0jQ1n0/awxs32c6de+0db79WNOxI95XPhpq1DlKpn3SHUCMBUpEVjEWQivs/IMnZXs4Giw0bmjbQu5NWUVXtvhvT09Y/MGCPPvaoffTjH7OzztpgS5cus+6ebtu9d6/NaW2z66//O7v1ttvsqae2ibkBcNqyZYv90Vv+SI+9+5571PzDZZ1M1Dlz52paeejgQQ09AIVf+tKXtB5e88536th897vfs337D9nXvvoVe+yxR+1b37xBAG3egvli0tDMvvba6+yJJ7bajh07benSJfaCCy+0j3z4I3b40CG78nVX2vr16wWc77rzLvuvr/6nbdy40e655x5be8YZdvFFL7QvffnL8g/4m796vx08sN/uv/8Ba2oiPubV9qlPfUagFaD9e5e9SIZ7//7FL9n5F5wvc7zxsXE9/yuuuEJ62draSqtAElRs8pe6QKVppjd4Y2P/54GQIktPbDj3kBELMgxYYjMhMkuoAyX9CoMN1ZmhDtNranBeajJHgKqGdmx7FVmFJZA66wb15IQiSFUhEFh2s4YT3gHV92N9XLyTZzXGZr9+TH7weqzkQfLbA6kfNoHUOEktEpCDxevPBKmXXhSbzaVS96TRcvi2joc/9PSzNvxOQCoTjfHxoeAMCG0Ox9sY1xF0gSqkcVLzLrVfbA4StZEHvrlcVANoBNwJBgXzIyapLgN0HiVFOA69Er8zqaGQFDh2PrqolYFP7tNUfy118ArEyjBFDZEgUaGCiZC6PmjX4Lg7NZAZKSCLKZjcdMmhQkmjyR8UL9igOOyqUnAnUKJrNLWZdndgNA1pd9GUQ62maLg+slm5qxzgCa1pxXTBqrM5m+rost7du22qs8OqsjmrSTs11oXfZLe6/k026Jo2endcGlVNu5y+ImOe8L71+UJjx0PsZ0XIcEzCJNUbCQnPH0WfFBx6vXPi2gt9uZQo6EtDsRfceOkIAEYrMCpiYqY4GAdF0qAyTcXqnemHAGj4A4E60DjcuRfw6c+lKJrY+w75VFqFAJ8AGHV33JSDI+90DgcWKkCK3I5QEDjyKGkpQiE0W2PAIjibtqKPHWgQTmGZKrrJalEOAD52/WVNhMNneUbXEBRTKOoYDbGoVZMhqigaf5/+en7e0KlpqoGeQs2MEDWjYrZMCzh0bxyvp1Tgh+ucbVzmLoHWypHRxNUjeUqNMZ80Ok2lBFI9kNop2a5TjSA1UqBp6uBgXabPptzHkPMaaYK44JJzyQYsSi2UbXQt5eViQHCs+Owc/wlyVskIxfSnttZyra023dpqqZZma2yfJ4plXTVO4Z4lHDcDP7+BqhKXw1nUodnnKjbKWAdkBBV3NV0CvmGp8RMpLrOoS9GHyWXGQYct6+dgtKO8Xc6hm0kQKUKOqMwfUmVucnG8U3rQxYuXiEZ1/Hinskrb2uZZQ0Oj1iemjQBNTLUAvawbPmHxcxANhJiAypV8Oq/nrqms1u3ok9+CjchBEYDGdefZq2h8aEAx3eRnDU1Nuu7p0kPtRXPEFBc2DO6SO3fs0L0PSOX7vT29MlNpaWrSRHbF0uUqSMdHhqy8zDvbPL6upsaD01nz81mB5OGREb02jRJXUUAh9YaBptEyF2G99b2D+B20Wr5+OUUPDS7FJ2tBTUW5zW+fawva2xRbNT096YW3HHqdrp9JEaFD/jYxED6tirTYyHiIdUVsnrJGQLM90XXcDh7cZ4NDvTI1oZGkBhdAMolxl4NUQCvvl4kHruGYNqmAnoHS7HIJQC2TVG8A+YqGHhfXY2Ux6rzxXXLCuV891okijIYWU1RFA6FV4rgyVZj2dZ8/q0+vfVaQqgioX3CSymtsfPghe+DBB2TEBd34ghdcZOefd661tDQq8ubYsQN2+49us3PPfa7de//9Vlkxx6orT7OdOyftjDUXWxIn40LOnt67VXTf4eEDovv+28fea6vXzLHycgxl2EODrjAfzW8i/ZNzFaQNPwVSfT+OYFV6VRdFPAsV+Nl+Fr4Xmk4+0WTPcLqvwCKTVAE5GsDkMzYXJ6kNtadhcWajk6N27wPfsb7+XVZTM2ZXXHGBvflNV1h5+YxNTg1bIkkOPI04tIywZXDi99dygDUbpLrUwxlVs0Hqz/pMzxxf/OzP6Xugg9SkdKmsb3w+dKnskeU2OJS0TY912Fe/do+94Pw3WqZsrpWnqmxooNt27X7Udj99n2WnDtvf/c1VdtEL10lvm59OWFlFg91771a7576tlkw02rx5p1kimbFsbtzuvPNmGxg8aPUNBXvxZc+zd1/3VkvMcI8i1WBi707aonerMRFMx7Qf+/0TjZMKM2l79NGttnvXAXv723ySSgNBwh9lussQwBMS4A7x/9ShAaRmR0ec6suQZBqNuicI+N4QnPDFAPJmrpIe8p55zZvcvnOH/cV732NnnX2OrVy5ynr7+uzQ4cOagl599dWSSaCzhK7PmnnTTTfZS37vxXb5S19iu3bvsc2bNmt9YJ1AukHOMgyal1x+ua3+if/Cv/zzP0v/f/bZZ2vtIu6K2qmZAFQAACAASURBVPGTn/ykAOqmxx6z01ettDVrz7Bdu3fbnXfeYR/96EcVWcWkluHHkiVL7Fvf+pZe581vfrNt2LDBtmx5wr797Zvthhv+2x577DG7/cc/tlUrV9pLXvwSu/W2W2zv3t32ruuutf3799n999+va5T3cMM3v2X7Dh63K17xB/aG171GDbpbb/2+ffe73xVF+DWverW94Q1vsPkLF9jY8KjW3IqyMECIPh4RosSpY/i7ONx4xh5bAoQO8mIDmn0B3ODSvbg/YzgQGuShqY5sTDWKClLXHEdcUQS4YQLu94DXPL7nhymu6odZk9Qi5qL2cq1rqYH0jIbZLIAaMY5/phL7bjY4LRbPJ9UYUWL226T7lkBqKOdDWR91snGSGt5bOG+Jay69qGh4Vzp5fgBP+oqc7pkZW7nh7N8JSGVDHxnpUzHLRSSHME1xZudDBkAYgVLRpSvwCaNGNXQzmKQyCfWC3Cd98SJ1t9BABw6mRojaRQUIhTKFgetd/QDr+7M0qbH75jpVp6/GWTeukkygMARyWnC0ofZtkcJRIm+0lExScc0kry+bEyhKpoMjqihceZlUkLWKC6+65EwJoP1F3aP2qhm50CYLeU1KKXNm+gZsYO8+G4HmOzxslYVpq9CeFYx1oBTLTIqCjMKFBTrtuV+idnqHWIJ75cI6cI8TUm82heNSpDJSHAFU6SIDusUTDp/XtZDSnIabuTjql0tjCaAG5KuNgBubaarobjIt8mgQJrKAUigi5bjxholqeSph5epaFU9JUWciKh8gVZ85ds98OhtpvDpEsVOqTnGJRgJlOHb2dLVI0+mFq/8dwY4vQE53EGE0dMeigVKJ4kvxS2NG14EyzoJBlujY6FwAqFjTl8shFZAIWEPHCUjlWsIkgYmVqN7st8F1k58BcJh+4/rMOfUpOEdL4T1FgDo+mRPAYsLjIDHqbHz+oFlNMIfQuQrHMBolqYAP3T5+3annTnmOIFUD3Fl1EwV2BKnusugMCY+zMevt6xfl1entpsKcaRqFNywI7kkFkKMFh7KfydhkJmP9ZGc2Nlnl0qVWv2SxleFyC9W3qkKvn2PaJTO2aGpVotros0ZqdBguxM1BjTIaaDj3agoVNysvHr1/4Q21eDA0mwrLlE5OpIlFwBNMoXRNB3qMU+zcBAsAhoMwWag9vX2i4QJuuB72HThoR491WENDky1avFhg5nhHh6awbfPaJDEYGxuV8y7rIZNRQD3HimtndGxcelaAP9pLKGKARPSq8TSd6DihSALMjzDBADDu2btXNNIFixZqogzwpOBhst8m3eo8rUf79+3T/Q6VuB3TJVFPCzanpVUOpk0NzVaJK2Vvj03L6TMhcN3S3KzCCYooz0kDggJOcT8TkzY+NSUjJq4J6NBqVBIxVoAqmVWh5U6YblRUWVmuxtQoYDhlNrelSdPThtoaZaFCN2ZilZKe3/OYFTk1Y+7OXEH8izdI1YwJ22jMTY0maxHBDgz02L79u6zzxBHL5SfEdoG+zL6Qy1IfVcowpr6uUc/HsYBNlEhOKx6Gezad4vHobP1+BjT77eG0Vqf2u9s7XwBRHkthzPWmazzBBJYGgzceuMa4bvLZgjSqPn1N2ZpVDQ5SQ8YmwC2FO+ovCVJ37d4pvRtNroMHD8pt+eKLL7JFCxdYpjxp/f1dmqRedtmldtc9d1tj4yKrzCy3Bx/osAsveKX1D49LcXLk0E7bvWujjY0ftmSqx/71395jK1c2WyqNm3PWZqbZT1KWydS4Q2xRo8g6XXJ79TvdCYSliWFc1Xz1LrFb4sjif/hesdrk8TGihXMBOHYQ5xYKsJ8a7fOf/oHTfetOt0SizsazY/bQI7fa8Mg+m5o6Yv/rDy6wa955lZWVUbvAwBrRMZBUEo8JuSh5E921r7NHK9EiP+jxTpqkzp6QnsrnPPnxauhxZQS6r+8E/vm4aACpU9lqe+qpPvvUJ2+055z9KmuoXWJVFXXW19NpW7beY7ufvtdSyR7727++yi6+9CzLEIMyZZapaLbv3Xy/bdt+zDLlc62hYZFNZVn78nb3PTdbYabHGhqn7YLzVttb33qlZSeHrLqyWrTVqP092fHYBxD+8YPzBGaWuYQ9tHGzbd++1/70T99pMzO472LigytrME9ySpUhG9IdNp216fERp/uODgukAlzJkmffB6jqSBUnqSWQCuuFddsbaVnbvHWrXfeuv7B169fZ6aefLnbI4cNHbO3adfZnb3+b/fsX/12sGYz1uMmZYP7+y15mr3nNa/W4G2/6tj38yCOK5eLmRmZx6aWX2pVXXqmG4Ac+8PfKTl25cqX2bnSkgNTrr7/ebr35FnviiSfEplm77gw1ubdu3Wrvfe97bfPmzZqQDg4OSHpwzjln23997Zv28pe9xC684DzbvXuP3Xbr9+0//+sr9sD9D9qtt91qy5cts5e8+HK7487bbfeuHfbX73+/7T9wwG6//XYZtXGdrl233h544EHbsOEse8UrXiHd7b6n99s//uM/2fj4mF191VX26le/2vW5yTKrzMAoxDOEhlxJ4hTBptfiTFLj0Gq2bjXur6UpYmz0K/xHINXrf6/VfQ0V0y0YkLqHiO/ngFWxEQJAdJ+PWZF9Ya1w6QetshIgjoZJPnUt6WXjvqG9pXjflt63u5UG2FkcaMSIK3+cP0cJsHq9EdhyQccap6k8No1x0mm/+ZzUzR8ApO48ibaruzBQl+NxEkMuSC88guaUJ6nOm+ZJTz/rbPvz30FOKt3gwcETQW/qTmlkZLpOL7jahulC7JR7MRg7WSUanZvylPSTAlEKxvZiT0AzcNOlt9GEEJe6yDh13ro/zqkC8ULwDSdMSiPdVa8VL36sxp1yTHGAno9OuAww2MTCxUexpbgYRcmEOBmKilzO8jN5S+Bcm0Q3CgBUPo0ly9NGE1V0L/Rq3FCaPgYnM65KaNH5nNXh7pnP2/CBw9a3e69Zb79VTmWt0qDOuglHsHVQt4/CtrIcExfAmwMUQlfcENHdJpnOyZBqlluyg7WSPbovDE6NkFGSFI4BBMhUxMteir+TOi7BKU9D5AAQXEPq3SwoaOpREx0hTRmaQjZNzJVw3eR6YZqK3hRA69NUB71ef2jqCpUk6Fz5OYWfmxdHLn2YAurdBSt6MLauM6eaCH6oHgida/2P35BuMuEA3BmAgTKiY+DXaFHbFrpwTiUJOatBl6qJDYuMDFaYIPu0Qxb5ATxO5bI2MjaqaSLXCNcFejx0dCy2FPuxyVJG4DWul0xSOQhGc4IJFY7UZJFOK0uU65VNlQLAdZahWV90jXSQ6oDTf+za0jBRDIu6fk0GSSE2KtCe9XuA7qJO1TuZbrLEew4xO8pR9SIMh2xy0HTccPWbnNTGxntET84ZAURwDOheY1s/kUxZF86JTU3WvGaNNa1Ybnny4zDgIa6HOSrTMpowvJkAGmNntLTBxbGqv2ddBYHuq4aOjJ9mb5bxqg4GYGHSEgGNmzmUGoVqFRSD60vfn308NTMJzoZQgHkTxNLgCIwrem//gPX09Mn1FY0p8Te79+4RqF24aJEibzBBOnrsqNYzHoPxESAVQMp0ctHipTZv3nwb6B9QFx8QSlGxaOFCvd8nnnhSLsULFyxQxiqd8O07tut3+f85c1ttcMhpxCwI+AnQ5cckjoIEO3+cKqF70oiheJrb0hrchwtWXVVuqTC58DWloHMKuFLTplDQuaaJR8QAU3+mydwPrMlMd0VbTSU1WaWJQDNDBQdRENDvKtKaoFZkUtbSWG/trU3WWFcl4Mp0hPubvF1fo00+AWKxTGWL7spxAi3qdtFNMaxlERQwqc5N2uHD++3p/RzLAUukpi2dJl+QKB9yXJlKVVlFpsEqK2rViKyprbTBkR65uqbLMEUrs/JypCcZq8hUamrNtQawhBZMczFmgau0BpxPAY6SmlxyrTGBZj322ASHaTxvprzSclOwfIKTuyVt9arGAFKT7u77TJDKvYvR0yloUrmm+wf6JM2hMfLAAw/Y8c4T9pKXXG5LlywyzIu6uo7ad276pj3/+c+xRzdtssrKOZZJL7UdOyakSc1j0JOatgP7t0mTOjKy3/KFDvuXD15ny1c0WDqNHp188YyMk6BGa6+OIFVA0RuIXt3MBqm+ds3eg0rfOdV/lSYn/vwuKvGYFhZSdNN5Z50kq80SLfbvX7jd0rbEmpvWWMJqbGRixO5/6Ls2NLzvJ3kM3XbZizbY6698uWUyM1aGFxTPwTQ4xNA4uwagGl7rJOVp1K5G5/Rf5hPOBqfxALF5cpO4u+/PmqQOj6TtySd67Vvf2miXXvwWSydarJBPSpO6c+dG2394o01PH7d3X/sau+jidVZRWWYTE+RWNtuNN95tvX1IFk6zxobFhvcWzKJbbvuG5aY7rb4+a+c+f4W95S2vtHx2SMypfO7/I+5L4OUuy3Of2bczc7ac7AtkI2EJO7ImAWRREAUBlyrUthZQW7Vq762iV7tYW7W9t9eqra3YYlVAAogoq2xJSEJCAkkI2ffl7Ouc2WfufZ73+2YmEYTrVTn9pZiTc2bmv33f+7zvs9DxnRNm24gaR20NHH9xmcJAKRN1y8+vfQnbtu7Dbbd+wmlSSc01B3wZQYqK3gRSywSpIwKpBTdJ9ZrUAPd/OS67BrT02Ub3JdMj4BrOrAO5Tj7/wjp87ev/gMVLFmPRqafJLG/lc6uwbcde/PVffgFf//rXZXp05plnyjzp+9//Aa5625W49trrsHbdWq3BnEYywotMCDEkQmH9/Nlnn41v/8u3Jdm45pprtG6RlktKMV/3gfsfwIrly3HqokVYsnQJBoYGBWKvuurteOqpp/D444+jf2AAc+fMxYf/6MP4yt99Fee85WwsOuUUbN68CY888ij+8X/+I9auWYflK5fjxIULsWTxUtx/373YtnULvvy3f43du3bjhz+8G7t27cUpJy/A9TfcgH/9l3+RxwEpvVyD7/je9+RgzPeirpX6VAJtzc2ULVtB2LlyNzOR6kOBpomq36v9f4+lupqfBF1RrF5TTKWAaoOibcwvi8szHxJjz3B44QGq9wbxrDQzYLKr/ssg1f2W09Ca/0SdqFpnV3mQ2nwMvtFSb4Y75+ijV6PGEMDf4PbzjkbcRPfVAIEgde5vPyd17ef/xui+jSev4eNS3yedgZ5vwvMM3nbJRfVn9bWWXT9V9dMe0X2//r/e6Cr9G/u5QmEcvb00+DB6Drv1ynWS+YRloHpKlweEdlO6EMm6q7HRBUlfZOFCOq/lXxmYMmowhdfOvIRFb7FoFGKXZdkQRnPTs0mhpqiaDhqlzKpsV9C46ArTwlo+mxSXdBMW7ZXbJB8EFlymBVKmK4GJgr9N62h0SfoB1Ayksjjl5+RjRq2hBxjEKaTAakO0abCcwPj9chWhUhFKShwcQt8r25DffwjJXAHxYgkxai1CQJFh8WQZuhgSi+EwLYS0UqT70sjJKmonWreHUyBVsTL2uQ2k2nn1tGvmkxrF0Lo+us+cS64TDuvfPHFJj7ayTo1qK/DNcyKAalMtb/lu+tSIpiwCnjKJqEmLGqM+V4sMp6UEAHaO+KVwbS4+MkZg/ExjMdJj7vUIfruz0YiL4Taka3Q+gmd+JGcOQi2pm5SZttB0n/647Rnz3V1/nhyQ1eSMr2VTDt924UJJIMbikg6+Mm5x7sliBVRr0uQRpPrCme8nU5gE3X5pImLdZF5PGqnwWpfZrCHDoMwYIf6X97RzZHYB9L4r7D6yInB0X7oJBM8bv2HaabeoN4FUrz/15kne4VeFfZM+lS9j4NQ2CKPFOdDoXBLZ8aGhD80j2I0WlZXmN8w3CwAj2az0iQTndu/VEIrF5eZ7OJdHbeJETDvjTHTMm4tiIooINXF0AVbkEqnGjiXh7s961Vr3KHC6ZLf4GtOC9EtGqNTEgmiaZRw12RAocDRMw6bNRljWHNE5lC7F6Xv9BL9583SrrCbLLi6Ht9jgwIC0qgRvQ0MjiMeSSLakMDAwKIMjrpsTJ0+WWdLefXuxe88eHQUpwZ2dE6Q73rt3jwDdtOkz5epLyhm1qIwEYKTLCQsWyPxo88ub5cTY2dmJGbNmai/at3+ftFY0ROqa2KX7lOeGdF9+sYjqaG/Ts8v7m9M7fhbq4JmN2tHWrs9DSnGCbrp8mJ0um2wAOjx78MV7khNfTlPZrCFTQ9m0RebU1kyXy2ZVJIxcgU7QNr1XOH0pr+uUyaSQjIYxZdIETGhLIx5hY4v1fwW1ctFYGvG48pwF7KJxua+TNk0zEFLs+Kxxj7L11nWw3RrnzdX4oXv7aSLyErq79yEaqyEa5yUugf4BiUQa4WALatUkEtFOTXgIqNs70iiWR9A/eBC1UElTYgJavq6Pq+EzXS7VMJ4tKubIt97rMgzFXdM5uUXHn8uPYjxLY6u41neuA7xP4rEWlEpck31MQgAnzp9gUItuuWoKclrME+TdfYNiKbwRkMq1mk0grpGHDh3CXffcIx39FVdcjtnHz0IoVMPBg3vwX3d+F1OnTsaatc+jVmtBa8tC5HNTsHDhEqTbJqBYymHnThonLcehQxvQ3bsRH//4+zChi1TRQcWORMOcSDNixJrJXpNqbq9OTqI70hgmTQRZe7KOjUp4o1WNoldcseokQfYebJsSWBpIpTQGtRjSmeNx390bMGXS2Zg7+3xpcMfyo3jymXsxMLQNhfxenLhwMs4792SUy+NoSUdlnFQokilDN2vnGqvsHz4rx9B9BYydJtVpi9/oobxmfSh9L7NQSfc1kGp/uCew1vF03why+ST276tg7boevO/GPweqbchny+jvPYQdO1/A9l2MEXoFb79yEU46aao8AXJ5shSm4plntiCRmImZM85AZ8fxqFbN1fTe++7A6Nhu1NCNWbNSuOKKs1HI94lJZSawJTV4/GTZKgoPWqUXsgFFhRr3duzd042RkRI+99m/UgNI1pFiublGtKP7sg4xTWoR5SwnqQMouElqgC/mjJPUNHBGPNIFOpCqxoQo93atCFJf3LQR3/nOd9DBHOMpU3XvUKZBbexnPvMpfO2rXxVLhlTajrY2LF++EslYHGeefZYAJff1U087TYCSMTSzZ7Ohs1nPNnWfpOlyvfvwhz+svf/BBx+Uu+5f/dVf4fDhw3jk5w/Ltb1zQqdquDlzZuPCCy+U3vWxRx/VXn711VfjrLPO1vT13HPPxWmnnSad7N1334Wr3nE1jhzqxo5du9TAnD9nDja8uF4smM985tM4dPAgfnzPMuw/eAjvf88NOPX00/Dtb30L06fPxNlnn4MD+/fjrrvuwoc+9IfW5KQZVGsr3vOe98ipmE77kQCZcayFj4YuvwqkepDpAWej0cx13EkDFZtHPGBSNGNrNfSbHuB6xpd6FX4e30TXNRNVww6659xrqC7Qa9ou4I0rVRM3+R35PcJH0TRAqnu5pmLCKMN+kuqfUDdxcX+V7E/TX1sb/HHUjyeVQWLOwv/fZeB1f3/t5/+6CaQ2pr6OF2aA3kkiDP6b6dkbBqnNHGeC1I9/7Xefk5rPZ3H48C6jRzgjFd0kpG8xo5Eh7AIGToPqgZOj9vJGYGGjPE2aj7j8KYJU8wFqdEx4YUkHk0OuMj9LpmFqAqlc6AjYzCXRMjppfiQ6rjMWkkCei5rTa6rrXiujXMmLlquFjx1PR63ka/L1WFTrVlNHht3sojL/CEw4NbO4GYtJqOXZLTRwkS+LIyYwE2ZMjKezEtCwwGK0RS2AJLVy2TEM7tqFoR17EM/mkGa+Xj6PoKautKOooMSpIg2qIjEzn+Di62AjqX/sTtvk2NyKzZCnAbKsS+TaRPWpsxXcPHhS0Xzzw7eTCLy14JBGVweprtTS5JQA0k9A6bBmDruapnqox7xCnit1EgOaoLKzqqgaBWzzj+wrNHm1xYYTP3P15XvQkKk5x9SmWX6KaqBM5qwuRkf5fvZsOdddNjDYSXVdNS0WjSmp3bvuWP2Cpg3LFp76uXM/ZwDGhqR0jPXh0t7xVzRDNjhYpFaoVypqgmoTeQcfpVHmPRTVtEmmPjI8YsPBNmHOi0iTzOdJC3SdQHZ+uVnTNVJg0XIN/RTC92MM7JsxlD8+/1zx2WteR+z7zkiprkv1C6l7m7qG1XUyfRfQd6Sl9QgKpNoUraj7lKAqGo8JNI/mcqKc8pxZLAHz30IYyhfQnSsgMnUaZp93Htrmz0GpJYEqC4eQ6VpJ7yfQle3WMR3a5uvnr5UVv1bR8llgIybESsvfl036GP/7v2p1V6FXn9Y36ND1mYCjypjroJ1fuwQ2DWPUB0H+wUOHMTwyKt0xATwnqeN5TmBq0osSWI5Ky3pAa6lN2ULS+PZ092h9a29vlxaWEQgDyryLybiIETE0T6LZEt+TX/FkwnKcHXtE2XEA2js75IxOJ++x7KiefU5TebsMDg6IfjxjxnTEo1EVTZanF2+ce5qUODCbbkkL0PI9CY55D3ByqjlSKCJTLzpP8wzyeBjZw/WU5htkcJgEo6xYg3xuXDE2NEeaPmUi2jIpRBnbRX0/O2BVGsgVNbVlLBCd2nmfKT7K6Dqa6jJKQSwe5ga6NUYnpCmiis8Np5c7d23HC+ufRz4/gq5JGcQTbDI5g7M4tbYZhNCqGJKR4bym2u3K8C1jKNsNhEtIpMzwiXuOmCIxM0QiNa5UrCE3XrRameYz2kNK0rkm4inEYgk1Cahr7Ovdr2c5Eo4hmUwjmeT70iGVTUka0NgE/5T50+qaVBN5EKza/uY1qYhFkehoe13jJH5wMiZIJ6fD53/94Ae49LLLceaZpysGKZsdxvZtm3Hvj3+ImTOnY/2LGxCNdKKj/RQU8lNx2qmXIZbKSI+5Z9cmbHl5JQ4eWo8j3S/iYx+7Ee2dNCYcUARNJETmCKfMvD+bImhk6tNc5NkO4lkN9Wfz1wWprn1pr9M02dQ54/sWpEllA5yT89a2OXhw2SZMn3ouTph3EVLJiRjLjeDJ5cswOLQdoyM7seCELpx/3iKUy1l3zxRQKI7pOLgnKO6LqKtOLW6G3KZH1frxGwKp2q8CVZRr1GCyefwa7r6BKErlVhw5HMSqVQfw3hv+HOHQBFQKAfT3Hca27c/L3Xdo6BVcftlCzJ8/UVKQUpnRWpOwZjXN1Y7DlCmnoK31OASDce2zBKnZ3C6B1ClTwrjwooVAdVh08XiMdVnJcjNVZzFuxoC7WY5wfbfmFZkXLakOHDzQj+w48IXbv4xoNG2aVCfl0vouKYzF1KlFz0nq2CiygwMoZEfEUuO6YcYmtv9b49rRTL27r/MK8b4KBGUHDh7Ezx5+GCOcyDr2EBtxJ5+yCOedfwEeeeQRvLBuvRrT82bP1pq6Y9sOdDAPu1KRlGP+CfM1ISVIZDzMtq1bRfudN3++jJa4H1xy8cWSOfC523/ggDSrNMhbv+4F5U+TZsz1fvHixXJuJ9DduGmT1jeCXb7vXXfdjYULFyp+jI6+Tz75lO25impkrWrxXDRmY9Pp4qVL5Cy//oX1mhC//W1vU93x7DPPoK29Q3KSfXv3an+59l3XaRK8bu06meGddeZZMofiXhgOUAJHuu/RO+drgdRmUNYMVlWLOEYOD8gSOJpAqtu1+Tv1WsZNUZUh62RaDUskm5Yb6PTDiwZItXugaRjh62TV+E5g4GNrnKRCNZKPjHE+HnbUDYBuRmjNEs3GsMSfoYb5nfcEsXpKk9RUGvHZvyOQumnLUQ37BnfFKiSrDxvf1TPzRiapjQO1F1EEzZsGUvfUjSnUGS67qA1qMQkOWT2INmhaORZHdDclIOVNyHMg+3/pT40CRrfSesGoqYVNuAhS88WCE1E7d15nfGTmGKTYkWbJjYFGJq4QKJhmz+RPdGe0G4I3LhciZs+xg2sOxGZOwwWU3X5+RmofOAUiCDXaYFnZcSx8CLSkJaKREsE2NaC5vEWHhAIydiLFUbqisruRxam37Ml4KIy2UATtwTCKR7pxiFEPhw4jUwVS1J2SFiojKWZGhshn09RAhQ8DxzURNg1cSJomcxz2XXoPruzhd85jzqZb4FWTVfe5nFupnx5ZQW4UMmk5nClQSA0ENy01+zSL4PG3szvZ/H1Fm4jdbFEynKjqnAUDmsRQlxpzUznKyvhvMj9wTr3sJ8i1109SKZp3GkAPSm046HJSlX1KKjjPGUOi7Vzz/tFiJZ0tNyo3XXVgh//mwVt98fIgQ/oI+z0/+bOfNTMTbjIszD3d0xvYEPHx3uF9zQkqAaoaJjrfpvFVPInTWDAHLZpIIBxLCPkS1DKeJVeuygFXVEFqmlmkuqxSo6M7syktKLYg6vPRK0ndrwZ3pU6v8XmubjHRdJL/5yalFpHkXES1ERiAdUuXe32/sHoNrJ1nMhGov6SeTREtbFiVyhZSTqOkYlGW/orTcRpv0veH8wWMVIH49OmY9Za3oG3eHBTTSeTJqBDzuoaiKP4NgxG/EXqijy2q3g3Qnw2jD3p3Xp5Dv/R61oEH61yH2Oji/eOarM5F21HejYJgkRz1ZoqLNpJW1tPU7dz4iaumQaTjV5gPGpNel/rL8Wwew6OjmjCarjgoN3E6GrNzzqk7rzu1ldSp8v4hvZebL019uGYND42IZtfa2o7W1rQ675wCGKPAKFNc5/j+LJ5YhBHEjoyO6Tpo2lgqYqB/QJ+/q6tLrtwEmYwgaO/oQHtrq2jBe/ft0xSWU8qx0VGteQSWBOSMQ+D3k6kkSoUiurt7MDQ8bFEzzkmczUL/rGTH80i3JJBMktZaUXbs8MiwACubeZzoTp08CVOn0JyHuYllJqoiTsaKaBFlNbSk96bjtbh/FlqfiJm7r286eV0nG16eIWKg1QDS4FA/tryyCVu3bUEoVMWUqROQSDLmi2s51yXSbTNIxruQy0YwNJhXk4iTs0SqhlC0N2BluAAAIABJREFUgHJwHMUKcw1z2iN4bPQp4NrHCS91rbkcDVyoVY8J5I5nC5qQJuIZ1ta6rvFEDf0DuzVR5Y2fTrcjmWhDtUL2QYv0ury1eM3OOGF+kyaVa21Dk1oJUGoSRC0aQaytFe1TJr9mBI1yWx07hI2R5557Dmuefx6f+sxn0NbWiv6+XmzZ8hLWrFmBlzdtwFVXvQ07du3EtKkLkEzMw9o1fTjrrKswODKOaDyEfXs2Y8vLK5DL7UUw3IuvfOVTmDu/A+FwXnRfRqJQkxqA+LFukmpGOo1YFudtwXXpGH6Zf85+VUPptf5NLCfjqzTRcLnJ8L2LqDqQxEkq3X2/9U8PI4gZiqCpVlIYGhvAsysfwMjYTgRqfbjqqvPk7ptMsQmUky6VE3hbMzk9tqzUxhTVt25FPXLaFrrOmkvzb+JLzLBgY5JqdN9jJ6lRjGVjykn91+88jAve8h7EopMRCcTR13sYGzc+i227liMQPIz/9ufvx5Kli5DJtKCGFLLjETxw32ocOlhBNDId6ZbpCIUSajDd98B/AMEjmDQZOO/8OXj/+69AW4bNuhzKpZyAjVIgOL2uxNVolZuy1nkarJXqjhK1Ko2TXsLLL+/FH//RJ0QPZ9ID6x/5OAQ5l29mdJEjyknqGMb6elHMjTmQyia3A6mSjVljXkW3OrPWjBWby+3lfCDYrBgaGUWKhnBxmqaxRuVQo6pmTgcN6GqQAzmvHyUTxUJR31NNRulPNKpnlQ1KurLLyK5YdNr7uPYBrgVco5SQEYlIHsN1TGuUmEt2X/B7XMutviOryjuiR/TeXHe4J3BSRw8INgvpDcB1mWs0/7f8HRjrF+E+Zw08bmVkcqm2pWmfyxtlM5SvS2dfSXwk5zGiG4+TNRybDqRRe/DGCC/Wy9yTuY9yH7P92Rh9PsbOM6LEzGpqFmtp5/EpDotSEIuOa9Q8bi91NRvZeZ4zxppakinpUUlDplmf7f3mf8A1xZuKGq3YTwx5fgrEF6qfnITJYRTVPfKwtGfahk3OYEhShWMWqPpD3MTCEz42pqf97tF03981SF1Huu9mc/et4y13nH5MZJelAVR1rt4oSG2egLxZILVQyKGv77CoZbz5eHNSd6PpKPU0JM4IjBoAUHfXuadpkXBZi6UCJ53mYslYDTPnNRqazJhcILZlqToxtIYTLkeJzTOCQ00VeU5NE8vFRw5w0rVad4NTFE5gdbOGgnrgeYMLVNbYwbOCmzc0Yz00DXOUEEUANOUu8Wa2uBKbHPM1aUVOh2NNtQhO+TORsCae1ZK5zLLIllKvVEIiGMLESBJtFWB0124MbN+G4MgokpUqosUyQoqXKaNULSm0Ohyn65wN5EOkxwVIo2N0T8W5wbpcTaf91VRRWY8GzERPbQKldR2f06USWGoK5Wi/ijZw4ncPWm0OZYbGnHCqAy+qjbOFcIU8f8+6+0YJ5O/LFZn6xmpN05l4NKycLT70RHMsGhWgQIoz9w5vFeS1qa5zJgqwExzWtZI+y1Xgzww4mEWr5oFrLiiOgvda09TUF7LatLz7m8aj5uCkqZObyvrOH1+Tm4kZQTRowmby5e61MKfaAZugjufrm4vRTVik2f2s+5TTwWhMIJXUVzYi2OCgwzQZgkYEcFrQJjq0KLyK8HAOvW7BMWBuCgxbgNw1O8bu3Ca6PE+2ISpDkZs17zV+j11ql5Gqf5YVu5lCaVPi+7DxU9fCBtUBHxkZw1iWxZpNlfgamrDR2bRa03FySkw3bG5KBFV5NmVa0ogwG/TkE9GxcD7KbWkUWIiQvSCTNLEd3UbpqNyeXl6fcFuOrKdv12mVbmPn8WmjlKGJ3e9+PRVodoY2ftPw8oo6xVk6Zysq/X1k+bs+zsfAglHj3QbgjCMamwHXDE4NC2KFZLM5UWPVrWeGKLvf+bwKIgJUZsUmEilNXKlhUv5mlM2virSu/G/XhC7FGuXGxmVOxYaQ8kkLRRU9vA6c0HISSoBK9+FIlGHzLSouCUjZAJL5UTSq+5Udf1LWCEzpJEz6Me97nlNqYKmd5TkbH8+Bk1SaNPH1aGBHh+dc3lgDuRwdbdmctMKKkTcEtWGadAX5DFC3WdI11gauZ5Hrbwkdba3KB8youCrJETyq37PiVGwGZ1DEgkUab7pp+8mxGpim/yaoFWCllEDZNTVF8OzdtxNbt72sPSwcJb03ilQLafs0w2F8RghtbV2IRzswMgT092QVKzJxYgc6J8SRLw1iOHcEpWpeeyCfVYJsTmhHR4bUoOH1Y4HNrS8ciirurFhg0ZZCAAnkxuh3QIppECPje1CpZbUvxaIplMo850Fk0hkkkjEZOjEq56z5p9dNk/wklcZJLN4rwbByUjlJJUjNTOxClcWXgLmZOfH2NJd6WxOz42N4fu3zMmWhNvptV12tz16pFDE01Ietr2zEimefxOWXX4rnVq9Ge9tMxGNzsGZ1ryappSrv35omqXT3HRzcKnffb37rLzFnTiuCoZyuN3UMnKKS+SNzRK6ZQeaFm28A46L4dIkZReZDnb7XgHDHAtc3Cu7kKms7mAOpbsopQ6Gi6L6WKG4RNN/4x5+iXJqCjtYTEAxkkC2M4ZmV92NwaBtq1R5cd+1S3HrL76FSYaYu13Q62bLwb6xPos3Vqb6/bZDq6L5NIDVQtbXO0325edM4aWQ0ghfWdeO7dzymnNRIqAuhQEzGSZs2r8CO3ctRrR3E7bd/EBctPhnJFDnwLSiWUrhv2Srs3D6GZPx4dHbMQYAsrmoFy+6/A7nCHrR25LB4yQm47bYbEQqOIIiiqN62X3JPjqKUo1SJvhqsW6gFLiGaYH3EiCbuu2GsXLEBGzfuxkdu/bQ0qkpT93uAc2nVWst9QG7gFYHTnt27ZegTIlhxMiT5GDifBO9ZYrmt5rscjXLqbfWbsZmqYrhIax5nPrbVV1ywuF4y/kvslHJFenhfF7DpwzqPoIcglOuprbM5rZ3SULpMVv4Oawyu0fxic41rL4Gl/56Ber5eHqlkixg1PoPafq7oGiJWhxIcc+/m+w70c/2x9ZB7ToSRWDU2S6Pax2zAY/UF9zh+Rp9vrozzUknrqRouzDMvmHyCtTnZLnxWed09uKdbMR2H+Z5shvIYuIdwXWfjk+eBE2Duq3xt/hu/uP6LKUc98PCw9i5OdEfGxhSdlkql9RlzxYJYMmxq8jUmdHbIZJDyi1Ya6iXiOn8jrKPjSURiUTVNaQpqGauWR839S3FDlABFotrjKHPgdacDP9+r2c+An4/7AK8FhynGULOajOdDAzcO5/hzrn7i+WXkG88Bj5nnRNdUptQNTxAPeHkeflfGSQSpQwSpx3z5uqYZuDYD1cBHLnURNEeNi49+lWaAyn95s0Aq6a4D/T2W06kpXFm0Pq790kcq6J6TFLrLVlzsi4nW+QDxQrKoL+SLKtRY0BtlNaxuEIs0aYk4tXAXXdEGrNhZxvD3BVDttYWX3ORAr1fhTcMFzW3ImtZW1Jnh6/DG1MPhsvpkkOIWP2loCTjcOEWRCewuNX92l+0qholzMeWNSBovp778TJFETAVxmQVJLm8B7UED9OVcDskaMCEQQ3hoFMPbtqNw8CBS1SrSLKjMiUCLKos36vE4mZMxD2nL3oadn1VaPU56rWjjlzcz0fRQINXrMd0kqsmt1AcuK/KC31e0i5ukakLh/27m8OaS5yaczuGXmE62OTJUcuBV8waDSqIEyyTJLL3l6hsMIakw6BAqBPc8ZwJ+BN1WiPK19LOi/nodIEFqQ5+oz+2MWa1DR/DRlKfpqB3SnjZOkFHJXO5n40E0VEeKqfA1Caxy6rVzX59GCpXYebb7v7HYq2MGAtQKxtjNzOUtv9SJ5T0g9hlcas6IomcBDRUxoMytGQEzUDGwZOBdU05SWOX8abmzpuW1YlOGRpqW2njPzKB8B6/p/nD6L68z9VQnD1T9ZmdTa5seesq6zlsTsNUb8bmvBYwqOmabANcEmVIEqbcriJ4VDEc0+ScgGx911FSCi84u1Do70HbCfHSceIJAak5OlDV7Bnhv1g0SjBLkqXJ+jqwOrlzC7frzs/O5J3V1dHRE15x0U0aL0BxIDRJH0zWasDXM/PX23/P0F2suOkdob0/vctR8w4T3ohk51DOf3CLunKPVS7ONTi7OVTNW4r1CahmLEK5BvIbsStNEi+wOOuTy56KREFItSTkkc6LJDZvHwrPBop/rrm+gkX3C32ETjwUC1z057+YKCIWj0lGWuJYPDOi5JPDkusm81KM2aRe3ws/NmBregATQLBBYJJEellaerW3anOjyfXkvEjjyGpDiS6Ct7FFFc5QRi4YwoatDBV+yhZMa6HhIa+7t65EuffKkLkyfyqzKtEzkOEmlfMCeMoI7gjlzyo7H4vW8bmsaEewazZrHp0xFUt9iURQLBRw5cghbXtmI7p5DSKvoKquAae/IoKMzw1apQHR7WydikVaMDQO9PVkUCzVMmkStWgbZfC8GhvchV8ohFk7I/ZfvRyA5PDqouJ5kMiVNsRU0HqQlEKglkB1ldFBVzqqtHUEUqwdQDTC/lpOXGkZGy4hE4nIapvAjmYxqen7W3POsYen1qNwVPEhlA5OLBNfX1tcHqdwftm57BY88+og0zjf//u9j/oKFmtzSkZc03sOH9uKuH96Jyy67BCtXrUJrhlTw2Vi9uhenLnorilXGwdWwZ/dmvCyQug21QDe++a0vvipILeTZFGLEGyNAuN86MyyXvezd+mOOtt5cCf1aIFVmRv7LgVNvnCSQappUm7M1gdTiVAOpwXQTSN2OWrUb1127BLfe8oFXAanOm0JlhdOi1s2T/Gf4bUxSfzVI5XkmUH/jIPUAbr/9A7hoyUmawjGDwEDqauzYznv0OEzomMtVVXvusge+h3GC1PYclgikXo9QcFRUajageU2pRUYtDlQzmsCGwmQ9UHs4hkJ5EFXkZJoWDEaxcuUGbHxpjwOpfH9zcVWNI5BqRVsDpJbrIDXK5j1ZWB6kuog6rel1KqMNNvjXCGliSmOw9Z/3AZk/ajKEaK5GvTxBiEnAuJ6wkSIQGCRTIufuLxsOcB8leLMpZcmc7F2jXTUxp4Tlspx+Kd3gOiV2X6kkhosGIC7f1QMrNixZM3sAS8d8H3nFdVtTTDEZi2pI8b15BxLE8bg7O9tRo8O2Eg+sSS6JHgcp3p9DAMy4cQSM9AdgTc59iK/HfZVrpDHWIEaZAG2xqGeZr8UGq0BcMKjflQSD+wPzsnPGNmlrbRNbiMaRxtQuqo4j0GT9H40nBFZZs3P/YrOztb3dJFO1qkC49r1aBYlkXDIRnr8YQWcmrT2O65qYRM5Lg+ecdTRBKWsENlh5XgiCBZz1vXF5PHAf5f3W2pYWeBbDSlI2TtRL2kMEOCUHtJqT9S3p1VyXY3Hu3W64JQ6zSyNoGrwei+d+Vzmp6z7/Vxja/Movg9Sj1kc/6PDKXLr7NoFUDzSOWpibQl/9999MkNo/0GcdMBm48KHjTW8RMKJFKLfUJpLKDZWzmoELm4zS0IT6VeuyU2vJP3wAWfyosxB2Y3F3IxRlTMSFKWyGMnJVNdAq+ofrSvFG5srDPDvrVjESgnEINvGwLMGgCiwaW2iyImMFF0/inVxZaBfLZvjBaZ/0h6QCVaRLFUDlpE+urvb5+eDlS0UrxlysCB/AYJg0YNNdBthdKVeRKVSR23sAw9t3oNbfh1QNSEdjiIv6ahMaT1Bikc6HJUyjJJkHCELJ4U7TIzfF8xNfr83TZNF1EeXAy4fETUhlkqLpaQOYqrPuaMGalPr/LQot35vaU9OjanNwWlJT+bgC3oZZNmHl53WFPP/dT1T53pw3p0hz5bUrWpC9gbGGzpT/Jpdf4YkmWqujoEqMLu0bu4HsUBGYW8FTp3I2NX7qkz/b3pyDsVEwBELllsuOpJmQeAtx/1qeleVpxLwPBZhEOTeqiCZk4wVkc5xi+ew9i2jxnUsfKC41VKWCMWpPSxy1BBGhmVIshXCUWjQuglZwEyxS70bQzsVZT4KbbAo/afLJc+ApKWZSLMDmFsejSjV3n+tzN+k9tMHQZZUGS44cpc27Po01+oqfvopyqUlnQM61jBhRFEapqtchyOQzxMzYEE3WEgnR92kmxHsz3daGUDqDSlsbMvPnCqQWMy0YrZTqmcOagfkper0R4wC4v75qGthao6sbtI4oNZV79u5RB5rNJE79GB2QSqb0nCb4uUJGzdd5rNN5vPbUNhuvPxFgl/mUVuq6oZjd/+aUrEmqn7hq8GfA2edeCgyzs1tnkVRFC6czMj+nrVfGBOFGrTiXclWfn91efu7hIboF96uQiCXiSMSS+l3+YQEi3b0cW1kEuqYG9cDqzLuuL6euMobzz4tJIXgOxCSQzwBN48jcsE2cn4E/T1AdQhgdHW1OU1RTkcA1ZHh4SJ+ZhRojdHi+hgYH9bosMLjWxuOcMpKem1DzgEZIvoOfzY7i4P79KpQmdLTjhHlzMGniBBmwyCU8AMRjQSTiYYFdvq+0wO5eaH72eZ2UwV0qC8TyPbNjo9i1cwf27NuOQongOSlzIzIBCM6mTutC50QW0jQ9yyE/zvfMoFqOoVIKqugiPbdUGcbwyEFJR9KpTqSSrdpv+Pn5uhMmtMmhejyXxdjomNaKWCSJTEsXqpUYerv52mRntKBzYhSRZB/GCz0CbTTTqlViut6VWgE9fUeQSseRakng3HmXNIHUBt1X+yCLKj7P0SiirZnXnaTyeq1d9zzuf+B+bN++Hde8851IpFI48cQTBcYTiQgGB7rxg+9/D5deuhTLV65EOj1V7r4epJaqbEABe3Zv+hUg1egQnKTSbEfmhDLrJo2yINqtzABdDjkLaaMDHk2p+/WIsU6jrke2WZPKG+qNgFQ3SV3hJqk1D1KbJ6lkkJi7b10648UwxxoniWLsNKkCWr/eUR1dadoxMhZPTVFG0DRNUv/fQer+BkjVJDWNYqkF9y17Dtu3jyGlSaqBVGbkku6rSapA6nzc9pHrEQoYSLWmXQQD/TlsfGknDuwbRTHPfZdUadJ8x5Buq+H0sxdi2oyJMgx7buUGbHpxLz5y26eAqoFUY8kY0GSiwVEglaAmN46ePbsQFUAtm7mjNl6fn26aVN1RDqzqHuQaIB05gVUZBQKzqHlEkNVE+i/3PJ9VTb2n7k23LUiGxamn65gbnZbTectN5r/5upO1jgY8TfF4NpmzSTHXXz+R8zF3A329mrB6t1utz5Iv8b9VAV02/zSsKVvsXjxpUW+2ngOpZALlYg4R1UqOicXfCYdRHMuq9vbO/bZ3lDW95Zqvpjj3KifB4zlU81264JpRmpMJFDiN9WZ1ysc2jxJGotGEjw1Y7glk3xTpZu68KWplG6jQa4CSIUo5OLhijVEoljE0MiJwydfmdFssObGfDCjyXCs1weW48zqpccC9gjQN1zTnXsrf9SkFbGbmCuZxYICe03PGTEYwNpZFIhFTDStvAzI8hCdojBYW7ZlNWPYx2PTkHhSKmvSP+MDixix9w+44Dnlcc73pwfV7VTjdivT8U34JPP6mv2Eg9ZcnqY33saqv+f/099ebpDaPhT2IJUh9U9x9iwUJuutuVp5O6vjzNkk1pzw9pMo7MvovHyiZIIkmS+M1c/YlpFFRWSqqK8ObiO6KetC1mARRFA+fm1oQXubpga9RmTipNPoEAaSBVDMd4UJD+pDdnNwcqVstm8ugslEdtZNA0rmf+mmMGX8UNQXmwyY6cslAKmmf7GDpYQzS/CIvkMLFjRsyqXcCLhV2gBiAHEaiVkOmUkOkfxQDW7Zj/MA+RLJZRCtVpBj/wKxAifqb4mTK5n7LB4YgUvW0jGcsg5NMKrnjqSDlNNkeBp0fZ35Up/zyQfE5qdIgELy6ItWLeAVGnf5UgeOMiWEUg3UcOa62DcBMi9Qvds69Wv/d9wmqlXHqNKCsneLhiIr2armCtta0gGphnLoV089ZfAyvF+l9vF4mhvDTKse1rAMHAw1O/yzo7jZ/1yW16aVNyfw01ECddRItpsXpMEVjNa2UsWutS+Z11Ab6DJyILiPHJluoFWPEAjWXFd2RTRUNcNWxb7j3spvHgzFKb1n03vEiqd0EqRGBOOpKYtGko9Lw97nJ8pwY2FADQdRoPxE26qPZWNmXgGSTW7M+dT0ntJFRZhofu089SFP3UaYENhXkz/BeNmqwC882nqtlQ3LTKlflIGsO3O58h0PI5vj8UZeTEhDh005bfTOgaUc604oSKUltrUjNOx5tC+Yj15LESKmgNUQRS6JmORlXM0i1S1Gn73ourgcrXAuYB7pt+zYFsvOHufETiLSk0gJYE9o761mXyVRCBRK/eH19Hpu9hQOhBLEybrNevmViNuKQmqm+deqvi22iUZYM1xSlYBNhNtlIV2XDixNnThwJjLhhkg6czZIya1pZRpyw0+2Lj5HsmHSsLGBYBB06fFhAi80BGiqxcGExMTrGYhGanop+NTqijnEiTtDDKagBetvYq9JikWrFzn1PX289D5vgkoCSn4HFF+m7bCYSTJI50tnRpgkAp6k8NzyH1Lm2pFownh3TcSaTZjJUKFGPRVBszQhO3QmOMhnLlB0a6FMcTz6bRSadkk51zuzjMW3qFMTpnlqjyy+no9agkSZcZn7WZPI5ejK8ExAva+0hSB7sHxDN9+ChPZrk8XjozlutBNS1T7cmcdxxU5BIhdA/0IvR4RwS8Qloy0wGKhGMjJCWlkV7Rxz5fL81OcthDPQT5LKRkFbxTXBJajNpuvkCtdo1JOItaEl2oJgLoqeH6x6BegYdXRHEWgYxPHYI4+OjyoVMJFrVFCgUR7Fzzw5FgUybPgXnzCVIBUJ095XBkDNO+jVAKvfb7Tu2Yf2G9YrMOH72bEWd0S2UumBG7PT0HMSye36ISy5ZgmeWL0dLyxREw8eL7nvqostQojlgiJNU0n2Xu0kq6b5fepVJKu99TmnZYDVzQAIPs4vjgunWZRV3tpY3f/16cO71QKqn+77WJJUgdVwRNKL71o7gumsXvyrd95dBqs9kbTJOEkhVx9gaW78RkGr6/d8OSOVUrhmkjiKVMLovNEn1IHUvWtvzWLKYIPWGOkjlofb2jmHD+h14+un1OLg3i1qV60gE4+MjyOaOYMLkED74oetwxpknCsSsIkh9aa9NUjl91X1h94uBVBMg1SepDqT27t7FNojoviHHxvIMMNsujgGpiharosL6g7UMPRQYTUVwRsYLwZIAmtVIBGqkwfK6yTyUBpiplGirTmvjmoNlY9A5I0sxZNRQD8kjwxrdZnSp+sqBL67DXL+4n3uDSK6dnDpqMEP2hOpdbvIhfS42IrlPso6xerqGaCxRN8yzBjasye3WS5sqQ7VGKZ93ZobWkOV6KVkEE3ZLNnCS+3qxKMotY/C4N8vFnj9TtBxzr2+1YYNF4xGo5fLjAtL+i69BHMD1Wswvla/2nIvFw+msQK0MG/Re4WjUDAgVF8QEj7ImlgL1NCKlZp8eNgXqesk4IYi0vGziEU2WAwGMjIzounC/5PWjnEXHSm0qwSb/LUr/iFFj5tDIST40Ye13pi9lUzmLRDyh2sjMVE2yw58njuH+zomrpGbypvC8ikbDu3ldi6RbkVlw6lFr3W/jLwSpg5terlPnXdXn6mndVA2Q6iSGqgNfDaRa4WtLcjNI9VqpuYtOxSf/4Z9+G8fxK19TTpMCqc4x1v3Xf1beUP7fPCVSmZ2adFCbxM6pWd4LL2miaqJ0Y3D4sQ+pA6ThMNCcDygEVEsVF4EhPalNTuyBs0mtn+Dy8yhqRh0fozDY5NDRRIJR1Cq8ifgaBEg2vVXBIdqvxc4on9VpbLUouhxEs+DhpmD0YD6sfOCINdhlYUHCjDvW/yyQWKQEK2VMjCeQKVeR3WG5qPHsONIEG6SDOSdbfnYvmhdtt8ziOiLaBR9mo47JfUqfM0wNKT+HdD7UsxpAtUBlm7SywyOzJE3+7O8Cq66AFqjRtNU5+h7jbCYYo9fiwkxnX1t0/RRVkyRHDdUkmJM+glROQwWWCLRsEsv3p2U7pyPJeAyjw8PSx+nfHVCVXyyviSEO5wJoi7zRb3kfeItx08b6CBZtRS7aQgHgmsT+shbAwIJlfPqptXdF5vnVuVMRZaBOFHN37nV/yGSImg/SmaqagI2Oj6vzyvuWJQidebnYEoxooSYtUtq+gugheUeLpTaV4ixRfdW1jas7x6LatLg8b9aB1zmX2ZEzN5JluJ82N8Cmn/j6NaO+jvhMUDcd5aaghrMDsTaVNpq2nxxqWq3c1MYfW+moKSfAKiKbG5f2lBslTWJ4TjkdJJjntIrNpaGxUWlUaSbR3taGOM2CIlEUMilEZk1HZv4cFEhnpTEP3YzZTeXz6BsujrZttHabEtt93rhO/vnlhnfo0EFs274VAwN9ou0YNdqYCdxECPI47aKOJZ1mZmiXpldez8MNzJ9HGdQ4wy8DrvZaflk3WrQz89KU3a4VryHNJnzn1ybk5kxra4flNdtE0zYK6T9zeZ1XArnsGIGrzxWlpp404BzS6VbEkow/CaG7t0exNpy0MjKAr0NtFc0++MxIExSoYTxPLawB13SqRRRovt/AQL826hQjZQIB0XaZkxcKRwROBdzVTbYOfSpp9OlcdlwgVK3CSkVUp2nTpmBiV5e+V6GpR4BmQCl1qNmd18SiaM6/nLaL2lWyGAD+GyewLAaKuRxGhoc06Tj5pBOx6JST0ZppAagZDRStUeOyRy3T2ZmSOXaAn5DzWYmoEMnhyCG6mG7BwSP7RPNMJjPItHYiHm3RtCIQqiKVjiAUYYGWl5aUGrrW9ESB1MOHDyEUrmD6jC4EgyXF9Bw+NIC+vhFMnjQNM2fMRKGYw5EjBxSrQ6pdayal+0XXvhpGIR9AfpxsnTC4FOVgAAAgAElEQVRa27qQygQQCA9gPNcvoMw9L5loUSMtX8iif7BH+8iUqZPxloVLjG6mdZ8gtWGc1DxJfSOa1GI+j5GxETVGfDwDzQMnT56EZIJTsoIiaB5YdjeWLl2MZ5Y/i5bUFEQjBlJPP+1ylGrWTNy9a6PTpJLu+1qaVLYsY2JaqMFKX8CosWCKZZrDWBSXSRmcC64WJreuuSah7TxHA1j7oWO/ZzWFjOT0b02gUbE9fA+CVO7kzSD1IZQ93TfQimwxi2fqk9RDrwJSzTjpjYFUZ57kIFPDxfjVIPhrH1P9pLiKzUCqk5dokuqNk0pqxvy/0X3343O3fwCLSfdNEaRSk5rGfctWYvt2gtRZmqQSpFaqRdz/wH8iV9iHtvZ8Q5MaGEOtlhewWvv8Fjz40xXY8vIRFHMtCAfSWt+HhnvRP7gL7V1l/Oknfx8XLj4Tba0ZrFq5HpsdSA3U6CzOfYcglQw2+ctaq5lgiet6tYzSuE1SPUjlbFF1iWswepCqxrVtmLon2EgbHR5UTZrMpBXfNNLXq/uT7vtyWHfsOQLImGt2qcHNJmXY5CtKehB92ZgzqXRadyllEvRfMN1jGjkHjOTH4qQmAqXSk5ICbWkF9BThJxUlmOZIDvBIjhMmFdfYP1w7pUklPZeNQVL1nS+L+VdYUzWTiqNSNh0rv1jLsLnIZi4ZLV5/ygYkG4WUfpg8jpnnBa35BH6SwQlwu4Y7pXRsAsZ4rqyGk/ymSvYKGZJk4DB/2EAoWUSsh6OMDuMxchrssI6OtVYzJhpBaSSi4RC/5+UskjLVCMTpnm6RTwTxGnQVCjaprlSRYIMvXzBwLckL45eM/mwxKybZU01DE9OSmV/x7zY9Ne0+zwe/R4oxJ7nczwiCPa3ZliQbEPFn7FqE1NgfzY4qopP1k2oDsQqOdQIGIpk2tC087beO59be/pcY2vxy0/s01hyrE101IymUc5fh/26AVGfHfGz30CvGm176zQSp3X29dTMhKxStYBT11H2xSy6qosCpI7e4n7MMU7tQLAo4qRRNwAmTqbspUscmjSKLhZg2r7EcKbpG8Y1ETaNgzmZGrdDvawJm01sWy9Z5scKqIRYPIBJOiXLCIomLLDfKaIydJKNqeN49Hxo+VCqoinl1q+T4xgeOplH83M6kR2YPVRYf7JqbGJ4FOou2fG4UMdqTt2QQGBjE/nUvonDgECZEIsiEg6iQ4iegakWvBx0Cvpy8Bi1ix9N0/b+T3mrRL06P6txjm6m/Jtx1AFX0X3fNnKGSUREdRdE5vJmbrzNA4sKj37GiXHoPTvL4MGpq6kyJ9KntZzXta6Kk8ndkjlEqyhK9q6MDUyZPltPvyNCAbNG5CHFR5ANt09aSddPdCdFDpMGfd6E13SubFTxGObuRMhuJ6Nxbd5IFlIWA+4fQU2/t41pmn6Iw3OJheg17Uw/wtME7CruBFmtP8gyx28h7mIs3HXktbJxgk5QXdl+tscLNlQZDLEJlkMObumaOfOFIXBNDb+9BFz5p7qgti9K92jscWzNADQFOkJ2u0t8P/K+6k01Fuj+G+rPp1hdPc/XW69rQpBt302U5HzYiobzuV1pO1yThPclJ6fDImI47RMBZYoc0JOovjzOeSmmjHRodRbaQRzSRFP2I1Eu6G9dicYwl4ghMmySQWmpNY1zZxNZFpe2GMpGb4mdUotaBqv2bB9D+eLnRHDiwX+6tQ0P9zrHV8lJJ2SqXSRMyOi4bFvw9Ajy6N7a3d2iqR5dTAjl2TZWD65td/l6hPsmdJ4EQHyvhqL989gnQE6K5mvmEnjfSGuvrIu8RpxVypljqltesycHngiZcOTY28jTlsI2XE1FOovlQsNBgZFH/wKA6yYkUN2g2DoxZImoztWVBaqbz6hTzfiYY5GSA/3tkZMgmBUmLcWGUDAsVXlc+S4PDw1YckJ7LZ0u6owIqpZKmp1z0Uom4aUmnTUV7a0ZAJ079lPT9jKHg5h7G2Dizg8d1PCq0yhX9nWB8eCwr6lgqntQEYHhgUCB44sROnHzSSVgwfy7aWhMIgaYbLjfZKhfXWLJ9yO4PM09SPm+5iIG+fhw6cBD7D+3D4FAPihUWXpxGd6It04W2tg5ND4dHejA0cgQI0FMginikFalUB0JBo5IxpiamnlNVE+zR4QKS8TZ0dHTJqCqfZxzPAHp6u7VXzT5upu53fj+XYxOTUw1OO5gjnUAtkEM0XkA0FsTYKCfaXNvC6vwT4MYTMZlS8TAvPe+tdVdYTnIsK9XlpCKkSRAL7Xh72+vSfa1YlcWwimjeR9SEGVOKMoMqensP4Uc/+A+B1KeffUaT1FhkNtY+348zTr9CxknBcM1A6sZmTSonqW0IhsaPMk4i9VP3tm8CBvk8OJ2m6Lh2LWW4o6ljo5DyOcYGUl2Mmtt3fvl7fsUjSG02TvJAlQ1Kvi9N3qiz4zn3mtSfHQ1SC1lnnLQVtdohXHfdYtz6x++XJjUcYY3TTPe1BjyvXz3yRsflN3YzEhJ9tckA7ljQWQfVRx1n45heHaQS2DAflRE0lpPKjNJfH6Qea5xEkDriQKpNUg2k3mkgtaOAxYsX4LZbb0SQILVK6mMIjz66GsvuW45qpQOJyDRkx2oo5koYHDqMgeEdaJtQwMc+/gGcd8EitLW24LlmkFq1qZ6BVJoTyStY3yOjK0D9ZrWEkui+u48CqfLGaGLh+HMm4yTf1KB8xgE5plAQHLF+pHSLQwzJxxJmNsc1Zd++/XrGmR/NgcT4eBYpgllO1bQWZh2gi2sf4Zrf39+HYCSCiVOmYLi3T2sw11zWKVybeMOwgcc9hOs9fQdaHcjlFeztPqI9tCWTUY00Np5Fd2+ftPiZ1jat8fx9AroZM2bgSE8vRoZHxfRjFnMhP67IGJrDSbLBAVGphExLGoNDQwJixmTk5I9NZdYkXJuianLSTI8/w7W7o7ND+/GYXOj5WdOapDKbtaOzXSzGPFMNSkVk0q3a2wgWCRTpAt/f249cPosZ02dpXR8dGdZAg+dXnjWMZuSeVK3JQGmcuayccGvPLqmmY5NbzWl6JsikKKc9iXs3rwW9FngsBP2ciHLN7h3oxwknnGCypOy4Jtbm+Ay55PNYuf7xD1+Lx9yeaVMTQ0Mv7sO5cRTzRdWZxAm8fm1tbXqNoeFBsZO8k7OVlzVMnzrdOG5Vc0QWV8/vVW6fimba0H7SGY014rf0v9be/iVNUm1JrSONhmdL0yTVzFqdfMxAqifXNSXKemHTMR+YB0i675szSc3jcF+3neR6/qbLJXLA01zb5GWrT64HwpmdGHi1TcOmVkZ7s3gQy6YUSFUxw3NHqh+7GUGM5uiiWJPGk1okmcNWuaDYoqINxwZjAr1cn83tkfRMow6YAN8MLLJZ6kspiubNTJDK3psVU/r8LvaFkwSjElMAHzTDB25r0rESFLiuHgMTSA/O0dHOxv+ctoVDNVQKObSGw5hKKsHOvdj/wgaEhkbQEQojTvDHE0Hg56zHy0WjmYqi7PJfdZ6kyXI3jqPtcuO2qBTTI+icKf/UNQO8LtFNMSXkds6+Kuw08bHfoQ5V76HF3Xj0fmJlJjr8t0YUtzYJaUBdH5vUaV4LfnYXyK7XcZNR+hK1JBOYNLFDQdgs4ov5cQwPjyI3blQN6SSlpzUDKS1GvDfokix9swTGRrGQrsm+T+DGTiVjOhQR5ICpFfzOFpzTK1+v8EbhJNWFF/suks9SM0qmWZZ74MPXLGoiZ68pE7Aiu4zUmpAxwD5F0CaiTu/J7xX4c6T25gpyXhX9h1qWEI9XvV9dN34eY9XS9ZJGXxG5IcvQx0X5cHG1qBh30t2UoK6T9OZJx9DISGv3zSE9mKQLKV/WUcP53qLEG0itGysJlNqzbADYhUAT0IYj2pgHRkadpjcquq80fo5mmqAGpVgSCAlGomhpzSCWME1imK6GgSBGaUZAk5yF81BpzWBU5mE2YSw7J+QGSLX7y3/58s/An9GH9HyWyzh48AB279mOXI7RHszN4/cZk2XPisA8dUdOKuD1mbwmjH9hfAtpyW2ZVulZSUUjsCPg89QtsQuEfI2JYAZK1qRKxMwAife/QBqbSppQO1t/t1mISu5ydKV3UpfdMnnFCtAaENAmSdYJjR94ftngKJToJpvVFJuFCif6/H02Q9gU4YdjwUGaFa8Xs1i5AfNtuKmyY08wymPnz7EgYOE0NDwqWpZM5wLAyPCYprCReEy5qsl4HGOjIypIxsdJ5w1h2tTJmDppItrouBgjRcoip2jSpCaSo6oVihU9D2J0BcNqbHBqzOeJm3x2jLmppKERiIYwPjYGarOYCXvqKSdh/rzjkEyIpuIKcQdWmxq6clV3eltqYEs0TDp0GL09R9ThrqCICs2YInGkU+1ob5skkEmKbv/gYRw+shODwweRL+QUBxMO0fCILrtRjOcHMTo6JOdTThAS8VZEI0mZmXg9N++x/v4BFTNTp05COpNUcUZ6GJ+vWISSlBjGNV0eRSYTRVfXBIwOFZAdY/FbQHd3N+bPmaNs297uXhzp6cYN77zmqJzUQNUov9KCc6/kVIY65Y721wWpvPbcqUXvd1pmMo9ULJeoZ6tgaLAH37/zu7j44sV46plnkG6ZKnffdWsHBFKLFU6BHEiVcdJ2N0klSG137r58Zk2TWsyzCGURzL2ZBinjktxwCsF73SiGjLrgvlpfrG3JerVB6esVdKKIutcRWOT+4n3p3SSV4Ee6sYRz931jILUsd1/WMubua6Da7ZkBOkmLbHkU0PZ61F8Gqa93IL/63+VaKk3qbwqk3oSLlpyCRIr01hRKpaSbpA4jleQkdQ4Y2UOQuuyBO1EQSC06kPpeIDCqfFw2Yp54Yj2e+MXLmDb1DHR1LEAxF8Lw4DC2bt2AzVuXIxLvwa1/ciOWLj0D7e1prFrxAjbJOOnPEKz9uiCVTCwvxfDJAK757Km/AeaRjwv8cY+l1n/X3j3Y8NKLWLFypdbQExYsxJKLl+Lkk0/Gli1b8NMHH8Jpp54mQPTKli1azxdfeBF27t6FlStXoLv7CCZPnqzs0qVLl+p5f+KJX8jllvmms2fPxr/923fUvDzvvPMwa9YsmZY9/fTT2LZtm9be8887DxddeKHkUE8/+SRWr16trNQLL7oIqXQGTz39NNa+sF6/e8mlb0V3T69+ZuFJJ+G888/Hgz99CLt27cZxxx2P2bPnYP36daojbrzhWjmbP/744+jp7sZnPv0ZTJoxA08++jiefOIJHDxwEF1dE3Heeedj0aJFaowpmmrNGrn2nnTSybj00ksRSySwavVzYu7wmMjC+cUvfoFLLrlEa+6WLa9g5swZeN9734d7fnwPnnnmGUyfPgOnnroIr7yyFXv27MYf/uEfioWzbs3z2kPe9a53YerUKRgcHBbLbOv2nVj9/FoZhL73fe/Frl17sGrNarSkUrji8suRbm3B8mefxcqVy/XZeH3e+ta3YsqkyTq+/fsP4syzzlJO7dq1z+PO738fH/3oR9Hb04fNm1/Grt270NvXp4bDnHnz0dbaquNhY7BrwgQcOXIE6WQLzjn7bJx1xpliUTH7duPGjdoTGB10+umnY8mSJTrmO77779i7Z4+xjFIpHcu8+XNx5RVvR6YliWDNJv7NINXXlZykdp585v/fAvAGfvt5D1IbHbPGb4mtUOeF1f+3hhIEqUZaaqZ7+ByeRle4+TO8qSC190gdxNkUznRSKoDVkTK6muhstmQ3JaA4mqyj6rITLPqmNH3cnOga7GmcLFi8M28ExUIJuQKnqyzSLePMMpnI7edE1Nxh+RkIUnnCOUnllEt5S46aKZpCLYRiic5kBEPkuvNzuOmvc0ATwHbFsCZtTktgwJu0MNOF8gpF6VbI3v44J67Gq+cUlWLqAGlyxTw6QxGkcwUMbtuOwW07EMnmkKrVkKTFtTpINmURLdQBIBNBmtBdId3OKVfUNkdDsCQX5tUaCPHFvAf/pttzmacEqG7SaZ0o93dPW3SUYNPaqUsg0ClnXjKMNUE1A5NGUe5AKosBAVS76tbFdJE0BLcMuo8E0dGaweSJExCNhkXXIZ2VDQAW2qSaWZKPgSG+ntzVtPGba7Qmp+6Lx2DNBJs6punI5vJweT/xi+eWz5dA5FFuvOQBE6Ty3Lpr7bSr9Smd9JBGnZa+QdNk02eaKVdBJlzKQiXNmuCCuhNNTg2sFp2lvWWgWnNGVFZR2hqU44CCzs2MTFo2Z+KkySnjfkJmPKPJTpyTYrIEbNmw6IOjJ4oibDTF9tSp8Y5WLXc/51Jsp9M53qoJ4qJvmkyCVCQ6LbQvakVZqgFjZD64vFSCDIJx0noJovj9kZGs1oJESwotmTQYjk5GAq9kDsBoNAxMmYT2BfM1SaUmlUWtHH7V1HKaYj0X7PbafVWnHwuXWjwU73XR5GsV9PX14vCh/SiXc7pv+TMsgkkL4n+rJdPbKCbARczwOrJJZveVUZ/ZTeUmxq4p/9vR0S5aWkL6FjpVR82B2TVO+Dk4QaS+hV+mWbLGkddGuyauU483XJh9pJGaQzL4sqmrp6WHGQ9C10Npn0m9IqXWhOCcuLIZwGeGrsFswlm0lpklkfVBcyUWTnKgjLjXylkn2mvhpW+qVAVYyWbhI82Cbd/BAxjL5TF9xgx0dnagp+cI+nt7USzm0d7eiulTp6C9tQWJaEQxU5EQ9UPMQOVzaK6Vuu+q5gAt3TGd0EumNeOUwJYQy1smFZtFSbVUQt+Rbjk58rxPmTwBmTR1pKR2NRoODd250b95r/Cccw1gIXNg314M9PdLD5lsiSMUYfZsEslEGslkK2LUJIs1kUexPIKxLLvuY3LbzY4VkBs3d8dwlPtcGZMmTUJn5wRUygF0H+mT8QeLFE3POV1RU1SiKwGxYokTN5pgJZDm5CAYkolYschpTAzplnYMDxYwNDCu/ZAXvmtCh6Ylw0NjOHjwEN5z7dVOy0iDHGOYBkVdhVJlOUkNJRNIdXa+LkjlhzMnZIuUk05a7qCkuUvsgt6egzJO8pPUdMsUxGNzsW4tJ6lXKi6LkzpG0Ly8mZrU1wCpFT6vEZlPyfed8gEtOZSpsEFB0zs+52zI8fviUBxF4X01QuwbqM2aQKoHjVzzHWWYk9RXBanT0NG6AEHSfTlJJd13mJPUg7juugtw6y3vR7k8jkiUjU8PUpuMkwKsMxwoPqq2czRmwWLn/fBGDuJ1fkayAe3jvwmQehCfu50g9WQkZJxE3WVS09Ad24eRFN2Xk1Q2JYt44IHvN4HUE3Hbbe8FamNylK1Uo3j88Rfxiye34bhZ5yKTPB6hQIv2+w0bVuL5DQ8j3TqIT/75B3HBBSejrS2JVSvWYdOLjKD5M5sIKwLN6L4Gxl9/ksqfMMM/yw6Xy7ebFJki2GbVzCXn/kJqKR3G173wApY/txIdnZ0CGzt37RRouvlDH8Ke3btx53/eiQvOP1/RUBtfekngiFFgjz/xOCZNnIjpM2egu6cbmzZvxiWXXIw5s+fgqaefUob0te96l0DNn3z0Y3KivfSSS7Tu/vznD8us6fjjjrN1av8BHD9rFq5/93X4j+99D4899hTmzZuDG264HhMnTcJ3v/c9vLBhA844/Ux84KabsX3nTtx///04//wLcfKiU/DDH/wIW7dvw9lvORdnnXkWlv34Lhx33HTc+sd/jO4jh3Hf/ferUfnlv/kbbH75ZSy79z55G8yZM0dA7dlnn8UnPvFJgT36OhBYz5o5C/cvuw+XXHoJTjvtVDz2xC+wdft2XHfN1di0aaOc9G+84Qbs3bcXTzz+BE5ZdAre9ra34+tf+5rANwH2u971Tk0xv/71r+GCCy7E/n17NdG96PwLcflll2nIwJg0jk3WrV+PZfc/IJ+Lv/jcZ/Hyli146Oc/0/77jmvegfUbXtD5P/64Wfo95rpyX7vllltx9913Y9PGTXjLuefhnHPOwUsvvohvfPOf8Xd/9/diSO3auQur16zB5i0v4+qrrsac+fPQfbgbq9eslhv9JUuXar98fvVqTJs6DSedeKLyZ3/20EOaxnKavG/vXq31p556Ks6/4Hx85Stf1uDlpJNOEi16x47tAuPvufG9OPP0U9GeTmqaahFqjWmq2EmZNkxYdPZvYBX41S/x/O1fxAAnqUetRyxNjgWnnk1oK27gtksIUu2Hjvqq6ygatEP/728aSM3n1c31zmU0Q+LUwWuqCMzM8dtNrhwF2KSQBig0mXLmaI5l6jqO1in1Uy9NQ6QPtQxE6v5oMGP4iFMJs6Q2AEMtnDNl8jEZAsdeL0oVpQNz0i4pIQt5RjKQwhslx5+FKYs5W9g0tbOwSjdtswmxgA7/L8g6mnrEsui46WiKKXCiruUIpCIEAWVEaHpSKKK9XEXo8AD6N7+CSm8/osUSqCajoy+XT0XUsIjlNIv6Bqe18vlaMg9wuiujeLFI4TE6cO/cen2zWQ+Ci18ReCX/Xs67sg52FFnTiHojGN2F0jtZZKjpEh0oFU/W6fAEcG0yJbfZgJn6iAUq7Z4DDQKcVgiRmpeIR1XItqZp2EKAyokku0tB6RdZCPNzNhxU7XVJO1URxqwul9Hr/86DoS6vJd2CVKZFlEJSHS1Q3ULhbXrqEkQl+iDdzIwUTK9KgGisB9/dMtzj7lc5KtskkU0OTpQKedJ7ORl1oEkaZsbKMKuQzrZ0AOXEyAySFKNEkyYTJ7pH2T6LUat5vglazayIE3jdi5JK27k3Zz7quJgNaQCJE4n6dLNOa7Yi308e1MTwBllOj6EmhgOk2rAdELKMYKP+6nUFTk3zIpqqazypIeU2fk6XaahAE4fR8SyyY1mE6X5Hqjy15JzosWGQiEmrQ2oPKVTVUBhjpA6R3sxczLnHo9rRipESn28yI4IoOcaCXkDnwabYTQS6unOetLr8f1U2EPIYGuhHf183qpWCjHsUPcPJNu8P52DL6aOiV7h+kLKdL+gecp0LCxjXdNTMLDjFZmeUYKk9k5FhECeupAbzT0uS9OaQJrTGCjCmiLKanXbYDB1M6+IjjvzUzzf8FCXksiwV8cKpvqJ1zOmcTTexTFxjSkYW0v+TVm/Uc8kUdP59k4Vrhd2vvK4yDXNTXa03bMYoq9RmMtRGMhuU8UEHDx3Gxk2vIF+tYO78+Vpvd+7cgfx4DhO7OjBzxnR0drRLP8pc0zAdqenoS60Vwbu7fpJpsMdGqQafL9cA8kutjPUYD5BMob3VzidNj7RO6XxYo4zrhqIalFVnZl92j1huoBp9LAp4j1bLirfZu3uXOuV8jjNtLYgn42akESWFmbphxkyYlETy8KAZiajpwkmvqM9hTaCT8aiePxpDsYHa09OnySkLFzkbp1JqajCjcGCwH30DvRjPZ8UE4f1BGhqbo9BxkP5HwB1GMj4R42NFhCIBtLcmkS8wG5DrcAr5XBlvu+gi3ZtBTVCtwOAfBfMEgoq0CqeSaJkwwYFUs0iv56QSxrjMZpv6mbeD2B3MMIY1TKWeCVZx+PBe3HPXf2Hp0ouOmqSufZ6T1MuRL3Fdq8o4acvmFa8OUtlEq/K1oziwvx979xzC4e5ujOfHJf+oBcmcKIrSfcK8uZg1a5r0jL80SX3NGszrqV7tB5o1qWZ2Z9NUN6kVSDU1J016arVOfOMfOUk1kBoKtOq6PaWc1K2o4SDefe0FuOXW96M+SRVI9fRkY0AoLs5C2LT36JmVv4Ldw2ac1JD3ND5507jY0599bWgW/Q5e+Z/zzhAG6QX0Rfe1+sDovjXVKlXEMayc1CO4445HXU7qBMtJ7TuMTZuYk7oC1dohfO72m7GYk9RkBLUgaYwp3L9shei+jKChJrUGNrkKuP8nd6JQpCa1iMVLTsRttzaB1EocP394PZ56ehcWnXIFIoEpqBTpoDqGjZtWYcPGx9HWMYIP33YtFi89Be0epLpJqlyKVYJxvSSgNOMkUd15DrmueuOkvbsRlrtvRVNURlnpansTGO1XVgu4PAcUVQeQiWBSiO7eXuzeuxcHDh3Atu07sHHTJtVjN918s4DcV7/6DzJwy7SkRCm9+aab8OzyZ7F27TpcfsVlWLxkscz6vvGNb2DhgoVYevFSLF++AuvWrcP8efOURfzwQz/D8ccfj2veeY3MQv/jP/8TSxYv0d97e3qx7N5l0q7+wYduFmB89tmVWicJ5GbOmoU7f/Bf6OntwxlnnIl3X38D9uzdK6DL+CiuhS++tBH7D+zHOee8BW855xzcc/fdiEdDuPmmD2BoeEhTT372L3zhC5qU/uhHP5I/Az8TJ77Pr3ke73//72HVqtXItGY0oTxx4YnY9spWMYva2zP4yU9+ognrqaeegk2bN+Haa68TAOdxPvroo5ok0jNh27at2Lp1Ky666CLcfPNN2vceevBBrFm3Xs3HC859C97x9qswfdo01evmHBzGilWr8cO77lId9/n/8QVseeUV3HvffWjvaMM73/lO3HvvvXjxxfUCkPR82L9/n8yY/vt//6wmnsx9pqZ4+vTpkpPxPH75y3+LU04+RWyix554HD/56U/xyY9/HCeedBJe3rwZjz3+uIZMH/zAB7WX/e//+b8QDYexYMFCeSn8/OGf488/9WnMmzcfTz31pK77lCmT8ZHbPopPffqTWtNnzpwpTMFJNeu0j370Y5gxfQriYUaFUeLlGY8NoBrNtKPr1N8FSCXdd/MxWNMBVJmTNTSpnlmoZ+/Wiy9ydF97eNwzZAvZMbjVF9BvFkilxuzwkSNOjG06VB9VoGLO0ygkgbTOrFGDPWC0SWozkFJOsqOosrCzY7SCQ6/vAAJfyzSuHpiRLmbvycKurCLZMllZaBwFlEUL5QNgBRg3qXA4oWLV8hFD6sKwUPBOst44xjvBWrFjkQYsGMugK2tRESqRQBjpWBLxYFTdzAKdFoOme0sEgz4/wogAACAASURBVGivBpHO5jCyaTv6N29FOJtHJhIF/YK5yLK4FKCWaWrDSVWXXwW5VEeWuUTalDc2cjlNKjJcdq03vZE3Kws1TixcV16FKd+k2cnXmR7xylif2TL4uPBL2O5NXfRzFjcjeOdzUUXZI2XMOpYyAXATLQNcfD9OM4Joy7RgyuSJ0kaIOsxIFSdeV3wLwULBjFaMWkqQS8q0gTo54klvbCYyFg8UMuBDDUcsjGrJqHIsLutsMZdrJSDq7lEDqgZWPd3eqMn25cGCJp/s+nOqJhdqUldzMkQQ7nSOqyzyCMqqwSgKFUivTIDKiVTZ3cMGAC32RdN4B1o09ZS20c6dOVEbODdNjWl668UNJ1MRc6o1oEpHbGpXLbRan79CraVvGNnz6KnM1PWYeUDdj7aukXSjWTflcOdGelUHsP1sQ1WsxZMQdPD5JzAihYZGETG6v8YS+hmbmvAcMq7CXLETyRaEGUlDOmc8gsjUSWiZfRwqrS0Yo0aG08FwEGWWXupe2bXx5me+hyf2hDMkkNGEEIyZ+wwO9GGwvxeBqtEJaWIgyrabMJK1kM3l1AWmMzN1POPZUVnm+w68VisfTcXnlFppmpwpjjKMTLpFQHXixC5MnTIZkydNQiadliNglPEA7lyzwcZ7xGsnzejMb1imtfZfnt7NZ4OAU40W3UP2R0U2myGepu+KLz5TBJl8bhUHRkd1UmidJt8YJ5b7ptteHVS3proml3C8PrOBUxL8+d+B/mE8u/I55MpVdEzskpaJgI9gfeqUSZgwoUNNqBjNRdjMoZsy9VyMySE1XCDAVn5lX/Pz8bMSVLvAay1NbGSWLBqgrSWDVsbu0BhDzTVXoLs1SZqiumu1Dsi5YlLLSxkHP38VA/19OLh3H/rp8uycF5k/SomHdEtRxjhY7IRkAvqsxgISwNP97Vw0ZZZizxtlGqR183zTVJAaNbk7EuATwLIZE4+Kpj00MoThsWGMjppRnDTRcpYv0TNNz34omMT0KSciFGKk2QBGRnpQq3HyXUIIGcQiLbjsvAutaeId2FUm2HNM9kaF60cigZYJnWibPAk1ylG8xtmtdTQO0yRfrBS7F8gYUQNNrJOi1o5gsILDh/fh7h99XyD16WeflSY1Hp2DtWsGcPrpl2mtCwSr2M1Jap3u63JS57YjHGIjmGyZGl55ZT9WP/cKdu/qQd8As4HZDCqjf3A/kskaTj55Nq64/CKcf/6ZQI3nscGaaaqOjkGivpp4rTlrk7uvA3GgqZB2VJ68JpDKHbk6oQmknmAgtZDFU26SCk5Sr70Qt9zyPlQqOYQjXJuPnaQ2gVQHNC0t2Zk8NoFU25Gav5r+7j4ntemSKakrYedM9456t1EEalGxE8j04ZpWZSyg5E4sPE0DW6WxZC2OkdEI1q07jO99jyD1RkRCExAMRDHQS5C6Ejt3rUK1dhifJUhdfBISLeavUCon8cCyNdi+bQyJ+Bx0dMwDalFUqzksu/8OlCoH0NZewAUXnYCP3PY+1KpZpn+jVIrhoZ+tx9PP7MHpp14lkFrMAWNjQ9j88ips3PwLZNqz+KNb3onFS09Ge3sSz614AZtf2oPbbvkzV/lYI4T3mQmMXESazBgJUiuSDfUIpNYMpHLlYsNGzV9vLGgNYbn8aj0NoMzrEyKzjvFx4xjLjuPAoYMYLxZFC12+YqW+f8ONN4he+3d//zXdz8xBntg1EZ/8xCdE392xY4doqVe+7UpNUT/72b8Q5ZfTRNJdX3rpJZxx+umSjTz26GPSjl577bVq6H772/+C3/vA+/He975XLtv/9p3v4sC+/fiDD31Q1NmNmzehr69fILJr4kSsf3GD/AYWLFyAq656Bw4cPIiHHnoIyVQLhgaHMHPWTOzZvQfHHXecgOPaNWuxZdNGnH76aapxSVvmHvP5z98uIHrPPfeIFUIaM2ucQ4cOYd7c+fjJTx7E1KlTcc017xRtljIMOujy+H/yk/vx9NNPYeKkidi1ezc++7nP4YwzTsezy1fgZz//mdZHAt4zzjgD69auxYITFuCmmz6o2/2Zp5/GfQ/8REy6q698G66/9jqBXzYuuNcEIiE8u2IFfnT33ZKXfPLPPomt23fg3mXL1Ai+5ppr8KO7foRNGzfikosvlkyCVG3ut2+78u2a5D636jnpZWdMn6Ga5PFfPIGv/t3XNFkmjnn40Udw949/jM985tM488wzsH79ejz40IPysvmTP/mYKL9f+Iu/EPOQ01EOUB762UP49je/Keo1z/f9990nh/y/+O+fxV989r/pmPlvZLzt3b1H++MXv/hFdE1o154Y0cDB9nzV+67BzEnq7wSkfv5LGNz4sh/XuEVHqMB9r5H8cAxIvdDZl/qCsPG7x3omvdkglY6S+w4crMNMbW5mC+qmKg6U+qGHn0b5XE5XoFi94rSoXH/cuFlA1OmITC/nNARu/2GRJ1qSihtPb7TXIk3P/s0WeenZCEpFZ+IfN8nVz0CZdezaeGdQM/dwBbGiNwwsygFWdap1RAWIuShWSd804xCGqcdDUcSCEU1/iqEACtWiCtlUIICJNGY53IPuNRtQ2H8YiXIVKRaxihIwi2pbPN3NK3Mcn1Zke6kpX80ogxNSbyJheahmHNTQHDZm8zW6E/O4nPbXg15zI3VZtyyYyqYBVSaUQKppPf2kVZBGLmXWF1Zv3pnGuD6+TQRVbFnZxK6xNJZgCHMEk7omoLO9VRMEaVz50EqPazRxbgY0YWERzSmr3HzdH2Mfm0s06YvsenKbIa0ulW5BOJ4QqEG5hPEx6uSoabNppCJaBN74Pq4s8NNUQ61Oq+yiV7ihO50v7yUWpSzceb/QAIjFlfR+osi6pgILROZtVWrIlewzyhlaBaAPfDVKrTZad9w2obMlwWd42b3nJtmyjXfuvm7qzQ9MSjSnqPqdMNkAnOwYDbg+1dZUyGty+XzYdJigUqZc+hxGx9fz6PTOvlOjgZSWJTdZde7WAtuc3IniSzBkk2ZSTbnJEoAkqQ+OJRDgpsPJohgO1sE2TW4UUZpR0Na+JYHYtMlIzZqBQiqGcYEqsvIDqHr7S0Vu+GvHtcM+M4GvRkrSJ7r7LVBDqUCjnF4BVX4/HqE+0lwASY8VZTkQxPDYKAYHhkRbGxkaEYVbRlzOpVHrEV/fbSqBJodrNrfoUE1wRrMrNgxoeNHV2SHwSpDSkqRRVBohugPSpZs0bWe+ZRIH19xzz793FVeOnDMvq5ffdZpQUK641EAqXzdIpohRoNUsdJNz5VITYPkoME+FduuhN/Srv774owbGqA9n54kT21A0gWK+jIcffRybd+xAJMkIiaBoz9Yxb9HzTY05J6cR/j4bKQSpBK28R12TjfeTDLFchrakIVrMzOFEzU0ZeFTRkkiis71d59AMrq154MG6Jv5uk1TTzLd5nf6eE0+6Me7ZuQu79+ySIR8bO6TbUkfJ21nmeJScqElgcROUd3jqq8zcCGA1ZZQCX88cnzd2zHWO3ZTccvnsYZYTqBwhSZ0uKxuQAJZulzT7UFOUZhp6xkhPriEZb8ekCXM1vR4a6caBgzswNHxYR5WM8Z7qwPmLzjUmAe/1eg6y7cGSGfCcMGapswMdU6eaa7hbXw18myZax+fivbQAuZ6F7efOawBluRT/4M47cPEli/FMHaTSOIkglZrUgBkn7XwJmzY+g4HBbf+XH9aNf/7mFzF3bgfCYbowhzA0XMTddz+Knz/0AoaGKMVpRZANvWIWr7zyHLomhnH2ObPx7ndfiiuvuFCxNmxRNX+9uib19UCqAXD/ZbIKr0nlmtcMUuNNIHUqOloJUjPSLfpJKmic9C4DqQRoBKnUpAa8u6/T+Aede4PezzURtMM7+YY5Afup6LEg1dmtV6PKGK1wCq0sb05DswiGuOZy/+O1TCJQS4I9WTnSxhIo5SmioNMrJSHWLK+xBgmkMDoWxboXDuGOOx7Ghedej2i4w4HUI9i0cRV27VyDSu2wTVIXn4hEi9GqBFLvewE7tuYQj81HR9sJbEMhEBjHPcu+gyoOobUth/POn4uPfPR9qFayWgsKhSge+tkGgdSTT7wCifB00Eg1O9anye2Gjb9ApjWHj/zpjbhw8QK0tpPuux6bX9yLW2/5pJ41rfNGG3BNZmswmAcAa5uKnMB79u2RmZJAqgOq/uz75q1vwvpZNht4bKYSpBIIciq5as0aLDr9DDms/+LJpwRaP3jTTXrmv/GNf5YEgeZGbFJef/31WLtmjeinSy++WJrQ7Tu241+/8x1pS88//3w8/PAjOHL4MG666QOi1H7hC/9Ded1XXfV2sfn+/d/vwJIlF+Lii5cqyu3nP3tEDa+bPvB7WLFyBXbv26vGLmUo3J+ooR0aHhZgfcc178SePXvx/e/fqfq1s6MTV15xJVavXqXP+a53XYtcNofVz63SpI/yhR3bt+u8fulLX8KGDRtw9z13C1wR8NFkj683f/4CgWfWUEuWLMWcOXOxbet2ZFrTcm9/5LFHpAedPWcOdu/ejbdfdRUuveytWO9ej01iAs/rrns3HnvkEXS0d+CG669XfXfv/wWHBOdMdpg3Zy6uvvLt0sAqCzUaEcPmqWefwd33/lgZrDe+5z3Ys28fHn3sUbFTrr76ak2AX1i3TnTdWTNnahBD06SFJyzED374Q7z44os484wzNW1+6aWN+Kd//t/4+t//I04/7TQZMpHKTKD5kT/5KM44/TRseGkD7vvJ/RgZHcHv//7NSMYT+Pdvfwudbe1qLtAI8r777sPH//RPNT0luH/hhXVyQv+DP/hD/M3f/LVoxxdeeAHa2tqxatUqPPbYo/jbv/0KTjxhPtKJuBq3NnBopKCwvhBIXfQ70KR+/ksY2mh030ZLz0CqAVWr9ezLsXu5Hdyy9IL6yNT/kP3X/eiruPu+WTmpzBXatmu3JllaOFigE6hIz2S5nXacLEitK20FmbswblpodvemHVOz2rlImZFSw6KZxbQVz3YufMSNgNlRHUgDHypw/PTVAVo+uKLyebqxgCtBEOeYQRU+mu6qWHdUHLkd2vhbm7ajgvoL52lxDF7n5w0y0Nw7LbIrFw4ofiAaADIAJlQCGNm2E30vbEIim0eSRQbzm8ACjtMvjSgNAGuqavlZBgJpEOJiVozMIwG2STPNbMq+TDdbpwv6286hMtORmrGL5ic8JjqmVUh9zCuHioCW4JLg1QhivI4+I9I0HgJPeg3TAEr3YURXh218VIdRyUiZI1DMZNKKnWFIMjdn0n19VpxoBtRvFooS05MCw+PnsQuMiXrqpusMqZYDc0kLGnPKRC11jrO8Vnm6hA6bgyknJTIn8mY7rkHiKcB+iuoNp+yYregzprdFERGYMtJjNGsTVATNpZL3qO7/QBDj/JlCSTpUNxwyarsbz8tkS3lrRj3nZ7aAbTs2D1JZNJuLrwPzzrTKpnBOy+QNjOrRMQQWZrJkoDUsQMQiXNNbvqccY3mPNRy5LX/YGUrpuSUq9vpUm7Pw84v+6wKq3ZhFdwi793y+uMGMjIwK9BEs0+CBpjK8O4sVRo1UEYqaLpIFAWnx4UQKodbW/0Pde4DpXZbZw+ftZXpJ76SHFBJgCYQEJLQAobgidldRBN31s+/fBfv+V3fdFXXXtqIIKsVKb9ISOqQX0hupk8n0t9fvO+d+nncmgLu6l8p+8YqTGd55y688z33uc+5zUGluQHzCGNSPG4NsLIKs3pTFLB0XH+GvdF281g2342sSUUlBXT+gmM9pXrKvp0dmY9x0CFL9Ak1AwQ3/aGcnenp6xaaRVVUwuDMyGixsmKVXQpnVFWff2SSgc7cYb5OYUlKqDGE5eptUl3OprS1kWUegnlloTYwjaZTEVPb+6rxYDqykvI7h9OujH3/gudNcOD+hHmNz95STB8mi0yDOLQNiFyVPsXNoogkDwiYbH5S0D8rbbdPU/ehHMSTt5vVgDuv8z489uQKPPLECsfokJp0wUWwAAZ9Z+Ru7HyVorgFVMqmMbbDsP8VhyQne3gPBm/YGvVUnwePaTll/viBX5BGUrTLjlZ9bDpMAk8hkdSM5vxWrYk1437g5ej6Wr0e3zd07d8npWetBmM0EOrYzqL5k8QCu+VJT2yiX23HWNDijoRsbQgS0cg9PyOBE55FfnYqBnXTvmm3NHVOfqEkg1tSBcGtH1sYQuN7zumlsaAcqDejp6Rfo6R/oxM49m+TiOaxtLOqSjZg7dYbOrwHUwYgN3qM1kMr51laC1FEOpJpbtGeIzUfC/a56d4Mg1fQ0PkTr9UDqaMSj5u47FKTudRE0BKlVHBFInTylBaGQOTr39hRxxx2/wyOPbEJ/XxzhEAFsHOVqDtu2Pov24cBJ80dh+fLTcf55CxGP0037VTOpryYd3b53HJJ9lfzMA1S7/o11fn2QymdxxknfeAhlRdBMcyCVct970Eu5b4URNL8fpNbMBtXcfr2ZVN8VfT2Qanui/mqeiM6vjLWwdYvAtFRh1iNQrBAYc16zDqjUoVy2sSvKy8H53goz59kMrMqYiyA1Em1BOpvAqtUHcPPND+LMhW9GNNw2yKRufAG7d60SSL3h+vdi8Vkzkahnhjdl7wnc/Zu12LE9j0R0BtpaZqJKU6NgGr/8zQ9QwUGB1DPOmILrPvx2VGkqFWYsiIHUJ1e+gtmzzkciPMaB1E5s2vw01hOkNubw4Y9ehUVLpttMKnNSh4JUty6ZwIH/M2dm66kNgtSO/XsR1r1RRqhcMrUBRw9crWhyRqemUh3AhIcCko1N2iNpqrNm/Trceeev0NzG6zOKzq5utLa340PXXov9r7yCH/zgB5pDZD2zadMGOZmfsXAh7r7vXq2z5u6dk6yWjN/IESNx9z1349DBg7jqqrfKEOlv//ZvBeAo32WMF6W6R44c1mPTmZTA6OxZc3Duuefjzl/8AvsPHcRppy/EK/tewctbt2DRkjNxpMMMTAkOd+3ajR//6EeKKnzXO9+FcWPHCFARpP7Ne/9GoxO8pMg0bt68EQ8//LBYzs9+9rMyZ/vpz27V+AWZV4LSdevW4tOf/nvJlDdt2oK6ZL32sNWr1+CMM07HSfPn4qmnV2Lnrp1YtuxCrN+4AfsPHMD7rr5an/u2225DX3+fJMMzZ87EHbfdphn8C86/AFu3bsVDDzyIiy64EOmBFDoOH8HokaNx+WWXY5TWK2scP/n0U7jrnruRyeU038qfbdi40UDqxZeoYfDg/fdrb/C52JMnTsJfX/Fm/PznP8e2bdsldz7l1FOx5eUtuPEb38InP/VpnHrqqdoHnly5Avfffx+uufZDmDRpAja9vBkPPfKQZNILFpykhub+PXtw2qmnyDyJaqu77vqt8sqbmhs1u8u9fPGSxZg3bz6+9KUvaFTopHnzMGz4MOzYsRNrVq/Cpz79GZx2yqmoi0VQyudeA1JrM6lz/jLuvr2cSdWI2RCQWQuU9LoOB1AdaHUg9bWA1N9QHvQNXYjfKJDaP5DClh07FfhtINUKbDnZUkbnzGrEAKiAsw6gt4Fywjw3OMzOuMsH9KjdM0yuAB2cvvB5gm7WtfaMDsTWQKRnZ02ip4LIManGKlAWa1K4YNV1mB2YNR6zRqs5syIfLepMoLwrrrr+1s+3jp5JwtQc5RxdqCJHy1ixhFYE0cyZpbUbMbB1F5pKFSQU3+KcellTypTJGFXPpopZczOBKkpcP9aYXc6DOqleTUJoLJl3SvZxNroW3XwqNftkS/l8movLM8InrwJbr69Fnwu7BT9bRqfNp+q/6z0e/zgDqlbUWO6cSdfsk5jrLovCESOHy1zFiuCyzaoKjBtj6GV1+WwOmVRGoJnXFtkZgeYaSKU80P4bu2zRJGcfQyYblpQ2jEImLxMTzklyllIg1cv3al8H3cwEXPw1JGabgMwYShbyBDOatczmNGsqgyQaY4iJJlNS1fwfZ08p8yXooCMr349AlJ+Nduy8zErY3GBhrVlPYy+UryVmx2Y/Ff3Dn2su19eSBv7NKMjmR2uNL1dg6pwNlQAz61Eg05vjkAF1EnManRnOcrEQbgZbrKprBfF+5nlg3JID3Jo/l1zKmgYEKoxHYZOFGWWWNRqVfGYgm0a2VEAoFlEwN+8/nhtE40B9PYLDWtE4eSKSY0chGw4ipwLazLv8EIG1RRzjNsQEXcyhbjzP7tvxYgZk19EOyYDI7Amk0kFULqPWiKA7LaVAPD+JZEIzxizezT2ZBjLmNk05Pq8v1fOqI3XTmjtpnq7jGSkRdNY4Y1jMIc/s30pJ9xDZjXhdg0AqjR+YY8p4AkbIcG6GXXJJwF0B5cPZ1VigOZwAF4svH6U0KP3ltc/7VRiT16Pem1Yl3YsmLDG1Qu1/Q4u1mtGUrWe8JikJtuOtVciC26tBvLx1O55fsxZ1TY2YOXOGjhkjChjYziInJHM050TtGlhRso5O9mxxUdbA5LlUph3fr/cB0Iwk5b5FOT7GwmEMb2tTMcDjSFpYbCZlzW6t8XP39johAdki82FT/Rjo60d/X58Kof7+PpO28jiGKD9lvE7J5q25bmi/sAgIrY1qZuqgIhSOSsrl9zNK0nh/M3KpqakJTc1NAq0+/oqMOuW+FhTv5m8ZYC93clckK6eP2bJuJp1rXaQe3Z059PSk0NCQQDhaRUfHPr1uY107QsEY5s8Z/6cDqRrhcDIOx6T+T0Hqvr2U+9I4aTsqOIz/+M4XccJkgtS85lx7uou4/fbfIZNpQSIxHvHYCLGEvf1H8dijv0Aw3IVpM1iAno7zl56GCnKvZVJrRdDxrr/Hg9Tjv/vLgNSsY1IHI/nM58AztkOlyENB6mCr3R4h5wyXAR5AoBIDyKYGqLkiy19AqZJBNEaXeWYFxxEMNKCKej1OkXiSFDKNoB+lUhqtrZbRK0l90JhUA6lkUl8LUnfuXo1q5QhuuJ7GSTMMpIaYmBA3kLoth0RsBlqbZ8rX43VB6kfeDlAKTVVZPvLGgFTmM0uNwnrFjNSG/vH7cl1do1xsqeJiXFqysRFPPPoktuzYJnXehAmTcOLcuRgxcpQA1nPPPoM5c2ZLRbJj+3Z5H9BtdufOXWJQu3u6paiZMHE85p10EsqFosAVGcSTTz5ZjOUtN/9YUTBkD2m2tH//fkli2bzl+n3CCVNw4qzZan4//9yLMg+aNftEHDp8CPsPHsDJp56KHTt2yOhp1omzBIrXrl2nr+edd57qJbr9JhNJnL1kiXJEOcLCGJjOzk6sXbNG7rXLll0gCTOlyJQrE7DyD9lfvgeuhevWrseLL61CaiCDhQvPwIwZ03SNvfzyJvQN9GHunDka73nm+edw2sKFAupr1q4VkfXe975Xc/rPPP2UssinTp6shiFnRMn2co9eu3otert6cM4556J9+DDhhWKlhO27duGl1avEGNNkkXUGZcqU0NIM6aqrrsK6NWs1u8v52mQijgnjx2HKCXQefwlHj3Zi4oRJ+nyHDh/Bgw88gOWXXo4xY8ZK1cIZV37u5Zddivr6JNauX4snnngcXd1dWLTodKs9g2GcNHcOJk2cJOOkDRvXY/euPTKvZM1AUH/KKScLKxDwvrJvvzAGjzfJE7o80/2YmzObqHHipFcxqQKpTc1on/0XAqlD5L5+BtVoKz/I5+8SA6qquK5905mv2x989U01FKy+USC1b2AAG7fuMBc5X+z7eTUVN7apG4C17njNJMmF3HoHRs1MKhJk0JXUsgHN1VIA05ki+QXFx2X4+c0abS6WzHXJHBNr8tnBaAcZabCT7RgIURcs6jizJW2hM0SykDM7aS5e1H8mz8aaFNeBBX21k+yNZfJkWIsFNFUARtqHOo7h0EtrUTlwBE2MM3eSWNJw5aIBRz+LKMDi5yi0bw1KGY1ZM9Ejo+W8dJWFF7+p0fXy2bFZVEmB+RkLNj9rc6YGXPlvMpJiIsjCaWO1QpXOnCoMKdkVq0sw6XI6vUDAmSsRQIVk9e/mVh2oFfAKB7UIcBaVRiVWABM8srC2iAxvHEQ2lYt6eiCtRYEnkKBNhjeOoZecm+ZBsQhi8ZiAjz64GCY2RSL6nAMDaWSyZPgIlC10u3bTOdMYsTeUW6pOHgTCej9uDtZmVbJIU6JH+S4VA4p8IAiNgIrLdI4yPhYQFRXQZjzk5OLufhD56iKGdM2ry0v2x6TIApZyrjYJr2CGd0qWYZKZJqmYdjLsWiaqk4paP8KaLeLbJNc0llpgmIwPTWgEOuznumbl9Dskj9Q12fwapONB4MZsMbFz3vzMQKrYf+WZ2r0Ti5MpseOdL5SQLmSR47kmM0r3bc0TV1EOR1FOJhAbPQJtM6YhNnIYMgSYDpDRLde7ORvY8pPTXobsWEJnKOLsYXScPEjtdyCVc42JGIs6x8Aqf5SRLWYZz42QxYDl7ZIxs3lFHXc3ax3hMaRmgEZYhYIAKrPeyNZV6GRZLqCYyyCfHUAhm3G286aKqMigy2arLRKmHi3NLWgfNhxtw4ahqaUFiaTFxJjc20xX1JzRvUoZrEnwBcwd+ygDK7f2+WaZVwXoWtC5smvSVi2PkpyE2Tex3Jycfct7xuTciomRXD0s58VDHUeVpUqZL+8JFhzMzOtLkf2jqZdlHWvGkoyqA6k87oqKUvONTU1mzZkShXJwXmOcp5WihdLYXE5uya00pKJ03LOkmiWTpa3uFS2RlGYTnObzGOjtA895f18v+nv7NOeeSXOEoKTHm4mYrXt8Ht2rLoDeG+OZGmXQeM+aUaZ0MeM8awKEQ2zEhBVXxEYcgSol3m1tLWhuadG8EpsIZpRlgJjXljG3dDmmA7HtM2xGZNJlHDrQj1IhgPr6BOoa4mD/gu+fc3zcppYsnvi/GKTSOGmbImj+4z8IUpmTapFs3V0F3H77oyjk29HUNBUN9WMFUo8eO4hf//qHKFc7MGVqAy6/fBGWX7xEyaB45wAAIABJREFUv/caue9xMOMPA6qmwnLtLc21D81JHSr35eP+p0yqB6nG7vkGvoFUay/bnyEtCjdUf7xYmc0ky6hVVi4zQjlvWub9Qsk5P0fO4vcYaVGNoruriH17e7Fz10E89vgTugfjdJ+uZNHSEsd55y/CvAWzEY8nUSxH0J8KY+PGToHUxQvfjEi4zYyTOJO68QXs3L0KFQdSlwikmpOigdR1DqROPw6k/uLX30c1YHJfMak1kEp1FEHq2jeISbWWi2dS/f6or655zHEAZnty3fUGY4cOHUYkkXBtT1vTEol6dPf2YKC/H8lkXAwo597pOM5osngypnVwQHFsATGlHIHg+kMQReDKfYbXRqp/QGshGTmynMz5HOgb0HPzv1Mu2tDYDEZ1dff0SbHhVXaMf2lqacbhjiOqf6jIoekmmT7mkXK2lIt217FjWndo6kcWs1hg45RKIVvD+PoEyvUNfP2c5kH5c2aCc4SKpQej9RgNyLWL+xFn42kexeuP/gYckeP1m6yvE0FFRZXPHmWtM3LUKMmc8znOsYZUZ1Ipx7WREWZU8nFtqxSraG1pU5OYnzVenxSD2nHsqIA7L2p+Xb1mNdatXae53r/9yEcU+WhJIgYMGxvrkc+k3Mx/2Xw6wpZ/ynM6c9aJ+vz0D+DoIhuso8eO1rF46aWX8PiTj6uWefe73qn4H0qfaYzHuoFrNFlu1ooc1eAfAlFG0nFelTmpJESoatJ4VCCoqLr6ugbVCRwTsmQMT6wNNU5iBM3841a3P8c3q693OalDBL9W41nlJDLLKu3aV/W6rzuHxkmv/ePnT/1/GVowvlEgtaevH6s3bbFi280/aZMX82CFBu9+AhFeOGZyZJuJGLcwTyK70M6gQvNSXJCNvTJgaDSJbiYPUt2spkVmWFyBntXNiZkJjeuUucJs6BHVpuGiYwjaZHIjoGHznZJ2qfjzUR4Wg2CyOzdz6810vHxWchMDtiw2DBCENCuWLxcQqVQxKhxBS66Evk1b0LF2A5IDGTSH+PlZKJcVgUFCQMZA7gK2zr45N4oVMaRt0TEChbbhaQzPfS4VomX7jGJiaZyicOaCCmoyMQTnZIP0u/5oqfI3BkoFpYqxikAhmU4z7iFItagAm2O1f8u8yTsA0zjJA1h1J4zlo/kPMwqbWxrR3Nqsa4CGDyYhtuxTmxX1548SpyrEpqazxqYyJ9J9ZjGevI4Y7xEjk+GYehXs/F3+I6zookw6h3Qmj2yBtt8WR8RFRD4JitixY25uonZc5SJsA6rGEpZKWoAEUB1TW6wGUSCio6t1ICzXT75GpWpxLDoxpoc2BnhIB9fL362hYHJpc5M2kEoGzwMUrzH3j1OH3KkwBll/J633zJjeumvO8F6R14w1Z7T08NqTS0sI4UhUJgU2b2fpt4K2vvnkS3GtYRa3pMgZN+9tfRmCW+M6awJ8N0ts6wFdaSsCqIUKrcaso18sUKpaRYHGS4k4GiaOx4g5sxBobUKGDBPnimSZYcBm6B9+Jl9k+KLDFA0+0sGuRYKc7mPHkOrrlSqAmyILAgJNHiFusMyCJMDgZsTPIEaYcl7GYEgq7WYMJRBwLqpcP8i2uVlv5jorB7RcQD6f0SZZzKcEVsuFrObDCEC4iWsGlU67cttmFm5Y8SItrYwZaZE9PgsUsqwEsXSdpZTUYroo6bVxBspkedxtrtiAu/5tOvRaLeybhV4GYaDVS3+taK4BWT/v7BtMft1z14NY+EBIbDmvHTLlnAvP5HMqzhiWzplLAnA2pjxDyU2bf3VnKeaHzS+LlZDpVqlsUV1qchpIZYVUKhKkAA10ya2vRzwadUw2142i1hAWITwP6YEBMaWUsHV3dqG3p0eFCkGrz4vW/eUyQLlGc/11Vgi2GrpGgB7vRyLojaqCzkz3+Ff3tT5PCOEgM7Qt+5bddUrseVyY4UeGtaGhUQH2bD7w52x6GLB2M6QVsgZ2z7Jxk0lVcPhAv1x+yT43NNahtbURvV196OvNKupm6flj/rwg1c2k2sT6HyH33bPRGSdtRzVwFN9xTGowVDwOpOaybWhsnIK6xCjJRXv7OvHr39yEUKRbIPXS5afj4ovOBAJZB1IHyyPXhnbLweuWTa8ppPQoqZ64LVlAvcCjujwepHJl4p8/AKTKOGkRPnTNO153JvX1QapbuIc0glyn+FX+vmT8GMXDpjmvScbYcFSFzA3XU67hbPJywyI7ncXGDQfw9MrNWL16C9K5nOacS4UUCrkejBrViPe85wqce+FZisXIFQPoGwhi0yYPUv96CEjlTOqLDqRS7vseGEhlB/ePBanvAMoZ1TWDTOq+v6jcN0L2yu2zpkty+4YrxFWOu9EZU8tYk5V7IiNnoomk1mn+rGYyaEWX1jHbq4Nyglet4xpt1gS0+ocVLL0RFE0WtmYVazPNytPY0KnDCHYTsYQyTLkW8XVLVFiwCV6GGFCutVRDcb/iHsqcbK4xGp1xkWn8SKxjBCq92Z8SISqKdaLah2ssG4hq2LkmOPcA1eZUfgDKqOb+LV8Cvh8pPqouzpG52652ki8CDSKLkuFSkuub1Py5HPQZs5hI6Lgx+s1GuEIiEvQ+QlGE3d4mw0U2rcWcUp2WV33IY8f3Q7aXOaV83uWXXCIgyc9snxfK6i7m0lbTOr8AG/NiPBvBcas+A/cdqwetCc51fceObTKk4jm94orLdXuyeWEeOXa8eJHE4gn09HQLyLN5IWNDsr/c+1hLaR82tSbrDJIkVAKRQeW14sfjB/ddi6BpPfGk10GBf9ofrb7+i+hxcl8ti76gdEyqr6e8ikpHjtfR7wOpg79gb7RW4AJ4o0Bqd28fXtz4srmISvLoC2tzzZQxSpkbekknz9wrbfnnyZe5BmcwnZlLiTORLtPUZI8MErcFhUWYirka9rRi288KqVitmS8N2bDc71sla/+nC9VnQoopNTCtIo7rjivWxHA59lXmGU4C6o1lvLuwSeoo/2MBzVkRAgKb5csW8pIrNEbCGFkNIdnVj/3PPIfU9j1orQD1Kt6NDfAsgwyMnCTXmAZjb2xBdG/CSXFrQFWss8sl9QUWWWIWzTLtcY0CSXxttkfcDM+TOy61uVfHgHLuTawoQYxn7vx8ksCdi6TxC7GXAlPu62JorN4zeU0kEkJ9Q1LOn7Ek4yyMuSCI43tSq8GBVJ0vJ1nkeaBkNyfzI4JkMz3iXzFc7CDGKV0VjSJ2TsyP7OopMSojnckhmyeTOjgfKpbKSTl1T5n1hAE7AgAZTBlTwnqfkhXOGVDGWyXTGjbnXgGsCk2S6GhbQoGHN8jrl0yhk2w5GbOOt1trzOnV+CyTTruYFxlOEbCaKYsHrQ4vu9nYITPttY68PYfev2taaO91kkjNJDrnXR9dwtgSiSb5e5pf5bwd/5q7qX8+PYuaDU7n7WYcdV86JlUu2qq3yS6XBGS5+FssimPuyJyiijQ7uTTwkIKCM1VVZKsBFOJxtEybgtHzZqNcX4c0mzfqftsgv9YPd82a1NgO5qAMmHuHsQ9q33AeiSA0l0dP1zFkMymBB87nNNU3IEbQx8xOsnjlEpqamyUD1lwtnaMFnFyes0ATLwlrnHlJeC2D2DPXilHJyWGSf6vlHMqFHIr5NNL9fZKWEsiymGCUllQdZJM1HmHngpt3JBpDfV2jwCpz+GiC0d7WLkOG+vomRONJsY58n8ptZjQNN9kSZ89s7thAqi+mrMDyihZrKLjGl7v+bb21NdLft05Q4ZpNFnNjWc2MtTB5rNyz2aQIMIe1gN7+PnT1dGtz5j2mbjIbX2SlfeSSiiiqNMJq4MgrgMYlLI5oViZFi83Ek+FgY47GVI2U4cXjtv6osGQjgntHUfK6wwcPabaYrAUNOyy/mDN7tt7Z4aCCxOStatrUTMEG9xHlrlIaIeW0sae8Hnyj0prO1swpMWO7bAUSC1aCUGWsVpgvS6Y8KVaV0ncCBAJUFj0sdqS8ZLEWjYmVNqaESvEoDu3vQzZdRjwSV55wQ30d+nr7UcixkRrEkqVtf1aQyrl1y7f+40Dqnt0bsHnjSvT2bgeCnfjOd76EyVNaZfJDj9XuY8ak5rLtAqmU+xKMp9I9+OWvfoBYoh+Tp9Rj+SULcfFFi1AN0B3WnGn9H/PX8t8P5SCtELXH+tXWfstAqrXQLJbFsZvKlmV9MZiTCsRRYQTNNx78/TOpHqTSOMm5+5pxElVBv49JfR2QOqQZOvgBuSfSvdcPmLMwZqMsjlLRxmPCUW8AGMamjXvw4vM7sfrFPdi+4xAmnDAZqUw/jh7Zi/6+gxg/rhl/8/4rcN4FSxBPRFGqhNGfCmLd+sP4iTNOGmRSHUjdtRqVKuW+7/49IDWLRIxM6oya3HeQSc3hjDOm4rqPeJDqZ1LJpP5lQWpUATm213qQOhQYaP9wHgKso9gkonM8De64Nwmc8ZrRuBAb39zfrJllqqZBBRjvfbKFvNpktBYKKntbzTqVb1Zb8BrkXsOaxogKG0HjW2Ez0tY/yP+CtQtl3uFoQjUB10quHVwrfKScgSy3lrFeyRdcI7PicrAj+p6jD2zqx6J8jcHoLiMSgqrV1VxU/ntJwJzrtil/OLdLRjUvUEaSiON9lllvr9MrdpkZ07Y+8thyHbYaMGJRgxrV4OeMijFWtjhrfu5PMjODlEwEqFZ/OaUEa1JXszHD9Fhnp8gXSm05wsPzYE1jjqyRYOF+SMBILGFbIc+hfE5cZBvflxqNrlbl5yATeqzrmM4DXZPJblPxo+OrdAia6xm+6evvRUN9o/AMmwexSNyysBWtZuogPj4ciyAzkNY5t2i84yOn/PVIkNoya15tGfhz/UMgdahx0n8JUq2O1PJ57dLFQ83n/sv359nUNwqkdvX24fn1BKnWhaCUSR0kJ2dRkc5OP2fz8nndnIrvcEU4ixUVO84gSWyEOlUmg+KN4gt0L621EspoaJsrHZK1OiTixm9N6sT7WRvtaVaAafbJddF0cRrK9UpRxyJ5o3i7uH3AuZ5RDX4CZW/4VBL3JGajVEGBgIXGOQV2gKtojUYxhjlie/Zj94qnUT3YgRaEkGTBHQnpZmTWHoGqKZJ8rqkTCMm8yAE3I1PtvbrYCq5tZBvYHRPDQoBKYOq6Zd6kxLZHZ35UM5o2wGNMn/13GQxwJlJGIl4YaI6pLFoV7+mcaLW/eqAlkOIcUP1e7MyXIhF2/kyGQXkuF22bvzMwURtydedGBjQONJbzZBYytjm4RYwLD+Uu4RhnLM1siiYRBl7oWEnQF0EuWwDnpwkeeZ7pysslj9eeX/BUnPvmhdgxY5rFQ8oErCpmiJ0wAlQaJfE5ipUgcmRqi2VlUCrzUeyDm2FVQeRljQa0/F8dPyf+MpmhD7R3IJVZWroerFBUE8HLOmu11+DstO4VOQw78sxJSURGaXUx469Bp2uWP/zeNgGx/yECBIvF8Rm95qps0UzsmpqzJK9q586rKAWLlOEaoKYSrDNMVlbfSyHB5k0AhWoZGYI2urOaJRYKFSDNY0fwOGUyWqZNRqCpAaVIyKJ9XGNOmxuvRxm/DGVPnKjZgRYBF149YmGBMueI+3oltSGbL5DaUI9ENC5DI4IYSa6amrShZfM0JSFItTVJ57pYksRJwEkgzblD86tj16T4IEtcyusv51AZnxGqlmSUkBnoRz6fRrVkjCs7yFwfCZJp50+5E9dK2wytecb/sdhprG9Uh5rOiE0tbWhobkXLsOFI1jfofEXiCQOqYlhNpq/35UyD+J5tntS686ZC8WW8NcC8sMf37ozRZMFmgMCDXHWImfXM/5H542uw0FJeNHT8jnV3g+Z6xlSSKabigcZlBLrGkrJgiUcYm8H1lfeKUzVQwsgTr408oPWM55My7fpEHAlGxXiXYLLW2RS6ujpx6PBhxaKRWbAIMsvXNobTN3BcM1SxHAagtbQ61Y12Au4lTmmiAkNFTgUFrj9uXEAz2TQCK9Jlk5Jky22kZJ97omaUaSoo920CV5tTteaYmZip4C0UpdDguWtpb8ew4SPQ1NiMhro2dHVm0dU5gFg4gfa2YXqedCqLatGyihee1fS/E6TuWo9NG1egt3enQOp3v0uQ2oaQmL8Iuo9xJvVRZNNtaGmZjmRiFCqViKJ2fnbrtxBN9AmkXnrp6bh0+WIgkEFQcSuDf45z95Xds1sUhQS8lq62CVnloG9dNJ0yZYeCVJ6/4yNoKi6C5vWNk7aiSndfMane3Zc1wKC77x/MpFr551IR/D3Ja41MqnM11r7HcZYECgVTSDFfmqtjIR/Aww89h80bjiCXJtMWRWNLG451d2DrllU41rkbkyY14x3vWoaz3nQKEnVUziSQSoexetV+3Hzzwzjz9LcYkwrKfY9g06YXsdOB1OsFUqcj+eqZ1O1ZJKJ09301SD2MpuZXg9QQivko7pPcl+6+fznjpBiZNW8A6QCPBwU+GcI8PGzcytY/quuobrAaQDJ/p6riukg5KndcJQZIaRZU09N6J1ZD2J4ZRWpgwEBaOOyAS8lm1qMxZNJpi8dyo2kEfxw9IYAjiOQoTLFEJrGKaKIehw8f1lrJhir3Az1vNKqmHPdgsqsEe6mBlANeVu/ytbiO9ff1IBIOIFmX0PrL/YYO41xbEnUJ7UUChhyFKJXVOOMGyDgekkfcr+l0TEaYr2cEkjnk8zPJvVxAN2z7ZskamFy7VQdIucj6MSQQSLkz2VV+Dhl2Voy15Lqp51P+tSkvNacrB3Wrqfg7vA/kGeGc2dX0lb8BncSp1MqZf4ar2YU5pNyxJiLXYT4ZjwOl0GZqV66lJPC8stFpcYpBc+AvVxCNR5FNs44pyGeC74vHkYCeUWP88GzY8ueJeBLxhiTyqYzOC5/TgP9gE80TcpHGJrTM/POD1DX/4JhU38hzPhUeHfiV1vCOrwwcSLWi/7//4z/glLnz8PFvfPu//4U/8SOO9fbh2bWbdOIUf6FuBGcL7aYYysKo0+4YVDsvrkMth0q7IcRc8RYIsKscUZfILgqTEbCI8F15H1qvwrc2defcgP3xM3xacwgWa+UGlf0C5fCgART3xxGLrgj22ZEOpGr1cnNDLuLGFjVz81S3vVQRYOGNzIs7EqiiJRjCeETQs34LXnnmBUR7+9EaZjYq59OAWCKmgGUGTnPh0OqiHFSTFnrWTXO7zNosmsmUSQbNcETHWHOndizlTuzngV0X8TiQ6s6DoI2TvRqzR4Bqiy8NSBRzKimzRdAIo/F9OoMTPl4Y0f017e8g682f24ynFYVckMlmEfBQFucZQxlusWhUgT50xihA/xnk0lkVc+xecbHkvESUixsNUojSdchsQ6exC0FqOBJHJpNF30BKtvw8zVycbAZsUHpeY6hdo8NAt6E9FrsEKz4HmIwjeTrmgNLvJ1u0HE9N11I2LnrbxdxIWuaMqFyRTOBkUmnPorqNzmXP8GXFpKr5I6/rmrTXzyjbvT84b2oLi60aIsNcV8y6s1yMCR7cvSZJCxlQ69ErH9ZscsyX2dV4AqrOREbXB5sWnOugAoLdQDaRHHsqdtNOtEn6XWSODoXmjZ20NAjky0Vk8lknyyFwoM18EBneV80tSI4fi/DIYQi3NCPSUGfgR8DQjIAkCR+8SYesJYP5sZT4citi7EGUUp8SZ5v71MiJx6KSWNVRShSOaKOk/IfXJllKHi+CLEn3ladsHW7mqRKo0hGW15/N81jTixsXM0i1sTsTpQojRdh/L+c1013KZwVSOa8dDZVtLiiTUded8iAWKwTL7L7yvqajLbObuXFbV86YR0p/KT8LRONoGzEKzS3DkKhvwMgx49DWPgzhCLvPZr6m68HL+i30tPaedZm4+9I3u0wW5mfmzDzIr91+3bZ1nWiULLV1hL3XgBzV1bypSPqbzmb0l11xvp2IDLRMIaMuPF2A+SxqXNqIhGVA8lq1GXECVBV8wYAKnQbG+CQSUoIUclmke7vQfawDnZ0dYlAZKUAHaa6rvG8l/2Jx5Zh3Sc8kL7MiycvsjF1zHJyb3bc5cTN/kqKjWKwZqcnp28nLlH1coYENCxx2zl2zyEefuSaNGrARmihRDsxjERGjzhmybC4vANvU3ILx4ydi7JgTEA3Woacni3IeGN4+UtcB5/M5txWNxHHq4ob/nSB197oaSA0Ej+E73/0yJk92ILVqIPW22x5Ff18j2tpmob6OM6lRpLO9uPnH/4pE3QAmcyb1skW49NIlqFT7HUh9FZN6/K49FMJ6Kc5xbKo3VbPoF9YDznFXTKoHqfKKBkBG23JSXwtS73Luvofx5isWvyqC5r+bSX09JtWBVK7BtfxxzoJzV2HtxM/N+5dNv7gccbl9sUnL27uQD+OOnz+EQ/uLOGHCQtQ3jEF3fwZdPR144fnf4cCBjThhchPeetU5WHL2AiSSzKuOYSAVxOrVDqQuvHKI3LdjcCa1egTXS+5LkFo+3jhpew5JRdDMqLn7GpPqQOqiqfjwh9+JajktUFMsxHDfA2veMJAqJvVVNaB3O+eaxKuB6y8XTzGTdE535oj8rzRE5PpG/wA2wriPcO1m/cHmJ43iaNJIxYM8C5waiWs871utCy7SkPsIgZE58JtUWOxiNCoTJDJuzPCU0iIUQakSwEAqh989+igamxoxa9YsDB8xQuZBvv7jPk6QymYrx1bYPOM8KvdtGvSxtuzsOIpIGGhrbxU45FgEG3uc4+RcLNdc7vF8vzRWYoZ5IxuhgaCpQCIxrYP5rM2M0mSK9TrXdn4efojDHR1S0/BxfC4qSDi21dbehmHDhrlroYAom+LVquY6CfyMCDbGleCWayT3VGILNjhtnw7r4vc58FIk8TEBA8kmsWWcm4FU1oS2X5MwMyUMZbr8yvdHTMHzwr2X8WnGLls2N5+PzWO+L37P5yZDzT1RzQA1lmwUj7UpQSqPI3/G889riq8hD5hKGW0trWo+sHHM96K7fghQ5feRhiY0z5z7J0Zrr326V4NU/z68LevvB6nnOOOkISTBqz+E/2AeeZNJfSNAanffAF7YtEW6bt6MNrPFgpQgquQ6IdyQjU0hG+TKJjcr5ygev9FLs04XWdqjM1POZpf4/B6M6oaO+K6IsTNiM/2cndXu/mUGKaUaKD5+UNk/mESemR9Z6e8LtVezph4M2LyeHmlf6Yhr+lQVtSxaSsWyiuIQ5b6lCpp70zj0/Bp0rt2AeDqHYfGE5j45n8ZiPxah45dJxSSJc5JCm38z199CnjMmxuiwMJbO35kByQRJ0RvORcllsJnMzbFRfFLJ7HzQvWP25Bprcg99lTzPs6uDplDGknrS0xn4CKQ66bD5wJuE17E0KkC1LztzIIEvm5ujBFhzmG4e01xjbRbT3DOtaOVH4udO9aV0PbBzlUzWiUUVq6eV3BoSLBIpU9PcTjCsedbefv4eu5LO2ZDXqSSSfv7ZPoOXIwpwVY0lEXDgjC+bMKGwzJHyxTJypRJydETWZSxYC8pnLe7DMZdymh2M4zFeTFjOzQK74y7WdNBQQ5+fx0bST/d8Dnsar+eLGk/NuozTmnrTjMB0L+oz+6iPisyNCExNRuPeO7uYTi0ghaMDCpadSpBrslubtzGJdZQOprxPo6Z6ULakw4+SNqnr7KJBjJ7ScWGmMIELN27eb8FQDJVQFMVEEqFhwxAdOQLlpgYEGuqRbGnUOVbTy7nTepWvNjTdsLx5ySHbvLRd2wSoAcWWJKIRdhqQGugTe+njeLiZsHDiRsNNkkY3ND8gQOXGwvuLTJhcVwX2TeURIUvvuqma8HGjAOq865iaEQWZVG6UqBRVHBQyKfT1dqMuHkYszPmkDNL9KZOyuixXXgNsCNG4wkw2KAnmOlJS0cAigOCKbH06X0QwlkQwHEMgFMfwUWMxesxYtA8fiWHD22XUo7nIiAFxjRHwPlLUlyuUxb6zAcfmlstj9nJqMa5seJlc35yj/WOMLVD4A5tzzhhP81PyDzCpF49fKpsRoyo1jUZCDPSZeRPjt2wGikDS/hiLL6barXEEqnRErE8m0MzZzmhMphudR4+g49ArAqkDdPBNpwSIeY2T9fDvh+Zdmu8mA5JjcyCr16TLpO4vESUBM4tz5kvmfj7Y/jFgXVXRxTWH14M1JWxMIRiJyeBDazIHODxjU1PeWH41X4zg1OS+1k3nrD2zlvv6ed6zKjJPmDQd06fMRrkYQrq/gNaWYXKj5rHkuUwm6jD31Pj/SpC6d896yX17enYgEDqG73znK2JSg0FeZyEHUh9HMT8CjY1TEQ61oVQKoljK4I47vovG5jwmTIzhwgsX4KKLz0AoREUSmVS3vwxV+v4R5ZyRrU5BIJDKH3jn3VfJfQOcQWv9H4DUoUyqUyj8dxE0Ynm5wBGkMsLO3PEHmVS7bgykkmEzh22uxbkc3fFbcctP7sPBfWVMHPtXKFcaEI41IJ3rw4on78aunc9j0uQGvO3t5+DiS85UbE02X0LfQACbNh2r5aRGQuYafezYEWzc+AJ27V4ld99BkOrdfWO457fe3ff/ByCVxb/2CMsUrrGojmjwbCrXSQI7S+2irLakER7VZ/GkxdQUC1IMERwR5GnfU+OZjdwAGuvrJO+VSSXX7lJJUn8RB67RxXXPN0cJJk3ZZ6SC1Zw2xyrJrwzrgujuGcBTzzyL2267HVe+9UqceeaZ6Dh6FL977FHlcPJ1CKrGjBmDMxadgbPPfhNWrFyBRx5+GEvPPRfnn38+uo51KZ4mn03jmmuuUa7n448/hkceeUTP97a3XSW2l8D72eeex49+9BPsO3AUV//Nu3HBeefJ5IgAiyt3b29KpkXmFG2jVwRqL65ehUcfexQ7d+3CQCplnycA9PWl8Hd/92GctXgJmhsb1ShkrUtQSNMk7n1GfFhtwr2P4FZEjGNTeVyHtw+zfdCZ0HG2lQyoxxx+pIp1MGOXMtmX3WnUAAAgAElEQVS0m6nljG1QSQJac6X68nua1VmULXMkTUxsuWxZ31HeYzR7MracfwhS+TPGgdFwyZtc+uuK77mWBkB1JdMe8jm0tw9DOpVSzcCUiTcapPqc1Nq4i2m0XzUb73xNvNz3Q+ec+bpy36FAtYZ4HTCbOvckfPzGvzyT2pfOYP3OvXJ05HUq6t11BqxjUa25O1o8Ta22rsU6WLHnIlB0YVisAC8g/zm5GPDm043MxSZu3XhJIaSZN1Mm09SzsDc2zj9eF8LQ2VS3CBjItwWL2aaS2Dpm1gYc7Y8V6VagmImOA7oeCwsUm/yA/53sisfJgWIJMQbR5/Io73wF+595EdndryCWyaIpHBdTqSKHZhsROvGF1YmxwWyL5RGTTKlhnt0rSnopw7Df8cePm5XMlejOO8R116JnfMamL+o5A2FsnTfyMXmvA6mOIfXA1me1GaCzZoOxfcbsGCNowFW3vL5xr+mAlbEYfiGnzJuOvHSjs3BubgwslDVnQZaVTB2lMsqNDbt8WCDVn5JzLgfV48zVJHAUSHUxHC7/lnU4DZPIbmUyNHPJCdhL0evYIjMDMAkr/xCwKJbEmQ3wuqPzm8kGSSWG1VWlMUCuUBZbVOCMq5O+SmrrWHC7F2RbZcWGM3nyx0lSWL2qSQEtn9GoL/6uLXomL7FImsHmiiCAjrnJjzxlphltXnvO5MZMy0zuyMtFQEsA1WTUYlbF9ZlJhEb72VyR/NdYWmNZbebTPGzsOGtukmZC0Sjiibj+alGOWrPKx7aYaZbJlWWnRPBWYTyPzQmSnSQfV4nGEWhuQd2YcYiMGIYcZ1GY79jWovud3W0x+aYNFzhSA1KyTFNpCJhyUyF7yrnASEgglVbvzNoc6O9DPpdFMGwqAG4wLBT41riOSIpKOValLKk+5U10/WOx4lUdmr3ndSXZrzk0K9bImSSIcS0VTQKapyN1ybJvCc6zWfQxkiDCgSEa+aRl6MSuL4PgKV/l/WDujH0qgrzxAjdnbm6MYuF1nMrmkc4VUUIIuUIVR7v6kc1XkKirF0gdP3G8CpC2tlY5aY8cPtxlyNkMpMkQ3X3jHNV1ntiUcMZrtllZTItAqnNCNpUML3XruQ7NqfagUNcn3Z85j1QoiBHIZDNm6kFW3DWh1P1217CkxWr4uUxi5m77a5IFTTik4qYhkUAxm0PH4UM4fPAgOjsPo7+/B7k8Gdu87nlNl3P0xGWesiPP4ovrlRoAqZQ62nRb5LXAe8rmVAfn7NX4suBgv9Lruvczs7xmNFLB48l1hEwC83N5D5G5Z5OBsjdG1nAkgeuK/BnMYZzf837l/cKZJnb3abzW2XlMWb0jho/G4kVLEQvXI5epoLl5GILVkFhXMjjMZpw22xQ3ms1181K6Q5STGkCZhVU8hvo/JCfVdjY7/+4rZ+tlIKeYqwKOHj2IX97xcyw56wysWPkUmprGIhGbguefO4qZM5egrrEV+UIau3atw8ubV+Lo0ZcRifbim9/8PKbPGKE9LhiIoftYGT+86R4EquNQXzcZkXA7AoEYSpUsbr31RiTq0pg8uQ7LLz0Ny5cvRqXS5+YzDaRqFx7SyP+DcKrL1TTZr59JdQMXkv1Ssk4GnvJCFsvM/G3Bd268X0xqS9N0hEONyBWyWPHc3ejp2YpK5RAuW34Grrnm7aBqENWMngNgY92tERp7svvNslKdxGGwwnAjGvZezD/fms3Hg1Q+P+9fM1BiA1bjGdUYSsUkfvLj+3F4fxUTx52OcrkBwWgdevo78fTT92L/K6sxZUoDrrxqMZZddDpi8aC8FMikbtxwFDf/+GGcftqbEQq0IBiMoqurA5s3vyiQWi4fxP/5zLtx1tkz0dDI8SSgIHffNdixPYdEdCpamqahwhg/pPDr3/4Qxcp+tLYVcObimbj2Q29HOFS0ZqByUtfgiRW7JfeNYATKJUpTO7Bh01PY9PIKDB9exfs+eBmWvGkWmpoSykl9eeMBfOia/8dXZNbgqkX0aRWypq9mOstyUz+8b4/lpFaYQU+5rwGSVzOpvubjPse1nHuSKsNAQJFkDzzwCBpbWzBz1myMGjUG3b3dePrZZ8SYXnbZZWJQt2/bpnirN51ztvafJ598UvXEpAkTtRfSLZY50txPurq60NbSglNPOVl+AwMDA3iJMSlHjqj2YVTJaactRCIR13OqkRuOYN+Bw/jWt/9de8LlV1yhkZWVTz2FVatX46STTsKCkxdoXGTdhvUYSA1g6dJz0dfXi1/+6ldYvnw5LrnkEkXN/Of3f4BU3wA+/alPYfz4cXj4kYdx11134ZSTT8b73vd+tLQ248jhQ7jnnntx5y9+idbWdjQ3teDjH/84xo+fgHQqrTUwnyvJuV9qKhmGltFxtAO33Hordu7ejZmzZmLWiSciHo9h2/bt+OlPf4YPfegazJszF91d3di9e7cjBsLIZbKYMWM6ZsycLofh7u4urF27Vixvc2MTpk2bhsmTJ2v/eP6ZZ3W/nHjiifJq2LZtG3bv3oULL1ym+CBG+NBld/q0qTh65DDWrF2NCeMnYOToMapzOjo6cfjIYT2WDdtxE8ZjzuzZAvdcSyNRG7ljY5klGfdjn3U+OA5jhomSKKspqc6+87qxtAaf0qAqz6lLZe6netLA4KsJSDXB/0Jy37X/8EV4kGorv5Fuhn0G8Y/Rd34YEgh8SBE0Q1dfX7iqfHVAyO5Vw11VTJs7/w0Bqf2ZLDbt2S8KniefxZPJoQx4CCS64logwM2sskDhzcibjeCLm7Z/PLs0Jp+1zdLLrNhxlnyVi43rirMQ8Bl2ko6xmIxGpU3ncZFTaw2cDh5T3+2wrwZ8wyzYhgBbFf/+xDkWxTCqK9pdN85OoLF3nkmhHFUXOQuwShmNoSAaOBe5bhOOrFqHSE8/IpkckqC8lyDV3huxkrnoOkZGkgBGWxRQyJrEgM+tRYsS4KBd8ASsLHBttJPSUtf9d84ufgbVfu7ce4m5hg78s/iqRZs4Qx89nseHH9zk2wwD991sCaXcXOqglZHbg72RgMNQTjlrrrUuiqKusUHXAYtYsSw8BmLlwoY4aLHBqA43p0a2gcZFvF5oKkPZnAEnLhgWHWTW7AT2nAmm+Y0BN37Pv7w2ydhIshi0GRFz4vOOvpzps4xPdr4kyVBFTvaKw/xFZMlkl6qatWPX2xyJBwGmf25j2+34+U3VXsdYZCNr7bqVrNdtopLPa77CFjHfL/HSXc3OaA1xINVNGRurZ3W1X1g0vC9mi9JEJ/21AUOT+sqht6o4Hc7f2AwOu79kiNwMlyESZ5lls4MyH9PoLYEVwSol3FFZ7xPs0WJfjriMLtJcKosHLuYmhxWYKNFZD8hXA8hR4t/WjsaJkxAe1o4sAU4squIgGqdrasGiRtwnY0NGxLOaXObmx7WCc90JynkZSURTLb6/IE0k8trws3T7E0NB6WhCDSFd3gHLQSXAIMBMp82llsfFx8DYHExAEiWb/3Xz9Q5wmbQnr9w1y9VkYUZzDLKYlK9WkMukgVIO2VQv8rmUZmZZVBFUUxLMKJRcluAmJyBHiRHZN8baMFCc3V12qzu7e9E7kEU1GBVQPXSkGwcOHkWGsTRyH6S8qwEjRgzDpInjMWniBIweMVK5rPX1DahL1MmO3zZKu48Vy6T4E4th0no2mBnmFCOODVTzwatjHKhxM/qmMHEiFqcoIHiVKiGb032lrFf3ulFKsXRNOomGW4s1+ynPApsVo2lSS2MDAuUyjhw6hP1796iYSacHkM7063m5/1jDMiT5GZl+3fMOXPIeY3efsVYsGMhw8Djned4KOTU+WZxQiic3c7/WOiDtPxt1Bdp7xIAYIGchyXtJOcyoIpNiZiydMcMCqTwoQ0EqG4xUhfDnZAwaGpokb2Pzhrl+kXAcpy9cgtbmUchmKmhoaAEqNpPK+ArO98+cTembzV6rIekd3gVSg6hwTecM9h8AUnkPSa4tB0vnOKyGXUGNIErnjh07jNt++hOcd/6b8MSKlWhpHo9EbDKeWnkQJ554NuoaW1Cq5LFn93psffkZdPdsRzTWj69//f9gypR2hMPcw+Po7w3gllseRLU8BonECWJSCV5L1Sx+euuNiCdTmDgphguXnYxLLl6ESJQzYY5JrYE7f5X9QRDVHuSYVBuxfu1MKgIFVAPm7ksX3Uq1Fd/91kOoFsegtXm6ckgzuTSefOYudHVvQTTajcsvOxPvf99bEApxJKAf4UjZ7ZOsZdjE8KyJZ2yHgFQXl6VaQ/ebLxBtz6XNHP86F0E5EVcRQVVOv5Qa8tquQyGfwC0/fgAdB8OYMnEJqmhCrhREb+oonnvuQRzYvxonTIrj8iv+CudfcCqSDZzDC6OvH1j90gHceutjOGvx2xENt8mm7ujRA9iw4Tns2rMKgeoRfP5zH8TixTMRSxRQCbBBG8f992zArh0FJGIGUsuVEArFHtx9780oVQ8KpJ6xaJqOTThU0BhXqRjHgw+uxZNP7cWc2ecjFhjFFRX9fYexZt0TWLfhcQwbXsH7rl6ON507B03NSYHUrZsP4bprP27GkZqBMsCpdYMZ5Q6kcgShBlL37hZIDVSKNZCq3PchTKrV0YN+8FqFJNMMoD+VxrbtO/C9H/yn9soLl12MkxYswN59+3DTj24Sg/aFz39Be93KFZy/7sGHP3wtXnz+edx77wMYNXw4zj5rsRy9f3LzLWoa0uCHMSxski1YsAAXXbQMDzz4ALZt3erMkkoCZm99y1twwuTJAqL8jAPpDLbt2IV/+uo/Y/HiM3HhsmXYvWs37r77bgTDQXzwmmswefIUHZbtO3bg0KFDGD9hAnbu2IHb77xTIPXSS5fj8OEj+N73vod8OodPfOITGD92HB566EGB1NNPPx3vfs+70dLcjBdfehH33XefXuPMJWfhiceexLvf/R6cvOAUrZmsvfp6+pCoq9Nex/WT76P//4vT+fyXvqC66dLLLsW8+Sfp+G7dtg2f+8IX8OFrr8O4MWOwedMmPffsmbNU+6xetRrz5s7B4rPOlFP7fffdo31o+PDhMkfiuj1//gIsmD8fN/3wh6opzj7rbLS2teLZZ58VoP30pz+jbNo1a9Zg5IgRWHrOOXjskd8pimnpOUsxZdoU7Nn3Cl58cTWmTJ2ixvO69esxbuxYXHDhhZg86QT7bDREIhPK+iEcUmObaiRQFeXqOb/icK009d6gM/5Qcuz3rUzW3h1cBzxYfSNBqpEqVlceB1IdmWGooorANW9aZI/zzhX+ozjQJJhqj7WnrFYxbd58fOLGf/8jVuo/zUP7Uhls2L3PTlAwoMKe0sqhJ1DMjWNAbR7R4gokASaDRn03O1cOIIoZdfM7non1HXx+b9b91HRzPowOXexkWOC6hqf5/IonMJni8X+8yYwtTH6B0mkRlnDuue6X9J5qDJb7ocugNOOR45+DHSX9jg36aWGMlEpoj4aRHEij+8W16Nm8BQ2FEqKFIqLlKkIV67IKiPkNlLl9pbJjY/LKu5J7pGOL+aa8RMyD/IjL1lQ0jZuoMXDqXFmd3NqiYwwD+rlTz6gaU+pYDMfoUd7rmVST5Rqw4s/4fg2kWvPES1lNSuHfo331Gwr/xaKQc4GNzY36dyaX1bGUzJlMpg1AmhZV46mDX81I2UAnzztnRCTNpDO0A1+SW8tQy8wOuKD5WWkdaUfpe1c+YytdF7tihSMZEb4nma44uSwlsznOG/N79xqydXGOuurSigW11/D3J7v2ZopkgMCYUndcxEpbY8LV87XZT8tHteNtz2eA3JgOf1Zch0tSU8p7B8kfc582lpSljv2+dTxNhOxnUo05FfNCRtU5aRvWdVcR5Wp8Dy6mR7JFJwH1n1+xRcqrjaC+ji6mNIpxc3+6j8hQ8F4taV5Rc+XsXAeCyIUjiAwfgbqx41BuaECGpy4aUwYc57VLFZP88/qVEzQLc+UD21duIgSmdcm4QGo8RudwBnCbDJjzMCwiMpmUGSPw/nTRKXT5swxUNiiq6OllmHtW1xVZVMlryyXnUBhEXSJpUnM356KILZklMUrHpJ783F4lwOaPOEFFAJURrJSRGehFJtUngB0OU0LMLFcyjYxaysnYguCWjQqODDD8nYYWnHPhNdDdO4BjPQNylQ7H6jCQLWDfK0dwrDeF7r5+9PYO2NyMTKISaGqsR3srWdURGDt2jDbx9tZhaGpq1sacTCbMXMLdWzwmBFfWcDNzGU/aG1AzMySb8bO9yBsP+Q3bK09qTRtvokeHbLLobDxoPME2a74epXMBFZ0OUzgfAZpb0TApFKiiv6cL+/ftE4uaSQ8gV8gho2NHNYYpanhuNe8etqB1rrF+Xkmsbiar803ZOq/bMq2+yNZztom/L0WOsZQCge4e9Y0iUxY4VQHvPXe/8x6j+oPz2lS8ML6CTTWpHNT4oWzdGhw20+ycPtmQpSzb7Y+ahysHMHPGHIybMA3dx9IIhyhDC6oZTFBLSdqpp7Uao+9iyYaCVOUdcy2K/WEg1azIrLnMxiGL8GR9o45LOMhmSxCdnYfw81tvxoXLzsVDDz+CpqZxqE9OxbPPHMGCBRcCIRrhVbB71zps2fwUUqm9CEd78bWvfRrTpo1EOEz5eBg9XVXcfvtjKBVGob6eTOowsYP54gBuueUbaGjK4YQpCSy78GQxf5EIQaqfzbQrzsiLP5ZOdWyxhD1+JtXJaMWgendfrpPcwdvw3W8+hEppDFoapyKAeoHUlWRSe7chHDqGSy9dhKvf/1YBcILUUJi532xMsrli60I4RMdPz6QOjnX4hq/dQQSdBlTtjmCzgPoWFzOjj20glfPP3O4IUsNhZi8mcfOPHsCRA2FMnXg2EGxBCWH0DBzFs8/ch/37X8KkSXFcQZB64Smoq4ugyqzjfs6kHsItNz+CJWe+DbHoMN1/HR2vYN36p7Fr90sIoANf/Py1WLxkJqIxMs28nuO49+51NSa1rWWG3lex1Iu77iFIPWAg9YxpeP/7r0QoUJCkvVSI4oGH1mLl03vEpMaCoxAKkjE8jNVrH8fa9Y+KSb36mstx1jmz0dAYE0jdsvkgrvvQx3VUpMpxoweDINXKfjH+VLOQSfUgtVxEhDJ9t5a8GqTakTZPBja1o3FGDwFdx3qwftNG/OuNNyKTL+Ciiy/BnLnzsGfvXtxx553o6e3Ft7/1Le0Dj/zuYXR3HcOHr/0Qbr31VqxZsxYzpk/Hheefp33wX7/+b5g7bzbOOftN6OjowOpVq3QPf+pTn5DU9tCBA3LE5fzoxo0bcPlll2Pp0qUYM3q0lD2dXV1Yt3ETvvKPX8UHrn4fzj77bDz9zNO45+57MHfeXHzyU5/SdUbpMNd9Ekfclx977DHcdvvtWHbRMlx2xeVicb/1zW8jn87jk5/4pBjGBx64D7/+7a+x9E3n4Kq3vU1g+a6778IzzzyLUSNHYtHiJfjuv39XX89dei5OmHSC9kVmubIJyHPAmoLKFapUbrr5x4qHmXXiLIwYOUrvn8fq1p/9FB+57sMY0T4ML7zwPI4cOox3XPU21Tu33nILTpg0CQvP+Cv0DfTg5z//KZYtW4YZM2Zg7Zq1WL9uHcaPG4drPngNvv71r0tOPX/+fI1FbNiwAbv37MaXvvRlbNm6BS+8+IKc8BeethB3/Pw2bNz4Mt5y5Vswdeo0rF2/Hk+uWIn3/s37MHLUSPz89tsFyq/867dg2tSpGDF8hGozekWwfuAeXMzlVSsHKua07aFlbZ/7E4JUXotRxtD9BYyTjmdSXXpJjTG1Ncpqd48k3CpFkOoB1OCDBjfsoaDLP44g9ZNvAEjtTaUl99VF6uz8czkyATZrZsWMSWQV3E5Ja9RCzglSWSiy4+I3b1pfs3DxRQU7zT4M3oNQARlp5s0VU4Wfk8QSiLAQkYTPdci8o6MObw2EOnBZO5gWc8B5zsE/fpsYnFP1pKyX+5pscghr4NltBW9XEa9WES+X0c4ue8dRHHnmeeT37kezfl5BmNRciYsrpX7m7sZC3hgvsqhFsahy/ySD6jIZ9T7UNR+021beo5P/mlTI9UM0zmjFvZkB+bgTA6lkNa0wdH0d59mk33EyTQePag66AgrVsmMELR7Hvx6/k+zaMZUGpq2mkJyO7ysckgSEw/98YS6ocn+rY6QG5UtOy+lPh/NREkipmrsaCz86bfJ3aTgitpSfTzp/y++UC697P7WbzTcW1N22sszLa3kEeD1S6ilDPznVVZHOZjWXwjlAzp8WBf4oi+RfV3RKOj3YANBndiw0P47YHJcX6bBfDcjb6zv5L41VnEGRQKq7hwTcBXL8TKm1CijjFYBQDhjfz1CQag6p3HgLuladlFMRSTxeTqbDcxOwWUWx0bLaJyg1s35ryJjJjsnZjbHmiZUxBN+7WHheRyaXqU8mJVcSSI2ZazUXeJNV0v26aJmpxTLSfO6mJjROmoTIyJFIBYLIsGhnIHdTMxKJGBAyIyCCwQol7bTtZ1lEiTZnCxMx1CViSMRjkvdyloTng5movH4pk+3t6ZYMioCTaw7BRJSOqzQwiyV03inf5nxqJpcXKNUaoxlJxqBQ3kkWP4qGxnrNFBIUkBEWC1ehQY83CKPLYtxaAwLSAbO9d1mfBKS93V3IpindJOMbQLq/F1WaPQQqiMfI9ldQpqM0GcJcXl1cOuHyuhhI52SMwuMXr2tCKJbEkaM96OjqxZHOHnQc7XLzqzbjSiMI5jhHoyGZelAqyg2ZYe/sVg8fNkxukQTfzGMNh2Oy3Fd0EOOcypzBZPFt0m1jHyzTuiZtd/eWOsvO4MpHvvi9jOdQrGqeSgU7vlKSaDO0Jp+Nhtiqw+95PhvrkwgHqujp6sThA/vR2XEEfT1dSKcG1MWn9J6Pp1xPzQcXaTBolkHTPRsNkEy/UFQzRk0IsaA8vJyNsqYH2VT+leswGXQWuXLjtVlUtsDMNZsNJCo/bJ8IuJgJPYb7G2eReC3RFdg1tLjWW2wRZ6asEaWcXs0m09kyJgMvyjknTJiMceOnorubBipk5M3BmcoFxiKcvnCEmT05ua+LZK6tf5T7/qEg1UeT0QiFcjgW43PmzVcDgwqFaBg4dGgf7rz9p7hw2Xm49/77UV83Co0NM7BmVQ9OPfVipHMlBMMV7Nq5Di9vWol0Zh+q6BRInTN7AqIx3gfA0SN53Hnnk8hnh6G5eQaSiZECr/2pY/jxzf+C1vYyZs5qxiWX/BUuvPB0AMyMHIygMbnvHwlQtSabAsS0JENBqhknGZNqTTzOflYFUh9EqTAaTfVTEEAdcoUMnnnpPgwM7EKpeBDLlp2GD37g7UgS+FWzykulTJeMkJxGlYFp+5JJYIZK6Vy7kfdUzd3XxXDoJ1RGOZCqz0sDL9ZTVjhyvwuFCFLrBFIPvxLCCROWoIIWRJN16Ow9gqdW3iWQOmVKEldeeYbeL+W+VNyk01Fs2ngMN/3wASw89a8RDrVIOdLVdQgbNz2LHbueR6l4ANd/9mqcfdYc1FPuG6Y5ZAy/+fWL2LY1g2RsOoa1zUQgyNilNH71mx8iV9yL1rYiFi+ZJSl0RJ8hgHwuiPsfWI0VTxGknosIRsrtOdXfgXUbVmDj5icxcmQQ77/mMpy5eAbqG6N47pm12LLp4KDcl/usq1msvjQmVeeTburMps9mcGjPLmNSHUhVIjH36yHuvnZF2F7KO5/7O6PleP/296ewZfs2fPErX8GIUaMFcuik3tvXL0Zyzbp1+PY3vynTo4cffgh79+zB+ecuxXPPPYdjnR2Spy5ZvERjJV/+8pfxrne9ExdecAE6jx7F3Xffg9179uArX/4itm7dikMHD2gNoFSV2Z/nnH023vHOd6CtjbPaZRzr6cHzL63CDTd8GV/58udwyikL8OSKFXj4oYcwZ+5cfPKTn1Qjk+sJRxDYsONisnLlStz5y1/g3PPOwxV//WZJi//1X/4N6b40PvOZv8eUKVNw33334s4778D5550nMEcm96c//Sm2bNmCkxcsENC84447MXXKdFx66WU4ad581QpcY9mUZb3Cmpz7am9fHw4eOYwf/egm7HtlP+obG9DW3i4D0XXr1uEDH/gAxo0eixeef17H4ZMf/4RGF7721a9i2LB2zDpxBjo6D+N3j/4ON9zwDwLpG9ZvwCMPPaz98/rrb8A//uM/SrY8fsJ4NVj3vbIPXd3d+NrXvoY9e/fg2eeeUxN03Nhx2LxhM/bt24cLL7wIc+bMxa49e/HYE49j2UUXY8SoUbjtzjvQ2tyCd1x1FebMmYPWpmbVxMUsnZu55ofUHA5xfI153KxhhzTGPLnmsZhnVofitNf/9/Fzn0Nlv3+pCJrXglTnduLMP72axqvy+FW14atB6tCO8qv//b8DpO4W40AZJMEns9u8/NfT4Jo1YgGgWSRjtiz/0cxp1JF27rSWM2dyzEKeC7QV//paY7zsSNQuCC7eLmRZ82GKWbBCyv+OsqkkUxxkdq3Qsg6cAuZ1AfrXMfZt6JxqLaKA7JIKNcemumgPLXTy7wmI4YlVgbpyCa2oIrtjNw48/Qzi3b1oDgYQJ0jiishcwACLDy6h9jkNjPCYWP6hNy+R4ydnumjkQnkmgZkALAtuc5/kgiaGSZ/DSUvF3jlG1c2SUipJkEqtvbGIgzJeI+39LKFX3jqTIdVUnnF2s6k2OWafm51dshCU6fqiwEf7OIMlzi2yEEs21OscsStGcMrrhwWYtXDM5EVREGKnrSCx+UHL3aQk2xzVCOTJqprBgYpqNzNJAyWbT7Zz602o9PmGZiO6jpEKSzIefP4gc25LAgTMRpX7La9lJ4t1vVs3r+eYPUm0TH5XA6lyuLXC0lQBTgLsZoDllCy2196f7MmVPewnIAaBgJxJJd+lFJcSXlfcs5xxrKlMkTSPymNVVhwS372uDAdWJcOX1JcBB2b05fpRb2gAACAASURBVHOHDfcSpBqorZnDuEaUeggOoOqh7r60+xYIR8yKn2CVIJUdYjanzJ7WrjO6oObLZQzk80ghgOSoUWidNk3uvl2cBWZ4diIpQ4QY44oinNllMU+wxilWGiOFkIiYvLcuHtNXXs9iwVxsktYOMalZ9HR3a5Pm+VW4NhnUSAzxWFLd896+AbHmPP7HunvQ092jzY4sa1NTg8APAXY0EVPOr5YvsWFsmBUQjQRRV08TjLJc/uRiLUaNm5w15Uh1N9Q16DwwHy6bZrxIANFwALl0v6JpuCHye/67kE1LbsQGGgFqnJLkcgk9/RmksiUebCTqmpBsaEI/Z6+zJc2r9valkEpnBZLY3aarcKHAsQwaOZns2lxoQ+q+M8qAYHXkiJFobx+OluZ21Nc3ypyHAJ6RShbG7jIbnQO15IluVtWaknZM+FnVqFKD0mWu+rlsF40jF0W5TDuHZEeOGVB17GogIFY8Gg6KfT64by8OH9yPVF8PMukU0pmUZsRpaEb5lhy/qaThRuvUFgTCVt+HnKSdvcEKsmRy6fQY473GhmkB5QKbEtAsM52f+W+utdxfJGOP0/GVc+l57XnWmBi87uPJpIzsKM9jE033H5UZdBPme+SYghqStj6Yh4J5C7AIM3DP8XeyyhEMGz4a7e2jUanGEY9Tqt0m92YvNz75pFbb+1R8D7oT+yYd5+Up961raUHr6FGaqze2zg2BiJQy50seckZfsKhbs3YtNm7ahKs/eA3GjRsjrwQafe3Zux2/+eUdWL58GZ5YsQLx+HAkYidg7Zp+zJp1FjJ5xqKEcGD/y9i+9Tmk0/uQzu7DF7/4UcydMx7xOL0kaJxUxn33vYCBvhYXQTMa5XIQfQOduPnmf0FLexGTpySxdOkcnHfuqYjHuV7b7Ln9MWnzH/vHG3xp2awxqbyRh4JUrrFsgnJdHokffvcxBCvjNJNqTGoKK567C319OxEOd+GC807B29+2XOxkIERGPqUYGjmMB03pxXPmFQnHg1Q3TqP13KVOcSfVjKwNZWgwQxE77pPrzTtlCxun5TDKhUbc8fMn0HW0DlMmno1CqQFsiXUPHDEm9ZWXcMKkKC6//BScd/6pSCRo8Eh5ZhgbNxzDHbevxFmL34EgGlX3dPcewcvbnseOnc8hl9mLT37sXTjrrLlobKKEnMkFAdx7zzocfAVorJ+NtpbpOq/laj9+9dubkC/uRXNLDgtPN7lvRDOpVAFE8fDD6/DMc/tx0rxliARGolwMIpU6is2bn8amLSvR2lrElW9fisVnzURLax1Wr9qMnduO4rprP+GklaXBeT8RPUNBKu/VUg2khuhxUi4izKgRxwn5mVRdRb5prcaFiiL5TZgpWgU79+zBxz75KbzlyrfiSMdRzVrSfXvu3JPwnzfdhH/7+tcV5XL/ffcKEE4cPxaLFp2JnTu3C+AQpI4dM1Yg8j3vfjcuuvgiHDh4ELff+Qvs3LkH3/z6P+Gf//nrGnuaNnWKmM6nn35KMuB3v+tdcu9luXD0WBeeevZZfP7zX8Y3/+3rmDZtKlatWiWQymbfddddhxNnnai9gXJfvgZVSAcPHsSDDz+Ms85agosuuRh9/QO48Rs3opQv4u8+8lFMnDgJDz74AO767W+w7KKL8OY3Xy657J133okdO3ZqPpZrAzNJY9EErnzLW3HO0qVqLjYwq5tMqpREFvflgcz3v/99GSjNX7AAi85chJe3bMG/f+c7+MD734/pU6fhxedf0Azu9ddfr+f44uc/r9eav2AeDh0+hJ/dcSe+cMPfY86Js7FtyxY8cP8Dcr+/4XOfwz989rPCHKcvXKjP+MJLL2HzlpfFYBOw/urXv8b27dsxa+YsnL/0fNx6688we/ZsXHLppdr7v/eDH2D7zp2YPm0mtu/coWbC2976Vpy8YD76unvU6G5gs5Y1mGo5mmp66T33v8H9yeOMocrM/17uWxvAe93l640AqV4VZLYGVj+qHnV+K27FNVLn94HUoZ9mKOrmz98oJrVnYACrtu7U4kqwoKDecFSxCWJLWNib8aEDQUapybHMyT4pffInWh3rYFDzNpTYUT7MGSwWgZJr+jlQ17038GsyWHNXc6ZJnkX1BbTc10xqZ4WR/Y6kW+pA23wmCzAZY7gMO8o4DH75mWjv1Ofkq95l1bMAGoElwxMg8YNotYr6SgmtpSK61m1E5wur0JTLo6FCGXAZIe49VRoPmfRZLyPDBr94enbKwIIielx+qtx9WQTRyVIzQ2b+IrMVyYSGyHZpcOJBq3PR1Vyoc5TlZuoNpOwG5GbpGgOUi4lVJbvmwJKOuWNFPfDTfKoBVLozy0nUSb0NGBnwVN5mLKzBdrq2+uxJynyjUbIEJtHlhaOoHQcoKOe1694xGcqltOLWZK5VRf7YLKA5e7IjbGwqP4+xywKAnFeTsQ7jvVmcmmyYDAvBKYEKmY98iUwfozTo8FpGVfpmxzAKRBtza30FA0M6ljJgMRAsQO8CqJX7y4LULejsBg9mkFpjRveFmw80NYBbHihrlykPJaVuOpNMp4CmdcX5Hs2J1gA8gT2d7ApsztAp0JnQWDa5WadzayFDLBMKgVIfR+MyiIdI4D0A0Xt0s7y+yaRZW+bEKf/WzLT4lUCV9zMXft5oBK2VYkn2/Vl+Hjp4NzahcfwEJMeNQzoSwbFCHgVJMZlhSpaTeXKcb7WZazKoNKdIRqNIxuJI6r+bvJcOsBwrEEvuZKm8lgRSe3pkOsM5U153KsyZChiLI56sl6uqt6V/Zf9+PZYsUgvnOOvqNKOiDn6EM8G89owdsHy9CqKxkD4nO8rZbEZrDhUjZYaSxxJIxOJqKsnRVS7gxgzRAZhyynIxp7zPCudRqyWE6BJMJpVB8AGgPpHU5yQA7umjzJXETAiJZAMamlqQL1ZQkkyXsrsqUpmsGjgE5v19vUine5HNppDODiCXTQkUickUy0pgHEEylpQZRVvrcAwfPgKjR49B67B2NDa3iBHn3KUiZGprnru/XJOjBljlCOzWM3cN+xzi4yK13FrnHacJonzxqOaNJHolZFP96Dx8EIcPHtAcaiY1YC69VNSQqeL1kEwoj47rENdGAnSuH8b6817hMwfFdhIYU4pLiMDPRSAsUy+CSc4r02iJrCvXV7LYDP6IJ1BfX6fmBpmBlFQcWTU6eR45O91I18pSSbNZXE+4ntOIxXLCKeGOmpES90peS26vUvOJIFmNANsLWCjHeW7rW1Hf2Ib29jFoax+FKFl/Gnehinmz2weZVJc/aPjLpKNe7vuHgFTeIzQ+eXnLy5pJ4xzZZ6//HKZM4cwoz0MRvT2d+O2v78ScuTNxz733IZ+Poj45HZ1HG3DS/PMRjNDxG9i+bTU2bngSfb270NG5CddccyXa22MoFtOS9VbLjXj22Z2YcsLZGDlyHsLhNkmZ88V+3H77txBPDiCR7MWUqU0Ct8Fg3rGKrhJys7cOtv0XWNWL8xzGcyyIZ1KDQoZyVzBjt6DNpModuhpFW9sM3POrDRgx7GRMnngaEvFhyObTeHTlL9HZ+TIy6b2YfeJonHnGPGRzfXLNZRYs2U8ai/FVee4ZF8TrRmB4yCyayZWdIitg40UCsRVLNqhZ2wW4p9jH5NiJGiNkfEolZHJAIjYKKx/fjlhoCk6efwWqwVawEsiX+vHSSw9hx7aVSCa7MX/+CJw0bzwiEQLoBHK5OuzdU8CLL+zH29/2GYRDTXq/R47uwctbn8PufS8hm92HSy44FTNnjEAowuZMGsVyDBvWdSMcnISJ485Ea8t0pFI8dinc/+DPkC/tRSDYiQkT6rD03NPQ23VYslg+/5at3TjcEcai069EfWw8SsWAjJM2bn4aq9c+gio6cM65czFxcj2GDW/G/n2dGOgL4HPX/19nqGlsuOoL1TrWADUm9feD1JAiZmwm1a8x/sLhZcCfhjkT7gwWWRNs2rwFH/vk/8FHP/q32PTyZsl/J0w8AUvPPQ9f+b9fxX98+0a0tjbjl7/8Fe67937MPnEavvKVr+BHN92kdWDRGWeozrjhhhswZ86JWLLkLBw8dBBbXt6C0aNH4er3vw/X/d2nMHPaRJwyf67cd596aiXmzTsJV1/9fjUPqfYhYF69dj3+/rP/gI999KNYtGiR8kUff/QxPPHkEwKbNP/p7qEh0R6t0acvOgOpTBr3P/gARo0ejRkzZ4oQWLFiBSqFMs455xw9/7p167Fjxw687e1vxfJLlkvqu+qllzQ/S+aUTDBB749/dDOmTJmGxYuX4MjhDv3e+eefJ8DMJi7Xrs5jndiwcSO+/8P/xGkLF+Li5RcLfK5evQbXX/95fOxjf4eJ48cL0B872okvfeGLUjl9/oYbMG3adJz1piUye/rFL3+BmTNnamaVDOyunTsx+8QT8c53vQs3fuMbqj/4/lvb2/D4k0/i8Scexxe+/CXs2bcPDz70oMD5aaechne89Sr801e/hlNOPRULTjkV+/btx2/uvhunnPZXMpb63ve/r/NEue/M6dPF2La3tGDBSfMwdtRI8yfQ6IWxqUHLhHS1uv1jUKHp5ptfM2b42uVpaGTgq//rGw5SfQPTgVStQvqohkMCHzibM6l/WIfQg9Vp807Cp278j/9iof7z/KfugRRe2rZTT86CgUVqPJ7Uv3nibG7UACZZBRbk/BkXQS/ftZlGAxl8rJc6qQPt8j89qLWN3thRLeXMQxqiB1fX232vucc4ZWtkMGgFboyjsY2WT8TfN+Mly7Hkgm85gfaXv0uJF1lWhbA7ttLcLQ2o6v34bEEnyeX8mbaiSkHS3uZsBgeffQEDazdjeDWAZLmKIF0dXV6Huuf+df3Zd2yC5JRuu2JLTb5jAg4GhEzqbPJFNQZyeXXyFYFRZjaTOY9pw6P8McTPZGyzpIlelqoYD8e2Kl7BGgmS7hKoCqAacNU8olhxk/n6c6LnldGRmyF1XRnfWaIbLB9DQ526+qRFVFBiKRY+iUg8aReqmw82V+OiAUgWcZo7NXMgImaCLRl1OSMkOSBT5sLz49w2y4q8MKktzxdBNOfb4iy2Ce4KjPbIIZsv2LxphbmnJWQKJeSYfUqXYElgXR3jax6ytToGLNoJVKyHyGuB4EVh0FILmLmRSaAHTZAM1LmfO3MhPpeuO5/HVXTXo3OgJplMwMn4G8EbvgeXbcr3KYDu8k9N9svZ2bIdMwdoVeQIVHEO1bJS9f6YNSt3VZdv61jcmrRXs/BmNmXLlRlN+UvT2GAzUWJDg9dWLGb5b5z7q0vEwWhvMmKlbB6pbBYDnM2MhBAfOQItkyYh1DoMA4EgBpilSsOCUlHXZ3NjveYqQ5RHVqCYJsbKkO2qi1LeSWkmDZJ43xnw5w2oMQTd82VlnVGKRAkXmxKSMCuwnNc02cQ6mXGxEXTgwCEcPdKh9WP82NHKNuOMdYmy21IOCLm5LAWtm4kUGVO/xtFIg8/DdZBfo+GoACbvZRYWZNN4vWjdiZCt59pJNQcUDZDPDiBSrSDGxgFBZD4vSTPnuLlWcCRC4DNF5+Gw2M9otA4DA2kECerjCc1QUVnAvGbLeC1iINWHvv4epNJ9yNKcyUWx8DXpPFymiQ+jABhtwdEJNgEa6tA6vB3NbS1oGzEcbSNGYuTIcWhoanXFNGXQbGAFEXQKGL4eZxq5qGqMQuZDPCXyv3Z1uWn4XVgNquH/l733gLP7LK+Ez+11epNGxSqWZcmyJRtsbLkXjE0CppgOocUx4E0MSxxTEhICXwpkYdklX2xIHCBgHMAN1+BuFfciWZJlW72Ops+d2+vmnOd971wJE+wNH3zJ7vAbLI3u3PIv7/uc5znF6E81r0flfcCVq1YWaB85sA/7du9SjBDduiemMi4aggwEa6Kx8cRppXlR1Zu0N64hITakuBaoGeZy6rgPyHm1gVCUzdGEdPDVcklyDQZQlgtF/Zka62QiaZFLBNJszBZLMtdi5A2ZAZzkMjuPtF3+nNeXXOlpuFayLD82KDi9l7M52ROKM6AvgzVkPRBRDmG5IuphPJZCMtWOjq5eDPTPRf/AHMkHuB8ev2KwBaR6z0i3hHIdd3TfVwJSeT7owHzw4EEVhg8+/BA+9emrpGGuV+mNkMXQ0D786If/hAUL5+Kee+9Ho5FCX89KlEvz8NrXXoxoIi3jJGpSt2xei5HhLRgafg6XX/5OdHUxF5K03ahA6gMPbMbSJRdg9mwDqfUaI4umcf31/x3RxCQSiUkcc0wnVq5aIGfhoCijrpmr6tDXNUd6T7TWO63UWuc834ygcbRa77irArSMetBcm3k7EKTeftMmDA6cjCWLT0d7ejZK1QLuX3sjRkaeR2ZqO45bPgtnnrEKxXwG0Thp5dw72UQwaiAbrDOGSJ7y24RHzgiIANW3O0II0MHXlMvOvNCarPzSnudc6ZXpXG4gnZyHdQ9vQyKyFK898a2i+xLWFyqTeOyxO/Hi1oeQiI1j5cperDhuDkJBvscYatVOHDwQxBOPH8C73/VpGUNR4z08shtbX3oUO3c/qmn4WauXYemSPsTiXFOK0qRu2jiJePRoLFpwjiap2VxZmtWf3vE9FEo70MBBzJ2bxHnnnYLx0X3aL/j8L23LYGw8idNXX4pkZJ7o35ykbtmyDk9vuA8IHJIetX9WAL19HTiwbxz5bBh/+id/qfvGtLp+6ixo+UvpvqF6DWGXdECw6sFF8zJqsqrMJJDPSl+C7Tt24nvfvwGXvOUSDA0PY8euXWhrb8fSZcvlVvvJK39fshaCLpoBnXzya/CWS96MG2+8UaDt6KOXyLn22muvkUazs7MD42NjagTS2Oekk07E977/A+zetQNdnR0Y6OuTKziNgK688kosXb5cNUE+W8Cu3fvwmas/hxOOPx7ve9/7cNT8+di+bTsee+wx7N69q2ljwxztJccsEUhkDMyd/3K3msIcAFDKQo8TNvEGZ81SvT0xMa66+OKLL8KqVStlmMS96+STT8Zpp61GW7pN4O6aa65VRvfxx6/EoUPDuPEnN+HP/uwLMuXj/sX1ayozhZtuvgkjo2M4/awzcMLKlVpvKR249lvfwiVvfrMiZJ7buFFGhh/6nQ9qb/7Odd/ROsP3zOP51NNPS4fKeor7J/WqdC/uaG/HD37wA9Uq55x3Lvr6++W0/Njjj+P3P/kH2LV3L9auXasanxrbVSuOx9e//g0sPnox2jo6sXvvPul733rppeju7sF3v/NdAa8Lzj9fpoLX/t01mN3fhzecfz6WLT1G+y4NUJlpzjrPxcY3mT7Nu7jlmvJNxn8LdR0JUlt/5zcBUpueEqrnHRXZm1C0gFSxnD569unG2Tnyy1Gp3N2lAkBuoIEACFKv+g2A1LHMNB57/sXDwCL1OQZMTbvm/+wpvPwZgYQHijbdsu6iHksqbCyuj8mpkAeoBo7MQMZTI5v0V9e5kIaTxRG74xHm0JnTqCIGnCETi0rqobi487VZUJE+ySLbZx1Js8YCwU20CKRjUdICabJhTpE89CxGGDisSaymhObWyy4Vl7loCOgKNpA8NIrdD61Dfftu9NdDiLOxL1qumxgS6Dp3V8E+d64NCDiKqn5eN8MYZ77jJILarVkAtlLruGBUqfurcVpS1vtUY8BNmwV8XReXNGdZ6DgnXt0wEjq5Sa4xi9yXmQN5yqqBWNMkaOrsdLN2rnisCCZNucuCTd8Kd2YGXUN6LenOYimLdlC32bS2/AwsxDgtkesqjUiKBN6MbTDXTq+XlBOq3EmtYGGxGI5FTP9WJ92PxUNAXU2CGVLjauUaykXGzLAgrKFUa6BQqSNXqiqDsiztJmMj6iogBH4IwByNUc8Z5HTUp8Dw3PBAmbbYGg8G/kzfOxP7oynqYW7K5sjKYt/ccKEJTDNv1E95ORWkXpl0JE1QTYcq0CNnY0+dJMAmaKUmtS6KsiILXDSODJSk5zFHVQ9Q+RxiRnJsKRBnpmR2LXhjG7ejuymr8iUJNmlqRuokGxphn4HrKL/xKCIs2jhF5qS6VsdIqYApZpnOnoXuBYsQ7uxGPhxBMRxGIdhAtlzUfUuQ2snMT07BwXMYFEBNk8bIYt9lztIkyfYKF7DtCEhs4hA0jI6OYmJySnm5vB4tViaMigl7BR45idu7Z6+mdYOzZmP+vDlIJ2gqZA7BosyC2tWi2CM8Lvzcys1krlokLHozgaom7bwW+e8NUinzohBbrjSD4UuiYVddgygejyDMEPAg9NnivLdkZsljRlffnKi7bPJEYglFUpFG3JFu13VI8CbtOg3cggGBHDICeE+pQGHma5XxPwVkpidRyOQU5VIq5mVAVJjO6u80ipBZW9W5GfKWpBN2LIqO7h7MHpyvDM++3lno7x8U5Ypuj5rwmy2wm8pbs8qWmZrOJZtqvLKUT6t7hc01A4u6nmUAZsAzyOu5nENhahxD+3dj+OBBrQc87pPTOZTZgdLkVb+paZ/XtXpZh5kT0fFYFmdqKrH5wDcm11WZgTnPBF63fP9KjSKlPKC1gnp/AlMPEjxFmk03a7pWkC0WLD/RNU4rVVvXeG9xWk+ZgHkmUFPs/QMc64P3qbS5M7mKFhBvMTLhELOI46LbdfcOYM7gfHR29uq5jjmm/7AIGi3bbpLqI2ioSX2lIJWfh4Xm5s2bcfOtt+APr7oavX29GDl0AC+8sAkbnn0S6x6+H6etPgW79+xDb+8CdLQtx/59fC9nIBJPkZuC3bs3Yevz6zB8aAtyhV34/OevwFFHdckBlxO8Qj6Km29ai0T8GPT2LEc81q82RqE0ie9+72+QTGcwazawevUSnHXWKoSCVZ3jZm3kPqdtSv9WU39mkqpHuqasTVKDFj3nnTYDdDg34yRbO3mtzMX3rluDVHwJBgdWIRbpRqGUxf3rbsLY2IuoVg7g7DNX4G1vvVAgOhThus99l2aA1mRT40Sv46e2R2hSBU7JuOE+43bzBuVHxuPSNUkmUHOSSsYXG4tc+2soVXmNdeP2W59AMduHZcdciEqtXWyUTG4EjzxyO3bvfBRzZjfw+guOwxmnHydjNmqcc9kEXtiaxR23b8BFF34IjXpa9+P41D68sO0xbN+1HtnpXfjw+38LrztlKVJtZCFUUK5G8MB9LyIz2YH+3tegu/MYlEp1BEIF3HTL36NQ3oVkKoMTVs7Du9/1W6hV2JxgHRbH2vUvYeNzE3jNSW9CNDBLIDVHkLr1EWza8jBS6SzedMlpOOFEMgfasGXzDhzYM40rr/ysNYHFeGtxvdeK8jLGSTt3GDDlFMyDVO7Z7nppBQZ2XVg9yBqFqwUb11OZDF7avhMLGX9SqWJsYkL/1tvXJ8Oek085Wa9NTSk14qSO0oF87759WncoP9i1axf+6q/+GhdccJ6mnR1dXfIEGBwYkPZ89+6dGB4ZkTaTQIn12s4dO/Ca17wGfQMDqnMofRsaGsO3v/UPmBgbxzvf8Q6sXLlSTA9GQB7Yt1/7CveGzq5OzJo1W/ft9p07sXf/Pq39VivVxWLjMIPXFhvLbOJShkc34a6uTjzz9NNoa0tjwcJFAqisy8rFCp55doP2tFS6Dfv27sNPfnwj/vCqT2POrAGLaEFd7KMXXnoR8WRCmk/uharl6zVs3LABixYtQjqVxtjIqADzqhNWqj587tkN8kMYnD0oZtPwyKg+Uy6XRTqZMqO/vj7VYNu2b1NjcPacQeWaHzx0CKPjYzjxta/B+OQE9h3Yr1qcbr2k7T779DM65pRs8fxFEwksW74cY2OTkjbws3Pay9r1+9/5Lvp7e3DmaadhyaJFVlPK3I61WAAB7jGu/vaGf34N8qvQL6f7Wo3S+tV6LUbaOtB93Kqfx4C/4p88/dk/xdSm5x1fw/M5eDkbSLVSyvE53CRVJLyP/BsgtQkT3JStdZL6R//9b3/FH+GXP93oVAZrNz7v6LHUmhiNlhudjC/cn73GyE9ApTF0xQMvDHXY1OUxIMVCnRsw12bTE1munndn9EBRFCl+y1GTU4hic6LrJ59e1M3Jlr8QWqevZkrEAjAv4x4uGnwcJ3wK9PWTWTlGGvCV5olFYMleT06hmnTEVNiwnIkRhDSq6GVxtGsftt/zANrHMuinSRILyXLVcd0dZaC1Q9xCjjasOGNOZMDVZ5A6O3aX6eQBDgtKyy4l9dM+AynTKtZcLi2njTaBNSBbJ5DjvzFqxmUL8gowIGxuvdrkvZ7SAS4Web4BIf2oo+AqC1HZkcx9tHOoiBIa2xBA0jWNDpIMpmd0SKLNIjCCYQFULrhsKJCyJ22XA2AEjMqcIpDlGNA5OsukR5Nua5D4SS0XfGo2DAgzF5PXlTVPigVOcauaTJIWW6o2pKnKs7hn/imLS1L+mMPpzBp4HHQdO81cq3ZOjQ6BQaNw6R53DRibUntnX59Haw0PPh1/w0x3CCgsBscmL5zaEOhb1imnogQDNG8iIC2L3ms6Av5X2lLpaawA5vGShlVAmZu5ZVeKoqIIGSvSlQ3r4nv4cxk5if5LTbTLLmYDQevWzALLP/Kxin6KcUpl+jxOrqlNtQYGNaphxBixohzLGvKNGkZrJVQIQOfPR2pgNmrxFErBCMqhMAoBoKT807pcXTscSCV2jpGxEY0gFY8jRQdXNhDUMHAmNDWCIe+8yky/CiYmx6V1GZ+YsslfwLSypHDy2PE+5sbR3d2NzOQURkZGsGjhAlF+FAouLGQOsIVSQU0fTvZ5/th08c0gHgczviLNOSGaLgsr5tdZPmcGk5kpnWtR6p1xmV5flFtO+qPoTKfRlU47LWBRGa80fSpVLeCc+XoE1LEI1xwGyxME8lxZYyHE6JoGVGiR1sq1lcfdnHYZaF42YMSw+mIeU5lJGWZQ91PM55EjLbqQ1/mq0nG4VkaRdOhyDbFoEosXLcXixcdqstrLDNbOTqTb2hRJEGT2MankvEZ1x7IEKQAAIABJREFUvxpFSiwBOds6qh7/jQZsjhJfJ5imXpMz1EZNk+t8dgJTI4cEUqfGx6QPzRaK0nzW6HJqrUZpeLkueuqVX+v5mtJ9uuB3rhm8Xq0BQxdm6kTNAZhrBTcdFotsguheZmntTOpkguMzudVkos7cIq1YNHFCoukxta9sPnB95f7mQK411sJNhoP2GOeS7eUe5m7vMrBFoeah4z3LzxdGOt2BWQNz0Ns/W9fAypULmxE0Fmfkyh81owJNum+yqxPdg4NOk2qaI3XzlQs7k5fL64Guvlu2bsUN/3wDrvqjz6C3twejI0N48YXNeOaZx/H4I2tx/gVnY2x8EoODSxENL8DTT01iyZLVCETiCIUb2L1rk3JSR0e2IhydwFe/+jksXTobsRg19wlMTgDf++4dKOb70dFxDJKJAU3E8sVxfOc7X0FbZwFHH5PGGy9+LS6++HQBQNNnOrrdYSD1l9cqTSh7GEild4Q5V9tRI42fLAlmMvNUspHag7/9xh2oVwbR3XEMgmhDrpjFg+tvxvj4SwhgBJe86Uxcdtm7EY1Sf5rVJLVWL6FeZ/oAGRI0A3RguJmTakws++a+OwNSxZfyINUxdKxkdGWwy3tVm5EmT40YyuUU/um7P8Oh/VEsWnA2qvUOVEJhTEwdxLp1t+HA3iew5OgkLr30dFz8Bk6roqhVw5iaDOOZp4fxve/ejzNOvZS2bpJ4Tkztx5YX1mPbjnUoFvfiC5/7GM495ySk0ly3KDuJ4Jabn8SOl8pIJZYqnoexOLXGNH5y07dQqu5GV3cFZ55pxkmxCFkCXKfCuOPOJ/HAQ9tx/HGvR6jej0Y9rEnqps3MSX0YfX11vP9DF+Oc849HZ2cSjz2yQe6+v3fZlc5ckrptA6lWSPMcWk6qj6CpOHffEBuFAql1N0k17fZhX1aHuzWhYskTkmOYVIf7LtcyvqDc72s0B6TsoijAx9qKQI9SDK4dxUJetH7e+2SU0Bjp61//unSm555zDubMm6dzyfVV9x7q1ngk648EDtXPtl6SUcgmRzAQxdRkDk88/jTuu+ceOddyCtvV2aWmm0Cn8zMho8UbKDE5gc1F1lt6HtYv+qwcEBS0V/Gzc+3zdVxmOuNq3bjV19WqfBtY0xEsZ7M5GUeRwnvhBRegI50w1pQSPii5qspvxOoPa9b798M9l+eJz8nasSPdprqjlKPpE98fcYQNL5LxhGpErWkOLFnCBBuwpJZbTIV8ZTjx5D7M2o77H/fRSBTlQknHlZIQrtFqwus5Qsjl8s4jxPYjMouefPwJZXEvmDcPfT09iPCcVypqvqui8ADVMR9fbuV5ZSD18N/0+5Xq5PbOXxNI/TNMbtrSBKnNFcbtDTMg1dh2/iYJfPjs1apmPXTxKL21Wdi6AfPkcZL6mwSppkWLNem0MxRBu7ha/+4nb/7nBBwKWdckwqi4pByqm1W3i5mAwr9GK53XXwy+C8YblZ12fqlQOCzDyBl+OHoqARFf1xfdLDz5nvg59F6oaXLgijevtELOsZJg1XegzEzEaLTkr3P6RypvWyyMrngM3ZUqhh97EkOPPoGBXAUD4RjiBB2lip6POaCiSgis28St2YxwBiTqrbqoF9fIcdRb98gAn0cjaevSK2uVwNIAUNPAqEUbxuNOkEojGnb9qYdS7qwiV0jntefW+q8/GyVZYJVOl9JUuYgURyuVWyULtzANZnjeLT+Kx4i/y8U0QadIdteC5naqyZCmG0kEqfmjno45pAKnRl8lSNVEyE1tqSeczuY0KeJzdXV1Ic5Nl4U3TRLCYekYOT3hZ6pXbAoai7Do4MZBXSezOmn4VdXrFKs1FEt1FIpVGQ0FghEtfJxGEKT67m0rSPXNF4F5gTVqomeAvV1bBJ0zm6CfpvrCWWCQk345jdpUU9NPd11Ry2ibpIuS4WSYlERXwAqAyjeMz2EmZE0DJDkBW4xO0znSaU79lEcAVdFJLv/XN0v8VN2BLHb1vXGYZzPwHvBaVAJS03Iby0CPIUh1WWPUc8aDlAXkMZnPYYJU9M429C49Gt0LFqIWjSPDBkGloUiakq5ny1MmwG1jRAoBKt2ClW8bFGU7zmueNE5+uykWNyqL2jEXVnZsR8dGsP/AAWSmsp6srPfLplRXd681psoVgdR8lrTGg5g7ZxBzZvejVqULrRkOiR1Cs7Mwm1UJbW4CqDU2Quwe4etRu8JrkHRVRQLkclrTk4m4pvGk4fvpPNccastLhRIq1D+XKmJk9HR1IJVioUBa6TTyhZzOLdcudp1ps9/V0YlapY7JiWlUSmb4QQCqa5Ksj4iZ4oi54rXKMjJyTtGcBFaKyJVyoKsr10+6s2dp6uS+y/kcAtStVutIROJoS3Sgq70bHZ29aCjcmfeaudLSybGnvxep9g7EGBnDrFxpeZ1TNBtlTbmFrVOcFLHwo5M2n8vnP5dLBeSmJzBxcD+GD+zReeE6PJmZRjZfVEYs7wXGZKXiLORs0fJTVJ5Tub2TFp5KGaOkUpVMwdOx/b4SIQXX5WvzXibjQus+m1eFgmVUi6VgUhHPMGDxQgdLb9bEzFZ+8dwrD9ixdsRgCZsGnzRhGniYNtx3q2cMyHQNUXJACjbPUy0gLTqn5tFoEh3tXegfGMQA4yFOO8H8GNivI37z9bdyUgPKSQ3Eo0h2daFrcLZp9FUYW1NLEJh/t3BlFdu8DrZsfR4//OEPceWVn8LswVmWCFYtYv+B3bjpRzfgtSevwnObt6CjfQ6CmIsnHh/HSSddqHMSDNWxY8cGaVLHx19EMjWNr33tT7BoUS+CQQLNKCbGq/jH6+5ArTIP7e3HIBH3k9QJfO+fvoZ0ex7HHJvGm377FIHUer2I4GHuvr9kgPpy1aOndDbpvke6+5LixBxQa3ojwJqmG9/82u2oVWaju2MpQsF2FEp5F0HzEmqVA3jrW87CJz7xO5rCVkoZRKJkRhmbhg1Ra9i3OPtayLV9AJ+TymkqJ6lWvUi3a27ALkZO4Nw1IfR8lsNsAKcNlUobrqO7794wFi88B4FQD8qBECamhrBuzS3Yu/txLFocx6VvPw0XXXQqUkka3kSQnY5hw7Oj+Idv343TT30HotFu7QfDo3uwcdPD2LZzPer1IfzZH38cZ51xPOKJKkjvqDWSuOWmp+TuG48sQW/3MoRCcWlSCVLLtb3o6i7jjDOOxWW/926EA9S9A6ViBHf/7FmsWbsby5edj6jLSaUm9ZkNlpPKCJrfu+KtOP3MZUi3zbj7fuzyTzWlVQZQXfKCChyXPNmSkzq0aydokhTiFIy1CddntZ7dsffXSAtIbdRpcGaxgDz+NLwiEymbK6rpw+EJG7oEPKwDpWxqsJlsbuDFUkHsCxkFBgN63IED+xW5csIJJ2DxgoVaJ7U2Ra0GpZM+mxBkr/CLuaqScikOr2ReHsEYqhVo+kfdJE3ujjnmGPRxukiOgQNmiiTk3uJYTqm2tIE3/jtr1EhYZnNsoFYqNOmzSSqpzVyX2dwkSBcjscGajbrlksAjG/xcl3LZvMAofz57YACols3sLxIRqM5MT6G9s0O1pDLog0FNRLlGct+SQRwjB9UIZIO45EwGTQajoUSlbgac7v3xObiHUJbiWXr8XPycZLCQ/q58bBVgZHaZTI/N1ra2dk1Y+Rz8fNlcXlnwbel2ZGikSJ8Ivk6tpno0GY9rLxAucU2DtjbmwfoYvBlJYGvD3t/TypB/lV/WXLXrMtLWiZ4V/99PUunuO/HcFmd86Ftmtkg2J6mOldOkWXJZ/BBBanNa0dI98zQefQ6PIAzMLl114m8EpI5nsnh084u6AThF8V8+HoYXk8Cmdwh1mlAPVFXkc8siBZM3vJzwTLOqhZ026yoe7eLgY6zTbHq/5hojR1cDw4qNoKmEN59QUclJnm0W/stPZqU7daCTdDy+Z08t9lRj0YvZx3WvzedggR6Lmz6JVDwVMdIQQrTERCCA7kgUPaUydt3zIKY3bkFPvoj+SBztsaQWNAJFi/xioeCnWy10UoWC2jVgdGQX9eIcj33WpmWftjhiuvgXm14ww9Z0s5rmiXbqgLCEHUYBYfFl01bLCfVTcZswkEZtOmNNzVzerWYY1Lw5Gh+PL0X+LMZIqZTxlejJNoWmiyi/YwmbXFAwz0KMizbdfXm+CXA5fSmShqvJuqNo0WCKoLHRQGY6i2mC27BRWyja1+SlXGxO9QgmCS5l4CMKMalGvJYMlHKySHdZak9zDqyWynTY5OSHgCsqY6dA2ApETqRt+mjUcB5D/t1fU00auCIpLFLGT05bY5DsXNo0S5Qt50Is0MgFViDHun6a0sXiAqDKZfWaVLkPszxhoWkmMJyqyjDKxcmoP+9zUt3UVK6edc4j3PoheqyzHXdrjq6Flk6zGhOO3u6p1DzupMpK7+2o3LwWubCbftl+hxs3u7hkGRBcBnhv18oYL+UxWi8jMtiPvmVLkByYhVIjhFyBzQOGLgRRJCuDxzFMvahlfXLzp8FQNEKDrgDCDd5rATCHNOIaM+ah5rTTNCVy3WzSdzkdLRQ43SD9zsAMPwM3ehre8LNyIyX1dWjogGjG/f29NnmvFtEgfV75ubyW2wUYFB1SKyAYsqKCxhTc/GMETQSjpbwcU6ulOjo62tHZngLfeK6aM8OkcFhxPbyzi9MlNCoBgU6uKVbcUttpuYulSkHaRuoruWaxgOB3djqP8fEMqnQLh4FkroM8F6RDJZIxJBM0/WlHPGzdcd7jOeaFMrO0QvlDVdc68z25LpWyeX0TqOYnJ1GcnkK0HkBvVy8GB+bqPuFEkwXtFKnUY2OYyEzp2BO0dff1YYA07t5edHR3orO7W3EBXJPYRLDuOo2ugLqYDIwkCiLE9YONKgH7LHKZMQzt3omJkYPqdHPiPJHJiOkQjCYFbClXiMfY7HNrG/cbNazoFE8zq7jWHTs3lh3Lbj6fi++D/5ZMpgXWCjSbciaAah5Ua6JpS6LCSXq96rTHVhiq2IpFNP3mWs1yk42zZIpGOQZm+Zp8HsZmEVxz/bFMZw8YzReTBRavP/6FDRO+D0Xr1M3MjUA3Go2Llt7Z0YOBgVn4rYvOMVjDiai0vwRejJSiC6vTpCbi4CS1o79XGlXy8Y2WzBgci9bhhNoGLHVM56ZlfsIsyP/yB1diwVHzRXVDo4rR0YO4/vv/iHPPPRsPr12DdHo24pHFePIJmvK8HuUatckN7Nq5EZuee0ggNRQZwje/+SUsWkS6Hu/NCCbGSrj+Bw+gnJ+HZPJoJBP9mm5MTR/CP//zNQhHx7B0eRqXXHKyImgCtAGSJnXm61VHpLbQfTURkbuvuEkOFHIyacZJmtAHCOR68c2v345amZNUA6nMSeUkdXLyRaA+hLe99Uxc/nvvRbVegHBLg9cVafbmyGvrEaUo7rWaETSOceOyyH2cnU3OHUjVlcEVm3WJNSOsPhRh3ZheQU7z2nHddXdj/+4wFi84G4FgLyr1ILK5Eaxdeyv27H4UixfF8I53noGLLjoF8bjlrWano3j66WH8/bfuxllnMie1Vw3m4ZE92Pw8NamPo1zhJPUynHP2cUim+HpsZCdwy43PYNtLJSSiS6VJDfB4IYcf33Qt6tiPjs6iclI/ccX70KjlVPOUSxHccdczePDhXcpJTYTnNOm+mzavxYbn7kN7RwGf+IN34vQzj0VHZ0I5qZs37sPHLv+k1gYdT8+edvugJFAmRrec1Hwew3t3y3zOQGpNE1S2Z/jJZQTZwgiylZPny3TEauoFQoin2nBg35Bo9uzj8L5UFrlrwLPpWC6x7gggnUzIib1SzpvkI05QV5Z5Edd5NefVdGKmKAFjBPnpaTWQaqWi6kfdy2ISRrSGKzeek8cKtc0B+WewscrzrnWF+5EzImXkGRuM3PPUGHQpAZ5tGNOQICn9O5G6yiK3P/K1IowdC4cwPDyq1yC4owkqJ44ySqRDvSbMViNQAkfX+UalJGYTQSUfW6nRKDAm/b7kfS4P2zwryK4z5iTrHy+ZIxOHJmZkA7Gxzz2ukMuB71kNxUJBaxX36anJSa2T3HvMcK5iLDzXZOPrmnaZLCoz1eP+QhxgjJSQ3hOHHFxzfC3na4cm/uJSyf9peMTrw2R8ZkJqmONIkKp6yknkDXg2O5Huvn353/GP5XmNdXSi9/gTXyXMffUPf/pzf4bJ57aYyZ5gpWdLzoxIbblxEwv3uMAHHUg9bDF2f5kJpHDDLS1+BKkn4erfAN3Xg1Rqq2SZ724KD1JbJ778CDLCcRRaf6GSfsojxAkbb1o+hsUDFwGSXK1QcNNKghRl3FkIfPPEug6KN2ZiXhRvXn8hiXPPTpc3DHIUVb4nr5ll98hPYf178wDNd1r8xSwgG4QE3uzAcEpC2iq70aT8drelEa3V0FapoSObxbY77kF24xbMRhAd9SDaYgktAjJQ4XPx/YnzadoUAQNH3TAgb7l9Vvw7632nkfTOyTrW/JmjTjendwKmTg6jLDbTmurpCXptdXe7nttUuYK5hgLBH4+3nRNqWs3OQRm3dAdlpqjL+5PJVCSqW7lY4uJBuGHHnbounksuklxAuPBQOF8slzTlIM2Xix+LJwKyfN4mqQK5LheQr8MuP4Etz1Fbe5vcNgmGWPBzAfERR9wgCBZ043FTIX23zIlNAGWCCbr2VquY5iLMzyGasoG4QN0idCLUV0aZq2h0Hh4LP/H0i5MHpwZWzd1XXb9W/WnTytsVGCYqdt16c8oVaA3RWshMVkhnUXOEVpmBiBx4NVXm/SEqr1EwDKg6iq+bnBqYdpmoHoQ6Mwg5TLaAbE1iW5o+3OA4AWpdfHkt8vqTA7b8k4LN+53XnAekYhhwg1UMlBmP+c4swSWn9cVqGZOoopiKIb5gDsL9vSiHIigRoIRiiEVT+qwEUHwv/Orq7hAQIKWzXiu5SBKadDUQC3CqGpLbL8+9GBQua1O/7ZpXE1MTAqmlIkFGQtmoNvW0qSPvR4EocCo5htGxYcXa9PR0i7or8I26igAaqnBqEAzSIInXLJt00PqRz1v0DCf71Upek1RJExvmIox6GVWUkCtNiVaYoG6e0TaVBooZFnztSCc7BBzYfZ6YHEapkkUqzfgTm4pqIucYJ6w22BCqVIzCTFYC73drOBHo5ES54vO1p9LoZhZqNK5rbCqbw9R0FvlSXgCPXfe2tg5EQxFUyTYolFDK5lAvFVHKZqVVZaOHhWI2y/uQ1ynNpEjL5vSvgulcDtkcWQ4lNXkUC9OWxtz589T5P2rRQumeQpzAugmg6fuNXh8IsUnVkCPx5NgoJseHMXFoP4rZKXX6s9PTGJ+aQo33Zzxt5mGMgeGqw+gWdd+9BwGnptRKs+CHHIEJFjvaUxYnRJ1aKKw823CIrp7ULucU08Bii/cVjUI6OjsE9rU2qeFp0xMeV17TaoyWishlpqWB6uhsU+MhGiO7xj6nJgyZrI67n86wEWfThjAicWPwsOBik1U6Ru5Prhhmac1zz/PL24JGX5z6v//dl5qJmQepDertjQZX5fNxLyFI7fYg1SYNylV2Wa3KbaXMhrCHsVDZaTz/wlbceffdeP8HPoA5c+aYu2+givHxQ7j++985AqQuwpNPjuPEVRfOgNQdzxlIndjqQOqfY9GiAYSUdxzGxFgZ119/H8r5hUgmljiQygiaYQdSR7F0ecqB1NdJ59k6SdWt/eoHFmoy8ktUe4FUR/dtmPmOd/c1GnkM9UYPvvm1O34BSH0BaBzE295yJi6//L1qVtE1l42lQNDclzXv04DBKKRG+/VUX/6R78d9q1HNn7EWYEar5XjzPZsDge3VPL9Nyrz0qmTbdAqk7tsTxqIF5yIU6EGtFsB0bgTr1t6K3bsf1ST1ne88A2+46GTEE2xQepB6CH//7btw1hnvQSzabyB1eC82byVIfQLl8j584fMfOQKkJnHLjU9j20tlB1KPdSA1ezhIPX0JPvGJ96JRy2tvEEi9kyB1dwtIbUiTejhIfRdOP3MpOjqTv0KQavuzRg4CqQ5ANCepHJvRiNEiAJk8FSJjJt6OfK4omquyaSlJKVcwOGcuhocOgpnXbJxqetqooz2dkHyCtUIynZT/Busn7jWiAZMxqAaa1URs8HX39OjP9D1gvcnGGnPaWVvSN4NN81gshcmJKSRi9EgwCYNYf5yETnPNJf04bfTfShnTmWm0d7Zb8hs1o2p+Uf5UkNcUayRSlI3dURYoJfibmmKWONdTa6xwfacuvsl2dKwLrqGa9MuFkY+hhCYl1hnXb+9VYqoCq2vZLObQgutpPBGzP6dTGB8da0rpeGy5pgY4tIgSHLMec/t7OKKmAO8TvUY4jI6eHuQmxsXG8zGThj0amiIrXYEu+5L1FeQhINpxOKJoHdadas66aabV0l57ylqO/gmkkzuNuZNH/Vsg1WOfXwZS/eNa8cyvD6R+0SapOlIz6NL2txkxQitI1br7gbNOaxyJzj0BdIYIak/rT8SyE1/zGwGp1KSu37hVN5XvPvAG4QH33fJW4yO+Xw9S7QTTGZIdK+s++0kpn0+AsRFU4ejBqE0WzNLd6FdGDzb9o3VpbJqRVzHBAkQTLdI02OlxWZT+wrAuDwsCy6qTe7BZxzpd2cwUmDee0W7lr2tTRUcvlNYsl1MnnSC1PRFHVyiKWSwEdu7BczfeguCe/ViQSCNarKoobW9ra9I+aIlOrRapjUpfocbW3yectpHKqAKcTXCjx8nvxukZW8OFzenSubBq8TXwqiaJ//bMIwdWm5IcPUQ8yybdVwsMb17RBe3GJxWa3zoPdIpjgeMMnkhVleGVe8EZkGqmSelkm2gbLMa4yHD7jccSoqZprs7IBka/lGziaY7L5pLLBYZdSb4nCvsJUKWBVK6sWf7zPLKLyKYHf6ZpLgvgiiuEG3SNrSNTKCFTKCBXJuijxyhfm2YVoaa7qagqUYsmkjbT6XttAuquAWouXaYp7wFz7OUxdHmHXCDd5FRmKK4zpWm970zRMEkGLpyKEgg5t1AiH1LDA2FpUDVRkYFUVaHjBlLNAMbcfD3F1Zr21vKwYby5DM/oSdmtV3/eUeL9RFjXuZsQax1yDRMCQW7wcgT2zs/unjNKpTUiGAPD/xILa5OKEHxboV6pljFKh9lwA6kFg+g8ZhFq7WlMk25dYoOFFBu6ozICiAYmdEcNoae3y3JX+VyoampFl2BOUOmAS8Mkfw/zv2b9ZI0UNji4QU5MTmJ4eAT5fEmAJJ5IqhCQeRcngpyoJdl9bWBs5BBGR4fR1dkuPV6CETcuooQgJl+gDp6vae7hQUZOBM1hm9cwCwVezZOTIwg2qqIVBRrWGSdwjSU55SqgWi+q6x9m4VoLolbi1D+JWDglR8NStYTp3DgKRTqdBtHR1aZ1idfHZCYjlgGjc+KJtmZ0AtfFVCKKeIKNjYqKArpL8iJgnAuNppKkSdWY/5s36lPV1iRm0jIXleuuaMcVGvlQq1NCIZeXVnV8MiPzqUKJsgyaqJFmbbR26n74XL4hScCeK7KzXlVXvbOrC/2zBkRTpVEFJ6093Z3KI41EWZQlEODnLlcxPjGGseEhjB0aQmbsEBp0Va6xgTCBsYlJUeChx1vGKafcitGhtouaMqeH4vFifBHXsBrpbYEg0m0pxQrwOtYeQWOQWgMZV4jmCgXdd22dXejq7tE0g87QY2Pj+iw2Qa1ZM0Lg0iCIkq7JcmDBFiTlNyx3SK3TCCjiSKyjeFKFESOCuE9GCOQTSV2DnOTS2E+eCmEaM7lmrCh95ubOLYr7bE9PLz70gfcYG0cg1bwLBFKpMWcB60Bq4jCQakyOnwOpLkucWrv9Bw/IYfOcc89Dd0+XTahgIPWHP/ju4SA1ughPPjGGE1e94QiQ+jDGJ55HKHIQ3/zbL2HRwlaQWsL1199/BEj1k9Rr3SQ1iUsueS0uusiD1Nac1F8XSCXd985XAFLfg2qNMXysy0paD4ye62LrdHU0N94WfanVFQZWfx6kUrJiK7kHqdRU2hRYk1QVCi8DUoOM9Ak0J6lNkPqOM/CGi48EqUP4+2/f/fMg9fnHsHPP4/8OkFrAaoFUN0ltglQ6R78CkHrWUnR0cJK6AZs37gXpvq9sklrVJPXQ3l3SoXKSGtQktabGpiwem7Icy/w2TRTrB6O8izwsb4gGMpkitm/fhbHxKa0LdIWdN+8o1ayT4xPao+i8TtkB7xOurWRSqIlFhgolQ06y5sGlAKZSLYwSyzVC8jUSqjghdDUVKcBmOEndsRnPEbyRJcbnVeZyoC73X65rHAxoYsj1j0MC7ZNh5TtryFJn/jjdzUuIxIxuzP0vk825BIuIfo9rPOUxh4aGZTYnECPDygjaOzowMDCA7s4e1aNcc7nmkf3D90nWmTWuDRhy3ytXy6r5uJbwkvXxaxos1WrS9lrKBZvhYYFsOppz6stYMNfpsVgxtwYz0o3HRrn2lTImJibxyCPrtK4tX74cy5YdK4mH6NM02SSbxQ1fNDCrW43CuknyKlfXN4Gli1CTzIxXBI3R9F+rU/0QbAaIWnOjKUP0OsSWiWMrsG0Fsh7j8L/R9g70nXDSqx+NvsrfeOpzDqT6CaoDmIeBVDfw8EBV758g9XDnJzMrdkPXlrfhpmKNBghSP/ON//dVvsV//8NHJzNYt/H5pgkSTw6pUzr4LbRSXwj7bsHMf61kN0MdTiaCTR0oCxxOvwhS/c95YXmTCz9d9TQsT500ehWne+bSxpvQXzSilZLmSd2V62zxHZAKx8JGpiGkSziqHd8TQae5rRIkGAXPT2v8ZJhFhaJUSFMmzbetDXPSaXTmiph8eiN23XM/urNF9BMAlasqNEVXEGfHpqSkQ1J7JwG36M22eLEQYoFs+gXTmKrv4Yx4RHFz1BUts1afOGGkn8w6kxw1csVhmPGKaJowNOGTDDocEjdKa7FkAAAgAElEQVRUJXBr+hjj37pOCymTpFtwsq0puVGF2anSpM9FycRIUWOUQjyOZCKtx5JCRwObaIJAjPl41JJGLai+3kCOBWOhIIocpwrKQc2TrldWHiEBKjcGswXnlNE618mknTOep1KlhOx0TtMflpDlUk25p4VyDVP5IqZ53vgZHEBUl7suz0enrSXAMlqV/t+BVaP8WsOE/+V15b+4YdnEnSDVnJgtD9XRUXz3wYUkE5iq+yDjIudgXCiZG3IsqZ+zgHaWIQIGlufKnzkNqnP0ZfdfC4yz59d70vv0Nk6u4SAacGvnzIyWZpoe1qTRxJSbjdM284TKzIpNFE4wGf+iHFPryEZdFBDBozZ+ZevaBkx6Y75UwAgjVtJR9C0/Gqn5c1CMRRU6X60GpKmsFo1OpbiiKJsNcXS0tyGZoPNuVOZYPOek+fIlIhouWDQTmx9aK2XcZJRefrHBMDk5hdHRMUxP51GumPM0r5N0e7s0PZwAMoOV9xe1Xvv27UFvbzd6ursEhsma4BOSgpnhFDFfQSyeUqFSredRqxdtHYulNLXkhkzaMCenYkxUef3xPikgHKGxBON+CtLYsA6NhRge3o5qOYxSkWuNaiRFYpSrWSBQQTpFp/IQpiYz0jXy+ogl04jGuAmHNQHLZqeQTISQbrMoFGrtg7COPXflUi6LWpmGHSx2zUWbDBAeV07UuB0zY5Vu141GSF1/6nbGRsYxwazVAicCVUSSlmVNcyPqkaRpdg0PL6XwBQHXMXW+81k9Bzv37R1tmD17Fgb6B+Tc2D97UK7BnT29skCZnJzAof37cHDfHkyNHkKELJFgQFm345OTKFfpvB1BKMpChZILK5J4rXLNNCkC3Y9pskU3Xd7CNFgKi5omrTqpVbGIAP50sYaRiQym8zlFEfH9dPf2Y7pQwAsvbcOW57fi0KFDyItRYs2oZDKG9rYUujo70d/Xi8Vz56I9lUKRdPbhIeXPdrSlpHGioZwyn8XwYePEQL2laTn7dN6XlZor1pxBmwiKFpXE3/PPwWNM+vjHL/vdJjB9WZBKgEya3ysAqbrx2Iiqc5qaVZG6cPHRAuL8LJwQjo0fwg2vGqQewjf/9ostINXRfZsg9Ui675Eg9VQEAmTK/CcDqV6P+kpBqvGxDaRaRaJ98T8uSH09EmFKB37BJLUJUkn39SDVGAbWQHX7maPtmnGY5aRSR3+IdF+CwCZI5RpCkjNZaTMN5SZIdewnsVS0F9cxdGgUd991D0bHM5YAUK6IxbBq1UlYduwyNfYUu+bo2GyIMeczkYjJD4Egkfsj135qJ7k3aC8hi6fEyJ6o2BZknnC/Za0ptmCJ03hj1GmS55pKmalpxdeQeaGmZ6ks7T/XcdZGXtfIK4XrM03QuEf5xAA+n2oUp3HWkIdsDRqPKnvZJhlkHa1dux5r1qzH7FmzRa3l2sVmGh16TzzxJMybO99M6FwtyvfNOsKb0anGI9im/0iFbvFVpByQJoOEg6N4NIYa12U25UShtWYcp6mcynKIxb2Un49vjcevyEkqzUppeKd4ubLWwpGRUdxz7z3YvGkz5s+fj7e/9RL0dHWqNlF8oatx/DCMTUIPviwhgXWRH/45xOXMmcS3IEiVtM5iMw8fJrray0kbPWKzcm9mvOhB6uGT1pnoTP6ck9RfG0jdOGOc5GtYA+vuePgfejomQer7zzRNqn154PCLeC1GSjl21Un47P/4u38/6nyVzzA2NY31z21t/hYnXbwAZKJEC3deWE535x/k3cK8nocbL4EtLzivPeUGbFmrljPHm5R/5yTGDGfMBdU7NvL35Fap7pPlYUrz5HjjVqtbp8prXv0k1msFFKtCBzBS22h2QY2Oew7eTBJ5OyE3/2s3nmkCWDiyC8RpKkFbX1cXOmgyMjKG3MYtyD61ET2FMpKMW6E4Xhe4dWKUG8qFQ3rTupzEWFRLUM9OWYTTZE6ZSbHkIkYQZCBVltjSdpm2UOCTBaFzQNTN4ei8TXMup0012q+7IX0jsZmD6bbAI7SJhtX4fz6Q3Ims5dhj8QlcVGh8RKBaKWs+qfOnbh47XyFSZcqaBhG0xhIJuetSg6mohVhcnyWbK4jay86ZHG8DIRkLcCFmJzCdZmPBaJg8Dt7QRC6//xqezfOcmc7J3TTCmJhQFPl8GdM5OoMWkS1VUGSRyOsowkkmz6F1GrkA+Sm8LcCaV5p2V7oVn8tX1yTH01rs2vSaA/sdeSHJ7cqKTSc+EwKhbowo2BwEbfqcK1AfaAVpMMTQFhaN0OSUz0h6bpMgJpqvue9KuuychOUU6TZy78qmEGa9B+esXbUmlybnogbTPdNReQkE9fouodddRr7br8B5R6ERSJXJjGWVcs/yjAXF9RAsBhsoNerIFIuYalSRPmo2knMHUIzHMM2iIsRjGFXkQjjAyRNNZmhaQe0rGxJJdHW0C2xwUiuTKnac1dVsuRrd9Sy2gdOa8H3yepyatEkYp4eU/pjhrD2OrAZuYNnpDGJxFhExRQpQB0uDCrIIpMPVZlfFyPgkpqZz0geyiRYIVVCpmH4mlWzTBFLTaGqbynl1/6slaiALpq0LlkBmcaEwqfudN24q2YG2VB+qlSgyU0UxCQjuOHUNh7hR52RyZrRrNrhCotMylqlUMR19sTCNcIgaSb48s1TpQsy/t6uwUjOtmEMhO0koilQsjjQdydlJVvQMqaw871E0QjFM5goYHp0wcJoluCcFn3FQPGXW8KvTUIlEXd4/vD7LZlDnrwEvBeDfeYz5ngrFvOjs1misi7Y/OGce5sxdgK6+fiQVqcNpbhFDDqS2JS06ipl+7PqXaaqnY5DQ2lwvc8020xMucVzPVeCpCcoisuaagWxc0nG8JHDOc0paXaZUx8hUFqVqFT39/ejs6cPY5BSe2rARGzdvxfjklOvgm+5bn1E6aGtAEYwePX8ulh2zBP393ZiemkQhOy2ImZADtRkUEWQS0Eunzn2DZmKktznaOa9vmRnJ0dMaSTYBMc8FrydmIUiZxJVXXGHROpqiGtXXJqmk+4ZQI0hNxJFoalJthPRyk1TdFJLJBrSmUFZBrS4BuTTZ9QrGxg7ihuu/9yomqa10336nSSXd12tSFyCZJN23r0WT6kEq6b6cpBKklv4TglS/krdOUl2X2dF9bZJqmlQzBmuh+0qTygvkP+IklZpUglTmpL5SkPpJm+o5zwFJZjTpMamNSGNHgNQgpSz1KkIEKGxmEqQS9InpYw721lC1/Zl7pxhJDeaklvDiS9vx99++Dj19g0imO5X/uX//QfT29OOyyy5TDXPgwD4MDw9pze/t6cSCoxYgEg1hz77dylbV89aqyBfz6OrsxrHHLpW2klFnQ8NDKOaLmnQuXLAQc+bO0b5bLVWxcdNGZKezMhbieadB5FHzF6iBxKY+ATKdaFkbv/Dii5g7Z44kAKxD9+3bj/HxCTE+CCoHBwdVSzOGbdeObWpScr3kUGb24CCOP/4EMx6SgWkD+/cfwE9/egduv/0unHfu2YqT0ZoXiWBwcA4WLzpa68OevXs1vxB7hZ4OkQhWrFih9YO5sZzqplJJMWN4fCT36OjUZyTVdu+e3apr2CSdO2cuZs+erfVx+/Yd2Ltnv9W4kuVVxZ6jqzHf465dO/UZyWLkseRrcj3ctm0bbrnlZv38/e9+F05etQobnn1GdeScuXMxd+5cfQayLRXf53083BTVg1S/xvsaWnMdekP4ZA03TW0iNU+P/QWTVA9UzZ/EQ7sZQCyA7CSMvy6Q+uRnnXHSERNfT/216Eg/p5rRpQbe93Mg9eUBqrYvp1c89sST8Ln/cc2rhJj//ocTpD6y6QUtFCxWCVL5Z2+oYoJtLrCHR8h4oCgb6hBt9dMCtuoMufgaP/2URXeD1tYsuGgGMsPF9xpUFk4egPJT8Wb0U0oDcaZTE9B1kTP+5xKpk24pCqON8jk9MMpxUR0tvn+KxL1TpAFnm4LKrIamFk5PVOdNGQmjvVxD+8iEQGr+2c3oLhQRZaeKnXRSEgl4anSR5ISUsxzTphrlwWgIXHiZP0lnMS42thg4YEbNH3VdjlYq8yU6eYb5TE7X6jSnugZ1wVkxq5ukxXHW+iHWnjW3V6NnzoAY11XSSM6s2PVgQyuun2J3Kd+/YmhIS2OxLuBHOh73AYo9TLvHz06aGwXy5uRLExs66sZ0Lmmdzk6cWbCzk2jUEdI/uAEkU0az4yJmhilmrEUgzMcZyKXmiz+PqyuamS5gOl+Ug2+BBbJAPHVwPvvWDoxIc163y2aAK3wFURVlZOdIES2+2cBOoAOpRgNxE1jm22kjNHdcgUodToI3Ru4IaqHEDNhCWUY2nCZTd8hjw68SXZcJVp2+1NN8VbTq2xuv2ETWsLDrCrppqywAnHEYO8WMaDFtsssfllTV4ijMJMEbP9mz+caIUcmDCFAT44AbNyg2WjR91SGlNpIFeAO1QEOxKdOVMqbYZOpqR/+xi1FNJzBZLUPBL3LSiyIZT6ItZTR4UfHVlGIsTCd6e2yiSUAlvasu4DoCnDCpgDOWgajWrsvuu6Tc4MbHJjA0dAjT03TIDZjBVygCdqYJLpOJpFwPOVnjesSiIxGNYGBWn3TXXKeoW+W1u/fAQdFtUymaS6RRa9B2v6DNmJNUFRX1uijJLH342UqFuoyAgsEqkjFekyUU8hNqupC5kEh2IpXsQaUWw6QHqaEg4gRn0QYKuSnkpqdkq093V95LbOIw45etSjEIonTqySGXHVVhS+oVdWcI05kwJKdZ3tqV0jTKhQwSAWCwpxsxBDB2aBiFHKfBpNDGkClUMDyZwfD4JDK5nO47mcc5KhyPnV07lAEYMNXdQ8o8j780Xbb2+2gD/yBpZl3DkKwRsl7o3l2uNKShTKU70NHRgfZkEvVKEeV8BnNn9aE9lVSjYXRy0iKiQlHEEmndd5xIE0RZM5Ia/4Am+9wnCURJcebaSXfiCHXmJdsLdJ2GQsiU65gqlBCMRNE7MAuFShVPbXgOT23ciKHhMb2evX+7vuyzWi60ut8hPncE3V1pnHLya7HwqLnIZ6aaQJXNhSQbcJo2Owoo3x8Bs3OwN2MRoyZLO+4KJ/6X66X3emCTj8eUBfIffvJKo/tqBk6Q6jSp3Me4ZnLteaUgtcWQxn9WNs90OjmpblQwSpD6qiapHqS2GicdCVIZQUOQSk0qjZNaQSqNk0j3/Q8IUpuaVJZ9L0P3FcXXZ796uq+ZaXlNKh3AaZzGPceM/40B4QLm/hOD1Hfi9LOOdXRfP0k9EqS6ic9hIJUNwirKuSyG9uwCQWqYUqDDQKr5e5iHgZNGuRgEchsEegNhra179h3AA/c/hCXHHodoLI3nt76I9esfkxvuF7/4RWzZvAXr16/Frl07UCpy/QzjiiuuwOzB2bj5lhtx190/UyOxt6sNE5MTApHvuPQdWH7ccjzx+BO446471MBnjUAA9vrXvx5HLTgKmakMvvTlL+HggYMywmPtyobpX/zFX+Cmm27Cs88+i9NOPQ3nnX8eNmzYgG984xv47Gc/i4ULFyrj+IEHH8Lu3fuRiIewbNlyxd8QzK1ZswYP3H8vejraUMhnlVd68imvw+9edhnaOzo1KS3kCti1ew9u/ekdePChNfjdj3wQx61YIUYQ1y7VWPU6br/zTvzk5psxMNCnSSaZbty7P/KRD6uc/MlPfixJF4HnwaH9GD40jN9+82/jnHPO0aDi/vvvx3333isnYDa6+d5PP/0MPf6nP70Nt9x8OwZm9YpOPDE+jq7uLnz26s+ir79Px+CZZ56VbwP3ilWrVuGNb3yjPE9u/MlP8NyGjTj/7LPw5osvxte++hWt1xdddBFWn366NLbj4+Po6elTc5XrLx2FW4HijHmkHzpQ2uLMyxxLtHUq2qTIskabCRI5DGTZ441pZyZdhu1aqb6/TrqvQKqbpLa+0cNAqnCAPwbW0Am89wzSfZv4vOV3DwerrblZy39jIDWDR5/bKsDFDVM0Wk3ECKRMH6qinEWxK1bkXugMiyzixQyIeHMQoNoE1UDWzHfQAGPZJqm+2PamKP7nLGz5mhKwuygCvhcWsCyG2Pnhxcr3ILMa9xjRHOtW8LOTrWms089Sn2NGTaRDBixrkxQN6e+soJDeQAWLOU0GyiX0VoGe8WlMPPkMsk8/h65KFWl2yanZIhW1RNOhiiIp+G3ic4tHMFdIAvyKTD3a29KaIhMoSOPH/zoaiTde4LGik2qALsvazLwpkjNGaoJUN3H1ZklukuZdfMwd30CP1WR+zGrueZrYenGlQKrpY5otF996EX+C/84JJWnCBLCklZLOTI2BmySwPy6HVIaTs8A1ShupujNuyyFNlrmh0ByAmzU1H9ZlM8di5eFyKhKkZo8GLgxTNwptHWFNKCczWbn5crqkiFXRQ13RqYm/u7Y8PUNNIAd8hMtNH2QjRztCLGp1TfrmiXOCE+AnfNC02w6PDoMiYrhEqS1hNN46zQloClVChbrmeFI6OE6ESQkkTUjh8mxseGDprl1pRF02rXUfrJC213OO0TabcRQxm8hqjWzRqPIfqYvmBNPnSPrzb5eAAXMCeulqItTymTO2aL5uisnrV1NWUnE4QSU7oVrCeCGHDOroXjAP/ccsQjkWQZa0Kt1vdDqMKvic37x/CYbKFTvXXV3t6Ovt0b0ZqkNdV30a0c95JK0D7ClcvknDq5hTfH7QCQKuQyPSYMrRluY0cpHlfc1M05S6qzS74WeamBhDd0c7+vv7nKFaEOlUm67JvQcOKOSdRhOdne1oBNjp5r0as6kpI5ecWbMc8Wk+UXQuhKE6ElFm9mVRKuV0btmQCIQIDmkglkKpwogDmmOxQUNjKEY35FDKF5CKJ/U+uM5RHyvjN0c97UpHUM6NYWKUYeYNTWfjqW6U63FM5aqiuZN+RqDcqOYRa1TRHg0jTAMxUmjzpO5GkS1WcGgig/HpnKapfI82LTXwyfPLhpJRs6oysuDaS/o0z58aDGSNsGGofD6LB+DnUQNDOYQGVL1hD/cNmj+Rhs97VQ1Prqv1KgZ6OrBi2THo7e5UcTE8NoEy799oErFESvdwuUjqlr1HvieupwKgnKQIIJKWHkF7Mi3tMafj1iDg0hTECB2Sc0W0d/dokrp7/wE88PB6vLBjpxpIvO/skjNal1thpYMnRrcse3v9hfMHseqEFZjd14t6pYJcZkoU4wRN5dweZVo0ZvuRdVTXxIFNR7mSy0WelG9e2xa9wIPp49jUyKVz9r9OBK7+1H+dofuqvUZyt5MPyN3X6L7xVzBJtbWeHX1q8K3px+aB1gM251DByPD+V6FJXeM0qUe6+7aC1IUtk9T/RCA1MAM+Vc80QWpLY/ffBKmktQYVoyaQ6jWp/0eB1CM1qa0g1bpiVm64Zr0mqTMg9eDunZqgcpIaEEi1SRg9DLzZn+0b5qqvpnUojGyR2nEOHph1ykzOGg4Oj+CpZzbiZ/fcj+HRcbzrXe/BKaecinv+5Wfa54+aPxe56Wlcf/31OOvsM3HK616H2++4DfsP7MPb3vY2nHbaqfiH667Diy+8gHPPPRfLli3Diy++qDrw9a+/AH/5l3+p6d+ll16KCy64AFu2bMFXvvIVnHLK62Tet3HjRuzfvx9f//p/w/XX34BnnnkaZ555poAX//znf/5l/PEffw4LFy7Cpk2bMDQ0JMD7yCPrcd999+N973ufavQbbrgBqUQcV1/1aezc9hJuueUW9PT04CMf/qiatYlUGuVCEXv37cNtd96Nu+6+B+ecvRrlYkX7DX0FXnPSaxWn88wzz+COO+/EBW+4EEcfu1Tv8a4778KbLnkTTlx5Ir517bViD1166dux/Lhl+OpXv4qxsTF88IMfxIEDBzTxXL36dFxxxcdx22234cEHH8SSo5fgzDPOwpo1a7Fly/P48Ic/iHS6DXf/y79gy+bNuOqqP1L9u379o1i4kCyMJO655x6sf3Q9vnXNtzF33hzceOONeOC++3HC8qX4r1dcgfUPPaS9afHixTKooq8Jj0V3d68kQNxDKfHwILVpYtREXyYt4vTZ6qAZbDIDMq32Mp1/K+SbqaMPB6kzVkUvB1J/He6+T3zmi5h8bvPMoKmlduTNZekQHgk4ejM/+3vOOPUXcHt99T8DYO2wNLD8xNfg87+RSWoGjwiJG/DjyS66jD7vBsZ/46bK7gVPhp9G8uei1YrDbnEKoqw1QaFdDHxedo19F1nUJ8f7Nu60jclFwXVaQK5cKlTEv7dIBTr+8rl9Zp7AZblswcmczCiew9H0nO7UC7/5e+zYcPMmnYFTVXaMPOBWza9YhyKCLCzKJcwJRdA3No2Da9Yjv3EL+kNhJAhA6cxaM20bKcWkbLSlaE1OugqniUbrkvlTrYK0HDfT0jkpNJoLbYj5VVFNWEUldZBSkSkqAI+4hKzt76anctk44jEENW466sBVk2bmJgZ2qbUAVGfeYA0huzH1z6SqumghAiMzi+Dd6+JOqK8kQvTGP6TtEYAR8LqIFBZp1GjwGLCDzF9np81s2Yuo13lcGCBNh06bTNOYha9VKnICzoYD8XFUYDWvuA1aqZcUO6PSj91LR73Q4iHTS9cpcl1VWW45boY62pooEqjZFI+bGsGVJqjKO/NiekfRI9jnxye1RuZGpgXl9JUyWQ5nZDLFYyeXPk5bLa+UL8RJGAv7asMMaaosFL1BlSv6tSi63drrHEy47BcZMwJj+arzpM/gabwBaZSlr6XDnRx5DajbwumycWVMZFRgfUaCRYHUiBnVcCKkaYtFfpDzy/dZCwLlBjNoS5gsFzU97Vu8AIlZvajRiIhAR6YMbGpZliY/it6Hz/gNAelUUpmhjLhhEgYBaohNDjdP4BTXmgbWRJC5qcu6kydvnU6AOUxOZZAvFOVoOzY+KZ0KjYJ4PSoegFPPKAPnee1l1dFNp1JyulWWXSMkQ4mDh4a0dnR2dqGzq42x6KhUGQxujAtOZQmQSKeiVpL3OVkFBPOM4gwFSgiUM6hUipqq08G5VAXy5QCCkRRC0TTqDVJSLRZKxowUQrKBweko17MC6ZfGtKD2ORJiVmgD+clhVHITGr0l4u3oHpiHbCmCiWzFMmirVWkp08kwgpU8iplxBEpFhAmUCmUU8iWMTWUwMpFFhoZJ0qCboQhbKhRkeno7ryOCTJ8havnRtlZTR8T1kfcl76FmsLvLu7PYK04hjXamTMJoAoVKDRMEyONjKOSyqBRy6O9ux0krj8fgrH6ZYxyigRHL/ngKYeq2ZebGrD7KJph3ZzRiLkqcgvP9szClUVZnW1r0bsVMkGqt+Cbg4MQUpgplzJozF22dnXju+a14aP0jODQ6gVgyoQD4oqJkKMkg7dba5RKXsCEh86aawCiX2yUL5+G0152MdDyBqfFxtaRo1iQTN1HCagLrLAx5bMgGCrABGTQTD2rxZVQSZPawTad5vLxMJeCaSVd/8pN6Pd4PbpZqLAOZJoVknvS/A1LFiKIpCdcFjfA4zatieHj/z0fQ/ELjpP8LUrUe0TFek3FvFuCbiX6S6syTZJzEtYyuquGmMZ6MD//DgtSjW9x9Q87dl8ZJv4zuy0nqKwOp9JuQa8PLgNQgY+jYHONwgLRfstEcu87TfTX0ICuK91EsarrzOqmtcQTlpF7Hjl378PiTT+PhNeuwc/ceLFu+Ap/9zOdx++13YMOGZ1WrkClDoPaWSy7Bueedi4fXPCRa6tnnnC1Aee2138KePXvw1re8BUcddZSAF43g2GR87LEnMDDQj7e/7W363V27duPLX/4SVp+2GvOPOgpbt27Fiy++gKv+6A+xbu16PPzwQ5bpmUxpQrtn3xC+9jd/hcWLFuOpp5/Co48+gmgkJgPAzVu34fLLPoqTTlyFBx54ELfdejPe/Y5LUSzksO6RJ7B48dH49Kd+H/39A6pnSoUiXtr2Em66+Vbcc+99AtFizQUg06ilxy7D4OzZuOuuu3DTrbeis7cbXcwX/9fpMvfkq67+Q0l3/uc3vykn94985ENq9l577bV63+95z3tFm37kX9fXj19+Gc4550w89tjj+N73/gndXV0479zzsWbNw9i1ay/+66c+iWg8jhtvuhmbNm/GX3z5y5iensQ999wn0M69mn4TQyOH8Dd//TeYN38u7rr7bjy2bj1WHLsEn/jIR1Eu5DXkIDA1Mzqardbl8K511TMihSVmaLfNekrlmMsrdvpbT991O0BTw2m1sBveNCM2rB5s/VZSdZOE6IYJbqgQbWdO6sqfR7q/4p88cfUXMbnJ8JsfSBiiPHLIMTNJFYvo3QSprdZJ+iBHgorWp4KMk/74NwRSH33u+aaTlzZQFgbMblLek1FzJQQvM6fIXL8I8Lye1DvDciPmN6eWrTmdmnq65yDw1ILiNmwBVIf0eQF4Cq6n9Hq9EIuVPN0pCVJdXqc6xoq5oRjb3CA5KeVryBlU/HxOMSwWhwuCdd5N3O5BqulULTqglM/LijveqGNeMIKOg6PYd/8aVF54CYPMu6yWTdSveJaaXC05JaUGjgDVU3oFUosseoH2jnYV7VOZCZRKBXXtOGni73V2tTsNgbkB01LcO/2aFlGXnv3MGdlocKj90nQY+nYUUX1u9zv8r0GxGRsvdYQd1UgTFRfvIpDuzJR4HO3lhM6M6qvho9G2CdaazRnnNqfAehV7nMxwMsimhk06WATz+vEa0WKR2rgiUqm43OwMYHL6F5EbMIFovUokE0G5GsD4ZBZ06yzSWKDKSaa9lk2C7Bg1zf2cHMhTWr17m9oALr7H3JPNrEmub4r8YHFJ2rCjCbucUH94fEdKi6GmqdDElMWx/7tRjERcle7UJi427SVAJlgVXHeUXXsMDR54vGeKH73nlnuEHWGjkLuWlmvq8L1K9+wAKf/dR7gYk53nyedZ0ig8xE4AACAASURBVKzIAKp9dpuCE6gaSDWNtr3hAFhAs/FQDjRQINW3VEAxCHTOn4PuhfNRTcRQlpaYESUJ6RvVoHBDBgLUuDNO4utyat6WTiEStNgZXmzBmi2cArMCqfY5TQdszQax0+uQyVBmkqZC1ELSTKiMqelpmShxGkoNqWVbJjWN5SbIi7ivt8/MGoI014kil8nj4NAhmfdwg+vu6hTtvFbPKyaGdw8dB1NpmgpxTSibGZO6N0btl0twNY96MYtqhVEApOiHkCvWkClWUG3wtVKIRBI22W9wSkf4YRRTnmtm1+ULzK4LIEbjMVTRqBcQD9WQmxhGqFaSZjcaSSLVNYBcJYKpIg3DGsgXyzId62xLopidQGZsCCgVkCCoKVUwNjqB8alpTBep2TZquhyr2SCplgRSbeJn6zrXvVgsoeNBAzXPhCHAsYnpjMEJH8/fUwNB+mdjQsj8jrmnkTjqwbDMzjKZjCa0mYlRRAN1nHjCCiyYNxeZaVKQJ0RlDcdSqIvNQkBHU4uA9KlaxRwQLDMLlWsrTZLoqp5OoYNmWYqTsfWFQGwsk0eh1kBXTx9iqSS27dqFTVu3grtBR3e3XHLz1PTy+smxaZkzCYoanTSfoh6/IifhQqGCge52nH3Gagz2D2jCUszl5EpNXSrXRO/qyf2NbAhS23nv+HVGGnI2Y6TRtmtZ0RVOx2t518BnPvVJy9n2mlSCfbeWGN03iIAmqR3o6OvX33+hJtVLPpw/tslSbH2UTdv/BalH5KS2RtAc4e7bOkl9RSDVReMIpHJybtEZP+fu+/+bSeqROanLXiaChu6+rwakrnE5qUXLSf2VgdSqMrrFVDsMpLq8yxZNKocpERqdNaBm2fbde7DhuU04dtkKGeVt37EbD61Zi01bXsSXv/RlXPeP/yhPleNXrNB9/v3v/xN++01vwvnnn4d777sXO3btwBsufD3OOvtsfPN/fhOHDg3hvPPP1957yy23Kpbr1NNOxQ03/LNYOm+8+GKcd955eOihB/H97/8AH/jAB9DT24MHH3hQOs0v/z9fxm0/vU1A9Kj5R+H444/H7t27ccOPfoQ//cIXtB4/8cQTWpvOPvtsvPTSS1izbh3e/KbfxhlnnIGXXngR37nuH7D0mKO1pz6/9QUsWrwYH7/8cvT29bmYwQC279iBm2++BesfeQwf/ehHMH/+AqRTzLk2qQzXp5/eeiseXPMwzjrrLCxctBjbdmwXhZkUZILlH//kJzI9fNc736GG7zXXXCNq8iWXvFl62SeeeBzvuPTtePOb34yNGzfguuuuQ1dnF15//oW47777sHvXblzxX65Qrf3T227H1hdewNVXXy0A/vRTT8vBt6unG48++ii2bd+Gr/z1V0Sz5mR13Zo1WDh3Lq6+8vcFUlUrOIxhtY4zdHTpIFYvWMapNwA8EqRqkHQYSJ1hRcxMQ1Usutp7xlzp50Cq8/nwr9E6TY20dfzaQOrEc5ubtaFDqm706fTerZpUGRYAgXedfqp9RO3i/g8/D1SN0Wl0xN8USGUx8/iWF5r0W9OYMrePltMWoutdxViESAsnMGg/99pVH1MjXaeoTtallnNdiy6HRbmcI0lpdXRHUetcuK4svV1n33jfM9oh6gWamlk+B/U/nNI6IM3Jg6y/HZD2k1sWNnzN1uxXf2Ep9zORMNow3SJJi6tV0BGOYKBSQ3T7Huy9/2EEdu9FHx0/q0XUSDvOFRCsB9CeblfRxMJVTGDmcbJAaNQ1SeT7YUFJqm8mM6mpCo1kWLhT/8YJK784cZUuKmpZb3ZtuAvKev0q3lkMKRqElD/epJpkKdfGvvU7lit62JfjL8jww9MsnX+Q6hpH9xX4ND8mm3HJbI+fR6NcA6megir9k03sNMAWzdgKX6sxnVmRqKxmiKXjUiLQoPYhos8fDJsDKTWtpSLd9/j71BkEMEWDpHxJdB29rj6jorzNjMnkm2aE5DSmVt8Z0PNOzrqW+KsCsfZn6WvlvkfjIymFHMgyECcKkaajjGOyDp2ouZqg0qHXono4UVXWKcl0LHbZBHG0QJrVREkFZ2ytm4KaMMm0gd58TKfHxq/uczkzJL4Gp3gCqUah98wDgVSno/VMhKaRhHucNNqkUkt/am6/zNYV/Y/HJ2zaU+/mq4AYnqtwABWCj0Ad4znSRjMItaew4Pjj0DZnANVYVFpUXhOxeBKRWEImUcozcUZI1HPSlY/UTF7riXhMIMRCbxuy4Zc5kctvNQxu1Dg1sRQTYs0TglFqUpl9qSZJIIhcvqgObCKe0jGT6VE6KcDDhhCNuUgB5nGKS9NcxejwuCz5OUkTAyJN10S+RhGUD7NxIpMZZwpk8Sx0zaVrtBkp8bqtlXKolwsWdRAOolSrKwopz1inagNB5cUmEY/GEaMrNlkENNoiaOSUjQ0XygEYiRSoolIroFEroCMRQXF6SnKDtgR17CFNTxHrQC0U0595jxBQJqJRZKdGkZsaFUilZot039GRMWRoLkV6orPn5yQtQEBXKepKpcs4D78C0stlpFPtOh58f2wG8rrklJ3n0nsLSCrgGpemAbf7RG7mfB45OscQCMeRyUyL1lsqFjA+PIRgvYyVxy/D0iVHS+874kFqPI06I5p4HGqcmFp3XE0KaYNqyh30+mqei1QihvZ0m7RINK2ikzPXDupRmZ0cI908mRDlbzwzhQCZM6mUPq9CWKQdL0ozxviJ6UxG1xXD5tXMqtdQzJeQiASxauVKrFi2THrZqfEJJHg+o1GXd2l7E+9nsSXYhAqQzm+sIPsny+iz7v5MXBSvG+6FPLZ//vnPmCShGT9jDQ0uGjUZJ4VknES6b3tfn1gcZG3MGCdxymyu8uZL4LwJZMSnfr81ObXIVHHo0N6fz0n9P3mSWj+At731TFz+e++Vw3dY0ZFc3bhn2XHTvhkMm08DNwA5kZsu0k+ozavdmrlNTWoLSG3u679ykBrB00/7nNT3KieV7/fQyD5s3vKoImhKpX340z/+sHJSEyk2Ihuo1OK45aZnse3FonJSuzsJUmNoBLL48Y3XoB44gM6uAk5bzQia97TkpEZxx52/aJL6vwdSm3RfHj+hDLr7ZnFw1w7TotYrZpxEzk4L3debHHp3X54ZDTi474VCyGYLePa55/DPP/4Jurr70D8wKHfzl7btxGQmh6uuukqUXO4TJxx/vNaAe+69F8cftwIXXXwR1j/6CPbu24sLL7xQ1Fuju47ijDPO1P1GEDg4OBunnnoqnnrqKRw8OISlS5fi5JNPll5z06bn8IY3vEFa0KeefApjYxP4xCeuEJ2XgI2Po75z44YN+G9f+xo+c/XVGJ+YwLp16wRWL37jG0Uvfvzxx3Hqaadh5cqVOHjgAB568H5cfNEbtJeuXbsWfX19+N3fvUwglV88BvtI973tDvzsnntx8cUXY+7cOc54MSDtKn0bSPfl+6TOc+nSY7Fj5w488MADWL16tfS1P/rRj5DLZrF69akyffrxj36szOW3vOUSHYd7fvYz6UnPOvMs7Ny1Hdu3b8fK41fiNSeejJtuvgm7du7Cxz72MU1Ab7/jDmU3f/rTn8bDDz+MdevXY+XKExRnxs/HCfXHPv4xrFy5SrThxx5ZjxXLjsXHPvwhPPzgA2Lg8dhyaixWt5Od8DiZvND2Imtse98A8xsQ68+xtHRPq7zyxaMHpFZ+qAR2k1TzLnAeME1WnmPsOdPHIypt/TXS3oGuZce/3D/9Sn/GSSpBqtadlqGWvYgXlHog6gC5QOrqVrqvF79Y9d9yOGb+HjCQ+ie/gUnqeGYaTz7/kj6Sdx6UiyOnYC6upVmkuCgMaS29c25z0joz7vZ8cHMZswLb9ktqdVw2lDNGsrgZ+5mPmzErboseYNfaFveAXHhJDdBrkz7KAjjBaYUBJWpuPDhujaoR7cnFcdhzmEaVn5GPoxidnewqjUVqVcSDQE88ga5cAbUNW3FwzTokhsfQ5TYk6spymRyidBVNtSuegEHQ4ahlZLJIYQ5UPp/TzUS9LimtLJ5p/MFYDhYSfE/Uq9qXnzYSSZlVd7NzI8qtUTeZ2SWdpBxnHeVVBQupqvYtsOrcIZsz1KYttyusVH06iq90uDbJM5DaMm1VLIVNTkUnJkglWOZm3TB9mlG3CZ7ZdbLiTHDDGxM3r3qVgCoqazXaszOHMKpiq1gsC4wWmF9ZJWU2iOlsGZNT2ab+kyBPJklB6pVdzpUDRSz6BFIdANMk0k16BObZBNHkj5pNTkztTuT5Uo6pTIrY9TZwTjMUM/DxsTJs0FjWqko95YRxoyeVV17xmsSKSqjoGstJ48QsQSAUCdt0VVoxy8bzC6k1DdwC6afZ9uabVBZ9Pufq6xtEPiKqCcSdK7EG7I7+rI4j7yOCVKfdmQHgdoI0xXFGAgSRlTqBE1ANAqVAHcNTE5gq5tA1ZxYWr1yBcFc7L2pUFevEaW5MbrIEAwE6AfNo0k2XcUKJODo62gRSjfLoimVR4xVo5zYBy601vbAdJ2NjWO4ag9i5wRP0a/odjcp9enx8Uq/PqTr1pJIs1EoyaOvu6jDqM+MFGG4/MoaR4TEUsgWB1g4yIOIERDQ0qyKVion6S41iNjOtvEvFodD92dGSOYliYVQhI0KRS2GwLZUtleU0XXaukjT6IkClC2U0GBHFl6wLumfLXZdT6irpu3kUqgWUa+wUV9DTnkZNDuJldKQ7UCxWcWh8AvHObsTbulBlvh5BK6fQ1ToKmSlNU1Epo5idFpDiFDNHE4lQTE0dgnyp40hdrhaZ1qnPyJWEwIo3Ktkm7LKT5sxbgg02z2axphPXBHNYV8e6hb2gjDtenQTz8SQQjuk8MQIhw2zS4QNApYDjjl2CVatW6jmGRsaQL1URiCVE96X/WK3CyDJzYeZ1wuZYnZmBpB1HItJhKeonyveaEgBkgSIgSz14uYo8tfLMVU0mEIxGHFW9Ip8F0n253gY5ufX7CWUg2RzGJ8YxOjyKQjZnbB2upfU65s2di5NWnYhauYLhoSFRd5PxhIXTC4gatdc35HgkqOPWZ1BzkUs910hzcbUV0LLG6U7M/eqv/vxPXE6qNQtn3H1nQKoZJ3WhrbfX4rZc1APPFc+PgVRH8vIg1a3DciDXJ+a+WcXBob344fe/8wrdff/z030bBKlvOQMfu/x9qDVoese1mbnL3FPs2rc4KTKyzCyRZ1IAiVst10uw0e7Wsl8zSJ2ejuDpp4bwD9++G2ef9V5ECVLrQRwa2dsCUvfiC583kJpMk9vO6zaOW296Fi+9UEQiZiAViALBHH504zVoOJC6evUSfPwT70G9mlNzq1zyIJU5qUe6+/57QWrADDDrVZQKWRzcuUPglIODiKL+uGXR3dcarWa46KQ5rrjm+kTWnDVlw9i2YyduvPlm7D9wSA1V1hDBYARLly/Hb73xTbjm7/5OTbXunm6tTZMTkzrnZ519Fnbs3Imx8XGccsopOPXU1+Efv/MdPffKE1ZqHVzz8MMys5s/b77WgNGREdWnBL2cMpJCu2jhIu3je/fuw+jIJE4++RSBSmZ+r1hxHE466TXYsmUzfvSjH+N3fud39HkeffQxgTbqRjmY2bVrl9x9e3t7kclMITM9hfe+592YmBzHvffeozr4bW97Ozq7umXcxvdIg7r1jz6Ke+99AIODs1Trkj3CKercefMwb958sV3WrV0rADp79qCGU0MHh3DOuedgzuxBfOuaazE6NopVJ65UHfv85i0455xzce6552B6akrTYn4uxnf9L/beA9zOq7wSXqe3e+65Tb13yZKr5N673AvYMRhCMAkGA5mfSSAmkxBKQtowhMRmCCQOzQ7VxhhcBAZXWbZsyZZk2epdule339P7P2u9e597ZZgZ8vxgkplfzyNL1m3nfN+3937Xu8pL0EoAe+YZZ6G7swcPP/ywEobf8pYb9bOffOopXc/f/b3fxebNm/HM2mcFlOmn1Qz0vj6sOu00LF+xXECZ4PyKyy7Fxeedgy/94xf1nugFJps8TjJZUrQrUK3unJCy2/KmOuuTjXf0WkMPUj3AG2dVaR/yoK8F/pTobg+ZfaYGBv6cDFhYJt2OzNIVv1JA+ou+2USQ6l+XaZDtt5WVBlKdjstCA28+6/Tx1JqW7teh9zd4Db04k57UP/2Hf/y1v6k3/gAPUnlYekDpwaXP0vHAz3eHJRETy+Futps5ZH65cap94gPjqXoWZp7pdE+Ufq5mLqkQoT+JISM2R4kFCQtoadAV/e8fMI4PoITRJylC0jx2xLlxMb2MC5f3iguP78mPyMnnsjKDey8tFyh9aJT6BhVEEkVPPI72sRxy6zagf+3z6M4XMDnG5NogioU8qoUKktE4kmSQ9KDSR2f+RbJJlLl6kGohUOY9ow/VyE57uAnSHKRzDDWZSksj9gBTMllXHBJMVcpMzOWoBgIPbsT08hKg8v/JZhEEE6w6VtVuxATRr3ucNXbGWFA9wg6kKiRJT/c4cDUpMEGsMYZKyGXIiWaC2f2TJ9E1MnSXHFiy8TPGdoox10lj3kMv0SiXaygUa8jmyyiWmADcwMhoAYUiJXQWQEFAyNmEYkCVBMs/va7erS96LRUsY55Nk0SbJIhFhQdoKi4k27Vhlm67sbBj6xAYoKbvucmfbSypgmIEbn3MvfXPxSyp+LUwGXo7WKtwxIk1JXhfTQIs/65SU63r3mK23V6rQsiNsCHwl+dPygSTxmtGb8wkysaw0lcbQUhJ0faLt97LYezP8SREzwDY7bXG2bhqgXNRg2Id6UUtB5oYyI+iGg5g1pKFmDx/DhqxKOpcl0kGJLFgj4oNY+FsxTNruzpCTQOp9LTwgLPGpTE9CsdQkqn7J71qa3ywCVaucoRLWeEXBAYE/yPDY8jl2PhhQyiKUrmCocEReeF5JQlAWLjUUVM4WWdnRoUDQSGBCGewjY0VEAvHkEm2CfTEogQbVARQhdFEPEZvvSV/cw+i1FR3iECPcmkv6XeBT/TaFCsVFKsVVMko8n6EOI4mJYBKkEWvIdlUAh8CLzbqeH2zxRwKtSKqqKAKjrWqI0XPTSOAaNNGPhGcD2WzCKfiSKRpDeBeEkazAlRyJZRzOTS4l1VKGB4cwKBCJOqS+TI5VwOkKO8iu99k2BLHtjBErmrrgqnOHFfjEt35uhksp/mshaKGsOugF4tsLD/vIQsx6+FwbdTUoOC+EwhHNRO4wjnGo6MYHhrEyMBRjcyZM2s6Vq08RQUR032HR3OoECDHE4gzCKlJwFlrhdmJcabFpFKRzFeqE86DDYcl7VaKO4G3ZPcM+GrKElBhRkI8hmgyrobaSHZMI3i4tpNtbWKIGWjGQjKdatN6Ghoewb49+3Bg337kslm0p9Lyn3K+4ML5CxRE0n/0qHmKo8xS9goj7gsWfKWRZvWKtk0bP2ayYD6vdg3HtxYxr27k2l9/+k+0LLgWlPraSvdlaNIEuW+HB6n0oVtD0EAqmVSbY6t6Qmmy41s4FSLWYhwHqfd+4yu4+MLz8dQzT6OtbRri/z+TittvfzvqdYJU7kMl80hOBKnspCjQiucZr2ldick1NVx5/pltwY5al+77/4VJDXSjXg8gl+e8ywexb986zF8Qx803nYPLrzgV8QR/VgT/vkDqM07uW/w3yX3HmdSJIDWPI3t2jYNUMlQepNK9rakAPhjSznqelWxY2kxgnpdQfsGBg4ekvPFnPYHa7Llz0Z7O4JVXtogtTHI/aEvr6/bt2YO5c+dqvjSbUBwrw2R4Sm95Xmc6MjqT+3r7tN4J6DhCcWRkBHv27MWGjRvEjt50882YPWuWFv6+fQfx8oYtCIUjuOrKKxFPJDBt6lRMnToVR/v7sWf3bsl2p0yZIoBKkMa/T585wxQfzq7GerC9ox0zZkxDtpDVa2XtvHDJElOhOCUk697+gQGNeZEVy509BO/t7Rl0dHWq5uvrO6r3zz2L1pmuzi4sWrQQO7bvwBfuvlt77erVl0sRyBnVTCieMolsfUPjxFjrlIsFgWmOh+Hc7FKxLGCdHctj/sJ5Ojf4ngiKTz/9DOw7uB9Henu1L3X39KhBum//XiTbLEF5zZo1IqXe9c5bMXvGNDxw//ckpV61ahVOOvnkVqouSR+rXq0xb418T5gdy6baWEfHiupTHeB0oM4AqLcYOXKx9d1bELBVY1Hpw4aJb5JMlANT7tux7NcPUl8kk7rJmFRVVy0WdJw1tXpWVaFvtSNw05mnjb9D+1L7Du4Ntb4jwY0+ZMFJH7/rS+MfepP+RpD6wqvbWvN9PAgUy8MbLqmnSfJMJerfi3kVfUHttc3apI8JRrLP54L2c/b4d/PomJzLA1uCSJrIeT1ZIPFjTPSiZ84GAtscSOue2YMpYNyw4cMsaBiXbYU7ZbZtGpLMxWqFvMmY6Tsgk8pfkuOm2tCWTKkrH2jU0J1KYRJn2A0N48hPnsLQCy9ierWG6ezOR8wHxWCLFFMpNZuVfioyoTWIUwgGtGGR9eV75nxUFg4ET3wv5rkzRkKjdfzz4XBkvckQEltoXHD0s2lkjqR7dZSKOZQpTdN7YmKuzajkn2GG2AgwmB/Gy6gddHHmJPEgSv3ROAUn7ZW8V+yq85w6ia9p/NUzcr9tYDyBNgGPJI+cX+ZGWkwEeQaY+F4dSGVh7JlMQ0cCyZTrEZzmChzhUkWlXFdCaKMRFEsieaQLLjK2l4DTMRQO/ErO69lCPSMWpsCmgR+pckz2hX8/8lLacyu/K+XJStZtyOtWbQZQkxfXJV0rqMU+x/uCKT+1kTH2THKuZygaQjyWsPmszo/K7y1ZYOueu43RsVXqzzmpip5xjb2xgBoLfDLWK8j0Ibe1CHRKthvRa9Jbdn4NPt9Kx1YRbUBLTQJ7VTaP18mPvc4jHAihWiorfKIcqCOLCuJTOjF7+VLEu7tRJRglIx1j+BiBalz+YaanMvWYr5khN4T+lEYSpHKGHB85PwtXQUmOYff7KtdfpVrWb64xAlTNfVO6NCW/WeSyBUseDkUUoES5L4OTeH2SbSl9S4J1ervZHCqWS2LJCJg485eNBK73dDyJVJySXNoGWPATNJQ0x5T/Rq8PARMBizVsuAda+iuLVwuAotw+KhBsUk8y6/TcB8RIkokjA8ccYypCeET4Li+fH7KoDKSqoSagyoHoZLLJ8sYDEc3e0winJmF3XYCS11ozVutBFEYLKOfyCnqjX5Kd+WyW4XAmRWfoDu8Jm3wxMspNhj9VxFhy/+MzQxkWx0jZXm7DZ1kEsRjhGhNTyYAhsajWFONzzsJNoIgNRK79GJOgwworoV+Y946y3tGRYYwMDWB4sF/hWaeccjIWLlqgJieBIYexM/grlrSkb6960ZlBFrVc1b7On5viOBuxhjaXWw1KSWaNyaXcuET1QqUiJUQ0TlYoiGKlpHFDvDdxhmsJPFIMkBCjQb8YMwZYJL6+9XWMDA4LFPd0dWruH/2vxXxBz4KaFW68lzUIKUvn3m7MKn2pPLcY3qW1rM3KLAMKm9Mxyn2UzxttMTX87Z//qT1fHqA23JxUSX3DqJvkBLGODsekTgSppnTh/Fk7mq1h+suA1AsvOl/jLNL/l4PUQJNy3/Pw3ve+XWOoIhHu8yb35bnNu2UzbiUXcAnytqfaHmpgVvuzUzz9akAq/YWcN/5/KUgtFAyk0n5Sr5Dj1Sx6iqAi3E+9fWcCk0rgwD2Ln8M9io1MLou29nYppZgIzwZzlHVlLKGZowRmymKpN5VsTtbvyMFDiCcTIgDYfGcznqoQ7jkEbRrByD1U/s6Y5lebNBQCsgz+OXTwIO68804BTb6WHdv3YM2jP8EuSmBvv13MKGte1imsFfmzmVNgisKIzhSGxtHSJmKoZuO5uD9zL4smY6hwpKOaJ2bd8GSQfO9ulBw/xjRc7V2qP+1I4/eKhOx785xWmnujiY5Mh87gtc88h/vv/x4Wzp+PG2+4XlYaNvX4/imL5r7LPZQ1TiE3pp/Nj3E/KhfLeh/c8EplEkJW8fA1sYnAIMoKpzRUK2bTSaUwOjaCsVwBjz76iEKmFi1ahBtvvF45EPTokljiiBs2D3idve3QckdscoXtgM4eJWwwQeHpmqpvhFYT1X/+Y5pdrG9mZ9Kxv1zTz40x9ITTMSD1TZL7vjQBpNp9PXbcjGMgjmFSxSa/9YyJINW/wV/EpI7LfwlS/+zuNx+kMgXy+S2vH3MPfCHlzceK+G55D118c0v669ghpwsXY8UCxwUj2TBZkzZ61lMPl/u4hRxZt5lfx8XJz+ei5yGuRC91rqHCSkEw7qHxD6cPTAqw8CvmUa/Zz+MMRIHUCrui1vHgQi9rMZrvUwVGiAUQO+ocY9PA1PY0evg+Dh/GjocextiLGzGjXsdUmvHZMQ0H0JbkPEUytS6gSQ0HAhBuDvRocb5nTYUyAbQfrcFCl2yR5KhucXFReyO4rQt7rf66aYarA5x8/3wPnHkodkNsGj+fYJhzYBniQaDAkRgEtUx2dCN5KFGi8c7NSWURKEmdY07FePq16QAqj10ezkruVb6lyseWNJPspPkAOPvS2AOVYX7OaLOma+RBkrpVzg+pa0cBWg0a10Fwyj9ZE+u3e19khiQ9pJXRsZDa9HQg1VTcCy8q7GhCAht/jvvtw15UvDnLrnlRzZsnnyPfa5OSdLKdBtTJjLH45VNqwNXYVfOXst6VubX12tTQceM9DAyyeKR8yeZNUiKsdeXur1eq6J44RlONl1YzyGMkawio0cF4WYaGyRNsMnkxrmwkKMjGJL5qgrjRPgKuHHkRNR8vPdDyQbMQC7GYNq5FMkb2WSoNlCpl5OslFGNAz9J5mHH8MgRSaZS4dtz9JYPb8qTSzEUQIxDAkIuqklI5Gy0ap9eJBT0bTUyydSNMnCKD14QNJK5VJba2/LfG4HOdUqpEZtF3O9nBpXKCsbRouwAAIABJREFURYVAKv3NIUsAJGDk5zNyP5fP6blhDD5HvyixlmAwGkGc41v43CjBk4E6WQHkdqZuB4BiMW9nFRleHvxuxiuvkxKRCaC911j3xIzeUp0o8pnPAxlYZxd0LD3vdqVRRbnO0UQsnMzPyFdCmTCqTcmplFweCaBSp/yQSekxjUuplxsYHcqiWiTTC4yOZjHAxNwq5eR2P/mnNSY4disqzz2LIUqVbQ6pNb/ISvN1k32oMUm3wfComF6HhQmRNbXZwwJ4AoQ+2ZeDexiYRCaVacgMEDI7CAOusmOjkoGRheQ+sWTJYqxatVIs98jIkKR1LLhC8QgCTgnAoktJ7w2qmE1BY+AwrNfJv+se8mdq72GjJag1qvRerTVjWJRg7ewrlNtHYnHtR5SK81ak0xnJ/Pg/h/YfwOuvbZPUOxaJYAbldd3dur9k1XkvuMfz+SUQ9VkIXvXA18PnW+GAkt5bUBmZN44A4qxF7XkuRZjfj0zwf/2MyX3p0Ta5r5+TGkQtQCY1hIBAagbpnslosMHbYlJ/HqR6JtXVWPLaT5T79vYeAJnUXw6kPoWh4f+z56QaSD0X730vg5MIUrl0S1I2kCnxxSoCZjNRNrnkUGYxonCeygQ24Ox4c9kQzegxwUm/0JPqgyMDCdQaHbjnnsdwcF8E8+deiFCQTOp/dJD6b5mTaiC/Jfd9I0jl/id7CuW+5gembaF1brqAeGaGcJQdgQZ9jKyBEqmkGs5U53AP457AZhr3Nia881ZyrB7XJF8Fzwo1m5UGPq7gI1vI80ap2RXWkiV97xzHmWUyuvf9/Uexc+dOsaoXXnSRmqK0EBztG8TePQdw6PARXHzRpQJ9nr3juRcOcmwbQzkrBlSjEeUDsAHGvc/GmTHoMIJStWSKvVpNQJH1EFlK7ovMwGA4nN7LBGAmCxwDEZ1q0mpKjlIsa/4z6warhzlhoaTvt3XLq7LDLVu6VFY1gtPJPT2qxfU6w2Gk9PNtwodC6KqWHk/wyXODwJs/k9ecajI2BqZOm6o92qwvpqjzFqgX1q/Xa+J4mvnz5+s+HDnCWbMVzXLtyGR03QjE+UsNeWOsrG6iqlH2FAOpdn67P1sJmxMhz7js940g1QgRtwX476Ha2LGoIgV+XvIbJUg97oQ34uFf+f9PBKl6ny3Ky6kBHW4YJ44ce3zjaae2oHcrDMQulb1It/GNcwnA8lN+cyB13eatrZvowSgfev6yUBNL0WJh4xes7xqIBSXbVOVMUBumq4Xnf7t3rW5NjAmglOXaeAEfmMJFwTqDD7IvQlpeVYUJxbRICc40woUgwoUjSfaoApDmevP6CCRRSstZlRFLG2YR6H3FGlOj7mhTaZZ8r9Gwjclh2Mu0dBpdLJp37sTOh36E0patmFGro4vStgCDj6JamGIcYiavYDoqQa78eOySuwRHSj3Z0SeYE9OqWa41K/o0BoUss5PSiVX1Qb0uRZMFiSt2xdr67o17lnjdlMTM0JIgwXBYM0TpxaAUkZ5IPriUAVujwKR9/HxjTtT7VYdYBauYEi/xdynMrui18CQfbs0/bdyO3wR4/Qj8/BxkY0bcEHM3Xkgg0UmUWZITEJbKNRRLlHiyg23FtQor0Z4uvVgMo48Wd40RSlIrNWsMuBmyWqR+TIsbt0LgJs+oeyaVmqzNioAqpI2TswQJUM2Dyi6sFfssxitM5DTayJovsvMakyrJHSXljpkn0GdjwsLG/PxTBj7wmhozK4+filW7zj4F1G+yrbXV2nSt4DYvqjVzNBaBjQGGh7HxIEm8SU2V66HNmwe6yZy5xhj4E4sQVNXNl83xKSzoNR7B1nuUHkoEkUCEqABD5TwqbRFMPXkZJi9bhFo8SfeVgQOO4OCs4VgcoUgcIUqbmRoouTObRWVJaslUsVMrIkldGlM6WOCOeQ7Z1PGjOeR1tqn3rgBhmFpTUl+ycwTjBEBkGXkYswlk8yrJnsb0dx5yo9kxCwByjCHlXFwjaiAxIK1ZV6CRjWahrNhJ6asVdGTa5VclSGXhINbEjSxhkSDwSOGtpOh2bxXeocXgPZx2wnmAas0+G/qu/Y3efqe+8HHw/FKlppfqshUocj/Cw7zIp0lSUIb65EbyyA6TNbUgpoHBYYxlTQqt2YxSSLj5w0xXTsYFoDQvms0D2gxcsm+drAMbA8wgYIMlYKnR9Nybb127kklL1cywNaCdoAnN0SWzrkKDjBMZgGpd94ezaDlXb2hwAJT0T5nSjTNOW4VFC+eDKd8D/UflPW6GQ2iI0ba0be0lbs0ruG1C6JCee9cM1eAtB7bVVGL4nXuaub/xNdJSoTE6ZETciB2ufT2L2mcCui7Dg0MKPuH3T6dS8kpFQhGNpmBKsX7pehOQ1BXcx/Xug3R4vunxVmYD7RhhSfq4FxcqJRTpl9XeA8nIOfKMO9xf/8UfG1NNn/Eb5L41F54UiFlw0m8WpH4K8+dPNnl8YOKcVM46XIRkYpKadqPZPnzrW/+IcHQQS45L4brrVmH16jMQCJRp2jimUPMY8N9SvXG/0jKTbYDXzI9Jc/tikJJr+kS5HmNoNLtw1397GPXKdHRllvyCdF/zpN5+u0/3ZcFs8nuBVCfhZfPbj6Lhc2qNVyuKCVJZm/B5VIPql5H7kqVxFg4IpHY6kBr+PwSk/taEdN+X8eqmA3jf7RPnpFqdqPPahdiMg9Q6ygUn9z2GSWVOCaemm9zXzkq37ep5kBfHJfabxcbbkbwSS7PVmb1QrckiwkaYP23YfOIab+/oErPIWlXp+gio5hscHtIeScUfa1U2tMi4suHf1p5W84pAluCrVChKUitWlE27chWVEhViRUzpmdKKDQkFQqjUKyjlS4gzuI/KC2eB44YbjtGwD1TrHLdlTRB539Vst3A02YiqtLkwfT5ulhnu9a5G8A07f+byMhEE8/wmacPPV26CY215HXlujgwNqZalXYdnBs8JkUYuuZxnL5u1bH4KLzhLiI3IsxBTH1oqrNBsoH9wAFOnT9PZQQDLG0igXVTQaEiNZYHeaETnOc8VvRcqMN1kDjbfCdD5Tfx0Dg9UZb1zijYXsmIAVkIIP0934o7jQKrXyip4yYNb7TRWbbuPG+C1gY82e/VYkKo6qj2DruW//hE0GxScZCNofN3rnX3WqLWAPXH8JvXQ+wjccOqqN4BUe6Ot8CX5RlwB5q7Vit8QSB0aI5P6Wkvu62+dSXzJMjg/pGM+5Q1VENJ4B8ud3QKZLBIMoNnmbjJhK8rGPa2EMcasclFQR88igV+roBQ9YJYYyQJFM1g1T5NsCw93o/MNdFmxoUAWjkCQ/9CkV2QNuTi5YRAg2jgdK479guLMOxa0VoAauzKV4x0qZeS2bMX+x36M0N4DmEmmhgVlmOAxgAhLKMpOolEkkgl50Cjl5dsVS6WAKJNXhJXYy65c2TxyLv3YM2Y6+HTgmXzV0seMjdFMWnmo6JPjZmTsJwGCAVpLjwy6Lq+kFlXr2EfjCW3ALORZMPGWaDZgk6y0JaJRJmwPcFByEwIsjtaxlFr7d9vUTdoqPlXD4nkgmMzawDPDQqzD7FoAuhbmA7AxLGIVHcwlCCVgK5YqKJJBJQOk1CLKDCm/9aN1LJFWsmgH2oxlNrmH3/j4MZPjWhPA2BTbXHSl/AIVyDR5L18DCxl62Cg3ltRX8yD52wpyfYzAkg+Mux7+cHBuTnvuq7bB8j6xKCbrqYAxvS9js/ky5KvlBu8aFDa2xzo5GtXDkAjHRJvM15orkhxxRqfzYZv9gt/HfNn8JAJqScL5/YIEsFZI8ZlnMyfOZ0kptbaOOGPN5vbyWW2AR1+42UCccko+F9EohupVpObOwJRTjkNwcg/KlLkmE625n3yt9EnymtKPGI7GdP3pcaEUk2Cvp6fLjYHiWraDTiw4/YMaV1XWb/8MiQlyv6yRFXadYhtBw6ZOmSE5xaK+huBAI7HcLEoBMcdQyA/ukoL5bzyQqbZoaL4mk2TDSjbmkxAKMqzHCs2OjjQ6MmnXmDP/ty0Bm+OpYDflZYmDdXuiSf783qKD3MuQtF1Sdm7rxYfUSYUQ5LNLvzMLDRsZ1Kyw+GrIshAMktUuqEih/IujeEYGxlAt1bQ26FUaGBpWw0bMvmN3CYJtH+cMWUsw1xzUECTbInPKry0yNb1UFEjVXsOmJFlIAsbWuBWzdoi0JIDkfsSgMKYBM4TOFU3WyCLopXS/YL7U4WEM9vcLpLan41hx3FKcdMLxyLS3YYSBRYODKLJxGY4qrVzX2ittZKOw6OvxwsMYUjHZzm9u4Va2hvTLyf00Mo2Sd6oN+L40ay+BZLJNMr1isYxsdsyYAe6JTmJPJtWYgZoSijWKyHXnCUKNLTeQyyYtf6CxH2R7GfpSVLGpYL9wVEC+Yp1Em6HN9VGtyff6mc/cKZlGUC4KevKMSZWLlAUpPZCJhAtO+k0wqa8hFOnFXXd/CvPnTUEoxOc8guHBMu6776eoFOYhmViIZGLyLwCpyQkgtfLvEqQ2G4dccJJP9+V5RpBqZ7FXuzTr/DvPfTefWwDBeYAlMTS9jUa3CaQeO4JmYoPXpN3i5E0SLpDahXvueRQH9/1HAan7XXDSTFQrTeRzR7Hl1Yme1F8EUj+shrkp26xo1vV1G6f2WB+c9AaQSh5bNhKGTmovtf14/PvYuRECA+ps7pJyGgIEQ8yIcCo/TVMwYEqZKRlD2ZWcnYH2KlNqWUGvLI4ARGTkCjk1zEymyxT4qsCcwCMbbVIJ8ryN2mxtpzKzN0rQ5ixy7IQ76b8a0KEg8tm8wv8IalkL84yJReOocz8pVY4ZucKPhTklIhoRgOPexLNVP5+vRynmjmkMh2Q/89MOWCdZ7We1g/IxGhyLyIZtUGwom5TcE/1oRu6rHLPI18amHRuZsryw/mbNRwa4UlVTlfU89zPWiFQ7MTSRr5F1EtVlbDTT3sFrLMm0CxAlSOV15LXj5WIjWq+BNjLWlrJRWe3AupPXQOeUslg8gWJsfItVNfjmks2BBmvsCQ3w1mGhc8t+q5Z0JJ193M0+dh/T8SKF1L8TkOrmpHqQqrfroLVAqiNXWuQht5uJINWzp+MA1Wrdib/4v8tXnoJP/AbkviPZHDZs36kH2gNQS0I1Lb7D4K24ZiukTNJk3QZjmCSddN5TLghuAlbXj3tUrdhwD42T/ArEKXzH2DECMJMqBs2TxLmmQR72lA4E1J03OaUFJpF10axUV0CoA68AH8eKOfaAr1dMoZgkKyaZtilmhYVImd2khtiDnlgUneUicpu24MhPn0D00BFMbzbRxtTekDFPQcd+cnOlBIEx3D4giV0lFjL8WWJNxCzYNeFroOyM+np28gw4Ry2JTtfQ/K2efmFxxTRJfp3r7TgGxBgoW0wMhSLApCzaMscIMjkGhb/y+ZKx1tpgiuY1E9C3RoQPTmJ3kMU+ZRxMw6Skla/fM4MKjnHpt9oA/TUNO3meMlXYFXUgzDUqLMXHkmC5wYs9rZBB5bzLqmMXediw6OR9NRkwNwyNwXCFKN+Lebyc/8cHQ2n0jJP2+maKwKoFHTGl2vtJBShd0Ip8ewxPagSUykrmtCLZIy+RA7C8xg68+kabFrvkKQaUFWpECVLYJDq8Tv6QIMulg0OyXwtcskPJDk/7HuzQGyPmi2wP/Pns8PMEgAkCKaOhssDmpggg6XvxOXMeXGJ9eeQiJvc0L7SBDx7uvBMc3VFl4A5ZxVoJIcrYm4z5r4BPGt9LhQAoEsKsVSdh0onLkY1HkCXgTlAKaoCXhZtYeZ64oQiCkZheU4lzzZoNdHd1orsjo+fSZiybL5z3gYeaqSPcGtaoHDcz0yUkC9y7juzYaA6jYzkdXvQW8RnkM08gZ4DBwJ8UAq5NyM8hWKJiQsy1C6Cy+cuUQ7Pw4d8JNioKIOJ9IFtEENXenraPueAg3Tu3i4WcGkSh13qOTCGiRo5Y04D85BZobOmuvtHjx3RJPMixWWRixGxaE6NRYfiOhfNw6dCVyn8n+B/sG8DQ0WGTGgeDGBgaQjaXN4aTctEA2V0CeRYvNrvZ75/tbW1Siyh8i/KtUknJivyTq07+ZXWBTKbM109g6gGqGkaae20FONn7YrWMKkfIaG1aQ6lSI5tuIJW/+3p7FaaRiIUxY2oPTjrhBCxdukRNgf0HD2BgNIdGMIYQmXDN9rQZwmSarRllXXReP+7ZLM4kGWdDS8wqpYA2F9o82AYGJSdzygpK+vn1kWgM8UTSkqAZMkUJoPtFiRp/Hp9VJcBXnB1FhQs9w8aU857xMkndIfDi1miUzy8DnwjIuC8z+Zq+UqDGJmPAvk8+m2OnUOFaf/4XH7Hr7eS+kv1K4UJPqgHVYDyJRFfXr4RJZbrvff8muS9B6hHcdfenJ4BUx6S2QCqZ1P8VSD1d6dX/HpnURuNgK92XDCrTfRnipdnFTrHCtUvPP3dPUypYFgaBLJtARgSyAezTsbgpWIq05qSK4jP1EX+Ng1QCmf/IIPUyJMIzfgmQ+opjUh1IVW1huEAgVYjNMeME+wRmx4DUqhqoiq5i83/iuDnZhpwbr8k9K6aajlecBAEbwgJDToVEEoE1GpcyG1ZUSVgtFBDw4lk5PDCERJKjzaw+Uh1BplJA1Pz7GnsWixlxIAKg6tR1VP7ZuD7WKqx3HG7S61Kyd6WmnAYPiAgA+XNYJ7Lutnq8KuJASesVU/BxX5OU18lnKe1V5grfSyIuAEj22FQiri4KAHnO5CYYjNPuwNLNmqLcU3nluBfy/StLpVwVIB0dHpZUmfspLTiadx5PKFmYeQxU3bGJQ3DP7BgBZwJXefZtagCbymyQ0u7ABj3fA/dvypVpqdK5LWLAmrWcd86ang1ENhXlKaZHXyq9gGyA3J/j8ZjeqxFDLiRTa49P0gS7VGuiigt15Xn2BgDmG6t+yLtX7P08SvP+VEsV4M+Ra+8NCb/8ujeNSb3zUxpBw5pbyKolSfbRq6pG3qBuDSBw/aqVLSbVgJr/33FpwhuB6oqVK/GJu9/8dN/RXB6bdu2xA50MhJuBasydG1PiCmvf3bb4fFdcuvEykr+42XBKQJXczDo2nvXyhaPi+MUoGfPpCzcV+wyBcF1sjRaomBncFmhAmniZ1bWorFBopRI7OSFLGgPMNjjdPk4JofkYfBeE7CyTLC0gxA6LYLOJDItrhsZsfQ3Da59H5PBhdNB7wNEYYYbeNDT+gS+dTGq6vV2hHgQG9LOVy0U9MNrQJK2saPHzC9rSLKhDCoZi0cRNjh0w7+U0Ot7YAC9pJijhe7AAKI5gYKeJXTkmcHJ2LFm8CBKSN/P7xeQn5GLjhsbfZLi4QfHv3GxZ3PnxHi15NENZQhFt4AZSTcJIZpC/o44R5m7K+8L7QwCb4MdcME6zxq+rIcj7RRkW251ujiuZUhaFZE8ZikSZrxXuLp3Yko/M9+aYJ5tn6gCoS26zwsAaGbYTcxQAA4FY0Bvz6tonKlDJ9pBVYsFKgEPWpszgAzLGYl9tziXxPpNJ6RuVDCkQcmNjzP/ZUga0/BOWcMyfZwFZZDqtaObBpefZzfr0zYQW++1AKot8rREyRq6jqR6WO3gtTZiz4ThzNCoWj+wMJT28SAR7TD8OsTgm66JZspwCYknUpGfU1GdnmEm5VAsEw4jxkBEJUEOjypm/VYHUcK0kRi0cjyIXaKLUlsKCs89Ex9JFGI0EMUwgF2yKAUpS3khJNK8j3yp95ZLbmjePjHtnph1philIZVFTh5iNEobtWOia3Us7VP0cWPMZ2vo2mTefWR54HBWQzRVQKFcE1hWO5jypAhduX2JgEXeBUrGkhhA/l0wrvbL8vnxuFSqlkKO4nmHKk+lJZUBOsZQTmOvo6BBQVcdezXkLtvIdf4EVP85IzRML9vB9WdknxECOq080T5fMIUF70zrB8qRqXzQQU6vwntt5EU2ExdCxyTXYP4jeQ4eRHcpqPixl6EeO9gm0U8rPZ53NHvn61YUWv6hUcYJvek2b8uWXMKm7Ux/vH+zX/mhFh70/yaicTMjSEo2x4P7Adca9i802MgMVsvEtb1hIrCXZ7nyhIF8Wfw8c7dXMQu696VQMSxYtwMpTTkJ3Z4dA9uH+YeQqTStG3NqQDsOpCZTaqZA4ds3tc2wsmSVlcy9OaFwQ1QzW+LSwIvrLubYt7EmWFFfKmHzeZmh7pQabd/7rdG7UTAHEdW3HvRXDfj6jB/A+DFBNFnoTlcLNABSqHEKCO4zqowiVN5VjzALVumSLH//E75snVSwqf3NdqgQan5MaT/ySINVC7bxSy1Qfv8CTeq+NoLHgpOmIR+fhxfWDOPmky1Gps6HZxJ7dm7FlMz2pE0GqyX3ZCBk6hkmdAFLH+vDtb38RoeiAk/ueitWrCVIJ3K157X/96uW+3P/Kmj1sxhQCgW7c9d9+9D+V+9YbB3Dj9Wfjfe97B5qNio2gYcI+Gy/KQOA0gybqlabyLvwzwrORSeAcXcWGtOgjZjA4ZZKBVBbFbNxaAT0OUl3zSkwq71kKtTrlvo/i4H4yqRe0PKnZfD+eVbrvc5bue/O5uHz1qYgliPB8um8f/vnLj0wYQcM5qQfw6mvrsHvfelTK/4sRNBPmpGoETSCPb9//S4ygeXI/ViwnSCWT2kA+248tWz2TWsAdv++Z1CTWraXc96DJfcmktkCqH29nSf22Bt4IUhsaQcNRNGzji0l1Xkvfpzaga02ySCjhGt2uKWhEZ0sey2YiaydrckZtvJibhymfJoOGslmk29r1/ahQqbBmKFcEuPizFDwXDLqaiiFBUX1PU1NEreksAsGyLuTVpISVdiwGHDF7QMDU2EGeR/TB0qcvdQZHlLmfoUals7vx3xQKmm5TDUngLYucYxT5GvU8+ffk8jZYD/K9MkXdpM72/lVncu+Xhcjscnx/7e38/gVN2+A14axqnclqTFYFUgXBeU+CQSUf6/vSClEzVppgv1AoGevpCAORUvTUskYmGxuPab/lWUHWm+fLyNiI6vJUW1o1GRU4XH+s3QniSXQkEwlZiuKO0ZY60pFgPjllXLlgu41wiJsbPXEYqAd2Ys3Vg7TJDcYl+pPcvocICqopnCc1yFrUBXe1WH0HUt8MT+oGgtQt/xOQ6nS/XikpnOVl9det9CDVS3w9OD1WIjsRqP5GQerO3S3Jph5SeRiZSGm3yS8285HxQa46NtW6MVa/W4HjHwbP+olpIlitueAkLgR6KKmv9zfdo1d1QJz/Tpp2u2429sDSzcRkOLmcAUEnN7UIWmO2nLpz3MNonRWxSi6Bj88eNwylW6pDag8oi4uOZgOTOX7i1ddQ2rARif4BRMZGEaxXEM8Q6JVRyuYkl+M4hVRbmzFrAm+WTurnWhpgN+kpWTYOUY6nUqixe9cMaCHzTbKDxEJV798Fr3hZdShg0gt2jrhQZdynUU2FKIv+sjZSNnbZtU8wdZhsRqWK4eERdc0o/SVLoIKeB64r/Hmf2f2ya8yRDnV1vfRanESdGyjlovQ0ij3noU25pOSDnBsY0+ZHvV2tVJC/gv7AcCiOAGc1SmocQKlURaFYRpHMNTtm8t8x9EcOE8cEeQmPA3tNt4HK02ssk5JsBUYNnErOaVpM0987D7WScfkxdjk1Y9Y8oQwwoQeVISsEpfaa7O/s7tHTy881RtfSdflsyKDvwqjEllMuSoAuL5qFNgk4qjHCkB0y/E6myPrFd7Q8+OJrqlmRYo12Awf+uBWbpJmqJv3mPF4CCcpn+NzyU8tM/AuEBSpJuRG0EKQGueFHrClDKU4hn1eDh+FibaEYuuIpZBJJxFjs1yt6tqOBBqJNJggGgHgUo8E6MHUK5py2EqEpk3G0VsFwvQzEjJGNhYJIRMk8AQV6igm45VFlcmJUgCFBxov+Ec08JYNu0l4GOLQ2TMvEdHWreQxb3muX/syvJZPKQedjubzuI9cSvYNKWixXrBBgUcnONeVLsYg815Q0JxKc00oWt+QOOpPMs1HVxfmTqbjWs42nKmgdFws5AdkpUyaro21sqJX8Nr/ZOqnmMaUigOnBluJL36Jn0WVPcDJvhWdRWcFuOD2KAoPma/bNPXay2adiR5pNrkjMGiDc/4YGmJY7rFHKmXRGzaRDvUckS2fyr/xTakCZTFYMKsO1wkEBIzKOlVJRLGdPV4ebnZfVvuoVLUo55/+LqfRMhx3YVDqw8cTmCIt1NYAI/BViYh5NjaVqAvlCESNO7ktPKgu/cpmFGjBlcieOW7oYixctUEJ07+AI+obGNHOY14j3isWMshAI4Ple4jYT26RIBPPMFLBmKdOiyaSSHWYzh1/r5cHiYR1IVRKzZHg+dZyeUjd+TUFsDLUj2xoVwKRKx0KSbISZhSZZA0SeRMl9XRYCzxSqZ1TgcLVbngOvGcGp+I6ga57yGlM19D/+7RN/9mE1Z61AdxiTs1UJwulJZQOYct//LZPqU9etSNWr0JFsz6qYPtTA4KRvCKRegKefftal+87FS+v7cfLJl6NW4z4XwJ49m7B58xMYGnkNoTDlvmRSJ0nuS3uJgdSfoVKYjWRyMZLxKWKeRlogtR9LjmvDddediitWn46gxizx3BiX1rXQdAu2+vaiKwoF/I4tFBWM4i0BbIQ2mUvh7CS6gASp9CbzGiSARg/u+twPUa9MQ2dmMYLBNIrlHJ589kEMj3CywX7ceANB6q3yljKNn2ybNRrtzCgWqnh8zRMY6B/Wecu9Zdq0KVh23HwsmD8bqRTDx1hAG5vE54KiVKXGT6iKXC/H9xAmyH0JUk3ue2hfCAvmno9AqAvVRgD5XB+eefb72LtvLeYviOHmm8/B6tWnIZ7g2ogil41h44sEqQ/jAs1JnaTnu++oA6n7X0S5vB8f/y/vwYXnuTmpYTbK4njwgZewYxsVDm5OapNMW8nNST2Ijq48zjp7Id5/x9vYWCttAAAgAElEQVTRqI2Z/7Acw49+tAlPPEWQerljUoF8dhCbJff9Cdo78vjA778VZ593HDKZBNat3TjuSRVI5b5pz6vdcZOo/jxI3ePSfWsI1qsIslklNYXtwWaNciDUKTlqVSAeSxqw4z1kxkGMElojC9R04gzlOsEW576WjQHlnkH7Qj5vqfyyMPG+0rNeE8sqlYvG7ZkFykiAshhZnVsTSB5P5rR3duqMosTf+2EN7JiCSntptYruzi419Pi5qksjbEBktb8xNZfAUuMUOeIsndJ4M54lFtRlmS5GxIScdc4FSsraZLWyJhY4cOrD52j1sJBPa9gZELYzg2pGWmRYF/M1kHXW2UAWmXkOYYbl2R7M5rnV3GzQ8cyKGCB3uMA3kSXDVrBVQzJs1mmU/zK/gHNguUdTgs2115bOIBiK6SzxAJnPCa8P56ay6Srb0wQ7pQ87s0fDKRiczUtBruZds1XpmEfeY1+BGFNuthv5Nx2wM+DvGGoyyJ5N/QXBSZE3Kd13w8cMpBruGmeQxxnVcaDtZb/COdedsso5uN8ISscJVn/jPFBdsXIVPnH3F1tb9Zv1l9FcDpt37JrgF3XBLs4E7W9kq9vgJL1eGmwSXgLHcc+gmEzJJz1otCKchz6vgIKTXHiRwJyTkJr0wx4QSXjdwuLC84yoLSzT0Yupch0ys2kz1rpiUgPHCtgzaNedskeBVPdz+P0VEMLZUi4AhT7LSaEgppUqKL3yCorrNyB8tA/hfBZtsQgyU7tQLGSRHR5S4c3ZfQQplJQai8MwImNuTabGRWEFEV97e0cG0WQSTflkXTqv/Lcmb5PP1qVbWjKsFU7smllnzUzmLLr5iyyWsRYlJZ/y8ykxi0QTWlA0+nNTolSU14SdQBaznmlWqrJnwFV4WofNj2rxITbyD3PMhJNp8xRUOqjkpwwIiTJFBrVqUTMuA0GyCEk0EEGtThlJXTNPKe+tKYWWBa3JezVjVAvB3u9488KxpAyPci13k7e6sSpspyop2Pl5xcb5zcaKNHlMXbFm6bwmuaXUl6CCyb0EqQUyzDWbc1muGIjlJikJupQE9nP0fIqRob/CWE0WLF726xlUsaOSoFO+zWfT+WztzbWk8b6baR3ccW+jzaJ1EiYFw1BSQ58c72FSkkW+fksrJINJH2xEo0DsffL10ScXUqprNjeGXD4rZrc9FMPkRBrdbRkkKHkn2A40kYqGkSAGCQdRCADDoQbaly7EjJNOQKWtDQfGhnG0lEOQzB7DdRggEUsoxp73lHMqyUgHwhGk05y3yURZyomrqJXJvJPRMlkor52XJCmV2DmZ1YRynhEPVPmcEFgM9A9iYGBQwDwUjiLFuW0RhhsVTULMzjjXswIXjPmPhMmk8CAnyx5EQ13xMvL5rL6ORRdfKwOlKH3mvDclE6OpSHwWQdOmTbMDmCwbf4bzlRrTZ34eFj8c2aMmn4LkKPm3fczYmHEfvXz7fL5cWrAYPZewy8eD6ggWAXxtBPX0ovL5KpULCtcg+9rRlkEmldZogaOD/Wqu8JmQZEwjm6xL7kEqm3wVJlMygZYpv6WSmgi8TvRQejbRK2qsM8/uuoUj6bnXM+2ETj6IgioU+ruUImyedBtBZsmN2bwB1aGhIYwODyGXY5HDWaMhTJ06CSccvwKz58xBvlxB7yABALMJWEgy6MtUJvKP8/25ROhx24jzcVMlo+mxBKm2z8r2IfA/Hs4i9pdeeyV52z4juXKxKLmzFAsE4Ux+ZqOFjAibWvJNmaJEHuSG7ZFKSHbNVGsosrHgfby0rrBoDCNM1QMlcw4mlpg4yn2FqclN4C8/+VErtJzc1/eqBFIpkOXPiMeQ7OpC59TpCjRTcrMrPvn5LLY1Y5iqiDA90zUXpBVEV3ePkyeSAQb6+g7im9/+Bs4+51w8+8zzSCQmIxqejo0v9uLEEy5BEO363jt3b8TW159ErrALleoefO7v/gRLlkxFMEg/XwSFXAT/9OUfolGbj7bUYiQT0xAMRjE6dhTf+e5/RzhyFPMWRHHtdafhumvPRSDA8ClT9ti4MgudoqVD4zV8uJ1xHrom5VLewtBkA+HzZ5kQCjZS0ZhEsx5Dvcq9js8KBzrlBFJZRjaaSQSDU3D33zE4aTK6OxciFExhLDeKdS+swdH+zajVduP6607H+9/3Tu0dfP7YOOWZzBDow4cG8f0HHsWml7dJ1ko7DAH/5MntOP305bj22ksxaVICobDdYRvlZsQOpZ7cqzg2SkxaNIFapYxggEWw7R9cu/VGApHwTNz79Z/i0IEgZs84E5VqCsFYHMNjh7H2ue9i194nMXN2E7fcci6uu/o8jThDM4FSLoWN64/grs9/D1ddeRui0W6Bl97+/di0dR22734BjUYfPv7Ht+G8s5eirc1G1+VKATz6o5exc0cJ8fASdLQvQ60WR6Wcx5qf/Cuqzd1o7xjFWefMx+3vuwnRIPct2hLaseaxbfjZT/dj4fzzkU7ORa0cxNjYIF57fR22vPZTJDNDeN8dN+DcC1agszOFp598Hq9s3I3//J8+5tKReW1Yr9AWxUa92YHUexCTWke1WETvvr0CpxwBQOUJz6oIG0YKCqT81nzpZTacy2URBvVKA1E+X8GgGu6juSwO9h7Wn9xP2dhOptPomTRJoCgRi2s+8tDAoJJj582eY4GM1SoOHT6stTZ9xgxZZDhexoI/rU7l3i8bWSiEFccfj0y63QJ+KMstEbyagsdLWjWiLBySbYNjD31tSyuOJQtDjTcuAY33c3UE9yCqhlh30EMfTzLIyFh684TaGaT6mvkpyaTORFos2LSn9Uvg2inNzLNpdgWb82yWCe67phwJIZfNtYC7zr0JoLOVjaHJBmaxYY3p8wT4Pqjo80oi/jvrY+59PEtZu+hcdO9P9agIprrOQu4/ClIVkRFFvljS2WW4yQIj+T37jvQqfZhkCU8mgleB+VJJjeCYm67BpqxC7AJB1czcOyQ9DocFjhOplGopvi42KPi9Oa+VaiVlaLC5n0ohEUti7769mDypR0orjnQzZ6GFVIo4YcM0nUFmybJfO4zb+LFPt5hUX3NOBN+C6K7JZ9fOkXHXnkIm9Q3hSAbcx/2oThJmG62l+37qC2++3Hcsn8eru/Zo8/eJVh5Ae/Mx/78FHpwv0DMDZsJm/e50z9qgrVujICRnHtesO7Geesfq9rAjrVRJp51X2I2SP93FGsf0rQ4WP6QwIT+CQA+3dZO4eVECwHmIktcJPNvYDm1m7vCTDt5tMpJlyQBuC6NeLaOzUcNMFr6bNiP7/HqeUohUy5jUlUFmUocK0CpHU/jCk0evk5XxgfWFCh9Yz5zwIWeR05ZOm3/QxZqbbNUAGn8ZQDcJiDwP7NCB8uCCOkcspngYc7YXXy8PfH4tJRGUVlgBx1EjSUQjcZRrXERBJFM224tGdi9blU/Vz2l186BMpk02gQ+rA84KXzEGl/eObAWLaHY0WTCIZWDKcpT31DZ3FQgggKgjX6goGImHfpX+rQABA0NSuHnbazCW0j9Dbq14cCmQT/Bk3UsBVYUihC0kgF/nClLv8VSLQ5LdIKoE+i5YicwPN0ZeJYFXCdACTo5io2g0v0se0boKEkljFI7EOZ7csBrqxJKZ1gHrWHSlSOugMSpf98IFMHixoJ+PysPHR8Hz3dL7J9DjArG8ZJ3X15hs8ybyoOBmy2vHGaDcvOmpJYMeZuo0D8lGA8VyUQ0ZScMbdYGyUjWvQ74tEMGkWBs6Eyl4l1U8EkZ7MoY4/ZGoo79SxFgyjFmnrcLMk45HI9OO3nwWvflRFKplfR09qXxfjM6PJdo0m7dARp/gNZXQz2Y4E0GRmlKSOBBTTwzBMg+l9hjNG7QEa8+g8QuUQFiu4Ghfv5hUFpC8Blzz3GMo5+WaIMPM7q55py3MgQ0fPs8EInx2WJBQKsRDlWypnlUelpqTRzaWI1qocjA/PA89FjI6uJXkar75PD2gTIXmwcbXUCm7tGEmmFK+7Hq1TibuWycaYSQQ7M8D87dZsI+l6lZKJhsTgFS3OY/h0RENZR8eGEQ8HMHs6TMxqbMbI6PDGBodViGl5G7tCeMNPD471jCjrLsq5pkcD98vi2U16FRDkZ0w6ZhPWTaPvCP3pUggY2wyNq8ssEC2hp41FVWSgJlXWqFkNQNLBKq9vb0YGhq1+wxKtuJYsHAeFi9ZgvYMWWGGGOW0R/F1UC0iNlXPy4T90XmbWWgr2MbdE+7/nKmnkUxuZBrXuiVcm5XAA27zfPF5s5XppcCS9xEw0fEr6b55jRXQQVDPmdeSxVnBzuasmHDN/DY5p6l1nK+XQU0sRhUOSLWBjcjxUmJ+37/8k49YQ8sik13x6HlPjqHhQo4h1d2FrunTbSaxnW7W2uHzQ8DXZKgI10MeO3bswsaNW6TQWbR4CVasWIGOzjQCwTp6+w7iq1+7B+edfwGeeXY9errmIBmfiXXP7sSqUy5DLDwZpVIF23a+hNd3PINccTcqlX34+7//MyxdMhWhEJvMYYwMB/DPX34IjcZstKeXIBmfBgRiGBs7im996x8QT45g/sI4rr32dFx99dmoVEcQY2Gt6sjuqZTl8pLXpDTiUcj16seccQ/m+tf8dYf8uDZNPM3zoA2NWgKVKgvUBIIh7l451MXakmFNo97sxuc/+33Uq5PQ3TEfoVAS+WIO61/6GQYHX0WjvgfXX3cm3vveW9XQoqomEc+g0Yxg/8F+PPnEi7j/e48iO1ZFoBmV9LFczqGrK4Zrrj0f73jHdWhv52suaByNSU7tbKPFRSkADTZwCVKTltkQ5OdZ0FKDgTr1GBq1btzzT4+i92AQC+afKzBYDYQwlu/D+g0/wP6Dz2D6rAauu/5UXH3lOdrzIsEMaqUMXn6RIPU7uPySWxGKZFAP1NE/dBhbt72E7XtfQiAwiDv/4B0496ylaEvZgZorNvHYwy9hx/YC4uHF6O48HsEAz486HnzoK6g0diLVNoDTzpyNOz54C6LhKj0dCAQ68cjDW/CTH+/GsqWXoC02G7Uq54gO49VXn8OmrY+jrXMQv/u+a3HBhSeisyuFZ59+AS+/uAPvf9+HEQ5xxjGfgwoQoArD2HCe1VQh8Lxic7dSKOHI/r0IsfEviWlAjVF+nOoc7uliO916Z7OM+z+BLtck13c2n8Pu/fvwT1+5B6lMBom2lIIUKS/lObX68tU46cQT8dPHH8f217fhxBXH46orrlQ43d69e/GzJ36m8+aiiy/S2X7fvfdhdGRE5wIlqax3xkbHBJTe+Y53YMVxyx1oZOPMwtTkjyeJwZqCgUBVpt6nxhc6jwKCxVJZdZqajZzxyhqUXk4FEjEckCq+ioBeKp3UmCSNPiIxEWFTNqqaQGemWFNT2vE6hMMmq/V2B0unpoWI6hvuY5CCiPeeuQWsbTgbmq+Bab5s2tE6w7Mu3Za2PcwRTRYyxUTkDrPDTADAPDP1/pXEa2wuv45j4Tzry9fE90X1Ct+v5NJc4S5ZmWCXNYPG5bCZSFVNMq6amOc59wfWoDyvyTzzXrBu4z1inagGmFNg2n5PAGxnd6laEckUSyTE1mqGbjSqs5y/OKJMdV+5olpC6ryaJbtTuaNzz5FQ1mC3GjaSTiOz+NcPUsWkMt3XKxImeFIFVv1/WuyxA6nXeJDqitWJ4HTcn6p/bYFWMqmf/g2AVDKpr+7c5dgi6wJMROQCjC6O2SP0Foh0dLmAjddwu7Q1Fhkqwp0kgX96Vkp33w/adQ86i24/J2mittuZEw1wuLlVXBAETOwW8YHi97W0TfMTtFgt5/fTfMhIRA+UimUXYsDvLXZHs6GMKaQforNWxmR6315Yj5HnnkNybBSpcACZ9hSS7WQw6Uk1xlQgj+lxmsfV1GJmV9vYNwv64SKUGdwBay+3UMeF5nldXxtJo9l5BHQVehLMP6fDNxDWTEgCVV5rsWkR+kcJZm1e4xhDZcpkW6NIJNLyoXq/n20OHPVCabAFKRmTYGNxjCk1vwKTLGt1+pNN1iYA6XyDSlIVQ8WinR1Z62ypUaE5hmS9+TwwVj2EXK4sD6FmBBK4urEvZFD1+SxRHGtC5ssHkrSaFfx8SWktIVj+Su9B5eEmT6B5UOU9U5FnTA6LZKbOKgJDstmmJTnbHXQeFef9oizXJaEZ62UNBj0fSqG1cC15LiQdNxTixWktBYD8b/xZXrRrAZBMG9S6cV+j1+qaHLYebL4mQYbNWLTPJQhXYl6cBTtlvAxB4iinAPKlIkazOfMhsqAnU5/OWAx+oaD7kyALwQ2/VECtwZmaVaQQQlc0iVQoijDlpmiivS2OdIIzOGsYqxQwUC+jPimDeWedgWknnohwphPZRh1HssMYzWcVeKOkRUka6TNJoBmKcryn3gMBBDdvrywwGbttkFxrZnscj243yOYaVH5E14QZX5wXd/Rov0CMJSjH7CtYsETo52kTk0dVQSxmB+HY2ChKZCXFLFlSIJUPDHPiOuXrY8ANJcAM6aCUqcYGVIUHPZtXNrjd/yxJn8pl5MbymsHqfTry/TnViElVLYWZrK4KbDc6SPee+6QaQJ7hM/mnSbq5jvkhW5u+wGFzj4zpjm3bcWDvPrEK0ydNQXuqTTNI2ZCQuFSNnoiUAdwDZQtoSZzLCNTr6GQhgSaK+bwlp4cZ/kEPqQs+ch4m7xe2EA4b8UNApsNdwXCmAuFvzVSlNIy+eWrtCGY1+oCzT6PIku0dGMT+gwdx9OigZP+aPx+E7hslv8evOA6d7SlkR8cwSk9wsWQ/gwUIG1pkIqV00NBmqWk0WoYMuML86KmmzI82A5MTKviILK9jha0hOMF36yT8ZEfNd8i9kDNg61LJ8Br6Pdukasag8fYQENu9MgmYlD3c96TusXtJxoDNLLEYnNHIJPNC0eY/S5ZnqcOf/MPf949/KxWT47BsAqc10QLxKFLd3RNAqo1x0j4jkMq9lwVpEYcO7cOmTa9i+/Y9iITZkGni6quvwvwFcxAMN3D4yH78y1f/Gddccy1+/OOnkGmfhmR8Op5/dhtWnnwpIsEePU/bd72CLa8/jbHsLjTqR/D5v/8Eli6dhkiYzbQQBvtruPcba1As9qCjfTES8Wk0tSCb7cd9930e6fYiFi1K4cqrT8PqK85As5lFhJWd2HezP5BR9cE0fpa4ZhLTdqCzh0WhFcEahacshiKCIe7iPPE59iMJxixI1h5toIYs6gGKq5nBn0a50o67P/8DBJpT0dM5H4EAn8kxrH3uxxgYfA2B5gHccP1ZeM973m7PSziOeDSDQrGB5194FY89thaD/UVEwu1o1IIYHhrE4cO76VzEzbdcinffdiMSceZQ5G0kDSxwTPeGzRVKkeusCfjvUVkdGqA1gSCrjhCLcCRRqWRwz5d/iN5DQSxecC6q9XbUAjEMjx3Buhe+j4NHnsfcBRFcc+2puOaK8625G0ijnE/i5ZeO4F++/ANccN5bEIq0MWsYRwcPY8u2l7B1x3pUqkfw8Tvfg0svOhnpNOdV1lCqBPHow+ux/fUsouEF6O5cgWioS+feN7/9RQTCB5HOjOC002fhAx98m2TAzJNqNtL40cMb8eQTu3HKiVci2OwRSOVM5M2bn8Om1x5H95QCfud3r8J5FxyPjo4k1j//MrZu3o93v+t9AqlmL6J/kkCVjf2k7YlcG1zjnIJQKKJ3P5lUDk2vIkCQVS6hUiigPd2ma2zp3d5iYLkLdibZXsW95/VdO/CHH/0oVp15BpafcILmmu7cvQvPPLcWl1+2GldccQUeefgRvLxhA05fdSrec9t79My98MIL+PZ3vq2Ao5tuvlm10t/+1V/LD7pi+QpMnzYNY6OjePGF9QI1H/zAB3DmGWciwXAiAsRyGS+uf1Fn4azZsxGJx7Fz3x4c7e/HBedfoEbh/r37cGD/fjU9uzIZnHjiSeju6RHAJbjiLxIT3Mtf3/Y6du/Zo/2X43fiiQjmzZ8jiTB/zZ07T97QsWwW27dvx6SeSYjG4ti3/wA6Mh2YMXMmdu7aqeZWz6TJuu47tm/HvHnztL76+nq13k48/gTtyxtf2oCR4WHMmT0bC+YvMO9/MCBVzGvbtulzlixZImC89tm1WHLcUsyYMUPy4H37Dmi2KcHh5MmTMW/OXEyfPl379MaNG3Ho0CGNn5k6dRpmzp6lvZKjZ7bt2K7GApvQM2bMxJx58+XVPXy4F5s3b0JfX5+uJ1lNMt9vvektCnM62teHPXv34tChg7pW8+fOw6KFCwWG+R55/p9+2mkCuZxhy2eNs1pJ0m3fvgMnr1ypEUJ79u7Drl27xLIvXrQYIyOjOHDwIEaGRrS3k0VfumQJ5s2Zg872NsTEoPopG34kEkFqO9rfBJD60p2fxPCW11zL2+pwX3lO4Ph8S3ycSb16Ikht+S4luB9nUn0r3X2cI2j+/L9/acK/vjl/ZZG7eccOd9g6CZHzXvEVqBCZoN9uFZaty2KHpGZ5SsI9fqO8ft9ArIWHiHl1c07ZhWr5LglSHcDkRZLny/CPs54boFdHit2hRt0BVTOy029lbKl1awQeKe/S/EvranHjU23oWQ4HlsVkMNWNIKleRU+zjq6hAQw+8wxG1z2P9mIBHakkkinKA/jFHOrK0BMGksQRotzXpZXyOqhXo0TWYCsC3cvv+DIUUiLQaL4uFje8NokkfXOcY2oy3lKRPj4CX3YeoyqQGRzDjzM6nUUK/WtKYWZimuZ6KdYJyVSnjYhwIVcGoph0aWFVdh5YGBOvcCppnlW7Z1ZosWNtQMqAKgtDFYFhsgyQR5KASnJHhcOE1dEu5Kuae1pt8KBmh59+CTJIlpqrzjkLFfc8aEQKZ8lSwsEDS6NTrIDjD/JjOzQSgMEolGmQied78L81W9V+BotZP9uM6adVV3jzTWssh9h3P2PMM0RMbTZwMA6eOK7FRBF8Ts3LRiDppVw2i0yzT50X1WTpbjSO8wiwO6wunJOD8OdLauxCflioWFiSyUYICHgtWMTy75SlxBJRxOJhpcAKTIeM8cmO5dT5589ncd6WaleKL/2OPOzjoQji4ZDAZ7WaQyRQRSYaQzoYlzySpXA40ER7OoF0IoJSIY98s4KxMBCeORXTTz8VXYuWIZDKoBIKY7icE0gtFxnFb8E/5nUI8zvZKBreM95DjV9xLLhSEi0JWIydA6m+8+h3OzFjE3wk2n84ELxQlNSXs1L5b5rPxm5mLCZJK9eAJXSPpybS13Lk0GGFH3FOKBs8PFiZ2strJL+7GxFDmS9nolLdYf4W64qy0caDTZLQgpMVO6aSQJRshgKZnC+Fz240bEEq3AfIfJPhNb+nk45Lvu6DiAisXZhOmQ2kir7GNwL5vSkZ5KgYHvp9h3tRzefRmUqJ2aXXkyNkuKZ4H+gHZkOIzz+vC/c0ysOYsNuWSKCjvV1rjHJfSfcV3OTnPVrwBVO3JX2VZJaNM2s4EnQyAVzNsXJVQJ3FDUFqQvttTWuBz6bkXEy3TbL4DOJQXy8OHe7FwSNHMDySd+FkTN8Moqcrg2WL5mPp/NnItKfVQR8YGEYum1cxwTA4hkHZ/F8bu6QQNyXl2vgFrpUY5e4aSG/SZGMlfRvJJMP2uSGxA2JcRXhaaBoBip4h7iXOd6Zmhku9LFeMjadqhNeQZwvvExkVPn824J7+LTaTwiqG2XzlvWD3vVqqip2QCoQNjFhCjcNPffTDLSbV5sHy9QcsXExtJYLUGNp6/vcgtVLO4qWXXsCOHbsRT7RjxvQ5+MEPfojrrrsWJ518AuKJMA4e3od//ebXcfU11+Cxx36KeLQD8dhkbHxxD1adcjECjQzCkTh27d2Klzc/jaHhXYiERpRCvHjRVMSiBFxhDA5U8IMH16JQyKAjs0iy4XqdI5EGcO/X/x6ZzioWLWrHRRefiIsuXolYjM+E2XE8SA2HzKbAfY8yW9t/6bUrq8nG+0wGh2uHrE+MoYDFLIJMfeMO1iQjlUKzQVUFE1yrQLiAZoheOD6TSRTyCXzly2sQj8zCpO75aDYjGMsP4cmnH8Hg4DagcQTXXH0m3v3ut2m7D0dSClwaHa3i6adfxnNrN+OE489EOJRGrdLAkcMHsWXLevQd3Ymrrz0b7/ztq5BuY0O5JJuMV6TxfYpdb3KKAFkdepzd7PAApYVk82oCEuFQG2q1DO792hoM9IWwYN6ZKBQTCEUzGBw5gqeffQAHD7+IeQuSuPLKlbjmiotstF0jhuxwEJs2HML3738KZ555JcLhNp3zfYNHsPm1l7Bl2wvI5w7gj//oNlxx2elob49q7jKbyI//eAP27M4jGp6HrsxSREIdugffuO9uhGJH0dVdwKpTZ+O2d78FgVAFtTKbtnE8tmYD1q3bgzNPvwblQhLVchi57Bg2bVmHLa8/gamz6rjl1ktw7nnHI5mKYONLr+LA3iG8653vQyhgtgSy/mRTudfEY7zmboY2mXTWFJT77t+nwCTUKji0fz92btuG/NgYli5ehGVLlliIm7Pk6PyXhJ7ND/MDkzzYtmsn/uCjH8GFl16Cs887D92TJmHr66/hW9/5Ds488yxcecWV+PGaNXju2bWYP3cubrrpJsQicbzyysv48U/WoGdSN952yy1a33/x538uIHrVVVdh4cKFCrH73ve+i1defgV3vP/9OOP0MwRSCc4I8P7yL/9Kjc7LV1+OTHc3vveDB7H/wAF86IMfQq1cwYaXXsK217epAVYYy2H16stx8kkno7urWw1GEhQEqaVKCV/72texYeMGjTzM5bKoNWt4+623YP/+/TobTj75ZFx4wcUC1w899BBOO/00dHf34Kc//RnmzpuLyy67DN/9znd1Fp162mmqGf7uc3+Pd77zVsllN23apHt/4w03YvLkSfj85/5Oyp5zzj4HK1eu1HnC1P9n1z6L+x/4PubOnYO33ocqjqoAACAASURBVHST5LKf+vSncOFFF+HMs87CyPAI1q5di6GhYeVE8H1cd811OHXVKuzetQv3fuNe7dc8y2l/O/6E4wWU17/0Il7fvt3CoBoNzJ4zF5ddvhrz5i3AM08/g29+65s6wydNmqQm647tO3DX3f8gifYzTz+NV155RSC9v/8oZk6fjosuvFCe18cf/wn6evvwxx/7mK7bv37zmwK6V1x1hc7Ov/3s3+H2979XoPWnP/sZnnjiSZxxxlm44Ybr8egjawRa+b6Z0bNt2zacduppuOktN2DBnNmahCA3vEvzt5EvAYTb2pF+E0DqiwSpm7c6JZoj/2wXbXlsrbbyeUEuDuqqU045BsSOm3q9xtd/2LErAAhS/+KLX35zkOmEn0ImdcuOna2ijB/yDI8VmH7gwrjJ2Kdc+kKqBUId1axL4oowL6+yERGO5XTjblqplwELqvFFhEACv4ePlnYSY/OxGjtjPigXIqRkMrJVTH9jcekZOdPqixl2jK0pic3bYpIsK14I6CKRACKNKiYH6mjrPYK+p55A5ZVN6K7X0d3RLqmU+RAs+ImadNPJ029kGnp2kTwLKBaUs6Ui9vo8S+3/5ILTSB1JBJiQ1iYdf71O+dN40hqZURJtFg5D/5ixnix++JtSD2MOjMWgzKmzyyRbLCTJnErK3AKpdh+YGKprWauoGFACqgejcWNhvd9PgClCnxj9CnYNGVNuqZhMryM4DKFYAkZGS2JQWWgRZMqnwEPDzUZl0c0mg/dm8u9srHLjIDPC6yWPqrymYXWa9T3CVLpR+kqfB6d6MiSIsmLHooqdtALVyH96uuiVrKvgU8CNnlFGnpv/kwU1r81En9sxz68DqfZv4+ypAW+f/Eh5e9XAgQCC+3fXIJB3xnuknZKdRYQPyuH39qyUGhsKjWGiq81Bo6xZ895ClO9wfIutA74THxlv7DxZrTgS4RhCBI8MzKL0lrIw+p+qeUQDNbTH4ogHeI0JRDj3k/cyiHgsgHIph1yjhFwyis6lSzFl5amITpuFUiCOCiXx8TDK9QqK+TEdFOUiZ2wyLKwmGWKEHlUBAM5XNtrYwqy8l5ENKDuEfGKs7TF+PJWlEft7YHeR0q6SQsAUHkYG3wWITVQK+P2F15uyn1xuTAc8Dy42k/jvBKs81GhnpmpBIUghi7bnPExb2wz24vzekhhpHnTyIYmmJ8g28EZpmZpUbgSQMXVsstgYA/tcSqoi8uVSlmzrjk0HCzFjw65/aFBKCc/aZdJpKQc4N65QLGFweBh9vf3qIo8ODCFQr2FqVyeSsYgKAUq+9d758yjv1l7E4tfWTTZrs0qndHdL6kz5NfctzwyTFRQYdfJljWuIWAOAa5TXnnsLQR2bY0n64RUmUjG5NAtDAXDbH7lG2UBhknaY7zOexFihgP7BIRzpO4ojRweQZwPOv+YgMKUjieUL5uCk45dj6pTpyOWLOHykF4ODw1qrLOQJkk3iz42Aa6FkdgaXsskQr2a1IWmWmnFuvIJvOKjRVLW5qSwkud9ZQ8pCmPh+mCB9rK/K5raOM6n0dVmqvJprVOhobds+wu1FjSpuXwzuCjAwrihmBiUytDYPmM9AZ3eP2OSP3HG7gWkRSMeC1FrTmmzBePyXAqlNlPHIww9h5849WLHiFCxbejw+85m/wuWXr8Zpp69CpiMlue/9D3wLS5Yuwbp169Ge7kEqMQU7tvXinHOukkSWQUE7d23F5q3PC4wRhL3n3W/FzJmceczNh8qdJp58chOSibnombQYsViX0p7pTbzvvi8g3V7D7NlJrFw5DyefshCRKBuXJfnEuZmXigzSo9wuITkjnzvJFxs2t7mzo137CNcgzyk2DNhcoHqg3iBLzgZpQmyivOdooFQdQ1smgFjS5lvW61Hks1E8+N3n0Z6eh2lTFiIUiqNQzuH5Fx7HyMgelIsHccH5J+Kmm65FudLA6BjnR9P+k8LWrfvx6pZ9OOusy1CtBMVYDw3249VXX8S+/Vtw0smzcdnlp6Ozi2dVEdU61TZs6lpaayFbQrPOoD8GrxnzVy4VEI0DEsRo7jq3ijgqpSQe/uE6VEsZLF10NgrFGEKRDuSLI1i77hHs2bcePT1NnH76Qlx00ZmazR4KxJEbDWDHa0fx3NqtWLnyIkSjFuQ4ODqAbTu3YOeeV5HPH8bNb7kQZ566DG1tIeRLWVTqwIvrd2BsNIrO9qXo6liCUJAMZQhfv+8LKFf3oy2Tw9Jlk3HVVeeiLcU9g2xwGmuf24ItWw/j3HOvQTGXQIPXOZfDps3PY/OrT6B7agWXXbUSp566DFyuW7fsRHa4jvf+3ocRDqZc45uKA5fZoURyxdC7OanNCSCVct8aHvr+/fjON7+lc2f1pZfglptvxuQpU8yKI18l1yC7BNYE4tojU/by5k34+Kc+iZlzZmHegoWIJZIKm9u9dy/e9rZbcOH5F+KB+x/AIw8/rLyBxYsXo5DLC0Qd6TuEZcuX4u1vu0X7/yc+8We45JJLcPnq1ZgzazZ6j/Tige99F889tw4f+6M/whlnnCGgTHBG9cRHPvKHCny7+NJLEW9L4Vv3fxej/0Ol9wcf/s/oP9ovFjXT3o5pU6bgrz7zV1i6dCl+513vkgTZZrma93ZwaAh3f+ELGBkZxjnnnotDRw7h0TWP4c6P3SkbBUEhWcw7/+hO3HXXXQKqN974FnR0ZPCNe+/F8uXL8Y5bb8VffOYzqq3YoKJ8+I4PfRif+rM/EVu6Zs1jAmTXX38Dli1ehI9+9E6cd+45uPLKqzB71iztewyvXvv8Wtx337+iq7sLV199NcayOXz2c5/FNddeh7PPPhu9fb3YvGmzWNbBgSE89IMf4Ibrb8Cpq1biqSefxP3fewAf+tAH0dMzCetfXC9mmID0X756D5YuW45LLr0YGza+jNe3b8P5F1yIK6+4GuvWrcPjjz+O4447DsctW4ann3wKP3joQdzzT/8s4Prt73xHCod3v/t3sG/vPjz44Pdxww03CNA+/fRT2L9nHz74oQ8owuQrX/26iI7fuuWt8jJ/5M6P4wMfuB2jWQPXAwMDWLhoMe54/x3427/9rJqQl19+OdrTaXz+85/HrBkz8Xu3vRsrliwGhckKUGJwrCYBOpCabkfbouN+7XjOg9TWD3JKPSlVvdxXZJ8rPL0n9coJIHXcqurii315+Ybsdcp9P/MbAqmU+3pGw7OfFvoy8TUbSPX/rqAX7x2dIPtteVfdxzxIlbjHgU7v1TMga4CdDJcV7QYeVHH5aGfN/6OUyjudHGsmlo/meQbKhOXp4c8w1tANWA8Zq+pZbF9I8WfwwTLTub1Xgq9ok3LfEsL7dqP/macQJPWPBno6MvKrEuixiKWPLSr9sBUlTfmxjHlTceQAOwsZso1+rA7/ncUoi+fRkay+VuE7LFw1c4tAy2vmbWYVD34ypDJ7a5SMGcDpjxR7Ir+TBVKYHyGOtnQHyo7toIfWwpGYcFvVtZAkUfJIBgaxa22BI/Y6CYLj+hwWWAQGYobkieTn8ZrCgkXA4cxV5LL0SvB187UEXPiQjX5hscDCVSN6GExECbhLrGW4j1hAFcX0VdDDYYyO0lIJpsiw8t+VBGzjaCRB5j0n+KW0yhnvxaA6/b3kgWQQJdKTDtUFMPH5cU0RgooJ92ui1FwKAXmkx72ytvAnzOGyeNcWSyhGVQEtxrLy2mm0kwPmLOLlvXa7iv95fE6UKKr3SZBKP3JUzJhk4AK1NeQL5kvm80smz4deUWVGSTLZpASlvxSAk8EFEKO3mcx0s4p4oIEkAbDm5jKwh88Pn0ky7CwQK8g2qyhnkug54QSklixDOdWNsWoIiCWRZOEYC0kSy855Ljtq8kyCRzJtqXaFDZDllL/MN59c8iubCmK73NzQiT4Ork0Dp36uoAOrYKFfxujomJO30z9pQTYemApkuTFaPLTowSVTTamRtwRYyFVYhS6LHu4dBOpSApQNkBKoFksFeZZ4nX04G8cm0GdGgEpgInk8/U+u+Saw7Ly2fE0sqAmEqPqgDI4HaD6fM/aWTCATsWNxFDj3dHAIbe2dCmiiF8s3lPj6B4dHMTw2iqP9QxgcGERhbAzJcBgLZs9Ed6Ydo8OjyBYKLQ+mnn3J7o3NZ3FPOTOfwcnd3QLl+ewYpkyapGfSBtnbdbfGR1NeLYJBvg6GSbABoWeSi17dHzY2IgLo/Jwiu/q8/2yEEIQTfHOma7FAlaNUIGxYjeRyGBgaxtHBIXA+N2cls1Dm7U4EgendbVi+dCGOW7YcnZ1dsjf09R1VUWdhW2zccE1ExSIwUIorycI+wogywIsFokY8WHPEB/xNXNds6tHD5M8kFqa8z2zI5fNFxONJ5/c3Zo+NMwOuPAPpxbLQJLLyBAoE6gwq4t7MZ43Xi75tAlUuAr0e+nSL9PQ1JE9jEZ3uzGgf/IPbf+9XBlKzY0exZs0jGBgYwmlnnIvp0+bgs//18zj//Atw0kknoLunA7nCMB74/rfR3Z0RI9LXN4RM+xRk0jNw7tmXITcGdHT2qEDfsGEt9uzZgmikhIULpyMYMEk8Z1EyOffVLQdw1tlXY8HCk9GWniR2M18Yxf3fvQe12jDi8RK6OoPIdIRRrmX1fCUTbRo/tmvnAWzdugeVegCdHQYyFfjGGcWZlCTg2l7drF/uxzwPDxzch7ExNl/ryGUJVOPo6c7YzMVgCTPndqFd34/NvyTaEtOxf3cRK5adjWXLViGVbMdobhjPPPcYeo9sx9He19HTFcPiRfMUoGdjidpQb0QxNEiZbwduvuldqJTJ1AFHDh/A5s0vYtv2DQiFxzBvfg/SaZ5rYyiRbWd6bYOz3VN4dfMO9B4eRKVMwBxAKsWzM4CeyW2YNrMbmc6U1AD1BpFqO/btGcGShWdg9eW3oK1tOsbGahjNDuPpZx/BK5ueRLXWj5nT05g7d7rY/HyujEAjiUiwE8NDVVxw4ZWYNGkGQrEIevuPYOMr67Fx0wvoO7IbixZMwazpVJVwE6or4G5woIQpU5Zi6ZJzMWva8YxaQ24siwcfuhdHh19DMDyEjg6mcbch0KxheDCHWjWEkbEKkunJuOzSG5GITkdbqkcNmJdfWYd16x9FFYewaGkPyuVhdHV1cPAZpvTMx8f/y18iGkkrTJCNBvpyuYeSUf85kFoqou/AXoRIu9dq+Oa938DXvvYNZVtcfcn5eOett2LajBlao6wdLdPCZnSyLmBNMDKWxYZXXsaffvITmDVnNhYsWixf6tH+Aezeuwfz58/Hbb9zG37y45/gZ4//FGwQEigyQ4W1zyubN2PmnBl49223Ih6J44/+6CO4+OJLcMXq1fpajgT77ne/jR//+HF8+pOfxDlnny3igUCaIwHf87u3Yee23YhwRB/Zw1IVS5YuwCc/+QkB2aeefAobN2yUwmLb9m04+cST8NvveKfYRe5drCXT7Wns27cPX/ziF7XnEmCuXfc81q57Dh/4wIc0YWLNY2skh33/He/D3/zN3wgs3nD99Th46BC+9KUv4aSTTsItt/wW7rrrbu1H559/vvavz372s7j11ltx0UUX4fnnn8djj61Bd1ePLBj33/8A3vPu23DRhRdY47Na1X735NNP4itf+aqkuUmm69cb6B8axm+/8x1ignluPrd2Lfbu2asm4+s7tuOWm38LJy5fjrXPPouXXtyAr3z1HnRkOjE0MoyBoUFsfe01fO7znxMhwf2V52sm04HjTzgRv/+h/0fM8Pr163HWWWcJpBL4fv/BB/CNr30dGzdswA8fekjvtau7U2fU4OAgrrnmGkyfPg1bNm/GyxtftmyBYBNDYzmcfc5ZuPkt1+Nw7xF8+Z/vwU2/dbNYUr6Ojq5OzJo1C29961vxta9+AwcOHMCypUsF1H/0ox8pHOs/3XEHTjruOESUNs2xSCQR6FEl1gggnE4jtWjFmw5SPRb1+EP1qsenLkBJJ/gVx4DU8Yk8EzBdqyRw1lYcv+rU3whIHaMndRf9Fa5I8UDUzQWcCETtsDBmUoe+xfI6Y54V7q3BuI459EymQCELOf/1E9lWL4lWkePCY1o+2HGdtZIjufVIDmWvg4Um0yzJbDLAxfsnHekqJkNJv66v4BkzAkcVHpxFJx0qwEyMWKOKdDGHxs7X0PfMUwjv2YXuADCpq1NdPsZ+K2iFHXzNNzP5WSQSdxIzu98TmTm+TnbtmaornxPnR+XzyOcKLS8oJRz/L3PvAW3nVV6Lzt332fv0oqPeu61iWbJs3HvFYMAYm4uJU+2AzQUSCLmBXHBCgIQbQl5uCBASgwsdV9wtN3XJRb33enrZvb7M+a2195Fz3yBvjAc8MYRt6Zx9/rrWN785vzlZaGVVFHIW0gpzshhUu8idlEwVwR6LqhJBi0nweBPIskpmqigJcxPk+QkUlUwSJ7ksh7oVz0DGj3/O+2LNCMWoyEDFSxFddpaMgiyWgFJfHYMryhklkxrNYWgoi1SaoJDFbYxTWQJrei+cURGLRutwcii+IAt4vtCSbCbMDEhyPn4PIy0000dDBWNVmVuqWWfdywACAs6c8TGnYMtupKTM5v00J2b2cDUpOcEpM1oYHC1GVdKiuqJB82uKlnCsxphgbP8s69mnWZLus7Frlu1o2a0mADH3P3NfLpssmO52jDaioZiLZqrJ3emSTKYgTmdmB8ZtIl/n7ptIBF+ZTErGCvyrqGsuxCNRFLOMEoghyuYLI5/YeGGRHQjIxTcRDiIerMgZkd1yhBigXUY8zoJKk6vIlbPIRgMIdHehaf48FDsnoD/YgHwwgWRrF5LNNIEJoVSg/DUtEzEa3nAuhZLuWDQhkEqTCy+TVk+P5jJBY5bMIdUpHGTK5ZsAPkvUWgHmlGdMKt8FzofwOWdzhYBIshon7eeGTsDl1xnNpwcDaG1tNhZVDQ8n4aWRU7mIGOWsNNFIpzAyPCTQTXCqmUtK3F0Mip8NDTAfLRBCTKMBUZdjag0pgjp7r8z5RkCIsS+5HPp7e9DX12vz0HLp5TPAnFfm3obR2tqGiROmyPBh3749OHXypFhCydeqUFTS6KhlxBKkNoQCmDVlEsZ3dKiLPDQ8as+85uD4ztkzI2WH5Pw2W9mcTGo2mUUowTvZVM5I8nnys5ua7/bvG0tIJ4/n+XAEg4yg3A6l4DBXSxZb/DtKoviz5HYZCQrgyqGR82UExJksBodHBVT7CK7TecUW8VeUplbhANqbG20GatYszXzxuMkCky0gCyUJMu8/xy7IaHpncsU5MVbDYrzEcFIqzXWGkQrOH4LPAN8xzX+7hiHfdzKsnEPN54pSIyhqSo0MWzN1Sd3axyaKd1rn+IOUAJqDt99sxOVKBcXOSHbIZ52NuZzd8/bWNmVrcx0go/PlP//z/w/kvmacVCmn8cQTj0paff4Fl2J892T8X//4bRV3jEw5ceIINr2xDhs2rUZTUwN27d6JWCyB9vbxKBcimD59AbJpXscK+gd6cbr3CEqlFObNnYrJEzpQKmZkDkVTvmy2gp27jqKtYzqSjZxjNXOobC6NbVvWy1ho+rQOjOtMIhKlmiWnNZL7U0/vIPbtPYzDh08gX6iiqSnhGiJsmFTR2dmKq648H4NDfYpKapTxX1HFJ+fqDh8aVuuxmAfyOX4m9wAgkazi3JXzMWFSh+VFVpnZnMC+Xf1INkxAe9tE/fx0dhSHDu9AKnUauWwvZkzvxpLFC/W+KYKsTOVSBUODWaQzFYzrmop4rFk5qWRS+/pOIJsbRGOyjDlzJyHeUFYkTDzJ8aOQgH+hUMHWLbvQc2pQ7sN8PpVNHgSamkNYeNZ0zJwzRY7EXANSo8CunccQRCvGj5uLnKIk46DM/ODB7ejrP6Tvmz9vCtrbGtHa3KLjYYN4ZKiA4aECpk6bo+gbPoODI4M4fvIo+vpPgzLwSy88F60tzFLOINYQAlV0x471IxbtQEvTNIQCbUinLctzz763gNAgJk1OYMKkZkSjZSTocQF6AcRw4mQfhlI5zJhxNlJDfH+YJ1pAT89R9A4cRFtnBXMXjEf3+BYsWbxYTGsuHcIf/cF/R6ASN6NDZcqawslM2t7BpI4BqVSP7N21E9u3bJVr7tkL5uOsBQs0osRNgu+g5U8rh081H691KpORhPSTf/pp3PDum3DNdddj8tSpOH7yBJ586im88OKL+OrffBUb1m/A+nVrsWDefLz/lvehuakZGzetx5O/fBLtHa2SxJIk+eQn/xTXXnsVbrvtg1iwYD4OHTiIb37zmzJd+vSnPo3ly8+tubZz7fqTP/kTKS0ovY02NOC5F19CT18v/uzP/gxP//JZHDp4QAzjOecswz/8wzfQ1tomafGKFSucd4Mps8jwPfbYYwJPN9xwA1559XU8+/zz+OOP3YuVK8/H5o0b8PDDD6O5pRl79+7Bfffdhwvf9S5s3LgBDzzw71i4cAHe//7345GHHxH4Pe+887Qv/uM3v4nbP3wHLrzwYq2zq1a9rDlamtq1tXXg5nffhEVnnT3Gl6GMLdu24IEHHtC1v/raa1SzfutfviV2eeaMmdixY4fmPt99481S8j3x+BOSCy9etAi7du7Ak088iX/793/H1MlTBHT3HzwggPnwDx/GJZddjnOXn4uW1la9083Nrejq7MY//+//jZ6ePlxyycWYM2c2XnlpFR754cN4+MGHsWPHdjz++GN6jmheRWMnnsuE8eNx6tRJPP/C89i3ey/u+v27UCzm8IvHHtXc7+23f1BmSZ/93BcwfeYUzJo1U03QoZFh7WH33nsvNqzfqOOn0oozqhs2rMe49k588t6PY/H8eTL1Ym6vOftyNMnVzk0tSM79TYBURtDsGNNiruM4azp7hKn2f30m9dpl59TkvmeEYvwnlOo+oloVSP2bf/nurx15v/MHMHNwx4EDDvDVAagKx3dM3nqQWtu4/fnoNM4EqV7S6qXAvhB9J0jVhVT4sPcSGWOD7D7T0042t2euiZzW8fOqmrss2Twmf9nMGo1RLLdKc0jO5IPfxOKTbKEUVjL5scKSgpOGahkthQwq+3eid81rwP49aK2U0c7oGM4XZfMuA5HGDgbwODtJa3kyegLQLsbFzs2uC1kTA6lVRLlJpmi+whxGsjMRm6sLh1Uk8XMkjS2WUMgbEylzJDmTcXE39tYWZ5ttNZMRMm4WtM4FWkZQzjXVM+TGHrDzyLgcmi45h99a84AA2XI+xahyE5DslhIakwXyM+nSm8+VFCnDGdTRTAnZLGdCqXmImxEUP5vyPGWLGlsTilIqabOhBKo8GNrGNyQbVGDznLmBmeMaNzNjdhTHIDMkyzyka2iBbJwNcso0iAuMnHZrfRMz2wpwblYmUcZgShEt4xN2c33EjDVY+Izbs+9UA3ITdgp/x47XWBknExb+FyjyGY5O+lfL17IZWLGr7tnwTnvmMmqzv3wu45JHEuRXFWlCAKjOHJ2N5QIckFyTDrSMTGGt3sC5VcdQcu4wRsqb0nc6vtLKhOHf8RiaOdfK6APa4Mt8ite2hIYEGdAIimRRCxlkYiEEJ01A45zZSLd2YTgUQyXWgmhja42dymZHUShk9UywAcPjpcySBlGcv2UEABkqKRVoLCMTKzMZM4m4Xy/q5kmaR3XyS1sQbAHi9eVc2tAQ5bt5N7PMW21rBa+f/0xvqkR23OS3VW04/KWMOefaGtP1ZIE3IsOIkaFBSan1PDhDHTJ2PgZFRh9UarDJIzdBm3+Xu7RrsvnMZt/0IFvHd4gsLdlUzoUSSA/T0KmQE5Bta2mRvKy1tUMzmFu3vY2+vh6LI+I6RzazUMTQSEqmQumRYYTLZUyb0I3Z06bqmT51qhe5fEENK64dGp1wjTLNllIaTVY+FEYmPap5ZYa0cz6Vzx1nVpX76+Y9ldnq1AK+2SbmOBy12WqtcTR4M9M1MlyUVBMYslstsUPIQLLNezIeoYhsvoChkbS67j3Mex1Na56a77P6GGoUBtHclFCBMXf2TMyaPl2gkuYgNMJSRnWhICBuYNW7e3Pt48+0+DM/piIVA1UvjCKQ+ZM1VskG8j2m/JmANZ/NmoEenablGls3EZR6JmA531ynaTSl48jl9AzI2Cwa017CpqKAMptqys+l6VpB14rNDRpXdXR0iP04duoktu/Yhn/5u/9l27Lhs9pM6v874yQDqaXiKH7x6E9x4sRpXHLpVZg8cQb+Tkzq5Zg/f64Ay+o1L+P11S/i7EXzsH//XnSNG4fZs+ahUg4hEm1EpUjmmJJtAjTKrbPo7mxFpZzD8aOHZVoybdoMtr/QP5BCSaCDTueUl/MZKKKv5xjisSraWxtQyI+gr79HDS6yJxxf2X/gKEZGsmhr6+IAr96F0z292LVrJ44dP4L29mbccst12LFzGxbMn4PJkyZofTly+DB27d6NaVPni2lh4tzJ433Yu3cfTp46jomT2nDWoulobCLTH8Hs2fNRqcRx+jgl15QVt0h5ROCXzfWjWBxBOFRGawvnCCvYu38fuid0o72jQ/sKvRX4M1ClyiipdBQybHx+mBcbj5XR3pHArp1vIdkYx+Rp01Aqh3Dw0HFUypxBpTyWkuQYRkfTMo0ZGR1CIJjDwrNnYNbsSUhnRyRjDIWS6O/lXHwD4tF25HJl51zL52pIv4OBkmS3hw/tw6SJEwVqWD/k81V9fVNTm1RMBNtsAlN5I2fVQBntTUn09hynKBrzFs7QvjI4lJHENxJuR6kQQybDz09iYPAESpUBtLRROVVGT88xre3TJs9GLNaoZlMqk0dL63iU8nSjZYOugixlxKUBJJpK6OpO4MCBnVh2zjKgEsfxoyP4vd+9F0HFApkywbJSXYNH/gCVutw3l0UPmVRunlR8/QegYNYo9z3WY1SycI3UOAwb9061w/vGz2dTa3gkhV17duHTNE5auQJLz1kG5pYyWmbtKLgujwAAIABJREFUurVai7/4l1/CqpdW4a233sSlF1+Kj955p5q469avxSM/ekgNerKQBJtf/OL9uOiid+E9N9+MBQsW4PSpU/je976HNzdtxic+8Qk1g7jG0BWXTcUvf/mvlX962RVXSu7780cfw1tvb8EX/vILePH5l7Bly9tqyvGznnriSe3LH7ztNhkrtbS0aG8j6Hz0scckoZ0+fTqWLF2KN956Gxs3bsZH77oLN1x/vSSqDz30kGSxi5cswp13fgTz5s7FhvXr8PBDD6G1rRUXXnQhnnnqadWnixcvlpMwZbsf//jHccG7LpQi8dXXXsP3H/i+FEW/97u/jwvOX4nucd3a76R0KFXV2Prnb38bbe3tuOOO27X3/MUX/geuu/4GmTW9/fYWHNh/AJdecqmO/5VVL2PunDmaV6VaiTOp199wPdrb2nH4yGEkGpOYNmMGvv+DH2Bc9zics/xc81moVDF//gIVYD/58U8wefIUXHbZpWhraxXr/YMHv49v/dO39Nw9+dSTOHz4kLKfqdVi5N6yZedov1310ksYHBjEZz77p4qVe/DhH6hWvOndN8nr4f6/+huM6+7CDTfdoLpzw8aN2vfv+eN7dL127tiJ6dOm6feDP3gQ8+fOwx233YoFs2YhzrrYgVTzevEgtRXJeVQm/Hp/bf7c/Rhw7r4eD3ncUQeppAm8DtgInMC155xTo089dnXjqu8wTqrLBhcvX/5bB6k1Oa+70Czo9Gc+w1BOgp7tqEuBLePxTFdgf6FsztRCy1XMedbUATiCAV0/zYiaqVGdWXHB5j4Q2+ms5buq6AG6uVoGK/+bXVwVWwSCUTpb0qzEjIxYoCgCh0UbFzWXJccizwwOKgiWikgGqmgrZlE9uBu961YjeGg/2gky41FJKMtkLIssin3UgDEXNPaQqY+idSxv1EuXWfwo3JgmEUHmXSY0W8ouk1hcRYhwboXGQwXNTLAbSNDNgkfqZzN/tY4jj7fG8Ll/d+ZJXt7Gi+Ilar6XwmLLwK3F4cgcyZlakU0QO0STkAKtxmlCYa7IuofszzLOQjO8QRQLFWQyBQyPZJDKEvCGUK5SeksTDNrQkmGyCCBJsNWtMSCtl1kqWRaaYUkfo3SWdW6V5uhpcl4ZZbl4JJokCewp45TS5QqyZCjp8BqLI5lsFLCV7NJFyRBsW8yOObCqw6oIAGdFXjOSIitPRGpmKNaQMSBkrGv9V23GWc+9Y6Hd/Jv5tDiFAecUFINjLBePiT/bS+B1bmoI8Hmx7DXJsDnDSACVycjpjmoBvU+lMpoSzPQMoszZ1HwGEZkycZa6ioZoFAnmKfLZJ9DijKIiYgJINsTQ0hBBJFBGie7OgSqicRajQCxuzFSmlMdouYhR5rFOm4zk7LnItXcgFYmjGIojV6wim2OgeA75fEbGWolEDC0sGKIx5DkDPZJCpVDRMSTjnE+lJDaCSiCMEmfEnBvqO/t1fi7VGkpOnuFAK58/uvtSwkgDJfYCCP4IGLhu8M/ouCgzMWdyZbPp3vLNin+5E5JVbqCbJmNkRjDQ24v+/l5jA2XSFXJFjwZMdD8sB48SUVNe+AaG5m4dk+ejhfRMczUUm0qjMbp3M6ZgGD09xqgyPF3ZyQRJiYQ2XzaZenv70D/Qr4gWMtGUgnJmJlcoYXh4FINDQ0gNDgHFHCZ1tmPR/HmSoB0/cVqSWErq2eDhuyGXXTKUZOY5z6yZZJpn5QUGeYyMGuDzKRMOznQRVHMOlUCXOYUuPJ6PtPKkySCzqcZ3Wo7V9jX8tGRzozUwCP7EYFHFQPdzu5dmZsY4qjz6h0fRPzCMgeFRjKQyyHDWnuDSbaRsvPB5HdfRhhlTJ2Pm9GlyZBZrz3cik5apHM9Tcl/NqkYRUrPEslOF+UrGJHP/4nrHRiHvoZyMGWkhZ2OTl9FIis9IPGpRXWpoOUdwrhtsdHF9JGAmQ87F2NZ4sqUmN5Y3QYGyYZs75TPBpgqZebLMBKicEeNzReUBC+Vjx4/ih9/+njHwEuaYR4J396XLQomX8D9F0LzT3ddAarmUwhNP/gIHDx3B0iXnYerUOfjnf/4urr/2epy7fJlAwc5dW/DkUz/FhRetxBtvrMe06VNx/sp36RyKRebRJozdCtLxmU7OBOMV9PeexpubN2vOa8WK8zR+UakywzikvGk+f2pYVXj9cqiUmMULHD96SG6jbZ1dmDt3vhjXDRvelOLm4osul0kT+xQsbF9a9TzeensTWlob8d8+/EG8+toqXHjh+Zj3HzNymXQK27duw5YtW3HhhZeiqZkzsEEcOnAMa9auRf9ADy677AJMmtyGVLpXLt+XXHKZjIQK2SjyWTKu1lAoFDIIR7hvZTXmEwpWceLUMbz8yotYvPQsmcKEY+YSTVCtmC+QlTXW3FQZXHuZR13FT370ILrGdeHc5ecjla1g9+6DKJdCmDN7IcZ1TkIwEENvbz8eefhBDA5zDRjEgoXTMXP2ZAyP9OLSSy9Bc1OHzqdaidk9EDtDCTTNEbk/FRQbxezYZ5/5pZifGdOno6W5xaIxqoy+iaipRS8HdoukICEgrAKp4WFs3rRRTYfLrrwAycaEAC2Z0WCgUbLpUsnM3oqlFIrlIYRCnNPux65d2zE0MIwLVl6GxmSri9zjPU8gGmwRiHeDW/QOB0IjCEcr+MmPH5Zks1qKY++uk7jn7k/pZ7FnLeWW5nEth1zmc4picu6+2Sx6jh2R3JeNVe7iIe4PfILY/Mvmak7yLCIps5dXh2tasvnFeUkydQ/84AeIJxqQbGoS8GcDeGR0BIvOXoTrr78BL696WXLPc89ZJiMlSpcPHNiPZ194VuvHlVdfqTGRf/u3f8OSJYtlPMTZxPToKF544QVJdj98xx046+yz1VXlmAfVcv/6vX+Vs+7yFechGm/AS6++igMHD2k+9NChw5Loco2aOGGiVDd0vb3g/PPFdDL6jGCNs5iUu3IZmDlrFtrb23H46FFs3b4Ty1eswPved4vmJZ988kn89Kc/w513fhhXX301Jozvxs7t2/HUL59CNpvBtGnTZDZEFWD3uHEaM6O89SOSFy9FNB7HunXr8Z1vfwfDg4P4wue/gLPPPkvrZk0+Wqli3769+OWzzwksXnHl5Rr1+e73votzl6/AhIkTcfTIUezasUuGhVMmT9E729TYiGXLlknB8/KqVapzWRtyj5gzbx4WL1mCVS+/jINHqBZolqqiublFLsp9PX3YvHkzli8/DytWLNd+snb1aqxatQr33XsfOtrb8eZbb+pacr+lTwbXWX4t13oaKo2OjOJDt92GVGYUz73wvEZG2FBgk+KRH/4I3ePH46qrr9aavWbtGjWyLr3kErz00ktSpy1beo6kzj//2c/Q3d2NSy+8ENMnTVBkn2JoHHnj/xkikzpv8a8XoQIQSBWT6hv67p8uccOAqttbHQYTSL2GINXKyppcrQbQ6vrYsWUvFotJ/c0bJ3m5rzePqUl5ndz3nSBVLKaXQLlK853uv/7EPJuq2AUnN2Xmp82hUvLHPCzHpHgSysuA+SFO8utZ0NqxjDFoMhmrfQbBgBkFmeOtzTcSHNocGRdFgVbNrljGqDn7hhX7Uv4Pp68kmdT8KEr7dqB/wzrEjh9DF3cxFl2UzjFUXo6ONEzieSm1Ux18zU1p1MmzRK4rTldYSnY1PxpTwWuLaUVhy8xPI7iWGy+vCY9XERssALiJmMMpJcBiCjxY9+lAlMyqODAZGovxRNIFKbv7RYBacOxBQ4wzdXYfFLtA4xMHUo05IttJ6azlV7FTRjAVCLEDTakzN9KQurf9gyNIZ4sIReII0ryCklzl3tEtt85I+OaDz6xVxmGYhbiL6OHzRqBO4x9GC9HRM8IYmyIy+awxymRABFAJMkMIk5nmlkgDF2dIo8gQZmiGKLXMm9umW0D41BnQrst7+frq+XJzqcqIlV7bOYESXAa8wuDMNUdSeP8sujlYvecCr/ZAa/ZG25yTPo9haMSU6V7akLvlizkpsctTy+QykriS3WaECPuZzCelY2+kWkaVdvSVEmJ8JsMRxEJBNCfYiWcUknWm6UrXEI0gEaM1P+83nzU6Okdl0MTngDPAQ4U8UqEAMo0JJOfMRsOsWcg2NWMoEEamDPQPpWSQZXOaDN0OojERl8GJssVSaYwODqOcL8k9l/E3nMuK0eAj0qA4DWbW8rUe24jy10w8eY2trsuACRYYr3Ty5ClJfvm+8/1obORzwsK6qA2Rmy6lYDw+MqkCna55xvvk1yPK38mc8jdNTCyQnTJSY/8lIZa7shniUHIudz/FJvDH2/JucUnOEd09M2JaqawQ00qQkpWUeGhwQExqOpOuNX9YnPD7ORtEoD08PCS1hd5LgkypFyKgIpbn39fTi6H+PhQzaXS1JLF44QK0t3TIVGlgcMgiaMJkxMloUFoZkK2+suJoBJXNIEInXwfkdYxBY8DVhCIYj9Jtlc+83WeBPLIV3uXdgoiVyymwqvONcfBUzzgbINItcDSCzyUbg0GLg1GGa5FANYfBkRR6+4fQNziEUUZrFSrIW22qpgobMQ2RIJLxGKZPmYj5s2dh0qSJ+gLeb7JSjCxgQS6lg1ylbT7dG8uxYcivpeTXP1dcngnaqYqhrF4OwWwQUYbJdZTPacXOWzPJMlyjYVxMCge+N/JBkMMw9wCTOfI3ZaRUyeQzOR0b124yyHwO2cghO8d1l+B05549YtPJInz/m/9kz5XLSdUlNh8lGEhV4DES7W0WQUOXWO151gjU/eF+WqVHQR7r1r2Ot7dsBaoxtLV1Y8/uA7j+uhuwYOF87Qs9vcfx4x9/HysvOAevvPI85s2fLTMYGw+pIhah9JZa0yIiUct+ZVTT0MCACs7Ojk4sWrLEZj5DUTUlmTfo11WOkUSdozibnqdPnsSBAwfR2NSOefPPQrkSxrPPrkI4mMB7b/mgmGuqNHfv3olnnnkKGzevRVtbI+76nQ8LsK48bzlmz56pOfNtW7Zi86Y3MXX6LO2PBI2D/cOK5mhtbcJNN1+LpqYQTp6kOqyI81aej2iE2cCNyOdMZcTzLBazxP0oV2h0yMFooH+gDxs3rcHceTPRPaELkSgjz7geREyhRJsU+iswJVpZaHxmTHn0+GM/x8SJk7Ds3HdheLSITZu3CqQuW3o+xndPBaphnDp1Gt/8h79HrpDCaKoHS5bOw5Kl85HODuKiiy5EIt6oRikNoYJg/UJH66wANWf8tf4wRi2Xx6pVL0ouyQZDc3PSyWa5L0OjBFJeaTadywhVIEFkUllsefttFIppLF+5RM+CmfzxraD7ML0uwpK+RyP8Ro4KFDAyMoCDB/dioG8YK1dwlpGKGlMsFcvMy25Uk1oKhhB/s7nBEYQ8nnjycUyfPhtD/Xns3H4E937sMxa3k2fNYTFM3B3VyOY4krxQ2JUvo0C575EjCPPd5DAwFUBVZqRyH6OJD03aLLvScsxLAhJssvM94/PIhhHlm4ePHMHw6IgpTiIR1RisFWgoREZ+7969OHn8pNhLKlsIdPi80YmXao2Zs2aoRti0cSOmTp2K8ePHI5kg2VAU00n3WM598vtJYmh2PhzC66+/Lg8RmhrxvT1w+LCOgewpmd/e3l7VrASe9CTYsX27VCn8eoK11OgofvGLX2Dt2rX6fOYd8xcddVf/h1kTDf6uvOIKufHya9588w3cd+/HsWjRIsX0MJqFEtvR1KhGDcwJuazrR9KGY0NLlpyDltZ29A8OYf269XjxhRfV9P2937lLx8n1VPunm6/n6AVzr7m3UIXBUaYdO3egqaVFDrmMfTt04JDWz/OWr8CRI0cF2Md3d2Py5MkYHBzA8eMnavv2+AkT5PLLDPQ9+/cJODKChl9PoHrwwCH09vQp+mXipEmq6Y4dPaKm79LFSzQmQ5UNWe2h4SGMjoxg9qxZGNfVqeeC16C/r08NBK5ZjB/i/aGjMJuFnDumumXa9Gnaw9goYKODzR8C7u5xXRo9KWTzOHHiuGLwFsydjXburUoO+c8gNUyQOn/JbxekniH1tWhGA6QEqUvp7ls3//BznSb9rQ1xnnECxqT+NkAq5b4H7VgcYyZWlMW7h9pejmu42+ZSHSvqwbfZUJxpeCL2wjFSLJSVMSdKzYLINY/gAZfcPx2wr10ZMzTyOu+x5hd2rZ0kS+YnxhzyhZcMi4BQEq+oMzrhbKMrsJ2imIsaf7Eo5SbM4q85BLQXsijs3ILTa1cj0duLCewkydGUL3rEZtls8NR10S3Dj6BXIN/fZeVSe7acgMU9KIp9IENjwJIglYWSXG/Zxaf7IzMAo2aQxG1Rtv0lk7mautrMeVRYxcwa3FhRc5i1XEM7X7IIZCFo/MSNl26eZMFqmb3KKSN7aRs4r5vy6VzsSr7I/MMycsUKRlMMMudmz9idAAaGUprBYXHI7j8LXbKtAoQsBFXcm+spH31JrVkcBgMqbMj4UBZHYwFuqgGZIfFroiqYuQiPpAmOXEQMc/JkqhVAPNkoJpbyP3bzdK4NcTS1NOln0giFw/4KVnfmCuyOE4hac4LXwmIoBGTJYDDiRY0P00DojRVVb9J8e8Yl9LTMVpe3ao+UBdUbk2pMrUmZyKByXtjFNKlx4GZvnQRW5ktkGpWxas+MzJLkZM1syJI6zFVKfCtlJOi0zOtZLiDMjZtsMv+7WkFTQxwtjZwLpYSyiriMftj5pwEOr6M5SlK2yCKSzFMml8cIpZ/M7R0/Dq1nn4VCRyeGQlGMBoIYTOeRybN4sDRiMmTJZBzNjQkk4lHNZ2dGRzA6PCw5KdcOSkMTySYkGpsR5rNMKSACYPquGVnZO8y1QWukawxYU6Gu1OBzyE352LETcvYkoOb70d7WIjaQBQ6lSwQNZPf0TrvFWKoHN5fO95Nyo+HhQQz29WmOXYAlyhlTGlZZY4H/ZCdV8TKaZ3eKAMqunVmVn82XTFtgNuCaPUExunzuCE65eWqGk1K4DB0jU46lCgiw8vP4nvAXJWI0XojEIxZNxQaDIqkCArg9p3vQf/oUsqkR5ZLOnz0bE8dPkiMt5Uzm8KxwXZuPF2vM4pPPZRmp4SEZcrHIo8FLLWOaBaCYZxd7JMbYzadLsm0xU1qbqH0kSxymEoOGEQTZzSiS7c5mVbBHHXNbyGf1BnH94bpkDRnO/JWUnTw4NIz+oSEMDKfQn8phiO63kosH0EAzFa5LlQqakjGM72rH7BkzNWPc2tIs4MDjYUYsfy6lxMzoZeFMsMjYHzIAxuLabCmfc54HGxvsjnPN45/xN58Rm+m1DGUWXgSYxQqbY2Z2x3XL/AiKum8Erry2nDHm1+tZ5tpHcErFTYkuvpbhm0g2CvzSsOXIsaPoHx5CoqkJs+bMwV9/+lNngFSRqlzvZWIVQpHvRyyKhrY2tE0YL2fcih5Vi/MyqTTXDjY28hgc6MPmN97Eq6+sxUD/KG64/mbNrbW3t4mZ6+07gUce+h4uumQ51qx9WaDs8ssvqWVUy89BhCHfVANxlUIZJY2eMOqKACqmhp8UIpqdNlm3jZPYO839ke8fVUN8LYMhXq84CqUgXnj+NUTCjXjvez9oSqFqCLt378KTTz2KTZvWorOrBR/96O1oarYmWEtLk9QfvT2nsXXLNgSp7MhRcg4Z1LBInzJlElraGlCpME98AAiUxPoqp7QaFVC0uoMNQxaXJoPldWQtwCZOrsQoO1OZ8DnhGq/RDGazc+xB0nQ2Z2yUwRtuUUHAixaNtaBQDOPFl9agqbELZy9chvHdUxAOxzRr/pWvfkXXNJ3p0/W/6upL5EE/rrvT+VjwvbPmWiBQRqE07BjbiBvjqSKXoVcFGWB6CcQQ5XhGkPuLqdYcN2kzntLS8PzDSI/afkggSYPlaNxksZa1K/cCmxUla6nKmyofPts0lCuo4doQbUFDA/ddDjvxfyEEyzSpYgOPi7agq5ollQCf917F72zbegD795zA3X/4KVQrzA22RANj7K2escAlNtE8k5rByUMHEOZeWSabyngZtm2sJlRJodrCeRp4ZRObaGEaS/IdLiinWLPrgaDeUzZm2eSkOkcNRTbmWC9k2AwvSvFAEMZ1jo0//j3XeNaV/DoZyDlgwj/nmu5VUCwV2Lzjz2DzP5NJGxiUmWJFCjmufzJIdN4M9t7YGIwpU+zfuZ6wnn388cc143nTjTfi3OXLVSuyJvjJz3+Gw4cOobm5SaNjlM7OnzMX9933cRvTcs8CrxXXQ54fm09cj5NNVL6EMNRzGs2tbTh5uherXnoZr77ymo6BZkoL58/XfL75K5AwoVkdPVkqSDY3aT3n2ss6ig1IvwaoCVquaMafQI8NP54P91IZUXL/oMLIMXzyLGCOebEgJQ8/h+QJ30mOUHBP5PrM4/BrOfc1+Ttks1pffYYp/5wgmMdE5Q/PlfeGwJJfR/UH62xeczWxwyFkCzmNbGj8jOakqpeLarLzOWA7hvJvujuzsh0ZHkVbawu4zVWpQHK1ytjGe6S5DY0LfkMg1ct9HS4QlPN4rIalxsyj8p27eml9JtUMG2rlriNc3zHOGgjg/w8gdewMqsCWY0z9XJLDdgYla2ym3TjnQ6OumAfldXaID6aLmHDukAY8bQ6JDWSvg67H9djVldHnGJMlyQJrs2t1Qxl/PHwh5IrmGBEBL5kOkeEz5ko3kXNS7O478wwZaRRyaApU0JodQXH7FhxnF6ynD1ObmoByAenUMGINMRmOBJUvbQ+o5HRcmmWq5EDKGMtnyQQDNOJgVInLeS2Z9FTMmULNDejquEoVgS2yKOxsE4BrPrXAQg9ugXPOm3L0tblYdvboyqvP4GIncMUFncUkL2JZBaTcBEtFRKNWIHOj8KyRMhElFTQgTdkQt4VcsYzRdAEjKc7yEGzRxZKdSrKolMzZrKgW9AjNf+yaC6CyeHPzrDbvRhljQcYh1JtS6suga8ILAnSarFBex7/j9eLX6trwmGjOokgIt0GpW0wjJjImBC+cr0xoE9P9FUsWMSt3br7KtDTGTm6tBAkyWjCJprmiGuvGn2egU/+mr7Gn3cFVYVXHmLr7LWZDhlH8TJvr1mYugGrvhop1yuYtkVOAQmY3YkbsubesPZPAq+hTuVFGiBm7nBdGGYQJcZQ0vB8gO0pGoFJCQySEZoK2sM2kNlCiyDz5Ch14KwhGKWW1eBQeHzvnuXwZ6VAII41JRKZNReNZCzDSkEBfuYp0NYTRHJ1UGavimKpwGImGKMjK03CMOXa5TMqcXglkuHYwEifZhMamFsTijQKpZFIZqeEDZ7QhqyAzhk/vvO9o+NGAADvHw+rIsotbKheRaEyoU9rc2KTi2hpSYRQp92ezgk0OvvuOIVdHfXBIhgrp1KjmyWNRU1twQ1OsiDOosmYNu8d2XGxkeJMgK06c6RoluZzNZFMoFBIAVs4pzRcGB7VZcn3g/CE77DQoYowMpUxslLABwa/V+yFlB2nqigocn71LZoXvAEHqIF1x+/swOjyopsWMqVM1o0QzIwabZzIsohhXFLWIJzkgc9bO1rvs6KgZn4UZhZG3WXHP5js5tBpfLLSUJRrXmsJ3iUysFDSOBeezzY42P5tFDhtZbCSwM89CgXeY0TdsBDCCgeuBeTtZ84vXgCZVDFsfTuVwvH8EJwZToBGbosR43Xmt+Z4StEZDaKDBT2sC06dN0Xl3tLeK1eT9ZFQPn1E28fhOypTKzSLrHjqzN7FmnNNmpirfZ63XLELCul50HmchxnqSx8z1iGoGa0ZQyu2ak059wc8ywxZG7tBplWAmrKKHzQqtoWCmcVkSvf0HDgnQT5g8CRMmTcG48d247yMfsuamApit8aWGlZo5QZT4Pgiktv5KkEoWi981ODCC48dOaSRj9qz5aGlt1nlSUdPXfxI/+fH3cdElKxxInYHLL7+YptDGDBIUCAGweUHAYHsQ1UaK96CKhU1QFf62vtGATkZFTj3GwlLbD8cy5GyuQRuEgg0oFIJ47rlXJcO95b23SaZKAMTZwUcf/Sk2bFyNiZM6cc89v4eu7jY0Jmg6yH3cIrj6evqRSDRbTqo+095jOndzDKdaZcMyy/aEmjJcswJVHo/gjXXaeW46P1tv+FjIZKtCnwY2MM2Vv17LWFveaiECybDUBCqw3ZpDFjIYSmAkVcGaNW+iKdmFxYuWo6N9vParkydP4Gt/+2WEwhWk0n244qqLcNO7r0GlnEciwRiXomvI233g/GkFPA/uwDR5Y8Htx4Do/MrnmmuXWj/aX6z958dTeL4+2iWMcsHuLb+Ox8D4MV4L7se8/vxaXgvWC7ousv7i3HlJjXQ6FkdCDRpb4vPBPU0teY75uNRtW9nr1zaT5RoRw+bNO7Fzx2Hc/QeflLxYoNiNxZiaifstSQyWLXWQeuLgfjWqyKSySRtUtrPlW3Nt9yDV3UiXe12x+DMPg7hWFY251f1T9jLXfY6hQLP+qtH49y7Sj2sx32GeKEGlyaatAUnwJQNE17Aj48nvZ+wZnX1ZVxAQGVliIyO8rhZ755yIgwTM3AfMI8WrNXztahnOAc1Mbt60SWB1+fLlYvQINvlcP/f8c2hzayBHNvg9s2fPQUdbqxhINia5z6j2Ldo4C7+Gx8Wfw/Ozex1U5NfOXXu0x3KGllJZEgyc1ecexcYUG66MjUllLL/aJOY2dsWmBfcanj+vMfcOESn5ovLHef78HO6jzDvO05OB6j+HCzjiVSjRb4Bz1Gl9thphrCEZT1S10QkeO9ecxmSjzDa5XxKg+zVd58vvjUVQZN43wSjXeZE8bFZarCEbjATKUuLls3Ip5i82f7iWUzXDhrtGikQk0YMGmoNubWqW6kIN2SjvbZ0w88RZuLkVTQuW1iDir+tfNn3ufgxu3W6YzNWt9aT5+k/1b7RIF4HUJXWQapWXy/10DJvph923Ocks5b5hEL3CAAAgAElEQVRf+fZvh0ndeeBQTaKqC+7XOOdUORaQ+tOu/xlP28t5/Tca6LSzNGMa3mhdB60R1qXXP90HGjTgwmx/5385zsrWIBWR9nd1WaAB1bHHxb/zEmHbZOwzPUAlUyIg59wn+QKqkV4uIl7KoXGkH+Wd29Czbj0a+gcxKZlEmZl8uTQaEmQtwwhVOX9leamMb/ELoDWTeW5OCqgC3I5PKkllt9kLRwkrwZeZCPDP7SyiMbP1FpPJTV5MDFlIKwwMLFHSZ/EwnkVmIczFkS84O1y89irUyMhobzZQTbBKOZ5iQlzHzrvTsutNOQpZWxYVnOhlwUYDCc6eEswQ/1a4+YkV5wwfIyaMJZaJlIxEKKWz83FiV/tZIZomlZUBye002hBHPJkQi0pWNUdDpCIlfNaZo7SXn8MFnt9HloQMKwuffMEyD1kI8lrJhl4SSR8XYZ1Qz1RpwdKGYEU7O228bzQ08Udqz5U1UGoGTP5dtYqmtiDUgZZFIulN8H+vzZ5TNC5SiZ/HZoFjXo2JM6ZVc3TWTzDG1gkSbCMme0dWiWVARYP6DJCOVCnxhZxeQ2RQ2IUMsAil0yqBaRTCokGyXizkKGvM0qPEQuDVOAvpUZDhSwnIROPItrUiMmsmqlMnoS8YwkCpihzZHL63IW489j7xuOLREBKc9aPzc7WMQjaDPKNfCjmTUFYpQ2ccUrMY1WAkprlUErK8Tno3CdDGrOCmQqi/45r5DAQwMEjJ2UHJo3iPaQRBZoguhHwGxIpzTkmzhZxZ4n0391lu8IOcgRwYUCHBT6f8mRsMizwDpcaMKy+ZzxibGQJkJqWXUqFUkoyTxh0sVho5h8ksvqFhybJo0sDP1zeSxWS2ZWPSpMM0G5NMdcTAzBimmM8C1xBj9VjgWVSTPWsmZxZIHRjQDO3QQL+kcONleDMLiXgCwwOUOaVqkl/OsvJ5o6yNmzbXkBKZALnvcm7eAJ02VZrIcX1io4dNL6oM2DyKRAX2eOwm8a5qzRADySgpgdQgGltapLRQnqxGLfj+VXSMdFPkL27ulgFszCyLPnauCVYzuQJ6h9M4PZzCaCaPERoq5YtWsBLYyjDM9qVYNITWxgQmdHdiKoFedxcaCYoZx8EYLoFMl2dNNYLm29hIJGPi1iTOofN/Wpb5npokUoCd10EqBjKyVIdw7cvYGsxOuiuSVQLLFZ7GXLZ+s+DiM5VMxMVukImnlLnndB9OnDytnFiOS3R0dWP6jNnonjhJapp77ri5BlI1k+rWUkbYGEg1uW+89VeD1GIppzlznhd9Axh7QrdtMVVlrv9lDAycxiM/fEBM3loxqQSpF40BqS6r2ClItFdrVlYvrrHsvjnnGnBa55zahIdrQVNW5gjgsgmixmIMhVwAzxKkhhrx3vd8UCwqAdCePbvw2OM/w/oNr6N7fBvu+8TdmDKlG/EYHZLJ6lJmHUS5yHWda7aZXFkFYgw3v4bgLsiIFZvqcb+clEfbiQE1E1SL+3Wyad98dB4bbi0y4GbO2WLjPVtscioBf7nkB/h8xRTPQpAaCiaxdOlKdHVNFAg8ffokvvGNv0UwXEZf/zFcdfWl+MAH3mPZoDwmjSLxmed15nlQhkzpLP+b15PNVjtvpUbJW4ENVT7jxgrrnBx4NDrcAXM2Avi9AqNsYJk7vI7fqd10LVWTkcFnTefyocTWs9An2LdGqtRFYm/5bDhH8No6PobNlfIminXr3sLWt/fjj/7gEwiGmbPMusRURvxqKnMEUvk/12zNZ9M4cWA/gmJRDaTaXKqVFhzpMFNHaxRrLVMwgBl4+CaDDAvzBNymtlP7VwQMZfitGB4aMjDpFFdy5Nba4dMqbJ+SNwF9Q/KM5DOGLpdOS87LRgXXNrGcbl2l3wibDxzlEBlCRhdBeTpwNEVrtGsS5op5SZWVo8sZdpdJzcWAx8o9zBMvHGOgEd7QyACaWls0SkKnfTr7UsLMvdn8F0jcmnkoPRd43vwaVY9l1obWIGUNKZY5b+kDvCG8H82NLTJQ4g3nNSF5EYs3qGlhmfEW5ccaldfa9kuOgbG2LSg6h0BR+weVLIrUsf2UDV0aZmrczI1qyUclEkO+yIg9I2YIetkgodsy75eN2DhCCBX5XlABoehHOToXBUC5dmfTlMpbGgD9SkyVZKN5vD4C2CZvlHcD2WdeJ34evQfSoynNuKp+1thPEEP9gzazLdBPw07L4/Xg1O/r4eY2NP8GmNSNNZBax5NjNH9nVFY1dSCP9wyQWutqGQDzJa4vin1B/NsEqbsOHDIgqRkLla4GAh2tUwek9bKcL47/c74MXqzrr4r/Sm4eVts7p1UX92FylvrCwgffQGrdxtm22jpoHWuqNBak1rYhx9r5zx0LpO38xrr8utB1afS1k0o6Gc2nEadl+9a3MPr2FjSns2iPhFHK0QWPGW8x6zZyuaSJTz5n84I14yhjITwTIxMMAU0zQOLCEAxGJIGSnEFy4KDJfYsEWWHEGzijZpIef8yKwyAdprWBBQGlJJblaExMSAxiU1Mz4g0xSdCYIxhmRivlJjQL0UZvbKpSExxryAWKroxspTDOh2ZNrFVzeQLhkoxb+FtKSnW1+GLyHGOagdNmo1kwspyuEGX3jsyhm9tTNqhcdQPmzFsuSS5GxztKdglQJdlTjiiZRcuKNdkiu5BmvMKOm5z8ypyjtO6md3a1+24GSTLr4tc6plizyHJ9pskK5V1FFc7aeJRzeqYhmFftWpXsNlM3I+3BlUoaN1Naa8pIgmfKJ56DmFX3/DsVnf2dmFT3XviWlen8zNyLRTIXRiedixBckP0LAnGauAQDiOvfOb3EDjPD7gkeLBU2EuXcDq+dfHVVcFRKef0ZJS7aUGj2VeXGCqSLVQwFw8h2dCA+by4ynW3o43xqIIIS76VmZclam4M1WWcClmQDzZroHAt1a3PpUWS9o6QK/QiSjQSpjcrlqwTIpvLaWGFv7/iZv2pzpE4yziKKDOqhQ4cEArnxt7Q0qyHjQaZyZWMxuR5b88vWMhYMZE9HhkZULPC+c5OhlE9mQJS/Onm7ak4VK1aM+C6LOsn8b5e/Njw4oGJgyvQp6kYzhuDE8eP6bG6KBDSck+GMEeeL2IHmb5PPm3O2WDllu5p8SpFAep4sQkXrAp/tAO86Z1JH0NvTo/ma4cF+5as2JRKYNmWawGqlWMHI8IiKHMq48mQDqxXN9hCksohi1iDPkeMKvOmKp+G1ivJdNWMubt4qAOU6bm4DHmwQsMssisftTIn4TlKixbljLg80HGERxiKBMnPO/3Ieieyof/88S8D1j8dAE5NUoYBUvoDhdAYDQyMYTeeQ498X2al3eN0xKLEwkIxFkGxoQHtLIyZ0daKzq0NsNZteYog1o1bPKeYTFtK6Z0Ubj99Mjyj3jmqm06T25vyttUcGQPZ1Kj7csKiauJyTE2gP11hbFo5U2oSiZF+Kikw4fboXvf2DcqaOxxvR2TUeEydNQWtrJ9o6OhGNNuCj72UOYX0mVSuATMbGzqRGfgVI5fETLPH+uzlEZUZSdcKilMfLYpJzcMfx8CP/josuXuFA6nQHUg302PnWOoxuv3Pz9w4gWEPOGR6SBXPqJmvVjd23TY5szTo+02RngGefeVVZpO+5mSCV71oQe/bultx33bpX0d7RiI9//A8wY+YkNMS5RuV0fubQTKDkgaUdl7GH5ifAxhydem2c5T+PIBlIrRMF1j/X5mSNxaqNXshIjxWIA6nWiLDilkBSMVgEx5LLE9hzX4xhZJRzwW8pGmf58gsxYfxUvdOnTp/A3//9V5HJDSOTHcA111yOW255jxpUAqhc64M8E95HGsvYcWpE0zGdBMLBADU03q3TA1P3T3PfclWnNLsuKJH/JHtpTWMBWl6jmiyw3ky3usCAnhXdNpuve+6eJX2v+gM23lRnbz39ojdOALVaiWD16jew5e09uPsP70M40sRWvH1ezaOAh+nMMz1IzaRwjCCV6giyzFwn3X6hISgnF/YgQSM2Gl1y6iddIpu553Ww+sFGGuydqGr20jfbeMQCd1wTwlSK0Xnczp+1hDe25NpBQMN1MJfh7LbNGUhaLKM9zn6WkEqlZS7Ea87P0tx7FWqWcgbVJxHwZ3L0iYobqktIxrDZz72CayddnPlODtJ3IBBAU1MjctmM3mVFhFXLtTEUMpRNyUatfVZ3W0xXmKBriN9v+faKgVMSBKXJZFcJsm3fy6QsL7yjtUNjYhyT0YgPJd5lquXY1DRlGh8g5kqT3u7p6UWC/hMhA6oEo5JUh2095nUjwG5ooCmYgxciFWyumM1AGmByptrWbxImeTH3vKZsoHKvJtinbJsSezPDswpCRqqMpCQL7vY9W+tZu9I8j/FQplizLr3lgfMGUdFDFSDJFd47+bo0xFHKFwSo+X6yXuRncy+T3JhvqrsGotu47qhAByItrWj5DTCpY0Fqbc129aQ3c6xTh2NmUq9avHQMpWgFmF52x6j6ksz2AftSgtSvfuc3H0Ezmkpj94FDrki3zUmliZ4i1xFzNE+d4LSNzKQvrt3tJM3+3Op2MHZ+XnangtkZyyhbyH2D9dPOZFl9Z8wArX+u6uB2bGlrYM5eSv85/rob3jaZTr3jYfmG6piRJaCMslJEvJBG+ORRjK5bi9yu3WgrldHIY6aMkg6/btOgtEfmT5xldfmHtgH4c7BNVA1SSSq5mTmQysJfRR7ddjkrRTmBMShknoJhzttYV4sbl5kc8WxMzkOZDhcMFoMMvPedLjJA7E41NnOhqCJXzOnYWBBbYWwMrG2wtoBbtic7qIyJocGJST9zec4bVJDNM6eLLz9PjNKiqIAqzz0UipqxC+cGWPST4TQLYhW9FTLfYqqse6lIhYotyIqeaW5CLJHQTOkopZIsCB2LIZMk2yHMRIQZsO7+aebVzTMK5LgGiACrm79TzqWYWzOB4X3287YENAQUNBeiGyUXNz8jqhe9Nh9tL67ORc+Kf5fPbDb5GkcdWneXvOrbZ6eK0OExyODLyX1dU8iUFsYJqKxQHJLxBASjNOqKBiqIir+uIEZpTTgkFpV/F5HLJDcfZz7B9ZJNfXW6jTXXs8P5CTFi9jIpzqhEKVQAg7ky+ihLHD8BjWfNx0hbE4bCIRTY4NBMom1oAqsEcowJilCCSddUAn3+mCKKuSyy6ZQMg/g9BDBJMamNen6qdBCVpNHN7Lr7Z7uM7wbWSHib0ymVFBNDQwNumASIBKrmUG1yezJ/bNKQTVHTJmSRM0MDgwJ4isdh8c1GhZ+/dvNF3HS5kVqBa00Pc2u191cmE/rasJjcY8eO6NzmLZirYmPP7t04efKkNjGCVkY4sENPNo1dWcYDkEEVANSLzGdRA82a1ZQRkWcEXHNQdRlBBZtCdOBNZyQVJlDlrCulSOyGj2vvwKxpMyRBSo2mlIGqZ5BmRWzUiCWl22QBwTJZ9TAaIlGBVMrW2ACosDC2vVXHxPdJ5zzGtZ1/wWtMkCouhs7UNFXL5SWJTTS3qOnEd4lzQmR2JNdyjQI6VxIo8Q5LLaPzZxOBc3eU/ueQLWaQymQxks4ilS1IvssRgxRnVS0eW/eI8i2tX3zHg0BzYwNam5MY10l2vVkzZQSs7J6bLLlgM6LKTWazhg7XlGnXx0JoWsRjZ2PIYnNM8mrzUa7RChrmsZAx2Zpk9BE2bghuCQBDciIfVKzRaZw61SNwSul2PJ7E+O5JmDRpCjq6xkmuGo81iD354DUrbM9SBJatbeR65WZeM076r4FUr7Kx9dHGTMgAa40h64YyTp0+gkcEUs8bA1Iv1iym3GRrINXAoJRI8lpwG5w+3OEklxGtJofra2s0wm3sNSLTg6FACHw8nn3mFQSDBKkfQoVsWyAskPrUU49i7fpX0dragI997PcwfeZENCYYNcL311RLkkY7l3uNVjiZm9xifbbymFQCY03dNTC5igOpdnTmXu+ul9hKNuWM3fXKEa0pau7x+jgZtGM89Q4LpHIfjWBkNId1697EyeNDWLBgKbo6x+vz+wd78cAD35ZRUmtbEldfdTkuv+wyGzuhhFrFNmW1dKQuuPtlI0GeyWTTgU1unr9uh1vbBch1nq5m06nZ99VuFp9x1zDwX+cbuzWgp+vhJMPe1NKrXoT9jMwwNtn9TFeb1KtZA/cK9atwTYhi9erN2LplD+65myC10ZhUfY0BXMWPuX8ak1pGPp3C0QP7lLpQLRXk7Ounirk2aQepsaiOTXXpEGrCu3l0gh0qYeQZ4thUqUGYics0haiLfXPqEJ4H/0zgTCo3M2FiA4OpB1ZjOnWg3gXKw6NySed91Kw/10caUGn21CLXdLmqnKvukVGPmmGccZcpUVBN1wOHDuJ0T48UON3d401h5xqtNAriukNTJc7lt7QmMTI8qL2LM5d0I6bihvsipaxc+7o6x2HGrFkas9m/a6cMhLq6xsnAiMcplrVUxP79B7XP8hhYE02dPFkjEbrXYzLNuYZTTcjTNoBG34OErkv/wKAURtwDbZ6Umcl5a8K4947/bn4sZgoq9/loVDXgyCiPPe4UdBZtZvs151chwMt9gyBVDu5UjpXKqgUsEs7eccaV0U1YMmtGz7G+HE2JwLEkRKcYoAElJc+hIAaHBtUcIIMq0818XiCVRoxUZ5EFFmmg/GyLNON9I6nCeo6kFW+wGWYSpLag7TcIUj02Exno1lr905u4ekxnEjoErlo0BqSOWazfOW/pQZSB1OW/NZC6x4FUvznV5baOD2VxMcYR1epJv1hZ4eFRuS/CvGbYl8NjP9Mkvdadq7EpDhd7gFn/c7cY1Vr6BgL97zOBqtPLuqH2sYyqAWr/yx2VAzdyLqMxAkpoKKQROnoQQ6vXoLB/L1qKJSQk1TBWi7N3BJXcjAQpqHPnLKq7RgIqjj318yvq4nHWU0ypbX5kSggIKQPiC69ZBM65KOszJqMgLnR8mXl1OYdHkKn50jBfJm7cNphvAIyufMYMJJJxNDaz02OGTHJ082xAiD/Ly34DYkI1d0oJcp7yigIy2QIyDEkvmK29GXSQm7KN3DqW3CyNqRQglDtqWAypNg5K5XhPWfzLwc+URvx7yXYJXlqa1OVjVi8Doal14tcJFDtGVSBRcxyUr9gzw6KRP9OzIn7uVcuPAIUz1HIvq9hcBz7M9t5eZM+kylXTNxfkMmj5qZohUValA/SO1bfmieseOzMYbuv8OR7UykSAC7yedd5vBwBU85m0i+DRCm4WgVo6DZw6kMonLBYMIUbmlOYtAbKp7EYGncMvF3A2MSxmhkWoC5tUBmqVg9NyAaVhg7OCpoxbL2wQVUYcpUtIF6roZ3B9tAHh2bMQnzsLQ01xjNJd2dU5NEZil9DLkwy8BWQkxugbuaVqrreiLiznRLRJ04W3uRnRmEUqUFOYL3lxtGNSnVzfQJKtJiq23ZrDZ4FsaH8/cw0ZHWKzxF7mT7DMzZQSKjJ42nw5lzc4iN5Tp61T7iT5cq/W5mXFrmcHNZfq4pFkluTWJn2fanKea1Tg4+ChA2og0aiFMQEEoWRQ2cFu5ebU1iaGnm7aDBPnpmkRQ8ZMWGOFjJ6xdDxnNhn8DDP/nqY7fM4V3yODipx+Do1IKE8bHBpQl705nsDsqdMxqXuC5Lqcu1V3nXOnfAa98Ys0+lUkIjH95rpFUxt1pNnICBHwmSxZjRI3c2nrtq2dfLdY7Hkg5M0qcmQc3Lw4r60af1onGb1lcmo24XzUkl0L18zTe8l3KY9cntmLGcl/03mOF9jvkWwBaeZVspnHzjgl6mPQjy03VTTEwmhqiKGpqUGmWmwg8J6w2865WJqAaDRDTVNrSrD4YCFCZQufipZEQkUJO/gc5LcmlyuGnVKHURaMUqCcjfNZdOs93Xta5mPZQgmnevtxQs+dzec2NTMbtRNdXePljNvc0oamxhZdVjZcbrvSZpeCBITaSMV5Gkhl8/C/JPclk8q1l+ulNfu4XpqiR1DM7dJFnD51GI/88PtjQKrNpEZCY0Eq1zKJK923OkWGISNrcOp6cG01ZsVAqjVhbMV3i15NHqr2DKggfOaZV2sgVfOJgRD27tmNx574OdatewWd45px78d/H1OndiOZpCzRZm35uWTnqdrxDemx+7qponyTy5vT1duH9RLADJBsZXexYHrL+RQQqNo4i3kM2FfZfKs8rA0cytuAv71azJjL4dEMNmx4C9u27EdLaxei0YS+v1zOY+Pm1QhHyliwcI4yKOfNnWdOvmGCCm4J9MkgQKWkkodn0UbGOtr15XEpt1l/5pv7bl+xnfZMZZvzS3ATV7VLYO+gMy/y9ZXzS7D6zYNcY2c90K/TYAZSub/IFLBWBdoYULVKRtGA6to1b2Dbtn24527KfeNA2VwW5MPgGHkZ+kmxYN4K+XRaIDVAU6oSzfgs89sLvAV+nJeDag7XxGYknRgyJwtlvcMxBM0WuiYtgRzXhJHRUYEsU2dZpBbXuYZk0jmbWyONDvuSuYeYrZyokxuqT2j4VrI5balj7HP4uazP2GCnbDTGhqHWQVPakF2l5DfAqL9oVMfy8iuv4NXXXheIJMs+ceJEPP30Mziwf5+akFyPp0yejGuvvRqz5s5GIctc3RJ27NiJl1a9JDWNDMAoSQ6Fcf755+O6a69XtvD69euxb99+xe5cceUV+hy6/m7YsBFvb3lb4xr0IGAu6q0f+ICaeTZDavFCjP/iHkGPEJ4TVXF2ziFFlhHYc+/xcXqa741yPM6MwLhHmny3rvbQWEQ8Jjd6GhiJ4whCoJUgkFLqUNCYVBpUkWxRez0AtHe0qzGgfGsZK5nh58jQEJpbWqwxJ+kzI9xGBMAlenDNDWtGh6Q6NMLGNUEJXmngJBOrqogeGVBGo/J/4HspR3yuf05xZQyqvTP8+2hLK9oW/vqNk8ikDo2JoPlVINW2lwACV529xGM2WxC8cZKbrzkDKzmWdZGY1N/8TOpoOo29+w8aM6qi0JwC7ZdbwD1jWjsr19JWTWkA1ncz6505V4SMYUf9tfAgVUWZ+0ley+2uYW0uTcfjh33rVO7/EajaZuHZGHOr1E3zIc9enjmGhTO3PoNg0WoRifwowkcOIbVhA8oHDyJRKKBBRhsBVBgToz3QjC1kNkD2j6YCzNVjx0nzk5TMmpTXz6eaQavNIfLPBWTJQGq2hiCWb49t7dzI1fPm3GTUFj5Kd3mtJN+NhgRSyYqa5t4WChbOLLYikQBicQ6PRxHX4LebbyUQVsafSdoU0aqfYzOnzDDMZjknRnaDM1oWL6Chf3WQ3QyKTJUYVUFm1ebZJG2Vc6sN6gep2yegJrtC63InP7Q4FsosIvo7AtZ0NqcSiqybueDZIi8iVdKcugyHJbQWwTGSNEnA3EyfZsS4KLqOuyQdlEpr07JrKkkQJZ/MJOU8sqcF1LSwDiGlO+YCZ86V6h2r8DOTKbGKbt5UMkEVMWGEY2SXzYTFYiLsWOxZMIbB6n7ezwqiLPxljERnUPWeEWFThIIogkAuvvwdMqkvgarNQNszyXvt5zQY6aOFksWUZGNOYq29nH/HmSTzteAIU5GOvWSqilUMkj3o6kbz4rNRnTwBfdEAMpEA8pq3qqLKQoGbL92jXZOA94DXIRamgVIMzeyiKhe0rGglM7LiM5jUzsP7ztljAg1rrLr1xqsfXPNLPJJnTFxnnxsUGVECTjFizsjCsi5NhsN/8jcBIkO7B/o5gzpsDDpdpjXLE1enWFDMqS8EUMc4Cjuy08noLfdUs8sOpB45ekQAkY6jjL7xgLmxwWINxN4VClI68Odns6aIMImVl4+a7FQzqPTIdJJ91YquGOXzpwYSgX+hKIv+3r4+gfXB4UHNzNAzZXx7J6ZNmIimhoSiE2j0U6yWeZtRYN6pgF1ZctVEtEEZtkG+U3Q75kgBzWbYBRY9aQ0UGYrJ5dfxMI5lrmfDGhhggcZCi/PhfFds5sjiFzQnPmY+lIWkfTyfIVPj8L/ZdAtHeC3ymrOnyYkaZszkLVSQzhYwlEor6ion5rWMAk05eA5iHc3zQRDB/NYQjzCPOqbcYDLb7S0taG1pQjIe1xw1XaEbkza/RUkXqyNms3a2taghSIUKwbeaTPICoBkVJE3mSASLWP754PCIzZsO0HWazbq4mjB0XOYe0dHRJuaURiY0+5DBXUMSjU1NimlKJpvw/gtm29bomFTTXFmTj+6+/zXjJCuOTcr/jpg4MYVmRkOwd/r0MfzwRx6kvuJmUglSTX2haDg1aRxYUyPFzzxy8XBNJjmrmitsjRVzc4ZaHfk9fk/W/CTPLDIGpDbh5ps/BAikRrB770784tGfYv2G1zBpUgc+8Yk/xKTJnYjHuC/yHtmcXalMHwY2TeqeCl4RxXXW2tomp5diwctbz2yn2zFLrloHquYAzLrBNaFdXBOZci7rNSmsY/3qmg+ur6biolnQnt0HJW+lNyCfZ+4R8QT3uxS6xrVgzpwZmDplCpqSzaiW6TIflasuPQUCgSJCYYJg1hj0ULC9y/oDXvVjjeKxAL3+7x6kjqUPrJ4zK10Dnzb27p1xRZPWRr6c9K/2M31tRRdhkzE40zEx9P7ZsCJdrsKaOWUjnWxcBOvWvolt2/bi7rvvk+kiFTw0gVKjQw1J1hYMKXPuvlxXMhkc3b8XwVJBKiDuj1QOmfe4xWJZw9x+63oFA5oDJ3jgu0CgxIbp3l171FTifk/1B58N5obyvRwcGMLhw0dkzsdGJxuPM2bN1Bp+6PBhuarzzLgeEowyY5TxJTTbYdPy2LFjOHX6tEAfRzy4x1AiyoYi18O29natT/QTGBkYxDlLFmkMJJPPafSJChTWQWvXrcUzzz6LjZvexsKzFuKOO27VsXzjH74hky5+vrK2e3rw4ds/hBXLz0FnZ7vi+hjpwhgYM9jM40c/+rFqqRtvup/k6IQAACAASURBVBEXX3wxnn76aezdux9vvLkVK5afiw9/+HYsWrwIJ06cwN98+csChG3tbUin0spIvfuP7sbsmbOUN6p0BPfssfZau3adzI14npxxZQwNm3aJxkZlzTIqjnsAWVXmv7Jpy/M/cugw9uzda/4ATGXI5ZSrSkBOEySuKlu2bdO7kslmJH1mnODcOfPFVPNY5aQsY6YIVq5cqUeeAHxwoF97PPdySrDHdXVhXHcXko1JMbCHDh3UqBCJIDYPmIvKa8t4ojVrVquhSYY4z5hGBDB3ziwZSHF8iBE+XEIWnXWWNcMjUe0PVMhoiNyhmLrcNoBYSwvaz/r1g9RNf07jpB215readG4SoMak1lGRvSM84qvOIkit41QvWzUgNmZdcQCOf7J4xXJ85bcAUmkEsveAA6mu8K9Hz/iZO9clcwZIPDNS5AKAY5iPGsPpugkyOvL2zA4ASE7szZHeeTEcYPdfUwewdZe9/ycWtS6drsuGa4u43S0zt3CMqn+g/Cwiu3cRuuwRpB4+iMyGjSgdOoRkqYQYTQwkl2ROl5VtkgPx34tlFCl5Y2eFjKLLC9TQvQ6Fx24RMtxANUtJAFZiAWczqOY8ZjNbZndvBSPZV77sLLw1YC65oDkPai5A82tVSSTMHZgufGRkyeLltKjyJVWniyDYaabZtWNMBRlLznwRnDJaJif5MWc9AyhVaCse0wyoJLgydTBW1Jro1oUSiHRSXl9YGfsQRIWsVgMd1KCZU7KoEhKxe+rYVRa4XKgjNKeJRiWx4bWReZJmGk2WI2mei8agPMU7kPpumDmQWiaiZ4JUaMu91eZJdB5OukcAT8mq5uOcTI3gyc/IsRMpMCb5sbn+yipexbpzAnRmIT5ag5uijKMo8ZEplWXseXc/PnNRAiZlVZbk1MvYGP6OSrZLxpS/WfZxQ3ZANRRELMR8VDJulF3y3TNzExbkajzwJGwYBwFnEKNX0+nujN9gLloAFRp2seBP55ErVpEOhDAab0By9my0L12MbFsTehl/EGFMEI2ImBGcQYX3ioY37ExTMindrhlOJOJxtDa3iLliV5rzI+w2shnBWRDOGUvW5BxBDaMaA1FvVfnWmJuFctJTdsI508lNRu8OWXZ1VK1wEHNKySlNI0IBAS9u5jJJCkJsluaTdb8NxEadQyXrHIF8xxDV1jQ2DJzJj+af1HUNWkFy6pTJxWMRbW7s0PJnesMhvmuS6gsweXmidVjVCa7J5yxjUfPTTmJrhIRunBl3aK2xbOCh0RH09fcLpPYPDyI1PILcaAqJUFggdcakybLNp3RpJD2KajiEPOcq3ftrZlcEqXGEA2GU80UVA4yKMELC4lr4HrEAJEvu51KtvrXoobGmdFw/LWLH1jCeH/9ec09iJ4yttfxfk0KZIyfHCyoqGCkVI1BlNIbiYAjMOKelGWIzPRkeHdWcaqFcQbbI7GTOsJZQKKnnYrutHEKdRNsFcPAeUHlgjH8YMYLXSARNiThampJ6NihJpuNxMhFDSxtdqDk3z/lifj5Lp6AMPUxDH0ZZ2cecvWeuLMczGF9EFUxcfgKhcMyix+i+nYhL6s61jVI/zQzLbMnWHzbQbjln8q8EqYH4r4qgMZDq5Y+277iGrf5B0GNziwSpjzz077jokvOwZu2rZ4LUAJvVHqR6xQHfc0of7furzj+CD00wyHYai1g/rOAUEAKyXO1tRt4KOQO+uWwAzz7zGoKh5jpIrYYk933iyZ8LpI4b34L77vt9TJ48DvE4986cck/ZpLV3iD/bnql6cWg5obXYFT0LngX05+/yqp3pnwG3WpK1ReRVTf1SZwwNvNn184yh29edw7Bxx870TQ71VaRGqPpoEPMvB2Bei3ABDQlmSFuWMp+noDNEYg3BNi9jwmhsxPWRMmjPEoo00Eysz4UfM2/qJvt97WZ1s+3Mdb8Qx45yXIf1i4Q2Fr3krJgNpI4xojSuws2oyhHZ54hzRt9UXjxW/bbyt8aiCqgG2CSPYM2aTdi6dbeYVAQJUrnMafM6E6RybVQmUUkg9ZjkvgVUuSZxT2TjwQ2LmPmmSTftuaf6IIhYMolCpap1hxEi27ZuxTf+/hvKseVYxKmTp7Re33jDTbj22muxYdNGvPbaqzjd04uGRFKN/ZtuvElKmUcffwwbN24UqCHYOnr0qIDs9dddJ5bztddew/bt2wVY2bicMXMmLrroIo0b/PWXv4xzzjkH7373u9F7+jReeu5ZlHN53HvvxxTNwvWK6wK5jiMnjuGJp57UWrp69XpMmTIFd/3unThr4UJ9PgEf94XXXnkVa1evxuWXX4pb33cL2tvaLAZJ8TL0A8hLQfSd7/4rpk6bhuuvvwEd7Z3Ytn27mmoPP/Qw2js7cf0NN2DmjJnazz7/hc8r3uaSiy/C7l278fBDD+Gaa67F7bfdhraWVu1lakiHgti8cRO+8c1/cokWZkzJa3jxZZcK7G3etFlyZe6XnJ1dMH8BbrrpJkwYPx7PP/c8vv/AA2KRKbPdt/8Azj13Gd59882YM2+u1Cj/80tfUg1FxZOyv4MhfOYzn9NxkmUe6O+3WdJgEO//wPux6Oyz8POf/QxvvfmWrlF39zjFVLEOf89N71amLa/fSy+9oGeBews/e8WKFbjk0ku1V/75X/wFJk2eqLQA7occVzl32VLF8JCVffjBB9Hf24v3vudmLF60GO0trQKpihTiOE6NarP6RcKX5lZ0nr34TLD3a/ivzX/+Vxgcw6R6Hx43aWhtOdUT5iFQA9RjQapfQAVQ3QmMPVb/94so9/3ub55JJUilLb4xqQZ6rGh3IFvnZx05yU1qhboFMWtZFktgCNyNJNvC4dxJ65tIXarr+pvuUvgOnN3gM4CsA/K+eHwnSPXHWcv8HBOBY5OD7v99pqo7t9oxufOknJEgtSE3iuChA0itXYsiA8gJJCijooSEH0cbfnVgXaeVJkMOpHJP4BwWC3EvrfFzOmRdxZ7StYxAzDEM8uIomQul2ECxklbQc46VLxtlDHKxqxnuENy6OVsCGZr/0BTEAsfMVJ6SIRll2EyEoms4i8YOc5hZUQz9roitGOUMWLqoPxPQZLxO2WZKlIPnHPiinMllFqUGVK3YtKZsSDNw/FyBTxbj7LRSPsm8MEbOsPilDE2yX/6dMa9y0hS4t+P0LCrBNgtbMWoEg4qlsTk5fo0cUZ3s0z8vPE5Je8hOyVnWFjsfhSOpKudtnFOyZuzIBDt5NiUnlKOksjkVyeqvO8WT0wpYJ0oSJQMPYktdxJCiZkT/WjeL7wTnhPkfLJLF7MSiSPDfCeAFRCsCpfrNmQiyfWRItdVXEKXUl2yh5Jhkqbkx8DB4EvbvHMxTQI83DuPP1F+Y7EqMl7J4aQJcQSlTQDlHQF9BgQCV3eX2VnQsPgtNC+djKBrCIEoohXl/CAbprlgUoCKQ52ZoDQ2KEg34+bgSspT8eczVY+g8N2HNo7pn0F5wL713/6z184xZ87JYm22jyVXBzI9oPkSZkWIy7Hs1mwKTTbKI4P0nQKXElpsrN0Ma2ljMk4tFkjGGRZBIIu2xvObu7Lk25tPLX80tkR15AlQaPBCYkzHm7At/di5L9286q1rjw2S8/hk1MzhTBzBHlBJ7FtdVU2DIfZvPdtDMH9SMsuKb74bFIFQwkkmJuRsYGkRPXz8G+vow0t+PYLGICe0dmDdjFsZ3diKTGkX/0CDKVDDAGFU3DapuM9lUGoNQdcHs1hLZGwFQawZpfnUMSDXtiK3LXtJks39mVKJ1rei8BtwMKpUIvJeKBoqYKRvfKTIGfB841sDPk+SNZhRqBlncCR0bee+ZS80hIt6hdCqluVw2Sfj1qWxebuNssnEdy/PPqwEUnApI+dtOueDsYzS/6gxZtZZHOMIh4zSXxc0oo1h9jt1MRaKIJ5Lo7OpGZ+c4tHd0oamlFcnGFrS2d6CjowstbW1IJGjixTxGPhe2RolJdvo1rYlO8kx5mYz0nJnIZVPMXZyAwSTvtjbKPI7jDXxW4jEk2totgobvkvazek4qv7cm83W5wNYIMrMWMqQGMAs4efIofvzjH+Cii1dizVoyqcxJdUzqWJDqcp8FlpzpkiSuBKkywuNzTY8CM2jystQasCEScW6zfIYU/xCIIU+Q+qwDqe+53aSf1TD2cib16cewdt0raG6J4mMf+13MnDUJySSVD3Qn5XOp4XerLxwrb60ca3xYQ9jUN9w/jG1zs5oCmfbVNedbGT7547Rn3PrurvSUGsZJnBVZ4xcrHgefLFupvTSYNZTk+xGarpgjupn2cM/PIxYLoBIsaCzC1ogQYpzRpBszm3qcbwtxTrEgl3S6qdp9dhLrMd4dfI9kLOhyW71Tgm/12bGaYZZdf7tuZJN4vfnjJVPUhmLRSryvBlLrJIstkO754Wywrg1ZdvMEIPOrTD4HUiURF4NKJVYc5XIQr7+2AVu37MYf33MfQuEGVKXXN5DOQ7BRM8e28xo6JvWE5L4FyaAFUh2T6mPLrJlgTWOpufjfkYiaWNyXSQRs3bIVn/rUn+Cqq65StMpA/6Ckr2yIf+Hzf4kdO3cKBPEKE8i88OKLuO7a63DZ5Zfh6WefxuY3NmPhwvmYM2cOtm3bhsOHD+Pqq6/WbOfjjz8mhc91112HXbt2Y2hoEEuXLtXv//nFL2LmzJm45OKL5QC/ce1a5Zh//Wt/a/Et3N9CQQwMD2Ht+rV47vkXcOttt+LnP39C6+qdd96Bs88+W3vYmjVrsOb11Zo7JZP74Ttux/w5s6UUMRBJQyOado3gm9/8RwwMDOLyK67EZZddrrn34ydPap3+0v1fRte4LnzoQ7dh6tRpAnD3338/3v/+9+Haa6/Bnt178O1vfQvnnbcSv3vXXbUMUu5rZFmf+eXT+PFPfoL33vJesamvv/66QPnV116Lv/u7r8vQ8F3vukB+AK+++iqOHD6Mj370o4rPefGFF/Dggz9QA2DZucvw1a9+HePHd+ODt92KhQsXggqlT3/mM7j4kosxe85sbN26DZvfeAuf+x+fV/OUOco8Dkp3161dj2XLluGOD38IP3zkETUSzlqwUIB4+47teOLxx3DtNdcIxG/ctAn9fT244/Y7tAevWrVKe+zK88+X+/1ff/mvcOONN2LWrBkyZ9y9cyfOXnQWPvqRj6C5qRHbt2yVe/+8uXMEsOVdIAdorjNea3QmAiWT2nX2r59JfSdI1Zpv4uXaG+z/3bUs7Z39P4NU62y+g0itdQF/myD1wIFDAknq0o117XUa/3c2ACTBdZmCFjfgmU5b0K1GtzP1TKqXA/voGZtpdVJox8jqIrrPqjlLjpk/HTsXOxb42mbsALY2lfpV9sWV/syxoDVgW5OymcY9SuOkzDBw6ADSa9dK7ttQKiFKzQ5n8lhwaB7VmQKwqCAjSkDFYrNsA/TsqtvsiDn7khn00jYV1u4a+xktY1XdtSfLRvmLWBduGmb4Qymply/b6blONc+bckEZu1gxXGafP0QZnTkQy0BDkiE2FmKSpaUyec2e0qAkkysJoJZoFMHfmj002U5N407QRemxshWNVRX4VSeV4fIBhJnJyIKUxZXys1wvnfI+AVS5bNRYVMW1uAgW76LIDZlFss3RuleOYJBFHzgXEFPhxY6h8p7cvfbggIu/Z0s9ONUsiWPRZVTggI2XafJ5ZVEpkJrNKquL4FxzLWZdbZJCo93s/rtNxlhvczTmskBwzaxOZWfyywNkFQvqACcTZLEiSEbDaObsXDyKRhogEbCKUa1K2ktjJEmAA+wcQyxPOMR7zNlB6+hLnhmmUy+LDCh7Uey25HdmRKICivezVEWBMu5cUexnNc9sVdZHEWQY78JMwGmTMH75UgSnTEBftYwU2VN1ZWxOjRmtfGFZ8ijmgxJ3MepkqQn4jHUjiMxnKRtnFptZ1lNSFaWznqJ23AyXiqUzCyFrIJhRgxWLvriqqBDgLCYLe4vAM7bV3HJpnpBU95obNt0TadnP98zLb1mQedZdzDrnacRyOido6/rov9m4UIaei6nis0fp18AAs0gZzm7mDZxZ4fvJZgebIVqfyJ7R+VFZvm6WX30Em11iA4WSJD/qoGJfTKr9GefbfYQBP0OARYKNClK5rKRs/YODOHmqR3KyzNAgqrks4oEgJnZ2YdaUqWhKJlRA8OsLdDvkCiFlBtdGsooxNRV4TTTTQzMQxkE5Jt4Hyouxd41Vn3P8TgWKsaohRQ3wlzXC6JaYFgClRJrMhDcfURSJi9fijTS3TUqamUea1zVrbGiQG3V6dEhGdbEY2TfOOY/qPvD5428bSyjrfU3likiVKkg7R3AzeDH2V4BVc4XWfPVRX7pbzoDFN+JYavMcyIx0j+vElClTMWXqFBV0lLS1d3SCuYiceWpptfxbPnuK6qnJmTmGUbQoBj6fTjJqTHO5NpbBNYLXdxZ66rLq+qCLCu6yA6nBhjgSbW1oHjfOQKpjjvycIp8fazI7FYKeZzenp3tIMMPGXxGnTh3Fj2py35cxd+5MXH7FJSbE0Nc5gy8bFnSwjk0wAz3+nfFrtk3Tm8S2Ln/l1zrm0Zni2FhQFLkM8OyzryMUasZ73nOHmDYe6549u/HULx/FuvWvoq0tjrvvvhNz501HQ5wA1ICk8tYFOuvmNQY7PbNpRaM3LZSE3YG1M4GXA6rWAnVSWHt/tSr5Jn0tucDOfewv+2rLX/UzuV4KrRgT7aVmwCZzrQrffUJGqyesDqHXRUwfyzpA9ZMDzpxdZJNE4taxM6G11rtrPhGknnHtbd90nY/acdfmV939MmWgY4wNpTrm2VuvqiBz7Iq795oV4Z+btZ/2BzGsZqZkP9maFmZzxHUmhNWvG0i954//O0LBuGPevVevZ3kcqHYglfOWJw/tR4D1l5P7cruj872mHJ0BJ5sT3I+dTEONLMp+ua5QqfHW21vw2c9+Dh+49VZcc+11GBoewWOPPY633nobX/va32LTZrJ/p7WWU6myfuMG3Hj9jbj8isvw4ssvYv2GdRg/YQJmzJyBfXv36f0loOO694MHHlAj9oILLtC+QzAzf/58LFm6FF//+tfVoJs3d67c2I8cOIBxbe342le+ov2CdRRrDoKqRx9/VLXjFVdfgZ/9/Ak1Qm//0K248sor9ewQGL/99lsCY5QS3/r+9+Gyiy80w0KXWsERm7e3bMHXv/6/cPXV1+DKq67CjBkz1ZjkSBXB3Wc/93mxjXfc/iFMnjQZ+/bvxxe/+EXceuutuOrqqyUZ/pdvfQsrV56PO+/8iCSvZlIU0Ezsd779XezYuQ2/c9ddygJ//IknsHjxYv2sL91/P845Zylu/cCtaGpM4oknnsBPf/ZTfPKTnxQIff7557DqpZfwqU99Utfo05/+U+2VvC9kjHlu//Lt7+D2/3aH1tuXX34Fr61ejc/82Wdx/MRxbNu+Q1+fSWexfv1GLD9vBe655x48/PDD2L59G951wbvwwVs/gL179uD++7+EC84/XzO2W7dswf/N3puAWV5W1977zDWcmrqqeqqeB7pp5kkFRAEnMAHE2ZsYNfpdFI2Y597EqDc3KnpjYjTfc72ZoyZKHDAmIGBUBBmaoZG5oWnoCXqu7uqu+cynzvf91n7fU6cbFBIU8jzX8inp7qo69T//4X332mvttbp7uuwP/uCjUrh87R+/Ztu2b7OTTz5JTYTPfe6PNbs7NLTQ9u3dIxPEV57zcr0WxIJmUhm/QpYdXJrdDMsl83EO39Urvv7kugGpLzyT2vLkNw1DZwHrrKbiaSDVH6awZhxRmAXXWjN70UDq1JRod23SQX4Xiy3FwbSYmuh9NB30Wp1y42ZG1zbM7YV3zAYQ5XxivALb06ShA+MaT6T/jhBD0zxnLaDzZ5gmabkWuxLzCkI3NNw0ATKHzp//zU0WfGGlHs8R41GcsMST262wYYPNPPWktZdrlpHREHkzCgj1eQ4txMmgoIrDUaz6vvD6S0cXZC9+Nf/a8hHnaDR4r8KffNDgnCfwHzPJgkQ6mL/I4EVYCWDrg/g+R+RzOtp3Mt5ZVmOXDnMjLckgYLRUqdv4REFZhMUK7m6aigvzp8yguqOogIIPEjVdcpHt8i4wD2EoHjAKQIIhScFawiSnCa9HHktHGHdM5sfIKdMBOtCTQ6gnqMI+eFat59E1ATvFbJDcKqeQfMu2Nt2DzPvJBCFIoykKdG8FwOg5lw5uG4oZgh1mXqPixjKRoYfVESCheCXyoipAgOETrLHkqYBPNQP8XMJiAMaZqYVZpCCV6xwmVJwPucF5Di0d32qpImzZlkFumLRMo26d6ZTNyXfos5voCjn1muX0Opg/cU+6eymAipD6RKpqDRx7BVbZ59UK14asOSAi35EkMlc1Ay1GiDdeX3UrTsP0BZm0yN6kNTIZm0wlbTLfZvnjVlv/ScfbVD5ro40ZK1HMcz51fjmOWYmZzxM6emGxdgbfmzIymSiVxSpyPunu5vNdMlDy5g6AwYvgqC6Jj0Sc1/RZVwd1ceYd0EnoOqyqfl7MsTMfkpVqvtut75Fy8f1c197ePj8uHB5Do4fNhnMKM8z38gwhqWdVgElUgHgqpetK91j34IwzqQBvxdHAlsid3Oec2QyRuAKy4hrH62idQYURbfLFVAQXUn3Ni/5oXV9ntpNnKeT/6piC4zUS1AlyNw9hzHNATsNV4n4KBStPTAqoLhsashVLl8qlcHRq3Arlss+nSjLsM/ECqpgIpTOebaps2RnF8vC+owW/yr5oJqFGCU0qf0b9+XUHRh9/8IacRjk0tuBzeMI8oWRWrA3PGseCmkRMM2qHNq0LkviTmYfpGsHuhSnJ43FV57mdmpwITQnWLOZWfRYWlrnM9SGyoUaMFVE/nt/nfS5ee0bsiubwAcoC/6yrMGFulMaz3ts7R7E+zJwdc8wxtmbNGluwYJ7mSRkRQB7M2ofkj5gDjydyxp1nRdl7rOU1mDOflvUcTkYrkMAT6eCNiFKRtahuK2aGoxi2mREuAbrm2p1JTWL81Ndr+YF+mY/N+AbQLJKITZppzo06+AkWWAHARNDITOpO++Y3kPueYXfdSU4qTOorJLkWmI3PZytYa17FWSjSlI49DSDFJzpc+QhS2d0aGSsWGvbDH6y3dLrX3nDJb7gDbCOhnNTrbvhXu+ee221wIG+XXfZOW3vscstmXKorRlBsYJSktbT8vcMdK4Yj9ln/y5F7b6jGjuQbjmYQjtytn+E1w+9sengc/S0OnGZ/c3QVbikbm+674SgdITfVa7NJ8k03qKcfxxHv/RkO86hmoB/QzzpXz3Se4mmdPW6fQfZGgaeEz0bfRPDuTRKad2m7446f2saNT9jlH/hdZ9/l7hszXN1RXx84J6toqckUaPipHZaoV7DhdVjMei8PkSjz9tlcQKpaFSqCUhpZYJ1jlv+BBx+yj//h/7QLLrjQXnvh6+3w6Lj96zXX2patW8UiXvXNb6iRPG/ufBkJ3XXXXfba17zOzj3/lXbzLTfbgw8/aCtXr7KVK1dq5pIZ1Ve+8hWqtb5z9dVi184777zmKApSXWYiv/DFL2oeHqMi1q4tmzdbX2eX/a/PXCnnd2qmQ4cP2T333GPXXHuNrV59jHX1dtmtt92pdeR1r32Vvfycc2zHkzts3vy52nfuvvtuu+vOO+ykE06wd7/zHZqZ7O3BSb5bs6DXXXe93XDD9+2KD3/YznjJy7RGsRKw7vH1T37qs1rP3v62twoIMuf5Bx/7mL3mta+zl515ps7Jv/7rv9r5559nl77hjXIhjtmvGPd94hP/Q3O3b3vbW23nzqfs+uuvt+OOO97OevlZ9udf/H/thBOPtze/6c3W091l3/nO1XbD92+wj3/842JYmYvdtm2LQDGvcfmHrlDj/h1vf7stX7bcvvmtb9mGuzfYe9/3/9jA4KAMo269/Ta74nc/bDf95GbJsZctW67rvH79Hbomv/d7H7VvX321PfTgQ3bmmS+z3/rN37RHH3nErvz0p+3ss84UEwpI7ehs13FQn3z961eJMT311JNtxfLl9tnPflY/e9y6Y+V+DGO7asUKe+97fts6O9tVy7A/UntqTw+khtb3qHppOmH7My+QetyLA1K1goS51LjyBT+52br31etO9Cat1oIA5lrWjkj0tRLFgNTPfflFkPtOTdmWbVsdsLWAKC/+vFhzyUiQ4QYg0LoUutGIu1SKRdXm37IMhn9rleq6Zb0XvmIO4zrYYnceu/ZHs6ZHS37D6ubh6k0pYZCn6YvRNTFcj/C7nM31T/p+bY26dZQLZk9tt6kNG8SkdparlgMMAQiY66xFwxBnKaWC8apHN69LAFwC1/rR+rv8tvCerf+7z6d63lqwtQ7H5TIYj8WIzrQui0Ei65lwYsAFvLyjDAtIp12HNAOgxWUPQwEia8pWIGKGWVrmT1HWINVKMlflRkmSb4kuD3bWajo7O0rBjMFRFrYIW3eKLSSCFNZIPQHX5GKRDVbxIHKdD5g5XQovDv2h8ZsENgX2Qq6qgWmeZZnp/gM2PZMLZz0ClOUWqlDp0HCIoJcuq9gZz+aqwcpWyYilsKV4DM6iMNZBUtk0j6AoBNBw6bj3M5wXr9IxU3IDpSTejtoUcyGTsUhWLox7OqOZ0hlAq5l1tbfJHKVRm7HMjAPQHGaZ5aIlqxXrZqaxs8P6ujos354TOOWTGTrlmUb5UzA0iSA1qqQAq2ppBAkXMz4puvIUfdWG1YszVi2y2TPXR4OlblkaAmJdklZImk3m0pZYNM96Tl5n6SUL7HCKGVUyGmGLOdgZzcxEWawzYjEOxFk0ZxG8+g93dXCVDhEfsAFxdixQFc/0TEclR6yp4rwm15H5UpjUskClMzT0z+hUA4KRF9PhVtwMsVDVumZUMEcQSC3PugIDKgBCMHNE27AJYfnPvwMiaFhxsXgcpQAAIABJREFUvEgyOU6k2sqsI8Mu5MyJJa2RneZycoCZMngJiw/rGk2K+Iz74uDrqM8oc85CA0WyZge0/B5eW3b3mqN2hQXnHIYAKfrY5JTkvkiPJ8cOWb0ESJ2yyuS09XbmbcWypbZw/jzFPxWrZZsuFcVSKnSdyChYcDbSkPlcKRZlosQx+XvwZ8qf/kBBajnwdSi6WCprUIwQTH4tgHmXncdYKNQlMeIjOhlL9ZH2mVXPIHazHjVJffkK56rhDKUROF9Uzq1L/NNWrtZsYqog12OtnYwU1KsCugBYGcKFZbnecMfVkdFJOQT77CraAC0+uoeRpw3OnWennnSqveT0M2zZsmWKskFCDpPL9RAobSPeIetGbHJsdUMirc1hTRdA11ouDUfIGPaGH8UzagbuVQomznnv6FZvtkT38FBss/bwHCLbTuTaLNcbQSpMqitj3I+NefYIUqMktRWkRoMdnptnAqnkpL5CXgfRebzZQArusT8DoT3Hf2aNciBDiBaxgz8CpKZmQSrXC5B6/fUOUgcGOu39l/1WAKl81dk6B6mRBX2Ov/5X3/ZLOAOt7KfQpUerBcmvd1G5n4g5cZD68MYt9kGBVBqpgNTApFJReyaeA1Q6q42aVUsFOyCQ6kyqXO9Zg6RYCUyqGmbugaHdB7PBjk4bP3xYgIJxp3vvf8A+8Yd/aOuOP9FeeuZZdvDQYbtrwz0yvfvABz9on/7MlQKTZ77sTK1l3/3uP9vKFSvs1y+52G6/4zaxbmef83Ixhg89+KDdsX69veSMlwhoIWllXYOJhEVlfSIiBsLhM1deKbku86vTOPf+/yzixKFRGRXR1ORpwAzv8ScetwcfeEBr63SxYHdv2KD15cyzzrShRUN2x53r5Q6+ZOkSsbW4YJONfd4rz7JDBw/YceuOs1WrVtvOnTvta1+7ynbt3Gkf/OCHBB5Z22jcbt+23fbs2Wdfv+obNtA/aBdeeIEdd9w6rfef+tSV1ts/RwZGExOTMmF645suFZuKuy5r89jYuN2zYYN96tOftte+9jV23nnn6zhuvfVW/Z5Xv+ZVdvXV31HT7qUvfYnyYZFCs7e+693vskMjB+0nt/xE7sif/tSn5cz77t9+v/V05+0tb77U8h15+8u//htJ3t/znvfanDl99r3vXW//9sMf2oeu+KBd/Z2rtf4CpFFn/du//VBGV3/4h39kP7zxRrvrzrskx33H299hd9xxh9384x/bRb/+a5oz3bDhbjHR73n3e2y6VNAcMdfp7DPP0jgKrOvFF11k5593ruKBbvzhD9S0+P3//nu2cOECe/ihB+3QoRHN1wJq+RqkknuuxlrWHzHVkuytPb02sO6EX8Jzd+RL3q+Z1MdCU8u/FntQzZZSSKDwhmk4zletO9GVjJGtaZGfxl8R2VWfPnEm9Y9fLJC6dYuKc856ZAGaxYgK+VmZi4rLpmFSvDBe0Kg4a+bsOXvsPffwfUFeJflLXM7CDGo01YhSXKfOZ2dYdfKbpsKRgZ5lonVpNL81Cw7jOdYZbpmzbQKbwKI6QK9bDoYL453dT9rkXXdZZetW667UrE1ZSLACLKDSflqDmU2Kctdyaa7U79rgRhulfi1NCpc7+X3hTHI0efLzLgwXQpZhbyi4YG785o97s3fEZcfPnCJGJkGWx6sr2oJ8K8xHpN4BMCatVKrZ5BRywYrmuCgWvIjjyvlsiGIPYInjTR071hR1QYKM21p7V5eDUJiP4PyLoYmAodwwM2IICoVSyB+NklnXy7sRU2xQ+GwzxT5vMtq3q3BVfm0A8vp+UxZmNpcRAyWmJszGORuC4RJsKYWqsxViUkPuocv/XKLqec4hKCHkV8KksK+KbZFcyL+u/MeEM1EcO8C8jGwzk5H8hOYIkpAs1uWY7dRqanp0ca5yOWtLZa0z5QA2m2wIpDYqRTGquWTDejoxHcprvgSQms5Q5AfpPPs8mh40TkjevJ3sf5d7r7e6kJzxxQauzGUAKtEagFQ3OGIxRToJAOb91xLMndZtuqvDeo47xrpOOMYmO3M2lUpYWSjNDTs0d9u8X52hcWo9yOvUwQ73cpC7ug9HZFFmmTRqEcnyAvMw+6zHpk1wCg+O23o+grRbZkFEvTB/I0kj0nocaLPqSvPKMJ0EivPMMHeFW+Hg4GAzdD06Ait2Js0zMa351cL0lBvopJgLizJyL/K7YYGzWZsuTEnqy8/yd33UPXOV+17AMpg4yfU6SO9jC8VVFQHQhP1A4FPPt2chx/gCsYnBmIyzV66UBSxhRKs8d7W6HRodt9179tjB4b1WmBy3KvOak9OWnGlYf2+PLRpaaIuWLFZDh5gUiiGeR59xS1ixVPEcVhoRes7c5AkZs7O+rqzxc+lRA1r3AzAVk4HUW/PQDStVeNZjxmbIxdai7c1OZOBSSNDM0rxrzmc4Y4TDTEVqC04Nr6ks0iC51rwvkitypHM5AVxk+wBV/n26WLZSqeCqkhmy+Soqrrp6e2VwtH94xHbs2mejk0WpIPi0NIYlPs/W3TfHTjn1NDv7rHPsmGNWW39fnwzAlHtLhBIyfQLo1cSCoXWmVPPvjHrgWwDjG7J7BcaiiZG67k19jEBqqcSIRdE6cm3W1dtjyaceOgqkhn1PzUZfUxtkH+IQLCb1PwpSeZKrs0yqclJ/IkktIJW1Ic57a10NjZXnX2n9e0Dqv9g9P73NBgby9v7/+i4HqVhYJ7g3fFbxVyD1+V+R5/8KvwSQGpnywKZWi9N2YNcOS/IsCaR6drj2xhCfEzy9myCV9YQGEGsOawXxduvvuMv+7AtftHkLFuhZHxuftEyuzd761rfYmmOPta9+9R9s48aHFUmD2yz7y2OPPWaXXHKRWEzmV3nWcQNmnnxwYECzj/ydWVEkrKzF+Y5OMap8Unv8+Z//ua1etcpe++rXaG386YYNikT73Y9cIXDY2ZV33wFl2DuYLFXK9hd/+Zf6Pcxqoub49j9/x2666SY7OHJA9cZxxx5rF7z21bbxwQdsx/atAo04+O7cucv++q/+RmZ+l+HOu3KVnhXG+T7+sU8oQ/XwKGMYdRsY6LOzz3yJXX755Xbb7XeI5URS2ztnjp1yyqn2vve9V2MMUe1333332Re/+EU1dSETGIegzqJ53N8/xz71yT9STuott/zEHt+8WaNmQ0ML7PUXXKAs1Jt+fKPt3r3Lzj3/PPvw7/yORlU+e+WVAvPHrFmrJjOs6WvOf41YXfY7WOH1d95p/+N/fNSuu/56zc+mslnNAlNdbN++w978lrfaY49ttu3bt2v/ROEC2/2Kl59tb3/r22zh/Pl233332jXXXGO7d+2yRDZt/QMD9spzz5VR1J49u8XskvQwb3Ce1bTXVjRz/OY3vVH3wle/8hV7cvsOu+SSi+38885TE9wBX4inCioyr9N9x2etHngB3H3v//hnbfTRTU9TikQA6rVZmFENqibVYEeD1NaDb10cItv4ooPULVuahxXBqVjUpj15nJ9oQerhzUfZXrRIjcBUXfcwdybWIJjtuAFQMJ1pCYuOgKD1/MQLHgHcz1pYm4xrC3kZ2VYHtw50Wj/i3+MFpFDL1OuWZw7kwF6bvPtuK25+zHrLVWtXMDHZbNyFsEsKsAuANZifqAAjsNmNhqJxhqY+AgCNv9P/Pmv+IoWupLwuq6WnLsCmYoeOjRdfMrDQ6Bx/x/3WnfvifKgz31mzFMZIOPQyh2Zy7yW+AclbueKSX74W7DD0ngCoAq0hG1TNTWYVYYOCGy+27tmOdktlsso1LZYrlmvv0LEiKxS4pbjOZAVgKyUC2P2863rAsob8S7kVB/MbjpsZDb4nRnfIvZF7SDOmDjappPm+CBIEn9xFyCV7OH8WS5JwwqZEMBUfVApyOpTKWpVM2plhB+Ucu4MvnYfApgFOAakOIBykwpQAhrmGFLLSGtSqkut2YsQCiKrXrT1DbmOb9XZ2WWc6q7lU8k6TMxUZIdEWmKmULJuCISbGJWPZLKwy0mUOxbvToZYWWE1AxYoYAbRy6YKBV51nLGnVqYoVJktWLqDh5maB8XfWGJAqOV86Y+V0xsbJbRuaa30nrbPMsoU2mjQrk6+p0xkyX0P3TQxqiHLyRpWDXbH2AdCIG3d3tSDlDTmFIeDajWtRLXhDJpoftc56RYm8viE0vDD3IW/04PABdTHFhGbTzbxTNnw2byS+sIvOctbFgiFXAsT6zHHBo4OIsmA6DqaxWLDx0cN6zgTOwlrB+eru6rF5g4O6L4l+wbCIZ9DzVJFyezwTX4/yco4fObFcoxHCSWrus4fOnvr21szyjfOZ4dwAvrhEZOp5nisZqdMyC+K+RD5BY2lsctL2De+3/fv22uihg1aeLlidOeBSWe+9K9+heZtFixaK8Sc/79ChUYEkZqi4h4tIUmtEGgW5alDPZDKuoAH0UTjREKIhQ3EC4PKZVWddxQonaViVg69BUDLIgM1NrcQuy/DK2cYYicXXkABzvycyNC6dNeb8USAxzw17XSa0Oc6fRQWK7kGXJk8Xi8rmrQWgDBAfmDvXMtk2Gzk8ajue2mV7hg9aRT41aSvVicZq03OAAdKJJ59s55x7rq1Ze6yKHJxYMZYitgbGowNpL7NJuAoXCiqCOS9yTJf00PR1YiVodrBWI0vXMxKM3gC1FGLEKnAPoMzoaGtXbEP+0DY/N1GkG7KV2SvJSZ3BZA434K6ufwdIpTEb8n7VwHJZppjUA7vsm9/4ashJfTaQ2irx/I9CGwzmZCsnVq1YTNqPfnh7C5PKeElSMrvrr/9uE6Redtm77Ni1yy2TYR1plfvGZtl/9Hh+9XPP/wy4Iso/fMzKmVTt9i3GVDSUnyOT2gpSeYZK03Zw91OWQnHA+mzkhAfyI3ruBSZVa6syGLy+9PihtE1PF+3e++633//Yx+xNb36znfGyl1k3IyCWkES2r2+OPbnrKdUNrLed7R3W2dlh23dss4ULFmjdGyGbemLCli5dYpOTU3rWATqwr8Sb7Nm9W6ANczf+jT2HZ3zXrp36c19Pn6LI2JtYDzARQhWkBAe5uze07gD4aMAfHDmoJjtz79Q6o2OH9HcaZLw3fsfQwgV2YN8em5oYt4GBfq09zJzCgqIg6u1x13n2KeohGFhv4M4oEgeFCusY8tn2rm7bs2uXTU9N6pzl2nIyZ2Kf0NhLuWK33nar/cX/+T9yCz7+hOOtG6KiXrf773/Avv71r9mHr7hCBkq+Rk4L3DE7u3TpMmvvyNno6GGtq+zJvX09Op4n8Xxpb7d58+ZLsr1z1y5bvGiJ/Dyorxi1mZqetHnzBuzgwRGpo2BT8QTgOLc/+aQtGlps//C1r2kO9dRTTrXXvu51Nj4+Zr3d3UobYOwF0El+OHsUsWJtRJLN6ZN8l6i6yYkJJ0cqVWW+9/X1KF5n4ZKlNnbwoF39zW+qQX7RxRfZSSeeKBMsxQ6K0PHasxVPvOggNTCkEfEcCVKDSqoVpLYC1Aim4gIRVJQvKpNKYUcXgg8e7CjlEqiITriSlLYAvbA4NYFgHOoPM548iABcbbrRyCgwZ3F8IxascUFpziQ8A/vcBKFHMdLxxmiC2bCAHT1VEY+9lUHlgY/ct75eR5JZl5tv9vBBK973U5t48CHLT05bJzNO1ZIyS50gwiYdsCpbOv8MRj9iGpiHCu6Ofv3dBdNxspuXRKCq99+MO2Pu0MGBwGpgNGSU02Cmk697gDYFJN09Im2U1yqaitdVeImVa5iilGyazyKuom7iUOe4k2ll+SlNTdJerNuDB2CkeolPyWUslXNnYWUFZrOaPyUrsEjUDZEeWViNhiF5ZTaMHE26lHqnuBYLvPviqmzUkOMXZY0u7/NMVxYeivoyoc5iYGBYid+pylAGAMuHF8cO5uR8CutcrlqpXPFiXswo0lfeK1sbhKwrFpAicy3IjozH4KJGZmM5585chNHjYJURzLjCuYE9AzxrBppMSf4L41SHGU1YDqJG7AqS33brzXcpUiaXSrmrb9os347LKrOjmNYglQy5qbl0mHNjAUQ26LN7gEuMnDI55mQdGJKxq2KbJkLFrFaoWolPnJqrACE3t9C9yPwfZkzZtNXJ+QKozum1rmNXW/7YlVbobrdRpKVEPMSIKH6P3rPPnHpPYdbwzO+d2WkvH1V0ZYHHTPmaIYFD04nUI3Sc3Y7NLy+EHaAGJ83IyiaSYjoBqYdGDsmsiEYFn9wDMm9KuFkRmzzMKECHOAfWMgqOhUMLxITBSGrWFRY8mbA5sFjJhA0f2Gdjhw8310CpFxqmGaWlS5bofsJMAYt8LxS0Wio6gg2VY1GUQDCYcDkxADPM1QqoRtl+dA6myUVWsn9NpR7NrVC0cHx8RgdTZS/LgIwmidk0BlFj4zompFTFqUmrFUpWmi5IdobMnXmcFSuW27JlS5VhWyqUjLkigJaWIuTsAu0+suAz/WA3l/SKVQuKDgec7ngsJ+4wLy8QqsZTNHDzWBVeyqNpXCXi/gZ+szRnw4mVEsDHUXd2xpXCCCY0k841zeNkzhUl/JLs+73CbDrSK12Smaq1t+Vs6bLlcuDdsm27bdr8hJGU1NHTa2nMu3AgT2csk+uwdHu7zR9aYqecdrotGFpsxXJRDDvFHQCSQgdGlXMjM7fgHYBzMWDfZ3Jd5s71xqSLoov3S6xOHNPg8iJ7I+OPT9ZdGgFisa1hQzN+70W5L+fKG0FsMW5KN8PaCaB9FiYVoM9N44oFVz0ko8FNE6Tutm9+4ysBpDKTujy4+/pMqkZMxKS67Hr2Cf+PQptZkMpMaqmQOAKkzjRc9vn4448pgqbJpCL3XbvCsk8DqREI/UeP51c/9/zPwM8DqUFtQ3MkAUjNBLnvE0fJfd0wS7eZbndXmkjuy7NWKtjInp2WZj9HgYHBXGiEysMrAgSXRYWhNB9JYE1j35uYmLJHN22yz3/xi/bGN73JTj/9DJs7f761taPI8mY6z6Q3yc2K09Oqq3iOlbgQ5+/xmMC1HUduDPlQSbW3h3qlIhUN/069wp+pVXiGqTFYO1yX4BFf3b3dcoOX34JsOhgVSdvU1LRGMKT4QZXVhqEWQBZCIubUu5EmTczOtpyNHT6kYwBUcXyM9dBYk5kdqg01GU0ZsewLLFexocrek+/qUewKfgTKn7eG5bu61WzGITjGjcEYf+lLX7L3vOe37dRTyWcd1LqA2dHf/d3f2jve8Q579ete5/mnxULzfXFeWZPkuxCywlm7OQZqMKk1tFd4VFlHW6f2JxEH7OPVqvKtYYF5UfZZB89p1aztnV1irB97ZJOd8/JzdBzsCZVySeeV34knicYs2D/Zb4i4acvpvRUKUwLs8iQhClFqKB/vofEwNTFhj258RNcQ8yeM8mrBWFN1c2jix6mIiElgUvvX/fJnUo9mUpsYJ6ggI/ZxomZ2NM6Z1LCO+n/Dgt9ioBSX2SgLfrFmUrkh0LJHwNk0NgrSXW1QQULbBKot5kW+mYYyX11l72QxO+A1q3fTjwaaUUAsYNAyh9r6vXEh/feAVH6nbNnDx9EMaiwG4yxVnJzlRhaTyoD0xGGrPrLRDt9zj2WGD1k3y2e1rIw9AIOiUepJsaZNmbGfAj0QWsiCW69X8eHmaIm4cDbGAWkEqcqNpDigyPNV2N3+5Ojqbr6hcdicFVPWGCKYhltiU0vClo6NFWzk8LgkvjT806l2SySzkr8l021NeYyiVDS/RT5rkFtSTMKiZlMyCMLUBJMgMajVio1PTimvkIWRcghDJuW71piZKwSQRc8T6fMsCx9n95oPTsiwE7sWojtYVOi40fHj3yn89PTMwJKygbBZwL4AVFlM6uqC4uLHzJ0wleYCIvj2iWrNk7LwyVcB0O0hzGIBw9wloI/IHDB/jWLNoZPPWobsPFgnNohcJmNJuTGRd8oqW5bMN40JD2ZHgEKbsTZkeoBw/k1McMo62slsTFp7NmVtWcA0xj4YQVXMNGuMjBVgCJALJk/REIrfq54yxT9gOatomXKxZqWpkiVm+DfPwQOoA2poKsDcAHCTbTkrp9NW7Oy0zLIl1nfycZZaxCzqjE3yQsEUVNENYUZXJixBIdBcBMOkeoCXfh83FQJs7p41OCsBdTmrmyL5HLU/S7H77syq7hdQWGh4ce1hreg8Yz7B7G/cOGXaxAYvQGUCYETPCEI2GuoUI51mdogcVzYvmC7mT/MdHcrMQx1x4MB+zaLgyuxzhurHW09vr82dO0+sGJskkuOAJmymjuy3XTEuAOTY4ON+bQr6w5w+txAboIBqU9kBi45Co+bO3FxX5mApzmoVm6lVVKhxJwMa+TlkvjRkakStkI1XLNnI2GHJwMYOHbbi1JSVC0V1sGGfccTFZXHJokW2cukyOTUyczsa3I91Z+ma+AxufD6557whRJ4nbLHH56AUUaddpktkoDrzqRFWmVy503GcB9d1UFNo1oWbp1GFm0YZHGxGhrlp967mZkpz7zEDWo3BwEQ7O42CpaE1gfibTDZlvd2d1tffp7B2zFEe2fSYDR86bIMLFtrQ0hWW7chL5o6ENtPRZQsXL7VVa461ju4em5ia0rqzeGiB5NIwKtrnfXdvjszBiE4Xp3XuBSzTPvaBaojOPMesDrsysF3qzLSM8penC5LxsTa1tTODz5o9Y/3FPc7+BOWAzleY15fcl+cQkP6cQWoYNdL+FNZC7T1uQDQ8vMu+9c3IpL4QIBXRkTOpAFJAKu6+6VSPXfqG/2IzyttsBanMpOZ9JvUIkOpjOY6ef/Xx4p2BwB41r0PYBZoOvy0glaA1mNQ777WHNz4eQGowTgrNCQep4f5UggIKBZjUoh0CpAJwWAsxoNNe7IZsUqOHDcvLLz8uAEfMnwekDR88aPfd/4Ads3aNYqRY14keYY0bnxwXo8o6zP6AdF9rWDKpr1MzMALBp/4upQd/j406z7RXM5H1D2URMW2BmXVVHa7Ongcr0KiRhpTYUX7QfQB8Xl1uAXw949nuaoKxNisuLY4g4bFQljEjiRM0zTheACH7ETLcGM+nejeMcnD8SJrZ31h/+R0d7Z1yeFedjGosRZM8J/aV2lBAL5WyXbt22x3rb7eTTjjRlq9ebV2dndpnME/atnWLrVi10hYvdsO+UDV5tjzvXU1Pj2Hi99Lk78x3uiGgcrlR1fl5QG3CdZWZpZRxU3oD7Z2ditGT+kpNTzewJB7srrvu1p62dPESW7lqldZONcIFcpHmNiT9pobIcd2lTqSJ7yq9WENQR+h81ev6/ZxfaggYXa4vezvnqY0mAHsijC9NZkVDOpsaP19IkDr26Kams3bcN7x/03JMoRMkZARkO//YE5ozqdE46RnBl15ndib1T7789y/4ugNIJSPqaUBRjzwPa7jlIpMaXDl9o/Bur/eInAHhJEkyHAF5KF5aASe/y81Bg5OvzJiOvMhHf//RLLTOeQCjRzCpcsJ0kBoLoHjuVQCHRyiakQiDi+acsVS9bp31mnVOT1p921Y7fPcGsx17rI8vVyvgtiaTlKh7UeEv6PIWt3QPBZtkfLM37SwTzULg0lcHqTj9qHQN0k7PENXayxwscIRfFLLetCC67jioJGETXVJTr8yISYM5nZgs2MRk0YolZK0UoZh9tNlMgsXPA6T9JgV4YxbErBXAAXyTkDuwGzA5q0vmaSKdEbCYKBStXK7oNZgJ9MXMi9ZJIjp0fGHGNuT5eRTA7Iffb+F8BsMngY9UssmOcM66kP0Fp2Ny4ygIsZbn7bPYYrsOCOPYWUxZZGM2KL9AU1iwLnE4mqiXbNqYraWAVocSEZzCqtM6t+6M5gPQrihwGSgyVbkLJsk1xcBhRmYOxMekmS9lw7G6JL3IkxJkYgpr1sSa0ujIpBMCqckEM4wNy3cwm4cbKrPCRStXXV4Zz4WDd8xacpZJ4WyMUzOLK4w9rFTDioWKFSfLVi5WrS3TZp3tnYqEwaWZc0QUSXmmZpnONqvnMjYFQJ8/13qOX2uda1dbpTdvE0g2E54zq+clqCc095vANZjzOitrcSMkz/WNDYCYmezVg5tbtD6jqj+qZHK6w69WjfCsOtv9dJDqPYIZMYMCb3JudWlOM/4lm1VHFKdCNk4AA5thpVqyjo52zRiyGQHciBFZtXKlYloAbFNTEzYyclBSLXeqdeaPfFvYPFg1L3oSAqlEBqAqyOVg+rgubZJ/scGiYuCh5DmQeRNO2Cq4PErKY1F8XVBGL/dbtN2TXI3iwaX9bkQX3bvrAucyyEr73DhzRTQeJgrTYlMB2ciWSoWCQuV5r5hMcd5oqCwYGLQVy5bZogULVUiROzs2MS7ZPs6wGIFFoM3xy/WXDr3emytI/NidEaZI8/lVQGjD6mVil/yaqDhhrpb7ts1l/F4sUbRU5ZQt5jYuB4FtdYfv4MoN+E15x5t7j2OhEaVir+EMhaK/GjSC2gTG+wf6FPGxbccO27p9h01OFaxvYJ4tXr7CunrnWD2ZtgpkTToj0Lp67TrL9/Ta2NSU5s37+/ts6dB8ayNGi/4T95iclr27LmZkBnkxhk3MwPIeXdrt45tugIfjsAqvmhu7aZ6XD5mRE6njZltiBJJJ657Y3gSpXmZ7U1sxZKzPYlLTls4/u9zXmdTwGtqXfL1wuW8wTjqw2771zX9oYVLjTGoLk6r9u7nBPc+6xPOkfSwgZcUQQZMRSH1HC0jdHJjU221gkJnUp4NUj6d6nofzqx9/nmcgMjKRoNDTfZRxksvN5e4rkIpxEkzqRyyZIEvbs1pjnRBrHZEaTZBastE9uzSmkmQ/ZY+XY3hwDdd6zR7j5jWaNde2DYvoefZEw/EngJvAIWsSCQRqhldscnrS+np6xKai4EKJQRN6eroQlBu+/+lnwrxr/5w5er5pPMkpHnVGYP1ig8nXp6r2bY1JkDGOSibp5ngwsfw8bC1N6bjGsK7qiXPlAAAgAElEQVTwrqKngf6M67pMLH1vYu/gb7CFMH+e7OApBTjrE/8lk7cApKXQkarFNDfP3skx0FzlZ1BrOfPr4xccAMq4znyXz9arYW6S8RJnQ1ZVWyYr/wZANw3fUrUkbRFxYxy7TCqlgKtbeyfqEq5ByXCoByizp7DPxEZnbEpOjI7rmineUNFvJTkYk0XN+JgaoSGPmkZhe0e+yVpT//HefB9xYoP3TU3JWMWBffusLY+iyj1LBEQz3izgjNJ8EDYBFIcYOW8ie63ONadm6OjuVpMAkBqGEIJvbGi6Yy7a1WNzXgAm9YFPfNZGN4aZ1KhqC9gsqlabRID8Z1pAqgOjIxnEo4GWv5aD1BNPP91eDJDKTNbePbufBiCQVfgCclQ2WOh8+9hBa4c8dpydQYl5qIkA1JirjAyI9uvwOk3m9qiN52nnKkai/Jz50mbUTUtHQzAoyEG06YdYGAfV/rYlSUM+yY1bLVt3tWyJ/cM2cufdVt+0xfrJFyTrksWS6xXtTZtFlod5O2saw7PDHYNrZYiZaBbvgE/Z/XvGJSB0JuVy02TapXMA12gmpWN2L8ogHQYgICd0xqxeacgkp1jEgbQiYIo5EgUoc6iwB0Asij4YGxVAzdlgDwRHeuFgDgaVUPqkYit8TtVnNwnJZrUpVZHVescO2QwPLsCXYoziNgLy2EH0+TaX/MZFgP96gTs7Q8LlYBGrcv7Npb5IV2IWpvIkYQbSvrAw38U8mu5UzaZ6HIrOa5CYEodTS+JQGwAnMmYcQpn7RC4amGRAautDLRYkZFcmA4sq6A2ApDhl+0WSk0rI/AhgCoPalgbAkm/asFSIhMCNsDOb0lwzDF/DmAXEoGfG2tq4JjCezPhOa2FX5xQAgwaSOVp19doti3OvnJ3cqb9cqlsJ516MsABSjaTiZno6uq2dTbWRlLkM0tAZ2NmudivmzMp9eeteu9o6166yymCfTbdlraiagoI2MN+wyRQFiqEJsSOuyWrOAMdZaDU55GbafCACKJk1BBMAFFPqEQNcU2deaTZ4N5IPwKULDNxQInY6m7mFcsCta8PS92q0ICHwc2B4WC6KlTJOsNMqzOfOHZBDH3OaE+PjApTz58+VYysNOsAaIw9xZl7iSG1e3sxhNhLg0dc7R8esex7GrL3dctl2mWhxHPqsMEtDxEhZ7GsEUtz7Wg/DsctkSfmyLj3XTK0KJ+S1Lrfl9/McsBZUahUHvZWyCoDIYvIMFColOzQ+phkfusn+fqYkWyuDBmZmlNFHgTfQ22trV622ZUuXCIgVpqZtYnLSSpLpM6vOhk48TzoYnLlLuYNXl6Y6A1rR+6Frzmcnc5jKBS16xJNMy7h3ZudWm7FSWnNnG0DNfYJGCGsIa0y4JwCjAoaSzPloA+cKdQAFHh+YhPAJO16rlW33rp22bft2mSn1D861hYuWWFdfv9YxRhyS2XYbnL/Q1h1/kuX7euV6TCE5OHeu2E3OCwwOCzNyPgBlZH7F5IZZda4h9w/rXZxP5T3LTE/rkQNTMaTKT41y9jCbG0ZrKIyWJYLUPDK34b8OUpOSqBEX9VxmUo8EqYFJDZJKB6lVGxZI/cefP5Mams/PX+rr19tBKvdTygqFhv3oh+stk+4WSG00PIJGct8bkPsGJhXjpKOY1Jih/DxR1q9+/BdwBtydP7aajgapMac3gNTo7nv5FQGk0tiZbWYLpEb3ZhRFSDMrJTu8Z5dlWOMBqTCPgKagsnFTRR9XCO1F/YHmIs7fAFU12XI5ARPqIaJQ2LdYp1jHebZhEtmXUEVQxpcKxJfFrGx+pWeQMzJCkxJXYPYMucKjSGJNCnnd7FMYvtGAAvi6IV5K38t+CmArkmtNTipzkCF2CyCV7+oMkWjeiIlrvWbTFbmFRLghINjT1aVzNDUxqeeLdYR6KmZsZ2EMmZ0vFpvNx3icyphPJDS7WixQh5gc7GVqKWM7fA9ojHp2PN/LueI9Zdvabf/ePWFWHz8SH9fCOI85fgA3ex/srpRbYVooVNqhxs1Yg9xb/BXY45UX7eq24lRJa6xIEI3SoDrL6L0zG8sxtOfzSpJgT8h1dKmZGJ3SRZAl03Lj1SiJlJouqaYpS3GhBnuIHmxvz6mOBIxG93opm0KySWwysieiJIJZBagTVSTjQPLRQwO2dY3PdPdY37En/QKesp//Eg984n/Z6MZHA1vWFG06i+qyrWYz2ONygrIXJrV5UY7K9Xw6UPXHC5D6p1/58i/9TR39C5CE7du3pwnW+IMD1Gf+0PGHOdPZwXn/XsetsyCVfxPbKJbEi9L4/mMOZ/O3RN1zC0MavxZ/RkXCUSA1/pt+f/hdCWVmwF6EDn5Q3PKzcisN8TdicQKIptCVRLNatc5a1bJjozZ2z702ee9D1jVdsPxMwrIU8HqgIhAV2vOZvWbmF4VAy/kLRjIcnGci0vVyMxxOjlhS/osHDQyknFUp0MkFbUhu6zEfca5SXLXmYYmXmaklBFSmJjFHooMPsOTnPbJC8JvFK0hE4/niWsy6+DIVmRBIrcGO8fuY9QS4RpdKAJ0lrSI5onfuKKh5HRY9MUNpl8TIUMR7nH69WWTDvFsEqXw9zj8LpCiP09mc+OldSQcxPHEue3QZznRh2s2atAh6ZpuuZ+iq6j4GmDF7kHO22KXVQWYtUxIN1LlxVBNEOwsomWVotnCJnJ/lHmGyF1CKk2/C2pgdNGRIVculzTrSSWvLJqxNYIL3mBRgzSLV0blEXkwRX7Y6YTbI4BpVq9TLAiNcc5+7QDaIIQ1NDgx9cf7tsDIzpxMlKxUqcvK1JCAXZoaOqHeYs4mUdXXkJQsem5q0ElLfrjwDslbsTFvb8iEbPOUEq8/rt31WswKbc1uHu0QrDskl+jLxkVEYMiZnZZVQF5QPYq5htjS76rLp+Hy2smezi3fdEp5+LRc93SPEFSFhDd1gdSzF5sai3u8ll4ZyPjGCcsZKMQR8kWdqZsYNEAQQvdHR0dGmHDbmSDo72jRfMjJ8QJsdu2dkbvV+Z0zMoDI7g8QYtnTJ4qUqoAEsmlOSzLbsc6/MYhc9lxWjB1hez3X1/Frlq4Z729e+pDPBIQtVsSvhnNHRZTbGwbm76nK2yWnDoZfNljWhVChKwuTPlampMY3DLQ6+Msc4YIcPHbLxsfEgj3Y2sALDPDMjxnFo3nxbvGC+Dczpl6kSQG18qmDThaJYcZ4hVAXch5oUCywuRRPbXLw+zs6ZO1Izqxpic7jeOicVl6G5siIoZ1posNioEoiTJN+fUdYSXk8GGqwnNCPE4jNa4GsF9wuZpmT+dXZ22djkmO3YsUOzy7zG0KIlmjPFRIm4LaJ7yIcemLvQTjzlNJs7b4EVa8yvN2zewgVqXHDemfFC+cC15r7hOeT3xYISZpi1bGJ8Usw6MQiszXy/5+e6VFnunZ2ds7LBlrEH3lN0muZnVqbH/VkIShythb6UWY3IK/YrzLi6up82k+r90tkIGs1/BZd37RHyV/NmIN2txDOC1OV2/nnnhILOZ319O/5FManRY5D9N6mcVEBq+miQ+sSmwKSut/6BvF1+2btsDSA17SywC5587/nVx4t9BlryX+O4V9OfII448dwfZZx0OUxqlPs+A0gVk8pMas1q5ZKN7t0tkKq9E8M2mqFhD3GJZQSo/mceGtyze/sH9G1Tk1PaY5ij14y8ZhK9gYS8FwknXgY0i2mOokRhXWbfmJic0r6aZZad57Dm64IzqFmt17F+1LxqoyFFDms+CpzYvKI+QUrK+gkom5iaFNChAc+zTrOL1+7s6gh+GiFHO9zm7BGuaOF3oLZxRpF1ORrsyRk4AGjWFkCeA12PROO9az40jNTQmINtZU8EgMrVPny/Nxlr1omKSK8FkE3q7zQ/ozLE9ykkywnr6u+34oSP44h7gW3FhK5cEKB3c0P2k4bW9Kgm0fbN5wxMq7uy87umpwr63ezbhelJXTO+L0a/KP6wWree3j6rVDxSjV/MazDao1Ef6hIdf8mNEZm71RgGNYQDcvYe9k3Wehhh3g/vl+sn1lYZ7O6/Ijl11aMGOcZyrepyX4HUlvqHeglTrhcApDKTOvbIke6+seEvzqwFjfhMalC/Okh1oBKZomfapOMm/+KC1ILt23ckkxqB5dNBYniPYZNoovIAUON7dNbgSJZVI8bh57wjPfv1VuDZCjqjbCkyLlEaGP97ZMCNy8n8tfzWb7qIhtgTj9NwkKrubgCoknIGd8V0rWZ5PpFIPvKo7bt9vaX2j9g8ZF3VuhgD7/4HplnvyWcSmu5IcYpaX3IQ6kW3Z8X5z87YjIesetEPOKWYC7JYAVpvyTfZ02Z+KeH05ZoVpspi08plCmfYBooL8k4zMldRKg4nMZ22CoPhsuz1zj6fcijjCJBHik1tKOICiIDZCJ9NEBhdb4M8VotfeNBZGAB0mYw7YKo4TcA0+iwdHy6vZvhtVjLqxiH+odgOdS/DLEbDozdkhESGbQZpCoDYHTZlehQkcYqGkDtxPMfBBAw2DNDBkD6dWAAloB+Tg5D56jNz/qzSQZPSOsyYIe2F+dQsDBIOciR5n8EcCSkvRkn8N5ucsWxiRhEzGCbxCfkkkJpKKJ7GB/k5BTNWlxkW8uqqVWdcmio2Up1Jny+uVtmQPIcylchZJtluU5MlGx+ZsMJESZVfWy4vNjspgymXzxjuru15nc8pjGWItOnpspnuDkvO7bO+Y1db75qVVurptEOJGZugmxlkibQiBAjDPCogVWBC0mFMrXyxj/OLkq2HufKow2vOlgbzA5lWhagRikyY6LjR+mxwBKGe+aqnk3MTjWkCmyaXWT0PLq3ULGDI5KQrQ7e6I5cNAKNLXVhkr9yTXZ3tel8jB0fEqMI2ynBHj0dGXfLufLeKFj7kJJhrDzmrLgGK7q5EubCRYdbFPcfaQWdXmxfXGTZfI72urND8uxp43sGViEMGQjCvuPY68KqWALyFEG9Sk5SK18m0pfXabhTlM6C8NjOOZKBGVQQ/iwsiRkoTE+P6nJ6YUGGBVH4GFrSMm3Ta5g8O2IL58+U+2dPTpSKCXOOp6aLmLWHg3RjNzTskXQ4zkzCkYv/FLJNDXFU0BDb+zOu0duz1bIcMWUmwQqZudP2WI3k6LdBZQpIXpf9qQfh1jsoVgdNQAPYP9CvXlGd6375h27T5MRseOWjtzOAuWWrLlq+wwXnzZRI3MjpuO3fvs0ptxtYdf4rcfJHNiy3FCXNOn9gJ1oGJsTE3JtHfXTbOmkQhxz0wOT0lp0/kgDQcZM6V75S7JusKkmQMqngNQGrMxI2FXfyvN/PcCG6w4E3iCFK1j2rtbjRBagKzsN4ea+/r03pGU1ENJD4jU5rAwK6g55HianqyYDt2PGUrVxyjWWxGDGhH7t+/y772tb+1C1//Krvppn+zdeuOsde8+jyr1ym+XYJZrWEy5vPxz//Dx4EUc5fI2tRExW659R7LZHrswgsuJVVQgOLRTQ/bD354vd294Vbr6s7ap/7n79vChXOtXmWExCOnNArBPhkkbc//2P4dr9DidfFzf+r/BhDd7MNHz5I4StXc0dXWhTmHKV9/+z324EOb7Xc+9N8sleTZysqNnuvuU0csitHBGSBat1qpaIf37pbZ4AxrofY21rCqdefzWr/JTqahhj8GDSfcdzs6cbUFXHgkHXt/e4hT0egS+01oxDJawR5SYxSHRmEmKydeTOdo2rFmsIa4TNg/GacQgEGWGpIq4n/FCIYaJ0bh0CTkeYyKsrbOdjs8clAsLGCHhp7UNaQnKEkgeADMoLRytjfCDWZp2X8PDu+3TlQ+pArIN8Cbu1pPBaxQJLkaT0qesAazb8Xf5SMqbmSHkkgu74FQiA3E1mOLrxHX/fh3rrhMo3CND/Jg1uXpyQk1WeMe4KZswcE9l3GZsmoib4DTIKAxzJrLHsT5yOdhhAtKWDiM30QibfmuLhEihXJFzQetK9gYZlHiZOW+y96FGVScNWbzUnRMw1lhlo8KTvjcDTM0gzvUYOD7AKycC2TTKNJmZcAB8oW88UjiKE4zGPl5o8Qk9+0+9oXISX06SFX9FArv0Lfxh7IJUhOWOO9pIFXbTlMCO7vAzeJcmNTPvyhM6pEgVfKkOKcZDrTZuQzFfJMNDY9OZFD1LqN8M8CT2b8fmbUaQerRzGjr4t8Kao9mUR2oxkFD/6kIOjVcHTZ9rosYQzGonnPnnz4zF65es51DFhdzqX2VstV37bIDt6+30pZttsBSlqu4y2yUqClMInQrXFjl17nZvwgANapanHgPc6bRtl0MohdyobINea9uquTkglpTKkjAeWRITU0VbWJ8WvmnbAS499KlFkhN+pwo6ytddkyAyszIUgBS7GadFWVhYcEDHANiS9WalZB4oL3n9wTgp4ewOc/rzIiYDjppFJbBMMBZMNftM3Se0/yYywV555ExbZV9c818Psu7U2IRAktbgG1jUwHw5toV8zI2NiFZoeSwym6Nn96tj3IOdU8ByQKknm0q2SIGUMiPwzOrBkFoHJBNSb8OcwaJqQEDDcBnA/sHY0w3y3waQBUmOInEF9Y0IVY1zZwpn0k6cDoUuYUm9XefZXW5YLhZklhh4bzrn82OYrlmxWLFqmVApzPWUjpVk4qWmZooWKlYsWwia53t3YoB4rqyaDKbyWaeBlwCwHEL7MxZqSNr6fkD1r92tfWuXm6NOT02DYjLpGxCjQAkPzl1sdm4mbvU/ZJkvoNpEyQ9FcmD6GqKZdOcTJCPBPm2mheBhY0MVLzuMfeWvGHOhWTsgRmLz6g/xz77qNnMMIejdULzSJxX1lLqGI9oYr1qQwaUy1pfb68YVJoDzmw5M0y7BDWHJK4CGdNHbN5t2TbNytApZ/7IjRsa+r7IliLf4rXa2x18qLMdjxUW1W2MXSrEDSC21RlWnZTQvIuKEn6W+5IuO80THAQBz3F+e3xy0qamJ5pyYu4nfi/vE0MuMY3M6YbMYJo6k1NTYgY4bpjl0UMjMpQipqZSmBY7RnZvR3CzZKZp/twBMYl9ff3akHkbRDeMj09aMRiSKcIoZLn6hhycgDn2VNrnhQKAiMWYz0rFWVd/FlXACXx6Q8kdcBNWhTnhWgrIu9tHveLFE6AflhvmAfAIsJ63YKEA4+bNm23L1m0C673MlK5YYYsXL7H+gUHLd/eqUTd8cNT27T9o2fa8rTv+RBsYnKciiCiDgcFBgUkx5CUk4qw1WZeeFYvqyFPU0EXnzwcPjah5wL3S1dXddPNVLnSR57LUzIZ1mTQO0506rxRJ3DP82dkKv3Zzi3t9vwrgNPRQjwCpRoHc0235OXM4QJlnaV8ApLpdoc+pocioVuzA8EHbvGmzPfHEdnv7295hAwNzBAIAogcO7LGrv/0PduHrX2033niDrVq9VCBV1giJGUnauSZu7hf3s58Ny5p45Wd+izeO5UiezNnkVNVuuXmDWaLDXvWqX5P8k/X9yae227XXfsfW33mzDQ522Uc+/F9t+fLFlk5hxOZGVK5GctXNL/LjuXCzs83xn/Ob/28AqK4inK2dAl+DpHv2I0jNE202U0/Z+jt+ao9sfMIuv/x3LZUEuARn3+YIiRtDyoyQdV8RNCUb3bfL2tjDcWtVLn1dM4qsB2pUI8VVtB1A0xsYUlxUAUBkpTIjmZZslfEI9rUUHeTQLGPdpZEJwGOP5pNxDYzTkAhjEEmsHmuX1Fb8TznbIZYOmW+trvx2/st+ppGIak1jCKVSUUBJ62WoqzUni8M8+3MYAWEtpEEqAMwaLXmtR3Dxs729fVacnnIWFxaUrHj5Nla9iSwvDgdijIq48siBL+sQShvWobhfeY/HR2qQ+gL6nLhxlRK50+1tHi8o/weOqb09ONbPhOaVf7+TDXhsuGSY5jKfrOEwvWS/enRbGPFS7cUIjNe8GhvC5JFxO6UxJKSeoZHtedQl6+vvV0MC5hJgit+BkhtCQUUzguezoyMflHcul6ZxzfVsz3lEHbWzVsowlkHzjhEhzhHnQbOomGYpl9vXbwfv3hzXaQvkjRIiAtETcYzzUwlLA1LXHv+LXKKe8bXu//hnbOyRx45Ub8a/RSa12dALhBp1yLnrWpjUWMQJpLqhwREfmklF7nvGiwNSS0XbH5jUCAp5dPRnpwd9DC3EdLQeeyuIjP/+s0Cqy1yPZFebYFfuicEsIqx+R9LUs6w0v8cH5ZnBCxAT6YOKWcCay+x0EzZZmdDJVYHkTrTacKKLogpgfzGW1ly1Yr31quXGJ2zyvp/awXvutTmTBesDtAVrcRUIYiF1RJ5XKqWug8t40hrJYHzEc6z4GJ/NU/Ed2dWA31We6Wdniw+/XXzBZxEul6pWmC5bAflamZk9fnPGmNbElIJYEOTA/upJMWSA1EqwO0fKmwJtKSvUc0YTqbQY1DLMTr2h2S3/sxfRfJ/ugWAipI4fznMwd1WiU0K8S5AqUmxL3sL5ZjatZS4rLkpqhkjG7IYxHoXhpjh+n6Rk5lRPJSyTQx5EFMmk2AHkshqsB2rK6CjhEm7AVAan1LQvohEcKyFIkEvFp+brIquJhBS3X+ZI+QRw4zRHN0yGSDNGNKnmTgVSYVI91IGvM5eaSyO3g2VloQZXY/riLsJyEtbpjllygWGDAEHqK+Os6PTsEu5aqSY5b5nZ4mLNJiaIFSlZvcZCblYpY0BTt1wqZ+1tXZqPpJucasPMoGRJza+Uja0l0dVm5a42q83JW9fqFda/ZrUlBvqsmE1bFTc9urZBeg1g0S/gYmf8etAcQfo9UyOvs6ACFskjLqbKNg5SSGdJ3GQrRqn40ufPqmSuIV6FYji6IHqMUig8g3Q7OvJ5VzqcL/mRAV5DNjDz4SGDE3lPD1LIDkyMcNrVkxmkU9IwyGSHDxh/n3EkUoTr5Ay3miXJlMs2lS1XkqSTIkHdYYEtZ5W8W63p6KZ6Qhb2cf5ejPZs95tzwAau+CWtTw7CfcdzljbKYiVlVqFQU1NAETCaSXVDDMXL1FzSNKdvjnL1AKcAKlQHABTAFDO5MKnM5hw8eNAmJ8Zcpss6oCIKGfCMtWUzVq8UJasanDtog4PzrKenV7JnCq3JKWavcLn02X2OJ8rBHLj67BZtAO6XOGdOQcjv0OpFY4duP+ctPJMu2Q5ujWqCcTxlrVqcK40jYH4yY5bv7NJ7xZWzra1DUTyjExP2+BNbbNfu3XqWFyxcaIuXLrYly5fZwOBcuT7yTEwXKzY6NmnVmYQNzF1gC4eWSqZNMdffPyDAi7kWdwkNAc2rp5OKpuCczjIQFTU3YHyZU6bg47pSNEpG6F2IUOy42zPXgXPO3G6U2vEzLimPBWHdBqbduPDnMakYJ2W7uq17cMASsEbcfSHWSRHkUtErWdumpqfsicefsPW332EPP7zJPvVHn7YlS4ZU+GPQNjp6wK75l2/ZaWecYHfe8RNbe+wqO//8c9Ss08y45rVaAerPh6HPBbx5e5b3nLSpyZrdcft9lkp3CaS6+idtO3Zss2u/98/203vvsAUL+uxtb7nY1q5baT15WODZY5A5iuKTngu0fG514rO90nN5j83f9As8rud29C/8d/lYaEuVxjiTclL9OXB2n8+sVasJu/uu+23z40/aB95/hVmDBqDH5QFOvNEZ0gvYsyTprVm17ExqO/4YgAbF0ODqXdM6Cohhjp11FZBCBB2KBhhUFD9KYUimNHN47/33a08USA2fMGannHqyXNC3bHnChvfvl9Rfc5KAzIF+G0BtMne+3IBZRzdt2uSzkcyIhxlQnn/2nxUrV9jcwbmqd1hfBgcGbOSQR8Rwr6pBlc5oVrWnt0d7kDOVDTUd+TprhruCB1AUcqUB5RwX4Ik9Y05fr8AfUlZ5wIS9WM0/UgTEwFKb4XmQtUOHDoohZH2O+y1rFHsHrLEDNx/F4bJOE82Sw3eB6wfI9oxS5NOSOueyvh803CCvVJx2QyOREV5D5Dpy1igT/RLNGH27dDMmKCInL5qkEsodVIC8BsZzuPAaTbOiZdoYgcpJ7YMT++HDY7Z1+3ZLprO2YMGQLRxaZJ2deRsbG7ctW7boHGOSOH/ePL0/xpW4ftu3btf1xtV47txBW7hgvt73U08+ZSMHD2iUhmYoObGrVqzQfqDmeiBbuPGYvaXGwWwP3xaftff1Sc8ENWVXj3Wt+eUzqQ98/DM2uvGxIxJYmiqTo0BqRHIyX20FqbFQCxjWJWDNj2gH27CTzjjDPv/lF2EmNYDUVgAZRZoBhwWJmsd3xI+jWc7WDUMbbgsY90I1mLC0AMfWpVXSrhY5TStInb2JowGFh47GHFdnSSmGXG5A8RVnDB1CRib1yPmFJovbNIPyDkuqWraembr1YeKz9XHbfct6y+zYaQszWUnmYt9ao6+6wPyfz8w4SG0xRGJrlikSxydqzs2VYoNaqJrNe/ZsJFMUMcGIiUIE4Ag4nUKKV7FyGbMWzIz4HkCEpiIdTKhYdBaV7iLGGzj0NrAmZiHjz4GdVCGpRS2paSW685L8UsQp6sLPlz+ALovgN9JFFKDByrxC7IkffOxus/jGrLAq839NkyzveM4ypn6uYki1CnbNYnnHjf8iQ0bCxywegdBk0HK+dX2FBHmPvlDAHBKVk84FybBkKIFhD6dXgEEsqw/Hs0wix1W6LCY2FMm4mgYQKpAKY5ryuVLm7wCpSH+zQcaLxBfGlSgZHHuTfMbbQCiLfwubMEBO+a48E4HdltNzkO5xPet0juuKlJkYnbbRQ5M2MYHbasqo25Ft84SxoMvJji5oksywToEBnKgnp6etMFOzqYxZdU6nda9Zbv0nrLPMgvlWQKrJeWIGQ7JeMKmGNNVYUAGd8ngeTLTUHClX1MnkTsgBBtva9Ds1w4FRghzzKNaZk0SGVdBml+/OW3e+yx2i6w6+5HbIzCUXJxjHRRGFMM8AACAASURBVLDL96jpEZ8t3XreBHFzCs84BVzhxJjvzMtEgj8rqzMAH72d0IxSdzhIppoNuOaGMuswrOYLz3itLiktDGoEUpKA5rgrOI6ICnx1YdOPESlSDWheCPDtmzs3rJxuUQvwrIkB9o4uJhVRPkWxxUwO4I5iJcF1ikwzhh4lomWYR562qYkpFTltHTlr72xT5h8fFD0UZZhzeC7nhMcJsP5Kvlq28dHDdnhkxCYnJvW7MjRQGtjup/Vs00En8H2wf8B6usmSdRYhuipTpMnEI8zhsFETQyWpM2CcrF3ym9U9d5lbbEa5DUBwOw7rPdc7lahbNsWzyHPJ+oLEtkNsZVe+R53+gyPMgE7avpGDtnPXHrHGnV1dtnzlSlu0eLHY4P7BfuvQ/ZayUqVmY+NTVizXLd89xxYOLbHuvn5dVwq7efPmWW9vj+8QyNBoMsFuIFWbnm7O1LrMmyivmgo1CtYIUDm3cb7Ui7c2MfH8G9cQEMv5ANRq9kvGYO7NEO/5OZMeAXc0k+ozqTQZqfVzYlKZ/YJVReXict9gHBPOt2aUC9Oaz12//i5bf/td9vnPfd6WLl0sNpJXHD18wK7+9tft+BOOsfV33GwDA9124gnHuuO45v7DwxfGU+Lo0vOCQjKjhyFhPi5lj2zcZnMHl9gbLn274tFYMzBO+v4Pvmf333+XdXam7ewzT7FlK4assw3WzQv9bCane1YE8i/o49kAavw1zxmo/l8AUp2J9PXPKcJnAqmwmrRzs7Zp0zYbOThlv/ffP2HE5gFSMX+kzpHbeYad2FVmuOJ7TmrRDu9B7puQezgNVNRNKZfHaV1TfjLjPBgpAj46OgNL6msQ6/j2J5+0f/z618VA5ru71ZQHsLLeXnjhBcqSvvHGG+3en/5Uzfe+Ob02OT4u1dX8oUV2wimn2DHHHKMUjKv+6Z/EvHXlu7QOsAZjVkeu8pvf/CY74YQTBTZ5/mkkEokmkzeaU1kUMDntexwLewTyZL6O3FSGPazB2nMZm3L3YP7M/stYBms4eao00liXpwqwgL43sXbVaw0rlQsyd9L+A6jK5mxyciI40PuezbNEQ5ZLRxONugqAFhuyKJTYpwD9sM2s+RpxkWTWY3hcTZSWlHps9HBwdPfoFtaRbHvWDg8f1J8FooM6iuetd06v1i+NEBVJoQCcs2njJeImUGrcaswfz4qaQOrUdMEefexxW3/HPTZ8cL9mTOfMGbBzXvFKjXhsuPseu/+B+7VfURuccMLxdsrJJ0tZdtttt9kTj2+RzBep9PLly+zsl5+tkvx737vehvft0f3HdRjs77c3XvoGmzvQ38z35pxR73bkyNAFoM6608SmTVwjBFKPeQFA6seutFGY1LCIzdok+RqupzOAFF/XXYHzNJDqOObpTGoYZ1RBJrnviwRSh/eHTq4j6ia8jEzBEYt4/EsgEWL3OJ6lI39mFmqK+Ww1TmoFpKEIPcKJqhXKB0CnUjV0KuLN4J2L0L9L4vyoKt7NS2JQdOjvSbYal9UWB2Be3uW2GPzULVGrWsfMjA2QG4VU7s67bfre+22gWrMcM2jRMSu4BmumMYlDKYu1s6CSomKSEyJkXNIre1g3pNC8WjBPdmQmQKVjwVjAmzdWq+HciwwQtgRHU7pXsC8u751JMItJZlRKshRmMwGZei0xHDMCHDIQIgaFOScYS2Y+FBfBcSL9xZQE5rQupoJzrfyuYAZCsd3AHVOyV1xgidzziAwKCJfpOnOmucgETIIXsywkYUQ7vO9ggNXyAMSZVCQ6nBYxKWxIdOeSSbEYZFW6Q5nHDJFpygmLBkjIeDQvGZ17Q6C3G4G4oZcMsgCXkikSKQMjCheNGZKD1SzRMWwqfJ2ICwCq5kwTKqIBdDmyT2FQYUvFBNOEQbqMFI2C3dlZAXf+nvZzJZAeMlojey/pu9syyfGQDbxSqFtxqmzTU2UrTGIUVbZCATk2TqwUkx5ordtIhlC4D7Zrs2RzmShO21i9YlPZhGWWzLcFp59o3cesskpX3ooYJeEGCCPDvYI82O24dP9R6NIcAHRk2zq0oSP/9II7JYdCNgy6sAAidXTl6OfSbxyax8bHtZAvwJRm3nxnp8JGx43NawFImRsFYEX5OA62sNIqf4JkSM2RIO/jEULOS8A3RgeAcs2ASvgxy/RFu37Nfmt+1fM56QZFVUBr8enzwt5+8gabS6H8Z32errnmyLCD+94BqtYa7Gmis7ReGGmyd5opSmbXGHeedvlynJdweRP3PQoEzh+yap5C1ixJtrD1x+E2SMqK00UZIxVK05LvezGR1jUBUPFfFRRk9ba1aSaRpgxS+QPD+2zXrqds/95hOzAy7KZKKAJwKpzB1IrweRMrzUZPwUPGav+cPrnoajaT4grXaEmeWPuCCy/ROFXYRXfrzKRz7pop1o8xi+CmHuXhsBrKAZyRi2N3Nw2HdjVfmHFnfaJrvm942Hbt3muHR8dsuuQuj4ODc23+0JAtW7FCgLOvryeYc9DcMisUK3Y4sKjz5g/ZwkVLLdeWl/EbIHhwcMB6e7uDM3PJjxNVA1EGZBaGhgeAlWdAsl+YhVpNAJTvcamdGyUhOdfPco00e+UzWNxXSPmUAxicNaPsjjsFJpWPIJD0hl/TOMlBKg2l9jn91tbdZfVk0qo0qmhQUegpWrLujRGND8zYxMSkPfLIY/b9G35gH/29j4pRYPSgMVO2J5/cYl/++7+ws84+w370o+tsamrUFiwctPa2jOF2SWHfbL4K2D67oPdZ8SIPKGt6nTiPbtuze8SOXXuKvfs977fOzl41Y5544jH74Y+uF3Cenhqx445bab19eTH9FIfcvzAgPDtkLraEGD3rr3+2b3guQPVXIHX2LLoJS/zwZmPkUWdlZIzkZKyjo9f27x+1ZLLDPvfHX2B6Pch9aVa6vDTXnvWGJQ18mDeB1JKN7EXum7SZUlEEAZ+YJ7Xn3ORG5jfKIE1pD0L+S+0FC0hNNTo2bg9t3Gh/9oUv2tp1x9oxa9Zqbh4W7tbbb7PTTj3V3vu+99mNP/qR3XrLLTa0cKGde+4rrVQs2E0/uVlzkGeefbZddPFFAqN/9vk/0zqw5phjtP6MjY3aI488YsXpgl1xxUfsxBNP8JlPoauGDOwOHBjWCAZ7CHOoJ550ko2OjssIb/TwqB0+PKr1V87zC+ZZb0+v7vGx0VHbv3evlcooOlKKEMPQZ3j4gO3avdM68p02VZhSY3Hh0JANDPTbzqd22fjEmNZ7RqhgTwf6B8SMPvnkUx4XVvOYKpyOF8xfqJqB/XHf3n02PDzs50+AcMrWrFlj8+bNt8Mjo7bpsU3yaICVZd3r6+uzufPmau/ZtXOXzgVNPFhe+RykU7bxkY0Cv6yJMMT5fLv1zemzY9etszRrabksV35+njWVSMGurh7tOfmuvAysevu6dG/ReB05NGI33rTerv7O9+01F55ju3ftsfsfeMjOOvvldtzxJ9h3v/sv1t8/x1avPsbuv/deNVsv+vVfV8P1j/7oU7Z40WLLd+Rt+MCwwPl73/temx6fsD/7wv+2VSuX2JrVy2371q228aGH7I/+5x/ayScerya46mBrWGFy0toZ3eDeU53PWFQw8GqpEV4okHr/x650uW8TpIZnsuXvrSBVAPVng1QHqk2M15I3+p8FpFLAH8GIhjna1gVeHeDQOYv/3pTCBWI4srJNp8t43o56fRWi4cKKSW2V50YQ2RLj4yrZQKsHer35GioLXXIWKiFvIUT1SXDHlXlSKB4dk8dZYWYfKTprKi4z9Zr1Jsz6kAY+/Kjt/8lPLHfgoPVTFM/UmrIWXdHg0ivTD4ESB0/6d6E5X8S1CINhm9VxlMS4G57eGetHNaEoEUyCmD3EHIkBfkl7kfSSk6kuDv8lKsY77kh7+bvCapjTQKoAywjz155DqypJIBEyyr4C4FLgwJwCfnCSFc72ThjFYzxW5JliqOnCAWAovlypGoLuZ6NLQoku0IvshgUKFiYWfc7M+lC/DEwC0IL9UA5oyM/lGOniMRvH/Fl0dhNvC4vHVZCyKCFgSufT51M8g9XnK0D7sDMu68QMCclnkwUFpCr31KydxVnbJ8A0gNQEp81BKu8VFk/GSTJE4jVhl5mvYAYGdjc0IrzbgJrar30aR1JnUTQ/4gfuZlnKmmBf5ro3rDhds9I0kSbgf5g35EMzNl2o2mShKFdjB+N+7qLsUnMyyHkSCRsrl2xkpiqZb/+61TZ06gmWWbTQJrGIF+PMlK3fczK9Yu5Cz0Vd831lZj8I++7M21ShZNOTxOO4pX++G9fStILQR0fHZD/PJVVDpME1r6ihwHO2aNEiAQikWTB7gBtAbXRslcV8e7t1a24vo/tLJmt6XIgb0BPupjzklnZ2Wle+Q2BEM89h1hn2U40wGbS4iYcrMNywjU1Y7HuLy3Rz7YnmS7pxPeu5Kb8N85eADYopmVFwhOHYonRKzEKQwvK6cpYO4wQSYPH71TxzOVXsvGqOPvxO7lUAqiJ2kGwXSzqngE+64XxGMA0gRvo1MTmmooSuO78T8KaOr2aSGjL1oUvPJ38HpI4cHJaj+6FDh214eL/t2bNHUTTxXPN7mb2XQFNmVSnLd3Rad0+39XR3CXAxu8P1iIZCFD+S/3MOKEowpcJgKcyOxxlyGWWIcXXJNKw63weDTcPBM/1cusf9MnxgxJ7avduGD4zJXKWjs9Py+R5bOLTQli9fYQsXLVJR09HO8ZBt2xZYlbIVylWbmCbSIC2ACpPKnzE3wiBlYHBAoIzCmDU6zs5LgRKMVbhukVWV4UbISmx1Lo7zyahLOMc8J/HnNQ8dXLCjIoj7PcYW8Xr9U7uOkPtq/Wtx96UJl+xot/a+OdYxp09MKraAwFoYiIOHD9v+PftVPB53wnEqAmkQbt2yw6677nq77H2XqbjMZlI2euiA3b7+ZvuHr/6VDQx22/DwTnvdBefbGy75Nd2UvIbAYAcjBDh8u0Hd8/1w1hiZOc2fjG18eIv1zxmyiy5+C+1Q3ffbd2yx799wjd2+/iaIY3vXb73V1h67UjmZM8zKS6bPvH7R2jva5IT/fOGzs9fRjfbnv8vnBFLV34rmjM/3rHmz7D/jh58z3+n1qVPo666TA8o0s1QKN+yUPfTgZtu3f9Q+csXvK42Ar2UzOGJzL0dPF9+RqC18JrVoI7sdpGL4Nrx3t+3cscMKE5O2auUqGxoacuUcdxARXimX2MemEevo6OFxe/jRR+1Pv/AFu+DCC+1Vr3mtDS1abPfce69d+ZnP2Etf+lK77LLL7Pvf/77ddddddvLJJ9vb3/5262jP2Te+8Q17+OGH7YQTT7RLLrlEctHPfe5zdvppp9nrX/96W7Fihe3atctuuOEGu/Unt9hHP/pRO/300937Ip2Wa+x1111nD9x3v+0LruNLly2zd/yXd8g1/vb1t9stt9xie3fvkXyWdebtb3+rnXbKaTLxuf322wScqWVYP88+80x7yRlnyLjty1/9iu3as1vs6ZIlS+y888+3tWvW2Le/fbXt2bNbs7CLFi20S97wBrvgdRfYD374b/a///df2ty5xHUhix1T0/wtb3mbXXrppbZ/3377p6uush//+Mc69qjy+MAHPmCnnXa6bdz4qH3n6qv13lCFsGfAUl58yUW6Pf/+7/9etQGO54uGhuz8c19p8+fN1fv76U832PadB2zuvEF71StPtzPOOMPOOutl2s9oqN566632j//4j7Z//wG9F4wJUaScf9659tvvfbd1d3fa1q1brKu7S7XOzt17bNee/faK8863zZu32J//+Zesb06/LV6y2K655hq7/PLL7bzzzrOvf/3rtnXrVl2TFctX2Ic+9N/si1/4U1u5apV979pr7eabb7I3vvGNtnRoyL70pS/Z8ccda6eecqI9uW2b3fzjH9sff/ZKO37dsTIapKNM75z9k3ll6h2MRYk2E9FzVOqIg9QTf+mP7v1/8GkbexSQGhr7Ry0XsxDIxwglsqbudrmvF1dNINcy2zkL7ryY5nmGSf2zF8M4qURnfU9TbhSBW6tkN7qf+nHPzls2vzfMsLqj7+w7loyqhTH9WTMkrWyoLnaLRNd/pVvpx02+uYmHWVKX8zIf6k5mMZs1tgTiVfAw8eAyOEvtNSXYcaaCwgw5Z3t9xgZhmPbtt5FbfmLFxx6zeeRgNRyowabELFOfLXQ5K7JbJ1kdpIpZ05/jltPColJsJJEzSaxv9cqMVQs1sWiFAiYYDOM706kglERaDKpiZvjU3KmJORA4TRC2nLY6MtiQO5okd7GjzaqNqpWZRwNgpl0W7AASMOfaXtgLBtM9Pob5DxxIqyqOYQrk4hOKfYmNg7mGjH9gDtiwZBDkYF2GfLCzVYxRiK9xGQksm+6H4I4H0BaoQ74TIiskT2407OChQ8oj5GuygudAAalB5s3mRHEuBlUgwlm1iAYo6CkgKbYl2fU+rq4x3HIO46NUwtrTScshKdOsKcwpsl7YLYAsM4vOwqKcdvU0/xaycxM1B6Rh1lRRrQEsM5fs/x5Mf5RPEuz3FfHC/N2MlacrNj1VscJ0RXOnBKGnM20IewVUUZki9QGwUzySqetOlz4PyYaPvHuK/LRU0ip9eetYsch6Vy237IK5NtPbbTMdHcZ8W3SR5raFvcumcAiEDataoVwSEE4DjHLtkkfiWKr5k1zWOrtg0xo2cviQusvIfFPkWwYlAuw5oCfXlrPFS5ZIGsSmGA2LmLUkdJxsUGbfYOJ7uvKaD4FN46ahw5rLpi2XcTOD3u4uzYoooxQ5leaSfD6V5olyTmG1cCdU1I+zk9EbzZUVDQFyyawDaHUFgIPSuHRFGWs0/XKjL17XWVNkSrDmGsN1j5+mS6AYLQEclyj7+uVAVLJgfYQoGgLe9fz5jBXAx8HZtNgBsbkhg5Znh/fOfCbsJiCL90/YOW6UmCTpOgTwR8OGDndXV96ZaphsZlZhWMusLUjIJ2x0bMz27h+2vfv2KWeVwmp8dFTsr+YqCwUx4GxuLnn2YHtAAoUEYKada8S1yrpJB+dT8Qya33W2H7lzBKdR7h8lxB4pBeD23FbMmiQZR0GCNDdVt56+OTIPGVqy2JYsGrJ5g0TP5KUeyCO9w2iEpgWux8WijU5M2VSRWCdUDDmbP7TYhhYvlTIFB2PkXsyMZeg+NepyggTka7Y4gMx4LgGUkTlVA6IlQ0/XuOlv4EqkVuAUTcM8X7amQg52g/ce51kjSA1C28DjuymfzOvYGnCX53oO9FuG6IoUM2Gm+azde/Zp1mrv3t12/qvPF/hG+bDliW127bXX2Qf+6+W2ePEiNdj27n3K7rzzVrv1lh/Yr130Gntk4/22YuUiO/eVL5fpGBtXtVKQaYtc08WSP18oGBr0mtUjt7dmd931oLW199kFF7xBgIXG1dZtj9u/ff9au/e+O21gsMve997ftCVLF6iJCAusDF2as+FZnp2BfH61IDnYAl3P8vGsILXJQPyiQKqvFf8ZPxykzirl1NASm9pS/zUAO2mrVBp2z08fsu3b99rl7/+IGz0SX5dg/IF6pqG9zOtJ+kXROKloB/fsljlhvVSy7/3Ld+2fv/NdeXH8+mvPFbhiTVBTSKZtjE54k0wNMsXO1OzRTZvt9z72MZs7f74tHFqs2uTAyIhqn3f+1jvt9DPOsK9+5St2w/e/r/GGtWvXaI/ZuvUJW7hgob3+wgvsZS97qUzaPvnJT9p5555rF198sS1fvlwg9bprvycwdsUVV9hZZ52lNbBYKNjY4VH73J/8idaZl515pmXa2jQbu+7442zhgkX23e9+R01AABXP3te+9jUZH37w8ssFGq+66io77dRT7A0XX2wbNmzQmrF61SpbtmyZmMDPf+ELtnzlcjvnnFfYylUrtZ4/8MADAolEkd151x1q5v3WO9+pf//rv/kbu+B1r7U1a9fY9m3b7N5777WzX/5yu/TSN9rOJ3faDddfr1rvzW96s2167DH71je/Zb/xG7+h93nTzbfYbevvsj++8pMaW/urv/2Kmsq/dsFrdCzf+Ker7Dd+4zetK5+3xx59RJnw73//ZdqXb7zpRrvnnnts2fKl9ta3vskWzJtvuQ6MDtu13v7gBz+wv/3bv7N5CxbYu9/5Ltv02GZbv/4OW7RwgX3gA5dZb3fe2uf0eAyRJWTweejQmI1PTtm3vv3P9sCDD9vpp79EJnjf/Na37EMf+pCdcsqpAqH33XufdXd367z95V/9tf3+H3zczjzrbFu//na79ppr7LSTT7ZLL73EvvqVL9vmTY9qT+1sy8lM8CNX/I4tHVqkZgnZ67g/A1SpW7j18Tmozfi4lG8Ds3e/jJPWvAA5qTCpjz4WDETj89eyXgeAKfY0+BgIP0WQevRogtiB1hUnGiklzE4648UBqWVA6oG9Pxekercs1FsBWMQ3ojccAfhRbzhetMisxtc4uuvQKt2NgDOKR0I0+tM6FU6VtEjwAI1hdiqC1KM3FRcuBRAc56HiMavQcFDJoim2rW42h87RdMFKD9xnBzbcbXPGxqyjXpE8TRGpUX6sCBmAWbDHjxs7ALV1n9HvFc0WXJf4/rROcbVE8V61wkTZStMUrMwUsBnIczYk2CIvgMlBBub5pirVKb55/wp/T1qZPC25rM1Ytj0jqW+ZXEBF27hDHcypXNHAlZigpHyWM15PQBpgoFhwi/QOhtcD+yEQK8Mrv6qAJs63eqnBdRfQJElyNEkBSAeJZGSz5Y6mn4suvfBozmbxOsVy0Q6NHrYihXKK8+BFG9mvmrXltGuOw40MvNCLZ4tme4iNQc4okJq0LMAs2E1xNgGkdGtzFEPEyiDr1Z85JyKg3RApOPRymVPKCnaJL5+wPDQj3ByLWio0JZB885wjtQPsNNwpVw0HbJ9rDZupECBesanJohWnkcbQC/CMuUSKDFQMCXxmlUKXmUQ6etWG2+vXGjV19BLMZLflbILitq/buteusp5jVlijJ2+jyKdyWTExbflOz65F9kPTBXWA2CPvhFfqNSsi+ZSBTUbzpdybkjZSvKaS6oAiB2IuUOAI+TSB4A0Y32kBBXLVkAMBQmBWkRFifMC8rOz8FYJetkqRgGyzJUNDNn/uoMf1WMO6852W7+yQGy2gJ7KIXGeVb9x7dDhbaiWOUYV1cPCWukGa6GBWFppdrUy7ml8BrEY3RElym4xYjM/SL3QVQFB4+O9zRQbHx5eVjyoQ7LJPPRdhplPLhWSgnvXJuYPZq5aJIUJi6jErZH9itY+yAEn12PiYy0stKZDKTJQb8XmHF6aaIkUOxI0ZsdNIppi5jMZAXAflVYdIGQwkCiUA3YSNHHKAihPwwQMHbGTkkLsET03LcRhVB+dIuZyBaVYUDfLvbErmJqgtJKlHBo+7dzvmS1U1UmIGbKxExRrTrChjEOVREQLpSJqjyZs1LNfebouWLLQVq1ZKXkc3va+nWyCT5lOe6KCubuvJd2nt4vmYmJq2w2MTVizhWs3DmrV5CxfZoiXL1PQrFMsqRufOHdAIBjJZKUdQIUiu7DJe7tHoVOyxCMWn/bvPFrd8BOl93PN8jtrvh/i6iqsJbC1f6zq8zQF9TAAI40ESWLCec6+3t1tbb6+19/ZYQxE0NELTuo+miyWblMnXlM1bME/NocJ00TZv3mrXXHNtAKkLdU0mxg/bo48+aNddd7W9/tdebQ88sMHWrFlpr3zF2VrjWEd9zITcRGbpXWH0fD9cWEJT1Gx6qm633XqPpdNd9roLLrFUEvlc1bZs2Wzf/Zdv2hNPbLTTzzjB3vLmi62nt8NymZSag2oI1V0pEWNofhGSXwepz/4Onw2kRpyrteXZMe+z/0J/WJ7j973A3xaTZ5qw9JlBaiKZkyIId1/mUt9/2YcVQdOYQUWBoz/qg1ksrnIsMKlE0BzcvVv7MX/+1j9dZd+46p/kGXDRha+zt73tbco7BqQix3d1FqoMn3VUbmmhZBsf2WSfuvJKW7p8hR134onW29dve/bttwce/P/Yew8wu8/q2nufPr1qNKPei2XLFRvZFDcgMZhiWgr1JiRPrgkXw5OEm0YukO+5uV8+QkuFJLQE2yQhJpTgXrCxjW3JMpZtuUhWG2k0ml5OP+fLb+33PXMkDDjEJU+uRSaSp5z5n3953732Wnut+23Dpk325je/RaDl9jvu0Az8GaefJrbw4YcessnxY3b61q32yle+UizhH37sY/r3qy+5RHPwBw8csGu+9s8CgTCyMLNqlOELMDdvV1xxhZ26dau9/o2X2Yo1a2x4ZMQGBhfbzvsfsC988Qu2csVKe/c73yF287rrrrd/+sev2jve8XapXP71O9faO9/2i3bZ619nw8PDPv/Z0qoGIjXRR/7wY7Zy1QpnA1etsp0P7LTbbr1Vx47J3s4HHpSZ0+W/9isCvR/+yP9jmzausbVrVmk/PnLkiF100UX22te+zh7Y+YB95zvX6jje9a53i1X+y7/6G/sf73uvnXbaVrvxppvsn/7pn+3iCy9UXNfNt9xqQ0OD9pLzzrUHH/yB3X777QLL7a2tdnTkiC3q67Errni/FDhfu+ZrdtNNN9gpp2yxy997uUymylVkYq74QWr92b/6rBpkZ515lhqnyKSZJX3XO95uXR0tGp+iWUpjAXXe/gPD9ndf+YpNTE7bOdvOtdNPP8t2737U/vKvPmu/+Vu/Zeecc4597Wtfs+/ffbcaDaeeeqp94lOftCt+80P24m3n2s0332L/cs01du6Lz7HBxYvs29/6pm3euMG2nnySDR88YDdff729732/ZueccZa1t1J/EbFDkwzz0jDCpvsX9U9gMZtAaqazx7o2P/sg9f7fAaQ+EsxD3ePkuFZRZE8l8wVku8rh6YPUIDdleTntnLPt//vbv36OVxoPNB4bPewSGPxL5wAAIABJREFUywaKDE6uwdTk+D24MYzaWD9jLqp3wo6nvuNmHVnU4wBp01yo5HIi8xZmGzQH1lioY/5p4KfdgaMhn/Ph/WCsFN17A4D043dzHb1e87rfaBxEae4CiMzgLJlIWzdF+OGDdvi7t1j28Sesu0xRHaSdYWaNgiFiTzGJ4X8qZr2a9D+uVQ3A1AfF6xVYn5oxZ5bP496LixtmL84O040EmIqOQ9KccJtuZJ2RQWXOEZCKBKHAMDqmT8GCvKWjRYVGsewD/HRVACSanWJeTrOazpQoIqJhkJTWvynOKDZhTekiCTAAykOMhObYmNGLpn4iiilYfQOKH2IZoturACuMqoM4l/zA/i64LwOUJmcnbRrmEBSWhlF2kKrqUmjRpTW45iFZBdw0Mk0Bpch2+TuRlJU9XVkcfOF5FC0T5bxkAuLKq6xTnz1tsKZpj5uRC3DoQ3jm4ILE102xQPvNIDUoC5jF0oxt2tJx9pT8OCTW82UrziPr9g9mjmla6JrXKBCZR4RV43NIcxOWUMxP3mYKszZXLDhoz2asnExboSVrxZ5Oa1mz3HpO3mSZocU2n0zYBHEa9bq1dHZYV0+3CvBojQ+7Q9Gs7DjYUILOJaOiSVF3R1nyURvxMkjuCmpM8DcsiBo7MvqpCNxworDg59qwIfKHwgG5L+Y3y5YtFdCbn52RkcH87KQNDgzYyVs22dCiRXLqhZlzcy6YXObSSjoGGEU2YkWSiF2hWeIyllK5KOAU2VTPYluIrnCXX4x6wqrQvAYFoOqg1ucJ49qhFSR8r69xfgv6uhZiVpIuP/aYjLBdiJnzmALJeAMY02ypjL2q2nxpBHHM2WyLwCkNHn4BfwMUOM8eKzOj84DsGdktMjHuS16PxgFzO7ClcolkbqivV7NKfJ8vpW79D6gFFAskl0pybobBpLjCIfHosTHJr/bt329HRkbEcPL6rBl6VoOpGu+/JeOKA40DqFviSoMsbtOlsmfhScQdbVZ87da8bpNpnOfLuus4v4XZ5xWrV9j6jRtscGhQQI+1iCK0ndnrSkU5doD2pUNLbHBRv9YBQNvk9Kwk06yVjED0L15iK1ev1XrDuezu7tVMKmoYGj7ex6hbMQ84c6OjGBvDdY95p55Z6PeCjxL4vLQY5CbPBb7HnTSdWY//hj2VM2iIhtCM99Hdes1o6iUliO5P1niajmYpJNa9vdba3WM1jGK03cFc07jztViO1mpZJmxmZs5+8IOH7Fvf/LZd/muX29IlPpNarZbs4MG9duVXPm+XvPoiu+22G+ykkzbYRRe93MrsaxlGGDLKb/YxUtbsYFLYtI3FXbL577i1nvi1oAF199AEssaK/eu3b7SZmbKd95IL1axjX9i3f4/dcvO1Vqnm7fWvv8TOftHpVq3n1aTiedWMOkyq+sEL8W+N1lGQSDcUEWGr/3HHqLLBy4On8Sfc9D/qOxtMqh9jPK7jzstPcYzx+ONhLrTKmqweGu2zxoRTqHoWjuMpj6fp5xqv33SM8bQ0/87jQhiD7k0Vz1MwqVxvlGC3336P7Xxgt7338isEUnH4DW0Zv9lDI99BKiNbFQHToweQ+yasUszbzu3bbfs937dSPm+nnrLVzjzzTBmnaVyJeVX2dSUBuIkl7xy27d7tO+wTn/qMnfZv7NrLz7/Qlq1YYfv2H7Svf+Mb9ujjT9hv//bv2M6dO+x+QOuGjXbJz/6M9hhA6vXXfsd6uzrt597yFj3zH/3IR+wVF7/CLnn1JbZq5So7dPCgXX3VVbZz504xeEhLOSU03MjjBqQiIb70da+1gSVLbM+BA5olhem86qqrbemSJfa2X/wF6+ntsW9+45v2rW98w972tl/UGM21111nb3rDG+zNb3qj7d+/T/uq5kAHBmzk6FH7Xx/9qK3bsNYu+dlLrK+/3+6443bJli+++GI5u99z7w5buXKF/fIvvdsOHx62//PHn7Bzzj5TslakyxwzM6fvfve77ZZbbhPbiYT5rW99q33ve3fapz755/br7/vvduGF58tU6nOf+2sx1yeffJJ973t32YoVy2zbtm0yJNq9+xH7hV/4Re3JGPMtXtRnl156qRqo//KNr9sNN1xvp5xysr331y9Xc1q1Ahm2gNTrr7e//tzfyJWdYz948JAMjtasWmX/7V3vsFUrllqJPHBMozBO2vWI3XDjzbbroYft/Isusm3bzrPBoaX2vTvvsj/90z+zt7/97fayl73MvvrVr8q1l7njlatW2h989KP23vd/wDZs3iyQ+v277rQ3vuENdmD/Prvlphvtbb/w8/aKiy6wu+/CbO7/tfe991fskle90gb6eoOhkq/77JFSOtVDmojkvscvCoDU7pNOfxpryn/sW+7HOKmJSVXV0cBtwSQpzKHS+nc21X6U3DdIXk44pgjeni+QWioWbPzYkeNnUUOe0/Ey31DjNLGlEfC5KdTxHb9mFjWanjQzqM1g1Tf9EFURJMJOlC50BWJhFE+ffr4BUgOUbQLI8euNGdZgFe1aKt9B4uakTwkkuX23a7cBPEmBmY5qxbpLBZu6926bv+f71pOfsxZDAufsghs6uczNgxwDUIl6wOj6G1GsglNTVi+bVYoVK83j5IYbpP9drmC+ATsZ5k6rLu0lvROm1t14IeFC9isSY4o7FkfMjwJI5XtaWl2ahxkOIBXnTEnaNMNHERJsEpV1GuZzw5xOisFwJFrMmBU9048FRk5ygc1qSCeZuxWCi4Uoe8XC/J22jBg/ETLzQpqtNnRNPgHkXMCpTWdscsImZqesSGFIAYjlO75Y4bUkr8bchw5jJmstMMHiHzF3iuDULCfXXv9vQCpTMHw4g8rsqYNQ/fZE1edOA0h1A2EKUXfvBYy6cy8bYXCnhT2l089115hx6KxFFg/Zs65dxkhitWpSs6eluaIVZouWny8pGo5ZY2aOuTc0W4xBjwp3v+YSbNTxSmQTLNrE7KTNYVJDHlg6ZfPcAz0d1rFxvfVt3WzJ5UOaQc0jLZQLL66YzJR0COB4ZmXdw8AlUw9RPjQ/1Hwh7qZkM9OzamZQWMO+V+sOuDCqUDZkoajP8Yf/povL7CAbKqCCRR1mj/sHpo7ndtnyZZL85jF+SCVtenJczNa2s88So8o7xplWMtZC0VB8yPE2Wvlns9bb3SMpFU0T5nF55lnPAEdeELv5kRQSwQ0cgKc5S2TqwqLHjyTEHEb/vLtwx/UrMmKxEReLeLmsaraXu8/Z3ci08p9sxpqJVfHiTrFq/CimJpjeKH+1VaADIDQ3RxPAQStgHyMLGkvk6B07NqrXhEFs72wTQ8azzGtrJrRSsakp5NVTurb8PI6VmGko2gD2kDWiVJK8W+oGjNQUE1QTWD02PmEHDh1WBimmRUhkCbeHJYexhSnnd/J6zG8BJKYnJ2SYpKgdpM1SHDDOUFeEUTRwiGt4dPVm3liy7mxO13G+ULB8qWh9A322+eTNipcRoCeCoVTyxoTMm2Ysk0zLRXNw0YBmi5YMDui45rhnGDOo4nZZsZ7+AVu/YbNllJc3b11d3YqfYU6SfFSutZzIg2gItpNCld8nII6btZ475m39PDfPLUcg2zzPFccWNIISoobk9BmM4eLsWsfEk7oXAV5uvuUqFUUxcP/wOTJ8MRP5NwOQOnEU7AchcFlElEDrQoMP46Tdux+3Hdt32Gtf81obAMBnaULWbOToQbvqK1/QLCo5qRs3rraLLz5fMUDuTB4jMBb8JzQje2LtEiLYZFgfvub7aDB+av5cUNAwvjAzk7cbbrjV9u87bIODyyTJxCBvYnLcpqeO2coVS+2ii8+3oaEBy+entb6rvEBqTTNYD260QVz4JT/NMf67SsSnBWS9mFDawInn7ITzEn+3cNkJ3/9U5/Enff9T/s5GbfPD1+QnfX/zBW8+RhEKqnniCQkqtAaHEyoqTAC1n2Xse3fcZw88sNt+/dc/wE4sdRjgVQZMii7zPVM/yV5C8y4PSN3ncl9y64tFK87PaQQBxg6FSDD6dRsSflOW3NNZgVXGEianZuyue++1T3/mz23d+g0Cqv2LFsspfMf9O+3hR3bb7/7u74pJvfvuu2zjhg12wfnnqw4cHTlq37/rLhvo77M3v+kyvd3/9eEP2wUXXGCXXHKJrV+3Tt/z+c9/3rZv327vv+IKe/E5Z+u8sLdNz0zbJ/7kE1o7Nm7eZMlsxh7ds0cxWaecfIpdd/11ajqesvUUmQ1df+0NckR/y1verLXtW99CftxlF11wgT3xxBPaW2EEzz33XIHM3/v937VTtm7V8VCT3XLrLZqPhQlljUIizOdxMEYN86Uv/5297GUvtdNOO80OHz6sWVD8Il732tfa9dffKBUO7/3888+3O+64wz71yT+1d737nWJLd2zfbldddZV+9xlnnGH/8A//INaVuVEY3HvvuVfgEF8A5mmZRz1v27ky0fvX73zbbr75Jtu4aaP98i/9NxnUcU6051QqduONN9oXv/glW7Jshb3rHe+whx562G65+Rbr7+u3X33Pe2zDujUaT+PuQJb8L9/4hn31q/9og4NLBP7JLV+0aEDN76//y9dlPLV+/XrFBWEadeFFF2of/JNPftK2nnmGtbS22ZNPPqnr9M63v82eeOwxHePWLVvEpu7dw0zqLfYr73mnZmsZRcKwS+uymeZ9W9s7RJygMHIShnoh1H0o9boAqWf8u5aXn+abd/zPj8rdN1qcuAeOY039X5PMN1SQzuedGEHTePh+OCW1AQ4l9/38cx9BE0FqLMS0gcac1LhKxdmryGs2A9LmEdUT9c3hjUfmQReyOWsl7i8CkM6CSibXNDvqQDhe/LAo6mbwVSlK9dRtjEwqG1goSpvnJuK2FhsDzYu+JtLY5FWluL13ChYLu+1yyQYYXXryCZv47u2WHRm21sqcpWswk8g8KcrCDeGrbBNbGxZsH1L03YjFGTddsaZkZZVkzU+jGFvrKtli/FumRgkBMz6P3JMc1BoFT2CG8egGoJYCEPFIGcCqhj7kYIaWHjkMfXYyngCAhBrDdPLweq5s1d1uw0wnX5OpCbEBMHdYogd3Vxm4KL7FpbnK5hJA8+42LIhf6whSQ4ZmaPi7ZDCAe0XkuAyYaBxqWySsAOPRiXGbyc/L/En3EHLXMHvIvAmGMpxdDHTaczlrx+IdOS8zcYBRWFLJej3/VLEx+iBOxkGqpL0pWFIO3y3wRdCGc+Ezt1xcl/Z6whB/I28KzGlgV0Oopzs8R2stIdqM1RO+MQugKl6mZPnZghXnyZOE2QssefD4dHMsl1YKoAdnYqTsvA8Ku6nCrE3XyjaBmy73fHenda1bY/2nnmTt61dbsavDpq1mebF3IRszNBraWtuUsYnEGwkvMnAxXaGR4NEnJtYOIwPF06hJ4AHWdEAlLyWqo4yLrD+7bHTcawAuzGz4vmhkAVilu9zV0SG5JXM73Jt9Pd1iVNmozzh9q+Scc9MzNjk5rkwzlzh7XinsFqcEFo17l/mWJUND2oyVC4cKIJMS4GhI0GFT5erMOcaYw2WyFLqAbwejsbByhq/BP/C1wJC5+ZGD8ajx8BloX5+Qcse1XuqS0AXzhhDnj/krnytmRpdzBauJqREzm2zczP9SQMzNzut68PmBRQOS7vLcsU6NHTumD95zW0er5J28NveE4m1qNeWkuist7Fhaczlt7S2SYHNd2Mw0owrgAgxj3CFZ8axNzc7Z2MSUjY5P6G+My5Dh0twCnA4fOWxHDh8W0MaBcf36tdbZ1m6PPPKQjYyMqonDWkZDh5/BnKivt98LyAIztDNa05mXpWDgm+VtzZiCpFQVy+Ry1ruozwaXDFkX+X484x3tMg2pcCxyqMTALOs9oWrVulpbbMOaVWIVAHCwvvli2WZm89bd129bTt5qbe2dOv80ajATqtbKKuBgzWF9AYn84XxzD0c33mgQFWXKXE+5nwcnYM4lAJWf0XMSjKtiQyPKfrUvhWZqjILoK4xo7VV0g/IDpTXXuEaJ9Z87LAdI7bOugUGBVlQz7FPevHUlAbuXs+QVNRNoLnFcFPQ8U1wHVufh4f32D1f/vb30ZdvszjtvsY2b1tiFF75U6yDrWk0s6gkmipFda9qCo7lT8996NiIYC3/Hz/lWnlZhvn//QbFZY+PjrtwJ5iSrVq+0NatXWxfu3Z3teocxc5hj4nnT64XjiDLdH/U7f9Ix/jSF4dP5madzPE91ruLP/bjzeOL5jsfzXP3OWH41ihxdBPbDpkZGyEmt1VC6pO3OO++zHzz4mF3+398vd1+UQgnF07j8MA6UuXGSJwYwBnLkwF5Lc38zI886LmNM/1DkWFDbxeY2tRcNPLK8WRPJef7BQ4/YX/zlZ5VmkM2x9rmrMOsnYIbZVkyKbr7pRjU5maukecUavmRwUGZFZ7/oRVqvP/3pT4s9PO/cc3WfojLCcOiR3bvt7W9/m5155hm6OdnrcOu99bZbBfhozpJG0NnTY5dceqlt2bJF85J33nWn1lLPRU3Zq37mlXIIZs9gZvTa666VXwR13NatWyUnZkYUOfDH/+SPbe2aNfbKV71K/gNIbmEYaUAjRR4PXh5E7GzcuMH+8Z++pltlYLFnubLe875YRO67915bs2q1veY1r9FMK6ZO//QP/2hvetObbHBosdhSmOX/9ZGP6Gf//st/p+fyIgBgOi3DIsZ/WC8X9ffbthe/2C752Z/VXnDDjdfbHd+7w1avWS0A3ionZ99i2UN4n/98zddt75OH7EVnnm7TszOKWjvz9DPsLW95q+XSGeseHLL89Izdc9dddt1119n2HTusWKxad1eH9pXTTjtdAB5JNrJpRlcwYULOfO6527Qv3n7H7Xbr7bfZ6Ngx1QwveclLNF+MSutb3/qmzgF1xuKBRbZq+Qq77I2X2aqVKzX2QzavGpV1r3FwMVagV4X70HGITw157ZuGSd1y1tNZKv5D37PjQ4DUh/zZ45zqcVoYR3LCzc0ejwOp5590SlzKGyDUr0mTpDYCtADAnk+QOjE2ctymtABSwwboVVkAFlHi1vR39Ak9wTSieXNqMBZNc6QOiP2PeKxwgeO8YkPuG15XHelwwn2jClpSGfa4sy4/I3aTha3R+dRW7gvh8YTvQlEpMBBMV+X469l+EtmWi9afrFvb5JjN3bfdZh56wNrmJ609wRymz3gBPllkJO0NRk5+swSDHBZt1t5y3apFJIxVK8yXbb7gEk/vOAJQU1axtJWQwwqcmrOHAaRK2sn5oDgGRJKNZQkxZcz1KEMzSDf5m6KH46FYEVhIe0YYgddkD3q2FkZQVRVJMv0VpnSgHhsBgBZeg2MEIPI1NQUEiv1EAzb5l6IzwnzqiQy4XGDj14K8T7g9vC/ANYUzLM/E9KTkrI2hXplm0E1PaQPQnBugC2fedNracIBNJa0VCR3SXljSwJoqZgagwswpUkQcezFEgjkwAqk9IkpOvXIsdhMeZ54oiMkWcwMkx5EOUDWXHBYGHxKMxV2wPdb1RxrSarWSWSlfsjwM6lzZSoWqGNRkPYaae+6WF59h4w4Saf+sd68VIo6kr1a2w/kZO1LMW6G9zRZt3mCLt5xk6eVDVupqs0Iua+VMSg0LyUsxrwqzhcg/YdgxnGGWFJaVWVR+S+xwUhSKcSMuJsT40D3k2LiH2BAAHMi2+SMwWSh4likFt3LUMt4IqdW0cYhFHRyUWy/30KJFfdbX223TU5Oad161YplAFcCBpgjvG7BFVxpXPWSYmuUslbQpdrV32OaNG7VJa02oVSVfnZ6c1PPAHUlXWTLhbFbxNUhlqyWPOXCCJsytBkfg41UefC0YJwWzpQV9YDBHCs4JUh40DPJ8NprfH81z5OqcYJ533kZHj3nhkkzasqXLVFjQwKMhgHMiBj9sDRjgMCdFMDnFE3LWEo6uo6O6LulcRmoJIoncT8abBZHtY0Mtlgv6fCZH7MqAGETuYcmQWVOD2dSh4cM2OjZuM/MFm57L66NMBJZMzxzIk9c3NoEU+IgKNGZeX/rS89TsuO6G62zvE3vFipC7h1y3q6PLFg8tVnebZgbFFfO1nIve3h6ZL3EtMcqisYAMGddgZMrInlvaWq2js8vPj5lka4DJ/v5F1tfXLzdo7rkZQP/kmK1btVyFJ8UoDRLmT8cnpq2vf8BOP/NF1t3dIya7ra1D54JdYXoap0sXIyMH575FBUBDhPPH15rBZ5T8SoGgc1LUB9eS76P45fMRqHJfsnZG2W9skvI5vmdRZVzzvJk0jRRvlnExuc8BqWVlK7daS3efdQNSkf7TGA2ZvO48yUJEweRIId4DvD5z+LkWGlL4A1Ts8PB++2oDpN5qGzetbgKp+CCw1vkz8XQMhZ5OlUWzgtgGrjev6xmyBf0oxR/NGA5c60etpvU9fi7WDrHpo739qTbyp3MgL3zPM3QGWN1CseC7f1CiBXFyqGccpGbszrsAqY/a5b8GSEX1grYpKMq0r7N1Bi+KhnFSwQ7v32sZmhiYPar+8wYO/+Ye13rnv93X/4RpDlJRXIWigAOrPIqQzp5eqZQwaKPGGFi0WLXLujVrbM+eJ+zI4WG/7xQHgxzZ1EBk7SLujOf10UcfVdwLazEziuwfTzz+uO5p1hNYQhpe7ljfIYOmifFjHkHD+EV/v5hUnktyVzEe5H2wdrDerFu3Tn+zRzAmQzOTr8k0r8PjwPg3r8fPjo+PWW93t9YrZnPZVzgnrJ3yHJif19qJE/KOnffrPbEGokgAIC5dulSNOVRLNGAxcGKv4TkEPPJzAGSUOdQdAD/WR94zdSPngnPGfjB6bETmlIBUzoW7mLsDPfLmzt5uW7Vujc1NTlpnV4fOHeMmNKoOHjooE7juLj827Q89vWrQzs3kJTPmHPOeicmhQR6VLJxL9n+d/1RKcmH5JYR1nKYlIzMTY8fs8MhhFbidXV3W10OkWofWfF4X1VaMVeN9rNuwTuNZc7MzAqr4ILAGcd5oDMvhV3Fj7jHh9yNrb90yXb3WddKZz9Cz9qNfZueHPmbjgNRAskXw703GMLbZCNZzua9gkIPUBW2IfuA/MUidHB/xAw9d5FhoSQ4YFIy+GIR8zzB7GjdbF39EV97jT2hcPCKolAys6Y+TDfxsyA9sYlHFruk8ernnhcQC1G+YHQSQCkg4EaT6MQZJH0xf+N2NY48d2TicAkupjFN/rbQlLY25Ra1iPeWCVfc8bse232XZkUPWBerQB/Isj09xLWicceGmAOglBU5rhapVC1UrzpUVK1NE2svcoU9SyggJo49ykPPKHIlIA1ld+0JOxqmPtSali+c49T045nK+wsypu53izuuGRlw95ZvCVkjySJaYM6J18jvrziAq21PXRHeEn/swKyyWRoRpjM6J86b+ewGbDRacIjiM4Lo0yOXbjQZEMEqKGTbkcsIcVumEVqs2l4fVmdJiCYMsAImlvSJg0taSzUj2h+NbGjdmnGeR8CpKJmltxKdkAK0JfY65uZZMWoVgTsYuNSPBJQUANWTMzGKFRpSkv56XmUjzsONwKTTpsiTJe9nvFthj8e9hKD3KxfWCXHvcmYuefTqPOdJ8ySr4BtS4P8j5jB1lB7Za8OJ8pCTQHsmi7FiuSzplpVTKxqsl2z83ZVPM6K1dbUtPPcVyS4cs39Zi87i50oBIO7tNEcwFwQAJJgoQ2dHhUSIwjxSQcl4OeaKYycQoDmZCYRcx9QG0JFMZSY/If4PZiqxLlJqKhQ65YpFtooifmpy0Rb19tmHVKskZ2cT6+noEYo8dG9FmsaifOVY63eWGggJwy88DShzAzglgkcvGagBIpTPK6xAqPjE1aVMTDlLptgOOAFE0NciGWza0RN1ZDCXpLsr5N9z0MVOXu78BMnT7+pKuXpHzO1JZ6DEJIJWNTSt9w+7PgU/DlRxjsyCnJRvvyMgRgTI64zDLzrgmFAsDSOX9jB49pve6eGBQsl2eYZ7b2ekZZcbx6wCDbOqxceQh7r7mwaiRkcfffC/sYT8zqq0tWqr0vhJJOzg8bA/vflQGZZidTc/mbWySWeKUwtoBF3wvmzjggr8dUGbV+QfIfuNb37J9yKgSCbnuwoKuXb3GWtuZU5rU8wzzzvnmvXE/u3MuLuZITdOSMJPFCtNPgcjv5b0Q+M7P0mSjiBpaskSxNRQXKujGx21keL+tXrnMTjn5ZDG0vCYgf+ToqHV0dtvZ52yTqyb3OTmKvA7jC7NzM9795r7DGZTjRw6fTKoY5N7jnFMc8n0xXibuIbxeI+Q+QyOkTYVmM3vKa0SQGmdY+TofvcWjlmZNIvqLLYRVFEk9zRjMRdgbMznLdf0okErjzu9JOvsyr5IhTTAZosDXmIIGh+3IEeS+XwpM6o8BqU/ZVv/p6i72EPYnXxfCaE9QVSn6Bxdr1pyQO9u8b8f5Qh8V9/PvKp8X/jx/Z+DfC1LvdSb1KUCq5ox1NZ2EUOdWETQLIDVRrahKcpO8qmJqFkCqGy/6H8aWfBZcWyWqr3TWjo1NKDeeWiJKgxl94tlVNnWxoCqT/GQMyGDoeDb5GuuCgGQwU9M9WPFmVksuqxEMGm38t+LPQjYyNRgNXF5D0X98D4qvDn9t1j7AE3uTzCUDuPWaLOwbCR+5iW8vYgntxxwDNY08K7wRNjU1rfWHZq58B3RcZNW2qfHL/s7oSDSZEzgm/ivLnu7eIyhXWBcnpyYWmEHGOtratO7H9QvgxnHwszhvk+uK63xcJ/n91AL4lxRLBUvlspZrb7XpY6NKCOB55j17UxinXJqrMJatlmbdp1dXLFsLmbfRdR1QGJRPaqLj8xAagDqX6bT8Hdg7vB5xTwrSH2QC19AghiZcjIlzdBnGhJKWbW21LAqz+YKa5aypgHH2LqTcMm4L7vuqaTk+vRf3dEl3YJz0XIDUP1ROqpfrMQM0TDSeAFJ5Dw6IYb/aAAAgAElEQVRSE/8+kOrgMOHuvs+D3JeQ7AhSI6/pTBrwamEbaAapDYAXWODIGDSwTdPK+ZNAquS/QkEOdSO+8zkpl/7KcCeQpvGlo6rW16UQFB+ceaMWqHHNgrwqtBYamm33M4q/MQBZ1kiYAG5oOnfMAJI3SJcJADc+YvO7dlrpkV3WOjNpGYKnq7huUl24eVEEKQmOi/W2WLNKvmylubJV8lUrFXgYcfdMKUqAqBaMMGBN6bZVZLLjc7owZkh5mREEjPIgI1sRYxe+z5nLmDPr9D63Yg3n11LJu3Q5HIRrkvlK6gvQA6C4U0GQPzpg03kJILVx3hWnQpfQFxQMUvz6xLklN0VSzmGIhsEsCHMnN0tinQndTxddBndeB7eAb0AqwI6FHfBDtwxQJedhznACI6S0ZRI48ZJ1mrIUIJWNoF7Vv7PESYhZTemjJZ20tiw5jzlra81aLpsSOE2nAeWwQ7AGZlmYVLmTuh+TswjNrGlVkmYHqcHDKmB1vT89xzQkwvUPDHoNt9BC3QozZY8WAqBC8BnsKSYPzq75PINfU88XbnRPXFLuA5B+btkQ6jUbqRRtpjVj6RXLrGfzBsssGbLZdNLmOJ+4NGdpYvjiJbZQlLXLodh4OzsAH1ldH59JdJMXQA5Fsm8CLr3m6x5XxOvhODtnw8OHBBjZVCNzxDvTpsWGXfPGB+DQZbV1W796jS1BZlkuaSMEdPLaY2PHtNFr/jKHK7TPlAJgYGx5ve6eXm2SAGQA1szMtDak1atWyWSB1z88PCymDrCRF8OV1/MO6KGQZ+ZxxbJltmJoqbWTe8l9GJx/3YHX50fjiAGbLD/vbKhLWHm6kIkidVDxH7qTPHmaaQ3GY2rZhOuoBkMNpggH75LNzgeQPzNlK1as0Pvm52H46DpPTc7o+USSdWx0VFmguBRy/9PFp8Ch88+xt7W36fyj/gCoKiM1GJDxfvLFeRUgsAuAw86eLuvr71WDAtOryZlZ2/XIbskv29rape4YPnLUjo6OaTPuXzRgvT196qjLSEeGQazbVRnadDN7XCrbd++4XW6XrAHr1qyzlatXytSI68HsFtLjyBhwvO7uS0xM1RKZjLV1dok1FruvyChVMbrmFGrcF8uWLbdlS5fqfhAAD2ZSBw/st7nZKTv5pI22aeNGy7W0qjBE2nt4+IhMhs560Tm2efNJetZYy2CUYSbEJgcvNq5ZZN45RphUPrjHKdI4f/yJ7Hjov+lnIsPaFvJj1b8I9xTNtsiYRNMkl4jVrDuP3C/GWymFV41DrfU4H6DqSecs29EjJpX59jpjHk0eDHKWNu5fZ7zj+I5+p4pmN0FipToyctCu/PsvPqcgVdt0GMfxRlBUYkXA6msP50ZFutbA4FoQ5Pa+F/k5ewGkPn/w1H/zMw9SfRab21j29jLLEZPK3kVut6gMBxN83ef8QyZ2IDI4KtZIV3jxUEMesMfQYMVPQU6WWqPI3MWpVmBRUXPEwdXEQHZ2tqsZJ7fgLOZ07O11rY/MXProScayeD7g+k19Ipk/YzUozrypLPpFUvyYKIv5z6xAkwwoQyapA62amqhyYafxTiNPCgkHqsz6x7WHSDHWFHwGUJawz9BIA1ChtmENiAoENYCqFYHRBngPMVrsuRyLFHAoMmTWlxLAjXt4Y7SOMQw58vvfPi5T1R4OuKSW1LoT1DzUMjRQiaOBUSUiMNuas/zsjMZLHDCG+MhwvVxt5ISMwJ5Uc61WluLQ32dsiuv6hv017rN8je+L3gBSXbDvMxrG6FaW91YM1xww2iJyqVr0bHDVmpzn4GeRQEEU6jL2Z2Tg0RxQNWxQ90UFUzznqfYe69z4XIDUj9nkD9zd1x8enw/39dXX2GhsS33wU4NUzjUg9eNf+NvnfOUBpE5NjOhCxMHfCFJPlP2KpXRUrQenwUpGFB9Qqhfs/q1BhBHAjbMOXhSGr0fWqMHcBclag3VbMNxoFO4NSV18leDGqRu+qcBXMbIgsVahH4BpvNH9c87YRlCCbJXqS8sfzBGRDvWkdSXqlivNmx140qbvu8ds+IB1VMuWqmCGEcB0jBZhprBcs0qhInACe1rK12SWVK8g0WW2NGM1sr0MV146aT62KhaXuS5AiZxWa1ais44xjGYCm5yOdZ59ZtEfWn+4NRWphb6oxQ1zE3XvirCodWvJtTQcK13a5W6mAifMZAYuUYVBYKp5gP0ecAdOFj49pPKN8sJPzpxE3/AAKybGpasqLvhfYHtVYIl9deAtU9AAxHBoxWGU+YB6uaZZNUAqrDYuvaS4Ig4TOMUaHDkM3TLKt5rEcHL1VSZq0qytJWMdHS3W3pazXA42lZlTGEHZsVg64zJg7xB61IzLtkN3Krr2evPMZb4N/T+f8zgIjxIKjs1E71QSVpzHubVo+ZmyJcrkoXJCMQJhI/FInRjrIcY5vi6LcVQuhPNUootH3Z7J2mTCbKYlZ61rV1j7pvWWGBqwmWxa86nzdBDltpv2uV02uVJRDr2OLWrqcHZ1dWqTdtdZ3wCI7Ik+2Fp4ea2qu8D6vGNSZjQ0EI6MHFbnVWAWkBv+zYaAtJBiXaZWbMi5rHV3dtrqlausUiwq4gK5OcfGhghbyqZLhiQMq5yfK1U1K2ZmZyRRAngAGLjJmadFnjM5Pi7JEsCFWTdkwbwex8P8K9eRYoAZEk4tzFhPV7dt2bDRFi8aEFBWsVOtSMIcs1x574AyZEnIg/Ueq74R+xwi57Po0SVce1UhCwZNsfnDJhpBA+dvempGwBMDqsnpKZkbAVBhNykiOju6bGJ8wg4dOqxCINfSogxTGjSAWVxtMQqi2Dg2elTvk2voaglvdPhcv+cTc35Zb7l+OPTCRiLvXrZiqe4NXHwPjYzI5RIQsWzZShs+PGKPPvaETUxO6W21trrkjVmdvt5eybKR2dZY+7gaGF/NzyvSAXkaBcKaNeusu7fbxo+N2/TstM4N6wXnQuccdjTIPbmu7T3d1tLeIVCcxrG2VrX87KyabFyvJUNLJCPjfEYnZJfb1u3ggUMKex8Y6LXTTz3F5czEQBQKAqlHj46pQD31tNPtrDNfpE498mUKToxDsnTI5Wzt4IfsWX4PxwKIlrs1M0nEwAQDpcgARFaBa6tnDBOg4EAdHYFjzmosmOLnY8HVNX/ouAxm7Tw1YqXqAqnsD7V0zjLt3dY1MMTUvPYNL7Z9vwOk8nMuNnK1kXY1QKoKtVC4PF8gVfssSgJnwHz/9fXUzcrCcqv3sWBm5s+Or8URpMqwS6D8hT/P3xl4lkAqbyiC1LyDVGZSE7Dn+CIELwHVkTHeS6No4f6RgR1riNdDSg+om/YOqYVk5uhrJHueM46QDKF4Yj5e0ltYVubwAWFuFgkYVFMVxYskuj4ipLn1AEp1S6vRDTjGZAfFiUe0YQ7G8bAuua9H9GHxZ9OVMN7YilJWNWRSKTVrOaY4787RsgexR+HozlND85J1ir0HUMvx0ZRlc8LRnOafGFtis4IBoU5SMmGlallglb0Bo0LMgVjr2D95HZrMKKqQ1ebz82EO3n0eyEhHwdTV06N1VBnbNK7xC2nhvOWtxjhZ1usRGtSMqTF6AHBkLRY7Cajt6tW+Su1H0x/35loJpV94/lXX+pqn9VPlF67lfk04z3yORq03s4hEC40vKJUMDeaKaiB+Dj8OmZjCHLA/CZBGd3/Wco++Y93iOlJAUbe4UoltbaEZEJl9rcft3da+/tkHqfd/yEGqL6YhF0pqSK/p3RuD+9TTNhpq2aeS+zqUUNXbWFea5SrPJ0idngjuvtH4Q/OVxxsnxE0kCnD194/R2ywAyjA7GkHpcbEzC4PGDpIXZqoaXaAmMLzwmj+8QTlr2gRSQwwKFy9a+/vZD1ptroMYM68vXcYXWCcMdARIpF/1bMt60jLVinUxz8hs6s77rfDow9Y+O225Uh7kGeYlMlavJNX5AZwU8swB1qxagoFIWaJGUQzDlbEKBZHkXCEnlAahQksxEUpYFUMkDE7o+gFQWFiDA6e60bonHRx63AtSqJpMRZRZyCwqbpJJEyhlwYUZ48ZFjhcXVB5KXxyxjYqeuzFPxluAseuvPUQyh5qOyYFmAKrqLHkTAlbY56a8+SF5SjRXCLJrN39C5usVih4z2KYwjyFZat3zTXPJtKVrJmkvqVU5Ope1ikyQWjMwpvjmUr5VLJN0kEpciyJlMrAgGTGpMMrMn2ayKTynVLylM17gqeCUYpv55mC3GECpqvFI38d7Uk1ZbqIwdwpIrSRMJFupprnT+dm8pN3lMnK+nKWrXBeXd/t9h415zXP1hJD9XLHYCxClM5rXna9VrJiq2xzXFKnqwIC1r11rmZVLbb6ny6ZbMzabTNg89wsLKoAKMbFmPwOILHmTgg2PpgGAkE2HDamQR1Zt6sJyY4kBorMo4O5uy/58pCUJZZ4SqSXrgMsWSwJ6/L7Wlpx1tLba4n6iZFq17tGl7uvutr7+PjGjbFqx4wtwlKS3hOFSm0Aqyyzzj1PTAM2kzB74g7RTwDCRFMDj55Bt4oJIpifXjW4sXwPErVq1Wp1RyZ4yaTtyZETA56SNm2zD2vXW2dGmZwTAy8/wMTszq/eLIUNvb7ciXDolPcVFGElmSvLTcqWooiGCVDWHJLWMN0jIZg2gAdBI84V4AZlSlTH1ITM2o0geChfm8Ch6Dg+P6Bp0dveEeZkZORkv6u2VxIwNGXkVLDfHKVXFQmPZi7MwR6xnFjfcuVkPsa9WbNnKZZpD3n/wkB0eHbWR0WOSxC5btsLGxids7/59Nj09q+KB+5HoKfLt+nEKxlQIdpwikYH5dNJm83l7fM8egXw+mPWheBk/dkxrAvM8FHgUPip+kKfRvQ4MAMVIS3ub1gOKQUxTKAj4nQBUGgoUC/Ozs7rmFIGcD8yA9j15wEaPHrFNm9bbylXLPWIrFIOc3yNHR5Wnt2L5CjvrRWfbsuXLVRBSYOD+2N3TLQk8clnJZlkHQ9QMzyAFngpBzXZSuDlD4sIPvx9Ye7meLvt1kzEYGH6G54Nr2sykNtiAet16i4eDaZ07iTtIhfWRqFwgtZrKWboDkDpotTiTGpqGPMus995WDc3KWGVoMgFQGLwa7PmR+3p3mGZOkPfpmfD9ugFag0TZM42DmiVQArEw1ef1Xl/48/yegWcWpIoJilq6IPfF3ReQmqKpAeDgw7vmwTgpzAKGnHXdYnyZhlKGBAI3BKQBTiOKu8pnCL3mQzkUi3jVThqNqgnMoZQBnEYXb55lqSHqdetsawv7o5sr0bBy74OSpLdIXsV+lvz7fTyAETJAgoM6sbdxtAe3eY3fdGrGlCaaN0IBmu5z4nLiAFLxEtBeC+NHcwy1WUJrNN9HszO6ktMQ5Gmhgcb5YD2KIJv9kGMFoFKbZdt8bZufmW2K1VqYbVQ9kclofCQydPxe9p/Z6Wnr7O2xqoAcjf6M3j9qGPZ67dm4voe1jTpHkVLBR0YO33imdHZbDUO/eVhsl92W5uZ1nB7F53Wqe2T4/Cfnwk0DUWIQUdcqdtsj5JzdldqLmXyREtR57ogP8OZ72JvYt1XnArJDTYxUnG/k+wD+Ome5lnAO/Y4VVmnMpAY/nPZua1v7HLj7BpAq8ImXgYCq6xsjSPVmimeY6/v4lvNPOjmSjAuAtDmHtKnrExs4p519tv3JF58fJnUaJlVozZd+ZIFR0rvQn/J/eUh1cG9t2ikaLKt/uWGmo//0ocbwc6F7egJNr/9sAqmNrkREL/F1Altw/PH571CWWvw9vsv5TUonIczXODDz9+fzWOG44tyZvoEui4uP5dgZnHnp5LWnzNrptO9/0qZ37LDak3uso1KyJGwqBVs5aZUCBihFmXaUSiykLgMVQJWjXVb5dxhilGHcohkSzrYs0JIb00E3K7MIQegCTgCpSC6RTroDkQApDypMS5ztSVSJYHFWUC6YFFeAHXUeyQL1h9IXmoVrFd35GgZWC8GGPt9EByuKg1l8nXLXe4lZp3JHZuEAmLIQhNleQK1Lc4jNaZ4MCNhP41KA+bLlZ2YtPzenDac1lfWM02RaTr3Jat2ySBxhK1jUEsza4tZLB7Vu6QQFGzIRvx8o+ljLWwCnuaSlyHRkPhXAmmUDqFkyzQPswfXOokZxjscSKV6GFwudf3cxDh03SXwpbJOWqMEU4Npcs/mZgs1Oz1spz5VjgSTrL2PpiruscU8pgISCOsx7u2zWnWvZSbWQJhNWTCZsLmU2ZVUrtuYs099vgyedZD0bN9h4OmEHAJmtWSvnMjYfnJg500hlWHhd+gMz6TEbAD1+Bw6nzP+xabG5sMizCbGhUVSzSRIeDjhj8+MPc9AYHCDfnC/k9bliKS/gB/jAobenq8u6iKDp7tbccBnGrFazocFBdY+PjY+5pJZbuAZwm3QDCXLumL1raZE0iOPE5AZmDHALAxndain8YbgmxsZkEsEsI4Cec8gmg5FDoThvp5x8qtQBE5MTatTw9/ixMVu5dJltPeUUNWtgY48ePSL5sJhj5iRVICTcoAuJbGe7rVuz2np6ulQoeSfeu79R7utrnBffPs/vOZoOfDAvKwukjo+N6/uY4wFE4cRLPh3MNqfFZ2sd7GVbkKNV7NjRYwKzzOz2dnXpuQVYwzJLVtXWqogm/+Nz56wLWhPEYsKu12RSMTUzbW2dHkM0PHrUHtvzpI1NTOpe7Onts46ubrHKx8bGdLz8fhUGsI+trdbf2ydWU/PMYV3mtZEOM0+7+99iHWAhuCYCZpLKtoqNhfVG0suxI2vm+iL9wsSLVYHignuvNddiy5cuteXLllpLtkVNAWS/i3r7vYlBZE9bm/X2dGtTYuapo7PNcq05N40i87RctunZOdt/4KA+mKXesHGTnXb6adbT0xfYiRZbsmTI1zWYYbmWe6OMewwTFtYtGHzOIQWmomVYOxVjxEcYGgn3RZTN60qEecsIXgV0c7js+h/W1f7yiJ4LzN0YQXCZeMyQTlkVN9JkVt35CFI1WtIAqR4fxn1HQd5QOIXjijZsrjJykHr1lV9+7uW+aqj6mufv3cF4Y2Y7yAUbe3vUrAVFh5iTkEnboF4bZ/KFfzy3Z+DZB6k884f37RE4xSiJD4FUaUH9vmnILUOdyHZdK5Wl4lEsGetxYOv4GwULTXPAH54FrDcyRQtsGYCH+28+P6sGrli4NCkIDvxYg2iIesPfzSa1TuA8PjWpvYc/ONfPzc3YooEB/fexsXGbnpm11rYOzaRq/+3o0FrPeien9PYOG5+Y0FpA0xjlCVmsACOceuVTIVlx0rp6uixH03XksM4DazENYo6pi+xYzDD9IfMGXDAb00w4oCoY4Ql8lwtiUzO4f4cxjDjTGsdhxIpmslap0uQuWFtnp16jgHQZGS/O800gzwknGFtPRJABZXTl9GEUl/WGmhJQyzGgPvRz7uNCYq+TqQaolBJDsuSUXhNSRpngWhdSyo/nHBcKjAT5GBIrIq/f0tZixdK8akDWcQepjGEw7uUAXoAThaDY7PB7qUthZjV/m9M+i3mhUAWqH/0M74g9cgGktq5+9nNSt3/oIzb1g92BLIl1K/UHjclAvIRoSbn7BlYu8fLNJ3tj6IQ/JwKrgI90Mz1/ILVoMxNHjzvSGKUQN1E/7iB/De9rwdM1zBc2gc5mFjW+RmRGtZaEk9P8ufgzEQxFkLrw/W4oE3/2xHN54us2b3QRpIaR4eM07Q27J4CTjys07H7AKhlJMl17LrKrWrYegNH0lOV37bKZHzxgrTOzloYVmJ236mxFICVfKFtBRjQ8PJiEuO16mcxTGSPxwb/dxVXSFLpxFCcU2gJ/yL0W8vKQBEvGQDZNWGgAdXQLeaDolPG+8fOBeWysCXSSwoKgc6HixruI/OHnG+dPnUGfgRWw1AUMc0PhGhMXJEfXANZc0htYcP4FSEWmhlePQGp4rejeHGcRQjkFoJbMlPnNfN4Ks3NWLZSsJZ0RuE7W6pL0YohEo4ASr4MZtlxGLr3JugRxipXJaITDrephUcWUpupiTpXakGJ2I2Wt7S1yvJSBMcVhGoDqs838AbRyVThP6tB6YKpn9EV3ZcknnEVVZEyhZqV5wFNRIJWoGXj8OgwCcyJk75bdrKcxrxtmaQRm4hy4eid0Xs1KCbPZRN2m0mYz5FGuWmZDJ22yjtWrbC6XteH8vE0QMZPCJClpGFDh8leC2QxmMJrxYta0xIyyszpsZsyzsEFzF/j9QQwRCz2zggUBQjY/OocU7WTtuq3/tFxakQH7M8zinRbbxQcRJ5L8cp/JVKZobYCOZcs0n4hpELM7mkfU3OCsoklk5IVLbZgjiU6fABs64YA2nle6sjCIMLDTE1MCW5g9tLUCuCva8OUm2NVuq1atlawIp0Q2cZ6fkSNHZOB00sYNAuYjhw9rUwPcICXlPCAnpgtNp8QbJjU74/TTbMXyZcrijexs3Ni8RnLTBDr9kiOGuTp12ytV5XNibMGxsMGRJYukFlYa86QlS5Y0nBxnZ+ZteHhYoINrdOzoqN7XkqFB6+/r1Tx2sTgvIOnuhl2WyeYaGb2cW+YT6b4zQyPzqFxWkjecFGfm523NurU2OjZmN9/2XcU90fzKtbTZylWrra9/kfJSCY3nGGFUue8pygDtsKk0DzrbO3S+uF9yuYzYdwydMMmiyMOoib+JwBkcHNL9c+jQsD2xZ48d/besP46R88zjVSqSuZuX6+LmTZvUFMBV0xvEGH5kra+7R4WJpNeajfcoLUyG5vJzYgVkZMS1zBeVnUfO6zgmUMm0LVm6zM4+5xxbtWqNvoe5tEUDi9RgUTGadpAKY8u9yb1FYce9yIfUcZK4YaiS9jXUFz+/5ngKBCf0KKvjfo4mXDGOqXkPXFw96m6UaqyhkAkglXWTJlYiY9UAUjsHhrSeeFTUgiO+g1TMR9wwpvlPSkYjsQtMTuqh58E4yc+BmgCNZsoJB8r+0pgTivpf7zw35H2wqOq+Hm/A+NwCtBd+2zM9k/pUTGozSEXuy9gVEWN8eARNaMoE6WVU9vW0d2pPowHGMwgYpOHJ/CHPO/WcHLiT7hbrc5iu8mCNoXGKpNWJDJdA+hiCA1KBp3JZSonO9napLFD28DP+OmRaV/U7Dxw4YDfddJPdctsdhns6TbfXv+Eye+1rLhUQY72D+eTfN95wg33n2muVicqictZZZ9l7fvk91tPXa3/2mT+V0R4giTiZX/nVX9Zs7DXX/LPW382bN9umDRs0Y89x4kjL2qTRAu1JdYHaKJFlreLrrNeAR3KpaYhnUAvxXjGTYl4VZ37isGAcxZDC8JatpbtbYK4wNaXz19HVZfPzMw72K67C4nPid+ruc8H5xo1es1XM7WbSVikXdS3Z9zmvc9NzlsO0SC7+dSvPzqrhwPmMbKlkzJms9jP5eeDSj+qQ6K3JSV3H2Vk8HXw8w30lkpZsyVmlTIPezfHU1JbcN6ERJJRgvBe+FtMw4n+L0GHdUtxkxUpFmHDWMsC0683JivfYxbol27utZcVpz/pCcR8g9cFHPImjwaI6QOUDksKZ1IXZVNUqgFQv+n/8MUZihs3l+QKp6L9nJkePO1AMf9R/iJtD+GogCjyTJ+p/wxv152BhM4kv2Px9C7MoARzJjMSBpxvyxJ+Pr9/oCevlFkZiA+P7FCf4OPAavh4lHT42fLyUOUARP/aQ9akNPczyCKSSVadoF5jLirUn69aBXOPIYZvYcb/NPva42fikJWeLlpirujlSpSa5LoURMidNU9TIM61bEWlA6ITzniT3RD4LvALYUZhQgATGMZQXDhqD5p/qVfr/YDyljn54wHiPSGQlSgtzud5F91keLb6awfKiWg9X6FIL4gV5cXNXPm4IArWSoCGJDoYAMZ+2wXY7417CyCNIejVMH5ybQ1XXGL+k4IYtNeSoc/NWYO6wVLE27OBhQ5mhzWSsNQWbCgBPBFMkL+wS9YoYVGZNAakSPtaQNcPi0Mmjk+YNiASZqNmEmFSiO+iqKVIn64ZFmkdDnprLiDV0oOEdfEf9yTCkzr99UhYWtVyo2Px0wfIzBSvma1Ytw2KlLZtukcsxbLhwPaedLFwVn2F+LLAxcaxdc6Ow7Mh3kzWbySSs2N1pLWtXW/+mDdayfInNZlN2rFK28RLNkJrVAS1Icile2TDLeRkHeQwRM4TOlvJ3ueisaXt7q+S13OvuTIt0Bi9RZzxi9iP3FQDJZTUlm0DuPov5Q0ZOgWLJeroFWmAeeUZ0vwgE+MzqQL+Dlf37n1R+I6/DpgMbWcgXLaGMSRxnMRjyeSE+AAmLBwbkjAiTKjMJdcRLArzkiTKLw2uzIcEUT8/N2vz0rCS0LS1tKh7iPCQbLBmjyEhXLFuqzjgdcDqpsLuKhUklbcnQYj0r/B5A6tTUhK1ZtdLOOHWr9XTSqXUWWfKpsI6p+RBMPVSMa5104wWYaOIBAKlRNQL4hOmjUGLWc8XKlXq//CyjAhQ45JMSL4A7LjLXoaHFiuxpy5EPmtDxzszOSipG91u91CAllpmFCqvgMuzdF5uambEDhw7awOCgsvvuvX+H7d2/X7M5FHS5VhjJNjnkFktlgVTAnkcR+RpEU4eIAK4N5z9MnjcKnPm5GeXhEmGAHJt7A6D62BN77LrrbrB9+w9YvoAZEs0iBPw162pvsZUrltnmjZts3Wocjzs1n5SfnfM4onrdJscngnSWeXuaJJgFIW/3ZhJNPp/BJX6mYKPM3B4+YsVyxbp7+mzx0BJbv2Gjbd6yRTEE5WJFxQf3DwZUuBVrTholQcmLGUVdBUMO7sPIDkeTn7iP68IG87jIDnLK4xxY3P8aDVmXDtnSxJjHXUntHxYKCju5nQeQymxUW6d1DiyR6VozSHXVhINUQVRugkbtQRMvzCgFZ8uRIwftyufc3dfVB3GPik1oMaPBlKb5nHgk28QAACAASURBVEV5b5z5bRQoJ4LYZ70MfOEXPPUZeOaYVPGDjVqO2qsiU7pivmCHn9xrNFlw8cfRN2akOkj18SLVbk2m6nxNkttgcIYq5Lvf/a72j1y2Revs6rVrtJc8uXevHRoeFvhcsnSpbQTodXdrbpHPP7F3jx0cPiRlCg3YdWvXaT/hNWnUrVq1Uk22791+h0iCJUuHbOnSIamUaEZ+/evX2I4dOzRG0b9osd17330a9/jgBz5oq1avljIFRc3RkRH733/0R2JBN23aJB8Cckm3bDnZXvGKi+3qq6+2jZs26T0dHj5kb/25t8hs8J57vm+bN220F511ltZXHPJhZGt4SMihkRopqbWM0Rs1G8OIBU1bFC0dXZ2q5YrknYevRWdyV9z5HKiAHesRUXVab6IKzhv3xfyczin1lNY41DWYO3W0yWBQNSi1Gao1fl5MqBsVJpAiA/iqPmcqkzVfPPU7pUoSW7CQnkGtopa/RspoglEPV62lt8+mj3ocDs0IjTvJaZnms+zTncEN66QAaBghaDQPgwqFvS5iFNYp/FOQnmP0F5vSMR+1of4EpLY+NyD13t/6A5ve5SDVG5GuxLEELDaGeb6vRHLKianEAkhdEN78qMd84UKffs45z4/ct7wAUn1sBdDosjE6MJJUxCCYyIA2wEZ4X+o4He8m1gxS40WOm3NkH2JxF0FqM+51UHp8Tzj+dzOb2vzvRmzHCeC1AVKReUj6GzoITd8n51ngBNJOngXdjEhIXXZQAbgzJ0qUS71q3QxQI0Hb/bjtveMum3p0j7XOla2VudMixX5dhbclMxrWLyHNVcGR1Iwp//YHMdpX16wESFDnSWmdnjsWK9qI0kNXjK4PgIPCLbp3xZgM5qRy6vCg03eIC0vCnyhVawyiCyBHZ+NgZiQg6kAzPsg8iJjxOOOLFJmFhbkuZ6Bd7r3QlXGQ6nNVfhWDOVX4t1x0KbcoAnEaRi/PXMFs3vLILgslZZ+mkzVFx7RTzNLhQyzN7CTy3sBHw5iKLSXGAWZVA+POStSTmnoNC6P3DFIZHPtSAqkZ8gMpQsk3CwYz3FMZilVQrySbwSotwGrNfXGNauRB0oWjA1iw/GzJ6iV+N853QeIdpNCIZbmWKV4Lh11mYoKcTQtMmG8T6AHUJhI2U6/aTLpu6aUD1gt7una9WX+fzaQTdqxasnwqaXPVqhXyDgQprL3zy2Jasfkic5OE8yJl9ExQrjtSIsBjV2eHS4MwTaIbyfVmY1PH1F3uKMRpouB4CGDAnn9qelLS0/7+PrF8gMMIEmFhCzJWcDt3Ng66noOLB9Vx3rdvn0ApmwnvG7aWYyF8PeZOcg5miJmpVWVs09XVrdlUZgORPnGAFA0uz/XZWkwfmHFFqotkipty5eoV6ngy58Px8vqwsWOjxyRjlhGPXBSJNMqJTeU1eS9Dg4slw0UCiiTo2MiI9XR32kvO3WaL+3rVJfe5Fc+SlbRWXV2XMNIYUBknhiwl1nfv3if1HjCBiu6TPM4AZZhWAB2FhsBMMq0cPeZ/AXhIm0ePjmqGltieLmJaWlr0fshM5f0zB+rLhDscRrdZduUyJmrlqjeWEgk7eOiQspWJiSlWy7Zv/36bRQlSp982qRnOlrZ2AVk62xR4AL7xsQldR/7AsiN9w1Cpu6PTcul0mE1m3jhp3Z0dkn6TdUe+HvfUPfdttxtvvMnGJ6Ysnckp3J6Z3+VLh+ykjetsw9o1kvByv80SWTM9ZWPMlB4bVeGJjC4qe5hZphjEnZGnvLW9XQxnBIrIq+fm8zZ8ZMQOHDos5nFg8aB19fbYshUrbeXqNR5VUyrrPlY2ao6Zo5zYTEl0AeTBCVMd9hAdEQFn/JozqgsxbI3CJ7hsurP5gmmQ9tXwsaR+1M1WNEeEo7yzqb4GO0itp1ss3d5lbX0DZskWj9yQeZAX6j6D5N4A0TQpvr4m4OVCzSFW7PDhA3bVlV+2l59/nt155622YeNqu/CC89TkS6aQ01H8HZ9J/kxAtVgHnLi3qwEY96Dwi5r3+qdSTT0Tx/PCa/xHzsAzC1K9JBMa8ki8Ws1B6t49/lwgX1Xago8TqVkWvDJUQ4XeDPsfLB7NPpg74mH27z9gn/vsX2mUYcXKFbZly0m2aNGA7Xpol91//04pKWjC8rObNm20n/mZn9Vefd/9OwRuaeoxt/7Eo4/Zq1/9auvo7LAHHviB1r6f+7m3aJ34xMc/rpGNc889V0wnZnYY9+3du1fNRZpxx46NqUE3OTltH/zgB/X9Os6Q/7lz506tQ+xTZJTysXHjRjv77LPt2muv1Wuzpm/ffp+df/7L7P77d4i17e/rF1jeuGGjLVu6RI3ajGY+va7TuInidFINGTCzszRjK3xvcG2PZnAoSqJsOZqWuQFgWFvizHhYc/yyucmiwJ5AozdoldNMwz/K+sLcJLV0Q4Siax8UEkKQHsEX/2h0RuvRgpLNp8qobcLrhLlQ2QdmclbK+7iYRqg4HpW/VUtlYSui6i8MJweW0dFxmHqMIwlNKkOtr9pFEh7/2FBOHU/QaZ1r6bbs0q3/kQfsaf3sPb/1YZvZ9Yi8EVxy5GagRmQi9XHgVgRWI5G1AFJPFN388O8MmFbn5nkDqaWiTU+63DeC1GjxBLHICXewsvB+TmRSHQb9aJDa3EHmQovJ+yEDpaemneP3xY3tRwHUKM1o/noDFHMTKtLSu82S7fo7djYx/K/GRY7WzXL79TBzsZ3uK+fnolqyHNK4Qt5yk9M2vONB23fndiseHLGuWso65T/rsSLMRkFkqCMeIlkEUAT6wj2hrFOYVJ9Dgsl2V6cFdpmDkEujrhOLNDMRZT3QSDUb5ycwZ3T1Yg6f+ldVlxO7vb+/N1/EAOdBrhvfH4VP8E3y8+9sLyCVSBmKJ15Lsx6B/XZTSZVBftiAJiSmYpKiIbQnTOrdYfkuVhRTpIS1JVKWYeHJF60wNW0lXEjJN82lrC3rZjxpzYRXNYNK7ikzXGJPpcJwHX4ygfkJC7MvXswJVOvME/gDy9A8br44zeXacpZtyfo5iTMTMkxyt+KFP54v5f0Cnz8tl6o2N1sSMMXBF/Y0ZciPc5ZKurQXUyQBRCJhNOdqlhG49cxAzqU4Lsmv/aRUmUehA8lMcmerpZYssr6TNlj3hg1W7Oi0SWRM6YTN180mSwWbK2HNXnHGUjJIikzY8Zo6o5In8QzLTCslCa4iPeistrdZb3eXCnFs89nY+B7lospm3udXYCGVxZYgQmVe7CfdZuzyKb4517BSXH/AW7TQZ9NCggNIBUgeGx0TaxiljzDN84U5MX0Y4GRzPosKYMOmn3t42fIV2uCQCMNeytBK0TR5xY+w+Xd2dujaZFIYXVQkUaXLTdA4rCkd7ZjfBlgcHj4shpnjR7oKYweohFHlvaxauVI5a+Njx2RoUy7mbYSg93TaXnreNoEyWTDQUQ5qBJ4TyU9VSHnmJl/n53kfROM8/vjjmo1ZvnyFOxdPAQTbbH5uXgUNQA6nX65hS2u7JMszc/MCrhQeY2OjujaAup6uToFUfh/h5rDOkm4HcwS5PIYZG5qOADrkUzQDmMVC5gvw7Onvt1xbqz225wnbTU4qgLluAse8p7b2Trk2cpw0PACwuATTDPB+SErnuq+rxxYRH0REAXEDNIpYbxJ16+3u0XujsIRVeHDXQ1IZnLx1q61dt14s/NKhQRvo71HsxPTkhK7bzOSkig3mf7h/FwfpMDIu5T0Xi9bW0SkHRu73to72YB7FOp6USQrnBbfi7997nw2PHLWBxUOWhmVJpWwjErnNJ+se4n0D8ts7Wn0WDSkcuZ3B+CTGo8igKnwugkDOA4WgGhNNow+NIisad4QOPuuNRz35R3/poIpz7iklRgbQqWgoRisYF8i0Wqa9x1p7+81QZ+AbEaSvWqNZVNhHgkLGYy+8ySwdTygKaVwKpH7lS3bBBS+xO++6zdZvWGUXXHCeZdPueE7xp3ky+Tm84KL7tKrF/+u+6ZkHqY5aYEthTclGLtjw3sc1hxpBKjWQ6joZ5iw02CNIVbVB4xtzuXpdju+PPrrb/uiP/red8+JtdtZZZ9jmkzZrT/jsZz8rYHrJJZeoIUoDbXZu3t57+a/ZqtVr7JprrrE77vye9fT12cpVK+3qK6+yN7/pzXbK1i1qtGHU9/NvfYvW0T/+4/9jr730tfbKV77ChgaHwtwky0xa+8r2+3bYHXd8zw4eHLa1a9fb2972NjUfJcVE9YY6rLXVHnroIbv77u/bfffdp6YWoJhxl6uv/qoNDQ3pc08++aRt3rzR9jz+uCTHNNfwM8Bg7qILL5SsNyqDVHOgVBDdxxoT6uAAOKWZjKyo5w7+8EidI84wlOY3utNSqjobd374cSc9wue9WRcI0PC3h93yuVBjhWa9kxxu7LOAN7z5VpcZUHA61Y/x/yQ5C8DFD4U6T7cQVap+DeuknGl8lE/LWWwmPjUJpu9oJrpClIuwRRiXcwfgcBaiilSmUP7qiVyXZYaeA5D6m79n07se9ogknSNnUQVSE9QAYUpNINXXc2Gwl2/e8pMRaqTKA2j6zwJSXXITIFwAk850hszSE2ZK423KzKZu3RMMkeJGHoFpvKObu6rN63vz9534Ws0/E8Fu/Du+hm4k2e0v6D94JvR9Htbiz0iD/QsPXZivjOxl9A9sLH71lIo3z4okK6lo1elZ6yQiZXLWhrfvssPbd1lifMq6E0lrT2Qk7US+oPID0AYDqW530opkmAYWE+lvJWS8+nOUis9xkAu6dCKCO4oY8mpcKuHOchFSRQmaJGZhdkLkXZyrjZmztTBnGh54l9V7v0rMuZ5Bn8mM2adiUgFSgCq+NxnY1SC34bg1KE8BJSMS73rGhRGARFdUM30JsxyOdKmkZesJayGaAqabwnJuzvIzM5L4tLQkrYVsU+YHOAeJqjOrLcwMJi2XJfuShy9IHAht0LC+SjQB5aLiU4DTzEQlJPlgE8u2ZiTrJWBbqFnWvg7QNY0bNhDk3mhzBVSrSHurMkWaGJuxmal5KxWQhMD2dlg63RIkKMytZZ0dxOET6QXRKZyBWphF5rorZqJulPylpNm81WyORbWv2/o3rbP+LRssuXSxzeZyNpNI2TysGMYM9brNEpmCuVDBzWZkkCPm1ItTN5BxWbeMFKow0AT5uCMemxkgNad8OLd5VzeDay43wZTAK8Y2gwODknjOzE3rd4mRD8wzIHHx4GIxUhOTk2FuB2dpl+xmcm5iQdyJjjOsEdVK3QolMuaSltN8bJuaB7BfzDgyX9Pfv0gzq0h7o608Pw+bly8WZIYkd9ugkuA9A15jlxrJrABbyLGjYw7zSGEAGHHDCeZwC5qjhKVkHpKiAeDIvca5GT643yqFvJ3/8pfaqhXLrQ7DqmcPBiw8fXEeJXZmyRFNJSVVffyxx+3QoUOSvuI4TFbqkSNHFYMCG0q3ffny5ZpL5RnOZFtUSI2OjWvt4lrIKGlqUgx2X0+35QI7TGSNZm4zGY9IEbvrJg8eG+QL3nyhaC1tHu8D2MREqaW9Xd38nQ88YA8/slty34HBxZaGWS4WvTkA09jeJrBKI4GiDGdh/uZaIFfLpjKSLCOJo6FktZKY95ZsWuZDOBITKQNTzbO3adNJtmXLFknT8gXPgh09OmL5+Tkx12yo/ExHjnzjFjHdHCdr3aJFg5KG4T4My0szEGady0CTw6NjSjY7BzuSkFT5zrvvtvsfeFDPOg0A1kOY1LPOPsdWr2Y+1aXsHZ3tAqv8Ps47fmkuc3dQjnqkWbLaCJLnGoV5S5VzTcxgg20VUPS9VPtmALs98096PjUfauqFryPfDUwqIJWc1NbeRWbpnLwOngqkcjxcf2bcYpMizqQ62Vu1I4cP2Ff+/osvgNT/64DlM/mGnx2Q6kyp5zADUg89AUitKYLG1W00wd2oJiYJBHGZjzqw0odsaxrwqIae2PO4/eEffswue8NldsEFL1fD7IEHdtrv/f7v28vOP9/e855fVrzUl79ypV13w032gff/ur34xdvss5/7nO0/eMBO2brVBoeG7DOf+Yy97tLX2qte+Qq76+67bMf27TJ3Y/27+eab7PLLL7dzX7xNzzeSYIAjXgCMZNx1590Cn8htN27abJdeeqlAqtZ2TCC1jtXt/h077NZbb7OHH3lYjd1LX/Ma23rqqXbNP18j0z9+fnpmylpzOevt7bNdux600087TZLj/fv22bve+U5bt26te3yoXmIE1P0RVIs1AJezoiI9goGm47Kg7owRUb5QBYrR2dEIEcPEbgOoRpCq6xD2+AZAjUpdFYPNILURqxGYjAD+GpiYWpRazI/MgWI4ArFqgcxpjBvyPn0+VCOa4fvdrDIapfpzECigxlp8HORuAqkupFsYE9S6C9iL7zzG0EDdNIPUwVOfyQfuKV/r7t/4bZt+8CEjNxf1IEagiSQzuijjAKkQNlHu20TU/VcCqXEz1YKgkHu/YMcxqzHYuWlzjt9zIkgVMxs26bjZHwcwT9jgm69MBKk/CqDq1pXePboH+sMgYCo21d3RImMcFzkVI0EWoLlPD5uTnIr/BmZVASfVms3l5zXrRIFaJbuqWLHBbKvVj4zZoR0P2uhDj1hqes46EylrS2QsSzBKpWb5cslKnD5kAnTpY5wMsjJ1bny+DSYrK5Tk4DM+Tuqwx/fHJyV5IZPKP5QRpSBiL9KImeB8Se4JAAcQCTA7CJUcOci0xRDD+jZFwgisJxzoivUL2YvMPnJeBPkUWeOzplrowsyv5nlheGtJyVsp4mGomC+FPQWgZilCyTfF1bJeDx8JSwO08kh+Z82qRcu1YAhVl4ESYII595YWTJOQd2LkQkGG8RGH5a7Mmn+gl1Z3Jo+5OoyEKlXmTWsyUWL2zKW+GRWeKm5xlONe5vTHhQkpIZeiAkB1aS+zpxPj0zY1PmfFPMLnjKVTzK1hMuAXE6YoiRELGZ25nKVz8lazHNI9YCKMTDqjWKE8Rg2YtWAe05q13NCADW7ZbP2b1lq5p8MmUmYzyaTNWVLzp9yHzNjNFAoyPMiXyjZTmLdifl7Xm02JhkCUfEqqLblU3VpTGWvlPYvlSlhfd6d1dbTqfqsWizY3PSXQCgMIW9rR0aZOLazjxMS4HTk6ovlQMfmSpSZsYGCRDQwMCEwePjLirF0VNrSg+7y7u1ffNzU1I5a1jIMf9yivgxwWWTezLMHYwedfq+ogI708MjJi88GUgvfBDKbyPtNpAZc4t4ZEVLOymYydfPLJOh5cfmOwN48NOaWAaQoAZjhZF2BleW/FQt5WrlxhK5Yvt/yc57Fi3GOVsg0f2CvDhAtf/lJbuXypABhrgIqMINeOjsU+/0EHO63u7djoqO3atUvHs27dOoHUubm8DR8atmy2RXM7Mnrq7LRVq1bpfONEy3k4cOiQTU/PyF0Y8I0EFuZxcGCRJMz8rumpaRVCdNUB9tyCgFOZJikXz9mHUrGifDrueZx4lY1qZkNLhmx2fl6zUjQKkLbp+wH8+byNT07onGP01N3bp+PivMJ2Aw75/cxm48qMBI57BqOsdCph7S2Avbp1tLTY4OJFMp5aMrjY+np6dN6ZxRobH1PjgOun2ea+Xutq7wgzmqaCrK3VZ3X5k05nZfBUKJZkiDRfcBOtmGfIsXPc8/m8Rle4B5/Y+6Tdc+99dvjoqPUvHrTe/kWWSGWsf2DAzj5nm61bv1GOnigBAPrMLMt0QxnSvt9xT/Ja0WiFz0c2VHK4WJyFGSfNJYe9yPfOhSD6+DVeI3dsl7rgAFRnU12NwjpUIaKK2fdsm2U7e621Z+DHglT/PS65c2aBwh5zqTAHZjU7MnLI/v7Ln38BpD7rJeR/5V/w3IDUA3setxTqgABSMYUkvUBgQHF3x0t9IQDwYqB2ie6ve/c8Yb/3e79r73zH2+3iiy6UU/w9995jn/jUJ+20006zX/3VXxVIvPKqq+y7d9xhH/jgBy2Xa7UvfflL+vyLt23TGvDxj3/c3njZZfamN77R9u3bb9/+9rdsz+OPCcCy7r3t7W+3DevXqSkpk7V63Xbv3q11ibEV1tevX3ON5lJ/6Zd+Sb+bNZ+1g70a6fGmzZu058Gk3nDDDdov/+DDH1bTiTUOFvXhhx5WU+/0U0+z22+/3S48/wI1dW+44Xr7wBVX2NCSQSld2LvaMHFS49q9NYIQqaFuix4t1AKRyGmAwUb6bLyPveZsgNQGFXe8iVkkXr1O93UHvxcxmgKrTSC1ATgjzRKUGxH4JaALHKRGFpAXaYDV45jUoIlUnRvZ30hQLciCT8QUURl6Ilcs7BPqQL1nGOfgLq7f3/THm5Ix75nMoy7LLH72QepdH/yQTe96UPVaCjWhPqrhA18WT7jQdQ/0o1rWTx+k/ieYSS0VbWpitLERRwAZL0Izm9kMTB0nBdo8ZHXGrzdMEcKFPM4Q4YTZk/h7KCYkUWrMR/otc+LN0ACoAXwe/3XsqxdYYB0jRUUQv7uMKgxaRn+JwJY1QLXkr77wIcEFvDFTyhzdfLEko5Y8DJUkGsxRVq3TUtZXT1tqctpGd++2gw88aPkjY9adzFpnKmf1ouc46XxJc5CwknLwMLxhRozOj3qAlk2lLVNB2uugNAJVQKPPPIdOYpB4MSiPdJAvKVg5OEzK9VfvI4AuMXAh1gCQqo6P250A0mKcgcA3q4yceQNIhbUFkKpwcvDuQNsXLCRkcqYFJKsJ4O8FaWs2mZT4OQJTIBp5pwBUZL50STFGAsDmeNBgPokagaWpElbtwBT3WHeMdXlvTrNjWJ8nLZMlsJlzEwrBdEIzppwrxdpUa5Yv5m12bkbSXxx+MU5KZx1IsgEwl8EcoNjHOrJgHJmR9lIpZixVy0rWOzE+ZdMTs5afL1mpyMKbsWSGmJC6FTHLqtYFXmjkYUzghXXNOtpbrSWbtVy6xVKAVtgc8sWqFZtk1jOVsMzifutZv8b6N6yx1mVDipuZqFZsJlGzYjptxQR5lARdFwQQAVs0P+aIcZmZtrnCnN/v1ZoAEvcS/w1Q5xwgmcomUzKhYkYFAfviRb3W3dFhhdkZK+VdxtnX2SG2kEKd+UA2+9HRERs5OmJT83nPO8N5D4YylZSsdunyZWIEdz/6mGZvyGIlLql/YFBzjUdGjsndlvMLaFSAeiIh0wbOM+BTrFTdY0gAXIBUmFdcbjXbomzOmmJRkMECUGWkFOKWAIGRkVw6NCTgNj426ZmduBZrjnVG5wKQCntL4wMJ7fjEuBb61atW6T4j2qa7s9PaW1usVi7a6MiwtWbS9rLztslwCXa1WAmxPGFD5Zw7w+xyc9hjjLj2PbnXHtr1kI5/y5ZTNKPJtYP9hAXE/Rg3Qt730qXLJeuiocR5IscUOS/vge789OS4mgfLlgyp+cFzD7AC5PG7Aalu7e9yODX2goM3zzzNGLLfeHb3HTioc7R06TJrbWtXQdFOJFEwi+D8UqTBWsNkcw1ouogpKBb031xHGE1m7wXiwudgCTgf87hMJs3WrlxhGzest+7Odsl5D+zfZ3Mz03JapPCJDsBiT5lzxuk5yJVZMTkXyOGIUWJMAhBP84l50yNHjwWTL1dIUOTBBHOssKgHDw3b2MSUjU1M2L79BwVqe/oXWTKTVdGxcvVqO+Oss2316lW6BhwvTCr3FgA5NjkicOe+51o2z6pSCHpMgaoZ/SxrVgPEhr1IP5P2ZmIE3ZnRnU3mRu737iAVBca/D6R64zHszWEvZc2MbuUxgubKF5jU/8oI8jl4b882SGW0JG8HHn/MUnIQqxzn7htBKuunwKqay37vk7cc9xiktg89+AP78B/8vr39bb9oP/OqV9qKFSskAf7Mn/+ZRl/e8vM/p6bnjTfdpFGG//k7v2N79+6zv/nbv7ENGzfaS1/6UpucmrKrr7rKXvayl9kb33CZGpzf/tY37Quf/1s15654//s1P8poBqMimK3RvPvqV79qDzzwgFQyANUHd+2yvXv22G/91oekyDtw8KAacGvXrrFPf/oz1tPbY2ecfrpUN3fddbet37DefvM3fsOGhpaokXnLLbfo51/32tcpg/rWW27V+6E5iyvwe997uT344IOa5T/5ZNQqJ2ksJDrNe/3sdWQjmjEof2TcGEfi9E0ngk+P/mmQSiImj4d2qlgDPozxM/ztkX0LIDUsk436fkELGGNSwjoGSEXCK1O5MOLQAKlNQDEqOL0gPW6mVURVBJVB7dSA3UEFKNwR2dUAvpsZ1IjqY0M84hB/v4GTbXYhz3VbeuDZl/ve+YHfsKldD6ghTBhBhlE2DJQzOCZ7uoUY1gDa3TOj/vRAauxaiJJ+nmdSTwSpzbLap5Lcxgvs4fHRQdYBZrxozWA3zqSeCHybb5QIUuPPa9lpSNabqPZ4g3LejjNWcmlDY+YSjvsEkKobNQzdOyXsw5JuXR4gYbhZaUiXqhWxVHP5opgPGFQpWDEMwsEMpoKZu0rN+lM56wFkY2Ty+OO2/8GHbe7QUcsWqtZaTVpOfGJCeZLqDDXNkSqwJcSP0CnM1mEgQ9aizJNqbqIUZLgRu2qeFDmfuoyBJeb8aC1hLjE66iIzhvn0bFOxprwPKSt85ZBBR3jINHotkOqvoTlHFbwuCV5oDPjSwu8WeCSoOuSwyuAIVph5LPlRwiIyk2mWrtUaLr2YHvFeMVDCoZLNiBlAsr1SCQxoMLahqGPxcuMEFj13AydehiH2ugxPWttylmnLWlJDqgtEtGSwJVjHgs3mZ32+IeN26MzoqeCUBbozUMK6crHDoZZuRdZK+ZrNTMFkwZ4i9+Z4spZMt2j2tFCuKseW+UoxjHAiOmc1dTNljJJMSfqa7Wi3elubjI9KsIdd7daxYqmD05XLrNTZZlP1qs3DZqXSiqGZr1dtrlzSPVia91nTErbsSJqqVZvOmKeq8QAAIABJREFUzzpwQJZYqckZuTWba0iAdZ3oQNNVhWWvljXT29fdZb2d7QJisEY41y5fMqQPNloABLOTo6NHbXjkiKKJNGsbnn1Y+6FlS2z5ihWa53n44UfswMFDii9JZXKK/Ojs7pGbLM8Q9w7gBfCJrBSwSE4q4BH2VUZKZXe0ZT4TEAUAE1OfTKpDzZwRGcTIkHFHJOc2sloAUdwR2ZjZ6Jkdjo0vwBy/CxksMlGyRfk+QCogDBYP4wlktchZe3u6dB5hUmenx21Rb49tO+sMG1o8YMXCfDBZS1i94uyanLNRDYRnmyYFRlO7H3nEHnv0URlA4daI0QXrDYwzYJ5OM0CVY8tkcgKp7R3M+CZs5OioZmz5N+9tamJc80awuXTvZflfqwmcM1cJ+6djwYkQ12fdi75+YpSEWqC1pd0KFfJy8zYi6TOMNIYdaUXGMFfKa+C2HN0dlYGH6qPqMSIUgXE2k5lQDIU4Dq5hmmaPZMYOkpEl9/d02+jRI5rtBWhPjmGElNZsLdm6MXeVRpucasOoEY1Lt9EnFy+jOetSGZVEwgrlio2Oj9vosXHdTxRiAEPlp/b1WXdXj+TnT+4/KAbUEil7ePejdu/2+xXVtGTZcuvo7tG6SEPkxeduU6GpuINiSeuC4nEIlQ/gXGtjAPENGW9whmQd9gOPebVhRjw4Y4p1l9LFlTvxGWqfesjbhUHq28ykVi3TYFIzXb3W2h2YVIz84kxq8BaQYkaqF9b4EKVFk1DnMzQ3zXNSv/J3X3iBSX0OoNx/3V/xzIJU1Zzcz0Kfni+NssJBak37FnJfxQirEIlqvmDSE807KSGIECNKhn1xesr27d1jf/flL2he9LRTT9WzXijm7Xt33qH9itxu6pzBoSVy/YYZ/dSn/1Rmfe0dnTK6Yy0DHFKv/4/3vdfOO+88u2/7ffZXf/EXUq599KMfscHFi9WcojnpjrIVu3/nTrvtttvs0IED8o1gfdu8eZNdfNHFMhF89LHHJPs9//yX20033mwPP/yQmo78vv5F/Xb+yy+ws895kcZaMFJ64Ac/0J552esv0/m5+sqr7cjhwwLN69evs1e88hV25ZVX2tEjh+0Vr7zYzjtvm8+rSx3odafWgjCT6v8GnDpJJLYt1tjNIFWkzg+D1CiaPe4+D98bAXH8fWFc2OW+4fcu0DChBtecqn/IAE4xjFX9jI4vmBWqlm9mMwU9wiQs66G0uHEyNti7uK1vUFIGK88ISEOtHMGymo3BS0XnLLKoCn0N+1MDoDjj5ecnNIaz3ZZe9OyD1Duu+IBN7bpf3iyMvonUyTHSZvpwJtvnkZXwoMzX6k8GqQ32MEKj+vNrnETB0ACHurALHZRmwNqw+w5qbO+YRNDywyA1dhsieG3uPix0IBZew7/u6KIZ5Kp7EYe1Gw/QwmOxcD45lpBT1CT5jSypa+a5DV1Tzn8yEwjroJtTjCYmQ8gvqpLEzSI9LZAbWdR8Y7al3cr1hM0BfP5/9t481rL0uu7bd57effNQY9fQ3SSbbJJqqUnRGkI1xUGkTMkWbAQGYltJgEQJEjtCBDiI81cC/2MBsYJAcCLalgRE1hRIEGKJsEZKlNi2ODbZc3VXdddc9epNd55v/Ft7f/feqq7upkQ2ZSV+xGPXm+5wzne+s9dea6/Fhc1rm0ysNslYLZO1MvL/Tsf2Ll2xq8+8YI1LVy131LWa5a2KtaxsszHZ4bqbagMu5rKeBwrDSSE5dhOWNFuoY8yFwYAU4DHkt/5zXm90R0QkulQM86Uk38WoyZlbNzxKOadyFw7THoq4lLBHNMoIEw42WrntIfOI9lgwM3JOyzBf6jO+ZJeWAKkwpQKcc+CZn2YclDJ36gEK+pShBzI39UF9DgVmBSDPJsRFh7BYM6d5z/GUFblczHi1GPpwXHycNF/MygiJuTtYslyRnEvfmKajgSS/h60DG9OdQ37CvBzRJSVs4Iu68U2gaUZmo/5QjOWwNzHwSONoYO0m4JnjwVqh2GQXQFpN9IXPtKZ5tBxrg4eKWJgJmxw5phTwMCzYsq+v2sqZU7b50IO2fP4By2ytWqdcsEZmYi0AG8B37PJewEFnOJAsk9cFIIUhRRMJUFXxjswWdm88sVq5LMmlMssi2JuoH9x7YU0xt6nAVu5sCJAidM5npraJ2+rGmiTBgGpYVNglWEoyOVu9vgAiYFVxMVOzFWYRd3bEbF146SW7ev26XjNs1vLKmjrN+weHDiRYU4OR7RzbsUceeUQgFJt/bsyAU593zYSpRNbNgxrISX2Wz02XYNYKelxYM79UXE6EW/H5Bx+UCy1FAB846vI3zPPwPNzQi5GLiVQXeRaZr6dOndTfY/FPAQD7TYbvZNAXKD13+oR95+OPWb1atfGw77Owxpw6BknM+nqjC2CTZPi48j7/3LN26dJFgdN3v+vdmkulKcf7PWwc6W/Y31qttuZGKVrW1jcFaO7sH4hJTvIx8u+IFzi2vWlbm5uaaaUootOPKRX3TcA7RRpvGsY2NeD6RA/Jlbdqo+lYUl2BVDJbiULIe4QCnX3NwIdUy3PpkC77Hu8mDRmtOQpBGM60Z0s6D6sa18NyfVkOz1euvGrPPP01AVTAfr1WlVy/XCrYGrJyXC3J24OF0PEb6drhniNjEfapiR/rbn8kuTs51M1Wxzpcp6g51E3Oi3Hm5xzHam3JDo+akkwzW3vp1cv2uX/7p3L7Rbr84DveoYYAzbdjO8flpInLclHujexxflZhZSlUsnmPWPACZt7YTKyEGn5hJuc/9yZjapgu5qSm+1Kt8UxoWqIJFx4DPmPnIHVarFqhvhoglSxHZu/wAEjqIx/F0fMvFGdpzMUjHPyc3rp9/T/Iff+/ix6/Re/smwtS/Tq/P0jN0mzDxGyMJD6az7MSNZIlkjNHNqM5VMzV5GY7Hlqn3bKvfPlL9va3P6S4LEz6GC3Bg4BMZ5zOGTvBVG1za9v2jw7tf/yH/5N922OPqalIc5H70v6dPfvlX/ll+9G/+3fUzNL86Gc+o9GSv/W3/mPf16kpo2HHde9Kk4bduHHDGodHcmVnpGSpVpd6hnsqe8KD589LIYRaCVaUUQuakO9817s01sF1ThOT18z+c/bMWZxL7LnnXrCD/X056DJyg1/B7du7dnRIXNmOHT++I8CcmNS7QGoAVjcDchJFZMkM/L2WJU3z8okoCcvUuzFqkEfa/wRGAyPEv3W/XgSp/H7ETWtUQWxuol2hcJAAzUclHFRHFM3iMyegKpp2AaQmwOkbqvstLYwVzhSgC0xqSgpZZFBTo5yaK2FkF2nOdM+x11Nbrlhu/dG3/Fr8kx//cTt85osic2rVgtWXilapMnqD2pBrA6k3Sjrupxhk+n8zH3zEc1Lf7GPeL7C/sJxUCrTDvdt3saCLIDXdjOf6/8SW+ru7H0hd/H7KPZQMMTI6F4/LnJXz76avFyXDswwjsWivZVVnHRvYRLJM6XQvFhBRXHmOnbMdYlABEcoJdXmvlJ3M+/WH1u/0rcPMX78v4x0tRNBQvmQTXElhWuUxpXREy40mlieuAGkaG25vYN2bd+zg5cvWeuWaDW7vWZbMKFxskZMxLI88lq7fyAGbNmC5sPl8qucwxW6sOBU39AkhtF6T5GTqkLjjXRbTIl05zhA7lMsI5PBe5cYrQpk5AQoaWNXJzMTJWVU38SEGJd0LAKXRAHNwzadNrYS0TYZAzJnmrBjfh0ElJgYnXoAsv090DECV35cJUpiFyIN37ACLmwqbGnEiOPsCtZlJ5cB6sedzpxRdbF9EKoh1l33zVPJdmfDUqlYgZxVpnVjRofVHfWsPujYgQ5Vc1JyHUNdqy5bPY/aSNaUvDCY2aA+sedCwdrNnzaORtVvIUX3ei/gZtRGyvBNkz34ch7inFouamZOYOgprjv2wkLNBzqwN4CyXbOnMCdt8+8O2+dB5q506bqPlqrVKWWtkptbC8AlWdwSTi4RybEOYr2FP0SywlIAtmDHOtebk5HkE4z0Uuw/DjNzXGzPMBLtpFR3p8aAv5ntjbcXOP3BS8R9ZGgCjgQACN1KP8XHmxzPTJtZVVmnfDpo+i8ixIJuVswJY4ljc2r0j9o9ZWVoPGO3g7gugUe4kQKRak0SJ+UyMjb781Fc0b8leQucbBg8DIYAZDCENEljd1LgidqRaQZ4ajQub6PUMR0M7c/oBq68s29XLV+zGLWcgNRc/Bqwi5cwKpMI48n2KD2RlGOYkB9pbN2+oIaI/woCq37XxoGePvfud9th7HpXLL2pyd/D17qRm2sOoAakqzSakZPt7e5KW3bxx3VaWV+yRtz9iZx44o0IDY6Jbu7ddqp/NqRHQaHckC1vFxdVMx/fKlashDXbHS0DYyvKSnTpxXGZFzJFyrCiEkOZWahU/33HDhynldQ7IIZaRVk7XCQUSLC1SMhhNzvPa2qqMjzj3xMhQ6CkMPRlsxDiBQBfXowoG1j1GPQD+ocYjMCdCksvcKHLb5559WsC/vlTTaweorq7WrVotuwqDtSJW2PN82ZxZN4BOly6jNsE9l6bQVCCU/8LcqskI0zymweHMMseSpglSfn5+iBpg78Du7O3bK1eu2rMvvCiZ8KkzZ+yRR9+thgczu7gYP/bYY/b2hx/2zFokt1r/OC5XBHqLaozcPZOU7P3xAkjKocS0Sn+SpLdEOsG4RsYu63Gp+UzMobKrxEyqe0Sy+83cffO1VStrJjVAKrPQcW9LQFgRVpixyXzG7yOK4lJcgxeMt29f/0vGpN59rKPyeLPy6j/8/C09At9kkMo9THvoPUzqhRctk0Cq6ptID3D5m6dKhI9EuOvYBDPLXN4j1Gjs21QjButrNMwGko9yP2Gv4DqR2aA8SXIaUbly/Zr9z//LP7If/ms/bN/9Xd+rfZv9BMfxn/zH/9i+74kP6rFfeO55NT5/5Ef+up0/d1YjGR5Hhh9AXvdsarjllWXd+4jPYtSG2BjAK6My3lgmD7wWZ8vHNFJ8GPdC9hGALvsRTuRq1I49HpG/Z4/DZ4DHwbPg2PHjMgLs9zvaRQC50tRFZrcDx5jVpFmvetitd1+PSV082ncvK1dovO6HMyZRtyuewUcLZyZGnh6RSCJ34w13E5mZUvd6bTdnfxdzdefOLX6mFz/8sYPmlLmiwumjqE1ANWGNhGH93uZbvGTK8ZmkvneB1OQWPDsG8eCF5W8NSP2JH7fDr33ectmhra6UbW2tavU6ng0ZfY5HfX0ql75PDUsaxOQvH0glg867CX4zBaQ4oFsAjmlAfWGmNN14HVjOmdQEUhMo1WOG5CktodSVuBekpr/VDTUWylw2EAsmpJzeOJ4v2OSy6eYRAejEsDjDlYJsxT6GMYWDjKnkahQ+RC8AUgddZGXuwIs1jiJJAASAOyIPcuSfAnJ9DtLYOOT6C7qYWMmyVqEB1OjY8Naeta5et9b1mzY8bNio3bLSZGrVDOxrzmqGw61naIoxCiDpue7OMIY4wSGq5kIjGkeOrgDVubTP21LJpdZBKm7CsFuas53NqrruXw6gfC/ON9cxma3ITLlItUfIGgUTJEC4AlYk3WWutIREOTORTBmOwaNlzCqFnGZN09wpc7aAcWSmMiQhFibDmhvbcNhVtAnHEukuM2G48OLmC1CVlVVCybPQYmbAKCBhXNzER7OoFNURKQPoqpTKYmJH06HAOlLHDKZLxbLVlutWq61Kuott7qQ/tmnPrNvq2eGdfTvcb1m7NbHhiAlOn+F13MdsGTc63i1xFw70mWtlqozPfLmokrM9Htn+ZGDZpZrlV1ds6cQxW3v4vNXPnrbs2orMkjqFrPUKWevmMga8Gw0nNhmOxYQKYDB72u9au9sWOEXayYaTmhTk4ioyRnLpnkx+PHOOiBhn6pH9FWVmU5asd2fL8ylXahUb9Xtir2CQcGRNhi8sCgCn31QLUh40mm03DxuNrN3rWbvHbGbGcgXkmCM7bDSs0Wx5Ni/MacTgwHoi493e3LDt7R3NBCPl/fKXvyK2kI4vxQBg8dSpE3Z44DJgmElkVFzX5JvCSKJ2wHBHjy22tGO9Qc/e9cgjcju+ffOWWDaKBUAFM+XNZksddhxs1VyeTjQny98CDDEQajaOBIylUhgPBZgGPYqLrH3fd3+XnT972vN64+ZEISKpFOCN6z2HE3VeoerddtuuXLls165elXwdxpGYgNOnz+h10N2kkw9TzM8AXDCbdO63d4577mk2p7zUG9dv6vpAhtrttuV4e+aB07a+viGQisTt2tUrdtTwnFefp0b+WpS8mmtckVBy/fa4o5u3b8sICwbg2PaOji8AEhkuklvWQhqhYG3xbwF+ACRMO4+LqmM4sFqVWJSJmif15VUrFStyc8YxmAYE1yePh4SN2exlXHTrgEBWDnyh7zOsW4FC9tOQ3ft2l1WmqYzOMv688g2PZh6KD4zSkPKzH2omesCadYaAxs7B0ZHduLVrl165bF977jl79vkX5DNAZirnZHVjXTPCsKZnTp2WbPzk8RNyEiaGiVlssl1pMFBgytVYLsDe/ZcEWhJnbySm4swL17EKW84Hsr/kt8DfrnWf9+JwJvmNQHtFguH8zmhJxfLVlRlInUwdoAqkphEWt+pUcxWjsTTHjWlVvuC5vVS3GCeRk6oImifnETSFiKBR448IGpnh/fsQQfMfQOpbijf/HA8egz4ONgIuqkbx/Dl3XaXlMiEzPG9PPvlF+9ozL9p//WN/H7cKm049po3us9oyAqmel+tAFblvx64IpI5tOkTuO3a5ry6tkPnGLOqMfKBZni/q2me94zPAfY37YqnsuedSRhS4f+e0p6Ki4hongYHG1o1bt+zXfv037Lu+57vl/F0qOKg8Oji0f/Wb/8rOnT2j5ibKlWPb2/axH/iYrpLk9J1c1rk3wIpyjXputrvn89zpfgbBwH2PBhiNRvYPvsfP2U9oOgKS79zZ1X7DfQIAnsOYcZK1brvnyrFq2VUmjYZAqZ5qMtT5kIeEZKg+QjdTys6kv4DB8CeZyYADpIWJ2wykJkwwWzOvZVtj60uq3Rmb6mLFOIHaq147B5r2Ump25ZtqGUWNnYB1qB7TS1hUat67lBdHEFEXZkZeG7s8N2b3YyxFdfeMTZ2Bn/BQzc4MGnXPoYnvgqJQnibH9lifxWXLrr31TOof/cTfs8YzX7BifmQb61Xb2qzb8nLJSiXq6Kmc8gcQMz2a8UPrdwfWH3wdct8ZUNOgsquv3/u+99n/+vP/4s+xXXxjfwKTmkCqS4JiVjGGgRclTRqTXhgOTgvAvz9/HffKe+e/Nwe9iyBVBdXCPKvY2Zkx0rxpPWNR476ZmIuZ3Jd5QgBCMK7knoq2j9BzPYWu0MiqVIapO6VyY2/DUJETCIM18tlNQA9RK4pe0SL2Tv40UxDbpdkrzYZ6tyLlnDKTWbGsLVnWaqOpFTpdG+zu29G163Z046aNm02btjuWH0ysAvOgOU13VfUmoXeonMGcZ1J5AeT/Y1MVAyyduRsE+V/STQ9lg4D1VOCMGUY6h5L1AmKTcmYh18qdfp1xBayyUbC9ImZMALWor6dufjST8E6sLLMkpLweLVOBxQzWVPNWMM2ZicCSu2ayaVI0D2QwMxwPLFfIWaVclHxFs6g5BwtDFU1p3MvnUjX8r+xnTJ18HgyGCIDKexSrwUwcm3sVoJqz/rhvvaEb3lBMVytLlq8smXEz7U2s3+xbtzmwTrNrzYOmHR0CyDgJzJ8WxL4y1+fFKuYnzJ8QU+JMahfgNhjYgC4tmacYF5UKNl6t2eoDp2z77Dmrntix6WrduqWitXMZZaJiojTKZ9Uc0DqDPWJTGQwFXjg2AFXmanHXZZ6RTwACJ7IEuOT1jYc26HfEqroF4kQgb6lStpVa1VaWalZfqsgQaG25btsb61YuFhQ5w4rQLE9IlDW3DEAejQWKYUU5BoA95LtHTeZgMZpyCTnO1epGj3FUxsV3qEI5RdYADpFgLlXdGKfVaatDjGMhjCo3aIwnMLBhRhIZk278YQyGVIsMulq1ZteuXRd4AxQCADg2Syt1e+cj75TzLDJhXQ+61jFj6ulrXBvdEdhZWMyLeI2EocOwMnsLUNYNnTDywcB6nZakvt/9ne+3Y1vrkqWSlcyao3tdyHtcCeeBTDqaYchqjg4P9N5ajaYt1WB+iUwqaSZqSTOnJuaY18pr4nVevnZVXfUHzpwXSOV4A5pfuvCyXhdXNy7EzKUeP35MxxNmmfO2t3fHrl3zYyKX3xjF0Ly69gG/tumrdQbM2bcFUgHoW5sbOl+rK8tSHwAemSVF0SBTNM25znPqtKcqi5QW2FTS8Xa7aeVS1VbWVu3WrV176eWXdS6Yodra2hZ4R87Lf5nLLBKsHmMcrF/2GbKfAXFJMgc7S1HmRkRuZsT1hrx3MvE5Zd6bu7CjQHBmO3VY/RplBnogh2IMlDCjevq55+2LX/6KXbx8Wc2mnZ3jduLUaVtd3xTgx3CNY3v+zDllJCJnZ35d5Hq4ivI150qvMY+RG+Zrvt70usLFkjXM+2GuPs22ap+Oe+lG70Ls2skwz2+m8gwwQGrRprmy5avLVmYmtUAuLI8fhZxM9JwlBUzf3L2t495td1TUArQ3N9dlKoXJ3fXrl+0Xf+kX7IkZSD0rwMpei1O656SG3Dt8BtUXVkV2D2sSs8NBbM1ciVXtpbSIN9GVJXXe61cy8/oiEdiubIqzHA3n5Iis/8aDqd+++Bqj937v9+Y1Gfffux/AHzeyxeOxdP54cEU1RobjrDp/85ps8fXNi+1U6yRQHqxhukruqclC0/jmT7bwG9E+UdN50Rh19iv3HKt46tl5FTicp2DOapW7X4RrBG0KOMrbdJqzJ5/8kj39zAX7r37sv0Ezoe/zcymTALOsN8l9ua07SO132gKpIgC4J0nuGw2cRSY1WECXsjLDnpfkF3VH8hwwsZo0yhhH8Lqb8QCRF4A41Gbcq8iez+RkYHTz9q71ejTgatq/AZGocXzuFKl9ikuhAZW3TrstoM2YTB+1Ui6nfZ3GHdc9rCg50K4YC5fcMJxM0v/kJ6DrP/YR7lE4EnPvwFEdRnZrY9PymaKacfwe9z/Nsa6vykUYtpbX4oqzgF8yxEzeJV4La+gNMBhzoH4M5w02X9LJKXeenJH27Xu5S/++/33ag30f9HrNH9zBciJFfJYzXbCAwRj7Uywg41xOoLkEOKktPTtVHjOzJ50rMRfQSBg5uVRSQNU3Vq+dY7RwPso4Z3ZnuCL8MBKT6vccRvBSnI43AO76KKx8S0Dqb/+9/9J6Lz1lq0s529xYsq2tui0t0cQYWjaLeg2Q2tf10GkPrNN2sJr53rc/8ibbsr+dRXetv2iQmihvvzk6o6pzvyBruheg+q+4Q7GvlLQwYy40THnmMgPffB2gRrBsBPounmIHqT6XmWQJ+ruUlTRbDYs6dbPpwDe6GUil4BdgDTdaOnJ6bmIJyGgcijlF0ssncjhC0lWcM5ivfZa4EIyH6NRzXDJycqUbOGIWkdxUitWpvHPjHu4GTYgsytmcVaYmsFol9qXVttFBw0aNhnX2Dqy7d2i9gyObtNqWG4yDeXQ5LDJVzIcoij0bDJmHbzgOJgOIivVx0xJJ45Dwikn1zYdXBouCzNVjY/xDMrmFCiG4dN0gaF7No2NyKlSVb8p8aUTJlGFR6VzGnGmJeTUxpTCpOf0eMlKXjvJ4YbAk4xBOqMJwbDjqWX/I3OBI4JRiyjudGcsXkL8AUj1Sh40h3ZMU2xBrSd9jHq5YtCxB3lnO01BzxRwXn9MrqHMql9Jc3urLa5YtADDKZv2pDTsTazf61jrqyb2316aQ71u3hxyoYFkeG5fhcA/1Wbk0F5axTKGoLNzGZGiH47EdjvqWRdqIIdKZk1Y9tm21rS0b/zs3wMPp2I4mI8l/u7BHyTgiim6G3IesSZoLE0CqM6OAPwCXZJVIhYZDl14zi4i8dwKz3BeZDJAplYsusazXbblatkqp6GZT5uZKG2urYrUwpeDxKbKHA6zLHdTomsBBVo67Zd0oAam3d/dsd39PDR5Mp6ZZplo9nkiNAnKBlU9LPJKzMqlHxEwlZkXlSlnAEDbzxo3rmskBmJEvp3nKfn9mYoOd/tmzZ8VEUvRfuPCSXb1yxTMx6UBPp3bm3Bnb3tqyVy9fVlQUewGMLzf1XL6kgp01rxzSvBcyuPrixshj83pv374l8MrrZc3jNE33/fFve7e96x0P2+pSVV15RfZMhi7tYm1o9pn+iEcNsfbofsNucqHSDUeaxbHd2T4m0IbLKxmhgG1eKyDnNlEsg76dfuC8WGfmepkhwblxb29P54VmGMd0dXXZNja2BAKX6kt6n8+/8Lw1m0d28uQpNQIA+ABpNRKjsAZoNbptraHbd3Zt+xgGVnVJ0rY3NzUnCpKluYHbrjg4gZas2HIaV2LJM95dZldvt5Cj1VSMwWLjSExMAseDBsBy3R2WWZNch7CuFIluIBSmGAHuWdP8XPsQc9FZgKa7EiSG3xsgcZ40I8uoxsiBXSg/0vwncjhYHV5zu9PTnO/FVy/b15551p56+hnJfylG1ze37PSZcwKnbjLhskAaJ+cefFCzzsePnxTTisqGPMY0nwoQZjbY2U3cyH2/gcXQPJBAqksQOX+6W4bC6FTumh+DaIxIARGwlWtqnCnYOFuyXGnJKqvrlilW1BRShy7msb2eYK65pQzHZ599VtcFkvJ3P/qove/x92kOnD+5eu1V+6Vf+pf2kQ8/YX/4R79v73jHQ/bEh75XzEu+gOHLUD4JOEOOaL4O+lKjAIpZYxSbsDrci5j7FwPulanP5Gl0gH2BhgIRXjRx/f2rnojfnRn/cY9gLw1n7KTi4lrlHCbXaM1DR1wVrwn2S00qmftxTU79OXkN3Au5h/L8Hp0er9HjD2C9AAAgAElEQVRr5bu+x9dJpZdH/TLRe/OC3e/lI0ZE+B/gJN0/mTlkPnrUt2p1Sd8H4PNe3uwjgRTWtY8kuKSd9QHI4UMSd8nCvWin2cfel5psbu7nxnDpupgRm/d5AXhasC+yv9VrSz72o5rIlXMiAWiykQcfsnuta841Yw9j/CFKkrFyjPjZaz8CoHIWpkTqkbc8ti98/il76eJl+9v/yX9q+Rxus8hhubO4OsHrGWqejIwYda/rtO3qSxdsSqQM10zE0PCCvSx1wgEjv8QEct93UiJMY3gGjSB59B21FP9VPYPBYgBu3g/1nZr4itvDvZ7GP4cmeaV4iavaNQx8/DX4uZvVzNE9UZ0btGUyI3IzRY8XTGLFpAh08LZQTwuQpTrcwVt6DoFZKqoZueP1t4/XeUPfP6KlEO64c2ASTX5ea+zhUZ3fXXMH2Jw1h/SifXdKpyDV9OkZQ+g3r9Lj9+drZRL7dAKvDpjvVlcmQ9PAIPIhcaXh7IkB3LPrOl7TovPvPc/LeZQjqDbNebORpqTM5qSw9OMVZ8Ez78P1WOMbuufRHGTpTSyT81n/2aaQDlRhxWzlrWdS/58f+1GbXH7Gjm3WBFC3t1AGsue2bTruCKBSR+Hb0KK2bfVU0/6ZQKovSmdS/8lfEJO6v3t75sQo8LIAUu9dgDP9trrALCD15BxEpfBc3yJmUtxFqe+ivjv9291rZ40Xf5xwt03Pr4tce48vH784FxYm34VMiwvZ5y49RkZmTCqanVllQQJQ23QXuJFrno2Nic2n6JueckNjphMJmSGXRYKGuQ57aE7FI4wlTz2Ee9SspB8HzfORAUmYshx7bQZWK9xM+yObtDs2aLatf9Sw/sGRde4c2rDRsAESkf5Ahky43gJUVWZxTGKXYSOi6PIpTZdTJzbVZ5KyzrTGe+Cmw41bct8wl3IzpLD2js1UN8WpWYE5wAkOvVm59up9AEbFnLqsN4/EF5CKkY2NJfvNaYoKwOQ3A4A1AAqGmOMhcxOYGu0VHD9k1l0BVdiVEo67yE3l2ut22mOOvZgTQor5vney1L2ajVP4DZaiKQfjh2tuxOQMBJYo67JuZETTQHOoFadmhznrHWEOhEHOxPo9JNRmwwFy0K71+g4iaVgYLBCFGa6fmKgg90X2CKvEDCHguFqy/Na6FXc2rXpsSzOnk41V6+azNs7nbWBZa8GI4do7Glqz1dZsi4qsKPw1Czl0BpkmA0CDgoKbHOCKn02ZMRwO1GGeAFYVnZG3coEObtmWl2tWry9p3hKHYc2mhbMv56RWrdiaclKX3AkvuoE44srKirlris18UcUN1wSgo9vpK9rjzsGBrh8ZRiFzDsdRjr1Ag0yOuNGP1IUmy40Fh5wU8EOxDygFnCH7BYR1u/2QJnmMC9cRzoY4J5JfuoQRzuGhvfzSRbt2/dp8XrBcsocfflizr4A+uczm82JKkQZv4byYL8ipmEuIGw4dbtg1GEnMcogrALSWkH9xHulAttu2ub5iH3jft9vZB07JYGo67Gt/4n2pIGJWihu954+I+WOdXb92TaC3WuY4r6q5gDMxrrOeAQsjNvZZUoyaFDPTFROGicf6xpaiYZifvX7thlhSOuZipzXfWdfrXl1bU+e83Wnbyy+/pI4+M7+8/8REcyMGZGoOaujRRZgJ7R8c2OYOQLdug15P5hs0MijiYNhhDLT36q15s8/vAT6P727qE83Krq+ty4DquaefUYQP1zwRRsQB8TiaM0WuC8hVnI2DODUOkwlQOARz/DCv070jjuuskRrgjtdAkU/RQNtOoV26Ocxapyr6mW0FTDLTyt6POdWtvT27fOWaPfvCC/aVrz1tz79wQWu9Vl+24zCPG5tWIbqBWdf+0CpLPkf9wJmzcgFd39jU/CrPRYFKs4rn0esJxtQBFUySF7CKxsGQKaS03iic2DG7EkxBMEVxb/MJVfaWgk0LFctXlq1QXzbL0AxLqiAvtuRaGWDj+vVrukYANcRRsKY+9KHvVwwG++/t3Zv2K7/yy/bxj3/Ufu/3/rU9/LYH7SMf/pBAaW/Qliv4YNRnEIbtzs9brmCdHo0fj1biCHOuiwCMuLfw/JrNViNl6PfByGvl5aIySPTnokJrXtyzZ3ATR44J2zZRYwdA7KxVuOK7Vl/nUpEKXnjo2NPQ4O/TWlFhPy8t7sZU8QO0Qng68D5mrstc01pbyKkBvcxJs9UHMFAMkkeUoahwtYg3YGi8vvlHzMrjhs/rZm0Gg+jQwo+7z5X7epZiK8Y3pB6Qm7S/xhlomP3xa18B90GV32qEekM/iylXjHklQsDrNQrdkHwH8KFByl4Mq+xtlBkSioovgKNDazGlaKl4mX/02Sftq1993v67v//fK0+cSkHu4/wGM9b+dtXIplnDeqZBeO3lCzYlT3vQF6PqDtgOXCT35xrRjCP7SE6qNyFSd/TQ76d0AQBwkUYb9Uhy2g6XD6VxxsgApoAybuPa5vx6aHoASN9jFsfMeLbUdJgDtfskUszUE6h0vFacHTHhgACpM1ZxEaTOx9oSDvLa++5zMKck/UFSnZxccRNwDbMK39sTgx0vfv7eIvZwgaxyeiQB5/kam5NZ/jc+WhcuuzOa1H8ffDF/bbGM4pjORgQXyLFZfExseanh6ngg3mcCzm8GUj3SQteBsICuKXdDh7ji3+mc6L8aweM6oZb3ay1HbrX8T3AdDiPPMHxN+5sJpL717r6/+Hf/pk0vP2unji3bsW1A6rLVqmCTtj5pKrL/y1sFkNrsW7M9eH2QushKLi5Ozuq3Pf4XBVJ7tgdIDetkdXfvoa5Tl26RSU2dR96HmLLZmfWLRpthLLTF7s8MpC7+PDoRsy6JsGdaLBGgK2mCt4v9R07zp41V3cQIeFaOpzq6U2eoYpYQaS9GHhQpZOXBWMAE8X1depm88v6UH8oGxSJGQjWFhcR4B6AU9ufkS4/8YnPpW2rQeKdpJpFzQ14N/OcmE8ljKzIbylhhjLvvVMZJNhha76BpA8Lp7+zZsNmwbqNlQ+zIewM5jGIgkLqAPq/qbAPv3WNi3EBJZlAxFxlNIzFyKevUQa3bvIst9VhUyyuuIKfc0uJ4YuVpRkywA1WkvA66ee3c2vRa6H7S4Z4SluDzpjKVEcBwmQhgA6mb/pvj35xTl+dNmBNluJsuPjNb5YI6nDqkefKenDemgBxPMApCnuPgRRumvs6506VmUXM2jfmSJIx2KQ1d46mN+hzDgtUqqz5EP0JWNLJWs2vtHtJabv4wggX9fqtF9JA7O+OiO0I+msvblGIlnmdK9iTZbLBFa3UrH9+2jQfP2/KZUzZZKlszZ9YpFKwxHFif84QZC2w+ToQ49rbb1mn7DNnsBsz1iIw7NnrO9WTAfCQxM55PyU0b9ovmBZVAtVKyeq1mmxsrtrq8ZGVk00VmW9hcXUaFlBcmEwDBHOFyraa/m89/Z20wckdhZJVkvwLGiWHCkp/npuCnmCSr9LDRiuNDV7FgeWJrMOuS1NplSL2eO/fmCpgmVZTLCstHp51zROHncsymDG6YH2QtA/YAbtubW3KyRXJVLBQVUwMQfeWVVw33XNY1MQEPP/yQ3bp9U2ykZieZTez3bGtj286dO6tYmevXb/i+kc1Zo90S6H7owYfEsuKsyBwUzwuY77QaNhkN7JG3v80e//b32HKtIjk1Dt0p1FwMX7qxcR2gfMjlxQq/cumSzIJWl1cMl1teE/JmigsYX5ylOT98b3dvbyb53d3blfHQUn3F6vVlqy7VrNvp2eXLlyX9TQX46sqqHT92TOAHGRhGSMzU8l6IkmEtpazUZMRB84emHOcHIMNzb5G5ShRPv6vYnyogNZtRRqiMk4IddiY2mc55kU3hy7W4sbZuB3fu2I2b13UM++22wuRPHNux5WQKIrWAN84oePMlj4vyuX6ff/TXTNFPRA7OvV2PVQp359TUBSAALpyNpUGSgPOsd+mO5KFYcqdqn/OiqcIs9X6jIZOvCxcv2pef+qpdvnLZDptNNQbIomXed2NzS2YlKG7YW4m3WV/flCx4Y3NTx0ufaxtikgUkpig3aLYBjgGlPlc+j6zx+VW9FjM7nr/iZT33sJkVjHgReaCPswVJfq1YtfLKmmVyZRunyA35C7g03QHVOOTqzPT17Hd+93fFan/yk5+UjJ5zdefObfvlX/0l+8AH3m+/+3v/2tbX1+zxxx/TPtHttdS0guGfTAYyz+J10wigicO8M2oKGFpGNGrVJV3vNMu4N0oKWSiE1N/Pm/4+pMKphkg378VGdVrXatuHoiSNCnjxmqCHg0XN40sS6WvAGcmIgAiaR/4Ub/Kh+kA4n2aTs2bp79LrE1Or9+I/4334+SQf2DOepb6QDHTOV73+Uye3emeHeX8oOdRgCXWZWLuok6RkUB50TvPaPDfNJpeVR0f+dZ4ssU3UO+w5/O3h4YGvz5yb6iyaebnM1McoksSR90jWOy7gmmuXjPTuD523pPtOIJW1O5raU089Y7t3Du1/+Af/0GW+jCTp1LhLteqv14DUtl17+SUHqBj1KSs1rJI4R5H5wP2UT7XIHRvP8uRpuFPfqF5hb06KMGqaUHEkO0qxqTRcorEqkkJRN2le8x5QvgCk7l1ni1LRewGtI7XXNjI8zzLFpUQ/Z8akLpoFJQXhG82Lp7PjzecE/rxgTQRPUjWGzDpO5/z1OmjWn6RaPhowC2/9LrWlKn9X6S6A1LvXSQKpd31XPNIc2CfjU+2LC0/mzYnQbGpDSNe3z0PPXrt+Nn+fejWSRrrkl5+ovo/0CnkaJK8a7cPOWqf1zL1JIDWAKvUU0YczJlVS5IXGTWHZbO09b7b1fMM//9Tf/ITZ5Wfs7Kk1O76zYjuA1AoGhi0b9NvWarakfGs2MAAdWLMxsGZ79GcAqQsL4L2PP24/9fM/+w2/6Dd6gMW5z/R7sBt7d27NpEesMGXrLXYykgQxNueZRF0P4mGxLmfQcr5rES2OsKQLRbR+Yl1jMc+7MwFyg+VTNlKwzUFRqqDxmZR4TlH3dMz8ohV7KDbRwbIYISILBkMV1IBUXDPVOQltvEAtsS2TmOfURuyLmClOQBJsnpqXqXulm0gMVEuHGll3Ed0gViypE6QvcOdGAVhAIZ9js/I0K2dcHIKR/ObIUu10rddoWbvRsN5R07pHR9ZtNG3Q7ti413MjAV1MAOAwTZJik1lMNlo3h/J+YsgYVEC5NBh+kr/Lwo4JZE4l0ZUpDDOOE7OKOo8ImwGomCMhP3bAysZPuSlTJO+LimVC6gtIpSuv3Ej+K1kcLLV31qXOkwMCXSwHqdwgAKf5khsApVgZgCobEe8FkJrYc98Q3Jgnp9+nkyoyXQBd+a9hLKKe3mhqw/7ExgOzcr5m5cKSjfpj63fQ6fcEzDDFYs54NIYNKelcYxLErDIZqETC9FlXzF0iBQXjFnJWXl+x9dMnbfPsaVs7c8pKO5tmqys2rpasm80YHnvt6dRagFSK3TB9oQM8GA9ljoDcnCKAm6Ru3SFtTx1yjjEgtdNqhXNsX/OonH+Yumq5qLxJoj1W6jXZ7BcxS6HJQixNSN8SQ0tRWyrmrY7pQhGjHDd14aw6SAU8FqwP0BuMrNFq2/7+ofYJJLowXzBdjVbHGo22NWSbP9a8LtcMMzlI5HRdAoiXqlZbqmneGMk4AJxrkplGbkgqOomJEQPDzcYd/gBgK/VlvTa+A5ji35hWXL78qu3d2VPBjGQX46ODg32BLxk9mclk6eGHHhIT+/KFC/bySy/79ZExHXPA4rmzZ2XQdOvmTYFwQDwmHYN+15aqJXv/499hDz94RkBAIFVyKl/fivUI+RmFCjNP+UzObly/YVcuX1FBD+PJ8WUf63TaKggxKyIuAMaIJsXlq1dmrsMY/DBrVMLkqbakcHqMlgCUmElxLTDvxIwmxxYgTJQPLDEAFbkqx03yOVjdiERIMjCunP4gnJPNbH1jI/b7icCZJOGYeWC6hGFSNLu15yoztOSMZKejfXEDh+Fyyb78+S9Ign3q5I6k5DCxOxubmmtNQD6VDT0UDTDu+az1iZ0a+qiEN9+IzhlIBu7RRN6c0rxZznNLvXHq+78yYQEjsyw7Vyep0KBRSWMmsotZt5KIj4berOz3bW9/3y698qpduPSSvXrlqu3tHwgAYEgFA7+1dcwyOUxMACI+k87OT4YiABX2GXk1Eu4l1nitrP9ynUgqqV6dK3p4vVJ1aB8E5OTs7JI7PMMiuZGUugE+17AAUmFTS/VVm2aLAqk++xD7osCYj1UkA5fbt3bt137917QmPvGJT9jZM2d0HIgD+oVf/L/s9OmT9sUvfV7y3u3tTY1YsNfSLIRJYn6V88ZTsd5g6mma8HOaB6g/lleXVcjRDHK5asi5kZmjNNA9cIGFCpmjF/V+nbthjudb8jxc/7wHrh2plGJPSIBJL0ijLu5BoXMaADUBPQfWyGHDdCUNYM6O7YL+NzrMAntiSHOqgRaltPK24KzHz5I6TGBxMNC5Zp3xb/ayOaN1/4psxv7GWva9wUcUUJho3ELmYQ6cuWfLgAdzLv3b2WTv58dM32wodw505rO03AdGVl+u62/39/alZGB/EIMoPw8H/zyoGt8aZfA1qj2EzO9KVe8RVZlew1xvGWLMMKaZsanIlNnnJ3bu3MP2n/9n/4VAnxxxYm6H/V/4IUAqey/jJ2JSL75kmYHLfZWTqvMg57do54RiTLOtSOMBqeEoG8qzCAewAmkKMcbBfx2k+joMlw+X/AqweP2nFIQAqV9Pbb34O4ug616CyvXld8N8lE5eQc9/lObaE1C8Gxx6bfw6K8yrcxXg31yQ6s+Z2NTXMrnuMcr3QyF510Hx6/aujyB4vhUgFYAqjCJPFlcESIUYhoDeLFFWY4BUf6XREo0xIB/pQO2uOhagzONK5hjHo7hsmfW3HqT+75/8sI1f/aqdP7VmJ46t2LHtFVuq4vrcseGgY40jAGrTmkc9xSg2G0M7ao7eOCf19RbVt73vfW8JSOUEpCIlLYwEVvkazfLB/p04cXOrfN0DI6A+Malzqe98iXl309lU/wiQOXPdnS9il5fEnGkUGNoQteB9QaesweTA5Z2luwGwipF4Yp/rAf8xR+dyNGdRMTVyoEboe7vTtVanZ/3ByEbjEOTQeY7IFW5CMkIiIxMGS11a5vECqDLLGbmks5uuGIborrj2IGJVlPc7uzmnLVBdm9nh8D4gaoH82M2GKAeL04xVkJGyGXOj7w9s2uvbqN0VSO0eNaxzeGS9ZtOG7a4Nu10bAVr7MGtIfn0O0DuhdNg9gsBLfrUGFVEicKlPevVEwwCUneHl+8AVjJGSSVIO6S9AVTOybqZE0S4zXbEAxO+M9bWyS+Uqx02dTjHGIi4xEkiPXFM2q9GoL5CqOacicl2f24Jh0ZiftDkcS+S74Zwpo6RwoNRN3tkdn3B1BoInl/sunefBWG7NYLUc9lSZktk4b/3e0Dod5h5ddgS4BZTRrMgXyzaa5uwQENbrWXMwtNZgaH2ep1SyaaVimZUlK2+tW/34ji0d37alY5tW2dqwaa1svVzOejK3ytqEWVXcCkcj69F8IJ4lsnkp5AB0kp0EI653gNw5LOFZ4DQUxgKpTS9OYj65VqnI7IYIEeb+KswTqhExUtHJDCAjThwjLOv5GTMKSFlhyTBQgt3megJouJEFUhg61SYGdf+wIdYUmS+FCcCJYg0lQR/gPhja3t6BnGnJcRW7gYSNmdhK2aq1qoyQxCrpYvVGTeoli7kIMoDro8B5Y34tZkFi5eq+SNHE+kD+fLB/IJlwg+xQpPHFvNhTfsYesLWxbufPn7fTJ09atVRRDMqzzzwnIEzmLE0CGNat9U3bvX1LcTGwFMNeF9rd6rWKPfzQeXv0kXfY6nLVjZRgDmmowOSpOUZ3P+bG5BpZsEGnJ4Da7XQFkikEOy3AqTPgAD9AKrOOrINkYATLwfea7Zbt7e27ZDlXkKwUx19lwtJEiGIYdrXZaujvaX7wuGtr6yqYk2mVG0v5604fFJuACoypKFpr1aqaBTQ2YNGQYrPHwaYCCAVYkP5xrcVsqEYNpjCLFVteqtuVy6/aqxcvqvA7vrNpmwBXrmXWcIxuIMVMrupqJskYIxvu0exZ7kIM2y+pOw2DYMJYn2JC8kixfa/1ZoaDPZm9yTzN6yd9nw1EWcXhFuz6U61P9yLo6bm5PwKIL1+/Luff5194UVFKHH9mHGG0a/W69gTku7Dwc3Mmfw315WWd65VVGNg129nZliEV55MGA6YpgF539XTDN1d4TO38yr4DQc3txxxb3E3QrUxQ9xQqli0tWaZcU+QVDTUehBk6wGPz8Mja7ZadOokpV00Ni6eeesp+67d+y77ne77XPvCd3ykwjRriC1/4vP3cz/2s1ZdrYtTa7YbWMeunVqtoTcHwI2EGePGJ3FcRaJoj9Hs28VhLK0tqALKnsb61Z3FtsHmwr8j43nP6mGnPF1zaKqWDGODIuZbLqzdVuH+xPpdgaTOMX2BS5oW2Gr8YzPWdRXS5OcCf+16Ak6hBZPqn+c5UPC4Ukel7YQTEOZW0u9fXyAhO1O7xMNZjCETRXAg5s0Bs7GWoCci0ZP6bpn+SDL8OepgdP29y+fGRGqLV0h5JI461oZivlEMfwFHvOZu3ZrupzE9es1jQAKwxDHXPU/tFIRUDDKgaD0pltzxJBdxLYq6VphcFvFROaqa4SozjjUy9VqtrJlXzshHv4tLeRfGvf833+TvuKe9972P21/7637D3v+8DNpETpY/nqGLid2OMV2qCiP8adLsCqTlm8DE+EkhNNIj3vSSJD1aVWk4glbGrcKWN9JJQfs1BKuuIOmUGFCVhTpJfn09lOSHnTvqGOehL4G+xDp7Pi6bvLjKodwEwNRVcBTf73aihVdempoMOamSMpuo66kd/vK+PSdVRWox//AaY1Dlz6SrGxY8EXr9eJjXt3672uzsH9a1iUmcgNZE3YRSq/UhkjjdJp5ijBhvH4VIjmipa88z+X10aaoh4nc26mykJysuW3XzvG20B35Sf/ZNPfL/1X/qinTmxZCd3Vu3EsTWr14oych2Pkfh2rNVsC6TCpDYOB3bYeAOQughQZ/R5LNRvJkgVwIrP1zsSYjORmAwHdmfXnTBV4i9gTfWjdTKCzYyb6r1SGP3O4h+GLOzeC0kD5/eYIaU/k6dpyHkSME1jp3K5DcMjyYWS+5ekYd7xc4dXQAGLxlkZnEcpRuiWd3tDzRZqhlRzK55IN2NLBVJ9WF6RLpF3N5PGBks832xCnkBZkTrFAfg0VyH5miP41LEhLEPFeJgE0F0ndkZyWz4xVtLMSV7FHoU881gwm8y1Alonvb4NmWVtt23YbFkP4NpoWZ9/Ew3SbNqg03Hjh3GYL7EhM2dKkU+BhMU5RT3yXKS9zJ8RncFlqBsBf0cGKvOwGT03cmU9hmZR3R1PsTSYG6mhCkidaOOXvJSZlzw3deSiDixczsL3nATQPGoPNsbBT6GEXBQjhZzmPnUDdh2yQIs2swCq8Nuc89T00MYSN0ZYD84xRdZ0krVBu2+dVt8mo4wVC1UbjzLW7wFG6Vb7lEXKyh0Q1SGkVDLgyGG3b4fYzwPI6GQv1a2EI+72hpV3tiy/sWKTpaqNKkUbFrORLwtaKVqejNB8USxMMrmA9cKESLE/MqPwpoKWigwZfAP0N+Ny6SmmDBTtNCTo2lerkvNS7MFMYmrCzCnHmHlPAAkglIKDgpVPl6VCAjpI5ROpJIBE2ZQTTGI8VgRDEs5up9+T3JlIGUwuJmPPZCUGRkwq8mO+P83Y7p07dpk8T+Ss2axkkTCAxXJFX6ugi2sf0yKKssSGyTVZEuHoakfh6C2v5KAYroQzIxFnWJD7HlBow+oNB7puAAQAtYcePC85LIwgkUaXLl20p7/2NWs0m3bYalupUrGHHnpIf3P75g1rNRse2wOTOh3b+bNn7Dvf9x061kqsxOFbM9ZEG+R0bWrekGsG4yoZxWRs79auXb1y1eq1ujJIWaOAVOZyObcUoW7iNBFjKsaGplClrLgcilOYXSJ2uMHwR+T4bm277LmFzPrwUIwGrsucOx4TuakcZhMLE7ObyXhGzrICqH3F7sDMnjp1Us0rQuJXVgBUJa0D5bz2mX12cy72KpoAnA/MqGiCMVd78vQpO9w/sK999Sk5RCMprZUKtra8bOuoCbTWegKYKbJGJSTsTBjYYGaE0RvMMWCx3Wp7pi77FlJ6FbNh5BZ5tIsgVSY+IYvXXUxmXWnkIqpfNTqRkXoTk8YKx67FrHXc1w4Oj+zK1Vv2yqtX7PK164qiYG1xdphBZ+Pi/LC2lZVKk5cc7b5LPV22Cdtfkrvyxsamm1ot1XVsYbgBrYBV1iiSYF7M97yz7MxqSBGTekjlOKZJRO5kSpYp1qxYWzHLlWwq87+JWOCXXr5gzz79jF269LL94Cc+YY8++qjcff/wD/9QztF/52//qHKHAUMYa/3Gb/y6/fN//i/s5Mnjtr29pWYiTV6AabniKgUHSxXtocyFct5pOl1+9bL2kp1jx1wdMGvW+H7lslnafVm9PxoNyIQbR0c6//XlJauRoUvzI0YauCdS+InRw8gHKa32sqK9+NIF297algoDcE8tkOaQAfw6B7ipw2By7ZN3y34drt2chzlIfZ1qKJrbrIfbN29bqVKyrc2tkGq7qRe3BIzs2PfYZ9X80DpjzCGr40KTcGtrc5Zx+UZVKK81HRvkeOfOndOa92t9bpyESZKk4llk4z6mw7F9+tmn7YFTD8gwTaynDJCY54wMSt0L/d98TyNIuaxdu3ZNv//wQw8rpoi1CFGR1i/XOfUP+wm/xx7LTBvz69xTUF0oYxrTKEmgF4H/AuSKOrLRIFLsjP3gJz5pP/iDP6Tn09hxzBMYkZUAACAASURBVFNqeor6DqVVqLNgUjGrG3S6dv3SS5bnvc1A6iwETvcdMZ1RyynzndvcTAIKfsCEMhpAUrBRr8S1JpQxz+3UHpLUcwIt8fg6fvNki/uB1cXG2b3ALdX6qebWzyOqahHQJib1jUCq//68Hn79NZYKeb8uv9kg9f4ANb22JNG9D5O6MJOqFRoPdJdUN/CDr+BvrtzXG95BpCU/F7HlwarKKZ1RoZh1574Rqk6B1Wh+uiEWjR+XGWdp6gusxsxyedVyO289SP3Jj33I2s//Wzu9XbaTx1ft1PENW62XDZec6XRo7VbXWs2OtY76AqlHhwM7OBy8PpP6VoLUNJeoWbV7PuazMFlt5hq+l1wMvswUNI/UhCr23PmHVcAcHR1o6PauxR0XyOKFpQsv2FSfxZhx9/o1f89Ja+6zj4sf6WvND8YX4eEV8aBhYRug2i8DHxiXBFRsKTmm7tgnEyRFrUyt1e1bC+aKuVMtHkdHyELYgPR7+l2ccd0BV1mCbu+7IMcInT0xLIph8HfgM7TxagXAXcILO5lG2meSgogWoYmYDJ28k+w3aHfZRk7o86QpWFlGAbiGombjnUegdZYup9x9hmJaAa3twyNr7h1YB7lgo6VZ1ilZgcwDDsZWHE1k3kRGa3nKpxmOvOUMcTF5xcdkmIsEwOJQyWxpOPf6XEe8vxB108hLcRWYIOWymOJwE+d8j8Wi8n05Fgq4hhGAOlB0kHEdawmkwtAQ6UAhDFgVSKWzJbrZu+eaR1aX1LteCj6JOQFOvvtqwHQUJb+QxLc3tm6rL+ttDhfOgsydDqiQCyWde443BkWsJeS8PSSCyKCKBeviaFko2bS2ZKX1dausr1txfc2ya6s2XqpYOzu1o/HAOrymYo6tQesN5hRDCBgIroEiTQe5vuL06UZOIwKWxfq5pAvQ6Bb2zj4pA5ROvswkiKTpWyGXtc31dZn9cFNHtilmknOljM5k7OGyPezzkdryMSZ7FTkzbGE4jNIw8LlFZwkoJJ1BMMlQe11/jcqCHY6VP0eBjnkKj8P8KEwCxfLu7h1JeAulsgAgskj0Asx9830aDUkuV4wiCDYWeZsbzLgsEiAtFUdiLVT4ps6zy8ZpgicmAiaRgmtAZikGZdWKWIZTJ08KDHINMc/KTOqLL76oQm3/8FAMpYp35oIbR5JPj4Z9KQW2tzbsPY++097xtod0/IfDvjJmdd2zf7KeQ8HhTTQ3hoEZv3b5qt24dt2OHzthp06ekkMsuanszZodR0qsGCEkklMVfczeJgmgopMCgLiZVE9gllB4Zh/lWt3vOyiK5k2abwQw8YGMWKwdUQ59jykAGPE1x+vw6ECMCVmrh3t7duvGdUlXYd9lbKRZ4q5Yfs2V02RS5q2bxAC83vOe99jxEyfsK1/+smS+xBudO3Pa6pWy5lCXl6pqeLHe061BTUXp+jyXkOuPKCPYEOZwAcA0cjhGNHiU/QtLOsJdNbEMfv+Ks+FsmrZMN2FSsSlTnWgWhmQxyYRVfON2ThOTSAgKboHWge0ftGx370DxEzdu3bTrt27Z3sG+HTSb1uy09XqRSXIN+Kyl3xM0x8yxxk2Ra4v9Ml900F8q6xwzz8kna1GNiqpH6vyjn/gbun41Lye1Ubp7KOnRRqhIchXLleqWq9R8sEKMpYNzmgDkMTL7zePTBPrTP/1T++3f/m1773vfax/76MfVtOEDwEEs0u///u/be977qEAqbtrMr3OSOOdyX+a+SANPhkJ+/AF/T33lK3qsd7/73XoPif3zqB8HV2n+mfqCtXv71i0ZkuEoyxrDtdpVAfPcXRWGIbHlcfg56/RnPvUp+4GPfUzOypxPrQeeg1n8kN5yPfC37nqbVebys889p/XxxBNPvKYeWvyGhKOa7xwJ0F948UXlKD/00INqKKQ9SIZOs2LfI/PEJuJkXyrZpz71z+z8+XP2oSeeiBnqN3xa/RCJ/sWLF9VwwtiK6zM1lPi5DMGmUzH+7LcuX6ax27ff/t3fsbc99LCdOn1a5nisvzf7ODo4sKef/pruRx/4wAdcUl0qu/leMHPyrcDfoFrV99h3GKGg6cF1f/r0A7a2vqZ7dRDB93naJPk1+9Vf/b/t/PkH7a/8le+2rS3cpZ351v0ItkoS4/AZCaWVQCoN3G7Xbl26aFmauGMfwUgjTiIrAqSGv6onGtD8SJEr2qsdpOoeSqNFBjihElkYt2PtAzYcrPhadBIjZhkTsIkXv6hG1D0hga3F+bY4Mosgdcayv4Hc916Qmg7wHD/4AXxjF+kFllbjZwvS4G+ASZ3Ljxcff06pKpolMIGaVvewrd5MnP+t31DnKtk5aE27+zcTpPLaPG7IWQFX3/EhA7Q0Ficm1dfAPEJj/jKlItTLC2OpBdX77FwDUo+/9SD1pz7xYWs+86TtrBfszMlNO3N629ZXuXYZtRgJpPIpue9Bz44Oe3ZweB9338VFeu+CS4v9G2FS2djS3Ea6YNIcAV8n1kI3Uey8Y+j/XpDK16dOP6CXCEg92N8LeV9d3TbvqM8dv+ZmBj4o7XND0aWIzvXi+9VGuOAiys/YNNTr0WzobIAzZp6j2IiV7lIW9Vb0X2WBxkanHNOM2VGnJckhMkTAQg/5H2tNsy/Yy7PRez4q7JAiZMIZFwdcGQpJYuzvaQ7A3d0rKSwSezrboUOCDOsISPW177OgDlQdRDtrB6Pq71vmBJFBqswn7N+ZjYzHkCcCRkgRcM+jyplOtiFuWgTDmYMN6/dt1OnZBHMdGBgMf5AEN5o2bnas0O1bttuzTKdnpeHIypgj8clcI/OonA/mUGxKkpmYVhklBUOcHH49LpG5GAhLJDSigSXjLSHZlYrHQ6o5kEhX5dQaYyh++liLPWt3mmITKfrpYBMVI5DKHBvoPDW+hExcQpaAv1oicuvLWwa3BM26eHi4JL6dgXXbfDIrRIaiF3bIeHHjRYbbBTwIDPsNbpjL2hC5dX3JymurlkXGtbRsubU1K66s2pROfTFvg1LROpmMNUcDOxr0rI9ZSrUieSDsPRJU5p/V4YallFFD3uWqKrAp/IY6rxxHl0O7TElS8QBsFK2wpMz4SRKeMQEwiksKNcAG8khn8opWKpeCffTOeQoFn8UNSV7l6gMVJHJ2nDNMAFHAKeCRzr4cfRUDMdUQPiCb/YTzSZEDWOLJKWA1pzZkxhTmm2sNEIKEHpUCage+xum3bwWkxfT7hvMYkeQ0SMGVsicTW3JXUQCg5jjJkCvvjDSSMIUWuuMrRR1O0QATpLkYfiBfozCEUQWkcg1j4OSRLkOrlWG+swJX73jbg3b+7FmrVWg0YJYCNHBZ71QB7M7sqYkQe587H3fslZcvaSb1xPETduL4STHdnHM+mEmFweTv2G/LZeZNyzpP7M0q3kL6reOL+3h8eieeNQTYZz/Lid2CeeU8JNaDghpzKwyAOFdeTHujkAYEj3tr95YzffUle/HZZ+1g744kyLBfadbMmQWfn+R/3AMw+OKYnz933h555B2SND/55JNilE/sbNuJ7W1l71Y1QzyWERvHzlVsvu+KMOc95GFsxwKpGIrlyxU1MpKcyo2OQlat0QU36FE8ThEpv5vYpHsORSpsp0dQ8LvITN38Jc0o8rtpBIbjRdOFawFABGvYG07s+vVbts9IxaBvu/v7duX6Nbtxe9f2cH8+OtRa99GPMNChwQeLHpEgSKdTPA7fT0AnsVXIR1nrHGvcUv/4N/83X7PMzCW1kZehNp7mHZSS01xcslJtRUZKzKRmsn6uOL6McCQXYZowf/Inf2IvvXTRfuiHfsgeeccjatak48H5f/755wWqYO9RU/BaeBya1TDyDgKigpTixPOOYWJx2H7b296m98X3eF80MVJ0igCc5kvdXRpmFmYTpcHK6qqAdKo91EwIBiudSzGX5jPPP/3TP22f+Pgn5NzNe00MH3ufCv4FsySf/52K1Xz22Wd03j/ykY/MbtH3+0e6hzhIvWXPv/CCpLsAK1jKdK3JMA6pd4AVxVaI4fQYok/9s08pxur7n/jQXI32Bs/M8SSi6tKlVwTgP/LhD4uhF1APh2PtbVwzqDeiIcLXsPef+zdP2tkHztgxlCI04t7wXfoP262mvXLpos7Xu971qNceaq7EjOBs9MrnvFVjjUdSdQDgqf9wiPZxD7/G7oEbC6/CX9HnPvc5O3HipJ06dVpFHqDYfdJ4bJ8XLhQDuEpp5SaAzP0PaXC8clE1iTFmwT4SUlmXJAdRsfBfrosZSA3mXSo1mGSZ3zhQldJNe2LIaQN0OO8Yjq8a9XKQeh/sOXuvM9nqbAZ0Lge+l0V1ebp7lyze05Iakd/31IVQUt3XhOvPwqQ6MfBWgdTXEm9fv3HS4t8mJjUd1LdG7usqy7lOOcXc+Oyx++w55sA0U6kjAqqR9xieCeFRPrunJryw4B5rmfKKZU+89SD1pz/5YTv86udsYzlv507v2IPncKZfsqzq75F12l15rjSOOna037Wjg64dHnVea5z0VoHUJMdIzmzpJuiOgm4+wKanXMCQxqSuOos2dTOvXr0iSQ/SGOQcfNy8eV2h8fztiZMPaBMEuCLdSZuTnk8ui/cDqXMWVR3IhO7SxZkkvBGTIjmF+xaEzNElj6lj5usndUB8bkKdMzrzsFI2VazCUReQ2pM7KQzZSI/vuajIeSNOzY2VYAVgtmCSWJiyAPfuuzYyzQfN54TSpsbm7b4dDjT5ADjN5NFpswrzIr8NB0CVkZPntYobJY5g6r6WiUVSnElyqwwjKnVYmR0JKbE2a+Zwx2SrJlmudw01T0rUBzJhdtle36ZkI7U7Ntw/tP6dfRs3GpZt9yzb6VgG0DAcWZHiD3YVSeIEd1+zcs7Nk+SOl0BrHuDi70gOvNhxZ2GXfJjcx9b4mW8ImmUTsIUh8z4D77XX71in25ZToAw3cKMFjJUwQkogVVpjFZ8+/ErpO1slnlkFZBdIzdl0nLdRf2pdukeNrnU6zHxy7nHUZbarYEPmcChwC0WZIA25gSFNXapbtl6z/ErdqpsbYk2z9br18nnrZrM2yGTFsvayJiCLHLg3GWvWNOWDcvNm5hHZ6xEOzTA1GD8omzUrwIJrqgxCPMtobiYVTLMYeX6XiJYajFTNaqWKpNeEMxeyeavXKSRxiz20fkfTr2JuUvefQkbyOOau4zqCacIMSTJqrc1onoQdO4UackskpiK7NP+EuQZZpH3JZHksXj9MG268rMs1HGFrVTlnHx41Nb/Kpi9Zfa7g1x8s9dDD0jk+zDMBGhUzEkUSRQROzTJBERB1mbciGiSzc5Av0CQjmrhGQ4arhkj8rYCOh5LoBs3fImOlONy9fdsOjg7lese+Nx4NrJDP2Nbmuj1w8oSdPnHMTh7fsUqlaBOYVQAhxZRYAI9EkUlMmPYg0+K1lAoF29/fs5defMmaRw1bqbvUE9kiIJnXABiCrWJGFylopVLTPTPNkMo8iK9lVOKP66MHqePrzA8niN/heB41m5KuUvi71BEQDHPqjF25WlEDA0BGlJDccwcDsfG7N2/bM099WbPLyHdpErHPyL1TubnOdtFQ4Vj1Om07trNj3/fBJ8SoffHzX1Dhu7aGacOGjJK21lcVW5VlXld38DB60dyxu49nWVfEl4yn1mi3rdHuaq+m4M4zmwrwYlYfYzLJ5pHvEwfT1bohvkdgJhquWudhmMa/vXHhDJuURJFvmdh6n5P0fZ9jiVycOBWaKTdu3DLMq1inewdHduvOrt05OFQuMC7MMvxilriD4uhI//XzE3sdc33BdDg4XjTSofHnEVu8JwDOM0/+nIp+Z1JjJCZk7uMpsmiAasEyxapVVtbNchU3h9M9gy3EvxLTPR4JoP7O7/yu3bxxy971rnfZmTNn7PHHH5exk0fxZPS6MRtzObVLmGTaFr4LADIHnfEcAcoBK6wzpMveDJlngnqd43N+Yr619yQ5rjdgvCFTnDUttM/E83Ou+JsEiKlZPvvZz9rb3/52NVCSIiy951R4K0JiFsFj2nt3d29rfSDnf7MPN1d05+1XX71sq6srej7eW5Kc+xyxrzfeZnpOn+E0+9KXviSGmOZNMud9o+dl7cFq0zRDLfHe975H51Ms+kxu5rWCcqfjvPjUUcauXLmi2Wck2X5c/I/eCKwCMmFteSzcvx38zhnYGckQPfZ0TDnPxFpxXmgyeMMr9qE3Obi8P45hMrxj/ZG97Y2b+GM9VmLOppYJkIqT/e6li2r6Z8LMTvE0VFvBfKkGlM+NS3OdVQ1f/4gydMKB+sXlvgmgpubbvUDVHbpTtN/M8+3NlpFXrvdhWlP9n+5D9wepnl3+9YJUnuv+ObUzmDd7vd8KkDoHnH8OkLrApL7lIFWFe5JsOimmSjaYeZ1D9hOtQU/QQN0YA9AhSZ/LkBOu8etS3Kr/EJB6/K03Tvo/PvlRu/Plz9pKNWvnHnCQur21YoUCRqRTa7c6AqrUwo1DPnvWbHa/NSCVQgMQeu9HYk74fip8+DedVD6S898iSL129aoKkJ3jO26jz42aDMLxwNbXNq2+vKK/3dvbVWj7/MNDjd1kIzLRFn+6IKdYbAjpZpT2pxlI9cWyeJEr/81HqiMTyzckd1xjA6fDO7Zez3P/2hhhjJD7TtRp1qfYHBgEimRnTt1q2sGtfx2pX5IQ8ummG5oVTflIM4OoZAXuuS28Qhkixc1DjLDvVvNudGz6fjEkgBCwVmSjy9jEdjFKGsaDYlCjOPAdPVyNfTvU3AYlQol5Tgr36DRieFSjuMtkrYrkDGk3Bk2DkWU6XZsy83VwZJNGy8ZHRzZkvu2wYZNWG/2o5foDq4zGViMrFVYVlo4ZVUXUmBWZQ82xGSERRdaKvTuMKcUoDJdvthNAysy90DcvB6meMdnttmWQAWChiET2WSD+gpxUuf3IkckH0mUN7I0MbSghT4JZkvkC85IjjC8myoI6arSt3SZqgzD3sg0yeZvQxa2UbVqumsE4wjTVliwPMF2uW2ltxXK4Hy5VLYM8DjCWz1lzNLRGvy9WfsA5wgAGcMv5UaPNbalkQEGq62RiHRx7ezD6LiElmBwwUynCXMBEcgpd1qRH4PgW826wgjNquWhLlYrmTwGrFLB0mPuAEZpOmNIU8mLmME0BUFAAcK3ivpokoiwT78ZjdJGTkRESUeSOsrEiJJ5mDRFIiv3oqohgTUpOivEWmaKtlsYAAM/MeMJowfCxJinOYAF4jMPDhu0TI4PsNFuwXLEkxkfGVKxtAD6RDeOhWBjMVxyYpexDZ3AVQRENHYo+3lsqxsRGix1zmaVcSXXJ+TybZr1jw5FSI0xBmFfjb9gXAajMfIpBs6kt1cq2sVq3E8e27cypk3JI1lw1R0l5ha764MXy3CrCw7kYEKvXls1I9nrtyjVJG0vFcsxGOpPr6pahA9oSLGpFBTuMhtjcZJISMsjEgKbix6XCvkeyh5JRy0wlIw3sYYBGjhvZr5rJzBUEWgGpFIlcK4CTw6MjzcDx+5/+rU/bqxcv2LkHHpCTLQUacTaDIbFLCWhwTlwyXK9W7fFv/3b74H/0Qbt5/YZ95vf/QOv4+PEd28DlennZVmpVKyHnHQ9sojxUN0ET+4KUWO6kZLCWtI+jOLhz2LAWpjU0UWIWzmWjKeojp+tA0nP2pZhp1rEsllwuHrEBSbaVQI/nscZmHTJN1oDmLMmAjjxZQAluxexJzWZbipyDo4YdHBxpTcOq7h8cqtmCSgfH6929fc1ss/a5F2lWb+F+MheJBYhlLxVDHIqKTMZeffpXXU0xa47GPWHCvYKGpYPUbLFmldV1y+Sr83m8mKGSMJg4n9FI8uunnvqqYpB4bwCS97///XIgZm/gI/lKuHzWG7Z8j+PKdSmHdUWxOPj12xvjQsGcyuCI9eEAyWtzb6qk9ZkAq/9tMjucu9LqHrn4s6gJNGOKpLxet8ZRQ68lyat9TJ/90o1jVCGEu32qHaQSUXZtRvcUjQUE4+qvcS591H4R40hcgxyzNDPsj+cRMTNWOTVIg2n2/YR7WceVEZjqySjMx4JSg/CuYxAmSDwzCohmoyHQD4PqEn53F2aP5oPrRjVKyNfl6N0ns5QsWX8O1rc3yefH18svbxq4Z0MU37w+zcRituYjX+n1abYyGmB67tD0pvXCHpYYb/lELNRs6TEW9yvWDmCc14GEmI8EUrVu5K7qaiv9PXugXKUnilvbfeWS1GJZxc/Q0BdyUJ3kDS+vlwRW1ZZMyrVgI2nUBomC/8eMgFiIO1G7J0gSHSvVcxFbF83c2UF6k3/cD6QuHts5kxpM6eKxT663Xgh7jbdQODsQnHPXi+v4/i8raq5QOM6ApJqq83Oua3PB+Gp2rQZoXjyvd7sNz591/jcpIsj3g3vlvnz3rpnh9ELunQMMAsgb0fd8LJBDMyOneAPz1xFyyIWujc5N7AUu9/Xrw8kxl4/7/uI+IBohi9G/6I143F8cK+1BYaaURhpn77eyapljj369y+bP/XuA1Nuf/yOrFaeS+gJSd7ZXrFTOWqmckb8DNU6r2bN2Y6DauNO5T07qN5NJlZQm5L28s8QwpK6xF0BunsHveiE5l/wmcLsIUgmd56Zw6oEHtElyo7t27Yo29xMnT8csxNhu3bymGxPF1fLKmh0dHigrjQ91gMP4JV1IWjCxGLSGFm5gYgJnrbQAqAFJNQ+gm4czPb6QkCn6RsT6AYgOBx6P0evh1DiwHgHM2qayNuXmgbw5ut5sYkgWFSUjGZg7uWkv0A0lHGlj1k2ZSJovnYNWzWYFsylpppyBYyaW104BlnTt0ZHxXTwkzer6+cUAREgLW507GdP4BgTIUZdY7zUyzMI4SkcjHWtlkmYUG+PpAZ6XB/MJsEQOXMoXrJwrGCJQ5bQiD4YlFWgdWrbXN8OEiUzWo6b1G00bNZqWbbYs127bhFllnGBtYmUxthRTgADiNjxOpphnHo/CAXCKwYy7Vwq8pRiY2GxdAuzMDHKu/pDCFMCFYRLGSQWPlFGrVoN+HqUTX+v40WRIMRQ4bU4y1h9OrN0dW6Pdt6MmxfsQbtEKpWUrVVcZVLRsfUny3cLqqhWWme+CPV2yjIBr0aZIPwt568Fk0TXPF2ySz1tvOrbOsK9imvXkTpDMbvq5FAADwEq54HOko8lQrqguHRqLkXNXWNyR6YzLxcjdjgH+hZwyRJkPWyZCBtkzEjq/4+umzTwy8mCKIQExxYsMZEoiWaFmPgFtRZ+36/Y8M1fMnzPbzBIBVgc0uVhbEO0wcgOfOaOAkEum0JBfv4CzdqNp/X5Xr0k5mpItMy9IEeWzplyXxHocNVAzdAXiYVMJWfcmQ87yxZJN88yDu+OqJJMRkkehnBprHLNUJC7e+GEWZCYWMzY+v1YUS+o3qMgdjIB6ImGSLNMlmV54KZJKe+PUygWaAwU1YHCkXV9bsTUMXjCjUrKUX2ecB44H/1bRJiYi402DQkEs48svv2yDbl9xH+VSReeBe2GaGeMwAFCScZaOsbKfAQlTsWsefZFs+ud5ihyH0cjNlgBSGHAR5SKViGTjxMO4MzKFtiTa7ZYaFGJc8gXN5VIYv/Od77Rbt3btl37xX1rj8MBOnz5hBZhNGl8FmPollzdGMcfsIe/v4XPn7CMf+pBkhk8/9ZRdeP4FW11btlMnjtvycs1qxOawdgHyg56uARpNRFLxeKwT9nEAtEzFMnlFFx0223ZEJmrsd+mccV3BPHOuJNmO2UUV8+zzMNyAPvYJMWrjmVw6yXz5mQCDgHvMTUoi7/OfPC7HDXk4jVmdy57nF3e7AzfaarTszv6hXKz591GrbQ2YVMBsl9ldVwhwPpirZU4bpsr3//R/kb0X922Yd5rHL3/1F90NXXv2QrzfGPdeYrFotBUtW6pbeXnNMgUHqe5bkAyIyC+exw3dv+qZUxYcR96zM/UuXdV9PDI7U53BiwckJpCSrsW0LtjzOF6pxkk/lzFSJAsItAXbJ7Cl7GyPEWJr4zg5gzgHuIkh5zWlZk06d1IxRKSTgwpvkKfzn6TW/viTYG4j0iUx71F7+PuaO6WmdfdaL455Ua9CO1yneU3uRE3Ot2ffplxKZ6FdOsrH4mOmZpofI5fjy1ww3pe+j0N7qCOcmXe/AoHyeB9aWSGZ5jFgv7V3JsOZAOd6vXHcvd/pZnkoLPwW4yDWGdmMGhW8l7Q++BnrJZ0LVwc4KE7HIq25VOf52nBjyTh68e8AWwv1H/d1z9L1fVUzqf2+3b50UTUHijGPu3NjG37O/ZeoPXAEniNiVGMcVuocR7K+b4fhjUt9PWUiNVXmVioB6L0odFAfdeiboYj0nt8IpApwBehPSqDFY+Z++nG/T3vGgrvv/DgmoDpHYPOfJQWj/46z4/O1q9+LmdRFQPdnBamLj+nPs0DeBK309YBUf5H+ufh67if3nR3bBajuCMEVeilfeHYsFt9U/A2ESGI7k6fMHEiHrJvzjuRe83m+huSInWxqaKrM/sj3jtlrTwemvGx2/K0Hqf/nX/2YXf83f2Dl/NhOn9yyc2eO2c7OqtWWilatFTSeA5HB2FuvM9LoG6Re5nvf/si83REnMJ3I11vsX+9MqpueuDkSG2Sa7WCjSDNNi2xqkvem2Rh+LzGw3hUbS/7G90+eOq3HZHZhb3/XqpWabW0f03Mh9W01j1Rkb+2cnElf9nYZqMe10uMKkvwnSSgUoxWbxCJIXbzZzY+JzxNQVOlmlpxwQ8ohN8hpVjmOFALEh/T6zBR5N5SiW1yWmEhs+qfWhSEaIftye2m5+YqR8A3Bb45hVpHyXmNWVnmm0X3zDp93cFP310Fqsq4Ol9hwik0dTnngBgsqaXJ0bhP7mrrOs44r7zlMGmS3TyEWNzk5rwaITjIt3HT1qSxhtzbXXGw46XIzVwOB94H0TXLFsVWy8qU8CQAAIABJREFUeatkclbCP4ibFYU/85MwYN2e5ZCwwRAcHlq/2bQJsRx95l072BxqPkTxNdmpFSSFFGct+3hYVmJNUgfeRRAxR4E8POuzZcjksLPXzbcAO4iBDgUnrIhLezPcGDXD4kHmCaTiDioXX+aeYGOGEzvqDOywO7Qud6pC2cq1ZVte3bL66pZlqzXL4ohbd6Z0hKkMN3wAG4USN+5s3phsbFF0yOC3LJfecY6IBTerQTLp5keJ4fccXtagGyINFQ/jhlcj7b+K3FGLDkA2VjcuWeADRutLVUV/EP8A2GIukqLejbR8LoLOnkxa4rr3NewdUTplMgjK5WRkJDkac2TKIiWzdChgTQOAUlQAFWCK/JZmDe+dOWjltDrrypwrcxmsH9Bnu92UsRDZl8iPHWBk5YIH4ChyrDI564ZZmZpG8XjJoIzrk3gH3JppJaVsVoFGDM/C9IdrIZkMiWvRde8AVo2AEQqCudsiwNmNpzyOSPN9MY9LrI6MqBZuoir0osDyuXNnTLlmysWcrdZriq9ZrlY0q+qNBS8AdR7EpLqRB7EtnCee887t23b16lVbrtU0j8oxAmRx3bo0yxUEXodE80mjA/NeMe9L8/8jomrcvTQBM98jMgKkjWZDTB7nW42IAAICqQD3ckXnkkIzmbHsHxypAYkEEonhH//x5+zChQsCZ5jl8Pgw7TiUHkPuXK1ovWNktHfnjtQA7//277CPfvj7rdfu2Fe+9CUb9Xu2vr5qmxurWsdIm4uSRzNGNlCurBvqueTXZxcp5otyLJZrKQ6yAOqQlLOekVvBnqfCGIafWKpk4qOCL2JLmPXmnI649oIFogBPc6gUZZ4FGbO57NE4mKJYKJXE8OD+TEENSNW+pdxOCl13sQa0ylDp5q7t7h/Y3uGRHTZbdtjuWFOxUm7Y1x3hKM8+MVDTJxWdDn68oOf65D7JjCZGQn/w6Z8MgOq5114M8bu8BoCq2o0CqZXlNbM3AKne4Lir/FgoOUKNMzP98cKS9TcHR2nWljXt11ICrMrtDFXColFSWqOLNU4CN+nxed80pnjMlBc7q8cBH1LEOOBMs9A0zDQLjkfAjLXzsRE2Ldi3uU9FNOI0zJ+MGv39JkPH2QRlZG4jGZ2DMDeiSfvE/UAq5zQ1PlIhnP6eY+NA04GdMmYTyxLYi0aUktVnzPQ8Wo937djLzZgEAtUXo47xvFk/XgB0mgYeM5dqOVdkjBRZ5V0RRybaZ9SciXCa2biVN4s5VpK9ijWn9hpK9s5+K6Y6Gj/uWzBVHJDvZ55Dy96fPlLU4d3HwQ2nFj8cKM2bcFrrMVqlBSCQOrZRr2+3X7mkhjv1BkyqjoLkdBPte773AVK9l8t9jAQACX7V3HUmVfWy/Ct8zbAXJby2CPDS60zX0J8VpPox9/d7b437VoHUe1+/f/3/F5AaQXah0lu8Lt2gab72qHPE2M9AO03ORZ429sdUd7lMzqn6mG9m35Hbrz7S/hL1RbqPh9zXjr3rrnX/VnzxM5/8mF393GesmB3Zsa1VO3F8w7a3V211fclW18ludqPO0YBot6lG4cBNbxlIXQSo6Q3Poxzm8l5O1GIUQQK1CSQuHizPSd2bdbu4IaRYhdX1DavXV1TYwKKy9leW16xWX9ZDADQAqbOuYnRHfdOLLo7O57xrlcCYLuAAb86xO8s4mwdAEgqgZjOSLTjsy9Q6ZFsiveyPbDBwd14vOJFqsXH5zZBNi39jyEFRpznQ5GcUjQM3aombtLohzpT4oH3Mu8XmKVc5vWSXqGivVC2TMrXS3Gk4wokNDtWG3n7IR1R0uoGI34y1nc03Nd2AuXmMLc+ovxhVDDVwbs3PZI4U5gBB5JeYiwBEic3gAaWSjfkijzYQzavHlCAGsKDMU89FxRiJT3JSkfSWszkrUzhgUoK8i2KLXEliPoi4aQNae57POiJou2+Tgf9b7JJAKyy00hBdygxoC+kS3SyB1HZLjRWPqIH1pFB0JhBbf+YZxWbC5gEU+D7RMswp0gFGGohBT6FkA8vZUX9kR72RDQFNtWWr1FetslS3YqlqE0xayNEsFiXh7eE6CkDL0snXCxPIAsC1hz2jxMgVywJ+ZLVyo6dgdyka0R/EGgEmcJbmBp+6lpOZ+RTgXaO7OB8j9eQYjoaaXUQ2uUouZr1mtWrFqkRSKOKDYpZj5sCUYl1db8AOERgcAxw9Y96cBgtyqlKlquPITChgE3aT40YTB8dXGExAPWAbabwk8alpA3svSbBnKnNtoqxIduuDXkffw7yJ1w2LCTjlvU8mGc0+lkpVrTHWPBL6ZqcjhklC+OiSIoPs02Qjeqg/kHS5WqsJYMOqMzPF/KGiUqKZlhhVWAX2Ko49JjFpHtFfrx+nlD1JsaYIJwopZrNLOKwS0ZMXGOOTYo61hsyameEhDpo5s5V61bY21mxna0MMK2wghQ2MLNeg9i0xqv6pQl7y9Yldu3JFkTjHd46JncOIR80VzBpi5k/zgxg+BWMhSf+sYeayK64NWGZkfgkgMIfpzBxFWEay7EbTTeJgr1kHyyvMohR0LHmZ9ZXVKO6ndnBwKKnq8WPH5T3wm7/1m/aZz3xWs3dIdcnbZP0sr64qsoh9Q/mhnMfGkeEMyrn/+Ec/ah/64Adt799Fm1x88YKu82q1bGtrdasv1bwAZD/JuSTaQT47kkecaXxC0m3YN+aPff48w/XJ++riRthSQyix7CkXtrq05IoAHT8KdXpUPrPKrQQHZnZLGYLdJZ2GXfVYGkmOmZPs9509Lbh5EY2IcgWTKZpQ/Vn0kcCBCl3Y97GuL5QCzKjuHR3J9Xf34ECAFaDaIRYIwKoYs8htDcdbARkeKWTqgFTOxS//wj8I51FIZ2+Guls5Mk/uez6ygLtvuQ5IhVFmKfj68igXZ1Lvj0/vD1q9EZTk1POYLNaqM5Oebwo4SQ2TVDto3Ua+Zsp+9a89iklz7yEX11jNcDDzxkhNmVljVmoSZyC5V3N+uDZdtusg1cGgK6Cc2U2GMO6wDKjSPpeY4JTDqrllV50kkkOz8KOhvsc+kJrIqU5JTaFU13iDNDUYfMwgscD8jszUgonkSfQznBMW8t0dtLhySz4U8qNw5p/V5SMLKHLclIt1Qn2AGgaHaD8GIfXXrDaRbM7UevGAeV1fANNnNqO+mtKoHKsR5ayug0+M5eQMvQC8OS64xav9Q03B/TXAngN4pLp+3GRaFrXMvPmTYp78eLnkOqUhzAFDYjHnhb43VQGR2l8TSMU46dWLkd0Ok+oNXsnEY9QmMalqFFMnynwwAUQv+BJYTAxqyrlXZZpUWvcgiHmjJzmKvDHESOBoEaB+K0Dq/QHqvKb8y8CkCpcEY5yaRGm1uFR7zhjrOouK2TFErH/hxQTMEwqdfy/V654SEU2c1LBIUu9FuS9FoZocAVIFWL05JsJKTGpSYJI6EWt/YSbVdt56JvVTn/wBu/zHf2DQD2trVdtcX7at7RXbPrZhW8fWo+HlDd2cPFsy1m72Xh+k6qJYOOCLy/7NmNR7GdRFs6RFee+ie68Ko5Dx+I3HuwaLXUIxsJi74EgoCd4wnAKncm6lANXshGYuyraxtaPHoKDcu3Nz5p5YrdWt22nF4zurqucKxmIRnOrfad3NMhF9U1P8hQKZ6SBPVdQCNGFh+oOxtXt9a3f7+poOvPJOFavhs6ayysfkQ/NBaY3Nu8McfjeE8agFzztSv9VZSt0J/HalzSw2MZ23AKkem8TNJWZbNe8REmV1UV165GZMSUrjYF2cQszMqLhIhtjay1Nn2+fgAAMCp+SmUmAj6QzJj7uWehdUhbIiv7xr6YDaZTHqauommm6Sfix4IYotESiPaBu5+HpcCvfAXGRDIh9WZir+Rdx4KD5YLzhFwx5SUBKnMeTrgW4ygOTJoCvgiuTPM+Wc+ePcAzgAqcQ1uLGXO9NSOCqKplAUEJ3SmdYMJvOqZcsVSpZlripXsCFsOcXjNGvt0cQO2j076o9lkJQtVSxfqlgOl1FcEuUeDTHi3TOXBfk64D7vXVbYmLFAnIS6yDJxCdXoqK8tri9MZ/hvp9OTxC/Nx9IMwNwI1k1zwGygKog84J31Va2UbHV5xdZXVmxlqa6cU19zCNV9RlUS25jRofhUTBKsJvLAMpEBQ7GnXhz4jGVBIDRnh+Tm9gZ+LQjo+XUtIJAt6L3Q+HGTGRoqXhiqsRMGOQAWmTpNKJK6YoV3trZsneiIXME6FORdQASzwFyCxP4A/sh+xLIrI4MejEg4v8oRE4Puxki5kkdT3Lp9S+CRmVbknICrxARp3WrO01lS9gx1BAE+AOxQlPgxoIfiLDY/J4pDwLKY1+9KhldwgJnGIwAmmFIhsS4WspobJuZgfbVuJ4/t2MbaiiSrrGkWiINUBzgyVdD+4MY+NBNw9d3b3dU5BqR6geeL3Qt6n1ecM77OXIhBRnoa5k4c83QMklxyxpq7C5FMkpQlikwwl5O0mjXJseT64f2mLFakqpxfDFPwG9je3lE8yac//Wl75dXLmlMkUoLNwDNA3WHXHYW72ue77ZZY9He87W32Iz/0w/bYu99tuzdv2lUyM6cTW12p29r6khotNC54vYwZABw4dqgDigWMsjBDciZaBbn2SBqFOZuiEgknXDHmAChMyXoDXWMJOJBjnZxkAbK8f2a4aeLw+GlmbvF+542OuYGgmyaNbbm+rJlUQBbHzUUDLtNnfSHVnuBjwLEtlmxpieYsowVDmYMdwKS2mnbEzE+3K3kwMmD+zbxwb9CLzG1/DN4T6zopoGCdmQv+p//0v/V7j4ofQKo3bSkoBFIl9y1brojcd90sfzdIFfjhvYttnEt65/VFYq3uLrTTMXVm09mAwAABiLinOpuZJL2zYlwgYRGE+H2NawwA5KM0bjaUnieNA/H9NAaUXlFqOgFMnUlcMHzTawuAlu4hs9lUXK79umSdyzk9JMy8BgCVHLhD5j0Hxq6iSmvRJyoWnKLjGl9kv1ToplGckLlq71U+coDOuKf7nuX3XN8r5nJm/sZB81zK700Ar4FkWBbKD4A3TTU/jtEgi7lRNX5D4qvRIKT6ithI3XE/upJHIwWPpkLKmXX2Np4rzKOUAx2AfhF4pX/fJffV64+Z0oWIk/S7yTxrXvM6vLgbpPqeNgepKubUqBn0urb7ykW5XufEpLrc1zNGI/XgNXOpPpOawMxi10bHNJEOQaf5WGJ4Ni/0cu4HUu9Xu9/F3KVGxQKLunjFfbOZ1MSup+dYfH1zmPHa+dN/X+S+s9e7sGUtgtTUVZqB1OTzsgBSk9zXt717QerCoK1IJZ/dBlDeJS+embr6+pB8nutfDZPEpCazGPbn5PHtcRUzgDrXQJuVlu1bAVJ/5q9+XCA1Nx3Zcr1kKytV29xcsRMnt+3YyS0fhdLYUgGqS3r45mHrtSD1fovo7tuF2WPvf7/91M//7L3f1tf3SnnZcBfnUheZUy6uNIfq159LUJLj7+uB5PTE6UbTaTUl8Ztvshlb3/x/mXvvIDmv7MrzZmVmZWZVmvIGKKBgCBAkQe+992wvtlGPTKilUIe0Edperf5YKUIRGxuK2H+0s7MTq95RjDSSWqt2mvZis7vZJOg9ABIgQYJAwVcBKO991e7v3Pe+zALQRtqhVtWCAFZVZn7f+565555zz+1UMMwXDKpMFDBOaW2XvGxqYkyvcTDnB1QEqQ7QasyEwgf6oQF/RJ1plPkCJLwNC5lpgOkM7NUCroorAqDU6gikIl+klk2tBDAG4OcEfgT97rboh29gPpTp9GxnbZbJt0oHqY6fo8Y+imc8cxIPuarDrG/0bnKkrmtujR4cB5PMT3QPU1F26MMldtH19GppoZYCyEO9Bo4Dl2BPoJFaw+BsKoc69yBxk6cgryMgjJJfl1kTwFeDfL/2UOPDHUrmjPoSMFyng2F1KTgcC//rTpR4wvVXta5cE2YjGieX0kiCGuph1cuM4EXSYm/KTWAa51XICaif4DR9B5c8sASMZDBMSke2C4MfHH299yFAU/byHMLpjNcbLy3ZCLVsNCymhoy6SuZFOmd1Wfp0YjaSsQytSLLRGTY0oA8gTRsgQMt9sJSNpRUR7sq0lZkXs0IQ6P3/cOsFoJKJV6uJEEAzn+rTGcuRgQ5uhMiTYJFoywNooF6vuaksBhWwqVpGAqxgnuSSRK/T9CDHpb6qS1aPwHr18OPzceHlGngpzruwojClBMLUgkoGpXVC7183CLNUVmZGkkdJ1rvk9yATJT/cFaSvuPPk4tK85JuYOZUbASEFSGEBXxzvVmnlI3dtBxswO3Jnrve2J9RDTk1Pqn6S98XAptxUkVkV7T0GBgbEoiJ5ZGwBqfwBUPE3M4zETGQ/tZ9ghkLbhOAgGscISao+ZwlpJuynA1LAhvYjDJvCs/LArk7PAIlqW0uTJMwkV8rFgvWuX2+lxga1VoIv4D3o/RuMqUMPThgdAE5GLOz46JgksBhalWmxQTKF/pahx6dYBdaZ6jzdSdUZ8iihdOdgOaYG917GoNr32vv/UTIwNTMtkMpN5QsN6vMZ3597BvjgHsxrxycm1csSSSvO7QcOvGdPPPFDr51dXLBCoSgZOI/PwbxL+QC8PHddE+0+UmZXXLbTPvnRj9qmDT1iUQdOnrTWpoq1NJetUm4Mxj1xb1vV2mAeFxsLklEroSU2MfQ0DXVkaihEsrGmjpH5ruCe2uesuzKrb6dnRbSnw1zqfIN1WwBcAkaqe3Q8O8UGIt//f3uS1rY0amlp9S5XAPSsmzKxZ3J2LOCIvrpki3MLNjkxqblfkYEgcmvc2ZHNL+kapPYBUMs9eVbyX+Tu3u5nXuCVNUqShfngrYfc7Zk18d996aHgEUdy0TP2qWWCJUBqndx9JfdNQCptPHy9SdlzDkiVAYi+YtQduAd9e60UMajpg3O+y0tj3MAZvrLqSS531XY2LSZaXZLtc1zvnATpjNGiEqsOAGLS2hN9EbyI9QxzPWG8wqXXgkEBV61hT3wzpjzzpGQH8ybmTrgOTyg74+LgziXQXhvqxklRPsxeiqGYj2OIWQLgjOMQpfle8+uS8QhKeaZR/hpZxxjnxDGJvx/ZUWKUGIxHcyXFKCpJCqA21i4qhnOgL4BID+SgNImA0ZlF79/rAjVXriWsOsMB+K1pEejn8UpgVF1m7Pfv/YdjfXB8P71jaF2WALgwDkmCI7ikxmS+Yq5a6anupTonq/yYl3GRJFbWU6Y1DlJpQUPVLGcpCTEpDUImReVbqkcN5klSZwbjpBpJwXmMpkd3icurxyQx7gtrJDKw5/QUrQ3Q14LCGjb9AiA1Pu8E1IYEQ3w/zZF/Zk1qLUg9N66v5cLimFfnXFwH1Rj3/4+a1HNB6hrAX3MDPx+kesJYq/0ck6ko943vS2meM6nud1I1nkoift/cePYRpCZMakweeu9dR7lBLlxjwpXINQCpHR8+k/qfHnvYjj3/jOTwjQ1Za2yst7bWsvVs7LKeDV0ynyuWi0FhgZmh2cTw2AWY1AB6EnF87UwP/77qhuvtP/zt35z3ExZYIu2rkfHyi7VANdYIxH6pMTMfWVPfpH2jq80mqpE9taah7gMmRKyVahxWxI7OkEnn0Kmvt8ZSxeYwvJmd1obW1NqeAFc2uuHBMx54hT6GibQnqQnX0eEkQyxOZ6OhBkE7Ir3hTOypDv35BZuCZZlfFDCpWo0jGYVdnXcDm8Duit1UUO8w0iV/fmippi/Yp0ewpAUcFkQEXP4QguvXKhMxHMBRohN6n4apGg5A7//H9zz5Emoi4uEdjAuCPbFvkaHXov7GhAg3VP3t/10PiwojF1gcb0Lt9xAdldWcOn4vZG4JZv3+/Z6TLK9MamA0CPTiwnSTJhlRBAAtOaOQp0Pu0J40NMGOZj4+SqpLIUgIn8UeoNYckv2FsF7arGBNHg5fnhuMkD4LQAabSVE7sp8MNYUwG2ltKmSqOHyonwRUwaLPLC5IGghzODntjrSxT2I6i2S0QfMSdqYOWR/tbWIPxuhYmNTnuDRR6wNlwSrM/ZLNrZAUWZJBF+CdtYOkCjBEcOLubqFheFCRwKLKb1i1Q6tWLhWtpVIW6KE+srHQqOfpjOmKeu96ZBHmjq7JF0vM7mvtquYwa40lehb7vUt6vEAfO2oT59QLGGYpAxsNowm7gEwW8xkZKZHIceYq9t8TS6saVTf/8D3CGR+C6WKRnngu8xKjn4LNxzDJWZ64lzOfaCfDpWv/UPafetkpm5gYt7n5WQEIQCks9uzCvE1MTEluWmluEiiNQSGgiubxo8MjAhVN5bJYuhgQS/a3uqzPAERzzd7r1GvGxTRPjgtoM0aMH8kC/o5Kk2hYxSDRembbli2qpcQ4aUvvRmvI1wu05mBZF6jT8vUhViL0upO5GnLxxSUbpDZ/ZlYAUaxcnbfw8J6P/my99s+TD1537zb37FEupXNWtV4srKk/IfcgdiqbEyM9BVM3M6M9LYdbsaSVDjBJhHhbsVWx2N5mpFFJAP5+7c037KmfPGVDQ8P6Ge9bbmrWGEsxgCqAZY/kv+COwDorqL2tz9p1V19tH3/sI9ZcLtn+t/ba+Miwre/utq6ONisWqB1f0Z6t1jjUO88vWEM+LwCbxaUbdlSuuuxvJI6ymq8EmYv00112AKjzIwTUUb7J/I7P32Xm1T6DjKsH8G7Y5uPpjGU86/g3c4/xiUY3zO1a0xuAPO87h1vy0pIY4BHqTwcHrbmpkqgYtBZJNpDslHmZt/RBAcLaI5HqmfqM5N+nB8/qc3gGkbXl+cqkKp22G+/p8RITrp99IZh0rMKghhY0EaTmis1mmXyyjqsg1d/L04YOUqpf0fEjMAuh7rOqxvKSEoGQ5WAywxjWxWQKpkAXqHWk/VmQjVZZSJflej9lDN6cNZUhj5Sc1d61JB8UH9TW8Ams+V4bQSzJDp01gQ0lIZWY6yXryo0GPdEQJMza5xwQuhqhCgDjdaPo0DkjIyA/970MyFvrufusXw8xEfs+v+PKGG9d48nuALlCSVHstx73NE96+/srSQVQrVG38R/VRK6DB4HGULN+7vXXzm39DPUC6/UcNphZwJwjznMpsr9vHCcUJTHh5zJrZ8EVM9QYMunZhR7yPnd9LLXWgv9q9JnxPcRN9WLMG8sj1jB8yRytMqkXAqkIk+kDTwJHqq9wOCrWCiBVfiVB8utMagAu4alWAXP1smhIE78E4OLlasOOu/aFHHbPV0TG518bW58HjhNfBMKhKmsf58i/FKSeD1Cr69/Hu8ow6nf/jRgnXQikVr9X9X6pTWZ46Zj/8TuLINVViWu+1iBvQpZQ7iHPL4+DYgwb3iyUeQRzLvauhEmNXgEBrAYzV9W0/iyQ2v7hg9T/67FH7OhzgFRKpWj1lLHWlrL1blpnvRvXWaW5opKS+nxBZp/LyykbHxqx1B3bq8ZJcWNKAGrYfNaOptmFQKo2E9WNhOLgsKlFVz7eQ4HzOa1oXD5ZNd2oZRBiVq/6cFbVA4tAhJYgLgVdtUJj0UqlpiAhWrXx0RHJ6LQJhkw4zCoHje8ZqzY6MmSL1Cl6JVrYhH2KJaUTcrYNAI4aNg4AsepeAC+AurTo8qlZpF7LNkddqaI85Ir0pQQswAKR9fY6Cw6LlRX6L1bZW90r7SHY6kPfR5fwOqvqm0h1E/I61HhW1blEVCyvM0W6br6n2DIsiJC1jbIX1dGo9iP5jWR84prBpRWpLsEoJjkAGwd7yCEdpDpzA5uKfJT6U2c7/Y87rgJa3QCX3yVaDiyGUcvrmVO9b2gloLEWG+HOxpFh4uBSX8ME/DprIzmXDhyuqdYVz583clyBWYA89WawEmKf/JDNwHoCnBRxBplPcNmEkYTx8k3JA3eCBcZIRjU0Zk+7ozMgVfUzWP0H2RxyumlavMwG8yyx0+5kS+CYq0e2mNM15hoKOsBh5cSiy5U2WPLreTqDxcGNO6f+LM2LUdUaQ/KHpJlaGT1bau2ovfXaQk+D4Ai3pMRCpZgXOKWGr1zMW6mxoBo6PdeoLoiF+GIvQ2adwCCYPkj6FRq763mZWX2eutOMAKrYGWTvi6zbeZtbXFDgD+MsQylqCsO6YDPGvXd2zplXuVwjaYa1jf2C54MccdWsQcC6SfNfLK3qmFLWmG+0bBqjIK9XlHKBIEEsIRkNb8eAsREsHH0YkYyOjo2o/pS5ypjORmfauQXbsKnXWtvbJF92MOatZgYHB+10YFq7OzrViodengAgeiAOsdeQOEMmKldbnnm9jzPPBCBMTWwwlIvBMew910KtJIEC87WrvcO2bOrVOmrM523zxg2Ww7wLJ3Mk3/RRzfKUnY2FIeI6F+fmBXpg3U6cPC4AhiS6GmC6jFJ7YVjjHlj5+lMgq17PDrBU7qBWIBhvOWhgjXDNtPgB1AEumS8l2FpcnnFuz3vNbTwLcPMD6APK6H3K+Lz33nv2ne9/z+hz6ayNqe0Ff2BSeTjzOBEzB5dXbHJ6ysbHxuXozNnQ1tJs995zt33koYfxvbJ9b+21hZlZa21qsk29G6wxl1Ut6SCMMjXDMkbKyBAMIyrcrW1pwZappaYcAGVIPie1AwHmgvZUmDd3Y+a+AelcK2y1uxQ7MK01A4zAP8pBxWwFl2NAZ62CqFZ6ypgV8gUHscHtFBBZbChq/skMcGVVfSxh9ltbmzWO1LLGRACJEVyUSeCQZKEmmMy16r8pVyF5MTRk/f39Aq+bNm9SwODJ31mbX5zTXtd1iddOJ3JfACv73gogO23LqzDdOUtliuYgNecglXrewACS+Y8gNYZvVaDqScI1wJUxp0Y+yFdZvyRUfC8K5j4CYS75ZT/FyZ8jE7m1J4NQGGA2FSS6wWgHZ3PqsN0gKDKzMGCeAHEiLAbO0dXTEw0xQedsp8SdzmyEhKKCU8UJDhp57p5gpIW7ANM2AAAgAElEQVQXvYCpB17SXq81Glx3Y3Je8yX0FHWZvbO9nswnWen7ewTl6qUr8OY1ozJEil0LxMpyn45pvOYzuvkyJqG/aWiLFZnKKtsffQzCeCvxx54QS7NcxeGg2JPB3L/qqeWwnlE8FllQrsEdgl0aHIGtlErUiCs5Hfu8+nXWAmUP8gPA0T+jX0c4iwTUncFWnCgyyUsaWKeKlfTA/HX8jteeu45Os2ENkxpBhf9UaYELMKlqYMZ5y1wNyRz/PC8TlP+IQLSbYyr2CknfGJvGsE7rXf8RYqagNvTvJJi6pjmqx4dVJWecz1XoVAsS47yOf9fG+QmTyef8NwCp1cRK9VOq11LLYv/bBakJuP9ZNakR2EdmPMRtCQmU8jMhiLx/IUjFD8VlK+5j43goPHnl8MLzFUNQC1J9//JC7EAq1DKpUXkZ2a9cxaztwzdO+vJjj9iR556x1Oqi5TK0Y6uz1uaSbe5db5t611lTc5P+5Gi7iJHjap2NDw5b6o5tO1Zrqevqg6gR4NTIERjZC4HUGGDVZmli1sWz9VH+shDq05z9iMxZBKeRVa1dJOeC5PjfZEHJus3g5rm0qAO3XG7RoUvt6vjosAJ1GNViuUkvo4ce5kuSVSlz54eFS2tChipIc+lrFTOG4pJClpJXAk6VgYdBVS0S4BSb8dg7FGObJZvFNEmsj082svfIgenTSXKMZumRWRaTqLJhpIJufuQ5UmesajNf/DxmRV3o6oZN/A1I1iYcXKmrWegg8wg7ZpTyJpuUensGwKk6Uq4FyWKdAmEZvCj779lZsYjqNer13TIa0SETgGmQ90oOHAQrYla5p+AEq1pEJIAplxjyeYBTBcGBUY/JijgnYqsT3kf1mZpb1f5Z3rrDtfxeM+6HkvdMUP8bY/glEY74fdXrcLQFAKSVdYLpXhLQkmlSyI5Lqoc8LEiu1EORoIF+pPQHXVyw2Zl5AbJYU0aQBXvn0m4/oLi/ujTMqbfc8Cx+2k2Z8rgHOwvIXGMOKc8vZ0nTfONzCNYJUiVNpKZRnlPUySw5Y8wxB5Cg1imYhXF45/LBEKlSsqZi0YoFTFnc7VRBUjCt8hYqnnhgjQAmta4xm9A88/pmL0HypAIJmXgQk/2HTZubnlPiBCXBSiol6SdAH9XBzOyMzGeQTANw+HyMnqIMnTGTrHEeeex8MCTJWXt7u3V1rVMN3akBN0UjQGVCFnIFyZ6ZbW6W4uoBBY6aGw64YkAImOMwnqJ0YHJKawtGjDFGTk1g397VaV3rur2WFFMkZGvZrAAmoIfAE3l0MciN6Uc4cGbAzpw9bcOjvufwDBoLDVonSJwBEY247ob+0OyJsaZfjI/B8I7b0sKszKDaMIhD3ptOWXtzk3V3dKgelZvNSY7N7kStnbebINCiVn9hdk4y2rGRUTt27JjWcqVSSfZiufuG8fCgLqozMP9xwxvJRwmsF2CAXNYotmbVze94/gB4gS3Y1sUl9cLlcwByXA//JiFAMgAGmsQA39u0aZOC1l27nrFnn31W6w32kL25oaFoGzZs0PzgmVC7SpAO0OI1zB1A6tkzp/X567o67b6775KzL7Ld1197VX+v7+yyjrZWtZ3heR7rH1CNbKW1TZ+Fay4sLI7gchYXk7aoscjQ65Rnw/NgT1/C5IpetmkxwdyLnmFDweeCHKRX5QIdmeOY1OA1SMjdGXhFIAUmWDWqcqsO7Y6i8UZgrlFbwOar7czigrU1t+iZyshLrZnmNG7IwWP/TuTcfD72/rgD8/6L84tWKVVCL1jUQCsC2QBcEkoA4I0bNypxIN+EYHzG55a3L7pxUjS9U1zMRstelbFl2WLU/1yQSoLM50gt7xBBwFqQCqiJhjn8HZM5AG7qdDkhGUexbY5irFJqtumZSe0T9FplPYyNTyg5ydSmzp77ovcwya9SsSzn9nK5op7B8kwITCqJFsaXs4lkC3+YyySmWCeVpiaBeQBYbIXC3yReYFWRrbPPRZMwEgncA/OZZxdZM842eQjMz8vNmvGh/p1nwe8zv2Selc8bnhqFRnrEQwxgQFQvlRb9lElCFIsNXnMfXLDZMzkjGItiY4OvZ3wYVC/vbugoozAhYw5yv+PjYxrb1rYWscw6RpQwx4wpZePjE5ovhNxIy5uaKppb/SdP6T0YF6491uNHVQDMMjXxPDPGgLMuSqPZW4jNSAQCziObzNiQzDpz5qzmJOPN8+DZ8CzYt3h/31satQ4jWz48MmSTU5MaT15XbCwrzsPAjX2DPQ05u7dKC0BcwMzjA/8Kst34X8IO54PUM0cOJ+6+abWhicDegW0kNrxfqiep4z0qLROWQ8K8Jay9y6j58njwXJDqYJ1e8P7DEMtGBdoF/r4Qi1oDH9cw7h8GSK0Fy7WM9b8tJpVY5VzQXMO4B1Bau48l9xVk3lJ8JPWprhJRgijKpZM55Ym5BD8x96TMq6r6HJ8EV+/wOm15INkAUiltkvItZkV0HZAnaSdQapjU5FrrAakfPpP6fz72mB157mmBVHBDfXrVWpqKtnXTBtvSu96am5v0p76h0VL1eVtOpW387LCl7ty2I0m91NLXWppRFfJLgFQ2Cx5IZEZjPUcEQL4JONvK50SAGgOy2u/FTaZWNsJiBpDOzrDhZBXYAzCR67GAyaLPTI5p4y03t0k+uUD91ciQS8WaW7QJTYyNuOylLm2lUtkaiyU5Qk5NTkQlowfbgZlUDaoks56h42CYXVqW2YTaYGDmsgww9No6MrX8t0BIqM8Te7q8ImZN9QR1Zgsp3EMJ9lziGqUyYRp6+wgxg153EdkMz3B6vVsEWMquB3mxgwOyc86urgk8q7ugT+SY+o3ynjCBnR3MyDGU2kWAjrOkbqUv0ElNWGgpE/uhkfjxxu8OaFzq67WzsJvtTc0KEhnowcFhBcwywFEnVr8v5oGAXWBRff5EB2bPggpsBVDqMtZqlYbX8IY6H9UpcaJ4FpkFH0FqZFCpB9SYhpqpoIgI5hfuIMuhTYDkrTn8+qKESUmVNMFrSr1vFwgcYAJnF5IDNGaKl4Ojs9ghQC2BPzLpXEGHtdqPxE0LwKyMMq2JaBNBVjwtGS09RJE3AVyRd1KHtzQ7Z8vzc5avz1hDPisZs+ptcRnUpgVINa/ZrFCXV7JypaQ+oshDMVFSjy3qPCPIJxssV1jnXx3oeVZabq7MseCaCDCVLHoeaTRJG8/ic38CnTCFyygP/D48e1ynejjWEhJe1izsDusFp1bV0BJU41QcWmUwPJVKs3V0dlt3d49kwadODUiOm8HhOEgnVXtFQmJ5VZl8zM0UV9QkPngvgigCIN4fNpmrGh0Z1ecCBFh3PBuCTiSSrR3teg/koZrc4YuAUABjYdEa2JsyGbGoZ86cFhtLjYnLazNWavBASmDYzMZGh7UvEgDT0zOCPYBTW2uLLS7O2WI0WOLZy0in0Xq6u6wZEKINc9lyYlDpyTyvhIMSBovOpq0s+t58ur/fzpxxEygCvsgIY1TkclIk4y6ljhsMtbskWSJYmJ2eUasXBcywpsmsrdNaYf7oknBZbmjQfQuAKVNHScicxpPPbmtrVfBIwPnW23vttVdftVOweZmMdXfTz7SsP5wXYqxPn7bpOeTYGc2VttZ2gQtYnYGBfgX4Ha2t9uAD99ldd9xmE6OjYlKL+Zx1tbd5C6VCowLjY/1n1J6lpbVNY0GQzHop4J6b9XrtleVF7a0p5L7Uk1qdjU/O2hI9SxsabZLWV/RpRAoseaXpGcN6ueOsJ9+iYU01+cqZ5a7Atclab+HkagWxoYuLNjYxLoaa8SYx097WEeSusEUkt0g8Z7TGJibGpHqZX5i1hbkFuRhzzuneWI9a0ymrlMruOAwomZu1M7TtQSpOmUxjo/4AJOK5zPjoZ5vxdnDjJCX5A0glDYmV3UoAqZZtdCY1nZcjOUwqbIpqGYO7b6CtqrGxz5rwJ37bax/Zc9955x176aWX7fjx45obDz7wsG3ZskV7x1tv75O5FuD6xhtvdPaUuvzZWTt69Ki98MILeh3JkOuuu05785u737SzZ87q37RJuunGm+yuu+60rZt7lUR9Z98+e/mVV+zM2bP6vOuuu962bd9uhw4dsqeeesrOnh20iy++2O6//z71GlZAurJk7x04YC+/9LId+uADa+/ssI9/4lcEhA4cOGBvvPGG5uhtt91m119/reTtMTYi2fH666/biy++qN6/N99ys12+8wr9/pNPPmmnTp2ySy67zK6/4UbbuLFX5QMkwglMjxw5Ynv27rFDHxyybK7ePvvpT1tnV5fm38jwiI2MjQqAr1u/LtkbhgaHbd++ffb8C8/LbOumm25SEuRw32F74fkXdD8PPviAXXnlldbU5Ow884FE3uuvv2H79r2tmGnnzp12/XXXiMn/4RNPqC6a791yyy3W1taWJAJ5Fm+//bY9//zzAqqf+uQnbcPGjVrfzOPRsTF747XXbNPWzdazoUd141w/xnd79+62Z57ZJablqiuv0vM4fuK4/eD7/yQp+tYtW/Xcd16+00rFkq5zYmLS3tz9hu3Zs1vr6IYbbrSrr75GMdXJU/02cPq0rr93Q69t2rLJnc0DQRt39ghUVVsaeE2FFI7aQ03qsmpSzxzB3ReVAWcuILWq1IrEliS/wYfBmdSq8DMC1cigVoGks2cJmVRbkwozrBcS4/gfgVT1ffcg3gVgIUYKP0tqkWNv1aAg89qFKrh2zPuz5b61LKyuQ4n/6nvEVRxJqvjfioEiM1xTn+ljXB03v5ea/052i7XqBl1ncp8O1KUZO6f3qv9edSz986pnXXUz8uvws8xrwzX+tSV3YUwFUpNEgLvDR/WbsEQNSBXZBERNeov7Jyasfag5RqVGj3aq0BRGRbOvwKjqNeF/MkkM9agCqZRBxJY0MdERTJOIWTQuImRCi5t/JZD6Hx97zPqoSV1FxRdAarnRNvV0W29Pl7W2NFtLS7PlG0tWly/YSjpjk4Oja0FqfIBioOINnHOE8J9XXn/dmprUKN3iIUb3Xj3amrqq2skZfyfKg8UeBSku35P9fXjo8eFIkgFLNUfWeNHmZmA7AEv1Vqo0u46ZTP7EiKTApUqL5QpF/e7Y4ECwwQ+1E+mstbR3JMwY13/61Ek3dAnBuLejSHvbD9UgYRu/aLPBtRc5yrU7tlpLpei3VtMyxrFfzMIlP1ZAsvfwCdv9wRGv/6JvpMx/qKlwR02XZYb6JElcaoQdYUORXXzYnCSJDFbmXjnobSLi5hHlLvrv8HqyLEmNYpTZiiUlMHJnUAFQ1VtmBHgAnvUZ7N4JbFyWS39MgGvsM+suvt7+wrM+ntXhnjrb2mzjuu5qpmh11Q73HbXxsQkd7J4xqvaCQ+apoDa0VNBn1Gx+UfKUhDJBuhDZUNUD1EiCuBoAtvdK8/GJnyeH4XAIRImVtq5gJAN7o16T2vVDE2UtlihVWhGzSUsYJN2ASjk4h3vAHMifQ1BfyHHKDbh0S4BA0dHBAj9kWdlO5pXpnnUjLjGcBLwZ1YzK5Glh0Q1MqGdUb9C0NeZp/8Mc8bqYXCZtxQakvNSaFiTvpRVHrj5IieV8qRydWGbGwNn34LwYGtDrGiWbYn66HBYJL22WCHBJxEhZQH3l4rIbQAVJLIEwQYAbiZHAWbIpgDWu2FIkLKk1DUkjgdSpKaOdDIf/4jyuvctyF0by2b2ux0qVVpudW7ZT/YM2NDwpeWkmmzMcVQFs1PSKBc7U+Z4EQ6w+fG7ok/TyC8BSSYhQIzgxPm4Li0HezR6A9FdtVtJWoHVJYNQBZJOAV/WPLQWWas4K1Mpn0tbff0qGSxhIEayVy7QYCqwudWyhdcroyIgNDQ8r2QCbQUBLQAfLQTKhUMiKIfWWQBlrrpStu7PDOttarIAsXAYdy5IAs3aR/LL2AHok72R+ky0IdBBIRofemBASQ1YuO0OMHJs2MaGGy0FXvep0SULwnryeABAGClANwAeskXDDzAd5qq9Pb8/hgCuVyGIBYgThBJyA+4GB0/b6a6/Z62+8pueO3BTWGbYMCTCvh3GF1Zbcn+RZfd4MIKj662ogAHhuqlTs3nvvtltuusGGTg/Y23t3W1OpaD3ruqwhn7NiHmlt1s4Mj9rQ2Lg1t7QrQUBSk72umEsLbjGmGLT5eU8JhfsPTM8vyqmb+c6zY8+jDhRQStKI/ZE6a8kfWVfUdaumyBOdmOm46oT2GtE51YGY2pqgNAjMKlJbyg2UDMAdeWraisWSdXZ26lkA9imxqDSXlWgdHh5yP4N0ShJePruxsahrWUGNsbJieZ63kkFuPkNi88zwkEyUkDTLTCuT1XPlM7kWzK3Yp5u3pDUm3lvZk1get8GMZm21rl5yX6uPILVBiULJSVVLGtqKsYZCULk2xPCg0QN0l6X6uCza1776NTG+7R0dLi2fmrXPfe6zduLkSXvplVcERO69717bseMSKT3YHwF2e/bslYT80ssutePHjonBW79+vZ4HbGBf32F7Ztcuu+/e++zRRx6yzrZWW5qftb//u7+VGqCjq1t1vOOTU3bb7XfY008/4zWVAbf0rF9njzz6kNQJY6Mj9uQTT1jf4UN2yY4dek1jqUXsJ6AWgEeiof/USbv11lts+/ZtWgswnadOnbRvfetbmvO4iW/o2WBXXXWV7uGVl1/RfTMXub/b77hDwyeH95kZe+HFFyWP59ntf/cdu+XGm+3qa69Rz+AXXnjRBk4P2K99/t/ZuvXr3UBtcdHe2f+OPfvcs7apd5P19fXJOXv9uvVK2IyOjuo1MPD33HOP7bhkh8oT8DgY6B8QSCeRgbSdZ/XIww8riURNf9/hwzrvLr30Urv+hhs8obuyoj7H+/fvt7ODg7pO5tett92mRAO/D4j/9re+ZR/7xMftom1bpbjg+ySmvvOd74ixHRsfE0AFTLO/vvvuAbvuumutra1d32fsGhvo8rBi77xzwPbs3q31g7IBA79HH31MCZuXXn5ZidArrrjKLt+5M7iKuiTbo9/YScGZMwetAVAGQOgHejROmrHTh/ssk6L3uwNUzlNnU30uC0eEMh8SX1K74bsRWGpn2KrmnNV14UysxysOT8Q3BLmyYhv5bPAT72/OL8SeslFxJ5m82u2s9ZKothtyBY3+F2XDYZInsVIEY+eARb+qCFKrrXxi9CqQF35J5Q6h0VcInQOwDlJ2id+Cyk2bQOwi4FJwgccALJNkQk1db9xWYkuhaEgan6BY9iClF1gWYAy18DFuDfPAnb9jWygH1upykYyT7+uOmeIgBN4vXJOAarxjKc+qysikEq+mJE/jw/1LSOfKrwiSUaH5ODqHKlJLyUfviaq6VB6j9zmq4pAAUgGnCXiPExu5779CTep/eOwj1vf8Lkubg9Rc3ao1lxpsQ1e79XS3W3trq5LyDaWS1RUa1bZxanj8Z4BUBc/JyjwPpp7bgiZmhCOLUdunjAcUWVXeKPZKjQwqv8th61l/z+CzqUUTigtg5ID6YDNmbV5SzFkFdo2lJk2+2ekJm5kYtcZKqxVoNzM9adNjo1ro+VJZErT4RTA+NeFSp7hBMAFU0wkLtLpis9TSzSE1mrepWdxJnTa/66qLra1S+pmX+LN+AHv05sEjtq/vpCbb3BIyYaRIoYF7kEZ7SUuyDIOjXkDDKjgNcmTVn0anXq8zjdLLBJCFzIvL3APDqb6lMJ/+x1vGuBkQwS4yQsAqr+H7WWpPwVIY2QZAQ4AkxjT2cOW9YtYpZPh4n4u3bBaLV/tFwHHocJ+3f4jGDMEuX21glqqGTm5A4IkPbRAs3Gj9r1RT3MTXJgd8PXv9bpKNSjJ4VZc8r8ENZg2BIZN7LjWfcrv0Z+NAMwZQq+p3K2kdhj8w66GXJNlSz4i6k6Mk2XKZdUmas5BBTiJm1ftvSWLM52KutORt2GgjAUM5OTWjQJ31AcjMZ+gTW6daRCO5MzdnuWzKGpDuIiGsz1pjPidwCtiBReJ5cbAqIaEDkQPNe82p/5965vkYuxTfHXsZfLHn9Tju0igd1nTBe5nSR5Rm9joiPaEjc7FgbCKZoVh9WuREd+lV3Q/tMWYJ+ldWFFwQ3GP4ND05YbOwbcsY2mTlatvR0SaQWpfJ2djErMDpxDSfD4Ck7snVGjxrZMvqx1iX8poo6jbDvGEFkEiRAoAaX8YXwDkxERyLvd6sWCoqETE2OSHwgESTYCcH6xbckzlwMO4Rc7MAk7ZqTaWykggD/afEWra1tyuoEribnLCZGeSgSHebxaaxB7EWzp4+rQARQMvvnjpx0paWFpRdFFBdXpax1Yae9dbd0W6lQk6yVCkVVEdNpaTsMbWXuMwZgWqdWBRYIz4HwKPlRB1pMGuqSjs92SC1Qmhhg3HL/CIu0Qs6SuN+rj7UkiPO6/cJYrWfZ9OG1JnAm6AiqmBgeJEOImME+MCevn/wfXv3nf0apyjdczVDnTU2FgQeGTMAVQn2v6mi1/McABAjw+M2NsqYutuyZNltbfbQA/fb7bfdYiNDZ23/W3skw96wrkvMIvfFPQ6NTdjw+ISVys0ac2r58ri4LntNKiDVuyvVyYWaxAs14JRTYIyGJJ17bqrABLnagB6PMgsLElGSqOxNWlPBHAcWHkAsBhSDtMAyx5ZRnAk8D/44c+U9mhlH3pffpz1PhxjV0KKmXBRAhknls3CDJqnCc4nzi3pkkhwYe8G0Z9SOKS0n8sGRURs4O2jzSysCK8xh1kihPme5AlLklBQBrRuInNgEqUUOYFX7JkA8ayuA1Lq8pepDTWq2oB6qAqnB+VW9r+WE7nvzuV8OUKMhm5d+kOz5yle+oqQIjF9//4B97Wtfsy996Uv2xu43re/IEbto+zZ7+JFHlHCJJS6AU9oYMX6f+tSn7IknntC+dvnll9v27duVDPrJT35ib775psDY7bfeIkOyydFB+4//x3+wy6+40nZcutOOHD1ue95+2+5/6GH77nd+YDsuvUTu4HhkwAA8eP99Xls+PWXf+863bWxk0D7+8Y9bX99xe/GV3ZbLFwVsN27cYJdfvtO++fVv2JatvQKqAKuRkSEpCWB8P/nJT9rrr7+mWuCNGzbayZMnlGgAnL7+xm6xmh/72Mc0P5grAFFAI/PjsssuE/vLvLr9ttskRf/pT39qJ0+etD/+4z8WQI4lCowLrObjjz9uBw8eFBi+6KKL7IorrtAaB1TC6t599912zTXXaM+S4uGtt8SI8j3iJl5722236r0rlbLGEtab//70pz8dkmXzuo4TJ06IzYZBBpDy2Vu2bhXAhWV+5umn7dd/4zds585L9V7sV/vf2W8/+MEP9PwA06wHEjUke/bs2aP5sGPHjkR5gfwZ5cezzz4nFr1nfY8SXj/96dO6Hu4Txrqpudnuv/8BgXRKa6JbcJyPCXN5jixdpQ4KRgCo3hVgYXbWBg4fVnKLPRl1i2yaQl2qA6tAviZtAAGt1O5GlV5oDRg4jijNdOlScCARgEmgX6I9lepOwI4krDsreyeF0OZHwC/W39awwkkNdYSLQbUWZKkO3qrs44XWazJeEYTWEFzxSt0E1JnI2M01OqE4q+dfgl7EoA7FQ79Pj4IVo2bkYe8t8EIsq701Xn6UQsubxBNhAniKD+PboTSsds3ws9CBaiRFk04viqWDj0WYB0Hb5wVs8VlEEzKRW4EEquWXVOLlcUX8ExyzkrO4ypSHt874eyVMbSzB0UWGErdQr4zSW+GjAKpZKrpzBed5le8kct841gHjAVI7L/9n45h/7gv+/JFH7fALzyqJk0uvWj5t1lwEpLbZhk4UQq3WDkgtAlIp28ra1Mi4pe7afsk5nF9A6YFNjZmbKHXgwmpBaqxFPfeCo4SJgefQ5tBQkEt7DjFO3rMr/je/U8vERqlDrOnj/QkmF2anJb9roHYkNM4m+JkYHVGA3dTiBkmT4yMCpy3t6/TfY8ODNj87Y4ViWS6RLqmbkiunGKpQz+m1iwQlGPq4pJLM+cwsdR00QKdGyQ1QHrjuUutooi7mX/b11uHj9tKBw5qrk/PuVqmFGkCSsm9SDkSXMAelXgDopkpRGqJJmPxe7M3lM1csGeYOoc5UDrvBYIiNzKW7BEsYCHktqgBq0t+UulOX+YrskwQjuOmmPfMWN0Dvaxb6tIb+qdzT9s1bzgOp1LUcO3bcljGGCXJf1Y/KMMcdDvkTMGxi1R8BlK9Vz27FcatagIfMXrhW1b04QkwAmLOu1TrdmOlTb6rQmke1xzJQYUyR+nodI9foQIXaFgephPAkNuJXvC5nzWONDa62GclPXZmxqj6ngHLceVUnpLo0nrOPo1hLWnRMkUwZ1zMVM1rIWTFXb40whTD901NWl1q2pkqDFjuGQgBT2CMAq3rQRrMHuSPHPnckhWBfvN5VXtMyO3GptPtWhVxgADYzs3O6bwFSzmpNSc8KI3Nnj3T5m/dMhaHRc6V2Sy2YVlQrdPbMkJIAOJA2Fhs0r6gnRzHBwdZULllHe4sybARqZEgmJmds4OyYjU7M2GoKQyzkvGmrQzqvw5q563Jn2A2AkZyXNUn8ONRzV100c9vrN8dGR5XwYv6y7wBSCfQZd+4Jgx6+Tz2Y2uYsL1tnV4dA8MjQsAJC5j9MHqCQ4HF0dESSVkAZQAzpHiwt4Kt3Q4/GmH2QIPrwoUMas97eXoEMakcnJ8atpalilaaSGPPmctm2buq19tZmBUQC4gGkplYBDuqEFFqcuKKBayZRQICIG2xba6ueNXuYeufCtsPMx4QiZkIByEutUlen+i3GxssHSCguqVYUSbIYu1DCwZqgjhPQ7y7JnlDhfmFGYHFgaZAZvvvuOzY2Nhrq/ldsOtSOMVYyWyK5wDpZWbRcrsFK5aLVZdNWLJcVdNJPbWrCa9VGhsfE7hLUwkzdefttds9dd+kM2PP6a5atM1vf2Wnr1+hs0toAACAASURBVHeJaWRNnx0et/4zZ2Va1sIzymWtIZf1nsE4YqtvKmdWvRIwsPSoB1A3AOyY17HelGlFkkI9dklywryrBtwDJZc6sz7ccIr9m6QQCQ/AC/sWY8yZxM+jHJv3AuzDgsdnRr0gtd4be9ZbY6EQALElrGw0J/R2SO4QjLqIhC7PyXvBZkJNLexn2kYmJuzoyVOa1yQBUAPQUqyIqViQ4FML3LkJxZK37hLTHFgnmfrAbKdrQGrJ3X3VKkbGSS75hlVz46SfB1J991SJwfKy5Kzf/OY3xYAiI4Vd+/KXv2yf//zn7fkXXpBk+aabb7abb7lFSR2VKKTT9u6779qrr7wq9uJXf/VXBYwA+ldedZVAFuP65b/4sgDRbbfdbpdcvA2O3IZOn7K//E9ftltvu8O2bd9h777/gb25Z4898PAj9tRTuwTcWS/M0ysuv8yuueIqW11xs60nn/iBjY8N2yc+/nE70nfcvvaP37fGIomQdrt4xza76qor7Gv/8HVraMzZfffda1u2bLaBgVP20ssv6r4+/fjj9sorL9vxY8fF+AOqHnvsMevp6bF/euJJSckBwCRWmH8AsV27dunf3BOMJON1++23SwUBIAPc/d7v/Z6k9YBbgN6rr76qn/3ar/2aQOJLL71k27ZtszvuuEP7ESAWwHnXXXeJ0Y2JJaTHgPsbbrhBaxnQ6q+7TXsN78s1wPZ/5jOf0f7C533/+9/X+kTqzLX+xV/8hT4bwMo9AHbZFwCuV1xxuTU3V3Rdr772msbji1/8ou7r/fff1xprbW2z3bvfVAKQpM1ll10q2a8nseskkWZ/ueSSyyyfK9g3vvFNu+OO223//nck/e7pWa9nvmnTZjdlC6qGeH7/fJDKoRiYVNq/zcxaf98hy6BeWnGQqr7uoVWgNmYxagEoBeOkpRU354r1qYp5Im8bwXECSjwkcLDnEVhtsBHssvyMx8iSPt/EHbHERXW2IZkf2izGxH9tBOsfG+4vVe1Nq8sKQU0cmzVy39r1HBm/ABrVNjAwhNE6iE/R1pC0XnSArRKqQCx43j7Gm14qt2xLtlIXSiLCRUlZGCWwCWkSAbqTGl6eAxngsZzLeD0aUHwjWXMAmCJBdIUBwHqBsd9+cNMO3TSkyQ0Mq1pHhTFDuac/4XUkjGUclrCq0SMu2oCFBAFTBWWhaPgggI4eK4p3zwWpqFscJQugSu7LZUSsUPVm8Yq/yMiHuZT/1wGp/+uDj9ih53cZRTP5jFkhU2ctpQbr7eqw3u5262hptY7WFsVXKcpDU2mbHJn4GSA1YVJDQJdkkvwR1YLUCEBjjV4sBPd40I1gonzXnQYtMaGJhiax1kn1NaEtQzQ0qd0wqGWZHBtJ1hM1qTj78ofJPTkxaksL81Zp6VAAMT4yqM9q7ejWawbP9HuWubGoOjSxVaoJSFm+odED55lpFezO4M4KOJ2f099zyC1xVVWdqc/3j958lXW3VFnZ2oX+y/ybz3v1vT7be/i4QM7M4rIzgkGVLwZOPU0DSA3NqFV/ELJ0UdZa1b47QPXkm7OgqomiX2gmLRkigTtA1OsNg6RX1vYOXsWiRvkvPRyTHqeA2ABSw5pX4++aNjPx33r+WtdeM0EN3YYeD8pj8HH0yFFlolnU2uwi0I6S6yBbRtLn0q9qYblYUQHmmIOrke8qKvQFHqXI0aCLDaUKcqv2+cm8DZlKABfABOZSpkVirlMCWKoFXeJnizYHWKMulK0Hl98gdU4KhkMG09sEBEaBpu0EvfTJRUFAQgSQGlpaYLbC9VNT6Webt9YgiEUutoI7WhaWI2uN2bSVcQQGBGL4klq11tYm6+7qFMCDURTLxpxCVk3wHLKaiS9EzVoFBEoCGCXjQdKMPDe24oFNYmyijb4bA/iQw24RxAPEkcUK4Kqtgpsm8bsYUTHeMGeAtpXFJclgAco4EyOtLuSz1tHeal2dnVZsLEm2yOdNzSzY8NikjYxP2xzEpdr/eAugeKBxryRZlNFmfgeXR+/9WJUSsoboERrblxCwAhKoQwQEaBphfqMEW1Y1qRjLIBMjwUCwB0gFmJw5fcaQCZPtxUSEulSkoLiqdnd36V4JxAiQMa0C3HV1tCswivV/BGlcw+beXn0PUDs+NmotzU1qnUKSgXYzgNs2zEPEoiIr8x6pknfjOyv3LM8OJ3XeMLOnTimYijWe3JPX53tP1Ng2g/2a2hYH+w50uQ/+YMzCQaw2P5l6sbKqxQ3tOtjLtc+ImfC9p9CQV3DMngswRfJHMO4Set+nYPYIZAGy/C69Pslgo5Dh9flszhpKDVbfkLcMXgRZdSTUdVBbB0t89vRZBc08z1tuusnuu+cegfi3d+9WQgajqc6ONsm6ubizI6N29NhJyYpK5bICozI1qw15S60sSsbA+mFcJGyVGV3KJjDqWVm2YgXGDvaDt+Dsok+qs8lew+5B4vIqkgjY6ejOSIKL2kxeVx+YSq+/47yKNe/aO4P0l+8BDPi5WNpVsy2bezWv2BMkMQ4lM+q9Szsw+TW4vM+jKJ8j3ibM1UrqE5yqs9HJKTt68oSUDATsq0skeOilnLbGop+NGJx1bmhQQIcxm+ac5p6D8VUkv+msrWQKlsqVLFdqEkh1uW8tSEWGTM/S2tqwmni7piVa9AQAaP/VX/2VrvmSSy7RvvHMM88IPL3y6qtKoV1y6aWS8gLU+Jt4g8TMyy+/LND02c9+VsCFcb755pvt+uuvl5vxn/3Zn9lHPvIR1TR2dbYbT3tkcMD+4f/+inV2dtvGzVvtUN9R2713r33sk5+yPXv2Wd/RI9qPN23qtTvvuMNuuOZaqT4mxsfsB9/7jmKNB+673wYGztqPfvqCbejdqoQBsumLL94uczASJrfecrNt2NCj2vXXXn9FzOTDDz6o3sBHjx4Tc8k1AuYAfT/60VOKVx5++GGBVJ4voA1GlD2D+2KfgemEAeV3YBsBkr/xG7+h9QqwBiy+8sor+v5v/dZvaTx/9KMf6TMApcydf/iHf9CafOSRRyTdZS3zun/8x3/U+1x99dWSGAMsd+y4WGwq9bp8HmMMI8vvsBaYk7C9PMdbb71Vf5NkAHzzjFm3fPGs+N6OSy5WsoH75/1gWX/zN39TY8Hn8Z7UA0djqR/+8IdigR999FEl3FvbWiURZj+lrrdUqtj3vvd9/T7AnOtjnpMQ5BphoBmXaI4Y49fav8MicjCTMKkO5uZnpu3EoQ+8P6pA6qplVULjSVOt5aqoNBAKxABOREQgGUGqzvwktglKqyg3DiDcJfTevYHEj5KVsifw9S6VhhR2oS1cjMcSRjAouwJNJRmq4mF3koe0UPwUWxzV0FkxtosgNeF2YxL4HIUEMaSAYgRsUcUVFHFRtRXbEqm3PZLlYP6o0SP+5X/Ei4A4dXHQHcthPMq0o2dLBJ8OTD1glQS4zqXWDuYd7ydMKjGlfg+Q6iA2qhIjg+0xZ2hUJHMNj0G91ylXQwKPfLqrEtmbeU30KHA0WZXiuqK6tuY4UspecuUfEcZO/64yuPJ9JqZVAOZjBIuqkr7QnDfy5vFSz02+pApNlur68JnU/+X+B+3gc88KpBYyKWvI1llbqWib13Xa5u5OAdR2VGOUbmIsuWo2NTb5i0FqFQTEQ2R1DUjl4OQrynhj5jOyYPFVbHpsAByy8fd5+N6g2o0l+Ip1qgJMaWc4+IomH8MCmia0TWaYQKehWLbGUlnvMzp8Vt9raevSAx483S9QWmlqkXPcJAZJymQQfGSUkVcNTn3WJqZn7IOTAwIP4/MLNj03bzNssAImgFR3LuXlbECP33m9rWt11+D4NT49q36pPmsT4sZy2ayyBhf6+tozr9rZ8Um5RjpoFp2q6/QMmwskVLsQwKlkaICO4AAJmxGLvGUYk/IWGZI7UvMrcOrgUwCVmtIUhkgRtLqtv1jXwKQSVCkIoSZVzGto25IsYnfjTYBgKPoO+0G1vF/GRCkF5jjw8TUyMiyZtQSxoR9j4hAb+r2FVnEKmCOz7ruK/4mLT/3ItAe5dp8vvpf8btKgXT/RQ4lALT6PJHsZsnv894JcXOdl9qOk6YqJPaQ2WS1gmBeoBPgoal2Rwibv7VUXfJb6i0pe61ppeoQC2JDWIR2Ej5C0GIfOuXlboAUKcwwHYQA6rIW03czBeXeyTq3oeTZmM9ZSLolhI6Bk7ItFHBArlidIVWBKzWmo7QiOsbEPrysIfKd2l2kYkTqBVOadgLrumdYxzirDtuh+CEwxkkLaiymUesMuKuEiVgUZEwOXSquu1l1/VzWmkpDOzmhNEq0XGwoCV8z6fL5ewIyeoEjzuaaFhWWbmJ6z4bEpG5/imWC45WCftaL9Qrvwig5qydCFkF36BIii5hMmi3sHTBTyDVJkANbULop2OVOTGn/2kPkl+hovu3FOKiUTFKT+BHQY2VDnyriRHeW1gDgcYltbyMqn5R5KoL+uu1vve+zoEW0Kvb0brR2AmnajId6b4JSAmi9qtAgwTp44YeNjI9ba3Gwb13UJyCHXXI9hUrkcQLgzxnrGMisLcny16PBDTq6+YyM20N8v9hiWll6m7NGYzni7Bxjd+qqJD8+eXrKSjoVDWPWU7mqs34dhlFHYggCSWEVkqg05LU4Y4+mpabkb9586ZUePHbGh4SEpYphr7LvIb/P5nGo62a+oyWVtFpCjMh/CXkWwlS/hgp3RulRNkVpRpcXEDw+NCKhSc0vQu/Oyy+zuO+/U3vfuvv16PrSgaW+pyCiMYHVkYsqOHD9h6WxO7CHzIk8CIZeVA6FRHyrptLcvUgYb1p11ys+khli16ZlZm5qZsyzjGiSRSA5hp9lvqRsXOKxPW05tl6iXoEWRA9xY3lKb6GVOxD0vgk3WIOchzxNnX9QG4+OjGjeAOc/AHWIXrYhZVSaj2u8YAMU93ANskhkwuQ3q+zpG6cWRI1pLHfg1UEaQrZcrsgKsIPfv3ogHQ9hTagJI1sIqct9Uva1m81aXjyC14PnCfyFIrS0D+t73vicZKcAJsMQ6BFAd7uuTYQ5ACraTc+ahhx5KZPOAkr/+67+W/JQ1BusHyEMiCvj56le/ar/zO7+j1+N+i8/C1PiQvfjC8/bjnzxl41PTNjk1q7H6g//hD23XrmdVN8Wa5dncdOONdtN119nKErXGq/bkE/9kz/z0KSVvxiemrVBssVtuvcNGR10ay97w2muv2m//9hfs9ttvsw0962xoaNCee+5ZGxw6a5/42Mft+PFjYvt4DYD1V37lVwSk/uu3vmNTU9RWPprUJXNPzz33nEAWAJAkEH+4R8A6zCYyYsAocRTzB1AISAXwfeELX1DSiLEFtAHyAZ+Ad5hQwDvvzdxCLfLd735X6wdGm8QXbCtADyZ19+7dApXsxxguAVSZszwvpNb8+7777tOc/fM//3MZLAFEeWaMP4wwTOtVV19prS0tus69b+2VVBiQzX8Dwvl9rou99sTJE/b3f//3ii1INiCRJq4ABDPHr7ziasvnGzQG3PvXv/51u/fee5WkYIy55j/90z/V62vj3QszqbElkctAY302HinHDx4UQOUP0ay8PAJJUFtq5FVQlPrQ+snjO29JF8q0ororIS4DSI0saFBoxFinFqQCVuRVgfka4ChIb3XmhTI6habBo8QVtS7Z4wyECFLnC8WPqBGqjsLxdV5Ss5bA+kUg1SWzHtPrzFRZk5cWqQ42xJ2xA4FMHGX46BJcr7tkjJbl58EfwKSDcFfbKSkbYj3HyN4bXKVwihddgegtZ72UKYki1U0DQOjEjcBpSPwiLnaGNLY5giDBlyOwmiHUjOULS5TYqLWA9zrlDPAY19WBet/ArSRxrYBuLFkL5y3Uh/S7sRwsvEj3k4y4t1OE1VVNqgPU1LL3cFZtamR5A+AVvw/bK9LELFWoWN26Ky+ITf5bfvN/vv8he+9ZjJOWLY+JJx0KykXb2tNtW9d3W2tTxdoqnM/0P/Z2h3NTs78cSK1lq7joK6+7zv73v/0vGvAIMiNLGm8qDn78OZu5gqKFhcRciZ/x3vyMr6R5fcge870IgmtBKiPb1tGtGznbf8Ilc7m8tbR1KDA7e/qkFRoaram5TbVRg2fPWM+GXv3eseNHtRl0d3YnNT8JUFldtRf2H7S5+UUbnZ2zSaScBN0yrcHAgSDc69washn77F03ngdSn3nrfdt3tH+Nxj7WOm5sb7aHb7g89DqqPv63D5+wZ/cdDBM4SMNCz0K5IQYgOr3gi7pA3ZR75Ae2MGUTtOZQSxNaxmQVZJTy1CVmPKMnQ6PQViYUT7Nw3FYevT/vWZUFE8gJlIZ2ODA2/KLqHkREUM8UJLURNwaJu2BiKPJX5irIKvTvUOPIAtIGGZ3VFJR5j1H13AyS2rghxoydZxirEmhPN7DveMYvyn0jvxpHWZuZklFuVFKjXPFnFRZ+zGCyhGFKp6mtU/9fEihunkUdH/VpzAUZ9cDiwRwxx4Mcx5OGoYY3yFlc/ONW9DhAz8MuIoGVKYvXeap1wcKCmEASG2llJgDJSKLZiZcURMGklnDqbSwIsDSXigoqAYlkRGFLcBklOaENPtTP+IZftff3jTytTVfPFHCOfGmBli+eoAGY4iIpAxkOj7hpRtlJcJGObXZUE53yfqeYKCFfnJpGmotb6bI7+cImA7rlSJy1SpG+pnWSV2LshNTL1zyMttn0zIINDk/YyMSMLSxzyCGZ9jpTn5Fszp7hltSK/pOACIEqggk3F+IQJ3iHqcs3NLgMWckxlBPzAjNKfoktZiwB1tQfzllDY4PlCs4qYcYhln3BATxrCdBJw3nem/6mI6MjYqxggwlMz5weUJKsvb1N9VOxfpFgl+BvZHhYLSsIFAGvBKeMD0Yu6zvbrZDLqgdrV0eHlWklQc2k5n/IfNNaKSSNuBZnKlMKKN/au0cGMdQYEnDSlkaZdtj/0P+WcYlqFvYdQKpkq5KpuiSd+eNlGvR2dIMkEipxD6c/NTLuIZx4zwzY2cGzSkhxf7Mz00oGEiiqlUSlbM0Vb+ANONDP9MxXXHqbz3v96/KixrGxVFRdDc+CZ8CexR5C8gNZNQE9cviZ6VnV/t16883WXK5Y3weHxXID9luaytbUmNfrAR+4+66skrTwnreYc5Ua8rLIlyHZapD3E3Oo1sETTYBUFAGATRiNyelZJXEEPpfpaRkc29U3MbSCEvPtDuiwl6hzxGTLANBLYdh/xGRHdiNk6qL6g3EDUONEPTYy5DXQTU1JKYRqnJdWZCKG872XX3hPYPYk2h0BmBlT6nphTkkcTc/O2fuHD9vYxIS1Nre43DedUT27JN48k3zeOrsbgnMmSZHQhzwEmSspalIztprJW6ahbFkxqVWQKldv1cyFFjS/BJMaWQzWyMjIiNQFsIRIUd1x9zp7/4ODqjGFYd313HMCXF/4rS9YS2uL1ieSUWS/ACpAEDLVBx98UHOWWkeA0yc+8Qm9n85C+dqt2KH337PhkRE7cuy4vbX/He1nv/mF37avfvXrds9998pdmrrN8bEx+8ynPqW5hYfD6NCgHT3SZ+/s22/PPPucXX7VDXbbHXeLST1x/LgdOvSBffe737Y/+qM/sltuvkl7HSZAu57dZe+/f8C++Lu/a7ue2SWgCNvHtd9z51125dVX209++rRWPCAVUMW1c7/U1fJ8AKkAb/aOj370owKp1JXCtFK/C7hjPjCWfH/v3r32h3/4h2JjAboARRhKxomf/f7v/77qgInveH/AJrJdru2BBx4QaCQJAGC87LJL9N6MCQCYeYPE2Offon3jG9/QswCkssf9yZ/8iepTAZ0kHJjHutd77rHPfOZx693Uq6QT9wNIZbyQLXOt1PE+8vAjAi3Mjb/8y7/UvsJz5L1ZB5hQcQ07d15hdamM5OJcJ6zrnXfeqbnDtQK6eW/GKu5jHsKcqyT0aCLWUpIcjOoEQOpRZMiUCawsS+pL3CV2U3FJtZ+vn5/eJtB7TfM2oRd6bTu3pE8qed6MSmK85p+9ymtoE4f5ADpZW5xdtLFC7UEfcNYQe0shPEP+7YDT/58wlvZ3Xrukc4OSjRXUJMGpNo6Hx0rVzhLBIzbyBolyTr8Tgi+P19YaKfKZaiHJ/QNWzXsHozQAfNOmijhIrfVI5ImN9p7D6VxWHhOxXEvdMxa5V/wXGBKSm5zH9ZbGHBJgLNDj+2000PSyuiBrDoSCh2gRQUJzMw5e4kKMhKKLv+UgGhjUar2ZJ8kxmFte9oS44i1eJyrZk4MOlmtcnaP0MXFwDvEpChzVpLLLe/yqrwSk8tz8/FX3oSD3JREtl79lEiZO5TiG8PfykrdQWctlNVQss/7DB6l/et9D9u6up6XCyaVMQLW9UrTtG3ps28b11lwsKo5l3WgeqnPF4s8CqcE9LBw+a9lUZ1L//d/8ddLPz7MgLguLcgmXGXmPM8mKggRK9U+5XPLayMBGYwgNIQF6kAavBakrNnx6QA++tXOdJtPAiWPhwaXkolluIsM8Z2fP9FtH1zodxKf6T8liHekLDctHxsYVOFYwRjFnxyZm52xsctYOnxm0qek5G5+bsbGZBS10sUTR5ZFejHVmxXzWPnfXTeeB1Kf3HrB9fadqdN+e2XBHMLO7r77Udm7uWZOgmJietb958kWff7DGefJw7iLLeAGKZpHZOU4Uw9bTVrFSQ05swJmxSZtW/01+BjjNWSHrzCkLn4lQzOdDTak70gI8pqZnk/rSWIgt98wg+0VOqs1BYNUnu7sCuyukMvJxI9ecD71bQ41qNK/g91io3picTJ/r/32D9r6hvtl6/YRqlrHWD5u3NP3uIhUyXJ4Vk8w0gFTfW6ogNQ6wA1KXjjhIDYeFMmlr2VYdQCHZRk0lUu+JqSklLWA+1atTIIuNKGY/vQgQsFOXI+APEueYdUsMnVxq4jWbSEhXE4kvcl8CbSRRs9PTyoABMmFGZcAAq7OyZLRNBahIkthYsKZyUWClQP88SXsw70EWiMnKkhvB0GJGPV3dTEf1HkgplARwB2u1tYHhpRRPBlBzRs0p9bYE4wpF9bydOWJCaA/kPcLmhxMtcmDklwS0atOCjGsE4DAhoE8iCWDPAdvc1Gy5fL2uGZAqWXKdCYRVKiXVkfL+MzPzkvhOTvI3pjXICmE+oZrdjEVnLMwvAYIy2P5eSKCRN8PUktEGtLImopt4CrmrehuTLKBWdkGJAlrDzM/OuYkUct8lb6mjzCTJHq43l9PfWp8w31KDeKKHIIG+ndSTMqupUYUV4OCnnpCSBGetw/qem9M9sEbWUWfY0KDA8+ixYxobXLFbKiUBt5amJrVYwZgJsCEhqgwk+BvTDuaZS7VcNupSo5defN727387OB5Tf+57DP14WROAFQJYlCWMPUw3C4asPPetVlEwBLT/oqVPaESv1iokNkIPS/ZrWGPAOM6f7MWAWwIfnJojSOUeCUpxPOYeWRjZeu9lSL0kyUUSDRik0P+Ptje01mDcY623AF2obx4bH7cRHGqnpuSAS5/GW2++xbZv22Ynjp+0I4cOW6VUss7WFmtrKipeQLaL++riitflwwLXZ1CekKxzQCk9ixiOYNTG3aYzSjQB7EjiMKfZE9L1OWsslyUPFnMP2CQhE5Jz3D/yY7wUWD+odGIpDM8gnp1eehAk9FqzadXzq+UPNaxIdNWeaV4y+XIRlos1MuW9d/MNwcV6xV1ozeco49rS7Eyy6pTzvGdBazMyqUMjo9bW5MZJtDjhjNTZveQy7pa2nJ8ZYlM8ORJSREocLWNJmc1bpnEtSGWfUfApSeFycLBnbtbU1cWgtkbuG5VZzC/VjY+NSaIKWwdIYg4AiLbvuFhyz6eefloJHpjH7q5uBZWMCWDq1ddeFXMISIWVBBwBXAAsyGSpjfSJTY9p9uQFtW95/c3ddvzESWuj7vHyK+3vvvL39unPfsaaW1rEIp46fsJ+/4u/K/YfAyTOYBJdb77+hj3xxJP2icc/ZzuvuFLS9f5T/QJ/hw4dVO3lxo09AjHIfd988w17443X7fOf/1V7FbfihQW11OF+eR433HSjvbn7LbU+euTRR5VsYkwAnIBUninyZ0A8+xFsIesJaTEs4h/8wR8oBmKeIYNFWsvPkEED/jBXgmXmef/4xz+2a6+9VqCXpAjfY6wBk9SuAiZhPEmqIqXm99av98Q/zC7PhL0Ahjr6jpAQIMkAwwqgRDYME86/+V0YVeTYfI+2PpRSkNzC/IrXuhFVn37voq0XqUUP18U1UN+KVJnnHnuywpDu3bPXtmzZZl1d3QKtSIlhdGHRYXmRD3/729+WqRQ1v7WmnxcCqUEf5bFacLjmb2rfj7z/nqUwXFumWzAglVIb9nUvo/LaS2fBHLi5Q3gEqErIBJBaZVU91iHpizKDsWJNc4Z60syRi5MBXtOp3rRKLs/rPAN88szpz410PwJxeTKEpL+alwGIKF9Qac+czc6ynwBYRVM60RHM2GItK9fu5WdB4BYAbC1m4F7VKziX8XMzJOOYu8xxTwav6LmVSKKgPpHTPM7+8176FNhjSI0cJR+5rMeMnFFLi+pHLdWlDOpcYpvL5iydzwlQUupEwhq2GH8KyhzqBNblDpi0W0tuJMq5SfoLdEJX1impiwITpVgi5YsHkkJY4kJArb/OnYm5Jr+HKC1OYs8Qc0bwGWWC3hEwWPUGZBDnTYzGk9/FP8SzHnL0jW1oAKmSAcc2OFFmfA5jC5Oa3XDFGkzyYfzH/3TfA/bOM89I+VWfWrV8yqylscE2dbXbps4Oa25stCZ6PNPJheQKZWOQC1XjpLXcU3T3VZB/jr78quuvE0iN9ajn3lCk9WNGOJooAUTZBKLsN7KoEczyOg6lXwRSmUhtAaT2Hz+qhap+pxgltbYLmJ4+06/J3tXRLUZjdGzSejf2SBp25FS/AkFYj/7hVk5FEAAAIABJREFUMZuk7cLCskt7WTi0/Zibt1GcfGVq4wY+ABci+YZ0ykr5evvc3eeD1Gf2HjCY0aQ4OelD5Tr0da3N9vhdN503B/7zD56VZIyas99+7E6NQfzi/Z589W1N8p72FvvYbdcoYOWLdjYvv3PIZtTKJmXlfNYdHOuzduVFvba1uzPYdp8/7aivPHKyX20YlNnRThPcfFN1duWObTJc+Zd88eyPHT3sL101a2vvsEpT85q3Gug/aWNjw8nn8nuMN/NBrM1KAKdBnhLrIAQmlR1yM5II7uNcrbWP9807AP5oHU7AFCS2brceJTxuYEA+juTExNS0jYxPCKwpOSW5SZD9BbdKZbVUH5v2/qVBQiH3uFBHEJlb7g8Q6NLxZQWSnvxwhh65KNlDAKUDKg46altWlXQolRqsUmqwlqaS+j7i0kkiAUmmW+F7ndvC/KIzYOlgklKfFSCKa4u55XWk0dCEoHtVdZgwn+qxSI2hakC8pyubMsEyghr1/5UpEveCU6k3odeBQ3DO9wG3q6sKDgcHh2Q+k1eWNC3ZnQdLdTpEZZVvJtknhxSHGM6NMzOzkgnPzDJeBLgZM7W5yKoGWE3pqzYTPg5BWu511Z5l5Kkg/c1h4pOD/XOJspyGmQdqM7Uq5ngGx+HJSfU7Beit1lE7O+vPn6QbUqi6lFgUBcCB9declCnMsmeyScCEgIEDRy1XKjAtaTmAwsQqm0k9I8oIlA+NjQpA2K9Onjgp0Nzd1WEburssl6lTEIxNO9JYZKyslgikEpCqOlLG09UI1MQAGJ/btcsOH/7A+yMTJFFfzTPjWmGa6zyAiGZ2AGbJh0KpRT1SVpxeg6mRgqXQ21cgNrRokjwTCXF835Ak4tCewdhLzzmve9a5kErJVZnWKQRHsBnrurq8lhKApnGtGu15e5W0ZelLKzDnLUoIXOlLC4tL3TD3ceONN9mNN9xog2eH7O29b1khm7PujlZrbyoLGANQcZhe0jogOVgQ04hZNkBF0r1YuO0OH0E6xlrPKthkb5icnlaik3WC3Ff3lkWuTJ20XFE8u06PcHIrgPK6tFyxGSs/X6PbpJ+3ta6/eo4yAMtVa+bo35v2ZEQh52znyRP92kfa2ztsambGptT+pOy+EMvUeeP0TZAKsxDPWWdSSdz2nz6t5FSRZ5vOKlFWbiyqFhgWAqa9rQNzM2eGmWP6E9zL8XIApCL3BaTW1zCp3p8aRt7NZmTSJn+Anw9SI5PKmLAuYb6oe2S9wMhFRpD1xCYHWwpDxnOHSeV1ALJTJ0/Za2+8bi3NzWJdScgAFgE/n/vc5wRwqdV2x2+CXU/qvfPOu/bewYOWLzTIgIfkxH/99nese926BOy1tbTY47/yKVtWH3fM60ymaXvefNPOnBm0xz72KWvt6LDJyWldO/eA6RWyWkobePrsMTCsSJox9MHEjd6ryGHpt/rmG29YR1enNEPbL96h1i2sI9YAwJ36XAAXwBWwST0q98k4ARhhIwGjmAzxOtYM4Bdwy/cYRwAq+zJSYdhGmFiAO4A+1vgyltwDr4suyqxjEgZnz54Ww0qCDdCJydX999+f1PxH11+SCHwBaHmd2lgtLAiAkjSgBhYASWKG9+G+vvu97yqxOTo2KhZ152U7ZWz3wcEPZI5EQo/X3HP3PeH8WFAf1Z/8+CnFfC0trTqLALokKvi3G4qh9FmyX//1X0+MqDxIOcdcJkQutV18vfWX13mzp/e9957Z4ryllpcsu+pMqpQTQe6pmC6C1KSEInhOhDYlOkOIE2qYVbVOMxK4jaqdd2KHmj2PlVRtpPp379oQzyL2d1p6UV7DPsuezbmlvtnEWHQjgAwAUCvR7m7gXAD9taenJ21xYc57glNjS4Kynn3N27spJlayLCgqfNQc59Vihjozzo/6fL33g1ef9xU5nHvnhABS6+v1TAGCSNdkvod/xRJJLTd2BLAXSo2WyeGaHkgPADmlEKG/txSBMMcAUUAq8Q6u7PNziutgomVWR9ZfBpJEfK7sQ17rlx5YTyXinfElxhOLTQKXfSIqy6KDrsIkBZOe4MYkSWZJMKLumE+yQkRNUBJ6LBvVYNEQK7DQSWscfitIlp3KDonacG7gnk6srOJmZ1CdTUUuHeZXwv9XvVt8mqesTiD1w69J/R/vvs/2PfuM2jPV26rVp8zKuXrrrpSsq4zCqWBN4DIIF7VwoqwyHUHqWoCqR6QAu8oK1aKLCFJrW8/oNef7BCfGD9HRN26svJZ/8xXrVCPb+vNA6tDpfj2kti7vn3fq2BFNmK7u9QKmBFId7Z3uHDo0aFt6NyuQwLlw84b1mujv9B0LLUMwv/EejTNzBBkm5unU8JhYoPG5BQHT2IyXA5YFWcxmJKX93N0XkPvuec/e7jvhzGmysUWzlhX1Bfqth+4+D/f93ZMv2pmRcSsWcva7H7t7DUjdd/iE/eS1t+3e6y+3y7duSCStvMm+vuP22oHDaonQiPlMus4u7V1vOzauV1D7y3zNzM3ZoWPHJaOLUg4W+s6L/+UgFYn15ORYMgatbZ1Wrqyt3x3oP2Fj4yNJYTjzJ2687mLsC76asYopq1BfkNRshLsM7m1uhBZd7JxJkpQ4ZOilxo9ZSAHhwAgGVo1s2zRyzYkJBbKwp16s7uJKmQuxUUV2QGvdpTdyh1YNV2B7gwssoIXaPYAQm6lkzMHZTo6gYphh65z5oyetkg3ZOskPW8slq5SLVikVLE9GUrUObpCDuzWZR9WJIIUNDsH8ECdPMrB+bW6Sw3g4O0oJe50tLmCKMqfaOkyBqHtlkyfTyH1Th6k/MkGiJSusqYNT1eyKQfVWKqq9CW1HvKacwA2X14wOKJg6AqFcfV4975BnMlZI4agzV82hWnhMh/pHaj4JqknKMOYAVdhUaYBC3Uiwag8He6y3ZXjEnPK8V5asHtYW8IAUFuADwGT8VldsBrDBsyYxJXMpDkASCS6ph0X3AwWzm4wOqqmZ6aTVCCyqmGUdeKHWG8aMrPTsrJQD1F9Sh8nzZX3BgvHMAHAkZeppXj09pUAPsIErcHdnp2TdMHJNlZLqW4vYsytD63WosRYVxtHb0XjtOMEXcu++I4fspz9+ys6cHZAKQyCxLiO5KvdMax21fAoSMJYcdSGlxpJs4WGkWtrbdbD77yEfg1HNaWxV02RIdGmJ4W2bVAsphtsDKQFN+oNKbu31q1EtQ8B46uRJBY7lYtE2buyV9BIW5YNDB73EQSwn7K7LTlkLGCoheaRND3JfpMWwuATS7B9XXHGl3XnHXer9+tbetyxjdepr3V4pWaXUqN7GzHlqw7hm3p/kH0yYsySeyY6+kXFd07N4pS4tsz2edWQ9JG3nOebqlQCFcSbA0poPWX6XogEa6Q/sPcGrZoMeGLNWorsvACBKgKNSSW3DcMlfpHZ6wXKZeq1rGGP2cMx+cOIdHRuzSnOLrof35ZmiqmD/cAd29oeczJvGpvj98eA8vGrL8wtKEPA8cg0OvGG6u9Y1B5AaGk4p2+8JL2bjEvtgtmCZYtnqiy73Vc2+9k9nUqVs+GeAVIVoQaIKSwigQpIKy8jYUUv59r63beD0acljac/S1dlVZVHHRgWsAEHIPQE5jDvfAzhRuwlb2FBoUBCp8gBbkTz99Tfe1J64sbfXNm+5yEbHJ+zlV18T0ARs9W7caDffdJNt2bxJax8ndZIxhw8fsqNHjljvps22ddulls7W26n+AX0maoobrr1WcxwwLICRTouFBRyyFgCb115zrV16ySU2ePas/fjHP7KJqUm7aNvFdu2110sKy7pifjDfAV7Uu6qV3sqKGEXuiX/zmfyMVi3evimnOQWgh22kLjPWivKckQZHp1/WHSwzQBVWlvfj82I7mWhkxe/s3v2GngXXAEAlWbB58+ZESQd4hQHnGfI+yHqRaFOOANMfa2thtgHFzHeuC6YU1pefc92wxbQPgpXlOkhQ8d98n88jARHrZ5EiHzjwnpIhSJl5/jw3vs+1Mn58Hj8DxDk54MF/xFm1eGstSA32ORGkHjhAhlhlWJnVYJxEKZqS2LFNk6d3+D8Xn3mUGBVJ7uXiLvjOqhIT+TnFnJDpXS6nBLI7rocyL3kKZBQzeILMe+GS2OF+4x7Ke0SmGYDOWSs5MEZruZz2CIFI2uoAImen3UQQYJGtl5JDBm1cF+oplcYs+YhFY6YAfhJUUWfWgIljvl49sKXaWl5SH/SYJOAauH6M8wC0DND89LTWYPQwiPWsgNRsAJ8aO0Dq3JziK2IfqcXCOVdHQjDESJxzxJfcv0CqwDIyYfpH479AmRIgzv84UAVuuupPbHAodZGaLJQASpFGbEnJTxY1qbv6emlbVTqtrhpSE8Y2NA42FTOGUjC1HYqxay1IDUpA94cKRlA6YN04qdrfyNlwAdXYGSPW3gZjpzXEYwJSd/4yUOH/0+/893ffa/t20Sd1VTXbANVGeoznc9aSz1kTBot4WnBO4aXDGUsHF2dSfz5IPffK3N33r7WxRPkuEyNmPaNpEn9Hl8G4GOIC4Wf8O7Koko3REiEYKf0sue/ZAe8t2tHlTrHHjvZp0WMjjpR3fGLcNm7YoEPwvb7DtokeWfm8vf3+IVvf2aHi3Jf3v2/TcwvKqHsrj7y1lIsK6CZn5+wrP3nFphYWbVxMqoNvBzouVW3MpGWu8av33Gjr2tYCr6f3vGdvHfbN1MWo7pbmQHdFn/M7D58PUv/mh8/b6WEHqb/3iXvXgNQDR0+p0foNl1503iQ5cOyk7Tl4VBsq8sbN6zvsyq29a17/y8wsGJX3+vq0sWmzqUvZpRddlASSv8x7xN8BYJwZOBUyav5d6oVL5bVjdXrghI1NjPr6Chs17InqHpXhCjr7oKtPnG7DB8VsnUY4bvqyLo/ZvNhLSnaeepXYS9UXOPupTY4NE1lLYDVJUGCiBUgleUESBFCaqgMkhdcJKMH8BzmOThyYNQ9aAUB8Dqy890X0A0XmPUuLyhLJeVYMSQiM6T1oDlCpy8QQqYwJUrFBWv2GQk61cjIDCqtWzJ2MneA4o9ObgwNlP7Pe25TbF+8cGF83hlq1mXmyyQs2PYOL9YK/jmxiaBEhMyTYWbXbWVRgTV2uy+9gSyns9z66ZBlZa2odEkwaAIVMTsAqawA3XVhVDtgzg4M2Nj6pgyNTj+lMQawOkmGkdh6wA+SQmgFUESU5IyPwIFMEZ3SSzVuACdm3J1qp30V2RQ5Wf0JdtrOwJsn1xMyMIRcFsNCbl4wnzwWpE2PBfcW+l3nqUnM5MWfUq3HI8nNYbeTVEZDFjDJzS4wqDKzuH6jkz17/TtFyZ07jw10hc2ePKVOvSW1gHiC4Yg25euvsaBcT5K2EMLcItdiS0/MM3MXZGUBvQ8Mc2Pf2XpnAwDjwReCJjJ9rJzkBq68ERqpOP6OdQ8/69dbe1i72AhaYe+T5wdAxjwlk5PwbGGSy4WoWn6b9itfwxBIQycVIbszNKpCIjriMI/s+85ezhOAXt2wSFYDPk6f6xfYQWHd0tId57mZOgO2W1ibbtpWgtEGuzAStBPrexmVJ/Q9vvfV2K5cqduRwn02NTyqR19lS0fpCthV7GPP5BBpak8HAS+Gk5lcIXFOmpCXO7ys4+cpnwXsOi50I9UgEvgR03Acg1Q3RFpL9Bo8D1BRe7hCczWs22AhSY50qQXxM4PL7CpRItNC7dnHezULSacnqAfb4MXhf5WkxL0pKib3k3tKaq4BV9gyYEZJDrH2ALXOR50tNHe1tUDYsLC8ktVybt6xzN032iAA4ZVyy4iB1kUVZX7BsYyWA1JwtE0T9DJAazUJqz5eY7I7xhBII9fW6LuYIcQLzI44FoBWGjWfZVGnS2vEaO5cVMy8xOgPMkCAjQcTvMtdIbMAgikGSqzxySer/V8R4Dwyc1n5TKlZUw85YDpwZtPEJeveuuPy+vU1JNZ4T+8v4xKjqVLlOADFOzpwfJMtRh/DsivSErvfElhcHohigVGPOxkZH9Ixd+l5v46OjRq333OKClUtNMoEkscmzZhyYJ9EpHVACM8pr9RwzGe1djBHXEk24lEiSemdRSTH+DaPJmJMs0t4wM6P3YcwAN/yM7wMC+Rmgk/GI7Vu4RgCq2ncVi2Jh2U9ib2bODHdQn9bvbd26VfcZ1XX8nGuJ5k5RYRJZdD6P60XWC1jjPXgvfk7iKta6SykUADw1rSRCSYKSFOBn3APfZ8zkst7VpXGqfl0YpAbYEjqHStkZwNmqzU5N2uH33rUUSqgAUr01mJ8/Pv1ld16lL0Iy3d+l2sEBQCqZu0x2Qj0hNfnIIZualCRl/6CsAdUI480cRcbP+cs4IO1lDAD4jBH/Zo9i3Ehaq6wFEDjrbcXYPyT/B8Bxfmfc/ZakH47wfEW/BfYMYjEx0SS1uWd5Z4Q4OcD8aE5JLFGkXrve62o5Z1hjc6FNGecFsTHPABBcaCiICFiYnVH5k87GoC5h/Ar0e6fcRWNJ2eiiynO4DuIXPldncmMjB63OCxnKkUCgBVdDQYBcyk3qYpXkd4muvjA8CkpqqeyC54aXCTE2Hgeyf3tHBq7fbxomNVvvLu/skSvLC9qneW858asskiUf2kSq7Mw/TKd3qL0VWSSPjdgv2pMacb9MBNZqRRkUh2o94x1BZDbqE8kZVpk1hXdIetb6+zmT+uGD1C/dfb+99ewunRsUxgFS8yjIUOxw5hfyVmH+okTiTGXe5PO/GKTqNs6T+zpIra0XPRfEnFuPyoYQD91zAWtcQGyCPxekrqzYwIBLabvXeaat78hhGatsv2irDqWDfX0yyOhsa7P3jx2zYqHB1ne02/5DR5UB2t673l7ef9BODI7avddcaq2V0ppLn5lfEEgdnZ610Zm5UGgcJc8+AQqZrDXmMvb5e26w9eeA1J/uec/2HDoeHHndyct5BgcX23vW2eO3XX8e5vv333xSBk2wZl/82D1rQCYAlX515z4H3uSDEwO2v++YFmZvd4ddtW3zee/NuPSfHZSkC6aY9hVtLWult7xIQPWDDwIoN7t46z8fpPIsB06dCAF+de40t7TLqbX2i2c5PjHm0l0ApDJPVZAaa/ZV/B0OBF7vZ3pwaQpsaiwKl0lVWMwRmLqbmWerMMHBWMS3f0+sACAI6hZXAEdeczo9P2fj09Nea8bGJLAVayC9x6lYRtx3tYl5kA+Yoy50bnHJ5ghOFxYlaQGkkhGkRlLtGwgaWaiS6wFycpbP1rnErliwzvY262xvVU0YgXW+HilOypYXCKZjlqwa4Lqy2B1ugUGaK8oIptxNlA0dxpYD3FIybUHmjqx9cdFrYqnz9G3MAzzAqOpSQ/sl1eNSm8kYpzF6cfkLwZxYmnpagxBAe49CNkdcdvki+PWADNv9ZTGXsBJI3HE4licvoCH0dVMgHLLP4kIFUt2MxuVEgFRPAEluGGqaPTnkh773WlsV4BTzrLav3vOX6yORgFSTdQFAFQuMOhNpo+pakV16CQIBvExr2lo1poPDIwp6ASJI4mFFAU6ST4mJ8ZpQDk7eh5/R2kYCJRILCzBVHKirMrngi9/R++AMi7stY5tx8xpa0FTKpSCNBiS423ZsQuBsKn8IjBgBD6mQ0h448I71HTqowz4GxItKTsy6NHx1RTKwtvY2MVAbNmy0dd3rFOyw33EP3KvY80Uy7ykrl4uhrjDMlyUkYZ4pllwNeVRgwKI7OZJGGHcy74y3GzFx2IeWJJJBVWXpI2MTYr+YO27yRN30so3Sa5b2H70b7Nqrr5ALNBn906cHbHDojOpZASDlcsVuuuEmu+zSy2zo7JD1He6z5lLJutoqGl8CV+Ys85LXwHhifCOQGttuSaJFAOsKCWA/Pa3ng6qAFloEOY1qs4M7qF8/c4K5oaSQeqxSC1UfpMmTNj01oyAvJkBrs9vOBMA2O8DiOcQ2SYxVrH8mmRUZ0egMPDQ0rOCVxA8qIeasB7wumQOcYlLFOcB+xDzCywF5oYLeAFRLDY0aVz53YhoJ9ZT2uUuuuCiYsNFWx1UfbhZCbXedoeewbINlGiuWK1XUguYXgdTzDqyab0SgGr8VAWztWRgVMhf6We17a6xDOw0/R6pBW/X3/LSOgjpnOVwWV61/D6FjrMXTzzyYlLw7nGiKCSWXIT1WbVWhgpH4tsF3ohpnucxwTdwVZKVKMuoM8t67ce7Ujk3tfDrv3s+J42qTAfHzLvS9NddyzrOpvW53S61+XSheqX3/2pKmCz3fc18fn3NcK/G/42t/9ue56/+F5sy56676O+cTN77TucCLL6U1BM5WbG56yo588D6yQK9DD23QtC8HgzBvg+LlQnL2CErFc58fqiURPZHo0BnuCTUSDZxd7MUkNMYnJxMlBslL9jX2C8BolDOTUFBiMZ1WAoO9lL0fkBrVkJyrMlcqFMRmIkNHBjs2Mqr9MQJYziOV87GnoQ7hfKAVX2Ay43qFzSMOyBfy1oApYp5klbvdMgycAzKJZO8XAeQyW9zxlUTNokICBE9r/2fc2athQJH6ptQI3Q2cuD51RWDsIcYouwCkYrQn6TJxDMlY72ONdJ9EuoNUTKacgV2SURRvG7xVFEiGiEjXnpHqhL2ZL9rqkYBU32up81Kqd00DUpXoxCcDc0Uk5d4e0I3sqqUdalYUSkl4f2I19hyePx0cFMlo/3YPFOYnDLAiG5XTxjriVSXYAbZ8MmeWPFAk60YdFo2cAOChJVKsZwak9nz4NalfuudBe2vXLltdpS8DbOqqUUxYIAGSSlkllwsgNS2QmqedHz1TL8ikipWqgoBzNx6Y1P/tv/znRKZ7IUc01RUiN6upQY3sSm1f1OjoGyUoPw+k8uBOnjyuB9XTs1F/40jIPnHJRVt1mfs+OCz24aINPXb4ZL/NzC3a5Rf12vvH+m1scspu3Lnddh88YrsPHrXrLt5iHc3lpO3LlGpTF+2F/Ydsen7RRkIGKW5kmjCrZnkWQH29/bt7rrP1bWuB10/ePGC7Dx0PNL5L4xJOdXXFPnfnjbZtHbUl1a+h8Un7qyefU1BdKhTstx9dW5Na+7sEdqfoCzgypgDfa8rIQqXtjqt3qu1I7deZ4WE7cuKUM2+J465n0zf1rFfdR+1X/+kB1cTBpCJ/U0YpkR/4otXmXJdSRrdcWQt2R4bP2tTEuEtZovEW5jEtbVYkaKn5AqROTIypDpXjDYmgZC6h3oHTQIFuOPuSYyPYdcf4IXHbC1KJcIKHhs3hOAkOae5SGmsqHZgTeCMFWVzBSdTrFOfJQsIqAFIZh5A9c7uQ2Nss1ql61pP5SaJhdo7aZsx2lsU8snkS6MuFGLMbKGIAy/KiQGpDPiv5YTNGSA0FKzUW3IW0AtNfUN0pdXJkoNztzi3m2YDcCMpBobKNgFT1+HKnZG2xPEQBQGoxMeJasqnZOZsBfEqOiaTIFNSymatmVq61ZNphS73GI5MhewkwdQAlSXD4XAXn0f6eg4JWHbCtsLPBBp3Dg2ejAHphySZmZtVTlRYYSzAxqu+FoWZ+1ZhwCZwCIEPftNCjN52GcafuIxhvpdjgfS45QJYvrQ5LjKXUDkAyWZdywSIOj46pDpeDwk2GcLX9f9h78yDJzuvK72bt+957N/ZuEAuxEQtJEKRAgKQskUNJHmsWaWSPNQqPw+GYkSNsR4zDf/iPmbDDE7Y0djhkRWjEkUYez9jyjDyLJVlcQIALSJAAib0B9L5W175nVmaW43fuvS9fVRe6GxDACUdkIgpVXZX58uX3vvd999xz7rm+cXqtrMtVkfyRyd6zlzY0Tbtw8ZKYDLK1ym53RcKD+hpdFzeO85odgIVfF5lYhfRVoDlM/7hEAH29pzLEtIoZsPHxMbl/UocKyOD6e32O1526aZKDUuaFanEl5fTsNNLBU6dOqN0PzI3Lixs2PzMv4Mm6CzhFYnvoyGExMxjmwObJ8Ijrz71AMBSMKBdodGw0AKnXuErupGQ654SclbY8GzEWMMxuRCM3b6sIpBLY8FquAz04uVdwHWZeEVjQNoLjYHCDcy9yMeStJ0++I1D64P3320MP3Ge9PZ1ac3BHhsVaX1+1pcUlJUQefOBB+8ynPqNxe+3V1yTHnBwblgyeYAgwyekDoEkcqLVXyKaVVJUiwM2lBKi3zOapW65u6n6an52xmZlpJRFpLUQ/aIArgSLuupK6ynCMIarYyjptY5bE6haJm6wpI7ETJQkpWXPw6XXLBJ5Zz0swSjkH33mu+0BU5J46PX3FW0hRFwcDHmwtzD37w4ja/jhIJcgjkJSyorYphgyZH/VcgFkxT5vsi1Xd63fed4vrXlQD7/1f+dkliR1ubNbdb90Do9Y7BEhF7uu1vC59INHLHPaaVGeRrv1IYHOtZ+0ELNd67m5gpvX85CuyYMNZNc+LRv1s0XrCn+sZ1Pg5e2jm70WvBHsGWNFxWu+W6iD9ugCR2RAtD+/3t59DlJxcf9iuN6y7lmdd90Xv+oTkGd//EXa+8trXaffyst3fvdWa7sbnxe4DnKovV7FkIOB9Uk+9dRz0Zc3NmgwPKS+RsiVksJopUUanK7oTpEZ6A1WCt5WJvqARdTHHDx0+XDCpqocPkKp7ZMsVJrDD7ElpZqd7mo4B3d1ik/nO73htMqmqlSeuhYXFjBFzvAbOyQ5SnWHt1fFl+gdIrbn6h1gkPSnUQjJcdvN48qLo8gQ+cQlrKvszihfOK4EY2xbrsUAqKpUG5klrWptTeYm5XSc+HBHfpMS4RieODd9viDPkRj00qDkOIEa5BaCkFEmlI+FNIRfhzapiFPWzLt3PxAKZeOF6KWkceyNPI1YEoPKlfJS8EnrkqeS+BrCsJGU5L9hgb7eYnR/ErAuuuTqPJKa8DgKkdnREsiza8QBUJRsHzEJxyOOtoT7zSgSLOc3+5t2uhoPpRXFT25BbszPE6e6bLWhuX1LYAAAgAElEQVRGrPsn4O77t578nL30zDe8/ZmKt1z2CwIBrI709Ngwyh7iNeZCZ4dqVCs/dfRuAfl8sDCkSDWX4PLf+PmBRx+x//F3f6cAqde68ZksHDMzOUzcbDbOz+8VpJ45d0YZlJsDpL56/C0Z19wbIPWlt05o0t9/9DY7cfGyWlY8fOetRl3nhZl5+8Jj99kP3jxhz73ylhKWLt+GDYvGwAq2HRXNrbtevwy2CDhguwZ6uuyXn7wapH79R8ftRyeQJIcrZEAFZFafvf8uu/fmQ1cN17deOW4vHD+hCTzc12+/8vlP7SrXxU3yu6+8LnAqlgdr63CPvePIIbvlEL1hWw+keYyPEnjFQpm9njAK6bM7brt123sRLJ46c0qBfPRezgoNP05Yi5PROnDo5m3vh2nElemLwdZs7/n07iCVmkSvu9ANH3JfyQ/lWpbF+DlJ3X7XN2zfutP12NlDaUCjeD30+5FckHhCIBV3XZfhAcq0gPG+kZyhFhPh7Qo1l7VNd7altULI/pCkyqWXBcLI1LkJkiSwsKjIe2UgxMJHNq2uBR+zm95OXGYBk3XdpBgiDfR1qQULDq4E0TA51FLClABcMNOC+VDhfWQd3VoegOD1TAVIRdoaG6HOU21KOwX+kB6jFFAddr2pFjiYB/HvNVjV9Q1JYup1lxh1VrwtRmeXu6oi1VWfV7VFgvn2uhRvExIteSIriUxNrnLqK+wW+GKkWFkxjUFuBIurmhvAMyBVsMvDsVT18nQAZMi4telD1oScVy0twgwo+1Y68U4m0uPBlO+qb10wKQTo1GMi29MG1OmOskw4MVgkKqobXp/a0eEu5d3dkrYhF8IMamZ2VtndyakpGxzoL+RDWU/rRgkd2mRXlpd0XQj+vcXFlsyxmLMAI2TZtFxJ2RfS4dHRMTW0H8TxTr07fWVWbU60RxHjV7SG8obuyuBK6tuwd9562y5ePK/2AzLsoWan0iEQR4CCdA4HXGrIkDO6Cy9GYVELDqte89omxh5HZsZqbNyl+ynTYu0is69WJ9FyQq7O1Zr1dDnorQCsYVorFYFenk/QwX1MiyLYOtZX2j5xbWBCAWYAWrkrVrZsYWnBXnzphzIEeeyRh+2uO4/ZVr1mq8tLtrgwr6QXwc/c3Lx6tNKO4uknn7ZDBw7KUObK5cs2MtQnCTNf1Pdy7kiRuVm4Nuq3p/kFk+mGHbRnIjigZRQqm+Wqu6njKHzuzGkx9dTDHTiwT312nQ3wul8UCur5Vt20VZlwNWyLBFbIvHP+ZsmMZ+b9kV4O/IyrK3JvAlBaNZBMYF7I+TLq2pHnLS0ta/0RU6Aewe74yWrJekLiC5dlfd6os1LwrLpzr6t28OT3lvoEkrTs67Xb70Xuy6UIszapI5z1aWx1Wn2ry7Y6+6yzf8h6BsesAkhtcs3jhn4fIPVa8UX5bzcCZq8HfIogtTBCyH0nzU306eNpLeVJESMVYlDdHQUDf3UslYC3kAa1YjC/s+LfLdDsvRFbpSs3Oi4/uedtZ1J/cu97vXfyRMOf/+EMujPaDlJhrlhTka6efsdBKv2VuxSIRyeEbSA1wpM8n4JS9yuuq73ltdtFnWoY63AvkkhkL0WhRXKPRKPWExJZsE+9PTY8OGQjo6NKjiNzR2KOiob6c9Z5wBEgFSaTPU/1lqppdZDqa4uXKixDItBtABaTMoY0TqIPNsyl7mdvX4MSRcxsST6s/s29PWprR6ILkKU6+I5OmSKxNxIbqfMAUly1oRlwV14SnVG3yjkIwA76uipFnACpg0f2KKTH7OvsT6y/3Xg5NMM/I0wd6cQAMZNyX9hipMdyNc76siLpxO98DWT+IOFNuS8xg5L7qfxT/shBqhLsJInVcxYWcyNaCIaMuBBmsCa67wcdFjq6e60i133v4eq6HTkfCYByHuqqIXdhYgCkznVrkDBV/anv2WKSO3u89Q4kxGbV6tW1AigXIDV6SFb6Rqz7J9An9T998il76RvPuMpN8NyBKrQaX0PsTV3d1k93F7WoqdhoX//1QWp54U+wdiMgVWA3ipTLIFU3WEgP3g9IPQFI3TK7/Sbve/rSm2/pZn7oI8e0Bn3v9be0iHz8rqP25tmLNj2/ZE/cd6c9/9rbdvbyrP3FJx+z7772tn3zx2/acD8938yWVtZdghHSRJmyEICsIWHbKXfukNMmfVJ/+amH7fAOua/o/6gHLC+KBBJiUXZ5/MFXn1OfPYKK4f5e+0tPfvIqkAq79c0Xf6zFiXFlsqoXpORpXfbQPXcqEM0Hzzl+4qRqFtzxreW6lteR7e7ggf2q+So/kFB7HYB/dhaPlp2AH2vfwcOSTZTfb/riWWXhiw07mFRGc2xiz1VM6qUL52xxedEtvtUfsAVS/Q70jaWijLs/Uo5aNh9I+UyR8d6W1HVAS9zHZQGcEsDR1ocAGsZTYJPPKoc7DINwj62ISaVWiwWBIKsAZyzK4erq4Mxd7lRzuumgDVaWAVSwG029+2WE1KV65sGebhvp71UboQH+DRDt61HgKEv1GgCJ2igHTfQtxP1WjnU7HbfFpnqgihBEDpU42CrTh2uzS3zXFSRXHZjiYL1eszVMB5Dr0Gan6YY4Ou9ODBiwuocFiwbh7MeSz0TvSEltwuBBG5V/djYpGa2kiYN6SRIEu3SWrxW5CMNGebfFdBJO2beCbtVeempA8ttIkAAkmPuyaZe5TTyi76+y0Fqso6dvJFdUOxj1NGsrK7YMm1X1DDPjB7hhU+tVCyhTXRnvz5hk4gpZLO1NCBAAqVxzMtdDYqd6NZcBdGSZ1S6k141NZqanJe8GiPYxLny+ZsPlTb09NjjYJ/dG6opg9tmo0xV9BOaPTVufK/sUO5Mql1ZkRKq3jU5OMoHwzffE22/JVIgaJa3lzS2dF+7m1JmNjowooGFcVEuNhIsNhOun1kUmydfMzBWFVTCQnNvEpJuycI0xw3IVAX3tqMWuyyxrbn5BElKSE7DQg5h2YL5Eb8P5eYFP/q32FshoV1YUUMmNUllm+urWdK/RvoPgCfOY19983ZYxSzl6h9106KDWQGozZ0kczEw7SJ2ft5krs2K6H//E4/bIw48oeHn9tVcFavftnVJN6+jQsDZx6ppcju0ujG5v4bIrJYK6cKWndUzFFlY3bGljU/cVNVOXL12QeySmVjizqiZK0m8Y+FVXMIhtwIgPL4Zu3adcn6wNzH2WNUZtKUKKynfuKa0ttI3p7TPcZKn3G5Zzr9dVsUbI6ZiaZiX66AfY6TVTrFHRXolEB9dQ7RCiRttVF842aR0hYI29Sr2P6fnXWbEe2OKP7nNVTriaRpPHYNFxHKVXaq9VegetZ2DMKp1cbzedk5OvmGIY/5C53QB4uDFgeWPM2o0dazdWcHegczUw3uW14ZdQ3mNhQkqb57b9N0lZH5oEfl7v4ozCdunqLiHFv6Vf/f8bpN5IksMdEBzyKonvzcOturZmZ068ZRXWTzwnSAApdgkJeElqrWR4gZm9jECzpsjDswqVe1v6NWd9PsT6gtwXJ/r1Dal5SIRzAO0j1HRGXWrWFfOddQbCCLkwn1Pt7gQSYdjcP4B1GFCpUgV8JKobtrayrL2Pv6nWHod39lAzvZ7jusETMRDlTV4jr+OEyZJ6W9PSpup+A+xFHIM6UpKNrLusC77udFs/e98ALdb8PEn0AcQ5r4GhAcU5tMTivQG7vA8xB8cCrLJ2se5jmgRBILWcvBAouaCVD071tJIBxAHuPNHmrGmqIvzfHq84CeGu8tSkurNw4e6rXJQbRqqtjZRuMMr4j9AOkDIb9hY3ywydqpdhqd87REOPVQCpHJu1Qe7iNU8GimzwvZ9+v3qPAKkwpZvrkSwogVR6xFak2gLIblh900EqrdXc/DOQMt/6Rqxr/4ffJ1Ug9ZlvemIeEgTyosSoDtB9AYl4R4fa0wBWR1STeh0mdSdIZYgBqb/xlX9YMKlpclSuMcii/HeT+3KiTPqcPFlzcz257/Ezp3XB7rr1Vn3Y7732poLuxz96lxbmb7z4qo2NDNoDt99i33ntLUPC+7mP3Wt/9sIrNru4Yn/pqY/bV3/4qn3vjRP2Fz7xkN1za4vZhDW7srBs//xbL6leb37dC7a1iEhO4atIX3enDfZ02l97+rGrQOp72R0AtM++/IadvHhZjC7MyujggH35iUe91igeLALffukV9b9EWOD1cq5tp00Ji9N9dx7dVvzPTXUK1z7MXwKgCvBJflT4VQr8HDrk2fF8UNu1srLomn/fEt2VjJux2bThsXEbn9yz7TWLc1dsZWkhMoHOPmfhDUM3uktNKiAV5kMW5DA2AqnlAG07SL2K4Vdw5RIa1+h7NJDSr2gRJXAKiwiYVH1CGLVQN+ptPz3LrwbR2JzDBG1tqW4SEJdSNfrlJpiGfVRgLgMKAtANq1epbWBB869k82DR1UKmr9dGB/tsYnBQBloYd40NDwqkykQHYLnprVwkcwHIVd2BjzWFDQI5uGSKff0ht3Q2maQFZjbMFWXbYP/qLj/mO8wpMmT67W5UqUfFNMeBKbWqXd0wbb6wOVBxp2IYGNm7V6m19B6pYWYX8rR0GEDSiByZ9kFIhDGUoW0KrI331UQGyryEvaZHL6CWTUO1fmHjXojsIsuXhuFea+mgH7DJPaD6zqyDEonu8yVDJfFIRStfl9qwOTKHFwBQi8s6js6PQIOsLhsyDcArWzY/N6em2JJMxu3IJgtA6O7uFWAiSPA+dN4aRX7DABFkKyywFbPlpWVbWliw7q6KjQwOqlyABRpwtH/PHtu/Z8rNkDAS6HWlCaCOsV+vrtvE1ITqaziW+mqysKd9Pj0dBdodlHu1iic6kGqdP3ta16RbiQIT+wYbDNChZx7OsN6b2KX2ap+ChJSaWoIOggQy7jE2JK9Y5wcHnTmGjcw+h84EulPu+hoB1LL6xXJt6XeKRHhg0HtT42JMXZXquLlvcMikRUBtU+cwOblHQRAu7ZKtVZ11ZfzXMZFZX5fqAFaQrD+bOuZX09OXZaiyuLRs01euaCzvuOOofeYzP2VHjx6zMydP2tlTJ21yfNQOHthnU+NjVttYVcsumVzV2ci9Zow9nzEhaPBG7rSd6RSTuri2oUQOtVC0z6lv1uTEDFMhSVxHh0ymYCxgIJE5C5BSix7yaPEsCkBaNYguzXVJVq5jkvaHQRpMNclOGOYjh4/oubANMO+SqtdD/cM9IpDqNVO6L0m4KamBAzifFfdnr1OXYl7MPuBpS8kT2FZYVIBqk/YUPV126L4JzXHmL/XdOoFwYKdFFJYYjUqPWdeA9Q6M2VZHn5hU9WMWSPV7lsSFxxbXY7haLqvX21tvBGTcGEj1QPLqx/XOdffXtfjWPGbLOSFLU8rvJZBaELgJeiM9q28fFEi9kc9zvVHPv3/wct/rz413u047z/nGmNQbmT96x2hZpdS5iujd5fb8O2+r/YxAqsp6uEdaTHnuZWppGaA0TUuz/Z9/ojAhTYl3NHsipmB9kQM+4Iuk85obR3FvSf4P+EJNhWEWxkhhhMa+wT6HSRQPkuoeu7jENUGqK5465J2xISO7Na/zJLHa06N1gXWYJYwEJPuCEtV4K6jlmkuDSdwCBpnHrPNrxDFic3tkxgabCvu8srQskJgSWMUMJHcH+txItVbVexArOEjtVxi+ob2iprWWmnquw9rKavE77TNRHsOexWcFNxAj0W8bRpT6Uc8DebLXF9740r9DSRKt9ihhUgsdVGKRRI16KlfwybmXNZ12YzVPfjYwlQJsUq2f5kVRWwr5IQIE4Ens1ecglTV4i7Zraw5S5dXgIJV1k30IZZ9iNAiRtaquocyS1FPWS1TUz5WkZ33DmvV122rWoq91gNQoIqj0jlrnvg+/JvVvffZp+/Gzz3l8GgqEMlDthUlHDdBREUAdwJ8FJe6NgNRC8hp1qoDUf/B7XymMkwCYOxf/NE5Kd99seJ8ufQxqmlZkloffXQ+kvnrypC7WR2+/Xe/5zI9e1Sb81MfukwPun/3wZbv75sN255GD9off/L7tnxi1x+89Zr//J9+2fRMj9vlH7rX//evftXcuXrG//vlP2cGp7Swicsiv/Ol3bG5l1RbXACi+KPkk8SVkoLsiNuxXPv8JO7zj9Te6pPO85187bm+du6jJRm0gFwXjpJ/++Me2gVRusO/88BV9Xi+/c7YMWQEx/kBfv91z7I6rroGCnHc5ofL2tPPaLS0uiJFInEwQI8OaqFvYd/imbUfFpnz2Mq2BWo+UjetGam6pJnV4RwsaMamL8x4wweKon6Dr+x2z5ObS6peaEhiv7VDBbNFnSpA63HY5HuARJsHbPXiNpRbmMDIBEIuRBrhE/0Ukp2wc9E5kLqxJCuzjKHMQHHsBkTCPYg7J0rFhbLgpkobAjY2oAcCZFWMk+upODA3a5OiQTeDcS93I8KCcpdX2gnrBYDe4btwHyEb5QsaCtIYJSJsSAAybgBjATmpEWLi8uTc1c17r0OHywvWqAOHiyrpAak21gbghw7yykHX74lrpFMsMGFDPwdxbYwMUsc0iGAG0v4fXl/rvvAWPnqeL4G19NL4CSJ5EwKAKmRFmUnxOGnxrrkiXXK6D97ZBYrhDzSDwoBpMZ/cR5WqWZKssjJRyzuvv0Wg8plHW+QH+FmbnbH11zYNx1B3rZJZX3Wm5p1vHXKK2GmPaCk7InjHm+BP0Kh2fDLn4msYrTXCoF6UmPluHqPZnaUntV0hujQ0Pe086NvRa1Y4cOmj7JidUZ+r1qKbzQlrEfYHb7+jkuMwncM4VKIcl5rnhGJ7ScPVK1Ua2Jcku9fuz05cVGOD8zTnt3bPHXTBpk4IUS54BzJ1Wf04xgMsrnpnepF8sIM3PDbAkF97qeuFAinxKUq8a1xTpNI69DQFU6i+5goNI0EZGlVxRWwnaxJBJ7XZnUoIlghouFf+mpzLP47i8PxJgxtlNicJYSn1ISYzQQqApdQTA9PL0ZR1/fnFRbPfQ0Ih98vHH7VOPf0rZ7FdeetFWlxbtliOHbc/UuAJKakoB+oB7NlDd8ZrTfi+pHoh/d3bZwuq6La1tqN0Z50odKPMCJhWmQkGjVWx5bUVzCLDH/e1MNZl16qUxRnLGXokH1UC7iZTvt+4eyb+7guFkPLI8hmDy5iNebkEPVFh8zMTkot1s6P2ynpXEmdZDXLlpWcFxMDLb3LSBgT7J5bS1c49SHx7nA/DtJtCkPKG/V62a9j8wpM+GdF7VkQFQ2SibW6x23dakwqhzwHr6R22rQrsMALR/6ZYkkIr62xvZL28EWN4owLiR93u359wIpNt1vw1TpW3HLdRB1wJQJeCXxwg/hp177fv9XNtqvd7vQYrXfXBMqvfPvf6I3+h1/2DnUCROFBS47J1ygQsn35E6poLUHnfzqE/GXClCR7nRO24lhd0hlUUZoHqEuR2kcosp9mg27PDhwwJK7v+wpX1JhoUAF9RdKE/CkI11mnuZ9Zz3Y81I46RMjmVsr5Kh7NCBeSRlUCQI1SM16i1x7+/vt4FBV9CRoPVyBu+JrhIhEphDQ97vnHI+SjHWVhR/cR6oeIaHhuV3Qm9Z9hmCvSwjI9Gm9luDA+5N0CCpvqFEMEn0/kF6A7vRHYlBYiAUJQQh1VWX+8rMcMDP0eOzml7PuMsXR2aPxD5uauf19WUWVRGod+WQUsxdsIm1WPMLkJreKGF8JGZU6yBqsk1nUeu0JHJGFPmumv/J5Jn91FlUpZZRn4hJdedg1CabNVoHcd6tvqrdnd06fxEr1PqjlkPVE5JgPqSSFJ3dwaQyJzZsq0EnFq+LJTICO7jycMusd8Q693z4TOqvP/05e/m5b+vcJK+WiWjTupCqh5ES3wVSuzrVRUUg9TPH7r56XZU0oXRj6fLGjVmpiEn9zX/0u0ULmrQ1L0/8/JmJz6R7txY0bJ5plc4Euh5IfentE5p8Dxy9XRP7j59/UezbFz/xMXvmR6/bxbkF+7nHH9am/1t/9DX7pc99wkYG++2//yd/bD//xEN27Mh++x/+zz8RILrj0F4BBoDC+FC/nsfjD776vK1Ua7a8jhzRV2BkbNxM/DfU02kj/T32177w+HsGqdzIV+YX7PWTZ+zy/KJu6lrT6wl6yR7099hTjz60rRcqwOqFH78WWegAqQpqPVjFBOnOqMn9c+8zLD6LCzY/NxOy0jhiMF1T+w5Ef8D4/daWzVw6L8YvAYMvtK0H9z9y391AKu8laQQLLFJBGXB4gCibbmmcgh0N8KoQUou7b/AujcnzcUDbcqclW+gSXzKPAE4WGxYHCR+oOxOLiYTCg1HVn1c6VKu5RDZSRfdeM6taVhpDYy4UdaFei+qtZWC23f2OraZhvWLP+m18cMCmRocFUplv/TBWnc4Oel0Y8loHEpIKyhkYR1yXbcLUYkKk7GE8Twmg3j6ZzZAdVL2o5LNkIBu2tLJqC0srNr+4bAtLq1bdbHqv0oEh6+lD6u5W9rDtAHgAuVgXc0t6sUdRl+cueoBvpyb5Pd9lNKWCfiQrzsqEE4IkJUiFMwPo4ASwASiJWlXAeSgVXIbusQnmES2ipeVUzHM1zyS38gbmBUitRD/iALWyKwmGiE1BbCcbX7Vq83PzVlvfcLMigJESAetiBjkPQCP3KhlfgBYtLiow1c2m5Ei0h1FD8WBOYR35nNSrcy0JDtycYkm1keD3/p4uMamS6cN61WqqQwYoj4+O2OjokLdIYi6ptY9nfkdoRSG5b9rJh4uvzJNcTqYadZmMkpXesrXVZTt37qwtzc+L0Z0aH1dyg+ABEN4b0i5kv8w3L8/wzAR1QrShIMvNmNE/kvfu6qZdkve3xUUWsDs2Oup9P3VtlzRvYE3Z92kJBqMKQKWeEpAiQ6WNdVtbXdNcIeBhTJH4qudpNHFHUg2gYgzJoLOHZOuK2mbVG9MD3HGKrHqLFAI2rhPvO7+0KLOl2dlZBYFH7zjq/R7vusvOnz5tr73yiu2dnLD9eyZsfGRYJluqFccAC6Co2l93c1RvYBnUoTqgl+2GLa/VrKe3XwEUbUqQ2+7bjzPyYc1O5hv37Nz8rD4fzDPjLDdL7lvqdDu8ZVH+jt9nUKmEZMZNkUkX6xFJGK0DBCzIsuUO3qcG8kqWUEOGsRKGJcjycFLm94BVShu4BrSOkKy83xMiweZy08r8JOrKcOXEqAQTkrWNddv3cL+3UIrWGtRDe0tBVBx8dVtji9oqQOqYKo7KIFW1rlqD3STqg3zcyPFuBKy82znthEy7vd+u/KsCQn8kKHDTqFzJ3g2M3RhIff9jeGMM440f/4MDqa0E9Y2/+0/umWGAJfYK87CGpLEXT51Q8pGe3LQB64xSFYHUoke7x9UCdeAjAEnIfYs5AnglyZ1NDGNtZm08CEhF9aFWd+5cmyC1iaQfAzoSUdF2hWPKwyC+79mzR/EDjyy94dzS8VWJwY2q1UkihwmS9uVsMad1d0iJK/YI1m0AoBRwKHV6e1VGwtrD55SL8NqaYgpmW5aaAKQ25Nxb1TipbYpKd2ib122YLRGrABRVcoAzL+7DA31Wq21oDyEu8n7eQ94Shs9NgoB4itK3KF9hrQTgq4wpekxDTLC3SuYrl2Kv62UN9RDDTZMk9VUcGiUwPVE3ypMof4pyJ96fGFIMJwklXiugCnlRVUcH2yIZCUgNk0axqCQqeB1Masp9UaXBSlOGSFwRdbGQRNtAasXB3ibmkc6kJkilNMWQ+2rNxxgKlRgmVd6FQqZQJSa1Y+onAVKftle//bzmKwF7U5iq6S3zSFyqVrXpNaokKzoqMlOqfObYXaXmHqXbPKSe2xZdpzQs+6SmffX1FgeyL8mspiU+r00GNlvZpPw3gS3HLbe54aZ6/g1vkfLxu+9UcPuHzzwvMPH5R+6zf/ntF+3m/Xvssw/eZd97/YS+aOdy7sqc/bOvv2D/wU9/UkHXb/+rZ5XRcvlhfELn/YuNcwMmYK0aE1ZuSsoaM2FoCUI9ISD10A4m9crCki0SgEWgnNsPiwq9N89enlHA4019vcZPNZ9q+lxRP8TPPPLAVSD1pVdeK5rKZ92QMjIVbnwMkG676jLcyKa927XDoZcsV2vrdEZqaGTcRiemtr1kZXHelhfmwp/Xq0NjJN0yKoKS8cl9NrzDCVhyX5qPNzaVjSOry3d5pHQ688Bi7gG0S00lDQWExsIvKTYySBYksobZ6xQDow0WXGc8Cb6Qr7KIFL26OFGyh2T5eT9kj9w3HqIq+0eD+6XlFdVher2x94D0Yzqz5Kyt99YTOJUzWafaFFFzOjkyrJ6nE8ODkvsCZMW6Ir3jvdS+puL1id04iXqSCDkKbIb3cEOOyuK8Ibc6wCXnQRANSO3t67eu3j7b6ugSAwwonV1YtNmFJVvZqOn3ff2DSjAIPuPmu+G9TpX9Y8MLK/VGtrOR261ndTkjmahET7Cs4wSgZ02LGPdo78KFBxDyWgX4m56MknRYY1gyJBPQjHYaMYO8rjQlbimP8Xsmfw8YS2dTXcrS/avwb8vEPDtDjXKDOtlurSlzM7Qx2ZBciOFWe5SNDZdLwfxRsylA12MXL160mblZgVJJmlhUkT/SPJ3aG2zxkQ6FykGs3jpmSS5VFUiHYaWek9YnnZgkdasOEnMsFuoD+/ba8JD3tkP6ncwtWWmCAgBiNgFPR1/JsKKG0J19WadoC9K0K1cuS6Wwsbqmz7FvalKfvdGsyzF4chzJcreCCtYeDL+04aptjvfQQy7MvE7ZcvaJw/AINnx4eFTHhskDTNIyYHxiVABydmbeLl6ett6ePpuYmNQGzn2ERDqDKG+v42OMqQbjRNDDeSFrU+/UlRVJ5tQSQfXQNUmFMXjjPmHek93mjs2ACLnv5SvT6oW4uLigawtAP3bsqD3xxBM2PjRsbx0/bvNXrqjNytHbbtU1oea3Z3EAACAASURBVCn8YH9vNGHHgdalYczCjTpmUg2tH6sbDVteqVpHV6/m9sWLF8Ryj09O2k033SSAqBgGafu69yJ018xBb7IuU7IWGORzZOKpZZTkAIIxFxMQsjxt8Fum3pkw9ASDJAW0xzY9MUJ7Ie5FTK7YrwgEtSYR/PX2KaHh7DUsdbbh8sQUSTvds7XNqLEikKL3X5/mw61PjUt4od7DGHQw/8Klt9lkDUUijAv4oPX0jarJQL2J1Ne/FL+pncMHD1KvF4doTSjVBl77+bn77QI7i4Ro6W/x9O3P9nXc29PkXzLJljWpkRwqnVtr3/7wQaozlh/U44MDqalau941upHLee1jvXegTpwSO1HRhomE2vTpE6pFFVBlb5f5I4lS38uSbeS7kuu0rgtPhgy2/HlRBiBDSU8KkwRmbdh/6KDiAfZ/7lHWliIeFGDxVnfe9spVMN6b0+vkAakyVCNm0TF8bZGSQ/JYWs9tCPh0q1dnxF9RDkWt59DIiM6JLhBSZlCKQO0+e9ygr3Pp48Dxqyo5c7d+QCUlJ4w6SXcdnwQjcYF6hfuejqS4t79P5yTfD+pWIXL62L9pnbOu18nsSeZ33g9VnQTUCgaA5jEHx2UcFZ+wb8OmUpcfz2mqP7yzwUJ77tbp5qdhYCXlFu31ZIwEECWGc78AqcnCoZe/aczVzx7DzKo1awBqPhsJZG+148okjkPXBRQ6yI8DpAK41WkC4gc5Nqy5l4Eg9/XYq8vN7YhFa162JgIhmVTJh91TYgt34TrGgLjpMz4qlApp8pZVekesY+rBD2oReNfj/O2nnrY3nv+e1FSpqNH1Iqase0tGfVEqhlP1VsOGmCvvClJ3LOhaYneA1KwnLZ9VZmS4IVRUHc5gXDg2xnLjZm5INUEP040MQK8FUr/24iu64Z966D4FxF/5119TvSHZ8PNXFuwXP/uY2Kp/+G+etQNT4/blxx+0P33hVTt+btr+oy9+2k5dnLF/+o0X7MGjN9k9txywM9Pz9vb5aTGwuY2QOanW67a8gXyTPoyqSnIwCZCkvrC/x/7q04/bwR3GSd96+U178+wFBY8yd5FUNpgPZVBcSijZbsgo1PaADFIHFtxd9okH7tsGUhnHH7/2hrsM04xDNamprtySvBBnyfIGzBhdvHReC1bWhuo6RfIhgZAruLNG1T8j2Shvo5GdRlG5ddnU/sNebB4Pgtm56Qt+A3mVxVUgVTLpZtPGp/bbyOjEtgl86fw5W1yY84bKWgzMGUsvkBKQcRwJEGXBcIAaCaOom9wS6GEhpK+nM5zIerPRsh+XGkLAqEsbcVQzSWMVBsAKdjhIdQkvi+6WHGjn5wGpyw6AkSOrDQcLekh2ouGyFh7mOu69Xd02hLyXtjLDyHoHbBgzg94u1abqevM6r7x3wKvXwq52eRsRnOT6qRN1kKp6U7JiW/QzXJHDM5/Xx8I3WuoZNrc6bHZ+yRaXV60G8MSBroJsD8OBbkki+SJgzGy1m5iAb+h12LK9d5YygyhnJTPr6oZKXosrIMbRws2Wc2WeZGsqDB6q61Ux0mT2nJHMgNH1vC6QbDlCu2ahFfQ4y5rn4xteIUfPv6l+o/XwulWXqXMfInHlnJCNXpmelowaUOomN+4OyFxEjjs0MCgGT+1a5uedVe3vk+xUplt1T34gs1Q7HvqwsvmFZBOmqmwQx+ZH7aTqhjq7rK+vS4H+VtPlpRiY4fDsLsIkTTywoPbQlSq+cfK5ld8i81sGqdQ6UltcgTlbtUsXzktmhUkTbQd6Ozt0Pv0DvQpURpBcBWuv2lOx9M62CWRvrKu2c3XNXX3L6zbJH4KQ4aERzYdGk2CJFj39dujwQclbT506Y+fOXxRIRRrN8+lJi5tyAi7eB5YWEE5CCKdK5g01s9T9qp6zG1OxfpubuaILOzYx6hLbuVkpBZiHAFUCCOYg4wc4BTgCUDGxmp29osQOrXYee/RRe/iBh5SQeOmHPxBYvPvYMZsYH5MbZ78CAO+V64kinKe5R2safMBarW42v4STMevFps3Mzuja9Pb32y233GIjYyNunqR+hu7AyRyDKc7+ggRo6qkbLAYMNXshcxCgnmUSacCUrIfvrx26xqwHyHr7e91ki3GlbyLMvQzFot6V49Jjl2QDe4V6pLJebqzp/HXdScJqzW1ESyvkYl7b3tXTK2nfqVOn7ZO/fMzVH2p1xB7XaV0u/LVmk6QvufBe6+hE3TESIJV7FcVElxzb5Vwpk8J0kC5BuNgLdyo9C4hXbkWwMxza7W95vOK512MtE7RcD6Rmbr90vPKhM2By6rjVosY34XDpzZ/z5BLpxqctM82Fm1K+Jjwytv3+vcaZrd6vrVe2ron/7t3Ga8c5Oz/4Xk/gGs+/1nV6r2+zM9Gw89i7AfVIMEjKWXp97IEeMSEv8l7BqHNmzpxWcM16LrCaoCdBaiTdHUtEZwIxaX4+2oPVesbVYd7WycGEkvMYJ1GTShJTvUm9dEZJZA0/re1Ifru0t6zQ4Pis4Xv37tH7sPbwevXKljeAe8RIhcZ6gI9B9A0XAGQtxPhxcMiGx0YdpM7OSMWijgywYKzVwxgI9guE+ZqF6i1Nv9xZnjVXwF2mhF0CKRg0oUpJYyHWw77BAVd5kJykpAMX/J4uW19DhuzPRebM+qa4TsFckk7KEkZ84p4nAF4ZY8qDo1vjCJBtbFCCgedGxrHRbSrWDi/9cHdfSIEySHVixFlJnoPZHntWVzdxOr1Lq9ZErrxJf/usvfXSJoBmyn2tq9c6VCfrcl+A/2Z9VXJfsbrBNvM5u6k3BaSqJhVlEnLi1kdX7SzH4vOx3gKUN9cCpBK/7gSpoz8RkPrrTz1lb3zneamxElR76xx3yHaDTMhAEj3UdTdskOt6LZC6bSmIejGmQMp90xwpszSZscnX5d+zLjVlRAlM+XcyMvk3ByUuEeZRZlK5Sf/Vd36gq/HFTz4sIPhb/+L/dRfTRtM++dFj9uhdt9sP3zptf/LCK/ar/84TNjUybP/zH33dHjp6k33q3jvsnz3zgr1+5oL95Z961O480mrZgknO62cv2VdffFV1fOuYzkgrHwA1HEYBTDLB6e+xX3zy46p5LT+++9pb9va5S1quBQOQGMrdNVgmNmqxuNFCJsxWmNDdHcgLe+yRj969DXAyNq++cVw3uL4UqLDx+wbI+N58yy2FjCPP58KFs6pp1IKa63KA1AKsykTJJ+32rTMAolyPKzY2uW+bzJfFbObyeUkstj88+5vudG4E0rTxyQPqq1p+XDx/VuY0AAS3XHf5qICXwJEv1smWsniLKQWsxXqkOkoyiuHWS4YR8CD1WtE/FBkqWav8jtQXQOayG7GnCYCRBgN0JUus2rxMWDywljFY1NHhwsqnZDFh8SFw66102lB/jw0PDNroUL9N4Jw62G+4+iIl5F358jYhXhFQOHHCdCBnkYOe1x108B7UEBAQos3XCt5pG9SU0Y+1uinABGBdWFi2RRkZIHskk9ijgBp5ItBtU5LKTbGlhYtnGHCwCfkm6RvLFrVt0etTGVZqHyKY5nkpHwL0cH9Kvqug3gNztRmhzoBFkjpzsrU1vy7KSEb9rE/JVoBQBqItyU0mKnze+3kGs6rEhf/d6wCdpcrjEEDrb5ENVr/Unl4xSPTU5N5wF1tYHgc4mC8IlIXSAUDEh5nas0dZ4tmFedXhkCAgseJMlM9xXiOTJep+ay654lwA7axVsJysBX1d3QYxShDA3AGEHTlyyAb6vSyCY8CMsdYMjQxLFqq2IMj7kZOrDSpg0s2pNCvIUiszXJcZGW1RqGvZv3ePWpbUN9bdkGhqQn3wGButvWJRYUJJengzdNXMduCY6/VEAFZ/n4oY1vX1mtjjoUHcZTEUqgiIbdTWbc+eKRsY7JfMF6M396PArt9bHSHdSvY7nYQ5FvMOQEmmHtYx++7dfNNNNjY8YtOXL+o8R8eGdT8AUGflELzqypTubhsZHVOAsDi/YOfPn3MTJaTJczMCWZ1dHXbbrbfaYx97xB584AG7fOG8vfnGGwrIUKLccuSI9dNih/ZDasUEMPUeyIA57Ut9yNh6bGF5Xb2Gue6YO3kSq2E33Xyz5goLENeQGtTLly8r8UctM0Z1St42Np3xCBbV29x0KiHGesPmDVPCg72QMclx4zv3XY6bzK7CnAyHZIBucU90VOSmSYskGY7JVIN5J+9iq1QaclRG4ielRMPUnoG1gyCOxBa17BcvXbJz58/bF371Pj8GCRkxBp3Gf5KvAlK3SPj1WlfXgHV0UVKAMRfJJe/tV2CZzNTqREPiX8j9SwxibBgRqod54S7sl9uCR0AfLyr2vPLvy4Bl58/5LtHGzFeb1t5ZON9oUdkBNnfguW2AmaB05znt+IWen+DUW6i1BiaA47bPk0/fKYSLJ+0KXiMOKMBvy9yw2JdzSIrvO0F7aQfXW+Xfw3xGMck1sG3WcxSfNcbYZ2yMU9n+tjQuoTBqAZHye5VckPO6bZOTZwIgP3OUpfCeea0KWjbsmPVZeF65D656r/ngC21K82mN6oYtXb4k6SgSYOSL2uMlFS0xqSWgqjMuyX0dpGYPdmdRcehg/RQMqlRUU4rTO4ozklGUk6hlVrS7ASAr2A+lgupMQ9FGXLFnao/iCNZS7d0lkKpaRz66SnHYn0ip8VGdrUDxMjA0pC9A08LcjNrtyVxObdR6rG+gV4QAz5fE2XmR8Hbx/ul4VMgYlFiPPXvTa3rZb1wxt2U9PbgD94rxFPgDCIciaW0NF18S7d46DvmzanIjPlBJBDW8yIQVD7aSgTCpAFVeQxwigoT6fEBqkC3Zz1QGo2Fyxd6rvtkwlBgScU7heVJIfh1OFh4E2qchfMTmbjgxEdPPa1I74VadsAI0a811fwD2nmYTdZGfu4NUsBHn4E7zxHGUyOFhoefA8KNwCZMrAV5ktQ2k286kWsVl19tyTz1j1jH5QOnG/nB+/M+e/Ky99q1vaww118PnR9e88NrxXvaoEQCpfewJNw5SA8ZUzB545GH7zd/7ija1nTWk+fFcmuW1LZIy9oGe3VKaDTVlTDLCUH9AK+z4JeOK/qo7QeofPvt9LQz/7qcfs6XVdfu9P31OsoV7bj1sX3jsfjs3PWe/88fP2Bcevs8+cfft9vUfvWk/fPuM/e2ff0o9L//+//EnOo9P3XvUPv3RY5LW5WN5bcN+85//qQZwuVYPQNgyagFoErvK3be3x37+0w/bvvHtIPWFN96xdy5cCqONrDl050/AiZZcemhlvZ8aI2Pgw6LAsXvsgXs+sh2k1ut2XP1OuWncJVHadl1cX7wOHD6o2q/yg2z5udMnfckOM4+coblXjI1PSi5G2wZYzezF6HuIA9fB4VG585Yfy4vztrQw64vjtgSwM2AO/sLGu2E2ufdqkHr+7BnVvgpUKtAHhCJw8F6aPOSR62umFgDVl1ITioER0hScRKuANpwzHeimPEaBn6Sy2fvXJb8S2QaTqkSK2jR4fQF1qy6lpY51U0E5sk0WOoI7ryfDPQ/mAPmfhB5qKbJ3dNTGMUQaHbGhPlrLYGjQ4Zp73N1iQ0sWFaBB7QELN8kJDJSoW2SR4bypBWMhJVikdmW9yjl0W0OSvA5bWlu3+cUVm51fsCszc6o/rW12WF/fsPUNDOlz1mCG5d7qrrMsbjCnyXo7wAo35i1kwHVRdWwYYpKYp8y3pPEiZgBs0Fu1kNMgWQ7lgGYOi2aH92n1np2th4BbbFSFQYYkxcGWhoGUkh3RAzUDdF+MdwepZOESTBcSqOBoZcyER0CwkrSXIQvtzCTZT5fGEOCTZWZrz0Jn1ieYPTa46ZkZ9fPELEvymy4H9mxycttmI0M6qoDfjbq0cQFeMc3BIIgkBJuzXHcrduTgQTt4cL/XQ7IeUrMs4wc2vB6Nfx5fdb+qTfXNRjW64RiL7L+2vm7T05cMlcLwyJAd2Os1SGp/RA88GU+4TJjzRAqKNJnPo7FGFk0bAM6h39dlTJLINMP+4di7srKmNXt8bDJkbDjI1iX/QvY6OjqiuiQ2YVoyra/VvG/p+roAO39DEsZrAKZcMylvwoGSOcW14fuRw4f1XrDQfbCFmzXvk1dv2vzigs3Oz9nSCv1VKzY8MqqaYiRrOJSfPHlC54RDMiB6ZvaK3uf+ez9qX/7Sl+ymI4ftRz980V55+RXbNzVl995zr43CBEiO5o7H1D+xjmb/XJwVcatdWsF1sirml3XCWyWs2eTEpE1OTbqstovPX9N5wk7AisOm6rPWNuS+qaRn/4DuB9Y2jJ5IjHFfAB5ZewgOmX/e6mhI4BAnY9YoAlbYaLLTrLmeRKD+yBUszBck1cx7D9pSUkdQ2Wl9PV2aS6x7jCHSaWW6leDrlunaxelpm56+ojX2C3/1rgjWfG2SjJckFlFp0xnVSif7O86e1K07M+BtFTxa9U4Pwf6wsGezXzZB1W9ub7uiIDeD5QQVEbgr2uLp9S2r8BXRl3dqCdDjTcIjMEtQF9RDwbz4DpN+9l4zGotdMCoJjjwxliC1dG4ChuGCX5xvq3V3GagWWE13WLiMxinpHHQ6JGo9MVoyXXAZYsFCB2AK87gEetuPH0ghg9PY253N830+MWMlrlGxWuscWkCujNNbEUL8pLq/HaA5gXUcMBknr60u0T/xdym8mDfqkZ790FvYNc/LlSVxvZQwSEm1SzS990YmMVtaMR1Jfgrug+57VRj+aRjSINN/doDWSmZ4+yUkqo1WD3c+N54RK6tSaABMNL+Lk/U9FtDJHqze6YAHzbZMV8clDwwsZ/GSakzTubPTxsZGbIg1rtHQmra8vKh3odSDRKX2g1BQZJ9nN2PzOJt1hBgCZUm2oMlkoWoVYz6w57A/aBuMPZh9aXBoWIoi+nNSbgD7SZynJHH4UrifhXbQAE9eX8vtSAJM5THENPIxWFayTs7fxHckspXsJcnu0lbWUV2iqFvlvBv042b0IjEstZHAoxwuFXOwHhcAL0C+kqrh6QHTqPhvY037q9r/hQOvg0hfM3RXs18qFnOzSsWm4VPSqEesCwnR5euqlxE500kfUykaicjCz0OAOtoEknBgLaWvKyVFinNhijucAHFGOmr51a87QCrqPxR/KGfkF+JzRDXKYQxFbNBo1myrjjyamM57r6bqUt97Rq0y/uHXpP7nTz5lr3zT3X1l7humm26C6ipVb3e5ZR14azQbxmgESN0WQ757GizQyAOPPmy/8Xtf8QCGm7LUD1U1W+EmWD4qky0lwNpcgymFOeCR0sCyG5lLCj3A5fmwOzjzEhwcnByTVJf3fvzeo/bAHTfb5fkl+9++9h2bHB2xv/LkYza7tGK//W+es5959F575NjN9i++9ZK99PYZ3xPp+9bZZbfun7JjNx0Qq/r2hWn74+/9WLLQpWo1FiHYrzC3Uea4Yr2d1I522c9+8mO2dwdIfemtE3b60nTsZ9Eyg9pCBfC4UTpIpSWE5qkCcs+EAYA5p/vu3g5SGZO33kqQ6nIv1eMp++C1DiwgB3HdLbKBPvorGIjMXtFN7tb2YTRjFRsZn7DhkbFtF39tZckWZr0nYpG9O3Szgqh8ELRduXhON89uQhlep3pSBe9ekD61C0g9e+a0zc3PaPHR4o3JDgG5NidkMNSacpP64iXgCMNZpc9pVcwMALOmRSKYUzJlYerDOAmUckeQWZSMJiXDMOWeZAGUNuswRy6B8fpSDx1gUGCSfCH1ZsxiJGR6tKVC/qH+ARsd7Ld9o6M2Fv0uxZYy4LrZSCh4Ly4cNVlgCQxhugQKAKj07kKOwkKHrARZKC03xKB2WbXRsJW1mm11dqulzFp102bmFu3SlTmbX14RYO/qxvgL5oIxwGWzQ4F/Bp9eX+rOu74Y+Jak/T5qe8Vqk+SEuQvWXs/JBInMpai1W7fV1TVvIRVtM9gwtHgLRMaBwyAkNzqXDwfIRGWQbGeZERXD6JbwaeiSINWZ+ajjjmxtnp9azsSGkmUHOm/FM8wonHfp/dph8wtztoS8NFxVtQnBisqoCsmjt7hRLSm1MWwIjYbYO4AV96TAHvraiAHdnMlrXjh3xpA1Ky0KZGwkWT/rAaZ/m9bb02lHb73NJifHbbNe1RoJmMnafd4DUMJc0SLuNKorKJBXS54Pk29iAatrq3b61EnDcXtiYlxuwtSg0tqKccN0iPPidXyG9VVaCDSU/ZahRsjzVdYw0K+aR8bAywBI2qzZlSuzSihOTCId25IsVwmcLhxpa4bZDkZJ2fNzs9YUyOH9ZN4UIDWdcfk9NUh57Qji+N25c+fcVGpszPZMTtjQ4KAkqryfSAyk1TAKtDLA2bHe0LhJPlzdkHHUhQvnbZk1bXHRLk1f0mtvPnzI7r/vPrvvvgdsamJSNccn335HEuhjd9xueyYmlVyijghZGSyoAxjvYbrZNLV04tpyvZgrqAUAiFyrnr4+9StcowchASJjF6wpn59kgVw4G+lOidHIoNbJ2dk5jTGB5Or6hgJBMvy8BoCb4H5uYd6D1olxGxke1XXgngTcZ/9C6rykYhkdUz9c5kzR/1oBEy2PshacBBxSZ3d7Vrqi0mkXLk7b2fMXbXF5Rdf1y3/l3gKkEqwpaSqLuIp1yGXQ11nvDIVuxFdSB1z5FeoHMawh+0chwP0XINWNMx3w6H7KHqFazz1gozxBShbyas2KdW15Xbh2Li/c1nfFvzqFlnRTpQQBOMQql0g8Z3yjHGIbyHIg5CDV9yyvWSPuC9VPYEZXKnmgLrWFPk+ci75HYrBYWxVyh3Qz6oH0WVmMnUXJXo6sBTp/SSn98zpICJpG6g1vU1OUSKSCKvZ1zksgSBtnSdGqtTJ2P8UqHmhr3Y0uHWKpQvaaSUNPaCbrGaBul/6wOttg2LKftZ9AkjvhT4CeIfYOkWsBSOXLF3OG3/E5BSOy7pegXooaN/lLpY0f3QGhaqOzb6/G3Nks1iOPXV1qW7Q3K0hr9h0c9knMRI/HKPHg300Sl+z3PF+gwedLMwz9lLhXOY1/OYMUyZAA5KpbVd9wJ2z93/6Z8aiYGB+3oeFBnefy0qKtiEl1AJg5GQFiyfZdfZR7KGvj+Pi417SiGlpbK9aKIrlbzBNPEvDI10s9o7V7QGPLOpP9m93cJ+7riEGzpMwBute8SxXSPyAmk72C9YpEYO7huQdIHYJLfpTTKBeFJ0g4k1Mzm8lulUYVIDVAen1T5nyehPd7RJLdqEcFBFOzyb1EqxjOT58z5lEynnGn6xgkqXldxsK+vzmJIu+UDvZqn5P67Fy7zYbVa25Yx7VQ3X+C+JAxU28rv4e+Huvso9NExZp4NCSTqvXO+/N2UTZBD9QOd/glvq2to4Jx8yTFMeFjUsH7RB4asPvgGa+LVYIn1h398BMCqf/101+wV555rsi5KRHjkDnWx4gzWUuIdyDzWJudSd3tsSMFVvpQ95dAajYj3/UIIWVKIJrsaPnfTGAmemrilX3YUaOaxz4/u2B/9O2XdAMy2W7aN2k//ej9NtTfaxdm5u23/u+v2q0H99lf/+knFED8zv/znDINf/OLn7b55TX77X/9TRsd6LUvffIB+7MfvGpzy+sFE8mFo+8ewcaGAhHvOag2L+bMmRanSof1dnVYX1eHfe7R+21qbGTbR3/lxGk7Nz2jCyEXL+2LTQWFDm5aVt/OQkYGQVtUQ7KFez5y5zYmNUGqbLrji+N6zaBLKlh8xyenbGRse0sd/qKWG/Ozcn6TvKynVwCVvps7H0vzs+p3miB1cu9B65W753t/XDx3WpJKHg5St5/bmTOnvd4vGFfqQN1KqMPqOgF6fW7aBn2uavS6qguYwog7c+oLumfsvb+pZ2KF/j2TJXbWs5ccjxsd4AbIXeeLLBebcM03NX6W3FOMWGT3aF+zsSZJCjWEZMqGBzHWwd10xMbGhm0U1zuaEffAtLKAeBJBjnVRfwqTIdvtIjPnssqWTD7k2+pJ2KtxR67rIXKn1RoVW6vV1U5mZm7BLs0u2NLyulrqYF3e2zdg9U1MUViIqNWjNoyFjNnhC5ZqxKk1iySHZ6BV5Bhy37rVYBIlLY1eXCHn8SC2U2AeUJBSyzS3Eiuq+MqZdNlPXQV0W+2EHBi6DXwGE9leyZlPT3SU2dH8tyu/WhlBbW6RIfR7yq+/5E7IfZVt7lS7JgyUaA0yO0N/S98gEvgCTshKSgZLYgKHuVHcX7vF1FOnCUhN91OSFarXCdMoNkV3YfXgr2AqkHl3MDdw4a1YE0ar2bC9e6bspkMHlaSo1sptXdwdkXvXpbZNsZTa+yQtcPDK33QuUSc4OzNt0xcv2PDQoNazqYlxSYlh7si4Ij/lfAEwGHEBMGQ+MTCoa8t4wJiSqMGxFsBMP1WkYpyF13zO2vT0tHrrAgh5fwAa40oAQ9sB1lHqUVljqGHlPud9CJKyFpbxxX0X+TS/I4giKOFaIM9FJkuwx2smxkdtAKksDOTamgAVmWc5C0vivCIGkmNyzmNjo7rGx986bufPn1VWfWVtVaAP1oFzufvue+3zT39OvQOR/b5z/C0ButtuvsUmJsbEMiIrQ7qdgMadLKmD98QZgQJBkmqERGr7WoN8ljWGhBRJJ74rYaTYhX60FSVMxG4PDHgNEcw2ba9w440SFu4NlRIgwaWlQ7VaeDuMjI/J2AlLf+4LxoX5yXfeA/Ze631Xlw0NDuiLOUOSwjP7JCto0bVpNH9HYgdDTaKQulvk2hcvz9iFS5ets7vXpvbusc9+7oCrglTbBXNBwB5pVtEdBMVeHuflAw5YUxnpQNXvCgJ+Bd9BtBJUuaGIg68gEz15EtSgficpX/Rk5nzrmG1UJNMWQ+eoRjiT0gOOyb3jbxTyS+fMVAqgpM82spE1CQfU7EfKeTpz1wIuDgRcBeRyPAG+qDfU2sNe1uEu0QmUvVwnxT/hOgAAIABJREFUWBoZpLf2dLWGSHYBYNqIsQPwhEu6l4eQ4Iz1MQFcJLDEhrGnoOCJNSlbtZV0y1ETBuPk7G/6DSSTqkRitNhg7mb7MV1bJZ89OZ4J5pY8uRVO5jXcFjmUZFcOAFKy23LMdUYvQKqW0WBNI4ZSbaE+b/bGzppfZ1B9fLzkx/MJys63TgNvCtX0eayhhHjxuUiWxxcS0G2SYZ8HDkCcvCAmTC+CTpEGxGXeGiQVRM2Kt4BJwJkgVXMu2kf4fRFy38J7w7sWZE0k68g4iSrcda1pq8vLYiLdMCc8QXQLuKEPj9zbOOcEqaliLINUuawqvvX5GDSox1DBlLJGkyTj/fFMgAn1Nlkwhd4lwFnbHSBInXocpLLPoRKSQ3F90xUzNS+bKBIqUtZ0irElUU9NvG5tSro26COPW22AVIyEemAuMR0qtcFrbNrqMmUPcU9GYkPGQ/h8BEj1QFe0is+TlHZ7gWvUqboDu0Cm1uluX0u4diGz9enFZ4i5yLFgUZEbk9Vsumtxha/0deE+giShRQ2xEKUmdAwg7pQz8Lra2SgfFd0OOgGpAqjRhiZa+3H9so2fyqL05S2ScPVF8mvh7utrXSmh9BMCqX/vC1+0l7/xrBuPpmKAXYg8nAtHImLyZJAIGxQL7wWk5oe7/5GH7Td+35lUJqTqtkqPYhMLjXjWpqr+C9lbqe0M/1aGP1wwXfftrJ1u7AhS+T63vGpvX7hiU2PDNjUyZBMjQ3rOt14+bt9++W07sm/Sfu6JhyTd+6dff95mFlfsb/zMp2VW8rt//Jxdmlu0n37kXnv4zlu1uVyaW7LvvfGOJMLZTJh6vLUqNtYd2ty54HIyJIsiqS2ZtIokv088eI9cW8uP10+etgtX3EjDk7mevZX5krJuLZAKu6ZAPX7Hzs77fOTY1SD1xNvOpOpGCWCrfTfeXDWwZNb37LO+dwOVsVBmbd9O2AmIXZi9HIvrlvUNDsvw6P0+Lpw97fVRlQSp21nb02JS590xFWdfAg6xI1tWw20NxgKGYr0qMxHVfcncKKQCqudAXkYw5rWX6aAnlY4K/tH341gHg+QmRQRiAFSkKhhkKaG56dKhwrQoaoVVU9KsC6DWqmu6cYb7+20Sh9SJMRsZGbKhwX7r6+q0nkrDusWIe3ugQu4RoEW1Iwoau3UfaH4BkMTQ+EbG+SJl5nMBUju6e+UAyGdeq22qP+Pi6oYtLK7Y/PKqbTZ94eSmh01FmQhzxXEkT4mmz4K51I1gzOTOOwLcYsMlH3bH3czCMg/T6ROg70DanfaWV1bF9mB24wA16qSVSce10IElz9VcDROglJgAvAiWXbYeQVqwuQpaxX5mhFGKLUrGSRqrYmNtrRMcT8l1LXoBVgOG82ukthgiIb/E8EbsV6w34oHC0IVxwkGQtQsgBqPHNZqbmwuZsBtNKAhgMY3AiedrE1UNbzAnISPkMwGQqE/mXhvq67Pbb7tF7WeUxYVZr3gdKu+ZWfDIZyMGiA8W/tOxdrBhK2tbrxt13rWNNRsfG7X+/l47dGC/5ur62ootkBBSAqJi66sA1k3NQc9w97l5TlQ3cT6YQiHdJdnBdRHzur5uG+tVgaGFhaXCUIr1G2B44MB+7QeMk9v9d9vS4opdunRZY4JpE4yg92d1Mz1AP2+AGoSMOP/G/Eibeqyb42MjNj4yalXV1nrrpVUkttTLhonX0uKyLS1jUoQsztea8xfO27nzZ1WbCpvKd64rYH3vnv320P0P2aOPPapzOnXilL315nHr7+m12269RTJshry+WZXKgbY93KG0amL9YH7L/AOXZ2qoUENEeweBWlgM1Tmpp5XX18vcaUPXgZ68sK4aB4yrUFhQDwtQXfc2TaxJ1BpLeRSsNYBrYhL5uTMi7ALZc5yxY06TOhkZGdY4b6xvKEGqa9nTE+zHpnVJju9SwN7efhmeoEphfVxYXLLpK7N2+vxF29is2/4Dh9Ri57FHhwROlSBREisZQA9sJZ1UQOUAy5kG/4rqFK0RHuyzRjNO0ZIWkOqK4QKgcg/zXl4f1nIbd48YbwsGSK3gFh7u+wLFAEodzxl+yeQzySMWK9pVRTIs0Iy/sVpbERinmVvWJIoy9bUlAm/tXeHwjuzPA3Tuez9X9j45fyt36uCU2ELrXlcCVO9t6AyuS3tjORA41djF2pz17+rDrTUQiW0wkTp+CVjHe+nYsR95XJWxIO6tLSmvlw8l3vE5q/WcMY7l2FnGYLIjIVAAsDA6LFbsMs+R7FqRuAvwtQND+ktcOg575OfjTKkzUfkFI6X0pv7m7FDwXvSpjGviTK8i15ifLDWMUfTtDSbV96sEp26e2JRipYxvHYW6+q3Vr57azVS1iDwgMRqtnvyMAqSWWOSiZFnsY5yb4heUXh7faKxjfHK+jA6PqOafeSCTtaKnuftbJKueYLEMUlkjSODxO9Z+1t5kQqU0irmT+3QqrPJ68jqALl/qrVwyhFLrmnAK9jHfzn2xDnLtZIgEQ6o+4PQ7XXeQqnMPea3KgdhfvfUY6yvrIqCWWlol+5sovXy/Zr1nn5GSKwA2Y7GxRguXTBQHG53PZ29h31eg1rqvW4R7/A78gbuwSj5I/vA+Wf+a905OdEWbfrxwym9s0vLL7yslDakTTW8NpLgkQRvupN7V2+0gVS79rGtuttRK8DFCYUAXc1jSdWI8ZVlizLN8ggun9R1jPPYJEheZkPvJg9T/9me+LJDK/qIzAccT78Ioe5Ggt94L1ZIMZ4mJ3itI5XNjnJQg1Tddb9SbbGiCoJysKeHluQlUJd3EyTKAK39LVlbZX7kserSZN03eLDBqi6vraufyrR8fF8Px0J232qfvv9NW1qv2tZfesJOXrtiXPn6/3X5wr33txdfte2+c0Nx58OjN9qmPHhXLkI/Tl2fsz77/soIJFv5qY0uBvC88LJkA1k5vZ6Ebg36IHfbJ+++We2v5cfz0Gbs0MxOyEv8LwFbGSZGpktyX4mF08LiqBQBQwX1Hhx3bBaSeoVF0SJ/cQMm3yla5hAdB/G1sao/17ahP3XaSO/7Bhodb5NLcdOsvAMv9N/li9D4f584gOwSkdtrU3v1F4JiHO3HqtM3Mz1mdzZ15BAglSNtE0lsT6FqvEohW9TcFQMqMe00JO6/6jKnG1PueCmQFc6qfNxsCumJiZa7kwAxHYKTEyhiHNKtLGdYw/xE4LVnJw0wg8+7rsTF668KijgzLkAS3THqjdSkZ4cfMhxZVSWd9cwMgEQx68TsZPUACmXY3G8KNF5DqBlK02jFbp65vo6bWRvOLq7Yh52LaYmA8gDLNa1QBtgB92okoP67AwGuaVEeT5V8CVQSRLnPjHuScszaF9Y7fFZsV40L9RmPLVlZXDXMWxlSF75JqhLSlYDGczHYAHAC2JMNVVrWU2ea9k3FN2Z0zqlnD3crMck65rvBdjA6S95CXexKnZfefSR2BYt0f1J9y7zXF7lGLnZJNjgF45TE0QP9O+k4yDzetW/UfjaKGkvsMgKcsc9S0UjujvrZh1FAwAOrXGtJv/E4Z73rN9k3ttSNHDlpfjzNk1CRzDTBoymBCn1dSHmp1QtIXQTbXEzDt0jaXks9MT0uy3NvZafsPTNm+PXsVJDdqAMs5jQFjjNRZCSSZUXhvU0Z7sH/Q+vv69blcOosM1WWi1CFznqsra6pNRcI7feWKDY+OFDKy4eFBdyTu65UZE5lynn/lyoxA7r59+/TF2PHvlE0rOYMUfqupWitex3WhXQHH64r+w4QrShz29LkaAkktYSBGd1JYeG9hAjICHBJRl6cv2fnz521mbk6SalqpzM/PyhXx4MGD9omPf9I+8pG77fChQ3bm1Gk7/sabNtjbZwf37bd9e6ZsbGTEervdvArJc63BV7S7gmWKHqMkn/p6+uSqqMC1J5qWK9L2gF8GRzLOA9x6goqbhXNfXMKAqaHgTLXnDQ9ECzl+vg9yrgDM7FcyEImEKjXQzGF2AxQzsLww48wBal+ZRzDoXHdqvmC/df8rmbclQzYM1i5emrYLly5ZZ3e/jUx4WQhB7eefPOjJh2jtpBu9AKaRDvd8i2ImpOhZL+XgyGWwLnfl3gGk4rwJoPSkjsowUyEkAJtmgd67mTVNeArnchKbJAIKUMC/wVckPB0QetuJAKkhSS1Aap5oyjtF/5FAQ3bnRoXprO0XolUv64xifKkcxSWxXlITMupwgi+Sb8EWq8wgwKs/32WoCvzleBkVD3UHrJL8Ft4BHsyJzYw9LKXR6jkd9XsuKALMlUGqB9Sq0sRopdkRbF7Uh0Y5p0ilMD3z9hceaCsJHA7NCp4DBDohHdLUqOxlX3BsGkF8sFbu+JoMVuu7uqJrqYeJRAET9ca8RwU1GtfSCQMlBVVyU3SmC1UZ4+TrZSYPVGSR50qta5SuZEYkWUzazIkdB+BG0tgzKS0e1nFzzKt0tw7wLJ+RkCWrFlFmgowR8mwfq+KRoD3uaf87yi8P3lPq6+1NwtXettQajXZcXH9YRVhMB6Lui5Dxcia9Pa7w/ZHnwYRm8hM1RZbnJcwqx9pci0wkO/j1usxUwij+VPzlCjQ+b5GUK8qcI0nA/iXPhm6xqCphkTmc1/x7sjuUBXG/K8keCe4YSFdpNQBdLUCucY92eTm+jIf7QfgjvyewVT19lBEojRgMuRLLRTLL1xb5MXAsgWeS925y58U7eT/5+2hN8xtFY6HxiOQNihd/z4hhiPPqtMdpOEhlXHoAzhyTRcwVWX79PLm01XSywG+gTIRFO69ksFM5wudWax3iT/AZCS0vwCgLCyT3nbjvfUb5N/6y/+5LvyCQSnxbBqg14gti8i3uPe9RHhUa1nltue/OT9I6mZ0gNZlRnkFgk48MQsr0Pz8nA1GW9aYUOIPlrEVtBcoV1Zj+X8++ILknCxgT7r7bb7In7r9TQAGX03/y1e+Iefvlz3/S9oyN2MsnztmffO/HXrBMYE79bE+3ffETD9qRvZM61YWVNfuXz35fk5BN2jcY5IEOBmGj2ORhVNmwVFPW3WGP3vsRGW2UH++cOWOXZ2bd3bckyQXo+o0UEmLkqSEzkjFNtPpgAb799qPbgDnM09lT77g0NDK0xQ0dIJhzUGZViTnssntsfGqfMj/XepCVWpiZdifLTLFWzManDlhv//bPduPT0Z959vRJBVmc0t79BxXIbhurU6dtenZWwAzjFlhNABh9PgkgZY4U8rqonPFMpjJZgFL6SYVNe8UbI6ueTe63MBO+CEvaKGYi6g2pEVIY5w60wBdnGr09AuOgnrjUCtiW2niM9Pfb2OiQDQ/220APvb66lehQjQObpufWQx4SkiiOqUXWFyYWaC28qAW6vR1KLwBXPdD4rNQMNm1tHcfeNRkTLa+ue20aDpybgFcWVII1DJS8lqYZrr9etuSsrOqlYnVOLwvPayAc9uAws64KbNJVEACpwnav5dCGBJsrOSHnsh4JBGe13VwgFt2oLS6CKQFTZ/gdMLcebsbE+brMWnyM7o1WnZovpiU5XAQ2kRpvsbCl/qgt2a33sPVNyW3vZW8eLt184JUV5FIrAgX0toSBUvZ1a0vrGN9rmxvaDzaRb25Uvak51zB6WHqWn3HyNjTU9Eoa1OkyS7UYCpk3bBxrAkBnsK/Hbjp42PbtnfJNVywv7G1VY67aoW5PXgCO+Cyqg441hPdQfasaksOeV21laUkyU+btvskJu/nmQw44txq2ub4mYMbfeNAyIaWj3B+jQyP6XEODsLjDRUADi7q6vir5Lc+DPSTRg5QWMySYOzkx9mFc4TU3JBglA8bcaAHm0lUMrF8kaGBcR0dGNc/cFdqTIjjbMr7I0ACpyGCZ4NSwAlIBr1uwjVtbkpzRooDrTTAqcIYJBlL06MXK6zEZQRJ3+swZu3T5sq1X12xpecEuX74kiTDnu2dqn9133312zz332k2Hj9ja8pqhXFlfWbF9k3vspsOHbLC/T6yqGIDKltXkvugyMJeTl6SmaYjC51VbARyQ3QCNhBSAH4BKUoM1SmtEB2zqptfWS2rux/XkCr4s0dcU0BHtKBIwpaKAcXSWx/c6D6Q8QcL8lGopGtwrMaQkmTOihC6swfS3PX32nAzpegeGVBayb/9ByftffvVV+xu/8glnJqX+ibpNX/qSyHKwInAV/f2ix5/wuOpQg1kkaOqgv2KwjMoIe8DoXj1+bzF+bsrWSk66m7C/BxEPe2TWDiugk+xO0ggHqkXw6coml5n6Wp+lBVr7hUK4p0jSeRAY7bmjpLEFUtMg0P0UXDqb+68AbigpnO2LWsqUqQq8hrRS+Qt35nRpnzZzB6petFVszb6OBssmNjX3nGDsi4C81VsaeWFRzx6JvzJAlazXEWe8n38OgVQFFn5Q7RGJZWN/8ESlM4Aw2swjP0cHy54AjocSblkK0gKnzsT67/W5eUU9QGqgC+aCq3K89MpBarqde/LOYyJRDcGkpumMf550E3WDPi8RyiQLANHJFI8nvJ40i0F9KsUOr7jE72V3tyZOdCM6dgVntNQuLlSAGeeV9z+X1XrbOueUHaBeVY8a6iqezB4sU5yopfSkMnsACg9ig5bEN31htH9EjSrvr77YAVxT2rCT9dR5hnjA483W3p3J9iSQdhJSrUvdSiZHRinWJR+rllFStn4J5aGSSeGGXySktSjq2kOWpp+HpwtCeeUXqxhi3eGRDPEplDXAvtY4K08plNcfsyYodgim3tUc3h6Fmk6pZjiH9JaR5CPPIGu6XRWiMgYpSdKVN9rgFXXQ3GpeygQAFrmEPF+911nr+CjhwpufI4lSEkTcW6FWSRlFJoucyMoEmcdXnH9HJ/4Z5SRbTu8wTpr88EHq3/3SL9iPv/mcl7JAwMjvbsuqJBREHNX1Jel3tOgUh/7pox8ppXeKKbYtoNz5D7Wg+cf/qDUhQq6b2RqXX3lWKjfOsqy3zLiWgWrKhJMtydcnc4K88QdvnrTxkSGbHBmWvBcp7+LKmv3wzVP24vGTdtP+KXvyoXvUK5XnPvPi6zbc32s/+/hDmhTP/egNW1xb141+x+H99rE7b7UX3zxpZy/PhtKGjJMzpgKFkT1xN17PQMKkItsbGRoQQEn2hwVS/Qbp6SR2KBzXdFPGBNf6HbIambm06ueY1LBHBMitxd2XR/WFihYCviDHBhdVFXkxfJ33TUy1lb1I6Hp142ePU4IrWBcyWJvVVtE6gWC+ljqAvA7brn9pwdLSGjej9rJg0jzD66ZETEgmGMyH6seiLyjnR89JZG2ra8jnNm0VcCo2xOu+kP4qLyUiwqUcqjuV3j5AagO2Ebmwm2gQrIo5ResfDL9aPRDIhCzSWcIWcNTGFi0ZxHo2m9ZLTURXpxx66XFKD0sSEnLsDYadNjTsLL5Q52bt/bgUtipgJ3gHwvompGBEEg13HGSP4jzX12GMa7ZWZdywh98Qe1yVaYW35uGKwrAIpMKgVWj5ECYMqr91J91C6pTZ27jDPeZzwxQtdcHGZ0P3SJYLgHkdClI5d7NjXDGoodcpDLeCsjDsKEBqSZ6fG1uagyVIzd9fBVILuW8r655TLTdG3xVanpR+D3g+0+OJ0r0U9SViirNfqnoee7aeDCfzE4Mdrh+bP/MGMJCMsuYLySqxaA2xyGxakqGW3oufcZ/l3Kjv85pDZ5skUZIJm8+ptKVnLh0+cNBGR4cFUv14XruDbFQusNSBElDomgJ8W+1/xFKHMzE/b8Cyz84JAFNLiTkQLC0TbH1jzaorq7awOC/DHhJsch8ErEYyZ6BvQKwstanDw96blfdmLVtcxkVyOUoy3AVbrtewpIyJGADkwQDiupxicXHkPmVuu5zY+2Grd2xHhw0PDWud88x0jD99XAcHxNjxBThVSyAFgEikNwTCmUsYLaknX/+AZFKMG6/hnJAi853rNDo2KjCAa+7Z8+fEoi4uI1Wes1WY3tVVW1tdt6mpKbvzI3fJ+ffo7cc0nlcuX7KF2Vnr6+y2g/v324G9e6WcQL9Q3aQ/cFUJMdUad/doDjJ3pAiqwXzDUA95PSkyLtQiDQfRGFjxO8ab3oNShcBsdXSKVeWzqAdhvW4DuGFqLH2ucu9gjEVSQ2qR2GelZsqEDGyr5LjheB2y+6z5lpEhoFVMlAfrp8+cswsXLtnc/IL2jVtuu8P2Hzxkl2au2Kuvv2Fnz561/+bv/GX1jiVxq3UvAY4Wn2DbWBs20eN6fbqAllNFAd+9XgoTD6OQL0CqACvrmEBqgC72PJI1YrSCRfBUU6seTCAV9iuZq2DqnAoKiSbRbPAeRSwbiMsRjDNdKvUkMeTv5QGtC1IywaxSiTgG5+my23AfLdBoOpX7mptMZ65ZWq98Cwr5s8tQnUGN44lO87pF32vDZd2HslX7TxJLIC9Aa9RFKsEXiSMF3/q3A0jqiN0hLyS/aTKU9a+6lg40OiO4juFxZidrZIPp43coIoOj9eRigRu2M6ot0ODBuu/dCSwD6Nej5i/AhzPRJWAarbgU3EciMutUtSOqfMVVTWJUI1HijKr7WEjym5wNIDX7ekYco/hHIM3vIR3LvPe4+myynovNCumvDPOChU2GNCXZpSBKQCeMFb2spcjvtOS+4X7q3g4+kMQm3s4McNVUeQdrGzJSZ/S9h7vAV7TqK4NUfpd7l+LyuEZlEFokgMMVv0gcR1/XgnBKBjFKfByu5Zxv1bU6Ax+dKAJGegmcIsYdoWUkG9g7Fc+0FFKMgRKgquWBbQvGMpMYO+TFmeAucGvcL0rEcB6h8FKpldruhZqL+RRqBy/TaDq7V6o1l8g8k+xClK31TbJ0LRdhS5lyeh0grSqdxPBr21C+TXMCZUWoSbIcImMe7lWWA+Jtlb7Hl49gOIArSRkeN6Ge8JrxulU6qTlOY6jWsOva99An9cN39/07X/qyvfTMc04seRWwQOqmQCo+D8GkChe5SvQaIHXb3Cn9w1fmnSDVY0c3QNqZlcnMegKeZFd5TTr+aoGLPnP8nHWp226e0lkgiSKzAXP66omz9qO3TolJ/fi9R+3+o7fINOk7rxy3H75xUjfiY/fcYY/dc1RHoI7pT5//sdp3aMOWrJAFvFMD5pkIZBt+scXAFAymV+CwZahGO7J3mqbprpY1deF2l7UKDnp9QWvNaQ+YfdHyMVQSJTLN7sAaDwUT7kCaLGorv+fPKZ6rehnPPhW1Dztu4jwRufPHTaIMLUxkOP4VN4g+33YmLBezNBwQqAxw7DegD0qCM4Ark1NNqGv063Sp30atbkvrG/qdepzSgkblMLBqSB8825WyUiXO5dDroFgmJtEuRsGd+hvWJXmTQ20Uv/eoNtNHrKgBluU1AQny2ZragbAIIrscQuqIsUlfjw1gGNDXq7YycmlWAsATFd6ewjPJhqMujCkBqeTHLIBbkurypQwSGaNso0O/xMhIs6Ei4a1vAWg9++l2/b6ZKhBlLuLsJkmXuwICFd3aPjKCYRkvbX+YMYghEDDNOeZugL5gu6GULm8abYS2BHZHvbhUd15VQgHpqwyrUs5z1bSItjEBYDVXo4aH8VegFIkZXZCYNy5H3p580QiUmNRcZ/ItHWhH5l73cQSSMVclqxSZEqGIQHpIcaJNgEy0wrhNjIAkOPVg/+oubaT9SW+fwAVsMhJKYeAAlsruy8CIOe1mS86QV9QonLoTWFQMq9Quxio2NTlmB/bs1bqFrCclWHynJpV+oV7D5s7EMCbZv61IAMT6QGIMF++lhQW9z+jokN165IhqpldX6Lu5YJtrJINWrIGjLLVBMORi+U3fhwYGrVcOvw6cCIbWNtYEQh2Qrordy/cWGMsa1Q2XASsoVKLO+1+r1QEJIlzLe6jW9msl0EayJSTorZ51TRufGC+OhcyXnqckDmjxxPOpDRaA1ibsBhHqfddR0XsJOC+v2PrGuoIP3IlpxcPfzl+4YFdmLtvs/BWbwyBu1d1w5+YWFMzv3bvfbrv5Vrvjttvt9ltvt4mRMVucn7e5yzOSHY0MD0l6PDIyqGbtgFRAvlpQ8Xk7uzS/uaeXl5YFjnCyBEQrQVev24oYbdrxrOkaT03t0ZowOztvnV09aqPD9aTum/WYUhAkfiRBmLuMHT8zp9K0S/2zlMzwhKDf77FXtW4Wl0mH3K6nm8Rll96bxNPy8oqdOHla7YVIKAJO9x8+rIThD156USCVo//9v/drURfoNeUFvaYFORxnxQIGK6Ym1FFXGPnZNGoTYJLbTHSpCZDaEPBzV2zGsACpyWyKxYgC7WjRQs/CNKqRlDeTweHqq6APljbUQkVi2UlOX4cDaJMUbNTDjV/Ajm0o1yatEkGLOiMr1rfYX6MuLpJmWiP4jH5l/P8RoLuaxR+59omICybax7B4QRgZcc+2Fl1B+TBTEtBTDRsJrGRySTR6gpr9Kg0F9akBxJsAiKwjduZI9XQaCwCstyELeieEvC5HFXAr4vOKNfBCKCcbw3+nlVCPvaBje8mGnPuz/3m021AJndRyHtUUwK5goiNWk0FUMKpikPzSpLmUs9wOUsXsazxjwsV8Sukkcz3ZzwwWVMoS88PVSci0AaiunMkYic9I3AhIhdF3I6BMOLTAWCY3Pb70npB5vyYjXad+vST71RyLGDmTehr7BslQl+BS18gYcp2TJEqVRu6bSSJ5OJckh/9cBp/JTkqNUaKwct4Vzy3tzQniPcZtHTvfW7eA/6PQ3qYJlcaplGh2AKknh4LA77HcbwtJbTCp+d7aT+J6FfdIYQTlMRIHVImEyI5UgTWVGFMJUkhlfdpFYkJdGKKsyX8dIDUXriSdXHItK0iBWAzJXFbvxmSt4F+xMomGEkhNczXWQ83jFBPHoqEILuYGpmoZgyVK8DUu2d5MDLGENKxZobQwWkSVWtBoLvSOWeeeD79P6q//7JfsB89+MwxPPeGR2fFcAAAgAElEQVQDUFVNqmJ5QKpLSdTfAyzIerI7k1qsnTt+eHeQyhPTIClfVK433e3vufhk/WnWlaUzWflm4qJinPTC6ydtZW3dGbj1qk2MDdvDd91uR/ZN2WB/r12cnbdnf/SmzS0secE1kqmuTnvg6C32wNGbNYkBCa+cPGtvn72k4AamhY0pF5Cs/XKA6jeMA8aUrtD+Ifv6BPIJEOC9ftzRN0Gwv7YVcOtzRdDVAqkRcKfxTt6UcVP4/HSA3AKpWRPir2Xhy0fesNL6x9qw/WK23i/ET62N1M0R/X++67ReWiqK9yy+Z/KlMy+ylQliPOtDnSSsICB0dcOvHcYjMC5V1XjRaoYbTNGANQFlemtvPeAW1W7GIe067st13tMnNd9hwahfJRgtNg7V7PlG0iv3TV8suKZ6aGBgP2oGKzo0CCjtVY0g4AFzLGr7+ELy2wfDztlQ3xFSbpiU3FxqW51qFUOQsVHfVLDO50O2u64aW98oAZiZHVXdHYBG0hMky4CbroJ1VcYOOTDoXefuwaEbywV7KzDsG3065bqBVGt+tHK1mQhxfW9atGtsQhbmmkMkwWRktyT945rhqMxxGX/NK4KNAL5573iiwguqdgJMzdESENVGUoDUuMdyU/GEv1+mHfO62CTjPXJj5FKn/Ei3TTDG7nxbkQOoGF0Conq9qCmdX1ws+j0DrHhg6EDmmo2E95+cnNTvYOl4MOddMoSZgjOksI5ktwGxXFPeCpBK3zzqUEmCwHT2dnbZ/n17bN+ePTqvNFAjqBCLOjHuBnPBBov8SDamtI74Z/EWMEuLCzJDwnV679SEHT54UO1tZq/M2MLCrNWpX2o4M0d0CvgBnDLPYftGhkasv5dWO25CQfZ4eWW56KVHksLlcp6EUCIoanSXl5xVpck7dY85NgQbOPfCGhLQ0ecUxhGgJbWIZKy0gALIer0mDHIqIGBSl+YXxCoCzJAu0YZmbHRMZk4MMMZJ1EjLdTek/bBq3BmsCXwfGx+VIRP1s/MLsza/OGszM9O2sLwihnh+fknJhZ7efrG3eyf22J1Hj9mx24/anokpqzSatra0bMuLtIOp2/DooI2MAeq75exZSH3Za2LPcBUJTAcN233cBKIBqQvzOmfG/Zbbb5fS5ezZCzIrUqPzKP+gbczY6KjmBzJ09hT1NqXPn0oMIrhTfWl31IexnnmbofSJUNI1HHllRNLl/fVIDCLjXVhattk5XNbN6Js9PDpqo6MTNj0/Zy+/8pqdOntGa/v41KT9V//Fv+dJ3JTwSwPp8kg55cYX0k9+Zux83njddMpICQolZ1dfJpfJbXV4MA9IJXzRGqa/ZZmMS4zVyg33V22E3n+Vvo1yThe2yqDWezUX+1u5vUQBmD0JlADVyRNaBsV7Ri2r50M88JOUWAtTHFm/SxDrycNYuArDn7KxD+uS39thwhTBtVxhAWl1TzL7GAbAd/2z+xcocdkCAu5k60waQbLGLTxCBFpkLJOS35Rv4vZOfozr5sf2WlgPEgF1lbozuGmaVMifVR7iAb7vAV5njMQ75YfF+bl5Rut8A7hqRQsfAamrgqRwmapZowoDn9LwrNmN4D2k04QL6qNJ2w/NyWDBgvl0KXTsjWFy5vW0fCpn43WekfDAnNBxTAuZuVDA24k5W+nj0SnTPN/H+YS8v5JnkmJHfWbWC+ceF9dMxIVanJEsDrlvJKXZwdVyL+dh5ilU90mfdFcwuDTd60zZgzAx5LRRPak/s0ofopSgBELTf6IcCybI87HIXpUew277W6iH8nq69NVjqcL4MQBgeR+W2izvihhfj2Fjv47rlTGEHz8d81tyY+8viyO5twIsCJ8dRk0599wvotUOZhuBls7/YdhTMMjRU9kBrF9LHUdxZJZ0ePC4VfFyHB+3LF3yRK4SPySKiDmilVK6ZSs2UTtXV0gV7bGEedNIjuAhdf4eDPm7uHqmcEwP8Ouf2WOyHFsfx6jvD5CqEopdQGrX3gfLU+JD+fnXvvAF+/43v6mhlnrCC+TCRCl9RELtJuGLt3mqPHHHnaVcybXOrSXZ2I1JzVeyOUuKFhKuDDDLANYXFmRN1PX4Qp2/y+enpj5vkjw+kl+OrZrAfjLyzpARQC+vrql2jwdgY3JsRDV9S6trurzIhAniNEm2tuziFZf46kaX/C0+o9QIKVdpyVZ2kEaFzLc8amU85yF8qSajTEh6+qjYy/IYsaQXN2D5PfNC6Xf5h0hM5e8Cd/mxd3vxdaffttTZriA1D6FnRh1sAiaXrrTePOXHGdym0YRvUCGjiZvWgw6/IT1DWwLd8aYOCEPrHz3E/Kb11g+thcjH3TPmKQvdeQX9oKrpUrPmsO2PmmQtmrHBllnt8nXNlgRieuPm08aYDbtV6J81N62rnEkAl4H7ZukjH/XJxXXyc8590z9TPjfzj5mgjBEryYcKLVHOGb9oHuAVUqKYp61VPyamX5isaSky53GNNcKRx9DhM1EYJ7ttnvpML65oATxTflP++y6XSZ95pxogEijlub+d8c9UQOt+Lj531tOSpFDPU8+Wip0To7rd7EKW+aovbUkK9YmixsvHwTO15c3W693c3MaH3H+GyZT0yq+uyxwj6EjTqpbQKyZDlAn4i1pjKbOP+AywedRNqsYfaVrIT7NnX17DYl5r3ntdYiZvdC4RmOV9mut03t+5LmdwiXGGJHDRIzavQ1EbFQGJO42GWzSKiFJPbTHSSKTjPubnNFbKWjzVgOl9PGhwBYKXVxR7RSw/YkVQPERgJxmu2G4COAA7ihz+3TJQc2lxl0D0YD8mJX3RI7Yh1lTXKNgLT2C22BQlBmOtKe9b2uFS7RB1rJw3Y0U7Bu5/9WsO0y7GjnECxGUdqUxYIl+YpSM5d/zeawVzWe+UicpysijPV2tVsFfMf1hyPg8ybdXPdsCku/My4Dr38yOHpwJwlDahEjtSLFQl5sRv2xaD4v9yI5Ziv9SH8RdtZyZLSdIIon3Z8X0iF6q89/zfpR2oBIqKDbd4VbHIFqx+rrUkRP028zWuWJK2rU3lvbI0HnlYfbgWu1N+/9bK3TqHYktPoOSbYH6k+KgRmVwVBASrGUyxr5UZsLZqX7dHI7GvbHuPZIWKqqTWtdt+sWJccjfMPao1QK1YqDyA28fcx7sUB8RcUtKgtP/7fhHreennnM8eOrTYo2IWxF5V7B3bpmERbfms2T5FWye64xx1HxYy17wsaWoXMVHWQLamdU7VVpxZRDrbL3FxHiExLRj4NHlM8iCmXO4dPl2THfQYya/BzrHb9tF8VGO4W3dUnFNpzy0ni3Pvz/mk2ZdxQTkILt9rO5HGbtMiXut13Hn0jDPSPCxmRikG3n5vx4F3Eizla3FVjLHbvRzr0W7H0eeK+RPn7HMsY47SfVDIGa8ed72mfC45Jrpk5QHbcWXeba7G07Z9vGJtzVWnvCbFtOzd3nlj+5l+MP/6pc8+Zd995hs6mANUF4r4d/9AuacpVwAu/DBAKoPOhssjN7ZyL9UyuypTG1notx4OFrwo/XoP3isDNF9kWhc1zZn4fQJnfs73L/+OQKR8A17vfdt/b49AewTaI9AegfYItEegPQLtEWiPQHsE2iPQHoFrj8BffPJJ++43HKSC1NKqIHzZBEpTrRo2AM6kfvroMReE7sxy7PJ+CeQeePTRbcZJO5+aZkhiDTC/CbZUDCj93gJQZg1rmiqlZIC/l+UsKefj9+WagXK22qV3bsUs58uofUoGJt8rWY40m0i3s/YEa49AewTaI9AegfYItEegPQLtEWiPQHsE2iPQHoEPbgR+/skn7Tvf+Eb00mgVoCVojSre6LwtMb6E+JVPHzu2pYLeDxCkJphMRjVBZ7aZ4d/l3qowmTzKkuAExFdJ/GLM8u8pdSgztNSO8Sj/Lhned2NbP7hL0T5SewTaI9AegfYItEegPQLtEWiPQHsE2iPQHoH2CPyFYFJLVfulQXG/Eiq1Aavpu60+yIBUFc0nnL3GWN4ok5qHKDOqZWazLPNNh19ekxLclOqWQSsAF4Cpprq4PAawVU1S1MwkS1s+frkvVNl9uCwHbk+f9gi0R6A9Au0RaI9AewTaI9AegfYItEegPQLtEfhgR+DntoFUN5j1dkRh2EW1tszew6Q2PWESpG6v3t1e35mn+l5BKq/bCVTlLBhmGRyvDDazPjVrRBOklmXCCWTL4BP3Rx6YXQhrl9rhpAw4ex/yntkD8IO9BO2jtUegPQLtEWiPQHsE2iPQHoH2CLRHoD0C7RFoj0COwC8ESKX2VB0X5CTtPYNloqc+sDzbQatKM51JvTMsn7bbXe0ms30/IDVBY9nJN0+6XA9aNjJKsJmGS7uB1JTylgFpWd67sx0O77nTcbg9fdoj0B6B9gi0R6A9Au0RaI9AewTaI9AegfYItEfgwxmBX37qafv+N5/15k/hYO8A1UGpPIbo+FFybpfp9GeO3lk4xKfls0t/rzZJf78gNT/yTuCYvds4bkpxy0AzgWv2oOI41/odf4eF3dlvleNzDKTF7Ud7BNoj0B6B9gi0R6A9Au0RaI9AewTaI9AegfYIfPgj8B9/4WfspWefC4aU9m3ZctK77dCDmLZoajFJv2C1mNwCpH5kq8yayg33OiD1/kcfsX/wj3/vfX+qMmvKQco9EFPqW2ZIyyA1DZfK7OpOw6Xy52mzp+/7MrVf2B6B9gi0R6A9Au0RaI9AewTaI9AegfYItEfgfY/Af/nFn7OXv/WdopcvpChYU2B0q2n1ZtM2G01r0Fo0vvhd5dN33Pmuvr7v9ocHHnv0zwVSdzaCL3/qbDfD96wj3Q2k8prdWtfksZKlLZqtv++hbb+wPQLtEWiPQHsE2iPQHoH2CLRHoD0C7RFoj0B7BN7rCPzdX/wle+3bzxs8KSC02dyy+lZD7Gm92bBNTHAFVPnO35q22Wy8O0i9VkeaB2BS/+D33+s57vr87GvK93IP1Pd68OyrCihFMpzS5Pd6nPbz2yPQHoH2CLRHoD0C7RFoj0B7BNoj0B6B9gi0R+DPPwL/07//a/bm8993xrQOKK3bZr1uNb43+N6wWjO+6+emfveuTOpPCqTu/Og4/wJY0wH4WkMDIE333jZj+uefRO0jtEegPQLtEWiPQHsE2iPQHoH2CLRHoD0C7RH4oEbgf/kP/6Ydf/4Fsaa1+qZVN/1rY7Omr6qAat2qsKoAVMBsc+taIDXdfrdU1MqjZZwEk/r+a1Lf64e+ltPwez1W+/ntEWiPQHsE2iPQHoH2CLRHoD0C7RFoj0B7BNoj8OGPwP/6q/+JHf8+TGrDqgDTWs3Wa1VbrW7YWnXDNuqbtgGzCji1LduErPz/2ruSXlmSq3yyMrOmW1V3ekPLYMlYNHgHXoBXGLXslRcgsYIdbBBiwZY1YsuOYY8E/A7agGVAgBcgwQawu/u1e3rv3aGmHNF3hojIrKx772t3m2cpXiu76lZlZUacOHHifOc7cRK489ieVCkDLP8MJP5/gdTPX3zxDlECUQJRAlECUQJRAlECUQJRAlECUQJRAp+lBP7id36P/vO7/0RlUzFIBUDFAYC6Lna0r2vaA6S2LVWEg6h5KEjtN/QXv/ajVff9LDserxUlECUQJRAlECUQJRAlECUQJRAlECUQJfD6SeBPfuu36T/+4TtU1Ejz1RTfqqQtM6gFp/YWqPKrDCpYVH5O6kOY1H53f+Frv0x/+ld/+fpJIbYoSiBKIEogSiBKIEogSiBKIEogSiBKIErgtZDAH//Gb9L33v42FVVB+6rkfanYgwpgWjQ1M6cApgZOwaLiX/L1n/3Kgx9BgxOxP/WrAKl/HUHqazHysRFRAlECUQJRAlECUQJRAlECUQJRAlECr6EE/vBbv0b/+vbbvCeVj7rmx8zgcTR45S2mCdhTvCbUJiN+TX71za/gsTXAq51utfqn7UcVgCoPX/3q136J/iyC1NdQDWKTogSiBKIEogSiBKIEogSiBKIEogSiBF4PCfz+N75J//L221zjqGkBO/EKUNry3tNRktCIEn5iSzJKKQFIxXsBqV2Aii6FH+GiIUjFc1L//G8ik/p6DH1sRZRAlECUQJRAlECUQJRAlECUQJRAlMDrJ4Hffest+re/fVufEiOsKRfjxUEJpaMRHyMDp8mIcWgEqa/fWMYWRQlECUQJRAlECUQJRAlECUQJRAlECfzES+D33nqLvvf231FKI2ZL+0eappSmGQNXpPwCoNZNcz9Ijem+P/G6ETsQJRAlECUQJRAlECUQJRAlECUQJRAl8GOXwB9845v079/+e8qSlNJRSiOAUoDVNGXACoCaZhm1ScLpwDUeQ1NXClK11G+n1Zwr7P/FPak/9jGNN4wSiBKIEogSiBKIEogSiBKIEogSiBL4iZXAH33r1+m/vvNdBqnYbwrGlFlTTfltR1IoqQGDys9KbbjAEqf7DpX37X8YglRICcWTkEcse1dRkkmuYufxe/2M8471NC69hDxjd1N/94GtsXZZNzDHShH3d9W6e4ZDivb0LnC4G9dqSA1+08Xx/eJSR+skd/XK9vjap4kWrcLlQrmb/MJf9/tlou130/6WayRe3pwKzndSUbSaFy6ls3xbrP88op0O4Bz7NhxbucKhjF1bTFV602yon0422sFj4xm2jNvvFcvrjBb8kkv1x1X6NzTaUibss/s3NFbWLzdXuoN9ePOh2dq7MI+Om3ID+82H5kDvfJHlZ9f3h4zx0N2GustGLfgnetv9N6AGHT32+gRD2ftt52/5g3XBVFvlZ/ew3wcWMNA9vO3PHzdT5Jr8tb2xsQutgm/fXXLsy08uq/UEBnQ5zJKxrw9scIsHaqutGFwp5K5WkS9sw71tZcFJAQV+VfnyAkayYHWvIfMUx0jHZNS2NKKW0oRonI1oMZ/SyXxK56endHa6otPVkk5XK1otlzSZjGkynVCW5RyxTdKUEhRmsCqCah/MMtq9vB0IbKGVuvcDqH1oqW3Ql0YGVgtEcD/4c9WFXp0HVkK9v7xF8Qi80cVc33MhCZzAxSXke66AiL/xH38miz8LSSslihKrfTbFdW3xazW3j4+G+4FXrW4hzdO+4bumrqmuKqrLiupK3jdlTU1VU1s1/H2LKo5lI5Ucq4baWj5XpeEXaTL2IqFoRsJ7klLUzMBnKT5DxF33L5nGoPiGyrNBE1ncWpCDRSzjKrZQ0sfCmaga59SVz+OG2EfOIOqWKZEp/CgnX34rsue2p9pe3Bf9wN15/KQv/FnwivvxWI+kBog22+3ZCtc83bYlehHoCvsSA8uU6FmPZmht/nAynX6NkiV6XlMjv47aqqJyt6Vyv6PN1RXdvnxB6+trKrZb2m021ELY9pwI6EmrY4WOsIo0rDL82oh/ARmJOcK42cMlvLUwK5tgrWYVNGtqs1F12fRZLse2AzqDVMEkASMjuoQjTXGkPN8zzHceP+gWzhP2Rv4eiYpDNwOfVaaJ6oG1B+1Xu8pzW2Xa7QlsgF5Lz2ErpzaD9dbkr4Vj5E8bh9APVP/NNUPu6UZX3+vF+RpDvlLnM26z2IokhfVEn0wP9BV6gLFTHYd+q9Z01AqfY66lrNui3zwebL9lfuD6rC48P0VSGGfI1+y80w2zP8HMlAuJb+rnm9julO2f3ottI/60uYj5KO3hc2FLoBNcj0c/h/5wJyE37a+2ATIRyaBsT0Nt0tI7z57Ru+8/ow8+eUkvrjd0fbvjtQR61tQt28A0SeliseJjno9pnmc0alqeT+V+T1VZU1mWMmQ2sTEjW4yFyBlyAlDDvVH5tuTnh+K15qNoKiqbiiqWreikyWY2mdJsOqfF4oROlytarU5pNp3xkWeYJ6JMsMk1HgFTFLTHsd/Tbr+jXbGnoiypKAtuA2SHe1zfXNP1zQ0/Ngafi7qKzFKxuJLKy7NmRJN8TOM8pyzNKBuN6H/+8Z9ppCyqeFTaT/QB/QUo1f5wX6mh8qEg1U+IrtsuzqIafzeJpdl9B8WDGQ8I/LKhBmnAKUZF4fBf3/QGZuTQUQ29T+cIdi6novKfSUtsM2/33H47BJv7heBep8yB+NDwKjDkCduVpU1ct2wOoIZB8KY/cIYe1w4MrvxGDKWLH2AhGQKf3hz2zMYhUGWDdKcjq/GMnljvk5v1Mezr8G/gsHbBleiLLHzDsrIRHwKqXj59DTmuGcPf3LdwDIHUod8cnVfBbbvOTW9SOVAULKu9QID5QAPT8VW7zed/WoBqN+uolLY1dL+8FQr6JLGwrp+mH9wpHzX2nTmnBplnTeDYi2YFUuJJ1vUYBwNNsiZ2ZCPOZuhgSK/C6983T47Jmq9tTnBvPLyNMIH1XFsDqb329q0o28KBUM+dbXaiE1vkHDl2MlOZyAZc9YbiEkF+Ak6TtqGMWsoSokme0upkSsuTKT15dMnH48tLevTogi4vzmk+n9PJfE75ZEJZDqCas5PGlQQN8IXzSINetk6Z1TSH0ECocxAhZwV2cFIBVA308d/8nQeq4rNaJFlubBFmOF6uyqE6WeKBa8VDOGSM3PRvdcAZDDAo0DXMAZoApJpN1zXRnGfXVgbUaG8t3jKcVZsDAKdwwOHglBUVuz2V+4Kdr2JfMEglANWydoAUThmOumqo7oBUdZa1sqOBijwdUZallCMdLEsp471K4mTiH4AEABCuxQdft6UabVPwKi6TBjoMqLIu67zTmcqOnXjieligXc/jiWrOsYDo8Dd4bylraKM4wdApAa4MjNR5Z+eZnWUDSAAJOlajhFoezqCgiM1/N5QGer1/YnZD5r6zmGqnvC3i8dMZys44j2ct6L6RYEJTlFTBid7uaH19RZubK1q/eEG3L57T5vqKiu2OwavgmaQTsGDwzSBVQImNQ902LlBg9gljJ8avb0Uw32Wttq9F7WAX5dqi7ypX1QmAhDzPFIjaXjefQphn+p2NiRZnkTYrmwO9qbuA31nfwPaZvDt2U8GntZrPCea/ge7wtxZgseCck4RdS4G6XxNU9/m6AUh19twH+8SOdH1J50M5RRG9g242iYJU6IVMGZ670A0GkuobGn50Os1y1JRNCzDpXMFo2TgCaEEPuKKr+h8MUnnRsEVAUjwDjdW1T1f3AKRaeqgFM13QRgNzBlQxtxiM8qsC1BQBDRwjyvDKcxKvAK4WJCMOerKNUaAKU9KOWvr+e+/RD3C8/wG98/7H9MHHL13AgwN3VUPjNKenZ5f05OyC5llGcwRQ6prKHebPjqqyorKCbYU6Q1IIkkDvBbThPUAbP56lafkZovsGzxOtaK8HQCo+p2xEI+j3ZEwnJyd0Mj+h5WJJy5MlLRcLOjlZ8GfjfEx5nnPQiAFoUdBmu6XNZkOb3ZbfbwFQGaTu+Bmm+xIwkSNQHGS4vb2h2/Wt+NKcqpsx6B2nKeXJiPIkpQzBIYDVZETjLOcjs4CQzmFZRxM2Izgq7mvLgBR9EgAu70tL95V50bMYQeRRVMeMhyo/vxwDqV5BQ8dL5o0xFz62iQjFsX8hSOU2cmTmwEVyN7wLtB04rWpSO6FIBd4dJ3gAHCqsdm3py+8+sNZ1ssUZe4hDesz4hIbJLVXmEBlA7Xn2jtW2yPuBWyxLhfTFO9A86j3QdxeAdG1WlTk22kOAfwighqMf/sb5GkFbXfRvwIH21/ER5q5medDh+xewIUe1tguI7wOotnjbjLLL3qXLd9y6A8YPrhGA1CGwFi5mHGEc+PcQsBTqYHiJh8iiO76HI8KfBHPSL3P+XMOLByEu/eBOO9Gb785uBNF0vpPHdRbsDVNE5JSBoI24WxLQ6Tg7na6GC3igqb3rPSSQ4bT4SFDNtcEpXshkKJHW63v/vt4FPlSYY/oiYpZf2v/FNij4CtYX3zSGHgJS4QADpI5IQeqITqZjPhikXl7SYwDVR5d0eXlOi5M5LU5OFKSOKc1zjbQL0HMemo6b4Dy/XrHaqS0UhlTYUu6fsaTshQHgeZAq3+tnSiWITBSgKlMgDJ20g5lRZXnde7QRjeJXA6cBk6pg1hxvB7w6hsW0wTID9FVBqAFVoSYBYoxZlb5jXoEpreF0FQUDl/12x2AVRwuQCge3Ekcd3paBUwGoyqQFzrh5EZkyX+NxRpM8pzwHOAUTpoyY0KkCksEsgPGrwNCiPQFQZRnbVVEhUnwGcQD1O10smMEN2Gc+T1kv3MMAgcmU2ScFSWKGhLFjtpfbb8EFZU3NaTcHWFk/ZvLUeeZgA7xiBEw4ChMEjC14rAyR6IS3aoegSeaUzTnzlkbKErlQEjPkGKuKmVMqS3agt+s1bW9u6ObFc7p+8Zx2YE42t1Rut9SUYMorkayCSYwFj7MD1MZcQ+WFSeXZbUEyx/z2GWCzdxYSkhnv/D8Dwdp/gI98LOA0H49pPIYTnilDJmwRB3l4fIQ5lSurl+UyyvQ+HODoAmcX2A9sX99e+yCUBdl0/itQNRBqPpRn/9WD7EZgNYtBEJ6BW2mhrBcsb/WDw0wTD1uP+9KsN4YSxZWW+ZToGMGkMNsIhKYoU1lX/A5txwHQgcARB484yyHVbAgdZLUlwqiLDsh7Y5PtvKA5HEhVW6Z2UC29dl9HT4M+Au6CeaALsvVJOEjROwOoZuIBTPMMIBXBMJmz3Bf7DKArA3AESBSYqlQhffTJJ/Th8+f0zrMf0n//4D169/0PJY7XiGaBSZyNJ/T47IIen1/SuG0pw5fIOCkKqgowqJphwLZBOMiqEUAK08kHM6ny2b6u5GCAWjJYBXwEiM2nE5rNZ7Rcrejxkyf0+PFjWi5WDFQn44myzyNlTRvaIAC1XtPN7S1d3VzT1fWNgNXdlhnUqi4ZGCLNtm4rYcAlHkUN+lBVlKcZjcdTmo4nNMP9JxMajzI+AFIZqOrjZDDrhAGXsUYhJLCwYmcFqDJApZZ2VcnH3g6A6bqk5Otv/jxr9YAvxUrgUr34JFaXRbMAABSlSURBVAOooetnERszjhINcMkLbk3oprH5tEy1DMEl3TQzcGW2w4zFEKNoHWCjfuRf6FQ6Fe9TS0EKc3CZQ6fMjGyXFbWfvBpIFaMfTrqO/PSiBvKNXmDRumDBIVPoDKiNXR+kanDAOTVuabcxDRyaIDonaRpmOwJpK0M7HEUw3Tk2OMOs9BCQCq9wDKRaMOQY/Oy3IkhmCb768YPUjj95ly4fF6MsaT121J0+AFIHwarpwsBkeihIHTrvGDgcBlvDnew8HitwR80J4f677IFwEssEcOcdMRThddSF8enyatsOWQBriOcT7dQ+ZWAR+hCkCugJ/5lXFzYySDk+sAn+t0NyH2JShwDy8POxjV0KAjSBblq7h5PmjzPp3TUghKvCmPjkXnMsLUWsC1Lh44NJRbrvbJzRfJzTk0cX9OTRI341kLpcnNDiZCEpv+Mxs6kCFlIP/HQ1RZ+6IFXWNIyTOP4qC3a8PEsqzqU67mCoLN3PMayhcxqCVE3TZcda05Ad6BS21wAqs238d+DUMXDyLJOAXVMS1Xr8bSA7ADJO9wLALWm+lrIsv0NqdcLYxkBq6UDqfguQumMGNanE02rBTAGYcmqwsMzm6AqoDx1hYqcRDuN4nNNknNM4RyENgFQ9FKSKk9dQCZAKh4qBqjKq7Oih3Yz2dKTEGWIn36WUi7wFyGh6tO6PEqZWxreT/qlsqzA3opMMhgykMmujTJ6lYHPWtbJWAZNqYBaAgNn8DAfAlSzq3Ca1VrbGS9qittUCO6Zf5htZ6oFaE1vXlGRyQSEOmlQlg9N6v+djv15zWi8OANTr58+ZOW0KBB8K8VRrZUYVdQoQFZAq2EnTpvlv+U4wS2DfghRVZzOc/2Ow2r8y1mCgmUmxlUyqgI4nOesKGCK8Iq1XmG5N+3QAX5+5aBY2sOGWvSHztAdSdcrzMPRAY2g7fZBKvGWXQaFpzdzz4PcGVGXIzI8MVp3gXGfLOSggYM8CXJa+bw58l189XDu7INWcONigloGqpI0KsLTgG7RQ0u8BPIQ1RfrmmFM4AU6FNbM4G8sRc5tBlxwWVHLxPZOr9lNArLKKul8xZOZtrqlj4+droPOmY5Y40rQ1A0zIRJhSy1DA34gHCaPKNofBKWwMGHcAVLE3uAZSYlkeiolvNxvC8cOPP6Hvv/uMnn3wEZVI361qnufYbznLJ3S2XNH58pRSpKtWOCrZ/lBXQaBEbVSbsC0rYMcMqKJwEB/kQFuBVN+kpgoBJ9iKLKX54oRWqyWdXZzT06dP6cnTp5zqi9ReDMput6f9vqD1dkvr7Y5u1recsnuF4/qaXt7c0G4HBnVPZQXoC/2q3drBGSGYewDuCAyNUga/M4BUpBVPJjTFeupYVA9QOaDLuqCZFUjhRXox1g8ujCRscclscUPbqqBtWTCDC6AKxrcUkPpzA/g02IVjBiYAjBKh9aDVojxuwruwmbl4nvmw/XIuIj20h7DvrOnfx2NEhyi773/2d3h5xqgLUsVOHYW5ga/vHUYWRfebOyHEUD8OoHUXqYfexsG174Dl0q6OUfY/l7XW9zVMLvSOrjr2ehovnj2wL+IKwWrP2RYrH0joTvHc+eXd7KJE+n1zDBj3AwDd9kjrPecauPshYRe0K+iLF/DhuAwFUwY+G+rwXRr4UIZ1+Lz+TBhmff2epW769FBbO4GCe/rXB1AP6YsFjt3a1rMHPLo6JC5bw4CqNRi6bsNmuhwwWJ0+DExQdw8bmD4IZpPYnxjD+8VcDmvItA4Zhd5nCm96QyCz1puLI0GzgXTfDkj2YcUOWHY4ImirT8v1s75rM7uO17EJ3Qep4az0W0mUYQlAsYyFT/eF/5FSS3ma0CzPaDpO6amm+0rK7wU9ujinxXJBAKqT6ZTGkwkzMLYACzOpKcaBte3vcZd5Yd6svjoWVZk3TZWVFF+f8iuIqZfuq6moDvjwQ8w9SEW7ZB+jgFRmEII0X7cnVRlfB2JsHjrTFyhuCGR4GdN2G8uiSC7psMMAqGJfmTlrWklb0zTfUpnUuiipLoRx432p2IfKeBfOCn6rjJXbt+uBqqXegUEFKwaQykxZAFY5hoAWswMMp04AKrOpeK3lEOpOgJMxqB2gJGhQ93cGIFXBVpgWLOfZ/lZd68L10PakutRCGTMDlbLXVv62dF9JEZZURIDUUZbyYamsPsgYrtcYf7/Pj+eLslQuqO30UyC6A6fGEfAYY89wRS3Ss4s97W/XtF/f0ub2lgHq5vqatrc3fID9AQvU1jUlOu58Xweawn3WehPVvZDldVbJtrIF4Ew9DPUhfGDBuS1twgGlLBvTGPvKJ1PeX26gwtKs+fmKYWDXBRI862bAkIfPbavzrGU36O02YHlWkwG2D7Dwe7fX3GedWWq/C70FwQTBgIdMqeisD4D5lGBVNt3n69odOJ4OCKv17q7JorPCIWiGAz5Re8IANSHaFQXdrG/oZr0WcIkslTSlyQRs2ZRWixWdLpbMpGXKlHEgC0hKG8WMqWZLyBwV28LBHmVYQ5LF1FXghdo+Zc0FK1jAxuZoEIAPPEqWZ7DzXIInFQcMJO3enASz3WyMdLeEpP/a1gKbq7AvAG4MdnX8eJ9o2zLge359TVc3twwCd3sEcYhGrYD2iaW6ti2lDQJ8Oh81sIX5bUw5WFT8fod0e2YabT8q8bgIaJP9p0gbSvKUTlZLOlku6fTslM7Ozmh1uqKTxYLXOLZ3TcvA8+ZmTddgTfW42WxovcWxpW2xow0CVGBIuX6AygRrKdjyUcbjvsA2mRmAr7Km2GuayfxjOzZKqOGgZDdYy/6WAlT0C4BfWOGS9kjn5fe1MqgV7aqCdgxMK2GwbV/0r7z5ZscVYuGZEVLHxCu8s8weCWhRGlMSM2ChY2KbgVkPjeHhfQnDsNPUKDz/Plhz4Pz2eEmdpi766dvh7yZ9MMgyfMfwPvbertVZBO9r8Kf8/hDTDwGww4v3232MaevvlZMxCFJ9h0CqxiscBhhg8YbYnU8pgiN7S+VqhwBai2Z0wFOoYfq7AZA6VIRpqM3St2FdHgJhDwFm4X2GAOtDr3F4XnefY3+OufNtUemwsnfrlX17V9t+FD1wtilgEdRlDECqZyE8cNUodR9D4se2dy8AYbb/zvVHbQLPNNPtABh7qRzSt0P9HbQhA+rzMFn5+e+i+wNKeoxJDRkBtt09ZTsGUkOGqX+77npxPNwyBFLtWq44VsCw+FQ9gcTM7CFSjkPTfidZStNcQepj7Eu9oMcXAlKXAKnLBU1nUwGqDFLBzmRSiAiMarCdRMZbQwMayvXBrGDOq/PlUnx5gZVFX5gFsE9iIsRPtOIn3jZx8I+dRrATwpLaPlnbm8oARjZPCVgdpZLKqoyRq/ujTF/npqH9s7C0MRGalicoUhxZMKaSzax7pXVfKn+uQQL0EUAVKWwGVivsUd0VVO1LZlVr7E2VDEi9nvqqBlIDICzEcMvpmWAzGKiOhTEzRpWLDKm95X1u7Pwg1VfSfsuqYWYjBKmyX5Xz8fj6fqORsZJqRRS4YrTEabbvld2WSlSabmm/sZRwv1/VwKjfDxcAVEsLNtDKAFX2lQGkSmq3OedqFNQvsaCyAXUOL4RMqtsTL3tOmXBnJkxnFV6tOBKKomx3VG+3dHt1Reurl45F3dzcUKWFkwjglPVB97FqkIGBh+nykYU8tC19WxYsL1LdkwdH0nM5sGDBAsU2AkynNJvNee8d9pdzIRxO+/RztB94s9XdwmnOZ+sHAHuMtFtXtG8dwB0Gmjq/82CN7xMEs+xvsQcCIpwu6friyJ6AxXep1EG9j+E+BnYlaF8Y7BBgpBkSmAVgyLKUGS2Aoav1Lf3www/pg48/YqCAfYEAqNgicbY6pS88eYO+8PQpp3WmaD7mHZj4AmBQi0VpJoOleiMNP9QDR04FOmMp3UmSUTLKtASPjECY6eAzHsKwhiB154Op3HmPtYJUK5smwQUEuADKSi4aJD57wwEjAHK8ynAkVFUllVXB2woQAANowroBPYQdBmCFjJBCu9lsuXgcgzJkdUAuZUUZYa9mwoWDJE1atwPYY1YA1qpK0nC3WwGpEC1axanYCQM3MIuofosMoMlsTk+ePqHHT5/S5eUFXVxecJEkiUglzPTerjf08vqaPn7+gj558YI+vrqiT1AEbbsRthLgWwsVye59Sa5GsBc1HmbZlObZhM5OVvTo/JwenZ3xHtfVYkF5PuYUb0geDDBShAHUcbCswD5rFgFMEvoEfQJA3dUVbauSWdNNuadNWdC62NMGwTKwpxwUwDYeXeOxw/UhIFUmU2DojIEQyOfTOfik7sZ3MxJhpF1spjgYQ659/7P7HPIhgGpGJrSfQ4WBfGRczhQzM+xYDTmX7voSpjoCVY5Y8Vf9WAXTbd39IPWYs9uXqzlS1iz8TnybB4DUnoN735i9atf75w+CPwtMhApklR0/R5DqjeRhrw5k/EAmtau3w9K6T8bHmFSZGz0t6jDq4YQPU4cP23Ew916RSX0VPXhlkNrr50EAQxcjGPawH+LreSUathsH208VhXSt16FzNvz9sW359wPVzwakyixXxyl0IIzoCkD8Q4JxXnz3g1RbD8z+OvvTyVf1nrbbZ8eFk4ICSqOEAeo0z+jy/JQeXZzR44tzZlIBVFenUul3xiBVmFQUXWGgGlT7NRcoxHrOuXXBrMDJNMdIHUCu7OlYVF/l15gEAxbiOAdpvgZSmdFVsOL2pmpxJy705AsmeZAK/8Tvt3MpIEPLQwBSRdVl/6yG9nUfqlaEN/ZD96My0HagXEBog+g3F90pZG/qFkC1lL2rAKmc5iusn2NOlOJ0zjyvNbLe8B4xTbmzfYfYO5blKgNdpQ0oNcqmClBFGrCkmCLiIunFsl9VYZUSOT7gLnZSi/JYMjeCI6YArlKwpaCbL9QrcsTZ1laQRqv5Grt6wKZ64Mrpvua8MnBQFlYZIGHJwqjYQFU4lR0HVRQc4a0UFzMWq+Gx4vHa7ahYr5lF5SJJzJ7e0n6z5iq+zLRirypArab5WhaADJ0llw74PCFDac5jYE/tI0u9Zp+Rx8AXurKCYlKxd0STyYymqFA6m9N8NqPpbKaZK5ZKG7CYPDU7Dqv6pR70O2dPhzIEoWZ/wqnTB9wGikLA6IGSBjIcWBSv0hhXlp9tgO00SS1hAHytOnLok8l9NDUmWDhk2C0AJkwtX1F9U3nRuY7AHrP3GadaFm1DL66v6Z33n9GzDz+gEsCibTiQh2JzZ6sVfemnvkhf+ukvMvAiVPBGtgTP/8qxpJYqH1bedpR1sFUiXPcNyzNI5YJ5mrXAINUXC3NFxWz6dYio0H5J0Tc7bBw5/dz2mQKo4hwOWoEClXvh1ewz7AkDWbChXH081QJEY14rsV8SKalgLPe7vTB/ZteUWZRCQpICaxWQHROvTDaCbdfYJ7q+lT2gaIMCVLxaAaXJbEar01Ou1rtYLWm5XNF4iv3YOY8xV+gtC2FOb275Fdfla2+3fDBAraUokeYEyB7TFNtkJrSczWgxndFiIsdyOqfVfE6L6ZwmAMjj3BUxA5gE0yypygCYqBGA7RcCVPmAbpUlbfd72gKMIqW3Qhsq2jW617YCiyrglB85QyCMJbUYjO3DQapNZnP8RPt9VNJFZb1/p3ElVaU+tFKl6nFQrwpQj4GXIQPT55Ccc9QxoMN7Uu8EqIFVGwTdPQM95JjfBzicUdVr+fPvBqlDTu5Rdq/nnEs7FbYH7OiQsy+8+HD58/uAiGOiHyAnsbkycmE/PDPu2Qo9SXT0cwap9/Wx316nMneAOu8Y33/1Y8z44S+DvE/nax3K0xxWF720ta53wQ64ewAAv0sf7wNkrw5Su1D8GEjts4dD5x2wsp+CSR3qnxvjIcMxMOyH1/jRQKo4jP7m9+1JFYvwsGBcvzL7oa3WcKDtHrE1JFhr5H66dmjjrMe8+gRsKlLQpuOMQerZakHnqwVdnp9JEaWLCzo7P6XzM4DUGTMEAlJTGnE6ac6FlAAArd3iIAV2xpz//n5OB/Ak3cn2pLpKv7ChQXVfduRcZWgBR8KWSlovF3lxBZKkuIYwp55lw3srNMJ4Shkz207TwfdD5sMcaJe+qPvQLNWX9Vvtgq4LjqjTZQEpoHxgL9UejEpJ2Jsq+1P3DqS6Pam4jmNODRMbgLJHQIBJ1X1i4X7UXAoocXqsuB6yOqGoB4NQY1OR+qv7IBUMcMEmFziQx9/IGHfTfcElMOjn7DD53lhqK3DiAZUaRCvA44psWSVg3a9qj7rQSqoYV0lr9unArhgS9v1hvyV0kqsEC+A1Z1LmaZCBpsWUJJ3YESmyZqtOSoquVmMBmMdjMHY7BqObqxsGp2BO7REzdbGnpiysTgynckoan+m27i+zbBbnI3hvQQXc2XPs1jt9IynYASngHnHiH8OBTAF5fEwu++w45XCmbNbYAxErcMWqFKQf32U/e77OfSA1tJP+HpYmrxPCbCm3Q1MfA5bPxQqUdRRzZ4g+IHecL+23iwgL2kutdv0LgousuxZ0CiaKRJdUL5BV0LLdA1DdVTVtq4o+evmC/ve9d+kH7z+jEixZ21I+zmk+ndL56pTe/NKX6c2f+TJlUCfM76JisIpq3qEauHHVqa08h99SZf3m9njCOQSpYtECkOoe/eS3mPh1wFYJraqMR1wBhPFr43YnIpgFYCrpu7z7VmvuNFxZm20JUp8VLNl2DaSRT/MpTfIJ78dFpgeugUq4+2IvBeTKQtNlxb+S4n6ohyYgVR7VI+3kbQp1zQFSFD4CKH1xfUUvr6+owZzPM97SwYWFOHYjmTWnp6f0xhtv0ONHjyXVNsv4UTZoB4ofYZ8p9psi2AAW9UZZU2Zim4bBKQIPhe53Ne1AoaeTyZTOTpb09EKqEq/mJwxO5/mEJqjiizVJ1z+WTw2AChYYILVk0AvGFCm8aBMDVn6MTclFmZjd3W2UPd1zO+SQR+ygeJLpN6q6T7OcpnlOJ9P5EcpwaFGLn0UJRAlECUQJRAlECUQJRAlECUQJRAlECUQJfM4S+D8Sw9TRoz2+3w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0840" name="AutoShape 8" descr="data:image/png;base64,iVBORw0KGgoAAAANSUhEUgAAA6kAAAIPCAYAAACR7Zj0AAAAAXNSR0IArs4c6QAAIABJREFUeF7snQmcZUdV/89973X3zCQhCWSFLISAkkDihmRB/irIDqISkCQsCkRRWVRARHFDZFHccEVc2FEhEEQMCAokTPaVsMgmIBAgIUCALNP93r3/z/dUnbp1b9/73uuZns5k+hS89PTru1T9qurU+Z1z6lTxkMOPrgoRKQr+a0W/yX7nt0Kvya/jOy1V8379Pvxfn9N8UrhFv6vi3/WXeHXXxXnNqEOjZt2/6KPbLWjc2GpfqkMl+j8eUIgATv3Gul2rnl8Uek8l/Ax/5WdVFdrMhBvXWdNj/fQ6AzIBx7usHyopCn14o4Rf676q+0Z7q3G51ivdbf8yzJv92gdvo+/BJqvPQAoZaH0ZDPXoCdiF76zn7Z/pZ8TeWsJ7wrPqO6x7BiIyGAyEn2FMKtD6sXFsPweD8HYdt9ynkBbh3lhH3sNnWIgM9Se/82+R0WAoo2Igo2H4LCyMZMvSkmxd2iJbty7Jtm383CJbtizpR68bDWU4CM8ZDsI79b1VJQOtY6X/jgNEtFvLSqqyrH9OSqkmpZT6mejPSfqd76r4N+7jIzIp43f6s9Lf+b4M0KS+Cv+28Vn3ROjbQse7jqpsTloXNnrQhqddm/W59X8QLPUwLgYRd/plOBD6Zzgaymg4CrgN+fewKWd0DlVSlqV+8ilQ8n2YXXGqhJcVoaMj+AMpBnzC93yiwIvtzOROHB82qxi3NjPDpKUuZZzX/Iz/rq+qp06UlTa+qMNA2zwI7aMuVlerf3xxgD60Ke8HmxLteahSx+ZQu//0GfGddEA+OfP3pn9HhJFTrT5VCIA1l+pFlcnIeIP1exUlZ5rYUQzEhthYM8GmWDeFAhMnE0dBlqgks/mehGmUj2Wpf1tZHst4eUVWVuwzieOCsTCSgnE2GEpVDPSJMmBwDvR3ld1Rjlv/2/wITelYg6xNUe4zNhmdJfORccJ85Dt+17FcSTWx38NcDX8LH+b7hHkc5/0k3qPPZdxX8RlR/KVVSscN/T1QuVav23HuZeNKq4yM0vETx1CcA2mMprVcJVfApgwiHaiRL6HOWVt1/aw/ep3JIv1p8sfkUlybWCsrahPvzZ4TdA+6KMhr+117y343WR+EfpL7Wmd9ZVjX9d9RDmr/thdz1rY4xur+j/0eF4/Q3fV4rXr1kmy10+fmq198d5znacmL0yhVK6tfbEZriW6v7PqiOI7rS5v3xpbluoo2yfQY6z+RUudCeCaX1ytzcz43FIJMg2zqlqEPVsurKMNtbmXyzPTJILBb61P8vW5b1N1aUqMFWFp/bWwEWdue16vnuXV7el6m59a9a3XQxT2s9zrB48+S78KkKNLk4N8TFvI4WSbhb+gNZdAZwnP4SY8EnSJhYmvKoJDR4khGiwvhs8TPkRSjgQwW+AxlMAq/o+RUpgypFDCdtakzBMxNR4w/42KufduS53GpjDIgPFPlncqEqO/wjygLGn/TRSFep7IGWWfdFeVP1HmDboPsqGVNHMJJPqgObxq36fK2HqncM3kS9YR83R4MZMiaPQo/h8Mi6Ckj9EF+DvX3wbDQv6kMHZj+GydK0n/qtTDnArUu0NQNUBqbstv0AcM/LcRRn4mKGLqPrVD5RLUBm8u6OJ6sXwypKNkitbD3mg4VcFIF2fQsm4MmY21SRVmSBFH2viBM4pzTR2VCMMrvUIFKioccdlTVJp/ZyK/nYhyIbZJa1JpG/7UtwRaHfKaPmKLYhepq8dIUep3iZ+aXXc/gOyOLppAZFnb9tHfrpOkhqdrmbDI3xkrsxeZaWWv3SlBjMYJRNzAOykb/pFlYE5KMpLafYYpzo445A83qnrc/PQdBGpWiREp6lLl0f2D0QcbGxaHxs2E0ifNBiWampNiClkhqEDphjBeBEERsE7lNf4/KdlR+wpwLBFaJpQSSOoSkIviHA1lcGMnS4pIS1W1blmTb1i2ybeuSbN0CUV2UhdFQPwg01oBQV7AJWpIuTEZUdZHhE4waRlJNm+P3RFLHkaRC0iCo+rco+CdRSZxUMi6DYmuKblwHo2JWL96h30zVDkqtEtSwPKQ+SYtPx1gIi1O8q6Vk1eM8PC2tY3Y92AwQ7kEwhwUAzAJRNXmk87Fh8IkLQHx31Jsa9dV3R8uAtsusBEpQg5KTeE02ruOq3xiPQdZGYRqFaq58K0mNC6TRZ1u0A+en/yNZgKRGsqzGk6hwN67PpFZSmloisS2HwmvCuE9zKbHZqKyrghGISzC89clbkzNRi0wKYZxFETt+05llCkAkwokAR3mVyJyR/1ZbwtJRv7PSCREV0db8r6GpWYbqA7VGFBTBwJpkZXlFxstjJanLy8v6E1JKH4iS1AURJamRfBVD/Z2OMYNeIIRlUsJUpkC845pnYzON90jilZ5GkhbIpRk0jIiG+avEdUJ9a/JUk9RKxsx7PjqvSzXIBIJaG27CDGz2vfW11teMy2YgMmVcfw/ElJ/IqTDvMtnZGieZbS3Tt5E36NbWTowWUaYl45IEeRW7rlY6Q68qAVKFNJChmqTWBrVah6mN5TbV22O/PUeaczbIvjDsavnSWPtMrY1GqGAEMqMSssvwjvWP8qgpWWzExgEdFf2gd9UTgbqZomrP7Vrrczk4U7mJsr2hy7RkeJJtiZjEq5NR0wwF1ic1Ua21i6Zzoq1X5MacNEfi2M3xznhOQ4415Jm+NFubIgj5c/M29WHUvt7uyfWG/N6GjcxEU1NRazhuAgYBOzOo5QRTJ045kQIyOoGUhk8grbqYJ/KqZDSS04ES29h+I6y5dSU6VFBcFpYWZbS4KAtLC7KwZVGJKkbhQFSHMlwYSbGA7KukVDlga4MZKIJOYc4T5EuYa2Eti6b22tg6CATX1sB0n833aHgzI13N2WsjHe8zWRC4TtAdrB61nKj1Yv276U/ZuFLjajJkFZgKdUbbd2GhrHWJZPSKBmT7nfkYPpGsDgYyWoCYBmeEEVacEqrLDCuRQWbwCyIm+Zoa7w+DOxlO1fEyQPcJhrhwXy7rzNGSGeSTwT0YihNpzAwKU2VFFMgmHxvzp6UnBBkVdJjkxWmTVGNP1hfRiBBseWbkUmts3gWZfthFVEWKhx5+dBDXq5SCXBSFpq4COb48tze1n6O/r7K+RSHfEjSr67Aa4nmumSWguv6ePzf5T5JSVluLwlrTTaaDPhsX6GS9jZbb7J64PjYMuJnPxlCplaM42FcT1PiHVV5u67ts4YkiMzw8l7JND3kDh2xhW9X3sZZWp0DwbHLF8dLhcajHiin/pkg3yWo+Jm0BiXO3nrymLEc1Lem32XgO3oQAZSCNuR5cK2XBixqUb1N+IKh8D0kdDgayOISkLupnn61b9ANR3Ro9qUpSo8UteFONI9UWULO2hjU3DjBdEIK3pUlSJ4GQjiNhzbyl6mlV4S+q6AYDLAqtkdTwqGTAjVbMpuMgJ6r1AhVNXIpzaz0OciATvrVCaEI/XaGLoPUjsi0Oj/BTBV5YANSjykIQSUQgcSyc9UwNC1d8RrMTM4tfAFzrZD9pQxL6wXOUaFHLsmqew0yFNINfNC3H2ZMWxEgWIrlvKMfZIqPtMZKqwr72apnHpy1WEs/MMMjnZv2u2ggQPA5xTBvYaaELikjSj5PXILkCarlgX9nEib2e+jNZaqN8yXHU96pa0xgrtujmsreXpJq865Gz5kkNJDULFTCrzKRUL+pYCaqR1HEYF4yrnKRKIaWOFxQE86yGMaKeelMMg9UhGpZM+DVXEpPr6miMXn6dv+ZxVxtViHhQD4ES1WB4qp0s4Z0aDWGfOK8bBNUIdJTrTaIWPOcolbWiY+QzjhedH1VwIOt0qUlqmH/mObE2ZrMiOoWCPp15f5WMR7+Fcu+mEqryKK6LSqyjnTL30tUkNUz4AH/t5a29qHWkQa7M5etGY6wl+WcexGYkkF2bE7sG2chIanhffE5OPvXlta/UVsHaeBMx7DLsaz/Uxob2Wr9WkmouxxSj1SKp+fPbSmo9pVS1j4aDwIKCFzSuqc3hv+o3s0G1dYq2cSc3QLTX/fR7RlK7rpkHn4bumKLX4oBMBp0o4+N6Y21oz4JcA6wlXdTiYhSFGiDy6Cn1iKpFR72m6ilVkho8qnyqKhBV9apGw/YqT6pGY7XMykZSBpII6mgJorqkZBWreYOkjgbqRVWSquQsM1QHu1mcyzUpMgeBGcYCcQlrW4gcCUZu8z8EY1pTRoQoDIscCe9AzoWopNozqvBbHbK6hKUhCK1AjLPrGqS99jgGmWQGuUwBzDhNkJehLcHmZAS1JqkY0BcWIKiQ1kBW8aqqHhNJKp7UGIxTk684t80AGLWiTE8xA3YryioOsly+Jcd31HFUhUzG3UzvUTfLjGIdlUW9BNxzI3Xd/6tIqukHKrds7NdjwCIvtBZtg3Icw5makiky1keRTxhJbTbHpmBzoVpFQKOykhSSXqWipibpGY3Irlo4T4N1rQS16/ppzwhKuU0ys+rHupm1t4Of2jOD8az2SNmCbOKk3bbcE5SEbIdS2kUU6meZJyw3NISBZQt8CtNKvuvmAp0rJLPw6SOxafJkIYTtsDgT5jakzXhhi54q2BnBzCdnmg+x4SqToyps10Ue1AhsDkpNIKj0TOArNXEN3q5gJdRQ3wZJtdDf8LeF4VC2LCzK0sKC7LNti+yzbWvwpm7ZIluXllRoKUlV0hXDffWd0aoaraspXDJ8HT0pRlADs1QvavROQFKTBzV6UU3JVSWRdU29FuGneVOD4hvJZ05SW0pSvkCZBTPo5B2DPfvarkmXWchgPtA1kjII/AbJir+HhSH8HaNACodNCnZYlszDFghosDaGf68mpeE7u49rLCQ1OlEC32g8V72LtijEkGwjxhYS2NTzajlh5MQeEMhQHHcxxLheAKPgjWtITjZXK9gWxhvV3UyJTUpTRnhDeJApkXUdQl2iBTTHMs6Duv7R4hkVQp2nkZzVoiNYCuoQvCidcvxa48ag1vvSL9H62/KkhpDfXJGoQ9Bjj0WjZx0Gl2I4owKI4gdB1XDf5WUlqnhS44YA9aQOBiP9CUHVEF/1ogZPaoxmzUhqth6aQyfO3WQ8MYofvcs8A/u9eWNDuK+F9odoiBDSX4fsq9egYWQKYfs6p2PYW05Ugye/HhsNeRn7XJWtlhdQp40pThZsYGQ1N6Bksjy+Rfu+Nn5ZaHL8aSQ1KpUWCqx1jtsPlISaMVfXqDqM1MiRKUoBWxtftWEnD/etFcJavrTXsJrAhE6qPcJmxK1X2ETqTLPKIkuCUl6LxWRkSfMyamMN+RcMI4253Rl9Zl6XbpnbRcK6jdZRD7Cw9djYNim1Krafa4Q1EdUWSY0SorFO9+psLR2vfnZtvAy41H2bE/Uk45I8aGpCud7ShU+n/hcfmq6PY0xJSjT25yHgSjRtjrUUsVTX1O3maogh/pknVMlqjHnn5yB6TfGoWshv+MliDkGNFuYybhNqhPuaLzMIoyAzgyeNdREvKqG+eFQhqZBVWahJ6mA0lGI0lGooGrYZImyMpOYkMzoQLATWtnTZVpDMAKqyLgun17mfIj6a0V3BcB7DfTMjV5ALzXDtIDtCByTyFCODAkmtw9Yb3aNjJm9TJKlm4G7ITfMmm3EuGu4wLDMudLtX8JyGLV2BnGoEmJJUlg+uC69UopqiUmK/RD1I9fKooaohPm37GQajom0HijqKredU13TZsIQG3QeCGohqnPdJzwqEd9rctHWzbaRK99j9cf7VJNXCDROLjiS19oCrHmnBkqbnRqNyMCyHSdNQL2pBkOkARe1JbTamXpRz4dpFUsPuwC5PbP3EmhTUoOm/kn4zm6Q2FNx+6LOXru6gWSR3NUmNCmWmxeUKXUOIantqb1TtGQ3fZc1NdYyctp6AJkCTvlwrzv1E1RbnXAEM/dFYmLKwsNXw9S/w+bX5omDf2zsaJFUHRE0GE05hpISIJ/NQmDWrQU7jdVm4Q0u2pKjAFM5mZNP4RxR2RlDT3tD4dyPGpngwjsN+1JrAWghw8LIOZGEwVIK6tDCSfbZuDSR1CySVkN8lGREOkjypddh+2PUWiSqkNYUpxzkQw32D+TKE+wThbCG/OUmNimzyxmSWysRza29qw9FkRpRVgyn0v1kuYzd1C7nMyxZkV+6abnK/KBgSSW3Pl2RciApzsNS2rYlGiCI5TdbbSFCTJbjeIxFIYs6m8zDSQIJyj2K6NiOpcVImz0/TAx1mc5rX9RawRMKMQOcEPZGI5FWO8iXNl8Y/bHCkEV2vGbW8TEK+FRpURzX04JK6LTwr7UVO/RmVMwuHTZ1nXlKTrzWJMOJfE9EkJeKfmnK+9qRGsmCxdbHvTNbmOn0yGuuCZ/u9zJtaeybGy8syiV7U5R2E+47rRbNgP2ogqRDU5ElNe1TDPrzgHQjeJB1QNox0okS5HhWr5BXk+qK28FuIrioCkYSGf0eCGiMiQrRfDLGzvVopsKImq6rbZZ6a2rASjRMNzzmKdz6fzGBkezuDUqVjNBHXzMvfWCiSZacV6msENduXGkMFU3iv/a7svyapOg9zR3gHgbR51iYySQlseSCba42tu0EpCnpRvefSFKmgGkcCa50cVikTYbWXM5LUMDbDfQ3dJI8P1bUkMjCbV9lkSxpKU93qlLtdJLOfpOZMOm9bLreMoNdzNCir9RaHZEywPamx7rZ2rtYj6m9S26LnNdcXWNdy41wu1xok1daXKBbDWE9mmWSQ02+7lKzaOmZLWqyGjYd6XAT9JUbvmL5mHrhMxDXGl60XaT21MN8Q3k8EhYXrFjFKSmWWktQyhPxGD6r9O6z/kFS1PKs+oLksMpIKBsnvGTFRkhK3kwzjftQFyCp6yeKChvfiSeVn2Jc6DHtSI0kNUTYWph+JVMQvrdNxfc4NvPY3JYwxeiTIKDOc5/IheFCxAlouDQvnDXv32wQ1enNTxIXOtkgA4x7aesdp7keNlqQw94yEBULYNL4no25j/cwMYjECCoJKpFzQ7yCqgbwO+ame1EBSE1E1kpoZAxNWNi6N/EdPtm5Hyby5Oux1wYttNoNO+EPUY1hvKvWKmyE6vMdcNlNmaeyoIPts7AbMG1wpYhbw0yQGzf2ocQKHOVhHvySjYyKpMQIg6f62fzdrWIOoRiPJQw+/q9WxszVdxKS2IEWlMvPQdT0kWPgzb6otADtBUgNeLQKahW6YlaGth88iqO16ryaj9YasuDSluZo8PapNBW+shSGE59YhwPl7+khquiZfxUwRbrpz0mTMFcPQ1iZGme2t1VQjt7YSxBp3WGGmYdhMpmKOL1NK62eHUL3mYpYTRpt/4WftgevyyvL0sLiE8WV7SqPaHSdbljAp7TuNHifzFMSkSZb8yeQYv4eESuyXDHsmdV/qaCHuR90aQn41mdKSek9HbKKPntSwv7xeUGz3mNVbUTClwBIoxJmtYYCRqGo4YNpragmWQkhg8KTGnym0Ju7lWJU4qUjhv81BUBOOMLzCYtAcQnH+5jqXGSIyUpiGTXZ7Ch/MNGqTCabD2bzO+7ImdbVX0MKLdN8GC6wlRIpWyTbhzM3gaVrYfotkfazHfD00TYlrK3Ph2vhtND3U0w38jKDa+K29w01L7arQXHuMVjQSpOhYzPsrt67WyrphFK2/qU/y+tie1EA07RKVT7m4yAwRphTU768VBcMgjZc4zeOsbwwho3rhy0jOG0pntlUv2w8TuWFLJNpi10NSxxP1okJS1ZO6I3hTk1U+85xW7Key34d1IiUQCjkGgsJmcjyELUXlNi6+piAnT4LKfwtHs35sk9S2sSn+PdqpgqMhLPhh26rNcdsrFv29ccK1548qrNHjoP+KClq9zyp4BcMWI+Rs7tHqMjrXGJgnNU+YFLYZ2J74KLsi6QyKaPRgxpC+sE5GSR0XwkboXlrnTMPJogSSQpmclA3SY4w0SbUo00LoqpHVGJ6Y/tb02tZe/xqLYPyqrf+rdYSoVDYMrtk+h8Sv0gxJ4zqqd7VukxO0eFU3UbU/ZmtqFrWSGx7t9bWMt3U5VyzbfVWP/7B3eHXd89W9pVys0gwTYbBxa0Qv/axlfSPyoiUrTD+w9aZJUm2taumJalcwX3nT62P6g2mptcJdW07SDMjEgV6vBNK8gDGGQsNXo3yKYb6JqEaSqgQ1hv4Gshr2q+o+eEuulBHUsCc1JlOKeTOStT7zpEFKA1FlP2rck0qCHyWq8Sf/JrMjxDWGB6StairiQ4RJGPO1ftVct2vnhuq8FkERgsNCAriYUM1+wr0tSZx5VFMOjU5Par3TJvRJi6TGiMG2vm95F4yk6rg0A3drWDSJahjNYe02HXQQCKrlG8kSKQ1GQd8LJDUS1Zj/Qp/bQVIDttYOexfbTYIn1SJFTNaYIyBwG3MEhH9YuG8nSW20M/6SA2XCsBXu257DNsbSWMgTU2YKewr4juMgcta4iAbBW4ephxUg3Z7IaU3ATZcrHnr4MVWfRa4WBM1eXStJtSyD9ryg5dVkpWE9W4VQrUCaMOyy5CXPnLH63ObWQbh6XrPq6+RhsHDfaLkJAyaTsKpXBiFuC05Y/7JsvrmAND+JjZ02+cxrYtqkWe3bfzMVKgn+1VaULpLaTTrjIrQGkhpaXRsh0qLVCt/V71vtTMpVY2GvLVmJqMR3WNMN6TZJ5Xv1IkVvg0EXPAXBW5oWpKz7jKDGuACdH+ZJ1Qy/6iUdyuJopJ9tW4MXlaRJSlIXFzOSKkFwaQirhRjXapkaomwO6FSwjH5h05YupPZpZwHNiWsiqIQGm0fV8i+ERcOsk6ZgNKxbrdGeh33kRo+EeaZYJOFrwj8tZjVhq4Vrna25lh31/LHEYOn6vI9SNtxojIh7YNokNSX/CgMq85TmgrA2sFp4bwjPMcUrCn6bytl87ZKRSelLBqSgqDRJKotOFtaThQHlBsB8uvF9Y9tB1k8Jq9YiZwswPzVsOiOpFhJtCRmwvObzLoi2toxPjLme2VlCpHB9Mziya5yk69SEXkd96GLb3jaTyVOTux2RkVGGmHfBsmZGdjcOiUgCSV2WFQgqntQdK3VWXWR0NHnbTxmOwneaBCTEPgQaWJOpoBUk5moMNs1V87xGZ0G8N2AUiFqd5VeNU3Fuh0y/MVtvTubiGpFIqkVXJNPI6oRZSV5Ga3oeaQK8tgdcFaoektpYp7OxVyc4ikpoTOIWMoubQmrbFOpESUaULNQ3S0cZVYEw9oK8qr1iRhRCWFht4KkV1Zyk5sIskAYb1TZ3g4ofx238ex5eaGGeuT5iRqBEznTiBA9Ae2yG4duVxCwM9LaOYjirvhC9djn2XetzakvmOVxttw776PJrLZanrx6Na82jmsIsa1bWp6aYDtCnV1lb2iQ1tNdkdL0gB4NiTYK6nmt6baNNWcd06jexATmppd8tp4bK3nRNkC0q05OBod6CkcZJMlrZ9SFUN5DUuLZDNnUi157UtPc0S5aUYuktUVK2r9XSautJATlJtWiCiBcEdbg4UqKKN3W4tBAy+poXNZLV4F0l5jd65cyZolwwCIemPGkSq3ysWr+q7DNPqu6lj1nKbV+9bm+wXBnxBIIs86/lALD+Nn0l6NLB1BnqFPIrmAnL9Ow0TmJYbRDZcXxleSrqtap7zibjL+spWX1juG/I7GvhvlHHU3Iasv+msF8jqK0kiUb00jaleFqFZmPXvAg5xjnFML08E2xRz+n2pJo3IbW0aUkPzbYNvTGSpPam5vMtJW7VBaQ2WtTbcjJdIIX5xn6OHWSG3XC6hWEeZXSc63XcvxHVODQfcljwpE4TLu3Jzu8nnHJStNS26UnzSavIS236ysZTPzGqB1OtRNUegP56p8HbIjfT2jr9b+H9mR2uNms0CF1dz9gXmUqRWWvjy3ShSwtmXYNGpzT1xzbA9e+pHk3U4xRtKqJRWY5zv7PpXf3euVh0WFfDotVlkW9ioMp0m6BmXrxk5QpX5T4Ns8PXe0zjN5FzhN8sKUh8h1rHCILLBlEgtnFRtHrbntd4LI0mUYKkxmNSlpbYm7ooi4sLsjTCu8o+N/ajhvA5DR22MLo4ckzlNROCCd58T13KVmowWRiGHd1gYYMx+UC+j03HfL0mxsQlYdGI4iB6bs2b0OzNoKTVQjAfdoZ8ELLZ0Le+yklqi/IkBcYUj3y8mF4S+8rGQho7uXJqSosJyhhjHiyWdYgbv9cKZKZUaFp3c7/b4LCFoLa+53vF2wg1ZUBmgMqlg4X5RS+V7nZKyROiFzHbP5oJwtb0akqbOETryxPm1q6wgOTJZfTitEc3G9y1jWD1lLaoF/PmZPKtLYrCaEl0vTVL40uSSTViHsdQU2yaxMgqloVR15Ws35UfyaB1qM9EkXJ5LJPxikxW4lE0Y5KQcZxTUHSUppsrMXlSUXyGQV5n4VJhLckqkzU3NC18MYlZPYMHNkTT1LI9JmFKqW0zz2J2PI0Fmtg0NO9iI7NvLk9ShJLtlwyy35QhI6k2ryyqIXlOVR7GexP0XSpBXP8izLQ5GcayIybIQqxe4LiRLNODooPTcMzWSTMAZ/xfEUzVyOZwlDfZUtcyr9QjJXDGui25TmBXdSs/tiYZUWo9s+ZsWVBQXGUTz0or4Or5lX0TDFKZVy+flx2GYmtPThbzfyc7T1odbYZ2J8FrVC6Rs6S7hj+bftLSUxrvbcv8Hp2ofmAuSZp775MHxdaJLv0n4Zy1QOsX+653VDQdJHZ3+y7zCgW8m/ItU0/CWxI+0WAWLFDhD/EYGUttnfalZuG8dtRM8MhGQ7XFcEQvbTDu13VJbohsmCWCE49zg5hqNt/RQgj15TMMob717/akYEhJezyjfNR8EapE2UkJFgjTIkGRzCd5ZdEfGN/invqw395ycNgYCzpH2nfami3JFpMH4EU9IO+VYCfIBkrnmInZdOM7GvqN6SbZl0FHjLpcIqGRjKqul4fwqBKeAAAgAElEQVT6xqi/lH8j6BlmSGk44lJ28FpOI4M1c27UHZJxrKNJwYATZ5LpOkGBTTk69M+r5mD2sLYAyUKtV2sd9dafYM9oTT793bYVZHI7GVxjT33n60nxTE2w50X8G8Q3XlQYSW17CtrWxHzsnHjqyfKyt7xxqvD1PzoCjoAj4Ag4Ao6AI+AIOAKOgCPgCGxeBMpPXSoVRDW3leekNz/SJneGPPjQbk9qIMt1Mh77nW9PPPUkJ6mbd6x5yx0BR8ARcAQcAUfAEXAEHAFHwBGYiUD5yUuk+jYk1SIn6ui1FKFnRDVjskU3SV1NTnPSSqjvy97yhpmV8gscAUfAEXAEHAFHwBFwBBwBR8ARcAQ2JwLl/1wUSaptF6uzLae9uinst3a3Fg86JHhSp+0/bIf+nnDKfZ2kbs5x5q12BBwBR8ARcAQcAUfAEXAEHAFHYC4Eyo9fJNW3bgjXZlmKdf9tSBaTMv9b3hP1uhpJbRPVLtJqG7OdpM7VJ36RI+AIOAKOgCPgCDgCjoAj4Ag4ApsWgfJjF2QkNWRFssSoKZN3thfVzlEvfuzgo6uckDayUGVw5qmRnaRu2nHmDXcEHAFHwBFwBBwBR8ARcAQcAUdgLgTKj2xvktSU5T/Lchy/S4m6i1J6SWqXZ9UILHtSX/5W35M6V8/4RY6AI+AIOAKOgCPgCDgCjoAj4AhsQgTKa7ZLeePXUqyv8sn83FXbdprOp4mHv7U9qYZdl0e1Dvd1kroJx5g32RFwBBwBR8ARcAQcAUfAEXAEHIG5EZhc/SGpbvyaVHbefTpENuZESmem1qdXFxI9qW2v6SyieiKe1LP9nNS5e8cvdAQcAUfAEXAEHAFHwBFwBBwBR2CTITC++nypvnlDSJCk+1GVlaZPQe4k/ZuR1EoKEifhSW1jNWuP6vecerKT1E02wLy5joAj4Ag4Ao6AI+AIOAKOgCPgCKwFgfFV50v5za8ZE00k1ciq8tWBPTGG+vaRVOW5gdJqaYf+OkldS9f4tY6AI+AIOAKOgCPgCDgCjoAj4AhsPgRWrjSSapyynd038tfMm1pUWbhvDlnfmakxabCceD/Cfd+0+VD2FjsCjoAj4Ag4Ao6AI+AIOAKOgCPgCMyFwMoV58tEPamBpOrHDkyNUb9SEOJbH5cqkNQHcgRN9oo2QTVPqpFbfp54v5Pl5W9zkjpXz/hFjoAj4Ag4Ao6AI+AIOAKOgCPgCGxCBHZccZ6U37hBW64EdRD3peoXVdyrWsWEv4Vo5G81CSRVr4mg9ZHU/DlOUjfhCPMmOwKOgCPgCDgCjoAj4Ag4Ao6AI7AGBHZcDkkNe1KTJ1U3otYE1TypgyKS1BKSetBRld7UetmqkN/gmNWPk9Q19Ixf6gg4Ao6AI+AIOAKOgCPgCDgCjsAmRODWy84LiZOiJ3UwIJ1vltGXf5MoSeLxqepInUjxgIOOqkJs8CqW2vjO9qM6Sd2Eo8ub7Ag4Ao6AI+AIOAKOgCPgCDgCjsAaEVCSqp7UbE9q9KTa0TP6KyRVI4ArqfCkKkntIaiNDL/hZBv3pK6xY/xyR8ARcAQcAUfAEXAEHAFHwBFwBDYjApDUyTeu16bn4b7hqNQQ8hucoTF5EiTVPKmrOGp4SsyyFCise1I347DyNjsCjoAj4Ag4Ao6AI+AIOAKOgCOwcwjccinhvk2SauG+5kFNBBWiWlVSjsfBk9r1yjwE2P7tntSd6xy/yxFwBBwBR8ARcAQcAUfAEXAEHIHNhsDNkFT1pJIGqT4jNXhSoyO0EBlUeFIrkRKSujIfSQ2e1CKkBpbCEydtttHl7XUEHAFHwBFwBBwBR8ARcAQcAUdgjQjcfOkHZfJ186TG5EgxGy8kdRA55gCCWkFSS5msOEldI8x+uSPgCDgCjoAj4Ag4Ao6AI+AIOAKOwDwI3HTJB5Sk2h7UlMU3elL12Bk8rBDUqgwkdVlJ6pEx3LeZPsnDfeeB3a9xBBwBR8ARcAQcAUfAEXAEHAFHwBHoQuCmS94fSKqG+9aeVPt3Ohs1ktRqYp7Ug4+oRPP7Okn1oeUIOAKOgCPgCDgCjoAj4Ag4Ao6AI7A+CNx08ftl8o2vxoS8gaTqFtL4U4+dgYbGUN8SkqqeVEgqt2UH0bS9qFTRs/uuT0f5UxwBR8ARcAQcAUfAEXAEHAFHwBHYDAjgSS2/HkiqkdPw78yzGvej4kXlM9Y9qUpS2bLa8qTGs2wMPCepm2EYeRsdAUfAEXAEHAFHwBFwBBwBR8ARWB8EbjaSWlQSvKaBdSpJ1RDgcD4q+1EhqJknlT2pRlHjmaj6o0lb7fgZ/nTi/U6Wl7/tTetTc3+KI+AIOAKOgCPgCDgCjoAj4Ag4Ao7AXoeAkdRASutjZwZSKkHVo2lodWkkdSKTZc5JPSQkTmrR1OhXNdIa/mre1BNOPclJ6l43hLxBjoAj4Ag4Ao6AI+AIOAKOgCPgCKwfAjdf8t8x3LcZ3qteVCnDXlQ9HzWQVA33ZU/qjx5yZCNtEi5YJa3x2/R7JLL81Unq+nWcP8kRcAQcAUfAEXAEHAFHwBFwBByBvRGBQFK/EkJ7zZNK6G9V6ncVx84Q6mskdcye1HEfSQ3BvXnAL/8mjpjiJHVvHELeJkfAEXAEHAFHwBFwBBwBR8ARcATWD4GbL/4v9aTiLR3EY2iUsCpJDeTU9qNWk4nuSZ2bpNoGV6OtkNSXnf3G9au9P8kRcAQcAUfAEXAEHAFHwBFwBBwBR2CvQuDmi94n5Q2BpFqSJMgpJBVyWntRJzFx0iSQ1AccclQFm6XUob11mqQQ/bt6T6qT1L1q/HhjHAFHwBFwBBwBR8ARcAQcAUfAEVhXBG658H0yuSGek6qc0/aiTkTKiVQVP9mLaiSVPaljKR54yFEhcVI8gaZJVCNB5cDVjKje+xQ8qZ7dd1170B/mCDgCjoAj4Ag4Ao6AI+AIOAKOwF6EwK0XvlcmN1wXj5mJSZKUmI6lKsci1SSE/GZ7UldInPTAg4+uNP1vL0mtz7MxonrvU+4rLzv7zXsRfN4UR8ARcAQcAUfAEXAEHAFHwBFwBByB9UTg1gv+U8qvXRfOidFMvuxDhZiu6CeE+0Zv6jhm992xZpIaMgSHPalOUtezA/1ZjoAj4Ag4Ao6AI+AIOAKOgCPgCOxNCNyy/T0yuR5PaiCpGt5bTaQ0kqqEtQ73rcYTWVkrSYWg2hE0TlL3puHjbXEEHAFHwBFwBBwBR8ARcAQcAUdgfRG4+UPvVpIqJSS1jJ7UsVTVSiSqExHN6juRalxKOR7Lyo5lKX7skKMrdY/qvlNKEfen1gfQWHZfJ6nr22n+NEfAEXAEHAFHwBFwBBwBR8ARcAT2VgRuOu9cGV/3FamqQhMl5eG+ZTWWasLeVJImQVInUqondYcUD4qJkyI/TWejWgIlpa1FJKzuSd1bx4+3yxFwBBwBR8ARcAQcAUfAEXAEHIF1ReA7H/wPWfnql6Uqq3gmasjoW8bESYGgQlYDUS1X8KS2SGqbmFoN0zmp4aQaOfHUk+WlmzC77zXXXLOuneYPcwQcAUfAEXAEHAFHwBFwBByBvReBE044Ye9t3Bwt+9b73yXLX/lSncE3ZvMls28gqkZSx+pFJdx3nJPUnKDyvi5PKuHA+FRPOOWkTUdSX/CCF4iT1DlGol/iCDgCjoAj4Ag4Ao6AI+AIOAKKwBlnnKGfzVpufN87ZfkrX5QyZvC1bL4QVN2Hql7USFAnE5msrMh4x60h3LdNUHOSqvtUY7ivHUGzGUnqm970JuHjxRFwBBwBR8ARcAQcAUfAEXAEHIF5EHjpS18qm9mb+o33nCPLX/6ClHo2ahmOnCGst4zJkpSg2ieQ1JUdt0jx4ENJnLS6KCG1s1NjVqXN7EkFIfekzjMV/RpHwBFwBBwBR8ARcAQcAUfAEQCBzUxQaf8N//FW2fGlz0tFZl8lqWFvqhJVPkZQV8YyGY8jSb25m6QaGQ1e1BDimxc/J9UnnSPgCDgCjoAj4Ag4Ao6AI+AIOAKOwDQErv+3N8utX/p8IqgSEyiFREmlJkoycjrh38vLsrJjHpLa2p+qFoFTTxI/J9UHpCPgCDgCjoAj4Ag4Ao6AI+AIOAKOQB8C1739DXLrFz6nCZIgqOpJnZThTFTdgxq8p5NlfvJZlnEXSbX9qUU8bkadqRb3G/+9Gfek+tBzBBwBR8ARcAQcAUfAEXAEHAFHwBGYH4Hrzn6t3PL5/w3ElHBfPKmTUiYr4UxUJafLK5GgBsI6Xm7tSc2TJEkHSTWy6iR1/o7xKx0BR8ARcAQcAUfAEXAEHAFHwBHYjAh89V//UW753KelHLMPlU+lXtSxek0hqdGLClllf6qS1FuleOihd+1JnFTDmLyr0aPqJHUzDjFvsyPgCDgCjoAj4Ag4Ao6AI+AIOALzI/CVN/6t3PyZT8kkktRyUkm5Usp4GTKKF3Ucfq5AUEOW3/HyDike1kNS81c7SZ2/I/xKR8ARcAQcAUfAEXAEHAFHwBFwBBwBkWtf80q56VOfUJJajispx6Ie1JUdkNRlGS/jTQ17U+skSsuzSWrXGaonnnqyvPRsPzPUB54j4Ag4Ao6AI+AIOAKOgCPgCDgCjkA3Ap//m5fLtz/xcdG8SWMJP9WTOpYVDfWdpNBf9qgGorosxcMPO6aqqs6I30bCpPy1nt3Xh6Ej4Ag4Ao6AI+AIOAKOgCPgCDgCjsA0BD75x78t3/74x6UsC6kmA6nKQj2q7EmFqI5XIKmQ05BIqYpnpa6JpBqXPfF+fgSND0dHwBFwBBwBR8ARcAQcAUfAEXAEHIF+BD7y+8+TGz/2UZFqJFINRWQo1aSI2XwDQR3jQWXPqv6cSDkZzw73bb6yUO9q8KR6uK8PSEfAEXAEHAFHwBFwBBwBR8ARcAQcgW4ELv+NZ8iNH/moDIpFGQ4WZTBYFJGBTDh+Zlymn0pSOaJmUkpZTlaT1OmhvwMlqWFP6hu8LxwBR8ARcAQcAUfAEXAEHAFHwBFwBByBTgQu+OWnyo3XfFRGw62ysLBFRgtbZDAYyYQsv5yXal5Uzk8lbJddqGXZJKl9BJU3FkUgqPwMR9A4SfWx6Ag4Ao6AI+AIOAKOgCPgCDgCjoAj0I3A9mc8Rb5x9TUyHCzJcLRFFhaWpBiMlJAqJ4WcloGcFlJEklpJ8dBDju4+JzWeiVq/LhBUDfd1kurj0BFwBBwBR8ARcAQcAUfAEXAEHAFHYAoC5z39Z+TrV14tgwKSuiSj0aIMhiN1mAoOUCWnfAYyKMJHyl6SCiHVO9Mrgxc1POLEU0+Sl7zVPak+Ih0BR8ARcARu/whMJhNZWVlRq+5oNNJP1/Frt/+WegscAUfAEXAEHIGNReC8s35WbrjiKhFZkMFwQYbDBSkGAyWoUM1BjNQdFgMZDkYyKIaBtD704KOqyEi1xvXCbKQ0kNWctDpJ3djO9bc5Ao6AI+AI7B4EbrjhBjn33HPlHe94h9x4441yv/vdT04//XQ59thjZTgkC6EXR8ARcAQcAUfAEdhZBM4/66nytcuuFJGRCF5S/RTBk0oKJSWnA11zR8MFGQ1HAk3tIam117TLmuwkdWe7ye9zBBwBR8AR2FMQGI/Hcs4558iv//qvy2c+8xmtFl7U5z73ufKc5zxHDjrooD2lql4PR8ARcAQcAUfgdonAh552llx/6ZVSyUD3oJYiYS8q/6uqjKASybQgC8ORjAbD5p5UI6QW1sse1K7iJHU1KoC8vLyslvibbrpJbr31VkEBIoyMv9Xh0sFbnZP/sHE4fBYWFuQe97iHLC6SntmLI+AIOAKOwO5CAHn9ile8Ql784hc3XnGf+9xHXvva18rxxx+/u17tz3UEHAFHwBFwBDYFAtuf9nS57tIrpKwK5TqBpMJSgy+1GBS1N3UwlGExlOGgkOJhljgpJkqqCWrYf6o3x79Z9l8nqc0xdd1118kHPvABufLKK+V//ud/5Nvf/rYccsghcuihh8q+++6rxLMsS+G67du3y7XXXpuIK08C1+/5nu/RzxFHHCFnnnmm3uvFEXAEHAFHYPch8K1vfUv+7M/+TF70ohepQdEKIb9///d/L/e85z1338v9yY6AI+AIOAKOwCZAYPvTfkmuu/RyTpWREpIaHXMh4Dc48ijsTR1o+iQ+Eklqg6AqLU1Jkoyk5sfTeHbfekSdd9558oY3vEHe//73yxe/+EW5973vrfuZfvAHf1COOeYYudOd7iRLS0vqVf3KV76iis9f//VfC/ugrBx11FHy6le/Wr7/+79f9t9/fyW1XhwBR8ARcAR2LwIYD9/3vvfJC1/4Qrn8chbQUmX2r/3ar8lZZ50lBx544O6tgD/dEXAEHAFHwBHYyxHYftYz5bpL8KRCUEspOW7GCKq23Y6fEc30O6gIDBYpHn4oR9CQXanO5NsmqW3snKQGRN7znvfI7/3e78kll1yiv5944ony0pe+VP7f//t/snXr1s4h9+EPf1h++qd/Wj2uVn7mZ35G/umf/mkvH6LePEfAEXAE9jwECPklwoVoGLZqYGh81KMeJXe5y108w++e111eI0fAEXAEHIHbGQLbz3q2XHfZlWoIrspSiWogqTFml985ciaGAPNzgIf14YeS3Vf5atbkpifVSerq0fC///u/8vjHP14uvfRS/eMd73hHefnLXy4/+7M/OzUj5De/+U350R/9UbnqKlIxh/KHf/iH8rznPe92NuS8uo6AI+AI7B0IEOmCbCavAN7TPiPj3tFab4Uj4Ag4Ao6AI7BxCGz/+V+R6y+9SkkqBLWqJrofNTBPMilBUuOH78sZJLVJWuuGEDfsnlTRbJB/8id/omfrgQn7Sf/7v/97ZngY159yyikaWmblla98pTzzmc/cuNHib3IEHAFHwBFwBBwBR8ARcAQcAUdgNyOw/enPlesvuyomiQ0ktarK4DmFpJJktiylCJtWZUDIb9HrSaW2deKkdt1PPPVkeenZb9jNTdpzH0+yjfve977yyU9+Mh3+/pM/+ZPyr//6rzMrjRXhpJNOkssuuyxd+xd/8RfyjGc8Y+a9foEj4Ag4Ao6AI+AIOAKOgCPgCDgCtxcEtv/i8+X6y65W7ynktBI8qeY5LaWajKUqJ8GDqmG/IiMnqTvXvddcc4088IEPlOuvv14fsGXLFnnWs56l4b6zipPUWQj53x0BR8ARcAQcAUfAEXAEHAFHYG9A4Pxfer7ccPmH45EzpEIiUVIZQn4hreVEvamE/BYTwn1LGeBp7d6TCiTuSe0bGGT0xXP69a9/XS/Ztm2bJkyCqM4qt3eSiheZLMYkG6EtZCM+7LDDbreH3tMG2kLmZX5icOD4oIMPPvh2n2WZtjFGP/e5z8lgMJC73vWuGo6en9E7bbxy1i/HJmGM4d+Mc5LJHHTQQfq8jSqEyH/ta1/TunznO9/RbNmMOY5p2qhM2OxVJNkZiXUOP/xwISP3vBhwtAn1Z4xRf+rMHnaes88++2wUjOv6HnDgKC3GF9jc4Q530HlDm27v5eabb9Y2cXzYaDS6vTdnl+t/yy23yFe/+lWVA4aLyYFdfrg/YLciQN99+ctf1tMEduzYofKGtY2j7rw4Ao6AI7BRCJwHSb3iw/o68vSmj+5LZU9qJKkQ1XEZCeu4P3FSqHieTKluymYP9/3Upz4lnKNnnlSSbPzO7/yOPP/5z5/Z32slqX/7t38reG5RmCBQKOiLi4tKEFEYWHjsA5HgQ+E6rodY8OHfw+Ew3cd1KJo8g6RNRx99dG/duebss8+W17zmNZrJGGWUI3Z43sc+9jH5zGc+I/e6173kiU98ojzucY+TAw44oPdZX/jCF+RVr3qVvpsFk3ry4VnWDv5GedjDHqYeawpnz/7bv/2bXHjhhYoFbbL7SHrCvSzI3Et/kIxqWuF5733ve+Uf/uEf5Oqrr5bv+q7v0jbxzE984hPy8Y9/XB760IfKL/zCLyi5axO7z372s/Kyl70s1QV86RcKdQFf6gN2p512mvzwD//wzLFhF3A/+5T/7//+r9HvKMzWVhRp2nDyyScr7u36QbjpL+rIvykQK3B5+MMfPlX5pk9f+9rXyjve8Q4lVPe5z330+vPPP1+JybHHHqvh6U9+8pN3qxKPYkw93vKWtygZ+oEf+AEld5xHzByEpD7pSU+Sn/u5n9NjQ7oKWbMZs/mYsflj/QRxPPLII+Uxj3mMHhvVLiRHIyM3JJPCs8444ww1TE1LsEOd/+Zv/kbe+ta3qmHn7ne/u44z+o0xx/t/6Id+SH7xF39RtwAw9voKx1yRgXa//fZryIF8vNGOO9/5zvJTP/VT+i4KGP75n/+5jkXmm8kQxgtjk3HKWOInY5153FcYexzX8o//+I86FpiDHJsFQWXrA8ngGBtg9bSnPU2V4b4ClpxPCnnPZRP1pD5kSv/VX/3VNKfmnTwXXHCBZl3HmMaxaRgIkJW0j3+DzY//+I9r2//oj/5IxxHt4G/0C+Ob70iA98u//MvJ+Ebb2c7xoQ99SPuAfqe/7AxsG0s8A5wZG7zz3e9+t/znf/6n3mMyK5/HXEO/IVPJc8DzMIIyZni+vactW5BzjPlHP/rRcsIJJyg8YIlsxZjDGLV7ra+pI9iCMbL1EY94xFRYmWfIkH//93/XPkYOgCm5F1j7jjvuOHn2s5+t/b2eZB4M6Rv6jXZgDKLetJkP9adN4AnWfPg3dbM1hOu5/yEPeYjKcQxdf/VXf6VrVT4PwJu+t/WDcYOcYX4zLm1+nXPOOdov1vc2Zk0eWz9C3m3cciwd6yb9YH1vssfWahvvvB8MqRtz+B73uIeceuqpOi7mNYZZZ9Keiy66SI+7o68o5MzAuIjBknwYGPkwtNN/e4NhaV754Nc5Ao7AbYPAec94vtxw5TXxiNNAUgeQVf0Gz6l5UUuRMYSVUOCVmqQWRkjTUTRNT2p+TupmJ6koOHe7293kS1/6kvY2ygQK3p/+6Z/O7P21klQWRhSj//iP/xAUsLwfeBnEA0WFhZUFzhY0rkNp4VgFlCvemxc8ahBAPhBLlP+ugjLNootSimJASDMExZQSFtm3ve1tSnRRjtir++IXv1gzGHd57L7xjW9oW1B23/nOdzbOi+X9kFUMAE94whOU2KHUm6LA4so9b3/729N+4LzOXAtxuuc976nKaFcBBzxiv/Ebv6HPQin/7d/+bcUw98p9/vOfl1/5lV9RIsvfn/vc5zbaQzsgT//1X/+lCmUfvj/2Yz+mWFg7Zg4QESWiKLb03bve9S41BLQLCiLn8aKEgXleULTe9KY36XiEKDEOrKB8/f7v/76O33bhvje/+c2qYHMP5AkMTIlBmYZ8oHhRx/vf//7adhSp9SwolLSdd3/6059WZfoP/uAPtF8pjLmXvOQlet4w7ePIkH/5l39Rpbk95iCozB/IAmOuPX8gujz/J37iJ3TctefBxRdfLE95ylP0nRgmrFAXFOlHPvKRq5rOO84991y9jznx3d/93fLHf/zHqizb/ER20CbIJworx1DRL9Snq7CHHZJKOyBh7XZACCEejHvagUJKoc8gGYzT17/+9aqM5wXlGWWYI1cwpqAgdxWU+xe96EU65ul7+oY5kRNRZBVGA4wrkFXaA4HpkgPgiTy74oordDzxk363AhngndOIbruezEHmP3XM20kbn/rUp2o7MepgdEKRR4FHFmGMyfuW5yLP+Nj7eTZjiXuYkxgu8vpyD8a5n//5n9d3MJ7A6SMf+YhAcPggS9vl+OOPV+zpM4xHyD/aTR8jAzDMtfua9zzoQQ+Sxz72sWrksPkJgUNecR/z34xT9k4IEoY4jDHcz7zpKsg2CA5GBAgjOCALzBDEd6wZjEXWAcYdhgsbc7sqC+g7MMbogYwGN8YQBhHGNwYlxjXXICf4d15oJwSMtQ0ZxVylv5kDjFHu45ltXCGGtIv2YDSyNY5+pC7cx1jFaNwuYIksoD+Y5/Qjsot+5MMcbL8PAs5xdVxPRBL9xTwAV4xLPIP1g3nE+j5PBAxyhYSOf/d3f6dyhfnAWofxze7H+EA7GWf0Gc/H0DfP83e1b/1+R8AR2JwInP8sSOpHxLimuUCVoPKpYnhv3I860CRKk0BSi/wImh6SCqwmZE889SR56dlv3JxIx1ZDalh4UF4gNyyK//zP/zxT0K+VpBrIeCBf8IIXyBvfWOOOcgIRYcHpW2BY8LkvJ9Ao4iiYeH77rLTUE0swh9qzqLFgQwpY9NohlihrLOAsdFjYUQo4PxaFYpqFHS8X3gMUeSsoFSge06zH4E6bUACtoCSgxGPx7ysoKigBKKzci3UZooBy2C606YMf/KASQQgbHrGnP/3pndeBJZ5PK+ALsaeOa7WCt1+AIs9zUK6s4CVDeYWUtQtzFDL/l3/5l6ps8ROSZoVxi6EB4pQXU0whIrQdQwR901Y8zXsLcaZtKNcokihZ61F4N8QBTxbvevCDH6zjru3px1MCCcRggdEIUoQhpc8rgCILjuBhBaWb7+irrvnDc1Eg8T7jhcGrZIX3MXYgYXlhjKHggx//RjnEG4zy2i60j/n1ute9Tj1FtJV7CcVby3zG4PSc5zxHldFpiiZeddprBQ8P4xuFFoW4qzCemP8YaiDe9DnvYWtD23vNtcwrMMMjSV8wN8DCPIFd78ALCwmCAOaKfN+c6xtnEEeMhcxxew54YMCA0PW1DxJBP+Tko01S83shAoyZ3DgFfpCLBzzgAZ1zHmMH8iM/eoy5g1yGOPYVcIdEWIG8Yyh6xSteMVW2kIyPvraoFGQ2xhgI/DSZjPzG8w5BZfz+5m/+pvZfOzoGgxYGPiIEeDYyFCMI9VvPglebvkEGYxTCAGCF+mHcoR8sgoi/gSle8L5CH4AN/WUFwwXEnudPm0PIVtbAj370o+lejJDI1Gn9yJzB+GcFgzL9SJva6ynH2/3SL/2SkmrkIXOHtZIj7xPyduIAACAASURBVPrWE8Y7pJixQjsoZ511lvZfV2gvay71xaDEmkkfM9amRXOsZ7/6sxwBR2BzIXD+s39dvn4VJHUQj0dlTyrEMpyXOpRw5AyayKDSq2QgpRSP4JxU239qBLVBVFcDGY6g2dwkFaJ05plnalgZixpKPySpzyNpKO4sSUVhRsHAw2gFpZaFDwtzX+F9kC2UJyuEbaHkTAtBZRHGW2LeJ5Q8lMa+sEoWPSy4PBflAbKJEo8i1rewonhgSSa0lgKO3I8COK1gZYagQGassDhDuvv2KNoijrfowx/+sJIv3gMR61JK8D7zd/OWcz0Leju8E3whkCgqVugPsFhLiG9feyFXL3zhC1VxtIJyg7e6y+vGWY+QIqz/KFMoqxBojBUoILQXb0+udOLVYmxxDBLj+Ud+5Ed0XOUKYV4/iB4kBUxRtiAiKDi7Ssh5Bx5DvMN4SCGCKHEYgLoKyinkjH6hQGwheV31YExC+BlvVlDSaKeFlLffwfMhZq9+9avVcIKSiNLP8yGd4Ir3xQp4oFjiUbH9XyjYYNNXUJghaITncT+GHtrcZ2xhvEHCcoUYYwtKMrhNKyj8uUef0ETa0Bd1wLPAlrmFp4x3gxUkwEJM2++DLHAt4wPMMaRg+KAP+4gwz2DsIVMJAzbCgecT2TVPKCl1g4TTX2Bq3jW8qIzpae+GmGFUwxBhZRpJ5Rrwpp/Y60cBV+RAnyccMoc8ZPuGFeYic6dPpnIdER0QKCvMCd6NN3RawTPMGLH6MZ5oX75+tO8HM/oOYsO/GcfUmdDrrkI9aAMF+ci/+ww+Uys75Y/IJgga5JD1p23ssPpaKD6ynDZjuOkrGIRYZ9iiY4UIE9qaY911P/OB+3KDFQSUeT7NUNeee8gNxmvf3MMjjpw32YacZVxbGH+7boxhDAv0CfOO6Br+jSzvK8g3jFSsFcgC2oUMnWe+7Wx/+n2OgCOwORHAk6okFX5Z4U8NvlQ9gqaq9LgZSGogp/w1eFeLRxzSIqntbahFCgRW0ks54RSOoNncJBWFkkUEzyYKKYsixAHr5bRkLjtLUsEdyy+hYSwqFBa4PAyya+hTT7xeeWgX5AnltE/5QBH/3d/9XfVgsaCjGLCg4SGZ1jbqBwFiYWUgYp3FYt3n3aJuhDGx+PJv7sEaD/mfVlBc2IdJ6JUV9pYSati3wNImSDeEg/dAVlB+uvYg8kw8ZIToYRywgqLRVhKoN+HDhO1ZgcCgEPbhuxYRxfPpC8aWhRRDxlGKugwihHAxJlAYUZzxaOHlhpgzBtiPl/cHz+Rv9BvhjJBwFM3f+q3f6rWqgwPPAhs9N/mEEzSkjX1Ou1JQjFG+CVekHxlveMEgGl0FxR/PMJ4+cGKfGH3Rt7+av1FXmz+MAZTVLg8Iih7jifnMfAEnFEdIEAo/pKttHIJYc615+AnFh2RNU3ypN3hDrmk/BBiDwTTiCHFBybVwU4wJGEU4f3lagazlijT1Yr51eXl5DnINZZzxRigicx/FGiJNqGJfYXwgp9jbzfjg3+CcE/r2vRhi8OYjQyBY4AIW9O088whjEs9grEB2TbknNNT+3VdfxgPGCpR088DOIql4n5mTRLhQINSEDfeFvGKQA4M8AzweemTktH3N9AHeSetrSD9Gotzo2NUuxhIh/ZY3AaMUMrzPIMP4JuKCPYrIY0gRxoVpXnDGOXOAutFXzCfm63qG/zMPiRrBS06If7sgozFwIAsojEsiFKYV+hjjHfOO51MwFEHO+8LduQaMMKgiWxljVuhH1pZp5I65x9iwfkQOsQb3kUjGJIZPDGsm92l/Hglh7+eZtr0Agk498CTTnmn5IRgjjFsiCJinEFvG9TzzbVfkvN/rCDgCmw+B85/1a9GTCqccqMwhwa8WJanBXao/1XXaSVK5Ol6ZYWieJnsee1Jf8tbNTVKBB6UU5R7vCUocCgQeL/az9Clxu0JSUZIhGeZpIMwXL8es/Y5tKy6LHySqK1yUduERYDFkgaTgqUHB6bPi2lBBKYXcoGRTCPvFusv+pz4vGwo25MhI6rTQPHsPCziWb3sP32MsgFj2eUxoE/t7WNBR+gj5nbaHGEWc/YIQYgreDsIS+4hhjg3KGh6TPnzXKp7oYz6m4KCMo2C1vQX8nRBtlDqUsHn2GKHQ4aGwpF/0Ge/C4zytMOYYVxTIKXsu6ZNdKSic5jUFb+oEWZhW8PDTXjMmQATwrnYV+u97v/d7U58yD7i+KxKBtqGMYsiYFkKev4ekNfQLhh3GIfsSmTezCuSGOmNgoKC4Qtb6Qu9QyInc4D0UFE3m2bRwQ66D8FgyGH6HxLAHub2n2eqLQs5YY885hTGO3CCCY1qBkEFwGIMUwg2RC8y5vvmJIQYl3vYMWtvwyOZRBH3vJcQR+cPchsRB5K2Nhuu0OjMOkHlmwJhFUhkXtJFENBSME/R1H0llrUDeQGyt8DvkaFooNOMamWNhu4TYYjzMIwK62sV94G4kFVnBPOkzSNBn1MeI4Pd93/epQWJaXyNvkBeEp9r4wLvMuF+vgvxlOwFjvivChmgaQrzNEAH+1uZpdQBDiKXJDcYZ/T/N0AYBxMgJTvkWFX6H3E+TtxBCnm39yJrKXCLSqK+wviMbrI4YxXl/u2CIZH7hVbb5Rj9iyJ1WeC7XEUVAATvagdxzb+p6jWB/jiPgCIDA+c96nu5JHRTBT8o206KCloYzUVO2X0ukpF7WScuTaliqN7VFVlMIsIiT1HrQoXygIJr1Hi8Ve49Q/LAoo+CihKCcsYhBUgmFJXzJCsocFutZZSNIKvXDK4MyZYk3UC7xzvWFslm9CTWFrJgiBjHlPhSxPkV/I0gqBJiwJggwBQ8XyhRKQF9hfxz9ioILWcCzhcLeVbhmTyCp4E+7IF8Q8nkKXivIJeGmFDwtKOyQuWkFLyfeUwp9i6KIUruzBY8Ge+bsmXhDUbpmeYxQqvCim/IHyTVS1a7LWkgqGJA0h3EzjUTYOyA3GGPYF0tbuAcPC/WbVSA6GAVMJiArCHvu64ONIKnMGUgNxhpTyAn/RKntC/W1dmJEY66xX1BXkqJQgoos6POyoSijJEPIiBIwzxhhiHh6poVvYmiBMKL48y48SGslqcgtwjaNEGw2kor3lD4ilJzCPKKvLVlZ1xhmzENiMYxRbAtFl7dv1hzo+zvedUseZeMpv3ajSKplaibyAALHdhAru4ukQjLzJGCQx3xfq70fWUFECWSVAvFFFvcZJOw+1nrWOeSWzVPyGGBs8yNqdnbE+n2OgCPQhcD5z3yu3HAVJHUYSKoG9YbSJql8oal7V4X75k9WWtt6VSSqYU9q2JzvJWRjJTEGCjaKJueSEXZGCCjhpChYEB0jqXiqzAIPfnsSScWDgcWahcoKIWoQ71keJRY9whYJvzJlDyUf0tqVTZbnbwRJxUtAP9g+NbwReF5RaqcVElHgnSFEklDKPi/QnkBSwZ6MlRA2FO55EmBARAhHRdE0Ly3eaMbjrKyq7M800g8hQ0nKFbe1ygUULMaIZWXFC818IlxzWsFwQH0Jp6Pg4aXPusq8JJX5y5iFLGHQmMcjTf2JoDByhccSBTrfq9zXDuQHiWeIyLDQPghunxd5I0gqRBsjDXsmrWCIAO9pIZFcy7gidJRxZVEfGBsgPWDUVYykEhoMGcGjSh3AHi8p462v8C6IDF51PGp4pXc3SSXZFd5fywp8e/ak0l8kIANjkwMYFpkD04wDjFuMK3j7KIQtsw+eyIz1KsxFIiwwVhBF1C4bQVIZh8hWomMYx2yPyMni7iKp7DGHRIIz+gQ4GKE0HJAXyOE8ioUtE6zZ7F+eVZgnyFqLGMIwhuxpv2fWc/zvjoAj4AhMQ+D8Zz03elJJjRRoqv4vZkVSv6jSzvBFAVFlG+AjDjk6RvG2GGkXSaUG7EFzktroCxZ5rPnsm8EjhdIEScO7Rthivo+TayESZvXkQXsSSe1KSgShY+Gbh/iwYBI6Zd4X9pyyuJOsqatsBEnFy43ya4W6sO9xmgK2FnGzJ5BUiDjWc5SLWQl0cgWHsZdnwsSTivds2t5j7idUDVJFwWPOfWC6swWSAdG1gieV9swac4RYorxZeCieOEsW067LPCQVZQ0lm+dAetibN0+BVDFH7LgfFHb2gs9KxGLPRrmH5BupQyE35b/9/o0gqRgLMDbl4YXs2YQAzpPBFY8c3jgLw2Q/Kop9X8IfI6nsRyeUlnfZ3kI87PRxVwgipMoyNrOHmARXG0FSyeROQiwLecdrBdG7PYb72p7cPMEXfYeBcVrYJwSJUGyiBygY8TBy5Rno55k7067BCEBkBMaNLs/gRpBU1kSIG4ZOom8w3uxukgp5ZNwjQzDUYLhhD2tbHtF3hPrmUSx4xImomWd9o214Xi0kHmMAkQgYpLw4Ao6AI7BeCGx/9vPka1d9RKQK4b7mBbUUSiGANxxHYz+VpD7y0KOrSuOCW6WDpOZ7Ut2TGvCCdBKORlgOSjrkExIEUSPkt72o7Ol7UlEKsKizT9QKHi3CR+fJ3gohtPMtuZ99OOx760sQsREkFe8PoYY6B4pClZ1Zx9ysZWK2SSrEnIU+T8qEAofHEfKC4QLL+DweOuoxa08qewdR4iEW7OOcloglbxcKDsoI3m8rKIMoqLPqBhnLE5RgkOnbCzoPlnilbG8U1+OtYw7Nqgch6YQ5mwcScp0fB5S/exZJZe4SUo9iCFHHszvr/fZ8jDPsT7cQeeY9GOV7QKfhAHYkLTFvP6SO+naVjSCpkH5Iep5Bm20A9Mm0TLlWX5LqQBpJfESB9KPYg2tXyUkquGFosQRKED/mKxEQ7UK0A0Y/9uUSjgyh2QiSSqIawi/xqlGY83zXF4GwJ+9JRW6QLd2OLqE9eAzxhM8a/+z/zM8pZS9rXx/PIwfa1yDbSJDHdos8OZ1dt7tJKjLS9jhjOOF35sHuJKlEhbDdAAMicoQoC9aTroRwGMOZZxbVAi5sMeg62qYLf+YaBrELL7xQ/4wBivU7l8Vr7Tcz2tv+7rXeb/WYZSjdmef6PY6AI3DbILD9V35NbrjyGqlK8vfCnWJSXhIoaYJePY8m+1kGKgtJVQerMVDu7vGiOkld3bl4CthPinLLYs9+LRY1iFDXAr+nk1Q8AygElqEUhZSQo1mJOgwZiDpKot3PIovi2JeAo01SSWiBsjmtsPjZkRV23bTESXhnTAGzA9LzM/J2dcq2SSoEg6MeIOh4etgvyd4qSBC/o7Cz54eEPYQRz/JMtUkqSghtwuvHUUGQKt7F8QGzQjHztlIXvJco1xSMEFjs8RrMUk7bmOFxmRUOPg1nlGQ8aEH8FBqKzfFHa60H1/d5ENokFWID0QA7yA5jFgWLxC8o22tRkiBKeKRNYSerJn0+b8EbglJqJJc2QGy6SpukYhRDgZ61j9jOk7VnTkucRDvYn2Zn7DJvIP+Egc5TyKSMR8eSr0HWUez7zq/MSSrjiHtJXMZcx5vOftGuo3zwPjP+8URjFILQbARJxTCJ3Lfzi5l3GPbwRHWV9SKphLNPC5u2d9PXGEktqmBa4iS893jtkPMmB+wc7Xn6Or8GQ9y0zM9rfR4eeaIlMI50JTXa3SSVdYIjvTCikawMUrdeJJX5jgxijLNG8GzkEGOLiCzWBSJU2P/flw8CnQMZbnv5keH0XZ5FehrmjA885ugvFPqPcc2WkZ0thEezZuXnDq/lWawlzOeu88vX8hy/1hFwBPYcBM5/5nPk+is+rMfP5MeeorORTCntQ808qdDZRFJXbUDV59QeViWoVaVcl8RJ7kkNXlQ8UYTEQT5ZnFHyEfB9yVb2dJKK5RrLKoslBY8fxHNaFsJ8GqDosEiaB4VFk7DFPuKZk1SeQ1jutGQdXAOGeGzzvYfTSCpeGQtFZQFk8esLpdyZKd0mqZAGlBqUZhZslEDIB+QCizXv5jv2DHEtx5z0hUNTnzZJZf8bJAqLO0kzCNlC2SFpF94mvKEQllkeL0gqHm4jEoxZDpFHCdvoAjG0PmHMMN6MAKxXXdoklf5BCYQEQXToR8JzIW8YGjAigM883lAIHAljLOwYhZr9dPMWPP3IDSO2jFPGSFcftkkqxIi9r31HPVkdGIt5304jqXjJGWc2j8GINs7rJQNr9rFbUh1Looanv8vwkJNUCD6h5MgCDDHci6cSRTo/QgcFG+8znlaUWsbvRpFUSDzGIjuCjP4i3Bdi39VnbH/Au4WHzMrOZPelrUS1zNqrTV+zzcLG4zSSCsYYIZElFPoagwCGgdu6IC8xRGDg6JqHu5OkkrUYowqkzYys60VSkQ8YBtjzDkllriPHkUH8G9nE2oj8wfDdp09AUvF6mwzHsMZe+jyL9LQ+xHiCzkIGZQpzk4gQjMVrNRDae1hXmAe2HWStY4g2ME8wTHhxBByBvQOB9z/9WXL9FVfrSajqQyW7bySorPEpu2/cl8rvQ/5tntQGSe3K7quOWOWpcuKpnjiJYQNJ4tgHC3tEccA6mu+taw+v2xtJJXQU5XBnSSqDkP2G85JUPErTDiAHTxQwlHqS/liZRlJR4AkXpKBAQlo5O3S9yrx7Uqk35zniuYTEcgA9CzIEEwW27wiRNklFIWfvFwYElGWeA2m3fbaE3jIG8bZOO7MQZQJCa0QEJRAPNZ7UjS4ogWbNp4/oM/t9verSJqmQUEg5eKEYErqIsgdZRvnDO8a4xzM3KwnJepNUhDbesHlIKoYJPJyzjDv0N14ZK7ubpGLAM+8ccgAP4LwkFc8ScsCIE2G0ZHvO5QheXjxdfIdCT9koksq7mMcQAqIZMFgyl5BfkHsiSCCIEA/WCaICGM+5d2lnSCpGFMjxrLMs6Wu2bRAKT5lGUqkndbfoF+QKnnnadlsWMGW/K5E4YNVFmnYXSYW4M36REfy0qIr1IqnMPWSPnV9OWyGrzHmML8ghQslZf7mWMY5Mb5PVPZGkss7hyWVe7ExB5rF2zZtbYWfe4fc4Ao7AxiLwvqf9olx32VXq/CSzr/4sBmqEXkVSi3Be6oBruklq9KDaj6IOB4aonnAKntQ3bGwL98C3oczb+ZJUjwUHojDNo7Gnk1QUecJ9bYHZ1XBfFB48DPOG++6Oc1JZ3CHKFBQdlEjz8KzHsJqXpNq7IJZ4KrBWo2SAMUoIyVi6vAWz9qSi2GD1Z+8vygEKKt41QmjZX5R7n/L2tj2pKGKQHRKDbHRpe1Ih7paQZb3qMmtPKkoipAJCgWePDNwoiXiZIEjT5jX7esF6Z8N9GQ8QXQv3pc+MYLTbvxF7UmkHhHb79u36+p0J9+VcR7sf7xzeMDDqKm1PKtcwDu165gWki35gDjNvCMOkv/B2Wcj8RpJUiDTGIbzTGHpQzgnHZe5RXwwfkA+88njGIB35vs+dIam745zUticVIsR4ZB/kbVnAj/WUtajvWJvdRVLpU+QFCYnw7FtZL5Lad04q44VxxTYiErgx3pHT7EclwomjlvI8F8wDvrdIoV0N92UNwHO8q9E0rEmWJ2BnxhDyZi3bLXbmHX6PI+AIbBwC73nyz8l1l14RPKgxcZLuRSXUd8DPGAQco4HVk8r3bZJq1so8l1L4Lmxr5ecJp9xXXvJWJ6nsOzUlDIFKGClK0rQwyz2dpEJ28NKZB4MexwNAWOQ84T94KDnCxpK+4AGBePYdxbERiZPY32YHndMevAaEIs2buXXWNF4rSeV5jBvGix2dgscTrxBhvO0yi6RyPcoNXlo8Oa95zWu0r7DAo2iyV7WroPxADi05DveAFeR5oxWEfE8qdSVcmWOd5jmjdFb/2N9nkVS7DiURBdHOCgYLvNd5ptv2OzEQEN5q/cnYIpRu3voTIk/oqkVlQGqYi11lI0gq3jWMVbbXzUgjCuysMHKuhViQ0MXO3UTRh6SCUVfpIqmES7MPEEwYmxA0vGqQPvbOY9ThuzzR10aSVNoBTmRixUNKnZAFEAfCcvG+E6rJ/nPCgdm3bAncuHdPIamQQYxkFp4J1uzVhhBNy+4777zb2esghPQ3BhvWpK6yO0iqnZFN/7QjKHY3Sc3biDzHo4ixDr2BhHvI9/zsZcgg+Q9I3GgFww6ROfPMU9rDGmB6DFuWeP684cI727d+nyPgCGwuBM494yny1UsujzyiCHtTbVtp3FrKsTMaCQw0eFIDSb1r4wiaRER4RvQ8BSidpOZDir1jkADzdmDJh5wRxjmt7OkkldBRSE2eWAgFHIV1HoWb/UPsJcHDQYFsoHz3hbJuBEnNPTLUCcWRRR0FeD3KzpBUxg0KkCXHQTmABHWdBzkPSaUdjC2OQcJzDP4oKRz5gcLC3qd2wfODQsJxMlZQ+DlWYtaet/XALX8GHmAUYyt4pAi7nRXCupZ6zEtSeSbzGyMCyXDAlWRXeCvYG9lV8MxzPIUdQUMEAfu7u3Dvup99YRhz7Aga3t0Xkr4RJJV6EI6YG3eQbYQ+z5MYB3KKzLDzShnrkFQyBneVLpKK4QXjwOtf/3q9BYMXHj7qBTZgTn3yZGEbTVKtLZAFMIOgUm/IHd5jPPF4t9YrcdLu8KRSd4wHlriMNmGsgqh0JStay5zblWsZO3jLmQt9e/bXm6QiE9l3jXcew2w7o/1GklSwgyjjRWZcoZuxnpJUydZioj/4e77XmQgGZH7uAe7rB9YJjO2Wg4K5xF5k5pgXR8ARcATWC4F3n/EU+crFl0pRxcjcKuOY9Yk0aedp2KNaSPGow+7KmlqfWWPJklZl+HWSmncW1lYSH5hSiQIFyZi2H9WIBJ683FO5J52TihcJS2zuNWIBZOGelYXWzoAlZNQOhccCjvegb0/fRpDUq666quGhxLgA5uuVPXBnSCpYoXBCZCiQGkKsSFrRLvOSVO4jQQtKi5ELiDjK5mmnnbbquZAvlEC8mFboDwjjvNmc10uAkSSJMGwrKEvg0edB2Zn3roWk8nzIOlgSDok3lf26fVkvIY5kauYnhXBPvJDz4MhYYP8VniwLkWP/Zl+I40aQVEuylO9LRHHFMz8rQRPtxzODko9yTWF/KSTV9o62+6+LpNpz7HxMiB84vepVr9KMrxT6JCcStxVJnTUe92SSSl8Tao6R1QrJmeivaQndZrV5V//OHlnmIHOuL3P4epJUohlYq4477jiB6HVF2mw0SaV9yG5kEAW5iCHSDDPIC4zIeFOtcD0ynHVuVkGWYBC05xOGzL2+H3QWcv53R8ARWAsC74GkXniJVGWluY2UeKonlP8XddJfHpqdiqok1Y6gCfw087U2jk8Nv3CKjYf7ii7gJJcwMobHhLCcWZ6TPd2TysBhHw7ExjJDQpwI/ZqWhIexQVgell9wscJ9KJJ9Vt2NIKkoYSzY7POhkESEsEXqNm8h9BDi0XW8yc6QVN5Lwh47RB3vFNk4Ce9ql7WQVMYjig0eUfPoYHSgrV37Xa+++molUhamiscQIpIrrLMw4j28dx5Pe9+zMPawl888y9SVoxFyT96sevB3SBEerK6yVpJKVAGGBKsThhY8hF0KM/OasXz55Zcr0QQLC+ecVW/C+ugvlE8rhDpzhEhX2QiSynvZS46H18YGBjiU+K7zSvN60geEaZ5xxhnpazyiyMw+gttHUvEUQZQYpxQ863j5mI/MFRLb5MVJakAD7yhhxiQDM5nHvnwj/DlmzF8Sy9G/Fm6O0ZWcC/T/vIVxj6xdj60C1B/DFYab/EzSdl3Wk6QSTsu4IqS27yivjSapRDQRkWAkkvmDbMgjXTB4k/PBMoMjz1nDMZpNK/QXycdy4yDPwQhEgi4vjoAj4AisFwLvPfOp8pULLyXkLxLVQFa1RLJq20zDianhNJni0YcdowfL2H5TrsfFGi4OxFR/z85RvfcpJ236PakolaRtZ1HGko8ixeIxq3A9yuye6kml/niJ8eIQ6kghxJFQxFkZTiEBhOPZweIsdOztyzOKtvHZCJLKO/EGP+95z0vjGS8Pocl9Z2rm9WQxv//9768KG8fFtMvOkFQS05AMwwgQChKet65w0rWQVOrG/jgIgmXrRPFA0Wsr9FxLuBe4WEgl3xEijJIDiZ5VIKfUm32sEJN5jmvpeybhvvn5foRlQ1Ln9ebglcYDxBmdXV7/tZJU6slePRRhFHkMLbQT8txV8gy/hFoT2oqXY1Yh+Q6GBAu5o5+QD317wDeKpFrCGjueAq88Z0CD8bRCdlKMXJaAC+MWhqtpZ6wSSgwxgnjmBi1wB1c7XxXvFgo6YxojQDsc00lq6Jm1kFSuZ/8zSQDNQ813RFjQb7MMr1wLiQJ7ZAFzdleJKnKRvfUYJaZFvKwXSSVRG3Ke8c3865t7G01S2SrDlgyL2GJNZV4SeWMFIxeyk3OFKawrGJO6DJ75vEV2I28h5RTmHcZb1hsvjoAj4AisJwL/9aSfk+sgqZNS9Sk8qnqsaTw2xihmGTlrWVXCp/iJw46pwpf4SGsvqpHU+rvoniWLrZLUN65n/W9Xz2LBICSI7J8UPDeQF0JIZxW8DBxrgcfFCmGNfVkv8+dhVSWTn3lvIRMog9P27TEYUNqPP/749ChC76irpb9v15mQX/alYFGlvigcKAMkP+pLxsB7yIpKSCAJRLiOkCm8cn37G7mHvap4p/g3igELbe6B6cKTOhHelCtUKDQsyn2JPgiDJcza+gyvHW3ESzwtwQTKHqHPhF/Srlw5oG7UmyMmGA9WILSQ82keJxR/2glZRdHGwwF+beWO5+Nlop8xcFBQSCCWeD27yrXXXqv3oOBQ2FeG0sJe47byhaeKxFjUxfZXk6iEfkNhYU9dX6FueKcJBedMS67flQL5QkE07w+El32ejNW+cD97H15/5gb39x2hwzwgnI0+peBBwHgxjQTj3WZMm3cUbxPEs2vMoFgzni3hEco93tFpEQg8l3HIe8jsS/+TYOeJT3xiL5RgTvIgawceE2RIXyitPYh5ne8noJFzXgAAIABJREFUJTkT8w0FvW+ekbWYkF/wZW5BPPFkTjNGME8g6Hg/GducmYgyPG0+oChjqCHZUntcMy6QVZb5GHmHEaVrawUGMuprURPIHvv3tHHMHj76weYY8ph5Nit6ZN7xzpzEUAQJssLYY2xNwxJZx3y0sGnkOM/oS0SXzwcITe5JxYjUd7wXYwl5ynEreVQFONMnfdEJvI8xTOZiZAb9vhbvaxd+yBXmEDKXUN9peyvxDiN3vvCFL+ijuNY8itP6GwyJFkH+UZDrGKCQN9NkHnjSb7mM4XeMKNPWETBlLFk/coQQcm3adgDGImsoc5R6IhvoC+ZkXtAHMHTxN9YT6sEcoD+mJQfEa/6gBz1IjeusC8gu6tQXwTHvWPfrHAFHwBFoI/D+J/+8XH/RZVJMIKZGUCGrwbNK4Wv4KOR0UolMqjKQVP0j/4nhvVXM5luH/obXxc2rm4qkslAg+Fm4LJyREBky4uExoOC1IekEpHFWQVnBs5iflwfhmHU2JUoEnr9ceWWBQfHpS+ZiCgQJRnLvB0o5Stm080hRrvGmchYpCyQLIPf0KW1ggQILmUIxhSyg4OCx7Css+CzSkAcdfkWhOLA3aFohJIvF27LSci3hrCiVfRZ8+pFEPHgHUHZ5F6QV/FDy20oYiheLOIrdC1/4QiV9vLNduA6Sl3uLaTukIQ+jyu/j/ewbol+4H0UaRQRy2y6MPZQNvElWqAc4H3rooZ0wYUQh8ynk0Qwa3IO3CnLeLvQde79QtiysDC8q7SbUDGLTRW6x4HMN3gXqD8nYlYJ8wdhA4i07ygXvGooz3gQU0LbnjH6FHELCSWxEeGBXSCnXMW/zMc88mDVGMWpAriz0HcUfj1GXV5q2M0cxWKGUghvkC2W4z3jysY99TMfVhRdeqNdAvNgn3KdcMl7wsjJ2rUC8ace0iAWuxZiSG7QYC/T7NLkF4cSzAvlDBhnhhDR2eZsYexyzApHl70RfgAHyo6/QNyj5yFiwaifrAXuICDIWBZxcAIyTrigIiAb1JVSbQh8gZ6YRQcg78wkMrWC0QTbM40WcNeYZ18h7PJV5QjrkFbJu2rz57Gc/29hbyLYFCH/XHvO8HkR3QDYsUgMjD8RsmvGDtQkZj8HEPHcY38CGPYoQuXafMyaIAEA+0jckYZsnOmUaZvQHcwz5OyuBD4QNGWSJ+qgf8nVa/gTGE+3MkxxiZIMQY/yZViDDeJfzJFMYNyCFfUd9dc093sN4Q752FeYE24fYk4+BlXYhkzFudiX8s77DOGqGcEg+xs+2zLT3kXyMSBGezZxjLGKcmSeL/6wx7393BBwBRyBH4D2n/6x87ZLLZainpIZDaLSk8N9IUvGg8rVAUispfvLwu6VAXvW6pjvtsBplD4mgsuBuJk8qizzhS4QemmLI4oaXCoUegY7CxoIybZGC6Nnii9LGomKF+yFcKOQQ4XxRQSlFEUBZgfjkVlQUFuoCYUaBaFtyeacl7MgVMJR4iIAlQ0I57lqYyIDLYk7iIZ6NZ9VISz74wIEFj0UO4sJiigJGpto2+WP8sACDBVZwFDdIpxUUUDxJeFPa9QIL3kU4MhjaPjXutbMsUbwhql1Wbd6JpZgwQRRXC9OGANG3poSxyKPk0n4UbsI78+yJvM/2YULwIEh5hlzw5ZmQFZQl3kObUY4gdHhmUSZoD94slAmUpLxwPYoihAQlES+rFY6pQRmHnIBvlxKCdxpyZyHbEGGMDii3KJFt0oTngnagHJrHirAxnkGfcKQG9zCmaAeEh/EIVsyF9crCS5shGTzTMuXybvoABZu9YrQZfBgLzAvGJWQPXHPylvcTSixKem4Mop/IDgtJhMz0eULwruBlos8hUpA6sMJgQ13acwel2eqPMgqhghDnBhSeRfvoW/7OHMeTwdhn/rSfmY83xlp+lAnGCuYz4bS0o923JnuQY/leY8Yme0UJ0Ud2Ub8uOcDeQN6HjAN35h5jm/bn1/M3IkQgpBAX+orrwLgdgRDWplLHD2HYKMeMO8YUWEEqrT94LuMfAo+hAtli4b/Wx+CHB43nnHPOOYlk8Xc835BriH+Ojc0x5BtzMDd6kUyG8YIBi7qs9SgWk3O0j7GHLKGvzfhCvTAyMlYwMubt5V76DEMH8j7Pes3cBVPkJsQTjNp9gJxDbmH8tPexrkB4LOsrfd0lN9giABZ45mx/KoYGcH3AAx6Q5DLGL94Ddsgi+he5Os8WgT7VzdrMGMI4yJjrI7xcy3hBptG/1MUKBJKoCpsL1k7GG/IFgwFttLOzuY/1nbFHVAF90cbG7kWess7lkVCMLYgqcrndj+AEjhB/+toK7cKQk/cj/c54od+RrxgneR8yh3UCg9I0wzLtQh/AWMdzkN3Md2R/3h7eg9xEb6C/Tb6C9zyZu131dgQcAUdgrQi887Fnyg2XXCGLw5EMi4EMB1DVjKSSUKkMDtMQ3VvIhP/ORVL1UWHfKgLuhFNPlj94y+Y4JxVFBiUYBQ0yyeIIwTDLLYoaHsS+fWr0AQsC++XYS4KHiwWI54a9vpUuIJAUPlju8dKYJwUlgIUERZFEJhAEU0pYOLGWQxxRpqifhSqhnOBV4n7qTyhnvlijeHAfCyvKR1c4JXU799xzlYBBllBs8FgSroyyaFZrFlIWeLxOpMiH/KJQdnkvWLDxGlEvFCks/uah56edSYkHlmeZJ4PFHo8r90KkCFHiO8OQe3knlmGU475wOBQA9l9CaCBm1Ie2E34F0QIjSPOVV16pCzYEDct52zIPQUa5vuCCC+R1r3udKj95XTAgEPrGc1EQUaJ4HwlKGA88j/BMkkq1LeOMDTAlhA7FmbFnRxBoLH9Vab1oKwp9Vxgl7QRflDEMIjwTLyB9DlGFzLUVMeqFMoXHmRBJSCBKMOMKRRrDAUQA7xp9zdgBm66zXdcqwPLrGbuMWfrJ+oi6oqgx3iGXhid1RglDSWQct9vEnOPDsQ1vfOMbVWnP5w/hk/QTHgfa2WVooq8JJae/GXOMCwgG3+G9bHs96R+MIRBOQlV5B0SDn1yLDME7gneSOlF4P2QRctRFHkx+MC4Yb3Z2qJE0yDBkGm88CreFSCIvGKNGJjC+2POpJ1482o/8wPOPoaxduI75BmkjsoKxhGeTvYIQZAgc/WFeV96FBw5vZF+WVMYWhhTuQcYwL+gb5j0Eg6Q/EAaTS8hblGrejafZwuvNYMJzeAbEA8ORzUXaggyhHtzDfOR3noNMY47h3SSqweaYEWgwYb5wPf28ln2WzDn6inojuzGsMSdt7IEpuNFeSA6yB7lK3zBmqBv4IKfa9zHeMQBimKM9kAwKmHIfBApya1sbbIww9hgj3Md87ssxwFhjjaNfqAuyjboyz/nQJ2DMfKCd4ARZ7Ns+Mo8sYE1EvlN/5A9GCIxkeQE761fGCnMaGYfBke/N6IFXkJBj5gFYWQIhng2Rg8Rh9GjLbOY0awjGIuZqbiShraw9GGPNG251Qb4jexgjyGJkK/fidbX+QBbk/UhdWacYX8g0+gZDC/OTMYnMpz/pW8YF60Qbj655irGOeUoduR/DHvMb4y315DtkO+s4kSXIDeoAmZ2VvX+efvRrHAFHwBHoQuCtj36MXHfRZUpSF0cLsjAayWgwVK/qgDDfuE/VQn6VrJLW96fufGyVSEKXJ9XeFs9N5Vc8qZuFpNJeFDCstXhTWPhRjFBYUOhQnAj16Qup4X5CAO3MQxZ7s37bImdZEVGAIQIsGLYgYYFn8WaB4V4+vMss9dzDBws2yUTM8oxyBOHgPvMscq/dh5LGffyOxXVaiBZtpu0oW3h/UFTM28OCh1IKOWZxxsuEMtiHB2ffoUiiZFM3sODD9Sjv9qGuKFO2P4Y+QEFGccuxMOWE9nAvCz0L/rQ9vlwDCaVPqTtKDs+nH8AKLCALeIRQPrqy1oIH/cL11qe0w7wgeVuoG9eAEf2L0gsxRXHowgllmZA+FCM8dbzDPB95O1GyqJ+FVrYFA+3CsIGyiVJJ3TAcoBSj9HQp3Sh/9DOKIsoq96HYMFZoAwoqJJF+xjCzuyzv9BF9A5HL+4jvwZn3QpAIQ4QsovB1eQGZA4wb2p2PG/NM0i7wRlnjOX2KOyQGxR+lnDrQLxALvCNdmUAZS4xVxhgklzpjdAE7+g1lEiWWNqDcYnCAMPaF2mGsgHzYnLExZ/OZ8UZbeD6h/bYPnP4zcp7PN95jY4l7bf9bXwg5YwvjDXKM8HYiJpgjYAC2kG7IMO3Eww8ZwoDSJwdQxvG88dOiR/I6IWPx7Jhnjt8x8CE/8BYZTpAoiAqKvck53mkykn6wvuYnBhpIMH3I2EJ+5XM4l62GKddiZJg3KRjvoT54dE1mW3/x/LbMot8wdkKsqAtECk8m1+Wyhd+tr6gT6w/GOMMIAxIGPPoib5Phmvc3hGza3kO8lBg5qQdyiIgckwP0F3IAQwLeWUjOtL2P86hseNsx9tJfGFgYV8hK8+7TBrCz9cLal+NrJI/6IrvoBwwdGC8o9DdrmckBW3dymc0zINvISIsCon8wMmB04Dt7p63fJuu5F5mOHOEdjAHwo952j60Rtv7avfzOddwHlvQtz4IsT5MLXdgy5yHiyAzmC+sNz0Fm8jfINm0CY4wdGMim7aedp//8GkfAEXAEpiHwhoc+Qq694CIlqVsXl2TL0hZZWliUhQFkdSTVpFT5r2Q17k3V7L6QVLO04jANqX8t5rdxBk0KBd5sJNXwYaFGAYDQsJiwkMxzZuDeMnRRrmk/CgwLMos7izYWWCy+LK59SvaeiAGKAW2BeNOn/E6/QlLp265Qzj2xHdPqZCFkFvaHog1ZnqWUgAVKL2MegoBSg2KIcgqR2VWldF4cbW+w9VFOUukj6jPNQDTve+a5DoUSHI2k5vvU++7P68+94Eh97TgjFNBdObpnnnqv9zWQepRdojOQCTZvTLmmT9ZbDhjRpA+6QofXu43+vICAbRlBFrRJKh7LaUmG1oIhRjnCW+lbDGgYOTAYrXVNYTxiRCEkHbKPpxrCthkLcgr5bX3HPEWGgzFGEaJG1nuebkacvc2OgCMwG4HXPOQh8sXzt8uoGMjWpS2ybWmbbFlckqXRon5CAqWMpMZkqsVjIklVIpZ9QtKkmqTqMTXxLJvNSFJnd4Ff4Qg4Ao6AI+AIOAJrRYBwWDKts40Bz/iuGMEg1kQw2POIRvLiCDgCjoAjcNsh8OZHPVL+77zzyYYkC4T8DhdkcbQoWxYW1aMK2xwYEbVDUdnicdpd7t5MnKSnpsZkSXX+pXCwKlmDZXPtSb3tutTf7Ag4Ao6AI+AI7P0IsH2C7QNsjeEM8l0thNIT0sx+1DwT764+1+93BBwBR8ARWDsCZ5/2E/I5clrsmEhRigyqQsN8ty4uqkd1OCjUyzqI/lElrYMWSTUSW3tUW57UTZg4ae1d4Xc4Ao6AI+AIOAKOwLwIsHeT/cLsEV6Ps2kJcSXXAiGtJGHz4gg4Ao6AI3DbIfC20x6lJHVsJFUgpUNZHJFIiYy/kNZCFoYDWVoYycKIw2pEiscewZ7UcNyMuVQDSY0e1dim4EUNHw/3ve062t/sCDgCjoAj4AjsTQhw/icZo0lstB77JNn/zT5Xcig4Sd2bRoq3xRFwBG6PCLz9tIfL5z7wQVlZHktRhbNSOYoG7+mI5HJFJcNCZOviguy7jT2rS1JVZZOkWsNrT2pNVMPxM+EKSOqLN8kRNLfHweB1dgQcAUfAEXAEbi8IEO7LOaAcvbIehSRPHFXEMTWcQ+zFEXAEHAFH4LZD4JzHPlw+/8EPyPLyREN9B0Uh+ErxoA5FZGk0kMVRIftuXZL9991H9t26RcbjZSkeZ57UYpA8qbDRbqIawn/vfcp95ff/dXOck3rbdam/2RFwBBwBR8AR2PsR4JgYjnjhOLf1KCRP4mxfnjntOLL1eJc/wxFwBBwBR2A6Au983MPl8+edJysrEyk4G9UIalHJqBDZb9uS7Ldti9xh361y4H7bZJ8tS3LrzTdJ8dN3ObaqikEjky+vIuW/EdVS/1UfS3MvJamv9z5xBBwBR8ARcAQcAUdglxDgeBQ7p3qXHpTdvDueuV518+c4Ao6AI7CZEHjX6Y+U/zv/PFlZLgNJxYNaiIyKUkYDkTsdsK/c6YD95MA77CMH7rdV9llakG/feKMUP31EyO5bZcfNBJJa70ENJJUSiGogqe5J3UwDzNvqCDgCjoAj4Ag4Ao6AI+AIOAKOwFoQePeZj5Yvbt8u43GlGZBgk0PdhwpJLeWwgw+UQw8+QA7YZ4tsWxzIwqCS70BSH3/E3auqCIQ0L3zZ9KTWf73XKSc5SV1L7/i1joAj4Ag4Ao6AI+AIOAKOgCPgCGwyBN77xMfItRdeIJMSelpKUVUyKCYyHEyUpB55+EFyxOEHyX5bF2QoK1KMd8h3bvxmTVLBKyeqOUm19En2dyepm2x0eXMdAUfAEXAEHAFHwBFwBBwBR8ARWCMC73vS4+Taiy6UUr2ipYhMZFCUsjCcyMKolKPucrB+9t0ylGJ8i5TLN8tN6kk98h6VJUrC/5qOoYmeVCOvOVF1krrG3vHLHQFHwBFwBBwBR8ARcAQcAUfAEdhkCPznk06XL198kZRKMiciFV7UUhYXJrK0UMrRRxwiRx9xsOyzpZBq+SaZ7LhJbvnWt6U4/ch7hBRJtgc15kcyT6rhmJ+d6iR1k40ub64j4Ag4Ao6AI+AIOAKOgCPgCDgCa0Tg3U88Q6695OJEUotqLMPhRJYWS9m6VMnRRx4sdz3yYNlnyUjqd2THt78DSSVxUmCmkFWcsOHfzcLv5GSi3Ovk+8qLPHHSGrvIL3cEHAFHwBFwBBwBR8ARcAQcAUdg8yDw9tNPl2svviSeJDMWkRUZDseydSmQVAjqXY86RO6wdSiD8laRlVtkx3cgqUfdvRJihCMxhaiq19ROnMlIq3lXnaRunoHlLXUEHAFHwBFwBBwBR8ARcAQcAUdgZxB482mPly9efIkMh0MRWZZKlmUESd0ykX22VEpQjznqEDlg3wVZKMYyLJeDJ/WMo+5eaXrfjKTqvzOSGryqRTqWBpL6e+5J3Zl+8nscAUfAEXAEHAFHwBFwBBwBR8AR2BQIvPYxp8sXLrpIioKTY5ZFqh2ysDCRfbeK7LePyN2OPlQ/B95hSRYGY83wu3LTTZBUEidlCZMiXI1jaUioFON/IbTHK0l9/aYA1hvpCDgCjoAj4Ag4Ao6AI+AIOAKOgCOwdgT+8TFnyv9ecIFU5UQ9qSI7NGHS/vsOZP/9hnL3Yw6TY485TA7cf4uMRhMZyYpMbr5ZijOPInFSTULt1TlJVa+qEtmQ/vf4U+4rv/svTlLX3k1+hyPgCDgCjoAj4Ag4Ao6AI+AIOAKbA4FXP/YJ8ukPbZeyHItUy1LIsmxZLOWO+y/KnQ5YlGPveqgce8yhsv8dlmQ0GsuwGIvcegsk9bvMSZqQSvtSM6+q/lOPpcGT+oNOUjfHuPJWOgKOgCPgCDgCjoAj4Ag4Ao6AI7BTCPzd6U+UT19woZSTiRTVihSyQzP5HnzHLXLIHbfK0UfeSY4+8iC5w34jGQ5WZFisiKwsS/GEo7+rgqXm2Xzz42YiN9U9qeGiQo5zkrpTneQ3OQKOgCPgCDgCjoAj4Ag4Ao6AI7BZEHjVE54sn77oIiknpQyqFRlUy7Lv1oEcfvA++rnL4QfKXQ4/QPbbZyCDYocMimUZVJNpJDUcSRNPnQkkNX4gqb/zz6/bLNh6Ox0BR8ARcAQcAUfAEXAEHAFHwBFwBNaIwF8ZSS1LGcpYRjKWfbcM1It66B23yRF3PlCOuPMdZd99BlIUt8qwWJZRITVJtfeZR7WROEn/GEhqVRRy/Ek/KL/9z69dYxX9ckfAEXAEHAFHwBFwBBwBR8ARcAQcgc2CwCuf8CT55EUXi5SljIpSRoOJ7Ls0kIMOWJKD9t8iR975TnLkXe4k+24LJHUw2CFLo0EgqYCUsvdGxFaR1KL2pLIn9bfe7CR1swwub6cj4Ag4Ao6AI+AIOAKOgCPgCDgCa0XgT5/4ZPnUxRdLUVYyLEpZKCaydUHkwH0X5MB9FuTIuxykRHW/fUcyGC7LcLQi25YWIKnfnXak2l5U9Ziq8zQ7LBVPaiSqx510Hyepa+0hv94RmIFAWZbyiU98Qq6++mo58cQT5bjjjtMzpbw4Ao6AI+AIOAKbHYGVlRW59NJL5Ytf/KKceuqpcsQRR2x2SLz9jsDtAoE/edKT5dOXXCYDEd1ryr7UpUGp3tT9lgZyxJ0PUk/q/vstyv9n7z7gJC2K//H33gECZsxZBAnmAKhfc845JxAEBFHMgijmnHMOmHPOOYBKBrM/c86AWcLd7v//7pna63t4nplndmf39m67X6637DzzdHd1dVV9qqqrt95mNp3nPHPpfOfdNs08+Iq7zuXKSYNbZgbnUIcAVSXfbCIPwengk5lUQepmwRN1kJsZBX7/+9+nxz/+8elf//pX2mGHHdIRRxyRdtttt81sFnW4lQKVApUCS0eBM888Mx1zzDFp/fr1Gaic//znz53997//Tccee2z697//nW5wgxuki13sYks3iPrmTUKBr3zlK+nVr351Ovvss9OVr3zl9MxnPnN+/TfJgGqnlQKVAr0o8JK9900/P/HEtGZmTZpZf06amT07bTW3Pm27di7/XOaSO6TLXmqHdMELbpu23W4mbbfd2nShC5w3zeydQeoGcDp/JnUenFaQ2msF6kOVAoukwE9/+tP0uMc9Lomonve8582Adc8991zkW+vXKwUqBSoFthwKfOlLX0qvetWrspy8293ulh760IfmyX35y19Or3nNazKAuc1tbpMe+chH1kyULWfZ80w+/vGPpze/+c2J0coJ8dKXvjRd+MIX3sJmWadTKbDlUeBl++yXfnr8CYPqRrOuoVmX1s6tS1unQervDhfcPl3kQtun8513m7Td9mvS+bbfKu1w4fMDqbvlSOp8BHVIG1FUzdnUGknd8himzmjlUUAkgNI98cQT0zWvec30hCc8IZ3vfOdbeQOtI6oUqBSoFNhEFHjve9+b3v3ud+fer3e966Ujjzwy//7hD384HXXUURnAcO75+5o1kstq21Io8Nvf/jY973nPS3/605/SXe961/TABz4wbbXVVlvK9Oo8KgW2WAq8fJ/900+OPz6ludk042qZWVfRrE9rZs9Ja2bXpe3OsyZtv82atP12a9P222+Vzn++rdPFd7hQmtkHSE1zaTYqJ7WB1FzV1weD4kk13XeL5aM6sU1MAVGA0047LXuJq/LdxItRu68UqBRYcRQ444wz0pve9Ka0bt26DFKucIUr5DH+7W9/S+9617vSP/7xjxxh5eirbcujAGeuIzEXvehF09q1a7e8CdYZVQpsgRR45T4PTT89/vhBQHR2NqXZdSnNOps6AKvbrJlLW69NaZut59I2W6e0/bZr06UutkOa2WdHkdTiLOrwbKr35DOqM4N/56+gSSnV6r5bIAfVKVUKVApUClQKVApsBhRwLpXhst122200Wn93VtVxidoqBSoFKgUqBVYGBV714MGZ1LRmJs2uX5fWrx+C1DSX1qa5tNWMqr9zaU1al9LcOWmbtXPpspe8WJp5yI67z4minivdN0BqpPxGxd80uCf1yHpP6spY+c1wFIwL54miYJcKttKyplnJtq2P7GoZ9rXUZGvrf5TXN2hRjmua9Fjq+TbfH+trXjGPaa9x15yWs+9ync1zIfzVHO9C3oEWMZb4Pege49qc+Wm5+Xdcf/mITPGz0LUf188kn3fJvOXad5OMtXx2IbRsk5ch3xc6jvhe256O9V3su8d9v20PL1QejOur7+fTkk99++t6bkvTkaP2QPDypl77xa5Z/X6lQFDgtQ9+SPr5SSdlkAqgyoSZE0lNM4OKv2k2rYFE15+dZtedmdam9emylxiC1MGZ1GzaRG3fYaVf6b2U8eBc6qD6bwWpZ511VlLkRjVWqUVSNAnytqby4O1vf/v02c9+NqeotDVGxNZbb53PH17kIhdJO+64Y7rEJS6x0aNSmT7zmc+0fv+qV71quu51rzv/2fve9748pma70IUulO54xzumU045Jf3whz9sfdctb3nLdJnLXCb96le/St/4xjdan9lpp51yVUVe68997nOt8zLvu9/97ht9n4f7+9//fj5z+Zvf/CZ/jxC+wAUukOd8wxveMF3pSldaFFj93//+l0466aT0gx/8IP3hD3/IlR6tzTbbbJO23XbbXDXXj/MsvPCf//zn0+mnnz6xJLnJTW6SrnjFKybno5TFj7bLLrtkL/7JJ5+cfv3rX6e///3veT4XvOAFczXCG93oRrlsfgkY8BP++Oc//zn/nvOc5zzppje9abrkJS85/zfr9r3vfW+jsXoPOo87u/r1r389j6dsvnOnO90pj/UnP/lJKw1ufvObp8td7nL5M5UVlf4vG5re5S53ybTV/vrXv6Zvf/vb6Wc/+1lOv7MewLm+0Ova1772udLw8IXzZPipb7OG9lUJ/BfSd9/+3vOe92ShGk0qIb6yJnjZ2lkLe8zVQTe+8Y3PtYebfVkP1Uh/+ctfJimM9iw5oBCIfeC8HZqNa+h26qmnZt4gk/C8sQbPex96SYG0LxWecaZr0nata10rX5FkTZvN3K9zneskskiz9l/4whc2opm/2+vGMUlDZ3xHJkmF13+5Fs132dt//OMf0/HOvyyiXfrSl063utWtzvUGNCDDrJt1t//tVzQmG69//etnGVo2Y/7gBz/YOpqQpyETuuS3PYTnm9FDchQf/fjHP87rqi863Zi23377zE9kDtlP13h/m77CL2TOpS51qU6qobu90Nas7S1ucYu8xvYimSM1s2xXv/rVEz6KuS6Elt5nvk2Z5d3ky0KbudEd9rSzj8aOXuhHdtvTeCKUg9vOAAAgAElEQVSaffeBD3ygtTv7lj4jn4zTeJvt1re+9Tyt9a3f7373u1mehN6yfhe/+MUTvUIe4LGysUPI27bm+V133TV/hB/oqrZ9Y72Npdm823Uv+Jydg8/xSMnnzStgjjvuuCwjymat73nPe2Ze7Gp0wFe/+tWss8smpdfYyEY6omxkrQJZoXtG8Sb9izfJP7Lpa1/7WitvXu1qV8t0amu+Sx5ENWn2EZnU1vTV93ocdLZXjIs8wVdhs7AHpbOTKX10wUJ5v36vUmCpKfCmffZLPzvxxDQ7MwhSrZ9dP9BDs3NpbnZukPabhmnA68/JkdVLOJMqktp2Bc184aSBhMvg1P/8u/sqjqQyBN/whjdkJRzglPHAcCDEgRICF8gk0ChNCobRzpBkIBLEofwYpUBKABT/TegyRu5973tnpaB5hsJgeAELGgF+j3vcI+21114bgRkAlLKjQI3R2UZAhhFJCP/5z3/OCpFgBBo193Le9ra3zYpQ///5z3/yeL/5zW/mH3MCVozLewhgSuFHP/pR7usTn/hE/o5GIRGqjPVonjWej33sY3kuDBXPEMgAGqOSMaBYEGNjIQ3tlac3bswPuKM/GjLe0O8Xv/hFVtivf/3rs7J90pOelH7+85/Pd+dZ9ApDz3/7YbCUht1hhx2WjRZgGB2tK1oz0NDKvIBV62xtfZeyBjoV9Lj85S8/32fcj4qO1hbQoFQPP/zwjWiB56wF458hE22fffbJvNLVvP8hD3nIPBgPZRtrFPxAceMd4wTCGAd4K4xidProRz+aFbwzsz5HX4aQeTKSVd00fgYEgMtYB8BCoTNUbnazm6UDDjhg/syt9WDYWDdz+8tf/pLHEPQL/sc30YC4F7/4xfP7Y6F99+UzY1M91NyN1/ystx/jRGOGpc8YpozZZz/72dnp1GyeMc+3v/3t+TscNJweeAef6sNakysPfvCD0+1ud7tOxw0+w/OMYHvMuikaY82sKwcE2urTc/btU5/61Lxno5E5fsI48juAYw/g5WgHHXRQNpi/+MUvzhvGeInjhfywb9FFQxeygYFuruZlHpxgk1yrZO+89a1vzXvX+MhY8glt8Jw9H84N7ya/zB9dAQ4GPMNZC9DeteYhgz13n/vcJ78HgIxmjckwFUa9n3xz1Yn1B6KtG2PemuNv+yvAmO+S3ebBMaaFs8weKx1XaOauZLLS+/ATgGk86Fw6ZgCIl73sZbl/cotMAqjQBtDCF2hvv77iFa/IdCOz8LNx2Jt4hVG9xx57ZP3QBMElvfARnUF/cFCimT0NLKA9mhiHNUF/9CI3yAl84l88tBhaGg99YQ7WF49r973vffN+WUgjW173utdl+YrHAEy0xl90m/Wmb10LFjxhDtaTw4IO0/A/J4y1IuOtvzU8+uijs+y0J8k/ax771B57+ctfntcK3fAN/YiO1upb3/pW3tv6pR9Lx6XxmT86BFgFajgOrUfsR+uGXvZ9OEuCz637zjvvvBGfA4Qf+chHsk5nv6AHPkd3ctCc6Ov9998/fxZ8bn5kPd7we7SDDz4483BXQ9+HPexh+b0a/cfWQCf8jEb2hPGTJxwz5vnc5z43P6u18aYxB2+SO6Hb0azkTfsGb1pj/I1W5mA8+Dtso3hHyYPAdehN7yCHrO0oUF7S4VOf+lS2R4yVPLnKVa6S94d3oqXf6YZHP/rReY/WVimwOVLgqP0OSD87/rh0ztxsDofO5qOps2n9utm0bp1qvwOQGmdUt56ZSRc+/3mB1N1yEDXqJg2ipYM2/28TpF5/z3Tke9++OdJpUWMmvF70ohdlbz7BCCACoiEkAdHnPOc52cCkaB772MduJKgoIIYChcVAecpTnpIVgMYgpIx4uSkChuKBBx6YBXXZRF8OOeSQ/CcCnMHZ1e5///tnYc6QbPMOUqxK9muMKhGIZmOMmJOxE9TK+rc1Y4pIHU87oVo2QA6A8R6AytgCgFOEaMGjSLBT2KXHus+iAZEveMELsmHkHcZJeZbVHSn6d77znVn5vva1r83GJJBKAT7xiU/Myt+YzNn9a4wVhvUjHvGIrAAZdIwGa/ioRz0qG4SacT/jGc/IBg1DYr/99svGmnf5nvW0rhSOMTAcVPFlrJWNYc9QAgLaQKpnjYlCY2Ay1tETrZXl71KKIvBvfOMbc1f6B4qe9rSnZYVcNsaY5xgcAEnTqODpfeUrX5mNX7xdOhPsCaDaXBkVfi+zAdAB7Rne5hA8gM+jWUP7i+HHqDbG0nuMPgxuPGu/BEidRt99eIyRZL/hFxFD62y9GT7mh/8VbjF+z+CnF77wheeKfgAreJyBb0+5QqNcO3xkjoxWhgvjhDxptqgG7TnfJy+AjZLnjQu/o70+A6RylD396U/PY8RHAOWznvWsPCZ87foj72GkAUIqanJ03OEOd8iACB04E/Ayw51h1dasDUOSTMTbk5wVtN72dIBM+xkQ4aCIxhEQUSr7sgSVnmFski0a+UbOdTVZBRrjG73Kho6MVvuMYsW/gGxZ3IxzBmDkMCHf0ag0/r3PM4xxjUOBbO1qhx56aHaqodlb3vKWc2VLoL/vA4HWFZ80HQDkg2esmb0bUSB6gYyz7iJpnmnKo1F7Ap9wtumbI8o6BSDyPTTi0LX2nJr0Q2R7TIuW+gHMgoYLBakBmOlI8si+pncDeNmP5BkactQ2nU9kXvAVmWivlI0soP/wDpmq2FM060Oec3KS4/QWoBINrQAzso7+0T+aNq9doZc4TjV8TH6P43PrRV41+dxYOOLpCs7tBzzgAZku0chgsoQ9ZBz2f+mQDtls33J2cQAYt70RUc/m2IBiFZvRyo/34c+mw8Ra2M8imE2QGu/Em56xd+yL5z//+Z28yZGNN5tyyf6wf+l270DzZhQ7+iNfOdI4j7wLKJ6kAam+b8z2Stk4rdkq+ITjgp3StK0m6as+WymwqSjw9ofsl3554glpvQRdx/vWrMlA9Zyz16V154iqrktz69flqr9r87U0KV1g+23TzEOutNswx1c67+DXAWqtILW5mIQFg5/xdq973SsL79JIWQxIzSSfm0sEFoOEgiCUKMSy9QWpBDXFCQBuapDK2AT0GMaAEbAaxlLMjeHO2KCgeKJ5aCdpb3vb2+bTgQJgtZ3B0w+lxaANkAoAAM3R2kBqfCY1GCC1/m0glSHN292szIsG+IcBoDH2jbMEFJOCVIAkoupABQ99szEYGLuMA+9nJC8EpHoPw8QaMqTCuaI/Rh6acBAwShgjZaQ4xgTwMGYZXRQ+I6QEoeNAarwHiP/kJz+ZDTd0nkbffXitBKnhvGh+jzHxkpe8JBvP+O9BD3pQBjPBi/j7MY95zDz4AEabzgLvtM85Ahh4aIRfm2eaRQLe8Y535CGIIJX9lOMCFhjODK0AqcBc3C/p2TaQGv2ZE4eBVFB8a0yisiII5nW/+91vI8O77Nte0q+xjYr2t9GfkUv+kYucFvgvHILx/HKBVJEe64H/0Q6gbzMWRa2BBfIbYMTv5bpNE6RaU5E/awAolOCmpKfIL+fQcoLUcOYBEkB5yePToqU5TgOkAn8APocKkAmclOAI/4mC0jHkTdN5PAqk2u/kFZ0uumkPlEBNFJYco6eBSwC5BISxjhzbHHhkbdsdsNMCqfY2fYFPyXA81txzxgS80XP4nFPSHILPS5CKJ62ROdsXbfd+k/t0IYcZAEzHLiVIBa7JU84uNlKb/O0LUq0Hh5bo9GJAKic2B3HT0cy5R36it3HSmW26tY/+qs9UCmxKCrxz733Sr08+KaW1a9OarbdKa7baOmPNs89al84+e31ad87Z+UfF3yikdL5ttgZSd50bXoY6BKjD06kVpJ5rPQlZyoDABQqa0Y3FglQdMuAJIoYhYQTYlK0PSAVGlOjn+adgNzVIZcwy3DVKWnpqs1GKPImEMkOB8dm3vDwjQURUpE/0Ds2ApbbmGd5OSjVAKtBQgqVRIJUSB7KlUk0CUo2FJ/5xj3tcNkgYb+Zbnv+aFKQylNHJmIBjPNk0cBgIDGV0ZxBRdpOCVOPSD95D52a0pjTM2xwr5TpQ5tJcNeAGiIvWF6R6zjgYbaJ8AQoW03cf4d0HpHqP6B2HC2MNLxtfRJmAioi0yMJgHHe1EoBFenk8i4+Bc/NnvODnNmPL86IPDMonP/nJ8yAVQC2jjqNAKkObkQ3gAqkao1mfPhOBEwloawwvRrrsijbjexTdS8dTVxbHcoFUshQwb+Pb5hwAxkinJsvL6Mi0QKp9TG5p9jOZ1NXIHVHP5QKp5BugQ3+13VU6LVqa7zRAKgCKvzUAFJhsNrKTvDE3xxzMLxxPo0CqtFLZFI4+eHfTcYqn0INNwQmi1kNb0y/5LovFfpMFUYKVaYFUTlTOIM2xnX333beTr+gvsk7jxAoAWoJU+g7fyZ65853vnJ3PTb0ufRj/ijDLEAJUlwqkBm+G/u26R7cvSJWSi8fp4IWCVO+wR9sisBw69AXdIxMBYC0zSfrorfpMpcBKoMC7994n/faUk9PMVlultVtvndZuA6SuSevOmU3nnDObzjrrzHT2WWel2fXuTXU1zVzabqs1aWbfHXedc9jUWdNBFHUDSDWx/Lea7pvXmDACYAAgBoIzNmWbBkiVEkpJAAZAcKSqRT/jQCplAAgQ/AAfT9+mBqmUu3SnpjIraWesQJcUHcpXNK4LaDY3HMPf84A94Egxdt0xipdFQyh6SkW/fi+Nh1EgVd+Mfqm84fUs0327Iqm+J5IIvFBK1gTQcu4p2qQglWEF/HsfcC4CEHcGeme8T0SKcuM9nhSkMjhE6xhpIiJtZ2KkCXOKoK0Is7TQrsZ4Z8RrPPDWLVpfkOp56waUiahOo+8+QrwvSMVfwJNzw8bo9yiiwWEA4GlSCJsypByHKLm0cA1f4ZdojEPvYkxJWZMG1pVKa12cD+OUsS8AXOMqeX4USNVnFDmLlE3GnuwI66AZmzGWzX7EM8bHqJ+0Sb+UAqjJEmCkN9tygVTzi6Jl5NSoAj0f+tCH0lFHHZWHKl2yjFhPC6SiSxzhGJfmav0Z/mREGOVLle5LP8lU4Xx7+MMf3uo4mRYt0XcaINU+jNoMAGVb6jpHHNktyidNm/MhwFYbSEVz/AKEcmiKkDYBqmc4TMkJUXlgpJTfJa+T5WQl2SHKy/4oAe20QCpHFjmnAcKjzkCKzkth1soU4xKkchiTU/iCXrd3ynP6nmUf+Nw6eHapQKoUYbwpPR1vttULCJqPA6nsKg4I+pfzDV8sFKSOkotS+ulutiX60fHlmeRJZWp9vlJgU1Hgffvsm35/6ilpzVaiqFtlsDqzZm2am1uT5mZn0pln/m9QFBFQXXd2mlu3Lp1HKaT9dtzVJREVpPZYOdEAP5QNw0C6b+mJWyxIZfjxOjqbyuBk2DU9q6NAqqiG8fHMAgoUyEpI92WoMs40HlOe/2Yj5BkBjAFCmHLvOr/S/K4zIaIulD7vr7m3pfr2WOL8yDiQ2nxPX5BanknGN4BFCVImBamMYT9ShbwPnctzpHHuUFEeETAGwiQg1XfQ9dOf/nSOHnSdc3KmSpq6Nq5ABrAURjvl7ixS7KFJQGqswbT67sMbfUEqAwcvM3yBQkYYQI4/pZdFZV0G3KjULVHSOAMu3VW0MviaE4rTIdL/0H3SSGU553EgtY0+pZHaTPnzvAiqSCqnUduZ2nE0d95RpBndnH1zTq6ZDrccIBWNOV+iYjqnyKgKuI4UADEaMOv3WLdpgFT0wF9xFrcZZR9HV58vBUhFH04VfN81pmnS0jwWC1LDsRZF2brWlvMUrwENTV5vA6mcSPan/c8p16bz6Gv6Ssqs4w90f3mut1xHz5LF9hxeIkfKiO80QGroz+Bze3dUbQh6kuNec0YfADS2EqTST+SWY1JAnIyOUufRR+jqvLjUYO9bCpAaIJ/joM9+GQdS8bhggogvh99i0n1H7VfrzUks+CDSTA51OeD77Pv6TKXApqLAh/bdL/3h1FNzmu/M2rWDnzVbpbVrtk5r1myd/vvf/+QCpWf973/pnLPOTOvPOjNtBZmKpA4q+Q4iqYNYqv8etEEUdRhRHT6z+yotnAQgMjh55CgT3syo9kY4M6p4AkUqxhVOAkKdvWTsEKAABS8psEboSYtRGKkJtrpAqnVSCEkqJUEWhWk2deEkyhUoQRONId0FID3LiBHZBFJHVZksN5ozIe9///vzn6QSm/9KBKmMEcVjoronJ0SZ4jMpSAXOGb0MebRjPDESY+5StxhdnBWU3CQglREk1Sium6AYGVFNUIXvePjHnY2N9fJOab7RrFtEACcFqdPsu4/g7gtSOSN4v6PqKEAh+mINpM+JxGuKlnQZpT53Vi6qlYq02NsBRKPIlecYePZYV+pan7ktBKTi57333jsXW5L1gL8iCoUfAWwZB7JBulKRx40t9ou+FLNxdhxQjbkyjOOqmaUqnMToLs/TimA2z9SX81A4KaK+6CFCFlG3EqQ6YlAW0WnSwr7l1GkWTkJbxnykFHv/pBXRS5CKB50ZdvbQOMld6+XvURG5KU+bhZNE3TiMnEvXROAAkmZ0f5q01M9iQSqZqwBitCjm18aX+V6/ubmcbknOdkVSRUftfxFSdIvz4s13oiFHtyaqxwnT5ZjVL74LeeyYBEd5rEsJUtFeenxXi0JTzcJJTVqM43PAPTIkHB0QVYzquY4CyOChozjb7AdzKMGs8fk8joA4E7wUIBVvcgiGPJaWjDdHVd8dBVKNk+NBMSiRZ+niiymcFOukT/uH/oir9Dg77CHyh0NjMXbNOFlbP68UWEoKfGS/A9KfTj01rV271RCgrk0zM1ulmRn/rs3pvmedeVY6++yzBiD17LPSmtl1aWbfK+4yH0kdYNUNABVwnY0LywHV/NlM2u16e6zK6r4WkOdPiiEDgbGpeiMFQ2ExwCkLXtlxIJUwl35FKTE6CCXv41HlaXQVAAOnCdS6QKrrDxi9Il5RQGUlVPdlmAPcBLsGQI4rze5zhWn6eAwpPh5myk4DAhgdixHmSxVJZeQwROK6AsZMWb15ISAVjZwHMmaGOwOEwYqnRLCASpWIpRpPAlIVRhKFZ3xwnsSVPt5ZFozxd8ZJpHOP81I3jdQSqE0KUqfZdx/h3BekWkfrEAa7s6NSXskFaX9xzUIJ0Nv6LwE9UCSFNFLgy5RS/I7vF8PzCwGpxizaAjDrmyHFeMaHIg2MQ/zdlurYh96eQQORfNklZB8HFuMQmNCnVPdwgC0VSC3BhDExqkc50GTUxFljTkwgMpwLJUg1h1Eph+ZFfjZBqr8x5iNFFSCY5FofcyhBqrFxlpIl5IZ9z0EitVsEUDaPdOtSbpcgNe5htX/JOOtEr5H75HjZpknLaYBUY6Yvo/l9XAYPME/PhqOkjKRKJfW5d8gKQkvykgzgRCyb9Y2jEZwC9lIXSKbnFEqLqtPN8/wlSMUvoyrAGq/WBKlN2ay/UboaCJc2q+ETesD4y0gqvYy/pHjjV3uWox+/4jUglwPPeV3jmjZIZU9ZE+ts3xizteGEHQXku0CqQIR5ymxx3MG/i63uGzxBNnD0sAPpEPzhX0eCFEl0nGIcb/aVq/W5SoHlpsDH939Y+vMp38kgdQ1gumZtmsklkmbS3NxMWrfunKw/FE8655yzMkhN685pAanD+1AHE9gYpAKwXriaQSqqEMIMxqj0yztIyTM+GbI+HwdSIxLLK0sBhXHgDjDvZYxGyfGy0EAbSAUiRB4JXUZiKLqVAFIBCUZqGJLOUZZXk0xjowA6Ul61pod5Ie9fKpBKSfLoSoPUFMqgfKItBKRaa0axqD4+kl4IjEZVVdEs6b4i9H1BqvHgZ98FCJzTkialLynFpXLXp7Qn6adtc2rSn/IvKymXBv+kIHWafffhk74g1f4XSbEGWpxzI4CBSQBAY3A2r5Iox8GxE0XGGJ3SvsJxw1HG4aF1FSTpM6d4ZqEg1RxljwCTnGoiDIz0qHgp+t6W6jjJ2MhGd4c6s+Z3stM5P03/UjC1pQKpIhuca9Hartgq5wM4S+XXRkVSfSai09U4nxjVbZFUZ9Pi7OC4M7Jt7y9BKnmMtoCSPYVPGcx0HKPcvsdjZRGdEqQCHpww5IV1AsrJfetk/curO6ZJS/NabCSVTHZuOJo91nXVSNc6lSAVLZzPFCGlyzlQNUAJuIkz3f4GwIqGapwVAEqX88O6OIccek50Nr7r+yVIpVNG3Rcb69gEqU1a6K+tsm/QoXTGcGZGdLkJUvGPKGZcl6eIFGendHV7Fu8BqksBUq2HyDJAOY43y/VtA6lkD4cQO0+KcmSHTAuker9+rbX9gz+sAQcdoK/QHluqAtVJtEd9dqVQ4JP7H5T+cvJ30to1QOqaHD1NaU2+/jTfmbp+Nq2fXZ/WrzsnrV9/dv63FaQOUn470n1rJDVThwLnGWT4l1VaF3sm1bubhrcoCcEUrQlSpfo558lLy3tfFhtaCSDVuHlbGVtaV2GKxWwk5zaAX7RjIPDKLib1calAKgNNaqxCTxQ3Q7Y8q7dQkIp20qmkGTKCnIFjSDPeefB5eycBqRS7KEjcm2u8gCjjw3lhirpMU41omnEAsQzaPgYdGjiTGhHASUGqPqbVdx/+6wtSecKBVGCFQYHnwxmFPlL7NY6lsqp0cwylEQhISP8MWkmvtiaMGVEuAKFvobG2uS4UpJZztZ4AE4M8UlzRYbEN34mw4O+IyjgKoS3HmVRyRZTY/tU4B8yxq5XACXgTUZ72mVR01Y/WPDbQh959zqQ61iILg/HMUcrxEBG6EqQ27wOO9P9wmkmJDMN6mrQ0z8WCVO/ggIi1BaonrZ5aglQRQvIxdLm5y7qij4BKP+FoKs/nclbpu8tpZQ2klLpOCC+RI3Gvr76mdSZVJNl+04DmKPjWxlOK6eFtTfYOnmyeSQXgyAWACxiV+ssB6ggA+UVm+Tt9shQgVV8it6GvAGm3DeBDe5Md1wb6miDVGDkwONvp11L/TQukttGYo5IsJfvQCr0nTe3vIw/qM5UCS02Bz+x/UPrzSd9Ja6X4pjVpZm7N/DHTDFJnZ9Pc7GyanV2fZufWpTmpvuvXNyKpOaU3hjr4JZ9J9TOMooqmruZIKi8zw4iA1ihxHi7CeRog1TtFraKSJ2HIOAgjpwSpALK/SzlW1KYpbFcKSKUY4swiwF2eAZrGxmCo6COu/KBEFlNEZqlAaqTcUji8sKJO5X2jiwGpgHoU1gF8pVbxqEeq5aQgNe6atT7G5T7PiJbyTBt7ROxF/hk0hEyzmmlzfctiGyJJAFy0hYDUafXdhw/7glROLDLCdREi0QyLyB5gmMVduc1IenMM5VUdzeq2xiKCCSxwUOljVNRj3PwWClLpBqnHca0QWSjSbjx4RIRkMc37rTFgiL/wtKyBkIfLAVKN33xC5osIBUhum1tZlbh55dY0CifpU0RNBonWVfl4FN37gNRmoa/Swdg8k4oXw3AXVQfORGHJYamV0r5jzaZFS/ObBkgtK9rirVve8pYTseyoK2jociCJ/OUstCci7Rd9OZbRSTq/IwJdAJkMFonlMBRZJzsim8BgpwFSvYfujDPe6NJ1965ny+vESrnfFkkFsvErWYEnHGmSAcZGsUfwxlKAVCDbufU23qS/OLTJq+ZRiRKkkqucUngef+y6664b8cdSglQ8ItocOoPzWC2T2ioFNjcKfHa/g9JfT/xOTvVNc0DqsGBvvu50iDMz3pxNc2l9SnPr08zcbFk4yYNDYFrMvu0KmtUMUhlMinkQHgwwRlIIuGmB1DJdjEKKokCWpQSp+pXeKXWmzUBdKSDVtToBRhjrol9970DtsxEVF+HpdB2G93r/YlKKlwqkiqAxLiI1krFbpn8tBqQ6K82TjQbBj6LLzvBpiwGpvu88Je89T7L3lyBWxIWxxYHTBJ7N9YsK2f4u7UwxiMWA1Gn13YfP+oLU8q5jVyKVGQ4KYcS1Uj5zhrerxZVXAZLK6yB42KWDmr/IjP1VOjz6zKd8ZqEg1TtEUxVQAiKNhWHL4BQB6Fv8rGu89rborHlKiWQ4l/NcLpDKoAbEtHGOmMhq8Gwzc2RaILWMsjO2OQlGFXNq0rcPSPUdRnxE/oEt1Uy1USDV5+W1YBw11jDSI6dFS/1MA6SWRchE1+yrSTJxRoFUe4I+iurnzbucFbYTHRUlIyfi7u3meolE+lxfItfoWVaYnhZIlYJrT2kyYsj8riZVndzQAEF1NLQ2kOrv5Kfn4jorf5NSHueylwOk6vOYY47JUdy4i755LY5nSpBK3wHW+J8ToQlolxqkisxHzYdx1fMnlfv1+UqB5aLA5x9yUPrL8afMR1ABVU26b1x/OijU679mM1idAVTLK2jyF4aRVF/M/z2cweAlgwrAqxWkEqIEmtRVnjkeYVHMaNMAqQx9aX2h1BStiHsl9VOCVEqf4dQFyFYKSAW+pPzG1RsqkboqZVQlxUk3jihiFE9ixFKglPlCisksBUgtCzy1pWuZ72JAqu+WlU6dQ41zcd69WJDqHYxLKWmMEFF80X6eanPDh5R/eeVKcw2NAZAWSQaepSIzYKMtJJI6rb778FsfkMooRSOeb7TglLAW0YzXujDuGKZSftuuM3F+ynPkAX4WRWnychlNc+7T89ZjITy/GJBqbiLtURBM/21XdPWhcfkMWkmxE33xuys3ZAaUBdWWC6QyaIFPYFkxMv22nV3EI5wQ4cSkL0rAMy2Qik4ib5HyKzIFUIw641zStg9IVb1VppC54FUyNpyh40CqvWwfkAmaAkocW9ZuWrT03mmAVE4WKdPkE6ehcd70pjftvY9GgVRj5FCyNzlcNPrPUQp8ERkR1kOld2vYphdVhCcrYh+ITpf7fFoglbwRLYy0XI6mtsrcIsTsEuORfooXg8+7QKp19x2yTVN8Cn9FWy6QGlf9cYe+LTsAACAASURBVKRoovzoXsqVEqQqHsWZyIHR1pYSpJI3HF1sTg4/OrPtHt9JZWt9vlJguSnwxQcfmP583MkpzQKZzqKWt8psAKqDuOrsEL2KpF5ptwxccxR1ZmNQGgi1BKirGaRKu2UwMUSdB2EwlWmliwGphD2PtZRKnl0CnRFESZTnn0qQqpQ6r29XWykg1fhUH6Zkzcu5Joa71EBzk6YMZDES0EBEYNKokOgkT2dUVFXIQdoWxQIQRWl8KbdoyHvbrLYYdJw2SKX4GRm8xhQ4g5JybkaZFgNSjT0i1nE2UEGvaNMAqQxP55+BVQaJNCkVijWGHl6UuuacJYO+PG9pbpwvikZJ/VIQiKFWGgYLAanT6ruPwB4HUhUekXYNPIo8o0+b0ek9QKc1ETnxTHnGiTMH6BN1BToYjTImmo2xJSIQQAV4wvNSUTmuyCb7DaDA8/ZVRMKa71osSI2rkPC3/S2zQVXKxTQp64wy7zR2aW+RGRDvXS6QSuaLZsiiwcvuEFaZtQQU5L/9YQ+4X1LUlzOnbNMEqUAPp4/+7CPGK8Pfviff7FF7Cp8xdoGJ4LNRIBW98Z7z4hxKwJAUw7jf2HzGgVTPSHcnB/Cp8QGC0rWnRUt9TAOkGo9KtvYtWY12dJO9aR2jYi2waW9yfpZnNceBVOOMateh14E151fxEkcMuQEg46ky/dTYzJE8QHNrzAnSrN47LZDKDuFY0J+xAs7NYj0ALAeE7B204Kykb6N1gVSfxxEGTg/vKG2b5QKpo3gz5lCC1Dhj31VQazEgFb9ZO45KDiC8Zs3Vk5CRw24gV/yNXKcLJsmYWIz8rd+tFJgmBb78oAPTX449Oc3NqubrzYOqvhvw5SCKOkj9nR2ESHO6L5A6f0/qINCqnauAkgDsMCy72iKplKxrEKTdMj4JE8ZBGCCEOaWuCpsf/81IZDAwLoEhhoRnVPwjjBkQFA1DktEOZDFy/Z1CpxwBgLhaQL/ORLl7LM538nA63+lsShlNZVjoi+KlBL2PkQHUUnIEICAGOMY1Bp5pS8ElHI1L83nXtTD6oeA0nkmGkrNS0cyRMDcm9IlnfW7O+vF+9JAGKtI6aaPEKT6VBI05+giPs//WF0Wg2l85Pn1ZF6nWzuQwDIyJgrKODDyKuG3+lDVjGlCzpp61fowOdEFra+K71oqiKY1bawu48DADgAxZn1sv/OMMDMDHSOL9pegZgCpImkNcuE7hMXIYUAzkUGbeZ61FuozR383J2VX8xdjFLwpKmD96SWVnoFCMcdbZe+yB4D80w1fGIKOAtxf4AogYIeYqUspINi8OAu8SZSvvfLMu5m4MlDL+9JwsAkAHz1LioyKEC+17Eh4rQSqDRXqbcfG0AwMnnHBCjkDgYWAxAHxbH+QE0GUvkCccF1E8xBrjCTSQ4jfqXJjvqxjtO+UeLHne7/jJeabyyiPjQmtGEueOd9g3DM/gebKrz/luffP4SxfkYBLVX2imBH4wFpVR8abxAzuiW5p9CXShN56OyuFojqftG/KUHGBwxxk7qXpSGD0Te0Nf+M7ackBqxq2ADP5tVibWn3GhuzOGroVwJMN+NPcAOSLopZPImI3XWOKeZDxk/9hj5EysGXliPOQlmUYukoeeI1ua1d6lA/7ud7/LfbfJPM+brzXRD4cE2hiHStM+x4NkI75DO2Pxd7QQBXXlCaea9+MXMg0tjA//A1boSlaRc/iIkS0NWURWi/tYyQtycqG09C56i/FOJ1o/jXzm/CSLjGOSKqj4V+ot2Wbs1iubUTMz+SdS2Y2b7rAW/qb/4MOYo3RwPEj2RSEhfAgERzTVHpEZYG+jsaMZ5Dr6m4fUfnQUsURv78FP9kHp0CJTrSV5Es4qdol3W4+IfFs364FWzpKWfG4uzbOwnInogc+BdvKJPqMD9INGcUNBee7c/DhLzcXvnJGq+UY0lh2gAj9nGaAe+pTO4KD3PbLUu/GdsZFB/maeeJeeAiLtO7xkrb2P3EIrz3kP3vQM3rSXS960vzgHgjfRiV7yPns53oG++JsuDH0ZY+awQE88E3qTviaHrP+4q/asAUDPHuCcx09hC4XOsO76w0uOBy30vulJ9Fx9tlJgKSjw1QcesBFIzQB1GCCNdF+nUcmq2XwuVTQVSN1JJHXDWdQ+IHX36+2ZnvLeo5ZiHivynYQdwyEagVam+RJkQGgJvOJZxjogAKRQQG0tFCFjkCFAETJgSmMEUPaOtgaglp5dgpMyaDbvphwpVspv2o1xQ2CjA+DkLE7Z/J1hQalTBJ5nWFHS5isSRMiPqng6bsyMDfNnxFAilBta6MO6EfaADzo0QY81ttZtjcJhPLQZ3iVINQe8QYkai77RXQSIgcn4aBpPxhhne7r6Nl58BgSVjWJuRtrNKwwkz3bNC29S7gzcMPSb/ZtzGEXWLK77KJ9DV0YOBYt+AIZ1BqoZOWjGWGA8tRlElLP1CmdIcwx4w3fHnRNbSN/j+Kn8vASpDCc01qd1Ngc8Yj3wMMNtHEhDcwYdQ8naxl5AT3QXyelzHQa62c+MUI4WsqJ8F/7Ae8B+k+fxEydCW8On1rXPuVJ729k6KaFS+5v3Y05CZ8+itTlo+JSBHmNHa/K2a6+St/ZUVBRv9m2PApiad+krQEn5LDnclm1hv+BxQDlkmDFaK89zrjRrBJADAaaa4wECoghec+7ls/pgaDedBvYY5yUZYn/SM9YD/8W78aN5Byhv01X6CnCqL/xsTuW5eXSKq5Wa88AvZJ/vGpM1iqq55bMl/RdCS+8CIrrm4HPjmLSQWABwDhvjAiCsm/mgo71gb4dTcNSaljKraT+UtMAv+Axdw1kECNrDmr2HV8npNuBDhgB4bY18isyDWPc2Pu/KXDIO4Jd8aupq9OWgKQGzMbSNh21SOtHJHLxSHsdh28Scy7nQG3QfGuKnrhb2Q9ce68ubaEbPdclDcjn09yjZaT/3BZTmFTzHaUSeA6bmHmsPIE+zjsek8rg+XymwWAp8A0j9NrntatOMPwfXz+QTqPH7IIo6AKuDB2b23WnXDFI3OntagNYNA5vJqcReutpA6mIXZ7V8n0HC4864BDSl93Y1yrL0VgMgCzlLN4q2uaT1sDp1OALGAZ2FrFUJUnliRdD0zYjxL6OSYltNSiZ7w4b0X0rat63XUvVdglSRClFrBoV11ifDglE5KY9Nk0+n+a5J9gIaiEyIhkjrniSKNUk/K+nZJq2XQoZNMt+S7wNwbuox9R3/SqPlphzPcujGvuviuU1Ji0nGubk/2ya7Q3du7nOr468UOOaBB6a/SvfN96IOgOrsrKip/xY39Xsk/A5Ops7I8913p13mBgdYhwdX53/fcFfq4LM4szqTdttrj1UVSa3s1Z8CUc6/vC+u/7c3zydLkMq7rGhTV1r05jnDOmoUKEGqtNlR6byrjWIiLYrD4P8HPvCBq236db6VApUClQKVApUClQIdFPjWgw5MfwNS0wCgrp8dgNT1c3NpfQarkeabU3ryW3JppRxJLcsAz1f1LUHq8HBr/mIFqZULuykQ5fyl1Dq3uxpaBamrYZU3BqnSWZ1Nq21AAWft3Q/qbLZ0ztoqBSoFKgUqBSoFKgUqBVDg2w8+KJ12/AaQ6tj/+mE0db3MygxS4wqaDfhzZr+dd81HO/L1Mjk1ckDQwUHWIZb1y8zg4lX/1khqZbouCjgTpRqgs5eu6FkNrYLU1bDKFaRaZVU/VTYvq9a6mxdgF0V1j1+fQkurg2PqLCsFKgUqBSoFKgUqBY7d5+B02gmnDrFmkeo7jKIGUB1U922C1AxQnTcdwNIMVod3og4CrgOwGim/u+21ugonVfaajAJAqoIQStOvhlZB6mpY5QpSrbJKlFL5995773zGWoEZxZIUKXI1xqRXR60OzqmzrBSoFKgUqBSoFFi9FDj+oY/cCKQOaigMzqPOZaA6m9N+B/hzeAMN5Lnfzq6gKSOpgwc2iqLOR1YHab+DwklvX73UrjMfSQFpvgqnuIZhS28quyrJ//rXvz5X9FWF1FUfKkCqjjntYlBbOj1X6vxU+nSNj3syFbhQadP1CqpW9ql+u1LnNem4gFQVhIFR565VAHUeVSRVBcrK75NStD5fKVApUClQKVApsGVT4ISDHptOP/E7g2zdHBRV4XeY4lsA1fy3DFYHAHbmoVfeLRdOyt9rjaQOCDf4fPDv7tfbq4LULZufFjU712q4UsOdhFtyc8XKgQce2Hrdj6qaCsi4D7S2zZsC7vuTxtp2fYN1BtBucYtbbN6T7Dl6xZHcaUtXAKScMY961KPy1Si1VQpUClQKVApUClQKVAo0KXDCIYelM07+7jyQBEYHYHUYPQVM3QiRQarbPxRVmh2CVCm9QwAaodYApdFRBamV6SoFNqaAvdJ2t1s85Z7CcXdlVpqufAqMW2f3KK6Wc5iUhztIZRDEXX6r6Wqllc+tdYSVApUClQKVApUCK4sCJx56RDrjlO8NL0QdAFNlfjPmLAAqoLohBTgiqYNCvxsiqUXUNKaZvzQMv+5+/b3Ske99x8qiQB1NpUClQKVApUClQKVApUClQKVApUClQKXAiqHAyY89cgBSC2Cafx8cTB3cx+xnPvV3AGBzuu+gKNKgRdrvoNrvhvk5qZqjs3NxJrWC1BWz+nUglQKVApUClQKVApUClQKVApUClQKVAiuMAic+9sj091MbIDUD0gFIHaT6DtJ851OAodOH7uKe1GHl3mFVpbKyUswzR1GHEVZnUp/8nlo4aYXxQB1OpUClQKVApUClQKVApUClQKVApUClwIqhwAmPeXI64zvfH55JHaT4inrmf+Ms6tzgTOqcf3P27kya2X+XXQVUN0RS54snbfjbhgjrhuq+R7y7gtQVs/p1IJUClQKVApUClQKVApUClQKVApUClQIrjALHP+aIdLpIagaUw7TcYdQ0p/sGQI2U3+ER05kDdtltWBEYAI17UgewNN+LOmyDCsCDc6m7XW+vVEHqCuOAOpxKgUqBSoFKgUqBSoFKgUqBSoFKgUqBFUSB44BUZ1JLkBqVfYdpvxtHUQeVf2cO3LW4gmYITQfvGALWYVGl8m+77FVB6gpa+zqUSoFKgUqBSoFKgUqBSoFKgUqBSoFKgRVHgWMf/aR0+qnfH9Y6mkszw/Dohitohqm+IqmBQR1GfdhuA5CaQejwg8FdqwVInb+eZjDvXa+3V3rSu2q674rjgjqgSoFKgUqBSoFKgUqBSoFKgUqBSoFKgRVCgWMPPTyddqozqfDmAGXmM6k5Q3dQOCmunom/GfrMQbvtHnWSBmnCQ3ga/3pheWeqZypIXSGrXodRKVApUClQKVApUFDgH//4Rzr66KNzSf9oV7nKVdLOO+9c6VQpUClQKVApUCmw7BT49iMOG4DUnJ07vDom0n3z7TEFUM0AdjDEmYN3H4DU+Nuggu+GOGoUVYpzrh7eba+90uE1krrsi1w7XB0U+N///pdOP/30dIlLXCJttdVWvSf93//+N/39739Pvm8Pb7311ul85ztfutCFLpTWrl3b+R7G7BlnnJHWr1/fqy/vvfCFLzzy2XXr1qW//e1vicF8zjnn5P6N5WIXu1jadttte/VTH1paClij3//+95nHLn3pS6eZmQ01CJa25/r2paSAPffVr341fec730knnHBC7uohD3lIute97rWU3dZ3VwpsdhSgm/74xz9mHXmBC1yg9/jPPvvsrGv/85//JHKUDN1uu+3SRS5ykax3R7XTTjutt66N96xZsybr3FKP6/ef//xnovfNw3+T4cay/fbbpwte8ILpPOc5T+851QcrBZaSAt885LDhmdShnTETkdQB5gRSc/GkYe2juAN15uG7X2X+NtQAp8NA7PzD8/89/GXXvfZKh1WQupTrWd+9CikAJH7lK19Jb3/729P5z3/+9MxnPjODunENoH33u9+dvvnNb2ZllS9FnptLFBuFdcUrXjEdeuih6bKXvWzrq/71r3+lJz3pSelPf/rTuK7y51e60pXSC1/4ws5nf/Ob36SXvOQlGQAZTzQK1nwOPvjgdK1rXatXX/WhpaEA/njpS1+aeYZh88AHPjDd4x73WJrO6luXnQLW99hjj03Pec5zKkhdIPXPOuusLBMvdalLpW222Wb+LeT0H/7wh+xELP++wG7q1zYRBX7+85+n17/+9emXv/xl2m+//dId7nCHsSMBBL/4xS+m97///enf//53Bpv0LV1Lv533vOdND3rQg9ItbnGLVsewffmwhz0sO6EnaQDn8573vHTxi188f+3Tn/50es973pP1a4wh6sgYix8A9fa3v3265z3vmQF0bZUCm5IC33z4Yem0U747jKQOs36HgHSAPYfpvvNpwIPRzhxSgtQNmcLz0dQ4nzqso5TBLZD6xHfWM6mbcsFr31sOBUQ+KcwPfehD6ZRTTslK55KXvGR67nOfO6+Uumb7q1/9Kr3iFa9IP/3pTzMApGhvcIMbZAX161//On384x9P3/3ud7N397GPfWy6/vWvnxVY2YDUxzzmMb1B6k477ZT7bDaC5tRTT00vetGL0plnnpkV9b3vfe/sXf7zn/+cPvrRj6avfe1rWbE+8pGPTDe72c0mihRvOSu+6WciAsBxYV20rjXd9COtI1goBY477rj0rGc9K3+9RlIno2I47shQMvMJT3hCBqT+/sQnPjH99re/TbvttlsGDuMiZ5P1XJ9eSgrQrdbuC1/4Qvrc5z6XREQ56QDHO93pTiO7tvZvfetb05e+9KXMCze+8Y3TrW9965yF8te//jX/3Q/QKmvhvve977l4g47cZ599JgapHCUvfvGLc3RU48j+8Ic/nC5/+cunPfbYI13talfLtoK+ze/rX/96Ov744/N/cwjT/TvssMNSkra+u1JgJAWOOfiJ6bRhdd+MK4cB1Q1Feod3ow7PqMbLZh5xlUEkNcKpZdR048jq4PoZTXXfJ76jgtTKk5UCi6XAz372swzeTjzxxJwGCzwAeH1Aqmef8pSnZIDKi3vkkUem61znOhuBUB7bl73sZRn8UnQMrCtf+cqtIJWyvuMd7zh2SlKjAMxmk3ok+vvjH/84G3aAL89yNJGJN7zhDVmRU5iHHXZY2n333cf2Vx+YPgUYL+94xzvSRz7ykewoEN1mcNW25VCggtSFr6UsEIY9Gcv596pXvSofV/jJT36S/x5NBksAh4X3Vr+5HBSQnstpe8wxx2Rng5TYv/zlL71AKsfqW97ylvSpT30qP7/33nunu9/97hs5WT3zwQ9+MEc4yVTR2bvc5S4bTS1AKl3MmTyu/fCHP8wZESKigHQ4mIHUT3ziEzkD6rrXve65jmrg2ze+8Y3py1/+cu6Cvn70ox9dncLjCF4/XzIKHHPwhkjqPECdv/Z0WECpqIkUA5l55FWGhZNmAFXQdmZDFHV4mWqZ/hsg9QlvryB1yVazvnhVUIARKW32qle9ak7J4ZEV+fjFL37RC6TypL7tbW+bV0KPf/zjW+kmesnIAhLvete7pv33338jpRaR1Ite9KLp+c9//oJpD3y+/OUvz983L8Vamo3Sffazn53P0lDgxtKM7C54APWLE1NA2iIHh9TF2rYsClSQuvD15Ch88pOfnDNcbnnLW6aDDjooR8VE4g4//PAMVq997Wunpz/96QvvpH5z2SjgHCgHLV0DXHLIvfe9700f+MAHeoFU6y2zSZ0Fx104Yzlrm01W1OMe97jkyAtHs3T7UrYGSL3f/e43Nr2YvpaxBFSL4NLP0YDUz372s+m1r31tZ4TU2XRgGs9yCtO7Iq+1VQpsCgoMQKp7UmdSmhnWPYI7hzWQyqK9xjcAsjNp5lAgNQPUAKlxFU0UU5IpnCsFD5+Zy+m+j68gdVOsc+1zC6IARUZpAqf+pQApvz4gleIRiRS11J7xjGdkj2pbk9IpXS2KMTmHU6aoTQOkGs8hhxySfve732XlfdRRR7V6bRl/lLg0OmnAxlLPy2xBTF2nsmIoIDsjQNS+++6bHWG19acAWaWojqhXWezNucQ4k1oL0/Sn56Z8UnEhukmF63CKyiTpC1I///nPp9e85jU5fRbAlXnSdh4Zb7zpTW/KZ0bxBp3o2Es0BjnHLIfyuCwiwFh2lP58p2wipN///vfzkY2ugndSmR2rkRUgo4kNIDW4tkqBTUGBYw4+PP3tlO8NavsO4qG5bSjTW/w+xKR4e+ZR0n3nQergi8M7VuMmm/mraWaHQHWXvfasIHVTrHLtc4umwCQgVdEG6bSMKJEwqUilp7UkFMUoRU1asE0vylkqyGmAVGnLxqMvaUyiEF1N+jElayxPe9rTquLcorm6Tm5TUcBZ9COOOCJ3z8i9293utqmGUvutFFhxFJgEpL75zW9OH/vYx7LOctZUobkucPiZz3wmH2vhuJW5JO23rMorOn+Zy1xmbJX7pz71qUnNCeeePV82ABRgHlUpX/oxMKw/jmA2QJ8U4xW3UHVAWwQFjn744em0k78/D06HibvFYdMBeI3M3QCxM49uA6kZ3kr73RA9HdyVqkSwM6l7pset4kgqOkjrcFhemX8eujjj4NwKz6uKqpe73OU2OpMXnEZ4ufKDJ+z//b//l79LiOyyyy7p6le/egYb5dUjPLr6igPG3uOcDO8gb9sPfvCDXA5d34o5SB/1jlFXShBwImsicVIwjYHAU0DlGte4Rk5R6bq2RBqJn75N1M6hfuNBq7bG62jM0aezIubdbN4hjQYtuqrRKiVfpuLos7wzMN5pXN4l9bRrPsbk7Ipm3YDCtnd5pgsk9qXTJCDVelM66KRv3ttRZ6OkBVGeGiX74Ac/eH5Y0wCpzjZKSWp7f3P+ztI4L6Pd9ra3zd7eSZu1ECHmuW5r1pWnu4tX8WPfq3B4osvrefAXPvV3haLwBO88Q2KvvfbKe2dchCX2NBkgqszpYB1F1RW68I5mhBnf9dk/cYVR80ohKV9khPUmf8rW5F+pZlFUqUnfqBptL9pD5mqsi03blpLnLFXfps+26tfmbd05Tn70ox8l7zU2kftrXvOaOeXNGk46XjIH/Us5XMoSYwm5TbZa07bmuXJt7WUyiEFqP/sdXxsvWa4qt3XranHdk+tmGKTGwAmFvxm42kMf+tDMV6KrCqvoX+aFlHxRltAVaIevF9LovTJDw7tiXvicDtPISXqOjoy9VPY3inbBe/afeZrjuEwMxjoa07X0pfeTDcaBJvQ0+jb1pT1qPcqmv6iw2pdGo/ZSqau6ZBWZoNF3pe7BR8Zozb/3ve/leYUONy+flzoc39rTAE6zmXtZrZiMQLM2XseXeMZYvM8+I8PIFDaJMXgXW8Qa00tB21EyzBqUxX1G6W3vn3T/Nuc8CUgNx6o+pdCOus5JwSLV7ckyKeHqRozTB82xqSEBpN7mNrfJZ1EXUkW6jKS6LcD5VbZd39bUe3SEtbWP6T1rbj3t++td73rzGQej7E5jwqdsTnyL59HGnkIrvN6UdXjQWNrsLjIAn5M79jkbqrxRwFzNXcPTbc13zSEaPm4+a93xXC2S1pd7zv3c0Q9/0nwkdQBQB6HUGVfR5F+K2kjzt+HNpJnHXPWq84WT8i+BZDfcpTpAtvm/FU+aS1fec8/02FUMUgkQB/ABVBtKCgllwziUBmTzas6xNAvRUCoK5Ti/x3giyClLCsHGtaGkd/B6x2a1QVV+5RkPw/GmN71pVriUqE1u88c9WTacfh22bxNulCagoJS67++66655DAwKgFe/DtoTxG13hzF0nHPUPwOdYCkNfvOPsTAKGUJ3vvOd8zgBGcrHXI3Z3xhihKfxRqEd5y3QF4gmeAgJxiUgT0kQWO9617syrRkfmu/qz9j/7//+b36XOL/huZNPPjmPi+JmJBnXfe5zn0xXV79QtgECCCTjcn5lxx13nBdyCmUw8oxNIySl0BDSiy08MwlIJdxFLgOkAn1tZ2SCCOX5Vcap9OBo0wCpzs7gJ02Kk7XsauVZOed7XvnKV04s+QAARSrCyUIuUY7eZz8+4AEPyEa+NcereMQ+YjThIbwdxt+4zkWp8atINL7DF5r/xpf6ta+NgSJX9VE11VCO5fs943tkwEknnZT3jUJWDG1zsqfsC/uBDFC1MYwxf7d/8J99ipftH89Q8AC/9+Bh7wdaGAT418/tbne7zPPmorKldHM8r93oRjfKZ+2i4StntuwbYwpeNz9zMBbjIh/Q0Ris+SR3DTbp7m5PvAHQkKUcDaWzThp8XK2Eh/00K3JaBw4TkXpzR1t72XiBQPL5Cle4QqaF8Y66P7g5PvSWxo7+aGiM5Cv5ia6iJjF/1TXNxVqTkXiEE8OzeA8wiiabgNGHtvjXfYgMLWuMJ7xbum6z4JnvAwWf/OQnc5SHUWxu+N7fzT8ceZyP/sbIKp2eZJcoa1xP5Tvka9nCMAvjz5pYe/9dghiOsDjzBqAaE5mA5vac9URDfIeG+AbPolusg/e5FskP3kQ7zT5Ba+/Vr9/RSX/4gD5sAwLmYy/gLXoPDdEnwB0d7G+qotMbJfAhL3zXfuLs0Dd9rcrqJI3Ojr2EHzQ6lq5y3pVjSyOrFOYBOPGWdTc/DkU0x3s+Cx1lvHjaf5s7ugQAZbjf6la3yineoZtjTcyF3GRzeC/ZQGZyXoajVT9sFNez2Heaz8g+cgnN6CC8a53sMbxL/oRDAL+Rt3QsmaihO4cqHjAODd+Td2SQdQyQ8853vjPPj671PWujfw6Y+9///osGDJOA1NBvfUAq2eAsKvrYV676Ckd3H75BNxXyyUHAUjHEhTR7/+EPf3jmCfKGw2qUjdDsg31ljfx4B1605+KIEVqE3rN/FUskO5pR33gvOUAmHH300flPZAJ5SW7hIXaItSXTRXxLx5m1oouMxfNkUshdtS3MC7i0X53hpb/IF3IPXxmrlG06N2QWOznsBbcQRPvWcxU/9AAAIABJREFUt76Vvv3tb2fZqT+8ba+KnpMdtS2MAkcfcsTGIFUVpHmguuGdUVQp/jLz2KtebQg/hyh2HqTObBR2zYdbhwdcr7znHukxR63Owkk22Ktf/eq8UTCuMwHhDWbA2swUkQI4zepulIQzeMqf29SqrVGw4QWi0AEqdGZkM2ZsLv9NATG+CA7N92xOQpCioYBVgaMMw3hi2ACrpeI1Rn0A2f4OSN/whjfMY2BAmB/Aoz8ALRRkyZYxHn0xkACe8kA+kMI4oLAoVkoyjBB98MRJByVIfE9BAkq7NEj1YU6EE0BtfOhFePkdcxsjBeqMo8ZQ914GTDlndLcuBx54YBZkwCxjP8YVRvc3vvGN+atVCK1QhKVn0PiNi0LXeH7Rq9nnQrbxJCCVIhNJZaAYH8XPCOxqjGaKTyN0Aa9oiwWp6EeZUqqaFMPSSdAcU1kh05pTLKO8r11zirWQvkz5eAejzN4J54yxMRYUdAJUGQyMrUk8ovrhyMCnlDIl7E5RwIxxqA9KVkoYg9Q4KOAXvOAF5zqXy+gmGxhpDN5HPOIRed3wq358H2gnQ6yTc0SeixbRfOeRzYuBqR/jKA19fKFQCNDiX/sr9k3sX/SwbloTpMYzvN3GEPsrUrrJEWNkSAIc+mYQKLy1EK+/98eet572qb4YRdHcP2j+9i+5op9mpEj/5KA1MG4y2nPGa+2cQSNP/I0xREZOwnv6J9vwgvlbO4Y6g6g5FjKHfDRWn+kLGIp1iHk96lGPyrKI3GQE+dx48Ry+5Twko+maslq273M2hLwWdWFIkbvGKaKD3zXn4tAvwIw9BxDpB4DAI1qAVLIUeMTrxgPk0Rua/aUv8pchB8yQnc7skefWUeTJ3/xuHekrfcc6oIu7Jr0bMEGDWIeQx8anMJy/GzsnoM/oN4BOFVUg3jvoKs+Uct+z1gbI8Q6RKYZtFEDyHu83N/xA1wFgJT+YI7Bqv9H5CwGpbXuJc4BTCE3KKCMDGyC6+c1vnh1dPi+dBGyH173udXkdGPTmzdAOG4IDHb8ZK1pYQ3wXdMEXdAc7hE5gu9Cf9kmpf61TyL0418yhQIeilTEDo2jK2GdHRDaF79HLIoh+93eRxbAR0BTgoM81DmPvMdem3vYsPUdeAnp4jEwox7oQXes7k4BUvM8pqrHLgLGuSC5gjWb0OUclvdDct6PGbA3JwLCNJnGkxXvxHFnI2aOhNYfIpLLOXIzFHqA3BRs4VSJ7AfBER8AVPegba93UAfgJvwN91s/vHBjWMXiSXc2xSlfhp/IGgcg+NBZOALoRf6FRqffYlPg5+Jp9bCyhW/RLp2mcOPpp2m6xX+kR/eE/+rEptxfKd6v1e9845IhcOGmIS+cjqHhyFF/OPP6qVxseQS2qLWWDYQhS5++yiSpMc2nnPfdMjznqqFVHaxuVgckApBgIora7pxhDNgPDoCxBTrHywlKsjBUpWKWxTOh7P+PR5vJ7mc7GsAhwQam3Re4oOZVcKSneM4V4yncQEjxqjECKkKetjIIaG6OXoCQIzLH0+peLTqgwRCjN0sPkHjAeaoIsBHv5PX07K8EgZ2S3CbUwWoGvMCoZUrx1ZaO8zEGj+EdVW6RYGGGE4Pve975z8S+Abu4aYw9IbWuMm/C8mXcYb4vdEJOAVILUXIEzjbAddc8bgxUvaIwBkdVoAVIpUgYNIIUP8LFnpWsxRPC6tJymAqJArE1EtPEtI7erATUKT0TjXV2M0QEs8Fyjn3HaewBT8BCDmIOHA6MtGtVn3ShGBq+1t6/Layji+8AEgE6xa3H3XmmE2v/2jPkyIkoAGu9hVKvEqC/GvXUuhbi9xeiwj8ghRm1p4JNP9rj9R050VXRENwBCa4LUGIu5ANIa44QxWTZAGXgyJg0f3OQmN+lD0s5n9MfIsF6lcQdAMHrb9q/9ALAxYhlLZCsDvdl8P4AsA9J4R/Fq2yDtF445hhlwivfa0o59N1LbrTd+aMswwEtkF3lTrrM9CAwDq2Sx/VtGKTjLpMozFEUSyNGykuio6r7mAHiRn4w8YJgsJh/Jb+8FRKPJbEFbDVAp9Zp+9I238Ro5yiFmTUTRyqMFJT0BaABR//QBHiwbkApMoUnbPZb0KT63Txi89l5kR+gbCObUjfdHNK/sw3y9g14kO7wjMmfiOXrKPrIeCwGp8R5RyTjaIPNGUZxojHjRS0YxHUc+tsnEsoI6JzhnWbPhS3OyJ+kncwLOo3GeWEvZBvgGHwCKbY1+Ifc0Du9SbrNXfAZMt+2hOMfpu6rZciJEI6PoLE1qMnnX1oBUtMen4VyeBPB1CpkJQSqZzfFiPNYOEOqKjpobOQkwWUOOvLasmq6x2Yuyf9CEI3Rcwzt0QTjj6SEBj7jqDbAclZ486v1sXuOgs0W7OTWbc2Fr0lERGSenyd9SJ3Gk0cPoAVy2FXCyxmSpPkX20bC0r/XDtuAM5xz0e5mmay9z8HoPvdbG0+wg3yMf8D4bti267HPjDJusVr8fx4XjPz/6EQOQqgGqkfGbQWocQJ1/zTAFeC6lmSdc7epzESHdUAJ48BYVlebvT41I6txc2nmvPdOjVyFIZeiW3mRApc2bxhAC3HiVQpmjMcBlowKFhFwTcFmfODto4SixSAXyWR+QClhQdDajdzAgSzBLaVPeEcltu+8yvIa+b5xtzxCMBIqUNEK4BNvTAqmMaMYPoQ8YrQSQygstCssg1jYVSNU345ACwVuEKIO2S5hKJyR0o+HDUCIBUilVvMngjrROnzHS9EEhUFQUXnkui+IWtYrUUQZSl9Gjf9GXslqhVPa+50PbRKH9Zm/y6Gr2DICDx9HIXhRhBeIn8SSXffUBqZ6XJsRAZwgy3PBsKHX0sZ8YEyIXlGWX/IgIkDlY10gx1scokMpYsWcCwIy6cmAaINV4GFUMIo0hyiBdaLOW3mG+jOsyijAKpALL5FF42f3elVkQVzJZI87CAw44YCInybRBKlBHVzTXyp6z9niKw4EDjVMiGoBnrTVRgYhMxefjrqAp9QmHJd5k6AEdjD3AL9ookAok22+Au2gLY96YRUzInBIglXzBEcphwPgEUIGR8nzpOJBKLpF/wB9jllHLuNVk6wBfka3DcdsWkUJjjlR60e8cmWXqn3ctNUjVL/mM5uQm8NmVltkHpNpDdBQZr3F+iH5H6wtSyRK2BPCsNUGqdUM7QLktzZ/DPK40C/6KMfQBqehir3JU6GtTgtQyA4aTDG91Obc8G5li5jvJXboAFocNPrB3+ugr+oDOta7kPucBfSrrjO1mTyzUCdwHpJqjcZMfHEZsEOMJG8FaczziS05izqm2ebEprbXaGfQieVZWRh4FUs2dHtIXR1CXM5ru9V4yg83q2bKP4E+fe45cXeiZ4IXqwC31e8c8MtJ9IUvRUzBzAFDX+I8Am34pfp95IpCaUprN/7+hutLgLpvBs7mqbwFSr7zXnulRqxCk8iIR2BQpAcLQ7GpRJCI87DaHTcxQpbwZUW0GJMWiMpzGsBbZitYHpHq2NCia5w+BCR4vQowCKo2e6IcXTnRGY9iHx7OcawgMApFgKds0QCrBy2jxfm0lgFRCVooZUBWH+DclSEUXHnHrrTF0CdZSQDOoGcHSu8uCKCVINRfA0R5nZDYjpXjZGnN8aCKrjL7wclIQ+CrSaBgmozzADEeGWDQpmJOc2Wnbc6Xy8Tljk5IGdEQ/gMVJUnybffQFqaUxQ0lzNEVkpowsiP4DSF2t3MPNyG0XSOUsYDzh064sj7K/aYFURocz3VozytY5wY4PzI1RIOpl/5dtFEiNDBEgyxmuSHFu64YBIiqJr60Nfp0kOjNtkDqKRsbG2JfRQF5HhoDvMITjbHxbiv04kIpXAXSNPgA48A5almehfT4KpJIfUviBWuuH97xbyrtxdRWU8wwQbj1EQIHcMjLSB6Ry9Ij2M4zttQDW0hyBZU5bhiZnbVd6pkg1p5D9wzkS2TSxLksNUkVr8Cu5LQtkFDDpA1KNW6qieZiTtOA46uGzPiBV1Bg94wyt7zVBqr/RGV3jLcdq75aOyT4glT7BP1FMbVOCVHMt50NHkuFS1UOvoCteArJEoKNwHQdI37OgcQcvfhxlX5YyQ+RUYCGKXUUhT+tC97Ehx1130yWD+oJUfGbM5k+Xyw6JIEzsY300bdpmv5xbbGOtabt2gVQyixyRYo5+bdlJZT9lfQ66FYBu2jwc3hzf9uWoo0uT6rfV/Pw3Dx2CVNHRIUBdM7gJdR6k5utpokrSsBjSzGFXv/pc3IM6f2/NMGl4UAp4UNF3AFIH/0r3fdRRb1tV9DZvEQIbRWSEAhx1BrBJHAJMhEAkLrzN5XmreL48O9j0PvYFqdJ9eOM0Hk7AKpqzlOZAkDTTdOOZUlA4CxXn1so58Z7zYhMIDICyLRak8sqJEBgjxUThbmqQSuG4+0xqKq80r522qUGqtXQ2GN/wfFNM+IpRy6tJeTDEjdMzGpqKpk/SGKLOOgG7aIEvAGIOG0oCSA2DhpIZpWBL49gYIpJqjzUr0jbHaH5dZ3QYk3g1iklxAhk3Y6ttr00y/74glaHAOBQZwbMMb15xc6PwIiVqHJCXOh1nrcmLOJtnzG0glTOHc4txZC3KDIyueU4DpFpLwBg4NE4e9BJoTEJjzwJdQA4ng/N2ZRsFUoEShjheJDd5yLvOxhor45cxh3+lok3CHysBpOJrRxKiCqW1bxYsGQdSvUMUDM0AOEcgupxFo0BquUZ0D9pGJgGjscsBYOxkhfQ9a2X9ShA+DqRyvok+knPAAtAQfTFEGe7mSG+PujIEDzNURaF8Hx1K4LWUIDXO/Jk/vh8HZvqCVGc+yQ8gvSnvx4FUANWesJYAfmSotIHUrv1NF1lb7+DMJAfLNOpRIJWsBHbwg9RaEXcyfVODVONyJlgKv/RXvGVMnLZoShdzTNI7xoyO1hUf9kn3lb4uG0D6Mxk+qlr/KLkaZ4KBZQ4ufO2YAbtlHH8139sXpEa9FXKCfub8iuNHpSPdPlO0rquVx7fQjO0ae7ENpJLbnACc7hykzUKlbf3QrUAtPcq51cy6oUv9jZ7gjF+sA31SHbilPv/NQ5+cTh/ek5rB6UxK/tVyPHW+cu8gkmq/AZ0zh1/j6nOzw/OnZVngqLAkwjo7N5uB6uCLKe285x7p0LetLpBankO00RkFk3rf44wjwaVyX1sKBuEeESmeqDJFsy9IbUaqfC8KK4ThR5DwlrdFl6TOBeBoerNiAzEsbGSCgVE4LZBKEEWBGkY9Qcvg6ANSecHjfGrbRmc8mdukZ1IpI+BMpAHIJwjjzsFNDVLNkxKiNEXpRSXQ0BydaxYpF6UAXjhWNM4VUb1JG2ONt5SBAZDEGU/0oVTjTKpn9txzz87Xl2ezPIS2+FE0pizo1PYC+8YZt7aoCKFGSXoHmlDyjKNIAZx0vuXzfUGqfp3N4+jRGB0AIyXuPBfnjib1fxSYo0A5ezR7FO+FvGgDqZSpaCYa4FFnAceleE0KUu0vZ420uP4KUGBoWxefiZ4tpjEA8aYIWdPRMQqkqtyIBpoINbnUNX+GO37Fh5osgahu22fsJUhllHLSdYFc6Yqxdl1nUq2ZaBoHhj3m/fiIg4mzIyq4l5FUc6BPouJuW8r8OJBqrsAbmcgQdGyjy4jtC1JVfo+6APQXB0ZXBgPDng6Jc/VN51YJUoFpjjG0oiM5M+wxYwdQ0aI86sCpE+fu8WXT4VGuMzAhxTmuPLNeZdrxUoFUES4ymdxkkHOm2UejWl+Qikb2ALtFCxvA76NAKoBjHwGXMhnQ2xpqo0AqoM+opwvIOHzPRlDPQiZW8+qTUSCVHpCdYU8CNehir25qkIoG6GGuonbGif/IGXKAg4WjCD9x4JPTfQsnWSfnIzmSFVAD5Pqk+o7ilagGz7lOX9ojUtknKcTUF6SiSxwlM6Y49uHvZQGncUUV0ZNMilbKtTaQ6ly1wIG9yw7FL+Ou+yFbOVPJKnShl8taAbIl2aBo1Xbmu4+OqM+cmwLfOvQp6YxTv5eBqYjpmnygNA3BqecBVem7c2luEBkdZGocfo1rDNN9N9xbsyGiOkgD3hBFHaT/7gSkDu9EXC2LwYigyDQGCUN4kiqW5Tk8Qo0w60o/CpqKwFA00fqCVOkf5RkUUTMCvvy7vimQcWOQJtIG/JyHokgYA810roVGUkMIMdKAc0Z8GBt9QCqhPiqlM65MmASk4n2GOEOWVzmqgYaXcCWA1D57kOEV56kByCiG0ee78QxgAoBJ+6XoOBEYjhowqDKfJorfdo453sNLTllpvJTSfTXe57KYSNvYeNabZxXL55pFHKIAzGIVfl+QisfsiyizH4WEKEbGR1wJIjrRVnQt5mIeUUEaT4uWx7ndEqRKb2QAMl4ZmAyTUccJSlpNClLJithf9kWkvBunc++yNiaRic319T7ZHc57M3iakYRRIJWhEo4XdQCkFnbJNmskyhRXa+DpcSli5VhLkIqvyPMu/uKc8NNVOIlRRsYx6o0XOGLYoiVjS0SM8d9M98UfjDlrrpXp+zHWPiCVPJP2bPwyJbquWOgLUstMIGlyAE6XURxpenGMoGnAlmmC6FdW8fRdY7XO+J8cKT+PQi1oMa6onD1DXwZIbe7NpQCpnL+aPYif7CcROKB1lJHdF6TiD2tLZmsiUnFutAuk+ju7xhqSm2S7mhN9QKrvxT3c1gbPWx+RdE7Cpl7uAqn2A91v70vJtyeMZaWA1D76EjgHgszFmsoKG3eXL0cFxxy6kQeLqdFQjhHgAhJjLLJ8+kR14x2TgFR6nKNL4ySNqwIB9tjj7ITg/TZalsEgn5fneUuQyingPRyzZJe920wzHrVWvheVz+lQGRmhL8yB7PHvYvRZH15ZTc8cK5J66vfTGsATQJX2iwD+zSh0GE2NzN3ZAKnXvMYgqtqorjQfSR3ejRpnU71opz32SI9864YrLFYDoUuAx9tMCU6SBsCzGVUOeXwXkkbQF6SWURhrE15UGzmqvC3WKwm0ASVtka+FgFTCSXSJUnSeQZSX8JkEpBI2ozzm1iyijH2r+/K2+Z7zjYRuGEKbG0ilNKMcfVdVyHH7GNAizCNtWAQpKoCW5y3HRS7Kgi/lGTAGW59IavOqiXLcvNsiTlJ2ItWNYpwEhLTRoS9IZegBPe5a0yKSChgBqRFJVdikLD7V7NP4oxomA48BEIZeCVIZ7wwhe45BwvOsSRlj7I0ydiYFqc7MAaQUhvkYowg+A4RhqpCIfaFQzkKcAmQsI4pBJarQbKNAqmhBXM1hDNLNusARPhZJDZBKFjcruo7aCyVIpQvI1C7Dj+MFAG0DqXSCYwMiibIbpKVyIAETQb+uM6lNkCoC3QTlfUBqVDyfViTV0Yyo1CqSCqR0RbTxkOgpGas1DdgykkrOoE1cYQO42+siquil8BLnBAcN/iRHOC40vNBW6TnWGJCzfyLqyCFUrudSgFTGL4eb6Ba9h080PG4sXc7WviDVHjLvAKnO14XB3QZS6VvObBkJnB9xXUlfkBp3EJeRbrwAcHNYemeZbdAGUqV6Ag4AHd0SmSabG0jloFTTg/6xxkD+OLBDBkklZvs0M9PG6eVRn+NdOgjYtA/ZMqP0TvNdk4BUjhB7RysjqVH8zd85odGkq4lCl4X3IsDi+RKkknUyxPAVvcH+IE9k8gD747Ic7Qv6OGrHkFl0ZmQ8yeLxeW3To8Bxhz45nSHdN9J4M0gdpPbmVF/gdZitO3xkmO4LpBZVfMshxZnUHElVQGkIZHfeY490SHHP4vSmsXLfRDlSdGhBKTLWuwpCtM2CYmDMeI/vMU4mPR/QF6SW10aU18AYuzkYw6gzqX1WgXea4d+sKOm7CwGphAylJsInRTWMtElA6rSvoCHwnIsREeCxL50SmxNIxXvSYAAkdFVBuutaoVFrz7inTBndWnkNUumZlDozSsDzUMaZ2PC4el8Znesah/F3Rch8nxL0LyPLHsPrDDBRmrYKlH143TN9QSpFimcY3kAShSnSY0xowhDTxgEjxoH0UI2hB3zGnihBKkMOsBOVZWSLYou+ebZZ1bM510lBatsVNMApQ5ZjgGFMJgCACynZD/BKIZdWGFHkcsyjQGpkdqAzQCP7owscAZnAU9CJw6DrCpk2/pjWmVTg3trZn1LL2pwvXSC1me5bGnMx5j4glU7yLnuKgdll3PWNpHKU2GvWAahkoHc5SvArkCqlGb/aN6UzadyZVN/nbATA7DV8E4WgRGDCYI6KvV2OE4BXxhI6eAa4LR0cSwFSOXJECtG7PNctgmj/MJjbWl+QKmODzI9rxEr50QZSOWxk23BgAklBq74gtTlWIEBkXnTVu2RaAJvx3iZIBc4AVHIPqOG0iWc3J5CK79FaNN7v9nXX8ZSgGZ3AjqKTRV3HHdPoq7M8Ryar0xB6h93aViyz6519QSo9yzHk6I51Yy+FY4jTNmwGvC09v6uVR9W8x/tC35cglcPDvGT6AaccXHEfMt3fZpc2+/RuDiKNjed9ZCY+lAHVdk3OJLSvz25MgeMPPSKdfjKQOjsApbNA6aBg7wCkDqsmZaA6MyiglNN9r3XNAQTN0dbhpajDd28onDQAqTna+v+fXdnputdNh7x5dUVSkQQwI1yBFd6pPndYxTIx5hidFB5FxHMziffee/qC1LLwEY9QVEvzDkqcUmQ4UAYLOUPmzCyl4i6qtrTOSUCqcyfSNtxDRhk1C75sKpAqCgDURcpS03jbnECq80WEOONaNIwiDMFPkTJQGGXllRNtApbhEddLeJ4BGpXvGHrSy3giGWBxNUbzPfqL+12NwXMLvbu0fDdFJZ2ZkgF0gCQgVUST0jc298UtJMKnn74gFYC0r6RvcUaRE2EUAHL4XBt3n6hxe49GzsRVDv571BU0okv65JHW/6hqh9MAqcajLwBDRFDEQARXhd1JG0cH8C4i2laUbhRILa8zsXfJp65MF4YXZxhDHjgV9ZjEgTEtkBpVJkXNRI7aIihdIJVRyAkRlU/NoSw6hPbjQKp5RJ2EtoJB5fr1BakcpNZflN35SoC1yxnrCA3dhA8Znfi9dJ6NA6nG5xy+tUYPehU41USl8BG5QFbTvV173zvsR+CNPmpWq18KkFrek2rsACJQzU5gHNu3beC+L0jlLMDj5kS+Rj0CtClBqoixsQARHENAVQmSFgpS9cPOYDPRCc201xKkckyQ1/RQ815379mcQCrakvMc7vaUYwWjithZb1lOZCdgN+qu89iPnMVSisnYcfoM6OO4JfPoW8GApYikmgcdIFtLYIRtGLaBCGsU7+Qw4pjuavg2CnWyj6POgOdHXUEjIqpPcsc8vYMeGEUfz5K7bBf8R26RGebChug6+jCpXqvPDyhw/COOSGec/N0MUjMCLUDqEGDOR1JTgFSo8/BrXzMj1GFK8PylqnFNzfyZ1IxfZ9LcEKQ+/E2rD6QyBFzPwkDn9eaFHickgkEJakqY4cCQ4+Vsu59pFEP3Ball6mXzSogwlKMCG+9z3znE2LyDMWxTtwGbSUCqcRAq6MHD1vQibiqQao1EAihIZ1ibbSWAVEam6n2UQVclQAaQVFEGkHXm1VUMINY8UuMYFOPOgxLmACZjgnFPEZRODp+JIKKd6FSbceodvKkMP7zDazkuFWqckDdHaWqMS+vF2MdXgCUjmDcZYLP/pAgtpPUFqc5OAYlSOYFLNIq1YQjyKmuK+4wq8lVWRFTYoaxaOAqkUrDAuvRPdJEGKbralvo6LZAqWsMIZqDgK3JhVEpXF/3RyphFn9t4YhRIjWrjIgbAGgO968wvQEuG2T/GCaCMK7ZRjnlaIFW0xd40V0DLWjXbqCto7NdIE207dzkOpJZFjprXHDXH0Rek2t/GbL+ou8DY67qrFzjkrAVWpf1b/1Jm9AGp1t3+iHO/dCQexNv2obXiqNVPl55TfIUxbO+Iwjer1S81SEVrexrfo4m9yph3XUez9QWpaCdKhC7Naz9KkIomnCSe8dMExosBqdaV/aG/iBKG46gEqfifkwLIwAfNdVoJINUcOP85HEdlIckGIU/wHWctOTTKASb6R0eZP35tVuhuk5XoCvzaZ+MqqXNQ03v2pWc5hSdxyPWNpMa93PYjXWtOMZey1kTXbRExz/J6GA6TKB44DqT63JEP0VxrxUHG0TOq7oP9DpSyHewBEViOUscG9DupXbwQu2I1feeEQ56UTj8pQOpsmhkWR8o0yAWT4v4ZUVT/nS+k2QBSB8Qa3I06//vw/lRx1ACtoqlXuu5102oEqbxjvEU2JMVL8Y3aBCUDAgMUhzMBfhc9tInGHagv39EHpDKORc0oO2Mz3jL1jqEMGEQapDFMknYc5fqdP+uq3DgJSAVQgRYGWptQ2FQglYJBm640wJUAUkMhAiFdxQgoJ/OgPPAsIFl6UvEiY1nhFQbzqEJavLeMToaP/vxeggmOCwqa8O8qVoL/GIQiHBw9FNFilQFgyMDjsS4jJuZWFnPgmQWmFpJO1RekShWkKPXdvPoC3RRfs0d52dG9DRwB1QCsf0U6pEeXYx4FUskLRrW9yZhBW/vrJje5ybn04bRAKh5jCDGIzAtfNKt5jlPGsjMYqWGct/HEKJCK3taWkcHgkEbbliXiOQ4bP8CA89P28iQ8OC2QGsXMrK1xiPRPAlLLFHvRMnK9nMc4kIpeAJrv2JOjMin6glT0leYZKbhkT9yX2AZ8GYm+w+Fr7cvx9wGpgLboG31Gz8WZdv+tb/vWHjOmtnPDDFrnn9GSLAOUm5XJlwOkoo39Y6+iB97kSKGHytYHpEqDlkXCaWQ/imaXlbJLkEre21fkUpvsXwxILcdqHuYTzrISpOJ/oAawaNuHKwGk2vN0J8djeXd908bjOJK+romQKn7Z1ehAt0QoFGcNyIA+coj8B1I5mwGqroaP6HVen0JlAAAgAElEQVRBC/vhtre9bdbLk9wX3hekOrpAB+vTHdfsgJiLvs1NtJMThD5rs3vxrb0smupzgLp0cI2KpKKBNQLcAX+8zCHPvhjV7BF7Rd++Y6wcxO6cb64tmcZBz7Fpjn3WapzeW02fn3Dw4en0k76T0qx038EB0vkIKuAZV9AMav4OgKpDpk+6jsJJQ2Q6yOYtQOrMoLpvRFqHYPVK190zHfymya+w2NwXxCbBwJGyR/CqCoihAT3CliFK+Ngw0iNLZrfhGU8YHYPz3DBMpLbZlP7muzaM7wJIpXE6DqTq23kI55NsNmkVzasopH8Arq470B/jlYDkZYuU1nIMUh4CiHin9xMyjOA2z781ngSkjoumbSqQ6kB+pMK18e1KAaki0MbKyCuNDLwAxDLaeDLxJ+DTdjF1pOMwZoDPJnDCD3iWUcu4wJfWv1mMSETNeVfnA3mbGYmlkuHgoBAYPoxqimycJ3iczJBqak8xfniim4YWwMy4CMMBbyquNSlQHQdS7Q0pvowtaUT4mhOr6QAC0tHI/gZirVsZvbD3ASjnZYyR4d4s+jIOpKKZfmR+WDv72p5vRrQWC1K921gY+GQOnmMMM6D6Ou+M1RoxSNBYFLYr/XsUSPUevIkHyDgg2bmk0iFjjfShLwZTH297G/9NC6RyejLcgQZ0k+5nP6CjYiBSZ+1NTphmdV/j8j1RP/Mmo/1OJuMbNAUSogBVmWbHkOTEjLTwMCpH7bW+INU7ymItZAR+KPe5/jklGJRSrvGliFPzHHMXSPV9ssa8ZQ3Y2+ZMXpdnmdHNezlROLDIypIv0VlavQwMDiF0ICObYHa5QCraAdP0fDgC0a6MfI0Dqdbd3gd+yBKRYdHMUsaUIFWWBzndBaZGgVROMHQXHQV82BPezQnHvkBX8plsFu0u78csQWrzSFKTD1cKSLVf0NeebYIsPGbd/PiMzI7Cd137StYHeSfoQVa3HXFo+y76ckzTw5waeLoJmOwPss7+Jw+lscvWmPR41ziQai862y8wQqba5xyWTec+BwwQa5+5JQFoLfcZfgfW7WdjZ19xnJRO8HEgFa3YOvrBh3ieDh5VNJGuZvfEmV1nwaPwW0n7Uv6Rxc729ol6j7NfVtPnxz/ssHTGiacOUn2l/EbRJESAQWfyban5cppBwBRQBVKve43hkdSZAUDNn21AtT7Md6QWVX6B1IPeuPpAKioQzK5HYJhFASLMSpGUINWGIjwItmg2NOHN4x1XUTCi/BD0AVIZsFJMGVmlkVuCVN5pZ1coGf3a/LxZFDblZJNT2s3UDmMQ8WKoRaVR6RkEZIzBBo+CC4q96IN3i2Jx1ofg4m3uSpEzDu+guES2AF1pMuhh3hSfdFCGmL8RWAQJOoSwZQgCRrxXzmtQdAC9M7Bxlpdw9FlcrcLYceZWul85b8KTUQRkWRfjZtAR2OaN3gxC4Iqg1IA5nkrl8wPQWG808K44cxnnTjgsJr18m2IzB0rHD9rw7KGLtWBwEvpSgfww4sr7HIFQyp9CQD/zRk9KD+3wAmCIXry/ot9t3r+I6Fgn7zBnawHwGQvwReEZr3kyprsEP54SlbHG+uWIMT5/V/XQuKyTokv6Wag30jp6JzCnyjSPKXrFuAP8mD+nEucKUOVzhiyPONqOu4Ip9m4JUgFQiha9KEK8TglLvSYfFHPAX213b1obY3Z2Dh9aEwa0/Y4H7B17LSpxA7HhPLJ3zRltOR/QAG2tB142HvOh8PGo1OLY484vcVgZG8VsD7sKKKpcW3egmSwL5WtPiFTFtQL6Mt4ASAxQ87UnAqAqvNK3MAfjH1jCEwCJxljuciDYG2iAbiIC5Jb5lAa4dWCYGTuakJPWi0y0hoAhYM0wBkgmMTT0zeDTB5rYr/Y8Y5RxY38GP6ENkCSVLK6XsRcY6uhDNhqHaIv3+Z6x2OfkjO97hvzH3+QfeY5XOD4jIoW3RSPJS3vfOIzJOPFA6Bm8aH+Qd95Nf6GRdwFCXVFUPMmAA47IRw2YUxzNd7tknncz5OgackB1dPO2B8kT4NAYrR8dU/ZvLr4ftNMneUNuBEAll8zNO9COvrOvm/rOfgLY8Jo9bxz2PRrYZz6nO/3dPiqBsnHYP8ZLx9i7PhehiX3Sp8I/YEPOW0e2g2a++uOQif1NjpAhIl/mx0APnYfW5lmCVDxMT+ERe8J4Gen6IRusE90awBztrCfnFHnIFrF36Dm8YU7BV+SPNRCNpx80vEVG2FfGhq7WtwlSyRd0Qy/PkWF+/I630YJuiqg33qS36YOSn+wPPIy/6XDfZ09ICTbWSXQH2po3HYYGxsh28H7vwRtkT+haNDXP2M9oy5azp9HdWPFRyAR0j2rh5IHjHOOukSGn2Btl8cA+oAW/cvDif3vKvvATla3JZDxrffE5etH/5jMJzYylBKl4n95De3OzluaMZ8kIYyBT22q1oBOZE3oLL5HNdBZeP/nkkzPvGi85yalW8q31Jyc57egb+5xznj4i0yIKyibikMW7sc+AXWPqWg9OYfoYbTi82+4qtv9jH9BPdOs07l/vs95byjPHH3hYOv3EU4fVfYcgdXDxzAaQOg9C3aI6wJ0DkJrbINXXMwNGjpBrRFKHxZPm5tKOQOobVidIzWSbm8uKAHPbxDarH3SLu+6c8XHGoy3FiAJhHFL6BHncN+j7NhKFKWrQNKBKkOo5zxuLn7yCMzP5Ozb4qLuowsg0BkqPARdjMH4KDwCmvAgewo5Q1HzWNwpFOcfdcwQFQ4IXsq0R+KWRwQikEJrNHAEcwFLqdFtjyJVeW33GOMrnGd2UOIMpouPN96FBCF3KLQ7WN59jRI0qCNA2TmdcnHHu2ygkkftQnJFmiQcZf8Gb/vUM44EnnVe37Vxt9Av0SItlcFiz4Cn/eg+aUybWj5Iap3yjEIgzItbJf3sPo9t5UUbeJGnubfRxdsW4y2ac1jPOnTJAGGP2WLPhYx76Pkam75YglbFkD5hX7D3z83d8h2fGlcCnRJ0ZA9IAPO8xfkYi5QfsNQvh4OGu/WOfAur6ZSCSTVFUp5w7Y0W0JsbdRlvrY36yGLqa+eIDxhwjk4GH7pMYQaH4fSccZH32AoPTj8YgAXTKxogj2zhFmvKVcSOSLvVt0rPQ3oX+bbRDB0ZTFNuQ9s0J0NYYsQHk7V3vtGb4IOQv0OA5PC77IJp9I1ofPG4sgJaoVdy36R1oYq+FM41RCBzElSTW198AxFFn1ER40LOtjZN5+I+TEdhsrgM+JU/8lLLAfEQt4lqaZr+xR3yHkwIANo9R8o2Bi9cYwvim3LN0AL0jo6jJu8BiOHna5i/tDx+Na+gejtTms0AmmaoBzXR8s5GbHNbmXILUyL4q5ZA5MO6BybJKr3eS7UACwN5GVzo6zlvSiVLB23idXQP40D+OLOA/+qe0Y8gxoAhty3OmeKKrqJ51xA+h37r0tr3WjA6PWwPghYMg9OS4533O5gldR/ZyrKMLXm7qSGtk/GjYp7I5WwJItYYcbqP4tzlW/dN/nHYAaeiPkq/R0P6wVpwVk8q66LMEqWSG9+gneC70HsDJ7hx3dIzTGA+Sa3FvPZ71Q4+QeU3b1Z4V2AmZX9KDfU1fmSs5xY7RR7OpLs2ubmuAMdlNJgOpbbSir0Wt7SHOAA64SdasD79t6c8cd8CGSGq+emYIQwfR02EkdQBA54v0DkDqnoNIasaz8+m+A6YZ3GIjkjqs8zu8ZBVIfdjrVy9ILZmJ0gfyMC/BzPilgPtEaHzHBonN57sYv+t+vxKkOjvDmOWFIrR8h7HBq9T1/bZNQMAxbkJgxPhLIMorZ4P6TMpI12Zvvp+3VDqLxgPaduZqS9+YyzG/SM/2bygsynUUL3XxAl7GT3hTwwfeNQmIiHfja7zlXd5jPJMUqFkO2vXtowSpvOSUGk8/44XCtucBh0nmR9mjtx/rZt8yWsL47Du2zfW5SDNnYDAO+hh35sp4jmqlbVVtgx74LmRbGFOMmkmA9HLQFv+Q4/ZL7JNJjUp7nyFOHzGi6AHyV7qrJrJPbodTFThD9+WgRegY89Nf6Lk+OnKa9Nc/kOTf0NVk0nLQYFrzKEGqNZUhAfCQ2eiJvzl8+zqSpzGuph0DsNEXk8jCaYxjOd5hr5LXeMi8/Xe5Z5eTl+gP+54OMh77TP/GE3pksTQpQarABUCtP3JGf9aZrBnnlC3HYdz41TvCbl6ojbHY+fm+qDr7lPOSU6VrDTll2OsckZPMdxpj3BLekUHqCc5rz98Vk6c1HxQdOivmZtYMgGpO/51LM0/ea3BPar5QNY6mbkCrg/ThYaqvF3r9la69RzqggtRl55sSpAKLk1YHXuiApck4A8FDqzBA33Q+BqLIH6FEoYrq1VYpsDlSoASpIh997mHbHOe5nGPm9RaJEYV1Lqgt66RtPIwFZ4vJFRHEtrTq5ZzHSu1LhEshEk1qqeyc2jZvCpQgta7p5r2Wm8PoS5AqzVktikmqA28Oc6SHFJgS+GlL9d0c5rA5jPG4/Q9LZyiclOOkAVQjfXcATNOa4b/zGHQuzTzl+tccZAlE0u8GpJojsGU6aRDiikDq62okdbkZY1zhpKUaj7RJIJUx6AzVJGkOUfRg3CXOSzX2+t5KgWlQYFzhpGn0sdreISVWSuVCqk7Gfc9Sl0UEazs3BcZV96002/woMK5w0uY3ozrilUyBcYWTVvLY+4xNBgvbVK0KZ44nqXzc5/31mQ0UOHb/w9LfT/rOEKDCpEAnYAqorhkC1Pg30npn08xTbnDNQeGkc4FULx+ceYx7VAO/XvHae6b9X/umSv9lpsCmAqnOhsal1Dxpk6S0xF2A0n67riJYZjLW7ioFJqZABakTk2zsFz7zmc/k4itdd0KOeoGzqF//+tdzIY0tzbM/lnA9H6ggtSehNqPHKkjdjBZrCxjqlgJSZd84X16ej4Zt6CCOTvZpeU3TFrB0K24Kxx1weDrDPak5bXcIUnPEtACmw0jqXP53cOB05sj/G0RS50HqRnelxt/jltRBPvCO19kjPfQ1FaQuNxdsKpCqchuQ6oD6qHu52ujBuFeAQFnwqAy63HSr/VUKLJYCFaQuloLn/r6iYUAqx1fzbspxvX3iE5/IhdMUxhpXyGvcu7bUzytI3fJWtoLULW9NV/KMthSQqq4Kh6Yz+nEWnl0reuq4ieNzkwRfVvKardSxHX/gEel0IHVGkcjiJhmAdM2afAZ1kPI7OI86t2Z4JvXIGw5B6mycSZ2/KHV+rmX12AxSr71H2q+C1GXjhThorgS2+wg151FULFtIQZtJB67kt00s1bdZcXTcuxzoB24Jh5rvP45a9fOVSAHFHVQGjWqTN7zhDXNVVHtvOQuUrETaLGZMcZ+jIkh97wiM/hQF4vgiE5e7AM9i5rxc3yV3VSyPysAqP6s+HlXhl2sctZ/pUcCaqnysKrimyItiL+RQ3QPTo3N904ACikKpPi9rRcVcFcPdrCA1dtLCbpuapq6vES1104FK+ACqKKoiY+oh1CMjS79CJzzsyen0k783SPONbN44hzoEprlgUoDUXDhJuu8NB+m+g1BqXD2z8YArSF36BRzVAwNZ5EApe+X0NUadDabYiCIifStjLmQm8vZtaHedTWqUE3S+K9W3CoKFUL9+Z1NSAO+/5jWvyalC9h9+tufcc+hstvsiVdisbXIKxD2sDO1JKpLrSWVlINcVC7VtTAHHM1y3IQrCwaip5uuuTY5NTpbaNi8KqAvhLkfrGdfiWFMVxckjV3fUAmKb15qu5NGqvuu+c+CUPOEg4QwB8Nxl6+okhTs3l+gjkKowUlxBxKlDbwuguMaqOnmWnhtPOPjI9PdTvrcBoIKdICdQ6kdyb/x3VPedA1JvdC0XbW4AqfmpClKXfsn696BKrjLZXQ1A3dw8W/1nX5+sFNh0FFBmf9Rdie6F61uVdtPNova8mijgiohwZjbn7fwuI7O2zYsCrj1xJ2ZXE93aEq982bxWacsZLb0HoHbdp81BS/dtLiCVc9k9quSiuf1/7L3pt1z3dSV26tZcb8REcAIBApxBECBASrQkarDdluy4u1e+JXYSZ+VrsjqTOrY+tNzdlu3M08pKO/kD/Dckq73a6bjbgkTJojiBMwgQM/DGmqvuvRXvvc+5VQ+ie6mzJJJq3kc9vYd6Ndx7ftPZZ+9zDkgetOoqvz4+C/zgP/62bb/8uhdMEkDVt8Dp/HdhULWgya3yD754RgmnkXZKNlVfkaeqP6qPKn4ee/ac/Uf/2//58d1d+UmlBUoLlBYoLVBaoLRAaYHSAqUFSguUFigt8AtlgR/+J9+2rZdfdwDqsPMugMqOMsxNDdTJwknPsk2qoOlHAdS5HRA1wesBUv/D//X/+IUyUHmxpQVKC5QWKC1QWqC0QGmB0gKlBUoLlBYoLfDxWeCHf+/3betHr3mHVGdOHXYWwDQAahRWggj42188G81nfuJqF6l+AVSBWIHUP/n47q78pNICpQVKC5QWKC1QWqC0QGmB0gKlBUoLlBb4hbLAD/7e79vmy6/xmlkGyZW5/HkXOI3ySPzTt794jiBWX64Fnut89xghgOqxM2ftd0qQ+gs1QcqLLS1QWqC0QGmB0gKlBUoLlBYoLVBaoLTAx2mBl/7Tb9vmy68rs/RugMrHvHDSQv1e/vr7XzqnesB3fd2dMB0sKn6WIPXjHNrys0oLlBYoLVBaoLRAaYHSAqUFSguUFigt8Itnge//Z3eB1GBHvWmqKvv6fbFoEr5mAVL3wtSihtJddijkvmfOlUzqL94cKa+4tEBpgdICpQVKC5QWKC1QWqC0QGmB0gIfmwW+95//A9v8sQonqQ+NfhZSXpf8Fhfk3CmZ1J/kUReK/S7cQglSP7bxLD+otEBpgdICpQVKC5QWKC1QWqC0QGmB0gK/0BY4/18sglSoewuudC9Q3YM5Xe5bgtRf6LEvL760QGmB0gKlBUoLlBYoLVBaoLRAaYHSAp86C5z/L+9iUkmkzoFqkXWKx6KcL2S/Pw2TWiBeL6j08LPPlXLfT90UKC+otEBpgdICpQVKC5QWKC1QWqC0QGmB0gKfHguc/+a3bcPlvkXL00WGtKjgGw/6s/4mkFrc2rz0r0UxpRKkfnoGvryS0gKlBUoLlBYoLVBaoLRAaYHSAqUFSgt8Gi2wCFKRi7oALXW5RU4qiibNS/xW/uGL6pO6V/K7WANYT2dfm9mM3yVI/TROgfKaSguUFigtUFqgtEBpgdICpQVKC5QWKC3w6bHAd7/5+3sKJy2C1L0kKgAsyvzi519//yMHqXtvRX8M6IrfAU7zEqR+eka8vJLSAqUFSguUFigtUFqgtEBpgdICpQVKC3yKLfDdb/7DBZA6L5xUqcz7yRCUEnsmAqj/f0AqbHCsbEHzKZ4K5aWVFigtUFqgtEBpgdICpQVKC5QWKC1QWuCTt8D5b/6jvTmp0WIGvVC9HQ0Vv+yRmlD+y9//8ZfPFTCWv7A40kczqZT7liD1kx/t8gpKC5QWKC1QWqC0QGmB0gKlBUoLlBYoLfApt8D5b/5jgtSo5xs5pglAKq49QClbqDoGrSR7QWqBUfn8u+S+npOK5xw9c9Z+53/5k0+5SX72l/fqq6/+7N+0fMfSAqUFSguUFigtUFqgtEBpgdICpQX+jbTAqVOn/o28r5/2ps5/8w9s85U3RIS6xFcoUyC1YFELsLqHSf2oTqnzx+ZNV8W0AqT+B58xkPqtb33LSpD6007H8nmlBUoLlBYoLVBaoLRAaYHSAqUFSgv81m/9luH7s/p1/pvfIUgFKNWXZL6LIDWq/gJzJonnpUruu1DN9y4LBkBdfBgg9d//n//JZ8rWf/qnf2r4Lr9KC5QWKC1QWqC0QGmB0gKlBUoLlBYoLfDTWOCP//iP7bPMpp7/5h/uAalRMKlgU5mP6jmpPy1I/SiAisH4LIJU3HfJpP40S7F8TmmB0gKlBUoLlBYoLVBaoLRAaYHSArDAZxmg4v7Pf/OPHKQCiEryezeTis4zZFGRi5osyH2jJ83fNJUKuS+LKn12QWq51EoLlBYoLVBaoLRAaYHSAqUFSguUFigtUFrgp7PA+b8PkHrB80/nIDUJsOosaoKc1CTkvmaVP/jK80SeqKa096uoD8y/4Emo7luC1J9uQMpnlRYoLVBaoLRAaYHSAqUFSguUFigtUFrgs2yB7xKkvmkJwShY1JmJOTU+Vq1WLKkmVq0mzEdVTqpZ5Ttf+ZxnsS4USgpLeu8a/XPGokxoQvNZlft+lidYee+lBUoLlBYoLVBaoLRAaYHSAqUFSguUFvjXsQBB6qsOUglOZ5aEvDcxq9drVqtXrVarWrUGsFol3qx856ufZ/PTj6zvqw6rAVFLkPqvMyLlc0sLlBYoLVBaoLRAaYHSAqUFSguUFigt8Bm2wHf/qz+yrVffmrOnCdjUihjUpGLNZt0azbrVGwKrBKkzgNRgUqMqsBvx7qJJ+jPxbMmkfoYnWnnrpQVKC5QWKC1QWqC0QGmB0gKlBUoLlBb4aSxw/nf/2LZee9MLIs2ZVMh7a7XEWu2mtdtNAdV63Wr1mkDqHwCkSse75+ujKvvOnFg99uw5+/f+p//9p7mun+lzbmxsGL7zHNebk/6tV2tWb1StUa9bq9Wgjhlf1DlXdcFIwsUN5rhPvJZ/RxZudOypsP8rDeKPT6dTm06mNplMLM1yy7LM8twszWc2TWc2zXOaTaLpROabp/Eakn+pqyYbrUhB2BSVq+pVVK+S7hpf+Sz3IcB15H49bj5cF95j4XP02XidrpshBL/+Wg0DXLdqUrWkWrU0zWw8HtNuoNJrtQYfh/6b10X7VHgNcRt5nhf/ZiLzrGJ8LE1tOk0tnU75+lajaY1GnVEPXgN7H3lVrgrsq2vXl37OfAzI4FcU+JhZrsepTw+7JbwnfK4m6Lx3Eh6HnXDrsi3s6PPY/7Y4+XAPfB/vtsT3xbjmOTXw9Wq1uM40y2zq9zkcj20wHNloMuG9JNWaVas1vg/uK01Ty1M8f2q1pMrFBdmCbJDw7xxPPBv2cBvHuMeYaRzUF8oH0/Iss1me8drqtZq0/Lxf1+pzPtCIHGvcH6yE3xfHgKZZ0ErweZxTPmI5ZBd6nzzP3K4zm/nzYuwW1RYx52It3f2T1dl4XQntgXvgnCtKjP9k46vojRXrRg2eYbOYU54bb7Inpgt+07rMzGYJ/qefTE/wNYflXcxO/qVYM3x/zGvcK+el5lncK7cafr6sgM/i3Iu5hj/4c2jNYg+Id4j3nO85xbtznrodYs1wL5Dt8VXl3J6XZsdj4/HEBoMB1yHuEV+wGece5kmitYgLS/xOdP34P+0teNy3Jl+Zmq/xPP70vUUrNG5M4xFzaHHvkX1y2mBxf8VjWeY29nvmVpzPLM1zm6aZTcZTm6SppanvtbMZ12Y6TS3jnMS/YWh8vl8Oba+5DHvh+fg319AstzxLefit71uz++49zENwOhkzksv9wJ87HY+t3qhzH4l7wDVHn7bF39NsajPLzJIZ91Wb1S2p1O369dt27ep12rzVaVqWT208Gdjq2oodvOeANZst29zets2NbcP+YthfJtqT9+87YPfd+4Ctr61bOs3t5o3bdvvWBn9PrGqJJdZsNm3//n12+PBBW15u23gytm53YLfu3LZet0eb433TbGLNZsOWl9q2trJsqytLdmDfui112lZlA3XsKSn3W4x3zvlTsVqCtT+zihsXf8uylO+JSDcLWVQrtlbnxqfqjFVsRpik/tPHfcY1i70K48BDSmsL9vazDBsZZqE+Xo/j2rz4hV6bV81mVUtm2G9rC3uYPxfPr+Bba93frJjDsRYXfZsK9wYtc3wG9wi+Nhav22iWcow533zt6Ck6g/AY9/DYlPnxPvdoZy1s+hgpFobOwjijYm+b74J+MPk5rrMtzjj9DqPWwqfwcVt0PLCjx36g81Am43oo3j6yu3AW5mZV2a/4ivWJdYzhwHi5nYrLx9NxP+438nP5WdDu6YfOM62zOFt0PXEA83ZoDu7jufYDncnw1fT+hc0gDfT9aV7o068hPrS4X+S66c0x2ri6xM+7wu6+oWtotSPHni67x7d8j/l5JxvPeNDg2jXX8Smxlnx6+Q4c52z4MJ6Lx4/VfJl/z/ffeA/ehY8JH8PeG2MUdWJ8ohf9JmM4iwPbfd7iLPA1vOiwxu/+Wlqex2y8Vr/PkEfoPkf0uZz7FjxV/PTUOHNtxdGjk8qnGj1a9cr0iaWWJLBJfIafxJpc+uaSnJ/HWmPz64xf3VssPov/5joI4/ghwnGMa4p1G2f2fP7JL/N74k+8Jq5JswfraWZT7gPF3rOw+RSrjBe8eB2ae3Ljfa5hS53BJ43PcVzj60Iz1vdZfz/do95XZ7DuMa5atvF9KDZB/Fxas8rS2nwP+Dn9dv73/ti2X39L56yPMc4UnNHAJUtLbessta3VavIMgz/DM5qFkxb2qLg+Ta1ilhe/4qmfFEi9ublp//f3XiJgnGWp5XlqjXrNms0aD+G11WVrd1q+D86sCsqYVaIwMHCGUu6M1ShxXAGdrGXCDSfNePDg7wB103Fqg+HQJpPMRuOxTaa5DcZTG4xzG0xSm6SZlhgOZc/+xQbKJOCkQgANJ13OOujrhHMTgK4eWmyAO3eYCrgGB6nww7To5bgDtMmJzWaxmcuZjURjvHej2bZGo2GNRosDPRpPrdvt0lHE47VG0wRka3Q8ADYxrnSe/ByhjenEGe2BQ4nO5mhC2wwHQ9p1pdOx5eUla7VafG02y+jQ4Dr2Agy/I9g704Ebmwu3phnGU5t2teJ6dD8I44CQNKDKeyVgDrC14OBzuyDgkGM7DwxUFGiYZbxvHIaTKYCnWa1WsyZBqvFxANPdbs92/Hu727MBQD6e22hYtVbnmCWVKm2RjmWTZr1qS50la7fbLg9XJyoAACAASURBVGOoMsiBz42vcHgxLnEfAq44WH2cETzAI3hdllqjWrVWo04HpWayAZ5POYQHOnAPsh/mvGzPuVxLOL6c35oqHnDJHDCazTDvqwCqGGOBagYs4FwuBG/CgfyoPSwOWs5FjqGuoV6rWrPRsCYiYwiQ8FpmfJyOjAdwcK34G4IrXDceqFgE9kWwyQ9JBo84bxU0StOZTTgvwmkCsBdwlcOjIEVuWDtZ4RxwHmWZZQQd2gzp41QqDEph/OL+gIW5DtyJxHqX/xiHg++cxZz0gFoclxgX01yLgJkCWTj25LAI1GXy/zGGVQTcNE/xMdvbO3b79h0bDsc8xPB4o9G0pU7H2q22nGh3avHe+J2rj+ANFssNM2jeVBv7h2xVOEw86dxJxsHp9xN7FWwV4FF4XcBVIFWAV0A0F3hK59/Yhzh2DC6YTaapDfpjG4wnNhxNbDSaELziddyHETDMUhuPp0Z8N80tD0CAcXB7Ya0BmAZArVhutVrF9u1bttOnT9lDR+63waBrS0stHoy9XtfWVles1+1yn1teWbLRaGRpOrV6vWFplnKNKWA3s2qtalmeWjYbWWYTm05m1qiv2s722L5//sf24YfX+NpWu2aTbGDjadcee+K4PXHyCQa33n7vffvg0lWbjCeWDvo2Hg5o82PHjtuZZ561B+8/ajtbfXv1lQt28d0PLR2bVa1u2SQj2H30xMP26KPHrdms2p2N23blyk27ev2GdXs9gqVZggDq2FAtcXm5ZfvXVuzeQ/vs5OOP2oljR2z/+pK1Gonl2diy2dSSWp1uPEBCDYA1TQmJa9WaAcyNJyObpBOr1xBQRYDO7OhKnf5ZpZqb1XOr1Gc2a/y1JKuGgw0ABXlEctgrecJzg4t0qjO7gj3Kz5i8UuOfK5XMKgSoqVWw7+B8yPDamlWyhlVnONOb+FD5IZzDU7PKxCzBT4C4xGa5z1/3XBfBJTdvOmkAvtwEzHB9uM4swLQHq+FozhDMgNMpQIqr5lmPvRkLEgU+6olVcHZis0iwRnICM0ty30C0pvORx4YiCOZAXYEcGs2dXm5UHjRDUFznFeYcg1aznOdUDXbgzen6CaTpsGLNuTMbwXo4Ix7o0ibgzh7AfXVqVkttlmB/8w2KH5NbluY2myp4TjvhcZg9w/6E3xHcw7X6Z8NG8HUATOl4SsZXo3/hREEMPC5EsTK+F4+5DEGfmU0nmU0QqMo1LxU4x76NYImC6grCyQaKO2NCqgIL5mmFZ5lAeBV73QzfAqwMuP8N3xEUIFjmXqYg8TxgANvh2vGuCvBkecUyXkdimMUKkAbs0v6pf+E+YOec61MVTXPu77on2M7PRB8MvK9A6ZyMwLUhGMefvu9iDAoow7ml4Iri9vNcPsIVB/u0lRMyAukLp4GfZ9indSkC1jwUeTBGMGYOsmM+wv9IZpj1mtPYR+j06kDVfPer5VqEPbRjaB9IYC/ZiTmLcWec7xhzrLNoYRLB25jX7lM6xkwqtYC/RSAiYjcFSEQAbIY9K94DQRvMHd2nSIC4X92X7i3mYKxBvD61vDK0WZJqWXJJBeD1pcrPmZMzmhceePAzlP5gXrEqAqAEqgs2w4bJt1wISMlznduFe9E8CKLQQcJx4dQIYivIyaVVS46d+ii37mf62Pe+9Ue29dpbC0F3FUuCvBc4rrPcJlAFlgDxFX565Q++8txPQlRMcG3p+n8yYuFlSe77STCpt7Z37P955TVtIJki0ZYzTEmnd3m5Y/v3rVLPjIEGSNUmqag5HAjMPTBecsi0tLXBzxZAqqJ6WGBysHIbjMYEq/3RxPrD1LrDsfWHOMQznX94P7CjBAcAMGa1agAGOIG4Fi0yAi1OTF/k7lQuRg7ppGMDi8hURGWdxciKxSrQQvBZq/l3k+xVUgUwqNl4kpJ5wWZHgAMg42AvgkG4lmBSY1MGqGDUwyPhvL6JwORoOKQjDWCxvLxMcEbQVJSTnjPHMYci6otoDmeYO8HaCpzF9QACo9TOWhXsooPx+PdixDM2X5Eo2NUdcOCMxjJ3ZgCObL3VJDAbTsZkKAjOHKSAper1era5vWPbO7sc9xEYnhmYlapV640CGGLhk2kHEE1TjvnayioXGYFBVUyqAD/ADg6oiqQMZLxk28lkTGYEjjDmLq6pBTAMsE8GIuPvDagGHMDjAIW9qw2pB4L1qSYCMgGG4VjDIV8EUzzgspQRbtoZaAGHhSeza6X7il/cHRyY7Qle+bYQAYE4+CJ6x3uAY8UgiwAsVlyVzLA+Hwc15y6T5gHGFdwB2OYcdCYxlBGcnwyI+OGNY21W4VocjVMGo0jKk/EOh8Ej5Zx2OOA9cMAJIyCJOYAgBecr2eXE0hmcJ+wxzqDAfyZAE3D5yPZde5ygAHvOJvF4Uw8wre05WxygFZ8vkCpHA0Ei2AZqEdzb5saWbWxsErzBXq1Wm4GRdrtlDQAPBrDESslPEQuhw00OabWC+xXA0/zxPdEDByJfFCHm3khHRehCcxlOtHv+PgcU5BJDhnmA5+Ax/AQ7Akd0Os0EOumI4qxFwKnCPYr7FIJgo4lN+RoEkqa0P9bHYDDkcyYTgAgFdYIJx3sOh0ObQvHAIFVO5jDPp3R4jp84ak889qitry/ZPQfWLU3HNhoMbd++Ndvd3aVTgigu1j72wWa7ZcPRiHMX9zAYDa3ZAljC3AE4ym0wwBlUsyuX79gbr75LBxvAbpoObJx1bW29ZWefP2UPP3LctrZ27ZVXL9i163ekvBgOLZ0MbWW5bSceOWFPPfmkra3ut4vvX7ULr71r21sDm6UAjnDcp3bkwfvs8cdO2IED63bjxjX78PJVu3ZFqqIJArazzJZWl63erNtg0LcZgnE2s+V23R6894A9/shRO3v6pB158LDNEBDE5kpgCzWI7JVPM2vWmtaoNRlGyTPYfoIwkECk5fbQvuZPgtT6jGC1QsZVIFWMHpGL2XTG/XY2TXleizXF8+ocfziocPHFpAKx+K8AnXndqpWmJQZw7CCVDCrA6dQsEeMpgKbPTMh+LgSNOO+dqSjYXQfRBWCNf2P+wp6YN5rv8gvxnlyMVkFAE4CpDnUIbAhsgsUmx3rmIFUMXsWySU6/V2zyXLWmNYZgnoOsXIVCgLwQpBFIQlAkswrWMyyGPRFByAVwGg5rMHyKrzmr6XsnHWOMt1fVJLBHoKGW2ayCgKXWLEVcOO+hfChAaoB6zAkcrfi7hoqf6cxNDoDI/R4BNQRIBVTFxHtkwtkwTD8C1PhJcUFu0ynIBACxKkEg1W8ELSAQ5sF4AgUHqQRkEWDjNQgACvAQTgpfuS8goOoqskXVV+HAz5UfuOHCz+CxiM8FSJWSB9ePswdglXB6JnCtE9THGzan8s9DHe4jYX8SiYKxwflYLfY0vD5Y2lDLITBKAE0fUACeO/DMQWqocjBbqSqaq6XwNKpHuDvDkNrfY57APgwYeZAj1EXy3WLvz/09pbrCfsAAq/vRem5iCYNFmKMLDCVBqvvJHmBgoJ8PapwETPGeAqkCx+ErelBmAYfoulwRtAAGaRLGzDDyWgARg9nDpvKSPLDDtT5nuwkUnO1D8EmgfhGkOlDlOoz7xFqaWp7ItyhAqn94wFX1CBUjHOer67u09maYcwCpAPxgoyOIJWa6YNZ9v8Pb6FYWiJ+727rAGlSmzEFqKAcqnTVLjj0dlv25/fz+t/7INl/zFjSusgCJErmoS0sdW1ru0P8NdSbJhI8EqSF34+LnzJLR3difFEi90+vbX75z0SUouU0nI0vBcE6GjNLiZg8eXLdWs8EJVqt7OeOqnHZs+gQsWKaMusXkEjOXTeG4J1bjwwCacvixEY0nUzI2o0lmvcHUtnZ7tr3bI9CRCk3Sn4K58w2VLCSOZAAKHG7YLMEYJXLitLA91uYSYkweRtjoWGLDmU/5ACOUThKAgEUBa9rQZ5CxFQjCAsVPMBUAXxTe8p4VjQzGBRMBDiEP2BkOiwltDModzjGccjBNlOJMcXhXbDqe0NmEAwlQtrQkBhGTKxZesHm8enccxZwBhFQFDClR1XKOCGdxjx48mEttfJ8rwr76Nxe7Ax6MLz+LHrCiigCoAEmwN0Blo9XifQzHIzqeeBwMynA4sl6vbzs7u2RSR5MxmTQAFYwUGNRavcFxhl2xwZHpmeA0V6h5dXmFi4zsW1WfWQDVDNJiSYIZJOChMGMAoQ/HsmKUOoAR67Tb1mzUCUqzdEpGFZJZPAYnBTbBNQCkLjLWJCIYAdU1qkqaB2R8AQtkpHNZFg+9lONPtj/G4ye2q72yJx0Gi48tjCE39AClvoNQ7qfzTXJnHTIA65Kmu8zbWVQEdSBfxXcDkn7IyrE4XfI0l7Q5e2MVgh8xbzm/FUCSJqg4guKaF6KdmCdSaMhh53WCsTcEEbAeAqTqedgLNC8XJNoL9lqM1mv+z9UDPOoQOffnF0EXzqHYqzSGoeyQjDfhPN3c3FLQKZ9xLmnttRgEw3tSksqgSnC2OmCx3hgkw/xFDAhMTTpniSPYEesvTlquUzpZ7gUFcxzssc8XAFHZROcGgKaCfKlldDwB+BEsFJMKGyLQgJ8IACLIIBCqQANlwFOwp1q3uPfBaMTf8YX5zb1oOuU6HI3GBLi4Xlp3BkA8Jig7sH/dHn3kYTt75pQdue+gDfu7tBXW2+7uDu0HgmoAdrNahSjWJghqVhN+JvYKKFPAagGMIPizsdG1G9d37erlDbt9fYf3BeeqP9w2qw/txCMP2rnnTxE8vvP2RXvttbdtZ2vEMR4OumbZyI4evc+eOf2UPXT0iI3Hmb3y8pv2zlsfWjbFeGm8W82anT17yh595Lj1e1374Q//yq5fvW2jnlmz0bZpNrVmp2FHHz5uK2trdvPWLbtx44bNpmNr1WdWzcd25L799o1f+5qdPn2S8wQO6Tgd22A6JBM77EM5NCXL36q1bLWzZGvLHWs1apbYlIzULJ/avftA62MzzMieVupgVPHTLMGkwv5BFt25HTjT05zBTYBUnCNgpwA+Z3mTUl4pCNwphYPG/RvSTzmRtWpDDjzem2kJAKlgLVKr4DoIUh0UOyFCyZ0DKAaTyFCGRFXKoArR5/x3vgcfw76h9UeVlKfDCOUkPHcrCJ4h+Ae/LxgmyJ4JUuV8SraYWz6ekkF2yUWxRvzuyHLwbCb4CSZV/gqCD/iGMWBRgFSqVAo9ocC5hBMATtqz4ktOuYyiPUmAA9dIEAOQzX1GsvK4RklvXe0hElffBKcIcDlQdbkuw1g1McggBkLCBxBPkFrILDVOBKgIVHG/gy+kcyudYo/AfdScTcW9IACMs3Oe2hOKaryPMlU8nO8MXIVAQT5NnFNU+BQBXYFCKdQiFceVQ5h7IVF3tZYIBBfUIqgNYMpgp/xD+AliPB1c+gCE74JR8VCHM0nwLyHfFqER6WEaL/ml+kyAYPllAqcIjnq8cUGWvBgc5pGH9YfxDXmsvD6x/fgb54FsRum6/xQFqKAtz0EHo8X43ZV6skgguNfsvEcAK/ddq2IXF2WyPN+C6ywAPOb5AqCXZ+jnbPjrHkB1RjKucdFdUWCWYaI9Xszdzy1iRsV9OsvphzPGSGqP8O3FBtN2heTeA8BSwd/1JYl0fIlhncuVi2Caa99DlQWPk2KA8MX2rPeQBstVYype4UssMOdywMRfz6jBWwC5Cyq5zppVj/78mdTvf+sPbevVCxxOzXdzUqbBPNROR3LfINzgD9KP/s5X1Sf17i/ZNZhULS/Nl4o9dPrZT4RJ3RyM7PuXbmjzITM6sWw6oWxqOh6Q1VtfW7Z2G4ANTowinTjExBLOGCHGoEbk0G/KJS5w1JWfw0kOVgoHG2R/qTahSWY2GExtY6trG9s7dGAYrQEbGgvdJxZBiDMRBJXOmMJJxC6tvLMIdWoTxH+MHiIS5PIPRttc6soyzXDcAXRQqtlBDx22QlqMvEmwmgkHfDIFCBuL7XWQSnarKhCuvNtUMiab2Xg8pL0ACuoAqQA9sDecwaGzC8zXRd7VhNeJfK+V5RVDNARAJ3LqCEacrRJQRaQTYFqSRLGM801g0bmXVNE3uYWNOdinAPeKdDkgiqg5rtm3KC4IHozK7QEjRfn2ZEJ79IcDsjSU+O7sWr8/oINNCXdIPin3q1Pui7GWnFlOJN4X8wpRbzDKGBuBwESAyR1t3DvuG58vth1zcUbHGCwQFiUALuTT7RbY1Ka16jUCasxz2BIBGLwOjBk+x+lP3hc+Bw4+5g7eB98EnXSW5rJUslxwFH2zZMCEjJMc/yLI4KafezzxgAetFnMz40nOwAmE6R4ZhfQgkZMTZFLJbizm+4R8ySVOkb+G+d9s1KzTbjGxHqoJvk/kZ7kqgu+ZwLkBA5facDK1KRlFl59CeUjFgB/QlNmHQymGFAoNOhbOpAZIxVIN6SfzkH1/jBywj9xDFyVVIeiLyHA404sBGgd/IZuNtQD5M/YrOK39fp/MH/JRcT0Y45WVZWuA4adjATA45eVQHueydOY3+31RYsNAhxQpGO/F/XAxuKRcXaks+Po4cBfGitFf3kfkfWvdYo4xvxs57GAPpwKmfhkKKKS5jRlES7nmwKKIORVjOp6KNcU+gfkNRnM8hn7SrE7WGPsV5PYT5d6PJsxv5YkVwRfLrd1p2kMP3G9f/tLn7LGHH7BKiqDjlIBtMOwx0IbzYjAZ8cxAfiznSgVy5CmZLewHAK6cE9PUrl/ftMsf3LKrH27YqAdAjRxYs+F41+59YM0eeexBO3HiIdvt7tjLL79hVz+8aXne4H66vXXL1teadvbc0/bUycd4SH/44Q17/dV37Pq1TctSHNCQXU7s8OF99ktf+JwdvueQvf7aBTv/3ZdsPMitVVuxSgZGL7Fjxx+2p049Y41W2959/wN74/XXbDLqWxPAadqz+w+u2q9//Zft+efOEmT1hkO7uXHbrt26btdv3rTt7Z6lE8z/ijWrDTuwtmb3HthvR+6/1w4fXLO1pSaBwuE1OJtYDLkkvg5UcQ2VWsUqAKqiIAUAmbEAVi61fIJgBR4As1i3yrRhSV4nOBKWcscp5hwCRkyxkOqESgoCQYwL8oIhWZUkMTLhYh0S7DFn3QMnnKNiAQOcFiCVc9Kvt8i/dOotGvkxsqZzXgAV35QkCCXhOvh3zBN8u4QRn488aFKQUlMINAvEBzsj531eg2GezoJ154ALtqgoFcIFfMrOJzgVs8f396AwnWsaJOR/YluYsU8HFmAbahMHbNwrXD9BNtVTRAjuBVgDoMKOAnIOpsB+Ib+VqQmQ+UaqiQJtAdDEsvt1yiRiZxlcleQ3TWGHumUzFU5BQKJKtjcvyHTlLOt1DPxHNiT3dslGNfoADh4G98B/EAAM6IeCRLPP79PZYrxXEXhzYMighat4mDaC/RZTOlKwdE8CtPOaA3SdI3XbbUy1XQFS5QNpMs9rCsgVVIAvAsK4K/mIPo7aet0CzqC7mkAck5MAepLLwwWUONpU9cxztTVlsEbF3kfQ0d1/wQDGZ/ciMirknEDYS26J1cY4SHKs/aG43RDTE6i6vNtTcxiAKF7j+4T7i/P3wPvtVfUUxMZPgMb5DsEtyv0ByWN1SMtncZ/UYVBcQwQDaLMivz0k95iFi7nzEe4PllafTY/DATb/rUhCwbxrtCRVgN8dcSa9WOtcE9XXpc+3RR9E8YC5pBvXRRl2BJW8NgoVSZ1Vqx555qNcmJ/pY9//ve/Y1msX5Jv4fo4zl0wqUsJaDQaNmYbo+f7/apAabGpxmfMCAp8USN0eTexHN7aUe4coIxiDPLXJcGjjYY/yrk67ycgzQWpd+XiMdnokiwci5RHz6JkW1oyM1SKgASPJyUOpqJL5p5CmjWe2ubVrt8FojCcu9VVuifLf3KHjXJIsLhxOyjDxuDvDi4UOBGTFkuEbThiAIvXZZElVhAZsEv/tkmC8N2W8hdzYpcJV5arBEQRIZeGRIu8MxYIQzZaTBydUuanK1aSEGp9VFcuMv0ynExv2lYuKgiZR7ITSimrCSMjqygrz4hBNpVU9L7Rgbd1Zjs2M7GwmaWUwOHezUDEFF1m7xQie8ga0tDmudAKw4bkMBuPrxa/ASOF9mGvsTPBuT/mnu72+9QcDOlXKEVHgAUV5YDrkcDWaTcp94xrBaOE9MTY4bQUMAeyV3wwgDJaHi83l1k0sQo/q4lpGI1zLxGXbzoxh0TbqzOeElDgdj2h3fBa+llqKOIHlDdsC6OLQ1rwRux6BWbKOiP7uyY9V3hPyRcE2cV7VNP98by522RhHhe5EQVKGFJIcP5wi+luMhRd5QsgZecfxxeJTPMQlYYqfjBaHUAZMG6SMKN5iM66D5U7LltrIqZbSgM4r+B/IhZHLWpf8GYcAAkrjFNJSHLY6hSTTncvh4noJ3PlZkrMrSKW5D3CEmbUIUl0VXDiWPD/cbrKdDrooAuaxYHfY4qSKaLnvDzo197DT3AccpGIuAaBCkorrBbDqMCd8mew6Az5wnDJJzINxppQ6IsGeF6c8WF8nfp0h8ZpHjcXqFsd6UcBMd6j1OM8ND5Aqfxb7KcCpwGcwp3BCC+mvM9IIogHgUbUAeWuaMi8VATA8js+JPF2sE+xDUXyN7AuLnIFtTamGwL4kQC6JIHIqMU/271+zF184Z2dPPW5LjaqNR0M5gCh65gG/FEwe6hfAQSPGYokh7ptgNPA4ZtNOd2Bvv3PZ3nn7sm1t9K1WafHzJ5MBcyVPPnPCHj7+gC116vb+xYv29lvvW3d3aHlW4/VP01177PGH7Nzzp21t36pdu3bD3rzwjl27esfGI6WYYN612zV79LGjzKkFaHjppR/Zu+98aO36siVpYt2tnq3t32dPnDxp9z9whIGZy9eu243r12w86Fk26lmSDu3ofQfJpJ49e8YG45G99e679vpbb9mlq1ft9ua2DQZjl0zWrVFtWAvpM82mPfzA/fb4Iw/Zo8eP2L33HrKH9g0EUglUA6SCSa0QtAGkFvPHGT4wqVApZQCpYFWR9pDVLJnWLMkAUimAlw+G13huMyXryEVs4Bz33Maq5LQEgi4vlbI1dnvNVjChnDcLwBfbChVDwaAWUl/3Gl1qwYA8rsMDbUW+AdYQAj8OUsFCKl1MdiCIjmsTPJLMczq2ChlkBHwc+AVIJUB31ilyEP3+Y19UTqZjYTKpc5CKa4z8ThYcwmuZ21YICAswQ7aatvJaDUnNDD4Oge8iq+j7UzDPsFeAJDKoOrN1fQGWMua24nJCvcMgGYOkxQkeRK2PMfZXMbRROInsaoYzqG55DsE6rhUKN7y38jmVc6mqebNUDr78OimTCvkoZgHk+SgqFko3KOXcbyJIxb176oX2M91r2JQMvJMGhVKcqdYiPsSk6ndJtJ0dDqAaBcTol2ieMiDovkndQWrEdeakhWymGL1LfGMuM91FAJhgx0Fq0dvDfXf+LUzvgJSPUbCzF6RSRhrvFecC88cdpBYOgVaa46ri/YtLKLisIjyigA2IoqLgUeQFh5y3yPh2Pz3UdZ6/HgGI8F2D1HCgyyB4MI0LElqHgwtAK4KpblsGL7CfC4wzyLRQC4Ny5ACsZJ89huDoWsX3wvXEngGmsiGpNZ+8yP+FXtCVXQwU6f7Jbit05D4RrA5fCUTCfAyCKowABfc5yoH9LwXbGoPg6YdFHq0Hmrh8/FzHJGqvWu3I6QU7/Xx+/d7vfce2X5Xcl21nECyvS1koQgxFcOt79gyQZ5XvfPUjclLnHOr8aueryJnUf/LzuZN/xbsCpP745rbyTX0hYTdJh0MbDXtWmWVkWeqUmCACixxCj3i6Q6wFVuj8NDnDwc4l96U+n9JMJV5j8sE5mc2qluYVg7pzY1MgFU5BBfLVmhuXzKGOyZAWBEjFo2AWODHhaNHB035LCSzBDnIxVHkRxTvAnDUguw1WxAPV2OhYACoAkyfu4XWIRKgRrnL9KFcGcwimyDdKAtuKCmRELiqON+R+wcllryJIhglqtFlk2dRGwzEPIoBUSKDhHMqpz3mNkKrCae4g+RlM3wKQ0X4bVQvnskaw1cqRjaq0eycB7XWXrHTPM1zfz/icRysZF/RDC6+HrBHOLBYEnH0UkhoBdA+G1u0PDMWRxriXQpLq+Ro+ZnBQIfWFVJh5V57bCJAKMIivJM/4e4Ab/ITdVVlZhYgArpp15A87m5zl/DuCGcofrdlyp8NxD6krnGjkvTIQ4fZbWVrmZ8HpQnAD8xR5wqjc3GwIKIvFlkSKv3uFZjHXJrk2HWGxcMp7BIgXwx8FfTSGe7/kAOoYjWisxtcPVA8SSA4bUXlnKX2fJusXuaAEIl4Uwj8/pC/Mh6PcbWbtRsOW2i0WqRJTLnZaEmqtITDQ9XbTKrWGjSkZRYVYVYJWTg9MoROnAKmY5XQyBPAip5drlhWaMUfFbinPci73jftetJDyfRYrVc+j/Yre6FvAVtZVPso8oBUMIqTqCDxgvLa2tglSEQxZW1ujxJ6MIgGeil5hfocUH4/hAOi0FLQAkA9/g5/FAJrk+MzJ9X8r8CGbCHRIjjfXe2gQxbLKFrKf23cGkCWQCtvLkTOX9E6p7sDeQQkwKqbjvT3HDPsKgmpIpUj5HOW1Yk/WdSmfFkwr7hMzEOOBtTgcqNASJb++D5PVqVas1azbmWeesC89f8YOHViz8WDgeVVg+6AkUZCAUk8CjioDWfjJKum4P9xztWE3N3bsRy+/bhffv6Lo+SyxXaR/DHu2/8CqPfnUCTt67H4b9Lv2yo9fsVs3b1uSNGw4mFp/sGv7DrTs3OeethOPPGw73a5duPCWfXDxQxsNp3wvyIshi33gwXvt2bOn7ODBQ3bxvUvMax33c2s3Otbf2rXebt+OHj1ujz7xpNUabbt5Z8Ou3brNdZ1NhpYieJtO7MkTx+zXv/4rzM29eOkD+5ffa1AYewAAIABJREFUf8leeeNN2+4OVHyMAQicFw2qNMB6VvPc1jptu+fAqp1++nH7/Oeft3PHVA0WhauoRyNQNZf7ikWbVymXs4S82gzjOMn4E1LeSla1ZIqce+Rdef6aF/4ha8R5JeADHFWtqjgTSSY6vGI9GG6OM3DukvP6tLa1pgoWSonQXnhkIQ2N8l9XOvJ9XIIbNAbTg0LuK5aQLKrXT2FNJ/6OTwwWL+eZYEiRIUhVLiHVWXED1OA4q7oo6XTV0Z5UGFZhVnBOUknPZV14Hdda3K8XYhEkEQO9x9EGSE0QyIwaAALMzoO7FFrnaLCfKpbk+eyUUM/fG/fNWDlZVK/m7kX7RP7M30t1RYJVdcxJsIp1jjWOM0l7UCWBKgl1GeA7eX4nPxtScrHS+p5LVRUg0DxNoYby/Gv6Ta7AEUj1f+so0zfZWWdV/Zpjb0fereqBOUvrAQHYHMFs2d+lvwx6zHMKoxYH8zW9JBBAKk/vcEndF9XlzE/dCDmoC4QHBvyixJYq5YznmgdJWcAu0KPPMrLrvgQ4zgUIc8BLH8pzeYtUs3jH+OkX68HquFa+n+eexp+EmyIHM0jUYFGlz9RR7BJjrlfP6fR0LZ2l2lcW6zjIRwnmeCH/lRZayC8tWFbt7YtfSBkgSHXAKBJnYY15Rw0V54pr1UXrGJ8XqlIlcoBUpR/NQaqf7/HBETmIhbYQTAiWVUyq0keKL35gBCh8LRUBA6UqRNpDFBMrbOeEWREEJ8vg199es/oDP3+QCiaVIJUEjQq2RloAfV/fNzh33EfynNSzC/5n5KAu2iUsWGxdDlL/5C639ef/T4DUV27c4QZCJoqJ26a8VOQSeQK2KmEmVm964R9lzMvhcqrcA4DujDquLPK45DBS7kvntUI2AKdQNqvaYJTZ7c0du7O5baPJ1AEmQGrVJbjKA4xIIp1VP0jhDDA6RRZhSvkTK6IBpMKBJNvlrURIhaMUM/LyovKbL2yqkeYgtcjjxEIOutxlI5i4cLYgq2ObBl/czFjzXDtc+2g8st3erti1pnIdBewkL6YDPJpwQ6FEGCwVnE0cLM54NOpVa7dattxZovwXrKEYM+3+nGy+SHmflFHWaYP4UuL4QmVeZ7QKhm+BtQspkfMdhewrxpnxKS9+o1w2SXS3tsEeIBd0aCNUFYWz60WJmJ9RHE5i33Dw1NFup9UUw4p5R8ZnJNtQ8gu2TyAVf4P9JMGdCMijnQwqCUerEDi8dL4RJRYIwmtZ4azZ4nMZU8N14/Prddoc17a8vOJjIsYP14jPqjtIlV3mhSboLBasmGQzYHRwbZBCYsyxZpjbvFBMgkfMAkNYRHY/4nEepJSbCXBSv0DHD46pHJAIWuCnKrw6CCFAlaxThXainY7aA7H4heXWqotNxbyC4xeFMei0QQZNENuxRqdl9VbbZtWawNFUrZPEgHo1bp9Hkv9izJUHFiA1GKHIKSbbSkdKwSXZMyTpC3umn9B0db1atf7qDsTdiN8rbQTQE/ut5+Ja4AtjA0cwY2enS3CGPNS11TWCTtyX5K4C2Fqbug8U5cLcajcbVDoA1IKBBbClwIjgPXJxNRe1/ly25rIi3lJEYL2wXhHc8/nBz4wcLs43tWkBAERxH+yhY/zuABWMKeS/YllVoRVjgbECk4ogEkANKvuKGTZrN1u0KfLAIctH3jiCRrDtoD9UZWDIsaPKL9k4OM/Kwz320L32pc+ftUdOPEQpH4If8KOxxkQuC9Qwt75SZaVvOkceoMB8GqYVe//KTXv9wlu2tbXDwlUA1ddvXOcaP42814ceoIzpw8uX7Y033rDJaGztTsd6uwMbjXt2/LH77Okzj9vKyqpduXbD3nnrPdvZ6fE+oIjo9XdtZXXJnnnmlJ08+ZTt7vTsr36ACsI3rFppsMjRYGfb1lfW7OTJZ+zh448bVM5vv3/R3rt02YaDkdWQ8zbLbbmR2POnT9lXv/xF7jEv/dUP7Ac//rFdv72F+sdcr2ArDxw8aAf2H+Q8u/rBVRv1B6yMOsvHdvzoA/b1r/+q/TtfOeguoCStzL+ExDPqGrExe1RzFV+EgEKOPGQwqkibYVpvxRLk8HJ4cA6hijICaQqqSs7m7FwN45dbwgrCc3+ETjjqneP89KBTKD3I9saVFmkJanFC4EPG1pU+zhQGeHW3WqojdzbnckDIfQXEOKEooJq59BdsjOR7aqkmJrWCQPaCfJYgjA5lVO6cs1MshrPApHLXiJZsTEVScLNQG/HU0X7LvSsqbLsklEB/UarvMXSuXaybBGevgFqkF0UgX2oEZ+x87UfKDgPb4UQ5uuNokyCAH4TCjUhB8sJKRUAumFM/I/j+Aj3KqQV4xV27io2IEdXnEaDSfl+cM9iDU80ftSty1Sevy5UklZmlWN8sGuXOsVeUxzknFtWnlYNcsrH+PSfDXEmIAI0zqcw/DtXILLN0hn0KgVcFW1VHzivceiCGQRVWvhfgotw3QGdBe+q0UGCh8Iokc+dcVu0CoSY/u4iHo0ig8lxZwI4g1eWrzryKMtVbB0hFgR5WTPdr0Xkr1l2IQeSOLsffN6TbBbpfBKkOqwNBS844l/h6kUYVEcL7BovoqXkuz+enufQ2CpIqfUd7i+y5ULyIN0wPpAhSBmCNgFURJAaPWsn4jTUrqTuKV3nOqYcS8I7F/sKz2QPzEaYnwFawBDn2ZFKLYMNCEPqu8aXP4V0+9qCnAPY+CwrXgWOqdRdpShpFB+j8E6u4eUVgtxHfD23HFMSO9aM91qzSWrf6/T9/kPrS737Htl9/cw9IVeGwaIU5zxSJAD4x2x989WwRsFmUUC4aTY/P4b/kvh8/SN0dT+zC7Q1J8RhJQ0n7zNIJosYovY9zA8VfKszTAaOojUT/FTR5ROH4c0HzzfY0PiFZmAPRPDimKKLhkf5K1bqD1G7e2aLkFw6ViimoP6HYHDAfoLEB7iSZhTyXclqdkNxE4WwKoNRY0RROEfxeOlkAyWwn41Q45WhazByNQpe/t/0MmQZ3cAH+ApRC8ghHFo6iKuF5OWrIZcC+1qo2nk6s20OrGgEWyuhS5Fl26Nzi/sDqwWaofIloPSQcZG1QcdPbC2Di4fn71tZsdXmZttDG4Id3Mbm0wCKSLCcdz8FhFNEzl5YutJsp3P2i4IEi1xFlk5Q7yvkL8MJx7/V7NhpNKZnc3N4iOGXU0zMhdIj5pkdJmIMuJSSyyFIVgNSXQjBW7OcEkErnVuA+HA22qEEeG5xh5AhjPGuoWOkyDci+ARBZWEvtDZDXC2eczGku0IHrAnsGYAljQuYZhWOYN+sABSCVACQiqh7I4CHjB0ZgTjDjGLtWu1EwaMgLACiMr2CxeYZ4ADVYiYiOq9hHFHXwSDLzdObsXEhoGaFmbpjyFUOeplyLuawzsmHwZBIWFVS2NOu0mra61LFOs2ls2QjnAPJJ5n3ltBGS7+vIyQXL2G5btYZ2IjnHG9J3bc3OQkToxCN3AGhRkVarTQxl5E5HJXCxfl7EwkHn4hkUOf0CqfO9U+7o3q9YywFSo1UOHRViADjXKRlUyFmxxyx1lnmvcLqxrrGXiEn19Yj8z1RVvcnSJ0bgBSl+u4NS78vW9pxlbBcN78OL9T1hu62pwELk0DrwVh/dOBbhXinnl5ACagXPY1IOtNYzeggzEATpezYt8ucEUAFa0XdZ+zPzVD2PFfmfkP+RGYWSoVq1dr1Nx3k4GtrubpcgUqqBmsttsd6gmsBrEdABSEZKRs7e1Otrbfv888/YmVNPs7LuDAwqg/jIe1NRGBWdcoAVAIBBqgaVNJdubNrbH1yxW6iwjBSRxKzb3bUbt67bA/c/YC9++cu2b/8++/Dyh/aDH/yVbW1t2Spa3fS7duv6Tdt/aNWe/8LTds+9+20wmNiHV27a5Q+u2WiItIvMdnc3LQMwPAGZ7zO2vLRib731nr37zmWbjOGZV213a9Mq2cjOnTltZ599ztb332NXrt2xH778ml2+esPGI9zXzJqJ2SNHH7SvvfhLduL4Mfvg4gf2L777l3bx8hV0hUF5Dp5XRx9+wF74wuftwQcftPffuWh//md/YTdv3LQOAPigZ0vtmn3tq1+yv//bJzmuVEBg1KP7B+WuYlLVcgQAFltGVYyXumnxGwwaz+9s7OVdqzbLUEgPz/WcLjrEyn1NErTLwbkuEFg4ZmAuoAZyp19sUkjowjnUmROrnoElgq/5uQL5r4KSc4UVQaW3bgn/IfxBssWQNuOsIIMqnwOPqYqPf6IXS0smGdvcoG1LhhYu/IakFc6+2ksQMxLwiKWct3dSq7Mo7sO5zqJ7/vlea4DS01ypEWLbBGjiHNI9SMJe1AmIlBYUUosALfcqsZLcqYt2LAFK59VuPTmu0JviOlFdXgX7aqyuzoJtrhLxuKXn1ek+vTwtd8U5WwtgGn3XFWRSCySdCng/vhT2BEhF7ioqIzPI4UFVKl0ydUACqPROIZALU4EGCEcyHHVKVF6HUmIH3wHWtI/HBi9kRxzgRajwb7Y0I5OqlAUBVOxtAuC4PoFVBCW8gI2D1OiDHeBjL1iJz9WcmqeRRZQzCmEJQEcurACoQDnZZf8374Rn5hykih3UqcTAToBztwuVUtHWiH6nzw8YtFDGzYG0gjTRj95ZdqoFGrKBt94h0CuAqq9p/2xUS8YAC4d7+7Soguz3JP/w7mq7MVZa82pD5MGuBRAcgXbsFQDmyG/HPGHSgfvGAX6jtJNUZVGl2sGUR0Vif6Bv7vLbghlfGFCN2txZEGMYOdtzdrbQUpNocAAaedUFlpnvaVh3ghUCqPFNdQFBN6soWI6q9JEG4YpBkkGtdWvcd+Yur+Rn/8+XfvePbBvVfYv+yZ4Dv9ALvlCVFWlPf1374DsAqQVU/+gLm4NXOboPnT5rv/0/fgIgdTSyN2/elAMOcDpVXzw4FthcuOEwkgfQqDYPlKRxASv/jj06PUUt7lZ5qIpEYuNkvhuGl8VI5mXGWao/qdl2f2JXbtyxwRD95iTt4EHJQkdqe8OWIej/4zJgVtR0hlPl0WeskMtIARwFHLaU+kZTdkSCqpTdgtWEDFPqTQB0Rarn8tj5RKdtPDcVkxWbJw42OJ1wcMlwUTKnSDKY0ZDBAuUDlEaREkh/MTlYtRe9QaklxyGk/p/qKSg2Ds8Fwib4MvXHZL7c0hJ72LZaapEjgKN8Tc0rVK8NJstlgy6lJZRgzo1HqiKvzlnOuQyYHcpUoc6dWUiN2WdxNOL9AFTfuXOHzPedzS3rDnpicamBx4EqmxS9Ir2XHaWEYLsBEsGissSgPidyTeE84zMazoTibwAQKECFQjfBzCEKjsI/uDZGcXl4K1cpco7hHKNwEiTBkWsKO+M1zEF1hhaAGX8PWa/YWuUx4zteG4y05opsXjguLEiDfDytFzjcGDPkQMLBCaYe4xABHjo+C/I5STlVWCecq+jjRrDHgMtcbscAAhATnMAFtKb2iABjzgb4uoV92L8YbUFqVVtZatu+lSX250VRKax5sGDILxwP+rw/Fp1qt63WalqV7Dcq36IxtFHSDVDEdRdOWhGZlIMToJRHCtYEC185s1/0MfW5GuI4P2CVK6nNl3PcQzAB7FXIaF4RmAG3Ir/TjzHkUXnrAz6fbW9SMofsx9toUq3A9iPswytGl84h+3oiz3lsAzCNxfzvU8ocDjGYWKxNtDpCfvPKMnqswpGYUTY+9Bx22UiHIL6YWx2RZfctcDCTQfV+pWIXtI8F8AZI7aMyL5lNr+kIphWVtcdQGwjgQt4LkBqvB0vMf+c5WzBVEaVOZ9aDCqLf59iIufFAxGg0l9cjt3Q6tjyT+gMHdKdds9NPP2afe/6s3X/vPTYZDy1hw0EFmeisIfjJQIqAKUvgoOBao2nd3sheefM9e+uDqzxGavWK9Ydd29nZJEA6c/q0nXn2OVtaXrHvfvd7/Eawc21t1S5eet963V176tSjdua5J63RqtrGnV17//1rdvM6iiVhHU2t27tjrXbFzjx70o4cOWKbd7bs9dffsUEX6QQd3v/mxm07tL9tX/rSC/boI4/yul7+8ev249fesfEETF2NtRogJ3zxhefsqy9+gSD8hz/8ob36+hvW64/YoxbjduDgmn3lqy/Y5194jmza+fM/sD/7v/653bq5xaAG+sk2a5n9xm/8mn3ztx93pUQ4xd7fmeAUjKIzDQ4ocS6SISeg0DeYRLJCuQKbLJyT1piLCBmwdnKBBkiKAVKr1WhB4uUFCe7ERBbtR0SFCyCTPQon2YOjrFeotAv5rNrHAVKlspIjyuJ+VFfM16NYGPV7VHVfb82JW8GRUFNOrndGcUCh1jMVSFJTgdQ8BRifg1RIBBfvd86iak9VMRqv6FtUQUel45A6ukS9kJtGb0/t03OgWoT93C/ytrNeXEXV5gWI54oP3XOcXwraOkh1B12OuYBOvYp2bpH6VNdZ6e1JxBA7aHMbR968Z/AJYPpZUcAeyspjHii2wCJRecXSDIF0gGD4aQp0qK2q2HLOLaogwX56z3dPEVGvUvgr8hsrllJ5IOdQUmEGq4IlDkbQg+cKYKiljwIC2L8k+eXexSrmeA+wa2ARpRbQnI3AiirbK0rmtQjcnhFsYajA964AhQXQobzWQaYXARTDpo15rk6L8P3cvxeDOpfd6i+ewMO5L7sIJyrgGAy7WFUHqe6b8dq8nyhtogRhJyewbytXU8yvCimhBV60kXEJwjxdxFNL+PkMyMCt9RxWHrHBogbJMZ+3YlLRog/PkzLIS6gJJnpASteZW8aiThgZTzcLumOhENRcqeHsM2nmsFcUe3Lp712SYtmmmNHOkWuPWqzDonuNPceLMHnhNm1X/jdPSYndjYpPqvm95RcDfMAwzqpirzV090CKoRdQXEifS8CkHn72o8Hfz/BRgVQwqQW57zW0fB4W5cY0RvFd+c7Xnp0Lxj/igoJ9WYzGfFIgdWfQt1euXFIkEJFDL3SC+QIAwN5cLjfB4o+8QW49fP7UZiiK44WTsNGEHE85EqqKyUIbOIXYJgabvU4iNp7Pcru52bUbd7aYX4VTWe1ccBjrkAMgRV4s2Ino80hWlJV5EQkF+AI7O2Z5foIxjwhjT0R+FmXBXigJTB2qm0LyV0idGVFVflks5GIZ+H0hkkcmCizpZEJQjYGnrLgiphTVMJFfSskP8hE9B6+o+OutQVqNDlk8HCyQC8JeAGFy6lXMhPm2DJtrIUPKAmDeabZYUGkJ4KsZAModWDrYcq65TcLRdYeA2nXkW3o+TzEXvWBDIc/z1kJKZNdGBlvhvpinNh7Rab9247r1BiPrDYaUH1K+iz6pbg8sekSUtZPpHpg3ifxkSK9brdCe8DoBAGhPyJHTzCB1jnxUjBnsg88XCwcgWiMT2ID+nq2OsIkIwDGSjXnjLUXUR1XXAvkfqzgjvxjyz2qVEkO2bPHeu1H8ilV/a43i8cW5ES0ZdCDKF1G/VTlXWB/McUSOrYMnJSwuFCDxzSPAachzFcmPfE0wWS7b9RzsYAIWZekacDGr4QRy+mBOed9eypugm0rFdKFo0oG1Vdu3ukI2tcEq1XB+JzYiUz5SjmqzzsqViOg3Gy2Ncw0VIyFzFnvHQmJefVqfr80x7om/O5PKKpK+u7LqKiSMUUmTNzDv6baYB8L7XpC6ubDPWW1fsQtyX5oEB6c0jwpEAARSCYF8cfSEVg4ZgGusZwWPIq9dBZ8QOMLcifYs0WYJfTQxVgAk2KNWlpfswL51W1lCgEJML+Xj3Pu8yBScMs9R5ZziHqNAIK4Pkn+wTyws5FVMQ4mRogcqZL45AKdLeyObx6XYAMVDKBucOWV7GoBWZ3IwJqhIDHkoivCwbQqDblAvoCKgQCqAPO6Z4J82wnuO5BzZjIWMnjl5wl544Tk7fOigpQCxqXqKSp0Du1QI1DExO50lBk8wn8ES3d7Yth+++qZdvHqLaRWQUO12N2006tsjjz1iJ5962o4cPUZW5y/+4l/aexcvW61et+3tbbt6/Yrt37duz5x92g7du850lGvX7tili9cI0lmQLsWesWXr+zp26pmnrNVs25XLV+3KlZvONJr1d3tkCc6ceszOPHvKakndLrz5tr326tt2686uVavLlmUJpcWrK0t27vQpe/T4MdvavGMX3nyLknGAEezZzUbFnjr5iH39G19jYalbN27a+fM/su+d/7GNhpDY1m3Y79t996/b3/7Nb9jvfOOA4EnkV4ZPzENM/Q2rjQrrQTCYhzmBXH8AU0PgrcmiOJhblHMzTcFs1J9atzuyyXDKgn7LSx3Oy2azYuPRjh08vM96O5sEEqjyDYeXqSfooIqcbFZaVYVyMMMAktrf1E4G46+et+jTyjBSkaMP1kZ90QU82GfVA0NMsUBaTobCclVWGkYv3GyWMoe/3qwpwJdNrdFBKgi2AvWg5d4ySa2C+5/k7HtrcNYNxfBwX57uQt8FZ7nWLF6KQDvmHK6r3V6y7nbPVlZWBBaoFKvZdKxK+5GnTbkE2lT1e5xz7CUPRQGAZYBvz8dkQUnWXBJ4bdTUwo77zqzCAiYIAqFw32Q88e4CSBsac//BPWL+qAgnAnkTW1laozwfQa0a6iLUodARoxgSSkr8JykDvjo3oSZDHrZ6bmKWELx6dXXaE5+BGgQ1qNgQXAGBgPOvY8MRnH2sfVy7ZNQ4z9V6T4F0BmLrCYNwo36X9QwAeBo1+I1oZdhHcqtV0VoK85f9wzF3lNKE4i6wJ/fmaW61ROcj54oX5iRXBT+I555y7PFTgRDsx0iuwr6N8cc5LsVLZ2VJ+ecz7evMJ8YZ7wH9ALFK21DvWfyH+YiAQRRqZKeLUJuBJGg0Xd2kc03VmKGQU1oZ1wLrBUg1x70Hcxj3Sfda/bQn2YS9kznmYIeRUw5/BdEotQ/1cxPyf9W/wOtRgA7rTrVTGgYSD3MMZ/XMUFl9bJkpQK5OCaEwQBC7xt7CsAX8ODyHhdLyqasRVYQSPjP9ZibFIxAQrZgkEa8ihx1naQ4ljVQf0xEqumPfrlgCG1Vx3k8UeKOqUJ0T+BxnxUEgwGmnnJ49080abaVIVRp1dl6YebAfn4U6OBMUusS913QWo1UgonFYj/DrFUx2JZn3/GawlT2YvQgr5g/LDUOxoRQzvAZ7WJG25znqmHfNesvTK5Rvin1RdsGZDBID6yzqrsxzrivNdWscPvszhKMf/VYv/e5/bVsEqS6nj54xDuClEo28deenYZs/DJD6ke87z+hVboYCIw+dPme/9T98/Ezq9qBrL196tyhIFBsZ9ma2VHHJmnzGaG8SQnhF1liUEH/nwaRCHJFTqF6RUrqzjQgiYliUcGEqCVmY3f7Qbm7t2k5/RPDKSn8sQKCIjhLzVVocsknmevDQURUrXmNVEfMUzhMKNngifVT5g3tKKSS9QePr0MevBdaPLI0YzUX/YBGs8h5QWRYHMqNQVUoCB4MRXyNA7VjMHU8efgkcl5SVb7GBxYaGwzJYGrxKB6r6qaqHpAAJnWhWQtWbgxUjqwqg2lYvVTgfyI2TrDbK2O/tZQUDin3ThgjWMRinYFYj4hpAUr3GdMBBhozxxSGAg3an17Xdbt9u3LopxxvMCCK/zbY12mIk6aRQLq52H/EVslQGCtqt0Hnw3ob9QSGrxb8BwDHWuHbYCO0y6DAryYa5qGDAMC9U4IsnodhxT8RvQa7a6RR9Q3F/fA9nyoL1huNCYI9rn6n4EjdP9hVVIGBxTuxJH3IpJp04VPWFvVE+IEtdRqwDmQwf2d4oxjGv5MpggldtjcI2IZOVDFaRfOxHXJte+GsudvVN0p+Lz4t1y0PVy/sreo+cNoxpymAN2mMQVKGfLHIt2SO0YlPYezAs2v9gY2eElIeFetzyAGSLmilZdQAQMunx+XQAVGSL9+FzCr5bwfzzoFDwIphCkizM65IKw5eugNwiZVzwJvMNV7mtyt3VT+1d4VjDwQ3FA/si02ESeMcByhzTuiTeRQTSN3vsIgK8ysXu9QdsswTpMIMsOXr7duzA+rotd6CY8HuAwwrwCWfLZYMsWIf9sqGiXgw4cNHBKUsZuWWAAc4xWy/hUE6ZP8qKvWgLBNaULXxUHI5MG9tepdYfolcxCryBYfMUM0qAoQIZc/wR8MI193t963b7DDY0mi0GIqJ4kvYkLyTlOafY2+HoHdi/ZL/2y1+0U08+ypL3cC6oxGG6QFQEVlVuBAZQtA77u6oVZ7a13bVX33zPLrx7iWzueIL2VT1bW1uyL734oj3++BN0zhH8+/5LP7JLH17jvrGzs2MfXrli+w8csM+98Dk7ePiA7ezu2KXLl6nwQPASa7HX3TIM7yOPPGzHjz9s3d2evfXWu7a5sUXHA+C539+1Y8cetC/+0uftnsP32O0bd+yNC+/aDfROHeWGDj39Hpzzih0+fJ/de/ge7m2bG3doNwQn4FiNBlt2+NCyfeMbX7Oz506Raf/hSy/bd7/7I9vaHNhkKnUQgMmzZ5+0X/+NX7FfPtmX0+vFf6jMidoebL2CViRqFaL5WzOrC5ii9yuyFQgoZnXrjVK7s9WzO3d2CKhZ5R0sGYteoVVYYqvLTTvy4D124MCq5enQkhxOplQo2DuxXwOMIOhbb8CZA4DDdeN9kPOMuYacRhURJIvCRebC+wVGVZp1Bc4quYr2YP1CRgsQhvGBmmWaTciasopto2qVOsYOn6HiSqw+jb0YleAhVR8LTFfymuXTxNIJWFUoeJoCymDQPXcajqSOn5lN0U6sktjq2n7b3ewygMie1zhkuGZG1uwArFUZbMFjAFNQlhCcupIhAnCYx+Fk4zHK7ghQEqoU8Hec9bhv2ApFErHWcaYrxzGnZB1tIsioWsazXcqqMfOMG3WoVxr0l5S6g7QrpU2hIBrPMbRVY+XuMYPaSO1lsUtXiol+GWSMAAAgAElEQVTJxnWpICCBGy4ARQ8hF6/UbVZt2ThNbGNzZNvdke3sIiCnHHdOSVf3qBqwUkaQCjbo7dqRB++zew6s28py05o17KMjq9dgb6hNxgSpiHHg/gCmcI9M43GQWq80OO9U/V+MN6uAF+kqM7bQYqpGtc7K2ZjbS60VIm7lzee2vr7PJrPMBuMh5w0K/pEYYbE27/fu0m2OFyq6N1XksEghQvs/9GVnagNUcwJA2PMxf5g2xjQ0+ARI11LgAr8TaCMNBH4LAr0IxLg/AdCG+8MYRase1s9gsC4hkANopbKG9TSUfywm2VVSDOqCSU6sjn7IVGdhb0BhOpytID0AnOCjA5hBFo15CEAnubkIbO0ryKtkL3evIM7nZAoA4HWS6Cr4gjZElqgqNBVEngaAPRyBNxZzg3/jSggEoBh4w99BILiyIGfdBAUNQlFKBrSacC9Gde1ID2k0azYe9bgnhMoN64SdG2qwvYpjijxTkJhFLx1X8ez2/3jbBLOaZ2TnveJ8grPei2UiMIx7RroPxkQ1ADBOSG/R+on2c8q4m6vaonJ10ly3+j0fA0j9vf/GNl99U56WpA4FVlDFccnU6dssKgv+8JedSZ37THf9Ni+mFINEkPrff/wgdWfYs9euvq8zhprzucRN8hw5h+E4FnlwLhOlhBcOK9gUr4BJmQqLAsEJgSwM7wkwWWcrA0TyUVwgyys2GI5sY3vX7uz0bYrR58IH6FQ1L/wHWSEcclZtw8FIkBrFBLxxNPu2YuOaeHNd9fwiSU/paY0gSsyU+iES3OGQknRdn+kMzR5qfKHoDeOnHHmA1DF7geIQiqhmRLA4k70nKYAscjdhyfYSen6qMAtYC4BL5EfxQE7wOA6GPiccrhVO7wjMoeemwtGn/Mrlj4jKoigQIuSQAFNaynxO5TQycgznNSrTuvfDXB2+pxcEYKN3bcCY3HCYAc4AZlR1eGxjMDPDoe1sb9vG1pbdurNh3UHfmu0laywt8bMSFBlCbmcdkW05tojiY/MIm+IesDngsI4qvrApNhwwDDoQILFKecgENsTj6L+K9jKUriXGv1PuC5AK4IYNLkCqwv6sitxudzzfSUCT1X8xdz36qR6ocFjUdgi2AShgwAVRZI9MFsKfkCoVOVd6jUroo+Iw5hrsmTIYwihuiL5Y42teTEg5iTqQlXujvwVAJbjC/RKUKiAS+bZsbI/1xEIqC7KTBRYzNh/l/TjTimuF5BatQpKKrS6v2IH1Ndu/tsaKrcttrA30cRQwCYCJzZ25QsU1gfXwAEuWk7kDuIJDpQicSmfzgI/etnB2aavQ6ySSpdKxXMj5cjCO/SUiQGIGJLUK55hBo4XoUuxViyCV/jdRsSLWYB76vQHXIdvOgElixgPYZe2BnJOMzEa17ZANOTvEFjVqo4Xg1Xg0pcM5Hg6t06jZ+tqKWvvEgenF7wFUOdbMk8OhrzSDogcr5pq3YeA8x3pgn1M4yToQuX+gEBLTAlBECZF0se1gPrAf4XbRcxqyfATU4rV4PatwA6SmGfeOOtii0ch2UaF7BAcA5etbXPvYpwKggjHGoYzKxviJverwwXX7t3/zV+3Ew0fo/CBKj7xmHoyIlHtlYAW/XEaN4IYBfKh/6+2tXXv/0lW7dvOmbW1u2M72pu3fv25f+OIX7MmnTnIOIff9L7/3A3v//YtWqzdpD/TVRsGz4ydOWKPTtms3r1t3d4d2RQ5qv7dNp/jBB++1p04+aUvtJbt48QO7+P5lBQOz1La3N2w47NoTTzxizz9/jizblUvX7YP3r1p3d2CTcWa9nRFzUg/dc589+thT1lletZs3b9v1a9fIvlGFNBlYu5bayceP2N/9O98gaL5+/Yb9+T/7C3v77Us2GSHy2yJjvbzatl/5Wy/aC790zj7/8E1PFUkkX2WCoK9aOEALILXID61iT2nbzJo2mSY27KW2vZvZjTtj2+5B7q0AmfhN7CkTm+EsnqFon9n+1Y7tW1+yB+47aJ0m2Lch/w72q7PcsekEeyyYTTGDDMlQfiz2QT1LtcQBOrXmQqaKoIzyYMGSYa2hYmwNOXQGthaFs+RvwKFGXjdYVLaiYT5qYhX0iCXhkVil5YABgd1G3SaDriXejxcMKmTN0/HM0rFknzhHuXYZ2BlavY71LMeX6pjcrLO8Zv3dAWX++hwVKMJeC5CK1wOkMo2GgHXq+5iCxBGUazRaZEUjyBxqA6ZvZFAESaqL8w/2UN9S5bqHImw4HNjScpt7BwA1HgejTLg2mTDNAueqTmawYujnDjZaraWoXmH+OtpIpVavVZgmgz6oxhZlqi1RrTRpH0lnM5sgaA0mrrlkedKy/nhmtzb69t7FGzbNapbm2EMQUACLJ9BPH1GxEvp8mFubd27ZkQcP2733HLAD+5aYa12toLc4GGwAS4B9BOWldpsStKr1H32paW7VLLFWA+cvPlf9m+nzENignCd6z6MOBc7WhnpATzMyiQDfzJnPciqzUrylBydhS3wGXqtib+GHiGWFH4DriDoqOKcxb5q1hk2hystS+kGYo1COyT+U9BP+LMYXLfbwOVwOJDN07JERZxqTVw8me+cBIBbu4qHEb+y/2P8RfAwfUueDlEl4Hd6UIljgz2xmTUrWEbJADRd8gxUV6IwcXowf1khSbVmzhi4KqKaP+TexGXrlMg9cc0R+Jc4eFNhC0BYADWsKz2ElCctyFLWkwlqvYYAK1weVgXw4qn5IlCKYArk4gCpY6tRr3Oi8h83FZEuhhY0FQVeSOw4okZPO4PpkRCUC57n3IQ9mHz4kro6MauASEhZSnhDgs8PAX7deqSGgI5WmiCsoNBKroRaFKyGpAqqh97Z8AaiAGHzw6+VexwRuVC9X4C182wCpYFLrh37+ct/vf+u/tc1X3nS5tfed4pjoO+wR/y6uUyDVd/CPAKoB/OInnvJJgdTd0cDeuHWpuEpFKxyYqpSabnShqBCliu4syWkUGKAz670suWn75CATiv6h7F85ZvVDRHjAonb7AKk7ttUbqO0MWjpQJoMJqSRnTCiwEWDJsPBZMp7gwVuCMIAFaSjyyUbsGxf5MOyp6PmRBKoG6a+kuGA5AGDo4JL9QTRapihahdythadWXTaBkzMYoagI8q3U3kaHozwMsTBqXM/INMC7FwHCcxDRRxSIBVtadWvUWzYcKSeMUo0ZipmMKCWjnND7Tcb1MSfXFyPzVdst5sShXQ0c75D7clF5oEEekDsWKqeqiK7nLmrWSlaMBQcQwzYmXngFUtut7S3b2Ny0rZ1d24FMrt6wzsqqKvmipUy7Q1CmfD1EXLXRBXhgARkviBSSHzwP0erRAC1fagRcONiYDxql7pPE+oM+I8z4guMBFqjVRvQWvQjFU1La4yyq5IgdazYlZ6M8hfeCQ0vzCJsTJbnBynsl4TnzrYNu8Yv/9gNLWggVWopNANc2noJll5SbUhTffIMx1TyJKs0q8MHqvN7aJ1qNYANmgagGGGl33Hw8UeRMaga5MAriRNuhqPImCbOq23reJ3NbJbXBQYd83aV229bXVhk9RFsa9JRFJJP3CgAEKY73uWUAClE7byPBDZ8BIOwDyIGEvF4FxLDWOH8otUO0NwC952c506o+gVE4SbIurl9qpRQpjNzTxSCS8r58fBzkBoDFvkDHAQ6zt36hnM8SG/RHLA6F/HQUs4EdwaRIgg+2UqqGmKuQqAVApAPBqAPmzhJzdKtVOE9DBlrAYqwtt22p02I/VURewVAinQGvI9sJSV+mStVRsZqRdaxP7BvI5feUAYw/3BFWO69CnZERVMpJlYtB5QWKPYHFZJ6vsbAS9lw40mz1w0rLyrvF62ETqEmwl1Iuypx4FYLDnEZQUUETBcy4N1GlIIoMTueR+w/Z3/ryC/boiWPu7GAMpSaAiwGbyrEAu6OK7dHDMaQt4IzRH7vb79tw0GcgDJ//8MNH7dChw7yGbq9vb77zrn14+ap1e0g5QPXwGllfRPIHaK9DR8JsNOnb1uYt9lh98KH77KmnHrd9+/bZnTsb9s7bb9ug16dzOhj2bWvrDvuAP/XUY3by6adoz4vvXrFLH1y3yWBKVnvch+S9ZqdOn7OHTzxlW92hXXjrPbty5aqNBn2zbGSNZGLH7ttvX/ni8/biF14gI3D+ez+wf/EX5217Z2ijiQIzWzvbdvrMk/Yb/9av2kNH77dnj1xRBUkwGJRX4vfoo6l9EJiv1pC0BfsCfO5aY9nq7X2Wzpq2cWPH3nr3tu32OzbNO0yZUc4YnDPUNphQdtlEpTSb2ubtm7a81LSTTxy3ew+tW6OGgCUq+u/a0mobUJIViFEYBAASTi+rzAJYkFWVtkHtndzxZ2A0dkNJBZlTj/N4WrEaZblV2h7yPbafYgEu5aVGTItMJNVRyEmtooADndwK2iUBWAx2rJGM1WaEvT8FVNMxpLNwKpXGAVCC8a9VwYaKkcW8n4zBbtVtNJTKhWovsF8sCumqJm55HhDGWY+K/I2GnFME5D1ohDQQrBf8jRJhZ8GxrgCMcL8IfkLqKPUUWMCBalY0wLaBsRnb6uqybW7dUZCdAfOKNRsQs/paJjFWo+Q3qTUZnJpMc7GyyEEfDXk+YHxRDKsKTosAdcqAEdVuSdsLIqkmCOqFTfOqNZf32SSrE6BevrZhly5v2NLaAWu0EDxPpNJAj/cmIgiq+4HWR61qk63dbl2/aisrLVtbadvB/cu2b71jtSSzfnfL1tZavAbIfIGzAIqmmI9+VlHtlJnVs4o16wiKAhSrOjl9Pyr5AJajYJzAKFJzcCRgLmHOIcgM+29sb1lzeckqbPumQD0ltuxCMCNjLUCv1nZY//JNAFpVowL7P3wWBnYgQYefxUrwkO42Od8V8FO+MTo4YB6xewWYf3YpUEEdMKpk9OFPEYBDApxKEUhzqjYElAyAoBjHZqvNa0RwEIGIGmTYVCGqEj5rJaDwVzrh3E4qKII3wqsJUhtIC0AAkL6E5PDoj9tsLHH+QcKPPQHAs97EOQFyZ6z2LPDBK6j2DpkrgkqR/oa9BJ8zZrCB4DFH7RqkNtVtxorWYIK5XTKslWYTzkmx/GMCTZwHUMdhu0PgRySSJLTYG5O6lBCwBs5dAM9qs2mTQY9KuQxKwNw7PgDUQ0YSlfsZ2AVIxnpWDRf6PcANBPd4HIy6a6qZ+A5SAqss8aCPWGuQP3LwoKySijNq7JBBRqRuiloO2q8L8IfhgZ/XWLfqwZ9/dd/vf+u/2wNSFQT2ejOuvpy7rgFe/7q92Rykusu/x7912dpdTu8nBlLHA7tw6wqjL5HbhqvmBCRwQ1Rckl7eTSTPeyNtJX5HnooQnqJJ0uQDWNJJRV4UWTlEhlFQxqzbG9pWt2873Z5NsI6riPig+SzyodCX0qv7otgRq/kqSbyQ+iJiT6DKK2bkDiAVEQ6C2EQSTRJN7O8FSary8wCEIOlg2404I90Bxy6jfD8dwsEecyIy7ygcNyX2k8liz0fvperypzmw0fUEaKQzicXFzRgRR2yeLV4TexTiepjfkvAwQsXN7Z1dG44g34I75/b1PFFG65AHASBTq1m70+KmifcE+OIG7rIssBr4fAAZOvIOUgumqmBWwcogkhhSBjgbAHcprwmOL1hN9BBEPiryWXAkUgLaaLF4UiSsL/bQZZSU/RMl1Q4bMR8VkujxREwwJTDGnDmlOKKz58wGQxzwAPFqH4NAAyqqwtHGRsKcQt6fgAnA6lJniTl2LOBRMVYvZf4gKyViTiS0F3teOoMmaSVyZ+BICPQpT2k+x8VWB3RVPnLI3ZE/1u93xSQjx2rhtREQ0HvNizsw+gmA570wOe+cQcX8pwTfI65RgAHjCKYX96k2PHPmN3KrIi+D84Sfp4JMlMR60AIgl+ov9nRUThpyjor3CDVFFNriph+FjtRjkfdF9hHSLARm4NyohEfImAluPWAR+T74tworKQLMcWL5ea826M4GjBHFkxZBKtnGBZAawRAFiQRSCfI8pxJjDDZ1BCcgnRKMA6SrkFK/KN6FInIIqFA25usTTgTWIxzNUGU22x1bXlmzlZU17nnTsYrrLLebBD9SEgrAD0dTRYthF+yD0yllwugxjPcEMGZO4SSjaiHmE+av1rTYBoJlFvxy2TXXW+QPKSauNIMRv9FWBmkWzGkFwKUyAtJkrSOEkdhbFQCI7XbkjMd8Z+CBDoGCIahOO5mObH19xc6cetK++sI5O3xon+dkwelxcMUccY0B84h8T8d5AKZJPfkqrBQKBgS/g8XAfkTnP0GeF9IeRgyGAZyCBX3j7Xfs9p0tKnLAMpE1nowIDNMJ2n5t2mQytAOH1u2Z0yft+IljBNlgYa9fu841A0dye3uTfsqzZ07ZM2ee5r7yzjvv2ZsXLtrWnV2rV2o2G6eWjsa2f99BO3XmOdt/z4P21sWr9uqFd63XRbG4idl0YAdXGnbu1GP21S+9YMeOHrXbG7v2T//sz+2NN9+1wRAObsvubNyiE/mbf/vX7MUXP2fNVs2eftBBKlp+pCpWA2Ow4wfOYeyslVTVeCmDTSydgaVYsUqyZL1+bhcv3rLXL1y3h469YHc2p/bOe+/Z9s5tW1pGoAkseRer0NZWlpjDywrno4GtdJr24P2H7OFj99uhw8uWDjYtz/p0evGZABWNVh0bg+XTMRU1lKFDnojeya2mFDSU2Xm7t4mq3rOQMM7zWpPszLQL1rTNgBdz7LLUhv0uWwOxejhkvtjnEBxrSYKOPYb536g4Xavb6tqqJZAgT7ZsNkWQCUwtAHHLGrUVqzSXJJUfDalOai7VbdTfIpsu/wEMqZQIALioyA0pKhjHkO0hwEphKmtYILAMdFW3QVf7ORxquqysYCzAFzIZTGHsyWA/8Rj3tBTBH5yZE1tbXS+C3CEvBoO6vm/NxuM+A67Ko8b1IlgsJQv2UgapGuopvtPFPpWS9YXEnns3FEDZyCaTPtm1dhOt68BEziwbT6yaQ4ovWTl6uVq1ad1harXWqm3tpnb56qbd3hxYZ+WQjSYz29zp2u2NLdvp7nIOLi2jvzzuG3mICGwu2wP3PmCjQdfWVjq2ttKyQwdX7eCBVWtUc+v3dgy+PnLCAfgIUps4J1WnJJRB9UpiK0gtQIDN82/BUNdRdZyyS/gcyG+tETBD0o82UVAobW5u0ieAjwNF2W6/xxZp9D+8yF4wlNiT2AcdAYbxiOxonPeR0ofzF0EDqPeWl1vWaEDdgCKCkvqL/UYAXu3dEugDGg3u36ACcE14X8w3fAGQscUdV19iQ/Q1Ri0AMHrASKgSX8mYctOoib1nKgnlrwjUNNmicThGkBNOMtLUlhlQTgddS6dQtowsqWGtIhgwskk6ErHThE+zbLO8Ybu7CFShaCgIIJwZAL/w+aF+6nKcsA8CT6dTSNirVsnFpsoHQNxLwZ40HTCXdeo5u8jbxDlfS1oE4chLhf3Hg65AXt1bWyI/2SXfk0HfqpTaY19BMc6pjSdI7+qgM7DV6ghuJAaVAXx65FvDl2X7Jc82HELS7W3/8D5Yc9xDcGZMxx5UlZIT53erA5nvyMbToc7OKgKcHVT65HVjXTPvG9Ll6dRqDTDbI8Bl5llD5TAdQhGJ1ImaJXmTNlLvYflCUbm60liz5MDHB1J1VquKPq8j5L9eNKwAb177Yg9I3cvABEAVeF38Onr6nP27n4Dctzse2lu3rhVAgHCPUUT1IWPBBL9Q5ixSm4269y734d88v47gCTS6Bow5o+5QqTAKYIYD1D76au7YVnfAXqOYlFUHppCZkU2tIym8TgcUoEP9f7x+goNW9g4j4Tqz8ajPfCjW8EIeIaM7FY/sIMcLLIb3isSkJkhtSNDg1X0pTXRWEaxwAFI0D1PBCDmWhQTTZTyqsqdcwULyG2xeIU2ey0bh/CIPDu+IyKSS7FneiFXrsGAosPAqupDhEaB5wSBvSKdcWs90FNfi7CorGDe5gVLO6KBVLXe8ip73uJ2zjooCMWeUxVEAUsW4IeoFZ8SjEJRq437BbuwO4BBUrTsc0gHHJoF2JVGaO9YA6/05445xQ1SPs8jbVAz6fcunkk6hkIvYczjk3uw+z20AaR0rIld4f8tLbbKo6FmJ+5iAHfJIpdonJdZpSQJNoFhB5VDkPsM5VxS6Uqsrb7QApIiait0Suxr9dOd5kZz1ZP6iirKAFvNOKHdPbHd3h/9GNFGnspdgY0rIHJxGH1EyVl7Yg/OAB5XAfIORViTy11WZ2nvDIsiCqB8cFMqSKYWXBL6QfChyFMpbxdfITMIJVsE0RuC4wSmPiTmvXjFXtY00Zyjh81whh9hF/hAFFazaKudMbCqcODlaYlK9UwXlzQKjzMTyXNwobBIgNTIqpHZwlmYBKBdBg8iLi73K2cQiuc8lcXKuG9xLAAiZ99xo0oZwXgAMMfci/5jXwXyaGtce8iA3NrYILKc5Isso4NCypZVlW1/bz7U2o4QaUvSqNZFjF+0L4HBPMuuPQ6IL1hmSWRyo6Eca4E6sKJUafUmSNefnVVeZEoF1xtx69WlFxBqRcKVKGB17pCNgLsPRx098BnI7WWAH+WwsMAMnV2w3ngcb4LMRAGRgzftE4kxA3r9a6gyt0azaQ0cesBeeO2unnjhhrRqCamNWpEUwBSAW9sE6ZvsZSpw9+OC7lqf5Woaid4zUIz1AQRf1AQXrpfUDxhQOwc5O39774LJdunzNdpAHPE6th7zbHMG/kGiaLa+07f4H7rEjD91va+vLdCTfefs9u3r1OoET1vdg2LNWu26ff+GsHT/+kL3z3rv23nsfWL8/smbSYhXZjWs3bTIc2fGHH7Gjxx+3LGnZmxev2uUbd2jzWiWzaX/b7tu3bL/y4gv2+efPcB29+fYl++f/73nbQFu1CZzMgfV2N+y5s0/b3/07X7eHHriXTM1jD91QPw9UUs1qZmnNKqxYqz7QeA7YqGw2YW4xWkA1Vw9YYi3b2Z7ards96/UwT/fbmxc27NbNPoNxBw+v2GOPH/n/mHvPJUnT9DrspPemstKU9659j9nFLlwAIEFK+kNSVISCug+IugCSohS6AV2BQP1CMOBmsd7M7I7r6Z72prq8N+m9UZzzvF9Vr0GE/iyWDUz0TG9XVWZ+7jnPcSixlqddxenJCc7Pz7UAGRvj1wdwtL+PZDyMjfU5LC4VMexXUKkcIhKlLE4ck9Q+WiToPmzspvnJnPSfGRN8xikcxULmyKygb6xbr91VyFFgSFkunyvmaZWslQGEHbJHHBQ5+Jq3j8N0p9dDJpt1jjLrIDVRRxvRYEvgiDLfYCCBWDSLXpdhWsasxeNRRKMENXV0OnWxQFQrRWMJ+MmiNmmjsSUOAQO5Hy6AaQvJZrMa2JkjwSGZtxZWmMlHzfTvDsGAMUC8nuz6IWMakXy8Url0IS5UKfE6tc5yXmMh+b8tE4E3NAJgzi/82nqjrH8nqGGQFGceogYCaQuo4zEgI0eAGdT9VF3tHTJuXdkzKLX18ToaNOUL9fuYkO9DlOE+7KbnwqU/RCAURyhGcNoSE394XMf+YQWN1giVGmX0NT3HS5MlLCzOoVDMSLbb7zd0j6Fv9eioIYlns1pBbiyFLCXk6TjSqQhCAQi4tjsNBaCRjSdDzmehJ+22LneObj1EJad0yikuMqi043XdaAvkM2ncq0Vij3CnybT0hpQ+BKdURRBccj6gdFTBbN4ils8X3kdcOKKsFFyA6XnvVzCcVG6UPmue9KHdaKlGjl5PSsbJPibiGcvmcN5eWS6aHXnsbeHtAh9HlNs3xaDSOmNhjEGEo1S4pdGg75IsLYOOenacqGTlUpOhRFS98GGt+50vpIUB05Yp2SVoJFjtNNvwjfiaeE7zsdxGb8DFYcP865S8M0yqz7BLArcoEvEsotG4zvVuj/f4FgYjLkJb8AW6Vknk47I/gYA/Dt+IP88WT1psjzr6LAIhzk7mH9eSpsvPmjNPHOFYQvM8mwGSyTiCBOm9BvodBsuR5bUU8la9oucvWWMuJDg/BgJR9Pp8htAywlwTA/i8oHmP5gKZz2DNZFI9mhLCEun5+m3JxXuKrDNXyjEjkgajNiIx1w/N4xWMCKAOR7yWuDTjrOLkwYM+kqko2q06An6CZ85UPbTrZYWDSaKsezWfj66a0am9NLuFMvDn7/wSxvtt/Men/9v/ifNHL97xnDrZtnstbtjzxnZjnTk/kUn9TZLeX3+R16B17u7vBqTWu228Pj+yCdANcnyd3JIopMddeGJGebHT80Q5mBsK5d1jmIKkAhaY5A14uuApGaPshQCCiXwIaihjH+pFpY5Gm4EJYYQIUCm3ICsWYX+oDWH6QOUdtEQySX29ShyxtdzwEERwoGlbaqmT71p9m4W4UKbEAYjeMW/zS5AaDUddIux1AqknB1VXqauPoRSDr4VDtxcoJdxx5TW57kr9JSmiAoQM7PKhLsmm5z9z0moCD8n1NMjzZsCvcbU5jnn0AoMkWVSArevL1Ps1ppsDjTrCXMqtwn6cRJqDOR+EDAkgOCb7yIcmL2glJstMbsEZZJC4ieLvZF7V3eqkknwPAhYCZ0ElA3IQDkaiCmBodNoKwuINnGEU2mY6UEEAo9AXej0VysVNnWMoBwyQqGrLznsLhxkBbNWccEHAc2ekh7IYVjLh0YhqPiid4bHk19G/K5DKIYqDvT+gOhBvecCwCLIxPEUIUvk6wzHz8qorT6/XQKoXqCTZoru4BVrc8sFjUj1ppZYXltevn1etlrU8kWdCGwwLGtG15NQHJqNmijP7+BxY9BYNriKHD2CC0UTUwDirh8Ja4PjALbRJYrl/9BQA5jPW3cUQqbsk3jHVuy0zmTS9Nu/vuY2giigEiq79FnZdu5u4A9EKU3EpxFYd5YrE6YlUqraBVd4DJPPm4KCScwPIni2VCa/pzXkAACAASURBVLZi+gTUPfbeLP9eaJIHUg1z2/9mFlsLgrr6czKKlAaKvTY5tNc5q3NFrKglsbLT066LqElyOx1jXl3Cs7d88ny1lGA1Gy20Ok3zgUoCHRDITSUzGjp7DNwajRDn8YpyeULPn3lKm+0uGs2W1AeSq4LSRPNme0oLk5IT0PI6tKCyeoOhRjXUanVjGLlcc0oAStk5XOvP2CPtLAWUp8nTThZV9zEeBwOs+nPWfWl3wuHMeonZlUqLAc9Lj/0XwCQb0zelSotBFr4R5udncPfubdy5uY5CKqnCzmanqXsyZW7013OTrmuR1QSU7JENGJFFMBkfFz1aULBXj8mRbsliINVYBzKrHDgJrpKJpCS+HPSa7GeuN3F5WUOVXnVKIDVckNkmqOBpzeHY0ml57F6/3sTbtzuSaPM8EDNeL2N6uohMJoNqo4ZyuYJYNK5rtHlZxeXRKRKxON5/75vI5IrYP6lg++gUlSaHtgE6rRp6zSpWZibwr/6HP8etm2s4PSnjhz/6FM9ebApckN24ON+Hb9jGv/uf/zX+7E/+AL6+pc5urFyYxHcYhG8Qhq8fBHoB1eJ4INXHsBIw0ZlJl7RUpNHthXB23sLxSQP1OhdyGfzi46fIpAu4fWcDU3M5wN/GAB2Eo0EtacuXDezuHuP5sy0sL65rCcJk1vn5ElZWJpHJ+HF8sol0hh5tA2S810iibSEPTkLnpO8aGo31YCVSpUwwfIbLi6oq4MbHxzFVmsBYOqMpUNJo3sc7Fsam+yGTfJkITVaJ9hVJZ2kH6iKZSiMo6Z1bfnER0aoiEu7JNzuQqpJsbggXZy0cH5/rPEtnUsgXxzA2lkAkySUHFQJNPVd4n2l3B0jEMvpvBXyxC94t5+gx5HPTwE/ISTvN3Uv/NBctXHKQFSbDyeuIoJUBfsEgmd8ahn3e063yjgwcpZDRWFzXMRl1q2AjOCU7SelxQyDdvLO2oJJnz1UCMZCQCiWeS7RI8byvMbCtVkWblU/quw6imE+jVMoiGaNlpoV2qyowk+QzgwDYyZ3JpEYTOVyWO5L67u1f4vS8hXA0i+OTsmaysWwWpVIe44U0ImHejyoYjghSomi2Qzg+6+HkpIpGpSx1QC6bxMxkAdlMEo1aWc9mgi7Nkk5NQcaDsyJBt9RdlGYOusglKAOvKpiIACUcSQogcVnEc4nvl3MGz43JqQmM57JiK7ngoJTYpH7WhRuJM92XJwaDFcNmcxlZwqysNlyWuvoz3gMaDVtM8h5u3fV+MacEwNaFSZ8oQWwE5XJV91+GyvH+S5ZXZ4ZrmrCFM+cbFwImSxaTqofokEAeUmLcQTjk00IhFOBzn0C1JbaOMzafBXzutDpk90O61oeIoFrr4rJM1U1b5zCXn6l0FKlUCLEEQyvZmECVmikbuz2e0wyMTOD4qIz9vWPN4Ewnz41nkExHEYn6EU9QYk1Gli+QoJQMYQy+YUQBp2ZCt37lVDKK3pDnVd0k8uEIBurjDuHggEsw5gEMpYzgkjCVYuYKn698pLUUpOUf9RFNJ9FvNyUV5qKDHvpMroRumyoHkgk8VlTGUenEe4If9VpNwJM4gUm/vHny+tF85hhWyYGdH9myHrzluu466PSqCIVZZcn3FkKH16afjRRUpXABYAGQVF3E0zHUyqcI+HqIJjgb9tGuniHkN6Ue/agqDLbUJjdHud/JpP4TgNRf/Pv/A+ePntvPdz5UyY09GvTd5b03E74LUn8VqHpb/3fBqvd3fmcgtdPCq9MD88uROZXVjmyaB0xsq6/4bAUXOX8hS5W9xNErZsWxp9x0CLxZrL76rcSqELAOUK42tF0mo8WBIxSmp4h+CxvWCEQt1dc2Itq4ijk1MzRvGFedrcbbGhPZazlgbYyuzdFu40swIOmqSeF4UxGTKhkoH5pdsXB2Q3WabkMmYgXMgG9JmzoJHMvgSQsl0VWktvPDSuHnUvCopXesLF+7tk8uJVhx4QR+kuuY56SnsAL6UVtKDiWw83yMeu3yvV5Ljrl95k1EsmNeepReeQmwAvruNUs+ywGRQzU9sAZ4CJL5Hj3mTQFKriVefgpd9E7O7PyEGnpBP0ZPQ/uAktlURjKPKh+iDGDhkO0kqx7LZrJBbjWDGgA8poxDfKPO4Air3CHg4+Ad4TaNyY+S8VlynXlvmG4cUViUgDaBoAuaUkI1Jw51y4Y1PCh8x7K0LAjGbU4Z684hnynJ6s5zixHK2ggaOTR5EfACQY6E1E7HATzv2HhLDUp9JbVskqWJuF5IA67eUkOAyIEQL4lWPh2fX++NYJSvm/Ihvk8ep5iko7awEVv6DoDToCUc7PpCPfmJSzdxFtrrzrwrds9kIjoOLkXZWwz9itjD2NdfsSkYKWs3SCUxGlQ05kUpkh6TOpDMuqNwJy4rjFVVN54SbHnMeW5YRYQn+fUYXzE43o3XAVQD19fx6leMvav68SSmvK+pMmLIrl2e8xG3cKMnhl40W+YoMVrXsauC8RLBpcCwREelAhLsSQpMDyilYcaiWJ1RXwBQEiOFcZE5ocqD8vgW6vWGzj8CVW6cA0EDmDz/rPrA89aSoTU2m3UKHJwrZbK4FwKrFhRi91ZpKRjiwcUPFxoR80AT8POBK/+1c4tye02GlQmTHK7579xY06OncKJuV/cdLfdkyzBpPVNhubQiK0IJYqmYw61bG7h5YwO5TAohde92tGzxwvd4BshGoiWVLUEtcML5qrXwsmoe9i6yAoQ/k/cWLtsU2tbt6r5o54MF9/B+yNcrxsQt8xpkoXlfdtUW/Hn1Zh3l6qXu6RqmhiOcnp5jZ3cf5xdlb5dpPbmRkGwSvCfRVsF7XqNaReXiAtFgGDc3bmJ9/RYqtTaevHiDWquLoS8oQFu9vBBjfvvGKv7Fn/4RFqan8OrVDn76k4co11pKGiXLUavuY2lpEv/uf/ofsTg3hSHrTvzA+uolfJT6DrmdJ0gNiUmlytdSJMk80n/bM3+VmMow2t0gLso9HBzWsLdzgZOjCiK+GOZnZrC0MoPxCVb9NNAeNBCk5SAQQa8fxNlZGw+/eotkvGC1LZ0OMuko1tankC/E8PHPP0Kv31QoTSaVw+zMHHKFPMqVCg4ODnB2fq7POpVOIz2WxURpSs+Bs9NzqQzETI2olOGCxhJPKWUsZBPI57PIFcbRbbewu/UWu7u7iMaZ1HyJQrGAUqkkSa+CS4ZD7B8eo9aoCxxwkTI7N49UKoJMkgqrERq1Ds5O6jg9qaPd4v0+pmuQx57MdToTwczCBGami4jFw2Lm+TpZY+SH+UOZysyu6InJEiYnJsTGc8HLUENeC7u7ezg8ONLzgaA0k8mhUJjQUoqA8+nT56jXmBY/QC4Xx8JCEdGIeVEJ3Le3dnF6eqn/Pju9wMLikt4n7xOnZyfqzD09PcbK6hLmF2Y14LfqTZyeXuDyrI5qpS07QXFyCvFkFpfVmpb8rW4PjRbBBcE90GxUEPT1UCpmMDOVR2E8jViUCchM224h5Ovo3wkEewwqimVRqxNEhvB26wTnl22k0kV8+ukDrKyuY2VpAblcEn4/w6ZqCAR6CEdUhI7zqg/bBx0cnzY0UxCUZ5JxzEyVBCoeP3oo4ChvsISwlhBsc+AQIS6OGf6kNOI2lmdzArnJZEbJspVKE2dnZZQrDQx6xqLLg8ok7mZNQGtheVYMLgmKRquK8/NTHB9TBRAXEEyn0pientZiS4nYw5GCzpjqLZ9+t4fFhQVks+MoX16iUa/rvkeVTGE8j9JkAfFkSDVQvCfwHGD6ORlePguymTEUCxM6Vz/77DMFOHJJSRZ/anoSY7mMwBRZ2JOTc5yeVOSfJvvK0LLZ6TzyuQTCIS5mG/ANKRG25apVD9NuE8fIH8XRSRVb28c4PyfDHUE6nde11WzVEAwOUCylMD2fRyYbQaNZ1c/g2rpW7eLkuIpoOINGnff+vu7lBH0IUMIdwuLSFJIpLopaqFYaOD9r4vK8iQ5bhIaWYkwJMz+H87NDrG4sopAfQyqV0HN85+2+mPmL8xr3lO5YU1HHe1cXpUIGCwsT8if3unV5ytO5jOa8dquL7Z19bG7uIjM2gcplSzVI/oCx6ezjbvPvZ+Io5POYmJjQLLz55g2a7SbKlUvMz8+hWCwgFo+rkpELyfPzM+zv70kOzpFlfDynhUuulBW2qVxWcHpewUW5JR+7WGp/REpJLnP57EqPJQVS08kgZubyKBZSGPbqiEU4Q4/kkdcD6J0Z5AosCqTe/m2Qp7/0PX/+7/8zzh8+c7YcF5bkpupf1up6TQrOmfCf/tn74iV+Wer7G3jUdwa+3xVIrbWbeHG464KGqJrn0GjFy968yYFGyW5ecpYb1kwMZHHNFrRxXRnBf9eGnOl+3CJxi9ru2xZQvXtknSxoh5tYf8iv5D5LwTMwwOGENzkaoAVQ5QewpDEN/AqBsJ4j1SG0za/Ih5kBIK+c2MAjN6CSmXIzfAWiDRDZ5tJYPI9J8RhTz5f37pKBn46qIRzT6nkWOWRL6ux6PmXIZ82NYvQtLVaSF6Vwmj9QP1+R9PT/xBR6QemzJHsunVPhKpLbmr/P6lEsFIADuOScDngoroQeFm5yXUCBumC5ZNAnxk0i3yu9h+Z1tA2gST41Raon1Tq1xEKS/RWKsZ9n/jUDJq1GG75wGPnSJCKJuIIpGBBTadRRY3+q68HikMmvk9eHLK5jq3TGDQaqgSBzK8jjUnlDlDZxuxhgJD+lvD2BOAJrhtJQTmNpiLZ9JGiw5YR5IfnZkyXzgAeZTsodxfCqBmOorjz11A6MJefx8+pn5FkRI3Mtb/cYVB4HbynhAVT19QYCGn54zCgZ4vcmq6yFhhcOpI2uLR8UPx8i0x1GLBxSVykZOLGmWtxQ3sIbqflGuSbS/6vb2ykgBCqcV9ldl3a+XgPLa2msXdqKaXcVK97vHmP+q3crrx/5itV85y9439cDq96t0jIeLJFSaZgESJQ9il21843nhBeWxHuFwKvCg65/kkHWa/bUwpPs2eB5qT2G296YpV/r9bjKJm/TyWUGrz8yqBzu1K0rps/xzQKzFCAb4Pd8+kod1vf0rhWex5YYrEA3r2+NqYnahkck7ePR8qqqyAQQnNIL61VHUBbPgVjnLrv9yEzxnI3aPYzHXqmG6k3kPZQS3qbAbq3WFMPQaBB0ujRMl6xugWTGcnu+VtIt/Ex4rqrvlfeWFtkIbo5tQcjrg38urzyPm/xjlF+Z13bQ62ByIo97d26q0iWdToGifQw6CgBxh9x19Vp9g6pgCHav/u/a6yrwqScOb3vmEZfczVy7FmhylchpuQlS5shfaEE19BbxfCJoNasK06V5r+kpaI2fu8433rsGI1xclvHq9SZOzs6u6kH4fZNpJpQz9biBQZcLzw7SySRWV1awvn4TsXgKr15t4eXrHfSYZDkALi+rukfPTE/hG+/fx9riHPyDPr5++AKbb88lzeQAfXTyFolEH3/+z/8Av/+NDxWq5Vey5xBrqxfwjegBC78DUnmO8vw1ye8QDHpzNRoK3WIASgStDoFyH0dHFZwcXaCYzaCYy6gTNp4OYBTokn+1uhH2qSKOZjOErbc1bG+dIx7LKUDMHxhg48YspmYy+Ou/+y9KO6ZUNZsu4MaNW5idm8Hp+TlevXqFvYN9PdPzhQImJqeQSmXFMLKSrM4hvuXdg81Xy+PB5ONRv4E7tzawvLak+9mzx4/x8OEjSUrfvHmNpeUlLC8RNGQcoxrF519+Jcnn4dGJgMa9e/eQJdgdS0oueHlRx9kJw69aYBwF5YpK+hxwiUTg2EY2l8TC4hSmZ6YEPI+PTvHpp1+qA5SMlD1TAijkc1heWUImQ1kmQfIAR0cnePNqU0sNfh58jxMTk5ianEE8nkQ+X8D3vvsDNJuUgfYxUUrj7r1FMVQMMGSy/5PHL8Ri8XN6s7mFu3fvY2FxXpkFOzs76vvd3t7E7337m9jYWEMiGUf5soK3b3bQqAxwcV5HOjuO6dl5JFJZnF5U0GjymPpREftIhtECcPrdJgLoCaAuzE1gbraIZDyAbusCvgE91pbg3+lwLkmi1eECPYIXL/ZwetbEWG4aH//sM9y9excb6/ws2N9ew3BQRjQ2QjQyRHcYwGk1iDd7XezslZUKT6BPuerERF7n688/+RipVBKVy7IFSyobhL2nllOQSFF1EpOs2Tdq4fb6FKan8gL+nA2pRDg7I0tsyhpKv82vwpmIUtU20tkk5uenJGennHt3dxuvXj5HMplGpVLHWC6HleUVZNJkgsOqYnr16rVSubmg42d88+YN/Z293V1J4XkvOjw8xI31G5iemUQmF4cvOMT55RkePXykY9ijX/eiLPB76/ZtxGNxfPTRRy6UaaQlw/r6KmZmpmQnYJAPFxUH++eIhDO4PK8gm45geWkKs9NjSMY5/xhI5ZxCdpZKgmA4IQB1cHSJnb1znF8ys4BL6ihC4QQi4aRUMpRhx5MBFCYymJ4eRzwZRr1mIP/0tIpGfYh0qoBaxawfXNZQrktFTH/YwdLyNObn87oH8H2RdT06KqN2yaWkdfwq72PUw872K/zJn/4RFpfmkBnLol5v4fGj5xgbK+LigucJpb88VgMtEGq1Mny+PhYXJ7G4MIlEnCx12fyhPqhK6OmTV3j48AWKxVns7PA6ZxMDGW0++6j0o3y6hsWFeaytr2oWeP7suRaoDx89xP1797C0vCj1DBcDVCbs7+/jxYuXCrbj848LKFaMLSwvoHJ5ie1tnu9VdPskFKDlY7Pdl/2FLDk9wulMAuWLY+RzMdy6OY/lpQmmoiAeUS69Fj4+hoN6Ml+PTeVDMJL+pwGp/+t/wtkVSNXwYzjsiv5xMM4RbppziBX+/4DUXwWwvyuQWm3W8XR30wY77x9XeE/JAt+0mDoXOMQhhjccDRSuzJoPD25dvaHRA3BKk6Rvoj/UyciBqlJjKiPZyoADqBFJfblF52DlScz4o9Wl5fTnAkuOupfEVzp/o/MNgFKaaqmcrrVVLAP5FwvEsWobSeqUtmlVNCrCdtUdHsPoeUo9kOoN8ALEnszZ9S5aJYwNXeYj41BnvlAvoEa+JSUZmuyZjAnlbvzALMjE2A7P5yrvDb09kqoYwObr5PCoUB2XFMoBlL94fPjzlfRLXwU/E25LOw54O2+LBnl5/xhqYZJKeufM52OBAUo2pS+IwUTuM1ZaIr1rfC2uGoWSTUpk1ANLj0s4jLF8EYlU2gb7YAgNBZg0NZgTtJpX0epLBFLlm7BzjD+TD20O6nw9ZDCZ3MttIZNSeWwoESPDy4GCsuV0kl4kS/Xj56o6C55bAjQMB6AxniFc9L4Y+0hPFz9rBSm5xUoinhJA5KE1qc1Q21T+0oLCJfbpXqTFmfVkegsK/n1L4mWSL9MeyaI29JoEMtgL6YrkvfPF2CWTPVJ6zWRmJk3HoxYCFdaxtEodA2RUMlg5u5YFLhTK/MXmcfV6aRk4JE5TJKNbNrnNjycl9QClx2R75/BvIEp/Ca9618IvgUJ3/tst0pMW20bVW2zxtRFk8Tzo8t+dzFMPNVYy6HfzYFtVjK3Lrl6XB1L1uRmLfPXOPJmxO+6WGeCSgp2/1AtWUmgSJXVi48xCYHJ0swxzwJLc3V3XFgBnSzgGHV0DconJdQ1T+kpwY4mO9JnRJ8ptMP1EDEZqaVhVZUybig3+PR+ilJjLk9eR15UeZvpEeX9Ipa2zl0CLL47XNZkY+nfIQHBw43VVqVZxfnHpgtVMZk/gJs+M626SH47vVcsy+upsYWB1Tm0tmfjnqoPyQQCaqcOS5xJgSFlhHvVkPCo56zc+fA95MgVdsk4+AS719dkRs5RT/reK0X1iRG0p5sLKvFRqdfBRGm7nitXt2MJOkl9JHl13oFvC2PPI6jz4POLzQ/UMCuOxYnZ+rqwaIBivVGvyrnLQtZqvgQAXwSo37VR9UN4XYsBQt6ZgjWjQpwqh2ZlprKysID9elMzu5csd7O6dwOdjh6xfNUaMqpybncPG+ioSkSAq52d4/XoH/X4M0XgCp+cH2N55jrt3FvFv/81/j6lCTtLLiLz3HBINpPqZfuuAKn2pErBQ+q4FsXVoWlgJj28EwSCHuThGo4gYGp6RzcqFedejYYToBxt26UDDUCCB9+og2p0o6tUQvvvdzzE5uYJuh5adtvyry2uT+N73/xqBsF/Ai+9xdXUNi0sz2Nvfx+npmc45Xtu53BgmJqawf3AiNRT7FWtVglQuYypaqvEXE2D5/Nt9u4XFuWnc3FhCoZDD9tY2njx9gfUbt/DJJ59gYXEWK0uzSCejFkKTSOHTzx8inhzH4dGpztk7t26oGiefS2N//wC1Glm+CNqtAZqNDmpVSgKBVCaJeDqu66fdqSuRdHFpHtOTUxrgv/ziEULRjBgnLgS5lOj1mlhcmsXCwpQ8uZTg7u0dYW/nDNFwXDJUguXx/DiKxaKul+npEv7mb/4eoSAZxwDGxqJYX+Mwy7CXqIDQ7s4ROu0RMpkCHnz1NW7fvoWJyZxYMAJU3vdevHiO23dvyP/Je9TJ8Rl2t48QC2ZQr3WQKxSQymTl1zu/aGhJQtks2aRun7VtfbG3IV7fVDR0msjnUrh5cx7TUwlgWMWoU0ZEzxBe45TzR9HtMvglgUdfb+HwsIHSxCK+/OoZbt7cwPLyNDIZ3jMa8PvpzWsiFOipS7XSTmPn2IfnLw7FWNLWm0yGUSiOSdr7xZcPdN48f/xcywRKPvkc5xKSskr2skYSGYHWXqeKOzdmkEqQWR3Kc95pc3YLS9LMECmCxP6wrx7U8fGSmNLtrS3kxpNY21jC+HgGR0cH2Hr7BuPjeZ2nsXgCCwsLSCUSSESY6xDG261dlCt19HpDHB8eC/isrizi7ds3Uq2xWorhandu30VuLINYKoiRv4ez81M8f/YCqys3MBoG8fLlG90X792/jXQ6gc8//1xLiWqlpvliZXVFyeSUJFP5Qia10aBMOIuToxOE/F0szo1jZoohSH0BdfXbcuHW4+KNi+0Yzs4b+OnHn8EfSothZII8ryoGZ0WiSfXSc7Yl09vrt7G6Nof19SVcXl7gxYs3aNZ7GMtOiZmulquS1XPJQ6DKjBOjLfpYX5vFeD6Jdq+Fs8sy6vUOzs8a4K12oAopmyV73abOjfFCTkuScrWJs9MaYpGUVBZMyycoTcTDmJubESCvVMo6N2kpWF4pIZ6kKoTgmmnGfbzdPMLrV4coFuax+WYHUXbfqlqLScBhrKwu4OvHX2JiMq/3xrmUoJ8M+I9++FPcuXMbC4vTiCUCSGf53GV/9SU2N/dwdHim+TiViWNyqojJySLebm7h4OAcIx+rpiKyAzapCGyTILHOciZ9j2XTOD7cw3g2gtu35rC8VMBwVJVaYcR+aR/zb66GQptH1GNMeVYa/sI/AZMqkPr0KrjJG9betUlp5vNyPByG8v3v//yDdybDX+UkfjPDOnv3ffwv/9f//et/+bf8J5VmHU+23xhDqcRlY7LEIkj7O9IWVkO2k4/Je+p5qCQxDID/Z+mcHrtkVR8ceFptDgoN+bE4qNFXwRh1sl8cugQgaeyXtNKGRvnt5JV0nZD6czJwDjgoqdSrWjBfH4dFkwpes7gc9OgzICixKgxjLvkPAafnQ9QQ57pBr4CyfJM21Clgx0XRvwtKPebJYyi84u539fD8HpLTOq28Z/w2yaiBRQ7FHFY9aR6HdpnAQ/S+8ELiwNVT4IKxmGQGrJeTX+d5yCgxpMdUYJQDurWACMBLOsZCcgHjjrxzYkocC2RsIEMX+ACj79Pr/gIiXESoF3IISmQ1tLuSckp9ORTG4klksjnE4wkMyKD5fOj0+6g1CVSZOmdyTr4Pfj0ZJCuLJiPF99aUx4RSPXpJyHiFXdWQCt3pF1RUvF8sI+tSPJZbx0Z+Ow4t9qYlH49GrbZDxyBgfrs+AzJ4g7JgmEjYvEdagDHuvNsVaOB5oARi+eI5LNrSzDsfPJBqFR0WBMLhkExXu22Jg1p4sJvMsXP8GTrPyJK5hGkC1FjYwCk3eErydTJzO2/sOMt3QzDlEpjNt0021WkatLNw8leBVK+825kRvDJRlwSnjZvX12YntUue/MfvWQZurxnMX/2bXuCTQKLrahUjpzojW1D0FaVvIJILDquuIrNs/y3rgUAqgSE/cE/n69hUT+X7jt/iWuVwnbSn1+BChzzpi0Aqly+UICrd0ZZJuq8YStU14d0jJHv1CsCdB9S8uZbuqdohWSO4sGGgBGXsVEJYjyFZIPqqeN9TgFHb5HZcQI3n84jEIqjVqhoqyLDyvXJ7TPkvX8Px2TGOj040yHII4jVGBoeeSh5fShOZdkngQCkc7wUKduE5IYBNFYTJZSnFl/eUlSqdrmSoBKkcQkzubewzQZ5Slh1rzCGx1WQ67BCLCzP48P27WF9bkWyMHaFUCzD0RCm+Ll3QwL1ZHnSPUwKsF/7k1g9OZi6m3YFU716k4ncuQZ1H3bvn6vUREBN0SVVCttYC8qQBkV+eoM58qHwvkllLXm0LLMnShyNJnQkSOOCx+qrZqaLdJ/PRlpxwLMPPmXL7OJKJjEJIDg4usLt7hlaTYSxcjJm3OhaNIZNJKzCGAx0XGJFIBvVmE282X2I0rONf/6s/xz/7k28rlZZ8H5N1qf6ZWyw77yHvhxH4h2H5U5nwy2Olrlkpdniv5jOLtV7WBxrwUxVEpt3qU5jqquXkKIxAMK3zhgsHT37P7kuALMw4/p+//A4mSisCLLVGFdOzBazfXMRPfvI9hOMR1JtdpYourSzi9p0F/PgnP9H3MwnGCMXiONZW18W8pZJjCi3aeruDyck8iqWEvIwvXz7DyckZctkicqkJnJ+cYGNlGssLszg5ucDT52+xcfMuvvf9H2BtbQGriyVk01Sv8DgG8NmD/USLFwAAIABJREFUJyiUlrC1c4hGrYpvvH9bQTtk7x49fqbe2UA4iRcvXiObSmJ2ekqM4tHJIS7qNSTHcognY9jf28X8LEHwkup9Xr54i/T4DH76s59jhjLaSBCN+hlu313GwmIBI1QlI93fO8fTR7tAP4LcWBHHp2dia2ZmS8iMJZDNxfCd73wXqcQUmo2e5LXv3V8GcwN5HX/14BFq1R7SqQlVgTx69AT337uNwmQC9ea55OK+UQzPX7zA7FwJN26uiTE+PDhD9bKJTpNsOzC7MC0P/O7uCXyBFM4v2YrQwPTsBKZmcuh0LvDkySP4BiHcWL+J8llZjOp77y9gYtqHWLiNIDsu2VWp+zzPWz4PqZQax4MHO9g/aKI0uYqPvvsTfONbH2Lj1oI8yj5fFcFAA93WiVjZkS+KcjOJvZMgdveq6NT7sqRkcxEUJrN6nb/47AGWV9bw8ulrpOMxLMwWkUtH0KfSyR/DV4+eI54tYeAjIN/Dh++tIpWIoEMyo1xXZQrrmH72859geXUS+WIGsUQU9XpbTF92bFopzZST8nzLZpM4OTnCxfkZMpkUjk9P9OyfX1xAYXwMqbAf/XYP2zsnqDVITAAnJyeYnZ7AyuIk9va3FfoYSmTw9ddP8cH9D7QIicRYjVXFyekJ2s0O4tEsopEMNt9so9Nt4PbdFRSKWXzve9/BzMycFgq1aguLi4vYuLGi58rPf/EpfP4w8oUZnJ01lJvh69WwspTDVCmAWLgubyr9xzwm/gAZ1CAabaDa6OEv/9+/wh/+8X+H49MLpZEzsZw1UTUuUQ5OkU1PyXdKhvnGzVWkU1G8fv1M9zfeT2qXHakHvvWtDyTvbTTOsbe3jcplE3/w7X+BR189wsxMAcurUxgFO3iz/wa+YABbW8cojpcwlkwi7BshFYshFUuqezuRTmDv8AR7hxeYnlnHw6++Rqddw8b6AqYmsmjVL3F6fIrd7UssLKxq6RIKD/Hht1awciOJ/qDKbFBcnDewv1vD2XEPg15YS8OVlTWFPB0fX+Lk9AyLa6t4/PgLrK7NCoS3mnU8f/oSs9NLePzVG8zMzmBqegzZfEgJ5QxIog3g+fM97O5emJ0jNsLS8iwKxTwefPUIrSaQSpTw+ZePEIkFcPf+fRQnJjQ30lKz+fqNFhyHe7sYz5JJncbiQgoBP9N9W2K9Wel17ZJzkE9hG8akIn/rt4zegE/+4j9egdRfW+h7BIYeDM6b68Dqr4HUK5mdoyl+kwz4dwdSG3i89/a6vN7z4jmGjQMcwSM3PNZb5NWHWCeoZ/SjNMliuY1lUvJZp6PhgACl3mwrdEgx6vRPMa2NQUmS+1oqoA02JlkkwyF5qsp+zZOqWGWn2fd8gmIBHcCzkjZ2SJlE1UAIb7IGtgggPYkm/9uiuA0IW7DOdVWIBz5NXkbDtZUse6FQfO8art9hXHSc35FP8rV7jI5XxyPA6mSu1uFlg6EAIiXHrmbDipzNv6GyYQJVP3u2KH0h0LNghitArgAlq9YhwPfxdTFkzH2mfDiQpVHvKX1zZFEoSeVAJRBkbKaYclXweGXUJrvk9+HnqvfMuht6RDw2kYAiQMlqBNmxHJLpjHkTXWEyvTM8/k1VCZiXTx8Vb8suREqVzS7VkOcc5b0Ms5CH1r0HT7JMljcaCklq6Pk8DaTaQoRAmAM6vXlhOvadZ5XnGAd5bnYJUsmAEEhy4y3J58gAJEEmh1d+b27LTVJtoUZmPyCzw/Pchnlv0cCtH89RJb/2OgLaKrN21TdidglOXSCSJ1uWP1hp1FazZGmw5o3U+S/JrPInjTVVUiTBEz18fFDbAoQPOQJZj+01lpRhNM5X6xguk+h78ln3dwx2XdUjGHvLq5W/HIDx6kqdQV8y3Gs601hGhwbtj+11y3co8EeQeu1dFUhlhYQkYCbF5CLDBAKORXXfx36ziHdbFBj4ufqlF+O+RosqF/DlqrK8YCXZB5yvndvS6xJ2Y1LtANuiTV58B6S0PHPMJM8bY+7JSLZ13hIQeSEoBNgMk2MwEu99rRZlzlxCEaByG22WBPpo2I/IxQzlu8Ya8p5kRff8s+3dXbx+/Qb1elP1M2QhyKpG40ktr9Q1ObT7kLoblc7L9GDz1hMM87zXsXEVWbxt8DWw348gldfxtaKBbJ11I9vHyXsT30MNiVhEcs0P3r+LqYkiAn4D9HZ98H7D9Hc7JqrQEpax46Rr13mJZamQF9k+b917XFYAlxJ65ng9nEOzHFwx+Dwu9Jzz3irvloTCnp3ePK38PFw3IResdiw6qLeaWlJ5FWQ8mRhMxZRI3mMYMNQZNNDq1JVczPogLV3YyxhJ2sBX6WJ3+wxvNw/RrNPfRQaNcm2zunCvl4xHtIBot3vY2d3GxcUJbt9cwb/9N/9STGH94gwh3wjxSED2hvnlpi1lRgSpIQtQGlG1wvoLA6kEFnyTSl0n6GT4jO6d9txi9gJ/hWIM4WOXKP9h+FFCknp+3v0R03NZZ8KFZxhffkmJ3bzCWKr1KuYXpzE1V8L3vvtdpDIZsXX0tc0tzOLychfxRATHR8e6R05NTyCTZlKoHztbh6pzIZvZaXUxMZXD9FwKE5NpnJ2dYGdnD9VyDwFksft2RyB1bXkBFxdVvNrcx63b7+HvPvoO7t5ax/xMGun4SEwP38fHnz5EdnwBO7vHGk6/cf8mRr2OnkVn52U0OkNUFMR4gdXFOUxPFpFKRtAddLBzeIRnm9tiII+PjrA4N4/VhSXFi5NlKUwt47PPv0Y2nZXPutMq4869JUxNJeALshKqisO9C7x+dordrXPcvfsNlMuXyOUyAvTpXFjA7KPvfA/pxBxaDS6+fLh3dxHjhSR2t99i/+AIx8c1hPwZlIpzePjVU9y5x1CrOM4udsSwEWTs7B6gUExjaWlekv7Dg1OdA88ePcbv/943Mb80iYPjQ2xtHaI0uYbvfv9jgUDKLgulBIKhLo6OD/HkwSusLGygcl4Dhm1s3CxiLF/HWGaEKJU9XBT57NnV7dKvQGVGHo+fHOLV5iViiQmcXLT0rJmZK2BxuYjxHP2cFfiGDeSy9OkOsHvUxdZ+F2fnXXQbZLyCyBVimJgZR3fUxy8+/wob63fw8ukreVVX5oooZJigTqVUDF8+fIFouojOKIiDg33cu7mEbCqB3Z1dpaWGAlHUGy30B00Up6OYns2pCone38MjStVryKTzKJfPkRtLY6JUlBfz9PQIE5NFbG5twh8OYnllGfmxNDIRJTbh2YsdVBu0L1D2fYS5WYLUIvb23qLBlolEFo8fP8c3WTXFrxtL4OT0EC9fvkA+X8Lnnz7CB/f/ULJYSlDv3ltGPBXAZ599gngijU6LEv0QFhYWsbAwjePTYxwe0svKznTerxNShAWHDWys5jA94UcsXEXA33UdtmG0O7yG4/CHEqoI+v4Pfo7x/CzOzi+V8D2/OIH55SmpKx59/QK9ThwYptDpDJBKxLG2vohP+XrilobOxdHC4gKWFiclB2Zlzc72NrY3DzE3eRsPHz5FfiyF5bVZRDM+7J5v0WuHN693MVmcxEypgFI2hdJYFs1KW7NeuV7D4dk5qvUhwtG8fNuRyAhrK5OYm84iAHphL/Ds8QHGsrM42D/FEF3cvDeF5Q2GgDX0jHj5chcnhx1EghOoVZhvUpZyZWpqFmenl3j49XMUJmfx5PlD3H9vFevrcwpA29rcQrEwg+/+3c9xY+MW5uYLSGRGKEwQADdQqfLvXOLigm0QI4HUiem8vO/NJpn9khQEXz18hFu3V7C0umBpxYDCCT/++BPMzcxjb2sHY5kYbt2YxMJ8AiF/AwF/R8tAVtGIBpDtytXmvQtS/wmY1I//4j9I7uvZnrx56Eph5zGoHjj1MOh//vMPR9eb/Wv/jQdOTV52LWXjN/5dgdRyq4FH+zvS7DO0gxJOMmkalDW08WFogUl6TAoHum47RXw7pkOVi8bwEYgoHKRFcNpSqALZP8rlCE7JcHH7zdIk+a7Y7+hAqjGlBJkcCu1nhRiGoUGFJ4Qxmh5Y1ObdSWa9z5ySF7IkfIhbYNG1d9BjTI0dcdUIXkWMC+iQl1aeNRvaxU70LYmQKbDez/dkngZ4DcB6ATLmvyIwdmm2jqnxfj6/h9fdaMMwcz7tvCAwMCkyKxUohRxqIKMsgWCVHzk/YwavmK/PRnp+/gKXBCEMIFIQj72OIYE2vRyuokWSxi6HUcdKEPwyBZRSOcmobTCU7M71lQqY6/VQjkd61kBH1x2TcNC6rGKplBVSi0FkYfjI+l6bntTb/HUclFUvxEHLySYoRRZ7os0PexL5wDJGkzJfSqcJ7ilTtmAhC2DgIEYQwPNOwSquNytI4Miv10AfRKtJtpZBKRFJXXg8vSJwzwVpKaqUjV33hHrngo2KNnhbp6d5Fwl2eBwbjboSYiVXJyBimTUXB1H2p1lIlULAGJOuFGYD4aqOUbfrr/gvee1JEmnMNA+wJ6E0H7glLes4GrJ0rSvOQ+sFf8ksa1HyAhEO+Is91bnC4cXAg84ZB9g82YhAgpaEBjzN63r9mz6V69JY+ztOTm3snLGofK0WluOY1K6T20vaaenPRuJ5nZ/mSPVkyHYcPIbOExdfA2n+m4ALgbtTVMjz6q6xqJZixqayJsiYbgeJhe4J2GxB4H297Z7s2rTvRTbOVTNJmgox6FzS8MGr0DN6PluUEHExQ2BA8Gf+KqklRiN579hbyc/Nq3cS88h7ro9pqW2cnZ1j//BIvkoFTnWHkrrx+3HpIVmnq1LQ56pQJ1ZrMBCCizWybZZszutR90RnTeCyhmB2xKWOw+dUUnDZY2nTvG9yaUB5vF+hKPdu38D62rLke0zmJKDn/YCqGd1/XZjY1f2D31nvx0mqvfPb+8zdYkR90wq0s3Nan7d74tqTx87ZK1BqBVeuq9e21z72rnJ5RjDHlEdV3wUw8DEps4NylRUbTG7lfcRS1/VMASXDfEEDjPx9yX1HLHznqD7kfZL3k4iCjbotH85P6th8dYiLM8rluDzk84zMJVU3PVaKqmOx3mD9SROzM0X83jc/wK2NJaRjYfTbdZZDyMPLa25umeeDVnbAiDYQ/s6ALvM8i6E2DljSR9XDMXeTzwMtIbgcC6iH0RdiQiUH0wqefX2KbieCTpf9qpQt0qvLEKYR6q2epKOzc0vyWXIxsXH7BnK5HL77Dz9EoTiJ0cD8wcXCOPb2X2F5eR77B3uyJ6ytLSGRCOH58xeSulbLTYUwMRG2UEpjYiqCQiml1/vi+Ru8en2A8dwiXr94g+niGJbn56Su2tzax8aN2/i773yEO7fXsTCdw1gqiFQqjt7Qh5/94gFS2QnsH5zqefXhvTsYEMTt7StMqNrs4uSyLCbv/u11pJOsJYtg5Bti++AQnz54gtTYOI4OjzA7NY35mVkMukO83tzF9OIGHj58iXAgpkIkgrq1jWkUilEk0gyJOdKxPj3q4ItfPMO3v/3HqFSqSkadnisgPRZCJhvCR9/5PjLJBXQY3BQO4PbtRYyNJ/Dgi8+UJH90cInhIIblpRt4/WobK+uzmJyJo1o7EtCOhsbx8vUm3v/wNiqVC7HwiVgS58dHSIeA2alxjI0nUWvUsL1zjPMLdoV2sbp2A7n8GBKpAFJpnjdD/M1ffRfzM6toVFpinFfX80imL1EqRW3hq2c6771c6HYVqOPzp7C5dYkXr0/R7ISQGZ/FZ188EAha35jHjRvzSES5/2wiQoJ/MMBlY4DzGuWaPrTqTMvpITNuTCr7ij/++Re4dfu+QOpYKoG1hQlM5CgJ7wC+KD578AyhZB6dAUHqEe7dvKkU/pcvXiBGdV0gJFZ0cbmEXHGEfCmBQMiHTneI09MOPvq7L7Cx9p7AEcNyFhbmdR0fHu5iYWEST189UfDc+o0NAbAsX/gAePDoFaqU3UaSOCC7PjeFlaUSdnc3UWeycDyDx0+e4xv3P0Auk0UsFsbR8RFev3mDeDyNB18+wft3f09zj8/fw+raFGLJAL784hfq3Ox3uWaMKeBrZWkOj558raUh/aG1BqW2RXndY8EObq4WBVKjIbLe9HFzKRVBpx/GyJdAdxDE4UkZ+4cXaNJVoHDKCEqTWSwultSJ++QR/c511Kt8XlCh5MOtWzexvbuJYjGnRN7d/W384R99E/EYA4RSUiQywGt/9xztWgi1chv+Ie8FE8gU4ziuHgmkPn++iUJuHFOFLEpjCUzmc+i3eiIhvn72FGflGvyhFM4umFkzQrEQx8L8OErFGMLBPirlBr78/C3ikRKOD2tS0M0uZbC8HkVyjJU1ITz66gUuzgYo5lbx6tVbZLNhzC9MK/CKSd2ffvo1Vtbv4MuvPsP6jTnMzhXQbFZwdLCL6ak5/PV//SG+/a0/xvLyHNiuU5zIoNtjndIRNt8waKopNRbjIfIFdutG0Kh3cHJcx+VlF+FYRN/z1p01ZHNxNNpNbG7u4MEXDwRSd7f2FOh1+8YMFudTCPga8Pu66rf16b7s0nwJTvlsIz4Sk5oBir/9Cpqf/cV/UHDSuyD1V3Hmu3jT+3ffr4LU63X/tdT3vxWQetlq4KuDHQ3QZBgsVswenhwsvMHzKoiEQ4iaLIw1NTnSNUDljY8SpwZ9WJSv9ofaNxibw6AkSzul1FO9apTHaZByLKqCkWxYMXDMyGlL9HW8jAF83mgdk6cQFG6RxTZStuwClVyirkgEx5aaJ81V23hT0JXfzQZMr9LCWCDzQ/EXv5aARiejm5o9NseTCHODb0OyDfEKs/HAhAtoMpBB5pGbcw6+AxcMZRHpfD+snBFQlp6TXkr6+ZgGGtb75NTuSak54Cq91hvuyKCIcrLhXP7T/hDtJhMQW0T1upA0pIn1MB8YU0T58znQeGwvGRCBKCWgMkhlYNJhHfshRr4AekNjFDVk8ThE+ZBPW5iRy/XpDCj7bSlgg6+dg3SLg7dYHM5fxsRQLqikWsq9GQMe4blivmL6TzmYKSjLhVOx5JmSaA3f7LATcGewFgGiJYAytIjMFYd1JZt22G0X0mdGCSVBstgeF0rFvlarDLKQKruw3VTtrgl5J7XAMek7Xytlm9VKVYAqGY0aS0svDH2xLv1VywzWOmkI96LCRxoevBvINeN07SUQ8+T81N5pq/OULPxVeBfZGJP7Oo2DDfdcDnHp4BY9WpAoDMsCf/g6zANoX6dr31VO2ddfS0UcBXsFGn+d73Q3bX4nd42YuoKLH5OocyCnw06yUwIiesf1ubJbk0O0w9rOW2ow1TGl7v3pnvOu3NdDzA6kEvDq+KmT0bp/+cuCqJyk2lVZKdFZiwerq9GiR/cY69OT/Nj5XU1xwPfBJVZf55AqgtiRCHpILaCNLCp9+KzYIlhUZ597vWLg+wMlU3PzrUvceXC5JKQsVTc0PwQSuOSzc9t8d9yon5yy79Klvf6SwsMWiASfknu5+4+xlfZJEg4aoLVqLPTMcsDXTaaOKhjaJ+RPV3dkBDPTJWysLYsBy49ngFFfgS2ChD6g6xYQpESN1Obnbynj3jkkua9OC8ezs5fP/V2FsTlptVYg7jO389AWD5ZAbosa3X9Mkez+Ln2xtjDScSNLT3sFz3n6fvt91XWUK2V0FK5nndsEq1LnBNzx91noTn/E984EXztWBILmGY1g0AmictHF0UEZp8dl1KpkZ02Vw+E/4GcNTkQ9e7MzJbx37xbm52YQYA+kb4hYOAA/v3e/q3vP7JJL15YiggDVkowtoM3SfbkooKTctQrrfeoZytdFue+Iywc/2vSwIoGtzRq++uIA4VABgwGXmyEMfPSntoGAWXh4noyN53F0ciLwvra+hngig48//gLzM0voNLo4OThGJp1ANOZHLMp02xYyaQbWTCKRDONHP/gB5mfXJE9ljc783CzyxQQyuQFSGab8+zXsPnm2jem5W9jbPgKj8Oamp8QY7u4fYm3jBn72ycdYWZ7H/FQeuXQMiXgEzW4Pn37xEIlsAQfHZ+pa/fDOPYy6fTx68BVmZxdQa7VxVr7E7OwEbq4tIBJg0JYtEA/PLvDk1Q6SmXHs7u6jlC9gslRSsNOrzR3MLN/E48evJeWNs+MxCIyTDZxMIV9ipcYOKhdtdFsRPPj8Ge7f/abOn7HxtDGpYyGkCFI/+j7G0vPotCnxDmPjxoIk4y9fPFEP6/lZXZLeudk1eeQIcCdnY6jVT8UmR0LjAkZz8yWlbrPqhN3encYl1mbGEAv3kBtPae9WqXCmopc0iFCENUph+IM9BEMDLVz//r/+EFOlBQOpGGBldRzR2Dkmp+gLNrVIwG/Lfi664/EMBqMIzi662N4rY+eggmaHii3OAFyCMRuDw3cX8Ygfgy4VH33GxmAQ4PwWR79FWXoP46U4JmbH0ep1BFLv3f8QTx8+RZZBQsuTmByPWT8owvjsy6cIJsbR6lPafIr7t+9rwXWwt494JKaZ5ez0CDdvzaI0E0A00QcvcJ8vjGoF+C9/+SN888M/w+bbbSmhKK/ldb97sIWZ2QJebj5TovX6jXXdr9JBhkkO8OjxpkBqKBzH4f4BFhdnsLpUwvb2G9TaXTGpT5+9xId330M6mdKscHl5Kf96o96WpH1uelULx1BkhJXVSSTTIfzsZz/C2FgevW4A/Y4fU1MzWFtbxFePHiqY7LLMnvsuUukxMgZIRPq4tVbC9IQP4UAZPhAoclHCBUsC/VEUZ5dNvHi9g0g8i6PDKsbyBUl9k6kAisUkgsMW6pUGTo9buLwkmUK1IxUITEDvwB8aodGuoNmt4Pe+dR/j+QTi8ZBmv25ngPPTBh589hL5zARqlxXkx8eQLaZx1jhDKB7F61c7KOXHMZlPYjwdQimXxqg3RDqTwU8++QSVRgfxdAEvXx2gUCpibjaLyckkkgnOE+yABb74bAuRYB6V8kgMZmbcj4W1KAoTcd2/Hn/9GrWKD7nMAj7+2Se4//4SpmfyGBsbw/7+KR48eIbF5Vv46tEDbNxYxMLihKqQDg+3MDszi7/96x/j3t1vYH5+AfF4BIWJLIbDJvYODvD2LZdANc1piWQQ+UJWvl3G1lQrfcnwE+mUWPq1jXnEEiHZZ/b2D/DTH/3UmNSdQxRyWdy9NY+FeSYS17XM8pHMobLLAjCu6tiZDeKBVF/p3rvQ77fy7wSpFwSp7/z6TSDVwyxX/9s/BlK9v/AuyPHYv98Vk3rZauLBwbYFFKm25RqkXsmxrmR1rAWw4dJ6Ok3WyzQy+lrkc2L6pNgDG6woPPcruMY8p5Sf2T/0RxnL5A3LYlDNZGeyXw1fJjulR8W26cbuyWPjUm4JmriHjpAVY4DDiDUjJuvkf/BnGdtgHlOv9/I6BMUkm3y9CgG6+nueJ/OaWfQGKI9F9VhQ/rnArErNraRcyZYOHMvf5eR4kg+32ZXFHkWrR/FAtAKMWNXhACM34wR7vCkS/PN3dclag7PeJwd9AWE32PEGz02PWA4Vj7NHdaQgiF7bWD6Fmai6xrCEMbfmXVL3FJMmODTSI0dZKWWrATegtznA9jRUKk3TsbgD13NJYMjUUkaCM9SEAQ8MkKHkUYyLOmFZWs0u1p6ShFV5I7BuSXKUezPQIkFfJ+WPkoY77xk9Wq6r1fymLhiLLBYHPOXuWEAWB2jWFfHruZ31WHIPCPLBrkClblfHwCSoHDRt0UHprxhqVxRtbJqTREoKb+c1z0FWCdAPxqE+GU8gHo0JWDM4ycwLBgi1GHCMtzF3BhJNnuuAqasacnHTxh46dOrJiymh5XXY1efnpK8CqI6F0jKJwJ+fhykTJBPWdUaQaiz2VbWTXXpiqXU+6jUau6rzS0yrsbpK2NUb8oS99nOvdJfvwGRJfZ1vV3J7K+c0lp2ASD4AY04J6AgwJezXgsMDve8s+MTOvQuPf1n+a5/Pu0zotYyZvl96rS0p3O4zkvy6JGDjcK+ZW+/e7zG43nXPQc3vH6h7T5LaYFgBcWJLBz513NGPKtaTrKSr6TEMZaCZMm8GZfHz1xLEvV/JnxmApNRtgg4uFazEncD3slJRPQWTeQmKudX3mH4Dwpbqy0WKZzcQaJMk2LpddR9T4Bd96vb1Q8mx+/Ky83oQOx/wyXu4sb6CjdUlTBRyCBHQMUiJrIjzWtOqyPfubPceX2p+aacOMfm6gVS7r3s9di6M7MoTfc2iep8/PwdKPLXMcCCV54BqwZwP208mlT85YEmi7BRVjB4BGiBms1wtS/ZLNkHdmEEnq6elUwtSLrv66A1ZadPRvYMMDQPc/KMQQv4Egohj0A7h7KSG48NLBb1Q2mvNSezfDElWx2GZXq9SfgwR1m202wiwP5doaNTT84DnwsKq+eG1XHXXgUnaeQ8nMOUSkMejp2uYn6EtcbnkpMzXvGwMRmp12UGZwc5WA19+uotYdAq9PpfDTD4m6O7CF+apxntyG+OslqlVpHThoEfQ8dlnX2N6Yh41+sXe7ljC8doCjo/2MDExjlIph1wugUQygL/9m7/FjfX72Ns9EvO6xnNkKoVIvIFIzD63nZ1jPHu5D184j34viHa5jrnpGTHe+weHmF2cw5dfPUAmFUNxLI2xJNUtQb2mF2+2MDYxhdOzCj8KfHD7PoJDPx5+8QVm5+aUd1CuV7C2NofpYhqpGFelXCwMcVZu4M3uKWLJnLpxc2PjKBUKWtS+eruN2ZVb+PrJawzaQeTSecnZ+/0q5hYLKE1Esbv7FpfndQSGaexsn2JxYU2euex4ClMzeaSzYYHU73z0fWQz8+i22d0dxdLKLHb3t1CvnmtRVK93EQqmJU883D/F9DxBKpnUE1ycVxGLFPHy1Rt5+uiZY9sBr79sIogbCxnEIz3rrQ0G0O9TBTAmGePZeVXHccD+yV4T8VgCzx9vY7KwgNolQ46A9fUS4okyCkWq1ZTEJZDKez+XYUysbna4AA+iXBvg5eYj7G+KAAAgAElEQVQRHj7ewsTUMpKpcfk+qT5ixkWUYVrVC10zsjYH/Qoa8nX4XO1ifCKJyblxNLst/PTjz/HeB9/A06+eXIPUfByjPvtww/j0i8cIJcfREpN6ijs376BN7369hUQ0gW6rKyb7xsYUFlbjGKCsaysUSqBeC+Cv/upTfPDBn+LN220to2fmZtDtd7Czv4XJqXFs722hN+qjOFESu87vQDECpcKDURSBUAynx0dYXpoTSH279QrVVhfh5BiePnuN927fVXAjswIo/+T9sVY1tcDkxKLuwYFgD7duLyCVCeP73/8HTE7NSGnRrA8wUZpEaSIvKTMTwPkcIHhUUjsBf7iPm2tFTJd8CPnLCk4KMOEbrEJJotsPYf/oEo+fv8b03ApevzrA5PQcpmZKiESHyCT9CPYqyCSS6HVCqNXZxRwB/Al8+fCZSILL6gVOLg5BEcjkVA4Tk5T6MkMBCAdj6Hd9+Pznj3Bj9Q4ujs6QTqWQGc/grHGBSDKBt2/3MVXKY7qYRD7jR3EsKQKF8+ePP/4Eze4QiXQRXz16jfWb65idTmI8z0A3BnNSURLHgy/eIhQYQ7sVRa1OqXADC+tRzMxlNVM9e7qFRjWAZGwKP/zhD/Gnf3ZPMnMGD+7unODx4zeYnV/H148fY219AWvrPM5lvNl8okT1H//wS+THZ5AbK+lrMmNJBEJ9LZPOL9kp29LzIZ2JWQr0kEFWdQx67FolU81KnTncuLkklQmff1TRETDPTM0ZSB3P4u7tBSzOZzEaVDEaEKRauKiSEbzFuWo8bd5CNAt/6f5vBZi++00FUh89uwqZfBdb/iYG1Q2h+EeZ1P8WQSrlvl/t7Qi8kUkV4+AGZ/XauQoD/u5td8UkKASnpyhv1RiwWoIVEgrWMX+ZPKEsmGdhd8BAoqS9LrHXk1NqK+zSe8WEutRek/vy+1Ba4dSFYqGuvZ5iG4cDbZRV30I2hiwCvVbDgX6e0nRdqqR5VV0QjoYij0WwZN52b6CwDAaXENi8+8sDpF5gjhd25PlSeXyDYXtQqdg7ZEmWV6wW2RCmatbr6pLjcEqQpF5TSUbNO8bETDJA1onH6clCq+i3VH+nQl+YCMtuT0oAmcRp22MFlLi0XG43+wwS0vA4kNyXgxFZPK9r1ZJgLWyE74+AS/UZ7Cx03Cg/b0rmKKHjAMugFTI1SmkVK0MWAkrOFQvm+jHJfsYTKQE0ssAKTqLvVf2xSmvS6xmxMmJAYEj7KBlmAiefsV7OR0cgIYm3A3Mczsm6KT3Wq0RS4bwJVCWN1nlnCwAlHztJOY8XGSp+ZjxWhFv8My8pmoCPX8t3ok5V+YSdJ9FV/siD55Yl6mftMB6enY7GzibY8Rpi/Q19qRySHe0jiaEN64bEjM2+Ymtdbq3d9zw20o4RvXV8bTrOvC492bEb7hWu5Ly+tuHT9uCaWb0CB56U25gnAjYO0XYNmuzY88aKhWVQC5OY3wGptlhy/ZcevL7yudpV49VScaHwbhIy7w28mi1MyWoJ+NJ5Xljvp6t6Edh6B6S6ah2+L2X/Oq+ut2B6F0jq+3tyVSXw2oDAe5yAKe8x8rcbSJXj3Ul9DYR7jl5bLeg6E0tv1wk/VM4bVtEUFAtMrziTGelVJYPKhzLZCnUFu0PJz1J+e854lBxrGUDpqb1Pr3xcfm8qFHi8XaUO761c/jHVlxUU5u/lK7H0YVVT0avulCViX7tceDG0qaO6AjGs9NG6wDYO814gGL+Zx3rr/sNnbTSMUjEvqefsVElhP5GQTzI4dsVRgSEZt9d9646tgS3brEil7jHyblEihYxjsk0Z47Gi7nx1nmgtD9w/vF86DO5uy9e2Ga0kyMi7hQwlXmRPeyqht4UVGdRqvSbZJHVZ/GOCcO3jJKfleUmQSvlyG0M/Uyh5lZlPml2mgWFEIDUwjKHX5qLU5Lk67gqSG2AsQ/nhBHK5KOJx1u9YHkDYH9a9HkyBFjtq1/HqetKWBo51tvdrP5egQnfZEVPj+/ZZKp9BZg6hBf7OoCSGJ3Hn5w8QVNXx4NNt+HxZyQxtr9MDguyj9UsOTgZ1YWkBwUhI6fozMzNimAhSM8kCamcNnB+eozA+jkKBktkdBbMwpTOZ5D21j7/5m7/G+spdHO4f6zNaX1vC/NI4guEKguG+5G+VSg+vti/w6MUhJgqLuDg8x/zMnNQxB8dHKE2X8OTFE/TaTUT9PsSpriIgGw5wXq1henFZTBRD6d+7cQ/RQASvnj/D+HhWALvZbWB9fRap8ADTpTRivHUPfTgrt/Di7QlC0SzevNlSGiiZVOYwvNnewdzaTTx68gqdug+l8SlJ74+Ot5RynBsPYW//rWp9/MME+r0QSsVppcbSpzg5PSZwkh6L4Dsf/cCBVC7hI5ieLeHp8yeIhPXgUFJtOJxGPjeBp09faiiemk2iUj3B2WkF8WgJJ6eX2N97i6mZSaUItxpNTJZSuLmUQjbDADnLoGg0Bzg+YpaEH6cnlzqnh6AEnB2oAYz6cUwVF1E+qypN9/btWaQyDWTSfUTDXAQzlXSouYjPE94Ty7UG/KEYEExg76iMz798hXorgGSSg39OgCbCBW+3hXa9Yn2zox7afTKxSfi6VID1MFaMozCVRb3dwE8+/gXu3/8QL568QC4Vx/rSBCbzMV0LDEX6hQOp7WFQ6dDra6to1AiGA0jHsmjX2jg5PsTd2/NYWkugP7wA/H0EA3GUK378+EevsLb+Ad5s7SAUDaIwmUe9Vcb+wa7O49OLM1zUqpJuRAIjhHpN+LnQ8ScQSxQUZHRydISVlXmsLJawufkCtXYPkXQez569wp2Nm7ovly8vtHzmDMF56+DwDOtrd3F8fIxOr4b33l9FZjyKH3zvH1AqTSlQrd0YoVAoodOuS2XF7lHeq7UoAp/hbUQDXdxYLWKqSMVYGYFRG0EtnKg+i6HbD+PotIynLzexsHwTDx++QrE0hbmFGaRSQaSjQ/g7ZxiLxxAKUhocRncYwdCXwPd++AuM5SdxUa3gnGnfYfZfN5FMxK2ibzBCLML5JIaz4zOsL9/A2R77QDPIFsZx1qggFI8raXeimMPsRAKlMT8mi0kO9gJynz14iM4ggFB0DA8fvcL9D++jWAwim2EjgbSTiERSePDgJfyjFIaDtLzvrc4ZVm4lMb+cF554/OgNqpc+pBMzSkj+5reWsLIyo77cna0TPHr4BvNLG/j6yRNJs9c35tDtn+Prp58qPfjF0330OiS6mOobQTDsRyDMaWugcFa2NvKZRvsFw7cW5vKSlJNF9SMhpnt2sYTbt9dUsUPcwMUtw95KhUlsv91FLpvCnVtzYlIxMq83VQpXkl9H7En94/IXfASpE+//1kHqx3/xH3HuQKpnibq2R12r8+x/8xRxwK8FJ70LTr1XbfI25+4ajTB374PfSbrvZaOBL7e2NBwRFNDvYiypCw/hBt6xbBwgeQAt+dJt3BkGQkkvky650dcwz4GWDJexgJKysfeJaaaURpLVdL5SDirG5HhhPcZEKhmSTzgl+F5VZL0T5mGvgb/k9QvTA8lybhcGQiAXYnKr59m6Tg6mh4pDmCeP9VhQjwGOxqJIp9MCMBwWvRAVTx7nDXj8Xf2lrv9U7ytofkMCY/73lXeWssxOV0BGMlkOzgLM1mnKX6yYIItJIMfvqeoU9WY5VtrVzXDg5KnDzjeCaQIJpT/2B/LtEGQwzIXfl5I9AkH+o/fsPE7qUnWgxvyEjqm+8ufKpaPgDjJh5ic06SPPAzJeTQ6BSp40KXLPJb9y4CaAJOvGNFJjEs2zyUGZ7Kkl1FKaTXmEXfBKdHYg1dguB5QFMtXGaMefHjuY/FHyajuS+hlc8xKgqnc0GtHxJxjgLw/YcIhvNNiFyM0spXIGojhger/Ms2nLEDlFPcyn4ZHyQAJhyt96xnrLn0A5aQhx+nK5pFDPrzGVCoSRV9g+56tgGHcM7OdxPW33BU92bn/dMWOqn7hmyPQd+XdtxHVDrpObeD5KTyqr4BoXDnT1WdifCSwpuMkkwFQAEDyR0fY8yRYqZsyXvVbXiez183py5Xd2el7QkNXPWMWSCt0dICNRRMDK+4slg1Oh4aXM8j3bAffOTb5LXXuS5F57RC3l2o4cMbkn0bakbLvWyHjymNgx5ddzr00JqXljDHS7RFrnjxZo03Xxrr/1OgGZpfW83umo5gKGAJLLOnpR6/TkE0j2uEywb8FzlwCV3b6UsOuzdZ+Xd09RkJCWONY3Z93CXO6YR53XFRUJ/LzEsAYjWs6RyeX3IHPDQUTMaW+grTADmAhKGBrEhzB9N7xmheuYpuw8wALLjhz30t15/rJ2hnUM2VRMbEo2k8D0RFG+QW7mrfbFJY4LpPJ0dMeNUgttnK92Oo7BJnYkULXrjNeSfNc6B+yY2b3f3Sfc8X73XHj3uaoj5FkH3EaT+w5PIMtlFo9lrVnHRflSzzlKffUPmaEh2W5LLVedEFnU0FABPPxzgp4gmctBCIFBVH2mgy7vkREl7MpP3TXgWSrm1AsYixIM8MNlh3cHYX9Ufs4++3Al47X3t7zigVSJlx04dSCVdQfsSOVVTsDsJZX5+IwlkxqG38d/omJVKS0MhtJoN0I4P24jFs2h0bYe3Va3jc6AHdG8lmP45OefITue13Kx2+9icmYSxVIJj79+iVy2hHq5g2alg+mJaezsbKlqiAm88/MTSGeDaLcv8Pd/97dYXbyF48NT3X8ocVxeLSAUqSDEYbHPcyyCg9MevvvTJ5iZWcf287co5grKLag2arhx9ybOL08kRx20Whh1WFfEpUIHtU4HkzNzOD69VGLn+sIawgji7ZuXSCaiKNcu0UMbN2/MIeprYHEqh0SIiDyAs4sWnr05RiCSwctXWxjLjmNqclLX1Zu9XcysbuDRk9do1QYojk0glUzgcP8tbtxeRDTWx9n5MU6PLtDrBJBK5DGeK+H4+AipTFS+wFQ2rD7af/iHHyKTnkW7SXWIX4B+e+cNwtERxnJZNBp8P1FMTc7hxz/+Ge6/fwuzC1mUqyc4Ob6UZ49VPycn+4hw+ROM6Hkzng3h9gaVC1RQtVBrtJTu+/DhJt7/4Ns4Py/rnI7GGKA3lBw1Hi6hVJjD4e4xhr0ONjamkcw0EIs0kUtzncFkUgZ+GUjlhVmuVxEIxxBJZtEZhFBr+vHw0RbCkSL6vTDOjiuoXLAeq41UPCwmtj/q62cz4Cg4iilorDCZxuRsHp1hDz//7Evcu/s+njx6grFUDBvLk5gYj2LYYxhSAJ9+SSY1j+4oiL2jI6yvLwukDtp+5JJ5NCtN7G1t4w9+n8wa77N1wM85KIjz8xG++OIIUzPreLu3i3AihOJkDrXGOY5Oj7GyfEMLw2a3g0A4qFooX6uq9PTBKAZ/MIVWq4+9vT2sLi9geaGAN29eoN7pIZ4p4umL19hYWtFiiSFHzWZdV+XszBy++PJr3Ln9oUtTv5CHeXp+HD/58feRTGTRrDOMLYjxXB6br19iampK92bOx3wSUJ3R7zUQ8fewsVzAZNGPcKCCINpSHTABejiKoj+K4OSsiif/H3Xv2SPZmaWJPeG99xFpIn1mGVaRbdjTM6PVStAaQIA+6oP+h7SrH7DSCvoD+rD6uJIAATs7pv10N8kmq0iWzfLpvQ/vvfSc897M7J4eYQWop1cJFIrMioy8ce9733vOedyHbcwv3cWzp+8RS2RQXJhBPOpF2DtC3NPDsFWTwZrN6ccAPjS6Nrx8vSU0XDi96NIgy8g6eE+Jh4fdISadQ/HOcMBtc2JvYx+xSAK56Wk0Bn24fEG8o5444kc26UQ6NkYhG0TA7ZHnyMu3G9Kk0mn61ds9fO/TTxCLM3Me4vrOfHsiqU+evMZk5IfdFkOp1ECtdYp7301jYSkjx/3k69e4PBsgnVjEwcE+cgUnVtdmkU0XsL97gd98+QoLS/fw5s07TE1lcefeHCa2Bt6+f4a7d9dQLQ3QabMW8MmwrtluYjBuSO/gC4SF1UTzQg4kfT4b5uaT2N76gLPTCvzepAxZTi641ul1wmc4JTIOoWvHYylsvt8ShgfdfYvFEGBrSgSN20kkbiD0dQEazDPLalLhicKR+4doUv8Vyuvvr+VX+vC9YYJJ73XbNMkyTvrdCJr/mJvUUrOFx5vbQv2kw6hk4kkjSqdZtfsn7cbSVSmCemPYc+3EScMKoWeTpktDB80/ZaOqJ426Qg98JrpGKEtSEDNqRh1NxThGkAmlDUr5LSNsfXiLqRKD4SXTsy/Nm0TM+Il6MtickxCNWpEmxUP0Vosgy1WXzUiXofSMDJGJraKdFlJJtJKvJRrGJtVyDrayVMUUhyveaKFUG6VUSzYj2s9ohI8geYJMKRWXiCdf6/OoXpE5oSwo282WNEl0oyWyKtHt1E2ZyIvb2ZpCNSXVVgpwNqp+aYqIlPJz89rwRuFxSwMjDaoatQhBUzRzN02iHDuNiAzaICiRRV/g+9HNlyYkmn4iQwg2o6QwksJLY6cBi3OiOKR18g9dTyXixybTQzaYnChqVihNZHqKfrOsEtdgNhFqIiSOqw7NF5VjYp6uUKZd0lQLqiQmQKT2TuT3q5krUXuXGEuxudesK4OcCb1YjWAs+iOL9QFzsQxFWvIlwRgZg8Aa46jbBbfQpklZpKZZ6Kpj0fHyXtGMWifo2Gs5+PJzC0on+Y+m/ZUcLTaHioZYKKoOM9RdTvSDJkeUNb+sMdEXq/uyFPHm7bSUV6OZ6y9pcowu9XqDMtE1quKT36z6JA6b9Z6zmiYZGpGubrIq1cxM6cGiDZcBk/7hz1ro323WgKJjxpVYaLCaIyvIny45o4HUwZeiw/y+ooI6FDAImzFLsoYp4tRrhioWsmzpLS2tpdzT4nCtQy5GM4npGRFWOtJyEkpWhiCpqsEWaj4HPEbLrfe2Ns9WxBORepVFMA9V5QN2agF5H7fVvZpRW6R3sZnU7tQYqlGT6LSLFlVioowNlaK4BjE0mbssaVQ+wCgvpd+yEZYZk+jYdd7ENU8NOCnvFl1a0VRGU/VRrdYl5oK09Rab1E5P9Ieiv2UDbDWpdP5kJJScA2W8iHZfuAljoYA7bfx7LJPlxbkZ5PMZWSdyz49HsicQGZfHpGgqlcYtPbrRO+vClE+gmlC5t9XBnfeUhZwKIirIv1LTreGCPoJvvqzzpm9r9EHigaDuv2zFeQ/JMU4m4pNQa9REe8TcYfU80CZVqJBC+SfVegC7c4zuoG3czJ3wugJwMltv4MKo50C3NcKgy/VLxJqO6V3R4M5O5bG6WkQgwFutpwNYfuKhGqRdu0gbBkVx1qdNuTFxIh9PBrQ2HgfXAGUYitLqnc9ni1dD720+jEcOUNky7I7g5TCYNiydMZrMECWzaNRT6YxEvflgQxDNphu/+fIZEom8yEg6/SaK8wVMzebx2WefIRCIoNclCmhHMpnD1cW5RLIw7mNmJoVozIV6/QxffPYrLM7dwfHRuTymV1bnMDsXg9tbh8fLmB47Bn0vDs+6+MUX71CYXkW73EA+lZXPcXp5iexUFo+/eYTJuA+PDfBzH3W70RsNRJeaF3OnrkTH3Fu+C6/ThY2Nt4jHQ6g1yxiMWnjwYB6JwAiJoBMe8asASpUetg6rcLqj2Ng8ECSVLrCkgW8f7mN6ZRnrrzcxHjoRDsRkL2s2ymK80x/WBPXrdwfoteleG0IqmcfJ6Qn8QZcYtISiHsQTbFI/QyRUQLsFtFo9cZ3ntRsMG8hkU6hX6XFgQ2G6iN988Qgff3IXxYUErkonOD0tIxmfE+rluw+vJSeV54U5j7PTSUzlnQgEbHB7HfiwsYn19Q1xZLbZfdja2oHH5xXNMNcs463adQeWFu4KkspIvocP5pHO2hAO9eBzNGAb1mGjbpoDVi4ah01M3pija/f44PCG4fal8b/97z/GoB+A0xmF3xNGNpUR9CgZZ13kkqzR07OqOFxjwOetA5G4G6lsGJ1RD4+/fY67dx7gw5v3SIQDWF3MIZfyCho7HNnx9ZNXQvftw4HjizMxrmnU6ug3x4gGkmhXuzjaPcCf/9kDpDNjeLx0x2Xd6UClCnz11QHmFu9j+3AP7oAD2ekk2v2GuOkWMgs4PyfVtSKUX8dkAHufZmWMB4sgHMvB6fbj4vxCzI0WZtPY3P6AVn+IYCyL92wMp4toN5sYDjriYu7z+xCLJ8X5dyq/oN4WowZm5mKYWyjgV7/8mQxBGvUhmo0RopE4GvWqrON0MivU/Fa3hd6Qa6EFN3pYW8ygkHHC62zAaWP8GCO36KHhw9jmxel5FU/X32D1zkM8pxN3dkqYD5GQCyHvEDFPC4N2RZoqlzeEscOHUr2HZ682MLR50OpOUK130enT5McucgeJFaT+v080cCwZstwgx+0hZqaKyBSmUO8P4A1GsblxgFQijGzSjmS0j0zKC4fxbHm6/g6dgRM2F42m9vDpp99BIjlBKMgmlQNuDlqcePb8JTCm/jQp9PRK4wTf+9M5FOeplbfh6ZN34u6bjM6hUikhkRmhOJdDNj2F/d0rfPHFcywsfCS5tHS+pnlSt1fCy1ffYmoqj/dvjmSPGg7pZzHAiA2kV30SorEMPJ6wSA1D4SCCYRs+ejCF0aCNx4+e49X6HlaW7yJXSGmMW7UmrCSvxy9DR8oDNje2xd33/v0pzM1zmKgmVy4nAQeGyFKuNhbTPhlysmFlTfkPhqT+K5RfffitZ6I8I61m1DKZ/V133/+QJtV6zFqT4T8WknpZb+KXbzbE9MXSmbLhYbPKTy6aJ6Fp0nXTOGtqnWvofFq0WnmQLMgYjUFzH0YliJZPzEUU0WR0iBazOkVWJFULZsv1lPpTmTSL3knRVDVwUjqcDM0lAoQ0GkaI+DV6ocfGjQ52Gh3CjdNCxKxpAjdmhhhzIs0mVCNGtKDlIpf4EhZsppnm+/KP1Yhq8aRFpfU9pbVpYyCyIivGRSIJHBpF4iQlUEPutQmggF01pap75GfRc0TNFU+xZAWacyRFzrXbpmm2DHLAxk4ibVlm0XiGZi8GCZfzZh2PNKk8blL5iFqqURYLfWmSjAkP1wERP9FvkuIraKcNDm6ibDQdbFQVqZHzQ3MYUpFM40o0l02foK6GhswGzk1amURLaGvFWAU2Qm6nA16az7DBEzfc2666nBIr0iLNgnBvVahs6VK55jgMEQMjQ68VVFK0cNINyfmwGndZP1zTgkiJJ6ZeT0P/tBBw6xpbtS+PS7JPnQ55SLXaLaFkWhpmQe1NXIbQaMUgzGh7pVexinCj85SJhpl6yZq6yXC01vftiBvRk/xWTIxqbrnm9fL9tiuvQs8WlVhjuy2jJGlSrxvTG4SVhRpNnCyduGVso4MCHSpYzYM2qfra39U/WAwC3T9U66jnU4tsbfzGgjTK32QX6B2uQwir37DQU4sLKcMh1c3rEEaHROL8fh1Po3uLIKrGvdof8AvzgOufFFg607JJVbquMXUz/y2eY2aD5nvQWbdB5J1rxekWF0qadfAe5v3J38/pMv+wQSTiORCdJ6ULHIIpFZeO2myCOVRisSAmYeZz0TBJBiZmeOfmfSYmbGQLGLRSPrOua/Z/4pjMPYWDA8Y9jVTTS406o246vb6EyzMuodkimkrTFaUEi0RAEPob7a/H7YFbYpQU31VAUmNmiMpQh2qfDBEJ+rA0X8TiYlHyRNmdDMaqdTVyV6F5WtpgHQQZVFRcuw2qankMyDNANdPyWstVXJ4lpEbrnn/tS3BrD9ZhoaLCagZntNnGaIx4Oc+R5PByuDYcyrRdmlQHKXhc4bxeXBMcDPLaszmklGCEdrcpa9ftdMPH7LuRC5O+C/Yx80xdwMgha5jZtEL3t9kknmd5eRo+3wS9bl32X6+bA08yfYeShawfSa9lccbISgxLQ8RzPIF2NYvRv/XukGGOFNt+2J1BjEcutBtDMeeplWqYTWfgcdAllOdbG9ThpCsDwomNtExSLiPotMP49usPmt1YKqPRKePOvSIWV6fx7//yLyROo94YioYvGIxjZWUZ+3tbyGQS4oYZDjvQ7V7h+bMnWJxbw872oewtd+4sIlcIwRdowuujNsKFZtOOveMWnr89h8+fxrDRRjIaEwZWuVbHyt07+OrRl0in4kiE/Ai4dUhWqtVwcnGFcDyLWr0jTcb9lTvgvfH6zTryhbRo7uqNS3z3k2UUc3547F34JcbLhctSB283L+D2JbG1dSgZ3ulMCt1+B1uHe5hZWcX6u00EfTQnCqLdbIvsJBYLoFI5FZMZn8eHfpf3rg35/KxoDH1+B5KZMMJRLxLJMH7+i18jHMyj1RyjWm4g4Pcjl0+i1WGmahjVakPieTKZKbx5+14a+VwhiHqzhFKpBZ8rg4P9U7Q7dQRCPoQjcWmYO+0K7t3NIh7zodVu4ODwGJcXNQSCcZTKDRm6hSIhRKIhBAI+DHsTPPvmA5YX76J0XsFg0MGdOzNIpoB4ZAC/sw4H8ynlJuX164mhFp/pNDbsU1duc+HwpI6DwypCwRlUK335/Pfv3EEw6EHApxT/aq2H8/M2ri5aGPeZRe+RSB42qTQs+/bFK6yt3sO71++QDAdwZymPXNpnkFQbHj9ZhysQR2/iwNH5Ge59tIKryytg4EDYG0ev3kfp/AKffLyMfJ5suY5oBic25ko78bOfv8bd+z/Ah50t2DyQJrUzbODk+BSFzJyYMfUnEyTTSYSDXrhHXclJvbxqY2L3w+mmJvVSmtS5mRS2tjfQGowRimfFjXo2P41GtSpOspGIX7I43W4vXr/ZRDo1I1maY1sb9x7MStzQj3/811iYX5KopaODS4SCERSL0zg5OkIhNyNACmUG1WZJ9MNuxrEs5TGdc8PnakrjQ1Mi8bmER5BRIqnfPH2Bew+/h8eP3yCTmcb84jxiEQ/iIcA1PofbQbbcBF+m+yEAACAASURBVAPS/Z0+dEY2PHryEtFUDmcXVZQrbWnWAoEQyPxRiUZXho1+jwutegt+7k29EeLRBOxuH3aOzzG2e7C7e4KpXBJTOTdSsSFSCTdGvS48Pj+++mYdrY4dLm8C66928emn30U2R1duzbFnjjOX2fr6W0Ip8LjTuLio4qp8hE//fBmFmaTE8nx4d4jK5QBedxL1egl3HiSQSgcRDsZxfFDF02cbmJ2+I2ZWbFKLc3m0O2VsbL5BcXYOz56S9ZEWMye6P7v9Dnj8wPnFJQYDNzod1vY2yTYORx24/1EWDlsf1Uob+7slrL/awMrSAi6urgTg4jCBzBTKd1LJNA72DpBOhfDw41nMLZC2XMZ4TDSVww/WsDowtxvDVM0LH8PmjfyD0H0f/bf/g0FSb49uf7tJtQCD20DGfxDd9z+WJvWsWsdfP3uDUqkk9AZr6i2NCgs9PvQNDUyKLgv/MQYtbAakWDVGQUTa+D0im1aGm+WKq2YsSrcTFEFcRNUSncWbuG6K8y4bJzbFLNws1MREHEixoi6P/D0SdQKgVmcANDczaqbUlMmKUrEKZn6WHovJXld+L4192Bhq00vKmqIXkgVrYneEQkt9lkWDNSY7FrppDRlYrPNLnTO1UOJ7B/wBoTjzmC2jJ+ohWUwRgVFEuC+v9fsD8nu7EgZvUASbNpNidETUkDQ1ZoBSEAfI9J70NGmGJEfPmOjcaqIVJTMiSOPMzKMVnMQ0cMqZ1cbbQqqklWTOIAvl3kA2UTuRbLdbCmM2eUSz2aQSbW8K2jOUQkwo4WwISCUbELFU/R+1rqQ7siEVFI+EOX6PWl5DkWYza5nzsCC7NsExiAjXGMveESnCNE2SPFLVfipVnGvMFKxm05Bm/LbA/VbWppVXy0mYNgqW5lnjeWTI4nbD66WLsF2QU9InFY1RJI5/iD5pNq7eOzJ0EMRMSmltUuXIjb7VUCKtZlizP/Ua3PzNotQMQMQnW3mTtykcitSqmZBquPUuFZ9V6bYMxdg07cKYNi7aquA16JehAVuaZTlW47gqiBcNqIQ+op9FXarZpN4cjx6eUoZ5vtVISJFgpS1bBuLaYGp2sYn0EeGc7h8WQib31C22gp5K48TK9zI/a5lKWa6/ltacnQGHDsFQQKhOpL0z9FzQVObwihbfeZ3bKTRum9Lw+d+8DrVaA1dlBqnXZFgSDIQQjcYkcoZfvP9Y8PX6jD/SjF4Z0rm9Mpzje/FeYTYxB2+yzoXqrzRY3tfi1CuEAD2XHrOO2fwZoaU25RM2vDogEhoXhy/isMumnHRfxn/xePqiYSf9s15vSnRGq0OZAOnDbKpU3ygRLWKqRMdLyiY85t7Rpmg4oBs2s2DVDINUwVDAg6X5WdxdWxVTJTIQaFpCtPLG3cuiZhtKurghWs8J3c/Uc0DZBOI8algo/J4Yehn6ARsuuaeUdS39mrX2ZMkYX4FrB3ozneGaEMTeoKlcj9yLqEsl5ZkxMxw8USdGjTmRQq+L2mNG0IwkbJ46Ja4BMjlcDo2YGLRtsI/ccNq8cEyo1aPT8VCuJV1p89mkGCe5nIxXUsSC94RQ2SWz1LottVtfLHIvtyQXvJbqw0D0VJtUan6ZJazZyOOxAy53CHZ7CJVKB0f7l6hWOmiUGygkEiikk6LBGk8YU9aEjUYmYrbkxXgURKPqxvEh0G6RbRLG2cU5esMG1u5PY2Y+hb/50V8gFImhyib1vIlwJIVsNo1a5UponWzi0mkaJwHffvMYs1MLOD2+EDbW/NwU5hczcHnq8HhYrHpxctrAzn4VY1cal5cNDBoNTOUy4jB6elHBd77/KX792eeYmc5hJh9HIswhjh2nFyW829xDJFHA1RUNS8b4+O4d2a9ev36FbCGL8/IZ6s0rfO+TFWRijmsk1Ta2C5L6bvsC/kAGL1++QyqdlXzXTr+NHaH7LuPFmw8I+mMI+aKS8crnBGODut0awmyY/V55nvV6Y6RTBVyVrhCJ+hBPBuDx2ZHJJfDjn/wCtjENbKg/hqBTLtdEI2oifs3U7I6QSGTw5NsX+OjjNRRmoihXz8V8K+At4O2bTaTSEdlDJGs8EMTezns8ZJxNzGfiqMqoVBmB4ZahMNGhXC6LaCwka4rN5MsnG0gnCjg7ORe2yP37c/D4WshnnXCjAgxrMhwm0iUUddk/bEqLt9vR6A7x+Jt3SGUXUKtxoGVHJBRFPpNAKhGE19OXfaxU7uHicoRyqS8UXQICsaQPyWxYEPD1NxtYWFjB1odNRANerC1mMZMPSQRNvdHGyzcbcAbiaA0gdN+79+5g0BuK4VPEF8WwM8TZ0ZEY1swW6WvShMPJe8ONi8shPv98G2t3P8XO4QEcHgfSBUVSj4+OkU3mcXF+KQyT4uIc0omINKm9Vgf7ByU0OjroqZQrmJudQnE6iZ3dLbR6Q3jDKbx5u4FMPCVmUaRzhoJ+ZHM5BINhPH3+GolYHuVKBXAOcP/hHGJxH/7mR3+JpcVVVMsdHOyeSYRQOpOQrTubzsHj8cu+c1k5l5xPv3OC5fk0CikXAt4OPK4xxj3uQ9yfnbAxx/WqgkffPMV/+p/9c/zsZ48Qj+ewtLKERCKAsH8Et70Mu22Aep059NxEfXAFQnj55i3cAT86/SGqVf6DCwvz80gmg5JlOuw34LANEfQF0Kp24aI7+JgGox40e0NsHZyiO7Tj6OAK2XQM+YwLqfgQmYRHKN9efwiPvl4XF2ii7i9ebOOjhx9hcSGCYJBjwb4y5JxOPH78BHZHCMN+QFBmh2uCjz4pIhQNYPPDnlCj202bxDSRlTC3TO2oD35vCEf7JTx/voVCYQ3v329hcUmzZ1utGrY2P2BxcRW/+uU3WFpYQWEmDV/QhnDcI8ZJ1POeHDVRuupjNLQjFA4gmfJhdS0Op2OATmuIs9MWXr3aRDQSQqVaQSgUlQFRrzvEyfE5ijNzkjGbSoVx934e09NeuNwd9HtVOX9u1ghiiDoSt18dsRtQyBuGPfux1eb9wf5mk1ohknqbSXcLSbVqRa3LbhrZv9Okygv/nsP8YyOpJ5Ua/t03L1EulTWfkmY5og3SolIKDxbVghApKsoHLf+NfHbRDTpNQax8UDESYbMoMR8mC/W2xk81YVa2qDqOio6T9FuXFm88FqIdnJKzsBNI3aIPGvcMN2ludic6XY02cdo0CkKzKW9QVKsJsGIZ2ECxcPUHAoIcSPFnslFJs+XrhEZM/r6YmlioLx9CzMJsydXkaywzJXHoNCiPGjPxMznh81IDcGP0xJ+Vn59AprR8Dd9DzJZ8AXnQk442oBU9sz6FFszJOPU9jI6ZSAHL88TCn857pK4KrZlmE0RkTJyK0KwN8qxNjVmEhg5KkyW+r4GwFFE0dENpomn85HQK3ZBGDsMeI3CcsHs9QqWjlb+YZ0mTqvRGoilWFmTHQqfpGErDpCFdmEmdciNIPa3PCy8p4BLVwoKJDyO6F7oMtMfjd+saJHLEYxPHaEVY1InYK07CFvqpKLeefzEXkrWjhkNqhaMGOaJ9uzZlMW2kQXFYngs1VfIT1QhLtKuAGtCIuJ6aW5u4f1pIqkUbtdAgdc5lAyRKU9XcmbWrQwNF4RQ11eGC5t4aTqylEzZN4LU+21BshTIsOlMizXJHSuNlxafoj99oVVncXeewCgXfNLEWeiXxM4pbWeZi0hRIjiuprTY4pMg2aJeVpSt/W9miSu23BlxqmKSZOMqfYFNGhPCGDSFzBEH0rAzWGx2qxVq47aJtNa0WcmrtoVzHygQm/VR13jTl4j1ECh4zRdkQclDFQQOPSYzVhIpuHH7NEMFCoCX+qT8QJLVebwiFVr14uMeoDpT3qur0NV+UZmdenx/BIBGOgLyWg6lWoyFDJro+c1DD80zGChE4FuBi7iaDpqHc4xxyqD2WDk6E2TKCIKW810QHLqZFmjHKgRrzQDttpRuLoV1vgEaD4eYN0eboSiQ9StFH3uPSvFESIC7C3H9J96WW2yGO4MN+T7MViaYO+4iE/NKkrq0uIZWKCzI9GKs85IZdYvYas56ta6RTXeOoa1zUlfKrzwFhpBh03pJJCAVYTML0mnKnlXvO3BfX68HqYo0Uw6L4Srttsr15jWrNulDfGMXi9NBsTRk7qtagxwAzaRXNZMMoWw54bTwkg4lh0qjHRpXZi3aMKHfgAGA4RDwexNLirDSpdPClltByU+d5tb6uUWa7DatFft+6T3msSv3VJpWFua5n3jsutw+9Lp8tQTidEZyf1/H+7S7KpY7EqPSbjMjIYnaGhTHQG9TgoGGOnSgs0Y0A6hU3Xjw7Rya9glZziEazDq9/gpmFOKaKcfy7v/g/EYnH0e46UG3SBCaPZpNNWwC1egU+rwuzs2lEYi68fPEUoUAEjWpT9i9SwNfuzMDhbMDl5nDUg53dc+zslzG78DHevH4vVMe5mWl0u0PsHZxjZe0j/Oarx5ibzWN+OoF0glEZHpSrLbx4vYlYchZHx5fotdv45P6auNa/XH+Nmfk5XJQvcXF5jDtrs5gvhJFLBOCUPd+Gs4sGnr7cwczcXTx7ti5mNnQE7Q272D7YQ2ZuAW83dxAJJhEJxjHsKyK+t7sNv88tjT51r2QqdTsDJBI5nJ2dIRh2I5EKwBtwStP7V3/1EzRqZG14EPSFkYiF0WnXsLCUEzT29PRMdOrMnv3i88f4wQ+/i6nZmBz35UUD0VARr9bfYX5hSqRIHLyz9jg/PUKcuZjpmKz3cqUmOlSH0yvZoNTRZXMphMJ+ccrnMT55/AbThTmp5zhU4rWIxMZIJe3w2KoY9aqkEcHjDEr2b7PVod8YJrzXR2Oclxt4/W4PhdlVbG0dSzbowvwcfB4bknGeCzpZd1GqDHF2QeR4hGFXBy/MxU3mIhJB8+rtJoqzC9jd2pFs4NXFLOano1LcEwWmIZArGEe9O8HhyTkePHgIj8uPg51D+JxEXMc4Pz7CymIWc4s++PwDeLwO0bMeHTfx+PEhlsQ4aR+egE8o4/VWTWjpuXQaZ2enkoE5tzgnlFX3sCvDhsOjEhotypEmcl2Wl4qYn0ljd3cLnSHgCsQkPqeQzMLJKDmhUwclEiWZyuDR46dIxKdkPx3beli+M4V4wodf//pvUSjM4uKsipPDS0Ul7SPMz80hGooJQtdot3BeukCv10LQY8fiTArZhAMBTwdeN+n6jOfhs9wLOLw4uyrjm2fP8eDhn+Cbb97B7Qljfn4edAz3+8eiZR2Oejg6quGUZlojOzxBP2xuO6rNqsjZavU2rq4q+MGn30My6ZMc0vGwjtGgBfvYgcplB0FvEH6fV54F1WYXuycX6PRtODygaVoU+TTjZybIEgnv98Rc7dWbHZTrfO6EsbtXQSwRw/17eUQiNH3uw8uBtsuJX/7qc0QjOZRKNO50IpfPyh4TDIXw+NEzRCIZcdrdeL+Fu/fnkSkMkUx74XF5sbt9iufPuY4+EkR2YWkW8wuz6LRb2NrcFaruz37yG6wsL4sRUyg6RjTpwdjRk6imrQ8VXJzxueSG1+dGOhPEvXtpeNxjnBxd4XC/Cj72zs6P5FiLc/PIZAtidPX0yQsZOhBVZ7bs3XtTmJrxwx8Yodeu8AkqNlek+bJP4UBDm1RN1bBJk/qHd/d99N/9j3+nSb3uNa2+04oQNA8fIdj9Lt33/6mNtrrbP1YEzUmpin//+LnoAbS5USREJ9daGNGZlxN3C9ES91RVtV3Taa+NYUyBw4gUTuatKA9FUrRotlAKRWe0QGGzK0YtLDxEs8eJjFHcifsrF4GiDNRm8Ri9fj+6g6FkUxJJc9sdgnY5pdG1DF4U0eEm3pbiVHWItNEmBZCFIQs2iYWhqc9oKN+ztJ7UQ1mmJiyUm/WG0HPZDPM12mSMDA1Sg+vZjPD7qokjSsymUp17m82m5IOyAI2EIvI3C19teunOyOJSm2A5P0TkjFbORgrXhDlwqgPkZ+l02kIZ5pcv4L9utklPY+EtaILRNGrurTbkpBfy2Fh6ieZLoluoJyXtmVEFjG5QBJiNO11u2XyKyYxLG8d2syNNGwtlXqoeTV1M9A8ffBTtExXm+0nmotGiEr1gkxoOBRH0c1rNoiQgDTA3VlklRI4Zh8IIG4HfVFfG/6Tm2TKm0kGIan+vkWDpzowJicSfKK1X1q3k6OpnlVcYYxwWWFyjUiCb4+A6Epdf6gKlGe9eR3Nw/fFY+cdCb61m9Zr6arSb7OBEZs1DNPme6u9q6R9JqdQm1UKxNcZQ6dDW++u9abSgwkDQplS8adk4snyX4pZnUKNLTGql2UBVt6cjJkV1paG2TJbkOLXhtNpFy05VTJeIxpjIIstA6QbR1WZW9gxDu5VYI9K+DcCmQxyuWzVlE7RYeqUbN19FwG8iY3R/VGqwahw1x1jvScWlVcdoBhNyfvla06QOB1LwRaPM7XViJEZXdMOk1o/TY+amuqUIlCZLaPLW71Ca6DUiTGMiDmTEubch15Ja9h417uLsyteroQjXUDgUQTQSlbU66PfQatTlvMbCIaEEsikT5oOh1wuN15imiYEYj8tlnH9Fl69h7XSt5VBO7jc690pzzOMYCA1dUFQ2qV2l3dM4qcV4B8PgIESo506bXw636PhLXaXsO06XNNg0kpHhnUFSB722HHM2ncDK4hyKM9OCHHa6pL0rNVkdlfXayDqypCHm/rTo6rxsInsQt3dqgvUeuY4YswY0RFWNiVmvr/sco2g4pLOyoXVtsNG03L91LaihFhtNpUPzgPg5OTVno8rhqptWsEIN5u/mwQ7EvZjH0Wo1ZG/lU9Ht9sNhJxLpxrBnw6hPr1A3fA4PPA5WmBzwjhGLBpDOxhAIeiRqQnnP1D+rTpbPBA4UuUbEv8Fux2rRklgro0HvWVLYeRLVDED+RXSlXrSbND/yw+2Kol4fYmvjCJubx1iYXcLe1q48LxYMNW6MNuDowemxS55rswF02z58eHuFWHQal1dleLxO5ApRpPIBzM4n8W/+zf+KSDSJwciHTs+FfH4atVoJ4XAQ52ek7HowO5OFyz3E+fkxWs02uu2uRHylUnSCziMQUkMfohg7Oyc4OCphqriGly+eYyoTxnQuLYZCR8dlhKOMsXiD5cVZzOTDSMXciESC6A3sePpyA6HoNHb3TtFu1PGdB2tSCL5+t4mZ+UVcVavY2tlALOzBf/KD+0jH/JIRTjOz3b0z/OzX3+LTP/nH2N7alTXNJpqD77ebG0hMF7F3eIpUMiuNRLdD5/0unj95hkwmKdrLWIxa1BgqlSryuSI2NjbgdI2RzUclszKRjOMv2aTWh3DZ/Qj6gogGAwj4HJhbzMDpnGB7exv1egeFqSK+fvwMn/7gE2TyIZTK5yhfteD3FvDqlTapvoBHpVWUMjkdONzdwcL8Arw+HyqVGqoVan19wrjg749EtVnl66vlOn7180f4/vd/KIM4Us3n5tKYnonA520j4u9h2K1IFJLHGYDT4UWz3Yfd4WZUMs7LVewdXcDmDqLTIzuti1AohKmpDOIxxqqR4XYle1a1acfp+QQnJy3RpHJfSOciSOfj6Az7eL7+DgsLy9ii8UzAgztsNqcikmHbavfx/PV7aVIpNT44usD3vvcn8HuC+PD2A4bdoer8W22kkz4Upt3I5KmFZc75GGfnbXzz9T4Wlh7g1bt3CIZDmCnO4Kp8iXargUI2icPDPTjcvAZFxCMBeJhtCbusw3YH6PdH2NraxsMHdzE/nRJN6tDmEuOkH/3kb7FaXEK/3UaSmsxMEtFoFLFYCp9/8RjZ7DwqtQb6oxYWlvOCpH775GvEYnEc7V/g8qyK6cIUvF4H5ouz8HspiXCg3mrh5PwcnW4bIbcDS3NZ5BJO+FyMCxqg36YLtwNuTwA2pxeVRgtbu/uo1gkAeNFsDpFMpnD37jJiCWrRKzI83dg4x95uGfUWM5BH+MGffR/7J7uyRhjBwtijP/3THyCdCSCZIIuH3gRVVC6r2N++QiwcRyoZFep4azDE/umVmCLtbJ0jl0mhkPYiFZ8gl/JjTP8NlxenF3Vs75VwVRnD6UhIlNTDh7NIZ3wI++3wue2CuP/q17/B3NwaTk7q6PUcKC7MIxR2o1DI4TdfPocNftHhXl1c4e5HRUzNuBCJKeCzvXmI9VfbWFn+BF9+9RjzizNYXp4X5t7Whz0sLt7Foy+fY3o6j+liCNHkEOEEkyi6aNQG2Nls4eqcAz7KWJxIJH1yjESfd7eOcXJUht8XwouXX2NxeQ5Ly0uIx5Mol2t49OgJlhbv4OWLt0jEo/jkkyXMFKMYTRpo1i4x6HXgddkRkEg7ml+ZyDAxOxwK3deR+8PnpEqT+vqDSmL+HjT1t1FWrQn/f9WkcmP66dfP0Wm1ruMt+BDVMbvkBahrqlDwFFllMaxNgRaXbGA1R1En3KTBEeFicSbOsyxehE6lla7qV9VKX8xlXOokS0Mf0vBY/bFI87AQER2f6iZZYIvukqiDaZbqzbZoTImWKCpiDHeslpiUQ+NuxsJFC2mb/DzRXha5RDKIntKllcdJ0yT+oebMoj0LYtIf4OryUopcomvcwC2tqVAuTXarIL+GpmjRPvmZ+XOtZkuMhug0yiJUiktO0MSIhfRQFjKk/rFJV72uh40SX8ec1B5F24qw8rySusgGkkWiIL8OZqmxEFIzGMkxFcOam6gdNqL8PERqxdGVpTMphIzLoLkTrzFp0HyvAR3uelIY02FECmc2pHLO2PxRv0UdsB29dg/NWl1Q1ZHNjq44SvZlOsxCnoUkzRw4jGA0SzDIBlWbVKLITiKq8gBmrAKELjyW9WOaKjN4oG2+1+uXQYOiLYqe8f2tRk+aT1MhW4MEafCIOhojL0H7BMHUYp1sAWl4JedWghPlXHa7baFbaaOrhTQLa402YtK5shxvmy5JYWzFmLCh5EGyCh8pIiy0P0sLa1GsjX25RaGVSJ5bpl9iOGMyblVbarJPDfKpDAc1DbAovla7buWzWhpIzQJVJNWavN36sWsaJqcCN5ucrkmlFBvKpZX/ekugbyFqpJCqKZJSdK1jGQ9NAzHUZlDck3nv3KI/s/HQc31DvSb6LfeVNKqWBvVGJ39NC5YGwHgeDweCZsaiEWmELMRT3skcMz+fGiTdNFiSAU3qunEkpqsum2txVx6OxTXXQuI5hLGQSXG6NZRfZjYHAwFZ60RQex0WI3bEomEZ0lhsAPn9RkfOe5+NMjWaipRbMgKDJrJEH9mMy+9AMqlFC0sEVfKXVZPa7nRlGMa9smOov2xi9b7Qhpx8ezaJbNDaso/0VKvuciMQ8CMaiYj5HIuNbqshLtzhoB/FmSksFGfkc1DDJ0gy43KM07eFelsDDLnuZh1ZjuZme75GTXle2HiKnukWQsp7Qc4FNeikHEuTajlLa4apPB9kEMK9QNeLfil19no8amNM1hD1Zh2NtjpA2sgC4no2WlSin9Rt8X7h5+aXy+WD10vTDLcgj316+PTtGA8m9MeBc2IXHWgsEsJUIYNoPCBxL2oORZlG79oN2zo2480sz8CVGR0OaCeqxyP7mTSnBkmXG06zUBnhYXcEMGFURc+F05Mqvnn8EsFAAsFAHKWrmvze+cVZJJNEtqoIhnxot/o42D/H6Wkd2fSSmPycnR8jGHJjcXkKc4s5hCN+/Nt/+3/A70ug3/eg3bJLtEYsztzCfXTbNIlzIRoNCg2u32+hVqvI/khnfV5nFvVLK1OIxah97WFn9wgnZ1fiJPzhw2sszzF6IyHHc3HVQSyWx7dPnolr8NJcEpkEaXV2dLs2fPH4JULhGRwdX2E07OFPP30ovhbdIXByQS1tH/VmE1cXp1iZy+H+2iICbqewjo5OrvDs9RbmFlZxdnYhg6ri9JTITNbfvkc8P4s3G6T7RZFKJCU/slpt4cO790gkkuJmzKFDLBbE8fExZqdXcHhwgEjMi5m5DEKRgAwbfvzjX8DlDCKZyMM2HKN2eSmfhbRnt9eGD+83USk3MDOzgEdffYs791ZRnEuh1ijj5LiM0SAsOakPH65ifoF6xxKOjk8Qiyew+WEH8/NLCLOJ7g7QbDTlWX9wsIvF5RlMTROt9aJWq2L9xTt0mmNkswU06zVEo37cfzCP84ttFKfDyMT44K5h1O1KrAxR7mabLtde0M7j4PQSu0dnWFi8h3cfNuELhkXLl0wGkM8GYbfX0WmfyTJtdj04Ph0LGuW2h+SZkEgHkWKTOhjg2fpbrK3cw+b7DaH7MoJmKuOHHWy4xvjy66dwB+No9mzY2TvD97/7Q6Tiaexs74k22EvXYDvrry7C4TFm5jNCKa43OqhWBzg96SKezGH/+ACxRFQQuqvLCzTqFcRjfuztbcEf9GPt3ioSsSB8YKYz8H5jH+Vqj7uI6ErJBimkQ1h/9QK9iR2J7Cy+/vYZZtLToFw9k4oIksa6kk7qP/rRrzA1vSzxYowFWrtfFKfnzz77W9Gs1itd1Mot2TsXF6cl1igRTUgtc3J+ib2jI4kfDHvZuE9hKuNFwN0VbSmRXr5HpdYEbSV9oQh6ozG++PIpwmEOas6EvfPd73yMxZVZ0cw/X3+L8tUAJOdxQBnPBJFMhbF7uIl4nPfYEK/Xt3BndRXf//5dTNCAx00KbBOnx2egOfDu9i4S8RCmZrJw+n0oNTpwemOiF82mU0hGHAh62kjFvMLwYa3W7tvw+u0B9o+amJ6+jxcvX2HtzhTm59JiroVBDwf7B2KclMlO4fDoEm6PHw+/8x0ZrORzYXz11SYqlSFGA8pK+phfzGFmNgCPXzO7D/aO8X5jB9OzS3ix/gIrK3O4d3cF7VYPT795hVyuiHevdzEzm8XUrA+RZBeRBPf8Lhr1Efa2uihdcMjrhdvrkmznqakIDvZ30Wr04fdx+FRCrXGKhx/fEVYCa/7LyxK+/Opb3L3zMZ4/yqh3zwAAIABJREFUpUFbAh99tCzMke2tt9jZ+oCrq1OsLEzj/p1FRMMBhANeNXql2y+Zov4InPk/fJP6+F/8699L99XyRmuHm/rNEp79nibVov9ZD+bbf/+xkdRKvYknbzauKYwssESLZcWOsODTilTjI5irZ4p8RTal29QiX5BQNkek7WojIZRYgY+o8dG8Sv6t9L+JNAR8rWjF2Mwwy1OMKpxCA6VOVUpvKeS1zOVUnA0dC856kxoNNbShq5jomYyrLgtGagdZNPE4hLbppnGTHqsixgZpFC0qMw3pwOkUYxSL6mtdP9Jjq9WqNGg8JmmSDAJDpFeaIEP5VfquKUQBpfvRfEWceTVHSpyUR2M5JtKCNUqH58+O4aCr5heWFepkjH63I0guewtmXvFz8hxIZqnQ9SCxKxYNUgseXW16PfX38VyKszFtLekiy8ktEdQe0U5Seh2wu1zSTPW6VmarQ2i+oskUpKaDEc+10f+yee7U2+ixYTZxNUSuST/u92kq05E1IJRRNnlCifTKOaR5AxFT0rddHq+YDPAzCMtfkGylVstAw63Oj/Jz4rJMrZdBUswakQJPmnItTy3KqNxrCp8asx9Fyfl5pSGS93NgMBpotBCbFGk4dP3xonMTs5BNQYAszak0kzxGos8inDY0X7qMqjuNooyacyr6UWOUxM2N/63+vmpEREdQNqiaY6prQtfhrUbR6PP0QyrKKa2MgbAspalFfb5pVPX12qjqcZhVotRcQ6lUauaNUEGReHV7lfNl0CFtRm7qbEXr1QxJDJE0LlPrcA66GFklaL7SVIVmboR6aqzEplHjjiy3V/2+uZYyALpN1775f4v1IJQbHtRoKE1qNBLWhoG5npIjqp+Nr9cYIVJ2NfuWmlheIzamlk5Ycn57KhPgfVGv12Uv4j3Lz6voLIdpiu6Kw7TJyaWMgRUSB3AsfNno0eVcGSXUGBo3btGaKm342lCJEgwZFpKWyuacD12ySbhf0lG4KwwRDoZIS+b+zOEAG9SWUPkUDeb9Sq2qXCfTpPLYfcGARHK0uh1pNCif4Br3+jyCpHLwR6pnt91EKOBDLpvC/My0FC9ErHrdtpwzbVKVEcBBn7AV+DwQEoQaxmlskEVtNWi5WePcFzycSLudsverFlw7N0Xv1btAkX9lPAjab4zB1MBK85oNo17Pm6xWNXCzMr/bgw7a3Zbc59T8UtvuYL4eNahDnjMaRCmqLiZfZN3aaCjlxoRaVIcPTrsXo+4YzWoDrXpDqF+FXAarq/OIJgLo91r6fOPnkwEuUfOBPKN0WRum0mSC5VmrSb2533SkI6xVaVRVJ29Dq8OiPQWbI4BWi4vNh9HIjTfrm3j8zTrm5u6K8+vJyQUqlQoKUxkkUhHsbG+i0Wwhl53CwsIaup0J2p0mmu0rhCMuzBQzyObi8jt/9Dd/i4AvjVE/iH7HKejjx9/J4xe/eAT7JIABHXYmYywuzyIU8uDbJ18JnZ4ummdnV3JvP3hwR9Z8uVyR9UYX2tPzE9hsfcxPx5BPJyUj9OCojAcf/wC//NvPkC8ksDCbQCKikSqjsQvfPHuHSGwOJ6cVQS8+vr8ikT7eQAS//Pwr9MfUQmZRuryEbdDF4mxB1mWlUka7N0SQsTFXZWEoLMwVpUklyvj67QdML6zh8ZMnmJrJY3lpXpgIL5+/Q6PSElYVEZSZmQxiUT8q1Sr8kre6jUjMh1whAa/fjWA4jEePnsLvZ56oH51GE4NOCwtzBWRypPx7sLW1K01qoTCHx4+fY36hiGTGL9pEmi3ZEMXGh23MzWdRnCsIpfrk7BzJVF4MsQZD5vBCmlSu+ngihoOjbSRTlBPQSKiO4+NTVEoNVMod/NkP/1woyldXJxiOGphfTOE//0f34RrXYB9yrfIZ4uJpBG1ISH1tNAe4rLRQqrXh8Uexsb2NwvQUMpk4IhEXUgkXRsMK+r1Leb7UWi7sH/Wwv19F1J+WvZWRPLFUCJ1BH89evse9ew+x8W5DjJPWFnIopH1wOrj3OvD5o29F/9mfuLG3f4oHdz+W2JHLywuULyvotAbotgYS+ePyDJHMRBEKh9BsdnB51cDK8kM8e7GO6Vlqckl91/ru3ZtXWFycwe7eJpweJxaW5xHyu+C19SXrdXv3FI0WWRcuHJsImuX5HLZ3NtHsjZDMFXFZquPi8BTpRAy5bEjyjjm0c7kD+OlPP8NUYUUaye5AkdR0OorHX3+JeCIBBzzSpHKgNjubQ9DnEpfYRrMtJmCNzkDM7AIuJ1bnC8gm3fA4WnBCARrWzNzjh4zCmthQa7bw9Pl7+AN5nJ5WxR+B/gqJdEqej8enJSTiM3I/n1+c4Ps/vAdfgHrsC/FpsY196Lbs+PWvPsc//Sf/WBgTg0EJF+d7wrB5cPdP8PWjR5gr5rC4NMOpOA4vSxhO3Hjz9hALM7OYn4ojHXcglw6h32mJlKXa7OH1+31s75TgsGdwcHAsRnGUAaQTUbQaTWxubKA4t4BwNIqj4yPZh6dnZ+Q58eL5K+TzS5iMvWg1OrDZRpI7TCTW4aSxpx2Vch3nF1eYW1zE67ev4PHYsLqyJCZQh/unWF28hyffvkYuF0cyAwQiDcTTDtgdPVRrfWx/IJLKvYo0Xb+YvtE5+P27txJVHQ4l8fLFE8wtJDG3kEUyFRHfjZPTc3z+2SN89NH3sf58E4l4Gg8e3kMi6cfmxjuUaLLUrsPrGiIR8yKXjSGTjMPumGBCSRuZHP4IHPl7v6/l+//0e4//JZvUDa11zHD2dr95zerT4snIff6eJtUqsH73CP/YTWqz3cHO4bExZ7kxW2FjqRqrkdDKpNhhPqaJi7j+wGJmI49RNUpiQS3aQm1WJa6FxYJIW7UAZEHCL524KzLFE0uHRRZ7igQ61GCERT8pqyJiVxdaNjdsdEgtZfEliK2ZtrN5UVSGLp59E7cwloaR6KgUlUYDqEXzTbFLJEAzSjktJv2YujCPFJ9SNFndn9QS6tjJcyTxDi02y9pg0LgpFo3KpqnGMHQxZeOjaBybQeZUiebUy8aU7r8uU7gTKaUOTqmlMnlngUWkRfR9IzVkop6WmjWaGtGcSGKC+oJE0qBjxGaAzbnho/M4mYXH2BuJSyH1UVycqfmdiPmHGDpxSGFo3lbUDYcATtGhOoS+yzxINvNOLx2U3dJ0NBsNDNqcIpGhNhYd24iZsGxSux1BE9TJWQcgEuXidsHOoQGLeKLrjNHg+nDR1EHSSGX6xoKf55J/2MSz+Ff9p7qc6uLSgtbIME2MiKLHQuE1mbRWBqOgiIZmaiGqQgumA6ecU3VbVS01daVqBHDzu3XQIbnAFrIj2jodlKguk7+DrpocNphGjc2VNIhGY220szKMMFsI3akFWTLu0NKkSsGtsR2CBpu1qJjzb3/x/dVMxoAzBsXUvcacE7Np6bal506ptPr/1w2s0dFZ94myNm8owtdac2MYJoZWXO9c92L0o02b9fN09eXvEa0qB17SrJOWbnWx2mxYaKw1WNFrqE65luZUtcXmyhsU1mpSxWBM4mGogfYgLKwHFnumSTU0eGn0Oh25fwjesmkUbbc49KrEwFon1vCL9zuHVRwccF/hv/P+pw6U51zXJodAKj/wUXvNOCxB1Onire6l6vStrt9EaXnyFYnlntIRhgfzR9Vpl6wI3ddEUzpWl95Wu2NMm1R/KkZvxkCJAyPu3bxHxIlb3AsVneV54iCOe2lLnKqpaRqIRl/vNWrEHRj0mK3aQsDrQT6XEcObZCwCv9slbr9iGsHBlRm+kJVAkx8bcwF5X1jEceNsbjVo1oqVJk5yeZlrbZecYe77arKnr9JbdayMD6F6m6bu2jHYGHVd0/rNWjGxaFyHYuA1odEUM2xbaDMrllpU40zM4sQfYPh7S+JDOLgjY0gMAG1uDHqUjExEj2qfuAWJEqSHa3jEWDG30EKnCknRPHXaDc09FsBakWs+P1TSwriEngwK640aPlrVdS3jGsNI0ucrmSQ3tGxeea6xgD/yf4uKPOiSHWhjRmUE1Xofv/jpZzi7aCGXX0QwmEC5VJVYBKJhbNrIiKEhD6U4Hz5sIpdPwOMfYm4hIw3ieDwQDeKP/+pzBL1ZdBpO9Dp2rKws4s69DF68fIvSeQv1GtflGIlEBCurRRyf7aBaLWE8pqFfCHYbBxs0umFOtk+YUo1mDcenB1iYy2FhOo1MIobdvSOsv9rCRw+/j0ePHmNhYRqLxTSiQTqi0xPAiacvPsDtTeH8oibD6/trSxIJUpgq4ODkDCeXDTTaI9FjBt00shoJ9Y6USjZLDl8Al+UyUvEwVhbnkUnEUb2iq+d7TM/fw/q7N0hlIpgt5oSF8Gp9A4XsLK4uS0IvjUY5PNaBp8Pmx87urhgc5aeSMthIJFL4/PPHCPjjom/jcz0eJvKYkKxVj8+Bzc1tnJ2XkUlNY2NjD6ury4gmvDIk4Lkc9f3Y3d1HcSGL4nxO1vfF5RU6XQ7xAqg3aXLmEVSa+1RhKo9un5pf1mg6hCe6tPFhBwFfXIpqMkcmkx4uLw9RqR3jv/ov/wwzKQ8SITrpk65ONI1OrD5cleuCVJdrXXGWbbQ055nNNNdFMEjmE+/1GhxoieSg1nbi8KSHnZ1LhH0piYwLx7yIpcJoDwZ4/uId5opL0qSmY2HcXc6jkAkI3ZfP9S+++hZ2mlWNHDg+vcDDux8hl87Ieq2UqS1toFLqolptIhILIRhRbT81tGy+otEkqrUy4gkvCoWkmBux+dvd2RWq9v7hHrwBH5ZWFhAOeeBFH26HE9s7J6jU6HIOQcdXl+dxZ2kGB0d7KDXaCESz6HbHODs4wUKxgFSK5pfcK13ijv2Ln3+JeGwW1VpHspQXVwrIZOP4xS9+glwuL8OrYX8ig0iXa4jFhVl5DpCqfXRewulVXaQXUa8Ha4szyKeITnbgsimLjfcmo6J6owlaBDa6PRyfkangR7vDmrcnewpR7naHmnf6coSkea3VL/HwO0uYmy+gVL7A27cbaFTHiIeL4i4tUi0nJ25t2GxdGaI7bD50mnUkoj7k8wk4vU6cVhjd48S7d8eYLUxjOhNBImRDJuEHR6UurxvNTg9nVw2cnHVQLtnkOFqtEuKxMII+P7rtnnxONrTHZ0diNJafTsnAfm/vCDa7F7nMItqtEZqNFhwOPgPbCIXoQD6UnFWS91qdDlK5FEq1Es5O95FOJREJhXB+eoG7ax/h26+fY3l5VvSigWgHqQxjtrqolNt4//oKpycc+PoQDkeFYtzttbRW7TMei/tEDat384gnPYjFgyKb2t8/wqOvnmB15QHevz1CIpHFgwdsUoN4//Y9zs8v0ayX4HMPkckEMF1IIpdJypCTsVWc/th9YdjzHNT9Yb++/u//J0VSrRpLm5rrXyq16O04RQtd/V1NqkXxuYFdbw7cQnn+WBE0dIA8u7jQiS/1oaR/mkgGK9yO0S7S0BBdMI6ctI9nwSk02DENPDRyRIt2VuFK4ZOikkvbREHYHNQQal4n6bMsVvlz1CnyISx5rENtCvWm0pxVNhB8LZuccJBudjahtLCgY7SEHrMWmILkmEKYhRwbWAvZ5KOf6J5qp2gtT6MhE+lCtFG+pzmilhmPUGMl95Wh3iGNPqTLJkPaewM0Ww1BLTT7k2Ysbo2ZcGnkivW3xNzQBZQOw62Wvl4KNMu9l5+ROa9D0ZqSfixInzGzEfTRy6keNZx+09yrVo+UXzapbOgUzVEHXCHEGYSDzeEN3U4pZdf0M8mcV0RHrim1bl0W3UQQbbAxDxE2yUOVGBieU0Z60EyIOj3qYlnTc02wuKeBDM0+en0MiI4PR0KzkqgJiUOQ2DuMiG5xORDZphENlFZO51I+DLnJOTwehHw+0eWIg66JTmH1KjRraSStSBWi9OpkLHmjPBbLEMnkxpJWbmmkpWi2Yiss113TtrHIlGGJj6i1aoqtyRRRV147yZU0janVAPwuzeL2fa/nXLN/LaRIqH+WlbmYF0Fo2ByScG1IFJFotfW+4BrjOmYDpuiU5QyqiJOVomo1hur6a2WOWsZMKhrU/cdQ6S06vByYRTVV6v/1exnSrtJ+9dzLe5gmlQ2m5ehrNakGBFV0nPeaNLFWk6puvgYXU2YDByfmd0rTaRpRNW7TRluMZNjMWvMJtn/GBVjumetmeiyU21AweI148vNwT+BAilRBNphEzUWzTHaBIKmmkTZRHpZxloV0io7UODizKWdTSeRVzsWYFHXV0at5Ghs/UvkdEgPAnFQahfGjCIuEQ7OB7kGC4A8GaDbbaBCVYTUlTBWWB5qNamlyyZ7gwMhCgukwTDSVPyOIMSMNRPeredfMMBX6tDgSU1YBua+5R9JwiccSCgWN8ZwOWWhSwWZ1qpDFTCGHGP/dSRsh9o065JJYFGHMWM7Ut/YVA6FbzzmyUSzdqjV4EJqv+BKwUeU5UumGlVurrHQa01gPX+ui698Sl8Tnh3xGXkejQTV7oJ43Nqg0m6IEgQXmSG40Nq4cCBI9lUsv0TNm6NcnIsxBJXWOHkyGLowGTvTaI1RLDYz6IxkwRsMhTOWzyGdTCIeIuHbEFdSyKZP9iWv32tCNmmXSl0e4vDrHpx8H5DmprtKq61YHe8OMsEi/vM9lQKW03wndehmDM2ZWbgQbb7exQ/fSJpkKRL5ssh54TtgQC0ItmeA06+pidi6DcMSGqWnq0Tyo12twOgL42Y++wbDjRb/jgs8dwr37q5ieDYmj6dbGKUqXdLhkpM8ADz5egdc/wsnpoVBl7XZ+Fi+ajY4xweNQkmu0Jbm088Ucirk0IqEgDvbZpG4glkwJ3ZUF/fIc15hHriV9DV6+3kRn4MLlVR1uhwsf3VlF0O+SohdOJ3YOrvBu41j0k5lYRvTTNAzieumNB+iMBgjFQsjRpTSVQCzgR71cxfrL9/CHctg/OUYyG8TKWhF+fxBvXu2g0xyidFlGgQZUs9SV9nF+cY52cySNTWE6JQie02VHOBzDT3/6K7jdIWDigt/rxdxMAclEEDZnh4eIja1tHB6cSSN7eV7F2p01ZAtR1BtVHB9eoVYhCkZN3hzmFwrw+V24uGSTsQ2bK4pWe4JwOC3DZ+5VkVgYw1Eb40lH4pJkGN+gcdIISwv3cXx4KgO5YMCNZquM3b03+Kf/xZ9gtRhDLumHxzkSJIhDMkalHB1f4P2HA1yVWnB5Imh1x4hEo5gpFpDNRgUhw7gBjJvwusiOmaDSmGDvqIXNzTM4J34ZfsRTQcTTEXSHQ7xYf49wOImrsyvk03FBUvNpnwyjev0xvn72Er2JG83uSPS+P/jOJ0jFoxLBQzfyg4NLHB3W0GwNEY7GFOOgfImM5V5P9nOgh2TSi2w2InTci7MroQtzDz+/ukI0Fcfa3RUkY0F4J30Znm/unODsgrnRfdRqNdy/t4K5qRQOj/ZxVWsBrrA07VF/GIvFPDIZF3y+gTiAN5sDfP7ZEzidcbTbI9Gzr9ydlbihv/7rv5BzQLaFzx1AkYi+q4/FxVlB8fmZdg/P8Or9njRfqXAId5eLmMoE4Hf3lO7bHUjuNYeRdG8eEMBxe3BVbuPgqCE0Zzpic38jRbs/JDOILB4OH21IpUOYX8xiejqLdruJk+MLHB1W0KzaEKAMoFzXPc5FNJvPCjq/tzFbyKJYSCGVDKI/7mP/7ATVVhc7O1eYzk2hmE8iz/OcDIoLOweG/fEQrd4YpfIQh4dt2W9IgeUD2UGzy6FNjNHoit7sVjG/lMH0fBqtThPr6x8wNbWMUZ80dfo5DOH22FCvV0Tix9rA5SBTjlrpMVwBD5KppFC4Az63DHyPj/ZRnJ7Fy2dv8Mkn9zA7F4Ev2EEy7YbN0RLmwrvX5zg7JjPTi2Aognwuh83tDWVJwoNhf4RsLoGltbTE0xDfYv29t3eIn//810LrPj2qI5edxcOHD8RrYGtzE/t7Rzg7PUQi6hZ6cz4fRzad1PiysUaZ2bwhOPJrf9gOFcDjf2maVJ1pyrNdZrtWM2qBERYI8P+mSbUKV6tJ+GM1qWyELi7Or1Eiq0EVt1jRjrKI1egItfInlU8n/iyAePwy1ac5Dh9+RkumUQdE/4xGziAyltmS/Jw0RIqmGjzE5GqaAloe7nzI6XtxM+YDn1pQas6a9bpsxkQqiEqKC6nbJQYgVrYpKaRs7KTxkggXdQ3ml0WzU+fXm+LYikYQTSddbgXFUe2s1+VRp2MWi7xZiUCKIRDBQFK7GBmjKCy/rPgdNpj8mAyIJg2r2+7I+/KG09cah1cxZ2kL7bnX1impNAKijXKpoZPfL+iQhYhok9qRz8eCn8W3hLsYPZ8UhWwSeT2N3lgjK/ScSmHHBkUKIA6x2airvlOKSzaSfCQQOWYHbFBFcSam/q3dlimgZLkafaUQcUm77VELwo1LQ+wFxfUQlYWsFzFXoqOyZKDSEp+DAhbX/DVOOL2cxDOexy/aPhlcGKRQmhJCn7eaK6uJtJA4Cw21VpgORfT6W/egvKflNCqoJYcdRMP0+5axjuKLxpzFICKC+Fyjp1bTd0NN1fgJ0ySa+0caHOOQa/jHijeJPpMjHeru2KTqAINomzLkle4uERxck8aETNpS00DLOjbo6u8Ox8Qs6RZzQM+BHqv1WqVISht3fY7035RurFpYPXc6pbOcgLVB4fnVvUEbJDIwFBVnQ6k0XivWiboTUgH1OrDJsLI1davVJvi2W7O1Bav5lyLFxljoVgMg96xdmRo8N9wvQn4G3tO9s6fv62STSmfTplB3iajyuAX5crqkKCIyKRnCDte1C7hlUsaChK/lXsgmTzW0Kh/gAE+QeIkuIbWdjTjnNn1pm6KxCNLplFDIpBg3DAm+ngY0UnQ2O0IxpCmS6uidhh2hFGo2XYK6yjkmxXcgcVRsVLkPiEu0zoykAWZWKI1tLA0990eiXdSiChPFzoI7LIgzuyk69nKTI+qbjEUxPZUXShMzKqkNdHAtUIJAHSy5iHLObhBzNpS370G9JjcaWxkkmmvIE+ly2eDz6lBG9N6UQEjWtrouC/XWaP3FpVrOye+yCDSaSAYslKeYXGXZ64j0TsZinFSt12T/oU5JEemO2C7QXKPbaUghx/tCtewcITnE3EOiNuwheJ0h2CZO1Ms1yVJkVAldQqcLabgdA0xGHfES4JHwWgnrRp4PLvERlubc7pRn1MHhIf7JD6PXTapGuqkHhO4NRJ50KEPUl88zatdICXT4gkoDbfbg90cl0L7VZlN0jNMT5vnRnZlxC20EAiwwnbIgiO5PT+UQirgQCo/h81Pio/drv2PDy28PcHnexajvQDwew8LSlCAUPIb93Yr8W7tF3XML88sFFGZCqNVLuLysodmYoNOlVMEnR9/tNaXpD4W9SCbjot9KRcLwOl2CLh0cnqLeaqJSq4kh13Q2gViQMhnhjWDv8AylOt1km/A4vFguFhEOOOEPDuHyuXFZ7WN7v4yTkypiwaSgZc1mFf1hFyP7GEPHCMtrC4gEXPCzqaSXQ6ePjfd7aLScKDdqSOZCWFyZQTSSwNFBSUxZ2s0eZmemMD+fg9s7wtHRIWrlrjSrSYOk+vzUnEfw2RePMR6y/lDGxux0ThBYIjrMbiQV8ujwHJh40Kj1MTs3i/wUG52GZGpWy2NU6nWs3plGrhBDOOxDvVHH+vobOFwR1Gp9oXj7vEFZk2yOG60y+oMGXC67NCmt5gCpRAHzs3ewu3MgNHy3247hiPvICR4+WML8VFQKa4eNxjl1OOwTMZM6PbnCxsYRLi/bcLhDkkWazeckXicS4cBoCIxbwLgLL9GiCVBvMzqmjb39KwxabKIjiCb8iCZCGEwmov1k9Em31UcuEUVxKoZMzAUm5zHOZ2P3EM0+UKMTebuNh2vLiIa9QpVnnN3JSRkHhzV06aLtpHa2K3u9GBU6bBIb4naNkEn7EQ5xeDRC5aKBra19DMd21NsdaVLFOCnqh2fUkSHX8VkV55d1icGhJOL+/VWk435cXZ2j3mEt4sTO3jHur9xDOhFEKmmD308WWheNxgCvX+2h23Wj17chEPJjZj6LeDKEp08e61B/7EQkGBF3bbrpclBAVgBlGfvHF3izeSjxN8lgCMukhMc98Do7MjigcZIM7+nHwee5yyW61Fqjj8OjJi4umORAhheNn9jY+WT/paFjPBHGynJRYlzcLpot2kTreXZaxd7uORxOH6p1Hc5Ry8qalV4uHH6uLc5jvpBGOOhGq1vHwfkJzktVXFx2RCc8m40jn/AjGfNKWNF40gPjuodwoNGy4exsKNKDWrUszxQyKsYTF1rNPjy+AJKZCHLTIUQSbpRrVXzz9SvMFT/C0X4FnQ49YLzwB/W+ddlpZDo0jD8XSDCqtXpYXlkVTbzf5xJkvFw+RTaZwPt3m1hbXUChEIYvMEA0xr2zKY72u9sllC6Y78260S907L2DHWlSaRxmhxuZbAwzcxFE4y4Z/JBFWbqq4De/+QaBIGO3mA9bwOraCrLZOM7OT3F0eIKT40NEw25BURPxMBLxCETVM6HvA5vUIFyFf4Am9V/8a5Rfb1zXar+vQbVq39vgyW8ZJ1nF3+974e3icPrBd/Df/M//yx+88/7dX0DE7uz0SApx/tHoFhaOSmm1GiGJADA6I6sYU/cjPow5pVYKkDzUFShVap3oztTcRKzOb8V+/F6Emb/jWgsnLjHq9DpS7RgPjA2L6FHrdWlQxYWVulSXWzWTo7HcLDx2WoezCeH/cwqpCIjSFbXJoSujjiGIoEp5bsyd+DeLHhZN/Dw0EaGw3aKZkpqiurWRICPiVMk8PTvpSlqESXF1q5ZiIUn9DCe9RFuJqli6VtXKjYQypNPRpqCuYh5iKIT8PZazLY9P3DfF3Kdrmgi7oDoW/VqphKQ8QFBmabxNg84il8WtuBAbzZhQoYkuj1S3yckeY2j11nvjAAAgAElEQVRk9sYGhEWWuA3bpTEdsKiWRtQ0ZgatJWI6GQ6ElsrCQYyIDM1XAsTFxGQkU9cOm1SizKSTE+U2BZ2T5k1OlwxLrHgXiUdSuM1EyZj8klsUh2t02NBcbzeRvNSCxBrHUK4RUjYtKq9E7FCXJ42rIuFWAyjNq9FfiyPoLSTxdiNq3ddSjFq5pWaCpa6e6tqpm4bRWVvaO5bExmVXTJOE8vt3m1T+DoZJy3sYk6DrwZeJQLq958jx3VqHeo6sP7fF9dZPWc3qb///NS3ZaryNOZXVkFgUcjU3UvdidVlV7uY1HVccbXkxOBjRPGZB/NgUCq1VzdJEWyxuuxohRLRJWBJEHqVZ5j2qWnnr3uXfRMvl/yWmyIUgM4jZrBjmhlCuKRnosvhgPEtbDIjY3LGZ43UWZ1/o/cNjUbkDTXCcwmbwuDzSyPL+UW0pkSs2rBPVajv4wCVNjvsW90buhzRs8CIejwslj//NbVTo0QPS9hjxwBiZrqC8bIBFQ2oaHWGaiJstDeFM5JOgpSbjmZpWQ7XWRpC5j0SWoFQy3v8cTg1ottESBgT30AD3IiMh4HqiGzHZLdlcBplMSmJnfKTmi9P2SDTTHGZJnA8HDxwH3Fp3Muyy9kCDOl+j7re+b1G72aR6PCoF4UCPDarQjl1OZYOIPt/kGJs9hoWYtaa4rqwvNeajtpwDLzZ3HBVpzE67x+tMx1vuhyymOLyzwelmI8qBV080flwX3EM9ZHB42JR60G1P0Cj3MOwAXrdPGq2A1410MoJ8lg2YF7Yx2S8qbeCglg08n1/dvqIklMJoRq1N2C+bm5v4r//ZvDIlpEEl9dewQRiBI/p6Ul9ZXFI/r5+ZQ4uJ3SW0ReZLYkxqbYRXWTSMNEypV5q4vCjLOuVexgEIb6NIJIp4NILhuC2RCsNRXSjOkUgMo54TzbJL0FIacHn9DkTiTkTjOoxu1R2oViZo1Pm8HyEUdSGd92A06YKpTt0Om08+E5TJwwge5olG4iF53nmcLrjJ7JBUuYk2JOdncj340eiWyT/UVNIXoTsYSyxGo9WFfeJExBeE09ZBMgl0hi04vDGMbFGcX9BllnnbXlSrV6i3qhg7xvBFfZKhaBu24cYQ/xdx7xVr256ld42Vw44nhxvqVlUHt013VzsQjOS2jYSwCAbJL5YMjRAvICEsJL84gTFGgNvmGQkeAfHEKxZuW3JsY4rq7grdt2LfeHLaea291l7o931jzDn3PvfeqlaHu6uOzrl7r73WnP/5D+Mb3ze+scM5fTGIJ49exYuXESfLZWxfG8d8m37pFCXP4vyMOe7zCgfj6YwkyiAwl37+8mVE/zy2tkexu4cD9n588NETBeSED9Rz7+7QMsW1ccPpIA4PjuPli5NYnfdVg0pN4fYuypyV5tRqZfZw79owRpN1zLfwOuirL/N0vC32db2CGcXNFwO4frx89SgWyyO9B+1NxsOtGA13YtgnGTHRPnO6OJax1cXFiepXb16bxWzCmYHTLSyvSwkOD07j2TNYNfodM+7z2N3bi/1rKIiUno7ZmLaAi+gp2U2yhZ6aoWd98motFnE868VkPhQT+OjZYWzWgzh6dRzbs3Hc3B3F3tZGdYUX636cLC7ihJ8vUKOdxfWtSWzN+7G1i4N1L05O1/HqkIT4PI5OaallkziOu60tkhgXcePaPObTixj1L8AGcXywjsePaLm0FSd4a0zHsbO/rfYug+VhTEcYVY7i6PQiXh3geH4S77x9P/a2YGhXcvc9PR/E+x88jHfuv+NWKhOSeItUCk3EZr58ieKvH6PJKLZ2WdOUcy0Uj6IxobUgbP+9u7txdPRMc5l9/MXBaRyekYjvxbw3iNs3dmJrfB799UGMBFJpbbeOHu0FiauJA8bTWF9MY73ZlTnSYsHefC6jrPkWsSgxOonYWVy/Ru9kVHiHIj84N5eY/eEiPhjF4fEyHjx5IiNRErGD4Th2r12L23v7McYwLswYH5+fxMvjkzg7HcR4OImdySB2JhcxHdAnexExuogYXsRGidN5LJbbch7mbFWSFGPEDbLdYawvBnH73vXYudaLzXARH338MP7+L/2/8VO/71+Mb7/7IEbDabzx5q3Y3R/G+eokpmrrRkxOMm8Qx6ew34/jzp23ZVq2uzNV3ev2Tk/max++/6Hqsvd2x+rbDMF+0TtQnPH86WmcHnMoTTTnxpNpXESW+2xwpIboWcXefj929ih/O3P7hd4gXjw/jvPzYRwd0EsdgLsX165vKaHJvDl89UotxyhRmU+RhKO0lEbJLWmm2zF563df7otx0iWQWkxpx0vkM0HqVYB69cU6bCSV28RbP/P5gFQcDB9+/L6CckAqm7EPSrMn9SXjCRWslYS3KBUzihykZPfNBTnoPEdulgEV9Q+SnK1LEmYpZv23xkFjkeYRyIT1PXWH9O+qjsoGOzAagDHqTF1jOYrpaNowhgRgjD/sAEGLe1sSuCZzpLpJXDnPGxdNQCoLzU7EKWPcbOSeBzuyR+uILVzuqmWGGUe58SZ4wqcYFoyP4TMJOglciaRV+0n9yMmx5Tjb1AeZ5cW8xGxDT7IssuwHr16pXk6MGmBN4HkoObHrWF3PRpCsWt71SnJtgfGsEa4grkCUJNlsgADoFAcIryTzAUBVWwy1+ekpUABIIMlFelE1izJLwejq+FRPHCAKCFDrDJIFzB/qAmkLRM/FdMtNLYIlLZKPw86aPSWoBIC4bnnsfqm0oEnjLYPTBHnqoWtAl61gL8lxXVOZrGICxUo+tHJ2z27uUyBV9c82/wLQl+SuGi4ZFLXmJsV6NBmqND7qgtD6WX1O1YS2yaIEqe1ykrxbbTeE4Xj2rEkILrgF1/npOlOmXsxm1eaWSVF9ZrWYyerQ9qM7DOpVkN28aNOyX5d+McGpW1G17spKQvHfzT5heaol2MXYeg2qDY9aAhlo2vjGSSTtJTxr/pfgteqE6RGKMymg0TWqTmIpKSDzKyfIiiW25HYq8GOgfmEnZ1xA19SzwV5mn9OUu3sOcpC7dts13ysxj+qVKhrXPVTVM7eHgsGHNAAChoL5BtvEvkLShs8FtJLAItlES4+7t+8IHKoUgNKBQ7LAtLk61fupXQ/3L5dygiHY03Tqvtg07We07yZIlDmaxgSVB8ZqgCZk6zMDfGrdM8FC/Tzu4UPW8zn7CCzgQIHg/u5e3L1zS6ZTgEeBRJJ6zEtqOWkrRRIOF3AB+jahYwO5TNQlSK3n3yYqyw+AfQ8JLGoR5L7uXbs1mVg9QSDGvMJJPBNU9aybxEzVRGeyCsBHPbQScuHyAepQj04wPDlVS5bRBGnZUgEqjBTM0urcweugP4rRZDtWq0GcnsJ9bMV8uhexGsSr56/i4OXLuLG3E1/+wptx7/Z+bM8o2cDYhpIUF9Iy1Rh/HMqVaL2AmR5pD+X8og7xu9/9bvyF//hfb/waqhe5Ni8lejAQW0d/TOC6iZODF2Lg+6OxarliOInt/RuxVg0zPbxXMd/ej35/HMcvT1RXSxLifHGhGloAButJ/YNn+ABw7pzG+eI4zpcr1TSuz7dVx2UDuIXaLmwGL6VS6l3sxvliEhxpihCG53F2/hTRaUzGSMH3NF59amXHtCc6ijWBraTjJ3Hr5q24ODtXz2318O7BCh7F1i4mTSdqiQYhAXDBrZpSizO6RQ3GMaEOeA0ofxn711fx4uBJrHuTGE5vxmo9keMyQJx+rtSLLtdnsRrQrulQfSH35uOY83CWlKQMYzy5Lsb6ZHEU680yxuNZjIZbsaCP5hlOq6MYjVFDnOvftNORz8T6LJarE+1Ri+U6xqO55I24v6o+GxO2i7M4W7wS68m5MuTaB/M4O7Okv9d34opa08FgR/vGeMp5eBir1YmSHIzfakF7u0ksz+ijTH07hksAgeOYb2EeudRz7/VwEB/EejWKWzfvSLEFW7azh6MuCYXTGAww6FvEcECJFGqDdRwCrNRfnhrWWRyfYB5H54CV2ihh7rQ6P4nr+1uxXp3F2RGgbRa9IecyJpSjWBwj0x/H6eIozi8WOjvXPcobZnrOKC4Gm7MYbFx7SDnEbGc/gEXIWpUM2JDQXsZyfRgxIEvNWM5jOtuLFwfHQZlYSX5JOuLiSwuQ3oZSomWM+uPYmd2MxQJzMRLf69iQjIZVhP07O4zZaKw1Tce/s8VKnQVWK6T5Z0pk9kczSeiHo1msz85j2AOQn1AJLuCEIVm/P4vnz2HLRjGZTQRQl+wnZFiUXCapRq0Jz5i2TBfq1+okZy964y199vr0LGZc//o4NqujmE36Igek9kEBRGw36Mcxjut87mAvVmviKhI4TnDwh2OF9YXihZKSk5NXMUephqcMyh0ScJOhFEMwnDs3bsZyRX29mVik2yRRJxeroNiqP9zEZtSL48V5DPrz2KzY+1Yx7i9p5BqxPov+7iSWiyMnZ9Vvd19JKc5bEibU7kafTg3zOIQu769jMF1rj/jww8fxj/7hNwVSv/udBzKV+rEfvy8GtNdfxtZsorp9FEbEBAdHm/j6tx7GaLQfH37wfkwnvXjrrRtx6/Ys7t65lt4c53G+PIyLi+OYTjmHDlUCeLHiSeBiPYuzU4/tYGKF6HJJLDuI/ev7cfIKx+ozs8+cmcvzmE124nyFqg4TTxJOJKrYrgDPyDyoaV3Lc4WzSfEZpSIbwPoyYjKP6du/F8ZJ/0M8//q7TRzbZUsvxWsd5aBiPWpSPw2gZljcuGEapEbQJ/XzYFIBqQ8+el/1I6oDEmPnfosEj0iMCNgUcDQBgLOkVdNoMV+5J/q/iF3MjmSwQp9LmLvM+ANOLftzjRKbbckExcIKtPD6tRatfg+hRLqrHp2wcVzE/rVrOjjkjDsYKwjlHiRBXa0k9avWLDAZAjbpuChGYYkcwG67NtXh32Z8BC4DoLujf/M+BJTFrikQl6RrpQ0BRnFAn6shPfI2CkRw48UARRWFCrwT/A3QwE80HWguLillMrgwt1w7daEFoARkl+cK3LlXzEUAcWK6YUuocz071XvQO9F9PDFrgUUwO2wwvBLjIYY63VYFIgT+7EHEj9Vqg/Hg/QF76jtIsJz9RCULJrBexAjZMgc696TaJwIhjEdoOG0WVX9G1AuYCeNsIogsYCqGUTV6ZKRIloztKA2DpF6nrmUUq1l1nXLEdW3nVaBYoEsKgOwdWoFtJSDEk+WcrroxBdKqo25dgbsgtSswtNKgBXECjskgtUxpu1X4mi5LFKtGVeZL2cZIdeHZW5Xn5xYcXBgsI+b5/swCqa5LZT267YoHpPO5aYT0aSC1mOIasy6wli6yI+8tgFH9WO2fWu6+bW1s1QUKONXvV4pIkiPiVgep3mfsjF3Buep02YOy1RXJLpse4di9iBcvj+Lo2Mwns8BEvq/VZQT1bN3bVy2qUIukMVJ/hIwbtgQZrhMzUiWQqMpgAYA6mno+ui1XPxZLt9qgvAFJLgzIq1f0gFsIkMgAiUTTeKpnwr4mCbfc0a164EP5b4KK27dux+2bt3XdrKXDg8N4/uKl1rPKHFYOhGEBCShYg8XGWxGRslStVUhOy6sF1JHSZ3ua0cSSeWTsSlBtcDEfy/CnjyIERnS51HVR83/r5vW4fu2aAjnkymrzskJGvHJXMu0RCRoBqR25dTfhAagttYclum4DVXNMez/3hqNu31JUqUXEpo5jNp14byGxtrRUm0OlmNOu6oWTxz2ROYFcLy4AvVnLgOMAgLo4pWdMIHYh661xAKAO2UddP88eTTAKYDErSfsvTDFIwE1jRou1wSD2tqeqd7u+P42tCekakqDlKm4Fgep1YxOzLdx4j5Xwo0b6vQ8+in/6y0gEz+Iv/Wd/pq1FzWSOGWYzx06qeI1jKlKsq9eVk8pSwGh/55t2PefstRmTe2RRzQ4gUW2slDNsoFyvW4khvwd09DZTUq1ZEUsCFkDJ38yDsSSNUlVJ3LCKi0CmyO/y3mO1SPKaTJdumxVoTqq0RQ7ztb9WwtTrUNtjtoPS2lY9AUEiZR7u581nAh7Wm4UTIz0ctjEi66e5ohv0yhhLknCYGcCeneV5D/ac6MOeIonlXOVcpjaee8gu8CQK5fvoZFj9cf09jInrM1UORTstJYrS3EsibT8r1RprPJHKZ5I+Yyar0kg28xlEOKgeOu7palU2UkLM66f6gfNMUmGi15TTvRPZdqN37bMMyHrU+eFvQZKJ8ht+7nNVrQQDVow5w747tlGZ6mqc5mF9SI+g56aIPJNS3LsPG/YDeQUQ/114DN1qTbRF9IPShUxPDkdK5mn/V0MYzvVVrINabq9fFb70hnGurGt27s6zXs+LEdeZx98kdbnvQSwhR6TIc4Ee99u7cDkS78fzkgO7Eprub1xrKiiJGAAGaavH0PA8fJ54PtMi0O3STNiwurmGjQChyprSIA+5AM9U762YgjVhN3f2RanB1LIkE6pNizWvFsVeJG+VugGY2mBN7R55JgMn9/TZTGcRJXxmxRjpft7PMiwRFy7LsLIpk4oY+Pnq/LsAX1e+uq+6YmLmidtqsab0nLU3yYWlKS/j2pBbX8QoxigeIYEYZ8pr1v14//3n8Xf+zj+Pr3zlj8b3v/th7OxsxY//xL24e3ca/YFBML4EKBI361G8PIj49e/QUWMYT549iu3tcdy9uxu7u4P48S+/GcslJX9cN1JrSuiIOwH2xi+UZbCnoTRpYkGFUowVa4V9H6bcz9DxjUvN1G25D9tqkqCphFKe23uq9yv3ZecP76O1PNuJyecAUitW6/5dkeAlwuS//df+0OVI9Cqkzf82I+sF/tbPfj4gFbnvg48+VNN42Lq216OZDm3xHVbDnv/pQpimPGSizaC0AZMPWct+ARlynJU01fVUSONc8+MghqyfAzHYAqSfqzhdnkuCp/5/55aoidFFonJMphDb6p2Yz3F+68e4b5YRUxSCM0Aigenuzq6kRgoYexGzCW6b1GG5R6pcdE3lKAAjqK2AlUULOCUAgImZIzUpUKAN0H1g1cJCGRgkajR9Rwq3UOAppiXbDgiMqpYPo6C+2AscJw3i2LQdaBaY5vsOds8FWgkukO3VPZfxD7I9WFfGAbkfvzemZUy2YGChqQ0NAbwRkYPabr9JSfk8dWFuVBta8lQlJWDIWYQOntTCdnMhFga3T2QtYxazzlgkgQQXNv1RayLAqyTKmG35ULcklCllKTL1AmY1zTgskj0Rw8bbat8tsOqslg+F5hir1ZVBll11uwCMgE9vVRLhlO7KZiq/J/mqrq9sedu60susY9ZmZnD5aSCVcfJh1aLHktw6QDEjzHwSMOWwSzBzFaQO0ggJuW8XYHqj7QD23IV8VvtA7Yp4naTICdABot33qPcvIyWMZtzjsRhdP5S6q5bZaq/Dx6hBuP92GCbcrTpo6p6dClBSTHEqGXcH+Ilyk7Ptx+liJXOLFy8OJUkskMqtqJ4HiWUDUqkxRYLlxA69S9XWioBCQZhr0Q1UCdRJJHlfco9UzzGkXYBVfk+OxD2kjct4+fIgnj5/LuDK/lWMrGsZDZgVlimAUOihNc7nUbt+987duHf3nv7Na3ENplZPBkqUOCwxneHavO9pXmbrIuFzJMyZfPL+mpJYfX+ttjIk4khYwSbPt7cU6KpvsST9vbigj+dmE1uzecqQ99V+BoCoNJz2a8YI1o0gqNZTJiAzgVltU7Q+sibfINUJBsaABEzXbZCxV5KPYA15JiAVRQ8u6cOB5LRzvjccqpG855fN4ly3nMF7zUclDa0SQQWyGfbi7PwsXqk36lEs10vJCYcj/hAEM88MOFSOcIFkk9pUPA9IFKAw2omNpJpnsThZxvZ0Fl/8wltyjN2eD2J3C18B2ns5wC5/JydK3B6LM0Rjjtv0dBrf/PV34xvf+Ebcun0rfuHP/PFLpQOKgZR8yMCJe8kzo6wxtF/Iq8Amce5U5vnqLSwj9GozpSdpIONDpg1KpPBRQrncthOQJbjQvqEFb+BRu4iCfe1dzZNX8MZuUAmUSmopkNajq+szWHGMYCm9/CKy97q9DWxUKcVK9mK3JwDvjgyeoND3qr/T4btRS+VaU7Ir16DPbu+HFXspqZH9mhXYSuBhPw4b8znppx25Nrp0Zdeeo/7cXpdlFuf3rvOJMbfCQ2CnFCK5tznh72ddNRkp6jYrl/Nc66qKNHLv93XzklKq+LlW4rCSQqgEMC0aaOysd3NQ4jFu/uTvcp/NWOXnKvRrI17tPYofyndAcV47B90Du+7En6kK72ypZUBn00h6ryuuSLJD15NXatog53R7Aelimodcc4xR0lEnlB+xx8dt3nJkmnNSs7USxEpK2DyPZIr27KoKlymc49vM6edSrFAfnwnv8zY5rIx/JdFLmecYo9rmVTLV5oW5NNMcz+uYpIRPWwP6iiGIR7N0reMP4TmXwyUFU+0F3ZIex/UV/mQOP5MJXEP1Rs/Zptg+90epJlvTTc8+X1Pt7bT32QwoExtISSTjv8EkLoLWWEfxd//vr8XP/My/pNZMOzvT+MmfvB9vvEEMTx38oU30SCBdTOLV4SB+43tHcXS6iaeA1J1R3LmzF3t7w/jJn3wrTk+fq61RH2VCkBAGpLrUp3neSrR7/dVO5b0ivyPixRPI8UZ1Z6j56eSQkwM5E5V99x+dySRHM2mr2Hi+G5Mv/B4wqX/xb8azYlLr2jox5mvMaip0ej8qSM2Vor/e/txA6ml8/NFHl0CqN+ZOEN/M+WJK2iDEi8yBnZOgDiDqoFQ2WU66ZVRk11WzrdmqQq6LC/dG1IHplgyAUzWrX9AA2jUJBG6wAdRrHRwemSWRAclGMlnJSvNLbSFOTgQc3bOUutKJMtnTMQGYXS4JCBWgKqvo7CP3ILYye1vSagVWwZl75KFj96+TtNmAlAGYjS0rBLCaoQ0BYbc0yG0awIWZCrIYgZe+WA4CSTGVGdhxbYBtbMf5HsCN64fNRXbMBCyJMq8joLVhCDWyyKLN1JYcUUEzIFOHrkGqGM3qQZvnlp6hzEZacxNlIWUU49oD7t11zEgFQwHlnBpSQKX6QQK6qaVjfwWA2qVZ4FeMkPEwnyMJ89jgtPpOui4x55OQhIPTZmdtwLPJN20fVqM3gDS/1RgJNcYtGVQ1bGuzqeeBmotcsDizme7RmxtUxwiplYVn2JOMUmuM5N+xlPty7Wertmgz59XGSAd4Ov3a5dRmLgqkN8iKzCI3tcC68Suscgek8lKxCJ9Qr9oGkpfHrrlh/SMZGfYFZb0rYKlQon21Wd086Dr/lrwvGVLfe27+mRxwYJJB1CfWVFjBcXq2llPhs+cvA+dxJ2CcHdW8zTrtbkKA2kb2gNmE1gAcmj7FVPcqMzX/zTipdnW9dklBGpIpqeT+P6o1ZQ+i3p56T+rqGA32Mxg79h1kuYBL1A2WMLN2DLo1CoCV8Vhy3zu376htFZ/5/PlLmcggvaT3qVQlyTw5lct+U61qLP11P1//sRkRihMywTZAQtLKWKjEYGdHoB33R66Heba3PVPzeaz92eNI9DHnxDQogG/BFvOv5q0BOzJk6p6uqBISpFYSksQja4X3lPGcnnWdAedivQbjQcxnANKRQPOoHwKpW7TwwXFFtUpaTXl0en8RwDp3ixrLqm03RG3Xur+Jo9PDeHn4Ko4Xp7Hpc37kWqEFwwC2ehWrhd2OJ0PkxVPJ6mAEUW6dnZyrrQQ16eMeoHQ73nzjTlzf347RgDZfFRghlUzpurlcj10a8zH+zPqXr17FN771rXj05GncuH4z/ty/968kC0OrK68Rn5eZ/G1aYWU9PtC0y0hnAK1zOGX47WpMl33gTra50crVPpWmiCpDcY9bzl+XExj6CeAh75Y0n/cqgFdQMP+7iWdTptypP9e1JJjSbpG9kB0oO1ldRn1ex9X3mF902zrvswmwxfiYCWwAaUXcteknfC18Y1Cf91WgyxfmsgL9vpk/5DBinXXLGZwWSBVD43NCIa2S8PZwIK6xkZnvS7tmAjFfu2OqUgF45yzQXpv15YSfmMjOeVPvUWdKe4Z04jWBk/b3lBySY7wTlWXSZzVLJnETwGn+ZAaxykrqvS6dB1nO4eDepltOyPhvS9VzlDrnEP/kHGJwZTSZ/ZC9VpLJkv+J9xNen627LyV4iwXsXlONBQSIY4FOUlhzxffbYrjOuVsMKGOVe5/2+0yslqN6xbaewx2gz1rR8dBRFTVJY/sfGOSUjD/vVX4LtSY8H5zwKJReV9u2p3KMA0it875zr8miVjLDKyi/mnnvdX/pK9eP3zvRcs3yVHM0CXzN2c450Cmncj09cl8Y243qonuoH0dbcdGbx4MHx/H3/u7X4ktf+v3x3nsfxN7ePH7yJ9+IN96kVGAR68WBkthDFB0X0zg8GcV33zuJV4erePL0YWxtD+PuvX31rv2xH38jzs5eRA+p7oCSGxLCJCMy4VMhWwFK7yYN2WFc6jmmNZlnkkCqkgK1fnPvVBeCzpckhrWmre6pcenP92L8zk9fHuPfhf/65Q5I7b59F5y+BlQZh98SSNUs6knu++f+1udhnHQWHz94IEABsFDGUgvJxiTaaDsSRU3UhkmtzGBuKNmbsdJ9lzJPCkicVTcYdb0qNYmAMcmNlNFwMEcNqxrWn9NmARMAiuep9cDMYCzQ+vTZMx9g2HZXhi4PAoI0gg9sxgGJZK8xT0GrDoBTNk/SX28eyBIkET6nPsn1lciIyagtz89UPwrTwPsuF9hmO/AEWBLgGqRSZI3E1jbafCHbtESu5CWZOQbAsknDGsLybM0VtGrblByW/lFHdvhcLBXcAWQBp5I3I5dJhhWXNphcDjQZqGzW6k9XBlhcKIclAFGHSSaBGrlgbYjO0zmjpAx3glSCbK9kRxACIAB++qSOYgpQjZB9OLG/XWc3seKXCBoHyMVhnLGouZYAACAASURBVJOd1X4AQEnnWsw0RliOOzAwC5YbSMNstnJW5e50CBbL5sOhkxxvsnu5zzZZbQXIefBYUppZ+E/YQDz/zfb63L8MYn0ItpLfbsAAo1pgraS/tSHWR6VALOMsMw2S+lYGX9lJnDItO3ObGgRuSJE8f/ljyXNr5FTso0Ftk+tM2am3aWe5vfcooMjVzjxpz7Q2cCijKYOskhdntjjnbL2dA8t2O2/Y1SaQLBrHz6Ik0z4uMmiTriz5iAygzMD1Y3FOVvVQQT77gIISBQBIw0ncAJrca1lJImpCe+5pKvOWCTVi2ce2kh3V+1VD4iDHPVRP1NpJTrppOFRsCAYRC0xrCADHU60x1iq/Z/bQ8l6zoa5dFYhMeRblFbdu3IibN2/ouZMsQz5MSwa1kVGthMGBDM9wv5a5GIk1S5QpM5BcltpH6zs976hXXeL2i7piIJMXSY4v3GeZPZF9ZG9/V59P3SlmRQJsCbrr9YCsywRGBihOoltxkfflOXDZxVfjRQJAEnazYpoyYoAtsUZCRv89MakjEl+bGPd7NqWQ5BfJW54zyRyTlFD/YspUYFQBN5gfMcLaf9axvDiPw9ND9UbF9m2gBIVl2GS+rVLIPWGNwG2k+j/sCyjbmAznsThdxunxqcA7fTbvyUgKRQ2GRSQAYJetwlFALXmnZSpV3sH4TMZbenZf/ZVfjXe/830Bmp3dvfjPf+HnxeB4/3NwBOhhH3fwRADsPTw3okZ14T3GSQ89/5T/mS2zZFAaBQHUctL2g1OgqjIcfA08V8vpXrlFC24MUqulXKMGqWDce0gxZlriuabMuBRD0a5lg5FkyhKQ2p/Cru7FzFXrLMvtak450eutuEMH57l/JfLulIJcBqkVo4gFTtWF+qArMjVrqsSUFC4ZsObfzb0mwLUyzMyvQCogI89S9QPPFlLeV+rcSk6nwSK1H2eitUkUJADp7NUG+sVoJSt31bU997FSLQBSUTxp3HLwWSMCwcJi6S6g8UiVdSZpzeBa5VIAPQe2AZZWviRQrWdez7lhqHJ41WaplcYaGFmOWWdRAVYb8HkeNUnlPA987LTJ4/a/vf7q9brnAm8JUr1eOrLqTGIIOGcLxipPEFDN5IJZs5q/l5Mkvg+DPJ/1pWwqEFnnXSWbmnCqKU/h96TC6cQ9jkIqSWPAy2eYSb0cl7zueN6uiCZpWzrozmJpxjGvv4ldMqFqFZC//Gzae1crwFyfvk7qUocp+15GH/JiQMucUbz/wYv4+7/01bh+477KZW7e2osv057o3naMR+exXh5Lmj8Ilx0cHvfjm995Fq8OzuPFiyextTNS797bd3biyz/2ZqxWB2ZQe8imUVcQq1qi7ktMxjTrjrQWbd7QJkUyUXZpLqUXh9d/9RrN59eMQ25BOfedWEmV4XwvRu/8zCdElb+z3/pRQWo3Ya/59Df+5B/cXP3mp11aLTFa0HweIJWCfRpHu/Yia91SGqiNoUQXGaC3k9nBZZE5XsSZXcp9sCtlMCDKvnpiVr1JUDcltjWzuAKp+m+zrLgjwlTApp6c4aBHoEGmph/Pnr8wGzDCqto98FRzyfcwm+kNJBdGcmuWzv337GIMEEUq39e/uRYMRgiaahww7SAwwSkPw4KdLfcFxdJf7o8rN0jmWS+pAwWo0TZhZEMjj4cDNH4mCWvKYRSUwBgQLA+GMZ1RMzdV3a2YFwwY5GD8Sj1Y2TwxYwGoygAmWVnGiWtx3StmTQvJvsTMKrCzc12xVoAR15VSq5kZYS0yhzXK9fF9ggckWJI/kp3yXCgzH8ZsqpoxTJxcyE9tqlg/Atf1Mpa8L/VsMjEhEPIBrhojmFbVq44sM8dRVddTCY88fDNAdlLWB7uuugKgJlvq06edge3hXgdrMWHagDspse4xV4djZ2tX7U1JWrrr2odgBX6XD4Or3TE4sCoBoXtwtODMbh2g1BABSJS997NwFhx3PoNRwXsxqW53pERLglTmTdsHt5iQZDoEwpB7tQdN1VZrvmWw3t2o26CgPTS7INZxU7vZW4Fh+WF9NfW/GRD48Mva2WRni2Wo33u9btdxlRMRAxk/PH1+GA8fPxFIBJjybJ0IMaNJBXueqAq+CVtUyz2exNY2LZxYt4r2NJ+cHEgpVrWkUk1htdNxmxcbEaG8wHAJtjMNz3AdlhNw1hH2qt80CSvqSmkVsFTvY9a1a4oGsbe7LYdvQAwAF1dfjJOKPcCkRKCO2qwVPZlPs80MdfD0u6QWFiOnNmAxMKB364lM2mh386UvvqP7Ozh8pT0Q98fZbDumM9eqYorDfDJIdV9sB2TpUF5Bbxr9uXjdZ4BVMVU/2QZNbUDTDTLbYEuJSu6B3+1Taz9SEgEXYSRfk2E/tiYGqbgoIh2uer0DmUvRkH4Q860tqWMmHGLaX2GYaWu1lNT3dIkD8dK1VDgXy/k5paodGTq9+fobGNthrHAfPaJGqh+z0Uz9L3e35nH75r7cW6mD2vCe9MRTPaZDSWs6bJwnNUgGnF69w/j40dP4O7/09+I7338vBqNZ3L5zL37xL/ybyd7ApCZIVe2xmU2egwBjyg8NHFPqXExPSrKLYfR+jYyeq2H2Wy5YstCq3xYgZF8m4aH+4W5xIeWFkmQVeGdskGC59gbddSchVUqXhhVrgsFK2iW7bOIiAWkpdEp2XEAuP7N6xyYTVYDF71AbuaXKzffyJhzQt4mTAhKmEFMqzX7UCcIr8K9kS92r69Lr8wzK5F6uxHsaI0qZxOpwsq/2RLXzyzZ8XeDebJTMIf7XAOO87swZNtMrk7dWrBksCNznc7u0f3eAqoTeWf/ZqJHEBOZZkwlA7+cGQSYjWsFuQ7Fe2uG9N5cLewEY432b3pktzuSjyjlaltp9gS0lFzMuIrdNbkglkWugxsbX3zLTDXjKuEC10br2YjZLIp557OrsUC2tSgIuVZeTVgVUaz3WXlbJiFYeavDmcXdy3olWm575e5UgaRNizXMXQMrXZ7LE5I7ndmHwpra8uVbUMimh7+zNnwVSu59Z8YzP8DYZ7bxEe35fBaRtfNSJtHJvqmQGLCpsqtQsPNPhIM4v+pLsfvDhi/in//jrMZnuxPbWTty+fSPeuH9N/W7HQ2JNDLZYPbTLmsTB4Sa+9vUP4vCEs+8gdnYnce/e9bh9dy/e+eI91aL29HuLuMDYSbLueiaum08iWM9kzLV1QGqVR5SaoiLMqpkXYadyssQ7V7wzitBx/Fxn4CZ6s98rkPqL8ezrv/EavGwTNK8TK9o/Aan18H8Ybv68QSoM3NOnTx00Z9DmvT8zuLng6qYtZ8iTq+SrWYhegXfLgnnzZrF2jZb8vTJ6aFlV9oxGHkwmGUOgJUzqwn8TIAIG+9hJz+Ll4UGcHOPUOFbweHqONPhMQRZB9wiLfow5lkvL+tK0iJpOyX+1O1oaI3ZjMBQzWLUoAC4COhdGXyhQkVMwTooEhur/CQi0CRTyYORyAC/eVwf/kibbp2KLAWMyM8AEgrY5sKHUxsEkTseSk3G9xfYxnoDso4MjXZPdgKmldbMyrgGWmfvTF5b+Z2daVNzfSCDVhi2uaXC/QAWVHBp5YhtQZ5JezFxPrSZgUAqklnMv/f/kljoZxXwyE3tKPV3jo5lAEyCslurJLliiaIa0j6QOcySZFKSLqlxaLY2rLJ3WhgvvWolhAus6GLTBFmhNZie1aglSnE3z/M2s/2sgtYKV9rBxIJFvkcFdG5jlB3WCH6+ZPNCVjG+DGV1e878EjU1GOyV1FeKqRQ4A1O6+JdXCIKGSBGoXhJVCyU+aLLPrt9o2Ma5lE7hT1xuzPfVl92LXNNZBqueTgZIPyJb14JYK5LYHc71bpw9mtYtRbQ4SuuRIm6y3D+DL41mHnksNal3qX5nEVc1wj7Yem3j64iA+fvhYIHWj+jH6rGLaYPmgWmOppUjVLztgQYGwtT0TY1eOuwyP2vywrhRcVD1c6sfV0qZ11WVdkxDj88RoKvlWPUPdXoQ1TgKLWmyXL6y0VgGOLVDdyL2WoIi1DOOKtJ/9rgzs2JM0/wHnS9rG8Puwp3b0tqs3Toxm4tQ/NV13L9QkfRw//uM/Fl/+4jtaQ8fHh5Loq/+oGHWbWFXwbWDqpKGAZ5n/dHoRmyVw9lxJiZLcNhn2lmlvgpqOTPTSZ+XYsT2x99KSh/p2zJqmQ9e6C7Sq799KBi7sl48fP4mPHj7Uvj/b2o4b16/Hjd1d1a5ydq0253G6PInTxUmsMGTp8Zzca9T3WM7D6VEwncWCNhfHpzHqT2PYG8fxwVmcHJzGzhR57/146/6d2JphPEWd1bmdShWIJROkeUoPbTX5VKKUgB+1ECY9p8t1/Oq33o1f+gf/OL77gw/k2rm3fz3+z7/9C5ZCk3xMIMo81F7dSe5Ugswumh0GuGEubVbnilAnwKReLQbVG2CqJzLIBwyngaFBKs/ca1qlB/ncvD+g6EipcYG/lEReSg9eYtJKtmkDIZ8zBkJJnGVNKsYjPvOrNlbeP5kILLmvgHc6wDdBfJYJwKzz7P3ell/6910bWkeHY52OzlUgFaa/Dc7L66DiOH6nW0pU89qKsEy+C2zY6KlioGbcBAJTQXCF/dMZJomxQar6lZcyZlD1gXkW1bPOmKQ+34mvlC12gs76fAMIkwr6Sq2vwu9MPDReGYoVsp60YV/bMWvOxg7bZ5ljnReVMGgBZnOOKJnmFofeO3ouvRi29b71/gZ6VT52eRxeP39aVhUDpXp+KJEuJVRybhZJ4p2v7WVe66qSq6xhJ0C7zFvVprbfa1n9DkhVCVwaZabsmxivXccdkqDL1HbqtltQ2DVo9DjLwuRHYFIvgdBkZbvnb/38Us5Hn9CJxXJTqP2o1nsXDFlowPmLk7n3r9FkGEP8X0bTiNFWLFajePbgILa2r8WDBw8FKvd2J7E9J56BzHFCWbXtawza5jGe3Yqjk2W8OnyBLirGUxSMF2oDtVod2UhtKMGe5L71VfXtApziizYxkrmb10H3mZpQa4OjSvY0yoFKZmpP7ARRXkyNmqX5PZjUL/xeMKm/GM++8W4i8U5s15H7X51vmvP/zZ/4uUtMar0oQ6/OFtL+8/NiUqm7evjwYbKHlg1VUbeysVf6PDaLOHtl5hJvrFN4SHaPbPXZxR7qbtNsx3OmZWiY2KrvqKxkyk2p7YQdhE0lSINR5Qzd2sZx91xyWFwcZaVwwc9hFWEODUrU25Ca1rOFAkSCu9l0LmZUIUaasyC7nc6xPMdlDBbWWV4CWUDD2fGJAj5A6+L0TMzIJk2guF+cMvf2dhtDo1oEWOlj8642EOq/afdkAltYABhUbPYFjhMwqEWM3OuQD+Imeqrfo55MQDezczhDnhwdN6ZOSJUxSkEODTvSMEOZLWOMVDum+MSuv+1CTQlEmif1L2DoMqOKORKAXYZGtIgYxhYmLGw+GQzBDBMEKvnAwYIhS7aZURsNgWKbEqifLLb8yV5JSsa1KEBKsFK1k1knUHVdLetWAUhmATtnr2W/lXQpvOPgrArnC9y6/OayYVIdgBXHqP6lI6dtgqP8nKbWpBsc5L8rLuzO9e4G4DVW0royT0oDhpIgZV0YsnvV81w4ACU5wIbJejUwchCk2r3KuJbpSoJFSfcrUEmGQsuyw6p396v6mRIaekaAMAcYLaPhfUMsb+d9XM+VTZOzPqsbXFyVhTZMaoLU9poq0eCg5ux8E4+fvoiPHjyy3Lbv9kxiUdONWEpGgfJUJmTSgbuARbWR0jgDWbuOlklZPZ8KkrWnVQuurPEGcAoO6EVWwrMf1bp1HTYcN26QSH5pheHG6/THZD/CbdwOkwbBZlMtC4b19X5JYH8RC9a2mFiznPqeTNn8mdoT0kFcTukErZuN9qSf+qmfjLffekuKiPNzHHJJoMEAk42nn6gNaJrAG/YjTUIqmDMwcKDksoxiCNoq0VpbdVC3AdbrR153vlk50ksX5nFMaYszwjippzYT1LvjzMogj8YDSaufPH0W3/nB9+LZy1dKCND7886NG7G/uy0gpfYj67NY0xZmwPtTOwsTTnKRZEuqTNY2DBwPadNCj8ETt/3oYYY0ifloFtf29uPW9Wuxuz2NQQ8m/TD6gwuZL5HyM+M0kEyP3G5fQVBKRYcj9X8+3/Tj0fNX8ctf/bX4td/4Xjx9cah2GNP5dvwff/nfdbZebFsFPa0Ev1Fe5NoqkFpsj5+dHfZ7F67Lqgx/jXy71jqy2VTQlOGW5ehtsNaqZ5x8swmez8MyiDHQqCiwNuGqt2tVMZrKOGbKVbMCAa94M+qddnUdZlLqHgX4KJ+K2eN7Xh+JOTJusXlUiwFLIlpnRYcIbaZkgfqOfLFhpjoMLDiq2qj5k1tnba1HFBc+4wRS5blQtdMJlJJpr32zckN1Rqg+M5MPJTG0e6sTtb5fQFuaZOU4kYwjwVA1si1gcgxEcsATK014VHPnM9LqlJQ05r9Rl1XngnxhqaOznjV36krk8kyTBa0EVoFgKwlqHhj4SHaupKsBsoQH1IlnUtMIIvcj/qEazcvPp/aYeozd/7asvWpe02CsvBEuJVBS4dGRjXeTPwL4kuBfBi9O6vue6u8uSG3vt5J5TuyQBGUef9pXu29eBq9NUqfzi+wBODQXSK1k4VUV0ieNTxkDNRLdHJvudelalPBpQbdZe4PuVv3VkVUr10/SAeMkPBuW2iPPMexUoIVr9CROTjmDt1JRZNkytf193LDTQErlDrgoX4yjP9qTcSqED3v5cMxaXMdoSlJnHYMRzxEFJaqWrpKnrbk3UN3E8CLb0BUB0cEg7b7k86+7h3o8/FwqxmmxaqoEOvXl/fl+jN752U991r9TP/jlv/iL8RyQ2rD5GTZcAalOzOW+S6wASG0PBz9Eb2uf/vV5gVSA2/vvv58HQcpl9OAs8dRDqaLvXKuVPamm6SULAZyodQptHKhBysVv4FoUvEGMpS3uWWRQCDtoVqfqLdSwXoEd7AItXiz75Z329q/FaDKJl69cv4VcbXlBMEjfO183xib8t+vElnF0dCyWYjKZxngyMaCSzBh5MO0mpnpPQC/gSwsyAeHJ4ZF7tI7HsTw9i4PDAwU1vIbDa39/X+1uYAibzQs29Zzs/LFkyIAzXivDKNiPwVA972YzHDddR0Z8A5C2Y2AI3PIZgE5cijF18qZ1of6OSI/rkAG0qvYJAInJEwFw1rfWhlssKpulwprcbF2f5MUJ4waTSn9C9+gky0+wSHuZfsyR4M1nVA1o3itIpj4WkNojWUBNIAcLLIKDD4D3CCk0dawCqO7N6PpnS3t1+uYXwZ9BBhUKm+il/rG1lbgsKzTo9P9akJoTtjYYMf4ZSqdhg9/bH9ocErlSiw31dHJtoOWsRdm6cMublj+ryUp2l3q28Ll0sOalqR2C9g/aA9hUImMFy+3EqvrnfLQkZ0igAanIxRMEcigDOASakjG1dNu9Vp10qZri1jGzgITdLF0X1AWHDir8RgIqJTlOkNo9BPVZmnOW71V9j5NexdbalMz7Skmla5PPYCxVHA0zncFdtT6gT+rDR8/iw48fqD1Ln5YBSMphUdPFjz3GB0oLUoXP1U91o0SLWUzvyySBkOqzJhvDjKqxktFX1Un73thzlpKNpixOI1MMMeoFMzWoB2D7zhY2aAOoUr9+ot6sVkB0A9raJxlH93p1+y/2wFOALRL8Ym+S5VToJzUHUk0nB8vxmv349q0b8VO///erXAFgjJO65bmWHLu1WOu2ruWSSUTek33Yh5yLDCrh0gWjqn3LtVCg3rFmyk4vBQ9taUmbJDPzSCJsSq/UUV8AdUoP7CFu1577zPH+cBQnZ2fx3R/8ID5+9FjGUtS076hen2e6id5gFeNpP+bbo5hMCbqp4eUMwSWdYIi2NrMY9qdqtbA+d/Zey+v8XNeBw/H1vb3Y3d6K6WQYI60halkxqDNTp7HLsVG+QiA12xMAqgZDtdF6eXQaX/vmu/HPvvr1OAAET7ZiMNnS6vpf/pM/mTJPM1gGnB67zAi1e5onda4tXKoTdKqufB091eTaAMwYwmdh2rpl8tauumYALI+3u3XX9NATU2s+9zfvPyRfEgDQlkQS0nKlLTVEC1LLAEepQGrV6iW5pyjhJwY1WVTVL5d/hd1+mVuW43MWGYDQM9S/W07glkZfkp3mKJpFdO1lly31GMgzO02Y2k27gt0uU9SWUmSc1HHrbc5RvaPXv92KK/Ir4OH/7ibobLjjs4Vkr2tYnbBsry1rj1U+xD0TlNsBurw+JDeUu3JqqauuNUtSzBQZrBpPtGdXE3DDGHdBap1rSb42Rn3euRqHUyvvMgmc+4mN6boMJL/h5LsJ/WT1+U9MFiVN79Q6aw5zsy4R8flV8zafVSOv7Ry49LVMI6TWnCnHv+P6LoVPTch836vPnefxOkh1rNBN4F0GqXXPeQalQVQZgHVDg6v/9tnbBalO4hQzn5GKnfo7RontPO2OS/vuus/G/ToTaB01hsKw5jDPfUOKmU75lRIkeDC0yrTyAumy1VL/SPmziMl86mZMigGHMRhNY32BuignlHSyKECsAumrPQ9/UPIxMcYxmu6mCg9FyoUShP0+JSIrlUGRO6LdE2ebri1dyG2uVZJfx7bDdZ+2ra3OrRJm3emjapnyPyhZf26ouW81eE+tLLJ0INeAkvVb+zF+5w9+1qP+HfnZL/+lX2z6pGplJPbp7luVwPCi88f2/vof/4pvvcl85mL8jMv6vEDq8clJvPfe+3mQedP2oWR5oReIgxln+jqzOSerZaMeoHLWdI3U5cC9FjV1n8pUFJNDX8Hh2NLUNNmQ5CyNSgjqCNgkhxODsYnd/f3Yu7YfZ+pXeKwAR60Hsr6Oqwec8rscviySo+MTBXqARUApD4nPUP9F1UUNYjieKPBQjpyaWfU+XKqPIK66mC4BBp8/fyGDFm4RsLCzs6ua1+pd2mZe0h1x2G9a2xwdHWkTVY0cwHg4EVjmczjcYDZcW1sGRdPY2t5SvZYNVDBsgWE91u8xyurTCACnp+N4pOuQQQw90zqmA2pDI+bC998c6gVQ3SZLdY5Ie+2Y7P6nOGyqf2EyUUqPyTjFTCkZM5RuGF5hcLVec1hz8qRBlNyA6TnpfnfK1OtzDayU9U3jHuqxDAxkl9KBhW6k3P3SgqxarqpnYUpmBtQLt1oj5O/qZz5UyyxEAXXnrdNKIuVjBqmui+lIb/J6C4TV5tAN4B2zek0VAKjrr8+QIRKSRx1ovjICFzH56mvjn8uQKAG7WvwoUrbU1m1Ost1COh7zqQDfcq+FTePLjsrJRgiEpGlLJ2tsMOSay9rPAAxuHeC1qiD2UgMxrykCNK6HudM9wLyRlryqHcd2gy1TlAyuJQMvRsPmL5ioIfX96ONHsViuZG8vkKraKH9euc2W2Q4tDpjwSGD5x1y1mFP9u0zOJLGlPhqJfzE8updiTS4Hl9Q51hh0DbSYnm4FQ212C1LZj2SilIk3wKuVI5cDnmJ0Vfeekke1qlJrHatNZHIDiKg9OIMmfpfEF/Pm1cuX8eTJI5nF/czP/HTcvXtbwR6GSpUNNzDxvGxZgTbZUgGST7duVr0NPpVMyjquStIU28s4an4UmGpYKjMcdWYYDAFS6UVqkDobDQRY+R57kQzt5JBr5+/vvfd+fPjosVyUuTLOAJnU0cpmPoydnUns0sN0i76HF8rE04CdGgQ63gxjFuPhVsR6EMvFRSzPzgWGb928Fns7JA9JxpG8SHdtJdPcQdBAMksmOglom3J4vjpxwmsG8cGDR/F//b1/GL/2re/G3q37sX/jTpws1nF0ehr/+5//tzPwc3CoNhwZw6G2qVr6+jwld4cDnWEOolMJIsRm6arrAE01Ov4uNqjayHh9+blb8lsqpgxj3E5EvUrLPMQgVXuSPj9btHi1ZMKmnSOeO1mnBXAApFY0rJAhy4bSLNElOU4IqVY515Bkx6hG9MdAdTSkDzF7kEG94gUlw9o63taBtGVUu+eGR6bqiTUazY+bPasCcs0vSzUd7rTEgxItZWQktVK6Jadc3o+hxtvX28iXOwqdWkMFVsVWdXw+NMq6V/YLs94+v9v6VIOZlnnlMm38xBng9kGy0sqYrVHNNAkNJ0C033eC2mZ0nPnwWd2MQu0NbVlODaTAXBYGXrq2GkNlNikBSpDaYXXt+wdITdBgdJ7naD6rTwSprnsXe1lGSEUU5T5pqO6vdt9zzNuNW1FlXKq5Lv/I10Cqz6026ea5xShaeeDkTp2V9boap6ugQoqVzr7ckgltIqhMza4C67yrFonlOu+UXWd5j2tvtWfX9pAXdPU+ihiRUqipiS+w2ppaab+Xgoj4exGznS1dh0grxmAykfIJckzElG7HagY9D5WYyTI7mfZx9IZjnaNaD7DHANU+650erPS8rj0z3Y4zkVXeAJXbAPgOzkMgtS3H0hV3twX9u5LFKj3oSOv9wpTDk1CE4ZChGIlQJ2q438HWfky/+Edee9/f6W9cBamfNJ8usagFUv/rn//ZRu77WoB25SprQXxeIPXo+Di+9/33nHEVQLFpD1ka909zrYMOiqohSAmOsrjayBp+6tID7S7ECl7cSDnlHCXzrA0xGcKqH+Xvcn/kb4I0JG+ArOl8JpA6mc9UR4TLJa/XXiTp30YAFemvQuxNXyzG6RlA0LCnWpwgk+Vn5wRKw7H+bbMhGxEhASPQB6QaIC7i6OjE7MtkanZDTsFDMZh2Dx2ZIYYdILjKdg1qKXN2ZodeATbXT6yXlpoRxHJ9xbLwmch8eb0CEpmbUJt2rEwVz4RaLYA6GwG9EDElotYV0yc+A6MlsrMYr8DS6uCwRZEPTzEntt9HeksQQmAoJlX9Ct1ncj4ZxVSS3wREyegATgEIWAMteWYAYR1k9KylHqENpppDkc3ofKU/lLmUAgAAIABJREFUYv4kp0JyOWgKH2Fl1Sydp0UQnLI6yV2vJIFcX1mHBMF7gR1kxxVet8yCuPw8uGpDUmKmzoDMYtuyns20moPX72XGsxI0nUP9kvtjBYkJIOuArxOkOh1K9UQgngG5+dq8GAV6tLpI0qZTM6a1KZMWBx4CyyQYeOaqIbUBE3OGzZbXGCT64JQ7quZHNhnP92iSTGIiCboM7lT7KNMrM3z6/M7YW7pnRk91YVnviZxdIEMBdYHeDIYauVG9n5+jn09rVsKhRpAlkPrgcXyM3HdJDTcmSAAC2RE58MgEW3rEy31a815JnU1c29+Na9f2dH2UPKiFkxxyydQmm9rkW7OfozRLyR5JOWcXbo1V45xqYMoeIYBCCxl6PtOqBvY0nXmRnTrI9Bqs5B6fX7VvVqT4524xY+Bb80tjX8BaAbRBBHXri7PT+OCDD+LZ86cyNvvSl78UX/6xL8bWfBpnuJNLtpU9mfM6K0i3f0CCm05wl9ScE5iZbSlGQeOS6oTq8VkAV6wQyYomsHcCxmeCW2TxaSTUAKgCqapJ7cd0DGD199gbSMCxb7PPfOf7vxkPnzyJJVJp5uaIlvMwxad4dcTuzjx2d7d0zzPM8rg+ZRDoDUuCDEuhUayXZnxoP7M9n8edOzdie2uiOqchWfuSsybo0ylZCZpcB+Ws7LlnkMpzhLU9OVnEt779vfgnv/y1ePjsVdy483aMZ9vx7NWxWOD/7c//O/byaCBqObAjncON2K1rpEaZuNe01D76U85G/mDk+Aamtbeby/bemC6tzdrIxE2a/CkozgSg50a6Mqdbt+eXA1sUPexXAivJsBdQVd1vo9DJtksFUisaTnazjJw0ngLLbY2n2JdOKQNnZe1ZmAxWX+tyoa8keDegb1xIuzXRGo5kRrLdRnMudeIzM7ApR0m5bxdMdEO5inXcJzXlv9W+qfqiNnVwZc6YfS+rJjRb7VTCUYeRZIctfLbct01qXb7Xbo2kr665B8pv1MbNtakVuPoOs6YuZ0q5b3f3GY9YAsNUWnC2XME2r8XgZQpUjGWdGboOH+ImeIhtBi67sI+C2V5JPDNJSjmQXMLr2ekGO9eVn17zXAqwZP7bK21Zfp0+MjfruPDmfXJpiuk0z1sQ4+fcdrVoTJ2agaj6xEqyugbXCQi3U2rj4kqKlKTdsUWV7XhvvZzA7P5ul0ltnnVDDOUcrzERFswkeUcK2kh+M8lfD7ALUv3MWnmzHllT713Kr3YmaE9Kn4XxdGqQykGoc8DFo8S6NQ+JOzN1kj4oF01Mwwedp5JJYYYULP6z3uDFwNyxArHYeQiYUl2xsYoD4ceri+ifb+QC3601TbvQUvMWbna8oDlX3jrJ5Oec1ZgAUlVPDki1+zXrpL91LWbvfA4gNddkF3d+KkgtavXqRvfaKs5sFSD13/8cWtDQa/TX3/1u1ptkTZy2nqL519nLypOwDgLuS42PMzDxRudNtTZSyUAzkK2Q26A22SjPOsfrlTFMK/1GSpFNzdX+YWlnTQI9mQNtbcfte3f1uYeHrxSAKANFfSpyvIUDQQvO7GxIdpaglBovtXkggyxQuJJMlay3DDbS9p/XHh4cyoSIzRuG05LmdUxns9jbvaZrOlTP1nHs7e4JKCrrOkjZX7YCqTYUBC9iRXEVzrY8sKC0OVC7DJmahAAmIBVArlY3CmYJek60yPOIk5yYAJhnAdPLH4KZ+uJwZ7NWbVwG4nYldO0wBwOAFhYWYxkkvgoWYVCHAwV4cxxBMUmS9MqpObkpX6xjubmIUwAnrBTjzRiy8QwYBzJnSCGdcGhMJgjABVLPlf3nCQGOkRUzzhq/EcDJAZsykVnnp02tw9xoLpZBQq4ny6Sc2BIgL+v/7P8rtvyKkYVjl7KdLGdrNjRMedy2pSR0Fa8q6ZIH5VUZZIYJPpSK5cxMcR0OZZDEWDPu3D9jPyKpIcBHzSFSGGo3sm1SN4ONykGHIDCpH0dHhzLq4mAdy/gLWat79zpL7KviwJL5zjKTUM3haaBDomUypWYz1Q2ZQT0XG8i6cqBVByrPQL15cbvOvcD17a0aQ8Zi27RGKrnhZcl2BTK+xvSadiSTARf334+TxXk8fPREIHV5jjMxc70f+NPg9FspM61h0afUuxjwF0i9cX0/7t6+pbW6OLeh0eHxUaAsIWkFw+h2Itwj9XCuM6vyJQJRsRMph/ZcMriTm2+aG5VhGKCVhJdbfeAw2/bA5GNK0VGsZP139ZFkAErWV/uC+7WOVIPO+mB9sy+gsKD11vMXz+L05ESM1+3bt+Onf/oPxK3bN1WXClAtpk1tKDLxoWegdhCZxCpwn+noTAU1LuCVfOwG+Wbg08E9A9ua7y3z7DWskg6BVOaPncLpaTsZ9FSTCos5mzCHM8mBk3j04ujsLL79vR/EsxcvtfdQahCjVQyngN6l9ha2Xfaz69SU3rgZ29N5DFiskpNdyFOAgIV9lP7WSHuvXdvXZ8lMRdEM9+E1kqk8t8tIwJGrqenvq3EzsvEzOb+Ijz96HF/72tfj1eEihrOdWF2M4my1iWcvDpVw+V//iz/tvT1bQV3Y8js2g74AKRuuS7pGsX/9mgSTCm/5eQXVJAEAeefZgLoTaOi1YnkKrNrIyxtB/vD1wMRjJMVTmg9Vb9aSoipQxXCweIksJ6gVmGyza+DK3bZj3tPRx9T4ViscjW+CO11jwzh6nVnt0LqSGuS2SZ9ikD0v2zKS5qa7JkkZIn/CELTfItmmtm+f+Sqdp8QPlXJwXVv+adBmMZ25r6U80WdYqnXqY1Ki2yYd2lrNSjCXGuqzr6wStZ99A5Xo+sz3SnX3DwOovIdUOE0M+Gnv6jeUnJ/MELWD7Lv9frykzWC6W1ePdt5FtYvJAHp6GGxrSnNe8x5i3J0YrfPKrdHa1noqdzi38VwlW70Hk1w8V0/tq4ZZ3WRIJRGvqonaO9XV6TPN7HZBql/lpESB2MvtuyoJ2P275lPlp7SCG3B62SjK49GVXF9mipukSzKq9d9N/H3J9TpLZ6RcS1VXRxnjz7K/gMYjqV7UPuq/q3iMrhI+SD12jq9kZnTh/tk6j3KOsRe63MTAWAkwuejaEV7YWjCiMvjEnVY8JC+u5Axj0IedXRmklhpP35fZWZv8LYCr+IuYVYqSkoZn4kf3goQZb5lSK3TeA+Ok+79Hct+sSW0+vav2aBQLuc8n29/7a3/sK6JkKgv3SUDVwYADMKbxF77yh+I/+BxA6uHhcbz7nR80srwyTmrrSc3MtKAg+3xW3WSyJXWvzpD7oVUApyMCvKq1WpmmPC7IdGS/Uu8zWZOT9SWukzTAIbCT7Bf57Qqqfxj33rgfO7u76gcoF18CUgEyGyaVVFBnOi1g6H94iiuma1Vxz6XNDbVKi8zIk+0hsAd04ab5/PlzPSekrJPxNE7PYF6Wan1w7dp1AbVXB4fakOfTLQW+BPcC1mtL+rRA8xDFeZeAnnnBNbpmdR19+v71epLnlRRY7sIl6bpwuxmuGfDCHIItpp8qAQXvCaiVwRMZd4AkgGKF4QiSyH5g5CTTJw5SSTV7MRmN5FxMn0T+TSsIsRnIeuldCHjlACE4YANK5ueUlj18RlzE8fJcrACcKEE9Mt/1BRLMBPa0GhJIRcbsTLNkvpUVzUJ19/nOhtpyu6T3pWW/lRixKQLSL7fxkYwmXdeqEXdl/AWyMgcs5hy+N4PBOkgMmtbRU3RZrta55JtajrYI3xYlbdP5Yu1g+MuN0Ju8a77c7qdTLwDI1p7ampAUSJWrKYH6hH67AFUYLwCqGSXWJ+165LKr97Glv2orV5t4+PDjePn8hTZOnunezo6l6KORnj31iATumHXxRSuPg1ev0kDM5g77+3uqsSbRAUN/enaiubO7t6vN/cXz56oFVyAAk5c9fPf29mwslmoBki0oCxiHo8MDDRjs5e7ujj6bddEcigkoBSxz71S2UwmATDJ5JxIr+ejxs3iA1HPJQeHuvABUlppk4skKME5I48jCM0bKmm8u4sa1/Xjj7u3Y3d5WnoyAhD2EcgBaPr14eRAvXh0qizsYjJ3QkNLE+zXrtWEClJvLmh8BYST79DB1mxjtXSg1SBClLNFy3RQcSsLrhJnleW4Fw9rVvaezqIIlElG0fprRBoXaHwIw7wu0rnn58lW8fPlSiTik2g7OerG9sxVf+crPxltvv6FxODk9tvQ5VWnFEOjBlIS4k5SslguVMrDkq3UhNXBrgyHXvFb9agsS6nvdYEhyXfahyVR7zrwBqaH+qPMZ+9NE+5pKB8bjeP7qIN793vfj1eFxLNebWNJuZn0SMbJj8oj2Y0cncX66iP2dvbh7+3bszrZiOqIN0djqjc1GNa+0uNlHraJ1R61julr2SjabNaK4amerDiepOgFUJla8xxCUEcgN4uxsFe/+xvfiW996N/b2bsX1m3fi8bODODtfx8nZeTx9/jL+5//033CdcQFVBWK9uCBRlSCVXuCT7e2Y37ieTKkkCg7KWRWUryjbUWWX9aSy6WUXHyhozORwt2diG0/X4exgjofNz/JXjC3zxQScYm+T4ZKRVGU88kONqCX38wW/Lq9rLg9jmZxLmQlIiqRVXXwiUuwYoDSgyJM0OxVYoneJQc3gtNFWfxqGyu+XWuczXyYJYNa46r6LfayFVpilZdEuDWwxi7kOPVatsV8+8LyPBv8YCBZOa/Ha5e8Vwr76uquvz0SvkwOdZ9h9nYYyDbM0jil1zFjYsseksDoMbNP655KBX/pRpJlSkLjGTX21jhcPH8b6jPZ6TkIoZuDM07RMxUE9n0wOEftxJgFQAaqsLak1iDPVTcB/CsDSFxrvEJV95etQrg1HPldbHrutRXUSrmU6r4LULmgsLS1LjriklaH7wn9UkHoVbHZBqqfLFSfjbmuZDlit+dt9vT0FLiubujLoen/L41NN1qmJbddEAcpSnpFoa19/oT0V7xKPH4FRb0NRKefrIAYXachYB5OrYhsD17Ycoup9s8+vA0fXWeteUn0iBXGWQa0uxKamQvfSMtY9ZYyp8w8T0/SwqD7I7IXEcXKs4d4HMiDQ1iYJval5xx7TvRjd/bkfsqP89n8sua9AaioS6vzu/l3rufNxvf/qj31lc9X9qn3IOeUVoJQWvBdf+Nk/FL/wt/+n3/5V/xbfAZD67W//wNIvsWs2ynAiBKq8ej2VHJPMFGYLbm5vYwR/aEkVFFIKpJkBynahrXtb/oKz8K6JIZCUVFGbT8eRLTcmBXoK+pCsLsV+sKFs7WzH7Vu31Z7ldHGqWk23frDxiDamzFRaamyJm5kKmIczmZjgmkl961mCX8CezJaOj+P41P34MFtCZvT02dM4ODhSI/Zr169rUr46OJDTMMzYfDZ3n9MEvalD0OtgMgnGuCbAImAToIlpC73+JNFVT1fatLgHKwvDLS5gY6hTs/yAQJQ/arkTyJGRt+064KFRPYFLbqRcN18E4mzIYuZgK6j7UpuH/NwhNViAmHHM5TwMcB2nLbgTFpw9jO0prPbFJpa9iAUAWj0iOSkInHmuffW0tGwxZWiql8r8TEo0JCNnE015l2SpYlap4wDw+sCStJLjKrNDMplIsCppqbKn1P66B6sOKeYCIFa9Jp04UcipTc3jWAcHG83AFEl7Nle/MrU2MWDSRqRWEelUmQe5HYy9vsXESS63kTzdvWmznki61JS8luKpn1JaJL+DvmqAxagO+2qXsr1Ff9y+5osk4symFdJQtkxDp7Oj03j8+JHYNFjp3Z3tuANbOJu7jvrZM7FsAJybN29prsAgPnr0SMkY5hrr6NYtfraj9fXRxx/JJIwxfeONN2J/bz9evnwRDx8+8OeoBnJL77e1tR2nJ8fx5PHjODg4CFo93b17V59Dv99XL57HbDaJe3fviDWDdfchbfMWQLmy2I1AsQIEB2qqWY9enC1W8ejJs3hAC5rzi7iQe+VADL6NYMziOZvuYAanQQ5YtWrYrOPuzZvx5r07sbM1l9GOMrPmq1QS8ODxM5kzLVZIviZ6niSHXKNiRYPnsbP0crDW7Xh+8E99f+3ezaw5WFxdV+6d7q7k+qkKQCoAsGoCKZFbX/BH+5pqMs3WSgJ8vgpq3BlvShDUM1lMMPupZWzsxbP5RC6/X/ziF2Jra+Z9ABCsdeM9+GpdEr/7SXLCJkgBeijR4tYibVBz+fcsLXagov03DXnq/aWwIMmkPrajmI+HMSNZM6IFjUEqhkjj6US/P5xO48GTJ/Ht734/js8WMRxPCXvi8OxIfVFVnjCaxIhxZSwWSzlh49B7++YNJW5wJt9SAm4oxnaboJQAUkY0mIO0LUUFRjPIq+DT95E6zJRYme1yMiuQz/f68dHDJ/Frv/qtePrsZexu7cfO3jWBU9rSDCZTGQH+9T/9c2bgVSZBGs3p3QuSZ6wJZIvTaUz39mJ+/YaDZmWCmfOJH8s1NNsr1Dx0srkAaQYHCTaMQSw3yY4kzd9tGNF5cdWdJlPqPFkxMwkAdW2VlOjoVCXDT5D6WSLRNJ0qMKlkfl1nAzoNkBxBOTh7/avz/abdTO4nunE28xqXKin4YdzgD/t53rv7XXzCNdV8SXZReS0Hx9xNJcBqF9F39Gy8p3wStqzgtAGUVxMN3V/Ss3FirBmS9D5qsegPl/A2N2YpRtPO5tKD6H5IgVQ9q87r9WgrMZwsPEiO5Bl75HIVLz7+KM7PztxWLf1RUkeQJFCB/bwp9lMprWBkvQ9xR/JfAFBUSZiMNZfNvtTIXh2JZAKKrg2X5b7e4xyPNWoRSdJdzlCJy/q394tsf6TWUZ2epPlZdspO46ymZc5lBrS7D9f4F3lY/92CzhrXuhe/os6Y7sRswDQJJLNLug9BwzKZylyPwZvH+fJndZlsJxGcD5GOW+dyUaMY2G16JF+rdhwVD8+K/qUjETWOv1K2JFBbfJ4nc1Wg6hO43vyjJFiq6qTea9o1pSqDQ+ocMsgJ/svjcLlVFz9tQWq6HGdS2SaTgFOAasmP7cxu6fAmYrIb/Zu/B+6+f+kX49k33221dR1GPTfOS+VBzVz5L3/+K9k5NB9eZR7yFZVga5ZX7/MDqS9fHsSv/Oq3SiiRVtleVD4AvKGWy5e4jCpGl4yzFkDbo8uTwwGhWQAHj91FUi0fmprMNGjRks7WJLyzWbd0DRYrgUQxjZTURmEdu3t7CqABVtRq8npYRe6AYE21E9lYvdX4u/4G+S8yYoLMk+VZHFEXmkYcAFfYjPn2TkymM2fGl+fxWEH4Yezu7sX1mze0aJ6/fBlPnz2Tay3skVw5lTQ2mOFzYWCRV05mM4HyVy8OlAyg7c3OfEtBPmY4vFbmTjJJMotsZ1C7csIUIekEYKiNhEytBgLHZACXS9jShWrTAKeS0BDci4FdC4SOh96K8M5FFqqWMgRCag9Dm5lBzAniZlMFhwLdZBoZmwvX3Z0B8s/Xccr1wVyv0ugIYMq495HmpeS5+gkWi0nwBa+ZJhKqY5CxDUBuZZDaG8gBuCQySlJQ85qMdMlKmKtibvi9nG9l6kDt1pC2P4A5yYgxxxrFkB6ych9sjQAsvc0esWJ6M9gmqyZL9ErIOOtoaVaaiSmOsIGTA8equYNRTkdWTWi3W5AhiUw+irVxYkjBVyZ3GBKe1f7ebuzv7yqAPj05yjqJtep5BWBSqrs4PhUYtWx6ENf39+LOndt6DfLPx48ead4YVN6M69eva30wn58+fSYgeuvW7bhx44bYdJi59z/8QIkQ5tIbb9yPmzduCeA8evQwnj59omdz69ZNAVtYVFQHH334sdomsQ6Qmd6/f0/Jo48/+ihOjg/jrTfvx/Xr17SeJAfLA1QHuBJV6bjZkA1ZFqA68p7qUB8/eSbzJGoTsbb3TGZOZ01qve8FLsO9OMdo7PRYygXA8Nv37sYX335DjreoCjaYMCT7xRxDismf3hDp/CyOT87ixatXbmOVkmeSUAKka/Y69iYSclkjyPzOpB/JFQFOnXpZY6Z/OvhE2s4zqmx8E5hn0FDjIzkvZQFnXvuS/dOGSr1TrRpRAkUgOk3kcu/DJOrO3dvx5S+/E9ev7afcKutp88AW42+npqwXrUDMwaj27wyX64i3V4HbrzDPFWB0Wj1xLUpWZuKR69N4qJbX8jAk0RrJTJht4R6OzJc9aDKM+RR1x1DrVnKv/iB+84MP4ze+830pOQB+sIqHp0eaZ4SLyAXprzoZDOL44CiWZ4u4c+tmfOkLb+vv/d0dgdQRDOD6XGUNGJThui6GP9Ucvm+z85WQbQC31DFtqOMd1Ws/BqM4Ol3Er37j1+Pr3/j16PVGMYhhjOnRPd9R4nMwnsR4Po2/9m/9TILUjQ3nSFAQJAGyE6T2J9OY7e7H9o0blgJrbvTV5otLYK81XOXuP4OprMttnmUJuC+Tbl6UXRrNAW/Vuzb/zp6tJSZ1YFR1lB0AcUlS+1lgL4PkTBYW5vL7+mf8X+oIQXmvoUau9wlvXa/z1TjNKIBbPgPyHGhr3y9Fr7+V/0hw2kMGWPVpJSu+FPSVqWQC6U/KDlWECbNEEJ6qkryF9n4rbC+m4NKAdQLOpnazkgl+Yq8PV+vV8MNuXQmuSyC18xvFpFbQXvcjpVKx2s1kTMMveyX0cq8k3nj+4YexpLRJ50I5rJpZy8izzcfkHXG+aj0ITLoshTNP82ZFgj5d6CX79d5UgKzi1Sq7UHmlcJMX+qeBVO7pEjPZEC2v9zetWLqu33tjF6hWTJ0z9opct0btk0Cql8nVp5ozvqM2qDOmeSxqC5Q3WyMrdYS/bBjZlRWnSOESKCqNWZocKTnGvuTEquWx57HpnSVIJfbBJ2CsPwKpWofMKyTzJAsbl64Ezx3pPBeWANXsaSadqs97OtErAVtyXYzzss67ubdMAuk9ckVwFSqraFpi5rOQzwcKv4voEVYTbkh2XCA1x368F71r/8IPW0K/7Z//07/sPqkOP7OUstkrmztsn2M9zy5IdeBaqYiafK1ao377na/84c+FSX3+4lX886/+WiMpEwvVZHtsROTMsje3bk2RgF+nbUj3oddCqQwR/12BkzLryZjS485ulvx251BTTUprolCfI1MhSX7NUADeKM6+dftG3Ll500HPet24lunf5T5KSwjVixnsicGQOZRlG8iJj85O47DDSHBVd+7ei8FoJInvi5evxFoQZEheu7Ot1XpyeqK6VO7HJkfuhwWYExA+PxcrC+CcAWL7PQFdANTO9nZMkdrSd5RsPpIt+8+bsYQtBZArWFoLbJ6cnureDU5nkgDiLsww0mYHZgiAiTzZhjPUK8FsA3x4xowv0tuVTJL2t3cEhgCqMtu5WMVkEHYKnU7ECqhXrZySNwLrgNTD02UcnS2DUijqNgEJA9UYOMvOB8oIYWCwqTq0zIZJvo1sOR3h9DM5F7ouFEfW4YUdhks+LRklgFQbZ1/jpzY1AgJ5AGXdiRhn9YV19k1MPyzLfK5Di3qTqvXR9pT1omomLbCYpkGKvTPJUiYzBQga6XC1jXBNGnI6zes0JCLpIOOABBGqcUhjEkmNCWq07uyoa5dOWmsM49o+EtntODqkzvBprMWcm3kmQVGSplH4M0kysI5vXr8m6S7j+uLFi3j08KFkp9w7QBSgyj0/ffo0Pv74Y2Wb79+/L6kvX/zOex+8rzkIw8rPbt64pucDsOV3GENA6I3r1xXyPH3yVE26qb8EpPI5b755X+vt8cOH8eDBRwJJb731phhdm+Y4y1umTlVpV1uCwkqxjQapThQ9i4ePn6ovam8wltE04JJG7kpGSFqIydmpVAW0jTo6OtB8g0V758178aW37sfO1jTNZsz08wXuPTo+i8PjRQwms5jMt9Xy5NXRUYLDYykw5D6qhI2Njc7FnieHIgVENqMv5lC1Ng60xX6X42Y6JFt23rbf0LVQ753GTqz7gyPqZo+1h/FcVKOvumLcb6lNdTKJ/tJajZKXkfQaqMb4J37ix+Le/bsxmbjeW4mBtY2Mql7cUlXv7SV/0+6c4+O2R219ktdty57Wns/vlOqjgj72N9fpWv5fwFdxOmZvAqbj2J6OY2s6ii05ibteG18AWEX21G+++2782rd+Q0Z3t+7eU+Lv+PRY+yQtY3iIp8dHYlWR+LJWSMS9ef9uvHn3buzv7ciYaUhNt+ryvR+uLkoiXc6XdWangUlDnnYM1DLu17BkImXV68WT5y/jq1/71Xj48GlMJiQuRzLym0zncbJcxGK9idnWPP7Wn/1X3aZB45KMagVJlDtgJjOexHx3P3Zu3kx2wrWqavSGMEQu7u6J2bAjXYx4JRxqf/RJMKWi1E+Koariu0g0QXLv9Q0ALMBbTGqCSDlgtmBYsVSe+u3fBRYTEBf5lkFYgVQSdua3E6QW4GoCdO/HBqJWaDWeTQ1ILdd11khKHa9czyddY3dU6rodyWvGW4aqmZAtvbR2FD2le3z21i2I2DyCq1yqWfnkizt8ZCvtM/bNJFKHIb10jXnv7Ws/IzYucuJHCJ9TC5hjXJDXM6sZ96Y1l0kPj4Hlkh4ybj5lvBv6ewNaDCRIBj55//1YHB+rBtVcpRVTYrL0dbVAlqQhHRdcolHgknNR7XpW7vPd9Ke+WEn+r+4KKn/YqGc9sSfxk1u3WU3YMnO1R6ehjthaz9vGGyONCYuhrWu1K3i3f7D3YL+uWnMlc9jZc8tNXDmBnGqtEf/lxMJlkNpNNF02dfJ+nnJatdhz66NGLZK9aQt8q573E4BqO1U871VzoHiLM5hkAaoS1hqeL8vY9E5xMcpyKGrpAamTiM04QSpriHYy/MlyhWJ4VU5R/VsLPLt1UwHpRNO+tzQaqyQEaqbXQarXfgtSPchKlcv8rFUfKP8IOk0WVY6M2ebPLtA53qPd6O397oPUf/JX/mY8+8a3G5Ba+6P/tsxg/mPBAAAgAElEQVSmSp+0VGof/as//xXn5ZJdSVqyeZaNSiLXGH8BUv/D//H3Xu5bILVqTs3MlDSg9Oe+FxY5QZ6kbpUx72R5Lr1HMgO1sC0J8wMvRs4slgvTnVHP1jQ5kE2fygQYAswNq+oATbVhmMSMh3Hz2vXAEAUQUv1a2QvdBsNmFwRvl0BqSt2sQd/EMoGvXXj9/rt7+zrgaFHw5PmzvNbKrrebFwxf1c+VaZIdPD2eBJPIuRSk0i8VtpEgCmCYLJ82iA0yWepkFwK3AvdIXs9XcULdnECrn8F0PI2d3Z2YTWcGtXwG74tkVC7DuLx6jA2QYI1WqjEdDS0lhHGgJyBgmZpUGVCdI5GD5cX4aBiLi3UsANzrEDh9dXgSL+k7e06Hql70RzC24+hfqEJSuTOcoXFJLjdZty3IonYZTPiexMDU5tjNGK83MQT0lqyNhIJa9LQyRt7PNupsSMkM5UYqAy/J58zc0DKoWHYck5Ge1rwUK6t6WkyLkNOmBXzDLKX0in09S3Ekq8762vps9auUdC8lQ6qTvHDLCLVvsIkVwaSY2wwyskuAmFaxBFoLJFv6Zn22Z/HyxbN4+uyxVEsy3qJlkgotDZK4asApGzI/lzHQzDLvYlKZUwDOGzdviEklgcPPPvzoIzGhb775ptykeQ+UAe+9/77mKXWt9wRG97UXPHv2PB58/EA1hPfv342dnW2NxdOnfP+R1tjWfCtu374pNpe9g9rp9997T1KeL335i0ENq+d2BSweM7kWNnsj37MA2JLLnmtSnzwTUAWkktIEpPJnMHSLI4A77318fBSnp8fJfp5pLe7tbsU7b96Nt+/ejPkYkxz6ZpI0SJfHfj9OT5dxcHwmcDCdb8dScvaFEkMAVthMTHGYU2pxtSIZxfpgHzO4ZA5UQsYBYjl5yQrbB6FY2GyBpflUvZ0xWbLr+OHRoernuZ9T1RUj07VMWjnndP6t1kgk4njf6r3ofdd9q996+814++234vrNfc0f1YbDNijRQwLKSQMesua3HIW7LTxSdphyNx3uSOnpcZ2g0z0eHaBr/08DHCUOMAHK1l7l6qs9D8pigMS/pzrU7fkkdmYGqzCqAtlqX9CX6d0//9qvxK9969djPN8WSMUfgOQONcjMRZjz48NDAdO93V2DlNUq5uNx3Njfjbu3bsbdm9cl910tThUYI69fbwyeHWQ5cCxwbubI0kyNfya2qv9ghc1k4GG8P/z4UXzw8SMEym5tNJhIkg0Y5T0OTuhx3Y+/8Wf/aLLuF2JSmTe4o6tYhnnMPjGexnzvWuwCUpEyMpbZdon9BpDqpMPlxiANdroCOipAbbm0FmQUm1Dk3CXAk/Li1zBMgY6umrOjuG0BY6v4NJhp1aKXidscTaHAhIKNrLrI2hrxK0A73Y3NrrLDfoJxUgOo+V3vL12YdRW618+69/3przcQKZBav+Pv5TVfSiCkTLRkoQnfShWRzTn8NgLtNqJphbnFDr/Ohl+Gju3VX00O1Dz5jLzGa4+8SAVDx06JTILPRo7dgdf1vfpb4yx5uM9vAdFsSbc8W8bj3/xBA1I53wwFDUy1NqvOuJnoXI3d6rt9uKufrIzAGkMvg03iHs67Uv6hIsK/AW8Qna+d+VMxrM4t7YFlqNPWg5ZqBMmxAV7tI3m2N0ZaWfKT4NTNM2ouXH0S5azRPoZm/+kkarx1dxdpAqccp4rH27/pyZDrpAGpXTbWe7/Ad0eK3HyOPq81FUoNSCZriOsBn9nuUE64C4HUTVCKx2NHxTCO3npmJjXXa6+3EEjV85WMVydNAzy1f8njz50mGtlvtTHUGHgd2rW8yq1KGVrrsNQZ/rtkyno9HylvnIpPAMIcU5xjyhWaSZGJVBme+T02w93o7fzug9R/9Ff++3j+TUBqzb9uW7+aBzlWvCbJwd5f/eM/19oRWDfbbCgOVlIcU9IvQOrP/eH4jz4HkIrhz9e/+Z0m401gX60uaiIXy9lIBBrNee6bmb0strMre6gl1XU1k0vbeUrgVHCcza+rMD6zGmXKYgdRSzOKjYWFa8Baug8CsAiikR7yu+79RsCfBi/JMmCcxIbEJiYmjmBtdSGmsKyyCaDqdRiyFLtH8KHfGYyUeZODcLrTAkztAExG3Jk51doJmHGPKeWSLNDF/dLQp016OV1KfkzNGQA1+/ItzzFGObZBVAJU7nF7vh07Ozt6L9fGkX2CLUWm6LpMyZ2zbQssOQEfbBIN6mHq+MPrYWOV10Qus7lQr0JqOs8vNnG8XMbxgjpU2t8s4uXBkVhUgvjBdBajyTzGw4kb2YMWdN3IsXEANhCtzbvqN7QU0mDI88SbnTccB7OADjnrFmNPW9CUYIh8SSMEy4VdU928R0ZBNvTEvMbMLfOtXJB5NvSnVc+uZCKRN9P71iy/+5tpw5MSklY4NtGpNitWGOTcpL+r2P6sGVRN6lqZROX2ZY7l1j52VB4JFGNmhN29+/NyAK4UVHMAkEDY2prGwcGLODo+jPlkqjpPfo9nS00yoHBxcpyOwCux4vfv3RPwZF68evUyHj9+IpBFEA+LCkhECotEHvku0nskvSR5OICR7r7/mx8IBPF59+7fkeyY8Xv18iAeP3qsRMjdu7eUzOB1z569jI8/eqQ6693tnbh373bcun1dBwV1r4BU6la/9OV3xLKWvNSHTtXpVqucOkhci6r69QKpaZxEYpS+azDW9AzB5EhnixQTbvdE7Sz/DVDjuVzb34kf+8L9uH/rmuoRhzhLqj2Na+jZD1jnB0en6tE2pfUUCaCNWXyva96fPQIZPswlztn83LJ3gBSGbDz7An1uXYLPzNq94LLdh3pCwoqq1/HKzzKZUkCp9znXdfL5jFnVqSKZdnuuykyX2qXM68pt3XWqyH4BqtSmzudbcX7uOtuuSkaBWLE/mWCroKQCILuStz13mdOVOGsz8a3y5qqixoZStVZhw0ttEarHRuK7M5/E9myi1ldj+qZiSEf7gsV5/LOv/n/x3ffeM7t47XrMt+ZiTderpYyTSL6o5mxzITOkER4FKEzOlwKq924i/X1DgBWH8YvzhZy17Tpp59tithswlWC9DVoMZUoCqD2E7W+Fkd5RfPDxQzWwR96L/JAtkTmikgASIQuM5y7iF/7l++kKu3b9OkkngVR6RyaTOrLcd+/mbbVwKKCq1l9KWNhgTkxUE8caimhPboxq/L3ymrjEaypqyRrW5j2uBstXakDLrMUTpPPJrzO05iM++8sxRxrqCbRdhYd+34pNLr3bZ15q94ctC2djshak/rDr+9F+bobq8lf7mU7AVeBrkOyH1pVUGlwo8aM36qrxnCqpfo0+izQTm0D+8mcXyPd3i++5CmAb4Jo12F0O7pNA7Y80FlXH+Ckv9t5ooEOSiTpyEoY8dkDqo9/8QSyPj0VYqftmtljzjWS2OC9UgAYAf9HXvmwFCf3ibYaG0gxFBol89lu+f3R8EFsqv/Ig8j1Ig1cvnyu24PwkZkoKvMOmZiugUn41ICHBgto4WjnmzhJV2pAJ6JLedtVmcqptUkRXHuHrNc7tSq8n2gGXHUO0hllFbtvUabrMyEyjNjuV3zjB2JX1lhS5Y8rU1KHnfOqCVAVJKC9RgvHUAJ/DTM9Qj7qITb9AKoCRetRJ9NZTgVUIDp6rQSqsK5sbZmq+Ryva2vsoBtoxo30E6nuJsppuI0UkdJOOxJbeumq2+3M437yk2l1LuAb1HqSJ+vu5JlUKOX6WLTkLpPa3/sCPtER+Oy/6B3/lv4vn3/p207apEtUZdGQiwKUNTvDk/xqQWjfe2bwbkJo0rDeXTXzx5/7I5wJSD49w9/1N190oI7+0qUtmkDmAqw5VUmBs2CFvss7Kbmttbydn9R3EVXuK7kMw2OtmAduamNpAmUQlE3ONQLFvrsd0GxgDUJspOfNNvoZ2C8gV+bM933JgVwZKmWGys+9CjwyJI/fE9VJHB5Mqdi6BM9dKUMTY+D5ZcG4cX7VfxQC7dx2sTrZbIRiVoxxXZlkxWW8xuquVNlA+T0ErTI3chpHxrrKQfihQhZQYRoh6Q8vksEjviana3tnV+PA8NP0ys4Q5U+N4i/lKr6/gbUZ915DfnSej5wxoBZGqk4N9Vj9MmIWIk8VSUscXANOTMzFIOGoORhNJIYPehWJPYQgxPqBeEoMazGocyDIOMg/S8zdrKZkLksRM5DT6f22CWe+c9Vf8TMwhc0EMlMdMR0C65iEDsvGXa8ocUFvjIIazmB5+S3a42faBa5I1vFBvDDUnMK4aq87Z7YdK/pcBTQUZuamzmWkeqIab52uWmIQFweMakCOXV573SkkD9RyFWe3j3MthCmhljTGOMHvuIYuB1XxrFus10s4zAVqyvTCxciGk5dLyPF4+fxaHBwexPl/G9WvXBFIJ7AHhAE7qTgtwUkcKWGWIAEFPnz3R87h3754OauTIz5+/EEhlPAVS791R30nWx9HhsaS9UjDcuh7T6Ujr7Pmzg3jw8VOBVCSVt2/fiJu3runARkb/wQfvx8HLFwJJt27fcq14jqVlVez5bVbepi4dO/lNL45PF/HxgydqQwPWwzhnRN9ESautWDijPndxpme8WiHvd0KEWm16pH7p7Xvx5u0bYu2GkgNeaNz4JJIQvMfJ2UJtQMazma4B+a6eZYJLrO1PjgGRbi9ziiEO/Y6XKxn6kPQSs5pz0HXqmF+t1SqkkmgkowymTwVSy2VSf5NcUdso74luneR9qJhUWUwo8eXX8IyZgwWa7EWSZkrrc7Wh+dKX3ombt27JGETz9HzRSOKrhrrtUVsBtkNV7c+SNhvMWcngJJmeX5ZXdKW+FQgI+KV5Uv1cQQPlAMhvh5iGDWJrNootMakTO/uOBtHbrFXTeXh0Gv/Pr/xKPH72LOa4UM+3Y0bf7Pk81ktKHS5UQ02JwfHRoeTxsCWA0wtKPRZnsbu1FV98637cv3NT7G1vvdJYkByqhFjdR4M3OtRiMSStJBqJIaw8SZ+TePb8hRyIp/PdmMy3ot8biQ0HrFIPr0Qj86G/iT/1E9N8tsmkCqT2xKBe9IexJtgdTmK2uxd7N+8oaFOvVDGpPTGvsDYGqcUL1mnqnfkyaCqzo5LL1gn9SSD1h4dQxS65ZrSth70sOzQQ+WFfDcN7iQVt4VK10fHcvPr1OjDuhF754ssA0v/1w6/rh113+/PLY+DvX/7M16+yO/7tT9tre/05tbxv98r4jWL+uhCzYqz2Pl9jsDtLvCs67l7ZVVD7o4/Jp79Se4H4LpfrAFLVZAiQeroQSD0/OYkRyfzya6ge2lX7ewWkzmd7WoPEZ+wDzENKV8rkj5IAzobZZCrfhd09q4BI1s0mEyX9URfBpMphP52rm+Sb8ouZgEt/jAr/aw00fciLSdWe53u8DJbSDVdkRbGgl1lTf+7rIHWoosjLX+368PeLMKpXVRKouivICV+yEPdjLnmyAVmxqDaP6q6l19dVJo6o5OzhRWMAutkAPu1NotYxvUVc9I+TSeU17Ouz6F3MU+7LNZPIa0GqjBFVvuPYtNvqjxhIpVKVLMOAkv28SSzk2iP2zHLFkgt7LFzG1V2/+gzO6JSWlzpSY4PfhxRBVY/aAcaSbGeSYbgXvflP/U4skc98j3/81/9mPP/1bysObuZg4/+T0yZlvtT7FvsuJrWOiMoA1FZ16e8GsUZ88XNiUqmj/I13v5eTMB9YBmF6iHLhAhS5jxNfJdfqyrvK/EP3l4BADGlKIpvFku/d1i25ZkqBVYJdBa6yIE/AkSuiFlRl7PV765WCQcC1Mm2Iq0Z91cNd36cmb99N1Qn4soaTz4ZRIhB1Dybft+q7VucCrgTq1R+LwLM2JTEGAolVw1XsbvaLo81NZXo7D5trX69S/qfst9+DaxdolinSJk4WZwouPW6bODs7kdzvbIFU0UY/TMbJdBI72zsCKWXoAWtarW14NrCjtI/BSIe6U4I9AA+dCzi2+L4MhbIWDsmilLfIVJD4rlYCpy8PDuPV0UkcnXANvZhOYE6xaIdFnajAfAnwkrTvIjYLWMBzGwDBUiE1Bkir3s+SbjJmAGEAKgeB7G5SB9/MK5UiOtPNhfFaABqGSrBeuHbaq8L9eAVe1dqjbfhtlshz0i1fnEjgi/EFOFtq6CBPrRkGfTEZYn9hXecYnExiMpuqNllgQy07U7yVNXy612yzoPo+AVXaENm1k/ek/k8SSpknuTl5JYKoFcbJdzYZqwUN48OY6vvziRIRJ8dHqitlDdC2Bsnutd0dzdXDlzZHOjk6jJs3bsTde3dU90kfuGdPnwmkMt9x7r1584YOY66ZxMjz5081NkhzAcvn5xfx7OnzeP+9D/S89vev6WfXr28LRB8dLeLF85cxHPXi2rWd/J3zePr4RTz8+ImYPT7n1q1rceMmjO0wlotNvP/++/H0yYP40jtvx5379/Qc3M6ldaFp5b5mT2USoz0ARrWvetGPHjyKx0+e63lhbISywa1Y7IC9ODkTiGIMLaNyUola7tlkFPduX4933rgbuztbZiVI8iA303ykrhOwudT8G07G2S7GkjRb4vdi1JuIRV0ukOEu4uRkqXrZ08VKa4X6dvpgwqq6LY777aoUYYk82MESexGGViTOSADVnskcsoN629uuGOXaWrQPBYm4lkktea7LKHxIk6jw+51LCn79xjXVEtOahW0dtpnX6v2Qvq1c51rOw92TUvK+Ti9U7ddpDsbvV1KxAFypX3QmpkqiWzup/YsnOyRpyBoYx3w6TNMkalOprUdSfBGz7a348MOH8dWvfz2OzhYxxROAJMVkErd2d2JwcSG1AWgNR2DWDEkABZ+zWfRZi2enMe734+6ta/HWvTuxT+JFhhjKobs3aH5pT+n4LqgeN+Vxvm8nAPjyeFsK/5i1prk5j+FkoueOoYtaZg2Hcqf3XtOLP/X7dhzAKvELkwqLSrsDjJEMUnvjacx2rsXezVsGqQSogNRMAEoNhNxXIDXpMu98SQJlsGYaL++O5EzLwlwK1D41NPL9OzbwV5eF+KTg9VPf6hN+0LCoxSx2XqNPVADGN6+C1E8z/LkKQC8DRt3LpTH5JM7QIMEAoKBajePV710eT49N+5mF068CeK/TurfOTct5/Oo9XP3Men332l4f3GJRfivP49Nf2wiXf+jbNZevcf4k12PLdikPIpmu9jIXm1ic/v/svQmYpWV5Lbr2PFXtXWPP88Q8NTNNg6iINGBEAQVMjFFjotEYc5ITx+TEY27MuUePyckxejM9KhrAIQqo4ICMDU030E1DDzQ9d3XNu6r2PNbJWu/37b27GfQ+gtzzXMunLLqGPfz/973fu953vWuVcXSvA6nKEdhJ9VZHTjzJz0J7L85ZWlklUS7bTD7zvl27duF73/seDh0eMsX/sOV/3MurV6/GlVdeqfETAloWm3lvqDvS39+rM9ZYYbbOVcNXn8WPMviZRWc75bQGvGq70TAd3VczsR6k2hiFjRXYY2uuUrmoE1P027hjDXWuGzUEjvnwa8/v0WPFjXyBUR1UJ9rYagax0KjCp820+/lT0xNhzmTdQj+H7J/W73djlbn7S5ApCjdze4JUxkX+LWEf417Z5lPFmPAzqRxLsiKfdVKrLbqvLOb0Xh1IdRoyDAQCqQLT9l6l/ST9Ex8irAxCoRebBXZFEeWqHYyMDkcHab/QqaJDLJDPz2uj843jYB6kSt3XcmbLM5znajgNxE/+uXvjl/2FJ7/wRWR37nEMOsspvTCn2FqtsM9mkI3i6Vp9kuq+He1jLTzH239eyHQ7eMWZrxLdd3oG27fv1P3XDVBSx0Vhw+yap1PXqe0B6YPm8YHWJ28e3GnJOpqnEiCnzteqvOrntlA87c8nOZqhdGJLXtBDCVsLMLfprQSW7AQwWVBHhMGOs5bxhIR/aJshMSNHuvZqubJGIVjwFAjnB8uFxk5Vu4NrzDx1Opi4OjDtKXoCVTL7JhiL2DyXW/SW5BkIVkBwAYdAl+C33KFUHA7H1GXzqsLs7BKcWvfU+XxJeZeegTHNH3pyCGeeeL0iBNhRm8vjZyIcbVmZsEsXU5WJ1hyOxuHUbznXJ0ETCSMBpWoDkzM5jE1mMZXLC9AFwhGpHCfiKYGOmqOxSpGSYJAJPE3iaa+gzrap5RKghmO0grFqGC8BN4zWmgSSCFqBsEbTAlbF4oxlEEpYeXDN+u8R3JIKR3BAGmSlqk92S9gFEYCTPZHzPaPNBosKnDXlPSV9x88tRmIIRJ0vnxI+Uw4NqjMc0PsjEG2EAmiGAwixE51KIZHqMuDCnzkar0Crp/W7e+y9NXldK+w8aS7OBJOscmuUSaO/U0CK3WJ2sS1Zp2AUrxFBKinaFAEiVZaCElxPqURc6rn9vRkkqT4NaE50cmIMg/2cBR1Ut56CWbSF4bwoOx0Ej339PaL7ci2zEEJBJq7fwUEq+8Z0PymodOjAkLrjmUyPQGpvb0oHWCFfwfR0DpFoAOl0UvuF+2FsJIvRYQPD7NTOmdOHnt4uO7CaIRw4sB9jR49g+YqlmL9ooWI0566NFnXsTKrv6ivOKrJS7TqIYqmKoZExjE5k9bhci7zGZCKQbaDr06ToVESCZCrMsFBVrWJsbAK53Ax6M904YfUKzJ87aDRrTzEUrZv2B6TwVk15lx04rnUXxU1VOqR7qa7qbNjUrstV3WcC1XypjOlCEblCQYCVXVnrrjdtf5PWS/GcatlZyZiqrLfH8pRbT3v3MZcgXTOnBNV2KjohIjuAeT99R9PHYR97bK2ZLRfZAbyfy5YtxWBvj0Aq9wxjhuKjmBBG4fTx2pgaZg3Fn9njtanCPjazyOeBq0ScHJNFoJVFNu1zs5eyLqyJYdAbgPud65qMj0QkpK9U4WXhhAJI3Hfbn9mBx5/ajhptwZIpNN3YxGAmjb50t/YJixEhFis1u21FrjgZCKTHV8pKdnu6Eli8cC7m9vdpj4XEXqDar58VM4EoQaKOKrnuha61JU6aeZLCrhU3RkbHMT4xiSjF2WJxU/vlZ9MYRzb6MSv6ONlml5/cZxZIShzNmoEFMxYE2U2ts5MaTSKZ6UO6fxCI0IqH4jOmIO9J8kpRJQ5onXSdD/ZN6xA7gTYWm9vzkR50MwF0vqvuvdk7d6Cikw7ni+utDMuDps6U64WAleVBL/3hAd2L/567I897mPaM5ku9jhd+druDHuR1fhU8Oe5nnY/hu1ydgOHFX/tLvfvWFeu8dMcA6JeAjL9IdeD4W/JLZcgvBFKfP7DsY7pWEnMzNgHod6wPe0GWH/PnzonBqvyoFEsY2n+A6pFo1qwJoalEMukokkjBs0iwxXoj6LHmAgX5LNawI7rl8cfx5S99GT19A1i8ZDEymbT8pJ95+hnlSx/+8Idlz1Utl1XkHRsbU9546qmnYKA3ow4ui98s6LMYyf07OTGJQ4cPSyxz2bJl6OntV24wMjKK4eER2a+tWrMGO57ZgWSK5+CgrOXGRykeOKTYyXN4wYKF8g6nreGWLVtwxhlnoLevB9nJrM5f/s7cuXN1jtNejq+NzRV2eVevXqnv0xd7ZGRMYn60gps3b75GeA4eOCj1d6q6s2lz+MghvQ6KMNJWjmr7zItXrVqFI0PDyOdLGKAa/8KF2LdvL7JTWaxYsRx9/X3I5fN63XxvC+bPxfLly3Xms5DA2Pjs7p0oFugckMTceQPo6U1LEX//vkPo75ujXJzd7EJhGiecuEr378CBA5jKTiPVlcGihcuQTHQhEIpgaOgwRseOoqs7gRNPPEFCc1ueeBK5mZyYXunuDI4ePapi9CknnawRlpHhIV2fTKYLq1YtQyROYMzxHcZRnmclxJMJjaJZgeHYYgO/4c9Y5g48zy3Ou2KcgLuBVI1/qctjc6k+H9CctI9v4TSCqdN+qR32i/zxs//yNUzt3iM2FEcP+Vkj85PsqCrPAduTzOGYR5sOyn8whz55yVkmSOmqgX4KwMLgsZHCh8PlAqn/8Iu8rpf1d6gwu2PHblMUdb53vkrkqzwKJ66azyqFVSycP566eyYO5JMZ84KyLhQDkyoeTsjEF6X941klxHzlPBgVsGn5RjmqSkc1UQHNVe6ZANE/lN6pBJACc45qzESf1SnOJHWluiQYY/MJ9vdM9phUmI+nqf1G2B0U7axDJdElfgSpnQmXOhPyK3SzWfwbR032QFYJibOEUJVcn5w9suduzaxxgpN2LqWSUVVEv+ZrZOXNVJZNuTUsgGpdarNxYHJEaiq/r/kreqzqdZjpNcEfExaKJdFqgQmq8kw3/8mKvhxRZgOo1WdF6R3P5jA8lsV0viCQGU0mEY0lNCPqzcUr9apoa/XZulVA2UkkOAiFEAtx1pKU1IjRSMJG7/WK9HxthNj65PrgnB2amtUUdYFJeL2GGKuY7I7yPrHTVKqiIWBaQZ3iVoUi6uWKNiWBKoFFTcDfvTYecKRwc77Ee886o2d230JRguew7lswFm3ZPrCqSMXQSCKOWiSAqtBjGBFa9VDIKJ1BhMqwpERTVIszqVxXDASsvnJGWMHOqHhS83V0C64/rQWtHRMikyCZElRSgalIbZQndXjUfbLKsa4hq72zs6rykoY70NeDbtoXhUOyhZkcGxcAnTM4aB3OShXjY2OYIKibDSCdsU4q/5brqljMYTI7qd9l9VjAtjEr/9Sjh0e1Tvr6+nXAeZBaLNR00EeiBLApdX4J7EaGJzAyktXfeJDa28eObQiVcgOHDx3CyNFDopsSpHKfEBAZTcYlLSoRMGqa2Jn5z1onlUJJ7FSOjGUxPplVhdWzImSx1GhoVpeARmJg3d2i53iF3Hy+oIOeCdGcgT4sWbwYPb09Vnm1XobryhsrQGwDUcGtqOALcwKCmoflz6MGoKX0C4FUUeQLRYxPZTE2kcXU9AzyhZIq/FKSJFgle4IiWSy4FPgAACAASURBVJ467jxT+T6YiBiN37E2OMvq2BUthgn3itRyLa7oijlWhCV/NidqhUIv3magmI/Nr6tWr8DJa1bpvfMa+eKWH9mw2G/5pI+5/gCyDqkDnbpOpi9goPhYr1T+jWy0KhU9jgTKnM2W2TbZfA/FzOhdm4jR65TK5VGJW8k3OBYT0+WJp7Zjy5NbEUwkke4fQCSR1N4JNupKKpmEkR3AM4EglQd0pcTuaQjdSVLLGgKq0UATC+YOYsni+ehhR9bFGom3OHZNS2jCgXXfWW6/TxvnoFAL4zn3xPT0DErViixmSEWXDZfK89B7EAOIe92t69ecOmiUQorMSUPBFYhlRRNAjfXveAqpTD+6+waAWMrtEDOvt4KoKTQT9fIcMZBqM7K891acYGHDuhwSmnNnKH+Jr1/ruGXFYsJXhsZ/TsrROps7cxsP+jzIs/3rfabb3dyfBwBfCOz6x3w5UyH/PC/WST0euPrnfrGu5sv52n7OY/28+9P55y8rUD3+dT3/hagc0mIiGKPDcrDO2WMrfilndOIuLZB64KDAabVYRHZiHOOjIygXCxplGdRZxdEY+1ueodR5IAvMe2azIPnE1m343Oc+j3Xr1+O88y6QAODQ8DC+9907sG/ffnzqU59EKpnAs7t2Y2joiM5kCgyuWrkcF5x7NpbxnMIs4lQQLxaxY8cu7Ny1E8Mjo9prLHxfcOFFOOGkk/DY5i3YsuVxLFq0GOeffyH+7bZbcdppp+PEE05Q8XjTxodMgJSd3GAQJ598Mk4+5WRMjI/jK1/9Cm688UaceOKJeGrbU3jkkUewcuVKXHbZZdi/fz+efvppjIyOaF8SIBKknnraaThy+DAeefQxjI1N4vxzz8VFF6/D7l3P4v7779frPWvtWZg/fx7uuPN7uOqqK3XGP/HEk3jiyW049dQ1uPKNV+Lee+/H8PAYTj3tdJx9ztl4+JGNeOTRR3HVVRs0HrL1qW3YtXOXtCw4r3vuuecJxDOubt78GHbv3GGCkgBWrl6B0888HaVyBbfdejvOO/c85ScGmku4asOVem1kd5G9yPyrf2AQZ555FuYtWIg77rgD259+CqtWr8Kbr71Wedstt3wDzz67F+eeew5OO/U07N69S6D+D97/AdnZ3fezn+KZp5/CunXnY9268xCOcl00EOTMaIDXuyRtCdpQmHiWnWvCOo7y7EGpHw3zc+NWq/WjdHbGKY+V/YQHqe0ilfLqcAah7lfeJ/Xod/4duX0HBEjLpTLKxRIqpYo+abum98r6r3w3mKOb84aBVMsSXBXOtd+PH6fv0CBYfubZrwpIJSA6cOCgzZEy0Xdze1Y5blcXeJNIk2AC7qm7SpjdUcb5rE4TeSbeOsh93GK1+TgOuBIVAS/OuYacoq1RGT31zNuWtOgVSpqsc+cTKes6WIKvyr1TwoxEDZiokq5Dm7N8tGoxOi/nNgnuRF9uzdK2qQNGe7AklR+dz+cPeJsV83Ni5jVlc2tWiWnNgqkibwkFAYDEUeTzSkVQE2MRwGJXSXRWBnRTxmXy569DOMJrZoI+pI5RxElzjZyjlcgPO9DmNSuKhoTwmgKncfmjej8v0slsjTKgM8ct15uYyRUxPp7FyOQ0pvIlUdKiiZRsfgg2PXhWYkM1TCaqoBcZZ7KCAqcpXmfS2mgHosS77bto8x3a24gGgoixe0+QSgDA4oITDGpUq2gWiyhnx/WV95QgiMC0XqkJuAY5hycbEDP6ZquSBQop47bUdU3VtDVQ7mi+ut4UulGSHUST14qHG7tyEswlQiTNLopgKoFmjIA2hkRXtz6jKXY20uiZO4hUbxpVNFFm8qtuLMVOgqgo4SRdhp1tggLXKdR6NDVpAY9mu6smj1hvV8brQQVnWnJ0pZBIxu0wrlSRz+fRrFcx0NePuYP9uv8ErVPZLLLjE6bg29+nbiKvCSuzY6Pj6ur39GYEUvk7DFGFQk7ALRaPYN68eerisstPld7ho0eVuFqFdi66uqiIHEAuV8bkRBaJRAS9fWl1onh/jh4dF1Dl+shkujF33iAymaQAZ7ncwIH9+5GdHBVInTt/ntYCr4GAoKMgsdhhc+sGUm2mk2soJLpvoVTD8OgExienTJCJgVkz5tAceoZCU8mU3gcTGBWhqjUVahinJmjHMzIiQS8CaQJZ2rNwT/F3OMebTMTlWUz6LwsnfCGmuuwVz0nfnEVEXYGggDY7xcFIVBTgiakZsRBGRf0cR3ZqRpVlrjkWg0j7JuDifrDumsUarkUKe5itTJuOxNlWdezIItA8Pg/goNHo9drsZ23qrR1Bx8RIJ0zF0QjGHYLhRYsX4JyzztQaq5RJsTLVYF+4UwxXka0tVsG95QuKfA4WvXjdPEgVndkpaftiI1+XZ554eqwHxIxTDFrW+YyhmxZR8Sji0aDsaEj35b3ktWLRTMq+O3cgmurC/MVL0N3TJ7bJxNgwEtEwFqn4AczMTItVQqBazOU17pFJdykWsjODegUDvZxPNu/UCItBNVMI9vHDg9QWJFFC3Gb/cF+HmRgjABZAOIvKjj6LFlLcdWJZ/Hub2bdkh/R/jRcAuOys+S5m1VmZtFhGaiDPD6o3i+6bRCLTh66+QQSiBlLVVxJI5bM4NWIJx/Ah2t1d05ew0Qs+Yr1RVUGLyTiLGzwGeJZEQowvfH/W7fW2c51QxPddj4UnnsJ5HAJqKa/6PMj7qptKp310diJfCJC+0NzsrxAA/vqpfrkroOJWe1bd7NYY1x3d1VXAmLuoGC+QqsqkunRDAqkUUSpi4wMP4L6f3YtSsYjL1l+C11y6TuDSivVW2LHRJ4rYMEeKyI7vyW3b8en/+l+x4epr8LrXvR5LlizFgUOH8PVbvoHt27fjYx//OJ7b8ywefeQRdShPO+0UbN/2FIaOHMKbr7kKG97wejkoUGiOoIrgdvszT4vBwud6eONGvOay1+It112HBx58CPfe+zOcdMopWLJ4Ke6+5x685a1v1fjNA/ffh00bH8TrXnuZ4ue2rduky7B+/Xqd35///Bdw441vw9q1awVQ77nnHlxwwQV4x83vwL/+67/i0GF2Jfs1wnZ0ZEhn9jt/57cxMjyC7//gbuw/cASXrV+Hd77r3fj+nXfinh/9SAyy9Zesx6pVK/C5z30Of/zHf6SC93e+813s3LUH1123Ade++Vp8/ZZ/03l/ySWXYv2ll+JHP/kRbr31Vrz7ve9WXvm9O+9Qx/Ztb3sbvn377eoe/8ZvvEk55X/7m7/BQF8fVq5YKbDdNzCA8y64QOfIRz/6Mbzp6qt1XyfGxiVqeu7Z5+Azn/m/cPbZZ2PJ0iXYf/Ag9jz7LC5/4xV4/eVX4L9//nPYsnkLzjjzTFx3w/VIdaXwT//4T9i8eSveeMUVuOaaq7B3zx58/vOfx//8u7+TAONtt/4bntuzC3/0kQ/irLNOlWAnWV5hTUU4yyLm6U1HeWOe5pR7WyDV6eXY+ebGxFyI0vnsgarrpFJPQOJJXl3Ys2UFUnsQTr/yIDV3709ROnxEOUMpX0QhX9DXYr6IEptdPLfJguRLNeM7ve/AJ9evdQVDj9BeBKR2zHMsP3PtqwJSWT0fOnykdSirQ8DqvWwyjDrmEyiCVKsgG2fec/T9nJRPXKxz6EySO9TEWjdaCZkBGE/vNWEhA56suPsOANdIu2rtnvMFzI3VuYwElayymsD3xddj1i52KHIx6n0FDdgRrJLuIPEZRwE12om9Dl8BtA6xXQdfYfedAk8HayWUsuqxbqmnS3shEt95JShlsPNU31rV6MI2/2QVd5/cmViVgWR/rQxoRwSwleC6Y8Qok/bhFYO5j5j0k/bIbpeEapnUemEsJkEUKWAHtVQRQKX/5EyxJMAWiSZEtyDtkQmFukCkEUg8ih3IkKkIR2mvYqq1IiGT3u3mM9rUXhOooXJwlJ1AKtzy9XH+jXTIYhHVmRxqBW60PCoz0whUimzBaGPJJoSzArLXCEC+oN4DV92HdvJsvmLuQ7PUVlFS8qkxVqqzWmenJtEZs8EgXVs0Xu+vFQqixk+7qJovC8XiCFDoqCuFvnlzMLBgHjLzBhFLd6FJP91mE1UGupBZUlfp+UbmhSt4qJAh1V/Owxo44XrhfCIBhPdPZQc8FYvJgibTk9HsAw8zVi/pU1oq5NDf24d5cwb0fSbfpNRMjI2hK5XSgcDOOsEj6b5j45MCQfQpnTM4IJDKA35qiqJK4+jqTgqkkk4ukHr0qDqwvGY9mT4Bzp50WmCEokpjY+Po6krKo9iAbRVjI5MCqVz7pCrNmzcH6YwJmJEOu2fPHuRnprF6zUpRlVXkcLOQUlB2FjQCqQIETMJ9wc9UfvPFCo4cHTWfVGfhwjoh/V97MxmkUgntpVq1rA48i1P8GSlP5VpNFeNDhw6rykw6t5+T5GHs57R5+CZJFaaFCYEsad6ORu+LT7O01eK8Z9VE14pFiidVMJ3LYyI7jYkpYyKws+oTGtnT8N5zVpnG8i3TdxsJaMUXcsPdOIQvdPkin4DnMXRfA7C+5eULaP51ejXshothxjhhF9+KHCesWYW+nozN2ri4oCIaC0UO2Cq+OYVwT33VTFHLPsELi9mZYWJPXsvAWAUS23OzrC0mjTxtmVRyLCCoeeGueELKvqk4Y1ZI86ScL+Ua3733OTz25JMYn55GOJ5Aur8fXZle7dfsxKhi3LKli5XkTmUntQ8oIkYa+Az/JjCrxDbI4mCpoLnXVcuWYtniRUhFI2iUy4767SBUK4i42O8CrKmBGgWMoxb8dzY7JZovY42Kn+r8cxYoLFYJxx/M5oIhnnDRaL2vO2eh455ZgY3FOgOpTQFUD1Lj3T1IsZMaSWl0wMtZtkGqzQozISTdkfeBtEMrMLCQaDRf3nfucT835sGi5qXZaeBr5rlyjPiIvx4ecLaxy4sKInXag5jDZQcwfbHOpf+dzs6l71Z6UPvL4aZf//XLdAVepIOrYpl7Cu5zFtv5IUFA57/s97+no/uGiFaXU9qlt/XRg4fEBOOZ909f/jK+8pWvKW97zQXn4r3veReWLl0iCjGZAiw2cs8QnBpLroGZXEGd1E984s9x82/djKuuvkZ01mf3PCeQ+uSTT+JP/+RPcN9992Hfvn3YsOFKXH3VBhzYtx9/+3f/A6effCKue8ubsXTZEmMKcqTm6AimczM4MnQUWzY/jkcf2ywBpj/76Mew57m9+PFPfqLOIIu4Z649C9dee62e51vfvF1n9Uf/85/qLPriF7+IQ4cO4dxzz5UH+Z/+6cdx6qkn4sQT12Bo6Kh8yC+//HK87nWvw6c+9Sl1Vd/+9rdjyZIl+NGPfoQv/eM/4v0feL9iyiMbH9F7oiXhf/nLT+NL//AlPPPMM5i/YAHOPOtMCRV+6Uv/gOuue4uU/O/92U91Zr/5zW/Cay69FN+67ds4OjSMi9ZdjHXrL8att/2bQO7vvOddmJiYwA9+8EOsXLUSF150IR579BEVec85+2yxtf7ln/8Zv/++92LDlVfJZm58clJsPtKPP/jBP8SF558nkcX58xfgDa9/PXZsfwZf/erX8def/Wucf+EFeOihh/CVr3xFmh9/+Ecfwb/8679ix84d6Ovvx6rVK3HmmWfi9ttvx44dO3HttW9Rt/nwwUOiaf/BBz6gHOSRjQ+rUP6Xf/nn6BlIo5yfQTROrMKzsopYMo5GtYxQgAVF0QhNuVcigDZG2GqEdeALLdyW5ohjeFI01bo/GlHxFjQeA9hizyCceeVBanXTRlSHh0XxJSgt5goo5u2TYJVzqdJlcUCVo8LCdAZSPYWhHRA6CTD+u54+9qqB1GJJdAHeIN+tc6XiDkGEtjiCaG+ibxhgNB0yO6w75b88wPOd2VZQ8mArZHNL/vuipLnBcavEm99nmypynICFnxFyj2ELrNECuPzbIkGPEi3vn+kOX0e/8t1as3MwuiwFifzrsvXpCgyu4+FFQPycqbp4bj5Lr1fdMet0tACR6zx4WiLBiYCsOsI2p6bX4ih1VBdlp5eiN/wqaq+EljiraLOoJgAkwW6bmyJIJ9XUzakp2AdNCIVdTdJiWp5ffDz5kgGVegPlWgPFSh3Z6TzGslOYms5JXTIuim/cmTI7CxAeOE2TdudhITAc5+txG1iWB02zvBHgIGgN0tIZ1Hhj3ylCoMqDhfOD+Rzq+QJq+Tyq+TxquSJQqSlRa1ZKYKrHfgRfu+gYtMdRVcvmpAU83T3wNA2jnzs6m8ClU5B1gch3dwUUaiZsIwEjgmoepBJWsrXNGWLSeXnM8qvn8ZPWW+f6DwcR7U6hZ95c9FOIZ7AfQSondyURTafQDIZQJA2ZHTKXl5HCp7Eboc5QSxiIST/XiGjl5TISkYhAV39vj/xOa5zDCQRQyOU1f8EZGs6zLJgzqEOP150HyvjoKNLd3Zg7Z44KMOy8jgwPq8tDxkJvTw/mzZ2jQ53dlLGxUT0e6b88AKmUyhkHEzkykDrQP4gFC+drXpBranR0XAeVgOj8OTrwCGyGh0Zx9MiIquUUdaIFTaaHM6kB0SCfffZZgceTTz5R1CG+X0+nURGJgKXDRNwCf4e6bzOAfKmCQ0dGcOTIkP42nkgi050WxVlUstkm8lQ5pnhYLKLKcywaF4AksB5ikjGTd/eAol8EkdbN5Xbn+ADFdqgoSdVlgiWCVM4y8Xm47knXpKBYngWVMi1jqiiWKJ7EOXJT9S06ITbBBglqufl0eYo6FV7XLfXA0oNWL+oggoCbXbYYZ1RxWVM5tQgJHTnhpE6AaiDXWCcCrE2Lp4qJrvDG2MDO8WKKKM2bp5jDOMZZWYmcHaOKbUCNMcbss4zV0gLXaoqRmm1f1SnU85AGbUVLdYs7OsQCvFJNZGzm9Q7pelPVN5MysMrklp1uUvMf3rQJW3fsQLwrhVA0of1DH1s+RqmSl5r4vMFBFRgqpaKKWfRJZTeViW6lXBQNnHejmJtGcLaO5QsXYuWypehOxNAsl23UwI+caObUdfN0vf05ZPfU5ktZY6tiempas1vGMiFDx36HWgMh5TJBsRo0T6xEx8RWLjlzjgl7kGXiBLz4VTOpnEGmBUMkgWhXBsmefiCSbIFUr3VhnVRXiHWCTnzZTNipPs3rzHNDIIEFOMUSKxIbI8r8uRVSVSR13zoOFx4v0Mt76+uEvwj0MV/L40Hn8YBUK+RFZkE76bXtwszzf//leIz/t0D6xZ7zxYD3y/X7FiNf2oLG8rXnz9d2Xs8Xej0v/hpV0HqBm94JUo1qbpmvFbfI7nD5jve4FGPPNC0006dFOGszoocOqfDNvfvIQw+qQ3j40EH85o1vx2suXa/zi8uXe5p5HAUcLU3QLIYYKc/s2IWPfvwT+K13/jauuOIK9Pb3Y+eu3fjOd76DzZs34yMf/gh+8uMfi+p73VvfijdccbmoqR//i/+CU05Yid+66XpRT8k6ZOy3eB7Enj3P4fs/+KEA6B6C2r/9W7ES/+HL/4ih4THEoyF88IMfVGeSz3P39+/CnMF+/Nmf/CfE40l89rN/jd27d2Pduotx8skn4VOf+gusXXsmli5dqmIuZzavvHIDrr56Az72sY/r+zfddBNWrzkBP/3Zz/DJP/80PvD+92n/PvfcXp1thw8NYcOGDXj00UcFxFatXo2FixYqttxyy1c1f0oW1fTMFHK5aaxevQrvefe78ND9D+Hb374Th48MYdHCARWtGfU+8MEP4LnnDuB7d9yJc845DatWrVThK93VhQULF+DI4SF88e+/jM98+uNYe/bZKmSSnVGp1vH4lifwmc98RirKzBcJhje8cQN++uOf4pZbbsWnP/0XeP0Vb8DefXtxy9e+hs2PP66u9m3fvF35WzqT1s/6+np0dvF6k5p88803o1Qs4+++8Lc6h3LTU7LAu/iiC/H2G69HpcpxuTqS6SSazYp8sAlkjeMrxUtbuC4ffDGQ2lraTtjKnDPMZlI4l4jvBUCqzsNIBqFfQSe1/sQm1MfG0KjWxTzg+BubdOUixSNLBlL1abZ3ajJxrvqT68+etSqkBzi2lV8KpC47Yy3e/T9+9TOppHyxYyKKrahs5uskmquzC7AkxM+wMF13AccBB1mJcM6vYzZFdDQPDhS12h2/ViLmqxmui+p9Q72gjK9s8DoaKDFQ68GlB5BKzJy6mBndG72ESbOfI1V139GI9bTOYN5aB+7fmp2lj2jEAqpEQkxISuqToqm4e0kQ5Izq2zOnNiOqf/sNwGo4k0NHAW5T9kzNWN1qUXsZbA1EJ+JJJdt8Hao+OvAuP03Ok7qsgJtGg9AuyeBXzfiyXcrOIxM/l1Cy+2XPbb5OTCDLtboAFD9n8hVMTuWQnSlI1Zc0Ns5gELiL0sxhOxs8FqWXSTsDtvEILMmUblrTaLhMmsJU46W9Cqni9QaC1RqCnBssEJTmUM7NoDyTE52XNLsgKbzVhsRNEpwXVXfUht8t4bYuKt+j/s2KkBQR25PepMj596mujTVQrZPlknXJmLjH4N+qs0SqrsSNuAeMOi0qnei77LIamBTV0lEra7yGjRoqPBBjEaTn9CMzbw5SfX2IdCcR7Uohmc4glkmjyXlXdt4IbtlZ5evkPeFMJZ+Tc22RiJL5YqGggBMLE6SmdSBwXZBSms/nUCjmFYDYdeF8yUIp8lKZsKGO6SQFF7q7MW+uqfuS5khP0+z0tPY3wRy7rLQhYhWaXVlShwhaV65cIcoTrwkPyewkO0No0X0p0MT7cPTosP6O838LFy0QiGYsGTk6qk9+9Pb2iiJMejGvMyvDfEx2u044YbVAMeOOdW3M/kN720VKEyFwMvESiiFgCGAmX8ThoWF1cynklcn0WneMoj+cUa+YciNfUyrVpf2TzU5jeHRUM4M5zXwTcIXV0aLnshcAUoLDAhnjiKNe0puP+4hAiTRidskkylHIWbeRVATFEc6HWoecr1XvibPmEiIizZKzgkzUjDZvtjFmfWBV3XZRzDqdXrHX0fI132VUpFbl19GlPa23HZ8MXXj6r+9u8rtezKhS49xKWYUuUqYIUnt7Mogn4qBXMO8L52a5FkyfwO6I8TWsGMcP6g1wXcljmu9DSpxkaDQleMbrqzlUjiS0PK+96JLRi9lFDUUCiIdD6CLdOhJGX3cXetJJmydPxNAIzOLH99+L7bv3oH9wAGEKuLHjnUrrdUznJ1EozGD+nDlYOGee5tbLhYL2Atc2xaEoEkZxD1Ljy/mcxgwWzxvEquXLkI6zw2qCLP6M0ZRya2bYd/atMMtOJt8T7znXIteW99kORaM2g65zL4xAg2J1JhRnBVmb0+f6uPSMAfNhFkgl26ShuVnFLY5icAwhnEA4mUaCIJXCMDqG7DWom+0klBqNivPMo41SQ8WksbEsFi9egnS3sSBo0yYlYOlJsVhiLBQVFDl68yIdsuPxiL8udv4c99GJXjobqLKmOI7u67/X8nL1WMqUPtszQ/49u8d4wd93JvTuV42idPxz8vFdwvqiz/l/zmvU6ac6inX3jabdAYz994730H3J6/5zruML2Anplvt16ZaDmHluVt6vE9V8dGZ7gMy1KOl7xzC3LheT6bHDhxAJhFArFzE1MY7p7KTiMmfLKfzGwgs1KCi02DmK5v1vOQry5LZt+PgnPoXrr38brtywAYuXLMFz+/bhq1/9Gnbs2IH/9Md/gsce24StTz6BtWeeiZtuvgn3/vSn+PZ3vo31l1yI669/CxYtXKAYzjGbr97ydXUJTzzpJMV4di0XL1uO3/zN3xL4vfvuezQC0D/Qj3wuh+tveLte4z13/wBjo8P4yB9+SE2Rr93yNT3eRRddhN7/KER/9q//Bu98528JtD688WF8/667sG7delx33bX47Gf/m/K5Sy+5FMuWr8DGRx/FXd//IT760Y/qLH744YfVOZ47OBfbtm3DihUrrLjZbKjbTBD86c/8NSKhWVx55RW6dpu3PIaFC+bjd971ToRmA9jz7HMCp9FYGPv378Nt37wTH/zQ76NWr+B7d9whscUPfehDeHLrk7o3q1etwvTUFP7qM3+Fq696I665+k3Ytu0pHDp0BCtWrsHCBYvxiU9+EhddcIHyEjJ11l10EXoyGXzqL/4Kv/9778b555+Lp59+Bv/+3X9XvvmXn/40/u/P/XflnXPnz8emxx7FTH4K199wHX7ww7tx5uln4Lff+duiXj9434P45re+iT279+Liiy/EO26+ASesWanOKd0QYl209qqhWSlqnSgksFjcAqlW1Gs1lLwdT6eIkv7IzlGN1zibntZMqk1cGOvE6Teo4BLOIJh55YWTmtu3oDkxIQDKe0LbplrZ5lH53x6ccmZV/sAVcxIIfHL9Oa7h0lZAk5zx8yJ5eyh1+asEUkX3HRoyGwR2tmo1hIMRdWYIQnzn0G6Ayg9OOMk6xZ761e44uhY6wYoDsfZ3Npvou7U+yVJskoCES8Q6Foh/TLv7bZqRB6qtQ9JdVyaHRh+0pEjznq4j6xMziRY5sSMBW1ddNGEbm/TxM2K2PtsUPN8x8NfC3kN7ANsq7k44pDUTSd1K19lzyY/oflQi9oph7toYKA2r6yOlYNed5OuRaJJmeG1+TUmUv57u8GlRB503uAfbftlpcpezt02gWC3Ly7FYq6MisaSKOql5mmCzgxSnwiZlwQPW7WpQ1CgkgSR2KXhIqCviLFxEBXfenqGmedaya8qvQaqN5XKoTU+jOjWN2sw06rmcPAsDtTqCzYZmU2OkYfNvucdbjm+ua+SChYCySxotKbaZRr+GtEJ9oUCWG2b7QxzA7q7WjKNV2vXiA5udkGbmnKqpkkgHUkUHpQiJpMmtM6XHdN6vBKt1ikYl40j0ZPQZpDVPKIhkdze6BvoAAv7ubqQyaYTicf2MoLXKWU0KKUi8lj1jU6klpZodYxqNp+VnGsDU9LSoK0KUtAAAIABJREFUOrVaxWjsgOi0SxcusoSzVtVezk5M6CBYuGCBACmByNCRIXVSGWQNPM4TsKOvKotUlNxnx3Hx4sWa0yQQpVgDDxdeM/4+P9lJ5O+SpsSubU+PdV/1PFXr2A4PDWuP8fEo2NA/0KfYQsVAdmwHB/p0iDLGCKR6qxRHLTWQYLNyKn46aMQ3ycR/eqYgj1QmDakuemQmW7RfK44FkWZlPRLRfOhkdlp0IyrtskDgrZY8gFSMUHfSRN4EtAQcnWWAn3l3HXrFpVBIFWXGjyg9dQlW6rOi8LOKzMKUhI+cMBQ7nVqDrtimbqgMw42iTop/q3vn7K0sZtn7UbtAM6YdALU102zf8zG1fVjaiIBf23w8rht+lVI5FbAJ6F284H7vphDXYL9mpXh/7DWw8Nd+fBPGs9etgo8bBegEc+2xCANA/J+P/fw7Kwz5s4RWLGYdkGTnO5lEIhyS72lfDzvXVAcPYyI3jZ88cB/2HT6MXlLZu9JIpjh/nNb1Hh4fQm4mi4Vz52H5oiUIcv9XKrIi41k2kZ1EqVxU8YI2T9VSXgWx+X19OHHFcqRTSYTJmTjmWratTUy8y4ChF8Gjhy4BH/fdZDarQhO9dYMa0SB7hbOeVCgPyQOSYFX3iddQxcJZvG7tHGej5bpJAqmMMQEB1EaAIDWOUDKNeKYPCMUUw73NBY9GD1Lr9ZK7n0FkJ3PYvPkJHD06htdcehkWLGCcsDktCndxRIP3zHsmElAzPgg6OGqjd7nohKFmBeNPFZuFbWOi4wCrF6XQcK8pQb90J7WFLn9OJ/X5uPj/19/x7cuWTU7n1TgeuL4MV6p1m4+tRrT/Zb/AApxXwW7PzFvu0lo0yrFMbtXmUS0OM+mePHJYeQdto8CcUs0IqvhGUSsWFIOMRky/Z4rwBM3nmyrXjYbOqm3bn8bff/FLeP3lb8D6i9dj0eIloureetut2LlzJ/7wQx9G+T8EfR7b9Kg0GEhhpQr9woXzse7iC7H2nLMEIsmSodUVZ1Iff+Jx5QqxWAJHho7gDVe8Eeecfa7mUx96eCMWLV6MU049FV//+tdxxRVvxAlr1mDf3ufw6CMPoq+nR/P/LACedtppmkFl/PjCF76A3/3d9+Lii9cLdN55xx244MIL8Y53vAN33XUXtm7dqvyNuRkptfPnL8JN73gHdjyzExs3bhTL7sTVJ0qA6aoNVyGXnxHbafnyZTpv//5//S/MmTOAN11ztfQtfvjDH2DJksV4+w3Xy57LhAJDcpQgSP7qLbfiXe9+pzqvP7vvZ9j97G4smL8U8URIoklnnXEGqpWyZldHR4bR29OLaqWGRYuX4eyzz9dtZCf1qg0bNG528MABNV7e/KZrcPs3v+PYHECxVFRR9PWXX46TTjoJf/f3/1NzraRlP/jwAxgeO4r3ve+9uOPOu7B0yTLccN31mDs4T/nHH3/kIxgZHsUN11+Hm296GxLytac4KJsKbBrVzbhOBTk2bsJSQNdZ5em+Pt53zKS2ir0u7/Tjdx6kqinjxZPUj3Qz/FrGTcxG0r8akPrM45jNTpi1oWw2a9JskYZLpWYgtWZuBV79lzPdDqQeG6yti2pAta362y4SEqS+51XopJJLv3PXs6YwSqRNkBoiSGWnjLM2TX2fNB1TGTUVTlWDg/SkosUJq6+m+uursKqcS2jHGczLv4ddE+tSkvbEyq1mHV0nzINPXTlfvWD12YEyJTUdFcLjkyImcJYcWQXJ4p2pvrELJSEi1+XkvwVWHR2OwVRzp0YCbNX4DDv7jo7vonrPNP6qN8p2IZf0L3VI2E1xps+i1hpQ9dQ9vg92Z0TDCpltDDewquLOmsGEkAhQnfS1o9q58G8zvX6YWx6gZjRsebCpTqrjQXEhbtVZ0jBqmsvLU0WYc2cNzkwChRLVSMuy0KCCb5yzqKxS1msK4NyEnM+Lh005NU6xFF4XJZpmaUP14AhViBns+JzlEuqcLc1mUZ6cQmNqBqBacKWMMBVsGTyc6IcUimknoln0gL7yateZyDmvP7u3bUU2dWoUYHwByPmYaTjcPFkFKN21V7Ksv7EuuF07E5niWiLF1cSsnBxYqyrNSq91+1qqcG7umF0ymZMEOX/aRDAeRXdvD1K0d6FQDwMiE1YqBVMQJpNGsq8X0XQGoa4UmvEYKoEASqT6kgrFw5WP7WZsuS66u7q0NqanpzA8OiLKIg8TzkjOnz9XSTnXbp4/Hx6WSAznTRcQIPb3SxDN6L6TqiSyi8p5UK4t0nnFpKjVRGclRZc0XB707HqOjhzVHuKBPX/+Qq05PpZJwJNGk9I8DZ+HH1IEltgS0JvplWR8MpXA5OSEDn7O3S5dskgenaw2E6SKzq69bQwNVdQdhV07T0HT9Ol4PdkJnZqaUTGCwkXcrQzAvKe0GSK44vNTSXCM/rCTU6Lkcj6QZkfa+xIlM2qSWbpYwUmhR11OCg4wJtK/mFYhtn952kUSnJVMIBVP6jHIcAgFCYirKBYL6mBJjl4CObOilJsCuCVmspmhZ7Lmpq0zKsCqQzToFCo5X29CaiqqtLyM/QiEFcM8eDQBNyfY5gST+Jw2A2bdU18Y43+zaGC9DAoacS6b9l1Un40inclIMbGnJ6N1xPgjUTp1djtm892Mquj0qgxZZBJ918Vsj2Z8gipwy3EOjUbYGcG1PBtiB3YWyWgYvakU0rE4ukn57UoooeLe2rlvDx59YguypSL65gwgkeL8MWeFk7r2wxNHMDWTxdy+AaxashQJdiDrdfR0d9v+yeXkTxpLREUrLuVzYnnQX/XklSvR05WyLqYbadGa9DoE3qfP+R6SocG9L5oxGQSjo5jJ5YxVIhEYU/WOheNIROOKmcFmEEFnaaOzQHE6gMvOsk6qdZL4ack6704nSA0muhEjSA2Sbm5gWSI0LZDKeFdSLOD898EDQ/jZvQ9ibGwKb7vhRqxatdp5+ZG500CIXl6OJuwDmwom0rEyaqa/f88DqS2cYwJnbufYl2O8V/1fqkrYerw2TPLdNP/1OHD1vNI+f++FvTZfBuj164f4Ra9Ai+p7fMu8rdGupeBEvIypEhTN1br4jnLphNps/XWC1KYKTNkjR5RXUI2bomLCBsGABNZyExOKJezAMUaVKyWJSvLncsSjjU2lKiXf+x98SMq1i5csRVdXN6ZmZvDkE1tx5MgRvPGNbxS7Yu/e5/DM009L0yGZShr1dtkSsYVMJLKJrnS3OoW0lnlu717t/aXLlgloDgzMwRNbt4qWSnGm5StW4Ac/+AGWLF2K1StXoVGvYsczT+HQwUMaKVm4cBFOPfVUKRUPj4zgZ/feq5lPFn05H7t7126sXrMaZ521Vh1OijwdPnxIsZOin2vPOU9WMPv27lfRmLFwsG8AP/nJT7D+kktQKOTFkKJoE8/pzVs2C5SuWbNa59S2p7Zi8aLFOPWUk5XryZ89HpN9zZYnnhDV9pxzz0FvXx8OHDyIXbt24uDhESxdMg9nnHE6li9dpmtNEaotmzaJddXfP4iTTz4NS5etwuT0DH5455049eRTMDgwIOZVdnICF553vvKEp7Y/hSx1A7q7sWrNapxz3rk6lwj0u7q7kOnrw8EjB5GdHsfFF6/Dk09uRU+mF6edcroKw8Quf/ThDyPd1Y0bbrger3/dZVpD8QR9zaltU9LIGzEKBUctx3DrzoFUY0M6wS3XAPE4xEc/nQEtqq/TXuB57ISTVLeUF40bP+O5Tgua3l9BJ3Xn48A0XRtmxVoy+8aGhCIblbrrpFJHpqbuKhl6xUIRgU+wk+o/XIz232j9oINTw+OI6r7vfRVAKsUetjz+pKuwRkyeWLQfzq9YIqSEhgmFM0Lm95jY8IOUva5U0nWk7N35BMUDUG7ucrmiTcP/FuhrslsXQZKJHgJONMYG7A0Gm8quxI1inINrU33bgNgnav55DWxU6T3oZ7ZkC2GCHZVypSXSYvRbSxBbdgsCPKT+mZegp8oZ9aut+Og7pvY6rMNmv2+DPC3Gi7MHMP9YowoIQDrbHi4NKRwHrYPKZFfXnB1qNxNF9V52T21Uw64JiwUGcFn19u+dgJ/0X3sO/lwAXVRGdhOp3ltHoVSSkAvBaom2LrNB1JrWSaVwEjtVkUgcEVoSOOEsVvy4yamcSvXMGF9zKCBASpApWu/sLGIExqT3sWOVy6GazaIymVX3NFAuI1pvIFxrIKLOaUCCCAZMDMwTmBCKmPurCeZU1UVy9F5X8fJU3Rpp1J766AAAL5BKDCqUuc56R2eks9vkkzC7b9YZFe1XIMLNXrsRGXW5mBDyqDVDVKN78zvO5LtUKUstON6VRF/fAFLpblNEJsUyANAJdZaUx2QCkXQX4r29SAz0I9KTQSMWRZmHKumm/F0KAhFdBHmwx+W1xudiYGZyzXvTl86owssCAQ/o8bFR5HMz2kNMijkv2t/XJ8BJSX0qv/E9sFvGzh/nKScnJ6WWyCTeKOZhAU52QekxR2oIgwK7qxRbmaZq7eio5r1NDTei5+nt7dPr5PcL+bzuI8EiQQ5BGpOBbHZCir9LFi/QwefBGdc+FY4Ve5Q3s1hkcUSxwu8rzWPOavYzz3kL5r20tuKeZ+XQVUa5pwhQ87kCpmbyqMryibOmdVS5PlksI5BSHLPYYPRbR731svRaWw3R59ktZKJCz9RI3Kj4pKFxnQRcoUqz9OqiWmdfAmzq5pPdYUkaEzQCZC8GZWu0qe+xIMR1z+vI922WOq7T6pgsPlZZ4YzgsA2wBVTdGEL790wh2TNJPI3YBHxcRVlzY3VTKOY+llBRTLGdnXCCVe5/7hFZO9XIAmnHeaPXE3y3/UU7WTR+z/nna8Vbip9JGI4CbKz3mQp5XzKJge5uUX6T8RhSXQkUqiVs3r4Vuw/sA6j4m0lL0C2ZSCl+5pmQTY0iX8xh/uAcrFy0GGHGvUpV9gcs+DH2kX1B3YFIJIjcVBaJYBB9XUmcvmaN6MX025ZfagfFV69box5eeI1CT2Q9sAtQUvFnJpe3zjQ7O/QPrFFBl9Y5ccTCMUTZpWRspdCSU4Bnl51dV3ZSzfrIbGgoEOeZm03XSW2G4wgm0oh2G0hlzObZczxInW1WFAtGR8ewc8cebNm8TZ7GN974DnkOWtHCOlejY0eQnRoXnU+WVwE7O/nepTegc/r5/K+ONmpHZ9RO7jZA9eDUA1gHUD191/+4k457DPXW03Ed3ff43/9FwdSvf+8VuAKuWO/rEf4ZWlYO7S6pbLms7Y90phcrlq+0WW5wNMPm6qMROyNlrcZdxdxNNlFVTA0NIRYOoFEpy3qO41cEqM1qWQwhxmGbczUbQQJW0vr5QTtBiSg1m8hOTaGvf0CFSnZALVbaSBiZRRydqZRLAr3Mt8jQ4b9ZEKnWKXJZlo0hz2D+LUEi9x7Vg3nOmd3iLHL5gmJ5KmUiTnx8vn+x3szk1cbopAFjM7PMOViI9jmnqbfbGAzPAnYMaQHHOGSuGSFphYQiYQEOzsrqzCfzrdkU44rnPmOwRjVUkLfYxVjK73GkiE0mvnd6r7MhpdelsbiaQDzZNBw/4gWW5zYdHBIJTE2MaYzK4lsYwUgE1UJB94LXpsquRyCCZE8PamTMOYtG3jtedD4381p1bnmmRmxkolguqlCu60aPcsZ//rteVjGPFisc9SqXKqImb926DXd//4e44Pxz8drXvlYdYz4HWX3M4RsNdtYDmldlp1Y0XDEmXeXbFww78kMPUH3893jGaye0KL8hs00z8STXSXW0exWfI90I9Z/+Cuy9Yx+yuWsLMJO184LnMHMPrh+q61OQlbkHm3HM+ctVAVV1Uj9+8dmGU5xJcRuYdjzBcUPn7KS+9wtfesXf1PFPwDmax7dut4p8Y1ZCIQRTTGJJZSiWCko61TWlmmyY3nvWceXCZgLDGTZjo7XtWFoVaNdJZfLGCk2xbNUuWx+z6HKiF1RfZPLYonK6zgo3HufqmBBz9smhWJsplJ0mE0DrUnBhkeNPWobomprHtCSICdjM1LSCIYVh+H3O43HDKmFz6nOaQVWD0Ci5fp7KBEJafQGbaWsJotgB7RMz/csJGFnc9gIVrjqt+TVPLw5oVonBVIlz5xJhAJc5Nat4Zg/EJEMJsqdlOekq82vk81CmiPPcljQSyFUo4lKvIk96L3nrWsTs1jExJJ0siJlCCTP5ghJuVqlCkjuy68DHZXWKFjMEyPQvjARmrXPabCJBejA3RyGPcnYahYlx1LJZzE7nEHDzptRUk64agSgpvQLaLseR6qS/uL6LrSlg+2wVejo9rTQBax0vtWn8zPIxTDQdPl4AxgBB2wpJRymrYT5mOcAvI3ApqBrlVDOorVk8A6uy+mGyKYEYs4tgcPfFEVInqchL6XoGYnbUGHxrTAQDs6gzkEbCiPWkNcfaNTiICNUJo1QHnkWhVjcaMNcJ10ciiRjnIXlv6k2z72GizBnWchGFUl6zqlxXnJ00UB1AVyIpgJlMJE18iteLB0KxIHoiu6EsJumgJQsA9KpMShVVBRTFA87i1qUYNzk+oXkc+e7qZ+z8UXwnoYOWBSVHPNCN4DUZGx9XJ5XG64sXL8TAQJ/WkbcmsA61CW0Zi8HWgo8hVixyqsyzQLFcRaFotFp2SMukk3OuWzR+gr0GCqUiaryPzquWIIMAglRq7qMor53b/346StQ0MRycVYjb0wQdVCtkTCFQ5V4TvdZZwZjqrSsXuUStFT9Y7PA0f3n5WXffYonrfkqh2HcpzfOY+926vQSYpgNgzBAbV5CnrgdNUtO0Aoqfr/Gz7+pcSjnaZku9MrB5a1q4ZZLAa8yEyai9FpsZeznzzM47O6smqmTMCptH9aJJJkZh82dGMebHsarE/vnc/mMeo4TCinDBKK1sOJMaRk88icFMGvEQk8UEovEo9h7ej41bNyNbKiCRySAp66A0MqluhJukgE9heHIMM6U8lixYiKXz5qNRLMuyiuuS8TVfLKIZmEWSwklBIDc5iUQgiN6uBM488ST0dCclssECHMFWq5Oq+21FS7syJsbGPc8575GxcYlkeSqRujrVqsXpcIT0CFX4Q03GT56tTjRQ4knAhvMXm1iY66ZKeE4BJ2gzqaL7JsBOauTngFTyOVgMenbPXux4Zg/Gx6ZQLtVxzTVvkkgKxanMl7iBe350F+67/8cYGz8qP1qKizCx03iHPJrdTK1LcK1gZHvUPuy/TbSns4PqTzGb07Yz2//NC1nKWAHn+eBXJ1CbFuoP/193Up+XJ/q1+VIJZGfi/VK/9/N/9vzChZ3Rx68DxhcrpHR3ZXDyKafjzW9+i/atmCcVi2/sdOlDYuEMcrUWSJ0ePqKCdrNaEXMr0KAfZBGZdLd+h4U8axpYw4Exyot6ylqOhW4XRxnHS2LcsEHCcaWwiqr8W+Y4ZM0wvs6ZOxfjwyMU8xfLg+d7tVbR/jePVxZPg/JRp2gfQZdnaym3bULFZMZ6gmYJO/I5VHSdVcyjCj/n5DV+Ua0pv2a8JUjmmIo1Mho6d1hI5jgNP/w4i99ufjSNnVkWTHvSGdF1mbOzGKeRLZ0Bxh7iue0fW7kkr0mpqPOGdGG9P1eAZxwnCJeWgDrVFSnns6vbTb2LVArVXA6F6WnlCwaKydixAhPvC5lgurVkqDmnEOa5PBtoXSYdCjYmIpyhrzhmlPOe5lnLnDYaVQeW+hL8oKjVA/c9gO9861s464yzce21b8bKFSvUyxANXAVCshDJqDPKryyOnOaOrbIOtwd3PncCVFtTLnR1WFEKrLaUz42xKCjizwYVP5pANI3QwCsPUhu7HkMgNyUKszCFB6o1y0+U7zEvYhGcWKdCsFpG4GPr1h4LUt3ePeaQ8/vZVWxXsJP6aoDUaZodP63NyQXGhDMcDGvOi4nnTG4GpRKrJM7PlFWrmgnNcLaHXRRuBC/CwE3UBqiWYDGQmCw+QZ8XwbGvtMjg4a4WtUverCxg/kNc5Kzqcg34GUwl4F4lkmRQdw35PALCxbKJ3jCxoHBPNC4gmmMHKhhSZYUf8gKk/QkppwFTP6RfoK90qQPbMYvVOpY7fAkJVlTNdgva2zL4jqqlr6Zg6YE1A5bN8jp/VSbGzouV75vwUNeQSZwGvg0A8YP3J8out/fyozG72zhKnFS65FxnWFUwVg3ztSpynEGl2qg6O+5AYEUzHJV4Dy1nZmZyAreJMBVS7Z7wdSQ5axmPIsgqYGBW82Jx0ntZoatUEC5XgEIeJQIYAtRcHuFKBbFqVbRfen1KeZjviRfKd4QlxBIwOxxJU1nWrJxHrAzzAhTN0nWSWqq9LrB0tK1dp6NV52jNVsnf0s2lmnWQbWYdq6qu2Fq0mTPr1plPpKNjus6Y7qM7oHjf+cmHEeVXnXkDD5qzDAQEDqlMRxpOMMxuDG0nKLZURaVZV8c0wHm7VBIx+rD19SLZ14dwOo3ZWAxlADP0RCVVk0WXeBLRSBxRXiDeG83H1lHlAcTnDjYQjVlXnsFZa8kVnChNH+OMJGeSRX0nBb5iBSnNQlO0qW3bw4PSzzSzy2nK1FU0aT80y6otVacdmON+ZOU6HJGKKte29/zlgcluE7/HKikBaqqLan9mPXJMx8qp+lru6xkCbdsnHXaBoEDq1EwRuTxpvzlVr2ebTpmUSqucd1SSb+tH/s1UteV+YELADp5uu1W12SH2fsp8naLMq2rNTqh1PVupuZsN5X5kUc3TdP0Ygu1rY1fIh9fZxYharC69i3Mt0MlimM1DK8ZJDZYelu05UxO1azM5BDwdE8SP0XoBMVF+pSxul5B/y/smqyWtaZHTbe27TqoVyKwQZkDW1Mm5WXld2K3v7x9QF5z/9hZk1iF1Du4SomrPb/qOrVdo9wmA5bKS5nPKt2YRRoCaTNF+Jiaqb28yhVQsikQqjnKtgi3bt2LLzqcQ7k4g1dur5I/2OQSpzVIVo2OjODQypHu8YtlSLByYgzrFxWo1dHexUBQFmQ4ElsmupJKjQjaLZCiEgUw3zjjhBHSnEmhUiiqNsdPjOxstOrqYMRw+sIYh19To+CTGs1nz8nWK68Y0qinZlMidE8bSohRjPNyyu2KMv/r8RU4J3Uc8FvKMPU2Ays9mKKZOajzT72ZSnWK0EnGz9tJTNcqaT9vxzG4kE90YHJyPhx/ahLe+9TqJomWnJrB//3MYGT2Mmdw4du7ahlVrlmLt2tPUxaVnMpkUtuZmEQ3HdG5NTWcVx7gmJPDkFhjvnek5tFI611FlQbkDrLZSPiv3tQHp8XTfVsv0JWZSf033bV3OjkT6+O8d/++XD6R2PrK78V753iKLK04woEUQDkXx9NM7cfjIUfzBH3wIEbICWHihmrRjQLHQYY5HorQAjaqUtivTWVSLeRsj4spxPujWq/Veq5aZqZzhznDGO86HxxJJzUmSMUixNe5sFlkJIBkTdN5z5ETdQvPFFgOtYoVYPpxpFtRVgJV1FP82bDky/eNpl8f8TYVLMepMdJG+onw9PX19YjKViwXRivl8zFVVxHKjcrJfrNX0mGLYOf9r6kvwuchI4llKuyvO4VeKBcQSMQnB+bEJNpZ43ssfmuMFJKExh6RHu2vEEFCxy+YbHmIxebs+x1rSCEYkItEn/r3hn1mxiPiPCPP9UFBgh5lVoqcXJfqsJ+izTEs2E/zjNVWXNsKRQLN94XnB85V5OgEy/80iOMdM+Lc8u8UIFMgkw8ZsvMK0xSMT0hWHC7mC2JdcW12phI2MOPajmChOxkGe6w5IutqrcwuwENRm1jEnbOcd7QJlm+rrcYdpRHiCl9MV8qw6lysEYhkEB0/9eVvyl/55Y9cmIJc1MUOfpHiRUMZljS0ZBZjdVDGqytU2SG3t1w5qb2errLMeSZD6u68GSJ2awZPbnjaabKWizh3frOxPolFRAplwskLBw4qVdCb9rHxww7EDw81t3Q8nceL06z3Nl+IsTORt+DgsKh43JStHXthDC8ZV/VV1Ii2KSoRO2ZaXkJuQi5lATRUkdU8NSPC6MhnljADpD17YggCSG5sdFFaMpBTJShU7Ec5HlTYVTLDlkWg8w5avn6ic7RO49d9+5kGJupJtrzLrXo9eGy+JIS4ucHVKnQy70eW4AqwC4gezReN1/oJGDzaLDCaPTOwZKDUb7JN4AVSjxPKZWTVkl5TUMl6PQrmEXLmMPAVdFERVZ0QoyE5YDMFoTPYq04UCpmdmBHANpDLYUGiFVdAEEuyczc4iTvop6WDs7vA6U9FyahrNmZxovQ0eKM1ZxFkE4/V11LVWuuIYEr575dkGAp8ueRZYdH9APN15/dU9dYdBx21pX//OZEmblp1Dl1h6RVWJkBpV1zdhfSFYAEAy6o7b36JuunvlqMgSGSFNkUqtwt2m6ExAp8S8QdpQGD20LaH4SyJigU0mGSbOwvtmeNMLLyWQ6OlBnNTZ/l6E092ohkIoMKHm4UqVQ3a+2DUT2jZQQ/CjZcYmX8QMmwXxVdgxE2cpi0rYyrpd1hUxTzmBC5eUa73ynjnFXb0fZ0XCvRYJtP2NFSicsK0XtDK2g+sq6zowGYiIVkT6KGdFGrM1AZ8UFVv9LKZYBNa51v32j6tX255f4jkyU6hgZGwK2akZ5HJFVce5nhlbeC3LNarRmtpsi87v1Jt5rwikU3GLIyywUeXYlKptFrVBpTwW15hYCNwZyNWB5talAdQ2SPUHpF1Lo/3z931nV0mI8wltHYwEGFSxdEUDLyxkXU2bmfWdUM1ROzqzGBtulIAd5M59YKJwplbsn98L4nkRPO4hey7HTHEdWb1W52/aWVUmY4aG6iy6sNDAr5qfV8JG1eKaKW672OkTRd57z1TxNGRdGSnH837ZzD3VZhPJCNLdCc2hdsfiSHEWOxnXOXN0fBQbn9iMfcOH0TNvDrr7ewWY+nt6EQtHUZopaFbr4NHDSpTWrFzrm+v6AAAgAElEQVSB/u4MqoWiWBuq8ofCouDy/qkjXKugnMshHYtiwWA/1ixbii4mShz1aFBp3alBdnhjq6MvkDorZgSVQ0fHJ1CkbQ27oowNqthbIcJUj6m4zt1l3QP5xZrIs0A6Y8hb162wOdSAKVvr08VpD1IbBKnxbiQyA0CYwkkvDFLZRb377rvx+OYn0FThht7J01IePeWUkzA+PoLHtmzE9qc3Y93F5+LZPduxavUyrFt3nrqpilv0PNY50lDBmmduvpBDQvZsVn61lMaxWFqplkGHNkhxPjbHdNh+6bzs1w/w/4Ur0HmgH3f/PfDkIq+Q+okQNm3agh07n8WHPvhhBIPOq5JnjvG+QI/eFwWphRyidGsTQ8wKMkaNd6yMVn3EXhQ7b9Z8cOMgzaZGREjhJfOGAJXnG8EU4xzjgcajOJdPBkksJuZPXM0RO0tNX4Vsj4i6pN6jnrGV6uHMFwRUnUWYP2NVrPNz/Op01ZX3cjyF56LPf3mW6Cymr7orJmqcJhyRnzf/xo8J8LH5Giv1kqit1k01yrNRoMOICezyxVhRWfO+elHGppJYmpT0fZIQ1hlHmi1jFMd9CLJ5LkaTSQkA1suGD/h+IvRZDtt5Kxsgr/fhY2SzKXBKAbkaR4bUBKvKaYBdYV1rPiZpuU3mCGEHusuKNzqLJR7HJgBk6UUGCsE2C+1k+/HaJ8j2LLJI3Wwp+CoSu661O5KMyaHUxvJy/3EMvbejON4qnkuHxzWN3FnQYniJJEKbQh6gvthmjxyIZxCa+8p3Upu7NwEzk8eRWzg65+zgCFSZl7rmhBdQCnz0orPal8HQSLuo6AtN7ir5i7HirHNeFZBK78JtT+2wCggrOQmaf1ulSO1+zqM2DFAySSXVi4cTxVBIV1CXU8m+491LcKE9P8qOADsprnavRIuzboxITFrVYSDN19HDqDqpwMG5Iaf66asaPDyZMPG1qMvj/EmVOJiGjwOpJZcQuGScVgoV6wSpa6SAZN6pRmuO2nA1A5EsT0hdb3cbtFmciAa/qrLuFGTb3QMvoORAqhOP8AmrugfeF4zPwA6oRbJWMqpqHkG5rHD8DCtnKNjdqJk3KStvKgZ4MR/amjiQxHso9eKm5k4ZhJlAUSCJ86d6Rj1u2OZgozHQKoEWKNP5PHK5PGZJCZFfHpOxJhKxCLroHxsAqPWb5GFCCw96qU5MoZGdQn06h3C5jDADNYOFRLZsJlRv1VWsdIC4WTrzRfPFdtvgrp/ZKgj57uoxRQJX1eP98cHGAk27g+rChAUO5+nrf87f1ciL60bx317gi+taSaRbVzpgXOffilTW+fV0HxO4CreKGpaAGnBRJ2q2ITZCpoeqvknRXXUkc90hgAiLIk4BkbRyJroBKhPS/oMzoH09iGa6MRuPoxKNgtOmJZBylEAwEsUsK7a0XWG3jAcU53JmLfhzX3rqOqmtmi+uE7xRMKU9b+4p6mYaElBxQ6JlrlqoeU3aT6k40BBIZfLt94S/p3x8L0xl1Cu7BnxtHAegGBOBTi43hezMlISTetL0aaX6nuvCOZDazjncY7oqoUACgMnpAg4eGcP45LSq2ubTbDOC7JQywZaNldu3/G/NhdYbAjcL5s1Hb0+37XkJbRhVVR1Hqi6yoMU9w4TGCSxxKXkRLgnaqEpls0O2ttohn8DRf6gqT+Do7AB8McPyBT6vWSDx04NU/syDVEEBravj5iRJQyPVXJ6D7a4or4fRdk0oSYrVFdMPsMKE+WRa0cyAmL9Pniqso9cVDNVRo50U2ROksGc4f9yrRMML6zE28Vp4tXRPQfN0X9tHbe9odatJl3eq5Xzs7u4YMt0EpzGkSaMLmz9ttVHFrr17sGnr42KD9MwbRKo3o+cntY3KhaVcAUeHjmJ0ckyCGyuWLkFXLI5muaoZUCZ0vO4sLDDJJKWtXCqgTgGmVBLLFy3AYtLXItwDpujMa6Pik4v3rTPNFUSLpTJGxsakGM1kjUmvxVcHZNURMsq9mC/qVJs3NjvsOiVc0nPjJautUMmY7oCq0+BAHUb31UxqPP0iIJVUeeukFvI5PP7443juuf0ol2rY+9wBdZGuv/56nLX2DAQCdezYuQ3fu/M2vOWtV2HzloexdNkCXHLJOnSl2OEiHdioy6SQMWKROletlZ13qs2z+vEeH7WV42jZuyKNxmEMgPjkx8S7PbppJ4q//q//066AJfzHfDgAYAe+L1aEUG8wvwlh48bHsP3pnXj/738QgUAbpKqyKraUPxvdbHa9Kp/0ylQWVQqcOZBqwmK23q1BYSysVnGE65bnqGORqKOnmUcelWFMTc/IDpEaDzwruL8Zf0Tr5bhOvYYUu6+1io2EqNBY08PTjzk3Pe2YRxwXs/jKRo0fn9BsquYyLZ53amDYQUFl4ph+7s9ePgbjLYGhxV0T++RVZNeU1F1+WGHQxmQ4phSM8r+NRivRzHAIpUJB9is2/sQZTGNESNfE2ZxZP8lpHej6RNStbJKuW6upWaHCab0ugcUuxlk5G9Q0b0/QzJnYeCqlGFbM53QNVIhlLi+GINTckpYNnR5icQPRBaNqk36sa+OF23geRUISn9M4nkbcyFCjOGLK9Cd4dpGpSYG/cMRwStCEEK3AYB+MobYC7asdfp594QreLS6HzyNbs3zHrWsThLWcr/Vgbv27Rkdr/bUSWgQTGUQWnPmKb+zZ3Y8BM+OOGejzDmMsBppexdj8UWWt52xoAn/WCVKJxP27c2+ys4OqahCAleyk/u2XX/E3dfwTkOL59DO7TOmW1Kju7tbBzEVAkCpqQzxmc2mlghY/wSwVw5joCagp8Wkr8frOAu8mkyRWjbkoebhzbpR8+XQ64zaqzYIRoHLom2GHAJbUW81zOX64eX4aLVfAwilaak7LzRvajBrN6g2sSeGSiagLGGrVO8Vi/g67kkzoybVn51hguyVHZNDJU+i0SVzSohxEwNxmX1uJqqerOlqo953V5nEVGfeotpA0duOUPh045e8q6Oh9BpXgETQSUPvXr20jH1tTsmOAIJW6Um+gVK9hplxSossk20R4rHcZCUU0e2BVfqvkkyI3k8+hWiojwKS3QsuZGpLxiLoZVMAMiNZbRbBQQoPggHYmM0UES2UEyzVEWTlzc6aEErSE8Gb17STeYJ5r9LWPFlfEUcjyvHq3UEUF7uxku9/xHVbrhhJAdf5emyKqecFjQKz3OnR0SmOFuvvHJJJCNK5bS9Ea30l1r1b3UzfNaJ0ydu5Qn1alT1VKAgu7Z5yrS/el0Z1O6Ejm9aUmrdnuGFA1j+IAZiNh1Dkfw44MqeephGZVZ7u7UGY1Nd2NVP8AwsmkZldZqKaBea5YQLFSNqAQDKo7KOo66TkUQtObpEptXd15Hi68rFqTLrHUrC2Bry2uVgNTAG3WgAY7QqKme59hF794WPAm8HrxqayQY8rgLC6xqMU4wqonpfGp+ssKNPcT2QuizDep+H28L6XdGx06rjg0ns1j7wFa6szYvSAA4LWQKJJViMn2UCFZhzQpL2QXzApgLaHNDucSw8bZ4bwGZ1g5y04qGOOHgJ5mP5n8m7KzFSHMGsSbz6t45VhC/hBl8sNEw+93VZtVFPPCXNbZt5hE8Q6yPKw45+eATQ2zY8ZU/OWOD8ZTFVw6izVG7+XjMeZ2zqF2Usv4vnwc4yP6+OZjlP+3PVZFF9/HXH4l0CdIJAWNwJVULiYdtXpV79OPYnjGg94H4zEPSbfOW7ZaEuyKIp2KoacrJmBKn9RoyDyiJ6cnsXXHduw5sA/BRFQANZqiIFe3RPdKhSJKpH1ns8gVchgc6MfiBQsQY5eWjKAo6aoBUdN4vajaycdlYoV6FXMyaaxZvgSDPT2ICHnx2pCuT4aCUad919nGDmwcgWJJh4eOqigYk0cvQa1R+i2mkz1rhTg+n9g5XI9O78ArIvOe33TJagFUS6rYRbWZVCaGBKl10X1pQZNBQnTfuPQEAiwyiO5rMU6qpvUqJieymJkpIDdTwNat27F797O44orLcfoZpyCTSWB07DC+9vV/xGtftw73P/gTrFy5FK95zfqW2jwTZHZBRHv3s8tgF5gjJ6bS2wKqZGe4ErQHqdJg8DMbbkTCF6mPVf79lac7v37Cl+UKeF5hOyk2hokluIIGGnngGRlhiQsPPfwYnnpqB37vfR8EVdICKtOaTRMV1zknagVcrmVP9y2iPJVFLTej3ILF7zZIdUr9LW0XB4yd2CPpqKZjEEA4Fldcp7MEBc4Yz5NdLJCyucHYUFLu57U/uOYZJ5jQyw2C+gBNjtIkMD46gp6eXr1TzVUqt7Tn5nkv9pv81Dm+EWyxExVTOW9KUb9SydmmWRGXH+yqUuzQoyp/XnAfknlozSAnKMpnC80iHONYTUlUZNOICKPGmfpo2L12ZUmKf+x8gqCv5poj7vWK6RSLo9qYRXYmh/0HD2Lnzl0ajWOeuHrNGqxcsRIDg3NEbaaIZpPFRScEKls45U8UQYq4eXaySGwskLRpukKEWSjkOVyp6lozlljuZnRUnqrsuvLxae8iMT2xA4OIRqkI7XIksQiZyhjYp4qtP8MIVLX6vJWdZ3fq9ri1eozyuG2GNlZpb44WZnPfOiYHdQmJMZva4y6d/sTBZAaxxWtflt32kg+yexNmZyZch8YxAy2B65hTtVyULg/MdbiuA/95XbuT6qvXPjc3fO/CukvwmIWxk/q+Vwmk7ti52zqPtYbZNzjVWfnplU35k1VzT+9Sl43JmzypqL4bU2XDz1V2Ut/4uPSqYseA14IzkvzK5zGqsIl28IPglUpm/LeEOpLGcffhT0JaAv22sLjo+WHguYQyB/EdVZcbV1Q4KaQ6/zdHuRWVr0R1UKtAxUhnSyWNUsHN15p3tfkb/zwepHZ2iiVUJOXH9uvxgdoAmZ9jZLfHFyyYrFqFywnLtt6nAV4qKROM85raY/OjJZbk1o2BUwZR66CWqjV1TQtuBpXg1ESOHRUNQc0qcEbXdwQZVDnrkJuZRpOdZmZGZYoUzKKnK44EE59CEbXpGTSmchJEwnRBYDVWrSM+64CWXiPnYx31mnRq1/nS/fOD5Z677zeSZxk40O/pF63f75hbtOvqqoAuMTIBmTZIPT6YaPZUIPVY5Umv0ucTLA92/Qyy715ZZ7Up6qj6ClIm9KQ8qxqbXzA7KfSqMhqogKpTso7GQujpT2NwoEeUJfrDsjNN8K+vXJ++MizFzxAanMUgMGK0J8UmEUOddhtzBtG7cCGSA30oNIBpimHV65jM51DhIcnDigWkVEpddyq8BelxK8Vuzv/WJKbFpICvm11VzQVrXs7mcqzYRMEquzpGZzYKrCj4MsQ+Vv2ahy8fx2bSrcji9yYFDLgVvOgDKUoEizxkBMx8hdKJ03QWuHy73b5nPqljk9PYu38IkxTmEs3UAIW8TrVVrOsrATTZFlCQJyKvtkw6rU+pC7ruGpMGiuoUyxUL4gInpv6o9yNKP5MeF3cc+GUV216/sUd8R5YJkVTMW0UpU6rmvmbywY63n10yZfOqZnQ8g0UCGr4b7/aOzfg4wSZ1t/2stq1rbj8+J0El34+fQVURoNWxtM4AQbgHxD6m+WvOr0YXtrjnVYBbdGheVxZXYjEVKkn/JXU7HgtrRkgK17WafkeKkK4DLYqsU+DkArG5JzJjYkgm4sikouhNxtCViCshY9LF67T3wD5s370DlUYNqZ4MArGIqGwSJGlAnY1SnkrO7JDMYumihchQhbPeQCISQ5r/zeKoFCVDKqyyY1Iq5BEPB7FozgDWrFiGdDyOppgGtt+Z2DEx1fVznVCFuKCdYYeHhuRVqMIfVbGjUQP7LNbFaKYVwGzNbIX4QdVvE0GjKTwpztxDAZmw33TpStdvNHVTFXw1kkAZJILUkAOpPQ6kmgWNgVQrVhhIDarbwT3BDvsk98nefdi+/WlceOH5WLpsEeKJIKamRvGt79yC0844AY8++iBOOfUkvObSS1r3mhZ0omKr+mIFUlKytd41HMI97rup5gPekd4pQbKRAxPU8swTxXTXbX3ls7dfP8MrdwXcqeCKNrrPCvcmHueGvgQ+2UXl50MPb8b27bvw+7/3hwKtpuHP05DnJj+97SSpih6kFlDOZlHNzSAmNwH+jMVHZ1VjGYere/jOvWlEqEAoABVEuTGL3c88g0SyyzQkaL8UiaC/r1/jAYwdjA987Swq8/EXLlwoAR4q4hMkMkZTLb470y2vcAofMa/V+JX87FmMTqrwasXYonJSNn347+mpKcV43xmNRuOiDfOcSiVTSHanVACezE5ohp4iQWQ0ZGnd16xj5cpVsqBjjpxJZzBn/iBGRg6jWMwJ1DE/p4VMb09auSPzEL9HVXzmGB9zkwpZL04LRKMtDbHp6Hj95Pbt+OHdd2PLlsflUTqVncKcOXPxute/Hq+57DIkezLIT08j2T+AydExjA4fVZNj+apVArV8z7wm7NpScC/T3SUl2WkWEFloCEdkh8Pzl9dsOjcjR4KZmSmdB3PnzUHvQD+Ghof0+2ppcJypDvRk+jA4MKhrQasbzqRyTK+nK62YrrPGrUcVOfTh6HUClS5GHQdSfZ7ZCUrb7Ej3KJ5W3vGVP2kVYVs2xF6ZAgikehBf8qsBqcgZSO3Mfe0eu+q5cxOR7g9ZZvX6sSBVSWwH3bdNGzq2Q8SZ1FcDpObzBTy3d5/zjyTj0JI3LxZRqZQERjVPqeSCFLW6UwRrKKFgkpGQTUzbEkbJPEFppSJuu0SZKGtPWW3Ou7rf9wuCl8iDVD5Xr9QkHZhyrQoe+Jb8elVME/ZhUsSOcK5QVjVGtFolZjaMzcF5JodKfsJhgTK+LvlkusfmpmHVylOJrZJjamweOOmeK/l0FUNVmR3N1yXt/mBo00876KGtdeA6PequtnkzbdqecfQ1r9WSwHVUWTe7yy1HkMquCFVOSe8tlKtS7y3VKMxDkMhUwea/zK4g3BLAsmtp87S0BspPZa3DR2pIvY7uSAjdDHb5PArjE7KSaU7ngUIBsVoD8QYQIQ2cM0uiZRMgmMcegyZ7RQQMXvSok2oo0O+6ZwY8fDe0nezYZTHaqdl3GDXacy5E95UYklFGmMR7eqc3ovddWXU1fHASq8M6Hob9LYnsJA6xW6b5wbqzsGkFAGc5JKEsdyBrdswEuvxaso5Z3XVSLED29ndj7mCfFJFD9PLiwcHZ7tmG5nxVRnDCQaLaMokllVjXMiARpTKp4F0ppElXXbQQjUQSuUYThdkGpjg/yQ4mO1F9fYh3damLWS6UMFttajZYebE6IubvSOoOq6NG62f3jZQ+Vi5NyVaV5sasiTg06TlXcQrSFgt4Ab2iK8WHCCxUdSZF1Nu4sGMcY4HLBChkV9PXI5DjizstWo4rQrUb567F7ajEqlbPBkXz3XdwCNmpnIo0TNaZrNiccVs1mMCJVkr8mqKvqcTgqHbIRKauuSDOsDOZoD1JxVN7vVsyxcOcF6Zim6PPSDVb4nEEqWb35EEq13ZJVk5+LsZX+A1UtgWXrADA103qF+fleY2tIBgV0OSh772kPdgRFYz0MDeT6jtTYnY4mhnvk++UagafcVev0WK3MU3anV5+zw5pJ27nZqI6C29tqweneu2AJoshff09So4oDiYQ7BQ3GUM95c3PautscfQ6FkRoTJ9KJpCOR5BORGQqTzVfVujHsxPYvvMZHDw6hK6eNCKJOGKpBLoyPbpmtCLgwVsulkGBEdJVCVJZ5Q81gWQsrs4FrSx4pZkwsqBaKMzId7GnuwvLFs7DsgXzEacdRKXY0jhg4aElI+YYK5qdCwCT2SkcOXrUCq7ck25uU17jNapkWnGxNRekMYy64J0YDNrepOCH1Jm/6bJVbmTKFO0C7DaTzUEPW6omByJohhKukzoAhF4cpIqRIXo8LYxqGB+fkG/xqlUrxOSYRQVj40fwta//M847/yxse+oJnHzyibjkkkt4UmiELRKMa8QkGKBQHkW9OOfGeMF5tqpiSEBvjuwKjqGwUPsC/E8PVD0E7xwGe+UQ1K8f+VdyBdwJqLaWm0f3RWR33wlGG3VG9zA2PrIF27fvxvsFUnkeGEgVkBXd1452no0UaCTLoVkqoJSdQDU/4yzreEbSqszs6nR6qxDuisUCywGEEykVpsjcoKje7j178KUv/T/I9PSgqzuD8fFJMR/edsMNWLpiuXxRv/e97+Kpp7YpRqxZtVreqatWrcL9D9yP+x54AJOTWeRzeVzzG9fgxDUn4t5778UDD9xvHuuMLV1pnH32Wlx00YVimDz66KO4+5578KlPflJ5yffvugs7duzAWWvX4sQTTsA3vv5v2H9gv8aB6E3OM/Gaq96E226/FZdd9lpccMEF2L9/H2677XYsWDgfV224Ghs3Piw/5gsvuBAnnbIG99zzAzzxxBaxGwkKzzrzDFx33VvsHCYbIh7TaFujUjGqMMcuOGoggSBzf1BRnZcyFMYT27Zh0+bNmvd8+0034otf/CKe2rYdGzZchZtvvlnxkI9DNuRt37wd9z1wP+bMm493vec9GJgziG984xvYtGkT1qxejbdc+2bZ4OzcuRN3fPe7OHzwkATtrnjD5Vi/fr2KX3fddSceevhBDI8MK9+/+JKLce655+KH99yNhx56CENHj2pt0H7nwgvXYd26dTg6dASbHnkUE2MTmJ7JYsMVb8Sll16ChQsWmEidmZxbuujyKQ/edCa70Ri/RToBaSdgbTWqjgOonfRteQA7poltAycMyuWY7EFs6StP98XuRylTf0wn1TJn9/+e/eO0Nkzxt9EGqa1ukPOUawEYh3A7CVzqpL4Kwkms+g8NDbnwcqySps1dW1Xct7UNpNLSwKS/lVQ5VTEPbG1RGPiw3620ugSedgZanzgRF13OIJSoserCTg3pZExkj+nAuUPOe5b6v+dXvo9KjYPfnCNravbIdyRIe2WyZ+qElAefUVXfD6PzvZCKwYTKPALdzKvA7nHVFN5gN0PX2X04Nim1BWLrw4NUoWFnteIUx9R9adPBveq1lyk3i1AHCDzNlaI+mrWjuuT/Zu89oO2szmvRuXs/vUlHXUIIUUUxYJroGGxTDDgGx35JXhJwkmc7L9fJdQNsHOJcOzYuYJrjuOI6nDgxDmCaQXQQKgjUdY7KOdLpZffyMue31t5buiTXHiPglwzkIUscnbPLv9e/1je/Ob85a8iXSpjNFeV4SiaVhTYBufrYoYhMoywOh4DUWF/VME6GRqZ4dmpSJiJBuvGWKoiVy0iTzc1mkRsdRW5sHBWaBRSKSNaCyhaMsVNDoMuCUB1LcxxVdpQzcWrIfB0Dyu3c3/R63waim298/3n7dD3/3+q0OmkJr64YT8/KOvbcz0Sow+WyL9VMc401C242wFovQJ0MRGyAOyhlZiMm3uVn1meSjRVwfIeuo9g2xdDY3Wx5g/ZZq7ulzaGI1pYE+nq7kKRhD12r+T0s8FBBmACS1vTeOEXrzjlCexMyEtxUDPCe4cxeZyci+t2BaiqJfCSEAqXCsSgirS2ohsKYohQyW0C1ZIc6nZkpaazPPoYgkJBIJQWemDWZpw18JKpGjKzk2YxgjEbNwBS/j3uAubya2Rrfr4zWnKSH9xOlPj43kx1mzcvkcjqQ++b2uhGBRqNO/Qff6DlkvljROG6ehocWQerOgb0YHZ9EgZ1hrWn7bHgwc50wc5gS/lQigQRjnPz7hs3ZS3nB0YB8QTMtlEyLQfWmXI4RsIadM2lzxkUGBi2uoLmh55t07LqLjfZRNS57Wmx03dTI5t4VXVRirEujQaDO++SkmntcVmye+UaOOQGX7R5jY8itUbFXbrPyr8mDRD8jaiCVcQrm8utZU5OruREm5uQ5Iyf/Pdac9DI2ZwzmQC7XAWegWltTKrRYoLFJwffDX/zceR38GaBmoGNKpWJhUyWZRCoWQlJZzHExk9O5WewY3IWtO3egUCkj3d6qxkmmtQWRWEKKG8udrSq7t1wsYF5fD3q7OxFglFqIzbMI8tksyswyTMRtdkzNiRwSsTDmdHWhv68bnWQ7QGk6M1JNmiwncjUJLYeXcUbcQwvlEnbv2avoGRmnuRxkP9fuAb/imdyEpjcEZCaq1Bacg5ORmTWErzmXM6k24ywW1eX5eZBaZjEfJkglk+pBqoFjGaG4jqgxqVRxUI7LcRhb67z2nIePx0OgopBy33u//02cedZpePSxh5UvuPrMc9SE2bZ1QJE1ZIiSdL9DEfkCWWhgxRGHI87hQJCt1ZQ6ajUzUjSHdO6Brilz0DxqM4A9RLb+hgCqN5/kP/MK1NWTalTUxd72FDr7uM5NyktZby0QxZNPPo8N6zfj+uv+jBOKqNXYOCdINS9ty7wGwgeB1GlkCVKnpxFjHAxPXrmO2T0icZQazlZH6F5QXWENVt63zNN+ad063HjDp7Dq+BNwzHGrwNjFVzdvxty5c/Gea6/BY488qrlPqnvIVv7Lz/4Jf/AH/zfmL1yAVzZvlsqmpa0NDz/0iFi/d77zUry8cSP27N2Dc889T/nDX/7irdr7Lr7kYqw8YiWee+5ZfP7vPo8vfvGLmhG///4HdHnefsnbcdbq1Xhl0yY88MADMuY77thjccwxx2if/Ju/+azmxxctWoh//vl9eOChx3D26afgfe9/H+6//37sHhzEyaecjFQmhe9851s4+ZSTcNiypdi+bSvWr1+LCy84D2efs1qeDwTplVJRsZIEJzRB0z7v1HVUf9DXopDNyphogoxyNo9UMi2G89Ofvlmg/4rLr8BFb3ubgD3PEI7G3HHXnbj/wQeRaWnDRZdcjNXnnI0bbrwJGzasxyknn4wrr7hC+++tX7oVp7/1dCxftgwb1q3H5ldfxUc/9lfYvmULvv+De9HW0YZly5ZiJjuDfUN7ceGFFyLdksHw8BCeWH8MZUkAACAASURBVLMGmzdvxXV//AGBdjYG7rvvX+RxccVll2Pj+g24718exHve8y687aLzxNK6ylsKSB9ppzXqG2Q+1aGpqXYom+rPO4NpDZLqILJKe66v790Em3sOnb/JNkQWvREg9SkDqao3X+Mud2eD/EKUGKButoHUZvq4nnHc9Bh1Nb+7WItXnYA//uIbn5PKQ2x4aJ+Tn7loFxcIbyjLEI2ZbZiMz8CnaenFILjD2HcfBCKcu2TjOjRiY/TvAguU4rp8UTqLMa5iNivQQ0DppcDNHX0Dg7YXciNyhI6Lm6HkrICZmawCmM3Zl1EXNByKanGzyGYByAKTm4r08WWT7Wkhu+Biey9OjuvmFlUsyxBHy7f+/g2Q2s/ba2s4fNq6bQb/xgrW7xENmXuzKfteFnLmXmwW4uxSm+FKRfOlVlRXUChVkHUMKrMiC1yE6hbxaAjKJY2h85IdquNn5gQeoPEtcoYhOzmJAN3mOE85k0VgZhZhZn9NTKBMx998AeFiSa6+KcomCQKcoKtusuNeYzVgxkM6utw60ufn1pCYVb75Oki192YA0QF278sgK3GDqzxwtJZEsZq7pjGyJltV8UdAWDfMcbOlsuF2TK1ndmkM5dlbF3dEaasiU2V8YnEhVTmnWl6ZAS43eyJlrJlQeUaLUlPdIzxy9fkb880ZGwK2RCyEOb3daM+kBVINlFYR5dRFjWVo1fWVeY/R1MabCfFxCHhoIgTMUJrKz58sFbMke7oR6+lGvKcT4Y52lOMx5EJhTFKeRHZU3T4e4mavT2aJ8nbeF9rIgxCbStMCzhGPT00KSBkzGEaQcq0y+90my+fcH683QSnvEYJUFt1mQEaAaGwc37Mia3ifpVICIywEWlpb0D9/rsXkuLlLfy/4xoTJV23vsTXh54usKBkZncD2nQMYHaVCg0YNnJON2Jx8JqM/DQhR4huVTJ7MJwsCqiro/s2mloFumw8VL6RYF3Ms9WeQf359Qe1+D+aYx+oBgZc5WzFO1YhXkpgkyJpCcn/W+rTH55q2HD/LavYyWt77BKiUlHHmneDKN/xsjdvcsbL56jOp3pjNz0w3Dpu6esfdM1qrrvGiuSrm1WlmquEI7IEqH0XKFAeA/ZyqyYidsyQV6fEwurpNkkUHSG8gxjfK79OsUc0MPJjjy32X65zMJhnuZDQk4Mh4MMYQ7Nw9gG0DOzGbzyNFd+xkwgLsZeJTluqGkmxmCPKz7O3uxoK5fcgk4gKAEbKUNBRjLneIjx1TVh/nzziK3NfThQVz56CzrUVz4VWaBXHuzGX28nqLfaAngNy+q1I0jE9OY+fuQRRLFYFpZRo6ZQ+NyiyL2VQ7cjxWRqCtE7GoOlPsfnYaSbzn3KW2QKQnN6DKv/O+JZNa4s4QSiCcagapnJPmrKv5IShGzRkCylyEAIFSx3zRzXfVEAxRBVTGvn0D+O73vomLLjoPDz/yEBYvXqq8wU0vb8Njjz6J0ZEppOLMd2Qzh136oubq//CPfh/z5vUiEmGuIckXHnZUTdgsWP1XXVLn3qOX+Wp+602Q+hql5H+xL/kuoixE7bU75ZNvFgqk1rg+2YiJYo0Dqdc5kIoaAZP8ei1qyZWaEZ2HjFcropKbRnZsRCA1TlGRZlW5tk1U7CowgdR6o1L1gIEpMgxMp3hx7Vp89KMfx4UXXYxzzjsfU1MzuO8X92HLlm249cu3Cuxs3vyq6sIDB/Zj7Qsv4Oqrr8KlV12tZvWGjRvxwtq1eOrJp3HmGafhqKOOwcOPPIxXXtmEI444Qvfuq5tewWHLl+GySy/D/Pnz8OCDD+L7P/gBrr/uOjz++ON4edMm9Pb04rzzzsfll1+uyKxv/P3fa48/99xzsXr1auzcuRMf//gnceGFF4gNvf+BBxCOxLBwwTxcc801eOiXv8SvfvW4OeHGIhgZOYA/++Cf4vhVq/D4rx7Fj370A6w+6wxc+95r0D+vX7XdgaEhDO3bJ+kulRs2Zx5EMpnGnDlz0dXdq6gZRt+wvhyfmMCO7Tvx05/+FENDQ7jk4ktw2mmno7Ory+Jv0mn5xnzxS7fiqWeeQUtbO+bM7xfb+o1v/AM2vbIJp5x8Ci59xzsxvG8Yn/3s3+KwZUswd04f9u3Zq/GM3/+D38fk2Cj+9d8Y0/MvOA/veMfbdT5s37kdRx97DOKJODZs2ICf/uNPsW3rNnzuc5/XErvzzjuxd89urD7rLFxx2WXKg/7TP/0QTjrhOFz1rstw1JFH2loUg+rlvV6A7ph3uUO7b3N3XTNW8zWoH13UwzWBTwFQv9s5kGoqPQ9mDRsEkq2ILDz29b+vNxOksmHrfnkw7osqd65IiaW5Xmcq9Zen+5lU16Gu38RNj9X88gMA5b7X3frGGydxNnPfvj16NZ61a+4e+A/Lu1h6FrP5+2VMc0iHwrNjnl3gZtTsdlYHdUY9mXmQm4Nq7mTUmTRXPPpFw6/7WVHPYrJQ5ddkGsIC2RUaFrNh7meeteBCMtMPskRWmKpQa3LKlODKNYE13n+oW5sD6VYEmkbdZvUsGsRYQtt9G/IBu3kM7Fs3Wh3xJidJk/kaSNX7pDxRTI/Ns+XyRc2eZgsl5AlW6ejJzEx1I0OaP4wTmFNm6YAdAQe3dT2qm9VjQUS3tdz4OALMlp3Nojg+ifL4JILTM4jkcghzKJ9sjn7XEOUQPuWpDjzopqaRjoouzjzS6Mrci63QOpSdcjmo7sJ6vO9l07bJyHrDzj6yP26WTyBQ2Zcms7DCjwSHW0N1uZF9FgaW6PRqjCiLWvs0XGwMgagLi6/RLa/JMEssl5vZ4HybPYbJSa3vYKHOPAj5GGThuPuRkZfkjpsZDWdk1FWWnLCvuxNdbW0I0xigRqMpCp/KCDFsGpwb5bW1S2m/617CYkHJBnLeJktjHMa8hEOYYZOjJY2W/n60zO9HpL0D5VgcMwS0VSBbAwpUNYQosaJRjxms0Dgok04KvBUYVM7XFIsgy8iimRldX0YURYIx5GYKcv3l/GA2bw0g3jvKWHOuuLw2lDnyN1+3qRuycvhj5AsbQjRNIkCZ0z9HcyTs7jb/sqyvRhFr/QwvU7WGBK//gZFRbNuxUwwa1zWZ30QijbbWdoEedogp99enJXBoBnA0l5qdJYNKUGjrwkvK+ay+wSHQ4V6H9h+HMm08wOZ3+ZhkX421spEDv1fx8Xk9vEO6jyUg0OHzSgHCh3UyNd3bdDl2c5z8kwWTDOaicTXsvFOuVACy5nevUfmkjZED1zh19457vQ4c1xULbrbVz57yM5EDrwu99/cOQbztrQZS+XcPXv37VryzupQ004uLjaBLZQuNqQjwSt7YgjK9qhynY3HOT5l7Oz8vspzxaAipZEzrcHBoL9Zv2oTh0RFk2lrR1tUpB0oyl3wN/Cz5e3RkTHNdba1t6J87B7FICFHmnra1S/I7MzWJQKWCTCqJKI3IFF9QRDwaxrz+Oejv7UGKrvWMWWIuogx/qoiF7RwhIJaYgOswHFaW9LadgxgeGVXzj6CZzRctEQJcyuxqVTUpCLZZEKrAUU6qhaur6UhwyWYYXbNrNbz3guX2fZ4lcn9yJrVUJVAlk5o0kNrWBQRjKEtiaUC0DlLVRHXNYxm7GXNuM9UsoujwXsLw8CC++a2v420XX4CHH34E/XMXoLN9Dv7pp/dj48ZtKJdsorRcmkG5zBmzChLJML7whb/F0mXzEQqzQUGwTfBOQxqPUV4LqDblpYrCaZ5fff1ruDef4fW4Alb412NNXH3bDBpVCnPd8qytRrDmyRewnkzq9R9k2rvJfQViyaTSIMx+sXHL87ABUg/UmVRKgaVHP4gyMhNAY1FtrbGpxJlPMn90i33xxRfx8U/cgEvJCF50MSYnp/GjH/8YTz75FO75+j34yY9/rGzRzq5ONVIfffQRnHfuubj6mmvQ0t6OnYMDeO75F3D/v96PefP6xRQ+9dRT2LZtG0488UTMmdOn/+Z5csUVl+PII4/Ez39+H/7hH76N008/RSMm+/fv171+6qmn4nd+5z2YmZnGV796m6JuCPAIVNevWyc2cu6cOejt7cHE5IQek/vQBz7wAfzsZz/D448/ga6uTp2zBMmfuOHjOPH4E/DQQ7/E9+/9Lk477VS8//3vQ2dXh2qGwV278Owzz2BgYECqKI0ZBMPo6erBMccciyNWHqVzmteN4JOS50cffQwHKCs+9VSsXn02+vr6TNFDZWPI5m2/dNtXsHnLVl2fgT17cOxxx+HAgQO6JisOX4G3XXARDhwYwac+9de48PxzcMSK5VYzAli+fDleevFF/MvP78P73/e7uOba38H4+Bg2b92MefPnoaO7E+vWrcNPfvITDA4O4rOf/azq4a9+5ctieM895xy8/ZKLdb68+93XYuWKZbj6yiuwatVxjTnM+py8rVUOaKnG5rieB506f118TJPYg+c8R5xsjTtVXNNtpG89CKC6JAs3ciOQSnffRW8gSPVs3aG3uy8I2Bj33XKeZx+pg9TXBqWvxawuXXXibxWkemDVoMaNzbDOgneZtIJMHwKZFp+NZ6ihzk4167kbV8DkaBYE72cQiUaaHMu8kto5fPpCSM/jfnkJmn9t/nsM+Jm5k8AmQYWwhGMx5fTmf9nfNEumTgmlb27rc4Yk3qHV3ieZLQOeYgcdYPZdFw9SreNibmr2mg1gcqF7Zlb24W621+RSXDFWzIjIk4OxzfgYgLMuPlkgSnnz5SJmcwSoRck/i5L/UvorKKxrQOaAhZZMcDjTKAe5GqJkxnQ8UDZTRaBcQn5iEhN79iG3fxSlsQkEZnKIlSuIl8r6M0qwpBq0ot86BhxTqkVPdp1yb97UAtum27GZUpPluBEIXXPNkbo/PdA0+bTNdFqtRk83K7IkraTVO1kvuksSPLoC3YdQeyMSk7Ey2oI/y8ex2Ak56DmQaq6phgTVmHBgkHDVcLOtd5mWOMdrMokyknGsm9hbPheBkBgtGqLYZy+mXW6y/LOsmUiypgSpc7q70NnWipibS40EKojUeE0l6BNAJcujhgjZVkkCbWPngROSq6bJi2m4XgoAU6U8ZkM11BJJRDhz0zcHmb65CLV2IBeJYrxSwQQNdQimKYNy8Tst6TQ629v0movlgiTivCyMsGG27my2oCI7GkqgXDRDqEiErqIlAVUvjee94MGMn/kmCOY6Vz5nsajinW7djK+iqcOcuXOUtekdjf2NaZu/L3WMNfVKBN3nrugnSKVxDaW+iXgSqRSdXtOK5vFrSquPcuRiSa7HfG7GhTAvz/Zqe+x6VLEasI3JZN9w0vO7+93uazLadNI2VYNvsiimwAFdMrVcOxptUNYewYIBVB97wA9SxmJNhgd+fpRNNsZBcS1xfp/jD8ZKG6jmY1uah5NWNkUKeFm0sZyNqCEPSPlj3pGaAJKgk2wgXz9Bqm+oGSAtS9bsmwUevDbLgJX1zPluXcgKOJtMM6We7h60tWbc+tVFRJV5qsEA4hzFcLFfZLppvpdIRBGNhTE5M4VXt27Ftl07UaxW0N7TjWQmrddI9piScZqZUJYnl8x4At3dPTLp4GMno1GkyQJyBpS532RR2ThhXFCxiHgkhJ7uDvT1dKOjtVWNH2b3ESCGyb6WinIWFsCmaZ60EUEE43Hs2LUHz65di9liCclUiz5b7XtONSI3bSkUmL1ooyqU2VP2xhzBYIVsJi8X2dEyinxNtRr+r4tXWrNS2ccWXUUAwK2qXGU2ssl9I6l2A6khZhUaSNVvt5/LWEvGZb5x4fcyi41RVFutjP0H9uCb37oL519wDh55+FG0tfYigAx+8qOHEIl2IBq2psjs7Ahy2f2oVKYQCuVx991fwtJlcxEIUOJPwzo2NvJ6z4x9sJvJg1Bu5jw5zOXVTleCVAdwXg/s9OZjvoFXwH2OTXW+ne7ypzbzJKpw6iCVM6lbcP31H6J9o77Of1cjn2eaqw54xhmTWkA1N4PsBJnUKUR5/klhYPmoFnvoMAT/S3WkMapUmJGBJDnBmdQXXngRN33q0zj1rZxrPANjYxP45cMPi8W85ZZb8IlPfFLxaCe/5SQpBDkrueq443DBhReiVK3Kr4DqNcltd+/G29/+dmzdvEUzk+ecc7ZmUb///R/g1VdfweWXXYbTTj8dDz7wIL7wd1/G0sMWaT6Tig9KjI8/4QRc+95rNd/6la98Wc3Id7zjHTjzjDPw8oYNuPFTN8vEcvXqM3H4ihVY88STOpc//OE/x49//BNs2LgBb3nLW9Dxby71X7/nLrz32muwZPFivPjiC3jhhedxySUX63c6nZRqZWxkROwmAWORijiRH0F0tHdgxRFHYMGChdr3qUZ58cW1+Pl9PxeoJ/g+6cQTBZbpxM8oGu7BbPQzh/z2O+/Q2ENHdzfWrlsv9ctJJ70F27dvQ3dHl2ZFuRo++j8/gSuvuAzHHXuMHVfVGlYcsQIvPv88vva1r+Occ1bjggvOxsDggGZ2L7jgfBx2+GF4+eVNYlLJnN54443oXzAf37jnbrzw/HNYtGgRzj57tcxPP/f5L+Dcc87Epe+4BIsXL3bDWHoiuxfcfiNg6sg0+7vDmdrhbZbVjE5tz6SCyRcHVhb6MQbWtE3nrgOs9TE2TY0RpLYg8obMpD4FzIzZ62tq8Nf/7kGqCmv/pmsHg1QPjJp6jI6JafSD+JYJUq//LTOpcuF09LZnKj0Qq3fh3WbSzLpKqukKJQ8ePYPKn/OgtXlm1TOXXl5Zh4+HGBCpSK93KBrxFLZujFXwcjZJCJtAZPOObV83FknSybq8tAE6ZcJyCFtq4N1AZjOr4q9TA8g3Zksbkl++PttJPctioJSvvQGazX3X2DmLuzAXREn8NP9G9jTn2NMisjQNKVUUK6MiSsWuGSRRCsJumSR8MikJyKabJj2JUBixGiTbjfB6zOYwvmcf9m3eipm9QwjNFJBGCC3hKOKcWVU8iLEnBDIEHlaJm6xYjI6L2pA02xVs7GByBooFIFlDm4m1A6XOgjbNpxowNEZABkhi2MwVmX9n0U6QTpMONSBkymR/+qLbJImUd/O5CdCtQLeGBR+Pj2WZldr11WCxE9aszl1Tw7FlBDEEuDKp4XyLAKs5MkteysLMmWtpz2ICC0GLwrNdx5exQTKuApKRCOZ2d6OL+ZxkymucRTXjpDCYP1pDhDLfALvJBlZl8+42TXaYlWThmjByNQwHUQoFUAwCxWAAeWaKZVoQ6+pGrLsXgc5O5OJxjNeAKSoMQBMWmwNKMr+1tU2FPVeRuc4WBbZ5jZgnx+sVCdF8JoZSntmJIYSjYcwwY7JcFnNGYMVrZK6+AcsvDgYd6DG5L0tUMqnKjgsH1HmmgVL93nEqDH+/egWBmSA1XLOVNVmtSZLEuSKC1ngsKcZXUQcs6sl+y7Xb8tOmZ7KYyc7qEGVmMN+bORpbRqmYb5e35/c6NYx8tAwBah2kGrvNNUWAyo69GkxN+XAE5XQ45Hsl80zrf2vO2WvTrJSYUMsrFTvsWFe/Zlm4zM6YqzoZa2sEeK7B9gWT77tGSxNT6vdF23ObGdbGdaTywD4jW9983wKx7HS5X/wagbU5Fdtn6/fWg88Ca7SxGUbQwoMwEglpPqivrwctlHoTJMpquaw1Tndnfo1Ajn+yiRFLMJy+iJ0Du7B1107M5HNIpDOIp5MgHlNDyH0u42PjGBjYJUC84vDD0NPdh3KpYNnadCufmdGfbem07qUK/ROKedRKRbS3ZLB0yUJ0dbRrVouvl4Wp9nduJ9bF0X0gOTavcSiCQrWGtRtexuNPP4dqMCTzpnDEQCmbnWSI6a6pIHrnEkqATPYgSUf1UBgJGvmJCQqgWC0hVy0z8Aa/dwllat7Vl9fTHHWJWSu1kOS+NE6KJNuQbO0GGGpfNSmlsehWgGnHrBcarsmpDZL/56MnqhgaHsT3vncXVp99Bh599FdIJbsRDs/B008N4OhjzkKxxPMO2Lt7K7ZueR5j49sBjOP2227B4iWdCIUKCAVtvskYCp6NFk3TAKJ8WXT3NQdXXxK+yaS+gTjydX8qU0UZGWV7hw9SsgOfztN0XQ1rJnX9hi34wPUfonOAXNr5daqalPPuYkw8SAU9DXIzyE2NoTw7g1C1pDNTjRy5XztSxNcUqi/MzZfGYtwvCVKZFf/8Cy/ixhtuFku3bNlynR/7hodw0okn4V3vehdu+eznNAawYH6/AMaO7duQacng7NVnY/PWLRge3o/e3j7spsy/WMJZZ52FzZs3aw9auXIl+vp6ZTA0NT2J888/H8ceeyyeXPMk7r7rHhyxcgWuvfYamZc9+8LzOPLoo/GuK9+Fqckp3HXnncprfttFF+G4447Dnt2DuOWWz2FqahxXXnk5TjzxJHzrW9+WFPddV12NRx59FDt27MRJJ52II1YcgTtu+zLaMhmVMTwz2Bx83/veh6VLlyAej9lInhROMYRiURRmZ1Qf8ppI+cRImSxZVBsL+Nk//4tkvmzonnjiCcpcZgOR8trTzzhdarE4zRqzs/jmt76FoeFh9M9fiH379+OZZ5/HVe9+t2ZO6aR/yUUXoePfmuaf+1//S2N29JihuzH37N/7vd+TXPnvPv9llEoF9PZ04sDIiOTFN910ExYvWiR59C9+cZ9Unh/5yP9A/8IFeOShB/HQgw/qfJ03fz4GB3cpfeTa97wHJ5/8FjHWcjR2o3oeYXlSTGMU8rF0gFV/WHSm1exW45sypml0zzH1jkNrADfPyDr1uz2PI/ESrQjNf4OYVIHUJoGBI8vqHXT1kxoAVU2e/yEmtcEfe+bUA916BI37FhbjS1edgA/8lkDq3r27LR/Uz8E5KWYzwPQs4aH7nr6uA9Ib8hit7IGpZFPShBmoZDHkCx590UVV2Afs5q3qc1BuHpNzXJw/5etzxyKPYBas6h67eRwZRzhDEBVO7rPxoNGuv8tm8kyqL778/KQr/OpA02U+2mvWgJ8DnMaoHApSTY7auCa6PCIXzRnZbgArpPlvAlchmguYDNXnMfK9mYtoRQCN7BYZIc6gUt7LOAOW/3KV1UA7mb2wJHSSCocsI5I3LRnQaKmERCCIDEEqQeZsVq69w9t3YmjLdpRGJ5FBBB3xFDIs+sk+uiiVXDGvAlKcqOI2TT5r0n+7yeVCzM/HOSsTjLBwY8HKjVEsdB2kUlZdvwuM1fJzzD6b1MV9sFBmwc/fZDbsXuN7N6BsnS9z3fRrjAwSC34+f30D4too0xCJr90kQmocuDVvINXcmhXJwuJWuZu07KZ1t8VJeMbbZM5mbuTDq7UeHONMUyRuigSpBOvpaAR93R3oYP5vOGgGEc7dV/OowRqitNnnOvFA1TF34iNCZFdZahoPrfdNppxFcZisD69JAEU6ARPMpTMId3cj2NWJUjqNXDiM6Sr/PYxAJCY7/nSmxSKbalV1RxkfYux7SLPhdP5mfADZSl47gj4aE9HVlCwpJUfKKnPmaFzX/G8+Bpk5zSXyvkVNEU+89wlkWAxkWlrs3lH97NjT+kyyu8ecXFEHBj8ZslvlquTIdOUNh5grR5DIte5idNiMUNxJGTOzZE9n9Hp9jrBfM5rlFB5hsW0mQgc15JT36u5xZ6Zk/26sugCucxbm526ySgswpwSV14oyZJlQOXWGfkYxOTaLKvm9Gjs2d8y1xoYMZdEsJMhM83qa1Neafb75Z6Y5/ztIbQbaitFxTbyD1C1+zbvXrSaD8mUNANfdmTkvq8zXhixb+b+aZ/WMmH12ZFK9yzEzU5n5193VgZ6uTsnTKOsN0iQsHEAkHBCgTMR5fWy0gUzI0OgBvLz5VWUZJjJpOfnavJoZTnF2lxdueHgYszNTWLRwEeb399usdTgsWe/M1DTy2Vm0t7QIkJbJoI+NypRpbk8Xejo70NfdhVjUHMnNADKAUDSs5jvXLD/DQDgoMxGyMoyCGhzajyefW4tXd+xENRSRBJj52zQeY8GVTiXE4pqzLtnTsEArFS10QI9HIkhFmE9t/14OVFHiWgrW8L7zD7NZdu/wrYg3a8SxyC/D3H0jydbXBqkugkaffb1QclFtWlzOB0F3WxXDw7vw3e/egbPPPhOP/WoN0um5iEUX4NlnhnDcqvNRoC9XKICd2zfi5Q1rMD6+FQgcwG2334wlSzrEqhJM8CJY8/VQkOrXiwOpAqp29r4JUl935PiGPUGjH2IMum9C1zvSGi8hSI00gdQPmpkSAarWhfk6mNs+Kxrncs+GdG4G+akxVLLTarIHdbba3HbQG9y5WCeb9w6iGgwi2d6FsZFRVIqsf0LYuPEVXHfdh3H5ZZdg4cKF2nO7u7tw6qlv1UjFvqF9GBgclCdKZ2eHfj/88EOaE+WewBgnSlnZaCUApfz12WeflSSV+zObid2ciV+wQGwev7ZlyxY8+uijArSHHXaYTJbYgOvu7cURR65EqVDEmjVPqH901MqVivEi0Hz88V+hs7NTz5NIJPHkk0+KDT78iCMwtH+/zj6+h2OOPAoHhvbimaefUoQOmU4yoytXrFAcjKJ0nDKMdRCTF6jMYvQO93uCcsY0Ms84EmeObAEbNm7C+vXrJX1m45CSZJ7xJ55wPN7ylpN09itRolLGs888p0SJnrlz1QjevmMnTj71FOwZ3I1CLoeVhx+OJQsXSK7L90CJMK/PihUr9F5pLkh2eeOGjdg/PIyuri4sWbJEjsrZ7Iykx3t278Ho2AjOOusMXWOOCFFBw9f40rqXVFNQkrxw4QKNFJnC05/jDXqwAVKNTawzqU0qpmZVpHaqpnpAe5zDRLaNuTOviXk0cNqYX6XcNzjv9QepNc6kzoy6SMkmIOowiN9266/bAdYmkOpGvF0BbUDP9xQbhRm/Rib1T34r7r5Z7Nm9qx5JUGcM3QVXELn7u/+wD/2zAQ6s282iRn18GTnYbJZ/774r73+GhTZ/esiXYQAAIABJREFU2cxrw4XLM4+eLfVg1/67AWh958PPTPnnsQPbFpT/GotcXn2Ttdkso32LX9g2s+cBu3+Ndk0sj7VeJLpcRGZbNS9qrlVKJnkzeMmvB+2cfzW3SDIqDIq2a6SoEb0Ok//RlIOdQDpJ8mam5TeZoDzlggSuvMYCSWQM2c03KRxlgezeq9kgdojFThmxQA1JxsbQ0ThXRHVyCjP792Nm/wgm9w5hct8IArkiMuEYWuNJFVY2h8m4CZMYK9tR8mQHTgmpnYMpi9M6SNWB41hJms8rZJpGPRbpY+ywY2IdUCUEYcGvOUExZx4ImDEMWT5JHVls+fDoprlBdU+bWCUDrpYFRnWAIhIod1WkiMnofHOJP6o70ccKueaSjl3/WhzL1AxS7adYWlpnl0tLjIoWSgm1Ut6MYgJBGSW1JKPo7WhXIR0LhyRfIkgNsXCXvNdAqiJqyKK6cCOuUD4mQb/YqoBlFEqu7GTjUiNIBsVcxQBKdFONRFFKJFHLZBBsawVaWlCMJ5ELRlCJxJFooQlLO0oIokCQSul3nlJYShUt+ml0lKY0BcloI9G4HHEFysna5vO6xt7ll9JLfrbsmvJ6i20s0j2XRjVBgVK6gBKELV4wX51Vf98py9grahpnQF0pYYSjNQS4FiinNQfdsIgva3KYxIxgjl1hGkDxcFdTzEkwxczq/qLroWXpeddaA17GNvFzbpb029/tNUpB4DJM+RWqF7xhFzcczvjyQObzSnrPe7MOUi3LVZDbMfl+nlSgemZGAFcNFtds4vXlteZ9x464b/QJ3tcN15yqoW765OTp7r/NgM6NH+g+cmZ13n2dn7trFPgZYw9uDZC7+157qQF6/8s3HLU3OiZd3WnOXEfD6O7sQP+8uehsY+wQm2h0Kw5pHppAkaCN99Dk7Cy2DQ5g1+7dMiRqp1MjP29U1TxhQTMxMabGYGtLGj1d3WhvbdVa414bc2tOEmnOJHP95XMIVsqgIW13WwuWL1mIOd2dMl/R5isgaOuHzyV2OkD2OCeWIcwooKIZkL348it4ccMmzFDBgiBmCyUpWBjzRFCeSsaRiEQUXN+aychdOh6KIB5mDBL3gJCUEQSzvC6keFkwUg1x1Vvn2Ay620v8azMX8mYm9TcDqXZTkdD0/JaB1KGhXfjWN2/HOeeeIZDakulHPL4Izz17AKtOOB+liu2b27aux4Z1j78GSM2JSRVIdS6+BzOprpGmnFR6PjiLfOcGW188b/7lv/AVaGLqncz7Pw2k8mxVBM0MCgSpuVnNqQbZCNS9W9HsuPkGWEPZg1Q2u8psQFZZd5JRLWHdS+vw6ZtvMVntmas1isCzpLW9XefJ1OSEziUmQqQzae0pbNDyKKfhJmWl3JeV7R2Pa9yA9aoajLWaZMOMrmlra6/nSxPcDQ7ulokS92+eOd5kkWCPolsCLtZGGcbF0RdCkY05nRumqrEGHskHjYe4GDjWT1QiZaenkM/OmGkh2VLWFdxTOF6UTtvrY8OLYxulvGboNddP5Y9SMDifH2cHXO7ldPbNZi1ju1zMi0VlLUkAmEzGnfmlqYcmJ6fUzE5lWlCsVARUOXZBlpOPzXivTCals3BsdFTvjd4KvH48P+J0Wi+VBVA5B5xMpgRC+YlSpsz3r0jKsREB+9auTpEOzGllAgjJgExrKxLJhJqU3leGc/JWS5gfhdf12l9d8eqlr0245v8IUpvu1DqOM/mj++2+wUuBBVKPet3v7+qWpxCYJkg9hC213EX3/B6AuutBoP4XdSbVgoYb0LTxc3VvMofQ//8CUps/LL40b63vpV7+T1/UNXfofcFHCZ36q8oWbDyGB3ge1OkKOjdV3vTVGuWUToWpeVHHzrrOvTndGmBk4eTZTXOebBgpeepbWXPqlhtrxzB3Ft9iCqSuddE6Yqp8pt/BzQPPJnuQ6oGrj9Lhq1SepCR7VuTQQVgyWII4RfEYi8wNhKCNYI3MhXTskuraa2eBzczTAs1xPDDNFZArFDUDJxMPzbKZSUAwHNVcFMGpmCaaQxEoEZzRVZNzQ5USEqgizbxLRu8MH8DU4G4BVORykvzmJqZRzRaRjMSQSaYNSBMYyrCIG1wJpUrJclD1XmwTodzNwKAhDMmo2RGVVI0zhCaVNiMoe9/GItvn4blUMkvM7yJrzENDkS5V/t02Gh48LPBIMYpND9kBqTlKL9t1xlNyZ9WQuN13LIK56akhUXUuyZpPNTZIwNlLRJqyEW0VWAOCny+bBlzXZrbjZrJdLjAPTb4+9lsISAlSWRxLnlSDZlC7WlPobMsgEY0hFgmqcOaMDVlUHrjBAKW1AZNDik315R9BqsmLAzwTufkEbZbWamsyjM54rFjSugjQwCUaRSEUQo6saiyGWjKFWksbSgw0T6QQbetAKNOGYiSKcjiKSjAEOkRTkiOX3GRcMR80meAa5dwn8zUp+eFnT/DJNcK8Y36+NF/gPayDiOwfDZkKeeSyOV3/dCZVb2Axy5IzqrxntH/UO5NOMuYYPds/DCCJrSEbXq0iO5u3LFLl67noAQTl+srYnempWUzxABebGdZh7Rsgfg/SnLL2KItWqTfI+NzOIZpfb97fzFDJ1B422+xC0R0jyc/GsjKNfeRci+XoebMvk/z6uVGyg74o0P3m5nu9O7GPCuLj8f3LbbZu8GRsrP/VaPA1mjxirt24RV3FIwbQYmH8Xm5Ay1QhXgLsQapnTe3fvcO7XTP+8nJ6fz25/8hNnM8bApLxGNraWjG/fw66u9qRTsUQjdEkKS6QyubKbDaL7YMD2LFnj9QAytFOJrT38BqNT04o+J3riIxsT1cHWlsyiHEPcmZTLGBsKj+ASqmAIs1AymW0JBLo7+nEnK52dLemkSYbwKgZRVfY3qsmmSSLQY1HyJ3Zxctw5n/77kE8/uyL2DsyjnimDWXKfymNDoV1v3CGrFIu6HkpIW7LtAqU0iStPdMq0EyJvxo2YX6OXJNBc6FORHHt6oV2XmovMBUOG1zmUfnvg1Q2aWxMwr7/UCbVqjUDqSbEtCJlaN9OA6nnnI7HHn8SmcxcxKOL8Oyz+3H88eejVOXZAuzYtgEb1z/RBFI/3WBSg3Radc703u8ywP2YANUzqXzyZpBqr+PNX/89roA1yvxn2sykurOzxvv7UCb1/3Fy34OZVHOu4PS32y0rRVSzsyhOT6CSm0G4xjPV3H2NSeX9YXuwxp20uC2CpurGFrgbMAt7YHA37rvvX7FkyVKcoDnLPmsWanLH9n456vOMVZxdBYl0GlNyV7eGN/dIxjKxtqPKiHJaUxFVNQJTzJeQSMbreyL316nJabS28twkICy7jGS6hVfkVSF+wklT6TwuTwcCQ4LVPH+mJLMiztdOTk2aSaA8DkyNIWvAKmsSu99MaWOKP14Za3ZyDomNWctKNVbQZK6sk/y4TqnE0TCbsVfahRSQVtspUq5SlpxWUY18HO8s7iKAdBYyr5x1G+ufEBQlMzq0X2Md0YQpqei2nk5n9D2FPLOY7bXw+spbhLUPTe7cSBlTB9R4TKf0nqlyYXHH68JrQT8Be/8mz63PoLr6yUiqxhiL31+biTZ/N9qZZgoUX+c336kNJabto86tpf4tPudEP5tsRaD/DQCpm5+su/vqDKgf9M0gteldeCb1/z3Dy319t+mQLCkn9Wq+EL9tkMrX4t1r+QE0S3R956CZXfBFlWdefZEiUOsYCYFAV9T6x/eLgwyZHs9tEjR04MyhijtXeHiWwQCcLyqN/dC1U8i6zYmZEYo3ZDL5HRevLJdVbFqcizYhJwn2h7jd3LxBPH/lALYYTzev5Bw8+Vq4mXBWjD/n3Tr5dxYfArPcYF2oOh/XTICaIyJc7Iqbw5RBCSUYhbLmTnOlMrL5goAbpYosvrkRy2wgFBEIMZBKYG3Zp3KTZTw2wTAlvZSZyrK9iCBlnFPTKA8PI0s5xn4yp3m59YbKVcxMTCI/m0c8Eke6pUWArkjjEcmsy6jQFdMZPnHek0wHNxTKjGVqJHmakwJr5/fsIs0RDKB7x2Ld3ofkm+o9Fh0Y5vNJHm1ZoWQkwtGIWad7F18fEyP2nWxDw+3Xg1QvR2RHTRI7MWQWVVOtWmOBh5E2Js8sNX2f5NeUkroOJg+MMot515DQGtVsn82JmskpZ1CBIA1iKhUHQoOIhwPo62lHeyZhzCqjN7gZiyXlxlIysyRFD1n8DH/z5bAGsJk3HqBEGJyXC6AacpJfrmvf2ZGTsDU/qjxsKI/lwREIohgIIRuOIBdLItLVg/Tc+ai1daAQT6FIUMnCm6YIs5xRAVKJuDIm2QnlLCezVNk0oNkOPxt2h7nGeR/wsOb3UZLNuBTO5ZFFZTyNZMERi1GxaI4w5vb2qfOsMQF3SKvQdnJqr57w6ghvkCU2FSFks4yZyhmwQFAS7ny+rHie6Zmc7h1KkvjLz8iyO2zFiEXpcD2TATPHOx91Y8ZIYkqdUZPJ1F2UiLr3NlfacNt1EiLdn87+w8UtsXLiOlT+qhj8moyT6DxuyoESclmLwmFxoNxm7+zt9osG+PTzMg4ckjXnPlbPp7T7TE1iGoY1ZZ02g3BdQ7d/+kajQt19fJMDy82qluYZ1Gbg7gGqZrFdHWDu4RY7E4maXzbn0um+O3dOD9ra02JR0ylmUYc0x7V3317sYjxBoaRIA957nMFX1FapqCYSAR0LPjL1BL5kTglCc9kZAU6uL0qrBfqzs5LNd7W1KDu1v6sTbXTb5YBEtWQAms1FnRcWVcF7xOeuamzERcVwvGLtpk14eu16jE1nAaoKUi2IJTOIO9dlyuIoUSvmZyXjy5LBLxbQ2dqmmbH2llZ0dtr7IkglG838QrI0bFr9yeV0pbTESJ5oJnn0sUhBlDlHHkoglGhFsq0xk/rrgFQ19h1INXxYxfDQLnzn23fgbILUXxlIjRGkPjOMVavOM5AaAnZu34CNG14LpDYxqWpSWjNZHq0B/vbxD80zqcbivglS/3sAVJ169Yk2A5gHMali0ZtB6nNuJpVyX5eTKndf57RvbhVNINXkvsXpSQdSyaTaCJKyhH2jW6M7nGl1Lr8yGXRGm0xFKDFycEqsZmtPHzpa2DSKmbpFaQ5V3Yc8hggexZDy7CUQU6O/ob4jiaCeeISjCzU5gvNrXd2dAqRsPHm1Cw3nCMJsnCFs9R1rWCZQqCkdVNONDX3+ppkczyrBSz/q5Bru9PqQWR5rgTDVeGGBM+5x5ubNPZb3LEeayqrPCNppHMcaguylzjMXGO9BmFc98iySUzgTIEQYGGAuiU2No8hxr3zO/BFopkkmWGDWiBVeK74mniH8OhVTFZSRSKcwPTaplAl6M7DeYi0ZjyVQyGdVO/M9E0TS1CmWiKNUKAj7EbTyMTNtLfoMed5KXcRGLT9rkVo2YmJ4w4FUq/TM90WSVw8o7b7T+VRP8/AA1oBpM0itz/ofpCI1QO1HOf33+xuB9WId0yVa3hgmdfOTqE2PmIxZGN2ZinknX9+cbEyfWlPzz8843rULfe/y4I3JZhabWeIAlq064bcj983OYs+eAZMVCHQxM9TYkuZCxYMLPxflCxTPvFJ+x68ZUDPAaOCRjoYsntmpYffMyirOMlohaMUXWVQBB2csIfmoG2I0iagHqRLkmUOlYxc8iPbzrh7UsljTEeqew4pUM3EolYv1KAgyrHw+Mh+ck1CotJMIemMRddM0u0VJY1IOkARy/t+96QlnB/UO1eki0DLZhs8ZNDldSRIL3dAVIEdgKnOgigrtXIGOpBb/oCgUIXEyFBGbP6WMw31e+tzc2FGYZkcBIF4NIMX4E2ohSwUURg9gZnAPcoO7UR0dQwsCSHD3KlVQLZYwPTUjdoobLHOwqiEW/sbCcFPhJuoLfkWPcDPlfDFZrWJRsmTviypZruarLKrG5ldN8i3W1+cVOGdTbt6cLyRLRzDOTY+fOzc1ey5u/Nbh8z14Saop55Pxizlk2lU3BtXmeY0JFpiMeNMVG2zXrC+lzOzAcZ3VbNbPO/5q3buOoxnsWNNDrJ4DMPb5kvG0jTIix14DqZQqBQg8amU5KrekE5jb0440IzbURQ3UzZNomMTOsCS+IbKiIozdfJ/JVgjQyRhp05A8OYBKsGozsex2iuGyIlB7SxPbzvXCX4wqmmS+JOOJevrQvmw5wn1zkU+1YDZM1jWKEtnUfBnZ2VnNpPD24zUmW0TplB4nn9fj+7lFrhkPUgkEKRXm58V1ICY1nxW7RDdfHn783rm9PZI4NWYdHQvUBFJ9s4ovQpm19SiUCAoFzqVm5XZdKtekOpiYnhVw5ZwMr4KYQkkoD85nZmauzaHykPORUSa/1f1vG53JX5W5R1DB7rpjGplV7A5NgRm5ONvrN/dU+yy0B1EZoLlmm23mGudr5eHs5cvcF7i2eV34cypUnPTY77E2CmH7pG/QmUzVmHXvJWBMaEUHvDHHnpm26+HZT/6sB9l6LtcwbAajfu/3+71t2W4elQZQbn+wxq0xmFx6mnsKhRCJ8n2JrwS3KwLTTCYhqe7cub3o6GhVYTA4sBNbtm1Bjt3yTKsKHj721MyMKWZqNXR3d4p55/qW+zXvH8qo+RpKZRWMapLJWKmiBktHawt6OzvQ3d6G1mQccd5bVZqgFSUF1uymVDkhqVMqRsW4c4pjH1WEojHsOzAilpczqbtHxgVUZ4sVtHb3IJpMaZ1QPUBQzTgJmtYx+mZqakJuvgKrbe3o7umShLi9o1XSOYJaFtqc3f3Lq0/WfW5J1pbjp1OOig9ndlYNxQVSEwSpITNOqudBevb1kJnUenlGkKrGoTp1GB4ewPe+e9chIHVxA6RWDKRu374OG9f/yjGpI7jt9k9jydJ2hILNINUrnvjgZFJLh4BUi76yXwZE3vz13+EKeFD4Wkyqk0ASpMo4iTOpDqRe542TdHpqbaisFqPmZlLrcl/PpM7qLOVMqgepxqQ2/GCq6uhabajGrmv28T6m+ZuisBJJVApUOEEqMCnZuCJJjPDQlSCJmd/mps4RFR8dxVuM55skwJmMzCiLuZzqMGYzc0SLr9/UhBYFZZ4ABL0MmGOcVBUldxvylbLmpNKN+xfdeAlc6UfA2olnKGtc1tWsi9ItrWJ/Fa0owzKXwS6DPjOh4/PmslmEWC9RMcLarULAGUMkEUetaA1RP+bCa0NmMhQlw8rRGTvb+Pg0axob2Y94PKHrQdM7GVmSUWVut+ovGzHiWIS4CZpERsx7RCNvyp5nw8/5KZCUIQznRVA/3cZr+JgE11TQcKyDMmMr9gICxFT+mMdDxJ6Lj+/i0Sh1FuhyDLzHAm6zO+hGU4PVMYkNbMNV5I2TGs1qU6j4MRc792yb9SDVKwhZkNnZ4Y2X9PckjZPeCCZ1DTA1Ur8RzNegacxRB7T3JLBrqhrFQKrp8RriloP/1hxD442T/vTWr73hu1c+n8XefRwa52KP1hlLAgQNWBcKAgu+68IX2Fy4WOfFijH+UmHiJAd2Lpl0UySYCxvnn1xc/qawmSnryLI7IzbAFaxmNmSFJRsV3AjKLDTEfnIDtEJRUriaub/y8VizaG4NzFGk+YjJ6TzbqRmAIAsodtQo/+Xf2aUxEEtGi4+rwppyrUgMhTwZP3beYggFwgZ0GB1C+RaBEIE0HVsp+4xEEaYhkkCRY9JpBMNNM29MCotpsqacNeXXmHVKFoh/sigts5jm3il5nrnVcl6BTIiYPifvCLD7xyIvGJQ5UpyFE+lIStGGhzA5uAeFoWGEZrJIMD5BV8VczjiHSKMSMpnRWAKJREqPXSgVxWz7ApjXJBqPGkCV+yWZnCqKBHzqQDKSg6CBIMG6mVHKHWUGbJuUZB/xmMsINL8cFtN8DWTiKIvhxs7PMhFPSVJTrpqBjAc+Yp0dC8rCX4Wcm3PVJhSyPFgPYsnCcNaEG74OJSe3NADgI2gs3/CgpoyTNgoYUFIkh9+yA91W5Jok15gPOfYy441gtpS3mBmxqSXFXfR0tIGjaIoA4kHHz46bt2S+/FnDy7pP1BllU8KZSVCyzM6uK8YZexMkI+MllxRJemmqO6w1ZyeQZQUigV6OM6L8rBIJBDs6EJrTj+i8Rai2d2GasRbhOGbzRUxMzyCWSoo9naBsdjaPQNU6wjzUeC1572ZzWUmgkomk5vgoZyTjxetNIyayYDyA2OVtyaTULU0nkljQP1dFsElOXQyTCB+32Tu5rw4EzRzwvjHWi3PYuUIZU1NZNXOmpmcxNTNr90+xrDXI11mXZEu+YwCS7CnlndZYs2zL+qHm1DFsrNVBqmaOTQJrgM/ihpqNhPyG3QCUdtDLEbto8Ue8DlqrLseYh67JrgIqlnzRoNfJmBIHKG0elE0tFia+0+sZU2eK5JorHkR68KkRBNeRV6OwyXTJDJwaZlHaiw5yCDYZvG/2abZbTRLbl/1+70Gv5r+CNi7B56GRED9fy8xlHrW5jXPeigDysMOWore3S3Ner2zahF27B9DW3Ynu/j45R+aoIuGZQfOhBBtVJvPVPUFpPbNW+Xw8J3jukOFgcRmqoaMthb7ubvT0dGsuivckzZMowecsOH+2JlM439hRHVo38PNsvjuwsHvfEManZxBNZxT59eq2ndi0bQdybPCFIijVgkikMoglkqZs4SxVdkbrqpjLY2jPbiRiZCDMObulNSMDlp6eLoFb3vcfv/yE+j5COZovNMxVgHO5YVTDcYSbQGqFIJVyXyeXV6HmIm9cT70OC2syTvLRCXT33YXvfvtOnHMujZOc3De2GM89sx/Hn3ABimXuL8D2bS9hw7rHMD6+BQgewG23feY1QKqPu/EgtZlJdXJfCy57E6S+4dXd6/mEnkn1dS2ZVK8Y9ASDd/dtMk66zhsn8Tw7FKQ6JlWdZs6kzqIwNY5KLqtzNETlk+S+9HOw+kl7kmd1XYZ6mbVszDW25SFQ09nzwtqX0NHRibn98zSfyWZeKpPG6MgIEqmEqXvYmHXzmrFkEkU2ZRnJF0+owcMYM2tkApFkAvFMBrmxMakqCA6KdBKn2i5GkzTOepY000oGNBCO6sySK4Hzk1CDmbVV1GIHqT5SQ1/SXDMKpIlQNJEQWKWrPc9a7iGpOOcxgxoj4wtiA9nv6yRS2HTn2UHSpXvuHFTzOezds0dgsKOjQ89H2S1TIiYnJjRSxsfl7C1rsy2vvIyZqSl0dLRjbl+fznXhgVhM146fgxEPET1PhI1soe8AqsGaDOxirINjPoaN9XRR50c8GUe5YPUlz3k+Lq/b5NSUjJX4cyRzqLJjzUmW1SdKKKpN+dSUYdNMz9UQTbWEGpaOXfUkotN86Frp3G8iCqVGdOeu9lG+Lo2NmXpKINWx97axukaM95c4GA4jmGRO6jGv5w1oa/9VgtQDbkTEcbwOpNalzuYO2MSK1hD4MEFq/U3876+zIYto/BuZ1N8KSC3kMDy8RyDB5+rxVfm5RC939bNZXnbrZXTsphAM0ohEi4fSTLp7Voyi98WigQwzTuEvMgd8TC5uae8jDHfn93CTYD6fGSlJLhF2Ujodtia1M3MjA0w0ZuD30TaGjKvlhZr1uWuwo1w2t1wWS/xeeaFKlkTJQlELmnIxMhtkWVXUqYFk8SX8N0GuGmUgDKlnZIc5FXMmgVIP9faqJTFi7KjbnKxgvSv6SF7SYbaCHN1U80UZcMxS8ie2jpmVBFiUr5iUucrHIgim7JURM2521neKWAQSDIUrVSTpbMfuE7tMExOY3jeMiT17UBodRyzHeBkgyggOmsaw2AuHtWmOT0xpFpb24pRi8DOloy/fD7ta3HC5ZhVR5DY+c+QzxpXkpxw4yYpyg6ejK2cx6X5JAwAnxeFGzJkLMoCKkHESSAJPsnXcfMlssCkSjcTr3VUvg+TaYTYmf9Y7m1KCaiCV/TqL5qA8WHKUKvNl8/p3vg82RpRZ6Z6bB4DJf9mgtY2LwNDSc+3wUCoTv8/JfP28mAyN/Oyok9KQoQmWi6Czb5ImBiEgFQljTl8P2pn1yCYjI1mCNqdKFtbkGZw8s8ezpgBdX0366+cA1chxcnY2CDzzy/fG16wNVjEdBqbUM5M2yYGLCrPQZhBgGGs8jgl+xskUYvMXITFvMQJdc1COJTBVqCDLplM4IPOF6WwOU1MzCNXCiJJt5f3lDIxmslkBVh5aPIj5+fNw5OfFju9sblYbPPeEdDIJFg9d7W1yV+XsrWTLTUAxWHXz2zLociwgCx/JmkxUzd9Ts3mMjk/pvpmaySrHrqacEjPGEqBscrWVsoP9XB04dmTZtW2YqnGxcX9gU4q/LVrJJFS+GaCGk58/dQZMHhx6MCnTCQdqrTFmhRsfR3PvHCng32UkZuDbM5i+UefZUv917pHeqZdf8+CQf3optPUDmw2U7CD1X6uzqM6Z2J881nw0VYsf4fByKXXapaQwVYx1YV0ouPZYN88rx8SAGhS8bzRbFfXqFNvD2QzkudDR1orunk5UqyXsHhjEjp3b9R6WHL4MbT1dGD6wX8oKFo8EqpT3CpxSSs/85wiNiAJiUMv5AgKVAFKJJFpTCXR30bwkhQzXIPctNvc4J0zJMMc2dD/Lh95iLNwIE+sVLy337s0cp2D3fv/+A8gVS2jt6lZw/ejENDZu3oxXtu/E8NgECmwEBCIIxxJIMdKJTDA9ADIZFXhZxuGEQ9i3by9mGaURtmirvjm9cgQlq/ql957jjD48k+pYYRmhUe4blLtvOEkmlTmpUfyHIFX1l8sHV6/cGQVq7RtI/fY3v4Zzzj0Ljz2+Bi3peYhHF9tM6gnnoUQmNRzAju0EqY8akyqQSia1A6FgvmGcVM9kPRSk8j2wq+yZ1DdB6utesb6hT/CfDFItXM1J3dl48hE0DqSy2SmPB2sQC6T689BlTpuCCJLOUm5LRRDv62S6FRvWrsPNn7kFZ5x5Bi5Bt8oTAAAgAElEQVS+5BL09M4xUoZ1A/d61Wy2Z/F1MDJGQDCZrM/vExRSFsK5Ss6lcv9OJRPgOUiFFUelBEzZDCY4rNY0l8n50qnpaeSKZQTp4xEM2miHGy/SHGepaH4Vsaj8Hfi6WI8lU2kB1Y0bN2Lb9h1yyx0ZGREBcuQRK3HaKacKcG7YsAFPPPEEenu7cd555+nxH3zwQezcuRPHrToWq1atUo31i1/8Qm7rdOulizCB7YvrXsIzzz2jGpXRM8yLpR/Fw798CA899BAWLVyIK6+8CiuPPgq5yUl9BjzjLCKNez5QyOfrILVCxQplxsmElHq+4Sk/DzYK40lkx+w9cKei4oqvw5IBTPllxoMhxOJJjE9Nmbtvq2VTE8hnncEglX8ygnI+EAY+vYzXmhhe7emZ1AbbajeMb+A2f59v/jU3b3290Pj5ZqDapKflY6baEFv8Brj7bnqiDlL1XutyQ/uLVJDKf3eeBOrBE6Se7pjUulXBwdJep4yyK+QedNmq438rIJVyvH37dtejYfiBeSDaXMgYSHURL5r1MmaPhZgvzMhEknXkDc+brjFfamyOYkTc4vMmIL7zzw2C7CPlH/w+SuNE90urT/lVCeUqJbA2IyrGNhCWlIOHobr3NArS/CoBaFgZiibTMJaFF9tm6Pg8NObha6QpicmACUTZqONNw80qFrf5AS+RiEUSKtQJaDg/6t8fWVRiAbI1fA2MH+DPs7BkYauIGUaDkJkmKK/WJOdlkc2Zpywdd2t0/bVtmv9OtkxSzpDJAeWgSwMdMXDG9nA7pVyUM6gEp0levVwB5fFxTA4MYmZoGLnRMYQLJaQDAbSEI4iwiCeIrdgmQ3A6McnIjApi8QSizhGPkTN8fnawzK3VCm4PRrkJUe6b5+xhuYqQZN4Erbyuli1JyWhCDIhG/AVoZAzgsmg5n8dry2tCR1ZjumPOMZZdPpPXcMZCebGcK/Sz05IsGntryhCbTWWDgmwqXw8/u1wxp6KQnTe+XzFCToYuYCpGjc0DWzta5S7H1uv7ydiwm1ole6KZGAOvkuhKQlJDgOCfBTrZedSQIHgLQVEbPR2tSJMREptlnxsBLEGpHboGiAV6BUANRAlIKWTaQE7dYMhFiNCki4eymDfKqCWrb8QiNVyPuVlVUSxkNQtCqXYgkUQhlsBsLIFqWxdS85ciPWcBqsxBq9YwxhmU1lY5/x4Ym0SgwnsuajFA/OxrNczksnpuXlc50PJQTiY1x8L7n1b4BJs+v5LAoL9vjlhVGy82EO5ZIIW/a/i/YdLDXZd9KBoksfNergYwNjGN4QNjkviy0cN1qJ91hmoG2AzMeQdqc0A+hC1vLuqco7SNO9iYgJmBOSm4k7vaSIId0ly3Ykpdo605L9ZcGU3K5ptmAvdSHdCUImwzRA4IetdzHtzNZnWe9eRLbYBIO2j0NWWu+igQk+R6INlsi2+v2dhk3qcyyHDFhs2UOja17ifgZPHOBE5SODltW/Og2YHYTgYzjmOTicDSs6pirGvMRw1jztwexcLkczMYHt6HnTu2YXx8FO0d7Tjm+FVo7+nG4O7dWktk8dn4Y44qAS73AkrXKDvjDDajnQhOu9s70N3ZhfbWFmTSVFxwZIP5t0WtIwJcKhcEsiVttkgkNZsEvP38mpNrU44fjcjtkrETdPlkoZRqaUEy1aJ7h/fE4L4hsao7du/FwL5hzan1zZ2n0YwS7/+0zWCbqodF75DeT7FSwp7duxFLmDokmYjjgRv/WC1wNg7rDr8aTTMmtdQMUpWTGpOrNeW+GiNxxXqdSRWL4OSPahC6ZrFAKiN8BnDv9+5SBM2jZFLT/YhFF+LZZ/Zj1fHno1jhHsq8SMp9m5nUXw+kWgPYmseNnFRfxL0p931DseTr9mS/jtz3N2BSDwKpDLymcdI0smRSOXdeZa64mQzqvGTkmCue5RvhJcMypSyCLCjPejJ+Bw6M4K47vo7du3fj0ssuw8knn1I3/yHQzTKmzJkDmeokoCaT5t8JtMrmAExXX+7hLRlTQ/h7m2cEVSHMX+XXO7u6pH7LT88o/5Ovg+NcbKhWg2Gk0mymtTgjxrIAFlVIrYzNam+zkQ7uI+USpqdndQ7d/fWvY/36DWpudnX1aL9+9eVXcNGFF+K8c8+TTPaf//lnAud/fN0f47Bly3D71+7As888g0svewcuuOAC7Wd/8zefR39/H6699t04fMUKTIyP49avfAnPv/AcIvGI4l7effVVajYP7NyF2756m2rZyy+9DEcfdbQaAHma0oG1TcKySZ0MWHWqi74hWcS52VgiYZJeElYa/bMZZMM+Nv/qz1x54sgM07whHIJU1BfJBymYONfPLHaeX4WCyyOn3Nh8GDxINbbUmbDqoUyRqRalk/H6xq2N4x3sGaPCUwzqwU751lRvBqQNoNp8q4VSbYgvfYNA6sR+Jwfy07L1C9xgmRvDclbffOj0VYQm1nn2zLBD9PUfd41FHSY14LBVq347IDVncl9fBEni6oCkl1g2y924CH2n33fpvSyt2RxHIYTuPVtH3mYsm2Vn/t/1p5sjEJMpIyE3BxmlQxmLFDKulOgSIJs1N2tTzcjVHIMr2quGYtGC0MkKGltr8RpclJSPEXRRNqzcPc45uUB2LuCGOQwQjVNyQekrTVcoX4sjFomjUmTny3IFNcsqtoXFtAEYgjL+YvHM24IvmrNy7LgRfNO9lyxsvmgzChyX8E6TLKEEIsg+uEK3bhTF55P81BWFtPKm8yp/kw3I5jC7z+S9uaH9qGVnES5VESPYr5RB7zn2rrhhkOkmq0PgTHdNmgmxQLYZTC+vDhpL7JhPFb+uMGbRT4BIUx0a15hjqC98jc3S0D43FF4ft/lziF9zd2SiHDjlNeFnzsKdnTluSuzMMfKEjYJQxJhrfg/XpLK+XHOEANTqMVkJG6Chax0lM7GoyTU558zPx83UWcOFRampNkzCaeYvBIrMcTTZpzluctY3QDaVDJucq82FUx1dAg4ZIAFxWrKTwaHUMUDASpOkoBm9RMNIxa2INuhSsTxUvmxbJbZRWhqGClr+t2Wwmvykvut6RyW/V0on3DT35aSkXjYv6C4paQE5HchFOZOWozHkIzFko0nU2jrRtnAZ2ucvQT4axQjNtlpbkQ8EMDLFKBeLW+HBSaBKkEpJLz8LuvGR/eLLSSdTWrelfEGHGe/rTIY5q5TNxzB3Tp+uh7UUdFI19nYHUjVj6HKblQwrZiiEYIBGXTXsH5nA3uH9mJzOSnXAC8aPWA2LulGXgQ+l3jpzLL9fNTOo/u/imNzssQfearpoRsdYRt9k4xw0/87NwWS9BlalqgiHjUl0Dojq9uutuvgbXj+nzuDzcH36x+DPSzLlWFH7swGumxlXv3c25nVtMdRlxwKkDTBrrr0m8a3Pa7n8UbKg/sA2WbP7ZJzbr4+AsgO7AVK9TFkNFa537ctmABKLJtQQtEZERcVMV0e71APjYwcwNLwH09MTaprEE3EcfexxaOvsxKtbNktRwRnUjs52c3+s0glyVk0gznW3plOacW1LZ9CaaUVLKo14lE0yKiwas+MqXb1aQalNzrnRh7o7kGrmeraH8/okUnFMjE1i165d2pP6+uaY+QgJHkr7kymUA8D+sUls2rodL27YiMnZLGLxlOTyVCDQjZJ7S5zfy9gkKpXYzCnkFVnBBukUYxwCATz7hb/QOeNBqjk0mg1XhaqdQAjVUMxmUlu7gGjC1r1zjzZ5upP8O0k2143kgpRNR1QmajSGFQlzUu/93j04a/XpePyJp5FMzEE0vADPPz+Ko485G4FgnP4u2LZtLTaufxQTk9tQruzDbbfdjGXLupSTGiTwVbOFjSV/H7OBRUDs3DZ5UikL08t9tUKba7k3//5f9ArUmyBW4epzdduce0fm9QBQ6hnHk2uex7r1r+B6zaRGUKuyfrP2lneK1VknUyTOnpZQzs1gcv8QQuUiwqwnqELiOud5WW0YN7EZa8ZJVKDZnkfGjTcVa79duwbw5x/+C5x8yim47LLL5fLLr/N5ud/96Mc/wiubX9H5SjVIqcw4miguvfRSzOufi1c3bcITjz9eV6VkMi049a2n4siVK3Uvk8EkAB4bG0dbWxuOP+F4vPW005CMJ/CP//hTrFu/XmQKa73pXB4rjzwKZ68+S/vLKy9vxPjomCS7XZ3tismZM2eOmvqsd3hWP/fCC7jz7nswt78fZ521GgsXLsLE2DiefvJpzJ83D295y1vE/N57770ijD760Y9i3vx+fOnWW/HMM8/gqquuwuWXX45dA7vw6U9/RpFgv/vea7B4yRLs2L4NX/ji3yGeimFqegJdPV34oz/8Q2WWsgb7+t33aCTj+ONW4ap3XSkS6tZbb0dfbwdWrz4dS5csQW5mWnVblOaKnNtlQ8EBTtaFWh/yeLA6TcJTuTCbuSlVcOobksN250t9lITrw40DSpGkOD42eEOaufVKTw8mrf9o9YMXuJoIyOZOPcFTP/edQSbPMB/540dxPEj1daPVDx6kGgHVKF98FKXthWRSU8uPe/3v7o1PoDYxLMbUexk4brRhbOCjLty9Kn+PD51+grM+cHbPVqPo/7zoxf/FG08sW7UKf3br7a//mzrkGWj4sG9otz5YFgfGGpqRh1lsV9TloTacHx4LD97Afl6J79vGuEx+oW6JM5Ihe0O2QQPn3K5oG025RJHMJrX3lAuYbXfDJtplaVplKla2MT/GbCqbITXJL9kmynpts6HMVh18OsYZvVY3cVI2qtwVLZvPOjV88Y6R8LLekA2BVzjfGiCA9R0dLmJKLmkG5H7USwk4jU12y+nrPWshdo5MbqmC6dmsQCozpSjtlUy1SqhCMEJXN26yNnTPLpyaAQR+zpHYmBOXmUlTj6qBz3QAykANca70wAimBvdilvOn+YJY0xjZV4JlSqo1LmCuoCaOhWQpBBiUSyoyQ9csZOeLZjxtzkydfjUBHKPjmEuCbclntcG4DEpvJKPCyTF9LOAl36CUl8wyzL1T0m4yzCVJMSX5YHxKoYDp2RnJBrlmvGsv15A2KDqskpXyofeKPbQiuswZuUhEYc8BshduNpKNEs9YObpU7803WbiF8S3S8Ml8FGqK8glznZkjk5xBuST4J/PHyOx4IyTOvCXJ/JNlrZJRJ4tDQGvZXy3ppGbymIlKR18W4DJL0uZpkkqNGLr5bX32niVzn4eKPAe6LNuVURgmdbUbyUAbterGjjXicqyQMNv6UjaHLK9/MIxyPIlSvAVlbqxz5yPU04syjY3SGUzXgEkCTvqhsIFBpQJduNkMKlcQjlsxoAxVQHlnfM05ZsnRtl+mSWSVyjJP6unqUpYku92aVdb9zfkPNgm0+upMqgfpVBiw0A0Go5rXHto/isG9w8gyhsY5MJdLxor7SA4rnml05eZVvHOzM0VqnoW1+SAnM2JUgJPUck/hOvQzppzT9jM//DNEIzPf8XUMv58n4vOzSSX377KTtvM+cXFaPieVa5bdZG88J+Da1ExpnkUV6HaROR4sMhbKZm/ocmjGSdZUNOWDB7reBEIwoS6HskaIN5fjBTSTMGea5g5lP8/vTbnUmHMzO9zzohF6DNjeQpAthjCekjKFgLU1ndFc08zUBEZHD6BaKWJ6alxsHWe42DQ8fOWRiMST2LjxZeXm0Q23JZNGIhlDR2sayXgE8WgQ7S1JtGSSSNAcRA0755yu7Z4SbZu9dO1hi2NQMLJzgJQKwWTlJl+228bmo2uoufNmaM8+jI6Mor21Db09PRqz4F6n6R4Wt5QDU0lSqWJkYhKvbt2OTa9uxfjMLFKtHSiRFY1E0NHdoxEINt585FBrpkVSxJGRUV3r+z/1By5t1MkdXe6khltqZFIdSI23mNw3mqyDVJOl8e1Zk8Qc7XkfmFkfd3pmJPIzsxGUGvbs2YF7v3u35L5r1jyDdLof8dhiPP/cCI444kwgFBfYp9z3lU2PY3JyG4rlPbj99s/gsMN6EArxXi8ZSGWmdh2kEqCSR/ZGHdy0moyT6iYe9SqoaVbVf8133nyJ2fynL6T+T1/7jx7/tR7jN33O3/T7/73n9A265vf+733tN33O3/T7f5PXaLVBo71otUljJpXPbSC1JuOkKJ544lmsXbcJH7juQ4iEKRE1oKrv8zFyHqSy48gzKj+Lsd0D9AIWi8qxJp67BlINeJj1i40eSUlDoCrlUUh7LbOyX355Ez70wb/A9R+4HhddeJHmUtkYtxi9MG686SZsemUTFi9ZjMWLF+HlTRux6eVNuOGGT8rg7+GHfokNGzfg9NNOU+360ksvYeXKlTj1rW/F9NQ07rnnbpxwwgk6+whae3t7cMkll6C7qxtf+vKX9P3z5y9EMtOCNU89g96+OXjPe96DNWuewJ7BAe0vjKlas+ZpfPDPPiApbmtbq1rZU1PTuP2OO/DIY7/C1e++Gu98x6VIplLI5/IY2T8C1rVdXV14ad1L+Pa3v61c7k988hOK/frqV7+CF194EZdfcTmuvPJK7Nq1EzffzBipJfjd3/1dyX0feviX+MEPv48LLjoXo2P7Mbh7EBdddCFOP/1M7ec/+6ef4f5/vR9zevvwP//yI6rF7r7rG+if042TTzlRIJ6MKV9/hWdCiUkF0GiG/Tq4KVUHgK6hahFzDQLBzqvmlWWfLRsKzd4N2uvqP+tmR52PTbMs1wBqg5nl2WAsqx/14dlpMm9Kta3e9X5C/rUZ6DWfHOf1oBfqz48Gs+ofN5whSF31+uO5lx5DdXyobm6q01y3n2s8O9xgm7T9Fkj94BknNkBqHaAe9Jf6i/efB+W+f3brba//mzrkGegmNrB7pw44zT4JCNFBNiSJFrscBBPNIM87/4otc26O/HA846qiL8hmmLnfemZWAFcZiwwNzoqZSSSSMsZQAe0KKxVwnlJXd9vy+TQvVDVpBIspSkOTiZQ0+3Q1Y5FPcEIjFxaJXn7nHdd8YcrvI1DiYvS5hizEyCTGo0kbyK7kUdDhTocx50qrzKgSwsGIsY5aDWZjboWiOd4ScNXdaism7aUbKVlL4lsyjwauLPOUDC1vwhANmSjhkhzPBrmd/5YxSwT6fI/VGqLVqiS8SXajxsYwO7Ab2X3DqNIKPV/Q7CmhYJg/5TpWLFHY2ZLMjwUzGxN0Fs5zaJ1FJgPnzSBHXUnP/juTJsUnuBwxgRVKUpxLLteNn22jDI2fKUGhXyNyMI1YASsWXDOsFRfJQYdfslFmlqLCh9eJs8J832HbkMxy3M36shKThNNuOleC2m0oq3aatUQEZAtFkw3LUZoFuOvkaUbBu56KdjIjJAJTye64vms1RGkXLwdlHo5kTo1hpYkDI2U4d0vGlNEydPkNUJZYLlnuKRW4dCClTCidREtLSjmpYmhDBK8EZu7gdUyPZ07t7HabjdpkDpTqZnC6ZA9ehXStweMzRXmIe2bR3BMds0QZMe/rXA4z2TyYGlmJpVGMpVFIpBHu6UVywUKEe3uRi8YxMpvDZI5NHnO/ZbEtO3nKsxNxc3ku5LVe2WQgMCzw/qYkyMk1ed8TqHR2diASDKFcKujn2XTyB06AIFW6ee+SaxILw1qU1LPQB4YPjGJgzz7M5jhLbocYZ1Y569nsom1mB87Bt97sMbbRt0Cb1R1cSzRi4F7XzJyqIUdjsDJHA2xeX42bmkmdvfGbP1zrXWDFXVFmbW67XIt2/NrhJqbbGTF5Nra5a2uAtbFh8/EpuRYAVpPOuz2btMnAsJkt+QPcFoodon4t+XvWZMhs6vkDzRo2fs+25oDL3dNrN0Mlu2esmKAKJRHnfqjsG+3HvCbRcAzpVArpJGVxPEuCCnUfGzmARJKNQJqsFTS/1dvXi8MOXyH59rqX1klWl04ldb8sXrQAy5cuRFdnC6IhSuIpG+OcjTmBmnmZucdrEtOloahYULOh4ZRt5wu/5o242FC1uVo1JBgLk2Am4RQO7BtWw66roxPJWNy5WdLZMqVRDDbCuJdX6QIfDGNschrbdw1iYO8Q9hwYwfDIKNJtbcao0isg0yrHYprv9ff3a+aLjQleq3+47iIbH3D9JTHCXrVCuS/vTzGpBKmd/yFIlYspr4hveIaAmey0ja+QXUINg4Pb8b3v3IWL3nY+Hnn0CbS1zkc6tVxy3yOOOINOBGJ6d+x4Ca++sgYTE1vFpN7+tc9gxeG9CIZyQI2MCc+TqN1jWtkGUhuF6aEgtdnA4/UGY6oiXwME/zZA6r8HGP+rvsZfA6Sqy83zx8Dorx5/GmtfegV/cv2HEY2kEAjQ6NKML72Tfp1JbQKpo7sHESNApXTfncdSMLn4McMKpj7zTCqBqtQ11RpGx8bw5FPP4lM33oyPf+LjOP2006XSUOwKR6TSCXzsY5/A8P5hXHDB+TjppBPx03/6KX74/R/gs5+9RRLZBx64Hy0tGfzlRz6ivYEMJffJY487Ts3ye75+D77y5S/jsOXLsWXzZkxMTOCoo4+WYdoXbv2iGlLnnnseMq3tuPvvv6GM78v/TXZ83y9+obGY0049Wc2973z3XvzO1VfgbRdeiEWLF6mGGRubwE03fxpbtm7FH/3RdTjn3HNVg/JeZi00zXnNaFSy3u985zvazz/6sY+hva0VX7vjdoHUd176TrGpgwO7cMNNn8Lhy5fj/e9/n/aEO++8A+s2vIRLL3s7xifHsW7dWixfvkzPxedY88Qa/OhHP5Fx6N/+zWd0khwYGtLjp1OU8prfBz9tRtaI6WwaSWtWSlkN784jO0DqrKcBQAOCHkT6k08uITpz/W9/plkTvg4gHUj1pqvNUMd76ljwhsui0FPxPGDNa0yqKT3t8S2lgwooqyPspfEMaW4q2b1t57mdwzoXMy1IH37864/nnn8Y1bEhYScx1XbQG7nlEyGMpm4CqVWC1JPcDuxtsV/7tdrP2Zs0kPrV1/9NHfIMM7Mz2L5rez3oV8WsIjrMRc13Iaz4d4uqae5NnQfXVVNx5HTjYkcUyGuZUIqgcbOkKgA1g0hXM5psEJhRlskDziRzvtvNzgU/ADIuYnuVr1QUkIpFjdUtFSsaTudz8Gcp2WBhJJBKd9gwTXPYWbMheZPl2YK3mTJjidmFIgDly+XPMQCZM4SU/Uq+QIlq3iSnBMgGSjkXaewFTWVyBZunVTxGiTbdNeTIVhY4O2d2PJSqUi6pjkYwpLnPUMhYBxahjBxh8WWLyAw+eDMRPEVrAaRY9NCYiCCQBkkDezC5c5dmUROUrDAjtURPSJUr+hy8kYyAHR3sOKNIIysnKWGdwcJGc5Ms+lWSmrxXtTCLU3bHJDW1NU8mjYWd2CKBRssy9Rp/Njf4+fPa0VxHeWSat/DOoQZS6WjMa0bg7LuqbAIwfsYb6yif0q07sVEOZBMEWKaqgVszpDF5mVQANE6i6QJ1tWIajCnzVuLcUDn3LLm5mBkDojI4ckI1lnZhrn05iZYlWYxwDVE+TjUAc8BYZIoRpcEzjcSKeiyCUM7/8lClRLG9LY0Emx6KOZKPgLN3tw28Dpq12RhDJqmvWH9bD/UxOsfeu7DWBkh10SlyqvbS3zq/4Qp53leUVJUYe8Rs3gACqTbM0D03Hkd8/gK0LluOWN88DGfz2D+V0zyNJLGSjtpnG4nHxTAxA45W9twcCfIUwB02oxte83Q6he7uLs3z8DpSDaG36EYC9fcmkOoLXd3/xmnXZ1KHR8cxuHtIM91q3SgrzTrp3gZeclxXovIztnXp5ODsyLu5ZA8KTQ5rDTXbx9hIMnmswKC7Xz2olcGDiy7yINXGGrjn2J2r+RsZLPGxyU76z9CaKxqtaMon9c/tDztFDTiGz782YydNEqy1ovdkj+WbctaZbhyY/vH84at7R0DWu0y66B3nXmzSejJiXgXR5ITs57WdO6WM1Rg3EwKS8ajmlKK8J6IxsRDcU8dHRjG8f59z1GUSBM3Yoopt4fJcfvhyzF2wAFu278TateuQn51V46d/bi9WHX0kDlu6AJkUmVNK7cnglWSSpxgGJ8s3Jt6Mx6iUUc6oy26uS+UdaJH7t5OV1ZsarhkbjkUwNDyM6YkptGYyaE0zsMsENzYzH9F64/4pZz021MhYVmuYzRdwYHwSu/bsw+6hYWVe7x4aQjSVRrK1RWqaeCojQ5TxSc6vtahgvvWKk2z2Xq/dmrGm8OH5EpSDcDUcQzBJkNrxmiCVoybSXWhvo+ulmRTSVyCdSTgFCZsSAQwNDeB737kbF19yIX5+3wNoycxDJr0cTz81jKOOOgeRWFpKoi2bnzfjpIktQIDGSTdjxQoDqdVKXntaMBS1rEbt3SyUeF/7zgoPCjMwtAqqoVz69QqdZkb01/mJ1/v7X+s1vN7P+Zs+/hvxGh3A8E9lmRf2P71cDyKYPU9X3AieWPMc1q1/FR+4/kMIBtj04VplTeVVWvzTyX0FUitiUkcHBxGlySPrCOfDoXXXBFLN/tKeVgCV5IpjWMfHJvDoY4/jlr/+a3zyhhtwwvEniUll3Tg7m9Uc5k03fQpj4+O45JK34eSTT8aPf/Ij3Pvd7+HGm27Ali2vSs579NFH4xMf/Rj2Du3D333+8wKry5Ytk2Ho93/0Q3zz77+BZcuXSQXC5lMqncLUxCT+9nOfE1N65llnIV8o4Rv/8C3VKGRl77vvX6UsOWzZYrS3tWnUaOnSJTjjjDMxf/58q4ODIdz2ta/h4YcfwTsvvQwXve1iUG7M/Xtg54Aia+bO7cfAwC788Ic/1PztX/3VX0rue8cdd+DZZ5/BO9/5Dlx55buUFfvJm/4/9t4DWtKzuhLdVbdy3Xxvd9/OOamVY0tC0QKBAGNswO8t51n2MsGkB4znsZ5tsMETbMJ6+OEwHmMkDAL7DbYxURJCEordUit0t1rqHG/qmyvHt/Y+56uqbrVAImlm1rtavdTh3iM7NREAACAASURBVKq//vB9Z5+9z94fx7q1q/G2X3oz5hfm8fGPf1xqteUrRjA9M48TJ09g9aoRfPpT/zcGh8yQ6Ytf+JI+05/95z814qlSRn9fj+ofOrazxmETmv/nOBTXINNE2Vdn87bVdO9omrYZUSOqOlVOtm7Y3m3qkLZHhKohB6bhfbT3Cbp0mCK6otIUmcGo0ECbNe7bM6mKotMabJF/bfDZBtRcX/n69lmMCAjvZz3xBmI9fejZ8tNnUhuP3I3m9KhX6t4ECI1kxXiGZmB77dVnft/1V8h6I3Sw28tGJy3sf+sF/8aLXxmQmi8WcPTEURtGdqlZMAJR15mh7AoQto6zFUPGNnTS8uEzWqfaIjNUYIWsPhmO2JypZqIU9RLcJ822nuZIlAATgAbZnknP6uZeGqVO34tP3SCcLWVt7oyRF3VW2Mm3VWCUmaa88exhMHsdiRcdzIRj1nvWLYie4NRkS3RjNeZADwT/XXN4ZOkaKtCVgUggyl+KmyDLxHNFIEdzIQJZFr0Wl8LC1EwxOMcVN7t0SrHIqtLcKMbOlG1OZPI0u8juDOW7jSYyzSgSlSpq01PInTyJ+RMnUZuZRqrRQIYAtV5HQqQbKyvPqvWMJ7KfXMyrnCnksZN50XylPXAGiENkTugS+QNqKoh2tq1YYb6GsbJiJdwGPszG8ZX4GZV5yogfB71imBS94xmxFbr2WlOEnVFKq8mymQOeudfycVOB7ayqZuWCAYoAsrHAFtTNmdeq5IQyOvIHVg+oO50pWkNMC+9Hc/6klFeyIpqesGHCGVUW5GxwkKUgQ90VFQDjIp3gHK03WQhuZXdCOSzd/chJcKaaN0+9IWaI+ZAs0kP8TFeUxbV1wWx4n00f+6y8Duo8BpBqSE47dFgkTerrQI33fLg+Ol8hhka8sJoTLTZWRa3NihQLZeTyZVQZq5RIY5rPyeAw+jdsxMiFl2C6HsXYAuNrqDCwphFl/LwOzGDjvDXvZZok8BqSueYh02GVMiCeB5pCLBoesighMcu2oFq2qPOLkn/xVNg10sJvtkCSgrOgqTeimHCQyvuHSgSbQ7bNrDWb4gCLjQdlGHP9onLCjdXk4svZ7I5fnZtl59oWgGkwNAprGI23WoZH7kqo+VIel187/iwBTDAcChtrOE5+b3uDM0Mme3ZsVjWwsgHAKvPOQaqaGt48C58jzJTqfT1qRuc0dLCD2VKHiVTouKpjTUaWTUpS1r5W27pPOamZioSOON26rflEl8uk5PWxSBRDwwMY6h/ExOQE5mfmsLAwh9OTE7qmZFfttqS0P4Ge3h5s3LxZc5xP7dmLw4ePWKB7tYrFw0M4f+smXLRtE4aHehBplsUrRnjvas7GmFKzAefLmuGIiQqCq3UnKx/OQ1DFtzOQbaY+ioVCDqdOneJCLRkd1R9kS9S84z0Utn3dwFSluDJGGxGbeDE5Yk9Oz+Lw8eM4cPQoFkplLNDBslbHwKJFavawITc4uEiKpc/+0nYdM8cMJP9vPe9unERTvVgSXZlepARSs9YIIVvqct8AUnleyeQcP3ZcRSll+K957S1qxGnmvqsL01OjuOOOv8Rtr38t/vVfv4Hu7hXoyW7CQw+dwoUX3oxMz5AA59HDu7Hv2YcwPf0cIl2n8elP/wE2bVqMRmMBlUoOEcUlxTTCYcfsIJVg1Z9kufsKpFpRqPXr///6X+AM2HprX8aQt0WatooDMZTKNVTKwEMPP459zx7Gu9/9QcS6MsagNvj8WU1E5ZVc6sNMqkZS8jh9/JiDVDMklNpA7r7GwGrt7DBOIjhVbjsbPvE45udyuP/+B/Cxj30MH/r3v49rr3mVQKrq3a4ulCol/Omf/kdMTEzg+uuvw8WXXIy77v4Ovnv3Pfjghz6IU6dO4L777sVAXx/e8+73Il9YwF9+9q+07l9w4QXyP/l//upzuP1zf4VFwwPYsXMncgs5XHPtNWoAv+99H8Ibf/42vPrVt+Dw0aO44wtfxKpVqzTjedfdd2H5shH8b297mwyTHnv0EWzbtg1r167V+lgoFBVRtmvXLvz5pz6FdCqDW197G7ZffbWMkr5y55fV5LriiivUkLrnnnv0Od797ndhyZIl+LvPfQ67dz+DN7zh9bj22msxPj6OO+64Axs3bsSrXvUqHD16GJ///Odxyy03Y+XqFWoSPPfcc9i7dy9+9Vd+TbOuTz31NP7ff/qqarg/+7P/pHGdp57cJdKHHgN9vT0yfysVFixqh/WSE1etWYqOuz2AVKktCcIdxIZmcajRO8f/CNTt52yN7gS6nQDRSqYXA6n2c50qo7Dvdh7T2USB1QEGVsPr29+Fepn3YNtFX+8vkNqP3q0//ZnU+gPfRHN63IiMoMTj7zuY1BDF48W9KaJ+MEgNkjz/0I5bN1x8Kd7zCjCpzDo8NnrCjW/M2ZcFSphh4pwBmT26aXFJIjCQ1MzDbduzT1a8hIJOrCCZBBZcZE5qIc7AgGM6SWtvYztpiFSrl80d1wt1MR2an7O7Q5pxlwbyzyyaFCFC9pSsGzs5ngkpS28We4pZiervw9iDinvNgdI1l6ylhQHbrJ2xKHKEpEQtzofCmOUwpxWl9EpzpsYesdjg//O0JeesLQGoQAYNm1jMs0gigKKENSpAS7ZJ2Uv8vMpUNWdjZcJqxsoMSKig44LMLmKcluRNIF1rIEn54PQs5o+fQH50FM35BaSadTGsIINUYwyO9bJCViJrA3MCZQRLU/NUBBwCHZJoeHajaRCtkOyYhxULHTT/XmRy3tMciRmFYUWxPaTBAtyKIjHUdIPWnILF8vA+IotKkFooc+bRQKq+Rzbw5mZLkChreBkJWaGo1gHlpr5y8HB1HG6apFgPn0VrKkOR854m4ODjplfnfSbMZ7OgYj05v8uNkEZQPntKdoMglUWx5SvWZHaUiseQ4kyLz1+TrSPYtPgSc6EmQFJkBoFkrSZn06GhPiRTZBfJBpnk1+ZMz2ZS2/NyYXFpMamtCXmTNfE6iU0MA+I+jyAOviUX9k3d5ZuUFKrEIHCr1lFQ3mgBsWw35skKkZlevBTLL7kC9f5hTFajYEJcrlZFuW7qA7L0bApQJcAGQSqT1uw61Q6UWisXl7PB6ZQ2+Z7urJovclh1QyiBUL+OmknVrUf1hcGBAFIpjWe6L8ns0ckpnDw5pjgnPkCCtOrI0+jIn2HOddNB1zeusIgH5URwJA/y2NBA66weA0DUhuoSX9tE7Z4kmJNxG2X4BOMuG62wSNJcqc1vqynVUcEpa5TO1GJt25EyPA+B0aUUPris6+/ZyFBeqTkohtxSNW/858K8bGiOni17klFYS2LVbjzp2ZHKJMiCrCEnfwHlV9vazuWFxYnWYsrb41SzJNR8yaTNqZZz9AR3/Lldu57A2NiYgurp8m1Auyagyv2Fn2HVqpXYRKlvsYAndu+W+QhnmSuFgiT0a1csxTVXXYbVKxajK1pFVLPcztyp4eTPCWfqjVtVs81wXjC64PPFho+pQjTb700F/kkzt82GwNbRY0cwPj6BocEhRTvIAb1U1j6mRq38DNpmL1ynuO7x+lDNwSYC1x9mX8/l8jg5MYFDx45j7/79yFUr6Bkawly+iGR3Ft19/Vr3vvCbt6m401oXZtKFvc2zgHJfMqldmZ6XAFKBE8eP47nn9uPokWMYHR/Dldsvw8UXX4z+vgGtgRMTJ/APX/hrgdS77roXvb2rJPd95OFRbN1yPboSWdQaVRw68CT27rGZ1ERqFp/4xIexdesyGSc1GmU19RCJWcNAa0+YSXWVhILNA5PqvhPtPv3/AkDtp/8RzgR+P977/SRPvQdaeMvGrr+aoK0vXnvWFPQfiOLhRx7Hs/sO4Xd/5/fQqMdQr9taxiZHoANYCxlIpfKLILWA08ePqvZhk1jjS1yPuOy3jJM0oWpWXc6kVhoV7T90+J+fW8Cjjz6GP/7jj+FXfu3X8cY3vFHRT/lCUe9N0PmZv/gsFubncOONN+LCiy7EN779Ddx37/fwzne8HcPDg3j4oQfx4IPfF7jlGpLL5wX6rrvuOgHSv/mv/1XrPZ9h+nts3bIVr33drQJ3/Lm3v/0duOHGGzQb+9/+7nNag9/3nvfi0Ucfwc4dj0mJMDgwIHPQ3/3d39XMKI2INLLme8SX//Ef8dDDD8sANJ3pxuTkhAiT2173OhlCnTx5Anfe+WU88/RurN+4RkZ1x0+cVMOKAJifg3vV/Py82OLNmzfh4KGDOHjgAN7+9rdj1epVes+nn3oKd3zhC1i9ei3e8Y534Lv3fg/fvederFu7Fv/h9/+99okP/4ffV6ze6297Lc7buhmF3AKSyZgajXXmxLI2cNfxM+7YUDd6XUIvAtX5oV5rsZyhyeXe+J7IYGMpDlJdTtYCj87J2Jp/JsOqlonGH5gY0W4Kd/o02Pe0M9TD3m/A9NzPnZE6tv+2GVqrfQVSz/vpg9TqPV8DpicQFVYxQkO1TjA3kboh1JeBNxVIvdKZ1PaHsw965jLR+uwR4JUCqWRSD5887qyhzR9JJEp5rTZwk+C2dNrSZ7cjD0zWbZ0Fu4lc6uayUQIEBct7V99cTKNyyW2b1pCNK0li2+6g2LkL9H4ojIwlZaM9mCcZSKXcgF1vu2HIZBoDSwAgGaYX7lZwUprAaBRzs1XRSAkyGeKGSUM5jysXYV5wFiGa9aGE2QARgRVBablRR75cwkLRQGpNc6aUaZnLcLXKc0XmldEqSdOrx1ls2+wOayXDGOGc8vho6x2VXFemAfW6ZLxZFseFIioTU1g4OYrS2ASwkEOas2CcDaZUgteLEkmXivJ41TlpGDhkWae5WRbPlNRQg0xwxviIEAxPNpydSDKZYg/MmZQnvi21NfktQTqLdssetW5qq9MlwyAPpnZpohoMjI8RSKU8uox8iTmxdQNccjwlTrbCmGZEMrvyKpnNAzHB7gqnOdjW4L2xVt7oUjGp/1R8t6dW1YkNnpPKOGXP1wSl/H+YfSGryqJRRkr8ZJQh1Wv6fTJOKWvC/k3Xj8VqTY5zIYNXRT0bPJIQ1zHY1yuQSnmkJHKRmkkTHbB1Sn2DzDqsICYBtAJbVzEwrOH/HfPLAqbOpBqbaot0mFG1BdmKdstOaii0nBtYF0O0AczXmygls+jduBXJFatR6B7EQiyB2UYVc6WiusRkxsPzw4aPdabZcCgrq5YyaM6oDvX3Y6C3V4A9GCVQxqvj6JD7to2TGOXkIFWRN8ai0mCsWo/g1PgkTpwc1TPG+Wd9LvbYI5TvG7gLzzvRoYCoR90E93LLHu3MBj13Xlrn5qXZVKLkpilF+GfO1vOZDkoTdWtD+HeQtfsMeqfRg0CqS4PD8xLAJhsAJg9ux/O08lBd8dDpsK42h5st2UyPbbZhDscafgbGAvMbVDOt+XQ1H21td59CY/J9XbeIMM87lWIh0mLKaYS1aKgPgwP9uhaUxFEyy2YF7wfuIcNDQwJIvMf6e3vVbad64YJt27By9Wo8f+wodh88YEZqhRKKCwtoVMpYNNCHG6/djq2b1yAVZ9OSLL05bNvx+dyuTLfUNmmxvQLkLh8L93zYX7SOOGAXc+3RPIcPH1JhODQ0rMYDGReeO91DLJQ1UmAjC3aOTfat2C13ENZoApsPjJ9BFDMLC3hy714cPnkKk3OzODExib7hIeWqch378jt/WeMuMoIKwggpHwyk1iIxA6mUCncwqSq8fD8MTCrXOeYonj49jampGex9di+mZibwpl94EzZu2KSm2tj4MfzTVz6H665/Fe6770FkMkuRTm3AU0/O4rytNwCxtFRNhw8/g317HzKQmpzBH//J+7F1y1LE4jRCZLa5mQzalq87DIjQYc2LTM0ldsh9nXGzhSxUP+H355K1nuvfXsr3n9Fq8vf6ab/ny339l3aMltF8dpX8I56XlqFYqEVtrXjx13+xY7QGSrucDUxq5zVl9zWGapWS0DoefXQX9h84JuOkZiOGes2YMRb6WrI8ek2NZI6CsDYhk3rsCOIcGSN5wHXWm8xdmmXlofP/7u7L55QRbzKQsMNjI/zQwcP42Mf+FMtXrMSbf+EXNS9qqi82NSv47r33as/Ytu08LFuxHE/segIHDjyPm268EYsXDWNs9BQOHtgvVQIdb/v6+rF161YsW74Mc3NzYh75zLHRT1XcouFhAdrHn3hcTOemjZvk2Ds7N4cnn3pa/ik333QTpqensP/55zA9fRqpVBLd6Swuv/xymSZZlGMXCoWSXvPosRN47vnnJee1pmdDpm4XXniBWFM2A3fs2KkZWjaH1RBk4ywoiaIROYzz3zZt2qTjotsv2c9bb30tstkeKXRGT43i+99/CMlkGtuv3o7Pfe7zylolgP/FN/+iHNT/+KMfwcjIYtxy843Ysnmj1dio6/ywcck1xuqws7j10DD3GrHTyyHsdWFNtnvSx1E0W9k24NT+Fmae/CYM3IrV/+0oNruDVei0mNTORq2B0Bei0E6QGmqAM6FqOIZ23nrnfhLv/dmA1PmvfQXR6QmZ0koNRBUoi1YlPpiEnh8/RBmGP0fed/1VZ3zs9knoYEf8Ewd/oI2XXPaKMKl0nD144hjtf8yinrJHsnicpdPcYQW1Cv/NDCfMmKKjsuy4yOowB4OWcEWFD4SOrBvvN5WYO9eUmxqS7EMAqS4p6wCWBi6tiyK8wAdV8kpjOdiVJ+Mb6HlKR2wwm+CEBk/WINDrkI3gSqYi0iIiNNcluSTZPM4X2mym5es1ZZftCjPNO+TLFeRKReQrFeQrZeTKJRTJCpOlpIGJukI8BDKClumazWYNcHVRdkA5KM+1xIwObFwLz3D4SJeceel9nGrUZZIUL1aQOzWG2SPHURqbRKJQQqbRRJpgjoVorWLZTmhAljLuwKkrRqmkmE6LxqFEl78oV+aFoXxZjBzPhxYHxrhY1I/OgRgVz+4LM6Es2p0x0ifg5w33Nc993VhzLn4hM1IFnzNJZKAF9sslzbeKDXSQatc1ikychSKzD80YQYZSjFZoGitjxWGYwWvHfQhk08CJEhF+j+cjSkpKQMwFnKBfBkmUEkVkjGRuvhYpo/CEUDxq+Jw238xDpXsdZfAmR5Y8XF06ZjNyJMYd1pgXqPurJuOloYF+DAxwM2CR61ENLn9r5Ur6gtxeSF2h67OAdnqDDNjluw5UW30wgX1R4V5MGBtmskhbsHUx2b3xZ4T3P+NpCLIl2a01UIgmEB1ZASxZjsbIClQGBjDVbGAityC1AOeyadbDZg/nvlnck0WkxQ7XD0oMKQFdPDSM3gyloDztlO7zuaNA2Ofv/J6JMFdRci6LLzJWnq+mg3WQCoyOTyqChv0VGSdplrIdKySAJyWFzXNzDVBTQxu3Oe22c0E7oqQ8Ly0474btLWxk/KzGbpqEmMdHkNopsQ0MHU2WeJ/bmmnrJccAAviUSZMAtcmdBSSdESVIbbGiXIOovCDYlkLE2MOQM302M2pzpu546/M74fng9QmdZDX7fD1kdiefYype+GVrX2ghW6QWGwwsPnS/R02q29fdrVxAKgTowJvLzWPi9BROjI7hxOgpZYVme3uQL+SRzWTR39stloT3GU3G1q9ehUsuulBAcOfePThw8pRk27m5HMr5nCS/vekkrr/mKlx2yXnIJsnCW/xJyDo1cxauW6aREJPaYZ7Ee6DVoGJjRpFPNhOvphJHI+hMWa+r0COI7u3rk6+B3KdjNmet7yf7S/WEmGyTFgsrK/fCm7TuuG3zsHwztr0iGJuexvjMDE6Mj+Pg8ROYnp9HgbFs0Qi+9uHfs7uYBTb3H+X52XpXp6SYYy1s6p4LpPpoQACpbH5ZA6YpFumhRx7GYzsfxi+95Zdw4fkX6pkcGz2Gr3z573Dets148KEdiMeGkEquw9EjEVxy8Wvk7svuO+W+z+59EFOnn0e9OYb3vf/XsWZNHyKRPJqNCpLMTa7WNDdnzekAUl3Sq/UmuPva7mEn7QcButDI7/y+s7/fGukvDnR/GGA8G+S9lPc8+3gCMH8xwPhyj/GF3+8t345z9sPe84cfY9uTN1yPl3MewzHautvZNH3hTKpFD9XrfHa6sHv385iYnMOHPvBhzaQyfsZYKI5g8DExZ3tlk8sYrYZqPo/J40eMSaWbumS+tqZTI6PRFraMHaRq3CPKzHb6ftCLoi5CgrOnZDAP7D+IG2/6ObzquuukkqByhM82gR1ftLunG4lkXOwjFTx0v2VcGmcwOfvJL4JUrudc9zjqoHjDcklqC5mTpeje3yXCg2kZNuZk6wWPJzQ1h4cG9eyUS0VT1JEJqzUEVjn6pVx0yVOtLmWDliolAkHuY8y0Z2apZvDpPF6hY/qcZL+s2+S9Eubz/Xto4MRaqrevV8djOeZNuRBHIgnV/8yr5xwva4DxiUnc/vk79Fnf8ta34vzzt4ms+cev3Ikli4dxwflbMbJkMeI0gozUsTA3Z8eviEBTU5z9pfpdjRdL2mgzqQZKtZ95FWnKN/cYaLGcDjjPBqkiy9y53lWDQYVpN2rHyJ6/hzUxfZZaJEx4vjp3fh8R0b0W6jqvoVoA2Y/YfQv4ugZSf/o5qZNfvh3RqQmkWV+5eoD3ElWOLZMUHa65b/tcDJnU/4lAarGIgydOuJxLegvbAFRXcQFhJiDZubDxdKDPDuOKUDi3QKLfaKGI0rC7u37x72S25I6qdq1ZrHXMp6mz1s7vC+9q4NZucr1O0Kh3DGrz7+TW5YPRFk0QbizXhRC0qeg0YycZQPmFlWEKJZ+U3SrOpola2bIRKfMle8g8vPliHvlqRdJZMqo0IqLcl+DPilMze7F8uqgZOikzlOwuj4lnje9FCbAZ9+g54ZwPnYbpjsoZVBZS5Qoqk1M4fegIiqOTiBfLyNabyCCCpGTBwYGsBvrXVl2jrgKYHVTFS9giYJ24iMXheACyFWM2O9QCqTyHLhsOMrfgEhsmi1R2EEAyj5QyXrLYLu0mAKKkQ1JIhThbNqlm3mp1Sd3kLqzzauBGduN8T8qEo11IE6RSau6XzxZld4N2dszGBmyRUUcuxK7w+pFd0ZuysOW2SZRekyRaZl6e58qYGX4fQSU3Q7ryktkgrysJsIyRWDyG37eTXxSj4m7EYpyY2SgZopkTMW4lFe3CEGc4+rN2b8q12oEUX1vslEuuvSwJz47msR2khoaX1vnQK2rNrXp2HJ8bbXLGnlrnKNR07pzNv+P97s8IFzDmmhIc8Bw0ak1UuhKIDI1gNplGcWgJUuvXYyYWw2SphAY3XrKuZFQpDSbLWanY5ugdvVQ6qVlUgvNMIqnmAE2TuhLM06XZVntjMnBqhT/Psz/hZ4BUSgsZQTNxehqTMzMCp7yXazXee0Ha3GX5uwU6gFtkVZD52AiA3X8BqMjYzc99YB5tNNqeRbufjCXjEngGyPMA8SDzZRESwCOlVezi89wHB2AeKw3CwlxMeA5Cw43XVqZyPI/B1pcFi8ckiXmtecQXc1hdXhy60LZGmiRKv+vY2CVzdnaW/6af8fuu6k7Nms33+ABj+C3KJRHr0mwxQSp/cdaYkl06XtIIqyeTQm5uGrue3IXp2Xn0Dw1jJrcgV7D+oUE1Cwr5nF5jsK8HU+Ojku7ddN21OH/rZjlrPvnc8xidz0l5sjAzj2qxqGczFYvgyksuxNVXXYyB3iRq1SK62OBxxY6KVM23BaDRuWdYk0MglddUahUrfEwWZh4FXJ8mxsfx2I4dOter16xB/8CANv5oV1xscKVSsmiwLlN2qPHG/bFqMumuCNU5JsM2GRkBf1Sz2xyV4bhHudHAfKmIsdNTeP7wYRwbOylX8zs+8LveBFZKtrdduG2waUeQGkeDzu8EqX1DQJIRNBadYLmD9jl1PDVK7cgQNZTd+L3770MuP4ebb74J69dtUNPw+PGDuP3vP4ulyxbj8cefRjQ6iO7sRuQWhrH9qjeCwko2rY8c3o29u7+P8fG9yBcO4zd+4w1YvISAfh5oVpCKJSUhbIFUMaghJ1VPtOlV1HwyMKe95SyQGv7O/m/38Jl/F37WCsU2eOssgQNAsybOmV/h3871/e1/s9+137sTBP8ox9h+rZf2mc71/Tac0jHHK3MhW+cZh3cmUA/f18lohutgfxfW1Xaj4Ic1DDpfq+Ncea6lzRhbt6YdG8nni9ecjUWOfHTjyNFRlMsN/OEffAxdUWYOmwM1P5/mq7WvO0glYUKvi0Iek8eOSElGJVKIoOF9rjtKm6IrabzBzeNhVi/HxzS6JVIghqeeegbfu/c+OfBefMmlGBgYULoAQWQYOZFLrEbOoujr75fzLusOkic00SQoZROQ9zzrEPNdYXVgme/aR9wdVutEPIFTJ06InGBzS7P2jabek98nQNnFujClGdry/HwLuOlaaawihlyeDGhWJoVqltVqiCeTUkDlFubUIJPDbldUIDoYj3KtCwobsrH8OT2BnlkfPBYqZY5PcEWOy3SIjWQ2rR9+5DE8tmMn1q9fj1tuuUXrPYH3M08/icWLhjCyeJEa9dFIA8kkYyDdkFBKODPROhebGswczSekw+W3XaT4PmYNRfMlcT60RZiEPc51Px1mgVyPw7hNm+63OsBAcKfRkZEc4Veof1uANeyhDlBbKsGWQ394PjzCzF8r3tv3MwGpx//urxGZHEemO4tEKqlfNP+LxBll6ThOp9nBuAPVyHuvv+oF/HGbWm0voO2eAfCKManFIg6fGmtFC6iA8RuMF1izfS4l09yWdx+sl9aOI2AhEDoT3mfzddCiALRdaUbVTg0BmRVFttAa8xluGFts23bQ7c3F5sxsY7b3946eWG13d/SsIxOO+uLs8lc+OcaimPyNIFWMGxezBHk1W3AI6GTeQwlhnbK+CvJ5zu3lBcRokJRjIUqgwYUqGkGVjI1Ho7Bw12yUxwEQXEuDT55Tc69BQm2Otm7KGwAAIABJREFUyMGVUr1KOs4ignS9gW4uasWypL0Lx0+iNHEaiVIFmUYECUXRNNGlz2OZpDXUFTjfsmRvy/sFIFRoqziLil0iSFWnTtEv7sLo50xzoGIJjZ2QoU9guPyShLKCAJPZryp46Q4qx2SaX8ZVBJozsG1IBKgEpTKb4jwqZ3k5F+aAV1JlsjexGFKU1Cbimk8LK5XcWkNXSJI/vxd0C9n9Jjme8SpyApRbL5sDPL9ysDJJESoOXskmy8HXsgrp1iuzFDUUjFmVI687cEr2r2xTA1qakRVIMZl4yDzlxlCrlJGMRRXWzcxQnktFzhLE+qYYZO2BdbO71u9dzRd457vDtc5cf70WDB1KdzU06bSd87ARtFnUjpkF72rKzbpCmeW8WN9Ital8xtjQYpys1DCeSKJ/6/moDgxjjrPkcRbPnJdjeWKGYzx3VDPoM0Rp75/BwEAferNZpNgEkUtGA1E6/raSev2T8joq3N3OTcvb2plUCb2aXcocPj0zg7mFnN5XUU8VynltzpzPnCKu8gWdWwP+9qyrYeMd7QBS+E68ZuHe75zjlLoiGL7pMAMD136o+Pq8P9XAKpUl5SezzD9zPokdZR4Tv4/3vvKAHYDK3IseADRBI4D395OzrrOrhC38CrOzkpSK0bQYJz7TJvENcii73q0Gh8t++Z587gTMWs+uAV5x1S7f0zrteb2ak+TsKUcpKN+OxzXrxM46Jb5yTK/XMT87g3Ihh4OHD2F2bh5LV65CVyqlWX0yC6lsGsViHrm5Wc8RrmNxfx+uufIKLF00iMNHDuPAyTFJzDnDX5gvoLSQlzKkWS3jvI1rcfMNV2NkcR+qlbzmUkXk6BknSDXzCvsyJlm/035iv9Tj4kLgRZp8Ftxtnus6HTy/853v6FxuO/8CrFu/DmvWrkV3T68czJnrTYYimWJMmDV++OjzvldjRdFhpg6q16tagwhkyaio4ZZMacSC+alU20zPL2Ds9CQmp6bwgdffbLN4ArZ+rLoeBKkx1OlnwOih1kxqSiMTgTG3osv2TCpG+DV5egpP7HpSc2w33nidZlKHBgZQKOawZ88u3P73f4Xly5cq2zWdXoLBvm0ol5fh6u0/j0KFpnZlHDu6B889+zAmxvciVziC3/ytN2Lp0pSYVEYOZVMZnRc79zzvNE6yz9BarJu8PuYyLvjX3q7Dcm7cqhv6ta/imX/Xgkr+fRbkHd6m1YHz8+esSKvUajOAZypn240NGfaddRwvgGcv8xjPCf9+0GuEz9bJNdPZOWJqMAEwNfOkDUOkKf1P6743uVpnk8DassZmhzW1XRO1T+CP8Dv1Pc887y/MSeX6QOfvNA4dOoFcvooP/58f0fGwRyypPDOAHfvaxIo/B6xNinlMHD1s4zeskdjMZxNUTKrna4f5cL6WagSuZlUkknZebOY/ilSmG7uffgbd2R509/SYmoYeH6m0lB5sKmWynK23P3M9pGpLHjSKA4SiD+Xc64o4Mxjln7u1riYynL9lvqv5FHB9IXPKkRcBWjW9adZoWfWaY3XfFrKcrGmyPT1SAdnPd+n9CGZ5zHw9RZXVLWHCnGhDxni7AcR1Sg1jjaGwcRbRPiPlVzxuiiJX0FHl1cX88XITsURG16NAj5NUGjMzc6qDe3roSJ5WNmsqndBansmkxXqXSwWaKStuj2sQc7utX+xybF+TrXlqd6EtxrZmhpo/uOlyP2kTT/Y6NvoT1pgziavgzt6SCwfvFVcNhjFLjTv52xufEZJKzL+kBVKDWaM+hI1VnfHLc8VV/WmWNpRp3v75GYPU5z/zaTTHTyHb3S3lUiqbschMmnkmWP95+Scm1ZSiqi3OBVJ9+2w3vlolqD3qrxRIZfzH0YnTLVMcZU5aHok95NxUK1U5dlqWKGeT2MU3YxvJM1oMvtPnbqRg0lz3OWaxL7MR67YEJiPckCY+CwWrLaStm8PXUCvkWQhY16IlAQ7rdMOll+5AaXPEBgb1/boIXsA1KM8kSLWiRnJLWpc3ne3QoZCpaaJYrGAhX1Qw9AIlkWTN6HBaq6DiAC+iwpuqMwI+Gv3QUMI2ZhZEirzxOUCeMzm6dnzm4GhsmoWassG6a01kmGE6fhrzR4+jOjmFZKWGdBNINCJmyW5uQfagUUbJ+ByZGRm5qCB7/z0Lbp4FzZXy8/MzuBMpTQZCoa7ul9SiLFKNyTEm1Tq4evBbTLs95IrhcYMYvqcYJ24mBG2JpBmVKF/QcmTl6lspi2mQ7FGyC5NfcxHmzAvn1sjasEvI2BYxXSrmAiPCHFM7FP0iG9qakbJ7TMubzpGBVLkla7alacyepKF1uZKq9cH70x2VFUmj/EIDqnJZlnsd7zM7H+wihqxdXk/rrppjMBkogVTmL8YiGBrq10YoKTVZHTYTtFGZhLnVpXPTsLCoWl6uLZomzw2NF3/wwryqP4gWbu4zP96t1CrjQIsta3Zp7Toba82NkcV1gXOpPCayk80IEoPDGC2VcISZjivXILlyA2r9gygnYsg3G6iwe8sNt9ZEIhqXBJBvxPshlUlhYLAf3ZkMMomEGi/aaqQg8ELWGTE9n+7uK+Cv8QJz/zVRv8nHytUGpmfnMLewgGqjiVy+pDlGKgE4I8tNlYVBiKAJrs78ezO+MXM4sZm+FumaMRu4Q66j+VMHgAIi/mUyUVvDCHqU/UwXyfl5NbFYkKRS1DdEUCgV1Xm2uBMWJuZoHQoYRVopAsq6/tz0zFnXQCqPl8qMAFDPdja0Y2mby4VGB0FDaCzaGmkbtFzHeewex2PrgjlnqxnVkvPyX8wIhDJfPYM0wkqmlF9KRoFRBMzoG5+YwNjYKLLpNLK93coCZaEzsmK5Zs6ZU9jdk9XzOzczhYWZKawYWYTtl1+KzevXoJLPYf/BgxidnRdzX6kBpVwRxfkF1CtlFBfmsGbZErzhDbdg2cggqpWcgVQ5n1sRzlnmNjPk67w30zrjDCzj1b/TgT2v16FDh3DnnXfi3nvvU1Nh+YoVWLFiBTZt2Yw1a9Zg0eLFipRIs1PNLnVQAYX5d3NxaLmja81174HgQCqOkU0FxlcxNs3N9+Zy87hpzYgQWZiV99YaIrwnCVLZkOD6nOlGZnBYShs2Idtz58Y4yOG5WlVjkPf/0aNH8djOHWJUX/3qV+O8rVtw+PB+/NM/3Yln9zyOt73trdj3/PNYsngD0sn12LlzGpdecisqOp9kUp+R3Hdm5nk0MIHPfOajWLd+AF1dRXRFbJTB2AmHY/y7FlD1irBBgETJsyFAAa6zWvj8ca7b9pTYV9hiVCu+4PuNORdA0w8YgLNXCN4DZpbVfjV/5VY8iu3voXLVaqycbFOOt9/TCuSXdowdNYyrQRx/nfmZOj+nN9eNGW0tM/b9qrGcSY3Q68DifUwjFkekQe8KtRTdWbmCZoQAyZUGHDNqJhBt0k2X38OGWag7wkfvYGlbb3/WgZx5WK3P4p2isDJ2VLQ2gqGds0EgksAjjzyBPXsP4F3vfD+1GmYm6SF5AT5bn4x7MGOmaqiWS5g4dsSam1Vz/La0A+aPM+qMNYet/ZS/ErjR8IvSU8p9rWHM+cwGUsk0Jien9Mwww5lrPdda/ky5zGZiRfOaqXQKc7NzSCa5J/g+31L1QWs11wjWNVw7+MV132IJqZiwSDAz6DPJb39/vzxOqCJiTSNH/WJRP8/3CPsRj4OjBtrjfR/gvkKjp2icUU8Ny/HmZ3Z3fLGmitvjKIfV53z+rTFrJkEyKK1VNcYhzw/Wf/IAYS1j6jkqdDjWRzDH/YsRkcxzTWe79T2co+V6z6YjFSOU9eo9OLbGNS0ZkySaNSNvNdZ5ZG/5xfNgoN9qSXOtbyKd7hbg5b7Hz81lZ2psTKCYdaf8EeiEXmeUXzuyTPO6EXvdRHcWjVpVYyR8D3Pc5/5Ol197+qyusprHohXPgGEt7wcDqlZLmxS87VNhRE0bICtCKTRHXWYcGGh+ZkbQDGz76ct9n/kv/wm1kyeQ6cki29ONbE9WTWGyqfwlqw7inwBSVXkxJ/X67bYmt7Iufal8wbMf1NcEqZfi3Z/+2eekMtvt8Kkp3fgWWG9zS7qYMsqpyVGMNyAXBcUGdPdIoiDprQpm3xy0V3UW0Sbr1Rc7NrGYZt5UTCkuwhweda5auUNBIhDArwMNgU2L5wiMBs+vpHSktrlJV4058ZfsMEzSO3gDh9WLzUJw8WKBS1yoGSMufPUGimI2WGg3kSuUxJ4uFErK8ySw46eVQ269KomvQGkibt1iLmwJLo6amhCAtBlmBdAaSyRSLHRveBOZ07DEpHzwGlVkIw2k8mXURieQP3IM9dPTyFQNoHbxoeX25EZHYon4knyI2EXzTpwtxNZZ1ywqZ87YxWvFYtQ1P8u7UNE/spp1O23+TnJfYwXVWBBY1T9of1Ih75mLNGBSVqobUXFR5LniYhNj8DQXHS1eTXeALYuhMGdNcwdWgyTMCbi+ku9JA55sdxrJRNIbQybBZddVgmoBHD2P+rOAqrwYzC1W5ins0BGk8nrIJRByT6ZdbI1udM6MyBlL5jHmACz7h4j9jKS+NENyZ1Oy4SzmaAwjuY9mZjnrbPc1C3sW8wR/6VQM/f2Mn+HGxo3W3UZ5zIHt9DWjFTnjigY1e1wxYAC1vZAYA9aO7lFfKHQxZdlu10o/5Xb9Ec7EtuKhuBHHeWG0eJUW5lErlm3+J5ZAsn8Ap0slHJ3PIZfqQXzlRhkp1fu6sRBtIo8GCgJtXcgmM0h2JbR+sKlFuQnnX/r7+tCdSiKjHGJj7sikto7dj427lErPDpAaclI50x3kvgSpM7Oz5qpdYJOjIfkTCxLOfLIA4DGYQZq77zkDSWzCjV4daW5umq012ZbhFpvbtkaO56QF12pXlPCESu6V6FKhweeAkQBkcDME5GmG1ZvTI9dObymoIUPmN/QL5JTuxUhLAuxzr22QagZLKkB8kw8NOq9kWwZQ/LMBUp+hdHY2SMktosdled7osNEIj/7xmW9z8I0oWoYzWQKmqaRJ32p1LCwsYHpyyuar0MTc/IKaEkuXLxebQcfL5StXIJ3OYGJ8TGxbWs9CSYzrhrWrcMO112CwvwdHDx/EoUOHMVuqohZLolJtopgrolIoSpJfWJjBqmVL8KafvxUji3pRrSyIcTTGxWSFMtVqSUitiXXGPR8apT4/zmvTGaH28MMP4ytf+Qqe3fcc8sWyADuLThaHa1avxqaNGwVWly4bkTKAeyCLQd/u7J7RfWv7mooXiTkISLkvmLeDNV0sa1UAhPOm9To29BNosOFLsNZW38i5mr+4dvLZ6c4iM8R4GM7eGSg2cGX7l4q/0PpsmknVE0/uwje+9W28+c2/gIsu4ExZCc/uexr/9i//hDe96Y3Y8fjj6OtdgVjXajz6yAQuu/S1AqkEREeP0DiJIHU/mp6Tun79gHJSu6IBpHK5c9kp/67FpDrMVPyMrdasEwjSf/yvAII6IC0Bcks5FQBrhwnYGTNsYTafR+Ln8AUS4XCULTr2JR62f76XGrVzBmjufAsHx6oyuYfTZcJ0KwauE4g0CD5D64/AlDPOfCbLdj9xN2ymEG10uy8Gf97i/tpf57oe5wKuZ398a4S2WfNQB6p91ALYjQZnHWN4+OHH8cye52WcZCBVAW9BBtRi2A2kUuVkjOT48SNy229Qbs813UFq0huOZproAnCPbkokuZ6ZaRDXzYUFMn89GkOy+C5KbSsWLSWH8qTyPrkfJOhSm0oJIKd7szI4pISeH9XAFpBMUiJMRRibBk35LhgYK9szSMf/RFzgjqSGFBt8XoUG7TwpkYJxbNwDqlXzgKGwq0opMdlnHzOr1gUAGRPHhi0BIg04yfLyvTS3qrlwzsMmzeGex1GpIZ5Jm/FbuYJoOolGsSyFBPd7M/6roVQou8LPfA9MicaF3pjuCpMkKlUda7q/H9EiPyPvRSMnWApyrKdaLWksQqwzj531FQ1CK5a3Hbwv+FvumQG0gvOrjG3L5RBj3ZxIyfyzXCxqHWXsDtf3ZCpj+7WihWIsbFEu5gWaeTxS7ZFkYk3qmeSWlxoURqx5TMrPBp8dkt37JgEOqpt2Nqr584SMVmOtVbPoZ7jG85zZWh+a14GR5UzqzwKkPvHxP0HpyBEkMymxqQSp6Z6MCAL+HUcYiU9YFCv40mW/kfdef7U9v2ECIDTxzuEiFR79DRdf8oqA1Nn5PHbtO2yAwyWLsr3WnJL9MsaR0RrWXc+kMwpqz2SyMmKgByFn7+xiW/GtclM7poExc0SOKj8yFFuh0yPpgQNFbf6BOBKgM3CpAoDyAL+peLx8PZv3so6q8sTFbjkQFKvmC5jYKyvaKTNgUU2QWipVJU/la7FHWShV9Itzpcw3nV3IK0qg7GyfJKue1Uk2tUbgSddLPjh8bxrGJJl9GpOEi11B5QuqMqW0wuR0YpglT7SZKoFDhtFXaxhkxAmdMU+NIXf4GOrjk8hUaughO+csLLti/Dw8t3pAVHxqyKxl7mJNBttwWIAbSLVthWH0KpAFEilpMclzmHHSWQsPKK+lz4KGxovKgHDP1OpifLTAMdJEcl6T8IqloXOwG3xYTizBscXf2CPhGaj+MFhzPHTEmJ3bhWw2jWwmjQQ7hVyQWvOitKNvSgak3q13ww2oOnOn+BxucA3b5DwUXHOonCtkbI9uLLPAN8crs+0mDk1Q9ujSXjn2Uoqc6BJY1byKZtYqFiPBziTjaygNTHCRJqNcR3c2rZkOAm6F9sggxRYGW/h8AbTf+pcBUl0LPVSBOWi7a/thWwHsz4stxsa0cMOwro01AEy/RAmZ/yTNowgAa7Y4l3NksCqK26FEMdHTi9lCEeO5PCZqQKV/GbJrNiC+YilyqThmGlWUlHmZRiaRUYOAmy5l5GzgZLszcjvMco4xaYy6RGvuaKxZCW9McMbKnnePP9HncOOkiFk2lisNzMzOYWp21uaay3QGp1TJGiEhgoafTmuDAzM1lzRDah1uZT2r+KAMP95ySVVvxLvsjlnVVQ3MpEYUpLyw55yAhZsszTb4b+wC8/W4tpWKpj6RKZlLtRR9w0YYG3++EVu8k0l3zdmXxaQBTp4rgltFbXnOcIim4Z+5LgZHYwOvDl5aM5d2fu0zktmwjGbFLinayWb89ezQsZprlyTLEaRSCfT2ZCRvY6E2NzuDhbl5OVmOjY7pNVetWq1nn+7m6e5uud8WCjkVUwS3mWQSM9OTKCzMK094zcoVAkurVizD/Pwsjhw6gOmZGRQbERSblLM1BFLrLCLLJRQWZrFx3Wq87jU3YPFwtzGpgTkTm0bWmJPnNj9uTkZth+9QiITnLKgVQjFBd867774bBKozc7OYmVtAoWCOxLyPGZ2zZMkirFi+HGvXrcXatavlbMnICDYkuO7r2VNkj80Dh/VcRktkQLvMKCysayp2nAXkvbVikHuoyZcDSBXA4J5E9RH3PTI13Vlkh4c7QKrNwxlIjdm632zi6LFjatRQlv3Mnt342te/id/4zV/Htq2bEYs2MT09ji9/6Xa85jW34IEHv490ajFi0VXYsWMKV17xelRodoOKmNQzQeqfYP36QQeptTaTSpCqRllg6gLIIRMYQKokLT8hkGpAqLVm+3rSUiZ54/yMpTTo3mzFdWbRft+epQzr7tn/f6lAtQPwvVSQGo5Hy/HZ7+PnL8I1sGzOyQGkKn82I6bUvsiMcR/Loxnh/1nNsAZJItJ0kCqAamzsC786wepLaSS4/0GrYdpmrjUjrhqH6w2PM46HH9mJZ3bvxzvf/l4Hqbznra0croHtWuzlvxCkUvbfJMEhua8pyLjHSgXks/x8XtIZzm0SzJhclmtqgYxgMm3+DE0DqFRzMeOcpZeykEk2qDkV13gO34M1DJnOdDKh0QZrbDL9gWCINYy5yPf29aBSrthaqjqHDU7zNZExpfYM28L5nCZ7uhGt1JTRyrWDpoP8GQJCqwtsvpO1m/YAmf5xH7F5eK4eJAH4rCezGTUOVXMQkDrGKDJjNZUUIORxsDnEVVKgW8SFpTew1CkXiqrvyFbyx0vFikB0ursX1WJZ/847gut7V4PMcU4gnGufzHjoZ1EqaD9Ujr0Hx7EG4KgIJcbhWQwgz36mhHQmq32EkWNks1PprAAorynVTVzXy6Wa6gtdI1f9sO5iI4ENBfkOeONYBoNVKoaMDe1kUlUXtew52sOWofHfkvy2VJwdTGqHiat9P9d0nk9b+0N9wDEPHrtA6s8gguaxj/wR5vfvl2kSASrZVBqAZXr5+6wIM2ET2X0QI9jIQOS9N1ztJfIL153OTbNzoSCT+nuf+osXWyV/an8/MTWL7z7ylEl82R3wpqhuNhkZmdzMukEmK+CnZPepm1lv3VkVM2Q/6G5q2Ma6Dhqm9wKMRQsfUnZ9wsA2N1IuGNVyxYLGaUghRi90Lbxel9ESY1JstkJsgOdbKn9Tcl6TTQooeoFue1d7weW/E0RQGsKOGlVZZEd5DCxWycjM54rIF0solmnqU0WuyA5R3UwsIhEN21PKYKypUel0TNMDqw8fseI1ThkaC52SiidJfcng6RhsYWU3nf/JYJZSEHShG1H0FguojY1i+uAhVMYn0V2tI+vCHgP/wdQkkGomL9FrumunHhyeK8XCEKCYCVZ4X8XHCKSyIWH5pGJTZXDkckzKXDwfMsgG1QcU+DWGVlmrVS7YdCTl+xOkMFqmBGZb8uclw9B9ZOwU1w6x0c5W6So7o2PsvDlCK3e0TpazKakdQWrG51Mlz/UZ0+D6JymQy36DVUdLWk25r1hX3udkVQlWLYfWmiSOTpzBNaMwu2ZJHpsaL2Z2FU/EVHDz7zhzZnLNml5fmbBy/mUzhDIayu+69JwIZHNOwNnQIDKw6rV9Xb1itRrMWSHr1Hgx2Alo1YSxn5UE0DpExim38ixshwxg18xQDfhqqk82orwHGyjn8zqHAt00vUpnMJcvYDqfx3S1idloBvHla5DduB7VwQFMsaMcT2jmR5stJaU0F2vUNLfN7uiS4WH0ZNLIJhnDlGi5zOk+9vVGHzM46Lkag8W93b0m6OZjx/nT2bkcZubnzS23ZooHk1WyEWMbu9guSsx9A2EjolgpmbuuN5kow5b8K56wWVV+r6KyvOnjM856lnyGiGfWFAW2lsRTcd2rLAr4RXO0MDtULjEvl/eLRZmYKVJV7CplsWQkg5MwGzcsRFjs8Hs0Y+hAUvNLPl8kibCDVhYVNutqzsVh82zNCAZJiW5tPu8m9xXbK1Mgkz5zXpvSLMrd0rpHyQIYm0owy3t7bHQUx48f19re09OrAoMzSnTAjKfSit+ivGiwv19u1uNjYwKmK5aOoJCfx4ljRzHY34dXXX0VLr/sUj2Dhw7ux8TYqFQUNUp9YcZYLIx4D82fnkKxMI9tm9bj5puuwaJBA6ls9tEJt+1Wbe7flN5r/rRz5sh3ztDs7ASrPI+U+j7yyMOYmJjUelStm3wvl8shN8+ZLO5XtpdxHndoeAgrVi7DmtVrsGrlSixeQilwt5YwjVOw0RjhaEJY4y3jW8+yIiG04us+tN5UBMsH4p4MwDXNACzBqphUB6kRSq57e5Alk0rHYO11QSXAkRK7v3jDHThwAAcPHcLM7AwmT5/W83Hbba/FqpXLBVJnZiZw5xf/Hjf/3E247/77kU4vRiK2Fk88PiOQSh+VerOKI4effhkglfdrJ5OqJ+UcIPWlsHQ/vNzphFHObbS6e9rzfT1pd/yCJNyr1A7m1Aq3HwTMXiZIDX4JP/xjnPkdnXO2+heePzLx3GvLLfAZ/j7STHvEj4+CRAiuCmi2wCyfC4JU+z7NPJ8t920dwZkKnR9+6D95kBpaDy8GUqWCUgFSVxNLNQnHrFxey1qjp7cb1RpZRzevJAmg6MAwP+iMofq1UcVkcc2W+ilume653JxGG6gubKvgrD4IUXzWALZmpZk6mtJPVZe4gqjqWslsPcua9xjJADKcqFS1zsgROGmGSNxj+L1SNLJRyTo7SXOyYitrni+umVJfy7N9vS3DNDUpaaSZSXtNTVNAM6jicSmTlnuf7xUWO9iFSonMuzGRLIOKeTNDiyVSiLB57XsfAb/USrWKxpZ4vnmuRWTVK24EymWJRE4ThWIB3d09LQyhESiyx/LhYC3N82uKM57b3MKC6nIRX95c5poajXAULe7z9kaC0c2ca3PIJw+4SudRkl8ztLO6wuS+bZBqVUXnM9+OvrR1IPjhhP+3am43X9J1qPNaWI3WNj+0GtdA6iU//DH6Mb/jsT/8I8w8t0/Xmded+zevTdZBajyV0IyqiKLgo0mjz/fccLW2mhdVkJzjwMikvhIgdez0DL71wBOGdrQxutwzuEtqbo6LW1OzeNbVsYKIkta+vj4MDQ/K3YsyA8V5aP7SNmWTz9nsYLj4JrcoY25uXlp3jcAy4U6yM5MvhpuCN7OZ1FDTbiA1nFiBDs7zkcpW1yk4fHKRsAxHrh+S8goU2UORyXYjlckox67IKJlcUcUuZb5zuSJKBKcF/p+sh4OAGLtEEUkf+FFYdBKsCBMIeDrL1cWitMuMU+sE3+yOefePXbLAnkZNbszzGY9ExZD2dSWQLddQO3oMCwcPInfyBOLlMnr4IEu2aWwyO0xaJPmfGEwrvPWwOFNKp11jO52LY04qF3NnXDXfIHm3FcC8g2X6wsXA5Q8m9zXG1q+eXR4601XNyZVyX2XWkhX12VUusHTs5fGGa0YwzGaAxWuwo+Psaes+s+vPeWfNvmqRsTxEnr9kNCazlu50CmmyE2pGBNmuzZiGmVNLzRQXYXM+Mu6y+WmeK25ymjf12Y8AijW7KgBpzRkzM2HWqdt7kQnv4sZhTDlfl5JOATrljdp9kaUUvov3SlHsAQEqlQds1Oi+0JdH58g0LADU4FjYHlAy/OrSqtaUBFySAAAgAElEQVQsp12XlnxArIy0mnb4ukbOoPoG2snCku0OaTSBbWbjv1Gto0QDhyb30Ko6nMl0WnEZk3MzKKELM9Uoav1DyG7ZiviqNSikMih0JRBl44ezIjJSrqLK+dYqGakaBnv6sGhwANlUUgUBi8LwfLefZvsIYbMJecu2ZrCzzOYHjb7qWMgVZZxkrr7GGcgLyzclbiwEqWq1yL2Z600R88ze5DpBGRLnsdXJprtiRhs5Qaqcqd1Ugx3owFqqKKhaJzewwUae+ay2g2Ftaj4fqE1YTTHvaDeBQqGIXC6vQHhKoplvxvue1v9iUslAk+ktVySfCvNFMkjStbWRhBCvoE6750LzXAVTuLAF83zKAIxNKFdZ2BytxSKw752MM1LBZk15PJJjNYHp6RnFslDWOzMzg7HRcTX4Vq9aJcaY55IsazKdwkIhr/PL2dO+nixy87MYP3USfb09eoYrpQI2b1yPa66+CksWDePUqZM4fOiQXH/F8MaSqEXjUrbwPuR9NHlqFI1aGedvXo8br9+O3p4EahXuF+W29CrMpXr2MeXhwVjPOuxBqWD+BC7d0P3Hz7Rjxw4cO3ZMhaLWnwSNzWi+VZApCO+bXH4Bs7PT+n7NQSXjAucrV67E+g0bsHrNarmFssA1R3gyEpabzLWaryt5sfWwrSjjn9jQq9UwkiWDak+iwLb+bzP8lPvW2ShMJZHq60U3mdRoXCDV5MNWfMc4p+pO1HPz89i9ezeefPJJ3etXX3udgHVPNoN4VxNjY8fxxS/8PX7u527C/d//Pnq6lyKZWIcndk7jssteh1KVjcQKjh7Z3QFSJ/DZz37sRZjUMHLwYnJfV0DJuOPHA6ku0PMmTmc10FrJ3E2/A1jqHjlz/rRdgslVz2fkXwyovhyQan4JP9JXi0kN79cJUjlvSibVWCOBzgZHR4JkluCIDGqxA6Ry3CUhya8NwgRJ7osd38s57p8sSOUVaDlvBya1XMI43X25tlZK+qRxAg76VpTLtrZTmcMGnDfpyaRyzIT1BsGCxsqawPHjJ8VUsi6kCRAbTmQ1+bOcNw8OslwfOJ6j70mnVCtwT2RTLkkTyFTK9gGyropb6UKlXNa+Jlf5UlH/RsM1MrJcO9lg57NP0Ct1hCLWuI4b4SOvDd6hXVSSULGonAMjexD1CC8DhSZlZVRNSsQA/U5YA9uICkFul/Zs+Rm414H2EM2dWj1+hprEo2CMGaTSqIoyGV3GB7GBSaltwsziqPzhokVSisydzBYl/W1gZmYaY+OnMDA4qD2PaxDP4apVqwTUZSoYsxjGYGjIvYaSbvphsH7m63MP4t7E72djmfVjJtNtTXwnDqSU8fop9GFVUTl5ZSyqj+touTETujCbGZRcxl+Fe75975sU2QwXg8+DNdTPXFNYf3AG1pRXrDXsnjOQ2oeB8y79kZaBl/NDO/7wIzi9d49hkkRMzWbux8aqZluy3zhnVFnf09STkmyC1M7N8aW86SsFUkcnZ/D1+3fqJrRgcO8KqHtvhbQBMJutVA5ny3SEXfUeLFo0hGx3SsCCwFTdZ0niLIaDr22OZT7AzL4gQersgjur2SarTlRwa3V9gAp4l22aiY/ZfMsExedcrBIxCSUZO27znPE0gyUDqWGmgN1yFtOpTBqpbFbmK9Mz88aglitYKHAw3uYNjDXk2KKCvFRF8zj5tjoWar0p61CcjMWEEBtQfqw0G5bPUS5IbUZZn0XFoQ2FUw6colyy0cRAM4b6+ARm9+zRHGokn0Mv4x/UIOBsZwoNZubpPDpIVQatgSqyY1yGxEy4QZQMiRx7mSlWAK8muzV2haZLxlRzUVAtJ/AUWAC31/ZHmue+SmMD5sJ6wcyCKp4kIxWRPJHg3+bd7HhtbrPtZMrzatEqbHyYREKNCL8HyE5xUTIX7YZmcFPxmKJM0sk4UgJ8UYuHcaZast9gjuQuemeAVEpL/Xwp71F41JkX/b0ZLKlJougKkx+ZKEBQyOcQyTiTDTFAIeATsXuTDKokOU2eV4KQOPr6epBNZ+z1dU/Y4shj0f0qxjq4351jtWhphazxZZJOvhabB+5manp6r9qCe28wUPKZVpe2GVPrRYazqQLwYlLNdIgAjYsdi+zJmdNyI62w84wYCsksulavRc+mLWgMLsJCJI4K7093MeTLE6QyR5iNq550FkP9A8hmkujr6WmB1PBJ7XAk9PK/OrOrb5J4M7pgYyefLyGXK7lk3VQC3oawnF9XTyhj1eOuCPryRTr+WlOAGzw7wrzf6WTItSLMiBrYNRdwNV/C/LhGDKwoYLNH195INpf7uIRbDtZ08TV3RRYwyuKUaVhZMmCT+tI5sVcdeWb5BQdivm8xV8DM/KwpG8TSWSYwzwWfbzIDNi4g+y1jh31z1tnze4vHy+iXJDuqCc4hWYPGDOVM3ktJb/+AdeT1mZrAzMyscgVPnDip7+vtZT6mRUix4cLmpHwMajUsHhmR/Ov0lMl6u7NJsbPjp05hfnYKA/19OH/bFmy/4nI5yo6Pj4vBJJOgERCeL45fIIqFXAH1ck0l9czkpEDV5RdfiCsvuwDZDA2+imr8qW/W0mlaw0YlRFAeuAmG6Qe9TvHvYeOTn5Pg9KmnnkIuV9D8qZqr8gfg823mU/nCguRt+VwOlAafPHlSsmA203hNaf2/bPlSrF69CiuXr8DSpcuQzfR6Fi8l5+bCqagzb+Lx/pFRlpqrTYzQVNPlwgZQeTeyyWQO2gSpdEvODPShe3gRqxGNVUih4qYd3B94vOZMb94M3Of4PZZBbYlTnAgfHTuGO//h87jllpvwwIMPort7qZjUxx6dVE4qQWozUsexo2eB1L90uW+0hK5op9z3HCBVJm8OsrRO2YzuuaWmL6VCan8PzZcU8RPAoGTWJpU2XVsHa2rlv/+dC4LPwJydpksvB6Sd+5hNsvrjvo4XP+H88VwKoLLxG5zF3bVXcmqXo8hcqWQGS2oG8JngXsSGnakNWpLol3fKz7UpuTo5fNYfT+7bAqm6RayRLOOk40c1k0q5b4Pz/ExGkJmhN3Y7jIo0PoQm0tmMmodBuTI2PoGv/9s39JwTmPK5zXb3YMXyFbjwogv0LPf29rbGNLg/8O/ow8IGNRWErFHYvCMIoGqG2ahcR6hIIXuldTXkKbtxGuNgqJrp7e3WcdFok8SGmpyuIgtqCtbU/F6OoXCMjh4ABKQ0K2KdwSg37iUyearW0NPbg0x3D+ZnZ3VN1dz3Opf1F0Gs6hfWqfEEFqZndA3ZvBVZoZESc7bnXkZzS+4/VMBxCc2kCNyt8R5MHXU8CzlJqqXaoIQ41oV8oYD7H/gedu7cgfPPP1+N2N279+Cqq67ELbe8Wk16Xlaed57DfG5BhAX3HuEFSpldNcT5Vq5hZFXJOg8ODqE4nzMcIq8EU1nq/1SZVNmYsXtQIFX4xeW3L3D4Zc1jqgkOvXR+BRlyKLXCSKKZ7YUIwPbCoXrEQSrnUqUQrFsDgbV4rIdM6mU/9lP2w15gxx9+FKd377a6JmYjPASkjE9LZ4lx0khnU6rlVANQYUZyLYBUA09nd+E6/+yEcxPYcMkleM8rIPcdn57D3Y8+1ZrlChdZNvrShfOGTanA4YydOk2Sdpp0iQ8pu+XsDlu3hnI2GiuQzSAIo4Y/dPEcAwiY1GW4sTBPdsOKOckpVIiZaU0w9Qg3EMFmrCuhByPM87mPrbG1UWMFuTCzY1b3myeAbz5kkqWS7SXj1dOLRqQLU9OzmJnPoVitoSTAFAxGrAMrSa/mBpjZZPIS7Y8iTy0+x0A+QR0XT5tBVVFAEb/mpAyI8XZgx123BreOegM97MpRUjw5jdkDh7Cwfz+ShTzSzQZSEQI0qog5P8bihDONNvugrcyLMWnhHaTSGImYy0wFzGpd+MtntYxhtQJchb9iKQhS2WlxF92gLtUC7fcpf+8GV2SieD6VdSm8JHeollSFETP6jAJO7iTrchRzSTDApePgNWEh5efV3DHNrIibBLunslmg22hXVJLfDOcllaXqhkaS+fK6UBLExoDPRatit0VMxYOoZTZOTOZKMElAJnCjc2XdRuN5Q7g4QUsd0a6m7mnd6wQOPt+hxkqzbUCj+TMuVDFoJpPztJx70cYkqSIXWjO1MgWAd/l84TznSIDPYhiwtzxjcS6SnRtAbclXxJS6qkA6ZS/awt/JWMkc39Rh1Oc09pqGNZT/GKuURL5UwuT0pJQFLJbrsRTm0YXK0DAGtm5DeuVaLMSSyPGlkml1cXlM5WoZuVJB3dB0IikZaHcmjcHBfpMFhWviM+e2GNs57/x3+3uf2Zacl+69Jc0ZUU7OZ5lqB3sYoyr2BQaZSefdVn5Azgarcy37f/57SfcqC3nN7chIzWNgpD7wBpWMrzy6xR13DXTw3jezKcqkTWrpn4JSenXy7XNKIaJRAYufCR1r3qSML+D3UPrLvDpu5CwwysUypmem3PTAzDEoq++UNVuhYDOo5hRMgyUWqgaI+L4KV1fzyfI79fruRKmZSnfwZbbv5MRp7Nv3nJhegedIFGNj43I1Z27o4sWL1UEnIB0aGtT7HT92THNhg4ODygGcmTqNdCKKgd5uNCplTE2OYeWKZbjpxuuxcf065HN5PLN3D0bHxn0Ono6cDTnYso1ZLJS03pApmZ+ZQTbRhVdddTm2bd2AZIL7A7v5NRWqJmsOE7Xu4K573NQ7redI0r62nJ5/Pzk5iaeeehqjo6O6zxctGraCjbE5kqVb0cd5c90Xumcq+rlTo6OYn59TEVssF8UMpNMJLF40jLVr12Hjxs0Cq93Z3lZOIwsnfpk828CkHGO7urAk7Uojz7Mm2JJ2gwBev2IOUgfQu5ggNe7SfwP4MmOSO3W7WGMDQM6igwN6ThS/IyeRKiYnT+Ef7/yCmFTOpGYzIy3jJLr7Mpc1Ho/g8OGnsfvp+9w4aQKf/YEg1cBeyzjpDJDqz+9PCKTyuWbQWgBixrKQc3LA1jIjCmqTlnzFRln+pwSpfDpolGNmPS0pcCuD1hr1Mk+SwZJ1Zmzu02TXPyrB+6Jw3LpC/s8/DZBaxoQbJ5mzr+Q0Yt84T8p1UnWIwKnV2vyzFFwa4YhI3fHMM3vwmb/4LPr7B7Bs2XI1JU+eGsWevc/if//lt+JNb3qTzZnW6wYG4zYHymeclSvXS9a6FkFTVmwNI1hYh8pRmw1JmrkRaLl7Ldf6NZzXp0M5DebobZFKqOPNXGg2IgcGB1RDcbSA4EHmZ3V6GRQ1gsLPJzO+dBq5PJVDHgHpewrrSJItlCbL9FIkiu0FYf3nkiAygf4LTgzws8mMT3JmY99yOsaIZkRJwNAJuVwqojvTYy7GXkfxXGczNDOiDwQbsCntA8/v3yf1Bh3FaQ64YvlKXHfddRgeHjYCxedyucYmYnFMTU2pLhKoilkjlzX/0aNH0N/br3l61lE0UCKDTcNV80xhCWfjh9yz2LwlvlAtqX3aGn/mlm/1pS2LQT1mtZzN8nuN19obgvWHqaXMG6dtmBRwiH6OtYdGg2ykTr4wblTI38d7B9C/9WfApP7BRzG9Z6/d/77ckTzTzDBj4zJJpLIplwGbHJgKgDNBqhbFsCq+UDYSTtTGiy/Bez79s59JPT23gAee3KciiZIzfvFk8yZm3mN3T0aB7aThCVIDEGWBzo2UGzwjCtxYTSCVeYvsjPD7VfSzwNcV5zoq2zBtKpQEzM/Nmd0zO8ZW1Yl9YnHFrhNvYHMCNimegp9dsmD5gHXv0HAW0PGImxEVS8zi5Mwl4xdqelDFkHLTpgwrFleBO7eQR75Y0dJOoYOS3shUuLSVge78nAaMbRFwsbuwWei2CKBKVspXoYMbqxCyZWZWoHvIZ2Y1l1qpItvVhT6em5k5jD+zD7kjRxFbmMUAjXd47mpVk5tKHstOUgoRAVWbrRGw0qC+JU/qnVigCaAbU2dW2WZBY/JfEogh25P/N0mz5iXibAKw4eAOmWH+VMw4DQN4HjnfZkwzARIZHc6O8lybIQ2PxIonLQ4+28cFnA9/YMR1HCEOhCZLXFwdHVi2LmNN3LiI78/5UN1XcTGqjHhJ0E1ZpgBKTHQm1X42RNDoAQ7XTCsXQSqBPzuFzO7keaypEOVZspkmB0w+X8QFlNczxm4V5RK+QbdyNb0xZ7MQNRkkUUKZoR247gtbMFlIdIJUNVc0t9sxJRE0u6E6cMdenmdzmLPOue4lN6biAem+lAW8h73z3ykFsqEZYysFaoLTnb2B/t7vpUrOgCVlnby20zM0k5lFqVrhmQFiSZSiMeQyWWTXbcDg5m2o9PRjlhLhWFwzrDw+spalKru+VZkXDfT3oyebRV9/r55tya79S/JufeYgRbLiRyyhsyR2SbgxNBQ7w3lxy9kztYSaMryPHVDSVVCstdgm69YSTPGzs9NMKVSY8+QGTwxhYNTkkzJZkuW/rRtB9mtRUZZzF+TJrQ3KgUi7o0uw6qZIPjelf9P6YrNLlALz+Cnzorw6xTkgz9cjoIvRoItOjHR+VJ4wj4eFEWeLrCln8+Ye3eQSV27+lPdoDp+bFosDAlTGLMTZcLM1eWZ6CnNT01pHuP6zyOAYxpKRpVi1crU+J2NkuCYMDg2qCGThNbxokbr5BLETExOWpcconqkpzE5PIJOMY93KZVi5bATnbdmE87Zu1jk/evw4To1PaO6/VKmK5VPzLRZFSdEKbDx1ITc7p8zenkwS11x+CTasWwE0y2jWymIDrZER3BaDY3vIezWQ2vryuaTQ2GThx07/vfd+T0Vgd7YbI0tHMDIyIjAvJ2N3z7XnxlYSviQbJPlcweS/s1M4fXoS45OURJMVZqxCCiNLl2Ljxo3YsGEjlixZgu4sHYGtEcKCzhox1tTjPbc4ZfJm5b4SoPpcqopud/jtYsTP4OC5QSpNU+jQrS9ex5JeV/nUsRhm5xfkKp5Us7guue8/3PF3uPnmG3DfAw9I7puIr8OOx07L3bcZTSCejOLQwafw9JP3/g8JUskWatfSOuxMemAVzwapZ/OHZ0TT2Lrzwq9z/d254Vrn3/5kmFQrqmk8FFHGqeeftuS+4R0tO7plIqXP5Tm1LVm1PRt6xRfMvHYeeSu7reO5cUb3nB/7pyT31eIYmFSC1KOIsUleraCUX8Dc1BRyc3NYNDgouT2fcrKa3Bdo0CM2NYwSsfmXy+GZPXvxiT//BK668ipcd/0NGFm6DPv27cMXv/glLBkZwb/7zd/C3mefxbHjx3Deli3Yum0r/vm/fxU9Pd24+aab5XB+7733Yu+ze/VsURV1wfnn45prrsGWLZsFXD9/++exZ88erXG8Xn29fXj/+9+vuvquu+9S7Xjp5Zdp//ubv/0bActrr3sVZqancf/9D2J2Lo/ebFz12vXXX49rr7kWS5cudTa4gv/2t3+L5/c/L4BMIJ0vFrF82TK87rbbsHLFCj3rGkET0RDD6MlTAiOU6nLfYMTLEzufwN3fvRsH9h9GPldSnb1h3WrcetvrcPzkSTy1ezdm52almpmbWxARcNvrbsPWrefJY+Cee+7RZzQFUA+uuPIKbL96OwrlEm6//e9x0cUXYcniEex//gB2PPqYvucDH/iAjOkYU7Z+w3osWbwYX/3vX8Wtt74ae3bvlgP5ZZddiltf82o1AD/5yU/i4osuxMUXXaTPz2izWrmiZir3GyrV1BSQOWUUZKsF8L1JZ8ZFproKhkayIVGx6g63Ps7VCVKDc2+Q91qNF1It2uNYXha2ag7uyybOM78HIyKaiPf0o3/r5T98wfgxv2PHH/wxZvY864oqz3xV3Ix5kxCkJtNJSdo5r01jJTr/Rt7tct8z3v+HANVXCqROzs7j3if2SHpFLTovElkHgg1uuAODfZJ38SEjM8ginb83N0OTMyn7yZCIs6Fkxqj/5zwfM82s+0fZsDZn/nytgdn5eblFBiDDDonmXPsZW8FiNmXyUw0pN1AsllRAEczqOAU468qhGhoeUIdd3Qzq6RsRzMzlMTM7j2K5pnlTuW1q2DqJrnhCRWixxNkvOoQCdRa0fF0LFPDOjRXQLALIzhrG9s+hTdJAolhngkmZ8jB6hYZKBAhkKvlQUdLg4KZWQ4LdvkYDfcycKpawcPgYJp/Zh67ZWfR3RRCvlxGhaZDkpi55piFHF8FywopzB6TKkgxByh4hY4y4zSkEkMr5UWE05VgSwLr81xlWAnd1YNSxsoaKXsfPdxhmV9HOB1JuxtapJXNGpkFdTWdbxdwKiPJ9jd1kwawZOR+MV14X34fuvMF0i0UG2UgWWpQ6EyDyfNG0CFEk2Xkjs6+uXFRMq+WZOkhVPEWrsWQArENGTvbUxgsM1JC5IMNJ0x/NouqfnBlwMYQV+5zPDZIp6xxbVy0AKHfZoxtxJi2Qys/Le1RMRseXGYtRnu6SVJc+W31l5z5cA/uxADBD4eAROXLv9WJdTZGQieWGAfyzM6lm0mOsrXVgvGkmtEUL/DrKubw2NXY2+f6nZ+YwvzBvIJUgTPNxWeSYh7p4MQY3n4f4spWYiycwz9eOp1QkcONiQ0Oqi2pNILW3b0Dd0+6etJ1nz6o0MMpGVVv2q3/3AG77dzvHZBPnF/Jy4I7FyXh5Bi/DFWhqRrZS4wbGjIZ7WJ1cAna6BXLu25nO4Bsg63p25d0pWy7AyhV1czHd19YUMJfIAKLtHhCzKuOcNjji+xN86t9c0UAWN3RxTZZp14EmSJTQ8tljIcTiJhQDocsvOXKF8T4Ed5TOm+mZpNsOss25kUoR61AHgzM2HAcHByT3Ymd/dPyU5l5HT53CkYOHMDgwiFUrVunzcxY1Go1jeHiRCh/O5lM+xM5/vpjH6NiYbsdFi4f0vuNjxgysGBmRyuGpJ3bg9NhJXHvF5bjt1ltw3paNKiwOHDyIU6Njyv6MxJMoyXCtIW+AhWIe84UcMukUYpEulDirWq9i6aJBXHbReVi+ZBCNahEN5vK5S7qy74I7KBtxIdapIwYtPDsyI/KMQLKn33/g+3jk4UdVVPBeZ8TMpk0b0ddP5sCKHjl1qtgxIBTmnCjLm5ub1bwZHYqnpk9rhnUhN4/JyXGUqyUMDPSLtSFQ3bJlG1auWIkEoyvciZTHEp71oXjFMl+dSW2BVMJxSn7JiqdT6CZIXbL4LCbVGrdxB6mU12uvYXOXGcblima2ecvSjTzW1cT4uM2k3njj9bj/+w+gp2cZUon12LljChdf9GpUG1TtNMWk7nnm/v8hQaoBN2uCGqAzxY6xhmGNbIMsG00LgNTXYrG9PwiIvXyg+pMFqWxY2PyyMaiBPQ5rjLRY7iYdJM62r4XPau3nVk/9xdnUc5k9/cBz85MDqQqTkxLOD5sNY67F5YqDVMp9K3jo/vtw/733SelzxSUXKPu3b6DfFCRqyqSUX98VT2rcSA681Sqe3bcPv//7H8bWrVtwySWXypPkwMED2P30brzlbW/D9quuwsGDB3H/Aw9gcmICW8/biid3PYlbb70V52/bhuee24e77vq2nmf+21NP7NLM5Pbt2/GGN7xedfKHPvQhyV4JHOn0fvDQYXzyz/+LwMFf/eVfqrF45ZVXKALmi1/6B5nO/fbv/DbWrVuHXU88ie/d9wBGTx3Hm37hTbjyiiuxft06xbdxreH+99E/+iP5A2zevBnLli7F7j17MDE+gfe+773YtGmTFI0EhQTMZCkJKPv7+pX7yrEGAnquRUeOHMY3v/lt7N69F6tXr8ZbfunN2LBpE77/8CP41l3f0Xr4mltv1fF9+1vfxvartuPySy/TmMM/f/VfcN31r5IxzzPP7Jas9Jprr8Gq1avxkT/6Q9xGwLxyFZ54fBe+e8+9GFmyBB/9448KlO7fvx9rVq9SM/A73/o23v9/vA9HjhzBgw8+iKVLR/DLb30rTpw4jk9/6lO49dbXiBjjsSwbGcHEqVPytNi8hQqVEZ1vSX9jXSgWLKM2mLEG5rTVcHZmVTWaFBhW44lN9Sx2re5e0784SO3o3TiJIJmvSr42k2pKqQbiPWRSfxYg9U8MpKo+dKJDW4nV3pKXM1YpndJ14y/KgCO/dy6Qqo6sF5vnQM+cSX3Ppz7zY+Lql//jY1Oz+NbDu1pSNDEPVZ7omjr4mUwKibjNdFrEBiUNNIewm4RaeDOEsdw4iQ4bNZlOcHaIjBJpeW0f7hQbACYf5gXpzW2rIdgis0BTiqGBAQepViyw2KMenl19Fqp8DRqfEMBRUkAwzdlPOWMiikq9C5OnpzE6OY15zRBUFU5MOQVtrpW7JLdNZsJSpmoiGeY2EXjZzJbnbDZN5mudF+uwWPHrRbBAKpmVpgRHzNXUeaLDbxeBiEX6sHBWhAqloJwriMeR5nza8ROY3LcfzdFJ9DWbSIvd4+wVpSua1pDDWSyWQjRCGRpnjcyJjZylXp//OcssC3hJp00aYQyqFTOBXeXnpSxYsgU335BjqdhUC6xvgwOLo+Fr2us2NMvr8NwiMFyP3wK2BDQ+bM4ClgfLetwAamAWGdFj56WVTepmR3Q7Zi4aJ1pjUc58mpiLXD4Z1AzdSOmirHvPEtdiLrOm7Fdbtt9XATjw/jWVsUuw5QRXU4EY2GidND2mbpzEwldz0Yzp4byauZ7q+x2Qq2HAuTrmiXVZXA4NZCRD8fskxCSZ7IWMrBXN5oxHp8/gzBvMv9qZXMZ0dsycBkbeY52I7viJBIhVo/mMGI87SH8DI6QOmxstGRK2z0ugzrkYGplV+YykBYQmT09hLrfgzCHDvxNIdfcgF4kgF08itXotutdvQqV/EHMxzqYyA5IB3LzrzGStUiqht6cXg8OLkEzFdX4kiffmQQDkwZfA7jteh/CstYOz2UibnZvHQqEoIMHCRF1kKS5oJBYaB3Vt2LbkmsSX96maM5ITWJOn9UvRSDUVOXJ59XnroDowQyKfVfW1XLExQwUAACAASURBVKDUwSo3RRYuasb4bD/XFrG2nBN0GZrAJOetKjSoYCanOWCzCSYjDoISmpGVaA4UlXNsyDEVK14HCsWSAVVGIlRNwhzMzfhM8j6l2kAMsWbrzZREs5jVMo4dOYrn9u3D6jWrpEA4dOCw1vFVq9ZgeGixXptzRcq7azZlDsY8uiUjS9SFnZ2dwdj4qNY3ZgRyZOPksePozWSxacN6FOZnEKlVcOPV27H9ikvldH7y5AkcPnoUUzOzqBNcxpOIJWleF0euWMRcfkHjCnyySvmCZlp70gls2bhWxkl92YTmUaks0QSybmGlIvs4gQGx4KPgNLc3P9r5zwSWz+7dh507dqqLL/VILIaly1aowKQpSCqdEJvABmkhX9A5TMTNgXNuLocTJ07g8OEjFgtEiXC9qvkqsql7n30GE1Oj6M5mJZ3r6+2XecjaNeuwfv16GS0pJ5WSdOX7RbA4zWfBZlFbv1wLUpPcNyK5b/cQmdTFzAqy8Qqpj+y+VPQVlUAVy3k1Qy17j0QyrXub+yPX0vHxE7jzi7fjxhuvc+OkZUglCVJP4+KLXoMSb6loQzmpe/c8YCAVJvddt47GKJ05qRadZlLTn5XcV+1ZRzTBrTeA1LCehTXDlCpq1vrP2P7N553rtUWh2H3k+7qbPQbJrJQerZXiB9dYBnlfPrh94auGpoVd1zab6kypy3nNz55JAlQz0SuDtYGZqUn2LyVkYFh9b+to4phpT5A+ur9Ba27Bz+U5P/JLA6nNJk3EYnjooZ3Yvft5vPMdlpOqX858nwuksjPENVBMKht81Qq+dPvt+Ic7vqB9/dafuwG/8iu/gqXLl2m95i82gQgGo7GUMrS1jlareO755/HOd74HW7ZsxJatW/XMHz5yRMDrt37r32H79qu1Ttz1nbvwz//yL1p3L7jgArz5zW/WmvmNb34Tj+14DL/2q78qlvOu73wH99x9D1asWIHf+Z3fVmPt3e9+N7Zt24bLLr0UBw4cxHfuuhuf+PP/LKD2iU9+UmvNurVrcOrkCa2ddEp/z3veg9e8+tU4fuIEvvSlL2HHYzvw8T/9ODZu2CiyhleO6xX3to9+9COK/SIgpTqDpmi5hXm8733vk2ojkzVzRtbUX//617Fr1y4sWTKiz0+377e85S246aYbVUvfeeed+N73vofzz9+Gd73r9zT7/q9f/zq+/q1vaazj7W9/u/bUf//BD2lWf8umzRqLeOSRR/E3f/PXalh+9Z+/ip07d2Ld+nV4wxvegA988IO44frr7dweOoJTJ0cxPDQsJvXf/u1reGrXk1qSeewE7u961zvEgt5x+x1So5CxPnbsCHY98QR+8RffrL1xzzPPaIRkxcgSnDh2DFdfs12s69JlS1VDcP0rFnKqufi+1owh/mh7RAT5r/gzDgmwAdLBpAZMZuDUmVMREiYttrrsTMLAVDok6gykhgZxAKg/U5D6f/0JZvfsc5Wc98995la1CVV8JL3kw5MSWP2BIFVgN7Tuz8KrGy56ZUDqqclpfO2+nb6ZOzCRdI7OXlYM0LjG4lsMrFIOyUVdOYSKKnBJmTRYlqlar9F8hYxMAoMD/chQPihrbn6/ZU7RiIKGIbyooctN9pSgs7+/T68vg6RIRDr32dl5SYQVE0HXtXJZD9PQEAFtQkP1nDnlTGmx3MSp01Oge/G8z7AVixUtXCz8MtkeM1zRCIMZoRC0RZmJlWDYsN3oUea38pgpseXQfhcX3RD5YsPyat66dQvlqQRL4iu5/tMElgYZYu8iSNPIpNFEolpFdx0onTqF0d17UDs1jt5qDb1ko8pFJGIRNKINVJizKkknC9gUYtGkZm4l8RN7avM5zGs1tiZcw3Z+k4ClNmUDqWRUJQ+UNMGlwM7IsOjieW/J3QTgZEFnUgZKJupNZ5nqHi3TZgMlmCUD5WBPD79bX2m21F15TX9hYJIg1cxCmuYL4dIJFqpR/uJ96H1yzpuSWaXcly66jIKh6zRfN7CpITpeZYcz/pobDuZEbobD+5iz15RBsSljbKsBWLuePnPs5jTKxuRMHuOGZFRjP2NzH/Z7yvo4T8HGTpCsmtTbpadeACjew+dIbVbYmTkHVQJqrUXSmGdJvvlmrWF+Z1xFZnthKtdQA6dcnMSy+WsGFYMjdYHZsB7pc9A4oWDZbVyk+XyOT0ygrBDtmD5bT7ob8VQKhSYwRdn34IBAanT5SuTT3SjFU2JTdb9pHaihojyzNIY508gGQyaJLioytNAbg677RODUzlOnFMeUFsYWUuY7PTsvyS+loaHzSaDBX8kuu3eV20wpKQvUJot1A61lXqdgSS9m2WIF9MQSoPoGJNYyqBA8BodMcmBg+R6FXKGlsjClh8XQ6D35887EBgmQGRzZLDiBH79fKo0Y40MsIkZWJ/GYWE6+VyZrIFymE3KWrGMhnxerrWgDbzxxHf7/uHsPMLnP6uz7TNmd7X2lXfVmq1iyLJvihrGNgynJi2mmxiYhCcU2JBBIM6m0hM4HXC/5gCQQeDE2xYXmXuUiWbKtLquXXW3vbWZ29uN3n+eZWRlDRP+ud33pkrw7O+Vfnufc59yF+5bNiOuTa1P04GzWDh48YEPDgz4xXLzIujo77b777rE1a9bY6tWrbbB/SMUNgL+urkFUYi6+mpo6vWb/YL/19ffp2m9sbtQx6+3r1rpHBi5shu1PPGV7du6yBfPa7bKLLrTznneOrVy+TKZmx48cthNdXR4ZhBnRVM6y02apikpLlrnumTWSBuXY6LAN9vWpOdVUV2tnrV1lKxa100a0mQLsEsBW1Iz7quAJqX69e7Z3qVHA+QDAsb5wjLu6uu3uu++2Rx55TOcJt0mOW0tzqxg5gHv0tRSgtbXVKhJdp0qMR8IGB4bs6LEO27fvgPS1rM08j+t107blyU22d98ua2+baw0NTTqux4juSaVkKnLOOefYc55ztoo/mCCcp7Ya+CFOxxQDRFNV2B3QfZNi+BTpvkxSQR5B5yw5PQ3AwMSI+c4RV4iUEox1oEknLF90973kkhdqkopxUkX5Mk1SN5x1uXJSk+kZRdDs3O4gtWBdAaQ2WiqFcdL0rJzUUwOpQen9i3fSn+03Zk/+wsQPBsfsL4+OKkibJSMzMVp8reGOn5gYs8qKKkuRwQy11lvs3uzQRCToDIMhzjPZMM/6tmJz9FfGqWHCSwat1m+XioQNMgDuMEktcB2lLZdnDYVZ4qY7FONic8246RKeHdw7qlbC/iwvEBGHQtYk19UsNsjPPlmnBlLNkHak7aGNm+ypbXvsmnf8hSUSNAYwc3IgxtpeMk5y7Qa1Z3ZiwrowTqJhXcjbnT/8kf34B9+XWc6F555rL3/5y62xubl4z7N+sVdR/8X8VKabu/fstve85332wotfYOedf741NjVL+3jXPfcI0P/lX/6lwNN9995nN9xwo9geV1/1h3bueeeJ1fL9H/3QHt/yuL3zmmvszHXrbMvmx+3GG28SM+XP332dop7+5q/+2q545SvsrDPXC7zddeed9uGPfNhaW1rtc5/7nB06fMga6+tsYnTUFi1aKD38VVf9oV1y8SXSuN9www32yMMP20c++hGtyU5fLeg8EuXywQ9+UGCzva1da83hI4etuqra/vRP3mprVq+W1pA9e3Rk1D74oQ9q75k/f7719/UrhuoTn/i49mD2pZtuvNHuve8+/d61116r/fw7t9xiP77zTsk4/uRP/kSTzOuuvVZrIXRiGnN79z5t3/j6f2t/vvW2W+3OO+/S49/ylj+y9/zle8VGYb+pyFRYdWWNdXf12Pvf/377wQ++bxs3PqQJL+/90ksvtTe/+Y3S0f+fb3zdHn98szU3NWuSunLl6fYHv//7uv/u+PGPbOvjj9sfX32V/cdXviLmB0B7ydIlVlNLdrdn1EuKRR5raKoqTi96scTmskAqzv0YA8bUEV35xQGBy6d8fWBPEF57BkDVb0SQqno60H3DBFW19m9zknr9B21wxy5fIsJQSNglRuyE6arrVNMyN3W678XnF5eok9eq4M7pTxkbd4KtgNTrPvnZX88C/gs8y/Hufrv5rkeL4FGTVMXMuKZLBYEyOlz/wYRQxWTBgaqzFtkkmbI6SIVux3SLbmxFJm3z58+TcQwXEuHovAZCbYpgzygtxd5QSLGB19XVOrUuFNhMD3p7+zVF0USjYCryMlUZa2lpFr9+OjvllECovmPj1tHVbz04CE9kbXB0TAYg6PrIuqPD7bmLHikjUgwTDUUwIGJ3aBUNfcqSPl3EzpPOrLjvgHe9RR+zAzw0zeMYhFgY7NBnyhKWR5c6PW2YwddOF6yG2IChEevfu986tm23ZktYQyJpGTR85ppJVIBZutMUWXLpY2qYoT3gU1QWsZm85fgz7Tx9pqiuoSKrikkltv9MGHgPQbvK7wWDGQH18G8ehxgfyi+TYy5QTZ2CwQdTCopBaJVe8JMDWRLpcyQo7KXnjfEfFHFMaAMYFUiNrrlh4uksVR7j9vIADD6L7LYk+C8oRFoAMo/zZ0FmBmhDqirJdHSQOhuo+mt4f1w04DBFjRs0hl6ep8iK5pM7XjMCyqhpky1+nMCKrsxE2wFoyVDH72euV+n+MrG54gse14JKIPb/YsxKMHahABUl2FeKqF93kBr0cMGNtdjgkrudT2mjSUKC6X/aXaNZaQXeBFL9OUXxLd5PcYLqFGJ/YW8uALwiyMKFtXegX7EkZZkK6Whq0JyiQU4mbAC3v0yFZRYttvTipTZW02CT5ZWWrKwRFRzjBYHfaTfsaW6ZI5PsqiqAFGwM1+Rxzr0R5I2Q2CAqLmPBrZPPASOib2DIxqD7psuLmZPSqKSSVgEFWGYMXMcO3BQNMJVTAcMkVrOIQDV2TaevADTmeL90ZTUZhWURmhC8KbnQZqPZVVkAmSYjCE0cA0jlNWF7OPXWGSR0+Ck2dF2HPDoaarw3ntuD4p3Gx7GYmpgUBZ31MHZo6ZYjOdDvBBM35BTwKdzBPKnO+dj4mPUPDCh7uaau1vbv22sHDuwXBRWgBDDbs2eX1j/AGM0HXhsghmFHT1ePKNU4Ky5avEjX0JFjRxUz4Gt13sYnR+SODLCb09JsiXzO9u7aZY21NfaaV7/Kzj5znc3kctZx7Igd2L/f+vv7ra6+wcorqy1LgwwdbmHGPQPwIajMyJ1wdHhYhVzaCjanqcE2rF1t8+Y22nRu0lIzyB98P/ItKUybghEY38yFGIB4f3A8uRYAqUyH9+zZazfffLNt2vS4mkkUcpyP2ABiorxixQpRA9Gocv8rs1ArGsc3b0PDo9bbN2i9Pf3SbOPUTKOBydy+g3utu7fDli5dIh8Hirvjx47L+AMJQEtLk4rQDRvW27Ili6V7W7uk3bX4z5imlkBqUhFP1U0YJzFJRc/qeuxonORSEuW+FesKX0/+LwWpz1LjPBOkRmo1WkU1IcM+o4bFzLRNZicsU14hJ2Vp2kXt9ngPra0hQs9z2N0g8X/68ibD//SoU/l5pDGHv9WPjBRn2F+hmYeJXS5p0zkM/Rqtq2PAysrdjG0amVECNseIlaXz1tCQscoKoqe8kPa1JoJU/3/Wqt8FSHUzK8BpMPiCbTIxYSeOHnGQOp23qbFRG+zrlaNtW0uL6KrsdwwrpAMsyzhIRZIFo8dmZJy0fec2+9CHPmwXXHiBveiy37PTV660/sEBu+WWW+3Gm75nX/ziFwTgbr75FgHVtrZ5avS9/g1vsIamZvvxHbfb/Q/cb1dddZU0mDd/72Z76MEHNYm8+uqr7NFHH7UvfO7zdu2177RVK1fanXfcaT/84Y/sAx/4OzUCv/Sl/9ceeOAB6WjPe97zrKam0n70gx/ba1/3Wrv8xS9WRvN//td/2l133GWf/9+ft+VLl2sPZF3m/HSe6LAPf+gjuq+hOAOEH3/8cfvoxz5rf/vX77GLLjxf7sSKmpkx+/J/fMWe2LpVDA72BBzar776D235shWie950002aBK9bv87+5q/+lqLevnnTTXbL938gSccf//Ef6xj/wz/8g609Y7WtX7/eDh8+Ynfffa99+hMfs+bWFvvGN75hmx/fYmvXrbNXvOIKe+/73icQyjR5/br1kqXQCPzQhz5kd911h4A71xwsSfbJ9/75u7X2PvHkE/b9226zxx55RM2Gd73rOnvBBRfa7t277Ec//KF1dXbYczacZZs3PWYvfelL7fzzz7M5c1rVMGX/Ya/1XNU4ReX6iYZJgf0UGVD4TBS4VqIMKFxzs0z13LDVQW+R3aZrs3RTx1rNM9V9khr3aJ/kzsjd97dB9918/Yesf/tOZ/jrvfvf2gvkU0JjnEkc/jGOXTDwSlx38QUngdToujlbYxb/Hf9esf4su+4Tv32Q2tHdb7fdu0kfihNOYcVFhP4Pmq6AAZpSxag46JGGKgXN128KB7MhqkPGQdBMZqy6MiNtKYAThy4ojiwkFBAYZ0CBAOzIqImFKGkqoLiQ+ds7G26ahBNwV3ef/ha9lD9sKFWVejyuq0CzcWy8C2Z9Q6N2pKPb+kbGNPUbHpuQ2JzP2NzSYvX1DTqx2SkHWhiD8IfPxAUq4Bk68p636SdeQcFyc2WUTuc77Eq6kKGuQmuNbr8zlkWXRweUKJrpaatNJK05kbaK8Ukb3Pu0De4/ZImhIavK5a0GS/DpnGJRRBMmR48iQ13yMksZn5Fj7nRNCD2AU7pDFGcqIJWJ4VQwKI4SdGsC6r+jzUsAixvWNXciL/DZghbX6ZMU3n5rlvj+PoXlmCnCI+cO0ByvGKocMx59elRsM/n1lEwrE1YWUAJeNIiZpEGT9iaHIBNRMhwLHV+f5EPjVN+YSZsowq6xYpIqA6XylFN/oZRLm+rPwe8yiZVWKMZ1aJLqxj3CcQGkavFRvEEggYaJuN6nnsHPKzRHL2Kia53fO9JQh27ebJqIdIehAIqFTtSjBWgafZr8JgoLjD9HSvQ9geXQ6eO15ToXTHz0fmUEFrJRQ9SFqL7RaCmA1OJaFACrprUYYuWmbWJkVEU4n4V7k00HF13uRTq13BsZzFik2y7YyHTBhnB0bmmxxPxFVmhts2xVrWWlS8UhEYqtAzHYC3PmzlUjh8YVlEqvAaFzu6bdaZzuQhuLKL+OwNd0StM2Nj5pR46dsMHhUauuq7eaanS/5aLP5oKrOB8VR2ExPaABy/3P9ahcCawDjstnwrTRw9+52t2B1+OylCGs3GeAoUfKoB3lMdw/alZZUm6MNO4A82himbxFsx0xC6Cu5fMqpnAVlt69rFxNpHGZ3Pi1yOfgd+neU+hyT/n3QzQYhhV19VZVWaMJH00+moPk8Q0ODEizzxcZrOiQOJboeGCxoLnq7e21efPnKXqB8zAwNOzmOmVpaWDb2+ZZW1u7jQ6P2u5du7XGAmLppmNq0dfXq3zgQiFn/QM9tmffXquqzFjbnBZbs2K5LV+yWIXR8qXLBCSPHT5incePiwZNETkyMqa1B1d1qHlQtjE2UfwV02Mao7FxNTNt56xfa0vmt1s6icZ4GqcB3a80QtmHUkWapjfkEmXMCn3azbmN+xnnDQORwcEh2/z4ZlHdDh86qmJ17RnrvCmTzWvfY70EnOJejMarvKJMexRNhwqZghG1M2C79jxtR44e133LucQRuae3x3r6ui2bz9qihQtE+WUyzMQVpg/siqmJMctOjSuWYl7bHE1Vrrn6DT4o0/IT81LDJBWqOve6Imh+GqR6rBjrkrOcXCJSAkH/d4PUZ+pJHWiV3Hu9sUDx69Fxfk+zd0m4gwcD0VmijSMJcPYBbqpourjOI7NDzSUspX/q6xlRFnKZDw/6uUZFpwJUBRuLNGT9huQ/LqXwhhF7UaXlshnrOjFi37npduvrG9U6KZZQmuthwmrrUvaaV11uK09fJNf5+OUglVonZHMKpJ4Kyv71TlIjSOW1YVBxjwNSO48cVAICzWnYFfxNNE1lcL8VkyzUaWoG0hyE/SbgktCUc/Pjm+zTn/60TMRaWltEV6WxhGPukqXL7M/+7G12xx13qnF1xpoz7PnPP88+9alP2ZozzrDLLr/cBkZG7KbvfFusiAUL5tnI0JDNmzfPzlp/lvbDz372szbQ12/nnfd8NaIO7D+oCK9Xv+oVApVf+9rX7OGNG23dmjV29ZvfaEePHrbv3/oDe/VrX20vuvRSmc+hU330kU328U/8m61aubpI3+Qjo3n/t3/9uB06dEDrM0zDgwf3a+jCtHP9mWeqIUYzhjVn9549oiTTQOSzHj502Nra59rzn3uuzW2bY7fccovdffc9tnbdWnvfe99nfYMD9uO777EbbvyuXNfPPnudaMnsV29+4xtsw1ln2c6dO+3rX/+62IRNLc02MDhoK1euspe+7OVygn//X/219q03vulNtmLZCtv02Gbb+vgWe+973qOp7a6dO23O3Dk2r73N7rr7bnv9lVfahRdeKO+b7333u3bjDd+ytevWaKpNw5CpclfXCVu6ZLGNDiELHNLjTztthYzt+JrKTqg2iWzLuKdTA0cDJQCjqjk1NWG/OaNCNRM/CHVVxBquhnKQ6nWWSwOeCVJ9YhoM0wVSY5KGs+IwTqr/Lbj7bv7Ah63/KUCqDxGpFR1oO8uMxrsGR+Ezs67BLElcd0kAqeE4+KctLQzPBlZ/VyAVOuztD24pUm45iThjMplsAFxmoMJg0jHp2ioMR6CxBVMSAdUwAnd76bQ2Yyh9OAPj6ElHSHEsokahWUtoU6fIoiiO5iQUihR6Kg7KnVbL9YGODD0qHexJJg4FiksKRR5frtG/9I+JhATzkzmzodEJ6+jpswFAqgAZFNW8soI0qa2tLQIKrD0Vuq4T6wWzqJwUQkwBoRwLyGhrK1IzAefSQLnvqS742OlnUiQNWAGKMVbfZhU2Y3WWsMrRSRs5cMgGn95vqeFRfa+Cz46uc2rKUgTBJwo2lcCtd0Z0L0ZQaSu3MjSpbKr6nlluhk2XOA4Kao6x58QhCYU+SHHsZlJu1OG3G1Rf/yMQEC5NCjSmZDKWgm7ChhF0qq7N8w2BAOfodsrUXJNTdmZiGrJZL/QDdVEA0xmqliFCiBI9FqIBNvB7UtYo99Snn9KZcj6CYVK64LEtbFT6OSC1LCljLqb7AqpluP1SePj0VgUtNyigQ4CZTx7jRKYdxILrCpy1mD8X9Dky5fDN2s0wfLGKJlm6EgItxLt5OFxH6rRTuyO1XYyAoNmNINXpGLOXvjDdjCDV842CBTpA1RdPp2FH17m0T2YpbFmcWFjjFBVgJt2avyflZobXFIAKINULHXKL0WxP6Pkxazh+vEPnGdoOWkkaTTyPjFlgEAAqUkkbIYS7qtoS7fOsbOFSm65vsol0xqbRzc0ktHEphqa6ylqhRGZScmylaJf0moaDjo/HDgV8Xpwsx6OvOfo0JtgjduDIMevuZcJbKe0ghkMUCx4l5JnE0jkTyRT0KXodtJqV1cVrWou4Nq1wVwRTGxwaxaPQBuW5xuS2eXYqQDqtIgfqDM/L8VI2mvLvZgT4Y04l98IkMSaaqvrmwb+lR+V8yYSOeyonujIxNBxnridpClkPVDc6oMZ1mec4fqxDjQTOCxme+/ft0/vAIINYG0wpBgYGZMzB9/g300yem0kBmh7W0+Y5zcpQg0oGq2XlaSuttWWOdFIdx45rLWTiCCju6++RfKO5uUEO7nuf3mO57IS1NjfaJRddYOc+77nW0tSix6K56unq1fqjjNWZhIpC1gfRlmdmpH2VBCSdFiuDqQcgvzJTbvPnzrEN68+whupKm8mNyywpyToqirqbGbFOytxI6x3foCnj2mI3pXKGgvqIyZTeEx39nTt3WWfnCVu1arWdc/ZzrLKiQueVJpO075wH/A6SSU2iOW8Y7HEdpMsq7NjxLntq2w7r7Op2vbO0ztP6vfHJCX1+JqQwO5jG4X5fXsakKyHTjxwmUSP9Nj42otf96hc+BSfJG6FRaqk1KWk54pMAqZmMVTY2+CRVYdzeeNH1BtMkQec/upIHMf5vdZLKawKcZrnLPiMn9ddK942GScWyqgQWHfB4pi+NWs9fDyIQ8qw5VtK7oyfO2vj4sLwSiBXJ5ZAQcR/7aokxYtRsKpv3tw5SIxAPzDuZ9dEijH4YZZabKrOO46N2/31P2l23P2bDI+x3fN5pm8qN2MhYj6XSo/b3H7jWLjh/vZWXB6mJokwcpHpTMDCOTgWjxszt4oTp2SNoTpXu67IUWE0/DVKT1Jr5rDenaQrJgyLshWGP47SwRsrlVxn2NG3T0uAfPXbUHnn0Ea0LaPLY+6hjuN/b582zuW3z7OCBg2pgLFt6mor4J7c8YZO5nC1dscKaWlutq6fLdu7Yqf2CmnfxokW6lwFigNDff/nL1ZiCiYHb+c7t2+3IkaP2uc99VhrNvt5eWzi/3ZYuXijAxXOddvppArvo3o93HLfenl47c/2ZNqd1jmvdiUScnFSD+LHHHhPYpOnL1Bc2V0N9vbSzgFHVBbGRXllpe7Zv1x3CPsIe0kiDq7beY16OHLGO4x2qm8/ecI6V1dXad753s/34x3cI1L708hdreltXU2Pr16+z9rY2pXDgiIzRHscZVs/SZctt0eIlNvQTAHnnHXdbVU2NnXba6VZTXWs9J7qtp6fbLtRUdLd0pzgptzQ328MPb5TOdfWqVXJmvu37t9ot37tZxlJvfOMbtXb2dPfo88M86e/pVj3JPkbmKtcp0isZPFZlAvuqxC4TSA0g0tf/GEPjsYFumhRv5MAgEPPTaysHqbMy6GPVXKwTvBb0+JkwwRVQLT1vWW291a3acKqdqF/6cY9/4MM2sH23D83EmIs62iD10iQ14hQ3VNJw7bpLL5yJI+Fne/XiGDl083kM7r6/i0lqV9+A3bVxiy5+vS/R/vISgzc3h0kFmz80KmkFtV0NfQAAIABJREFU85oGjI9NeGSNpgvo1SqsshI6CXTZMnXYuYk1YQutRc34guEPoJPOtjpfTDDgl0OrUjYrm4obnXgRnVBcAXoyFZ0oLEThc0MSDrqsx0M26GQuYWPZrA1jSjSFS2fBciGSgBtz7pxWq6mqVhcVwCeKoa9yzqgJjnjxPHnz3rMPy4OLonSiwXSmmLsUupxcwFhlA56g7EFfLUvMWFXCrGoyZ9mjx6x7xx7LdXZbbcGUhVrJ5JANiA8IjYAJKhMUzFJk1ONOfxhWKbScm1AgNpgWBUMjPg+QCjodGlTOFzowx2jB7EiDvVLnJ05WdRzIt8WxmSw+TY8pIoMjcwSzYQLLNZOfmhTAyecJ2vYppCYC0oiSvYr7LrESCSsX7ReQ6tNNwKpApGyIlQMjPRY4zcEqj/WJaRnGUWFaT5HKElKWpqD0CSyPAahWyPUXCrCbX4nGK/pw8AoPukBNvYMBji9YDkSFa0OsjxuBOIDxCCCn+AqgE4WTychVz/ULcTGMxj2BwgpthEFnMKdQo0AU0+BMGei4XnNF86TgIOutPH/tMGqJGkxp4TDzCrmp3DNyn5a+MqYHux41FrKCxcV8yZI+3KmoHhfDBt/X2y8nQTZ6MssAvmyEHIfh4QHRyAA2limzyfIyGy/PmLXOtdplKyzZPt/GMhWWTxJzklQzSuCqqkI0+7LypNUSMp0p1/WlCUUAzMrBC1i95JLrlGQ3J5ixgaFRO3ys07p6+9V44iqh2ACs1VbXqKEEgnESM+BvWpNFOuo0uKCzykQgmC3x+pxHOtGxZcC1D7U5fikWRRTggqamgBXuiynA54xHfcgIZ5L1iNdGVwoTIcaBOCXe3YWJMZnQ79IYG5e5E8fBmzTeMCCbM684ACIHMOThfBC0Tteac3TgwEFNThcvWSwQiQkI9GyiD+a1z9dz9PT0quHENFTTbxnFZQUaoe729Q3YmnVrrKGlwTo6OkULq6+tK1KycI/EvKRWhUHBDh8+aP39vVo/57a16N4GiK1YvtjWr12jnNBsLm9dJ7qto6NDazbmEjQePcvPzedoTqIl4rxBZwZMytF4dFhmINUVGdtw5jpbNB/X2aSlmGhNTzltPzR7Ffup+5e9wq8jAGqxCRSiftRlN7PBoSHbu2ev7dq12w4dPKT3h9vlc5/zPOX+cd5oXHpTFu2SX4s0BXyCP2Ujo+M2MjxhA8MjNhSaphTANATIB15zxhp5HSBJ4Qvq8tjIqNVUVVhDg09OW1obRWUeHOoTdXGgv9c++9F/CjrUkvQQIxyt4wKpCUtwDHHIFkhNU6mfZJzkk9TfNEj9oC1bhib12YyTngFSfVYZzHHcuMp37pMnj790dRamI3G9cGdLB6f+RfOA7GDASK1NTuWtt3fITnT120A/DC78JTI2MTliqVTWVixfYKtXn140QGTfpFgVCyYovNxN2PeK0ldxbFp8dWmKZ78XPeTZprD/86ePgDv+vj+V7BLDu8jYxHjKtj951L7079+2/h7YIMT34aCOfr3PhkY6bMb67Z/+8Rp74UVnWmWFs3PEIJOzUon+66yhU/n69U5STwWkAqfLaRTBEMqRQ10QCyT6mXBstBcHwCp22EzBxsZH1TjCNFPUUKKfgt64ee5cmxyb0v6AlhcdObIMGJLc44mytAAZz80aTAMjU5bRBK+3p1va09tuvc3+5Z//2ea0tKjm7e3psTtvv91u+NaN9q1vfdOqq2pUr9XVoX9P2XB/n5yAG5uaPBM7+BPEZnc0r+TzwXChxiB9gzxV1k0acxjWsd/FRji/w/kcHh6xusZGTZtpDvM9j38EeJWpzhcTKE/ue1KyN5zDb/zOd6TRJfaFSB6ueTAA0jdqet6/D5WyqtMVyZh08072Q2K5ykMDwMmXrqetrauz8bExHT9ly6aS1s0+VVsnl/gdO7bZli2Py3zv9a97nT33wgusLGHKa4eJxfFieuuRWtD2vZnC++JzwOzRZywmbnjT3oFp/Hs2SHVXX93Fse4L5LU4AEAm5XKR2UZi0VysFOnI3uaBJv787hrs6wN037qV60/lRvqVHvP4Bz5qQzt2u5+LGvOlJSquiO70G4YiGlTNWOJagdTZi9nJt70/l38vLnGnrT/L3vU70KR29w3YPRs3CRByAbGwQX2qrsrYnNYmFSiAAemA2HOYwEHhm8oqL5OTRPeoooJiHdMdHFCT6hyjCfNOt4MXTXyCjgaAymYOSEWKxQICdVXHLRECiHGuDAeI16JwEPBScD2xMlMyIHGzDDoE5eqGYcwxQayMAtFTlmMaG4AFXZq2uYDUytC99s+k+h3aVDBzobMqumRouShTk/OlfTYW01zMfD/43CqHyUfr0QkZwX+y4Hmo6sn3DVj/zr02dvioZaBS8i7Q8Co4xy94CKuKieGCSofcS10vaXXMAamiSBdymqCC5PQR+JP33ERAKh12dRf5GxwooyXNEotRNLyeJqTBVInPCEilmI+ROTGyZDYwZzrJ5I2FEAc2YkYAhZiBUNDHqagWXmiicOEDSBVlV2ZIfFanGjGdL0AfLirRA916mggaJqxOBXbTLm9hgW0Uq4AoPE2Mh1N+ASBci66XdqfqaIxULDgiZTtosL1B49Nwp4p4bEyk7ToNNRrnOC0VB1xFtSTRcfsELOqotYEGUxUH7DHTNi5qYQkR39gdFj1KxotPZZ2GQicuPqKe4S7MhFlO2SG8Pjhte9Yn0243rpIp1qyyyvNYS0wANi0AmDd8AEZu/tPd2yumApNHT6dlg6nSxkDUBvTyFFIAqJ8V5ZYjVL223ioXLbaqZSss39RsU0ky66CejmszqayptKaWRtEnAak0EpgcFRtEosmFJkfxXfsa6ewzpz8Oj47b8c4u6+obcto935fmxAsuAGddbbU2f84/32fqyRRxaGREAJHPyESO64ZzBBDkemVTBXBKNw/jIZxfbZDcD8E8it8HBELhlwmB3MfJcmPShh41xM6E6akHvnMNzmhiSIHC1JPzIROliQkZVnE+mIJSBBw5fMRGRoZtyZLFKqpwqMQUg4w/mCBs8F3dPdKNYuvPutdxrEPxMkTH1NbWq9nI6yKHgFbL9YI8orG+wTpOdGqaWNtQZwuXLJR+GdqZqKk0HWZmrKerW8cQww8yQDs7jstwBGnFylWn2VlnrbfW1mabN7dFTAFiWdBXYVIFEGbNJgIMrSBNQVgvomUD7jle0PWlu2I9o1EyapNjYzIdes6G9VaLGUjCI72QnISEpSKd0luLXM+hc866kJzRfqQJJ/p+9L+Fgh04cEA0uN6ePjvyE2fN/r4+TZmJpGAiwSUnw6mCx7DV1OKJkLKpSdbYhI2PTdrR45124OARTfMjdRy2AX+S6aQALeYtVVV1oheTVQi1jzWxtaXR1q1dbUsWzbepyTE530P7HR4asHdc9QZvqgRvHMdy6MtN2m8SyRNcl8VJqoNUmkAx19eNk36TILXbvvCFf7Fly08VpAZgJgfXdKDW/fpA6kk5uGrwhcKhOGHlmkJDzH1eZdu277EdO/bbgQPHrLeXiT3MjIQNDfUYyp8XX36e/f7Lf08TLG+Q5zwTW40lF57NFNk1P8WBKVIC5YNQ4hv76vtzo1x+fo0aoyQi7TcWnCX+U8YmxtK2+bH99q8f+bKdseqFli5rslQio6bP8Y791t13wHL5E3b99X9sL3zBGVZd5eaVNG69MPcGthflzmR6BsfnWd7kbxCksvfKOGncOg8fNCapxFFxJUW50HSUaZWl1ViPDXb2KfTf+myasroJaHlVteWmJoqUSBlvZqesrrHJshOsyRO6p2lITUxOySBTjQ58CKbzbmo3Y2qGeqTetNaQ7du22aZNm+zad15jtTVVYvTAutn06KN23/0P2LvffZ21Nrf6lC00vScnxrQ+0LRjDwKMAaKZEmqQQCye9veU6ivVF9RXkv1glke9BkOjQqCVrwjOWb95o5jeRfM8Pgf/djmJ53EDMr2e987/pi1b7fEnnrD6xkZ71atepfQE9v+xkSGtK9TzDKfYAx3gpyQFYlDEnkXDFZZM9DJxxhHv34df7KVUPFNTSO6oL8vkQAxA5TgiE8HpuK61xaYnJy2hOtDrLei98skBI+RYnxP6Hj+jxxKNPosT03D/OXAMt2BIElAzszgR9Z95jeeANLLV4iTV6WyOaJ1FF4CoAiuivC6C1MjIMkszSV155q8EQE/ll7cAUncCUr1W8hlvfL9+H/vyI2ga2JQzlrjmkhe4X2RcN3+qjxZA6yzsCkh99+8ApKKvuf/Rx9VZAVhRzHNjcMOhNaqrrw6GSEzZmF45AIkLL12UaDrhJ9+1G+62FYpMpnYamvmBwpBkoG/I+gNIZQrq0Q+uBeNCgAYMsBSIUlYhUxFcOgGzAFbXpEo0r83DIc/Y5JRl8SiCCkWXHc2cpoqu+6oPILWuusZm8kSQODXT3WXJ4iR/NavPFG38eQ+xuyUdpjSxEHGDF02g+RLrKPdbWb8nrAx6aiFvFWjJ0KkODovmO/z0ASsfm7CGdLmVAXxynoVFd5AvpkEUH/kkTq2Bsil6Esc60HnJAJNTmU8/fXFDsuE3EU7FDlwdqHJzMk32osYf44ZKTuONnHoteFB+0eeKAh3aTIrjdDqEblQWDRwEnbOpa51jR0NDgD6AQJ5Df5Sz61ExKbn3oRNiukpgeaAdy5E1UjY9R5N8VM1CaEKI1sb78MdoYaFrFaapTFrlwCvKOfpUB39sEA5UA3VLR9mpRU4j9ZXMZ6UsOL4YKbZDjsD+uZVFq/gS38wqKulYu2lONN2JIFUT5aDzdoDLpN9NmLxh42UGmlHtnKplAg1XANUZBNHJN8Y3OSWF7jfmH06XlQYnmbZsmGQH7nlxCishfWi6qD0mKjKNJ6ZQfm8odmRiUrTQsZ+4CcrFmilOtuRgzCbKdTGZnbTpZN5mylM2AzUuk7EJaGNovVevsbKFi2wsWWZjk3m58bLB1zXWWFNro1VWVQhE0swShX7aoYY3Z0JHXzQ0Ngyna/p1jHGRiaJ6tOOE9fQNaqLE5ugUdM8NVXc1nRK9ifMDCOIYAVSZRNKx5TPGzRoQo8l7ulyFAuugTBkIECfipqxMAI/nwAEWwEdH/fjxo9Y8t8Xa5s7RxJLnnNfWLhBI1h4dcBp3GFpEqi20aSahvF9cZvWcLa36jFDD6JYvWrRYhhJPbdsmeipGR3TcMT7q6nFQShYdxxQjOdbI2vp6FSzkQAOWi5E2RFxVVsoFsru3R58DOteSRYtESz18+LBNZLPWQHxXMqligXWtbc4cnZO9e/bYQH+fNdTVWHNTo2i2TNKJJTtrw3qZC9EYQmc52N8nStvw0Kj07808RzKt9Ygz7Jto6HgjbaCJBCNmctLyOY61GzIRK7Xq9NNt8cJ5ykLGOK2AaRJUdzdAKEYXnQRS1TvMa4/inKmwozE5Y8r53bVrl3S67CtQ1yiooLExTeUcsfYjy8jlJ7UWArK5togtswRRPmadJ3rsyNFOGxwa8UZDNmv19XUyEoHK7DrgMlu67DQ5xG978inr7urU67BmkfW3YP5cq2+osfraaoHXbHbC/tdlLyiC1KI3TsEdi0X3FUiNdN/W4iTVQaoDDAepcTxQMk/69WlSfx5IDQGXCbTYMSLFV1SPGWHPcj3lr2uSWpJnREDFyh0jq1hJWDuYvEB3LNh//tcN9ujDnI8RQ3hTWVFvI0MTNjDYaTV1k/baKy+1t771TbpfuFRVA2jrdWd+9gtvFnqN89MgLjSunw2kir5yavPJkwtTCkwYU9oofIcKzJ44R7WZjE1MlNuWTYftkx/7mr36indYdXW75bIJuaVu27HZDh/dZuOTR+wD119lF1+0xmpqPJHBp8WlvY09T9F7sWl60sT4mSXzbwakqgmtPXba3X2PHLQkewS1AUy7/LQYVdQGAhRMEAP7iRsA6j7uv2JXZcrlRyCX4+pqmxwZkqmnpC5IpQR4PCnBhyN+P+GXAisGWm0qjaTDQSENUL7kQaA6LalaGWrq4oUYzBHx5HnKMCi4Xurra62yskoAb2xsRPTxCphEZWXyRuC+Zb1iLYH9FR33oxaa32VgMTwwoGKT5iuXgO8vFR6HJyNRj1qi0dk/0GtVFT79lekbDThAZ8KbcAKJgTmUncxZOlPmPi4Dg1ZIJmzhkiU2Tf5oVYWNDQ3azLTL/xRRNzGpvQfmpI4NIF5519OSnzCZ5fkBzzR2OdCTAqbIAtnD81ZTjfuKab/DNZ7bCpkIA4XJYLbIfsbvRH8BNSGCfMJTQrwxAf2aSBuX7gQKvG4Yh2wlkBqxyM8CqS6nitpUB/2zJARxUsr3ipPToBcX1IvTWq8pAam1p689FZz5Kz1my9//qw1tB6RGiBrXQ6+pvBaMQDWAVO6fdwJSS6TnoG169vcS9akOUj/zK73hX+aX+/oHbOOjW1SU60RD4czlrKG+WgVYbS1mEV6wc0MpExWTIaiGYU/UxRIokvJnCeJdFZgBAMmJUNExM3Lb7e0ZUMGJZkQFJhNcOmhFbYEDH643OlfQ9nI5tKUF3RDkYHEJAVYBD6ILZwFnrOcpFUpoUQFrTmdlkzFrrKuztlYmqVU2DR0t56YKLvEEYEET8sWbQpqvqL8UYChSQkvjfwc/Bdm9g6IKbNSJgkx+KhIzVs/i8hNHs5F9B2xg515L9g1Y9fSM1VDgAzIYz7K4qfNPhl5o/4BFQkeNQkm60mLB7vEzAPRonpHPubuvWLRxihqeP05RFVkROqd+frzI8S6Ut54AmWg7magKpMqW37MYiy7/moaqTLIUtGCZGrlejA1EC4ayUX1CycbD8YDi63+zoPOcgNB4L4U4kuhmK5lZQjFAgBkKPZkjlbneVENHdfUiDdANkgD5muTr2PmxYEP2RaxIfAimXyVdgUzCdBy8CPG4gpIOVPPygO4pYJksYuutY8cMPSyS8Z6ePUmN7pJOr3JKse4ZuW+Gjl8EqW7RFsyRnMaLuZHn/XnDBuANnY0ubwG9rijyDkZFcRQIRXPL/9MwCvE1ESgEaqmu79DJZdJIJFSZgB1sBTToocEx5QZKdTV1oqqOT09ZAtpYWdIK6ZQNc49WV1vN6lVWddrpNl5WYf2jkzaZRReds6aWBmtoqZOzYU1Nld4PIFXROqGb6UwCPwd8hiLgD+YhmswNjWii1Tc4ZCm0r4UZGx/33FA2S59yTur36xvqNHWErkRXWOHfExMCjdCQo46Hx1ZVYnIzbhPjE1ZTU6tNH7aIutFTUyoOoTzzMzI/MY5oa5uj7x0/elRTTjQzPBe0WaKyeG1+Tr4dOXO4286bP19rFfoiji+ZeExvyNaDcosxxMIFC+3A4UOikULV5XnY0HlN1oEaKL/qaLskAsMMNdJSaauprdFEeGhwSHTg1jmt1j53rnX39cr8CKOmBfPmKQ+P6AMAHNcwxwVwzXW1cP58Gd4RVfP0nj2Wy03agvnzbcmSBdbS3Gh19bWK/aIA47W6TnTayNCwCnycv/v6B60MGi8MikylpsvoXaH0ct821WP+VGmFfE6ZqBNjo6IwNtZX2eKFC6TbypSnrQLNLq7oeYrJ2NAu5evqbi/S1/mHr/GSCURt6dSU4h/27N0j7S7nOTr/UuRhCiVgAgyRrj+n5qeco2kWEvVDw66M+AYTbZQotMNHj6mxQGMDja2ADaZL7fNs2fLTRbt76IEHtB6dc/YGGyJb9sRxOZMjOVm+dLEtmO/a4AvOXvWsIJUmFCAVT4IEcpoGjJNanh2kau34/wNIjUBULdzfDEiVuV30EIhVj7uae/4xeyVmcNDIkd7U2//+4n/bk1v3WmfHsI0MQ/WtstExaItZK6/st1e/5gJ7xzuuDuwKmsQ5XZPe5HUdm66bnwKpJ9OXn3WSOrswO2UzJXfSYvom8UIRpPJkkezL92lOlduTW4/b5/+fb9uLXvgmK0s3GwM22Ba7n37KunuftsJMh73vva+xCy9YbjU1vl/QxIkTJN/D3HzFWWNxWhy5OL9ZkDrb3bcIUicnlJOKcVIEqUnyUBU15nTMmHvtzVoYY3lJiwCQznLzoUF1TaVNqfEAeM3IWElNrETShoZGxByiMYuxp+uYYcfgHZDVoQBwsa9zv9OorYINRBMNQ0Q06bmcVUnq5mwR1pqGunqBMNZ9z7jOWVkFbsxTRVmbAy/Pc2WfwWCQ9wcFmP+XXj4AOs5RZPewR/I7UbvK4zl/NbX1Ymfgi8DxUN2WSKpJW1tdZ9W1VdrjYPLQMK6uqrXRiTGbCQ3fCGzRZje1t1kyn7VCbqrY6C9Pl9vg8LBHciWQ84xr8oxzP++PfYo9KZoWVlZW2/DwoBp/ilEDLHPt5YhXqxYoBW9Qa0YJCPU2n13MqIpK7VEeA+ZNAoCpD45SNjo2ogl0TCTQA4r3WGj0z2oSlSapAcTFSWqo9U4GqSdf+3F4UayVYzBicXIbuG8MZGrrrOb0M34ZSPYL/U4EqZGZGxv+pScJjnzsRF5oeSPkFwWpPDHGSb8TkNo3aI8+trVYjANSWZCbGxtsblurVVUQp0Gx651sTY6BcxLc44jnN6iHyM9aGEKXw23dvcsp7ZAoe5Ny6oW6R02KodHUdFaFNWN8QLBeJxTSgFJAKosH1CsZJ0Flw/SNyW/IHZyexiwGE468DUPrA4SG+Vik4DYTmYAbME7GUzjpMgF0dz+Kev7tU9IwzQnFPZ9TLoF0q3BVBbyE7rBT+aYtDb0Zh8kEAGJKgfbVyYSh5rOuHoXu5o92WGN+xtJQxKA1Mz3GgTQ4TAqy6XnDJsXNg1ESTQFNk6Dv+hBQ0lSZwxQEJuSQHLLHFJDDdBo3vOC0K7MeHwSGpoKD1FK3KeR1YtySTFklur0wzdJiFw2JgoOujG6YbqphM6OYGH1PLtDBbIjXzuPGmbdUyDz1PncAoMEIyTn1GCJ5l9en29SdaEeFNOUDxPSBzYHYmaJeSB/KCwmB5STUXzdQ8sklQJQC1EFqyJ4puhh6pFGcnkbChINU79rFuJeS8SHfI9dRHUYBzjD1D8UTHVp9hjAl9W6Wg3JNeXRO/Hh7A0GC7eDmS5wMWhs3Rwn+xsp/83sB8OTaCHdkTkub4/Rdj59xLavft3xf5l+ecxG0525VzuMmJ3PaCIguoTivqa+z0ZFxGSJ4ti5U7Gljg6qvbdD7Hp4as0QmZWVoQlIJG4dmz+svXWw1a9ZYvqbB+ieg3bM+ZK2huc6q6yvEzECvrr5fIZhLqePJ1Nw3DpE4Y1yO1lVv0HDtj45NWP/gkI2TI1pICpyy4XKvo5FHK0/+IfcrjA6ANdNUaP4NjXR5y0SnJQKLWBoKCjZJxbdMudyATi8TSQA79C1+fyrvU0ppiDA9Cs0ANq5xoq2M34PQ711uQGtdfb025uGhYTlDsinXNzRIosA0j+drbWnW+cENkgktIIf3TDGEjhLtL8+hsHLcScWWQFvquiD0qKyT6KAo1Mj7wxyEifHxo8eturbaFi1YICCLoQc036qKCpvb3ia3X4oXmgYwFnBTPHbsiNY3XBhrq6usp7tLTI9FixbYwoXzrbmlUaB2bJTCjilo3qakH5rRlJf3NDI2bll5F1BEoV1yOrSm5bggp1I6ptD484DX8VErSxds8aI2W3nacmtsqFPniGJT7txiJblhmjcxQlc8GIX43uLXD2tG1Dlz3DjuO3fuUBQMX4BjzoMYQRS75eX6f5mqaeAlQb0zS8Ikyd1zy62yimKIifuUdXf3WueJbuvt7dO5wBgM13jcN6trawUQtm5+XBq1szds0OdBB5ydmhAAam+fa82NjZran3vWCr8fYhRmiFhjr8zh0s7eNNs4KUTQwLzQ+h1zUoMcR2rdaJKnQxVBxy+ak7rtGTmp/zxLk+p0PMkB4pRQzWyiXmgf+MpEbNqvfZJaBKmzqGo6gL5OO0iVa4FAXGG6yj776a/ayHDKGuoWWkWmySYmCvbQw4/Y0PBRS5d12qtedZ790VuvVIML53GfnLqMR0WCL1jPKCBn037D2hqTAH5WqfkLgFSfojpLDCMkHUcxbnwa5BPWChsdSdmTW0/YN79xj61d/WKrqVogEI5ZzfZdm+3pA5tsZGSv/cM/XGWXXrLaQSoyDzHGYGe5HSEaO3ZyZ0/RaOfK45oJTdtize6P8yaRN6pnNEH386E7VcZN1FXo9dP20EPkpO61a9757pCTyqRKAd9O19c+GczzQl2Bu2/P0SPKSqd2mGEKgfQCLTymlCFaTD4aAM90So1FaoQYDah7IZXU/SmnU4wkYUoFOQ3rfS6H2RLZ1ngOTKkJDBhkX9QhDvFE0cHfJUReW3EPIGXIVJTZ0MCgHi+pSYgvFKMOHxOtLQXJArhMWavxSmBdApCtWrVKzcunn37a5rW329y2uQJp1E4wm6DUsl9PTUzoM/JeaHyzjkWTUY8mc/qqO9C7O71LGcoFIHlvTo/1NZS9BLd18WbjMWHwUFGhyTPa1nJkF0x7hwa0N53o7LIa2Cd4KpCrnvRccNzPAcB88Xjch2EgVlUx6XQw7gMdN3SCkRgzwDkvsHZ0LMvL1TRVUxM2ExTqiXGdY2dWul6cPR0ZD8DXG4rx/gyxetFdZtZtWgKYJZCqFTLUZbFmivRpv439wo+/Gxl5aoeKNViSBcbj/9sCqWhSwRUlicFst96wCPntWkyNEIP5VEFqLGD5W5rUT3z6Zy1tv7Hv9/cP2mOPbQ0ABICGeUrC5s5psfa2OepoexfbnVGjvtTtl52Ky0wzhmRzQgGODgpKVFNoX9j30+EcwXm3q1t/M/kj2wp9ZVmmTIWdLkYBWwdR/K7caHktFQ9JdbvRpGGvLI0qwLKQ0iQV2gJ/oDCwkMYJGtO11uZma2ls8DxOCm+BiZS0nFz43PTScQZ3PzpVgAfnxLt1tWJO5DLpwAoKBSCUfwcYAAAgAElEQVQHnZ72RdFRc5bO56zGZqwck6jde210zz6rn8xac7LMyt2hyaaY8LnvtU1n3RUq2mBrIdHEEIBBkW4O1jW19ngRvni/mq5JOhMWH00F/D27PjFSf4MqM1ABJP4OwCBOvmWGlUhYVXm5upZRX63CXG6/Pv2MlF7PQDVLazHwaSn0aU3CuQ7o2BbQ3Xp8t/rc6ti6UZcow6Ia8TOnrbm8yk2YFBMQ8quYjmqTCiBVeawhl1bPAcU6vE93ihXyKU5H4yIis6agZdQxDFqFGPUinUI0/IquvQBDub26AyhgALpv3Pz8WnBGgBwkA0gVbTwU2KJSKSx+VhGsKU6gRRK1Iqq8u2Bzf3HOZf4FQAnh1Gxget4wceXfuBIWjZXCZ+f/6TjqmhVlOzaayGf1PNDhkVFRQbmJoZYCjKBtYsSD5kRaDTEMClZfXa/IjcHxYdVNuPRy8kmSHIJ+39pi1WvWWKptno0WUjauezdv9Y01lqlMW2NTnTv70gwr0PHWGXdgEcyldI7CpuD0ZDeRkVQAx0P0SNLtsg64MfBUDnfiKbnjQi9C94gBBps1haebRNRpfYHyCkNBsoOBQcW3cI2nkkRwyY4nbOB5OY3zp6v7hMAn/2YKyabKtJJjQ8ec897fN6hzQn6vTMViDqr2h2CKFLKFeZ5sMLeQZreiyqf0yaQAKgAPAMo1hlYUSjbAsrKyRtmc3T09MjfD6AIdFm6NRAbxvHPnzpHOFjovGz2UVDSWaFwloWAaUVFmR48ctb6eXmtvn2OLFy1UNt6TT2xVMdM+r11TzaamBtF7aR5iGsINScd7aGhAxxVtFaCXijmbpXFYEFijAw5LZ2zMi5Y4AYBGPT48rHtd1DiiJRIzNq+t0U5bsdDmtjarCYUvEGsM1wknh3XZ7+NgEBGuB6dZeWNJOcvR5TCwFTo6jitOx+lxNEDTKtQAq5qAzngkDjID1lNYFxTwKkS0LNMYyskIBMCNuQrXLY0OzhHTe6cK0hBiclyhPLrR0RHr7u4SGCfA3jPE3V2SKQWulLEhet45y7y4hFkQYmhkPkJDFiDPwoImtaHRGtrarKDwZ89JDfKqkDnMe3fJDms/17iaqZgDKoaLNXbaOjuP2Ne++mV72csutzvvvsfq6+dbVcUK2/hgp61de6lZKiO99YH9T9nO7Q/a0NA+S6R67DOfvd5WrZxjyRT79pSwGw65CWLRtFE5WOGPSyd8qqG9oDiBfObk8ZcobbS1xOcpVmAB9ESTEA4ke3uVzRTq7TOf/JZNTTRYU8NyKy9rUrPv/ofusN6+PTYzc8yueOX59md/9gbVONnsiGUyNOK5PPxY+pQxkupiLMysaWMwzlODLawfz/rJftZg8lke7E0TXzsE9mc41ny5vlHSoplyGx+DWt5j//GVH9s5G66wygz08grr6uqwbdsftoOHNlky1WV//u4r7NJLz7D6Ri/2MZ5Lp6rFQOvpHbbR0awc02ny1dZC5Ry1ZGLK6moyGlpM5923AFYBAEVNVu0nNCaQKsUP5w0CvyMrLJ9L2kMPPWY7d+yxd77jXZZMlgOFVQ1IBqYGrUs7YlOKXNQ8Lti9fTY9OW4p+Pbhj+5xscCohfy8AGZkTMfahl9CnAyHOBHkZG5w6Hutooiisc84+wX7EZIpZ6cACvEvANxB6YV5QzQV75EmZYxJY93AEAggxRoDcGVNBDixR7jvgd9/YivSOHcErbXg3nvutYcfftja2ttlMMTaRGzNihXLnY6cSFqGiePYmK9xrIOwhyYmxGgZGujXesnn9yaq+yuwP3g0IFPZrPYPpsF8T34KBsir1cSWPdFlXE4PVd2iaeeUPo+yc9n/pX+dEZCPTVN3rXfqLTWJau2wbmpoEnPgg4Gj11/OauI+icZPFPrs2Z7K4GxGj3JzuZUGR1EqJe8PlxTSIPQ6Obx/YbRZ/w4O/dGtP8owVevOEq3GWjEOJfBPmA1OXZMawaq3L1194uuP3me8h5F51dRZ9W+B7rv5Ax+xwe17IqtXu6LmMLPXk2io5B/ShyECqUUE7g8/6ZeKH0YfT//3u6L7QkvCkp9iJt7gnlXaaI31tboQ5JAagISmKiGqwQ1LHPREXZ0X6YGKqsmnd77ZzOlGs30Nj4xbd0+fpiIU32jFuNir66qtsbFJBhaaXIZsSRYiTRBV2Ev1Gsx+HLRGXR/vH9vw7p5+6+ntVwEbA8+5KYjDaWlusuqKSlFrebIMtC5uspz3mwGy0S0Y4CzXVNlRlxx+9W/6hSnXWGmCx0SxLGkJrMlwjs3nrHqmYDXQBTs67cRT223qyDFrRBebLrMKPW/aJnNZFd5JZc46CFR3XIO12a6gTK19AWXqJvsgVz7rHPh01fWVmqxqoodTMxNoJkSuJY0Ov3FBchmxC1TVKZJelO3F3OwoZk3K+EdjCp8ma5KU0ASG7Yg3AUhV8TmrWFQkCDoQJs0yPmB7Cr3uOI0uAlVou+6xq+6sNiCfbgNKI0hmjS/m8rJRQ3kt6lV9AXONlhevooZpiur24pqUAJ5jdmmg3MQpo4BeqH10d4ZFkutR7RreU1lK1vBMQtQEkP24dwop1CkMZYoQp4JMPaAu+irt/XnFF/kEVfo6RSDR1eZco1UGmNKc8SgVb7qACV174g6NMdoJJ2UaSr7wl0KdQ7QPBlP6mf8/GyfHmaks2hiaHABu3Pi45plKnujstJGRcV+Ak0lRnzBkSNIlnRjTLa8NMo052YwNABTr66xq1UrLLFpiI2UZG2GjKktbQ1ODVZRjm19r5ZmUNjxNgIL7aqSaFzfL6AQWImDikin9OjED3C/ce7r/wr3B+eRSDLprOtRsyLg7UmjI7KqiQhmd5RVQPJMC50w6+TnmRUM4syYS0nHyXKx/gBk2fTbg+oZGdYYBqFB6mxqbNUHEefHY0WMCZ3TCAQqA/InxMUXk1NfVqtDp7e/TPUX0AYwBOukUN+Q2M4XD+Ijv9fcP2YoVK0QXPnDooF6/dW6b9KqYfEA1nZicsOamFpvT2qrOMw6/fEERZoJHXADvWVPDFJPSLplCsb43NNTZ/n377amnnpT77Lp1a2WSBy2VxzY21rtjcm2NYrvQ/g/TWcdQhvU5n9N1DyijccR/XPuA0soafAzKbGBoUPRfnG8Ba0xoY7gcxkkUXqy5rc0NtmThHGub2yDKHJpimqPQ6jBBiZ9h1rapBbJY7+ucBz1dYAqwMg4NDtrBQwfs+LHjut8xuZJePVPuQLW62tJJgGWV5bIev0XDzNd0n87yGpKhUBghNUhy37nUxemSrk8HoHN/iEGRTFpOBf2Urh0aTtzLMSAe4zHWBp6f4uu56xd6qcO9jLmgomh8jcijh2UxknFSozW2txebmnq/oRkIpY+pdqRpuv+aMyooCqEY+n5SEEj99o3fsMsvv8xu/f73rb5uvtXWrLJHHu62szdcbpaGYpi3A/uesh3bH7DBwadtJnHCPvGJv7LVa9osXUatkNV+lUxQzHmki8o4Tf48Vz2WQDG+y/WqvwBK+7n4NT6Pw0L/o7aGXl/2gDCPpsl1brXPf+Y2m862WUP9aZZONthkbsrufegW6+7ebpbotFe98kJ7+9vfaMnktI2M4opNE88BIU1Q1246e8ytheK0Rhto0QE4+PD/3Hd+Kj90+Bt1bu7sD1AN7TN3+E1A+2VCVmFPbO2yL37x+3b+ua+3WiapyUrrOnHMtj5xn+3b/5CVlffY+//y9XbxJWutps7ZPzNcl/ly27OXxz1thw51yfcjj5N2ktisAWtsTNtZZ660iy88T47s7JkCmTQ+ZMbiE1c/5+GcaOqLuzu1VaXl8wnbCEjdCUi9NoBXB6nOrmPw6tF/kawNvRdd5NjggOXGR2UuCXCllvA1JJhxehdfzRh3XQ91jij7SHIyajI98eSTYtzh7M6UD9PD5tZWMU8w8aTJxz4AKKShxhradaJH6zqNQmQerCfUVsTG0NjkZ7ip8zdvAwM2Xp/1HO0mkSs45Mq5fGREe21FFYyLJrnmd3V32UMPPaQMa/KSe7p7RWV9wQteoMkqzUIkH+vWr1cDsa/Xm5Cs952dx7W3tc+dI3A6PDykPZ33zT6zd+9eNS/xQKDGRy+6fLlnjCJHYeKJcRyeCBNMKWV46XVubK577VRKgYi05Hj9+mQx3OYR8ahJGBgOgc7h0rNgzhUaCqxL7AfSgRYbO2FiH7w1SpNLHzJQ71K/lt6fLyfCmgFkRdwZf1dDhTAsiECy+LNZkkyv/fyze2Ofe93XsNnAtogGw0pQpNnOeg1+J11TbzW/NZC62wdG/mbDGhHeWWTyzQKoWsOKIPVZkWlpiYo/5ul+VyAVTjgXvHeB6CBVqYNP95xiwU+o6+3o/MSuYmmrYZFhouoXEBu6g6cIlrwTSBGgzpnB68egZdiGR8fUEcLsCGBYp44/TpI+uXSTn/A80XxJeZ3+mjIXYpISx4+KY5m2oaFRgdTxCQopLr6UFqVGLPxra7S9wIkH/EBhTJBJhzFkEMMjtmebm4KLr+6VO6pSCFCk6b0BihSBImGkutTQC6WDYDFCIE4R099vwwcP2PDBw5YeGbEa8j3lIgyNNO3TYDnyOlAUtdR3x+IN4xM6wIrrDKKpjmskAzUtAldADZSWMKlFm0BBqSaZhoolmmmxilCRF/0gwkYhap6Ddtw+pWlk8QjZsXLV5WYOE9E0IFX28KFkCXEx2soBvoVpKxfgpBCLuahB4xvOpRx/tUi4MYIcdkMbJ95jTsuOC6mvUMpBBfgG8KpumCaNAaQq5sbpuJG94LQRp3F5UepXtC9kUW9cmtooz5fOM1QZ5Vu6XpWGSnSC0/0RFnXv7qZElnKRf+jEqb7xjVn3iYpJRpwAWo9NmJIWBsMhPlUwSqIgVXHsGhNRzgOlL+rAHXwG0Jr2+KDSVN6n3xwjmgzKx2NSG6jgcJAEbsP0hffb09trQ4Mj6ujqHmaTr/QpJMY7nCsMIESzYiILbb++ziqWLbXUwoU2mMnYUMGstqlRNNfaygqrqqBIoMDHgdHNEErTbj/emmKpceE7j6KeQqdUHVaun+Dq6HmvodAJU1fRmIOZga8j0M29gRA7qGiPOO40fQAwPC9FADRNgBXFDJEjAEIKFN8cce916i0xPVwyBKvX1TXInp/s0uqaWps/f56NT4zZ0aNHdO/NbyeAvdn6+/uUP8sGyAS0uqbK9h88KEoqYHTZsuU2OTahXDkKp9NOO81aW+foPR08fNiqeO4F83XtADh9OlgpejL3NfQx3hSFDBRmrP5riCqorVV3esf27Yaz5Px58231qpX6vJs2PaqIpjPXnSF9bH1djTU2NUgryUQacIxJkIDXdF7FfbhTHKxyTPPT0hQB/GhuQO8WQAhmHir183ndK5WsJUzEoWRj2lRXY4vmt1tLc41lytwYDVANqOWxvG6kiXm2pTt8R5Sqayc0NDzKyO9p3gPH/8DB/ZpMi6qXQROV0TVOscZ5zZQz9S5YbgoARzMs1sBMZRykirKHgzjxFcEXQIwhGddxh2OW4r8HII0gdWYGwxFy/FI2NVVy51TOcHDa5rOtW9Uc1B1hkoqJn4yTZhykUoRXZKyKxjEgVa71FObPBKnO6BHbKdCWIw1PDsSzQOp3bvo/dtlll9iPbr/daqrbrbrqdHt8c7+tW3uppcqZ6uftwIGnbNeOh2xgAJDaaR/7+PtszTNAKmAkncw4UyBQUSNI9NIxSh58ShZBdASwpwLYfuoxJ48JZgFU8Z3NEjmBbBp7+TzSnDn2hc/8yKZz86yxfqWlk/U2kZuwex/8jnX37LBEotNeecWFmqSm02R9j1giSYM6mkD5dF0gNWhD41TV35szrJxm7bT0X/UrQl9nD2AuCEj1OCU+n0YDAaSOjJbb1q1d9uUv/9guPPcNVpFpt3Siwnq6jttT2x6wPfvuM5vpsA9c/0d28SVnWlU1kz25aNiho31262332cMbt9uRo702Op61qkqmgicslR6zxUsa7KWXX2h/+KbXWm1lpZsqwb6Sti1MtAVSAat+vnm/zpnCJb3CpvNJ27jRQeo73n5NFPtIpkIzSFeFruVQFzCdpc4iOmZwwLLjIwKpBr2Wv9V0Dj4aQZOj8xNAqjMMvAFKnXb42FH7+te/bpnKKrFgHOwUbNnS5XbxJRfb9u077Mknn5JEglqHe+aSSy6xkZEx27Ztm4zVzli71u65+2413J5z9tnKlQacrl69xjZtekzg/UWXvUhr++OPb1ET8U1veoOah9uf2iZaKnUlWtj589vsec89Vw3CHTt2qEH5nOecbffcda/Wq/POPdfOWHuGdXZ02n333Wdve9vbZKL31FNP2fx582z9ujPtoYcetKPHjtjrrnyt1vkdO3fqfZ5//vn28MZH9NhFixfZsqXLxLDZvHmLvehFL9Ka9vTTe1UfXXTxxbZk8VIbHR2yatZG9tRAC42Zq6qvtBc7DlBKxqzuYOmfccoY1ubigMCHKQxPfPLuWeFiowWQ6h4CjrDElwrreRGkhprKa1//KsmofO/3bzr7zsuHMMAJYNKbdcG5OnqwzO50yt03Arv4/PGJn0GhDc0YZ5iVcutng+ffJkgd2LbLj10AqHEs6uyWsP4WC+jwU0CqDtiprFThiQGpf/6pz57Kb/xaH0MRNTIyIH0R67tiZNRFCIBGhkM+ZQOg+cmPeYs+3RS+Urynx1/ko4ssjwtFJDS86WnXpDKRwr4aXRgF0AROmnSKq6s1ZdA0KsQ3aAsIgeVcfHFiqAtf33cQK+gmU1noaNM2ODxmY6MTonSwudA1JwdP062gJZDrbJLX82linJ6lMExC8wBlj0UxnGjem14ruA5jrFRe7mYKMlYAALBJ4Y6M2H501Ab37bfhA/stOTxstbjPcV2IPgag8W53MuEuZnKZFcJimhujRgJNTEY5PqXWVDQMQP14ho6XKCSeOVvUUwUnYm2gFDailTq9NdzXfqHGGB51Mz3LFG0pUxKKO6iFKg6DGZKceqGuBOpuBlfdVCpMSl3XoucJikpKGDRmeEslA0h3J0EHsaot2L50X4VFMUw/VXQFcyo+e8yEKkYu6JdDEHlwDHfDo2AtHgBpXPQCmTRc4774Fk164sVcvMuCuZRMCFzID62Wa4MgahoVUAfljB2aF453w2IQ9MtyBQ6Fo6NsnPxwoHYaK9QrojuYyKCVZGrOdcvEUPpvFvZA8dNxjW6ejnkDzdeBacz3k448ONbx/ooRHqIcO42mCExDkTl7UcOoZ6B/SICU4kxu9QGko6vkqwotUNJzjCfQwtTXmrXNtZn2dhuuqraJTMZa58+3qqoaa8DgIMlEyp1YY2MgnIiiOLq4wYTdpxjXpYaON54ASNG1mN8vxe0EN+xZXVKfwPv5UBEfGleaiAXLf9Y4pqnoaDCCIMf50OEjislqbGiy8gq0X75eNTY1i2aEmzCFWnNTq1xjB/oHpX1inWHKSZg5F3Zra4vV1tXY4MCgzIs45k3NzerQd3Z3aSrb3NRk89rn2dTklOJSKICgiTY1tQhkdXadkC6dKaiozcEFEdBM1x56aVVllV6H+5ku/LGjR9TJx3W4tqbGntz6hB3vOGptc+baGWessebGJmljoYASND+XDM4E2toqTWKhsff29cr8Q9NMUVlT0tQyWQ3jeqeE0RSSM7o30mgCwDTgNOBqyXuszLh8ANdOHHubGutt8YIFNqcZrTCHCmfdfDA+K7OqcnL6AKopNUoCGy0QrHy98AZHiKZSc5OGitno6LDt37/Xjh0/omaV57F6nrd0eKm0wu1xz0RjOjXp1Lzaaopq6mFv/nGC+T4UwqI2XcZwng0NSPX3BXvBaXceSeU0NIrSXLYQpqx+v6mU5z2oqE7ayuU1PkWV8RwAlfX3GSC1MmPVzU3/I0hlve0b6FPuIxMWzsWCRWTpVomNApg40XnEvv7f/2EvetHF9ujmzVZZ0Wrl6aW2dcugzZ93llXVNlnBcnZw/zbbs/thGxreb8lUt338E++3NWvmWio9aYX8lLv1F5h617gTtyapsiks6TiLfX0/X7Orotj5j2D25MImTGMC0C3+LLjblqhppV3GJ3OAJeQArC8cjQorzDTZZz9xm+Um26yh7jRLpeqlMX/wkVusf2CPmXXay1/+fPuTt77OKisBWDmbSUyK0uzsF/enEPgStdxTvEvvyRsDPo3xYrFYNZ/0oX7GZ/KV6WS+Xcwz1M8cpLpTMhcbNYkD6IKV2/BouT35RLf999fvt/Of/zor5OpsOpewgb4ue3rfZtt/6CHLZo/Y3/zVm+3iS9ZbTW1G6yUpCPfct8W+9rVbbP/+Hkumai2ZKleyw/GOvVZROWWLF9fb5b93nr3lqivNpnHZLiu63Ut6GqbI3hwSKTpMtMWb0jQ1n0/awxs32c6de+0db79WNOxI95XPhpq1DlKpn3SHUCMBUpEVjEWQivs/IMnZXs4Giw0bmjbQu5NWUVXtvhvT09Y/MGCPPvaoffTjH7OzztpgS5cus+6ebtu9d6/NaW2z66//O7v1ttvsqae2ibkBcNqyZYv90Vv+SI+9+5571PzDZZ1M1Dlz52paeejgQQ09AIVf+tKXtB5e88536th897vfs337D9nXvvoVe+yxR+1b37xBAG3egvli0tDMvvba6+yJJ7bajh07benSJfaCCy+0j3z4I3b40CG78nVX2vr16wWc77rzLvuvr/6nbdy40e655x5be8YZdvFFL7QvffnL8g/4m796vx08sN/uv/8Ba2oiPubV9qlPfUagFaD9e5e9SIZ7//7FL9n5F5wvc7zxsXE9/yuuuEJ62draSqtAElRs8pe6QKVppjd4Y2P/54GQIktPbDj3kBELMgxYYjMhMkuoAyX9CoMN1ZmhDtNranBeajJHgKqGdmx7FVmFJZA66wb15IQiSFUhEFh2s4YT3gHV92N9XLyTZzXGZr9+TH7weqzkQfLbA6kfNoHUOEktEpCDxevPBKmXXhSbzaVS96TRcvi2joc/9PSzNvxOQCoTjfHxoeAMCG0Ox9sY1xF0gSqkcVLzLrVfbA4StZEHvrlcVANoBNwJBgXzIyapLgN0HiVFOA69Er8zqaGQFDh2PrqolYFP7tNUfy118ArEyjBFDZEgUaGCiZC6PmjX4Lg7NZAZKSCLKZjcdMmhQkmjyR8UL9igOOyqUnAnUKJrNLWZdndgNA1pd9GUQ62maLg+slm5qxzgCa1pxXTBqrM5m+rost7du22qs8OqsjmrSTs11oXfZLe6/k026Jo2endcGlVNu5y+ImOe8L71+UJjx0PsZ0XIcEzCJNUbCQnPH0WfFBx6vXPi2gt9uZQo6EtDsRfceOkIAEYrMCpiYqY4GAdF0qAyTcXqnemHAGj4A4E60DjcuRfw6c+lKJrY+w75VFqFAJ8AGHV33JSDI+90DgcWKkCK3I5QEDjyKGkpQiE0W2PAIjibtqKPHWgQTmGZKrrJalEOAD52/WVNhMNneUbXEBRTKOoYDbGoVZMhqigaf5/+en7e0KlpqoGeQs2MEDWjYrZMCzh0bxyvp1Tgh+ucbVzmLoHWypHRxNUjeUqNMZ80Ok2lBFI9kNop2a5TjSA1UqBp6uBgXabPptzHkPMaaYK44JJzyQYsSi2UbXQt5eViQHCs+Owc/wlyVskIxfSnttZyra023dpqqZZma2yfJ4plXTVO4Z4lHDcDP7+BqhKXw1nUodnnKjbKWAdkBBV3NV0CvmGp8RMpLrOoS9GHyWXGQYct6+dgtKO8Xc6hm0kQKUKOqMwfUmVucnG8U3rQxYuXiEZ1/Hinskrb2uZZQ0Oj1iemjQBNTLUAvawbPmHxcxANhJiAypV8Oq/nrqms1u3ok9+CjchBEYDGdefZq2h8aEAx3eRnDU1Nuu7p0kPtRXPEFBc2DO6SO3fs0L0PSOX7vT29MlNpaWrSRHbF0uUqSMdHhqy8zDvbPL6upsaD01nz81mB5OGREb02jRJXUUAh9YaBptEyF2G99b2D+B20Wr5+OUUPDS7FJ2tBTUW5zW+fawva2xRbNT096YW3HHqdrp9JEaFD/jYxED6tirTYyHiIdUVsnrJGQLM90XXcDh7cZ4NDvTI1oZGkBhdAMolxl4NUQCvvl4kHruGYNqmAnoHS7HIJQC2TVG8A+YqGHhfXY2Ux6rzxXXLCuV891okijIYWU1RFA6FV4rgyVZj2dZ8/q0+vfVaQqgioX3CSymtsfPghe+DBB2TEBd34ghdcZOefd661tDQq8ubYsQN2+49us3PPfa7de//9Vlkxx6orT7OdOyftjDUXWxIn40LOnt67VXTf4eEDovv+28fea6vXzLHycgxl2EODrjAfzW8i/ZNzFaQNPwVSfT+OYFV6VRdFPAsV+Nl+Fr4Xmk4+0WTPcLqvwCKTVAE5GsDkMzYXJ6kNtadhcWajk6N27wPfsb7+XVZTM2ZXXHGBvflNV1h5+YxNTg1bIkkOPI04tIywZXDi99dygDUbpLrUwxlVs0Hqz/pMzxxf/OzP6Xugg9SkdKmsb3w+dKnskeU2OJS0TY912Fe/do+94Pw3WqZsrpWnqmxooNt27X7Udj99n2WnDtvf/c1VdtEL10lvm59OWFlFg91771a7576tlkw02rx5p1kimbFsbtzuvPNmGxg8aPUNBXvxZc+zd1/3VkvMcI8i1WBi707aonerMRFMx7Qf+/0TjZMKM2l79NGttnvXAXv723ySSgNBwh9lussQwBMS4A7x/9ShAaRmR0ec6suQZBqNuicI+N4QnPDFAPJmrpIe8p55zZvcvnOH/cV732NnnX2OrVy5ynr7+uzQ4cOagl599dWSSaCzhK7PmnnTTTfZS37vxXb5S19iu3bvsc2bNmt9YJ1AukHOMgyal1x+ua3+if/Cv/zzP0v/f/bZZ2vtIu6K2qmZAFQAACAASURBVPGTn/ykAOqmxx6z01ettDVrz7Bdu3fbnXfeYR/96EcVWcWkluHHkiVL7Fvf+pZe581vfrNt2LDBtmx5wr797Zvthhv+2x577DG7/cc/tlUrV9pLXvwSu/W2W2zv3t32ruuutf3799n999+va5T3cMM3v2X7Dh63K17xB/aG171GDbpbb/2+ffe73xVF+DWverW94Q1vsPkLF9jY8KjW3IqyMECIPh4RosSpY/i7ONx4xh5bAoQO8mIDmn0B3ODSvbg/YzgQGuShqY5sTDWKClLXHEdcUQS4YQLu94DXPL7nhymu6odZk9Qi5qL2cq1rqYH0jIbZLIAaMY5/phL7bjY4LRbPJ9UYUWL226T7lkBqKOdDWR91snGSGt5bOG+Jay69qGh4Vzp5fgBP+oqc7pkZW7nh7N8JSGVDHxnpUzHLRSSHME1xZudDBkAYgVLRpSvwCaNGNXQzmKQyCfWC3Cd98SJ1t9BABw6mRojaRQUIhTKFgetd/QDr+7M0qbH75jpVp6/GWTeukkygMARyWnC0ofZtkcJRIm+0lExScc0kry+bEyhKpoMjqihceZlUkLWKC6+65EwJoP1F3aP2qhm50CYLeU1KKXNm+gZsYO8+G4HmOzxslYVpq9CeFYx1oBTLTIqCjMKFBTrtuV+idnqHWIJ75cI6cI8TUm82heNSpDJSHAFU6SIDusUTDp/XtZDSnIabuTjql0tjCaAG5KuNgBubaarobjIt8mgQJrKAUigi5bjxholqeSph5epaFU9JUWciKh8gVZ85ds98OhtpvDpEsVOqTnGJRgJlOHb2dLVI0+mFq/8dwY4vQE53EGE0dMeigVKJ4kvxS2NG14EyzoJBlujY6FwAqFjTl8shFZAIWEPHCUjlWsIkgYmVqN7st8F1k58BcJh+4/rMOfUpOEdL4T1FgDo+mRPAYsLjIDHqbHz+oFlNMIfQuQrHMBolqYAP3T5+3annTnmOIFUD3Fl1EwV2BKnusugMCY+zMevt6xfl1entpsKcaRqFNywI7kkFkKMFh7KfydhkJmP9ZGc2Nlnl0qVWv2SxleFyC9W3qkKvn2PaJTO2aGpVotros0ZqdBguxM1BjTIaaDj3agoVNysvHr1/4Q21eDA0mwrLlE5OpIlFwBNMoXRNB3qMU+zcBAsAhoMwWag9vX2i4QJuuB72HThoR491WENDky1avFhg5nhHh6awbfPaJDEYGxuV8y7rIZNRQD3HimtndGxcelaAP9pLKGKARPSq8TSd6DihSALMjzDBADDu2btXNNIFixZqogzwpOBhst8m3eo8rUf79+3T/Q6VuB3TJVFPCzanpVUOpk0NzVaJK2Vvj03L6TMhcN3S3KzCCYooz0kDggJOcT8TkzY+NSUjJq4J6NBqVBIxVoAqmVWh5U6YblRUWVmuxtQoYDhlNrelSdPThtoaZaFCN2ZilZKe3/OYFTk1Y+7OXEH8izdI1YwJ22jMTY0maxHBDgz02L79u6zzxBHL5SfEdoG+zL6Qy1IfVcowpr6uUc/HsYBNlEhOKx6Gezad4vHobP1+BjT77eG0Vqf2u9s7XwBRHkthzPWmazzBBJYGgzceuMa4bvLZgjSqPn1N2ZpVDQ5SQ8YmwC2FO+ovCVJ37d4pvRtNroMHD8pt+eKLL7JFCxdYpjxp/f1dmqRedtmldtc9d1tj4yKrzCy3Bx/osAsveKX1D49LcXLk0E7bvWujjY0ftmSqx/71395jK1c2WyqNm3PWZqbZT1KWydS4Q2xRo8g6XXJ79TvdCYSliWFc1Xz1LrFb4sjif/hesdrk8TGihXMBOHYQ5xYKsJ8a7fOf/oHTfetOt0SizsazY/bQI7fa8Mg+m5o6Yv/rDy6wa955lZWVUbvAwBrRMZBUEo8JuSh5E921r7NHK9EiP+jxTpqkzp6QnsrnPPnxauhxZQS6r+8E/vm4aACpU9lqe+qpPvvUJ2+055z9KmuoXWJVFXXW19NpW7beY7ufvtdSyR7727++yi6+9CzLEIMyZZapaLbv3Xy/bdt+zDLlc62hYZFNZVn78nb3PTdbYabHGhqn7YLzVttb33qlZSeHrLqyWrTVqP092fHYBxD+8YPzBGaWuYQ9tHGzbd++1/70T99pMzO472LigytrME9ySpUhG9IdNp216fERp/uODgukAlzJkmffB6jqSBUnqSWQCuuFddsbaVnbvHWrXfeuv7B169fZ6aefLnbI4cNHbO3adfZnb3+b/fsX/12sGYz1uMmZYP7+y15mr3nNa/W4G2/6tj38yCOK5eLmRmZx6aWX2pVXXqmG4Ac+8PfKTl25cqX2bnSkgNTrr7/ebr35FnviiSfEplm77gw1ubdu3Wrvfe97bfPmzZqQDg4OSHpwzjln23997Zv28pe9xC684DzbvXuP3Xbr9+0//+sr9sD9D9qtt91qy5cts5e8+HK7487bbfeuHfbX73+/7T9wwG6//XYZtXGdrl233h544EHbsOEse8UrXiHd7b6n99s//uM/2fj4mF191VX26le/2vW5yTKrzMAoxDOEhlxJ4hTBptfiTFLj0Gq2bjXur6UpYmz0K/xHINXrf6/VfQ0V0y0YkLqHiO/ngFWxEQJAdJ+PWZF9Ya1w6QetshIgjoZJPnUt6WXjvqG9pXjflt63u5UG2FkcaMSIK3+cP0cJsHq9EdhyQccap6k8No1x0mm/+ZzUzR8ApO48ibaruzBQl+NxEkMuSC88guaUJ6nOm+ZJTz/rbPvz30FOKt3gwcETQW/qTmlkZLpOL7jahulC7JR7MRg7WSUanZvylPSTAlEKxvZiT0AzcNOlt9GEEJe6yDh13ro/zqkC8ULwDSdMSiPdVa8VL36sxp1yTHGAno9OuAww2MTCxUexpbgYRcmEOBmKilzO8jN5S+Bcm0Q3CgBUPo0ly9NGE1V0L/Rq3FCaPgYnM65KaNH5nNXh7pnP2/CBw9a3e69Zb79VTmWt0qDOuglHsHVQt4/CtrIcExfAmwMUQlfcENHdJpnOyZBqlluyg7WSPbovDE6NkFGSFI4BBMhUxMteir+TOi7BKU9D5AAQXEPq3SwoaOpREx0hTRmaQjZNzJVw3eR6YZqK3hRA69NUB71ef2jqCpUk6Fz5OYWfmxdHLn2YAurdBSt6MLauM6eaCH6oHgida/2P35BuMuEA3BmAgTKiY+DXaFHbFrpwTiUJOatBl6qJDYuMDFaYIPu0Qxb5ATxO5bI2MjaqaSLXCNcFejx0dCy2FPuxyVJG4DWul0xSOQhGc4IJFY7UZJFOK0uU65VNlQLAdZahWV90jXSQ6oDTf+za0jBRDIu6fk0GSSE2KtCe9XuA7qJO1TuZbrLEew4xO8pR9SIMh2xy0HTccPWbnNTGxntET84ZAURwDOheY1s/kUxZF86JTU3WvGaNNa1Ybnny4zDgIa6HOSrTMpowvJkAGmNntLTBxbGqv2ddBYHuq4aOjJ9mb5bxqg4GYGHSEgGNmzmUGoVqFRSD60vfn308NTMJzoZQgHkTxNLgCIwrem//gPX09Mn1FY0p8Te79+4RqF24aJEibzBBOnrsqNYzHoPxESAVQMp0ctHipTZv3nwb6B9QFx8QSlGxaOFCvd8nnnhSLsULFyxQxiqd8O07tut3+f85c1ttcMhpxCwI+AnQ5cckjoIEO3+cKqF70oiheJrb0hrchwtWXVVuqTC58DWloHMKuFLTplDQuaaJR8QAU3+mydwPrMlMd0VbTSU1WaWJQDNDBQdRENDvKtKaoFZkUtbSWG/trU3WWFcl4Mp0hPubvF1fo00+AWKxTGWL7spxAi3qdtFNMaxlERQwqc5N2uHD++3p/RzLAUukpi2dJl+QKB9yXJlKVVlFpsEqK2rViKyprbTBkR65uqbLMEUrs/JypCcZq8hUamrNtQawhBZMczFmgau0BpxPAY6SmlxyrTGBZj322ASHaTxvprzSclOwfIKTuyVt9arGAFKT7u77TJDKvYvR0yloUrmm+wf6JM2hMfLAAw/Y8c4T9pKXXG5LlywyzIu6uo7ad276pj3/+c+xRzdtssrKOZZJL7UdOyakSc1j0JOatgP7t0mTOjKy3/KFDvuXD15ny1c0WDqNHp188YyMk6BGa6+OIFVA0RuIXt3MBqm+ds3eg0rfOdV/lSYn/vwuKvGYFhZSdNN5Z50kq80SLfbvX7jd0rbEmpvWWMJqbGRixO5/6Ls2NLzvJ3kM3XbZizbY6698uWUyM1aGFxTPwTQ4xNA4uwagGl7rJOVp1K5G5/Rf5hPOBqfxALF5cpO4u+/PmqQOj6TtySd67Vvf2miXXvwWSydarJBPSpO6c+dG2394o01PH7d3X/sau+jidVZRWWYTE+RWNtuNN95tvX1IFk6zxobFhvcWzKJbbvuG5aY7rb4+a+c+f4W95S2vtHx2SMypfO7/I+5L4OUuy3Of2bczc7ac7AtkI2EJO7ImAWRREAUBlyrUthZQW7Vq762iV7tYW7W9t9eqra3YYlVAAogoq2xJSEJCAkkI2ffl7Ouc2WfufZ73+2YmEYTrVTn9pZiTc2bmv33f+7zvs9DxnRNm24gaR20NHH9xmcJAKRN1y8+vfQnbtu7Dbbd+wmlSSc01B3wZQYqK3gRSywSpIwKpBTdJ9ZrUAPd/OS67BrT02Ub3JdMj4BrOrAO5Tj7/wjp87ev/gMVLFmPRqafJLG/lc6uwbcde/PVffgFf//rXZXp05plnyjzp+9//Aa5625W49trrsHbdWq3BnEYywotMCDEkQmH9/Nlnn41v/8u3Jdm45pprtG6RlktKMV/3gfsfwIrly3HqokVYsnQJBoYGBWKvuurteOqpp/D444+jf2AAc+fMxYf/6MP4yt99Fee85WwsOuUUbN68CY888ij+8X/+I9auWYflK5fjxIULsWTxUtx/373YtnULvvy3f43du3bjhz+8G7t27cUpJy/A9TfcgH/9l3+RxwEpvVyD7/je9+RgzPeirpX6VAJtzc2ULVtB2LlyNzOR6kOBpomq36v9f4+lupqfBF1RrF5TTKWAaoOibcwvi8szHxJjz3B44QGq9wbxrDQzYLKr/ssg1f2W09Ca/0SdqFpnV3mQ2nwMvtFSb4Y75+ijV6PGEMDf4PbzjkbcRPfVAIEgde5vPyd17ef/xui+jSev4eNS3yedgZ5vwvMM3nbJRfVn9bWWXT9V9dMe0X2//r/e6Cr9G/u5QmEcvb00+DB6Drv1ynWS+YRloHpKlweEdlO6EMm6q7HRBUlfZOFCOq/lXxmYMmowhdfOvIRFb7FoFGKXZdkQRnPTs0mhpqiaDhqlzKpsV9C46ArTwlo+mxSXdBMW7ZXbJB8EFlymBVKmK4GJgr9N62h0SfoB1Ayksjjl5+RjRq2hBxjEKaTAakO0abCcwPj9chWhUhFKShwcQt8r25DffwjJXAHxYgkxai1CQJFh8WQZuhgSi+EwLYS0UqT70sjJKmonWreHUyBVsTL2uQ2k2nn1tGvmkxrF0Lo+us+cS64TDuvfPHFJj7ayTo1qK/DNcyKAalMtb/lu+tSIpiwCnjKJqEmLGqM+V4sMp6UEAHaO+KVwbS4+MkZg/ExjMdJj7vUIfruz0YiL4Taka3Q+gmd+JGcOQi2pm5SZttB0n/647Rnz3V1/nhyQ1eSMr2VTDt924UJJIMbikg6+Mm5x7sliBVRr0uQRpPrCme8nU5gE3X5pImLdZF5PGqnwWpfZrCHDoMwYIf6X97RzZHYB9L4r7D6yInB0X7oJBM8bv2HaabeoN4FUrz/15kne4VeFfZM+lS9j4NQ2CKPFOdDoXBLZ8aGhD80j2I0WlZXmN8w3CwAj2az0iQTndu/VEIrF5eZ7OJdHbeJETDvjTHTMm4tiIooINXF0AVbkEqnGjiXh7s961Vr3KHC6ZLf4GtOC9EtGqNTEgmiaZRw12RAocDRMw6bNRljWHNE5lC7F6Xv9BL9583SrrCbLLi6Ht9jgwIC0qgRvQ0MjiMeSSLakMDAwKIMjrpsTJ0+WWdLefXuxe88eHQUpwZ2dE6Q73rt3jwDdtOkz5epLyhm1qIwEYKTLCQsWyPxo88ub5cTY2dmJGbNmai/at3+ftFY0ROqa2KX7lOeGdF9+sYjqaG/Ts8v7m9M7fhbq4JmN2tHWrs9DSnGCbrp8mJ0um2wAOjx78MV7khNfTlPZrCFTQ9m0RebU1kyXy2ZVJIxcgU7QNr1XOH0pr+uUyaSQjIYxZdIETGhLIx5hY4v1fwW1ctFYGvG48pwF7KJxua+TNk0zEFLs+Kxxj7L11nWw3RrnzdX4oXv7aSLyErq79yEaqyEa5yUugf4BiUQa4WALatUkEtFOTXgIqNs70iiWR9A/eBC1UElTYgJavq6Pq+EzXS7VMJ4tKubIt97rMgzFXdM5uUXHn8uPYjxLY6u41neuA7xP4rEWlEpck31MQgAnzp9gUItuuWoKclrME+TdfYNiKbwRkMq1mk0grpGHDh3CXffcIx39FVdcjtnHz0IoVMPBg3vwX3d+F1OnTsaatc+jVmtBa8tC5HNTsHDhEqTbJqBYymHnThonLcehQxvQ3bsRH//4+zChi1TRQcWORMOcSDNixJrJXpNqbq9OTqI70hgmTQRZe7KOjUp4o1WNoldcseokQfYebJsSWBpIpTQGtRjSmeNx390bMGXS2Zg7+3xpcMfyo3jymXsxMLQNhfxenLhwMs4792SUy+NoSUdlnFQokilDN2vnGqvsHz4rx9B9BYydJtVpi9/oobxmfSh9L7NQSfc1kGp/uCew1vF03why+ST276tg7boevO/GPweqbchny+jvPYQdO1/A9l2MEXoFb79yEU46aao8AXJ5shSm4plntiCRmImZM85AZ8fxqFbN1fTe++7A6Nhu1NCNWbNSuOKKs1HI94lJZSawJTV4/GTZKgoPWqUXsgFFhRr3duzd042RkRI+99m/UgNI1pFiublGtKP7sg4xTWoR5SwnqQMouElqgC/mjJPUNHBGPNIFOpCqxoQo93atCFJf3LQR3/nOd9DBHOMpU3XvUKZBbexnPvMpfO2rXxVLhlTajrY2LF++EslYHGeefZYAJff1U087TYCSMTSzZ7Ohs1nPNnWfpOlyvfvwhz+svf/BBx+Uu+5f/dVf4fDhw3jk5w/Ltb1zQqdquDlzZuPCCy+U3vWxRx/VXn711VfjrLPO1vT13HPPxWmnnSad7N1334Wr3nE1jhzqxo5du9TAnD9nDja8uF4smM985tM4dPAgfnzPMuw/eAjvf88NOPX00/Dtb30L06fPxNlnn4MD+/fjrrvuwoc+9IfW5KQZVGsr3vOe98ipmE77kQCZcayFj4YuvwqkepDpAWej0cx13EkDFZtHPGBSNGNrNfSbHuB6xpd6FX4e30TXNRNVww6659xrqC7Qa9ou4I0rVRM3+R35PcJH0TRAqnu5pmLCKMN+kuqfUDdxcX+V7E/TX1sb/HHUjyeVQWLOwv/fZeB1f3/t5/+6CaQ2pr6OF2aA3kkiDP6b6dkbBqnNHGeC1I9/7Xefk5rPZ3H48C6jRzgjFd0kpG8xo5Eh7AIGToPqgZOj9vJGYGGjPE2aj7j8KYJU8wFqdEx4YUkHk0OuMj9LpmFqAqlc6AjYzCXRMjppfiQ6rjMWkkCei5rTa6rrXiujXMmLlquFjx1PR63ka/L1WFTrVlNHht3sojL/CEw4NbO4GYtJqOXZLTRwkS+LIyYwE2ZMjKezEtCwwGK0RS2AJLVy2TEM7tqFoR17EM/mkGa+Xj6PoKautKOooMSpIg2qIjEzn+Di62AjqX/sTtvk2NyKzZCnAbKsS+TaRPWpsxXcPHhS0Xzzw7eTCLy14JBGVweprtTS5JQA0k9A6bBmDruapnqox7xCnit1EgOaoLKzqqgaBWzzj+wrNHm1xYYTP3P15XvQkKk5x9SmWX6KaqBM5qwuRkf5fvZsOdddNjDYSXVdNS0WjSmp3bvuWP2Cpg3LFp76uXM/ZwDGhqR0jPXh0t7xVzRDNjhYpFaoVypqgmoTeQcfpVHmPRTVtEmmPjI8YsPBNmHOi0iTzOdJC3SdQHZ+uVnTNVJg0XIN/RTC92MM7JsxlD8+/1zx2WteR+z7zkiprkv1C6l7m7qG1XUyfRfQd6Sl9QgKpNoUraj7lKAqGo8JNI/mcqKc8pxZLAHz30IYyhfQnSsgMnUaZp93Htrmz0GpJYEqC4eQ6VpJ7yfQle3WMR3a5uvnr5UVv1bR8llgIybESsvfl036GP/7v2p1V6FXn9Y36ND1mYCjypjroJ1fuwQ2DWPUB0H+wUOHMTwyKt0xATwnqeN5TmBq0osSWI5Ky3pAa6lN2ULS+PZ092h9a29vlxaWEQgDyryLybiIETE0T6LZEt+TX/FkwnKcHXtE2XEA2js75IxOJ++x7KiefU5TebsMDg6IfjxjxnTEo1EVTZanF2+ce5qUODCbbkkL0PI9CY55D3ByqjlSKCJTLzpP8wzyeBjZw/WU5htkcJgEo6xYg3xuXDE2NEeaPmUi2jIpRBnbRX0/O2BVGsgVNbVlLBCd2nmfKT7K6Dqa6jJKQSwe5ga6NUYnpCmiis8Np5c7d23HC+ufRz4/gq5JGcQTbDI5g7M4tbYZhNCqGJKR4bym2u3K8C1jKNsNhEtIpMzwiXuOmCIxM0QiNa5UrCE3XrRameYz2kNK0rkm4inEYgk1Cahr7Ovdr2c5Eo4hmUwjmeT70iGVTUka0NgE/5T50+qaVBN5EKza/uY1qYhFkehoe13jJH5wMiZIJ6fD53/94Ae49LLLceaZpysGKZsdxvZtm3Hvj3+ImTOnY/2LGxCNdKKj/RQU8lNx2qmXIZbKSI+5Z9cmbHl5JQ4eWo8j3S/iYx+7Ee2dNCYcUARNJETmCKfMvD+bImhk6tNc5NkO4lkN9Wfz1wWprn1pr9M02dQ54/sWpEllA5yT89a2OXhw2SZMn3ouTph3EVLJiRjLjeDJ5cswOLQdoyM7seCELpx/3iKUy1l3zxRQKI7pOLgnKO6LqKtOLW6G3KZH1frxGwKp2q8CVZRr1GCyefwa7r6BKErlVhw5HMSqVQfw3hv+HOHQBFQKAfT3Hca27c/L3Xdo6BVcftlCzJ8/UVKQUpnRWpOwZjXN1Y7DlCmnoK31OASDce2zBKnZ3C6B1ClTwrjwooVAdVh08XiMdVnJcjNVZzFuxoC7WY5wfbfmFZkXLakOHDzQj+w48IXbv4xoNG2aVCfl0vouKYzF1KlFz0nq2CiygwMoZEfEUuO6YcYmtv9b49rRTL27r/MK8b4KBGUHDh7Ezx5+GCOcyDr2EBtxJ5+yCOedfwEeeeQRvLBuvRrT82bP1pq6Y9sOdDAPu1KRlGP+CfM1ISVIZDzMtq1bRfudN3++jJa4H1xy8cWSOfC523/ggDSrNMhbv+4F5U+TZsz1fvHixXJuJ9DduGmT1jeCXb7vXXfdjYULFyp+jI6+Tz75lO25impkrWrxXDRmY9Pp4qVL5Cy//oX1mhC//W1vU93x7DPPoK29Q3KSfXv3an+59l3XaRK8bu06meGddeZZMofiXhgOUAJHuu/RO+drgdRmUNYMVlWLOEYOD8gSOJpAqtu1+Tv1WsZNUZUh62RaDUskm5Yb6PTDiwZItXugaRjh62TV+E5g4GNrnKRCNZKPjHE+HnbUDYBuRmjNEs3GsMSfoYb5nfcEsXpKk9RUGvHZvyOQumnLUQ37BnfFKiSrDxvf1TPzRiapjQO1F1EEzZsGUvfUjSnUGS67qA1qMQkOWT2INmhaORZHdDclIOVNyHMg+3/pT40CRrfSesGoqYVNuAhS88WCE1E7d15nfGTmGKTYkWbJjYFGJq4QKJhmz+RPdGe0G4I3LhciZs+xg2sOxGZOwwWU3X5+RmofOAUiCDXaYFnZcSx8CLSkJaKREsE2NaC5vEWHhAIydiLFUbqisruRxam37Ml4KIy2UATtwTCKR7pxiFEPhw4jUwVS1J2SFiojKWZGhshn09RAhQ8DxzURNg1cSJomcxz2XXoPruzhd85jzqZb4FWTVfe5nFupnx5ZQW4UMmk5nClQSA0ENy01+zSL4PG3szvZ/H1Fm4jdbFEynKjqnAUDmsRQlxpzUznKyvhvMj9wTr3sJ8i1109SKZp3GkAPSm046HJSlX1KKjjPGUOi7Vzz/tFiJZ0tNyo3XXVgh//mwVt98fIgQ/oI+z0/+bOfNTMTbjIszD3d0xvYEPHx3uF9zQkqAaoaJjrfpvFVPInTWDAHLZpIIBxLCPkS1DKeJVeuygFXVEFqmlmkuqxSo6M7syktKLYg6vPRK0ndrwZ3pU6v8XmubjHRdJL/5yalFpHkXES1ERiAdUuXe32/sHoNrJ1nMhGov6SeTREtbFiVyhZSTqOkYlGW/orTcRpv0veH8wWMVIH49OmY9Za3oG3eHBTTSeTJqBDzuoaiKP4NgxG/EXqijy2q3g3Qnw2jD3p3Xp5Dv/R61oEH61yH2Oji/eOarM5F21HejYJgkRz1ZoqLNpJW1tPU7dz4iaumQaTjV5gPGpNel/rL8Wwew6OjmjCarjgoN3E6GrNzzqk7rzu1ldSp8v4hvZebL019uGYND42IZtfa2o7W1rQ675wCGKPAKFNc5/j+LJ5YhBHEjoyO6Tpo2lgqYqB/QJ+/q6tLrtwEmYwgaO/oQHtrq2jBe/ft0xSWU8qx0VGteQSWBOSMQ+D3k6kkSoUiurt7MDQ8bFEzzkmczUL/rGTH80i3JJBMktZaUXbs8MiwACubeZzoTp08CVOn0JyHuYllJqoiTsaKaBFlNbSk96bjtbh/FlqfiJm7r286eV0nG16eIWKg1QDS4FA/tryyCVu3bUEoVMWUqROQSDLmi2s51yXSbTNIxruQy0YwNJhXk4iTs0SqhlC0N2BluAAAIABJREFUgHJwHMUKcw1z2iN4bPQp4NrHCS91rbkcDVyoVY8J5I5nC5qQJuIZ1ta6rvFEDf0DuzVR5Y2fTrcjmWhDtUL2QYv0ury1eM3OOGF+kyaVa21Dk1oJUGoSRC0aQaytFe1TJr9mBI1yWx07hI2R5557Dmuefx6f+sxn0NbWiv6+XmzZ8hLWrFmBlzdtwFVXvQ07du3EtKkLkEzMw9o1fTjrrKswODKOaDyEfXs2Y8vLK5DL7UUw3IuvfOVTmDu/A+FwXnRfRqJQkxqA+LFukmpGOo1YFudtwXXpGH6Zf85+VUPptf5NLCfjqzTRcLnJ8L2LqDqQxEkq3X2/9U8PI4gZiqCpVlIYGhvAsysfwMjYTgRqfbjqqvPk7ptMsQmUky6VE3hbMzk9tqzUxhTVt25FPXLaFrrOmkvzb+JLzLBgY5JqdN9jJ6lRjGVjykn91+88jAve8h7EopMRCcTR13sYGzc+i227liMQPIz/9ufvx5Kli5DJtKCGFLLjETxw32ocOlhBNDId6ZbpCIUSajDd98B/AMEjmDQZOO/8OXj/+69AW4bNuhzKpZyAjVIgOL2uxNVolZuy1nkarJXqjhK1Ko2TXsLLL+/FH//RJ0QPZ9ID6x/5OAQ5l29mdJEjyknqGMb6elHMjTmQyia3A6mSjVljXkW3OrPWjBWby+3lfCDYrBgaGUWKhnBxmqaxRuVQo6pmTgcN6GqQAzmvHyUTxUJR31NNRulPNKpnlQ1KurLLyK5YdNr7uPYBrgVco5SQEYlIHsN1TGuUmEt2X/B7XMutviOryjuiR/TeXHe4J3BSRw8INgvpDcB1mWs0/7f8HRjrF+E+Zw08bmVkcqm2pWmfyxtlM5SvS2dfSXwk5zGiG4+TNRybDqRRe/DGCC/Wy9yTuY9yH7P92Rh9PsbOM6LEzGpqFmtp5/EpDotSEIuOa9Q8bi91NRvZeZ4zxppakinpUUlDplmf7f3mf8A1xZuKGq3YTwx5fgrEF6qfnITJYRTVPfKwtGfahk3OYEhShWMWqPpD3MTCEz42pqf97tF03981SF1Huu9mc/et4y13nH5MZJelAVR1rt4oSG2egLxZILVQyKGv77CoZbz5eHNSd6PpKPU0JM4IjBoAUHfXuadpkXBZi6UCJ53mYslYDTPnNRqazJhcILZlqToxtIYTLkeJzTOCQ00VeU5NE8vFRw5w0rVad4NTFE5gdbOGgnrgeYMLVNbYwbOCmzc0Yz00DXOUEEUANOUu8Wa2uBKbHPM1aUVOh2NNtQhO+TORsCae1ZK5zLLIllKvVEIiGMLESBJtFWB0124MbN+G4MgokpUqosUyQoqXKaNULSm0Ohyn65wN5EOkxwVIo2N0T8W5wbpcTaf91VRRWY8GzERPbQKldR2f06USWGoK5Wi/ijZw4ncPWm0OZYbGnHCqAy+qjbOFcIU8f8+6+0YJ5O/LFZn6xmpN05l4NKycLT70RHMsGhWgQIoz9w5vFeS1qa5zJgqwExzWtZI+y1Xgzww4mEWr5oFrLiiOgvda09TUF7LatLz7m8aj5uCkqZObyvrOH1+Tm4kZQTRowmby5e61MKfaAZugjufrm4vRTVik2f2s+5TTwWhMIJXUVzYi2OCgwzQZgkYEcFrQJjq0KLyK8HAOvW7BMWBuCgxbgNw1O8bu3Ca6PE+2ISpDkZs17zV+j11ql5Gqf5YVu5lCaVPi+7DxU9fCBtUBHxkZw1iWxZpNlfgamrDR2bRa03FySkw3bG5KBFV5NmVa0ogwG/TkE9GxcD7KbWkUWIiQvSCTNLEd3UbpqNyeXl6fcFuOrKdv12mVbmPn8WmjlKGJ3e9+PRVodoY2ftPw8oo6xVk6Zysq/X1k+bs+zsfAglHj3QbgjCMamwHXDE4NC2KFZLM5UWPVrWeGKLvf+bwKIgJUZsUmEilNXKlhUv5mlM2virSu/G/XhC7FGuXGxmVOxYaQ8kkLRRU9vA6c0HISSoBK9+FIlGHzLSouCUjZAJL5UTSq+5Udf1LWCEzpJEz6Me97nlNqYKmd5TkbH8+Bk1SaNPH1aGBHh+dc3lgDuRwdbdmctMKKkTcEtWGadAX5DFC3WdI11gauZ5Hrbwkdba3KB8youCrJETyq37PiVGwGZ1DEgkUab7pp+8mxGpim/yaoFWCllEDZNTVF8OzdtxNbt72sPSwcJb03ilQLafs0w2F8RghtbV2IRzswMgT092QVKzJxYgc6J8SRLw1iOHcEpWpeeyCfVYJsTmhHR4bUoOH1Y4HNrS8ciirurFhg0ZZCAAnkxuh3QIppECPje1CpZbUvxaIplMo850Fk0hkkkjEZOjEq56z5p9dNk/wklcZJLN4rwbByUjlJJUjNTOxClcWXgLmZOfH2NJd6WxOz42N4fu3zMmWhNvptV12tz16pFDE01Ietr2zEimefxOWXX4rnVq9Ge9tMxGNzsGZ1ryappSrv35omqXT3HRzcKnffb37rLzFnTiuCoZyuN3UMnKKS+SNzRK6ZQeaFm28A46L4dIkZReZDnb7XgHDHAtc3Cu7kKms7mAOpbsopQ6Gi6L6WKG4RNN/4x5+iXJqCjtYTEAxkkC2M4ZmV92NwaBtq1R5cd+1S3HrL76FSYaYu13Q62bLwb6xPos3Vqb6/bZDq6L5NIDVQtbXO0325edM4aWQ0ghfWdeO7dzymnNRIqAuhQEzGSZs2r8CO3ctRrR3E7bd/EBctPhnJFDnwLSiWUrhv2Srs3D6GZPx4dHbMQYAsrmoFy+6/A7nCHrR25LB4yQm47bYbEQqOIIiiqN62X3JPjqKUo1SJvhqsW6gFLiGaYH3EiCbuu2GsXLEBGzfuxkdu/bQ0qkpT93uAc2nVWst9QG7gFYHTnt27ZegTIlhxMiT5GDifBO9ZYrmt5rscjXLqbfWbsZmqYrhIax5nPrbVV1ywuF4y/kvslHJFenhfF7DpwzqPoIcglOuprbM5rZ3SULpMVv4Oawyu0fxic41rL4Gl/56Ber5eHqlkixg1PoPafq7oGiJWhxIcc+/m+w70c/2x9ZB7ToSRWDU2S6Pax2zAY/UF9zh+Rp9vrozzUknrqRouzDMvmHyCtTnZLnxWed09uKdbMR2H+Z5shvIYuIdwXWfjk+eBE2Duq3xt/hu/uP6LKUc98PCw9i5OdEfGxhSdlkql9RlzxYJYMmxq8jUmdHbIZJDyi1Ya6iXiOn8jrKPjSURiUTVNaQpqGauWR839S3FDlABFotrjKHPgdacDP9+r2c+An4/7AK8FhynGULOajOdDAzcO5/hzrn7i+WXkG88Bj5nnRNdUptQNTxAPeHkeflfGSQSpQwSpx3z5uqYZuDYD1cBHLnURNEeNi49+lWaAyn95s0Aq6a4D/T2W06kpXFm0Pq790kcq6J6TFLrLVlzsi4nW+QDxQrKoL+SLKtRY0BtlNaxuEIs0aYk4tXAXXdEGrNhZxvD3BVDttYWX3ORAr1fhTcMFzW3ImtZW1Jnh6/DG1MPhsvpkkOIWP2loCTjcOEWRCewuNX92l+0qholzMeWNSBovp778TJFETAVxmQVJLm8B7UED9OVcDskaMCEQQ3hoFMPbtqNw8CBS1SrSLKjMiUCLKos36vE4mZMxD2nL3oadn1VaPU56rWjjlzcz0fRQINXrMd0kqsmt1AcuK/KC31e0i5ukakLh/27m8OaS5yaczuGXmE62OTJUcuBV8waDSqIEyyTJLL3l6hsMIakw6BAqBPc8ZwJ+BN1WiPK19LOi/nodIEFqQ5+oz+2MWa1DR/DRlKfpqB3SnjZOkFHJXO5n40E0VEeKqfA1Caxy6rVzX59GCpXYebb7v7HYq2MGAtQKxtjNzOUtv9SJ5T0g9hlcas6IomcBDRUxoMytGQEzUDGwZOBdU05SWOX8abmzpuW1YlOGRpqW2njPzKB8B6/p/nD6L68z9VQnD1T9ZmdTa5seesq6zlsTsNUb8bmvBYwqOmabANcEmVIEqbcriJ4VDEc0+ScgGx911FSCi84u1Do70HbCfHSceIJAak5OlDV7Bnhv1g0SjBLkqXJ+jqwOrlzC7frzs/O5J3V1dHRE15x0U0aL0BxIDRJH0zWasDXM/PX23/P0F2suOkdob0/vctR8w4T3ohk51DOf3CLunKPVS7ONTi7OVTNW4r1CahmLEK5BvIbsStNEi+wOOuTy56KREFItSTkkc6LJDZvHwrPBop/rrm+gkX3C32ETjwUC1z057+YKCIWj0lGWuJYPDOi5JPDkusm81KM2aRe3ws/NmBregATQLBBYJJEellaerW3anOjyfXkvEjjyGpDiS6Ct7FFFc5QRi4YwoatDBV+yhZMa6HhIa+7t65EuffKkLkyfyqzKtEzkOEmlfMCeMoI7gjlzyo7H4vW8bmsaEewazZrHp0xFUt9iURQLBRw5cghbXtmI7p5DSKvoKquAae/IoKMzw1apQHR7WydikVaMDQO9PVkUCzVMmkStWgbZfC8GhvchV8ohFk7I/ZfvRyA5PDqouJ5kMiVNsRU0HqQlEKglkB1ldFBVzqqtHUEUqwdQDTC/lpOXGkZGy4hE4nIapvAjmYxqen7W3POsYen1qNwVPEhlA5OLBNfX1tcHqdwftm57BY88+og0zjf//u9j/oKFmtzSkZc03sOH9uKuH96Jyy67BCtXrUJrhlTw2Vi9uhenLnorilXGwdWwZ/dmvCyQug21QDe++a0vvipILeTZFGLEGyNAuN86MyyXvezd+mOOtt5cCf1aIFVmRv7LgVNvnCSQappUm7M1gdTiVAOpwXQTSN2OWrUb1127BLfe8oFXAanOm0JlhdOi1s2T/Gf4bUxSfzVI5XkmUH/jIPUAbr/9A7hoyUmawjGDwEDqauzYznv0OEzomMtVVXvusge+h3GC1PYclgikXo9QcFRUajageU2pRUYtDlQzmsCGwmQ9UHs4hkJ5EFXkZJoWDEaxcuUGbHxpjwOpfH9zcVWNI5BqRVsDpJbrIDXK5j1ZWB6kuog6rel1KqMNNvjXCGliSmOw9Z/3AZk/ajKEaK5GvTxBiEnAuJ6wkSIQGCRTIufuLxsOcB8leLMpZcmc7F2jXTUxp4Tlspx+Kd3gOiV2X6kkhosGIC7f1QMrNixZM3sAS8d8H3nFdVtTTDEZi2pI8b15BxLE8bg7O9tRo8O2Eg+sSS6JHgcp3p9DAMy4cQSM9AdgTc59iK/HfZVrpDHWIEaZAG2xqGeZr8UGq0BcMKjflQSD+wPzsnPGNmlrbRNbiMaRxtQuqo4j0GT9H40nBFZZs3P/YrOztb3dJFO1qkC49r1aBYlkXDIRnr8YQWcmrT2O65qYRM5Lg+ecdTRBKWsENlh5XgiCBZz1vXF5PHAf5f3W2pYWeBbDSlI2TtRL2kMEOCUHtJqT9S3p1VyXY3Hu3W64JQ6zSyNoGrwei+d+Vzmp6z7/Vxja/Movg9Sj1kc/6PDKXLr7NoFUDzSOWpibQl/9999MkNo/0GcdMBm48KHjTW8RMKJFKLfUJpLKDZWzmoELm4zS0IT6VeuyU2vJP3wAWfyosxB2Y3F3IxRlTMSFKWyGMnJVNdAq+ofrSvFG5srDPDvrVjESgnEINvGwLMGgCiwaW2iyImMFF0/inVxZaBfLZvjBaZ/0h6QCVaRLFUDlpE+urvb5+eDlS0UrxlysCB/AYJg0YNNdBthdKVeRKVSR23sAw9t3oNbfh1QNSEdjiIv6ahMaT1Bikc6HJUyjJJkHCELJ4U7TIzfF8xNfr83TZNF1EeXAy4fETUhlkqLpaQOYqrPuaMGalPr/LQot35vaU9OjanNwWlJT+bgC3oZZNmHl53WFPP/dT1T53pw3p0hz5bUrWpC9gbGGzpT/Jpdf4YkmWqujoEqMLu0bu4HsUBGYW8FTp3I2NX7qkz/b3pyDsVEwBELllsuOpJmQeAtx/1qeleVpxLwPBZhEOTeqiCZk4wVkc5xi+ew9i2jxnUsfKC41VKWCMWpPSxy1BBGhmVIshXCUWjQuglZwEyxS70bQzsVZT4KbbAo/afLJc+ApKWZSLMDmFsejSjV3n+tzN+k9tMHQZZUGS44cpc27Po01+oqfvopyqUlnQM61jBhRFEapqtchyOQzxMzYEE3WEgnR92kmxHsz3daGUDqDSlsbMvPnCqQWMy0YrZTqmcOagfkper0R4wC4v75qGthao6sbtI4oNZV79u5RB5rNJE79GB2QSqb0nCb4uUJGzdd5rNN5vPbUNhuvPxFgl/mUVuq6oZjd/+aUrEmqn7hq8GfA2edeCgyzs1tnkVRFC6czMj+nrVfGBOFGrTiXclWfn91efu7hIboF96uQiCXiSMSS+l3+YQEi3b0cW1kEuqYG9cDqzLuuL6euMobzz4tJIXgOxCSQzwBN48jcsE2cn4E/T1AdQhgdHW1OU1RTkcA1ZHh4SJ+ZhRojdHi+hgYH9bosMLjWxuOcMpKem1DzgEZIvoOfzY7i4P79KpQmdLTjhHlzMGniBBmwyCU8AMRjQSTiYYFdvq+0wO5eaH72eZ2UwV0qC8TyPbNjo9i1cwf27NuOQongOSlzIzIBCM6mTutC50QW0jQ9yyE/zvfMoFqOoVIKqugiPbdUGcbwyEFJR9KpTqSSrdpv+Pn5uhMmtMmhejyXxdjomNaKWCSJTEsXqpUYerv52mRntKBzYhSRZB/GCz0CbTTTqlViut6VWgE9fUeQSseRakng3HmXNIHUBt1X+yCLKj7P0SiirZnXnaTyeq1d9zzuf+B+bN++Hde8851IpFI48cQTBcYTiQgGB7rxg+9/D5deuhTLV65EOj1V7r4epJaqbEABe3Zv+hUg1egQnKTSbEfmhDLrJo2yINqtzABdDjkLaaMDHk2p+/WIsU6jrke2WZPKG+qNgFQ3SV3hJqk1D1KbJ6lkkJi7b10648UwxxoniWLsNKkCWr/eUR1dadoxMhZPTVFG0DRNUv/fQer+BkjVJDWNYqkF9y17Dtu3jyGlSaqBVGbkku6rSapA6nzc9pHrEQoYSLWmXQQD/TlsfGknDuwbRTHPfZdUadJ8x5Buq+H0sxdi2oyJMgx7buUGbHpxLz5y26eAqoFUY8kY0GSiwVEglaAmN46ePbsQFUAtm7mjNl6fn26aVN1RDqzqHuQaIB05gVUZBQKzqHlEkNVE+i/3PJ9VTb2n7k23LUiGxamn65gbnZbTectN5r/5upO1jgY8TfF4NpmzSTHXXz+R8zF3A329mrB6t1utz5Iv8b9VAV02/zSsKVvsXjxpUW+2ngOpZALlYg4R1UqOicXfCYdRHMuq9vbO/bZ3lDW95Zqvpjj3KifB4zlU81264JpRmpMJFDiN9WZ1ysc2jxJGotGEjw1Y7glk3xTpZu68KWplG6jQa4CSIUo5OLhijVEoljE0MiJwydfmdFssObGfDCjyXCs1weW48zqpccC9gjQN1zTnXsrf9SkFbGbmCuZxYICe03PGTEYwNpZFIhFTDStvAzI8hCdojBYW7ZlNWPYx2PTkHhSKmvSP+MDixix9w+44Dnlcc73pwfV7VTjdivT8U34JPP6mv2Eg9ZcnqY33saqv+f/099ebpDaPhT2IJUh9U9x9iwUJuutuVp5O6vjzNkk1pzw9pMo7MvovHyiZIIkmS+M1c/YlpFFRWSqqK8ObiO6KetC1mARRFA+fm1oQXubpga9RmTipNPoEAaSBVDMd4UJD+pDdnNwcqVstm8ugslEdtZNA0rmf+mmMGX8UNQXmwyY6cslAKmmf7GDpYQzS/CIvkMLFjRsyqXcCLhV2gBiAHEaiVkOmUkOkfxQDW7Zj/MA+RLJZRCtVpBj/wKxAifqb4mTK5n7LB4YgUvW0jGcsg5NMKrnjqSDlNNkeBp0fZ35Up/zyQfE5qdIgELy6ItWLeAVGnf5UgeOMiWEUg3UcOa62DcBMi9Qvds69Wv/d9wmqlXHqNKCsneLhiIr2armCtta0gGphnLoV089ZfAyvF+l9vF4mhvDTKse1rAMHAw1O/yzo7jZ/1yW16aVNyfw01ECddRItpsXpMEVjNa2UsWutS+Z11Ab6DJyILiPHJluoFWPEAjWXFd2RTRUNcNWxb7j3spvHgzFKb1n03vEiqd0EqRGBOOpKYtGko9Lw97nJ8pwY2FADQdRoPxE26qPZWNmXgGSTW7M+dT0ntJFRZhofu089SFP3UaYENhXkz/BeNmqwC882nqtlQ3LTKlflIGsO3O58h0PI5vj8UZeTEhDh005bfTOgaUc604oSKUltrUjNOx5tC+Yj15LESKmgNUQRS6JmORlXM0i1S1Gn73ourgcrXAuYB7pt+zYFsvOHufETiLSk0gJYE9o761mXyVRCBRK/eH19Hpu9hQOhBLEybrNevmViNuKQmqm+deqvi22iUZYM1xSlYBNhNtlIV2XDixNnThwJjLhhkg6czZIya1pZRpyw0+2Lj5HsmHSsLGBYBB06fFhAi80BGiqxcGExMTrGYhGanop+NTqijnEiTtDDKagBetvYq9JikWrFzn1PX289D5vgkoCSn4HFF+m7bCYSTJI50tnRpgkAp6k8NzyH1Lm2pFownh3TcSaTZjJUKFGPRVBszQhO3QmOMhnLlB0a6FMcTz6bRSadkk51zuzjMW3qFMTpnlqjyy+no9agkSZcZn7WZPI5ejK8ExAva+0hSB7sHxDN9+ChPZrk8XjozlutBNS1T7cmcdxxU5BIhdA/0IvR4RwS8Qloy0wGKhGMjJCWlkV7Rxz5fL81OcthDPQT5LKRkFbxTXBJajNpuvkCtdo1JOItaEl2oJgLoqeH6x6BegYdXRHEWgYxPHYI4+OjyoVMJFrVFCgUR7Fzzw5FgUybPgXnzCVIBUJ095XBkDNO+jVAKvfb7Tu2Yf2G9YrMOH72bEWd0S2UumBG7PT0HMSye36ISy5ZgmeWL0dLyxREw8eL7nvqostQojlgiJNU0n2Xu0kq6b5fepVJKu99TmnZYDVzQAIPs4vjgunWZRV3tpY3f/16cO71QKqn+77WJJUgdVwRNKL71o7gumsXvyrd95dBqs9kbTJOEkhVx9gaW78RkGr6/d8OSOVUrhmkjiKVMLovNEn1IHUvWtvzWLKYIPWGOkjlofb2jmHD+h14+un1OLg3i1qV60gE4+MjyOaOYMLkED74oetwxpknCsSsIkh9aa9NUjl91X1h94uBVBMg1SepDqT27t7FNojoviHHxvIMMNsujgGpiharosL6g7UMPRQYTUVwRsYLwZIAmtVIBGqkwfK6yTyUBpiplGirTmvjmoNlY9A5I0sxZNRQD8kjwxrdZnSp+sqBL67DXL+4n3uDSK6dnDpqMEP2hOpdbvIhfS42IrlPso6xerqGaCxRN8yzBjasye3WS5sqQ7VGKZ93ZobWkOV6KVkEE3ZLNnCS+3qxKMotY/C4N8vFnj9TtBxzr2+1YYNF4xGo5fLjAtL+i69BHMD1Wswvla/2nIvFw+msQK0MG/Re4WjUDAgVF8QEj7ImlgL1NCKlZp8eNgXqesk4IYi0vGziEU2WAwGMjIzounC/5PWjnEXHSm0qwSb/LUr/iFFj5tDIST40Ye13pi9lUzmLRDyh2sjMVE2yw58njuH+zomrpGbypvC8ikbDu3ldi6RbkVlw6lFr3W/jLwSpg5terlPnXdXn6mndVA2Q6iSGqgNfDaRa4WtLcjNI9VqpuYtOxSf/4Z9+G8fxK19TTpMCqc4x1v3Xf1beUP7fPCVSmZ2adFCbxM6pWd4LL2miaqJ0Y3D4sQ+pA6ThMNCcDygEVEsVF4EhPalNTuyBs0mtn+Dy8yhqRh0fozDY5NDRRIJR1Cq8ifgaBEg2vVXBIdqvxc4on9VpbLUouhxEs+DhpmD0YD6sfOCINdhlYUHCjDvW/yyQWKQEK2VMjCeQKVeR3WG5qPHsONIEG6SDOSdbfnYvmhdtt8ziOiLaBR9mo47JfUqfM0wNKT+HdD7UsxpAtUBlm7SywyOzJE3+7O8Cq66AFqjRtNU5+h7jbCYYo9fiwkxnX1t0/RRVkyRHDdUkmJM+glROQwWWCLRsEsv3p2U7pyPJeAyjw8PSx+nfHVCVXyyviSEO5wJoi7zRb3kfeItx08b6CBZtRS7aQgHgmsT+shbAwIJlfPqptXdF5vnVuVMRZaBOFHN37nV/yGSImg/SmaqagI2Oj6vzyvuWJQidebnYEoxooSYtUtq+gugheUeLpTaV4ixRfdW1jas7x6LatLg8b9aB1zmX2ZEzN5JluJ82N8Cmn/j6NaO+jvhMUDcd5aaghrMDsTaVNpq2nxxqWq3c1MYfW+moKSfAKiKbG5f2lBslTWJ4TjkdJJjntIrNpaGxUWlUaSbR3taGOM2CIlEUMilEZk1HZv4cFEhnpTEP3YzZTeXz6BsujrZttHabEtt93rhO/vnlhnfo0EFs274VAwN9ou0YNdqYCdxECPI47aKOJZ1mZmiXpldez8MNzJ9HGdQ4wy8DrvZaflk3WrQz89KU3a4VryHNJnzn1ybk5kxra4flNdtE0zYK6T9zeZ1XArnsGIGrzxWlpp404BzS6VbEkow/CaG7t0exNpy0MjKAr0NtFc0++MxIExSoYTxPLawB13SqRRRovt/AQL826hQjZQIB0XaZkxcKRwROBdzVTbYOfSpp9OlcdlwgVK3CSkVUp2nTpmBiV5e+V6GpR4BmQCl1qNmd18SiaM6/nLaL2lWyGAD+GyewLAaKuRxGhoc06Tj5pBOx6JST0ZppAagZDRStUeOyRy3T2ZmSOXaAn5DzWYmoEMnhyCG6mG7BwSP7RPNMJjPItHYiHm3RtCIQqiKVjiAUYYGWl5aUGrrW9ESB1MOHDyEUrmD6jC4EgyXF9Bw+NIC+vhFMnjQNM2fMRKGYw5EjBxSrQ6pdayal+0XXvhpGIR9AfpxsnTC4FOVgAAAgAElEQVRa27qQygQQCA9gPNcvoMw9L5loUSMtX8iif7BH+8iUqZPxloVLjG6mdZ8gtWGc1DxJfSOa1GI+j5GxETVGfDwDzQMnT56EZIJTsoIiaB5YdjeWLl2MZ5Y/i5bUFEQjBlJPP+1ylGrWTNy9a6PTpJLu+1qaVLYsY2JaqMFKX8CosWCKZZrDWBSXSRmcC64WJreuuSah7TxHA1j7oWO/ZzWFjOT0b02gUbE9fA+CVO7kzSD1IZQ93TfQimwxi2fqk9RDrwJSzTjpjYFUZ57kIFPDxfjVIPhrH1P9pLiKzUCqk5dokuqNk0pqxvy/0X3343O3fwCLSfdNEaRSk5rGfctWYvt2gtRZmqQSpFaqRdz/wH8iV9iHtvZ8Q5MaGEOtlhewWvv8Fjz40xXY8vIRFHMtCAfSWt+HhnvRP7gL7V1l/Oknfx8XLj4Tba0ZrFq5HpsdSA3U6CzOfYcglQw2+ctaq5lgiet6tYzSuE1SPUjlbFF1iWswepCqxrVtmLon2EgbHR5UTZrMpBXfNNLXq/uT7vtyWHfsOQLImGt2qcHNJmXY5CtKehB92ZgzqXRadyllEvRfMN1jGjkHjOTH4qQmAqXSk5ICbWkF9BThJxUlmOZIDvBIjhMmFdfYP1w7pUklPZeNQVL1nS+L+VdYUzWTiqNSNh0rv1jLsLnIZi4ZLV5/ygYkG4WUfpg8jpnnBa35BH6SwQlwu4Y7pXRsAsZ4rqyGk/ymSvYKGZJk4DB/2EAoWUSsh6OMDuMxchrssI6OtVYzJhpBaSSi4RC/5+UskjLVCMTpnm6RTwTxGnQVCjaprlSRYIMvXzBwLckL45eM/mwxKybZU01DE9OSmV/x7zY9Ne0+zwe/R4oxJ7nczwiCPa3ZliQbEPFn7FqE1NgfzY4qopP1k2oDsQqOdQIGIpk2tC087beO59be/pcY2vxy0/s01hyrE101IymUc5fh/26AVGfHfGz30CvGm176zQSp3X29dTMhKxStYBT11H2xSy6qosCpI7e4n7MMU7tQLAo4qRRNwAmTqbspUscmjSKLhZg2r7EcKbpG8Y1ETaNgzmZGrdDvawJm01sWy9Z5scKqIRYPIBJOiXLCIomLLDfKaIydJKNqeN49Hxo+VCqoinl1q+T4xgeOplH83M6kR2YPVRYf7JqbGJ4FOou2fG4UMdqTt2QQGBjE/nUvonDgECZEIsiEg6iQ4iegakWvBx0Cvpy8Bi1ix9N0/b+T3mrRL06P6txjm6m/Jtx1AFX0X3fNnKGSUREdRdE5vJmbrzNA4sKj37GiXHoPTvL4MGpq6kyJ9KntZzXta6Kk8ndkjlEqyhK9q6MDUyZPltPvyNCAbNG5CHFR5ANt09aSddPdCdFDpMGfd6E13SubFTxGObuRMhuJ6Nxbd5IFlIWA+4fQU2/t41pmn6Iw3OJheg17Uw/wtME7CruBFmtP8gyx28h7mIs3HXktbJxgk5QXdl+tscLNlQZDLEJlkMObumaOfOFIXBNDb+9BFz5p7qgti9K92jscWzNADQFOkJ2u0t8P/K+6k01Fuj+G+rPp1hdPc/XW69rQpBt302U5HzYiobzuV1pO1yThPclJ6fDImI47RMBZYoc0JOovjzOeSmmjHRodRbaQRzSRFP2I1Eu6G9dicYwl4ghMmySQWmpNY1zZxNZFpe2GMpGb4mdUotaBqv2bB9D+eLnRHDiwX+6tQ0P9zrHV8lJJ2SqXSRMyOi4bFvw9Ajy6N7a3d2iqR5dTAjl2TZWD65td/l6hPsmdJ4EQHyvhqL989gnQE6K5mvmEnjfSGuvrIu8RpxVypljqltesycHngiZcOTY28jTlsI2XE1FOovlQsNBgZFH/wKA6yYkUN2g2DoxZImoztWVBaqbz6hTzfiYY5GSA/3tkZMgmBUmLcWGUDAsVXlc+S4PDw1YckJ7LZ0u6owIqpZKmp1z0Uom4aUmnTUV7a0ZAJ079lPT9jKHg5h7G2Dizg8d1PCq0yhX9nWB8eCwr6lgqntQEYHhgUCB44sROnHzSSVgwfy7aWhMIgaYbLjfZKhfXWLJ9yO4PM09SPm+5iIG+fhw6cBD7D+3D4FAPihUWXpxGd6It04W2tg5ND4dHejA0cgQI0FMginikFalUB0JBo5IxpiamnlNVE+zR4QKS8TZ0dHTJqCqfZxzPAHp6u7VXzT5upu53fj+XYxOTUw1OO5gjnUAtkEM0XkA0FsTYKCfaXNvC6vwT4MYTMZlS8TAvPe+tdVdYTnIsK9XlpCKkSRAL7Xh72+vSfa1YlcWwimjeR9SEGVOKMoMqensP4Uc/+A+B1KeffUaT1FhkNtY+348zTr9CxknBcM1A6sZmTSonqW0IhsaPMk4i9VP3tm8CBvk8OJ2m6Lh2LWW4o6ljo5DyOcYGUl2Mmtt3fvl7fsUjSG02TvJAlQ1Kvi9N3qiz4zn3mtSfHQ1SC1lnnLQVtdohXHfdYtz6x++XJjUcYY3TTPe1BjyvXz3yRsflN3YzEhJ9tckA7ljQWQfVRx1n45heHaQS2DAflRE0lpPKjNJfH6Qea5xEkDriQKpNUg2k3mkgtaOAxYsX4LZbb0SQILVK6mMIjz66GsvuW45qpQOJyDRkx2oo5koYHDqMgeEdaJtQwMc+/gGcd8EitLW24LlmkFq1qZ6BVJoTyStY3yOjK0D9ZrWEkui+u48CqfLGaGLh+HMm4yTf1KB8xgE5plAQHLF+pHSLQwzJxxJmNsc1Zd++/XrGmR/NgcT4eBYpgllO1bQWZh2gi2sf4Zrf39+HYCSCiVOmYLi3T2sw11zWKVybeMOwgcc9hOs9fQdaHcjlFeztPqI9tCWTUY00Np5Fd2+ftPiZ1jat8fx9AroZM2bgSE8vRoZHxfRjFnMhP67IGJrDSbLBAVGphExLGoNDQwJixmTk5I9NZdYkXJuianLSTI8/w7W7o7ND+/GYXOj5WdOapDKbtaOzXSzGPFMNSkVk0q3a2wgWCRTpAt/f249cPosZ02dpXR8dGdZAg+dXnjWMZuSeVK3JQGmcuayccGvPLqmmY5NbzWl6JsikKKc9iXs3rwW9FngsBP2ciHLN7h3oxwknnGCypOy4Jtbm+Ay55PNYuf7xD1+Lx9yeaVMTQ0Mv7sO5cRTzRdWZxAm8fm1tbXqNoeFBsZO8k7OVlzVMnzrdOG5Vc0QWV8/vVW6fimba0H7SGY014rf0v9be/iVNUm1JrSONhmdL0yTVzFqdfMxAqifXNSXKemHTMR+YB0i675szSc3jcF+3neR6/qbLJXLA01zb5GWrT64HwpmdGHi1TcOmVkZ7s3gQy6YUSFUxw3NHqh+7GUGM5uiiWJPGk1okmcNWuaDYoqINxwZjAr1cn83tkfRMow6YAN8MLLJZ6kspiubNTJDK3psVU/r8LvaFkwSjElMAHzTDB25r0rESFLiuHgMTSA/O0dHOxv+ctoVDNVQKObSGw5hKKsHOvdj/wgaEhkbQEQojTvDHE0Hg56zHy0WjmYqi7PJfdZ6kyXI3jqPtcuO2qBTTI+icKf/UNQO8LtFNMSXkds6+Kuw08bHfoQ5V76HF3Xj0fmJlJjr8t0YUtzYJaUBdH5vUaV4LfnYXyK7XcZNR+hK1JBOYNLFDQdgs4ov5cQwPjyI3blQN6SSlpzUDKS1GvDfokix9swTGRrGQrsm+T+DGTiVjOhQR5ICpFfzOFpzTK1+v8EbhJNWFF/suks9SM0qmWZZ74MPXLGoiZ68pE7Aiu4zUmpAxwD5F0CaiTu/J7xX4c6T25gpyXhX9h1qWEI9XvV9dN34eY9XS9ZJGXxG5IcvQx0X5cHG1qBh30t2UoK6T9OZJx9DISGv3zSE9mKQLKV/WUcP53qLEG0itGysJlNqzbADYhUAT0IYj2pgHRkadpjcquq80fo5mmqAGpVgSCAlGomhpzSCWME1imK6GgSBGaUZAk5yF81BpzWBU5mE2YSw7J+QGSLX7y3/58s/An9GH9HyWyzh48AB279mOXI7RHszN4/cZk2XPisA8dUdOKuD1mbwmjH9hfAtpyW2ZVulZSUUjsCPg89QtsQuEfI2JYAZK1qRKxMwAife/QBqbSppQO1t/t1mISu5ydKV3UpfdMnnFCtAaENAmSdYJjR94ftngKJToJpvVFJuFCif6/H02Q9gU4YdjwUGaFa8Xs1i5AfNtuKmyY08wymPnz7EgYOE0NDwqWpZM5wLAyPCYprCReEy5qsl4HGOjIypIxsdJ5w1h2tTJmDppItrouBgjRcoip2jSpCaSo6oVihU9D2J0BcNqbHBqzOeJm3x2jLmppKERiIYwPjYGarOYCXvqKSdh/rzjkEyIpuIKcQdWmxq6clV3eltqYEs0TDp0GL09R9ThrqCICs2YInGkU+1ob5skkEmKbv/gYRw+shODwweRL+QUBxMO0fCILrtRjOcHMTo6JOdTThAS8VZEI0mZmXg9N++x/v4BFTNTp05COpNUcUZ6GJ+vWISSlBjGNV0eRSYTRVfXBIwOFZAdY/FbQHd3N+bPmaNs297uXhzp6cYN77zmqJzUQNUov9KCc6/kVIY65Y721wWpvPbcqUXvd1pmMo9ULJeoZ6tgaLAH37/zu7j44sV46plnkG6ZKnffdWsHBFKLFU6BHEiVcdJ2N0klSG137r58Zk2TWsyzCGURzL2ZBinjktxwCsF73SiGjLrgvlpfrG3JerVB6esVdKKIutcRWOT+4n3p3SSV4Ee6sYRz931jILUsd1/WMubua6Da7ZkBOkmLbHkU0PZ61F8Gqa93IL/63+VaKk3qbwqk3oSLlpyCRIr01hRKpaSbpA4jleQkdQ4Y2UOQuuyBO1EQSC06kPpeIDCqfFw2Yp54Yj2e+MXLmDb1DHR1LEAxF8Lw4DC2bt2AzVuXIxLvwa1/ciOWLj0D7e1prFrxAjbJOOnPEKz9uiCVTCwvxfDJAK757Km/AeaRjwv8cY+l1n/X3j3Y8NKLWLFypdbQExYsxJKLl+Lkk0/Gli1b8NMHH8Jpp54mQPTKli1azxdfeBF27t6FlStXoLv7CCZPnqzs0qVLl+p5f+KJX8jllvmms2fPxr/923fUvDzvvPMwa9YsmZY9/fTT2LZtm9be8887DxddeKHkUE8/+SRWr16trNQLL7oIqXQGTz39NNa+sF6/e8mlb0V3T69+ZuFJJ+G888/Hgz99CLt27cZxxx2P2bPnYP36daojbrzhWjmbP/744+jp7sZnPv0ZTJoxA08++jiefOIJHDxwEF1dE3Heeedj0aJFaowpmmrNGrn2nnTSybj00ksRSySwavVzYu7wmMjC+cUvfoFLLrlEa+6WLa9g5swZeN9734d7fnwPnnnmGUyfPgOnnroIr7yyFXv27MYf/uEfioWzbs3z2kPe9a53YerUKRgcHBbLbOv2nVj9/FoZhL73fe/Frl17sGrNarSkUrji8suRbm3B8mefxcqVy/XZeH3e+ta3YsqkyTq+/fsP4syzzlJO7dq1z+PO738fH/3oR9Hb04fNm1/Grt270NvXp4bDnHnz0dbaquNhY7BrwgQcOXIE6WQLzjn7bJx1xpliUTH7duPGjdoTGB10+umnY8mSJTrmO77779i7Z4+xjFIpHcu8+XNx5RVvR6YliWDNJv7NINXXlZykdp585v/fAvAGfvt5D1IbHbPGb4mtUOeF1f+3hhIEqUZaaqZ7+ByeRle4+TO8qSC190gdxNkUznRSKoDVkTK6muhstmQ3JaA4mqyj6rITLPqmNH3cnOga7GmcLFi8M28ExUIJuQKnqyzSLePMMpnI7edE1Nxh+RkIUnnCOUnllEt5S46aKZpCLYRiic5kBEPkuvNzuOmvc0ATwHbFsCZtTktgwJu0MNOF8gpF6VbI3v44J67Gq+cUlWLqAGlyxTw6QxGkcwUMbtuOwW07EMnmkKrVkKTFtTpINmURLdQBIBNBmtBdId3OKVfUNkdDsCQX5tUaCPHFvAf/pttzmacEqG7SaZ0o93dPW3SUYNPaqUsg0ClnXjKMNUE1A5NGUe5AKosBAVS76tbFdJE0BLcMuo8E0dGaweSJExCNhkXXIZ2VDQAW2qSaWZKPgSG+ntzVtPGba7Qmp+6Lx2DNBJs6punI5vJweT/xi+eWz5dA5FFuvOQBE6Ty3Lpr7bSr9Smd9JBGnZa+QdNk02eaKVdBJlzKQiXNmuCCuhNNTg2sFp2lvWWgWnNGVFZR2hqU44CCzs2MTFo2Z+KkySnjfkJmPKPJTpyTYrIEbNmw6IOjJ4oibDTF9tSp8Y5WLXc/51Jsp9M53qoJ4qJvmkyCVCQ6LbQvakVZqgFjZD64vFSCDIJx0noJovj9kZGs1oJESwotmTQYjk5GAq9kDsBoNAxMmYT2BfM1SaUmlUWtHH7V1HKaYj0X7PbafVWnHwuXWjwU73XR5GsV9PX14vCh/SiXc7pv+TMsgkkL4n+rJdPbKCbARczwOrJJZveVUZ/ZTeUmxq4p/9vR0S5aWkL6FjpVR82B2TVO+Dk4QaS+hV+mWbLGkddGuyauU483XJh9pJGaQzL4sqmrp6WHGQ9C10Npn0m9IqXWhOCcuLIZwGeGrsFswlm0lpklkfVBcyUWTnKgjLjXylkn2mvhpW+qVAVYyWbhI82Cbd/BAxjL5TF9xgx0dnagp+cI+nt7USzm0d7eiulTp6C9tQWJaEQxU5EQ9UPMQOVzaK6Vuu+q5gAt3TGd0EumNeOUwJYQy1smFZtFSbVUQt+Rbjk58rxPmTwBmTR1pKR2NRoODd250b95r/Cccw1gIXNg314M9PdLD5lsiSMUYfZsEslEGslkK2LUJIs1kUexPIKxLLvuY3LbzY4VkBs3d8dwlPtcGZMmTUJn5wRUygF0H+mT8QeLFE3POV1RU1SiKwGxYokTN5pgJZDm5CAYkolYschpTAzplnYMDxYwNDCu/ZAXvmtCh6Ylw0NjOHjwEN5z7dVOy0iDHGOYBkVdhVJlOUkNJRNIdXa+LkjlhzMnZIuUk05a7qCkuUvsgt6egzJO8pPUdMsUxGNzsW4tJ6lXKi6LkzpG0Ly8mZrU1wCpFT6vEZlPyfed8gEtOZSpsEFB0zs+52zI8fviUBxF4X01QuwbqM2aQKoHjVzzHWWYk9RXBanT0NG6AEHSfTlJJd13mJPUg7juugtw6y3vR7k8jkiUjU8PUpuMkwKsMxwoPqq2czRmwWLn/fBGDuJ1fkayAe3jvwmQehCfu50g9WQkZJxE3WVS09Ad24eRFN2Xk1Q2JYt44IHvN4HUE3Hbbe8FamNylK1Uo3j88Rfxiye34bhZ5yKTPB6hQIv2+w0bVuL5DQ8j3TqIT/75B3HBBSejrS2JVSvWYdOLjKD5M5sIKwLN6L4Gxl9/ksqfMMM/yw6Xy7ebFJki2GbVzCXn/kJqKR3G173wApY/txIdnZ0CGzt37RRouvlDH8Ke3btx53/eiQvOP1/RUBtfekngiFFgjz/xOCZNnIjpM2egu6cbmzZvxiWXXIw5s+fgqaefUob0te96l0DNn3z0Y3KivfSSS7Tu/vznD8us6fjjjrN1av8BHD9rFq5/93X4j+99D4899hTmzZuDG264HhMnTcJ3v/c9vLBhA844/Ux84KabsX3nTtx///04//wLcfKiU/DDH/wIW7dvw9lvORdnnXkWlv34Lhx33HTc+sd/jO4jh3Hf/ferUfnlv/kbbH75ZSy79z55G8yZM0dA7dlnn8UnPvFJgT36OhBYz5o5C/cvuw+XXHoJTjvtVDz2xC+wdft2XHfN1di0aaOc9G+84Qbs3bcXTzz+BE5ZdAre9ra34+tf+5rANwH2u971Tk0xv/71r+GCCy7E/n17NdG96PwLcflll2nIwJg0jk3WrV+PZfc/IJ+Lv/jcZ/Hyli146Oc/0/77jmvegfUbXtD5P/64Wfo95rpyX7vllltx9913Y9PGTXjLuefhnHPOwUsvvohvfPOf8Xd/9/diSO3auQur16zB5i0v4+qrrsac+fPQfbgbq9eslhv9JUuXar98fvVqTJs6DSedeKLyZ3/20EOaxnKavG/vXq31p556Ks6/4Hx85Stf1uDlpJNOEi16x47tAuPvufG9OPP0U9GeTmqaahFqjWmq2EmZNkxYdPZvYBX41S/x/O1fxAAnqUetRyxNjgWnnk1oK27gtksIUu2Hjvqq6ygatEP/728aSM3n1c31zmU0Q+LUwWuqCMzM8dtNrhwF2KSQBig0mXLmaI5l6jqO1in1Uy9NQ6QPtQxE6v5oMGP4iFMJs6Q2AEMtnDNl8jEZAsdeL0oVpQNz0i4pIQt5RjKQwhslx5+FKYs5W9g0tbOwSjdtswmxgA7/L8g6mnrEsui46WiKKXCiruUIpCIEAWVEaHpSKKK9XEXo8AD6N7+CSm8/osUSqCajoy+XT0XUsIjlNIv6Bqe18vlaMg9wuiujeLFI4TE6cO/cen2zWQ+Ci18ReCX/Xs67sg52FFnTiHojGN2F0jtZZKjpEh0oFU/W6fAEcG0yJbfZgJn6iAUq7Z4DDQKcVgiRmpeIR1XItqZp2EKAyokku0tB6RdZCPNzNhxU7XVJO1URxqwul9Hr/86DoS6vJd2CVKZFlEJSHS1Q3ULhbXrqEkQl+iDdzIwUTK9KgGisB9/dMtzj7lc5KtskkU0OTpQKedJ7ORl1oEkaZsbKMKuQzrZ0AOXEyAySFKNEkyYTJ7pH2T6LUat5vglazayIE3jdi5JK27k3Zz7quJgNaQCJE4n6dLNOa7Yi308e1MTwBllOj6EmhgOk2rAdELKMYKP+6nUFTk3zIpqqazypIeU2fk6XaahAE4fR8SyyY1mE6X5Hqjy15JzosWGQiEmrQ2oPKVTVUBhjpA6R3sxczLnHo9rRipESn28yI4IoOcaCXkDnwabYTQS6unOetLr8f1U2EPIYGuhHf183qpWCjHsUPcPJNu8P52DL6aOiV7h+kLKdL+gecp0LCxjXdNTMLDjFZmeUYKk9k5FhECeupAbzT0uS9OaQJrTGCjCmiLKanXbYDB1M6+IjjvzUzzf8FCXksiwV8cKpvqJ1zOmcTTexTFxjSkYW0v+TVm/Uc8kUdP59k4Vrhd2vvK4yDXNTXa03bMYoq9RmMtRGMhuU8UEHDx3Gxk2vIF+tYO78+Vpvd+7cgfx4DhO7OjBzxnR0drRLP8pc0zAdqenoS60Vwbu7fpJpsMdGqQafL9cA8kutjPUYD5BMob3VzidNj7RO6XxYo4zrhqIalFVnZl92j1huoBp9LAp4j1bLirfZu3uXOuV8jjNtLYgn42akESWFmbphxkyYlETy8KAZiajpwkmvqM9hTaCT8aiePxpDsYHa09OnySkLFzkbp1JqajCjcGCwH30DvRjPZ8UE4f1BGhqbo9BxkP5HwB1GMj4R42NFhCIBtLcmkS8wG5DrcAr5XBlvu+gi3ZtBTVCtwOAfBfMEgoq0CqeSaJkwwYFUs0iv56QSxrjMZpv6mbeD2B3MMIY1TKWeCVZx+PBe3HPXf2Hp0ouOmqSufZ6T1MuRL3Fdq8o4acvmFa8OUtlEq/K1oziwvx979xzC4e5ujOfHJf+oBcmcKIrSfcK8uZg1a5r0jL80SX3NGszrqV7tB5o1qWZ2Z9NUN6kVSDU1J016arVOfOMfOUk1kBoKtOq6PaWc1K2o4SDefe0FuOXW96M+SRVI9fRkY0AoLs5C2LT36JmVv4Ldw2ac1JD3ND5507jY0599bWgW/Q5e+Z/zzhAG6QX0Rfe1+sDovjXVKlXEMayc1CO4445HXU7qBMtJ7TuMTZuYk7oC1dohfO72m7GYk9RkBLUgaYwp3L9shei+jKChJrUGNrkKuP8nd6JQpCa1iMVLTsRttzaB1EocP394PZ56ehcWnXIFIoEpqBTpoDqGjZtWYcPGx9HWMYIP33YtFi89Be0epLpJqlyKVYJxvSSgNOMkUd15DrmueuOkvbsRlrtvRVNURlnpansTGO1XVgu4PAcUVQeQiWBSiO7eXuzeuxcHDh3Atu07sHHTJtVjN918s4DcV7/6DzJwy7SkRCm9+aab8OzyZ7F27TpcfsVlWLxkscz6vvGNb2DhgoVYevFSLF++AuvWrcP8efOURfzwQz/D8ccfj2veeY3MQv/jP/8TSxYv0d97e3qx7N5l0q7+wYduFmB89tmVWicJ5GbOmoU7f/Bf6OntwxlnnIl3X38D9uzdK6DL+CiuhS++tBH7D+zHOee8BW855xzcc/fdiEdDuPmmD2BoeEhTT372L3zhC5qU/uhHP5I/Az8TJ77Pr3ke73//72HVqtXItGY0oTxx4YnY9spWMYva2zP4yU9+ognrqaeegk2bN+Haa68TAOdxPvroo5ok0jNh27at2Lp1Ky666CLcfPNN2vceevBBrFm3Xs3HC859C97x9qswfdo01evmHBzGilWr8cO77lId9/n/8QVseeUV3HvffWjvaMM73/lO3HvvvXjxxfUCkPR82L9/n8yY/vt//6wmnsx9pqZ4+vTpkpPxPH75y3+LU04+RWyix554HD/56U/xyY9/HCeedBJe3rwZjz3+uIZMH/zAB7WX/e//+b8QDYexYMFCeSn8/OGf488/9WnMmzcfTz31pK77lCmT8ZHbPopPffqTWtNnzpwpTMFJNeu0j370Y5gxfQriYUaFUeLlGY8NoBrNtKPr1N8FSCXdd/MxWNMBVJmTNTSpnlmoZ+/Wiy9ydF97eNwzZAvZMbjVF9BvFkilxuzwkSNOjG06VB9VoGLO0ygkgbTOrFGDPWC0SWozkFJOsqOosrCzY7SCQ6/vAAJfyzSuHpiRLmbvycKurCLZMllZaBwFlEUL5QNgBRg3qXA4oWLV8hFD6sKwUPBOst44xjvBWrFjkQYsGMugK2tRESqRQBjpWBLxYFTdzAKdFoOme0sEgz4/wogAACAASURBVGivBpHO5jCyaTv6N29FOJtHJhIF/YK5yLK4FKCWaWrDSVWXXwW5VEeWuUTalDc2cjlNKjJcdq03vZE3Kws1TixcV16FKd+k2cnXmR7xylif2TL4uPBL2O5NXfRzFjcjeOdzUUXZI2XMOpYyAXATLQNcfD9OM4Joy7RgyuSJ0kaIOsxIFSdeV3wLwULBjFaMWkqQS8q0gTo54klvbCYyFg8UMuBDDUcsjGrJqHIsLutsMZdrJSDq7lEDqgZWPd3eqMn25cGCJp/s+nOqJhdqUldzMkQQ7nSOqyzyCMqqwSgKFUivTIDKiVTZ3cMGAC32RdN4B1o09ZS20c6dOVEbODdNjWl668UNJ1MRc6o1oEpHbGpXLbRan79CraVvGNnz6KnM1PWYeUDdj7aukXSjWTflcOdGelUHsP1sQ1WsxZMQdPD5JzAihYZGETG6v8YS+hmbmvAcMq7CXLETyRaEGUlDOmc8gsjUSWiZfRwqrS0Yo0aG08FwEGWWXupe2bXx5me+hyf2hDMkkNGEEIyZ+wwO9GGwvxeBqtEJaWIgyrabMJK1kM3l1AWmMzN1POPZUVnm+w68VisfTcXnlFppmpwpjjKMTLpFQHXixC5MnTIZkydNQiadliNglPEA7lyzwcZ7xGsnzejMb1imtfZfnt7NZ4OAU40W3UP2R0U2myGepu+KLz5TBJl8bhUHRkd1UmidJt8YJ5b7ptteHVS3proml3C8PrOBUxL8+d+B/mE8u/I55MpVdEzskpaJgI9gfeqUSZgwoUNNqBjNRdjMoZsy9VyMySE1XCDAVn5lX/Pz8bMSVLvAay1NbGSWLBqgrSWDVsbu0BhDzTVXoLs1SZqiumu1Dsi5YlLLSxkHP38VA/19OLh3H/rp8uycF5k/SomHdEtRxjhY7IRkAvqsxgISwNP97Vw0ZZZizxtlGqR183zTVJAaNbk7EuATwLIZE4+Kpj00MoThsWGMjppRnDTRcpYv0TNNz34omMT0KSciFGKk2QBGRnpQq3HyXUIIGcQiLbjsvAutaeId2FUm2HNM9kaF60cigZYJnWibPAk1ylG8xtmtdTQO0yRfrBS7F8gYUQNNrJOi1o5gsILDh/fh7h99XyD16WeflSY1Hp2DtWsGcPrpl2mtCwSr2M1Jap3u63JS57YjHGIjmGyZGl55ZT9WP/cKdu/qQd8As4HZDCqjf3A/kskaTj55Nq64/CKcf/6ZQI3nscGaaaqOjkGivpp4rTlrk7uvA3GgqZB2VJ68JpDKHbk6oQmknmAgtZDFU26SCk5Sr70Qt9zyPlQqOYQjXJuPnaQ2gVQHNC0t2Zk8NoFU25Gav5r+7j4ntemSKakrYedM9456t1EEalGxE8j04ZpWZSyg5E4sPE0DW6WxZC2OkdEI1q07jO99jyD1RkRCExAMRDHQS5C6Ejt3rUK1dhifJUhdfBISLeavUCon8cCyNdi+bQyJ+Bx0dMwDalFUqzksu/8OlCoH0NZewAUXnYCP3PY+1KpZpn+jVIrhoZ+tx9PP7MHpp14lkFrMAWNjQ9j88ips3PwLZNqz+KNb3onFS09Ge3sSz614AZtf2oPbbvkzV/lYI4T3mQmMXESazBgJUiuSDfUIpNYMpHLlYsNGzV9vLGgNYbn8aj0NoMzrEyKzjvFx4xjLjuPAoYMYLxZFC12+YqW+f8ONN4he+3d//zXdz8xBntg1EZ/8xCdE392xY4doqVe+7UpNUT/72b8Q5ZfTRNJdX3rpJZxx+umSjTz26GPSjl577bVq6H772/+C3/vA+/He975XLtv/9p3v4sC+/fiDD31Q1NmNmzehr69fILJr4kSsf3GD/AYWLFyAq656Bw4cPIiHHnoIyVQLhgaHMHPWTOzZvQfHHXecgOPaNWuxZdNGnH76aapxSVvmHvP5z98uIHrPPfeIFUIaM2ucQ4cOYd7c+fjJTx7E1KlTcc017xRtljIMOujy+H/yk/vx9NNPYeKkidi1ezc++7nP4YwzTsezy1fgZz//mdZHAt4zzjgD69auxYITFuCmmz6o2/2Zp5/GfQ/8REy6q698G66/9jqBXzYuuNcEIiE8u2IFfnT33ZKXfPLPPomt23fg3mXL1Ai+5ppr8KO7foRNGzfikosvlkyCVG3ut2+78u2a5D636jnpZWdMn6Ga5PFfPIGv/t3XNFkmjnn40Udw949/jM985tM488wzsH79ejz40IPysvmTP/mYKL9f+Iu/EPOQ01EOUB762UP49je/Keo1z/f9990nh/y/+O+fxV989r/pmPlvZLzt3b1H++MXv/hFdE1o154Y0cDB9nzV+67BzEnq7wSkfv5LGNz4sh/XuEVHqMB9r5H8cAxIvdDZl/qCsPG7x3omvdkglY6S+w4crMNMbW5mC+qmKg6U+qGHn0b5XE5XoFi94rSoXH/cuFlA1OmITC/nNARu/2GRJ1qSihtPb7TXIk3P/s0WeenZCEpFZ+IfN8nVz0CZdezaeGdQM/dwBbGiNwwsygFWdap1RAWIuShWSd804xCGqcdDUcSCEU1/iqEACtWiCtlUIICJNGY53IPuNRtQ2H8YiXIVKRaxihIwi2pbPN3NK3Mcn1Zke6kpX80ogxNSbyJheahmHNTQHDZm8zW6E/O4nPbXg15zI3VZtyyYyqYBVSaUQKppPf2kVZBGLmXWF1Zv3pnGuD6+TQRVbFnZxK6xNJZgCHMEk7omoLO9VRMEaVz50EqPazRxbgY0YWERzSmr3HzdH2Mfm0s06YvsenKbIa0ulW5BOJ4QqEG5hPEx6uSoabNppCJaBN74Pq4s8NNUQ61Oq+yiV7ihO50v7yUWpSzceb/QAIjFlfR+osi6pgILROZtVWrIlewzyhlaBaAPfDVKrTZad9w2obMlwWd42b3nJtmyjXfuvm7qzQ9MSjSnqPqdMNkAnOwYDbg+1dZUyGty+XzYdJigUqZc+hxGx9fz6PTOvlOjgZSWJTdZde7WAtuc3IniSzBkk2ZSTbnJEoAkqQ+OJRDgpsPJohgO1sE2TW4UUZpR0Na+JYHYtMlIzZqBQiqGcYEqsvIDqHr7S0Vu+GvHtcM+M4GvRkrSJ7r7LVBDqUCjnF4BVX4/HqE+0lwASY8VZTkQxPDYKAYHhkRbGxkaEYVbRlzOpVHrEV/fbSqBJodrNrfoUE1wRrMrNgxoeNHV2SHwSpDSkqRRVBohugPSpZs0bWe+ZRIH19xzz793FVeOnDMvq5ffdZpQUK641EAqXzdIpohRoNUsdJNz5VITYPkoME+FduuhN/Srv774owbGqA9n54kT21A0gWK+jIcffRybd+xAJMkIiaBoz9Yxb9HzTY05J6cR/j4bKQSpBK28R12TjfeTDLFchrakIVrMzOFEzU0ZeFTRkkiis71d59AMrq154MG6Jv5uk1TTzLd5nf6eE0+6Me7ZuQu79+ySIR8bO6TbUkfJ21nmeJScqElgcROUd3jqq8zcCGA1ZZQCX88cnzd2zHWO3ZTccvnsYZYTqBwhSZ0uKxuQAJZulzT7UFOUZhp6xkhPriEZb8ekCXM1vR4a6caBgzswNHxYR5WM8Z7qwPmLzjUmAe/1eg6y7cGSGfCcMGapswMdU6eaa7hbXw18myZax+fivbQAuZ6F7efOawBluRT/4M47cPEli/FMHaTSOIkglZrUgBkn7XwJmzY+g4HBbf+XH9aNf/7mFzF3bgfCYbowhzA0XMTddz+Knz/0AoaGKMVpRZANvWIWr7zyHLomhnH2ObPx7ndfiiuvuFCxNmxRNX+9uib19UCqAXD/ZbIKr0nlmtcMUuNNIHUqOloJUjPSLfpJKmic9C4DqQRoBKnUpAa8u6/T+Aede4PezzURtMM7+YY5Afup6LEg1dmtV6PKGK1wCq0sb05DswiGuOZy/+O1TCJQS4I9WTnSxhIo5SmioNMrJSHWLK+xBgmkMDoWxboXDuGOOx7Ghedej2i4w4HUI9i0cRV27VyDSu2wTVIXn4hEi9GqBFLvewE7tuYQj81HR9sJbEMhEBjHPcu+gyoOobUth/POn4uPfPR9qFayWgsKhSge+tkGgdSTT7wCifB00Eg1O9anye2Gjb9ApjWHj/zpjbhw8QK0tpPuux6bX9yLW2/5pJ41rfNGG3BNZmswmAcAa5uKnMB79u2RmZJAqgOq/uz75q1vwvpZNht4bKYSpBIIciq5as0aLDr9DDms/+LJpwRaP3jTTXrmv/GNf5YEgeZGbFJef/31WLtmjeinSy++WJrQ7Tu241+/8x1pS88//3w8/PAjOHL4MG666QOi1H7hC/9Ded1XXfV2sfn+/d/vwJIlF+Lii5cqyu3nP3tEDa+bPvB7WLFyBXbv26vGLmUo3J+ooR0aHhZgfcc178SePXvx/e/fqfq1s6MTV15xJVavXqXP+a53XYtcNofVz63SpI/yhR3bt+u8fulLX8KGDRtw9z13C1wR8NFkj683f/4CgWfWUEuWLMWcOXOxbet2ZFrTcm9/5LFHpAedPWcOdu/ejbdfdRUuveytWO9ej01iAs/rrns3HnvkEXS0d+CG669XfXfv/wWHBOdMdpg3Zy6uvvLt0sAqCzUaEcPmqWefwd33/lgZrDe+5z3Ys28fHn3sUbFTrr76ak2AX1i3TnTdWTNnahBD06SFJyzED374Q7z44os484wzNW1+6aWN+Kd//t/4+t//I04/7TQZMpHKTKD5kT/5KM44/TRseGkD7vvJ/RgZHcHv//7NSMYT+Pdvfwudbe1qLtAI8r777sPH//RPNT0luH/hhXVyQv+DP/hD/M3f/LVoxxdeeAHa2tqxatUqPPbYo/jbv/0KTjxhPtKJuBq3NnBopKCwvhBIXfQ70KR+/ksY2mh030ZLz0CqAVWr9ezLsXu5Hdyy9IL6yNT/kP3X/eiruPu+WTmpzBXatmu3JllaOFigE6hIz2S5nXacLEitK20FmbswblpodvemHVOz2rlImZFSw6KZxbQVz3YufMSNgNlRHUgDHypw/PTVAVo+uKLyebqxgCtBEOeYQRU+mu6qWHdUHLkd2vhbm7ajgvoL52lxDF7n5w0y0Nw7LbIrFw4ofiAaADIAJlQCGNm2E30vbEIim0eSRQbzm8ACjtMvjSgNAGuqavlZBgJpEOJiVozMIwG2STPNbMq+TDdbpwv6286hMtORmrGL5ic8JjqmVUh9zCuHioCW4JLg1QhivI4+I9I0HgJPeg3TAEr3YURXh218VIdRyUiZI1DMZNKKnWFIMjdn0n19VpxoBtRvFooS05MCw+PnsQuMiXrqpusMqZYDc0kLGnPKRC11jrO8Vnm6hA6bgyknJTIn8mY7rkHiKcB+iuoNp+yYregzprdFERGYMtJjNGsTVATNpZL3qO7/QBDj/JlCSTpUNxwyarsbz8tkS3lrRj3nZ7aAbTs2D1JZNJuLrwPzzrTKpnBOy+QNjOrRMQQWZrJkoDUsQMQiXNNbvqccY3mPNRy5LX/YGUrpuSUq9vpUm7Pw84v+6wKq3ZhFdwi793y+uMGMjIwK9BEs0+CBpjK8O4sVRo1UEYqaLpIFAWnx4UQKodbW/0Pde4DpXZbZw+ftZXpJ76SHFBJgCYQEJLQAobgidldRBN31s+/fBfv+V3fdFXXXtqIIKsVKb9ISOqQX0hupk8n0t9fvO+d+nncmgLu6l8p+8YqTGd55y688z33uc+5zUGluQHzCGNSPG4NsLIKs3pTFLB0XH+GvdF281g2342sSUUlBXT+gmM9pXrKvp0dmY9x0CFL9Ak1AwQ3/aGcnenp6xaaRVVUwuDMyGixsmKVXQpnVFWff2SSgc7cYb5OYUlKqDGE5eptUl3OprS1kWUegnlloTYwjaZTEVPb+6rxYDqykvI7h9OujH3/gudNcOD+hHmNz95STB8mi0yDOLQNiFyVPsXNoogkDwiYbH5S0D8rbbdPU/ehHMSTt5vVgDuv8z489uQKPPLECsfokJp0wUWwAAZ9Z+Ru7HyVorgFVMqmMbbDsP8VhyQne3gPBm/YGvVUnwePaTll/viBX5BGUrTLjlZ9bDpMAk8hkdSM5vxWrYk1437g5ej6Wr0e3zd07d8npWetBmM0EOrYzqL5k8QCu+VJT2yiX23HWNDijoRsbQgS0cg9PyOBE55FfnYqBnXTvmm3NHVOfqEkg1tSBcGtH1sYQuN7zumlsaAcqDejp6Rfo6R/oxM49m+TiOaxtLOqSjZg7dYbOrwHUwYgN3qM1kMr51laC1FEOpJpbtGeIzUfC/a56d4Mg1fQ0PkTr9UDqaMSj5u47FKTudRE0BKlVHBFInTylBaGQOTr39hRxxx2/wyOPbEJ/XxzhEAFsHOVqDtu2Pov24cBJ80dh+fLTcf55CxGP0037VTOpryYd3b53HJJ9lfzMA1S7/o11fn2QymdxxknfeAhlRdBMcyCVct970Eu5b4URNL8fpNbMBtXcfr2ZVN8VfT2Qanui/mqeiM6vjLWwdYvAtFRh1iNQrBAYc16zDqjUoVy2sSvKy8H53goz59kMrMqYiyA1Em1BOpvAqtUHcPPND+LMhW9GNNw2yKRufAG7d60SSL3h+vdi8Vkzkahnhjdl7wnc/Zu12LE9j0R0BtpaZqJKU6NgGr/8zQ9QwUGB1DPOmILrPvx2VGkqFWYsiIHUJ1e+gtmzzkciPMaB1E5s2vw01hOkNubw4Y9ehUVLpttMKnNSh4JUty6ZwIH/M2dm66kNgtSO/XsR1r1RRqhcMrUBRw9crWhyRqemUh3AhIcCko1N2iNpqrNm/Trceeev0NzG6zOKzq5utLa340PXXov9r7yCH/zgB5pDZD2zadMGOZmfsXAh7r7vXq2z5u6dk6yWjN/IESNx9z1349DBg7jqqrfKEOlv//ZvBeAo32WMF6W6R44c1mPTmZTA6OxZc3Duuefjzl/8AvsPHcRppy/EK/tewctbt2DRkjNxpMMMTAkOd+3ajR//6EeKKnzXO9+FcWPHCFARpP7Ne/9GoxO8pMg0bt68EQ8//LBYzs9+9rMyZ/vpz27V+AWZV4LSdevW4tOf/nvJlDdt2oK6ZL32sNWr1+CMM07HSfPn4qmnV2Lnrp1YtuxCrN+4AfsPHMD7rr5an/u2225DX3+fJMMzZ87EHbfdphn8C86/AFu3bsVDDzyIiy64EOmBFDoOH8HokaNx+WWXY5TWK2scP/n0U7jrnruRyeU038qfbdi40UDqxZeoYfDg/fdrb/C52JMnTsJfX/Fm/PznP8e2bdsldz7l1FOx5eUtuPEb38InP/VpnHrqqdoHnly5Avfffx+uufZDmDRpAja9vBkPPfKQZNILFpykhub+PXtw2qmnyDyJaqu77vqt8sqbmhs1u8u9fPGSxZg3bz6+9KUvaFTopHnzMGz4MOzYsRNrVq/Cpz79GZx2yqmoi0VQyudeA1JrM6lz/jLuvr2cSdWI2RCQWQuU9LoOB1AdaHUg9bWA1N9QHvQNXYjfKJDaP5DClh07FfhtINUKbDnZUkbnzGrEAKiAsw6gt4Fywjw3OMzOuMsH9KjdM0yuAB2cvvB5gm7WtfaMDsTWQKRnZ02ip4LIManGKlAWa1K4YNV1mB2YNR6zRqs5syIfLepMoLwrrrr+1s+3jp5JwtQc5RxdqCJHy1ixhFYE0cyZpbUbMbB1F5pKFSQU3+KcellTypTJGFXPpopZczOBKkpcP9aYXc6DOqleTUJoLJl3SvZxNroW3XwqNftkS/l8movLM8InrwJbr69Fnwu7BT9bRqfNp+q/6z0e/zgDqlbUWO6cSdfsk5jrLovCESOHy1zFiuCyzaoKjBtj6GV1+WwOmVRGoJnXFtkZgeYaSKU80P4bu2zRJGcfQyYblpQ2jEImLxMTzklyllIg1cv3al8H3cwEXPw1JGabgMwYShbyBDOatczmNGsqgyQaY4iJJlNS1fwfZ08p8yXooCMr349AlJ+Nduy8zErY3GBhrVlPYy+UryVmx2Y/Ff3Dn2su19eSBv7NKMjmR2uNL1dg6pwNlQAz61Eg05vjkAF1EnManRnOcrEQbgZbrKprBfF+5nlg3JID3Jo/l1zKmgYEKoxHYZOFGWWWNRqVfGYgm0a2VEAoFlEwN+8/nhtE40B9PYLDWtE4eSKSY0chGw4ipwLazLv8EIG1RRzjNsQEXcyhbjzP7tvxYgZk19EOyYDI7Amk0kFULqPWiKA7LaVAPD+JZEIzxizezT2ZBjLmNk05Pq8v1fOqI3XTmjtpnq7jGSkRdNY4Y1jMIc/s30pJ9xDZjXhdg0AqjR+YY8p4AkbIcG6GXXJJwF0B5cPZ1VigOZwAF4svH6U0KP3ltc/7VRiT16Pem1Yl3YsmLDG1Qu1/Q4u1mtGUrWe8JikJtuOtVciC26tBvLx1O55fsxZ1TY2YOXOGjhkjChjYziInJHM050TtGlhRso5O9mxxUdbA5LlUph3fr/cB0Iwk5b5FOT7GwmEMb2tTMcDjSFpYbCZlzW6t8XP39johAdki82FT/Rjo60d/X58Kof7+PpO28jiGKD9lvE7J5q25bmi/sAgIrY1qZuqgIhSOSsrl9zNK0nh/M3KpqakJTc1NAq0+/oqMOuW+FhTv5m8ZYC93clckK6eP2bJuJp1rXaQe3Z059PSk0NCQQDhaRUfHPr1uY107QsEY5s8Z/6cDqRrhcDIOx6T+T0Hqvr2U+9I4aTsqOIz/+M4XccJkgtS85lx7uou4/fbfIZNpQSIxHvHYCLGEvf1H8dijv0Aw3IVpM1iAno7zl56GCnKvZVJrRdDxrr/Hg9Tjv/vLgNSsY1IHI/nM58AztkOlyENB6mCr3R4h5wyXAR5AoBIDyKYGqLkiy19AqZJBNEaXeWYFxxEMNKCKej1OkXiSFDKNoB+lUhqtrZbRK0l90JhUA6lkUl8LUnfuXo1q5QhuuJ7GSTMMpIaYmBA3kLoth0RsBlqbZ8rX43VB6kfeDlAKTVVZPvLGgFTmM0uNwnrFjNSG/vH7cl1do1xsqeJiXFqysRFPPPoktuzYJnXehAmTcOLcuRgxcpQA1nPPPoM5c2ZLRbJj+3Z5H9BtdufOXWJQu3u6paiZMHE85p10EsqFosAVGcSTTz5ZjOUtN/9YUTBkD2m2tH//fkli2bzl+n3CCVNw4qzZan4//9yLMg+aNftEHDp8CPsPHsDJp56KHTt2yOhp1omzBIrXrl2nr+edd57qJbr9JhNJnL1kiXJEOcLCGJjOzk6sXbNG7rXLll0gCTOlyJQrE7DyD9lfvgeuhevWrseLL61CaiCDhQvPwIwZ03SNvfzyJvQN9GHunDka73nm+edw2sKFAupr1q4VkfXe975Xc/rPPP2UssinTp6shiFnRMn2co9eu3otert6cM4556J9+DDhhWKlhO27duGl1avEGNNkkXUGZcqU0NIM6aqrrsK6NWs1u8v52mQijgnjx2HKCXQefwlHj3Zi4oRJ+nyHDh/Bgw88gOWXXo4xY8ZK1cIZV37u5Zddivr6JNauX4snnngcXd1dWLTodKs9g2GcNHcOJk2cJOOkDRvXY/euPTKvZM1AUH/KKScLKxDwvrJvvzAGjzfJE7o80/2YmzObqHHipFcxqQKpTc1on/0XAqlD5L5+BtVoKz/I5+8SA6qquK5905mv2x989U01FKy+USC1b2AAG7fuMBc5X+z7eTUVN7apG4C17njNJMmF3HoHRs1MKhJk0JXUsgHN1VIA05ki+QXFx2X4+c0abS6WzHXJHBNr8tnBaAcZabCT7RgIURcs6jizJW2hM0SykDM7aS5e1H8mz8aaFNeBBX21k+yNZfJkWIsFNFUARtqHOo7h0EtrUTlwBE2MM3eSWNJw5aIBRz+LKMDi5yi0bw1KGY1ZM9Ejo+W8dJWFF7+p0fXy2bFZVEmB+RkLNj9rc6YGXPlvMpJiIsjCaWO1QpXOnCoMKdkVq0sw6XI6vUDAmSsRQIVk9e/mVh2oFfAKB7UIcBaVRiVWABM8srC2iAxvHEQ2lYt6eiCtRYEnkKBNhjeOoZecm+ZBsQhi8ZiAjz64GCY2RSL6nAMDaWSyZPgIlC10u3bTOdMYsTeUW6pOHgTCej9uDtZmVbJIU6JH+S4VA4p8IAiNgIrLdI4yPhYQFRXQZjzk5OLufhD56iKGdM2ry0v2x6TIApZyrjYJr2CGd0qWYZKZJqmYdjLsWiaqk4paP8KaLeLbJNc0llpgmIwPTWgEOuznumbl9Dskj9Q12fwapONB4MZsMbFz3vzMQKrYf+WZ2r0Ti5MpseOdL5SQLmSR47kmM0r3bc0TV1EOR1FOJhAbPQJtM6YhNnIYMgSYDpDRLde7ORvY8pPTXobsWEJnKOLsYXScPEjtdyCVc42JGIs6x8Aqf5SRLWYZz42QxYDl7ZIxs3lFHXc3ax3hMaRmgEZYhYIAKrPeyNZV6GRZLqCYyyCfHUAhm3G286aKqMigy2arLRKmHi3NLWgfNhxtw4ahqaUFiaTFxJjc20xX1JzRvUoZrEnwBcwd+ygDK7f2+WaZVwXoWtC5smvSVi2PkpyE2Tex3Jycfct7xuTciomRXD0s58VDHUeVpUqZL+8JFhzMzOtLkf2jqZdlHWvGkoyqA6k87oqKUvONTU1mzZkShXJwXmOcp5WihdLYXE5uya00pKJ03LOkmiWTpa3uFS2RlGYTnObzGOjtA895f18v+nv7NOeeSXOEoKTHm4mYrXt8Ht2rLoDeG+OZGmXQeM+aUaZ0MeM8awKEQ2zEhBVXxEYcgSol3m1tLWhuadG8EpsIZpRlgJjXljG3dDmmA7HtM2xGZNJlHDrQj1IhgPr6BOoa4mD/gu+fc3zcppYsnvi/GKTSOGmbImj+4z8IUpmTapFs3V0F3H77oyjk29HUNBUN9WMFUo8eO4hf//qHKFc7MGVqAy6/fBGWX7xEyaB45wAAIABJREFUv/caue9xMOMPA6qmwnLtLc21D81JHSr35eP+p0yqB6nG7vkGvoFUay/bnyEtCjdUf7xYmc0ky6hVVi4zQjlvWub9Qsk5P0fO4vcYaVGNoruriH17e7Fz10E89vgTugfjdJ+uZNHSEsd55y/CvAWzEY8nUSxH0J8KY+PGToHUxQvfjEi4zYyTOJO68QXs3L0KFQdSlwikmpOigdR1DqROPw6k/uLX30c1YHJfMak1kEp1FEHq2jeISbWWi2dS/f6or655zHEAZnty3fUGY4cOHUYkkXBtT1vTEol6dPf2YKC/H8lkXAwo597pOM5osngypnVwQHFsATGlHIHg+kMQReDKfYbXRqp/QGshGTmynMz5HOgb0HPzv1Mu2tDYDEZ1dff0SbHhVXaMf2lqacbhjiOqf6jIoekmmT7mkXK2lIt217FjWndo6kcWs1hg45RKIVvD+PoEyvUNfP2c5kH5c2aCc4SKpQej9RgNyLWL+xFn42kexeuP/gYckeP1m6yvE0FFRZXPHmWtM3LUKMmc8znOsYZUZ1Ipx7WREWZU8nFtqxSraG1pU5OYnzVenxSD2nHsqIA7L2p+Xb1mNdatXae53r/9yEcU+WhJIgYMGxvrkc+k3Mx/2Xw6wpZ/ynM6c9aJ+vz0D+DoIhuso8eO1rF46aWX8PiTj6uWefe73qn4H0qfaYzHuoFrNFlu1ooc1eAfAlFG0nFelTmpJESoatJ4VCCoqLr6ugbVCRwTsmQMT6wNNU5iBM3841a3P8c3q693OalDBL9W41nlJDLLKu3aV/W6rzuHxkmv/ePnT/1/GVowvlEgtaevH6s3bbFi280/aZMX82CFBu9+AhFeOGZyZJuJGLcwTyK70M6gQvNSXJCNvTJgaDSJbiYPUt2spkVmWFyBntXNiZkJjeuUucJs6BHVpuGiYwjaZHIjoGHznZJ2qfjzUR4Wg2CyOzdz6810vHxWchMDtiw2DBCENCuWLxcQqVQxKhxBS66Evk1b0LF2A5IDGTSH+PlZKJcVgUFCQMZA7gK2zr45N4oVMaRt0TEChbbhaQzPfS4VomX7jGJiaZyicOaCCmoyMQTnZIP0u/5oqfI3BkoFpYqxikAhmU4z7iFItagAm2O1f8u8yTsA0zjJA1h1J4zlo/kPMwqbWxrR3Nqsa4CGDyYhtuxTmxX1548SpyrEpqazxqYyJ9J9ZjGevI4Y7xEjk+GYehXs/F3+I6zookw6h3Qmj2yBtt8WR8RFRD4JitixY25uonZc5SJsA6rGEpZKWoAEUB1TW6wGUSCio6t1ICzXT75GpWpxLDoxpoc2BnhIB9fL362hYHJpc5M2kEoGzwMUrzH3j1OH3KkwBll/J633zJjeumvO8F6R14w1Z7T08NqTS0sI4UhUJgU2b2fpt4K2vvnkS3GtYRa3pMgZN+9tfRmCW+M6awJ8N0ts6wFdaSsCqIUKrcaso18sUKpaRYHGS4k4GiaOx4g5sxBobUKGDBPnimSZYcBm6B9+Jl9k+KLDFA0+0sGuRYKc7mPHkOrrlSqAmyILAgJNHiFusMyCJMDgZsTPIEaYcl7GYEgq7WYMJRBwLqpcP8i2uVlv5jorB7RcQD6f0SZZzKcEVsuFrObDCEC4iWsGlU67cttmFm5Y8SItrYwZaZE9PgsUsqwEsXSdpZTUYroo6bVxBspkedxtrtiAu/5tOvRaLeybhV4GYaDVS3+taK4BWT/v7BtMft1z14NY+EBIbDmvHTLlnAvP5HMqzhiWzplLAnA2pjxDyU2bf3VnKeaHzS+LlZDpVqlsUV1qchpIZYVUKhKkAA10ya2vRzwadUw2142i1hAWITwP6YEBMaWUsHV3dqG3p0eFCkGrz4vW/eUyQLlGc/11Vgi2GrpGgB7vRyLojaqCzkz3+Ff3tT5PCOEgM7Qt+5bddUrseVyY4UeGtaGhUQH2bD7w52x6GLB2M6QVsgZ2z7Jxk0lVcPhAv1x+yT43NNahtbURvV196OvNKupm6flj/rwg1c2k2sT6HyH33bPRGSdtRzVwFN9xTGowVDwOpOaybWhsnIK6xCjJRXv7OvHr39yEUKRbIPXS5afj4ovOBAJZB1IHyyPXhnbLweuWTa8ppPQoqZ64LVlAvcCjujwepHJl4p8/AKTKOGkRPnTNO153JvX1QapbuIc0glyn+FX+vmT8GMXDpjmvScbYcFSFzA3XU67hbPJywyI7ncXGDQfw9MrNWL16C9K5nOacS4UUCrkejBrViPe85wqce+FZisXIFQPoGwhi0yYPUv96CEjlTOqLDqRS7vseGEhlB/ePBanvAMoZ1TWDTOq+v6jcN0L2yu2zpkty+4YrxFWOu9EZU8tYk5V7IiNnoomk1mn+rGYyaEWX1jHbq4Nyglet4xpt1gS0+ocVLL0RFE0WtmYVazPNytPY0KnDCHYTsYQyTLkW8XVLVFiwCV6GGFCutVRDcb/iHsqcbK4xGp1xkWn8SKxjBCq92Z8SISqKdaLah2ssG4hq2LkmOPcA1eZUfgDKqOb+LV8Cvh8pPqouzpG52652ki8CDSKLkuFSkuub1Py5HPQZs5hI6Lgx+s1GuEIiEvQ+QlGE3d4mw0U2rcWcUp2WV33IY8f3Q7aXOaV83uWXXCIgyc9snxfK6i7m0lbTOr8AG/NiPBvBcas+A/cdqwetCc51fceObTKk4jm94orLdXuyeWEeOXa8eJHE4gn09HQLyLN5IWNDsr/c+1hLaR82tSbrDJIkVAKRQeW14sfjB/ddi6BpPfGk10GBf9ofrb7+i+hxcl8ti76gdEyqr6e8ikpHjtfR7wOpg79gb7RW4AJ4o0Bqd28fXtz4srmISvLoC2tzzZQxSpkbekknz9wrbfnnyZe5BmcwnZlLiTORLtPUZI8MErcFhUWYirka9rRi288KqVitmS8N2bDc71sla/+nC9VnQoopNTCtIo7rjivWxHA59lXmGU4C6o1lvLuwSeoo/2MBzVkRAgKb5csW8pIrNEbCGFkNIdnVj/3PPIfU9j1orQD1Kt6NDfAsgwyMnCTXmAZjb2xBdG/CSXFrQFWss8sl9QUWWWIWzTLtcY0CSXxttkfcDM+TOy61uVfHgHLuTawoQYxn7vx8ksCdi6TxC7GXAlPu62JorN4zeU0kEkJ9Q1LOn7Ek4yyMuSCI43tSq8GBVJ0vJ1nkeaBkNyfzI4JkMz3iXzFc7CDGKV0VjSJ2TsyP7OopMSojnckhmyeTOjgfKpbKSTl1T5n1hAE7AgAZTBlTwnqfkhXOGVDGWyXTGjbnXgGsCk2S6GhbQoGHN8jrl0yhk2w5GbOOt1trzOnV+CyTTruYFxlOEbCaKYsHrQ4vu9nYITPttY68PYfev2taaO91kkjNJDrnXR9dwtgSiSb5e5pf5bwd/5q7qX8+PYuaDU7n7WYcdV86JlUu2qq3yS6XBGS5+FssimPuyJyiijQ7uTTwkIKCM1VVZKsBFOJxtEybgtHzZqNcX4c0mzfqftsgv9YPd82a1NgO5qAMmHuHsQ9q33AeiSA0l0dP1zFkMymBB87nNNU3IEbQx8xOsnjlEpqamyUD1lwtnaMFnFyes0ATLwlrnHlJeC2D2DPXilHJyWGSf6vlHMqFHIr5NNL9fZKWEsiymGCUllQdZJM1HmHngpt3JBpDfV2jwCpz+GiC0d7WLkOG+vomRONJsY58n8ptZjQNN9kSZ89s7thAqi+mrMDyihZrKLjGl7v+bb21NdLft05Q4ZpNFnNjWc2MtTB5rNyz2aQIMIe1gN7+PnT1dGtz5j2mbjIbX2SlfeSSiiiqNMJq4MgrgMYlLI5oViZFi83Ek+FgY47GVI2U4cXjtv6osGQjgntHUfK6wwcPabaYrAUNOyy/mDN7tt7Z4aCCxOStatrUTMEG9xHlrlIaIeW0sae8Hnyj0prO1swpMWO7bAUSC1aCUGWsVpgvS6Y8KVaV0ncCBAJUFj0sdqS8ZLEWjYmVNqaESvEoDu3vQzZdRjwSV55wQ30d+nr7UcixkRrEkqVtf1aQyrl1y7f+40Dqnt0bsHnjSvT2bgeCnfjOd76EyVNaZfJDj9XuY8ak5rLtAqmU+xKMp9I9+OWvfoBYoh+Tp9Rj+SULcfFFi1AN0B3WnGn9H/PX8t8P5SCtELXH+tXWfstAqrXQLJbFsZvKlmV9MZiTCsRRYQTNNx78/TOpHqTSOMm5+5pxElVBv49JfR2QOqQZOvgBuSfSvdcPmLMwZqMsjlLRxmPCUW8AGMamjXvw4vM7sfrFPdi+4xAmnDAZqUw/jh7Zi/6+gxg/rhl/8/4rcN4FSxBPRFGqhNGfCmLd+sP4iTNOGmRSHUjdtRqVKuW+7/49IDWLRIxM6oya3HeQSc3hjDOm4rqPeJDqZ1LJpP5lQWpUATm213qQOhQYaP9wHgKso9gkonM8De64Nwmc8ZrRuBAb39zfrJllqqZBBRjvfbKFvNpktBYKKntbzTqVb1Zb8BrkXsOaxogKG0HjW2Ez0tY/yP+CtQtl3uFoQjUB10quHVwrfKScgSy3lrFeyRdcI7PicrAj+p6jD2zqx6J8jcHoLiMSgqrV1VxU/ntJwJzrtil/OLdLRjUvUEaSiON9lllvr9MrdpkZ07Y+8thyHbYaMGJRgxrV4OeMijFWtjhrfu5PMjODlEwEqFZ/OaUEa1JXszHD9Fhnp8gXSm05wsPzYE1jjqyRYOF+SMBILGFbIc+hfE5cZBvflxqNrlbl5yATeqzrmM4DXZPJblPxo+OrdAia6xm+6evvRUN9o/AMmwexSNyysBWtZuogPj4ciyAzkNY5t2i84yOn/PVIkNoya15tGfhz/UMgdahx0n8JUq2O1PJ57dLFQ83n/sv359nUNwqkdvX24fn1BKnWhaCUSR0kJ2dRkc5OP2fz8nndnIrvcEU4ixUVO84gSWyEOlUmg+KN4gt0L621EspoaJsrHZK1OiTixm9N6sT7WRvtaVaAafbJddF0cRrK9UpRxyJ5o3i7uH3AuZ5RDX4CZW/4VBL3JGajVEGBgIXGOQV2gKtojUYxhjlie/Zj94qnUT3YgRaEkGTBHQnpZmTWHoGqKZJ8rqkTCMm8yAE3I1PtvbrYCq5tZBvYHRPDQoBKYOq6Zd6kxLZHZ35UM5o2wGNMn/13GQxwJlJGIl4YaI6pLFoV7+mcaLW/eqAlkOIcUP1e7MyXIhF2/kyGQXkuF22bvzMwURtydedGBjQONJbzZBYytjm4RYwLD+Uu4RhnLM1siiYRBl7oWEnQF0EuWwDnpwkeeZ7pysslj9eeX/BUnPvmhdgxY5rFQ8oErCpmiJ0wAlQaJfE5ipUgcmRqi2VlUCrzUeyDm2FVQeRljQa0/F8dPyf+MpmhD7R3IJVZWroerFBUE8HLOmu11+DstO4VOQw78sxJSURGaXUx469Bp2uWP/zeNgGx/yECBIvF8Rm95qps0UzsmpqzJK9q586rKAWLlOEaoKYSrDNMVlbfSyHB5k0AhWoZGYI2urOaJRYKFSDNY0fwOGUyWqZNRqCpAaVIyKJ9XGNOmxuvRxm/DGVPnKjZgRYBF149YmGBMueI+3oltSGbL5DaUI9ENC5DI4IYSa6amrShZfM0JSFItTVJ57pYksRJwEkgzblD86tj16T4IEtcyusv51AZnxGqlmSUkBnoRz6fRrVkjCs7yFwfCZJp50+5E9dK2wytecb/sdhprG9Uh5rOiE0tbWhobkXLsOFI1jfofEXiCQOqYlhNpq/35UyD+J5tntS686ZC8WW8NcC8sMf37ozRZMFmgMCDXHWImfXM/5H542uw0FJeNHT8jnV3g+Z6xlSSKabigcZlBLrGkrJgiUcYm8H1lfeKUzVQwsgTr408oPWM55My7fpEHAlGxXiXYLLW2RS6ujpx6PBhxaKRWbAIMsvXNobTN3BcM1SxHAagtbQ61Y12Au4lTmmiAkNFTgUFrj9uXEAz2TQCK9Jlk5Jky22kZJ97omaUaSoo920CV5tTteaYmZip4C0UpdDguWtpb8ew4SPQ1NiMhro2dHVm0dU5gFg4gfa2YXqedCqLatGyihee1fS/E6TuWo9NG1egt3enQOp3v0uQ2oaQmL8Iuo9xJvVRZNNtaGmZjmRiFCqViKJ2fnbrtxBN9AmkXnrp6bh0+WIgkEFQcSuDf45z95Xds1sUhQS8lq62CVnloG9dNJ0yZYeCVJ6/4yNoKi6C5vWNk7aiSndfMane3Zc1wKC77x/MpFr551IR/D3Ja41MqnM11r7HcZYECgVTSDFfmqtjIR/Aww89h80bjiCXJtMWRWNLG451d2DrllU41rkbkyY14x3vWoaz3nQKEnVUziSQSoexetV+3Hzzwzjz9LcYkwrKfY9g06YXsdOB1OsFUqcj+eqZ1O1ZJKJ09301SD2MpuZXg9QQivko7pPcl+6+fznjpBiZNW8A6QCPBwU+GcI8PGzcytY/quuobrAaQDJ/p6riukg5KndcJQZIaRZU09N6J1ZD2J4ZRWpgwEBaOOyAS8lm1qMxZNJpi8dyo2kEfxw9IYAjiOQoTLFEJrGKaKIehw8f1lrJhir3Az1vNKqmHPdgsqsEe6mBlANeVu/ytbiO9ff1IBIOIFmX0PrL/YYO41xbEnUJ7UUChhyFKJXVOOMGyDgekkfcr+l0TEaYr2cEkjnk8zPJvVxAN2z7ZskamFy7VQdIucj6MSQQSLkz2VV+Dhl2Voy15Lqp51P+tSkvNacrB3Wrqfg7vA/kGeGc2dX0lb8BncSp1MqZf4ar2YU5pNyxJiLXYT4ZjwOl0GZqV66lJPC8stFpcYpBc+AvVxCNR5FNs44pyGeC74vHkYCeUWP88GzY8ueJeBLxhiTyqYzOC5/TgP9gE80TcpHGJrTM/POD1DX/4JhU38hzPhUeHfiV1vCOrwwcSLWi/7//4z/glLnz8PFvfPu//4U/8SOO9fbh2bWbdOIUf6FuBGcL7aYYysKo0+4YVDsvrkMth0q7IcRc8RYIsKscUZfILgqTEbCI8F15H1qvwrc2defcgP3xM3xacwgWa+UGlf0C5fCgART3xxGLrgj22ZEOpGr1cnNDLuLGFjVz81S3vVQRYOGNzIs7EqiiJRjCeETQs34LXnnmBUR7+9EaZjYq59OAWCKmgGUGTnPh0OqiHFSTFnrWTXO7zNosmsmUSQbNcETHWHOndizlTuzngV0X8TiQ6s6DoI2TvRqzR4Bqiy8NSBRzKimzRdAIo/F9OoMTPl4Y0f017e8g682f24ynFYVckMlmEfBQFucZQxlusWhUgT50xihA/xnk0lkVc+xecbHkvESUixsNUojSdchsQ6exC0FqOBJHJpNF30BKtvw8zVycbAZsUHpeY6hdo8NAt6E9FrsEKz4HmIwjeTrmgNLvJ1u0HE9N11I2LnrbxdxIWuaMqFyRTOBkUmnPorqNzmXP8GXFpKr5I6/rmrTXzyjbvT84b2oLi60aIsNcV8y6s1yMCR7cvSZJCxlQ69ErH9ZscsyX2dV4AqrOREbXB5sWnOugAoLdQDaRHHsqdtNOtEn6XWSODoXmjZ20NAjky0Vk8lknyyFwoM18EBneV80tSI4fi/DIYQi3NCPSUGfgR8DQjIAkCR+8SYesJYP5sZT4citi7EGUUp8SZ5v71MiJx6KSWNVRShSOaKOk/IfXJllKHi+CLEn3ladsHW7mqRKo0hGW15/N81jTixsXM0i1sTsTpQojRdh/L+c1013KZwVSOa8dDZVtLiiTUded8iAWKwTL7L7yvqajLbObuXFbV86YR0p/KT8LRONoGzEKzS3DkKhvwMgx49DWPgzhCLvPZr6m68HL+i30tPaedZm4+9I3u0wW5mfmzDzIr91+3bZ1nWiULLV1hL3XgBzV1bypSPqbzmb0l11xvp2IDLRMIaMuPF2A+SxqXNqIhGVA8lq1GXECVBV8wYAKnQbG+CQSUoIUclmke7vQfawDnZ0dYlAZKUAHaa6rvG8l/2Jx5Zh3Sc8kL7MiycvsjF1zHJyb3bc5cTN/kqKjWKwZqcnp28nLlH1coYENCxx2zl2zyEefuSaNGrARmihRDsxjERGjzhmybC4vANvU3ILx4ydi7JgTEA3Woacni3IeGN4+UtcB5/M5txWNxHHq4ob/nSB197oaSA0Ej+E73/0yJk92ILVqIPW22x5Ff18j2tpmob6OM6lRpLO9uPnH/4pE3QAmcyb1skW49NIlqFT7HUh9FZN6/K49FMJ6Kc5xbKo3VbPoF9YDznFXTKoHqfKKBkBG23JSXwtS73Luvofx5isWvyqC5r+bSX09JtWBVK7BtfxxzoJzV2HtxM/N+5dNv7gccbl9sUnL27uQD+OOnz+EQ/uLOGHCQtQ3jEF3fwZdPR144fnf4cCBjThhchPeetU5WHL2AiSSzKuOYSAVxOrVDqQuvHKI3LdjcCa1egTXS+5LkFo+3jhpew5JRdDMqLn7GpPqQOqiqfjwh9+JajktUFMsxHDfA2veMJAqJvVVNaB3O+eaxKuB6y8XTzGTdE535oj8rzRE5PpG/wA2wriPcO1m/cHmJ43iaNJIxYM8C5waiWs871utCy7SkPsIgZE58JtUWOxiNCoTJDJuzPCU0iIUQakSwEAqh989+igamxoxa9YsDB8xQuZBvv7jPk6QymYrx1bYPOM8KvdtGvSxtuzsOIpIGGhrbxU45FgEG3uc4+RcLNdc7vF8vzRWYoZ5IxuhgaCpQCIxrYP5rM2M0mSK9TrXdn4efojDHR1S0/BxfC4qSDi21dbehmHDhrlroYAom+LVquY6CfyMCDbGleCWayT3VGILNjhtnw7r4vc58FIk8TEBA8kmsWWcm4FU1oS2X5MwMyUMZbr8yvdHTMHzwr2X8WnGLls2N5+PzWO+L37P5yZDzT1RzQA1lmwUj7UpQSqPI3/G889riq8hD5hKGW0trWo+sHHM96K7fghQ5feRhiY0z5z7J0Zrr326V4NU/z68LevvB6nnOOOkISTBqz+E/2AeeZNJfSNAanffAF7YtEW6bt6MNrPFgpQgquQ6IdyQjU0hG+TKJjcr5ygev9FLs04XWdqjM1POZpf4/B6M6oaO+K6IsTNiM/2cndXu/mUGKaUaKD5+UNk/mESemR9Z6e8LtVezph4M2LyeHmlf6Yhr+lQVtSxaSsWyiuIQ5b6lCpp70zj0/Bp0rt2AeDqHYfGE5j45n8ZiPxah45dJxSSJc5JCm38z199CnjMmxuiwMJbO35kByQRJ0RvORcllsJnMzbFRfFLJ7HzQvWP25Bprcg99lTzPs6uDplDGknrS0xn4CKQ66bD5wJuE17E0KkC1LztzIIEvm5ujBFhzmG4e01xjbRbT3DOtaOVH4udO9aV0PbBzlUzWiUUVq6eV3BoSLBIpU9PcTjCsedbefv4eu5LO2ZDXqSSSfv7ZPoOXIwpwVY0lEXDgjC+bMKGwzJHyxTJypRJydETWZSxYC8pnLe7DMZdymh2M4zFeTFjOzQK74y7WdNBQQ5+fx0bST/d8Dnsar+eLGk/NuozTmnrTjMB0L+oz+6iPisyNCExNRuPeO7uYTi0ghaMDCpadSpBrslubtzGJdZQOprxPo6Z6ULakw4+SNqnr7KJBjJ7ScWGmMIELN27eb8FQDJVQFMVEEqFhwxAdOQLlpgYEGuqRbGnUOVbTy7nTepWvNjTdsLx5ySHbvLRd2wSoAcWWJKIRdhqQGugTe+njeLiZsHDiRsNNkkY3ND8gQOXGwvuLTJhcVwX2TeURIUvvuqma8HGjAOq865iaEQWZVG6UqBRVHBQyKfT1dqMuHkYszPmkDNL9KZOyuixXXgNsCNG4wkw2KAnmOlJS0cAigOCKbH06X0QwlkQwHEMgFMfwUWMxesxYtA8fiWHD22XUo7nIiAFxjRHwPlLUlyuUxb6zAcfmlstj9nJqMa5seJlc35yj/WOMLVD4A5tzzhhP81PyDzCpF49fKpsRoyo1jUZCDPSZeRPjt2wGikDS/hiLL6barXEEqnRErE8m0MzZzmhMphudR4+g49ArAqkDdPBNpwSIeY2T9fDvh+Zdmu8mA5JjcyCr16TLpO4vESUBM4tz5kvmfj7Y/jFgXVXRxTWH14M1JWxMIRiJyeBDazIHODxjU1PeWH41X4zg1OS+1k3nrD2zlvv6ed6zKjJPmDQd06fMRrkYQrq/gNaWYXKj5rHkuUwm6jD31Pj/SpC6d896yX17enYgEDqG73znK2JSg0FeZyEHUh9HMT8CjY1TEQ61oVQKoljK4I47vovG5jwmTIzhwgsX4KKLz0AoREUSmVS3vwxV+v4R5ZyRrU5BIJDKH3jn3VfJfQOcQWv9H4DUoUyqUyj8dxE0Ynm5wBGkMsLO3PEHmVS7bgykkmEzh22uxbkc3fFbcctP7sPBfWVMHPtXKFcaEI41IJ3rw4on78aunc9j0uQGvO3t5+DiS85UbE02X0LfQACbNh2r5aRGQuYafezYEWzc+AJ27V4ld99BkOrdfWO457fe3ff/ByCVxb/2CMsUrrGojmjwbCrXSQI7S+2irLakER7VZ/GkxdQUC1IMERwR5GnfU+OZjdwAGuvrJO+VSSXX7lJJUn8RB67RxXXPN0cJJk3ZZ6SC1Zw2xyrJrwzrgujuGcBTzzyL2267HVe+9UqceeaZ6Dh6FL977FHlcPJ1CKrGjBmDMxadgbPPfhNWrFyBRx5+GEvPPRfnn38+uo51KZ4mn03jmmuuUa7n448/hkceeUTP97a3XSW2l8D72eeex49+9BPsO3AUV//Nu3HBeefJ5IgAiyt3b29KpkXmFG2jVwRqL65ehUcfexQ7d+3CQCplnycA9PWl8Hd/92GctXgJmhsb1ShkrUtQSNMk7n1GfFhtwr2P4FZEjGNTeVyHtw+zfdCZ0HG2lQyoxxx+pIp1MGOXMtmX3WnUAAAgAElEQVS0m6nljG1QSQJac6X68nua1VmULXMkTUxsuWxZ31HeYzR7MracfwhS+TPGgdFwyZtc+uuK77mWBkB1JdMe8jm0tw9DOpVSzcCUiTcapPqc1Nq4i2m0XzUb73xNvNz3Q+ec+bpy36FAtYZ4HTCbOvckfPzGvzyT2pfOYP3OvXJ05HUq6t11BqxjUa25O1o8Ta22rsU6WLHnIlB0YVisAC8g/zm5GPDm043MxSZu3XhJIaSZN1Mm09SzsDc2zj9eF8LQ2VS3CBjItwWL2aaS2Dpm1gYc7Y8V6VagmImOA7oeCwsUm/yA/53sisfJgWIJMQbR5/Io73wF+595EdndryCWyaIpHBdTqSKHZhsROvGF1YmxwWyL5RGTTKlhnt0rSnopw7Df8cePm5XMlejOO8R116JnfMamL+o5A2FsnTfyMXmvA6mOIfXA1me1GaCzZoOxfcbsGCNowFW3vL5xr+mAlbEYfiGnzJuOvHSjs3BubgwslDVnQZaVTB2lMsqNDbt8WCDVn5JzLgfV48zVJHAUSHUxHC7/lnU4DZPIbmUyNHPJCdhL0evYIjMDMAkr/xCwKJbEmQ3wuqPzm8kGSSWG1VWlMUCuUBZbVOCMq5O+SmrrWHC7F2RbZcWGM3nyx0lSWL2qSQEtn9GoL/6uLXomL7FImsHmiiCAjrnJjzxlphltXnvO5MZMy0zuyMtFQEsA1WTUYlbF9ZlJhEb72VyR/NdYWmNZbebTPGzsOGtukmZC0Sjiibj+alGOWrPKx7aYaZbJlWWnRPBWYTyPzQmSnSQfV4nGEWhuQd2YcYiMGIYcZ1GY79jWovud3W0x+aYNFzhSA1KyTFNpCJhyUyF7yrnASEgglVbvzNoc6O9DPpdFMGwqAG4wLBT41riOSIpKOValLKk+5U10/WOx4lUdmr3ndSXZrzk0K9bImSSIcS0VTQKapyN1ybJvCc6zWfQxkiDCgSEa+aRl6MSuL4PgKV/l/WDujH0qgrzxAjdnbm6MYuF1nMrmkc4VUUIIuUIVR7v6kc1XkKirF0gdP3G8CpC2tlY5aY8cPtxlyNkMpMkQ3X3jHNV1ntiUcMZrtllZTItAqnNCNpUML3XruQ7NqfagUNcn3Z85j1QoiBHIZDNm6kFW3DWh1P1217CkxWr4uUxi5m77a5IFTTik4qYhkUAxm0PH4UM4fPAgOjsPo7+/B7k8Gdu87nlNl3P0xGWesiPP4ovrlRoAqZQ62nRb5LXAe8rmVAfn7NX4suBgv9Lruvczs7xmNFLB48l1hEwC83N5D5G5Z5OBsjdG1nAkgeuK/BnMYZzf837l/cKZJnb3abzW2XlMWb0jho/G4kVLEQvXI5epoLl5GILVkFhXMjjMZpw22xQ3ms1181K6Q5STGkCZhVU8hvo/JCfVdjY7/+4rZ+tlIKeYqwKOHj2IX97xcyw56wysWPkUmprGIhGbguefO4qZM5egrrEV+UIau3atw8ubV+Lo0ZcRifbim9/8PKbPGKE9LhiIoftYGT+86R4EquNQXzcZkXA7AoEYSpUsbr31RiTq0pg8uQ7LLz0Ny5cvRqXS5+YzDaRqFx7SyP+DcKrL1TTZr59JdQMXkv1Ssk4GnvJCFsvM/G3Bd268X0xqS9N0hEONyBWyWPHc3ejp2YpK5RAuW34Grrnm7aBqENWMngNgY92tERp7svvNslKdxGGwwnAjGvZezD/fms3Hg1Q+P+9fM1BiA1bjGdUYSsUkfvLj+3F4fxUTx52OcrkBwWgdevo78fTT92L/K6sxZUoDrrxqMZZddDpi8aC8FMikbtxwFDf/+GGcftqbEQq0IBiMoqurA5s3vyiQWi4fxP/5zLtx1tkz0dDI8SSgIHffNdixPYdEdCpamqahwhg/pPDr3/4Qxcp+tLYVcObimbj2Q29HOFS0ZqByUtfgiRW7JfeNYATKJUpTO7Bh01PY9PIKDB9exfs+eBmWvGkWmpoSykl9eeMBfOia/8dXZNbgqkX0aRWypq9mOstyUz+8b4/lpFaYQU+5rwGSVzOpvubjPse1nHuSKsNAQJFkDzzwCBpbWzBz1myMGjUG3b3dePrZZ8SYXnbZZWJQt2/bpnirN51ztvafJ598UvXEpAkTtRfSLZY50txPurq60NbSglNPOVl+AwMDA3iJMSlHjqj2YVTJaactRCIR13OqkRuOYN+Bw/jWt/9de8LlV1yhkZWVTz2FVatX46STTsKCkxdoXGTdhvUYSA1g6dJz0dfXi1/+6ldYvnw5LrnkEkXN/Of3f4BU3wA+/alPYfz4cXj4kYdx11134ZSTT8b73vd+tLQ248jhQ7jnnntx5y9+idbWdjQ3teDjH/84xo+fgHQqrTUwnyvJuV9qKhmGltFxtAO33Hordu7ejZmzZmLWiSciHo9h2/bt+OlPf4YPfegazJszF91d3di9e7cjBsLIZbKYMWM6ZsycLofh7u4urF27Vixvc2MTpk2bhsmTJ2v/eP6ZZ3W/nHjiifJq2LZtG3bv3oULL1ym+CBG+NBld/q0qTh65DDWrF2NCeMnYOToMapzOjo6cfjIYT2WDdtxE8ZjzuzZAvdcSyNRG7ljY5klGfdjn3U+OA5jhomSKKspqc6+87qxtAaf0qAqz6lLZe6netLA4KsJSDXB/0Jy37X/8EV4kGorv5Fuhn0G8Y/Rd34YEgh8SBE0Q1dfX7iqfHVAyO5Vw11VTJs7/w0Bqf2ZLDbt2S8KniefxZPJoQx4CCS64logwM2sskDhzcibjeCLm7Z/PLs0Jp+1zdLLrNhxlnyVi43rirMQ8Bl2ko6xmIxGpU3ncZFTaw2cDh5T3+2wrwZ8wyzYhgBbFf/+xDkWxTCqK9pdN85OoLF3nkmhHFUXOQuwShmNoSAaOBe5bhOOrFqHSE8/IpkckqC8lyDV3huxkrnoOkZGkgBGWxRQyJrEgM+tRYsS4KBd8ASsLHBttJPSUtf9d84ufgbVfu7ce4m5hg78s/iqRZs4Qx89nseHH9zk2wwD991sCaXcXOqglZHbg72RgMNQTjlrrrUuiqKusUHXAYtYsSw8BmLlwoY4aLHBqA43p0a2gcZFvF5oKkPZnAEnLhgWHWTW7AT2nAmm+Y0BN37Pv7w2ydhIshi0GRFz4vOOvpzps4xPdr4kyVBFTvaKw/xFZMlkl6qatWPX2xyJBwGmf25j2+34+U3VXsdYZCNr7bqVrNdtopLPa77CFjHfL/HSXc3OaA1xINVNGRurZ3W1X1g0vC9mi9JEJ/21AUOT+sqht6o4Hc7f2AwOu79kiNwMlyESZ5lls4MyH9PoLYEVwSol3FFZ7xPs0WJfjriMLtJcKosHLuYmhxWYKNFZD8hXA8hR4t/WjsaJkxAe1o4sAU4squIgGqdrasGiRtwnY0NGxLOaXObmx7WCc90JynkZSURTLb6/IE0k8trws3T7E0NB6WhCDSFd3gHLQSXAIMBMp82llsfFx8DYHExAEiWb/3Xz9Q5wmbQnr9w1y9VkYUZzDLKYlK9WkMukgVIO2VQv8rmUZmZZVBFUUxLMKJRcluAmJyBHiRHZN8baMFCc3V12qzu7e9E7kEU1GBVQPXSkGwcOHkWGsTRyH6S8qwEjRgzDpInjMWniBIweMVK5rPX1DahL1MmO3zZKu48Vy6T4E4th0no2mBnmFCOODVTzwatjHKhxM/qmMHEiFqcoIHiVKiGb032lrFf3ulFKsXRNOomGW4s1+ynPApsVo2lSS2MDAuUyjhw6hP1796iYSacHkM7063m5/1jDMiT5GZl+3fMOXPIeY3efsVYsGMhw8Djned4KOTU+WZxQiic3c7/WOiDtPxt1Bdp7xIAYIGchyXtJOcyoIpNiZiydMcMCqTwoQ0EqG4xUhfDnZAwaGpokb2Pzhrl+kXAcpy9cgtbmUchmKmhoaAEqNpPK+ArO98+cTembzV6rIekd3gVSg6hwTecM9h8AUnkPSa4tB0vnOKyGXUGNIErnjh07jNt++hOcd/6b8MSKlWhpHo9EbDKeWnkQJ554NuoaW1Cq5LFn93psffkZdPdsRzTWj69//f9gypR2hMPcw+Po7w3gllseRLU8BonECWJSCV5L1Sx+euuNiCdTmDgphguXnYxLLl6ESJQzYY5JrYE7f5X9QRDVHuSYVBuxfu1MKgIFVAPm7ksX3Uq1Fd/91kOoFsegtXm6ckgzuTSefOYudHVvQTTajcsvOxPvf99bEApxJKAf4UjZ7ZOsZdjE8KyJZ2yHgFQXl6VaQ/ebLxBtz6XNHP86F0E5EVcRQVVOv5Qa8tquQyGfwC0/fgAdB8OYMnEJqmhCrhREb+oonnvuQRzYvxonTIrj8iv+CudfcCqSDZzDC6OvH1j90gHceutjOGvx2xENt8mm7ujRA9iw4Tns2rMKgeoRfP5zH8TixTMRSxRQCbBBG8f992zArh0FJGIGUsuVEArFHtx9780oVQ8KpJ6xaJqOTThU0BhXqRjHgw+uxZNP7cWc2ecjFhjFFRX9fYexZt0TWLfhcQwbXsH7rl6ON507B03NSYHUrZsP4bprP27GkZqBMsCpdYMZ5Q6kcgShBlL37hZIDVSKNZCq3PchTKrV0YN+8FqFJNMMoD+VxrbtO/C9H/yn9soLl12MkxYswN59+3DTj24Sg/aFz39Be93KFZy/7sGHP3wtXnz+edx77wMYNXw4zj5rsRy9f3LzLWoa0uCHMSxski1YsAAXXbQMDzz4ALZt3erMkkoCZm99y1twwuTJAqL8jAPpDLbt2IV/+uo/Y/HiM3HhsmXYvWs37r77bgTDQXzwmmswefIUHZbtO3bg0KFDGD9hAnbu2IHb77xTIPXSS5fj8OEj+N73vod8OodPfOITGD92HB566EGB1NNPPx3vfs+70dLcjBdfehH33XefXuPMJWfhiceexLvf/R6cvOAUrZmsvfp6+pCoq9Nex/WT76P//4vT+fyXvqC66dLLLsW8+Sfp+G7dtg2f+8IX8OFrr8O4MWOwedMmPffsmbNU+6xetRrz5s7B4rPOlFP7fffdo31o+PDhMkfiuj1//gIsmD8fN/3wh6opzj7rbLS2teLZZ58VoP30pz+jbNo1a9Zg5IgRWHrOOXjskd8pimnpOUsxZdoU7Nn3Cl58cTWmTJ2ixvO69esxbuxYXHDhhZg86QT7bDREIhPK+iEcUmObaiRQFeXqOb/icK009d6gM/5Qcuz3rUzW3h1cBzxYfSNBqpEqVlceB1IdmWGooorANW9aZI/zzhX+ozjQJJhqj7WnrFYxbd58fOLGf/8jVuo/zUP7Uhls2L3PTlAwoMKe0sqhJ1DMjWNAbR7R4gokASaDRn03O1cOIIoZdfM7non1HXx+b9b91HRzPowOXexkWOC6hqf5/IonMJni8X+8yYwtTH6B0mkRlnDuue6X9J5qDJb7ocugNOOR45+DHSX9jg36aWGMlEpoj4aRHEij+8W16Nm8BQ2FEqKFIqLlKkIV67IKiPkNlLl9pbJjY/LKu5J7pGOL+aa8RMyD/IjL1lQ0jZuoMXDqXFmd3NqiYwwD+rlTz6gaU+pYDMfoUd7rmVST5Rqw4s/4fg2kWvPES1lNSuHfo331Gwr/xaKQc4GNzY36dyaX1bGUzJlMpg1AmhZV46mDX81I2UAnzztnRCTNpDO0A1+SW8tQy8wOuKD5WWkdaUfpe1c+YytdF7tihSMZEb4nma44uSwlsznOG/N79xqydXGOuurSigW11/D3J7v2ZopkgMCYUndcxEpbY8LV87XZT8tHteNtz2eA3JgOf1Zch0tSU8p7B8kfc582lpSljv2+dTxNhOxnUo05FfNCRtU5aRvWdVcR5Wp8Dy6mR7JFJwH1n1+xRcqrjaC+ji6mNIpxc3+6j8hQ8F4taV5Rc+XsXAeCyIUjiAwfgbqx41BuaECGpy4aUwYc57VLFZP88/qVEzQLc+UD21duIgSmdcm4QGo8RudwBnCbDJjzMCwiMpmUGSPw/nTRKXT5swxUNiiq6OllmHtW1xVZVMlryyXnUBhEXSJpUnM356KILZklMUrHpJ783F4lwOaPOEFFAJURrJSRGehFJtUngB0OU0LMLFcyjYxaysnYguCWjQqODDD8nYYWnHPhNdDdO4BjPQNylQ7H6jCQLWDfK0dwrDeF7r5+9PYO2NyMTKISaGqsR3srWdURGDt2jDbx9tZhaGpq1sacTCbMXMLdWzwmBFfWcDNzGU/aG1AzMySb8bO9yBsP+Q3bK09qTRtvokeHbLLobDxoPME2a74epXMBFZ0OUzgfAZpb0TApFKiiv6cL+/ftE4uaSQ8gV8gho2NHNYYpanhuNe8etqB1rrF+Xkmsbiar803ZOq/bMq2+yNZztom/L0WOsZQCge4e9Y0iUxY4VQHvPXe/8x6j+oPz2lS8ML6CTTWpHNT4oWzdGhw20+ycPtmQpSzb7Y+ahysHMHPGHIybMA3dx9IIhyhDC6oZTFBLSdqpp7Uao+9iyYaCVOUdcy2K/WEg1azIrLnMxiGL8GR9o45LOMhmSxCdnYfw81tvxoXLzsVDDz+CpqZxqE9OxbPPHMGCBRcCIRrhVbB71zps2fwUUqm9CEd78bWvfRrTpo1EOEz5eBg9XVXcfvtjKBVGob6eTOowsYP54gBuueUbaGjK4YQpCSy78GQxf5EIQaqfzbQrzsiLP5ZOdWyxhD1+JtXJaMWgendfrpPcwdvw3W8+hEppDFoapyKAeoHUlWRSe7chHDqGSy9dhKvf/1YBcILUUJi532xMsrli60I4RMdPz6QOjnX4hq/dQQSdBlTtjmCzgPoWFzOjj20glfPP3O4IUsNhZi8mcfOPHsCRA2FMnXg2EGxBCWH0DBzFs8/ch/37X8KkSXFcQZB64Smoq4ugyqzjfs6kHsItNz+CJWe+DbHoMN1/HR2vYN36p7Fr90sIoANf/Py1WLxkJqIxMs28nuO49+51NSa1rWWG3lex1Iu77iFIPWAg9YxpeP/7r0QoUJCkvVSI4oGH1mLl03vEpMaCoxAKkjE8jNVrH8fa9Y+KSb36mstx1jmz0dAYE0jdsvkgrvvQx3VUpMpxoweDINXKfjH+VLOQSfUgtVxEhDJ9t5a8GqTakTZPBja1o3FGDwFdx3qwftNG/OuNNyKTL+Ciiy/BnLnzsGfvXtxx553o6e3Ft7/1Le0Dj/zuYXR3HcOHr/0Qbr31VqxZsxYzpk/Hheefp33wX7/+b5g7bzbOOftN6OjowOpVq3QPf+pTn5DU9tCBA3LE5fzoxo0bcPlll2Pp0qUYM3q0lD2dXV1Yt3ETvvKPX8UHrn4fzj77bDz9zNO45+57MHfeXHzyU5/SdUbpMNd9Ekfclx977DHcdvvtWHbRMlx2xeVicb/1zW8jn87jk5/4pBjGBx64D7/+7a+x9E3n4Kq3vU1g+a6778IzzzyLUSNHYtHiJfjuv39XX89dei5OmHSC9kVmubIJyHPAmoLKFapUbrr5x4qHmXXiLIwYOUrvn8fq1p/9FB+57sMY0T4ML7zwPI4cOox3XPU21Tu33nILTpg0CQvP+Cv0DfTg5z//KZYtW4YZM2Zg7Zq1WL9uHcaPG4drPngNvv71r0tOPX/+fI1FbNiwAbv37MaXvvRlbNm6BS+8+IKc8BeethB3/Pw2bNz4Mt5y5Vswdeo0rF2/Hk+uWIn3/s37MHLUSPz89tsFyq/867dg2tSpGDF8hGozekWwfuAeXMzlVSsHKua07aFlbZ/7E4JUXotRxtD9BYyTjmdSXXpJjTG1Ncpqd48k3CpFkOoB1OCDBjfsoaDLP44g9ZNvAEjtTaUl99VF6uz8czkyATZrZsWMSWQV3E5Ja9RCzglSWSiy4+I3b1pfs3DxRQU7zT4M3oNQARlp5s0VU4Wfk8QSiLAQkYTPdci8o6MObw2EOnBZO5gWc8B5zsE/fpsYnFP1pKyX+5pscghr4NltBW9XEa9WES+X0c4ue8dRHHnmeeT37kezfl5BmNRciYsrpX7m7sZC3hgvsqhFsahy/ySD6jIZ9T7UNR+021beo5P/mlTI9UM0zmjFvZkB+bgTA6lkNa0wdH0d59mk33EyTQePag66AgrVsmMELR7Hvx6/k+zaMZUGpq2mkJyO7ysckgSEw/98YS6ocn+rY6QG5UtOy+lPh/NREkipmrsaCz86bfJ3aTgitpSfTzp/y++UC697P7WbzTcW1N22sszLa3kEeD1S6ilDPznVVZHOZjWXwjlAzp8WBf4oi+RfV3RKOj3YANBndiw0P47YHJcX6bBfDcjb6zv5L41VnEGRQKq7hwTcBXL8TKm1CijjFYBQDhjfz1CQag6p3HgLuladlFMRSTxeTqbDcxOwWUWx0bLaJyg1s35ryJjJjsnZjbHmiZUxBN+7WHheRyaXqU8mJVcSSI2ZazUXeJNV0v26aJmpxTLSfO6mJjROmoTIyJFIBYLIsGhnIHdTMxKJGBAyIyCCwQol7bTtZ1lEiTZnCxMx1CViSMRjkvdyloTng5movH4pk+3t6ZYMioCTaw7BRJSOqzQwiyV03inf5nxqJpcXKNUaoxlJxqBQ3kkWP4qGxnrNFBIUkBEWC1ehQY83CKPLYtxaAwLSAbO9d1mfBKS93V3IpindJOMbQLq/F1WaPQQqiMfI9ldQpqM0GcJcXl1cOuHyuhhI52SMwuMXr2tCKJbEkaM96OjqxZHOHnQc7XLzqzbjSiMI5jhHoyGZelAqyg2ZYe/sVg8fNkxukQTfzGMNh2Oy3Fd0EOOcypzBZPFt0m1jHyzTuiZtd/eWOsvO4MpHvvi9jOdQrGqeSgU7vlKSaDO0Jp+Nhtiqw+95PhvrkwgHqujp6sThA/vR2XEEfT1dSKcG1MWn9J6Pp1xPzQcXaTBolkHTPRsNkEy/UFQzRk0IsaA8vJyNsqYH2VT+leswGXQWuXLjtVlUtsDMNZsNJCo/bJ8IuJgJPYb7G2eReC3RFdg1tLjWW2wRZ6asEaWcXs0m09kyJgMvyjknTJiMceOnorubBipk5M3BmcoFxiKcvnCEmT05ua+LZK6tf5T7/qEg1UeT0QiFcjgW43PmzVcDgwqFaBg4dGgf7rz9p7hw2Xm49/77UV83Co0NM7BmVQ9OPfVipHMlBMMV7Nq5Di9vWol0Zh+q6BRInTN7AqIx3gfA0SN53Hnnk8hnh6G5eQaSiZECr/2pY/jxzf+C1vYyZs5qxiWX/BUuvPB0AMyMHIygMbnvHwlQtSabAsS0JENBqhknGZNqTTzOflYFUh9EqTAaTfVTEEAdcoUMnnnpPgwM7EKpeBDLlp2GD37g7UgS+FWzykulTJeMkJxGlYFp+5JJYIZK6Vy7kfdUzd3XxXDoJ1RGOZCqz0sDL9ZTVjhyvwuFCFLrBFIPvxLCCROWoIIWRJN16Ow9gqdW3iWQOmVKEldeeYbeL+W+VNyk01Fs2ngMN/3wASw89a8RDrVIOdLVdQgbNz2LHbueR6l4ANd/9mqcfdYc1FPuG6Y5ZAy/+fWL2LY1g2RsOoa1zUQgyNilNH71mx8iV9yL1rYiFi+ZJSl0RJ8hgHwuiPsfWI0VTxGknosIRsrtOdXfgXUbVmDj5icxcmQQ77/mMpy5eAbqG6N47pm12LLp4KDcl/usq1msvjQmVeeTburMps9mcGjPLmNSHUhVIjH36yHuvnZF2F7KO5/7O6PleP/296ewZfs2fPErX8GIUaMFcuik3tvXL0Zyzbp1+PY3vynTo4cffgh79+zB+ecuxXPPPYdjnR2Spy5ZvERjJV/+8pfxrne9ExdecAE6jx7F3Xffg9179uArX/4itm7dikMHD2gNoFSV2Z/nnH023vHOd6CtjbPaZRzr6cHzL63CDTd8GV/58udwyikL8OSKFXj4oYcwZ+5cfPKTn1Qjk+sJRxDYsONisnLlStz5y1/g3PPOwxV//WZJi//1X/4N6b40PvOZv8eUKVNw33334s4778D5550nMEcm96c//Sm2bNmCkxcsENC84447MXXKdFx66WU4ad581QpcY9mUZb3Cmpz7am9fHw4eOYwf/egm7HtlP+obG9DW3i4D0XXr1uEDH/gAxo0eixeef17H4ZMf/4RGF7721a9i2LB2zDpxBjo6D+N3j/4ON9zwDwLpG9ZvwCMPPaz98/rrb8A//uM/SrY8fsJ4NVj3vbIPXd3d+NrXvoY9e/fg2eeeUxN03Nhx2LxhM/bt24cLL7wIc+bMxa49e/HYE49j2UUXY8SoUbjtzjvQ2tyCd1x1FebMmYPWpmbVxMUsnZu55ofUHA5xfI153KxhhzTGPLnmsZhnVofitNf/9/Fzn0Nlv3+pCJrXglTnduLMP72axqvy+FW14atB6tCO8qv//b8DpO4W40AZJMEns9u8/NfT4Jo1YgGgWSRjtiz/0cxp1JF27rSWM2dyzEKeC7QV//paY7zsSNQuCC7eLmRZ82GKWbBCyv+OsqkkUxxkdq3Qsg6cAuZ1AfrXMfZt6JxqLaKA7JIKNcemumgPLXTy7wmI4YlVgbpyCa2oIrtjNw48/Qzi3b1oDgYQJ0jiishcwACLDy6h9jkNjPCYWP6hNy+R4ydnumjkQnkmgZkALAtuc5/kgiaGSZ/DSUvF3jlG1c2SUipJkEqtvbGIgzJeI+39LKFX3jqTIdVUnnF2s6k2OWafm51dshCU6fqiwEf7OIMlzi2yEEs21OscsStGcMrrhwWYtXDM5EVREGKnrSCx+UHL3aQk2xzVCOTJqprBgYpqNzNJAyWbT7Zz602o9PmGZiO6jpEKSzIefP4gc25LAgTMRpX7La9lJ4t1vVs3r+eYPUm0TH5XA6lyuLXC0lQBTgLsZoDllCy2196f7MmVPewnIAaBgJxJJd+lFJcSXlfcs5xxrKlMkTSPymNVVhwS372uDAdWJcOX1JcBB2b05fpRb2gAACAASURBVHOHDfcSpBqorZnDuEaUeggOoOqh7r60+xYIR8yKn2CVIJUdYjanzJ7WrjO6oObLZQzk80ghgOSoUWidNk3uvl2cBWZ4diIpQ4QY44oinNllMU+wxilWGiOFkIiYvLcuHtNXXs9iwVxsktYOMalZ9HR3a5Pm+VW4NhnUSAzxWFLd896+AbHmPP7HunvQ092jzY4sa1NTg8APAXY0EVPOr5YvsWFsmBUQjQRRV08TjLJc/uRiLUaNm5w15Uh1N9Q16DwwHy6bZrxIANFwALl0v6JpuCHye/67kE1LbsQGGgFqnJLkcgk9/RmksiUebCTqmpBsaEI/Z6+zJc2r9valkEpnBZLY3aarcKHAsQwaOZns2lxoQ+q+M8qAYHXkiJFobx+OluZ21Nc3ypyHAJ6RShbG7jIbnQO15IluVtWaknZM+FnVqFKD0mWu+rlsF40jF0W5TDuHZEeOGVB17GogIFY8Gg6KfT64by8OH9yPVF8PMukU0pmUZsRpaEb5lhy/qaThRuvUFgTCVt+HnKSdvcEKsmRy6fQY473GhmkB5QKbEtAsM52f+W+utdxfJGOP0/GVc+l57XnWmBi87uPJpIzsKM9jE033H5UZdBPme+SYghqStj6Yh4J5C7AIM3DP8XeyyhEMGz4a7e2jUanGEY9Tqt0m92YvNz75pFbb+1R8D7oT+yYd5+Up961raUHr6FGaqze2zg2BiJQy50seckZfsKhbs3YtNm7ahKs/eA3GjRsjrwQafe3Zux2/+eUdWL58GZ5YsQLx+HAkYidg7Zp+zJp1FjJ5xqKEcGD/y9i+9Tmk0/uQzu7DF7/4UcydMx7xOL0kaJxUxn33vYCBvhYXQTMa5XIQfQOduPnmf0FLexGTpySxdOkcnHfuqYjHuV7b7Ln9MWnzH/vHG3xp2awxqbyRh4JUrrFsgnJdHokffvcxBCvjNJNqTGoKK567C319OxEOd+GC807B29+2XOxkIERGPqUYGjmMB03pxXPmFQnHg1Q3TqP13KVOcSfVjKwNZWgwQxE77pPrzTtlCxun5TDKhUbc8fMn0HW0DlMmno1CqQFsiXUPHDEm9ZWXcMKkKC6//BScd/6pSCRo8Eh5ZhgbNxzDHbevxFmL34EgGlX3dPcewcvbnseOnc8hl9mLT37sXTjrrLlobKKEnMkFAdx7zzocfAVorJ+NtpbpOq/laj9+9dubkC/uRXNLDgtPN7lvRDOpVAFE8fDD6/DMc/tx0rxliARGolwMIpU6is2bn8amLSvR2lrElW9fisVnzURLax1Wr9qMnduO4rprP+GklaXBeT8RPUNBKu/VUg2khuhxUi4izKgRxwn5mVRdRb5prcaFiiL5TZgpWgU79+zBxz75KbzlyrfiSMdRzVrSfXvu3JPwnzfdhH/7+tcV5XL/ffcKEE4cPxaLFp2JnTu3C+AQpI4dM1Yg8j3vfjcuuvgiHDh4ELff+Qvs3LkH3/z6P+Gf//nrGnuaNnWKmM6nn35KMuB3v+tdcu9luXD0WBeeevZZfP7zX8Y3/+3rmDZtKlatWiWQymbfddddhxNnnai9gXJfvgZVSAcPHsSDDz+Ms85agosuuRh9/QO48Rs3opQv4u8+8lFMnDgJDz74AO767W+w7KKL8OY3Xy657J133okdO3ZqPpZrAzNJY9EErnzLW3HO0qVqLjYwq5tMqpREFvflgcz3v/99GSjNX7AAi85chJe3bMG/f+c7+MD734/pU6fhxedf0Azu9ddfr+f44uc/r9eav2AeDh0+hJ/dcSe+cMPfY86Js7FtyxY8cP8Dcr+/4XOfwz989rPCHKcvXKjP+MJLL2HzlpfFYBOw/urXv8b27dsxa+YsnL/0fNx6688we/ZsXHLppdr7v/eDH2D7zp2YPm0mtu/coWbC2976Vpy8YD76unvU6G5gs5Y1mGo5mmp66T33v8H9yeOMocrM/17uWxvAe93l640AqV4VZLYGVj+qHnV+K27FNVLn94HUoZ9mKOrmz98oJrVnYACrtu7U4kqwoKDecFSxCWJLWNib8aEDQUapybHMyT4pffInWh3rYFDzNpTYUT7MGSwWgZJr+jlQ17038GsyWHNXc6ZJnkX1BbTc10xqZ4WR/Y6kW+pA23wmCzAZY7gMO8o4DH75mWjv1Ofkq95l1bMAGoElwxMg8YNotYr6SgmtpSK61m1E5wur0JTLo6FCGXAZIe49VRoPmfRZLyPDBr94enbKwIIielx+qtx9WQTRyVIzQ2b+IrMVyYSGyHZpcOJBq3PR1Vyoc5TlZuoNpOwG5GbpGgOUi4lVJbvmwJKOuWNFPfDTfKoBVLozy0nUSb0NGBnwVN5mLKzBdrq2+uxJynyjUbIEJtHlhaOoHQcoKOe1694xGcqltOLWZK5VRf7YLKA5e7IjbGwqP4+xywKAnFeTsQ7jvVmcmmyYDAvBKYEKmY98iUwfozTo8FpGVfpmxzAKRBtza30FA0M6ljJgMRAsQO8CqJX7y4LULejsBg9mkFpjRveFmw80NYBbHihrlykPJaVuOpNMp4CmdcX5Hs2J1gA8gT2d7ApsztAp0JnQWDa5WadzayFDLBMKgVIfR+MyiIdI4D0A0Xt0s7y+yaRZW+bEKf/WzLT4lUCV9zMXft5oBK2VYkn2/Vl+Hjp4NzahcfwEJMeNQzoSwbFCHgVJMZlhSpaTeXKcb7WZazKoNKdIRqNIxuJI6r+bvJcOsBwrEEvuZKm8lgRSe3pkOsM5U153KsyZChiLI56sl6uqt6V/Zf9+PZYsUgvnOOvqNKOiDn6EM8G89owdsHy9CqKxkD4nO8rZbEZrDhUjZYaSxxJIxOJqKsnRVS7gxgzRAZhyynIxp7zPCudRqyWE6BJMJpVB8AGgPpHU5yQA7umjzJXETAiJZAMamlqQL1ZQkkyXsrsqUpmsGjgE5v19vUine5HNppDODiCXTQkUickUy0pgHEEylpQZRVvrcAwfPgKjR49B67B2NDa3iBHn3KUiZGprnru/XJOjBljlCOzWM3cN+xzi4yK13FrnHacJonzxqOaNJHolZFP96Dx8EIcPHtAcaiY1YC69VNSQqeL1kEwoj47rENdGAnSuH8b6817hMwfFdhIYU4pLiMDPRSAsUy+CSc4r02iJrCvXV7LYDP6IJ1BfX6fmBpmBlFQcWTU6eR45O91I18pSSbNZXE+4ntOIxXLCKeGOmpES90peS26vUvOJIFmNANsLWCjHeW7rW1Hf2Ib29jFoax+FKFl/Gnehinmz2weZVJc/aPjLpKNe7vuHgFTeIzQ+eXnLy5pJ4xzZZ6//HKZM4cwoz0MRvT2d+O2v78ScuTNxz733IZ+Poj45HZ1HG3DS/PMRjNDxG9i+bTU2bngSfb270NG5CddccyXa22MoFtOS9VbLjXj22Z2YcsLZGDlyHsLhNkmZ88V+3H77txBPDiCR7MWUqU0Ct8Fg3rGKrhJys7cOtv0XWNWL8xzGcyyIZ1KDQoZyVzBjt6DNpModuhpFW9sM3POrDRgx7GRMnngaEvFhyObTeHTlL9HZ+TIy6b2YfeJonHnGPGRzfXLNZRYs2U8ai/FVee4ZF8TrRmB4yCyayZWdIitg40UCsRVLNqhZ2wW4p9jH5NiJGiNkfEolZHJAIjYKKx/fjlhoCk6efwWqwVawEsiX+vHSSw9hx7aVSCa7MX/+CJw0bzwiEQLoBHK5OuzdU8CLL+zH29/2GYRDTXq/R47uwctbn8PufS8hm92HSy44FTNnjEAowuZMGsVyDBvWdSMcnISJ485Ea8t0pFI8dinc/+DPkC/tRSDYiQkT6rD03NPQ23VYslg+/5at3TjcEcai069EfWw8SsWAjJM2bn4aq9c+gio6cM65czFxcj2GDW/G/n2dGOgL4HPX/19nqGlsuOoL1TrWADUm9feD1JAiZmwm1a8x/sLhZcCfhjkT7gwWWRNs2rwFH/vk/8FHP/q32PTyZsl/J0w8AUvPPQ9f+b9fxX98+0a0tjbjl7/8Fe67937MPnEavvKVr+BHN92kdWDRGWeozrjhhhswZ86JWLLkLBw8dBBbXt6C0aNH4er3vw/X/d2nMHPaRJwyf67cd596aiXmzTsJV1/9fjUPqfYhYF69dj3+/rP/gI999KNYtGiR8kUff/QxPPHkEwKbNP/p7qEh0R6t0acvOgOpTBr3P/gARo0ejRkzZ4oQWLFiBSqFMs455xw9/7p167Fjxw687e1vxfJLlkvqu+qllzQ/S+aUTDBB749/dDOmTJmGxYuX4MjhDv3e+eefJ8DMJi7Xrs5jndiwcSO+/8P/xGkLF+Li5RcLfK5evQbXX/95fOxjf4eJ48cL0B872okvfeGLUjl9/oYbMG3adJz1piUye/rFL3+BmTNnamaVDOyunTsx+8QT8c53vQs3fuMbqj/4/lvb2/D4k0/i8Scexxe+/CXs2bcPDz70oMD5aaechne89Sr801e/hlNOPRULTjkV+/btx2/uvhunnPZXMpb63ve/r/NEue/M6dPF2La3tGDBSfMwdtRI8yfQ6IWxqUHLhHS1uv1jUKHp5ptfM2b42uVpaGTgq//rGw5SfQPTgVStQvqohkMCHzibM6l/WIfQg9Vp807Cp278j/9iof7z/KfugRRe2rZTT86CgUVqPJ7Uv3nibG7UACZZBRbk/BkXQS/ftZlGAxl8rJc6qQPt8j89qLWN3thRLeXMQxqiB1fX232vucc4ZWtkMGgFboyjsY2WT8TfN+Mly7Hkgm85gfaXv0uJF1lWhbA7ttLcLQ2o6v34bEEnyeX8mbaiSkHS3uZsBgeffQEDazdjeDWAZLmKIF0dXV6Huuf+df3Zd2yC5JRuu2JLTb5jAg4GhEzqbPJFNQZyeXXyFYFRZjaTOY9pw6P8McTPZGyzpIlelqoYD8e2Kl7BGgmS7hKoCqAacNU8olhxk/n6c6LnldGRmyF1XRnfWaIbLB9DQ526+qRFVFBiKRY+iUg8aReqmw82V+OiAUgWcZo7NXMgImaCLRl1OSMkOSBT5sLz49w2y4q8MKktzxdBNOfb4iy2Ce4KjPbIIZsv2LxphbmnJWQKJeSYfUqXYElgXR3jax6ytToGLNoJVKyHyGuB4EVh0FILmLmRSaAHTZAM1LmfO3MhPpeuO5/HVXTXo3OgJplMwMn4G8EbvgeXbcr3KYDu8k9N9svZ2bIdMwdoVeQIVHEO1bJS9f6YNSt3VZdv61jcmrRXs/BmNmXLlRlN+UvT2GAzUWJDg9dWLGb5b5z7q0vEwWhvMmKlbB6pbBYDnM2MhBAfOQItkyYh1DoMA4EgBpilSsOCUlHXZ3NjveYqQ5RHVqCYJsbKkO2qi1LeSWkmDZJ43xnw5w2oMQTd82VlnVGKRAkXmxKSMCuwnNc02cQ6mXGxEXTgwCEcPdKh9WP82NHKNuOMdYmy21IOCLm5LAWtm4kUGVO/xtFIg8/DdZBfo+GoACbvZRYWZNN4vWjdiZCt59pJNQcUDZDPDiBSrSDGxgFBZD4vSTPnuLlWcCRC4DNF5+Gw2M9otA4DA2kECerjCc1QUVnAvGbLeC1iINWHvv4epNJ9yNKcyUWx8DXpPFymiQ+jABhtwdEJNgEa6tA6vB3NbS1oGzEcbSNGYuTIcWhoanXFNGXQbGAFEXQKGL4eZxq5qGqMQuZDPCXyv3Z1uWn4XVgNquH/l733gLP7LK+Ez+11epNGxSqWZcmyJRtsbLkXjE0CppgOocUx4E0MSxxTEhICXwpkYdklX2xIHCBgHMAN1+BuFfciWZJlW72Ops+d2+vmnOd971wJE+wNH3zJ7vAbLI3u3PIv7/uc5znF6E81r0flfcCVq1YWaB85sA/7du9SjBDduiemMi4aggwEa6Kx8cRppXlR1Zu0N64hITakuBaoGeZy6rgPyHm1gVCUzdGEdPDVcklyDQZQlgtF/Zka62QiaZFLBNJszBZLMtdi5A2ZAZzkMjuPtF3+nNeXXOlpuFayLD82KDi9l7M52ROKM6AvgzVkPRBRDmG5IuphPJZCMtWOjq5eDPTPRf/AHMkHuB8ev2KwBaR6z0i3hHIdd3TfVwJSeT7owHzw4EEVhg8+/BA+9emrpGGuV+mNkMXQ0D786If/hAUL5+Kee+9Ho5FCX89KlEvz8NrXXoxoIi3jJGpSt2xei5HhLRgafg6XX/5OdHUxF5K03ahA6gMPbMbSJRdg9mwDqfUaI4umcf31/x3RxCQSiUkcc0wnVq5aIGfhoCijrpmr6tDXNUd6T7TWO63UWuc834ygcbRa77irArSMetBcm3k7EKTeftMmDA6cjCWLT0d7ejZK1QLuX3sjRkaeR2ZqO45bPgtnnrEKxXwG0Thp5dw72UQwaiAbrDOGSJ7y24RHzgiIANW3O0II0MHXlMvOvNCarPzSnudc6ZXpXG4gnZyHdQ9vQyKyFK898a2i+xLWFyqTeOyxO/Hi1oeQiI1j5cperDhuDkJBvscYatVOHDwQxBOPH8C73/VpGUNR4z08shtbX3oUO3c/qmn4WauXYemSPsTiXFOK0qRu2jiJePRoLFpwjiap2VxZmtWf3vE9FEo70MBBzJ2bxHnnnYLx0X3aL/j8L23LYGw8idNXX4pkZJ7o35ykbtmyDk9vuA8IHJIetX9WAL19HTiwbxz5bBh/+id/qfvGtLp+6ixo+UvpvqF6DWGXdECw6sFF8zJqsqrMJJDPSl+C7Tt24nvfvwGXvOUSDA0PY8euXWhrb8fSZcvlVvvJK39fshaCLpoBnXzya/CWS96MG2+8UaDt6KOXyLn22muvkUazs7MD42NjagTS2Oekk07E977/A+zetQNdnR0Y6OuTKziNgK688kosXb5cNUE+W8Cu3fvwmas/hxOOPx7ve9/7cNT8+di+bTsee+wx7N69q2ljwxztJccsEUhkDMyd/3K3msIcAFDKQo8TNvEGZ81SvT0xMa66+OKLL8KqVStlmMS96+STT8Zpp61GW7pN4O6aa65VRvfxx6/EoUPDuPEnN+HP/uwLMuXj/sX1ayozhZtuvgkjo2M4/awzcMLKlVpvKR249lvfwiVvfrMiZJ7buFFGhh/6nQ9qb/7Odd/ROsP3zOP51NNPS4fKeor7J/WqdC/uaG/HD37wA9Uq55x3Lvr6++W0/Njjj+P3P/kH2LV3L9auXasanxrbVSuOx9e//g0sPnox2jo6sXvvPul733rppeju7sF3v/NdAa8Lzj9fpoLX/t01mN3fhzecfz6WLT1G+y4NUJlpzjrPxcY3mT7Nu7jlmvJNxn8LdR0JUlt/5zcBUpueEqrnHRXZm1C0gFSxnD569unG2Tnyy1Gp3N2lAkBuoIEACFKv+g2A1LHMNB57/sXDwCL1OQZMTbvm/+wpvPwZgYQHijbdsu6iHksqbCyuj8mpkAeoBo7MQMZTI5v0V9e5kIaTxRG74xHm0JnTqCIGnCETi0rqobi487VZUJE+ySLbZx1Js8YCwU20CKRjUdICabJhTpE89CxGGDisSaymhObWyy4Vl7loCOgKNpA8NIrdD61Dfftu9NdDiLOxL1qumxgS6Dp3V8E+d64NCDiKqn5eN8MYZ77jJILarVkAtlLruGBUqfurcVpS1vtUY8BNmwV8XReXNGdZ6DgnXt0wEjq5Sa4xi9yXmQN5yqqBWNMkaOrsdLN2rnisCCZNucuCTd8Kd2YGXUN6LenOYimLdlC32bS2/AwsxDgtkesqjUiKBN6MbTDXTq+XlBOq3EmtYGGxGI5FTP9WJ92PxUNAXU2CGVLjauUaykXGzLAgrKFUa6BQqSNXqiqDsiztJmMj6iogBH4IwByNUc8Z5HTUp8Dw3PBAmbbYGg8G/kzfOxP7oynqYW7K5sjKYt/ccKEJTDNv1E95ORWkXpl0JE1QTYcq0CNnY0+dJMAmaKUmtS6KsiILXDSODJSk5zFHVQ9Q+RxiRnJsKRBnpmR2LXhjG7ejuymr8iUJNmlqRuokGxphn4HrKL/xKCIs2jhF5qS6VsdIqYApZpnOnoXuBYsQ7uxGPhxBMRxGIdhAtlzUfUuQ2snMT07BwXMYFEBNk8bIYt9lztIkyfYKF7DtCEhs4hA0jI6OYmJySnm5vB4tViaMigl7BR45idu7Z6+mdYOzZmP+vDlIJ2gqZA7BosyC2tWi2CM8Lvzcys1krlokLHozgaom7bwW+e8NUinzohBbrjSD4UuiYVddgygejyDMEPAg9NnivLdkZsljRlffnKi7bPJEYglFUpFG3JFu13VI8CbtOg3cggGBHDICeE+pQGHma5XxPwVkpidRyOQU5VIq5mVAVJjO6u80ipBZW9W5GfKWpBN2LIqO7h7MHpyvDM++3lno7x8U5Ypuj5rwmy2wm8pbs8qWmZrOJZtqvLKUT6t7hc01A4u6nmUAZsAzyOu5nENhahxD+3dj+OBBrQc87pPTOZTZgdLkVb+paZ/XtXpZh5kT0fFYFmdqKrH5wDcm11WZgTnPBF63fP9KjSKlPKC1gnp/AlMPEjxFmk03a7pWkC0WLD/RNU4rVVvXeG9xWk+ZgHkmUFPs/QMc64P3qbS5M7mKFhBvMTLhELOI46LbdfcOYM7gfHR29uq5jjmm/7AIGi3bbpLqI2ioSX2lIJWfh4Xm5s2bcfOtt+APr7oavX29GDl0AC+8sAkbnn0S6x6+H6etPgW79+xDb+8CdLQtx/59fC9nIBJPkZuC3bs3Yevz6zB8aAtyhV34/OevwFFHdckBlxO8Qj6Km29ai0T8GPT2LEc81q82RqE0ie9+72+QTGcwazawevUSnHXWKoSCVZ3jZm3kPqdtSv9WU39mkqpHuqasTVKDFj3nnTYDdDg34yRbO3mtzMX3rluDVHwJBgdWIRbpRqGUxf3rbsLY2IuoVg7g7DNX4G1vvVAgOhThus99l2aA1mRT40Sv46e2R2hSBU7JuOE+43bzBuVHxuPSNUkmUHOSSsYXG4tc+2soVXmNdeP2W59AMduHZcdciEqtXWyUTG4EjzxyO3bvfBRzZjfw+guOwxmnHydjNmqcc9kEXtiaxR23b8BFF34IjXpa9+P41D68sO0xbN+1HtnpXfjw+38LrztlKVJtZCFUUK5G8MB9LyIz2YH+3tegu/MYlEp1BEIF3HTL36NQ3oVkKoMTVs7Du9/1W6hV2JxgHRbH2vUvYeNzE3jNSW9CNDBLIDVHkLr1EWza8jBS6SzedMlpOOFEMgfasGXzDhzYM40rr/ysNYHFeGtxvdeK8jLGSTt3GDDlFMyDVO7Z7nppBQZ2XVg9yBqFqwUb11OZDF7avhMLGX9SqWJsYkL/1tvXJ8Oek085Wa9NTSk14qSO0oF87759WncoP9i1axf+6q/+GhdccJ6mnR1dXfIEGBwYkPZ89+6dGB4ZkTaTQIn12s4dO/Ca17wGfQMDqnMofRsaGsO3v/UPmBgbxzvf8Q6sXLlSTA9GQB7Yt1/7CveGzq5OzJo1W/ft9p07sXf/Pq39VivVxWLjMIPXFhvLbOJShkc34a6uTjzz9NNoa0tjwcJFAqisy8rFCp55doP2tFS6Dfv27sNPfnwj/vCqT2POrAGLaEFd7KMXXnoR8WRCmk/uharl6zVs3LABixYtQjqVxtjIqADzqhNWqj587tkN8kMYnD0oZtPwyKg+Uy6XRTqZMqO/vj7VYNu2b1NjcPacQeWaHzx0CKPjYzjxta/B+OQE9h3Yr1qcbr2k7T779DM65pRs8fxFEwksW74cY2OTkjbws3Pay9r1+9/5Lvp7e3DmaadhyaJFVlPK3I61WAAB7jGu/vaGf34N8qvQL6f7Wo3S+tV6LUbaOtB93Kqfx4C/4p88/dk/xdSm5x1fw/M5eDkbSLVSyvE53CRVJLyP/BsgtQkT3JStdZL6R//9b3/FH+GXP93oVAZrNz7v6LHUmhiNlhudjC/cn73GyE9ApTF0xQMvDHXY1OUxIMVCnRsw12bTE1munndn9EBRFCl+y1GTU4hic6LrJ59e1M3Jlr8QWqevZkrEAjAv4x4uGnwcJ3wK9PWTWTlGGvCV5olFYMleT06hmnTEVNiwnIkRhDSq6GVxtGsftt/zANrHMuinSRILyXLVcd0dZaC1Q9xCjjasOGNOZMDVZ5A6O3aX6eQBDgtKyy4l9dM+AynTKtZcLi2njTaBNSBbJ5DjvzFqxmUL8gowIGxuvdrkvZ7SAS4Web4BIf2oo+AqC1HZkcx9tHOoiBIa2xBA0jWNDpIMpmd0SKLNIjCCYQFULrhsKJCyJ22XA2AEjMqcIpDlGNA5OsukR5Nua5D4SS0XfGo2DAgzF5PXlTVPigVOcauaTJIWW6o2pKnKs7hn/imLS1L+mMPpzBp4HHQdO81cq3ZOjQ6BQaNw6R53DRibUntnX59Haw0PPh1/w0x3CCgsBscmL5zaEOhb1imnogQDNG8iIC2L3ms6Av5X2lLpaawA5vGShlVAmZu5ZVeKoqIIGSvSlQ3r4nv4cxk5if5LTbTLLmYDQevWzALLP/Kxin6KcUpl+jxOrqlNtQYGNaphxBixohzLGvKNGkZrJVQIQOfPR2pgNmrxFErBCMqhMAoBoKT807pcXTscSCV2jpGxEY0gFY8jRQdXNhDUMHAmNDWCIe+8yky/CiYmx6V1GZ+YsslfwLSypHDy2PE+5sbR3d2NzOQURkZGsGjhAlF+FAouLGQOsIVSQU0fTvZ5/th08c0gHgczviLNOSGaLgsr5tdZPmcGk5kpnWtR6p1xmV5flFtO+qPoTKfRlU47LWBRGa80fSpVLeCc+XoE1LEI1xwGyxME8lxZYyHE6JoGVGiR1sq1lcfdnHYZaF42YMSw+mIeU5lJGWZQ91PM55EjLbqQ1/mq0nG4VkaRdOhyDbFoEosXLcXixcdqstrLDNbOTqTb2hRJEGT2MankvEZ1x7IEKQAAIABJREFUvxpFSiwBOds6qh7/jQZsjhJfJ5imXpMz1EZNk+t8dgJTI4cEUqfGx6QPzRaK0nzW6HJqrUZpeLkueuqVX+v5mtJ9uuB3rhm8Xq0BQxdm6kTNAZhrBTcdFotsguheZmntTOpkguMzudVkos7cIq1YNHFCoukxta9sPnB95f7mQK411sJNhoP2GOeS7eUe5m7vMrBFoeah4z3LzxdGOt2BWQNz0Ns/W9fAypULmxE0Fmfkyh81owJNum+yqxPdg4NOk2qaI3XzlQs7k5fL64Guvlu2bsUN/3wDrvqjz6C3twejI0N48YXNeOaZx/H4I2tx/gVnY2x8EoODSxENL8DTT01iyZLVCETiCIUb2L1rk3JSR0e2IhydwFe/+jksXTobsRg19wlMTgDf++4dKOb70dFxDJKJAU3E8sVxfOc7X0FbZwFHH5PGGy9+LS6++HQBQNNnOrrdYSD1l9cqTSh7GEild4Q5V9tRI42fLAlmMvNUspHag7/9xh2oVwbR3XEMgmhDrpjFg+tvxvj4SwhgBJe86Uxcdtm7EY1Sf5rVJLVWL6FeZ/oAGRI0A3RguJmTakws++a+OwNSxZfyINUxdKxkdGWwy3tVm5EmT40YyuUU/um7P8Oh/VEsWnA2qvUOVEJhTEwdxLp1t+HA3iew5OgkLr30dFz8Bk6roqhVw5iaDOOZp4fxve/ejzNOvZS2bpJ4Tkztx5YX1mPbjnUoFvfiC5/7GM495ySk0ly3KDuJ4Jabn8SOl8pIJZYqnoexOLXGNH5y07dQqu5GV3cFZ55pxkmxCFkCXKfCuOPOJ/HAQ9tx/HGvR6jej0Y9rEnqps3MSX0YfX11vP9DF+Oc849HZ2cSjz2yQe6+v3fZlc5ckrptA6lWSPMcWk6qj6CpOHffEBuFAql1N0k17fZhX1aHuzWhYskTkmOYVIf7LtcyvqDc72s0B6TsoijAx9qKQI9SDK4dxUJetH7e+2SU0Bjp61//unSm555zDubMm6dzyfVV9x7q1ngk648EDtXPtl6SUcgmRzAQxdRkDk88/jTuu+ceOddyCtvV2aWmm0Cn8zMho8UbKDE5gc1F1lt6HtYv+qwcEBS0V/Gzc+3zdVxmOuNq3bjV19WqfBtY0xEsZ7M5GUeRwnvhBRegI50w1pQSPii5qspvxOoPa9b798M9l+eJz8nasSPdprqjlKPpE98fcYQNL5LxhGpErWkOLFnCBBuwpJZbTIV8ZTjx5D7M2o77H/fRSBTlQknHlZIQrtFqwus5Qsjl8s4jxPYjMouefPwJZXEvmDcPfT09iPCcVypqvqui8ADVMR9fbuV5ZSD18N/0+5Xq5PbOXxNI/TNMbtrSBKnNFcbtDTMg1dh2/iYJfPjs1apmPXTxKL21Wdi6AfPkcZL6mwSppkWLNem0MxRBu7ha/+4nb/7nBBwKWdckwqi4pByqm1W3i5mAwr9GK53XXwy+C8YblZ12fqlQOCzDyBl+OHoqARFf1xfdLDz5nvg59F6oaXLgijevtELOsZJg1XegzEzEaLTkr3P6RypvWyyMrngM3ZUqhh97EkOPPoGBXAUD4RjiBB2lip6POaCiSgis28St2YxwBiTqrbqoF9fIcdRb98gAn0cjaevSK2uVwNIAUNPAqEUbxuNOkEojGnb9qYdS7qwiV0jntefW+q8/GyVZYJVOl9JUuYgURyuVWyULtzANZnjeLT+Kx4i/y8U0QadIdteC5naqyZCmG0kEqfmjno45pAKnRl8lSNVEyE1tqSeczuY0KeJzdXV1Ic5Nl4U3TRLCYekYOT3hZ6pXbAoai7Do4MZBXSezOmn4VdXrFKs1FEt1FIpVGQ0FghEtfJxGEKT67m0rSPXNF4F5gTVqomeAvV1bBJ0zm6CfpvrCWWCQk345jdpUU9NPd11Ry2ibpIuS4WSYlERXwAqAyjeMz2EmZE0DJDkBW4xO0znSaU79lEcAVdFJLv/XN0v8VN2BLHb1vXGYZzPwHvBaVAJS03Iby0CPIUh1WWPUc8aDlAXkMZnPYYJU9M429C49Gt0LFqIWjSPDBkGloUiakq5ny1MmwG1jRAoBKt2ClW8bFGU7zmueNE5+uykWNyqL2jEXVnZsR8dGsP/AAWSmsp6srPfLplRXd681psoVgdR8lrTGg5g7ZxBzZvejVqULrRkOiR1Cs7Mwm1UJbW4CqDU2Quwe4etRu8JrkHRVRQLkclrTk4m4pvGk4fvpPNccastLhRIq1D+XKmJk9HR1IJVioUBa6TTyhZzOLdcudp1ps9/V0YlapY7JiWlUSmb4QQCqa5Ksj4iZ4oi54rXKMjJyTtGcBFaKyJVyoKsr10+6s2dp6uS+y/kcAtStVutIROJoS3Sgq70bHZ29aCjcmfeaudLSybGnvxep9g7EGBnDrFxpeZ1TNBtlTbmFrVOcFLHwo5M2n8vnP5dLBeSmJzBxcD+GD+zReeE6PJmZRjZfVEYs7wXGZKXiLORs0fJTVJ5Tub2TFp5KGaOkUpVMwdOx/b4SIQXX5WvzXibjQus+m1eFgmVUi6VgUhHPMGDxQgdLb9bEzFZ+8dwrD9ixdsRgCZsGnzRhGniYNtx3q2cMyHQNUXJACjbPUy0gLTqn5tFoEh3tXegfGMQA4yFOO8H8GNivI37z9bdyUgPKSQ3Eo0h2daFrcLZp9FUYW1NLEJh/t3BlFdu8DrZsfR4//OEPceWVn8LswVmWCFYtYv+B3bjpRzfgtSevwnObt6CjfQ6CmIsnHh/HSSddqHMSDNWxY8cGaVLHx19EMjWNr33tT7BoUS+CQQLNKCbGq/jH6+5ArTIP7e3HIBH3k9QJfO+fvoZ0ex7HHJvGm377FIHUer2I4GHuvr9kgPpy1aOndDbpvke6+5LixBxQa3ojwJqmG9/82u2oVWaju2MpQsF2FEp5F0HzEmqVA3jrW87CJz7xO5rCVkoZRKJkRhmbhg1Ra9i3OPtayLV9AJ+TymkqJ6lWvUi3a27ALkZO4Nw1IfR8lsNsAKcNlUobrqO7794wFi88B4FQD8qBECamhrBuzS3Yu/txLFocx6VvPw0XXXQqUkka3kSQnY5hw7Oj+Idv343TT30HotFu7QfDo3uwcdPD2LZzPer1IfzZH38cZ51xPOKJKkjvqDWSuOWmp+TuG48sQW/3MoRCcWlSCVLLtb3o6i7jjDOOxWW/926EA9S9A6ViBHf/7FmsWbsby5edj6jLSaUm9ZkNlpPKCJrfu+KtOP3MZUi3zbj7fuzyTzWlVQZQXfKCChyXPNmSkzq0aydokhTiFIy1CddntZ7dsffXSAtIbdRpcGaxgDz+NLwiEymbK6rpw+EJG7oEPKwDpWxqsJlsbuDFUkHsCxkFBgN63IED+xW5csIJJ2DxgoVaJ7U2Ra0GpZM+mxBkr/CLuaqScikOr2ReHsEYqhVo+kfdJE3ujjnmGPRxukiOgQNmiiTk3uJYTqm2tIE3/jtr1EhYZnNsoFYqNOmzSSqpzVyX2dwkSBcjscGajbrlksAjG/xcl3LZvMAofz57YACols3sLxIRqM5MT6G9s0O1pDLog0FNRLlGct+SQRwjB9UIZIO45EwGTQajoUSlbgac7v3xObiHUJbiWXr8XPycZLCQ/q58bBVgZHaZTI/N1ra2dk1Y+Rz8fNlcXlnwbel2ZGikSJ8Ivk6tpno0GY9rLxAucU2DtjbmwfoYvBlJYGvD3t/TypB/lV/WXLXrMtLWiZ4V/99PUunuO/HcFmd86Ftmtkg2J6mOldOkWXJZ/BBBanNa0dI98zQefQ6PIAzMLl114m8EpI5nsnh084u6AThF8V8+HoYXk8Cmdwh1mlAPVFXkc8siBZM3vJzwTLOqhZ026yoe7eLgY6zTbHq/5hojR1cDw4qNoKmEN59QUclJnm0W/stPZqU7daCTdDy+Z08t9lRj0YvZx3WvzedggR6Lmz6JVDwVMdIQQrTERCCA7kgUPaUydt3zIKY3bkFPvoj+SBztsaQWNAJFi/xioeCnWy10UoWC2jVgdGQX9eIcj33WpmWftjhiuvgXm14ww9Z0s5rmiXbqgLCEHUYBYfFl01bLCfVTcZswkEZtOmNNzVzerWYY1Lw5Gh+PL0X+LMZIqZTxlejJNoWmiyi/YwmbXFAwz0KMizbdfXm+CXA5fSmShqvJuqNo0WCKoLHRQGY6i2mC27BRWyja1+SlXGxO9QgmCS5l4CMKMalGvJYMlHKySHdZak9zDqyWynTY5OSHgCsqY6dA2ApETqRt+mjUcB5D/t1fU00auCIpLFLGT05bY5DsXNo0S5Qt50Is0MgFViDHun6a0sXiAqDKZfWaVLkPszxhoWkmMJyqyjDKxcmoP+9zUt3UVK6edc4j3PoheqyzHXdrjq6Flk6zGhOO3u6p1DzupMpK7+2o3LwWubCbftl+hxs3u7hkGRBcBnhv18oYL+UxWi8jMtiPvmVLkByYhVIjhFyBzQOGLgRRJCuDxzFMvahlfXLzp8FQNEKDrgDCDd5rATCHNOIaM+ah5rTTNCVy3WzSdzkdLRQ43SD9zsAMPwM3ehre8LNyIyX1dWjogGjG/f29NnmvFtEgfV75ubyW2wUYFB1SKyAYsqKCxhTc/GMETQSjpbwcU6ulOjo62tHZngLfeK6aM8OkcFhxPbyzi9MlNCoBgU6uKVbcUttpuYulSkHaRuoruWaxgOB3djqP8fEMqnQLh4FkroM8F6RDJZIxJBM0/WlHPGzdcd7jOeaFMrO0QvlDVdc68z25LpWyeX0TqOYnJ1GcnkK0HkBvVy8GB+bqPuFEkwXtFKnUY2OYyEzp2BO0dff1YYA07t5edHR3orO7W3EBXJPYRLDuOo2ugLqYDIwkCiLE9YONKgH7LHKZMQzt3omJkYPqdHPiPJHJiOkQjCYFbClXiMfY7HNrG/cbNazoFE8zq7jWHTs3lh3Lbj6fi++D/5ZMpgXWCjSbciaAah5Ua6JpS6LCSXq96rTHVhiq2IpFNP3mWs1yk42zZIpGOQZm+Zp8HsZmEVxz/bFMZw8YzReTBRavP/6FDRO+D0Xr1M3MjUA3Go2Llt7Z0YOBgVn4rYvOMVjDiai0vwRejJSiC6vTpCbi4CS1o79XGlXy8Y2WzBgci9bhhNoGLHVM56ZlfsIsyP/yB1diwVHzRXVDo4rR0YO4/vv/iHPPPRsPr12DdHo24pHFePIJmvK8HuUatckN7Nq5EZuee0ggNRQZwje/+SUsWkS6Hu/NCCbGSrj+Bw+gnJ+HZPJoJBP9mm5MTR/CP//zNQhHx7B0eRqXXHKyImgCtAGSJnXm61VHpLbQfTURkbuvuEkOFHIyacZJmtAHCOR68c2v345amZNUA6nMSeUkdXLyRaA+hLe99Uxc/nvvRbVegHBLg9cVafbmyGvrEaUo7rWaETSOceOyyH2cnU3OHUjVlcEVm3WJNSOsPhRh3ZheQU7z2nHddXdj/+4wFi84G4FgLyr1ILK5Eaxdeyv27H4UixfF8I53noGLLjoF8bjlrWano3j66WH8/bfuxllnMie1Vw3m4ZE92Pw8NamPo1zhJPUynHP2cUim+HpsZCdwy43PYNtLJSSiS6VJDfB4IYcf33Qt6tiPjs6iclI/ccX70KjlVPOUSxHccdczePDhXcpJTYTnNOm+mzavxYbn7kN7RwGf+IN34vQzj0VHZ0I5qZs37sPHLv+k1gYdT8+edvugJFAmRrec1Hwew3t3y3zOQGpNE1S2Z/jJZQTZwgiylZPny3TEauoFQoin2nBg35Bo9uzj8L5UFrlrwLPpWC6x7gggnUzIib1SzpvkI05QV5Z5Edd5NefVdGKmKAFjBPnpaTWQaqWi6kfdy2ISRrSGKzeek8cKtc0B+WewscrzrnWF+5EzImXkGRuM3PPUGHQpAZ5tGNOQICn9O5G6yiK3P/K1IowdC4cwPDyq1yC4owkqJ44ySqRDvSbMViNQAkfX+UalJGYTQSUfW6nRKDAm/b7kfS4P2zwryK4z5iTrHy+ZIxOHJmZkA7Gxzz2ukMuB71kNxUJBaxX36anJSa2T3HvMcK5iLDzXZOPrmnaZLCoz1eP+QhxgjJSQ3hOHHFxzfC3na4cm/uJSyf9peMTrw2R8ZkJqmONIkKp6yknkDXg2O5Huvn353/GP5XmNdXSi9/gTXyXMffUPf/pzf4bJ57aYyZ5gpWdLzoxIbblxEwv3uMAHHUg9bDF2f5kJpHDDLS1+BKkn4erfAN3Xg1Rqq2SZ724KD1JbJ778CDLCcRRaf6GSfsojxAkbb1o+hsUDFwGSXK1QcNNKghRl3FkIfPPEug6KN2ZiXhRvXn8hiXPPTpc3DHIUVb4nr5ll98hPYf178wDNd1r8xSwgG4QE3uzAcEpC2iq70aT8drelEa3V0FapoSObxbY77kF24xbMRhAd9SDaYgktAjJQ4XPx/YnzadoUAQNH3TAgb7l9Vvw7632nkfTOyTrW/JmjTjendwKmTg6jLDbTmurpCXptdXe7nttUuYK5hgLBH4+3nRNqWs3OQRm3dAdlpqjL+5PJVCSqW7lY4uJBuGHHnbounksuklxAuPBQOF8slzTlIM2Xix+LJwKyfN4mqQK5LheQr8MuP4Etz1Fbe5vcNgmGWPBzAfERR9wgCBZ043FTIX23zIlNAGWCCbr2VquY5iLMzyGasoG4QN0idCLUV0aZq2h0Hh4LP/H0i5MHpwZWzd1XXb9W/WnTytsVGCYqdt16c8oVaA3RWshMVkhnUXOEVpmBiBx4NVXm/SEqr1EwDKg6iq+bnBqYdpmoHoQ6Mwg5TLaAbE1iW5o+3OA4AWpdfHkt8vqTA7b8k4LN+53XnAekYhhwg1UMlBmP+c4swSWn9cVqGZOoopiKIb5gDsL9vSiHIigRoIRiiEVT+qwEUHwv/Orq7hAQIKWzXiu5SBKadDUQC3CqGpLbL8+9GBQua1O/7ZpXE1MTAqmlIkFGQtmoNvW0qSPvR4EocCo5htGxYcXa9PR0i7or8I26igAaqnBqEAzSIInXLJt00PqRz1v0DCf71Upek1RJExvmIox6GVWUkCtNiVaYoG6e0TaVBooZFnztSCc7BBzYfZ6YHEapkkUqzfgTm4pqIucYJ6w22BCqVIzCTFYC73drOBHo5ES54vO1p9LoZhZqNK5rbCqbw9R0FvlSXgCPXfe2tg5EQxFUyTYolFDK5lAvFVHKZqVVZaOHhWI2y/uQ1ynNpEjL5vSvgulcDtkcWQ4lNXkUC9OWxtz589T5P2rRQumeQpzAugmg6fuNXh8IsUnVkCPx5NgoJseHMXFoP4rZKXX6s9PTGJ+aQo33Zzxt5mGMgeGqw+gWdd+9BwGnptRKs+CHHIEJFjvaUxYnRJ1aKKw823CIrp7ULucU08Bii/cVjUI6OjsE9rU2qeFp0xMeV17TaoyWishlpqWB6uhsU+MhGiO7xj6nJgyZrI67n86wEWfThjAicWPwsOBik1U6Ru5Prhhmac1zz/PL24JGX5z6v//dl5qJmQepDertjQZX5fNxLyFI7fYg1SYNylV2Wa3KbaXMhrCHsVDZaTz/wlbceffdeP8HPoA5c+aYu2+givHxQ7j++985AqQuwpNPjuPEVRfOgNQdzxlIndjqQOqfY9GiAYSUdxzGxFgZ119/H8r5hUgmljiQygiaYQdSR7F0ecqB1NdJ59k6SdWt/eoHFmoy8ktUe4FUR/dtmPmOd/c1GnkM9UYPvvm1O34BSH0BaBzE295yJi6//L1qVtE1l42lQNDclzXv04DBKKRG+/VUX/6R78d9q1HNn7EWYEar5XjzPZsDge3VPL9Nyrz0qmTbdAqk7tsTxqIF5yIU6EGtFsB0bgTr1t6K3bsf1ST1ne88A2+46GTEE2xQepB6CH//7btw1hnvQSzabyB1eC82byVIfQLl8j584fMfOQKkJnHLjU9j20tlB1KPdSA1ezhIPX0JPvGJ96JRy2tvEEi9kyB1dwtIbUiTejhIfRdOP3MpOjqTv0KQavuzRg4CqQ5ANCepHJvRiNEiAJk8FSJjJt6OfK4omquyaSlJKVcwOGcuhocOgpnXbJxqetqooz2dkHyCtUIynZT/Busn7jWiAZMxqAaa1URs8HX39OjP9D1gvcnGGnPaWVvSN4NN81gshcmJKSRi9EgwCYNYf5yETnPNJf04bfTfShnTmWm0d7Zb8hs1o2p+Uf5UkNcUayRSlI3dURYoJfibmmKWONdTa6xwfacuvsl2dKwLrqGa9MuFkY+hhCYl1hnXb+9VYqoCq2vZLObQgutpPBGzP6dTGB8da0rpeGy5pgY4tIgSHLMec/t7OKKmAO8TvUY4jI6eHuQmxsXG8zGThj0amiIrXYEu+5L1FeQhINpxOKJoHdadas66aabV0l57ylqO/gmkkzuNuZNH/Vsg1WOfXwZS/eNa8cyvD6R+0SapOlIz6NL2txkxQitI1br7gbNOaxyJzj0BdIYIak/rT8SyE1/zGwGp1KSu37hVN5XvPvAG4QH33fJW4yO+Xw9S7QTTGZIdK+s++0kpn0+AsRFU4ejBqE0WzNLd6FdGDzb9o3VpbJqRVzHBAkQTLdI02OlxWZT+wrAuDwsCy6qTe7BZxzpd2cwUmDee0W7lr2tTRUcvlNYsl1MnnSC1PRFHVyiKWSwEdu7BczfeguCe/ViQSCNarKoobW9ra9I+aIlOrRapjUpfocbW3yectpHKqAKcTXCjx8nvxukZW8OFzenSubBq8TXwqiaJ//bMIwdWm5IcPUQ8yybdVwsMb17RBe3GJxWa3zoPdIpjgeMMnkhVleGVe8EZkGqmSelkm2gbLMa4yHD7jccSoqZprs7IBka/lGziaY7L5pLLBYZdSb4nCvsJUKWBVK6sWf7zPLKLyKYHf6ZpLgvgiiuEG3SNrSNTKCFTKCBXJuijxyhfm2YVoaa7qagqUYsmkjbT6XttAuquAWouXaYp7wFz7OUxdHmHXCDd5FRmKK4zpWm970zRMEkGLpyKEgg5t1AiH1LDA2FpUDVRkYFUVaHjBlLNAMbcfD3F1Zr21vKwYby5DM/oSdmtV3/eUeL9RFjXuZsQax1yDRMCQW7wcgT2zs/unjNKpTUiGAPD/xILa5OKEHxboV6pljFKh9lwA6kFg+g8ZhFq7WlMk25dYoOFFBu6ozICiAYmdEcNoae3y3JX+VyoampFl2BOUOmAS8Mkfw/zv2b9ZI0UNji4QU5MTmJ4eAT5fEmAJJ5IqhCQeRcngpyoJdl9bWBs5BBGR4fR1dkuPV6CETcuooQgJl+gDp6vae7hQUZOBM1hm9cwCwVezZOTIwg2qqIVBRrWGSdwjSU55SqgWi+q6x9m4VoLolbi1D+JWDglR8NStYTp3DgKRTqdBtHR1aZ1idfHZCYjlgGjc+KJtmZ0AtfFVCKKeIKNjYqKArpL8iJgnAuNppKkSdWY/5s36lPV1iRm0jIXleuuaMcVGvlQq1NCIZeXVnV8MiPzqUKJsgyaqJFmbbR26n74XL4hScCeK7KzXlVXvbOrC/2zBkRTpVEFJ6093Z3KI41EWZQlEODnLlcxPjGGseEhjB0aQmbsEBp0Va6xgTCBsYlJUeChx1vGKafcitGhtouaMqeH4vFifBHXsBrpbYEg0m0pxQrwOtYeQWOQWgMZV4jmCgXdd22dXejq7tE0g87QY2Pj+iw2Qa1ZM0Lg0iCIkq7JcmDBFiTlNyx3SK3TCCjiSKyjeFKFESOCuE9GCOQTSV2DnOTS2E+eCmEaM7lmrCh95ubOLYr7bE9PLz70gfcYG0cg1bwLBFKpMWcB60Bq4jCQakyOnwOpLkucWrv9Bw/IYfOcc89Dd0+XTahgIPWHP/ju4SA1ughPPjGGE1e94QiQ+jDGJ55HKHIQ3/zbL2HRwlaQWsL1199/BEj1k9Rr3SQ1iUsueS0uusiD1Nac1F8XSCXd985XAFLfg2qNMXysy0paD4ye62LrdHU0N94WfanVFQZWfx6kUrJiK7kHqdRU2hRYk1QVCi8DUoOM9Ak0J6lNkPqOM/CGi48EqUP4+2/f/fMg9fnHsHPP4/8OkFrAaoFUN0ltglQ6R78CkHrWUnR0cJK6AZs37gXpvq9sklrVJPXQ3l3SoXKSGtQktabGpiwem7Icy/w2TRTrB6O8izwsb4gGMpkitm/fhbHxKa0LdIWdN+8o1ayT4xPao+i8TtkB7xOurWRSqIlFhgolQ06y5sGlAKZSLYwSyzVC8jUSqjghdDUVKcBmOEndsRnPEbyRJcbnVeZyoC73X65rHAxoYsj1j0MC7ZNh5TtryFJn/jjdzUuIxIxuzP0vk825BIuIfo9rPOUxh4aGZTYnECPDygjaOzowMDCA7s4e1aNcc7nmkf3D90nWmTWuDRhy3ytXy6r5uJbwkvXxaxos1WrS9lrKBZvhYYFsOppz6stYMNfpsVgxtwYz0o3HRrn2lTImJibxyCPrtK4tX74cy5YdK4mH6NM02SSbxQ1fNDCrW43CuknyKlfXN4Gli1CTzIxXBI3R9F+rU/0QbAaIWnOjKUP0OsSWiWMrsG0Fsh7j8L/R9g70nXDSqx+NvsrfeOpzDqT6CaoDmIeBVDfw8EBV758g9XDnJzMrdkPXlrfhpmKNBghSP/ON//dVvsV//8NHJzNYt/H5pgkSTw6pUzr4LbRSXwj7bsHMf61kN0MdTiaCTR0oCxxOvwhS/c95YXmTCz9d9TQsT500ehWne+bSxpvQXzSilZLmSd2V62zxHZAKx8JGpiGkSziqHd8TQae5rRIkGAXPT2v8ZJhFhaJUSFMmzbetDXPSaXTmiph8eiN23XM/urNF9BMAlasqNEVXEGfHpqSkQ1J7JwG36M22eLEQYoFs+gXTmKrv4Yx4RHFz1BUts1afOGGkn8w6kxw1csVhmPGKaJowNOGTDDocEjdKa7FkAAAgAElEQVRUJXBr+hjj37pOCymTpFtwsq0puVGF2anSpM9FycRIUWOUQjyOZCKtx5JCRwObaIJAjPl41JJGLai+3kCOBWOhIIocpwrKQc2TrldWHiEBKjcGswXnlNE618mknTOep1KlhOx0TtMflpDlUk25p4VyDVP5IqZ53vgZHEBUl7suz0enrSXAMlqV/t+BVaP8WsOE/+V15b+4YdnEnSDVnJgtD9XRUXz3wYUkE5iq+yDjIudgXCiZG3IsqZ+zgHaWIQIGlufKnzkNqnP0ZfdfC4yz59d70vv0Nk6u4SAacGvnzIyWZpoe1qTRxJSbjdM284TKzIpNFE4wGf+iHFPryEZdFBDBozZ+ZevaBkx6Y75UwAgjVtJR9C0/Gqn5c1CMRRU6X60GpKmsFo1OpbiiKJsNcXS0tyGZoPNuVOZYPOek+fIlIhouWDQTmx9aK2XcZJRefrHBMDk5hdHRMUxP51GumPM0r5N0e7s0PZwAMoOV9xe1Xvv27UFvbzd6ursEhsma4BOSgpnhFDFfQSyeUqFSredRqxdtHYulNLXkhkzaMCenYkxUef3xPikgHKGxBON+CtLYsA6NhRge3o5qOYxSkWuNaiRFYpSrWSBQQTpFp/IQpiYz0jXy+ogl04jGuAmHNQHLZqeQTISQbrMoFGrtg7COPXflUi6LWpmGHSx2zUWbDBAeV07UuB0zY5Vu141GSF1/6nbGRsYxwazVAicCVUSSlmVNcyPqkaRpdg0PL6XwBQHXMXW+81k9Bzv37R1tmD17Fgb6B+Tc2D97UK7BnT29skCZnJzAof37cHDfHkyNHkKELJFgQFm345OTKFfpvB1BKMpChZILK5J4rXLNNCkC3Y9pskU3Xd7CNFgKi5omrTqpVbGIAP50sYaRiQym8zlFEfH9dPf2Y7pQwAsvbcOW57fi0KFDyItRYs2oZDKG9rYUujo70d/Xi8Vz56I9lUKRdPbhIeXPdrSlpHGioZwyn8XwYePEQL2laTn7dN6XlZor1pxBmwiKFpXE3/PPwWNM+vjHL/vdJjB9WZBKgEya3ysAqbrx2Iiqc5qaVZG6cPHRAuL8LJwQjo0fwg2vGqQewjf/9ostINXRfZsg9Ui675Eg9VQEAmTK/CcDqV6P+kpBqvGxDaRaRaJ98T8uSH09EmFKB37BJLUJUkn39SDVGAbWQHX7maPtmnGY5aRSR3+IdF+CwCZI5RpCkjNZaTMN5SZIdewnsVS0F9cxdGgUd991D0bHM5YAUK6IxbBq1UlYduwyNfYUu+bo2GyIMeczkYjJD4Egkfsj135qJ7k3aC8hi6fEyJ6o2BZknnC/Za0ptmCJ03hj1GmS55pKmalpxdeQeaGmZ6ks7T/XcdZGXtfIK4XrM03QuEf5xAA+n2oUp3HWkIdsDRqPKnvZJhlkHa1dux5r1qzH7FmzRa3l2sVmGh16TzzxJMybO99M6FwtyvfNOsKb0anGI9im/0iFbvFVpByQJoOEg6N4NIYa12U25UShtWYcp6mcynKIxb2Un49vjcevyEkqzUppeKd4ubLWwpGRUdxz7z3YvGkz5s+fj7e/9RL0dHWqNlF8oatx/DCMTUIPviwhgXWRH/45xOXMmcS3IEiVtM5iMw8fJrray0kbPWKzcm9mvOhB6uGT1pnoTP6ck9RfG0jdOGOc5GtYA+vuePgfejomQer7zzRNqn154PCLeC1GSjl21Un47P/4u38/6nyVzzA2NY31z21t/hYnXbwAZKJEC3deWE535x/k3cK8nocbL4EtLzivPeUGbFmrljPHm5R/5yTGDGfMBdU7NvL35Fap7pPlYUrz5HjjVqtbp8prXv0k1msFFKtCBzBS22h2QY2Oew7eTBJ5OyE3/2s3nmkCWDiyC8RpKkFbX1cXOmgyMjKG3MYtyD61ET2FMpKMW6E4Xhe4dWKUG8qFQ3rTupzEWFRLUM9OWYTTZE6ZSbHkIkYQZCBVltjSdpm2UOCTBaFzQNTN4ei8TXMup0012q+7IX0jsZmD6bbAI7SJhtX4fz6Q3Ims5dhj8QlcVGh8RKBaKWs+qfOnbh47XyFSZcqaBhG0xhIJuetSg6mohVhcnyWbK4jay86ZHG8DIRkLcCFmJzCdZmPBaJg8Dt7QRC6//xqezfOcmc7J3TTCmJhQFPl8GdM5OoMWkS1VUGSRyOsowkkmz6F1GrkA+Sm8LcCaV5p2V7oVn8tX1yTH01rs2vSaA/sdeSHJ7cqKTSc+EwKhbowo2BwEbfqcK1AfaAVpMMTQFhaN0OSUz0h6bpMgJpqvue9KuuychOUU6TZy78qmEGa9B+esXbUmlybnogbTPdNReQkE9fouodddRr7br8B5R6ERSJXJjGWVcs/yjAXF9RAsBhsoNerIFIuYalSRPmo2knMHUIzHMM2iIsRjGFXkQjjAyRNNZmhaQe0rGxJJdHW0C2xwUiuTKnac1dVsuRrd9Sy2gdOa8H3yepyatEkYp4eU/pjhrD2OrAZuYNnpDGJxFhExRQpQB0uDCrIIpMPVZlfFyPgkpqZz0geyiRYIVVCpmH4mlWzTBFLTaGqbynl1/6slaiALpq0LlkBmcaEwqfudN24q2YG2VB+qlSgyU0UxCQjuOHUNh7hR52RyZrRrNrhCotMylqlUMR19sTCNcIgaSb48s1TpQsy/t6uwUjOtmEMhO0koilQsjjQdydlJVvQMqaw871E0QjFM5goYHp0wcJoluCcFn3FQPGXW8KvTUIlEXd4/vD7LZlDnrwEvBeDfeYz5ngrFvOjs1misi7Y/OGce5sxdgK6+fiQVqcNpbhFDDqS2JS06ipl+7PqXaaqnY5DQ2lwvc8020xMucVzPVeCpCcoisuaagWxc0nG8JHDOc0paXaZUx8hUFqVqFT39/ejs6cPY5BSe2rARGzdvxfjklOvgm+5bn1E6aGtAEYwePX8ulh2zBP393ZiemkQhOy2ImZADtRkUEWQS0Eunzn2DZmKktznaOa9vmRnJ0dMaSTYBMc8FrydmIUiZxJVXXGHROpqiGtXXJqmk+4ZQI0hNxJFoalJthPRyk1TdFJLJBrSmUFZBrS4BuTTZ9QrGxg7ihuu/9yomqa10336nSSXd12tSFyCZJN23r0WT6kEq6b6cpBKklv4TglS/krdOUl2X2dF9bZJqmlQzBmuh+0qTygvkP+IklZpUglTmpL5SkPpJm+o5zwFJZjTpMamNSGNHgNQgpSz1KkIEKGxmEqQS9InpYw721lC1/Zl7pxhJDeaklvDiS9vx99++Dj19g0imO5X/uX//QfT29OOyyy5TDXPgwD4MDw9pze/t6cSCoxYgEg1hz77dylbV89aqyBfz6OrsxrHHLpW2klFnQ8NDKOaLmnQuXLAQc+bO0b5bLVWxcdNGZKezMhbieadB5FHzF6iBxKY+ATKdaFkbv/Dii5g7Z44kAKxD9+3bj/HxCTE+CCoHBwdVSzOGbdeObWpScr3kUGb24CCOP/4EMx6SgWkD+/cfwE9/egduv/0unHfu2YqT0ZoXiWBwcA4WLzpa68OevXs1vxB7hZ4OkQhWrFih9YO5sZzqplJJMWN4fCT36OjUZyTVdu+e3apr2CSdO2cuZs+erfVx+/Yd2Ltnv9W4kuVVxZ6jqzHf465dO/UZyWLkseRrcj3ctm0bbrnlZv38/e9+F05etQobnn1GdeScuXMxd+5cfQayLRXf53083BTVg1S/xvsaWnMdekP4ZA03TW0iNU+P/QWTVA9UzZ/EQ7sZQCyA7CSMvy6Q+uRnnXHSERNfT/216Eg/p5rRpQbe93Mg9eUBqrYvp1c89sST8Ln/cc2rhJj//ocTpD6y6QUtFCxWCVL5Z2+oYoJtLrCHR8h4oCgb6hBt9dMCtuoMufgaP/2URXeD1tYsuGgGMsPF9xpUFk4egPJT8Wb0U0oDcaZTE9B1kTP+5xKpk24pCqON8jk9MMpxUR0tvn+KxL1TpAFnm4LKrIamFk5PVOdNGQmjvVxD+8iEQGr+2c3oLhQRZaeKnXRSEgl4anSR5ISUsxzTphrlwWgIXHiZP0lnMS42thg4YEbNH3VdjlYq8yU6eYb5TE7X6jSnugZ1wVkxq5ukxXHW+iHWnjW3V6NnzoAY11XSSM6s2PVgQyuun2J3Kd+/YmhIS2OxLuBHOh73AYo9TLvHz06aGwXy5uRLExs66sZ0Lmmdzk6cWbCzk2jUEdI/uAEkU0az4yJmhilmrEUgzMcZyKXmiz+PqyuamS5gOl+Ug2+BBbJAPHVwPvvWDoxIc163y2aAK3wFURVlZOdIES2+2cBOoAOpRgNxE1jm22kjNHdcgUodToI3Ru4IaqHEDNhCWUY2nCZTd8hjw68SXZcJVp2+1NN8VbTq2xuv2ETWsLDrCrppqywAnHEYO8WMaDFtsssfllTV4ijMJMEbP9mz+caIUcmDCFAT44AbNyg2WjR91SGlNpIFeAO1QEOxKdOVMqbYZOpqR/+xi1FNJzBZLUPBL3LSiyIZT6ItZTR4UfHVlGIsTCd6e2yiSUAlvasu4DoCnDCpgDOWgajWrsvuu6Tc4MbHJjA0dAjT03TIDZjBVygCdqYJLpOJpFwPOVnjesSiIxGNYGBWn3TXXKeoW+W1u/fAQdFtUymaS6RRa9B2v6DNmJNUFRX1uijJLH342UqFuoyAgsEqkjFekyUU8hNqupC5kEh2IpXsQaUWw6QHqaEg4gRn0QYKuSnkpqdkq093V95LbOIw45etSjEIonTqySGXHVVhS+oVdWcI05kwJKdZ3tqV0jTKhQwSAWCwpxsxBDB2aBiFHKfBpNDGkClUMDyZwfD4JDK5nO47mcc5KhyPnV07lAEYMNXdQ8o8j780Xbb2+2gD/yBpZl3DkKwRsl7o3l2uNKShTKU70NHRgfZkEvVKEeV8BnNn9aE9lVSjYXRy0iKiQlHEEmndd5xIE0RZM5Ia/4Am+9wnCURJcebaSXfiCHXmJdsLdJ2GQsiU65gqlBCMRNE7MAuFShVPbXgOT23ciKHhMb2evX+7vuyzWi60ut8hPncE3V1pnHLya7HwqLnIZ6aaQJXNhSQbcJo2Owoo3x8Bs3OwN2MRoyZLO+4KJ/6X66X3emCTj8eUBfIffvJKo/tqBk6Q6jSp3Me4ZnLteaUgtcWQxn9WNs90OjmpblQwSpD6qiapHqS2GicdCVIZQUOQSk0qjZNaQSqNk0j3/Q8IUpuaVJZ9L0P3FcXXZ796uq+ZaXlNKh3AaZzGPceM/40B4QLm/hOD1Hfi9LOOdXRfP0k9EqS6ic9hIJUNwirKuSyG9uwCQWqYUqDDQKr5e5iHgZNGuRgEchsEegNhra179h3AA/c/hCXHHodoLI3nt76I9esfkxvuF7/4RWzZvAXr16/Frl07UCpy/QzjiiuuwOzB2bj5lhtx190/UyOxt6sNE5MTApHvuPQdWH7ccjzx+BO446471MBnjUAA9vrXvx5HLTgKmakMvvTlL+HggYMywmPtyobpX/zFX+Cmm27Cs88+i9NOPQ3nnX8eNmzYgG984xv47Gc/i4ULFyrj+IEHH8Lu3fuRiIewbNlyxd8QzK1ZswYP3H8vejraUMhnlVd68imvw+9edhnaOzo1KS3kCti1ew9u/ekdePChNfjdj3wQx61YIUYQ1y7VWPU6br/zTvzk5psxMNCnSSaZbty7P/KRD6uc/MlPfixJF4HnwaH9GD40jN9+82/jnHPO0aDi/vvvx3333isnYDa6+d5PP/0MPf6nP70Nt9x8OwZm9YpOPDE+jq7uLnz26s+ir79Px+CZZ56VbwP3ilWrVuGNb3yjPE9u/MlP8NyGjTj/7LPw5osvxte++hWt1xdddBFWn366NLbj4+Po6elTc5XrLx2FW4HijHmkHzpQ2uLMyxxLtHUq2qTIskabCRI5DGTZ441pZyZdhu1aqb6/TrqvQKqbpLa+0cNAqnCAPwbW0Am89wzSfZv4vOV3DwerrblZy39jIDWDR5/bKsDFDVM0Wk3ECKRMH6qinEWxK1bkXugMiyzixQyIeHMQoNoE1UDWzHfQAGPZJqm+2PamKP7nLGz5mhKwuygCvhcWsCyG2Pnhxcr3ILMa9xjRHOtW8LOTrWms089Sn2NGTaRDBixrkxQN6e+soJDeQAWLOU0GyiX0VoGe8WlMPPkMsk8/h65KFWl2yanZIhW1RNOhiiIp+G3ic4tHMFdIAvyKTD3a29KaIhMoSOPH/zoaiTde4LGik2qALsvazLwpkjNGaoJUN3H1ZklukuZdfMwd30CP1WR+zGrueZrYenGlQKrpY5otF996EX+C/84JJWnCBLCklZLOTI2BmySwPy6HVIaTs8A1ShupujNuyyFNlrmh0ByAmzU1H9ZlM8di5eFyKhKkZo8GLgxTNwptHWFNKCczWbn5crqkiFXRQ13RqYm/u7Y8PUNNIAd8hMtNH2QjRztCLGp1TfrmiXOCE+AnfNC02w6PDoMiYrhEqS1hNN46zQloClVChbrmeFI6OE6ESQkkTUjh8mxseGDprl1pRF02rXUfrJC213OO0TabcRQxm8hqjWzRqPIfqYvmBNPnSPrzb5eAAXMCeulqItTymTO2aL5uisnrV1NWUnE4QSU7oVrCeCGHDOroXjAP/ccsQjkWQZa0Kt1vdDqMKvic37x/CYbKFTvXXV3t6Ovt0b0ZqkNdV30a0c95JK0D7ClcvknDq5hTfH7QCQKuQyPSYMrRluY0cpHlfc1M05S6qzS74WeamBhDd0c7+vv7nKFaEOlUm67JvQcOKOSdRhOdne1oBNjp5r0as6kpI5ecWbMc8Wk+UXQuhKE6ElFm9mVRKuV0btmQCIQIDmkglkKpwogDmmOxQUNjKEY35FDKF5CKJ/U+uM5RHyvjN0c97UpHUM6NYWKUYeYNTWfjqW6U63FM5aqiuZN+RqDcqOYRa1TRHg0jTAMxUmjzpO5GkS1WcGgig/HpnKapfI82LTXwyfPLhpJRs6oysuDaS/o0z58aDGSNsGGofD6LB+DnUQNDOYQGVL1hD/cNmj+Rhs97VQ1Prqv1KgZ6OrBi2THo7e5UcTE8NoEy799oErFESvdwuUjqlr1HvieupwKgnKQIIJKWHkF7Mi3tMafj1iDg0hTECB2Sc0W0d/dokrp7/wE88PB6vLBjpxpIvO/skjNal1thpYMnRrcse3v9hfMHseqEFZjd14t6pYJcZkoU4wRN5dweZVo0ZvuRdVTXxIFNR7mSy0WelG9e2xa9wIPp49jUyKVz9r9OBK7+1H+dofuqvUZyt5MPyN3X6L7xVzBJtbWeHX1q8K3px+aB1gM251DByPD+V6FJXeM0qUe6+7aC1IUtk9T/RCA1MAM+Vc80QWpLY/ffBKmktQYVoyaQ6jWp/0eB1CM1qa0g1bpiVm64Zr0mqTMg9eDunZqgcpIaEEi1SRg9DLzZn+0b5qqvpnUojGyR2nEOHph1ykzOGg4Oj+CpZzbiZ/fcj+HRcbzrXe/BKaecinv+5Wfa54+aPxe56Wlcf/31OOvsM3HK616H2++4DfsP7MPb3vY2nHbaqfiH667Diy+8gHPPPRfLli3Diy++qDrw9a+/AH/5l3+p6d+ll16KCy64AFu2bMFXvvIVnHLK62Tet3HjRuzfvx9f//p/w/XX34BnnnkaZ555poAX//znf/5l/PEffw4LFy7Cpk2bMDQ0JMD7yCPrcd999+N973ufavQbbrgBqUQcV1/1aezc9hJuueUW9PT04CMf/qiatYlUGuVCEXv37cNtd96Nu+6+B+ecvRrlYkX7DX0FXnPSaxWn88wzz+COO+/EBW+4EEcfu1Tv8a4778KbLnkTTlx5Ir517bViD1166dux/Lhl+OpXv4qxsTF88IMfxIEDBzTxXL36dFxxxcdx22234cEHH8SSo5fgzDPOwpo1a7Fly/P48Ic/iHS6DXf/y79gy+bNuOqqP1L9u379o1i4kCyMJO655x6sf3Q9vnXNtzF33hzceOONeOC++3HC8qX4r1dcgfUPPaS9afHixTKooq8Jj0V3d68kQNxDKfHwILVpYtREXyYt4vTZ6qAZbDIDMq32Mp1/K+SbqaMPB6kzVkUvB1J/He6+T3zmi5h8bvPMoKmlduTNZekQHgk4ejM/+3vOOPUXcHt99T8DYO2wNLD8xNfg87+RSWoGjwiJG/DjyS66jD7vBsZ/46bK7gVPhp9G8uei1YrDbnEKoqw1QaFdDHxedo19F1nUJ8f7Nu60jclFwXVaQK5cKlTEv7dIBTr+8rl9Zp7AZblswcmczCiew9H0nO7UC7/5e+zYcPMmnYFTVXaMPOBWza9YhyKCLCzKJcwJRdA3No2Da9Yjv3EL+kNhJAhA6cxaM20bKcWkbLSlaE1OugqniUbrkvlTrYK0HDfT0jkpNJoLbYj5VVFNWEUldZBSkSkqAI+4hKzt76anctk44jEENW466sBVk2bmJgZ2qbUAVGfeYA0huzH1z6SqumghAiMzi+Dd6+JOqK8kQvTGP6TtEYAR8LqIFBZp1GjwGLCDzF9np81s2Yuo13lcGCBNh06bTNOYha9VKnICzoYD8XFUYDWvuA1aqZcUO6PSj91LR73Q4iHTS9cpcl1VWW45boY62pooEqjZFI+bGsGVJqjKO/NiekfRI9jnxye1RuZGpgXl9JUyWQ5nZDLFYyeXPk5bLa+UL8RJGAv7asMMaaosFL1BlSv6tSi63drrHEy47BcZMwJj+arzpM/gabwBaZSlr6XDnRx5DajbwumycWVMZFRgfUaCRYHUiBnVcCKkaYtFfpDzy/dZCwLlBjNoS5gsFzU97Vu8AIlZvajRiIhAR6YMbGpZliY/it6Hz/gNAelUUpmhjLhhEgYBaohNDjdP4BTXmgbWRJC5qcu6kydvnU6AOUxOZZAvFOVoOzY+KZ0KjYJ4PSoegFPPKAPnee1l1dFNp1JyulWWXSMkQ4mDh4a0dnR2dqGzq42x6KhUGQxujAtOZQmQSKeiVpL3OVkFBPOM4gwFSgiUM6hUipqq08G5VAXy5QCCkRRC0TTqDVJSLRZKxowUQrKBweko17MC6ZfGtKD2ORJiVmgD+clhVHITGr0l4u3oHpiHbCmCiWzFMmirVWkp08kwgpU8iplxBEpFhAmUCmUU8iWMTWUwMpFFhoZJ0qCboQhbKhRkeno7ryOCTJ8havnRtlZTR8T1kfcl76FmsLvLu7PYK04hjXamTMJoAoVKDRMEyONjKOSyqBRy6O9ux0krj8fgrH6ZYxyigRHL/ngKYeq2ZebGrD7KJph3ZzRiLkqcgvP9szClUVZnW1r0bsVMkGqt+Cbg4MQUpgplzJozF22dnXju+a14aP0jODQ6gVgyoQD4oqJkKMkg7dba5RKXsCEh86aawCiX2yUL5+G0152MdDyBqfFxtaRo1iQTN1HCagLrLAx5bMgGCrABGTQTD2rxZVQSZPawTad5vLxMJeCaSVd/8pN6Pd4PbpZqLAOZJoVknvS/A1LFiKIpCdcFjfA4zatieHj/z0fQ/ELjpP8LUrUe0TFek3FvFuCbiX6S6syTZJzEtYyuquGmMZ6MD//DgtSjW9x9Q87dl8ZJv4zuy0nqKwOp9JuQa8PLgNQgY+jYHONwgLRfstEcu87TfTX0ICuK91EsarrzOqmtcQTlpF7Hjl378PiTT+PhNeuwc/ceLFu+Ap/9zOdx++13YMOGZ1WrkClDoPaWSy7Bueedi4fXPCRa6tnnnC1Aee2138KePXvw1re8BUcddZSAF43g2GR87LEnMDDQj7e/7W363V27duPLX/4SVp+2GvOPOgpbt27Fiy++gKv+6A+xbu16PPzwQ5bpmUxpQrtn3xC+9jd/hcWLFuOpp5/Co48+gmgkJgPAzVu34fLLPoqTTlyFBx54ELfdejPe/Y5LUSzksO6RJ7B48dH49Kd+H/39A6pnSoUiXtr2Em66+Vbcc+99AtFizQUg06ilxy7D4OzZuOuuu3DTrbeis7cbXcwX/9fpMvfkq67+Q0l3/uc3vykn94985ENq9l577bV63+95z3tFm37kX9fXj19+Gc4550w89tjj+N73/gndXV0479zzsWbNw9i1ay/+66c+iWg8jhtvuhmbNm/GX3z5y5iensQ999wn0M69mn4TQyOH8Dd//TeYN38u7rr7bjy2bj1WHLsEn/jIR1Eu5DXkIDA1Mzqardbl8K511TMihSVmaLfNekrlmMsrdvpbT991O0BTw2m1sBveNCM2rB5s/VZSdZOE6IYJbqgQbWdO6sqfR7q/4p88cfUXMbnJ8JsfSBiiPHLIMTNJFYvo3QSprdZJ+iBHgorWp4KMk/74NwRSH33u+aaTlzZQFgbMblLek1FzJQQvM6fIXL8I8Lye1DvDciPmN6eWrTmdmnq65yDw1ILiNmwBVIf0eQF4Cq6n9Hq9EIuVPN0pCVJdXqc6xoq5oRjb3CA5KeVryBlU/HxOMSwWhwuCdd5N3O5BqulULTqglM/LijveqGNeMIKOg6PYd/8aVF54CYPMu6yWTdSveJaaXC05JaUGjgDVU3oFUosseoH2jnYV7VOZCZRKBXXtOGni73V2tTsNgbkB01LcO/2aFlGXnv3MGdlocKj90nQY+nYUUX1u9zv8r0GxGRsvdYQd1UgTFRfvIpDuzJR4HO3lhM6M6qvho9G2CdaazRnnNqfAehV7nMxwMsimhk06WATz+vEa0WKR2rgiUqm43OwMYHL6F5EbMIFovUokE0G5GsD4ZBZ06yzSWKDKSaa9lk2C7Bg1zf2cHMhTWr17m9oALr7H3JPNrEmub4r8YHFJ2rCjCbucUH94fEdKi6GmqdDElMWx/7tRjERcle7UJi427SVAJlgVXHeUXXsMDR54vGeKH73nlnuEHWGjkLuWlmvq8L1K9+wAKf/dR7gYk53nyedZ0ig8xE4AACAASURBVKzIAKp9dpuCE6gaSDWNtr3hAFhAs/FQDjRQINW3VEAxCHTOn4PuhfNRTcRQlpaYESUJ6RvVoHBDBgLUuDNO4utyat6WTiEStNgZXmzBmi2cArMCqfY5TQdszQax0+uQyVBmkqZC1ELSTKiMqelpmShxGkoNqWVbJjWN5SbIi7ivt8/MGoI014kil8nj4NAhmfdwg+vu6hTtvFbPKyaGdw8dB1NpmgpxTSibGZO6N0btl0twNY96MYtqhVEApOiHkCvWkClWUG3wtVKIRBI22W9wSkf4YRRTnmtm1+ULzK4LIEbjMVTRqBcQD9WQmxhGqFaSZjcaSSLVNYBcJYKpIg3DGsgXyzId62xLopidQGZsCCgVkCCoKVUwNjqB8alpTBep2TZquhyr2SCplgRSbeJn6zrXvVgsoeNBAzXPhCHAsYnpjMEJH8/fUwNB+mdjQsj8jrmnkTjqwbDMzjKZjCa0mYlRRAN1nHjCCiyYNxeZaVKQJ0RlDcdSqIvNQkBHU4uA9KlaxRwQLDMLlWsrTZLoqp5OoYNmWYqTsfWFQGwsk0eh1kBXTx9iqSS27dqFTVu3grtBR3e3XHLz1PTy+smxaZkzCYoanTSfoh6/IifhQqGCge52nH3Gagz2D2jCUszl5EpNXSrXRO/qyf2NbAhS23nv+HVGGnI2Y6TRtmtZ0RVOx2t518BnPvVJy9n2mlSCfbeWGN03iIAmqR3o6OvX33+hJtVLPpw/tslSbH2UTdv/BalH5KS2RtAc4e7bOkl9RSDVReMIpHJybtEZP+fu+/+bSeqROanLXiaChu6+rwakrnE5qUXLSf2VgdSqMrrFVDsMpLq8yxZNKocpERqdNaBm2fbde7DhuU04dtkKGeVt37EbD61Zi01bXsSXv/RlXPeP/yhPleNXrNB9/v3v/xN++01vwvnnn4d777sXO3btwBsufD3OOvtsfPN/fhOHDg3hvPPP1957yy23Kpbr1NNOxQ03/LNYOm+8+GKcd955eOihB/H97/8AH/jAB9DT24MHH3hQOs0v/z9fxm0/vU1A9Kj5R+H444/H7t27ccOPfoQ//cIXtB4/8cQTWpvOPvtsvPTSS1izbh3e/KbfxhlnnIGXXngR37nuH7D0mKO1pz6/9QUsWrwYH7/8cvT29bmYwQC279iBm2++BesfeQwf/ehHMH/+AqRTzLk2qQzXp5/eeiseXPMwzjrrLCxctBjbdmwXhZkUZILlH//kJzI9fNc736GG7zXXXCNq8iWXvFl62SeeeBzvuPTtePOb34yNGzfguuuuQ1dnF15//oW47777sHvXblzxX65Qrf3T227H1hdewNVXXy0A/vRTT8vBt6unG48++ii2bd+Gr/z1V0Sz5mR13Zo1WDh3Lq6+8vcFUlUrOIxhtY4zdHTpIFYvWMapNwA8EqRqkHQYSJ1hRcxMQ1Usutp7xlzp50Cq8/nwr9E6TY20dfzaQOrEc5ubtaFDqm706fTerZpUGRYAgXedfqp9RO3i/g8/D1SN0Wl0xN8USGUx8/iWF5r0W9OYMrePltMWoutdxViESAsnMGg/99pVH1MjXaeoTtallnNdiy6HRbmcI0lpdXRHUetcuK4svV1n33jfM9oh6gWamlk+B/U/nNI6IM3Jg6y/HZD2k1sWNnzN1uxXf2Ep9zORMNow3SJJi6tV0BGOYKBSQ3T7Huy9/2EEdu9FHx0/q0XUSDvOFRCsB9CeblfRxMJVTGDmcbJAaNQ1SeT7YUFJqm8mM6mpCo1kWLhT/8YJK784cZUuKmpZb3ZtuAvKev0q3lkMKRqElD/epJpkKdfGvvU7lit62JfjL8jww9MsnX+Q6hpH9xX4ND8mm3HJbI+fR6NcA6megir9k03sNMAWzdgKX6sxnVmRqKxmiKXjUiLQoPYhos8fDJsDKTWtpSLd9/j71BkEMEWDpHxJdB29rj6jorzNjMnkm2aE5DSmVt8Z0PNOzrqW+KsCsfZn6WvlvkfjIymFHMgyECcKkaajjGOyDp2ouZqg0qHXono4UVXWKcl0LHbZBHG0QJrVREkFZ2ytm4KaMMm0gd58TKfHxq/uczkzJL4Gp3gCqUah98wDgVSno/VMhKaRhHucNNqkUkt/am6/zNYV/Y/HJ2zaU+/mq4AYnqtwABWCj0Ad4znSRjMItaew4Pjj0DZnANVYVFpUXhOxeBKRWEImUcozcUZI1HPSlY/UTF7riXhMIMRCbxuy4Zc5kctvNQxu1Dg1sRQTYs0TglFqUpl9qSZJIIhcvqgObCKe0jGT6VE6KcDDhhCNuUgB5nGKS9NcxejwuCz5OUkTAyJN10S+RhGUD7NxIpMZZwpk8Sx0zaVrtBkp8bqtlXKolwsWdRAOolSrKwopz1inagNB5cUmEY/GEaMrNlkENNoiaOSUjQ0XygEYiRSoolIroFEroCMRQXF6SnKDtgR17CFNTxHrQC0U0595jxBQJqJRZKdGkZsaFUilZot039GRMWRoLkV6orPn5yQtQEBXKepKpcs4D78C0stlpFPtOh58f2wG8rrklJ3n0nsLSCrgGpemAbf7RG7mfB45OscQCMeRyUyL1lsqFjA+PIRgvYyVxy/D0iVHS+874kFqPI06I5p4HGqcmFp3XE0KaYNqyh30+mqei1QihvZ0m7RINK2ikzPXDupRmZ0cI908mRDlbzwzhQCZM6mUPq9CWKQdL0ozxviJ6UxG1xXD5tXMqtdQzJeQiASxauVKrFi2THrZqfEJJHg+o1GXd2l7E+9nsSXYhAqQzm+sIPsny+iz7v5MXBSvG+6FPLZ//vnPmCShGT9jDQ0uGjUZJ4VknES6b3tfn1gcZG3MGCdxymyu8uZL4LwJZMSnfr81ObXIVHHo0N6fz0n9P3mSWj+At731TFz+e++Vw3dY0ZFc3bhn2XHTvhkMm08DNwA5kZsu0k+ozavdmrlNTWoLSG3u679ykBrB00/7nNT3KieV7/fQyD5s3vKoImhKpX340z/+sHJSEyk2Ihuo1OK45aZnse3FonJSuzsJUmNoBLL48Y3XoB44gM6uAk5bzQia97TkpEZxx52/aJL6vwdSm3RfHj+hDLr7ZnFw1w7TotYrZpxEzk4L3debHHp3X54ZDTi474VCyGYLePa55/DPP/4Jurr70D8wKHfzl7btxGQmh6uuukqUXO4TJxx/vNaAe+69F8cftwIXXXwR1j/6CPbu24sLL7xQ1Fuju47ijDPO1P1GEDg4OBunnnoqnnrqKRw8OISlS5fi5JNPll5z06bn8IY3vEFa0KeefApjYxP4xCeuEJ2XgI2Po75z44YN+G9f+xo+c/XVGJ+YwLp16wRWL37jG0Uvfvzxx3Hqaadh5cqVOHjgAB568H5cfNEbtJeuXbsWfX19+N3fvUwglV88BvtI973tDvzsnntx8cUXY+7cOc54MSDtKn0bSPfl+6TOc+nSY7Fj5w488MADWL16tfS1P/rRj5DLZrF69akyffrxj36szOW3vOUSHYd7fvYz6UnPOvMs7Ny1Hdu3b8fK41fiNSeejJtuvgm7du7Cxz72MU1Ab7/jDmU3f/rTn8bDDz+MdevXY+XKExRnxs/HCfXHPv4xrFy5SrThxx5ZjxXLjsXHPvwhPPzgA2Lg8dhyaixWt5Od8DiZvND2Imtse98A8xsQ68+xtHRPq7zyxaMHpFZ+qAR2k1TzLnAeME1WnmPsOdPHIypt/TXS3oGuZce/3D/9Sn/GSSpBqtadlqGWvYgXlHog6gC5QOrqVrqvF79Y9d9yOGb+HjCQ+ie/gUnqeGYaTz7/kj6Sdx6UiyOnYC6upVmkuCgMaS29c25z0joz7vZ8cHMZswLb9ktqdVw2lDNGsrgZ+5mPmzErboseYNfaFveAXHhJDdBrkz7KAjjBaYUBJWpuPDhujaoR7cnFcdhzmEaVn5GPoxidnewqjUVqVcSDQE88ga5cAbUNW3FwzTokhsfQ5TYk6spymRyidBVNtSuegEHQ4ahlZLJIYQ5UPp/TzUS9LimtLJ5p/MFYDhYSfE/Uq9qXnzYSSZlVd7NzI8qtUTeZ2SWdpBxnHeVVBQupqvYtsOrcIZsz1KYttyusVH06iq90uDbJM5DaMm1VLIVNTkUnJkglWOZm3TB9mlG3CZ7ZdbLiTHDDGxM3r3qVgCoqazXaszOHMKpiq1gsC4wWmF9ZJWU2iOlsGZNT2ab+kyBPJklB6pVdzpUDRSz6BFIdANMk0k16BObZBNHkj5pNTkztTuT5Uo6pTIrY9TZwTjMUM/DxsTJs0FjWqko95YRxoyeVV17xmsSKSqjoGstJ48QsQSAUCdt0VVoxy8bzC6k1DdwC6afZ9uabVBZ9Pufq6xtEPiKqCcSdK7EG7I7+rI4j7yOCVKfdmQHgdoI0xXFGAgSRlTqBE1ANAqVAHcNTE5gq5tA1ZxYWr1yBcFc7L2pUFevEaW5MbrIEAwE6AfNo0k2XcUKJODo62gRSjfLoimVR4xVo5zYBy601vbAdJ2NjWO4ag9i5wRP0a/odjcp9enx8Uq/PqTr1pJIs1EoyaOvu6jDqM+MFGG4/MoaR4TEUsgWB1g4yIOIERDQ0qyKVion6S41iNjOtvEvFodD92dGSOYliYVQhI0KRS2GwLZUtleU0XXaukjT6IkClC2U0GBHFl6wLumfLXZdT6irpu3kUqgWUa+wUV9DTnkZNDuJldKQ7UCxWcWh8AvHObsTbulBlvh5BK6fQ1ToKmSlNU1Epo5idFpDiFDNHE4lQTE0dgnyp40hdrhaZ1qnPyJWEwIo3Ktkm7LKT5sxbgg02z2axphPXBHNYV8e6hb2gjDtenQTz8SQQjuk8MQIhw2zS4QNApYDjjl2CVatW6jmGRsaQL1URiCVE96X/WK3CyDJzYeZ1wuZYnZmBpB1HItJhKeonyveaEgBkgSIgSz14uYo8tfLMVU0mEIxGHFW9Ip8F0n253gY5ufX7CWUg2RzGJ8YxOjyKQjZnbB2upfU65s2di5NWnYhauYLhoSFRd5PxhIXTC4gatdc35HgkqOPWZ1BzkUs910hzcbUV0LLG6U7M/eqv/vxPXE6qNQtn3H1nQKoZJ3WhrbfX4rZc1APPFc+PgVRH8vIg1a3DciDXJ+a+WcXBob344fe/8wrdff/z030bBKlvOQMfu/x9qDVoese1mbnL3FPs2rc4KTKyzCyRZ1IAiVst10uw0e7Wsl8zSJ2ejuDpp4bwD9++G2ef9V5ECVLrQRwa2dsCUvfiC583kJpMk9vO6zaOW296Fi+9UEQiZiAViALBHH504zVoOJC6evUSfPwT70G9mlNzq1zyIJU5qUe6+/57QWrADDDrVZQKWRzcuUPglIODiKL+uGXR3dcarWa46KQ5rrjm+kTWnDVlw9i2YyduvPlm7D9wSA1V1hDBYARLly/Hb73xTbjm7/5OTbXunm6tTZMTkzrnZ519Fnbs3Imx8XGccsopOPXU1+Efv/MdPffKE1ZqHVzz8MMys5s/b77WgNGREdWnBL2cMpJCu2jhIu3je/fuw+jIJE4++RSBSmZ+r1hxHE466TXYsmUzfvSjH+N3fud39HkeffQxgTbqRjmY2bVrl9x9e3t7kclMITM9hfe+592YmBzHvffeozr4bW97Ozq7umXcxvdIg7r1jz6Ke+99AIODs1Trkj3CKercefMwb958sV3WrV0rADp79qCGU0MHh3DOuedgzuxBfOuaazE6NopVJ65UHfv85i0455xzce6552B6akrTYn4uxnf9L/beA9zOq7wSXqe3e+65Tb13yZKr5N673AvYMRhCMAkGA5mfSSAmkxBKQtowhMRmCCQOzQ7VxhhcBAZXWbZsyZZk2epdule339P7P2u9e597ZZgZ8vxgkplfzyNL1m3nfN+3937Xu8pL0EoAe+YZZ6G7swcPP/ywEobf8pYb9bOffOopXc/f/b3fxebNm/HM2mcFlOmn1Qz0vj6sOu00LF+xXECZ4PyKyy7Fxeedgy/94xf1nugFJps8TjJZUrQrUK3unJCy2/KmOuuTjXf0WkMPUj3AG2dVaR/yoK8F/pTobg+ZfaYGBv6cDFhYJt2OzNIVv1JA+ou+2USQ6l+XaZDtt5WVBlKdjstCA28+6/Tx1JqW7teh9zd4Db04k57UP/2Hf/y1v6k3/gAPUnlYekDpwaXP0vHAz3eHJRETy+Futps5ZH65cap94gPjqXoWZp7pdE+Ufq5mLqkQoT+JISM2R4kFCQtoadAV/e8fMI4PoITRJylC0jx2xLlxMb2MC5f3iguP78mPyMnnsjKDey8tFyh9aJT6BhVEEkVPPI72sRxy6zagf+3z6M4XMDnG5NogioU8qoUKktE4kmSQ9KDSR2f+RbJJlLl6kGohUOY9ow/VyE57uAnSHKRzDDWZSksj9gBTMllXHBJMVcpMzOWoBgIPbsT08hKg8v/JZhEEE6w6VtVuxATRr3ucNXbGWFA9wg6kKiRJT/c4cDUpMEGsMYZKyGXIiWaC2f2TJ9E1MnSXHFiy8TPGdoox10lj3kMv0SiXaygUa8jmyyiWmADcwMhoAYUiJXQWQEFAyNmEYkCVBMs/va7erS96LRUsY55Nk0SbJIhFhQdoKi4k27Vhlm67sbBj6xAYoKbvucmfbSypgmIEbn3MvfXPxSyp+LUwGXo7WKtwxIk1JXhfTQIs/65SU63r3mK23V6rQsiNsCHwl+dPygSTxmtGb8wkysaw0lcbQUhJ0faLt97LYezP8SREzwDY7bXG2bhqgXNRg2Id6UUtB5oYyI+iGg5g1pKFmDx/DhqxKOpcl0kGJLFgj4oNY+FsxTNruzpCTQOp9LTwgLPGpTE9CsdQkqn7J71qa3ywCVaucoRLWeEXBAYE/yPDY8jl2PhhQyiKUrmCocEReeF5JQlAWLjUUVM4WWdnRoUDQSGBCGewjY0VEAvHkEm2CfTEogQbVARQhdFEPEZvvSV/cw+i1FR3iECPcmkv6XeBT/TaFCsVFKsVVMko8n6EOI4mJYBKkEWvIdlUAh8CLzbqeH2zxRwKtSKqqKAKjrWqI0XPTSOAaNNGPhGcD2WzCKfiSKRpDeBeEkazAlRyJZRzOTS4l1VKGB4cwKBCJOqS+TI5VwOkKO8iu99k2BLHtjBErmrrgqnOHFfjEt35uhksp/mshaKGsOugF4tsLD/vIQsx6+FwbdTUoOC+EwhHNRO4wjnGo6MYHhrEyMBRjcyZM2s6Vq08RQUR032HR3OoECDHE4gzCKlJwFlrhdmJcabFpFKRzFeqE86DDYcl7VaKO4G3ZPcM+GrKElBhRkI8hmgyrobaSHZMI3i4tpNtbWKIGWjGQjKdatN6Ghoewb49+3Bg337kslm0p9Lyn3K+4ML5CxRE0n/0qHmKo8xS9goj7gsWfKWRZvWKtk0bP2ayYD6vdg3HtxYxr27k2l9/+k+0LLgWlPraSvdlaNIEuW+HB6n0oVtD0EAqmVSbY6t6Qmmy41s4FSLWYhwHqfd+4yu4+MLz8dQzT6OtbRri/z+TittvfzvqdYJU7kMl80hOBKnspCjQiucZr2ldick1NVx5/pltwY5al+77/4VJDXSjXg8gl+e8ywexb986zF8Qx803nYPLrzgV8QR/VgT/vkDqM07uW/w3yX3HmdSJIDWPI3t2jYNUMlQepNK9rakAPhjSznqelWxY2kxgnpdQfsGBg4ekvPFnPYHa7Llz0Z7O4JVXtogtTHI/aEvr6/bt2YO5c+dqvjSbUBwrw2R4Sm95Xmc6MjqT+3r7tN4J6DhCcWRkBHv27MWGjRvEjt50882YPWuWFv6+fQfx8oYtCIUjuOrKKxFPJDBt6lRMnToVR/v7sWf3bsl2p0yZIoBKkMa/T585wxQfzq7GerC9ox0zZkxDtpDVa2XtvHDJElOhOCUk697+gQGNeZEVy509BO/t7Rl0dHWq5uvrO6r3zz2L1pmuzi4sWrQQO7bvwBfuvlt77erVl0sRyBnVTCieMolsfUPjxFjrlIsFgWmOh+Hc7FKxLGCdHctj/sJ5Ojf4ngiKTz/9DOw7uB9Henu1L3X39KhBum//XiTbLEF5zZo1IqXe9c5bMXvGNDxw//ckpV61ahVOOvnkVqouSR+rXq0xb418T5gdy6baWEfHiupTHeB0oM4AqLcYOXKx9d1bELBVY1Hpw4aJb5JMlANT7tux7NcPUl8kk7rJmFRVVy0WdJw1tXpWVaFvtSNw05mnjb9D+1L7Du4Ntb4jwY0+ZMFJH7/rS+MfepP+RpD6wqvbWvN9PAgUy8MbLqmnSfJMJerfi3kVfUHttc3apI8JRrLP54L2c/b4d/PomJzLA1uCSJrIeT1ZIPFjTPSiZ84GAtscSOue2YMpYNyw4cMsaBiXbYU7ZbZtGpLMxWqFvMmY6Tsgk8pfkuOm2tCWTKkrH2jU0J1KYRJn2A0N48hPnsLQCy9ierWG6ezOR8wHxWCLFFMpNZuVfioyoTWIUwgGtGGR9eV75nxUFg4ET3wv5rkzRkKjdfzz4XBkvckQEltoXHD0s2lkjqR7dZSKOZQpTdN7YmKuzajkn2GG2AgwmB/Gy6gddHHmJPEgSv3ROAUn7ZW8V+yq85w6ia9p/NUzcr9tYDyBNgGPJI+cX+ZGWkwEeQaY+F4dSGVh7JlMQ0cCyZTrEZzmChzhUkWlXFdCaKMRFEsieaQLLjK2l4DTMRQO/ErO69lCPSMWpsCmgR+pckz2hX8/8lLacyu/K+XJStZtyOtWbQZQkxfXJV0rqMU+x/uCKT+1kTH2THKuZygaQjyWsPmszo/K7y1ZYOueu43RsVXqzzmpip5xjb2xgBoLfDLWK8j0Ibe1CHRKthvRa9Jbdn4NPt9Kx1YRbUBLTQJ7VTaP18mPvc4jHAihWiorfKIcqCOLCuJTOjF7+VLEu7tRJRglIx1j+BiBalz+YaanMvWYr5khN4T+lEYSpHKGHB85PwtXQUmOYff7KtdfpVrWb64xAlTNfVO6NCW/WeSyBUseDkUUoES5L4OTeH2SbSl9S4J1ervZHCqWS2LJCJg485eNBK73dDyJVJySXNoGWPATNJQ0x5T/Rq8PARMBizVsuAda+iuLVwuAotw+KhBsUk8y6/TcB8RIkokjA8ccYypCeET4Li+fH7KoDKSqoSagyoHoZLLJ8sYDEc3e0winJmF3XYCS11ozVutBFEYLKOfyCnqjX5Kd+WyW4XAmRWfoDu8Jm3wxMspNhj9VxFhy/+MzQxkWx0jZXm7DZ1kEsRjhGhNTyYAhsajWFONzzsJNoIgNRK79GJOgwworoV+Y946y3tGRYYwMDWB4sF/hWaeccjIWLlqgJieBIYexM/grlrSkb6960ZlBFrVc1b7On5viOBuxhjaXWw1KSWaNyaXcuET1QqUiJUQ0TlYoiGKlpHFDvDdxhmsJPFIMkBCjQb8YMwZYJL6+9XWMDA4LFPd0dWruH/2vxXxBz4KaFW68lzUIKUvn3m7MKn2pPLcY3qW1rM3KLAMKm9Mxyn2UzxttMTX87Z//qT1fHqA23JxUSX3DqJvkBLGODsekTgSppnTh/Fk7mq1h+suA1AsvOl/jLNL/l4PUQJNy3/Pw3ve+XWOoIhHu8yb35bnNu2UzbiUXcAnytqfaHmpgVvuzUzz9akAq/YWcN/5/KUgtFAyk0n5Sr5Dj1Sx6iqAi3E+9fWcCk0rgwD2Ln8M9io1MLou29nYppZgIzwZzlHVlLKGZowRmymKpN5VsTtbvyMFDiCcTIgDYfGcznqoQ7jkEbRrByD1U/s6Y5lebNBQCsgz+OXTwIO68804BTb6WHdv3YM2jP8EuSmBvv13MKGte1imsFfmzmVNgisKIzhSGxtHSJmKoZuO5uD9zL4smY6hwpKOaJ2bd8GSQfO9ulBw/xjRc7V2qP+1I4/eKhOx785xWmnujiY5Mh87gtc88h/vv/x4Wzp+PG2+4XlYaNvX4/imL5r7LPZQ1TiE3pp/Nj3E/KhfLeh/c8EplEkJW8fA1sYnAIMoKpzRUK2bTSaUwOjaCsVwBjz76iEKmFi1ahBtvvF45EPTokljiiBs2D3idve3QckdscoXtgM4eJWwwQeHpmqpvhFYT1X/+Y5pdrG9mZ9Kxv1zTz40x9ITTMSD1TZL7vjQBpNp9PXbcjGMgjmFSxSa/9YyJINW/wV/EpI7LfwlS/+zuNx+kMgXy+S2vH3MPfCHlzceK+G55D118c0v669ghpwsXY8UCxwUj2TBZkzZ61lMPl/u4hRxZt5lfx8XJz+ei5yGuRC91rqHCSkEw7qHxD6cPTAqw8CvmUa/Zz+MMRIHUCrui1vHgQi9rMZrvUwVGiAUQO+ocY9PA1PY0evg+Dh/GjocextiLGzGjXsdUmvHZMQ0H0JbkPEUytS6gSQ0HAhBuDvRocb5nTYUyAbQfrcFCl2yR5KhucXFReyO4rQt7rf66aYarA5x8/3wPnHkodkNsGj+fYJhzYBniQaDAkRgEtUx2dCN5KFGi8c7NSWURKEmdY07FePq16QAqj10ezkruVb6lyseWNJPspPkAOPvS2AOVYX7OaLOma+RBkrpVzg+pa0cBWg0a10Fwyj9ZE+u3e19khiQ9pJXRsZDa9HQg1VTcCy8q7GhCAht/jvvtw15UvDnLrnlRzZsnnyPfa5OSdLKdBtTJjLH45VNqwNXYVfOXst6VubX12tTQceM9DAyyeKR8yeZNUiKsdeXur1eq6J44RlONl1YzyGMkawio0cF4WYaGyRNsMnkxrmwkKMjGJL5qgrjRPgKuHHkRNR8vPdDyQbMQC7GYNq5FMkb2WSoNlCpl5OslFGNAz9J5mHH8MgRSaZS4dtz9JYPb8qTSzEUQIxDAkIuqklI5Gy0ap9eJBT0bTUyydSNMnCKD14QNJK5VJba2/LfG4HOdUqpEZtF3O9nBpXKCsbRouwAAIABJREFURYVAKv3NIUsAJGDk5zNyP5fP6blhDD5HvyixlmAwGkGc41v43CjBk4E6WQHkdqZuB4BiMW9nFRleHvxuxiuvkxKRCaC911j3xIzeUp0o8pnPAxlYZxd0LD3vdqVRRbnO0UQsnMzPyFdCmTCqTcmplFweCaBSp/yQSekxjUuplxsYHcqiWiTTC4yOZjHAxNwq5eR2P/mnNSY4disqzz2LIUqVbQ6pNb/ISvN1k32oMUm3wfComF6HhQmRNbXZwwJ4AoQ+2ZeDexiYRCaVacgMEDI7CAOusmOjkoGRheQ+sWTJYqxatVIs98jIkKR1LLhC8QgCTgnAoktJ7w2qmE1BY+AwrNfJv+se8mdq72GjJag1qvRerTVjWJRg7ewrlNtHYnHtR5SK81ak0xnJ/Pg/h/YfwOuvbZPUOxaJYAbldd3dur9k1XkvuMfz+SUQ9VkIXvXA18PnW+GAkt5bUBmZN44A4qxF7XkuRZjfj0zwf/2MyX3p0Ta5r5+TGkQtQCY1hIBAagbpnslosMHbYlJ/HqR6JtXVWPLaT5T79vYeAJnUXw6kPoWh4f+z56QaSD0X730vg5MIUrl0S1I2kCnxxSoCZjNRNrnkUGYxonCeygQ24Ox4c9kQzegxwUm/0JPqgyMDCdQaHbjnnsdwcF8E8+deiFCQTOp/dJD6b5mTaiC/Jfd9I0jl/id7CuW+5gembaF1brqAeGaGcJQdgQZ9jKyBEqmkGs5U53AP457AZhr3Nia881ZyrB7XJF8Fzwo1m5UGPq7gI1vI80ap2RXWkiV97xzHmWUyuvf9/Uexc+dOsaoXXnSRmqK0EBztG8TePQdw6PARXHzRpQJ9nr3juRcOcmwbQzkrBlSjEeUDsAHGvc/GmTHoMIJStWSKvVpNQJH1EFlK7ovMwGA4nN7LBGAmCxwDEZ1q0mpKjlIsa/4z6warhzlhoaTvt3XLq7LDLVu6VFY1gtPJPT2qxfU6w2Gk9PNtwodC6KqWHk/wyXODwJs/k9ecajI2BqZOm6o92qwvpqjzFqgX1q/Xa+J4mvnz5+s+HDnCWbMVzXLtyGR03QjE+UsNeWOsrG6iqlH2FAOpdn67P1sJmxMhz7js940g1QgRtwX476Ha2LGoIgV+XvIbJUg97oQ34uFf+f9PBKl6ny3Ky6kBHW4YJ44ce3zjaae2oHcrDMQulb1It/GNcwnA8lN+cyB13eatrZvowSgfev6yUBNL0WJh4xes7xqIBSXbVOVMUBumq4Xnf7t3rW5NjAmglOXaeAEfmMJFwTqDD7IvQlpeVYUJxbRICc40woUgwoUjSfaoApDmevP6CCRRSstZlRFLG2YR6H3FGlOj7mhTaZZ8r9Gwjclh2Mu0dBpdLJp37sTOh36E0patmFGro4vStgCDj6JamGIcYiavYDoqQa78eOySuwRHSj3Z0SeYE9OqWa41K/o0BoUss5PSiVX1Qb0uRZMFiSt2xdr67o17lnjdlMTM0JIgwXBYM0TpxaAUkZ5IPriUAVujwKR9/HxjTtT7VYdYBauYEi/xdynMrui18CQfbs0/bdyO3wR4/Qj8/BxkY0bcEHM3Xkgg0UmUWZITEJbKNRRLlHiyg23FtQor0Z4uvVgMo48Wd40RSlIrNWsMuBmyWqR+TIsbt0LgJs+oeyaVmqzNioAqpI2TswQJUM2Dyi6sFfssxitM5DTayJovsvMakyrJHSXljpkn0GdjwsLG/PxTBj7wmhozK4+filW7zj4F1G+yrbXV2nSt4DYvqjVzNBaBjQGGh7HxIEm8SU2V66HNmwe6yZy5xhj4E4sQVNXNl83xKSzoNR7B1nuUHkoEkUCEqABD5TwqbRFMPXkZJi9bhFo8SfeVgQOO4OCs4VgcoUgcIUqbmRoouTObRWVJaslUsVMrIkldGlM6WOCOeQ7Z1PGjOeR1tqn3rgBhmFpTUl+ycwTjBEBkGXkYswlk8yrJnsb0dx5yo9kxCwByjCHlXFwjaiAxIK1ZV6CRjWahrNhJ6asVdGTa5VclSGXhINbEjSxhkSDwSOGtpOh2bxXeocXgPZx2wnmAas0+G/qu/Y3efqe+8HHw/FKlppfqshUocj/Cw7zIp0lSUIb65EbyyA6TNbUgpoHBYYxlTQqt2YxSSLj5w0xXTsYFoDQvms0D2gxcsm+drAMbA8wgYIMlYKnR9Nybb127kklL1cywNaCdoAnN0SWzrkKDjBMZgGpd94ezaDlXb2hwAJT0T5nSjTNOW4VFC+eDKd8D/UflPW6GQ2iI0ba0be0lbs0ruG1C6JCee9cM1eAtB7bVVGL4nXuaub/xNdJSoTE6ZETciB2ufT2L2mcCui7Dg0MKPuH3T6dS8kpFQhGNpmBKsX7pehOQ1BXcx/Xug3R4vunxVmYD7RhhSfq4FxcqJRTpl9XeA8nIOfKMO9xf/8UfG1NNn/Eb5L41F54UiFlw0m8WpH4K8+dPNnl8YOKcVM46XIRkYpKadqPZPnzrW/+IcHQQS45L4brrVmH16jMQCJRp2jimUPMY8N9SvXG/0jKTbYDXzI9Jc/tikJJr+kS5HmNoNLtw1397GPXKdHRllvyCdF/zpN5+u0/3ZcFs8nuBVCfhZfPbj6Lhc2qNVyuKCVJZm/B5VIPql5H7kqVxFg4IpHY6kBr+PwSk/taEdN+X8eqmA3jf7RPnpFqdqPPahdiMg9Q6ygUn9z2GSWVOCaemm9zXzkq37ep5kBfHJfabxcbbkbwSS7PVmb1QrckiwkaYP23YfOIab+/oErPIWlXp+gio5hscHtIeScUfa1U2tMi4suHf1p5W84pAluCrVChKUitWlE27chWVEhViRUzpmdKKDQkFQqjUKyjlS4gzuI/KC2eB44YbjtGwD1TrHLdlTRB539Vst3A02YiqtLkwfT5ulhnu9a5G8A07f+byMhEE8/wmacPPV26CY215HXlujgwNqZalXYdnBs8JkUYuuZxnL5u1bH4KLzhLiI3IsxBTH1oqrNBsoH9wAFOnT9PZQQDLG0igXVTQaEiNZYHeaETnOc8VvRcqMN1kDjbfCdD5Tfx0Dg9UZb1zijYXsmIAVkIIP0934o7jQKrXyip4yYNb7TRWbbuPG+C1gY82e/VYkKo6qj2DruW//hE0GxScZCNofN3rnX3WqLWAPXH8JvXQ+wjccOqqN4BUe6Ot8CX5RlwB5q7Vit8QSB0aI5P6Wkvu62+dSXzJMjg/pGM+5Q1VENJ4B8ud3QKZLBIMoNnmbjJhK8rGPa2EMcasclFQR88igV+roBQ9YJYYyQJFM1g1T5NsCw93o/MNdFmxoUAWjkCQ/9CkV2QNuTi5YRAg2jgdK479guLMOxa0VoAauzKV4x0qZeS2bMX+x36M0N4DmEmmhgVlmOAxgAhLKMpOolEkkgl50Cjl5dsVS6WAKJNXhJXYy65c2TxyLv3YM2Y6+HTgmXzV0seMjdFMWnmo6JPjZmTsJwGCAVpLjwy6Lq+kFlXr2EfjCW3ALORZMPGWaDZgk6y0JaJRJmwPcFByEwIsjtaxlFr7d9vUTdoqPlXD4nkgmMzawDPDQqzD7FoAuhbmA7AxLGIVHcwlCCVgK5YqKJJBJQOk1CLKDCm/9aN1LJFWsmgH2oxlNrmH3/j4MZPjWhPA2BTbXHSl/AIVyDR5L18DCxl62Cg3ltRX8yD52wpyfYzAkg+Mux7+cHBuTnvuq7bB8j6xKCbrqYAxvS9js/ky5KvlBu8aFDa2xzo5GtXDkAjHRJvM15orkhxxRqfzYZv9gt/HfNn8JAJqScL5/YIEsFZI8ZlnMyfOZ0kptbaOOGPN5vbyWW2AR1+42UCccko+F9EohupVpObOwJRTjkNwcg/KlLkmE625n3yt9EnymtKPGI7GdP3pcaEUk2Cvp6fLjYHiWraDTiw4/YMaV1XWb/8MiQlyv6yRFXadYhtBw6ZOmSE5xaK+huBAI7HcLEoBMcdQyA/ukoL5bzyQqbZoaL4mk2TDSjbmkxAKMqzHCs2OjjQ6MmnXmDP/ty0Bm+OpYDflZYmDdXuiSf783qKD3MuQtF1Sdm7rxYfUSYUQ5LNLvzMLDRsZ1Kyw+GrIshAMktUuqEih/IujeEYGxlAt1bQ26FUaGBpWw0bMvmN3CYJtH+cMWUsw1xzUECTbInPKry0yNb1UFEjVXsOmJFlIAsbWuBWzdoi0JIDkfsSgMKYBM4TOFU3WyCLopXS/YL7U4WEM9vcLpLan41hx3FKcdMLxyLS3YYSBRYODKLJxGY4qrVzX2ittZKOw6OvxwsMYUjHZzm9u4Va2hvTLyf00Mo2Sd6oN+L40ay+BZLJNMr1isYxsdsyYAe6JTmJPJtWYgZoSijWKyHXnCUKNLTeQyyYtf6CxH2R7GfpSVLGpYL9wVEC+Yp1Em6HN9VGtyff6mc/cKZlGUC4KevKMSZWLlAUpPZCJhAtO+k0wqa8hFOnFXXd/CvPnTUEoxOc8guHBMu6776eoFOYhmViIZGLyLwCpyQkgtfLvEqQ2G4dccJJP9+V5RpBqZ7FXuzTr/DvPfTefWwDBeYAlMTS9jUa3CaQeO4JmYoPXpN3i5E0SLpDahXvueRQH9/1HAan7XXDSTFQrTeRzR7Hl1Yme1F8EUj+shrkp26xo1vV1G6f2WB+c9AaQSh5bNhKGTmovtf14/PvYuRECA+ps7pJyGgIEQ8yIcCo/TVMwYEqZKRlD2ZWcnYH2KlNqWUGvLI4ARGTkCjk1zEymyxT4qsCcwCMbbVIJ8ryN2mxtpzKzN0rQ5ixy7IQ76b8a0KEg8tm8wv8IalkL84yJReOocz8pVY4ZucKPhTklIhoRgOPexLNVP5+vRynmjmkMh2Q/89MOWCdZ7We1g/IxGhyLyIZtUGwom5TcE/1oRu6rHLPI18amHRuZsryw/mbNRwa4UlVTlfU89zPWiFQ7MTSRr5F1EtVlbDTT3sFrLMm0CxAlSOV15LXj5WIjWq+BNjLWlrJRWe3AupPXQOeUslg8gWJsfItVNfjmks2BBmvsCQ3w1mGhc8t+q5Z0JJ193M0+dh/T8SKF1L8TkOrmpHqQqrfroLVAqiNXWuQht5uJINWzp+MA1Wrdib/4v8tXnoJP/AbkviPZHDZs36kH2gNQS0I1Lb7D4K24ZiukTNJk3QZjmCSddN5TLghuAlbXj3tUrdhwD42T/ArEKXzH2DECMJMqBs2TxLmmQR72lA4E1J03OaUFJpF10axUV0CoA68AH8eKOfaAr1dMoZgkKyaZtilmhYVImd2khtiDnlgUneUicpu24MhPn0D00BFMbzbRxtTekDFPQcd+cnOlBIEx3D4giV0lFjL8WWJNxCzYNeFroOyM+np28gw4Ry2JTtfQ/K2efmFxxTRJfp3r7TgGxBgoW0wMhSLApCzaMscIMjkGhb/y+ZKx1tpgiuY1E9C3RoQPTmJ3kMU+ZRxMw6Skla/fM4MKjnHpt9oA/TUNO3meMlXYFXUgzDUqLMXHkmC5wYs9rZBB5bzLqmMXediw6OR9NRkwNwyNwXCFKN+Lebyc/8cHQ2n0jJP2+maKwKoFHTGl2vtJBShd0Ip8ewxPagSUykrmtCLZIy+RA7C8xg68+kabFrvkKQaUFWpECVLYJDq8Tv6QIMulg0OyXwtcskPJDk/7HuzQGyPmi2wP/Pns8PMEgAkCKaOhssDmpggg6XvxOXMeXGJ9eeQiJvc0L7SBDx7uvBMc3VFl4A5ZxVoJIcrYm4z5r4BPGt9LhQAoEsKsVSdh0onLkY1HkCXgTlAKaoCXhZtYeZ64oQiCkZheU4lzzZoNdHd1orsjo+fSZiybL5z3gYeaqSPcGtaoHDcz0yUkC9y7juzYaA6jYzkdXvQW8RnkM08gZ4DBwJ8UAq5NyM8hWKJiQsy1C6Cy+cuUQ7Pw4d8JNioKIOJ9IFtEENXenraPueAg3Tu3i4WcGkSh13qOTCGiRo5Y04D85BZobOmuvtHjx3RJPMixWWRixGxaE6NRYfiOhfNw6dCVyn8n+B/sG8DQ0WGTGgeDGBgaQjaXN4aTctEA2V0CeRYvNrvZ75/tbW1Siyh8i/KtUknJivyTq07+ZXWBTKbM109g6gGqGkaae20FONn7YrWMKkfIaG1aQ6lSI5tuIJW/+3p7FaaRiIUxY2oPTjrhBCxdukRNgf0HD2BgNIdGMIYQmXDN9rQZwmSarRllXXReP+7ZLM4kGWdDS8wqpYA2F9o82AYGJSdzygpK+vn1kWgM8UTSkqAZMkUJoPtFiRp/Hp9VJcBXnB1FhQs9w8aU857xMkndIfDi1miUzy8DnwjIuC8z+Zq+UqDGJmPAvk8+m2OnUOFaf/4XH7Hr7eS+kv1K4UJPqgHVYDyJRFfXr4RJZbrvff8muS9B6hHcdfenJ4BUx6S2QCqZ1P8VSD1d6dX/HpnURuNgK92XDCrTfRnipdnFTrHCtUvPP3dPUypYFgaBLJtARgSyAezTsbgpWIq05qSK4jP1EX+Ng1QCmf/IIPUyJMIzfgmQ+opjUh1IVW1huEAgVYjNMeME+wRmx4DUqhqoiq5i83/iuDnZhpwbr8k9K6aajlecBAEbwgJDToVEEoE1GpcyG1ZUSVgtFBDw4lk5PDCERJKjzaw+Uh1BplJA1Pz7GnsWixlxIAKg6tR1VP7ZuD7WKqx3HG7S61Kyd6WmnAYPiAgA+XNYJ7Lutnq8KuJASesVU/BxX5OU18lnKe1V5grfSyIuAEj22FQiri4KAHnO5CYYjNPuwNLNmqLcU3nluBfy/StLpVwVIB0dHpZUmfspLTiadx5PKFmYeQxU3bGJQ3DP7BgBZwJXefZtagCbymyQ0u7ABj3fA/dvypVpqdK5LWLAmrWcd86ang1ENhXlKaZHXyq9gGyA3J/j8ZjeqxFDLiRTa49P0gS7VGuiigt15Xn2BgDmG6t+yLtX7P08SvP+VEsV4M+Ra+8NCb/8ujeNSb3zUxpBw5pbyKolSfbRq6pG3qBuDSBw/aqVLSbVgJr/33FpwhuB6oqVK/GJu9/8dN/RXB6bdu2xA50MhJuBasydG1PiCmvf3bb4fFdcuvEykr+42XBKQJXczDo2nvXyhaPi+MUoGfPpCzcV+wyBcF1sjRaomBncFmhAmniZ1bWorFBopRI7OSFLGgPMNjjdPk4JofkYfBeE7CyTLC0gxA6LYLOJDItrhsZsfQ3Da59H5PBhdNB7wNEYYYbeNDT+gS+dTGq6vV2hHgQG9LOVy0U9MNrQJK2saPHzC9rSLKhDCoZi0cRNjh0w7+U0Ot7YAC9pJijhe7AAKI5gYKeJXTkmcHJ2LFm8CBKSN/P7xeQn5GLjhsbfZLi4QfHv3GxZ3PnxHi15NENZQhFt4AZSTcJIZpC/o44R5m7K+8L7QwCb4MdcME6zxq+rIcj7RRkW251ujiuZUhaFZE8ZikSZrxXuLp3Yko/M9+aYJ5tn6gCoS26zwsAaGbYTcxQAA4FY0Bvz6tonKlDJ9pBVYsFKgEPWpszgAzLGYl9tziXxPpNJ6RuVDCkQcmNjzP/ZUga0/BOWcMyfZwFZZDqtaObBpefZzfr0zYQW++1AKot8rREyRq6jqR6WO3gtTZiz4ThzNCoWj+wMJT28SAR7TD8OsTgm66JZspwCYknUpGfU1GdnmEm5VAsEw4jxkBEJUEOjypm/VYHUcK0kRi0cjyIXaKLUlsKCs89Ex9JFGI0EMUwgF2yKAUpS3khJNK8j3yp95ZLbmjePjHtnph1philIZVFTh5iNEobtWOia3Us7VP0cWPMZ2vo2mTefWR54HBWQzRVQKFcE1hWO5jypAhduX2JgEXeBUrGkhhA/l0wrvbL8vnxuFSqlkKO4nmHKk+lJZUBOsZQTmOvo6BBQVcdezXkLtvIdf4EVP85IzRML9vB9WdknxECOq080T5fMIUF70zrB8qRqXzQQU6vwntt5EU2ExdCxyTXYP4jeQ4eRHcpqPixl6EeO9gm0U8rPZ53NHvn61YUWv6hUcYJvek2b8uWXMKm7Ux/vH+zX/mhFh70/yaicTMjSEo2x4P7Adca9i802MgMVsvEtb1hIrCXZ7nyhIF8Wfw8c7dXMQu696VQMSxYtwMpTTkJ3Z4dA9uH+YeQqTStG3NqQDsOpCZTaqZA4ds3tc2wsmSVlcy9OaFwQ1QzW+LSwIvrLubYt7EmWFFfKmHzeZmh7pQabd/7rdG7UTAHEdW3HvRXDfj6jB/A+DFBNFnoTlcLNABSqHEKCO4zqowiVN5VjzALVumSLH//E75snVSwqf3NdqgQan5MaT/ySINVC7bxSy1Qfv8CTeq+NoLHgpOmIR+fhxfWDOPmky1Gps6HZxJ7dm7FlMz2pE0GqyX3ZCBk6hkmdAFLH+vDtb38RoeiAk/ueitWrCVIJ3K157X/96uW+3P/Kmj1sxhQCgW7c9d9+9D+V+9YbB3Dj9Wfjfe97B5qNio2gYcI+Gy/KQOA0gybqlabyLvwzwrORSeAcXcWGtOgjZjA4ZZKBVBbFbNxaAT0OUl3zSkwq71kKtTrlvo/i4H4yqRe0PKnZfD+eVbrvc5bue/O5uHz1qYgliPB8um8f/vnLj0wYQcM5qQfw6mvrsHvfelTK/4sRNBPmpGoETSCPb9//S4ygeXI/ViwnSCWT2kA+248tWz2TWsAdv++Z1CTWraXc96DJfcmktkCqH29nSf22Bt4IUhsaQcNRNGzji0l1Xkvfpzaga02ySCjhGt2uKWhEZ0sey2YiaydrckZtvJibhymfJoOGslmk29r1/ahQqbBmKFcEuPizFDwXDLqaiiFBUX1PU1NEreksAsGyLuTVpISVdiwGHDF7QMDU2EGeR/TB0qcvdQZHlLmfoUals7vx3xQKmm5TDUngLYucYxT5GvU8+ffk8jZYD/K9MkXdpM72/lVncu+Xhcjscnx/7e38/gVN2+A14axqnclqTFYFUgXBeU+CQSUf6/vSClEzVppgv1AoGevpCAORUvTUskYmGxuPab/lWUHWm+fLyNiI6vJUW1o1GRU4XH+s3QniSXQkEwlZiuKO0ZY60pFgPjllXLlgu41wiJsbPXEYqAd2Ys3Vg7TJDcYl+pPcvocICqopnCc1yFrUBXe1WH0HUt8MT+oGgtQt/xOQ6nS/XikpnOVl9det9CDVS3w9OD1WIjsRqP5GQerO3S3Jph5SeRiZSGm3yS8285HxQa46NtW6MVa/W4HjHwbP+olpIlitueAkLgR6KKmv9zfdo1d1QJz/Tpp2u2429sDSzcRkOLmcAUEnN7UIWmO2nLpz3MNonRWxSi6Bj88eNwylW6pDag8oi4uOZgOTOX7i1ddQ2rARif4BRMZGEaxXEM8Q6JVRyuYkl+M4hVRbmzFrAm+WTurnWhpgN+kpWTYOUY6nUqixe9cMaCHzTbKDxEJV798Fr3hZdShg0gt2jrhQZdynUU2FKIv+sjZSNnbZtU8wdZhsRqWK4eERdc0o/SVLoIKeB64r/Hmf2f2ya8yRDnV1vfRanESdGyjlovQ0ij3noU25pOSDnBsY0+ZHvV2tVJC/gv7AcCiOAGc1SmocQKlURaFYRpHMNTtm8t8x9EcOE8cEeQmPA3tNt4HK02ssk5JsBUYNnErOaVpM0987D7WScfkxdjk1Y9Y8oQwwoQeVISsEpfaa7O/s7tHTy881RtfSdflsyKDvwqjEllMuSoAuL5qFNgk4qjHCkB0y/E6myPrFd7Q8+OJrqlmRYo12Awf+uBWbpJmqJv3mPF4CCcpn+NzyU8tM/AuEBSpJuRG0EKQGueFHrClDKU4hn1eDh+FibaEYuuIpZBJJxFjs1yt6tqOBBqJNJggGgHgUo8E6MHUK5py2EqEpk3G0VsFwvQzEjJGNhYJIRMk8AQV6igm45VFlcmJUgCFBxov+Ec08JYNu0l4GOLQ2TMvEdHWreQxb3muX/syvJZPKQedjubzuI9cSvYNKWixXrBBgUcnONeVLsYg815Q0JxKc00oWt+QOOpPMs1HVxfmTqbjWs42nKmgdFws5AdkpUyaro21sqJX8Nr/ZOqnmMaUigOnBluJL36Jn0WVPcDJvhWdRWcFuOD2KAoPma/bNPXay2adiR5pNrkjMGiDc/4YGmJY7rFHKmXRGzaRDvUckS2fyr/xTakCZTFYMKsO1wkEBIzKOlVJRLGdPV4ebnZfVvuoVLUo55/+LqfRMhx3YVDqw8cTmCIt1NYAI/BViYh5NjaVqAvlCESNO7ktPKgu/cpmFGjBlcieOW7oYixctUEJ07+AI+obGNHOY14j3isWMshAI4Ple4jYT26RIBPPMFLBmKdOiyaSSHWYzh1/r5cHiYR1IVRKzZHg+dZyeUjd+TUFsDLUj2xoVwKRKx0KSbISZhSZZA0SeRMl9XRYCzxSqZ1TgcLVbngOvGcGp+I6ga57yGlM19D/+7RN/9mE1Z61AdxiTs1UJwulJZQOYct//LZPqU9etSNWr0JFsz6qYPtTA4KRvCKRegKefftal+87FS+v7cfLJl6NW4z4XwJ49m7B58xMYGnkNoTDlvmRSJ0nuS3uJgdSfoVKYjWRyMZLxKWKeRlogtR9LjmvDddediitWn46gxizx3BiX1rXQdAu2+vaiKwoF/I4tFBWM4i0BbIQ2mUvh7CS6gASp9CbzGiSARg/u+twPUa9MQ2dmMYLBNIrlHJ589kEMj3CywX7ceANB6q3yljKNn2ybNRrtzCgWqnh8zRMY6B/Wecu9Zdq0KVh23HwsmD8bqRTDx1hAG5vE54KiVKXGT6iKXC/H9xAmyH0JUk3ue2hfCAvmno9AqAvVRgD5XB+eefb72LtvLeYviOHmm8/B6tWnIZ7g2ogil41h44sEqQ/jAs1JnaTnu++oA6n7X0S5vB8f/y/vwYXnuTmpYTbK4njwgZewYxsVDm5OapNMW8nNST2Ijq48zjp7Id5/x9vYWCttAAAgAElEQVTRqI2Z/7Acw49+tAlPPEWQerljUoF8dhCbJff9Cdo78vjA778VZ593HDKZBNat3TjuSRVI5b5pz6vdcZOo/jxI3ePSfWsI1qsIslklNYXtwWaNciDUKTlqVSAeSxqw4z1kxkGMElojC9R04gzlOsEW576WjQHlnkH7Qj5vqfyyMPG+0rNeE8sqlYvG7ZkFykiAshhZnVsTSB5P5rR3duqMosTf+2EN7JiCSntptYruzi419Pi5qksjbEBktb8xNZfAUuMUOeIsndJ4M54lFtRlmS5GxIScdc4FSsraZLWyJhY4cOrD52j1sJBPa9gZELYzg2pGWmRYF/M1kHXW2UAWmXkOYYbl2R7M5rnV3GzQ8cyKGCB3uMA3kSXDVrBVQzJs1mmU/zK/gHNguUdTgs2115bOIBiK6SzxAJnPCa8P56ay6Srb0wQ7pQ87s0fDKRiczUtBruZds1XpmEfeY1+BGFNuthv5Nx2wM+DvGGoyyJ5N/QXBSZE3Kd13w8cMpBruGmeQxxnVcaDtZb/COdedsso5uN8ISscJVn/jPFBdsXIVPnH3F1tb9Zv1l9FcDpt37JrgF3XBLs4E7W9kq9vgJL1eGmwSXgLHcc+gmEzJJz1otCKchz6vgIKTXHiRwJyTkJr0wx4QSXjdwuLC84yoLSzT0Yupch0ys2kz1rpiUgPHCtgzaNedskeBVPdz+P0VEMLZUi4AhT7LSaEgppUqKL3yCorrNyB8tA/hfBZtsQgyU7tQLGSRHR5S4c3ZfQQplJQai8MwImNuTabGRWEFEV97e0cG0WQSTflkXTqv/Lcmb5PP1qVbWjKsFU7smllnzUzmLLr5iyyWsRYlJZ/y8ykxi0QTWlA0+nNTolSU14SdQBaznmlWqrJnwFV4WofNj2rxITbyD3PMhJNp8xRUOqjkpwwIiTJFBrVqUTMuA0GyCEk0EEGtThlJXTNPKe+tKYWWBa3JezVjVAvB3u9488KxpAyPci13k7e6sSpspyop2Pl5xcb5zcaKNHlMXbFm6bwmuaXUl6CCyb0EqQUyzDWbc1muGIjlJikJupQE9nP0fIqRob/CWE0WLF726xlUsaOSoFO+zWfT+WztzbWk8b6baR3ccW+jzaJ1EiYFw1BSQ58c72FSkkW+fksrJINJH2xEo0DsffL10ScXUqprNjeGXD4rZrc9FMPkRBrdbRkkKHkn2A40kYqGkSAGCQdRCADDoQbaly7EjJNOQKWtDQfGhnG0lEOQzB7DdRggEUsoxp73lHMqyUgHwhGk05y3yURZyomrqJXJvJPRMlkor52XJCmV2DmZ1YRynhEPVPmcEFgM9A9iYGBQwDwUjiLFuW0RhhsVTULMzjjXswIXjPmPhMmk8CAnyx5EQ13xMvL5rL6ORRdfKwOlKH3mvDclE6OpSHwWQdOmTbMDmCwbf4bzlRrTZ34eFj8c2aMmn4LkKPm3fczYmHEfvXz7fL5cWrAYPZewy8eD6ggWAXxtBPX0ovL5KpULCtcg+9rRlkEmldZogaOD/Wqu8JmQZEwjm6xL7kEqm3wVJlMygZYpv6WSmgi8TvRQejbRK2qsM8/uuoUj6bnXM+2ETj6IgioU+ruUImyedBtBZsmN2bwB1aGhIYwODyGXY5HDWaMhTJ06CSccvwKz58xBvlxB7yABALMJWEgy6MtUJvKP8/25ROhx24jzcVMlo+mxBKm2z8r2IfA/Hs4i9pdeeyV52z4juXKxKLmzFAsE4Ux+ZqOFjAibWvJNmaJEHuSG7ZFKSHbNVGsosrHgfby0rrBoDCNM1QMlcw4mlpg4yn2FqclN4C8/+VErtJzc1/eqBFIpkOXPiMeQ7OpC59TpCjRTcrMrPvn5LLY1Y5iqiDA90zUXpBVEV3ePkyeSAQb6+g7im9/+Bs4+51w8+8zzSCQmIxqejo0v9uLEEy5BEO363jt3b8TW159ErrALleoefO7v/gRLlkxFMEg/XwSFXAT/9OUfolGbj7bUYiQT0xAMRjE6dhTf+e5/RzhyFPMWRHHtdafhumvPRSDA8ClT9ti4MgudoqVD4zV8uJ1xHrom5VLewtBkA+HzZ5kQCjZS0ZhEsx5Dvcq9js8KBzrlBFJZRjaaSQSDU3D33zE4aTK6OxciFExhLDeKdS+swdH+zajVduP6607H+9/3Tu0dfP7YOOWZzBDow4cG8f0HHsWml7dJ1ko7DAH/5MntOP305bj22ksxaVICobDdYRvlZsQOpZ7cqzg2SkxaNIFapYxggEWw7R9cu/VGApHwTNz79Z/i0IEgZs84E5VqCsFYHMNjh7H2ue9i194nMXN2E7fcci6uu/o8jThDM4FSLoWN64/grs9/D1ddeRui0W6Bl97+/di0dR22734BjUYfPv7Ht+G8s5eirc1G1+VKATz6o5exc0cJ8fASdLQvQ60WR6Wcx5qf/Cuqzd1o7xjFWefMx+3vuwnRIPct2hLaseaxbfjZT/dj4fzzkU7ORa0cxNjYIF57fR22vPZTJDNDeN8dN+DcC1agszOFp598Hq9s3I3//J8+5tKReW1Yr9AWxUa92YHUexCTWke1WETvvr0CpxwBQOUJz6oIG0YKCqT81nzpZTacy2URBvVKA1E+X8GgGu6juSwO9h7Wn9xP2dhOptPomTRJoCgRi2s+8tDAoJJj582eY4GM1SoOHT6stTZ9xgxZZDhexoI/rU7l3i8bWSiEFccfj0y63QJ+KMstEbyagsdLWjWiLBySbYNjD31tSyuOJQtDjTcuAY33c3UE9yCqhlh30EMfTzLIyFh684TaGaT6mvkpyaTORFos2LSn9Uvg2inNzLNpdgWb82yWCe67phwJIZfNtYC7zr0JoLOVjaHJBmaxYY3p8wT4Pqjo80oi/jvrY+59PEtZu+hcdO9P9agIprrOQu4/ClIVkRFFvljS2WW4yQIj+T37jvQqfZhkCU8mgleB+VJJjeCYm67BpqxC7AJB1czcOyQ9DocFjhOplGopvi42KPi9Oa+VaiVlaLC5n0ohEUti7769mDypR0orjnQzZ6GFVIo4YcM0nUFmybJfO4zb+LFPt5hUX3NOBN+C6K7JZ9fOkXHXnkIm9Q3hSAbcx/2oThJmG62l+37qC2++3Hcsn8eru/Zo8/eJVh5Ae/Mx/78FHpwv0DMDZsJm/e50z9qgrVujICRnHtesO7Geesfq9rAjrVRJp51X2I2SP93FGsf0rQ4WP6QwIT+CQA+3dZO4eVECwHmIktcJPNvYDm1m7vCTDt5tMpJlyQBuC6NeLaOzUcNMFr6bNiP7/HqeUohUy5jUlUFmUocK0CpHU/jCk0evk5XxgfWFCh9Yz5zwIWeR05ZOm3/QxZqbbNUAGn8ZQDcJiDwP7NCB8uCCOkcspngYc7YXXy8PfH4tJRGUVlgBx1EjSUQjcZRrXERBJFM224tGdi9blU/Vz2l186BMpk02gQ+rA84KXzEGl/eObAWLaHY0WTCIZWDKcpT31DZ3FQgggKgjX6goGImHfpX+rQABA0NSuHnbazCW0j9Dbq14cCmQT/Bk3UsBVYUihC0kgF/nClLv8VSLQ5LdIKoE+i5YicwPN0ZeJYFXCdACTo5io2g0v0se0boKEkljFI7EOZ7csBrqxJKZ1gHrWHSlSOugMSpf98IFMHixoJ+PysPHR8Hz3dL7J9DjArG8ZJ3X15hs8ybyoOBmy2vHGaDcvOmpJYMeZuo0D8lGA8VyUQ0ZScMbdYGyUjWvQ74tEMGkWBs6Eyl4l1U8EkZ7MoY4/ZGoo79SxFgyjFmnrcLMk45HI9OO3nwWvflRFKplfR09qXxfjM6PJdo0m7dARp/gNZXQz2Y4E0GRmlKSOBBTTwzBMg+l9hjNG7QEa8+g8QuUQFiu4Ghfv5hUFpC8Blzz3GMo5+WaIMPM7q55py3MgQ0fPs8EInx2WJBQKsRDlWypnlUelpqTRzaWI1qocjA/PA89FjI6uJXkar75PD2gTIXmwcbXUCm7tGEmmFK+7Hq1TibuWycaYSQQ7M8D87dZsI+l6lZKJhsTgFS3OY/h0RENZR8eGEQ8HMHs6TMxqbMbI6PDGBodViGl5G7tCeMNPD471jCjrLsq5pkcD98vi2U16FRDkZ0w6ZhPWTaPvCP3pUggY2wyNq8ssEC2hp41FVWSgJlXWqFkNQNLBKq9vb0YGhq1+wxKtuJYsHAeFi9ZgvYMWWGGGOW0R/F1UC0iNlXPy4T90XmbWWgr2MbdE+7/nKmnkUxuZBrXuiVcm5XAA27zfPF5s5XppcCS9xEw0fEr6b55jRXQQVDPmdeSxVnBzuasmHDN/DY5p6l1nK+XQU0sRhUOSLWBjcjxUmJ+37/8k49YQ8sik13x6HlPjqHhQo4h1d2FrunTbSaxnW7W2uHzQ8DXZKgI10MeO3bswsaNW6TQWbR4CVasWIGOzjQCwTp6+w7iq1+7B+edfwGeeXY9errmIBmfiXXP7sSqUy5DLDwZpVIF23a+hNd3PINccTcqlX34+7//MyxdMhWhEJvMYYwMB/DPX34IjcZstKeXIBmfBgRiGBs7im996x8QT45g/sI4rr32dFx99dmoVEcQY2Gt6sjuqZTl8pLXpDTiUcj16seccQ/m+tf8dYf8uDZNPM3zoA2NWgKVKgvUBIIh7l451MXakmFNo97sxuc/+33Uq5PQ3TEfoVAS+WIO61/6GQYHX0WjvgfXX3cm3vveW9XQoqomEc+g0Yxg/8F+PPnEi7j/e48iO1ZFoBmV9LFczqGrK4Zrrj0f73jHdWhv52suaByNSU7tbKPFRSkADTZwCVKTltkQ5OdZ0FKDgTr1GBq1btzzT4+i92AQC+afKzBYDYQwlu/D+g0/wP6Dz2D6rAauu/5UXH3lOdrzIsEMaqUMXn6RIPU7uPySWxGKZFAP1NE/dBhbt72E7XtfQiAwiDv/4B0496ylaEvZgZorNvHYwy9hx/YC4uHF6O48HsEAz486HnzoK6g0diLVNoDTzpyNOz54C6LhKj0dCAQ68cjDW/CTH+/GsqWXoC02G7Uq54gO49VXn8OmrY+jrXMQv/u+a3HBhSeisyuFZ59+AS+/uAPvf9+HEQ5xxjGfgwoQoArD2HCe1VQh8Lxic7dSKOHI/r0IsfEviWlAjVF+nOoc7uliO916Z7OM+z+BLtck13c2n8Pu/fvwT1+5B6lMBom2lIIUKS/lObX68tU46cQT8dPHH8f217fhxBXH46orrlQ43d69e/GzJ36m8+aiiy/S2X7fvfdhdGRE5wIlqax3xkbHBJTe+Y53YMVxyx1oZOPMwtTkjyeJwZqCgUBVpt6nxhc6jwKCxVJZdZqajZzxyhqUXk4FEjEckCq+ioBeKp3UmCSNPiIxEWFTNqqaQGemWFNT2vE6hMMmq/V2B0unpoWI6hvuY5CCiPeeuQWsbTgbmq+Bab5s2tE6w7Mu3Za2PcwRTRYyxUTkDrPDTADAPDP1/pXEa2wuv45j4Tzry9fE90X1Ct+v5NJc4S5ZmWCXNYPG5bCZSFVNMq6amOc59wfWoDyvyTzzXrBu4z1inagGmFNg2n5PAGxnd6laEckUSyTE1mqGbjSqs5y/OKJMdV+5olpC6ryaJbtTuaNzz5FQ1mC3GjaSTiOz+NcPUsWkMt3XKxImeFIFVv1/WuyxA6nXeJDqitWJ4HTcn6p/bYFWMqmf/g2AVDKpr+7c5dgi6wJMROQCjC6O2SP0Foh0dLmAjddwu7Q1Fhkqwp0kgX96Vkp33w/adQ86i24/J2mittuZEw1wuLlVXBAETOwW8YHi97W0TfMTtFgt5/fTfMhIRA+UimUXYsDvLXZHs6GMKaQforNWxmR6315Yj5HnnkNybBSpcACZ9hSS7WQw6Uk1xlQgj+lxmsfV1GJmV9vYNwv64SKUGdwBay+3UMeF5nldXxtJo9l5BHQVehLMP6fDNxDWTEgCVV5rsWkR+kcJZm1e4xhDZcpkW6NIJNLyoXq/n20OHPVCabAFKRmTYGNxjCk1vwKTLGt1+pNN1iYA6XyDSlIVQ8WinR1Z62ypUaE5hmS9+TwwVj2EXK4sD6FmBBK4urEvZFD1+SxRHGtC5ssHkrSaFfx8SWktIVj+Su9B5eEmT6B5UOU9U5FnTA6LZKbOKgJDstmmJTnbHXQeFef9oizXJaEZ62UNBj0fSqG1cC15LiQdNxTixWktBYD8b/xZXrRrAZBMG9S6cV+j1+qaHLYebL4mQYbNWLTPJQhXYl6cBTtlvAxB4iinAPKlIkazOfMhsqAnU5/OWAx+oaD7kyALwQ2/VECtwZmaVaQQQlc0iVQoijDlpmiivS2OdIIzOGsYqxQwUC+jPimDeWedgWknnohwphPZRh1HssMYzWcVeKOkRUka6TNJoBmKcryn3gMBBDdvrywwGbttkFxrZnscj243yOYaVH5E14QZX5wXd/Rov0CMJSjH7CtYsETo52kTk0dVQSxmB+HY2ChKZCXFLFlSIJUPDHPiOuXrY8ANJcAM6aCUqcYGVIUHPZtXNrjd/yxJn8pl5MbymsHqfTry/TnViElVLYWZrK4KbDc6SPee+6QaQJ7hM/mnSbq5jvkhW5u+wGFzj4zpjm3bcWDvPrEK0ydNQXuqTTNI2ZCQuFSNnoiUAdwDZQtoSZzLCNTr6GQhgSaK+bwlp4cZ/kEPqQs+ch4m7xe2EA4b8UNApsNdwXCmAuFvzVSlNIy+eWrtCGY1+oCzT6PIku0dGMT+gwdx9OigZP+aPx+E7hslv8evOA6d7SlkR8cwSk9wsWQ/gwUIG1pkIqV00NBmqWk0WoYMuML86KmmzI82A5MTKviILK9jha0hOMF36yT8ZEfNd8i9kDNg61LJ8Br6Pdukasag8fYQENu9MgmYlD3c96TusXtJxoDNLLEYnNHIJPNC0eY/S5ZnqcOf/MPf949/KxWT47BsAqc10QLxKFLd3RNAqo1x0j4jkMq9lwVpEYcO7cOmTa9i+/Y9iITZkGni6quvwvwFcxAMN3D4yH78y1f/Gddccy1+/OOnkGmfhmR8Op5/dhtWnnwpIsEePU/bd72CLa8/jbHsLjTqR/D5v/8Eli6dhkiYzbQQBvtruPcba1As9qCjfTES8Wk0tSCb7cd9930e6fYiFi1K4cqrT8PqK85As5lFhJWd2HezP5BR9cE0fpa4ZhLTdqCzh0WhFcEahacshiKCIe7iPPE59iMJxixI1h5toIYs6gGKq5nBn0a50o67P/8DBJpT0dM5H4EAn8kxrH3uxxgYfA2B5gHccP1ZeM973m7PSziOeDSDQrGB5194FY89thaD/UVEwu1o1IIYHhrE4cO76VzEzbdcinffdiMSceZQ5G0kDSxwTPeGzRVKkeusCfjvUVkdGqA1gSCrjhCLcCRRqWRwz5d/iN5DQSxecC6q9XbUAjEMjx3Buhe+j4NHnsfcBRFcc+2puOaK8625G0ijnE/i5ZeO4F++/ANccN5bEIq0MWsYRwcPY8u2l7B1x3pUqkfw8Tvfg0svOhnpNOdV1lCqBPHow+ux/fUsouEF6O5cgWioS+feN7/9RQTCB5HOjOC002fhAx98m2TAzJNqNtL40cMb8eQTu3HKiVci2OwRSOVM5M2bn8Om1x5H95QCfud3r8J5FxyPjo4k1j//MrZu3o93v+t9AqlmL6J/kkCVjf2k7YlcG1zjnIJQKKJ3P5lUDk2vIkCQVS6hUiigPd2ma2zp3d5iYLkLdibZXsW95/VdO/CHH/0oVp15BpafcILmmu7cvQvPPLcWl1+2GldccQUeefgRvLxhA05fdSrec9t79My98MIL+PZ3vq2Ao5tuvlm10t/+1V/LD7pi+QpMnzYNY6OjePGF9QI1H/zAB3DmGWciwXAiAsRyGS+uf1Fn4azZsxGJx7Fz3x4c7e/HBedfoEbh/r37cGD/fjU9uzIZnHjiSeju6RHAJbjiLxIT3Mtf3/Y6du/Zo/2X43fiiQjmzZ8jiTB/zZ07T97QsWwW27dvx6SeSYjG4ti3/wA6Mh2YMXMmdu7aqeZWz6TJuu47tm/HvHnztL76+nq13k48/gTtyxtf2oCR4WHMmT0bC+YvMO9/MCBVzGvbtulzlixZImC89tm1WHLcUsyYMUPy4H37Dmi2KcHh5MmTMW/OXEyfPl379MaNG3Ho0CGNn5k6dRpmzp6lvZKjZ7bt2K7GApvQM2bMxJx58+XVPXy4F5s3b0JfX5+uJ1lNMt9vvektCnM62teHPXv34tChg7pW8+fOw6KFCwWG+R55/p9+2mkCuZxhy2eNs1pJ0m3fvgMnr1ypEUJ79u7Drl27xLIvXrQYIyOjOHDwIEaGRrS3k0VfumQJ5s2Zg872NsTEoPopG34kEkFqO9rfBJD60p2fxPCW11zL2+pwX3lO4Ph8S3ycSb16Ikht+S4luB9nUn0r3X2cI2j+/L9/acK/vjl/ZZG7eccOd9g6CZHzXvEVqBCZoN9uFZaty2KHpGZ5SsI9fqO8ft9ArIWHiHl1c07ZhWr5LglSHcDkRZLny/CPs54boFdHit2hRt0BVTOy029lbKl1awQeKe/S/EvranHjU23oWQ4HlsVkMNWNIKleRU+zjq6hAQw+8wxG1z2P9mIBHakkkinKA/jFHOrK0BMGksQRotzXpZXyOqhXo0TWYCsC3cvv+DIUUiLQaL4uFje8NokkfXOcY2oy3lKRPj4CX3YeoyqQGRzDjzM6nUUK/WtKYWZimuZ6KdYJyVSnjYhwIVcGoph0aWFVdh5YGBOvcCppnlW7Z1ZosWNtQMqAKgtDFYFhsgyQR5KASnJHhcOE1dEu5Kuae1pt8KBmh59+CTJIlpqrzjkLFfc8aEQKZ8lSwsEDS6NTrIDjD/JjOzQSgMEolGmQied78L81W9V+BotZP9uM6adVV3jzTWssh9h3P2PMM0RMbTZwMA6eOK7FRBF8Ts3LRiDppVw2i0yzT50X1WTpbjSO8wiwO6wunJOD8OdLauxCflioWFiSyUYICHgtWMTy75SlxBJRxOJhpcAKTIeM8cmO5dT5589ncd6WaleKL/2OPOzjoQji4ZDAZ7WaQyRQRSYaQzoYlzySpXA40ER7OoF0IoJSIY98s4KxMBCeORXTTz8VXYuWIZDKoBIKY7icE0gtFxnFb8E/5nUI8zvZKBreM95DjV9xLLhSEi0JWIydA6m+8+h3OzFjE3wk2n84ELxQlNSXs1L5b5rPxm5mLCZJK9eAJXSPpybS13Lk0GGFH3FOKBs8PFiZ2strJL+7GxFDmS9nolLdYf4W64qy0caDTZLQgpMVO6aSQJRshgKZnC+Fz240bEEq3AfIfJPhNb+nk45Lvu6DiAisXZhOmQ2kir7GNwL5vSkZ5KgYHvp9h3tRzefRmUqJ2aXXkyNkuKZ4H+gHZkOIzz+vC/c0ysOYsNuWSKCjvV1rjHJfSfcV3OTnPVrwBVO3JX2VZJaNM2s4EnQyAVzNsXJVQJ3FDUFqQvttTWuBz6bkXEy3TbL4DOJQXy8OHe7FwSNHMDySd+FkTN8Moqcrg2WL5mPp/NnItKfVQR8YGEYum1cxwTA4hkHZ/F8bu6QQNyXl2vgFrpUY5e4aSG/SZGMlfRvJJMP2uSGxA2JcRXhaaBoBip4h7iXOd6Zmhku9LFeMjadqhNeQZwvvExkVPn824J7+LTaTwiqG2XzlvWD3vVqqip2QCoQNjFhCjcNPffTDLSbV5sHy9QcsXExtJYLUGNp6/vcgtVLO4qWXXsCOHbsRT7RjxvQ5+MEPfojrrrsWJ518AuKJMA4e3od//ebXcfU11+Cxx36KeLQD8dhkbHxxD1adcjECjQzCkTh27d2Klzc/jaHhXYiERpRCvHjRVMSiBFxhDA5U8IMH16JQyKAjs0iy4XqdI5EGcO/X/x6ZzioWLWrHRRefiIsuXolYjM+E2XE8SA2HzKbAfY8yW9t/6bUrq8nG+0wGh2uHrE+MoYDFLIJMfeMO1iQjlUKzQVUFE1yrQLiAZoheOD6TSRTyCXzly2sQj8zCpO75aDYjGMsP4cmnH8Hg4DagcQTXXH0m3v3ut2m7D0dSClwaHa3i6adfxnNrN+OE489EOJRGrdLAkcMHsWXLevQd3Ymrrz0b7/ztq5BuY0O5JJuMV6TxfYpdb3KKAFkdepzd7PAApYVk82oCEuFQG2q1DO792hoM9IWwYN6ZKBQTCEUzGBw5gqeffQAHD7+IeQuSuPLKlbjmiotstF0jhuxwEJs2HML3738KZ555JcLhNp3zfYNHsPm1l7Bl2wvI5w7gj//oNlxx2elob49q7jKbyI//eAP27M4jGp6HrsxSREIdugffuO9uhGJH0dVdwKpTZ+O2d78FgVAFtTKbtnE8tmYD1q3bgzNPvwblQhLVchi57Bg2bVmHLa8/gamz6rjl1ktw7nnHI5mKYONLr+LA3iG8653vQyhgtgSy/mRTudfEY7zmboY2mXTWFJT77t+nwCTUKji0fz92btuG/NgYli5ehGVLlliIm7Pk6PyXhJ7ND/MDkzzYtmsn/uCjH8GFl16Cs887D92TJmHr66/hW9/5Ds488yxcecWV+PGaNXju2bWYP3cubrrpJsQicbzyysv48U/WoGdSN952yy1a33/x538uIHrVVVdh4cKFCrH73ve+i1defgV3vP/9OOP0MwRSCc4I8P7yL/9Kjc7LV1+OTHc3vveDB7H/wAF86IMfQq1cwYaXXsK217epAVYYy2H16stx8kkno7urWw1GEhQEqaVKCV/72texYeMGjTzM5bKoNWt4+623YP/+/TobTj75ZFx4wcUC1w899BBOO/00dHf34Kc//RnmzpuLyy67DN/9znd1Fp162mmqGf7uc3+Pd77zVsllN23apHt/4w03YvLkSfj85/5Oyp5zzj4HK1eu1HnC1P9n1z6L+x/4PubOnYO33ocqjqoAACAASURBVHST5LKf+vSncOFFF+HMs87CyPAI1q5di6GhYeVE8H1cd811OHXVKuzetQv3fuNe7dc8y2l/O/6E4wWU17/0Il7fvt3CoBoNzJ4zF5ddvhrz5i3AM08/g29+65s6wydNmqQm647tO3DX3f8gifYzTz+NV155RSC9v/8oZk6fjosuvFCe18cf/wn6evvwxx/7mK7bv37zmwK6V1x1hc7Ov/3s3+H2979XoPWnP/sZnnjiSZxxxlm44Ybr8egjawRa+b6Z0bNt2zacduppuOktN2DBnNmahCA3vEvzt5EvAYTb2pF+E0DqiwSpm7c6JZoj/2wXbXlsrbbyeUEuDuqqU045BsSOm3q9xtd/2LErAAhS/+KLX35zkOmEn0ImdcuOna2ijB/yDI8VmH7gwrjJ2Kdc+kKqBUId1axL4oowL6+yERGO5XTjblqplwELqvFFhEACv4ePlnYSY/OxGjtjPigXIqRkMrJVTH9jcekZOdPqixl2jK0pic3bYpIsK14I6CKRACKNKiYH6mjrPYK+p55A5ZVN6K7X0d3RLqmU+RAs+ImadNPJ029kGnp2kTwLKBaUs6Ui9vo8S+3/5ILTSB1JBJiQ1iYdf71O+dN40hqZURJtFg5D/5ixnix++JtSD2MOjMWgzKmzyyRbLCTJnErK3AKpdh+YGKprWauoGFACqgejcWNhvd9PgClCnxj9CnYNGVNuqZhMryM4DKFYAkZGS2JQWWgRZMqnwEPDzUZl0c0mg/dm8u9srHLjIDPC6yWPqrymYXWa9T3CVLpR+kqfB6d6MiSIsmLHooqdtALVyH96uuiVrKvgU8CNnlFGnpv/kwU1r81En9sxz68DqfZv4+ypAW+f/Eh5e9XAgQCC+3fXIJB3xnuknZKdRYQPyuH39qyUGhsKjWGiq81Bo6xZ895ClO9wfIutA74THxlv7DxZrTgS4RhCBI8MzKL0lrIw+p+qeUQDNbTH4ogHeI0JRDj3k/cyiHgsgHIph1yjhFwyis6lSzFl5amITpuFUiCOCiXx8TDK9QqK+TEdFOUiZ2wyLKwmGWKEHlUBAM5XNtrYwqy8l5ENKDuEfGKs7TF+PJWlEft7YHeR0q6SQsAUHkYG3wWITVQK+P2F15uyn1xuTAc8Dy42k/jvBKs81GhnpmpBIUghi7bnPExb2wz24vzekhhpHnTyIYmmJ8g28EZpmZpUbgSQMXVsstgYA/tcSqoi8uVSlmzrjk0HCzFjw65/aFBKCc/aZdJpKQc4N65QLGFweBh9vf3qIo8ODCFQr2FqVyeSsYgKAUq+9d758yjv1l7E4tfWTTZrs0qndHdL6kz5NfctzwyTFRQYdfJljWuIWAOAa5TXnnsLQR2bY0n64RUmUjG5NAtDAXDbH7lG2UBhknaY7zOexFihgP7BIRzpO4ojRweQZwPOv+YgMKUjieUL5uCk45dj6pTpyOWLOHykF4ODw1qrLOQJkk3iz42Aa6FkdgaXsskQr2a1IWmWmnFuvIJvOKjRVLW5qSwkud9ZQ8pCmPh+mCB9rK/K5raOM6n0dVmqvJprVOhobds+wu1FjSpuXwzuCjAwrihmBiUytDYPmM9AZ3eP2OSP3HG7gWkRSMeC1FrTmmzBePyXAqlNlPHIww9h5849WLHiFCxbejw+85m/wuWXr8Zpp69CpiMlue/9D3wLS5Yuwbp169Ge7kEqMQU7tvXinHOukkSWQUE7d23F5q3PC4wRhL3n3W/FzJmceczNh8qdJp58chOSibnombQYsViX0p7pTbzvvi8g3V7D7NlJrFw5DyefshCRKBuXJfnEuZmXigzSo9wuITkjnzvJFxs2t7mzo137CNcgzyk2DNhcoHqg3iBLzgZpQmyivOdooFQdQ1smgFjS5lvW61Hks1E8+N3n0Z6eh2lTFiIUiqNQzuH5Fx7HyMgelIsHccH5J+Kmm65FudLA6BjnR9P+k8LWrfvx6pZ9OOusy1CtBMVYDw3249VXX8S+/Vtw0smzcdnlp6Ozi2dVEdU61TZs6lpaayFbQrPOoD8GrxnzVy4VEI0DEsRo7jq3ijgqpSQe/uE6VEsZLF10NgrFGEKRDuSLI1i77hHs2bcePT1NnH76Qlx00ZmazR4KxJEbDWDHa0fx3NqtWLnyIkSjFuQ4ODqAbTu3YOeeV5HPH8bNb7kQZ566DG1tIeRLWVTqwIvrd2BsNIrO9qXo6liCUJAMZQhfv+8LKFf3oy2Tw9Jlk3HVVeeiLcU9g2xwGmuf24ItWw/j3HOvQTGXQIPXOZfDps3PY/OrT6B7agWXXbUSp566DFyuW7fsRHa4jvf+3ocRDqZc45uKA5fZoURyxdC7OanNCSCVct8aHvr+/fjON7+lc2f1pZfglptvxuQpU8yKI18l1yC7BNYE4tojU/by5k34+Kc+iZlzZmHegoWIJZIKm9u9dy/e9rZbcOH5F+KB+x/AIw8/rLyBxYsXo5DLC0Qd6TuEZcuX4u1vu0X7/yc+8We45JJLcPnq1ZgzazZ6j/Tige99F889tw4f+6M/whlnnCGgTHBG9cRHPvKHCny7+NJLEW9L4Vv3fxej/0Ol9wcf/s/oP9ovFjXT3o5pU6bgrz7zV1i6dCl+513vkgTZZrma93ZwaAh3f+ELGBkZxjnnnotDRw7h0TWP4c6P3SkbBUEhWcw7/+hO3HXXXQKqN974FnR0ZPCNe+/F8uXL8Y5bb8VffOYzqq3YoKJ8+I4PfRif+rM/EVu6Zs1jAmTXX38Dli1ehI9+9E6cd+45uPLKqzB71iztewyvXvv8Wtx337+iq7sLV199NcayOXz2c5/FNddeh7PPPhu9fb3YvGmzWNbBgSE89IMf4Ibrb8Cpq1biqSefxP3fewAf+tAH0dMzCetfXC9mmID0X756D5YuW45LLr0YGza+jNe3b8P5F1yIK6+4GuvWrcPjjz+O4447DsctW4ann3wKP3joQdzzT/8s4Prt73xHCod3v/t3sG/vPjz44Pdxww03CNA+/fRT2L9nHz74oQ8owuQrX/26iI7fuuWt8jJ/5M6P4wMfuB2jWQPXAwMDWLhoMe54/x3427/9rJqQl19+OdrTaXz+85/HrBkz8Xu3vRsrliwGhckKUGJwrCYBOpCabkfbouN+7XjOg9TWD3JKPSlVvdxXZJ8rPL0n9coJIHXcqurii315+Ybsdcp9P/MbAqmU+3pGw7OfFvoy8TUbSPX/rqAX7x2dIPtteVfdxzxIlbjHgU7v1TMga4CdDJcV7QYeVHH5aGfN/6OUyjudHGsmlo/meQbKhOXp4c8w1tANWA8Zq+pZbF9I8WfwwTLTub1Xgq9ok3LfEsL7dqP/macQJPWPBno6MvKrEuixiKWPLSr9sBUlTfmxjHlTceQAOwsZso1+rA7/ncUoi+fRkay+VuE7LFw1c4tAy2vmbWYVD34ypDJ7a5SMGcDpjxR7Ir+TBVKYHyGOtnQHyo7toIfWwpGYcFvVtZAkUfJIBgaxa22BI/Y6CYLj+hwWWAQGYobkieTn8ZrCgkXA4cxV5LL0SvB187UEXPiQjX5hscDCVSN6GExECbhLrGW4j1hAFcX0VdDDYYyO0lIJpsiw8t+VBGzjaCRB5j0n+KW0yhnvxaA6/b3kgWQQJdKTDtUFMPH5cU0RgooJ92ui1FwKAXmkx72ytvAnzOGyeNcWSyhGVQEtxrLy2mm0kwPmLOLlvXa7iv95fE6UKKr3SZBKP3JUzJhk4AK1NeQL5kvm80smz4deUWVGSTLZpASlvxSAk8EFEKO3mcx0s4p4oIEkAbDm5jKwh88Pn0ky7CwQK8g2qyhnkug54QSklixDOdWNsWoIiCWRZOEYC0kSy855Ljtq8kyCRzJtqXaFDZDllL/MN59c8iubCmK73NzQiT4Ork0Dp36uoAOrYKFfxujomJO30z9pQTYemApkuTFaPLTowSVTTamRtwRYyFVYhS6LHu4dBOpSApQNkBKoFksFeZZ4nX04G8cm0GdGgEpgInk8/U+u+Saw7Ly2fE0sqAmEqPqgDI4HaD6fM/aWTCATsWNxFDj3dHAIbe2dCmiiF8s3lPj6B4dHMTw2iqP9QxgcGERhbAzJcBgLZs9Ed6Ydo8OjyBYKLQ+mnn3J7o3NZ3FPOTOfwcnd3QLl+ewYpkyapGfSBtnbdbfGR1NeLYJBvg6GSbABoWeSi17dHzY2IgLo/Jwiu/q8/2yEEIQTfHOma7FAlaNUIGxYjeRyGBgaxtHBIXA+N2cls1Dm7U4EgendbVi+dCGOW7YcnZ1dsjf09R1VUWdhW2zccE1ExSIwUIorycI+wogywIsFokY8WHPEB/xNXNds6tHD5M8kFqa8z2zI5fNFxONJ5/c3Zo+NMwOuPAPpxbLQJLLyBAoE6gwq4t7MZ43Xi75tAlUuAr0e+nSL9PQ1JE9jEZ3uzGgf/IPbf+9XBlKzY0exZs0jGBgYwmlnnIvp0+bgs//18zj//Atw0kknoLunA7nCMB74/rfR3Z0RI9LXN4RM+xRk0jNw7tmXITcGdHT2qEDfsGEt9uzZgmikhIULpyMYMEk8Z1EyOffVLQdw1tlXY8HCk9GWniR2M18Yxf3fvQe12jDi8RK6OoPIdIRRrmX1fCUTbRo/tmvnAWzdugeVegCdHQYyFfjGGcWZlCTg2l7drF/uxzwPDxzch7ExNl/ryGUJVOPo6c7YzMVgCTPndqFd34/NvyTaEtOxf3cRK5adjWXLViGVbMdobhjPPPcYeo9sx9He19HTFcPiRfMUoGdjidpQb0QxNEiZbwduvuldqJTJ1AFHDh/A5s0vYtv2DQiFxzBvfg/SaZ5rYyiRbWd6bYOz3VN4dfMO9B4eRKVMwBxAKsWzM4CeyW2YNrMbmc6U1AD1BpFqO/btGcGShWdg9eW3oK1tOsbGahjNDuPpZx/BK5ueRLXWj5nT05g7d7rY/HyujEAjiUiwE8NDVVxw4ZWYNGkGQrEIevuPYOMr67Fx0wvoO7IbixZMwazpVJVwE6or4G5woIQpU5Zi6ZJzMWva8YxaQ24siwcfuhdHh19DMDyEjg6mcbch0KxheDCHWjWEkbEKkunJuOzSG5GITkdbqkcNmJdfWYd16x9FFYewaGkPyuVhdHV1cPAZpvTMx8f/y18iGkkrTJCNBvpyuYeSUf85kFoqou/AXoRIu9dq+Oa938DXvvYNZVtcfcn5eOett2LajBlao6wdLdPCZnSyLmBNMDKWxYZXXsaffvITmDVnNhYsWixf6tH+Aezeuwfz58/Hbb9zG37y45/gZ4//FGwQEigyQ4W1zyubN2PmnBl49223Ih6J44/+6CO4+OJLcMXq1fpajgT77ne/jR//+HF8+pOfxDlnny3igUCaIwHf87u3Yee23YhwRB/Zw1IVS5YuwCc/+QkB2aeefAobN2yUwmLb9m04+cST8NvveKfYRe5drCXT7Wns27cPX/ziF7XnEmCuXfc81q57Dh/4wIc0YWLNY2skh33/He/D3/zN3wgs3nD99Th46BC+9KUv4aSTTsItt/wW7rrrbu1H559/vvavz372s7j11ltx0UUX4fnnn8djj61Bd1ePLBj33/8A3vPu23DRhRdY47Na1X735NNP4itf+aqkuUmm69cb6B8axm+/8x1ignluPrd2Lfbu2asm4+s7tuOWm38LJy5fjrXPPouXXtyAr3z1HnRkOjE0MoyBoUFsfe01fO7znxMhwf2V52sm04HjTzgRv/+h/0fM8Pr163HWWWcJpBL4fv/BB/CNr30dGzdswA8fekjvtau7U2fU4OAgrrnmGkyfPg1bNm/GyxtftmyBYBNDYzmcfc5ZuPkt1+Nw7xF8+Z/vwU2/dbNYUr6Ojq5OzJo1C29961vxta9+AwcOHMCypUsF1H/0ox8pHOs/3XEHTjruOESUNs2xSCQR6FEl1gggnE4jtWjFmw5SPRb1+EP1qsenLkBJJ/gVx4DU8Yk8EzBdqyRw1lYcv+rU3whIHaMndRf9Fa5I8UDUzQWcCETtsDBmUoe+xfI6Y54V7q3BuI459EymQCELOf/1E9lWL4lWkePCY1o+2HGdtZIjufVIDmWvg4Um0yzJbDLAxfsnHekqJkNJv66v4BkzAkcVHpxFJx0qwEyMWKOKdDGHxs7X0PfMUwjv2YXuADCpq1NdPsZ+K2iFHXzNNzP5WSQSdxIzu98TmTm+TnbtmaornxPnR+XzyOcKLS8oJRz/L3PvAW3nVV6Lzt332fv0oqPeu61iWbJs3HvFYMAYm4uJU+2AzQUSCLmBXHBCgIQbQl5uCBASgwsdV9wtN3XJRb33enrZvb7M+a2195Fz3yBvjAc8MYRt6Zx9/rrWN785vzlZaGVVFHIW0gpzshhUu8idlEwVwR6LqhJBi0nweBPIskpmqigJcxPk+QkUlUwSJ7ksh7oVz0DGj3/O+2LNCMWoyEDFSxFddpaMgiyWgFJfHYMryhklkxrNYWgoi1SaoJDFbYxTWQJrei+cURGLRutwcii+IAt4vtCSbCbMDEhyPn4PIy0000dDBWNVmVuqWWfdywACAs6c8TGnYMtupKTM5v00J2b2cDUpOcEpM1oYHC1GVdKiuqJB82uKlnCsxphgbP8s69mnWZLus7Frlu1o2a0mADH3P3NfLpssmO52jDaioZiLZqrJ3emSTKYgTmdmB8ZtIl/n7ptIBF+ZTErGCvyrqGsuxCNRFLOMEoghyuYLI5/YeGGRHQjIxTcRDiIerMgZkd1yhBigXUY8zoJKk6vIlbPIRgMIdHehaf48FDsnoD/YgHwwgWRrF5LNNIEJoVSg/DUtEzEa3nAuhZLuWDQhkEqTCy+TVk+P5jJBY5bMIdUpHGTK5ZsAPkvUWgHmlGdMKt8FzofwOWdzhYBIshon7eeGTsDl1xnNpwcDaG1tNhZVDQ8n4aWRU7mIGOWsNNFIpzAyPCTQTXCqmUtK3F0Mip8NDTAfLRBCTKMBUZdjag0pgjp7r8z5RkCIsS+5HPp7e9DX12vz0HLp5TPAnFfm3obR2tqGiROmyPBh3749OHXypFhCydeqUFTS6KhlxBKkNoQCmDVlEsZ3dKiLPDQ8as+85uD4ztkzI2WH5Pw2W9mcTGo2mUUowTvZVM5I8nnys5ua7/bvG0tIJ4/n+XAEg4yg3A6l4DBXSxZb/DtKoviz5HYZCQrgyqGR82UExJksBodHBVT7CK7TecUW8VeUplbhANqbG20GatYszXzxuMkCky0gCyUJMu8/xy7IaHpncsU5MVbDYrzEcFIqzXWGkQrOH4LPAN8xzX+7hiHfdzKsnEPN54pSIyhqSo0MWzN1Sd3axyaKd1rn+IOUAJqDt99sxOVKBcXOSHbIZ52NuZzd8/bWNmVrcx0go/PlP//z/w/kvmacVCmn8cQTj0paff4Fl2J892T8X//4bRV3jEw5ceIINr2xDhs2rUZTUwN27d6JWCyB9vbxKBcimD59AbJpXscK+gd6cbr3CEqlFObNnYrJEzpQKmZkDkVTvmy2gp27jqKtYzqSjZxjNXOobC6NbVvWy1ho+rQOjOtMIhKlmiWnNZL7U0/vIPbtPYzDh08gX6iiqSnhGiJsmFTR2dmKq648H4NDfYpKapTxX1HFJ+fqDh8aVuuxmAfyOX4m9wAgkazi3JXzMWFSh+VFVpnZnMC+Xf1INkxAe9tE/fx0dhSHDu9AKnUauWwvZkzvxpLFC/W+KYKsTOVSBUODWaQzFYzrmop4rFk5qWRS+/pOIJsbRGOyjDlzJyHeUFYkTDzJ8aOQgH+hUMHWLbvQc2pQ7sN8PpVNHgSamkNYeNZ0zJwzRY7EXANSo8CunccQRCvGj5uLnKIk46DM/ODB7ejrP6Tvmz9vCtrbGtHa3KLjYYN4ZKiA4aECpk6bo+gbPoODI4M4fvIo+vpPgzLwSy88F60tzFLOINYQAlV0x471IxbtQEvTNIQCbUinLctzz763gNAgJk1OYMKkZkSjZSTocQF6AcRw4mQfhlI5zJhxNlJDfH+YJ1pAT89R9A4cRFtnBXMXjEf3+BYsWbxYTGsuHcIf/cF/R6ASN6NDZcqawslM2t7BpI4BqVSP7N21E9u3bJVr7tkL5uOsBQs0osRNgu+g5U8rh081H691KpORhPSTf/pp3PDum3DNdddj8tSpOH7yBJ586im88OKL+OrffBUb1m/A+nVrsWDefLz/lvehuakZGzetx5O/fBLtHa2SxJIk+eQn/xTXXnsVbrvtg1iwYD4OHTiIb37zmzJd+vSnPo3ly8+tubZz7fqTP/kTKS0ovY02NOC5F19CT18v/uzP/gxP//JZHDp4QAzjOecswz/8wzfQ1tomafGKFSucd4Mps8jwPfbYYwJPN9xwA1559XU8+/zz+OOP3YuVK8/H5o0b8PDDD6O5pRl79+7Bfffdhwvf9S5s3LgBDzzw71i4cAHe//7345GHHxH4Pe+887Qv/uM3v4nbP3wHLrzwYq2zq1a9rDlamtq1tXXg5nffhEVnnT3Gl6GMLdu24IEHHtC1v/raa1SzfutfviV2eeaMmdixY4fmPt99481S8j3x+BOSCy9etAi7du7Ak088iX/793/H1MlTBHT3HzwggPnwDx/GJZddjnOXn4uW1la9083Nrejq7MY//+//jZ6ePlxyycWYM2c2XnlpFR754cN4+MGHsWPHdjz++GN6jmheRWMnnsuE8eNx6tRJPP/C89i3ey/u+v27UCzm8IvHHtXc7+23f1BmSZ/93BcwfeYUzJo1U03QoZFh7WH33nsvNqzfqOOn0oozqhs2rMe49k588t6PY/H8eTL1Ym6vOftyNMnVzk0tSM79TYBURtDsGNNiruM4azp7hKn2f30m9dpl59TkvmeEYvwnlOo+oloVSP2bf/nurx15v/MHMHNwx4EDDvDVAagKx3dM3nqQWtu4/fnoNM4EqV7S6qXAvhB9J0jVhVT4sPcSGWOD7D7T0042t2euiZzW8fOqmrss2Twmf9nMGo1RLLdKc0jO5IPfxOKTbKEUVjL5scKSgpOGahkthQwq+3eid81rwP49aK2U0c7oGM4XZfMuA5HGDgbwODtJa3kyegLQLsbFzs2uC1kTA6lVRLlJpmi+whxGsjMRm6sLh1Uk8XMkjS2WUMgbEylzJDmTcXE39tYWZ5ttNZMRMm4WtM4FWkZQzjXVM+TGHrDzyLgcmi45h99a84AA2XI+xahyE5DslhIakwXyM+nSm8+VFCnDGdTRTAnZLGdCqXmImxEUP5vyPGWLGlsTilIqabOhBKo8GNrGNyQbVGDznLmBmeMaNzNjdhTHIDMkyzyka2iBbJwNcso0iAuMnHZrfRMz2wpwblYmUcZgShEt4xN2c33EjDVY+Izbs+9UA3ITdgp/x47XWBknExb+FyjyGY5O+lfL17IZWLGr7tnwTnvmMmqzv3wu45JHEuRXFWlCAKjOHJ2N5QIckFyTDrSMTGGt3sC5VcdQcu4wRsqb0nc6vtLKhOHf8RiaOdfK6APa4Mt8ite2hIYEGdAIimRRCxlkYiEEJ01A45zZSLd2YTgUQyXWgmhja42dymZHUShk9UywAcPjpcySBlGcv2UEABkqKRVoLCMTKzMZM4m4Xy/q5kmaR3XyS1sQbAHi9eVc2tAQ5bt5N7PMW21rBa+f/0xvqkR23OS3VW04/KWMOefaGtP1ZIE3IsOIkaFBSan1PDhDHTJ2PgZFRh9UarDJIzdBm3+Xu7RrsvnMZt/0IFvHd4gsLdlUzoUSSA/T0KmQE5Bta2mRvKy1tUMzmFu3vY2+vh6LI+I6RzazUMTQSEqmQumRYYTLZUyb0I3Z06bqmT51qhe5fEENK64dGp1wjTLNllIaTVY+FEYmPap5ZYa0cz6Vzx1nVpX76+Y9ldnq1AK+2SbmOBy12WqtcTR4M9M1MlyUVBMYslstsUPIQLLNezIeoYhsvoChkbS67j3Mex1Na56a77P6GGoUBtHclFCBMXf2TMyaPl2gkuYgNMJSRnWhICBuYNW7e3Pt48+0+DM/piIVA1UvjCKQ+ZM1VskG8j2m/JmANZ/NmoEenablGls3EZR6JmA531ynaTSl48jl9AzI2Cwa017CpqKAMptqys+l6VpB14rNDRpXdXR0iP04duoktu/Yhn/5u/9l27Lhs9pM6v874yQDqaXiKH7x6E9x4sRpXHLpVZg8cQb+Tkzq5Zg/f64Ay+o1L+P11S/i7EXzsH//XnSNG4fZs+ahUg4hEm1EpUjmmJJtAjTKrbPo7mxFpZzD8aOHZVoybdoMtr/QP5BCSaCDTueUl/MZKKKv5xjisSraWxtQyI+gr79HDS6yJxxf2X/gKEZGsmhr6+IAr96F0z292LVrJ44dP4L29mbccst12LFzGxbMn4PJkyZofTly+DB27d6NaVPni2lh4tzJ433Yu3cfTp46jomT2nDWoulobCLTH8Hs2fNRqcRx+jgl15QVt0h5ROCXzfWjWBxBOFRGawvnCCvYu38fuid0o72jQ/sKvRX4M1ClyiipdBQybHx+mBcbj5XR3pHArp1vIdkYx+Rp01Aqh3Dw0HFUypxBpTyWkuQYRkfTMo0ZGR1CIJjDwrNnYNbsSUhnRyRjDIWS6O/lXHwD4tF25HJl51zL52pIv4OBkmS3hw/tw6SJEwVqWD/k81V9fVNTm1RMBNtsAlN5I2fVQBntTUn09hynKBrzFs7QvjI4lJHENxJuR6kQQybDz09iYPAESpUBtLRROVVGT88xre3TJs9GLNaoZlMqk0dL63iU8nSjZYOugixlxKUBJJpK6OpO4MCBnVh2zjKgEsfxoyP4vd+9F0HFApkywbJSXYNH/gCVutw3l0UPmVRunlR8/QegYNYo9z3WY1SycI3UOAwb9061w/vGz2dTa3gkhV17duHTNE5auQJLz1kG5pYyWmbtKLgujwAAIABJREFUurVai7/4l1/CqpdW4a233sSlF1+Kj955p5q469avxSM/ekgNerKQBJtf/OL9uOiid+E9N9+MBQsW4PSpU/je976HNzdtxic+8Qk1g7jG0BWXTcUvf/mvlX962RVXSu7780cfw1tvb8EX/vILePH5l7Bly9tqyvGznnriSe3LH7ztNhkrtbS0aG8j6Hz0scckoZ0+fTqWLF2KN956Gxs3bsZH77oLN1x/vSSqDz30kGSxi5cswp13fgTz5s7FhvXr8PBDD6G1rRUXXnQhnnnqadWnixcvlpMwZbsf//jHccG7LpQi8dXXXsP3H/i+FEW/97u/jwvOX4nucd3a76R0KFXV2Prnb38bbe3tuOOO27X3/MUX/geuu/4GmTW9/fYWHNh/AJdecqmO/5VVL2PunDmaV6VaiTOp199wPdrb2nH4yGEkGpOYNmMGvv+DH2Bc9zics/xc81moVDF//gIVYD/58U8wefIUXHbZpWhraxXr/YMHv49v/dO39Nw9+dSTOHz4kLKfqdVi5N6yZedov1310ksYHBjEZz77p4qVe/DhH6hWvOndN8nr4f6/+huM6+7CDTfdoLpzw8aN2vfv+eN7dL127tiJ6dOm6feDP3gQ8+fOwx233YoFs2YhzrrYgVTzevEgtRXJeVQm/Hp/bf7c/Rhw7r4eD3ncUQeppAm8DtgInMC155xTo089dnXjqu8wTqrLBhcvX/5bB6k1Oa+70Czo9Gc+w1BOgp7tqEuBLePxTFdgf6FsztRCy1XMedbUATiCAV0/zYiaqVGdWXHB5j4Q2+ms5buq6AG6uVoGK/+bXVwVWwSCUTpb0qzEjIxYoCgCh0UbFzWXJccizwwOKgiWikgGqmgrZlE9uBu961YjeGg/2gky41FJKMtkLIssin3UgDEXNPaQqY+idSxv1EuXWfwo3JgmEUHmXSY0W8ouk1hcRYhwboXGQwXNTLAbSNDNgkfqZzN/tY4jj7fG8Ll/d+ZJXt7Gi+Ilar6XwmLLwK3F4cgcyZlakU0QO0STkAKtxmlCYa7IuofszzLOQjO8QRQLFWQyBQyPZJDKEvCGUK5SeksTDNrQkmGyCCBJsNWtMSCtl1kqWRaaYUkfo3SWdW6V5uhpcl4ZZbl4JJokCewp45TS5QqyZCjp8BqLI5lsFLCV7NJFyRBsW8yOObCqw6oIAGdFXjOSIitPRGpmKNaQMSBkrGv9V23GWc+9Y6Hd/Jv5tDiFAecUFINjLBePiT/bS+B1bmoI8Hmx7DXJsDnDSACVycjpjmoBvU+lMpoSzPQMoszZ1HwGEZkycZa6ioZoFAnmKfLZJ9DijKIiYgJINsTQ0hBBJFBGie7OgSqicRajQCxuzFSmlMdouYhR5rFOm4zk7LnItXcgFYmjGIojV6wim2OgeA75fEbGWolEDC0sGKIx5DkDPZJCpVDRMSTjnE+lJDaCSiCMEmfEnBvqO/t1fi7VGkpOnuFAK58/uvtSwkgDJfYCCP4IGLhu8M/ouCgzMWdyZbPp3vLNin+5E5JVbqCbJmNkRjDQ24v+/l5jA2XSFXJFjwZMdD8sB48SUVNe+AaG5m4dk+ejhfRMczUUm0qjMbp3M6ZgGD09xqgyPF3ZyQRJiYQ2XzaZenv70D/Qr4gWMtGUgnJmJlcoYXh4FINDQ0gNDgHFHCZ1tmPR/HmSoB0/cVqSWErq2eDhuyGXXTKUZOY5z6yZZJpn5QUGeYyMGuDzKRMOznQRVHMOlUCXOYUuPJ6PtPKkySCzqcZ3Wo7V9jX8tGRzozUwCP7EYFHFQPdzu5dmZsY4qjz6h0fRPzCMgeFRjKQyyHDWnuDSbaRsvPB5HdfRhhlTJ2Pm9GlyZBZrz3cik5apHM9Tcl/NqkYRUrPEslOF+UrGJHP/4nrHRiHvoZyMGWkhZ2OTl9FIis9IPGpRXWpoOUdwrhtsdHF9JGAmQ87F2NZ4sqUmN5Y3QYGyYZs75TPBpgqZebLMBKicEeNzReUBC+Vjx4/ih9/+njHwEuaYR4J396XLQomX8D9F0LzT3ddAarmUwhNP/gIHDx3B0iXnYerUOfjnf/4urr/2epy7fJlAwc5dW/DkUz/FhRetxBtvrMe06VNx/sp36RyKRebRJozdCtLxmU7OBOMV9PeexpubN2vOa8WK8zR+UakywzikvGk+f2pYVXj9cqiUmMULHD96SG6jbZ1dmDt3vhjXDRvelOLm4osul0kT+xQsbF9a9TzeensTWlob8d8+/EG8+toqXHjh+Zj3HzNymXQK27duw5YtW3HhhZeiqZkzsEEcOnAMa9auRf9ADy677AJMmtyGVLpXLt+XXHKZjIQK2SjyWTKu1lAoFDIIR7hvZTXmEwpWceLUMbz8yotYvPQsmcKEY+YSTVCtmC+QlTXW3FQZXHuZR13FT370ILrGdeHc5ecjla1g9+6DKJdCmDN7IcZ1TkIwEENvbz8eefhBDA5zDRjEgoXTMXP2ZAyP9OLSSy9Bc1OHzqdaidk9EDtDCTTNEbk/FRQbxezYZ5/5pZifGdOno6W5xaIxqoy+iaipRS8HdoukICEgrAKp4WFs3rRRTYfLrrwAycaEAC2Z0WCgUbLpUsnM3oqlFIrlIYRCnNPux65d2zE0MIwLVl6GxmSri9zjPU8gGmwRiHeDW/QOB0IjCEcr+MmPH5Zks1qKY++uk7jn7k/pZ7FnLeWW5nEth1zmc4picu6+2Sx6jh2R3JeNVe7iIe4PfILY/Mvmak7yLCIps5dXh2tasvnFeUkydQ/84AeIJxqQbGoS8GcDeGR0BIvOXoTrr78BL696WXLPc89ZJiMlSpcPHNiPZ194VuvHlVdfqTGRf/u3f8OSJYtlPMTZxPToKF544QVJdj98xx046+yz1VXlmAfVcv/6vX+Vs+7yFechGm/AS6++igMHD2k+9NChw5Loco2aOGGiVDd0vb3g/PPFdDL6jGCNs5iUu3IZmDlrFtrb23H46FFs3b4Ty1eswPved4vmJZ988kn89Kc/w513fhhXX301Jozvxs7t2/HUL59CNpvBtGnTZDZEFWD3uHEaM6O89SOSFy9FNB7HunXr8Z1vfwfDg4P4wue/gLPPPkvrZk0+Wqli3769+OWzzwksXnHl5Rr1+e73votzl6/AhIkTcfTIUezasUuGhVMmT9E729TYiGXLlknB8/KqVapzWRtyj5gzbx4WL1mCVS+/jINHqBZolqqiublFLsp9PX3YvHkzli8/DytWLNd+snb1aqxatQr33XsfOtrb8eZbb+pacr+lTwbXWX4t13oaKo2OjOJDt92GVGYUz73wvEZG2FBgk+KRH/4I3ePH46qrr9aavWbtGjWyLr3kErz00ktSpy1beo6kzj//2c/Q3d2NSy+8ENMnTVBkn2JoHHnj/xkikzpv8a8XoQIQSBWT6hv67p8uccOAqttbHQYTSL2GINXKyppcrQbQ6vrYsWUvFotJ/c0bJ3m5rzePqUl5ndz3nSBVLKaXQLlK853uv/7EPJuq2AUnN2Xmp82hUvLHPCzHpHgSysuA+SFO8utZ0NqxjDFoMhmrfQbBgBkFmeOtzTcSHNocGRdFgVbNrljGqDn7hhX7Uv4Pp68kmdT8KEr7dqB/wzrEjh9DF3cxFl2UzjFUXo6ONEzieSm1Ux18zU1p1MmzRK4rTldYSnY1PxpTwWuLaUVhy8xPI7iWGy+vCY9XERssALiJmMMpJcBiCjxY9+lAlMyqODAZGovxRNIFKbv7RYBacOxBQ4wzdXYfFLtA4xMHUo05IttJ6azlV7FTRjAVCLEDTakzN9KQurf9gyNIZ4sIReII0ryCklzl3tEtt85I+OaDz6xVxmGYhbiL6OHzRqBO4x9GC9HRM8IYmyIy+awxymRABFAJMkMIk5nmlkgDF2dIo8gQZmiGKLXMm9umW0D41BnQrst7+frq+XJzqcqIlV7bOYESXAa8wuDMNUdSeP8sujlYvecCr/ZAa/ZG25yTPo9haMSU6V7akLvlizkpsctTy+QykriS3WaECPuZzCelY2+kWkaVdvSVEmJ8JsMRxEJBNCfYiWcUknWm6UrXEI0gEaM1P+83nzU6Okdl0MTngDPAQ4U8UqEAMo0JJOfMRsOsWcg2NWMoEEamDPQPpWSQZXOaDN0OojERl8GJssVSaYwODqOcL8k9l/E3nMuK0eAj0qA4DWbW8rUe24jy10w8eY2trsuACRYYr3Ty5ClJfvm+8/1obORzwsK6qA2Rmy6lYDw+MqkCna55xvvk1yPK38mc8jdNTCyQnTJSY/8lIZa7shniUHIudz/FJvDH2/JucUnOEd09M2JaqawQ00qQkpWUeGhwQExqOpOuNX9YnPD7ORtEoD08PCS1hd5LgkypFyKgIpbn39fTi6H+PhQzaXS1JLF44QK0t3TIVGlgcMgiaMJkxMloUFoZkK2+suJoBJXNIEInXwfkdYxBY8DVhCIYj9Jtlc+83WeBPLIV3uXdgoiVyymwqvONcfBUzzgbINItcDSCzyUbg0GLg1GGa5FANYfBkRR6+4fQNziEUUZrFSrIW22qpgobMQ2RIJLxGKZPmYj5s2dh0qSJ+gLeb7JSjCxgQS6lg1ylbT7dG8uxYcivpeTXP1dcngnaqYqhrF4OwWwQUYbJdZTPacXOWzPJMlyjYVxMCge+N/JBkMMw9wCTOfI3ZaRUyeQzOR0b124yyHwO2cghO8d1l+B05549YtPJInz/m/9kz5XLSdUlNh8lGEhV4DES7W0WQUOXWO151gjU/eF+WqVHQR7r1r2Ot7dsBaoxtLV1Y8/uA7j+uhuwYOF87Qs9vcfx4x9/HysvOAevvPI85s2fLTMYGw+pIhah9JZa0yIiUct+ZVTT0MCACs7Ojk4sWrLEZj5DUTUlmTfo11WOkUSdozibnqdPnsSBAwfR2NSOefPPQrkSxrPPrkI4mMB7b/mgmGuqNHfv3olnnnkKGzevRVtbI+76nQ8LsK48bzlmz56pOfNtW7Zi86Y3MXX6LO2PBI2D/cOK5mhtbcJNN1+LpqYQTp6kOqyI81aej2iE2cCNyOdMZcTzLBazxP0oV2h0yMFooH+gDxs3rcHceTPRPaELkSgjz7geREyhRJsU+iswJVpZaHxmTHn0+GM/x8SJk7Ds3HdheLSITZu3CqQuW3o+xndPBaphnDp1Gt/8h79HrpDCaKoHS5bOw5Kl85HODuKiiy5EIt6oRikNoYJg/UJH66wANWf8tf4wRi2Xx6pVL0ouyQZDc3PSyWa5L0OjBFJeaTadywhVIEFkUllsefttFIppLF+5RM+CmfzxraD7ML0uwpK+RyP8Ro4KFDAyMoCDB/dioG8YK1dwlpGKGlMsFcvMy25Uk1oKhhB/s7nBEYQ8nnjycUyfPhtD/Xns3H4E937sMxa3k2fNYTFM3B3VyOY4krxQ2JUvo0C575EjCPPd5DAwFUBVZqRyH6OJD03aLLvScsxLAhJssvM94/PIhhHlm4ePHMHw6IgpTiIR1RisFWgoREZ+7969OHn8pNhLKlsIdPi80YmXao2Zs2aoRti0cSOmTp2K8ePHI5kg2VAU00n3WM598vtJYmh2PhzC66+/Lg8RmhrxvT1w+LCOgewpmd/e3l7VrASe9CTYsX27VCn8eoK11OgofvGLX2Dt2rX6fOYd8xcddVf/h1kTDf6uvOIKufHya9588w3cd+/HsWjRIsX0MJqFEtvR1KhGDcwJuazrR9KGY0NLlpyDltZ29A8OYf269XjxhRfV9P2937lLx8n1VPunm6/n6AVzr7m3UIXBUaYdO3egqaVFDrmMfTt04JDWz/OWr8CRI0cF2Md3d2Py5MkYHBzA8eMnavv2+AkT5PLLDPQ9+/cJODKChl9PoHrwwCH09vQp+mXipEmq6Y4dPaKm79LFSzQmQ5UNWe2h4SGMjoxg9qxZGNfVqeeC16C/r08NBK5ZjB/i/aGjMJuFnDumumXa9Gnaw9goYKODzR8C7u5xXRo9KWTzOHHiuGLwFsydjXburUoO+c8gNUyQOn/JbxekniH1tWhGA6QEqUvp7ls3//BznSb9rQ1xnnECxqT+NkAq5b4H7VgcYyZWlMW7h9pejmu42+ZSHSvqwbfZUJxpeCL2wjFSLJSVMSdKzYLINY/gAZfcPx2wr10ZMzTyOu+x5hd2rZ0kS+YnxhzyhZcMi4BQEq+oMzrhbKMrsJ2imIsaf7Eo5SbM4q85BLQXsijs3ILTa1cj0duLCewkydGUL3rEZtls8NR10S3Dj6BXIN/fZeVSe7acgMU9KIp9IENjwJIglYWSXG/Zxaf7IzMAo2aQxG1Rtv0lk7mautrMeVRYxcwa3FhRc5i1XEM7X7IIZCFo/MSNl26eZMFqmb3KKSN7aRs4r5vy6VzsSr7I/MMycsUKRlMMMudmz9idAAaGUprBYXHI7j8LXbKtAoQsBFXcm+spH31JrVkcBgMqbMj4UBZHYwFuqgGZIfFroiqYuQiPpAmOXEQMc/JkqhVAPNkoJpbyP3bzdK4NcTS1NOln0giFw/4KVnfmCuyOE4hac4LXwmIoBGTJYDDiRY0P00DojRVVb9J8e8Yl9LTMVpe3ao+UBdUbk2pMrUmZyKByXtjFNKlx4GZvnQRW5ktkGpWxas+MzJLkZM1syJI6zFVKfCtlJOi0zOtZLiDMjZtsMv+7WkFTQxwtjZwLpYSyiriMftj5pwEOr6M5SlK2yCKSzFMml8cIpZ/M7R0/Dq1nn4VCRyeGQlGMBoIYTOeRybN4sDRiMmTJZBzNjQkk4lHNZ2dGRzA6PCw5KdcOSkMTySYkGpsR5rNMKSACYPquGVnZO8y1QWukawxYU6Gu1OBzyE352LETcvYkoOb70d7WIjaQBQ6lSwQNZPf0TrvFWKoHN5fO95Nyo+HhQQz29WmOXYAlyhlTGlZZY4H/ZCdV8TKaZ3eKAMqunVmVn82XTFtgNuCaPUExunzuCE65eWqGk1K4DB0jU46lCgiw8vP4nvAXJWI0XojEIxZNxQaDIqkCArg9p3vQf/oUsqkR5ZLOnz0bE8dPkiMt5Uzm8KxwXZuPF2vM4pPPZRmp4SEZcrHIo8FLLWOaBaCYZxd7JMbYzadLsm0xU1qbqH0kSxymEoOGEQTZzSiS7c5mVbBHHXNbyGf1BnH94bpkDRnO/JWUnTw4NIz+oSEMDKfQn8phiO63kosH0EAzFa5LlQqakjGM72rH7BkzNWPc2tIs4MDjYUYsfy6lxMzoZeFMsMjYHzIAxuLabCmfc54HGxvsjnPN45/xN58Rm+m1DGUWXgSYxQqbY2Z2x3XL/AiKum8Erry2nDHm1+tZ5tpHcErFTYkuvpbhm0g2CvzSsOXIsaPoHx5CoqkJs+bMwV9/+lNngFSRqlzvZWIVQpHvRyyKhrY2tE0YL2fcih5Vi/MyqTTXDjY28hgc6MPmN97Eq6+sxUD/KG64/mbNrbW3t4mZ6+07gUce+h4uumQ51qx9WaDs8ssvqWVUy89BhCHfVANxlUIZJY2eMOqKACqmhp8UIpqdNlm3jZPYO839ke8fVUN8LYMhXq84CqUgXnj+NUTCjXjvez9oSqFqCLt378KTTz2KTZvWorOrBR/96O1oarYmWEtLk9QfvT2nsXXLNgSp7MhRcg4Z1LBInzJlElraGlCpME98AAiUxPoqp7QaFVC0uoMNQxaXJoPldWQtwCZOrsQoO1OZ8DnhGq/RDGazc+xB0nQ2Z2yUwRtuUUHAixaNtaBQDOPFl9agqbELZy9chvHdUxAOxzRr/pWvfkXXNJ3p0/W/6upL5EE/rrvT+VjwvbPmWiBQRqE07BjbiBvjqSKXoVcFGWB6CcQQ5XhGkPuLqdYcN2kzntLS8PzDSI/afkggSYPlaNxksZa1K/cCmxUla6nKmyofPts0lCuo4doQbUFDA/ddDjvxfyEEyzSpYgOPi7agq5ollQCf917F72zbegD795zA3X/4KVQrzA22RANj7K2escAlNtE8k5rByUMHEOZeWSabyngZtm2sJlRJodrCeRp4ZRObaGEaS/IdLiinWLPrgaDeUzZm2eSkOkcNRTbmWC9k2AwvSvFAEMZ1jo0//j3XeNaV/DoZyDlgwj/nmu5VUCwV2Lzjz2DzP5NJGxiUmWJFCjmufzJIdN4M9t7YGIwpU+zfuZ6wnn388cc143nTjTfi3OXLVSuyJvjJz3+Gw4cOobm5SaNjlM7OnzMX9933cRvTcs8CrxXXQ54fm09cj5NNVL6EMNRzGs2tbTh5uherXnoZr77ymo6BZkoL58/XfL75K5AwoVkdPVkqSDY3aT3n2ss6ig1IvwaoCVquaMafQI8NP54P91IZUXL/oMLIMXzyLGCOebEgJQ8/h+QJ30mOUHBP5PrM4/BrOfc1+Ttks1pffYYp/5wgmMdE5Q/PlfeGwJJfR/UH62xeczWxwyFkCzmNbGj8jOakqpeLarLzOWA7hvJvujuzsh0ZHkVbawu4zVWpQHK1ytjGe6S5DY0LfkMg1ct9HS4QlPN4rIalxsyj8p27eml9JtUMG2rlriNc3zHOGgjg/w8gdewMqsCWY0z9XJLDdgYla2ym3TjnQ6OumAfldXaID6aLmHDukAY8bQ6JDWSvg67H9djVldHnGJMlyQJrs2t1Qxl/PHwh5IrmGBEBL5kOkeEz5ko3kXNS7O478wwZaRRyaApU0JodQXH7FhxnF6ynD1ObmoByAenUMGINMRmOBJUvbQ+o5HRcmmWq5EDKGMtnyQQDNOJgVInLeS2Z9FTMmULNDejquEoVgS2yKOxsE4BrPrXAQg9ugXPOm3L0tblYdvboyqvP4GIncMUFncUkL2JZBaTcBEtFRKNWIHOj8KyRMhElFTQgTdkQt4VcsYzRdAEjKc7yEGzRxZKdSrKolMzZrKgW9AjNf+yaC6CyeHPzrDbvRhljQcYh1JtS6suga8ILAnSarFBex7/j9eLX6trwmGjOokgIt0GpW0wjJjImBC+cr0xoE9P9FUsWMSt3br7KtDTGTm6tBAkyWjCJprmiGuvGn2egU/+mr7Gn3cFVYVXHmLr7LWZDhlH8TJvr1mYugGrvhop1yuYtkVOAQmY3YkbsubesPZPAq+hTuVFGiBm7nBdGGYQJcZQ0vB8gO0pGoFJCQySEZoK2sM2kNlCiyDz5Ch14KwhGKWW1eBQeHzvnuXwZ6VAII41JRKZNReNZCzDSkEBfuYp0NYTRHJ1UGavimKpwGImGKMjK03CMOXa5TMqcXglkuHYwEifZhMamFsTijQKpZFIZqeEDZ7QhqyAzhk/vvO9o+NGAADvHw+rIsotbKheRaEyoU9rc2KTi2hpSYRQp92ezgk0OvvuOIVdHfXBIhgrp1KjmyWNRU1twQ1OsiDOosmYNu8d2XGxkeJMgK06c6RoluZzNZFMoFBIAVs4pzRcGB7VZcn3g/CE77DQoYowMpUxslLABwa/V+yFlB2nqigocn71LZoXvAEHqIF1x+/swOjyopsWMqVM1o0QzIwabZzIsohhXFLWIJzkgc9bO1rvs6KgZn4UZhZG3WXHP5js5tBpfLLSUJRrXmsJ3iUysFDSOBeezzY42P5tFDhtZbCSwM89CgXeY0TdsBDCCgeuBeTtZ84vXgCZVDFsfTuVwvH8EJwZToBGbosR43Xmt+Z4StEZDaKDBT2sC06dN0Xl3tLeK1eT9ZFQPn1E28fhOypTKzSLrHjqzN7FmnNNmpirfZ63XLELCul50HmchxnqSx8z1iGoGa0ZQyu2ak059wc8ywxZG7tBplWAmrKKHzQqtoWCmcVkSvf0HDgnQT5g8CRMmTcG48d247yMfsuamApit8aWGlZo5QZT4Pgiktv5KkEoWi981ODCC48dOaSRj9qz5aGlt1nlSUdPXfxI/+fH3cdElKxxInYHLL7+YptDGDBIUCAGweUHAYHsQ1UaK96CKhU1QFf62vtGATkZFTj3GwlLbD8cy5GyuQRuEgg0oFIJ47rlXJcO95b23SaZKAMTZwUcf/Sk2bFyNiZM6cc89v4eu7jY0Jmg6yH3cIrj6evqRSDRbTqo+095jOndzDKdaZcMyy/aEmjJcswJVHo/gjXXaeW46P1tv+FjIZKtCnwY2MM2Vv17LWFveaiECybDUBCqw3ZpDFjIYSmAkVcGaNW+iKdmFxYuWo6N9vParkydP4Gt/+2WEwhWk0n244qqLcNO7r0GlnEciwRiXomvI233g/GkFPA/uwDR5Y8Htx4Do/MrnmmuXWj/aX6z958dTeL4+2iWMcsHuLb+Ox8D4MV4L7se8/vxaXgvWC7ousv7i3HlJjXQ6FkdCDRpb4vPBPU0teY75uNRtW9nr1zaT5RoRw+bNO7Fzx2Hc/QeflLxYoNiNxZiaifstSQyWLXWQeuLgfjWqyKSySRtUtrPlW3Nt9yDV3UiXe12x+DMPg7hWFY251f1T9jLXfY6hQLP+qtH49y7Sj2sx32GeKEGlyaatAUnwJQNE17Aj48nvZ+wZnX1ZVxAQGVliIyO8rhZ755yIgwTM3AfMI8WrNXztahnOAc1Mbt60SWB1+fLlYvQINvlcP/f8c2hzayBHNvg9s2fPQUdbqxhINia5z6j2Ldo4C7+Gx8Wfw/Ozex1U5NfOXXu0x3KGllJZEgyc1ecexcYUG66MjUllLL/aJOY2dsWmBfcanj+vMfcOESn5ovLHef78HO6jzDvO05OB6j+HCzjiVSjRb4Bz1Gl9thphrCEZT1S10QkeO9ecxmSjzDa5XxKg+zVd58vvjUVQZN43wSjXeZE8bFZarCEbjATKUuLls3Ip5i82f7iWUzXDhrtGikQk0YMGmoNubWqW6kIN2SjvbZ0w88RZuLkVTQuW1iDir+tfNn3ufgxu3W6YzNWt9aT5+k/1b7RIF4HUJXWQapWXy/10DJvph923Ocks5b5hEL3CAAAgAElEQVRf+fZvh0ndeeBQTaKqC+7XOOdUORaQ+tOu/xlP28t5/Tca6LSzNGMa3mhdB60R1qXXP90HGjTgwmx/5385zsrWIBWR9nd1WaAB1bHHxb/zEmHbZOwzPUAlUyIg59wn+QKqkV4uIl7KoXGkH+Wd29Czbj0a+gcxKZlEmZl8uTQaEmQtwwhVOX9leamMb/ELoDWTeW5OCqgC3I5PKkllt9kLRwkrwZeZCPDP7SyiMbP1FpPJTV5MDFlIKwwMLFHSZ/EwnkVmIczFkS84O1y89irUyMhobzZQTbBKOZ5iQlzHzrvTsutNOQpZWxYVnOhlwUYDCc6eEswQ/1a4+YkV5wwfIyaMJZaJlIxEKKWz83FiV/tZIZomlZUBye002hBHPJkQi0pWNUdDpCIlfNaZo7SXn8MFnt9HloQMKwuffMEyD1kI8lrJhl4SSR8XYZ1Qz1RpwdKGYEU7O228bzQ08Udqz5U1UGoGTP5dtYqmtiDUgZZFIulN8H+vzZ5TNC5SiZ/HZoFjXo2JM6ZVc3TWTzDG1gkSbCMme0dWiWVARYP6DJCOVCnxhZxeQ2RQ2IUMsAil0yqBaRTCokGyXizkKGvM0qPEQuDVOAvpUZDhSwnIROPItrUiMmsmqlMnoS8YwkCpihzZHL63IW489j7xuOLREBKc9aPzc7WMQjaDPKNfCjmTUFYpQ2ccUrMY1WAkprlUErK8Tno3CdDGrOCmQqi/45r5DAQwMEjJ2UHJo3iPaQRBZoguhHwGxIpzTkmzhZxZ4n0391lu8IOcgRwYUCHBT6f8mRsMizwDpcaMKy+ZzxibGQJkJqWXUqFUkoyTxh0sVho5h8ksvqFhybJo0sDP1zeSxWS2ZWPSpMM0G5NMdcTAzBimmM8C1xBj9VjgWVSTPWsmZxZIHRjQDO3QQL+kcONleDMLiXgCwwOUOaVqkl/OsvJ5o6yNmzbXkBKZALnvcm7eAJ02VZrIcX1io4dNL6oM2DyKRAX2eOwm8a5qzRADySgpgdQgGltapLRQnqxGLfj+VXSMdFPkL27ulgFszCyLPnauCVYzuQJ6h9M4PZzCaCaPERoq5YtWsBLYyjDM9qVYNITWxgQmdHdiKoFedxcaCYoZx8EYLoFMl2dNNYLm29hIJGPi1iTOofN/Wpb5npokUoCd10EqBjKyVIdw7cvYGsxOuiuSVQLLFZ7GXLZ+s+DiM5VMxMVukImnlLnndB9OnDytnFiOS3R0dWP6jNnonjhJapp77ri5BlI1k+rWUkbYGEg1uW+89VeD1GIppzlznhd9Axh7QrdtMVVlrv9lDAycxiM/fEBM3loxqQSpF40BqS6r2ClItFdrVlYvrrHsvjnnGnBa55zahIdrQVNW5gjgsgmixmIMhVwAzxKkhhrx3vd8UCwqAdCePbvw2OM/w/oNr6N7fBvu+8TdmDKlG/EYHZLJ6lJmHUS5yHWda7aZXFkFYgw3v4bgLsiIFZvqcb+clEfbiQE1E1SL+3Wyad98dB4bbi0y4GbO2WLjPVtscioBf7nkB/h8xRTPQpAaCiaxdOlKdHVNFAg8ffokvvGNv0UwXEZf/zFcdfWl+MAH3mPZoDwmjSLxmed15nlQhkzpLP+b15PNVjtvpUbJW4ENVT7jxgrrnBx4NDrcAXM2Avi9AqNsYJk7vI7fqd10LVWTkcFnTefyocTWs9An2LdGqtRFYm/5bDhH8No6PobNlfIminXr3sLWt/fjj/7gEwiGmbPMusRURvxqKnMEUvk/12zNZ9M4cWA/gmJRDaTaXKqVFhzpMFNHaxRrLVMwgBl4+CaDDAvzBNymtlP7VwQMZfitGB4aMjDpFFdy5Nba4dMqbJ+SNwF9Q/KM5DOGLpdOS87LRgXXNrGcbl2l3wibDxzlEBlCRhdBeTpwNEVrtGsS5op5SZWVo8sZdpdJzcWAx8o9zBMvHGOgEd7QyACaWls0SkKnfTr7UsLMvdn8F0jcmnkoPRd43vwaVY9l1obWIGUNKZY5b+kDvCG8H82NLTJQ4g3nNSF5EYs3qGlhmfEW5ccaldfa9kuOgbG2LSg6h0BR+weVLIrUsf2UDV0aZmrczI1qyUclEkO+yIg9I2YIetkgodsy75eN2DhCCBX5XlABoehHOToXBUC5dmfTlMpbGgD9SkyVZKN5vD4C2CZvlHcD2WdeJ34evQfSoynNuKp+1thPEEP9gzazLdBPw07L4/Xg1O/r4eY2NP8GmNSNNZBax5NjNH9nVFY1dSCP9wyQWutqGQDzJa4vin1B/NsEqbsOHDIgqRkLla4GAh2tUwek9bKcL47/c74MXqzrr4r/Sm4eVts7p1UX92FylvrCwgffQGrdxtm22jpoHWuqNBak1rYhx9r5zx0LpO38xrr8utB1afS1k0o6Gc2nEadl+9a3MPr2FjSns2iPhFHK0QWPGW8x6zZyuaSJTz5n84I14yhjITwTIxMMAU0zQOLCEAxGJIGSnEFy4KDJfYsEWWHEGzijZpIef8yKwyAdprWBBQGlJJblaExMSAxiU1Mz4g0xSdCYIxhmRivlJjQL0UZvbKpSExxryAWKroxspTDOh2ZNrFVzeQLhkoxb+FtKSnW1+GLyHGOagdNmo1kwspyuEGX3jsyhm9tTNqhcdQPmzFsuSS5GxztKdglQJdlTjiiZRcuKNdkiu5BmvMKOm5z8ypyjtO6md3a1+24GSTLr4tc6plizyHJ9pskK5V1FFc7aeJRzeqYhmFftWpXsNlM3I+3BlUoaN1Naa8pIgmfKJ56DmFX3/DsVnf2dmFT3XviWlen8zNyLRTIXRiedixBckP0LAnGauAQDiOvfOb3EDjPD7gkeLBU2EuXcDq+dfHVVcFRKef0ZJS7aUGj2VeXGCqSLVQwFw8h2dCA+by4ynW3o43xqIIIS76VmZclam4M1WWcClmQDzZroHAt1a3PpUWS9o6QK/QiSjQSpjcrlqwTIpvLaWGFv7/iZv2pzpE4yziKKDOqhQ4cEArnxt7Q0qyHjQaZyZWMxuR5b88vWMhYMZE9HhkZULPC+c5OhlE9mQJS/Onm7ak4VK1aM+C6LOsn8b5e/Njw4oGJgyvQp6kYzhuDE8eP6bG6KBDSck+GMEeeL2IHmb5PPm3O2WDllu5p8SpFAep4sQkXrAp/tAO86Z1JH0NvTo/ma4cF+5as2JRKYNmWawGqlWMHI8IiKHMq48mQDqxXN9hCksohi1iDPkeMKvOmKp+G1ivJdNWMubt4qAOU6bm4DHmwQsMssisftTIn4TlKixbljLg80HGERxiKBMnPO/3Ieieyof/88S8D1j8dAE5NUoYBUvoDhdAYDQyMYTeeQ498X2al3eN0xKLEwkIxFkGxoQHtLIyZ0daKzq0NsNZteYog1o1bPKeYTFtK6Z0Ubj99Mjyj3jmqm06T25vyttUcGQPZ1Kj7csKiauJyTE2gP11hbFo5U2oSiZF+Kikw4fboXvf2DcqaOxxvR2TUeEydNQWtrJ9o6OhGNNuCj72UOYX0mVSuATMbGzqRGfgVI5fETLPH+uzlEZUZSdcKilMfLYpJzcMfx8CP/josuXuFA6nQHUg302PnWOoxuv3Pz9w4gWEPOGR6SBXPqJmvVjd23TY5szTo+02RngGefeVVZpO+5mSCV71oQe/bultx33bpX0d7RiI9//A8wY+YkNMS5RuV0fubQTKDkgaUdl7GH5ifAxhydem2c5T+PIBlIrRMF1j/X5mSNxaqNXshIjxWIA6nWiLDilkBSMVgEx5LLE9hzX4xhZJRzwW8pGmf58gsxYfxUvdOnTp/A3//9V5HJDSOTHcA111yOW255jxpUAqhc64M8E95HGsvYcWpE0zGdBMLBADU03q3TA1P3T3PfclWnNLsuKJH/JHtpTWMBWl6jmiyw3ky3usCAnhXdNpuve+6eJX2v+gM23lRnbz39ojdOALVaiWD16jew5e09uPsP70M40sRWvH1ezaOAh+nMMz1IzaRwjCCV6giyzFwn3X6hISgnF/YgQSM2Gl1y6iddIpu553Ww+sFGGuydqGr20jfbeMQCd1wTwlSK0Xnczp+1hDe25NpBQMN1MJfh7LbNGUhaLKM9zn6WkEqlZS7Ea87P0tx7FWqWcgbVJxHwZ3L0iYobqktIxrDZz72CayddnPlODtJ3IBBAU1MjctmM3mVFhFXLtTEUMpRNyUatfVZ3W0xXmKBriN9v+faKgVMSBKXJZFcJsm3fy6QsL7yjtUNjYhyT0YgPJd5lquXY1DRlGh8g5kqT3u7p6UWC/hMhA6oEo5JUh2095nUjwG5ooCmYgxciFWyumM1AGmByptrWbxImeTH3vKZsoHKvJtinbJsSezPDswpCRqqMpCQL7vY9W+tZu9I8j/FQplizLr3lgfMGUdFDFSDJFd47+bo0xFHKFwSo+X6yXuRncy+T3JhvqrsGotu47qhAByItrWj5DTCpY0Fqbc129aQ3c6xTh2NmUq9avHQMpWgFmF52x6j6ksz2AftSgtSvfuc3H0Ezmkpj94FDrki3zUmliZ4i1xFzNE+d4LSNzKQvrt3tJM3+3Op2MHZ+XnangtkZyyhbyH2D9dPOZFl9Z8wArX+u6uB2bGlrYM5eSv85/rob3jaZTr3jYfmG6piRJaCMslJEvJBG+ORRjK5bi9yu3WgrldHIY6aMkg6/btOgtEfmT5xldfmHtgH4c7BNVA1SSSq5mTmQysJfRR7ddjkrRTmBMShknoJhzttYV4sbl5kc8WxMzkOZDhcMFoMMvPedLjJA7E41NnOhqCJXzOnYWBBbYWwMrG2wtoBbtic7qIyJocGJST9zec4bVJDNM6eLLz9PjNKiqIAqzz0UipqxC+cGWPST4TQLYhW9FTLfYqqse6lIhYotyIqeaW5CLJHQTOkopZIsCB2LIZMk2yHMRIQZsO7+aebVzTMK5LgGiACrm79TzqWYWzOB4X3287YENAQUNBeiGyUXNz8jqhe9Nh9tL67ORc+Kf5fPbDb5GkcdWneXvOrbZ6eK0OExyODLyX1dU8iUFsYJqKxQHJLxBASjNOqKBiqIir+uIEZpTTgkFpV/F5HLJDcfZz7B9ZJNfXW6jTXXs8P5CTFi9jIpzqhEKVQAg7ky+ihLHD8BjWfNx0hbE4bCIRTY4NBMom1oAqsEcowJilCCSddUAn3+mCKKuSyy6ZQMg/g9BDBJMamNen6qdBCVpNHN7Lr7Z7uM7wbWSHib0ymVFBNDQwNumASIBKrmUG1yezJ/bNKQTVHTJmSRM0MDgwJ4isdh8c1GhZ+/dvNF3HS5kVqBa00Pc2u191cmE/rasJjcY8eO6NzmLZirYmPP7t04efKkNjGCVkY4sENPNo1dWcYDkEEVANSLzGdRA82a1ZQRkWcEXHNQdRlBBZtCdOBNZyQVJlDlrCulSOyGj2vvwKxpMyRBSo2mlIGqZ5BmRWzUiCWl22QBwTJZ9TAaIlGBVMrW2ACosDC2vVXHxPdJ5zzGtZ1/wWtMkCouhs7UNFXL5SWJTTS3qOnEd4lzQmR2JNdyjQI6VxIo8Q5LLaPzZxOBc3eU/ueQLWaQymQxks4ilS1IvssRgxRnVS0eW/eI8i2tX3zHg0BzYwNam5MY10l2vVkzZQSs7J6bLLlgM6LKTWazhg7XlGnXx0JoWsRjZ2PIYnNM8mrzUa7RChrmsZAx2Zpk9BE2bghuCQBDciIfVKzRaZw61SNwSul2PJ7E+O5JmDRpCjq6xkmuGo81iD354DUrbM9SBJatbeR65WZeM076r4FUr7Kx9dHGTMgAa40h64YyTp0+gkcEUs8bA1Iv1iym3GRrINXAoJRI8lpwG5w+3OEklxGtJofra2s0wm3sNSLTg6FACHw8nn3mFQSDBKkfQoVsWyAskPrUU49i7fpX0dragI997PcwfeZENCYYNcL311RLkkY7l3uNVjiZm9xifbbymFQCY03dNTC5igOpdnTmXu+ul9hKNuWM3fXKEa0pau7x+jgZtGM89Q4LpHIfjWBkNId1697EyeNDWLBgKbo6x+vz+wd78cAD35ZRUmtbEldfdTkuv+wyGzuhhFrFNmW1dKQuuPtlI0GeyWTTgU1unr9uh1vbBch1nq5m06nZ99VuFp9x1zDwX+cbuzWgp+vhJMPe1NKrXoT9jMwwNtn9TFeb1KtZA/cK9atwTYhi9erN2LplD+65myC10ZhUfY0BXMWPuX8ak1pGPp3C0QP7lLpQLRXk7Ounirk2aQepsaiOTXXpEGrCu3l0gh0qYeQZ4thUqUGYics0haiLfXPqEJ4H/0zgTCo3M2FiA4OpB1ZjOnWg3gXKw6NySed91Kw/10caUGn21CLXdLmqnKvukVGPmmGccZcpUVBN1wOHDuJ0T48UON3d401h5xqtNAriukNTJc7lt7QmMTI8qL2LM5d0I6bihvsipaxc+7o6x2HGrFkas9m/a6cMhLq6xsnAiMcplrVUxP79B7XP8hhYE02dPFkjEbrXYzLNuYZTTcjTNoBG34OErkv/wKAURtwDbZ6Umcl5a8K4947/bn4sZgoq9/loVDXgyCiPPe4UdBZtZvs151chwMt9gyBVDu5UjpXKqgUsEs7eccaV0U1YMmtGz7G+HE2JwLEkRKcYoAElJc+hIAaHBtUcIIMq0818XiCVRoxUZ5EFFmmg/GyLNON9I6nCeo6kFW+wGWYSpLag7TcIUj02Exno1lr905u4ekxnEjoErlo0BqSOWazfOW/pQZSB1OW/NZC6x4FUvznV5baOD2VxMcYR1epJv1hZ4eFRuS/CvGbYl8NjP9Mkvdadq7EpDhd7gFn/c7cY1Vr6BgL97zOBqtPLuqH2sYyqAWr/yx2VAzdyLqMxAkpoKKQROnoQQ6vXoLB/L1qKJSQk1TBWi7N3BJXcjAQpqHPnLKq7RgIqjj318yvq4nHWU0ypbX5kSggIKQPiC69ZBM65KOszJqMgLnR8mXl1OYdHkKn50jBfJm7cNphvAIyufMYMJJJxNDaz02OGTHJ082xAiD/Ly34DYkI1d0oJcp7yigIy2QIyDEkvmK29GXSQm7KN3DqW3CyNqRQglDtqWAypNg5K5XhPWfzLwc+URvx7yXYJXlqa1OVjVi8Doal14tcJFDtGVSBRcxyUr9gzw6KRP9OzIn7uVcuPAIUz1HIvq9hcBz7M9t5eZM+kylXTNxfkMmj5qZohUValA/SO1bfmieseOzMYbuv8OR7UykSAC7yedd5vBwBU85m0i+DRCm4WgVo6DZw6kMonLBYMIUbmlOYtAbKp7EYGncMvF3A2MSxmhkWoC5tUBmqVg9NyAaVhg7OCpoxbL2wQVUYcpUtIF6roZ3B9tAHh2bMQnzsLQ01xjNJd2dU5NEZil9DLkwy8BWQkxugbuaVqrreiLiznRLRJ04W3uRnRmEUqUFOYL3lxtGNSnVzfQJKtJiq23ZrDZ4FsaH8/cw0ZHWKzxF7mT7DMzZQSKjJ42nw5lzc4iN5Tp61T7iT5cq/W5mXFrmcHNZfq4pFkluTWJn2fanKea1Tg4+ChA2og0aiFMQEEoWRQ2cFu5ebU1iaGnm7aDBPnpmkRQ8ZMWGOFjJ6xdDxnNhn8DDP/nqY7fM4V3yODipx+Do1IKE8bHBpQl705nsDsqdMxqXuC5Lqcu1V3nXOnfAa98Ys0+lUkIjH95rpFUxt1pNnICBHwmSxZjRI3c2nrtq2dfLdY7Hkg5M0qcmQc3Lw4r60af1onGb1lcmo24XzUkl0L18zTe8l3KY9cntmLGcl/03mOF9jvkWwBaeZVspnHzjgl6mPQjy03VTTEwmhqiKGpqUGmWmwg8J6w2865WJqAaDRDTVNrSrD4YCFCZQufipZEQkUJO/gc5LcmlyuGnVKHURaMUqCcjfNZdOs93Xta5mPZQgmnevtxQs+dzec2NTMbtRNdXePljNvc0oamxhZdVjZcbrvSZpeCBITaSMV5Gkhl8/C/JPclk8q1l+ulNfu4XpqiR1DM7dJFnD51GI/88PtjQKrNpEZCY0Eq1zKJK923OkWGISNrcOp6cG01ZsVAqjVhbMV3i15NHqr2DKggfOaZV2sgVfOJgRD27tmNx574OdatewWd45px78d/H1OndiOZpCzRZm35uWTnqdrxDemx+7qponyTy5vT1duH9RLADJBsZXexYHrL+RQQqNo4i3kM2FfZfKs8rA0cytuAv71azJjL4dEMNmx4C9u27EdLaxei0YS+v1zOY+Pm1QhHyliwcI4yKOfNnWdOvmGCCm4J9MkgQKWkkodn0UbGOtr15XEpt1l/5pv7bl+xnfZMZZvzS3ATV7VLYO+gMy/y9ZXzS7D6zYNcY2c90K/TYAZSub/IFLBWBdoYULVKRtGA6to1b2Dbtn24527KfeNA2VwW5MPgGHkZ+kmxYN4K+XRaIDVAU6oSzfgs89sLvAV+nJeDag7XxGYknRgyJwtlvcMxBM0WuiYtgRzXhJHRUYEsU2dZpBbXuYZk0jmbWyONDvuSuYeYrZyokxuqT2j4VrI5balj7HP4uazP2GCnbDTGhqHWQVPakF2l5DfAqL9oVMfy8iuv4NXXXheIJMs+ceJEPP30Mziwf5+akFyPp0yejGuvvRqz5s5GIctc3RJ27NiJl1a9JDWNDMAoSQ6Fcf755+O6a69XtvD69euxb99+xe5cceUV+hy6/m7YsBFvb3lb4xr0IGAu6q0f+ICaeTZDavFCjP/iHkGPEJ4TVXF2ziFFlhHYc+/xcXqa741yPM6MwLhHmny3rvbQWEQ8Jjd6GhiJ4whCoJUgkFLqUNCYVBpUkWxRez0AtHe0qzGgfGsZK5nh58jQEJpbWqwxJ+kzI9xGBMAlenDNDWtGh6Q6NMLGNUEJXmngJBOrqogeGVBGo/J/4HspR3yuf05xZQyqvTP8+2hLK9oW/vqNk8ikDo2JoPlVINW2lwACV529xGM2WxC8cZKbrzkDKzmWdZGY1N/8TOpoOo29+w8aM6qi0JwC7ZdbwD1jWjsr19JWTWkA1ncz6505V4SMYUf9tfAgVUWZ+0ley+2uYW0uTcfjh33rVO7/EajaZuHZGHOr1E3zIc9enjmGhTO3PoNg0WoRifwowkcOIbVhA8oHDyJRKKBBRhsBVBgToz3QjC1kNkD2j6YCzNVjx0nzk5TMmpTXz6eaQavNIfLPBWTJQGq2hiCWb49t7dzI1fPm3GTUFj5Kd3mtJN+NhgRSyYqa5t4WChbOLLYikQBicQ6PRxHX4LebbyUQVsafSdoU0aqfYzOnzDDMZjknRnaDM1oWL6Chf3WQ3QyKTJUYVUFm1ebZJG2Vc6sN6gep2yegJrtC63InP7Q4FsosIvo7AtZ0NqcSiqybueDZIi8iVdKcugyHJbQWwTGSNEnA3EyfZsS4KLqOuyQdlEpr07JrKkkQJZ/MJOU8sqcF1LSwDiGlO+YCZ86V6h2r8DOTKbGKbt5UMkEVMWGEY2SXzYTFYiLsWOxZMIbB6n7ezwqiLPxljERnUPWeEWFThIIogkAuvvwdMqkvgarNQNszyXvt5zQY6aOFksWUZGNOYq29nH/HmSTzteAIU5GOvWSqilUMkj3o6kbz4rNRnTwBfdEAMpEA8pq3qqLKQoGbL92jXZOA94DXIRamgVIMzeyiKhe0rGglM7LiM5jUzsP7ztljAg1rrLr1xqsfXPNLPJJnTFxnnxsUGVECTjFizsjCsi5NhsN/8jcBIkO7B/o5gzpsDDpdpjXLE1enWFDMqS8EUMc4Cjuy08noLfdUs8sOpB45ekQAkY6jjL7xgLmxwWINxN4VClI68Odns6aIMImVl4+a7FQzqPTIdJJ91YquGOXzpwYSgX+hKIv+3r4+gfXB4UHNzNAzZXx7J6ZNmIimhoSiE2j0U6yWeZtRYN6pgF1ZctVEtEEZtkG+U3Q75kgBzWbYBRY9aQ0UGYrJ5dfxMI5lrmfDGhhggcZCi/PhfFds5sjiFzQnPmY+lIWkfTyfIVPj8L/ZdAtHeC3ymrOnyYkaZszkLVSQzhYwlEor6ion5rWMAk05eA5iHc3zQRDB/NYQjzCPOqbcYDLb7S0taG1pQjIe1xw1XaEbkza/RUkXqyNms3a2taghSIUKwbeaTPICoBkVJE3mSASLWP754PCIzZsO0HWazbq4mjB0XOYe0dHRJuaURiY0+5DBXUMSjU1NimlKJpvw/gtm29bomFTTXFmTj+6+/zXjJCuOTcr/jpg4MYVmRkOwd/r0MfzwRx6kvuJmUglSTX2haDg1aRxYUyPFzzxy8XBNJjmrmitsjRVzc4ZaHfk9fk/W/CTPLDIGpDbh5ps/BAikRrB770784tGfYv2G1zBpUgc+8Yk/xKTJnYjHuC/yHtmcXalMHwY2TeqeCl4RxXXW2tomp5diwctbz2yn2zFLrloHquYAzLrBNaFdXBOZci7rNSmsY/3qmg+ur6biolnQnt0HJW+lNyCfZ+4R8QT3uxS6xrVgzpwZmDplCpqSzaiW6TIflasuPQUCgSJCYYJg1hj0ULC9y/oDXvVjjeKxAL3+7x6kjqUPrJ4zK10Dnzb27p1xRZPWRr6c9K/2M31tRRdhkzE40zEx9P7ZsCJdrsKaOWUjnWxcBOvWvolt2/bi7rvvk+kiFTw0gVKjQw1J1hYMKXPuvlxXMhkc3b8XwVJBKiDuj1QOmfe4xWJZw9x+63oFA5oDJ3jgu0CgxIbp3l171FTifk/1B58N5obyvRwcGMLhw0dkzsdGJxuPM2bN1Bp+6PBhuarzzLgeEowyY5TxJTTbYdPy2LFjOHX6tEAfRzy4x1AiyoYi18O29natT/QTGBkYxDlLFmkMJJPPafSJChTWQWvXrcUzzz6LjZvexsKzFuKOO27VsXzjH74hky5+vrK2e3rw4ds/hBXLz0FnZ7vi+hjpwhgYM9jM40c/+rFqqRtvup/k6IQAACAASURBVBEXX3wxnn76aezdux9vvLkVK5afiw9/+HYsWrwIJ06cwN98+csChG3tbUin0spIvfuP7sbsmbOUN6p0BPfssfZau3adzI14npxxZQwNm3aJxkZlzTIqjnsAWVXmv7Jpy/M/cugw9uzda/4ATGXI5ZSrSkBOEySuKlu2bdO7kslmJH1mnODcOfPFVPNY5aQsY6YIVq5cqUeeAHxwoF97PPdySrDHdXVhXHcXko1JMbCHDh3UqBCJIDYPmIvKa8t4ojVrVquhSYY4z5hGBDB3ziwZSHF8iBE+XEIWnXWWNcMjUe0PVMhoiNyhmLrcNoBYSwvaz/r1g9RNf07jpB215readG4SoMak1lGRvSM84qvOIkit41QvWzUgNmZdcQCOf7J4xXJ85bcAUmkEsveAA6mu8K9Hz/iZO9clcwZIPDNS5AKAY5iPGsPpugkyOvL2zA4ASE7szZHeeTEcYPdfUwewdZe9/ycWtS6drsuGa4u43S0zt3CMqn+g/Cwiu3cRuuwRpB4+iMyGjSgdOoRkqYQYTQwkl2ROl5VtkgPx34tlFCl5Y2eFjKLLC9TQvQ6Fx24RMtxANUtJAFZiAWczqOY8ZjNbZndvBSPZV77sLLw1YC65oDkPai5A82tVSSTMHZgufGRkyeLltKjyJVWniyDYaabZtWNMBRlLznwRnDJaJif5MWc9AyhVaCse0wyoJLgydTBW1Jro1oUSiHRSXl9YGfsQRIWsVgMd1KCZU7KoEhKxe+rYVRa4XKgjNKeJRiWx4bWReZJmGk2WI2mei8agPMU7kPpumDmQWiaiZ4JUaMu91eZJdB5OukcAT8mq5uOcTI3gyc/IsRMpMCb5sbn+yipexbpzAnRmIT5ag5uijKMo8ZEplWXseXc/PnNRAiZlVZbk1MvYGP6OSrZLxpS/WfZxQ3ZANRRELMR8VDJulF3y3TNzExbkajzwJGwYBwFnEKNX0+nujN9gLloAFRp2seBP55ErVpEOhDAab0By9my0L12MbFsTehl/EGFMEI2ImBGcQYX3ioY37ExTMindrhlOJOJxtDa3iLliV5rzI+w2shnBWRDOGUvW5BxBDaMaA1FvVfnWmJuFctJTdsI508lNRu8OWXZ1VK1wEHNKySlNI0IBAS9u5jJJCkJsluaTdb8NxEadQyXrHIF8xxDV1jQ2DJzJj+af1HUNWkFy6pTJxWMRbW7s0PJnesMhvmuS6gsweXmidVjVCa7J5yxjUfPTTmJrhIRunBl3aK2xbOCh0RH09fcLpPYPDyI1PILcaAqJUFggdcakybLNp3RpJD2KajiEPOcq3ftrZlcEqXGEA2GU80UVA4yKMELC4lr4HrEAJEvu51KtvrXoobGmdFw/LWLH1jCeH/9ec09iJ4yttfxfk0KZIyfHCyoqGCkVI1BlNIbiYAjMOKelGWIzPRkeHdWcaqFcQbbI7GTOsJZQKKnnYrutHEKdRNsFcPAeUHlgjH8YMYLXSARNiThampJ6NihJpuNxMhFDSxtdqDk3z/lifj5Lp6AMPUxDH0ZZ2cecvWeuLMczGF9EFUxcfgKhcMyix+i+nYhL6s61jVI/zQzLbMnWHzbQbjln8q8EqYH4r4qgMZDq5Y+277iGrf5B0GNziwSpjzz077jokvOwZu2rZ4LUAJvVHqR6xQHfc0of7furzj+CD00wyHYai1g/rOAUEAKyXO1tRt4KOQO+uWwAzz7zGoKh5jpIrYYk933iyZ8LpI4b34L77vt9TJ48DvE4986cck/ZpLV3iD/bnql6cWg5obXYFT0LngX05+/yqp3pnwG3WpK1ReRVTf1SZwwNvNn184yh29edw7Bxx870TQ71VaRGqPpoEPMvB2Bei3ABDQlmSFuWMp+noDNEYg3BNi9jwmhsxPWRMmjPEoo00Eysz4UfM2/qJvt97WZ1s+3Mdb8Qx45yXIf1i4Q2Fr3krJgNpI4xojSuws2oyhHZ54hzRt9UXjxW/bbyt8aiCqgG2CSPYM2aTdi6dbeYVAQJUrnMafM6E6RybVQmUUkg9ZjkvgVUuSZxT2TjwQ2LmPmmSTftuaf6IIhYMolCpap1hxEi27ZuxTf+/hvKseVYxKmTp7Re33jDTbj22muxYdNGvPbaqzjd04uGRFKN/ZtuvElKmUcffwwbN24UqCHYOnr0qIDs9dddJ5bztddew/bt2wVY2bicMXMmLrroIo0b/PWXv4xzzjkH7373u9F7+jReeu5ZlHN53HvvxxTNwvWK6wK5jiMnjuGJp57UWrp69XpMmTIFd/3unThr4UJ9PgEf94XXXnkVa1evxuWXX4pb33cL2tvaLAZJ8TL0A8hLQfSd7/4rpk6bhuuvvwEd7Z3Ytn27mmoPP/Qw2js7cf0NN2DmjJnazz7/hc8r3uaSiy/C7l278fBDD+Gaa67F7bfdhraWVu1lakiHgti8cRO+8c1/cokWZkzJa3jxZZcK7G3etFlyZe6XnJ1dMH8BbrrpJkwYPx7PP/c8vv/AA2KRKbPdt/8Azj13Gd59882YM2+u1Cj/80tfUg1FxZOyv4MhfOYzn9NxkmUe6O+3WdJgEO//wPux6Oyz8POf/QxvvfmWrlF39zjFVLEOf89N71amLa/fSy+9oGeBews/e8WKFbjk0ku1V/75X/wFJk2eqLQA7occVzl32VLF8JCVffjBB9Hf24v3vudmLF60GO0trQKpihTiOE6NarP6RcKX5lZ0nr34TLD3a/ivzX/+Vxgcw6R6Hx43aWhtOdUT5iFQA9RjQapfQAVQ3QmMPVb/94so9/3ub55JJUilLb4xqQZ6rGh3IFvnZx05yU1qhboFMWtZFktgCNyNJNvC4dxJ65tIXarr+pvuUvgOnN3gM4CsA/K+eHwnSPXHWcv8HBOBY5OD7v99pqo7t9oxufOknJEgtSE3iuChA0itXYsiA8gJJCijooSEH0cbfnVgXaeVJkMOpHJP4BwWC3EvrfFzOmRdxZ7StYxAzDEM8uIomQul2ECxklbQc46VLxtlDHKxqxnuENy6OVsCGZr/0BTEAsfMVJ6SIRll2EyEoms4i8YOc5hZUQz9roitGOUMWLqoPxPQZLxO2WZKlIPnHPiinMllFqUGVK3YtKZsSDNw/FyBTxbj7LRSPsm8MEbOsPilDE2yX/6dMa9y0hS4t+P0LCrBNgtbMWoEg4qlsTk5fo0cUZ3s0z8vPE5Je8hOyVnWFjsfhSOpKudtnFOyZuzIBDt5NiUnlKOksjkVyeqvO8WT0wpYJ0oSJQMPYktdxJCiZkT/WjeL7wTnhPkfLJLF7MSiSPDfCeAFRCsCpfrNmQiyfWRItdVXEKXUl2yh5Jhkqbkx8DB4EvbvHMxTQI83DuPP1F+Y7EqMl7J4aQJcQSlTQDlHQF9BgQCV3eX2VnQsPgtNC+djKBrCIEoohXl/CAbprlgUoCKQ52ZoDQ2KEg34+bgSspT8eczVY+g8N2HNo7pn0F5wL713/6z184xZ87JYm22jyVXBzI9oPkSZkWIy7Hs1mwKTTbKI4P0nQKXElpsrN0Ma2ljMk4tFkjGGRZBIIu2xvObu7Lk25tPLX80tkR15AlQaPBCYkzHm7At/di5L9286q1rjw2S8/hk1MzhTBzBHlBJ7FtdVU2DIfZvPdtDMH9SMsuKb74bFIFQwkkmJuRsYGkRPXz8G+vow0t+PYLGICe0dmDdjFsZ3diKTGkX/0CDKVDDAGFU3DapuM9lUGoNQdcHs1hLZGwFQawZpfnUMSDXtiK3LXtJks39mVKJ1rei8BtwMKpUIvJeKBoqYKRvfKTIGfB841sDPk+SNZhRqBlncCR0bee+ZS80hIt6hdCqluVw2Sfj1qWxebuNssnEdy/PPqwEUnApI+dtOueDsYzS/6gxZtZZHOMIh4zSXxc0oo1h9jt1MRaKIJ5Lo7OpGZ+c4tHd0oamlFcnGFrS2d6CjowstbW1IJGjixTxGPhe2RolJdvo1rYlO8kx5mYz0nJnIZVPMXZyAwSTvtjbKPI7jDXxW4jEk2totgobvkvazek4qv7cm83W5wNYIMrMWMqQGMAs4efIofvzjH+Cii1dizVoyqcxJdUzqWJDqcp8FlpzpkiSuBKkywuNzTY8CM2jystQasCEScW6zfIYU/xCIIU+Q+qwDqe+53aSf1TD2cib16cewdt0raG6J4mMf+13MnDUJySSVD3Qn5XOp4XerLxwrb60ca3xYQ9jUN9w/jG1zs5oCmfbVNedbGT7547Rn3PrurvSUGsZJnBVZ4xcrHgefLFupvTSYNZTk+xGarpgjupn2cM/PIxYLoBIsaCzC1ogQYpzRpBszm3qcbwtxTrEgl3S6qdp9dhLrMd4dfI9kLOhyW71Tgm/12bGaYZZdf7tuZJN4vfnjJVPUhmLRSryvBlLrJIstkO754Wywrg1ZdvMEIPOrTD4HUiURF4NKJVYc5XIQr7+2AVu37MYf33MfQuEGVKXXN5DOQ7BRM8e28xo6JvWE5L4FyaAFUh2T6mPLrJlgTWOpufjfkYiaWNyXSQRs3bIVn/rUn+Cqq65StMpA/6Ckr2yIf+Hzf4kdO3cKBPEKE8i88OKLuO7a63DZ5Zfh6WefxuY3NmPhwvmYM2cOtm3bhsOHD+Pqq6/WbOfjjz8mhc91112HXbt2Y2hoEEuXLtXv//nFL2LmzJm45OKL5QC/ce1a5Zh//Wt/a/Et3N9CQQwMD2Ht+rV47vkXcOttt+LnP39C6+qdd96Bs88+W3vYmjVrsOb11Zo7JZP74Ttux/w5s6UUMRBJQyOado3gm9/8RwwMDOLyK67EZZddrrn34ydPap3+0v1fRte4LnzoQ7dh6tRpAnD3338/3v/+9+Haa6/Bnt178O1vfQvnnbcSv3vXXbUMUu5rZFmf+eXT+PFPfoL33vJesamvv/66QPnV116Lv/u7r8vQ8F3vukB+AK+++iqOHD6Mj370o4rPefGFF/Dggz9QA2DZucvw1a9+HePHd+ODt92KhQsXggqlT3/mM7j4kosxe85sbN26DZvfeAuf+x+fV/OUOco8Dkp3161dj2XLluGOD38IP3zkETUSzlqwUIB4+47teOLxx3DtNdcIxG/ctAn9fT244/Y7tAevWrVKe+zK88+X+/1ff/mvcOONN2LWrBkyZ9y9cyfOXnQWPvqRj6C5qRHbt2yVe/+8uXMEsOVdIAdorjNea3QmAiWT2nX2r59JfSdI1Zpv4uXaG+z/3bUs7Z39P4NU62y+g0itdQF/myD1wIFDAknq0o117XUa/3c2ACTBdZmCFjfgmU5b0K1GtzP1TKqXA/voGZtpdVJox8jqIrrPqjlLjpk/HTsXOxb42mbsALY2lfpV9sWV/syxoDVgW5OymcY9SuOkzDBw6ADSa9dK7ttQKiFKzQ5n8lhwaB7VmQKwqCAjSkDFYrNsA/TsqtvsiDn7khn00jYV1u4a+xktY1XdtSfLRvmLWBduGmb4Qymply/b6blONc+bckEZu1gxXGafP0QZnTkQy0BDkiE2FmKSpaUyec2e0qAkkysJoJZoFMHfmj002U5N407QRemxshWNVRX4VSeV4fIBhJnJyIKUxZXys1wvnfI+AVS5bNRYVMW1uAgW76LIDZlFss3RuleOYJBFHzgXEFPhxY6h8p7cvfbggIu/Z0s9ONUsiWPRZVTggI2XafJ5ZVEpkJrNKquL4FxzLWZdbZJCo93s/rtNxlhvczTmskBwzaxOZWfyywNkFQvqACcTZLEiSEbDaObsXDyKRhogEbCKUa1K2ktjJEmAA+wcQyxPOMR7zNlB6+hLnhmmUy+LDCh7Uey25HdmRKICivezVEWBMu5cUexnNc9sVdZHEWQY78JMwGmTMH75UgSnTEBftYwU2VN1ZWxOjRmtfGFZ8ijmgxJ3MepkqQn4jHUjiMxnKRtnFptZ1lNSFaWznqJ23AyXiqUzCyFrIJhRgxWLvriqqBDgLCYLe4vAM7bV3HJpnpBU95obNt0TadnP98zLb1mQedZdzDrnacRyOido6/rov9m4UIaei6nis0fp18AAs0gZzm7mDZxZ4fvJZgebIVqfyJ7R+VFZvm6WX30Em11iA4WSJD/qoGJfTKr9GefbfYQBP0OARYKNClK5rKRs/YODOHmqR3KyzNAgqrks4oEgJnZ2YdaUqWhKJlRA8OsLdDvkCiFlBtdGsooxNRV4TTTTQzMQxkE5Jt4Hyouxd41Vn3P8TgWKsaohRQ3wlzXC6JaYFgClRJrMhDcfURSJi9fijTS3TUqamUea1zVrbGiQG3V6dEhGdbEY2TfOOY/qPvD5428bSyjrfU3likiVKkg7R3AzeDH2V4BVc4XWfPVRX7pbzoDFN+JYavMcyIx0j+vElClTMWXqFBV0lLS1d3SCuYiceWpptfxbPnuK6qnJmTmGUbQoBj6fTjJqTHO5NpbBNYLXdxZ66rLq+qCLCu6yA6nBhjgSbW1oHjfOQKpjjvycIp8fazI7FYKeZzenp3tIMMPGXxGnTh3Fj2py35cxd+5MXH7FJSbE0Nc5gy8bFnSwjk0wAz3+nfFrtk3Tm8S2Ln/l1zrm0Zni2FhQFLkM8OyzryMUasZ73nOHmDYe6549u/HULx/FuvWvoq0tjrvvvhNz501HQ5wA1ICk8tYFOuvmNQY7PbNpRaM3LZSE3YG1M4GXA6rWAnVSWHt/tSr5Jn0tucDOfewv+2rLX/UzuV4KrRgT7aVmwCZzrQrffUJGqyesDqHXRUwfyzpA9ZMDzpxdZJNE4taxM6G11rtrPhGknnHtbd90nY/acdfmV939MmWgY4wNpTrm2VuvqiBz7Iq795oV4Z+btZ/2BzGsZqZkP9maFmZzxHUmhNWvG0i954//O0LBuGPevVevZ3kcqHYglfOWJw/tR4D1l5P7cruj872mHJ0BJ5sT3I+dTEONLMp+ua5QqfHW21vw2c9+Dh+49VZcc+11GBoewWOPPY633nobX/va32LTZrJ/p7WWU6myfuMG3Hj9jbj8isvw4ssvYv2GdRg/YQJmzJyBfXv36f0loOO694MHHlAj9oILLtC+QzAzf/58LFm6FF//+tfVoJs3d67c2I8cOIBxbe342le+ov2CdRRrDoKqRx9/VLXjFVdfgZ/9/Ak1Qm//0K248sor9ewQGL/99lsCY5QS3/r+9+Gyiy80w0KXWsERm7e3bMHXv/6/cPXV1+DKq67CjBkz1ZjkSBXB3Wc/93mxjXfc/iFMnjQZ+/bvxxe/+EXceuutuOrqqyUZ/pdvfQsrV56PO+/8iCSvZlIU0Ezsd779XezYuQ2/c9ddygJ//IknsHjxYv2sL91/P845Zylu/cCtaGpM4oknnsBPf/ZTfPKTnxQIff7557DqpZfwqU99Utfo05/+U+2VvC9kjHlu//Lt7+D2/3aH1tuXX34Fr61ejc/82Wdx/MRxbNu+Q1+fSWexfv1GLD9vBe655x48/PDD2L59G951wbvwwVs/gL179uD++7+EC84/XzO2W7dswf/N3puAWV5W1977zDWcmrqqeqqeB7pp5kkFRAEnMAHE2ZsYNfpdFI2Y597EqDc3KnpjYjTfc72ZoyZKHDAmIGBUBBmaoZG5oWnoCXqu7uqu+cynzvf91n7fU6cbFBIU8jzX8inp7qo69T//4X332mvttbp7uuwP/uCjUrh87R+/Ztu2b7OTTz5JTYTPfe6PNbs7NLTQ9u3dIxPEV57zcr0WxIJmUhm/QpYdXJrdDMsl83EO39Urvv7kugGpLzyT2vLkNw1DZwHrrKbiaSDVH6awZhxRmAXXWjN70UDq1JRod23SQX4Xiy3FwbSYmuh9NB30Wp1y42ZG1zbM7YV3zAYQ5XxivALb06ShA+MaT6T/jhBD0zxnLaDzZ5gmabkWuxLzCkI3NNw0ATKHzp//zU0WfGGlHs8R41GcsMST262wYYPNPPWktZdrlpHREHkzCgj1eQ4txMmgoIrDUaz6vvD6S0cXZC9+Nf/a8hHnaDR4r8KffNDgnCfwHzPJgkQ6mL/I4EVYCWDrg/g+R+RzOtp3Mt5ZVmOXDnMjLckgYLRUqdv4REFZhMUK7m6aigvzp8yguqOogIIPEjVdcpHt8i4wD2EoHjAKQIIhScFawiSnCa9HHktHGHdM5sfIKdMBOtCTQ6gnqMI+eFat59E1ATvFbJDcKqeQfMu2Nt2DzPvJBCFIoykKdG8FwOg5lw5uG4oZgh1mXqPixjKRoYfVESCheCXyoipAgOETrLHkqYBPNQP8XMJiAMaZqYVZpCCV6xwmVJwPucF5Di0d32qpImzZlkFumLRMo26d6ZTNyXfos5voCjn1muX0Opg/cU+6eymAipD6RKpqDRx7BVbZ59UK14asOSAi35EkMlc1Ay1GiDdeX3UrTsP0BZm0yN6kNTIZm0wlbTLfZvnjVlv/ScfbVD5ro40ZK1HMcz51fjmOWYmZzxM6emGxdgbfmzIymSiVxSpyPunu5vNdMlDy5g6AwYvgqC6Jj0Sc1/RZVwd1ceYd0EnoOqyqfl7MsTMfkpVqvtut75Fy8f1c197ePj8uHB5Do4fNhnMKM8z38gwhqWdVgElUgHgqpetK91j34IwzqQBvxdHAlsid3Oec2QyRuAKy4hrH62idQYURbfLFVAQXUn3Ni/5oXV9ntpNnKeT/6piC4zUS1AlyNw9hzHNATsNV4n4KBStPTAqoLhsashVLl8qlcHRq3Arlss+nSjLsM/ECqpgIpTOebaps2RnF8vC+owW/yr5oJqFGCU0qf0b9+XUHRh9/8IacRjk0tuBzeMI8oWRWrA3PGseCmkRMM2qHNq0LkviTmYfpGsHuhSnJ43FV57mdmpwITQnWLOZWfRYWlrnM9SGyoUaMFVE/nt/nfS5ee0bsiubwAcoC/6yrMGFulMaz3ts7R7E+zJwdc8wxtmbNGluwYJ7mSRkRQB7M2ofkj5gDjydyxp1nRdl7rOU1mDOflvUcTkYrkMAT6eCNiFKRtahuK2aGoxi2mREuAbrm2p1JTWL81Ndr+YF+mY/N+AbQLJKITZppzo06+AkWWAHARNDITOpO++Y3kPueYXfdSU4qTOorJLkWmI3PZytYa17FWSjSlI49DSDFJzpc+QhS2d0aGSsWGvbDH6y3dLrX3nDJb7gDbCOhnNTrbvhXu+ee221wIG+XXfZOW3vscstmXKorRlBsYJSktbT8vcMdK4Yj9ln/y5F7b6jGjuQbjmYQjtytn+E1w+9sengc/S0OnGZ/c3QVbikbm+674SgdITfVa7NJ8k03qKcfxxHv/RkO86hmoB/QzzpXz3Se4mmdPW6fQfZGgaeEz0bfRPDuTRKad2m7446f2saNT9jlH/hdZ9/l7hszXN1RXx84J6toqckUaPipHZaoV7DhdVjMei8PkSjz9tlcQKpaFSqCUhpZYJ1jlv+BBx+yj//h/7QLLrjQXnvh6+3w6Lj96zXX2patW8UiXvXNb6iRPG/ufBkJ3XXXXfba17zOzj3/lXbzLTfbgw8/aCtXr7KVK1dq5pIZ1Ve+8hWqtb5z9dVi184777zmKApSXWYiv/DFL2oeHqMi1q4tmzdbX2eX/a/PXCnnd2qmQ4cP2T333GPXXHuNrV59jHX1dtmtt92pdeR1r32Vvfycc2zHkzts3vy52nfuvvtuu+vOO+ykE06wd7/zHZqZ7O3BSb5bs6DXXXe93XDD9+2KD3/YznjJy7RGsRKw7vH1T37qs1rP3v62twoIMuf5Bx/7mL3mta+zl515ps7Jv/7rv9r5559nl77hjXIhjtmvGPd94hP/Q3O3b3vbW23nzqfs+uuvt+OOO97OevlZ9udf/H/thBOPtze/6c3W091l3/nO1XbD92+wj3/842JYmYvdtm2LQDGvcfmHrlDj/h1vf7stX7bcvvmtb9mGuzfYe9/3/9jA4KAMo269/Ta74nc/bDf95GbJsZctW67rvH79Hbomv/d7H7VvX321PfTgQ3bmmS+z3/rN37RHH3nErvz0p+3ss84UEwpI7ehs13FQn3z961eJMT311JNtxfLl9tnPflY/e9y6Y+V+DGO7asUKe+97fts6O9tVy7A/UntqTw+khtb3qHppOmH7My+QetyLA1K1goS51LjyBT+52br31etO9Cat1oIA5lrWjkj0tRLFgNTPfflFkPtOTdmWbVsdsLWAKC/+vFhzyUiQ4QYg0LoUutGIu1SKRdXm37IMhn9rleq6Zb0XvmIO4zrYYnceu/ZHs6ZHS37D6ubh6k0pYZCn6YvRNTFcj/C7nM31T/p+bY26dZQLZk9tt6kNG8SkdparlgMMAQiY66xFwxBnKaWC8apHN69LAFwC1/rR+rv8tvCerf+7z6d63lqwtQ7H5TIYj8WIzrQui0Ei65lwYsAFvLyjDAtIp12HNAOgxWUPQwEia8pWIGKGWVrmT1HWINVKMlflRkmSb4kuD3bWajo7O0rBjMFRFrYIW3eKLSSCFNZIPQHX5GKRDVbxIHKdD5g5XQovDv2h8ZsENgX2Qq6qgWmeZZnp/gM2PZMLZz0ClOUWqlDp0HCIoJcuq9gZz+aqwcpWyYilsKV4DM6iMNZBUtk0j6AoBNBw6bj3M5wXr9IxU3IDpSTejtoUcyGTsUhWLox7OqOZ0hlAq5l1tbfJHKVRm7HMjAPQHGaZ5aIlqxXrZqaxs8P6ujos354TOOWTGTrlmUb5UzA0iSA1qqQAq2ppBAkXMz4puvIUfdWG1YszVi2y2TPXR4OlblkaAmJdklZImk3m0pZYNM96Tl5n6SUL7HCKGVUyGmGLOdgZzcxEWawzYjEOxFk0ZxG8+g93dXCVDhEfsAFxdixQFc/0TEclR6yp4rwm15H5UpjUskClMzT0z+hUA4KRF9PhVtwMsVDVumZUMEcQSC3PugIDKgBCMHNE27AJYfnPvwMiaFhxsXgcpQAAIABJREFUvEgyOU6k2sqsI8Mu5MyJJa2RneZycoCZMngJiw/rGk2K+Iz74uDrqM8oc85CA0WyZge0/B5eW3b3mqN2hQXnHIYAKfrY5JTkvkiPJ8cOWb0ESJ2yyuS09XbmbcWypbZw/jzFPxWrZZsuFcVSKnSdyChYcDbSkPlcKRZlosQx+XvwZ8qf/kBBajnwdSi6WCprUIwQTH4tgHmXncdYKNQlMeIjOhlL9ZH2mVXPIHazHjVJffkK56rhDKUROF9Uzq1L/NNWrtZsYqog12OtnYwU1KsCugBYGcKFZbnecMfVkdFJOQT77CraAC0+uoeRpw3OnWennnSqveT0M2zZsmWKskFCDpPL9RAobSPeIetGbHJsdUMirc1hTRdA11ouDUfIGPaGH8UzagbuVQomznnv6FZvtkT38FBss/bwHCLbTuTaLNcbQSpMqitj3I+NefYIUqMktRWkRoMdnptnAqnkpL5CXgfRebzZQArusT8DoT3Hf2aNciBDiBaxgz8CpKZmQSrXC5B6/fUOUgcGOu39l/1WAKl81dk6B6mRBX2Ov/5X3/ZLOAOt7KfQpUerBcmvd1G5n4g5cZD68MYt9kGBVBqpgNTApFJReyaeA1Q6q42aVUsFOyCQ6kyqXO9Zg6RYCUyqGmbugaHdB7PBjk4bP3xYgIJxp3vvf8A+8Yd/aOuOP9FeeuZZdvDQYbtrwz0yvfvABz9on/7MlQKTZ77sTK1l3/3uP9vKFSvs1y+52G6/4zaxbmef83Ixhg89+KDdsX69veSMlwhoIWllXYOJhEVlfSIiBsLhM1deKbku86vTOPf+/yzixKFRGRXR1ORpwAzv8ScetwcfeEBr63SxYHdv2KD15cyzzrShRUN2x53r5Q6+ZOkSsbW4YJONfd4rz7JDBw/YceuOs1WrVtvOnTvta1+7ynbt3Gkf/OCHBB5Z22jcbt+23fbs2Wdfv+obNtA/aBdeeIEdd9w6rfef+tSV1ts/RwZGExOTMmF645suFZuKuy5r89jYuN2zYYN96tOftte+9jV23nnn6zhuvfVW/Z5Xv+ZVdvXV31HT7qUvfYnyYZFCs7e+693vskMjB+0nt/xE7sif/tSn5cz77t9+v/V05+0tb77U8h15+8u//htJ3t/znvfanDl99r3vXW//9sMf2oeu+KBd/Z2rtf4CpFFn/du//VBGV3/4h39kP7zxRrvrzrskx33H299hd9xxh9384x/bRb/+a5oz3bDhbjHR73n3e2y6VNAcMdfp7DPP0jgKrOvFF11k5593ruKBbvzhD9S0+P3//nu2cOECe/ihB+3QoRHN1wJq+RqkknuuxlrWHzHVkuytPb02sO6EX8Jzd+RL3q+Z1MdCU8u/FntQzZZSSKDwhmk4zletO9GVjJGtaZGfxl8R2VWfPnEm9Y9fLJC6dYuKc856ZAGaxYgK+VmZi4rLpmFSvDBe0Kg4a+bsOXvsPffwfUFeJflLXM7CDGo01YhSXKfOZ2dYdfKbpsKRgZ5lonVpNL81Cw7jOdYZbpmzbQKbwKI6QK9bDoYL453dT9rkXXdZZetW667UrE1ZSLACLKDSflqDmU2Kctdyaa7U79rgRhulfi1NCpc7+X3hTHI0efLzLgwXQpZhbyi4YG785o97s3fEZcfPnCJGJkGWx6sr2oJ8K8xHpN4BMCatVKrZ5BRywYrmuCgWvIjjyvlsiGIPYInjTR071hR1QYKM21p7V5eDUJiP4PyLoYmAodwwM2IICoVSyB+NklnXy7sRU2xQ+GwzxT5vMtq3q3BVfm0A8vp+UxZmNpcRAyWmJszGORuC4RJsKYWqsxViUkPuocv/XKLqec4hKCHkV8KksK+KbZFcyL+u/MeEM1EcO8C8jGwzk5H8hOYIkpAs1uWY7dRqanp0ca5yOWtLZa0z5QA2m2wIpDYqRTGquWTDejoxHcprvgSQms5Q5AfpPPs8mh40TkjevJ3sf5d7r7e6kJzxxQauzGUAKtEagFQ3OGIxRToJAOb91xLMndZtuqvDeo47xrpOOMYmO3M2lUpYWSjNDTs0d9u8X52hcWo9yOvUwQ73cpC7ug9HZFFmmTRqEcnyAvMw+6zHpk1wCg+O23o+grRbZkFEvTB/I0kj0nocaLPqSvPKMJ0EivPMMHeFW+Hg4GAzdD06Ait2Js0zMa351cL0lBvopJgLizJyL/K7YYGzWZsuTEnqy8/yd33UPXOV+17AMpg4yfU6SO9jC8VVFQHQhP1A4FPPt2chx/gCsYnBmIyzV66UBSxhRKs8d7W6HRodt9179tjB4b1WmBy3KvOak9OWnGlYf2+PLRpaaIuWLFZDh5gUiiGeR59xS1ixVPEcVhoRes7c5AkZs7O+rqzxc+lRA1r3AzAVk4HUW/PQDStVeNZjxmbIxdai7c1OZOBSSNDM0rxrzmc4Y4TDTEVqC04Nr6ks0iC51rwvkitypHM5AVxk+wBV/n26WLZSqeCqkhmy+Soqrrp6e2VwtH94xHbs2mejk0WpIPi0NIYlPs/W3TfHTjn1NDv7rHPsmGNWW39fnwzAlHtLhBIyfQLo1cSCoXWmVPPvjHrgWwDjG7J7BcaiiZG67k19jEBqqcSIRdE6cm3W1dtjyaceOgqkhn1PzUZfUxtkH+IQLCb1PwpSeZKrs0yqclJ/IkktIJW1Ic57a10NjZXnX2n9e0Dqv9g9P73NBgby9v7/+i4HqVhYJ7g3fFbxVyD1+V+R5/8KvwSQGpnywKZWi9N2YNcOS/IsCaR6drj2xhCfEzy9myCV9YQGEGsOawXxduvvuMv+7AtftHkLFuhZHxuftEyuzd761rfYmmOPta9+9R9s48aHFUmD2yz7y2OPPWaXXHKRWEzmV3nWcQNmnnxwYECzj/ydWVEkrKzF+Y5OMap8Unv8+Z//ua1etcpe++rXaG386YYNikT73Y9cIXDY2ZV33wFl2DuYLFXK9hd/+Zf6Pcxqoub49j9/x2666SY7OHJA9cZxxx5rF7z21bbxwQdsx/atAo04+O7cucv++q/+RmZ+l+HOu3KVnhXG+T7+sU8oQ/XwKGMYdRsY6LOzz3yJXX755Xbb7XeI5URS2ztnjp1yyqn2vve9V2MMUe1333332Re/+EU1dSETGIegzqJ53N8/xz71yT9STuott/zEHt+8WaNmQ0ML7PUXXKAs1Jt+fKPt3r3Lzj3/PPvw7/yORlU+e+WVAvPHrFmrJjOs6WvOf41YXfY7WOH1d95p/+N/fNSuu/56zc+mslnNAlNdbN++w978lrfaY49ttu3bt2v/ROEC2/2Kl59tb3/r22zh/Pl233332jXXXGO7d+2yRDZt/QMD9spzz5VR1J49u8XskvQwb3Ce1bTXVjRz/OY3vVH3wle/8hV7cvsOu+SSi+38885TE9wBX4inCioyr9N9x2etHngB3H3v//hnbfTRTU9TikQA6rVZmFENqibVYEeD1NaDb10cItv4ooPULVuahxXBqVjUpj15nJ9oQerhzUfZXrRIjcBUXfcwdybWIJjtuAFQMJ1pCYuOgKD1/MQLHgHcz1pYm4xrC3kZ2VYHtw50Wj/i3+MFpFDL1OuWZw7kwF6bvPtuK25+zHrLVWtXMDHZbNyFsEsKsAuANZifqAAjsNmNhqJxhqY+AgCNv9P/Pmv+IoWupLwuq6WnLsCmYoeOjRdfMrDQ6Bx/x/3WnfvifKgz31mzFMZIOPQyh2Zy7yW+AclbueKSX74W7DD0ngCoAq0hG1TNTWYVYYOCGy+27tmOdktlsso1LZYrlmvv0LEiKxS4pbjOZAVgKyUC2P2863rAsob8S7kVB/MbjpsZDb4nRnfIvZF7SDOmDjappPm+CBIEn9xFyCV7OH8WS5JwwqZEMBUfVApyOpTKWpVM2plhB+Ucu4MvnYfApgFOAakOIBykwpQAhrmGFLLSGtSqkut2YsQCiKrXrT1DbmOb9XZ2WWc6q7lU8k6TMxUZIdEWmKmULJuCISbGJWPZLKwy0mUOxbvToZYWWE1AxYoYAbRy6YKBV51nLGnVqYoVJktWLqDh5maB8XfWGJAqOV86Y+V0xsbJbRuaa30nrbPMsoU2mjQrk6+p0xkyX0P3TQxqiHLyRpWDXbH2AdCIG3d3tSDlDTmFIeDajWtRLXhDJpoftc56RYm8viE0vDD3IW/04PABdTHFhGbTzbxTNnw2byS+sIvOctbFgiFXAsT6zHHBo4OIsmA6DqaxWLDx0cN6zgTOwlrB+eru6rF5g4O6L4l+wbCIZ9DzVJFyezwTX4/yco4fObFcoxHCSWrus4fOnvr21szyjfOZ4dwAvrhEZOp5nisZqdMyC+K+RD5BY2lsctL2De+3/fv22uihg1aeLlidOeBSWe+9K9+heZtFixaK8Sc/79ChUYEkZqi4h4tIUmtEGgW5alDPZDKuoAH0UTjREKIhQ3EC4PKZVWddxQonaViVg69BUDLIgM1NrcQuy/DK2cYYicXXkABzvycyNC6dNeb8USAxzw17XSa0Oc6fRQWK7kGXJk8Xi8rmrQWgDBAfmDvXMtk2Gzk8ajue2mV7hg9aRT41aSvVicZq03OAAdKJJ59s55x7rq1Ze6yKHJxYMZYitgbGowNpL7NJuAoXCiqCOS9yTJf00PR1YiVodrBWI0vXMxKM3gC1FGLEKnAPoMzoaGtXbEP+0DY/N1GkG7KV2SvJSZ3BZA434K6ufwdIpTEb8n7VwHJZppjUA7vsm9/4ashJfTaQ2irx/I9CGwzmZCsnVq1YTNqPfnh7C5PKeElSMrvrr/9uE6Redtm77Ni1yy2TYR1plfvGZtl/9Hh+9XPP/wy4Iso/fMzKmVTt9i3GVDSUnyOT2gpSeYZK03Zw91OWQnHA+mzkhAfyI3ruBSZVa6syGLy+9PihtE1PF+3e++633//Yx+xNb36znfGyl1k3IyCWkES2r2+OPbnrKdUNrLed7R3W2dlh23dss4ULFmjdGyGbemLCli5dYpOTU3rWATqwr8Sb7Nm9W6ANczf+jT2HZ3zXrp36c19Pn6LI2JtYDzARQhWkBAe5uze07gD4aMAfHDmoJjtz79Q6o2OH9HcaZLw3fsfQwgV2YN8em5oYt4GBfq09zJzCgqIg6u1x13n2KeohGFhv4M4oEgeFCusY8tn2rm7bs2uXTU9N6pzl2nIyZ2Kf0NhLuWK33nar/cX/+T9yCz7+hOOtG6KiXrf773/Avv71r9mHr7hCBkq+Rk4L3DE7u3TpMmvvyNno6GGtq+zJvX09Op4n8Xxpb7d58+ZLsr1z1y5bvGiJ/Dyorxi1mZqetHnzBuzgwRGpo2BT8QTgOLc/+aQtGlps//C1r2kO9dRTTrXXvu51Nj4+Zr3d3UobYOwF0El+OHsUsWJtRJLN6ZN8l6i6yYkJJ0cqVWW+9/X1KF5n4ZKlNnbwoF39zW+qQX7RxRfZSSeeKBMsxQ6K0PHasxVPvOggNTCkEfEcCVKDSqoVpLYC1Aim4gIRVJQvKpNKYUcXgg8e7CjlEqiITriSlLYAvbA4NYFgHOoPM548iABcbbrRyCgwZ3F8IxascUFpziQ8A/vcBKFHMdLxxmiC2bCAHT1VEY+9lUHlgY/ct75eR5JZl5tv9vBBK973U5t48CHLT05bJzNO1ZIyS50gwiYdsCpbOv8MRj9iGpiHCu6Ofv3dBdNxspuXRKCq99+MO2Pu0MGBwGpgNGSU02Cmk697gDYFJN09Im2U1yqaitdVeImVa5iilGyazyKuom7iUOe4k2ll+SlNTdJerNuDB2CkeolPyWUslXNnYWUFZrOaPyUrsEjUDZEeWViNhiF5ZTaMHE26lHqnuBYLvPviqmzUkOMXZY0u7/NMVxYeivoyoc5iYGBYid+pylAGAMuHF8cO5uR8CutcrlqpXPFiXswo0lfeK1sbhKwrFpAicy3IjozH4KJGZmM5585chNHjYJURzLjCuYE9AzxrBppMSf4L41SHGU1YDqJG7AqS33brzXcpUiaXSrmrb9os347LKrOjmNYglQy5qbl0mHNjAUQ26LN7gEuMnDI55mQdGJKxq2KbJkLFrFaoWolPnJqrACE3t9C9yPwfZkzZtNXJ+QKozum1rmNXW/7YlVbobrdRpKVEPMSIKH6P3rPPnHpPYdbwzO+d2WkvH1V0ZYHHTPmaIYFD04nUI3Sc3Y7NLy+EHaAGJ83IyiaSYjoBqYdGDsmsiEYFn9wDMm9KuFkRmzzMKECHOAfWMgqOhUMLxITBSGrWFRY8mbA5sFjJhA0f2Gdjhw8310CpFxqmGaWlS5bofsJMAYt8LxS0Wio6gg2VY1GUQDCYcDkxADPM1QqoRtl+dA6myUVWsn9NpR7NrVC0cHx8RgdTZS/LgIwmidk0BlFj4zompFTFqUmrFUpWmi5IdobMnXmcFSuW27JlS5VhWyqUjLkigJaWIuTsAu0+suAz/WA3l/SKVQuKDgec7ngsJ+4wLy8QqsZTNHDzWBVeyqNpXCXi/gZ+szRnw4mVEsDHUXd2xpXCCCY0k841zeNkzhUl/JLs+73CbDrSK12Smaq1t+Vs6bLlcuDdsm27bdr8hJGU1NHTa2nMu3AgT2csk+uwdHu7zR9aYqecdrotGFpsxXJRDDvFHQCSQgdGlXMjM7fgHYBzMWDfZ3Jd5s71xqSLoov3S6xOHNPg8iJ7I+OPT9ZdGgFisa1hQzN+70W5L+fKG0FsMW5KN8PaCaB9FiYVoM9N44oFVz0ko8FNE6Tutm9+4ysBpDKTujy4+/pMqkZMxKS67Hr2Cf+PQptZkMpMaqmQOAKkzjRc9vn4448pgqbJpCL3XbvCsk8DqREI/UeP51c/9/zPwM8DqUFtQ3MkAUjNBLnvE0fJfd0wS7eZbndXmkjuy7NWKtjInp2WZj9HgYHBXGiEysMrAgSXRYWhNB9JYE1j35uYmLJHN22yz3/xi/bGN73JTj/9DJs7f761taPI8mY6z6Q3yc2K09Oqq3iOlbgQ5+/xmMC1HUduDPlQSbW3h3qlIhUN/069wp+pVXiGqTFYO1yX4BFf3b3dcoOX34JsOhgVSdvU1LRGMKT4QZXVhqEWQBZCIubUu5EmTczOtpyNHT6kYwBUcXyM9dBYk5kdqg01GU0ZsewLLFexocrek+/qUewKfgTKn7eG5bu61WzGITjGjcEYf+lLX7L3vOe37dRTyWcd1LqA2dHf/d3f2jve8Q579ete5/mnxULzfXFeWZPkuxCywlm7OQZqMKk1tFd4VFlHW6f2JxEH7OPVqvKtYYF5UfZZB89p1aztnV1irB97ZJOd8/JzdBzsCZVySeeV34knicYs2D/Zb4i4acvpvRUKUwLs8iQhClFqKB/vofEwNTFhj258RNcQ8yeM8mrBWFN1c2jix6mIiElgUvvX/fJnUo9mUpsYJ6ggI/ZxomZ2NM6Z1LCO+n/Dgt9ioBSX2SgLfrFmUrkh0LJHwNk0NgrSXW1QQULbBKot5kW+mYYyX11l72QxO+A1q3fTjwaaUUAsYNAyh9r6vXEh/feAVH6nbNnDx9EMaiwG4yxVnJzlRhaTyoD0xGGrPrLRDt9zj2WGD1k3y2e1rIw9AIOiUepJsaZNmbGfAj0QWsiCW69X8eHmaIm4cDbGAWkEqcqNpDigyPNV2N3+5Ojqbr6hcdicFVPWGCKYhltiU0vClo6NFWzk8LgkvjT806l2SySzkr8l021NeYyiVDS/RT5rkFtSTMKiZlMyCMLUBJMgMajVio1PTimvkIWRcghDJuW71piZKwSQRc8T6fMsCx9n95oPTsiwE7sWojtYVOi40fHj3yn89PTMwJKygbBZwL4AVFlM6uqC4uLHzJ0wleYCIvj2iWrNk7LwyVcB0O0hzGIBw9wloI/IHDB/jWLNoZPPWobsPFgnNohcJmNJuTGRd8oqW5bMN40JD2ZHgEKbsTZkeoBw/k1McMo62slsTFp7NmVtWcA0xj4YQVXMNGuMjBVgCJALJk/REIrfq54yxT9gOatomXKxZqWpkiVm+DfPwQOoA2poKsDcAHCTbTkrp9NW7Oy0zLIl1nfycZZaxCzqjE3yQsEUVNENYUZXJixBIdBcBMOkeoCXfh83FQJs7p41OCsBdTmrmyL5HLU/S7H77syq7hdQWGh4ce1hreg8Yz7B7G/cOGXaxAYvQGUCYETPCEI2GuoUI51mdogcVzYvmC7mT/MdHcrMQx1x4MB+zaLgyuxzhurHW09vr82dO0+sGJskkuOAJmymjuy3XTEuAOTY4ON+bQr6w5w+txAboIBqU9kBi45Co+bO3FxX5mApzmoVm6lVVKhxJwMa+TlkvjRkakStkI1XLNnI2GHJwMYOHbbi1JSVC0V1sGGfccTFZXHJokW2cukyOTUyczsa3I91Z+ma+AxufD6557whRJ4nbLHH56AUUaddpktkoDrzqRFWmVy503GcB9d1UFNo1oWbp1GFm0YZHGxGhrlp967mZkpz7zEDWo3BwEQ7O42CpaE1gfibTDZlvd2d1tffp7B2zFEe2fSYDR86bIMLFtrQ0hWW7chL5o6ENtPRZQsXL7VVa461ju4em5ia0rqzeGiB5NIwKtrnfXdvjszBiE4Xp3XuBSzTPvaBaojOPMesDrsysF3qzLSM8penC5LxsTa1tTODz5o9Y/3FPc7+BOWAzleY15fcl+cQkP6cQWoYNdL+FNZC7T1uQDQ8vMu+9c3IpL4QIBXRkTOpAFJAKu6+6VSPXfqG/2IzyttsBanMpOZ9JvUIkOpjOY6ef/Xx4p2BwB41r0PYBZoOvy0glaA1mNQ777WHNz4eQGowTgrNCQep4f5UggIKBZjUoh0CpAJwWAsxoNNe7IZsUqOHDcvLLz8uAEfMnwekDR88aPfd/4Ads3aNYqRY14keYY0bnxwXo8o6zP6AdF9rWDKpr1MzMALBp/4upQd/j406z7RXM5H1D2URMW2BmXVVHa7Ongcr0KiRhpTYUX7QfQB8Xl1uAXw949nuaoKxNisuLY4g4bFQljEjiRM0zTheACH7ETLcGM+nejeMcnD8SJrZ31h/+R0d7Z1yeFedjGosRZM8J/aV2lBAL5WyXbt22x3rb7eTTjjRlq9ebV2dndpnME/atnWLrVi10hYvdsO+UDV5tjzvXU1Pj2Hi99Lk78x3uiGgcrlR1fl5QG3CdZWZpZRxU3oD7Z2ditGT+kpNTzewJB7srrvu1p62dPESW7lqldZONcIFcpHmNiT9pobIcd2lTqSJ7yq9WENQR+h81ev6/ZxfaggYXa4vezvnqY0mAHsijC9NZkVDOpsaP19IkDr26Kams3bcN7x/03JMoRMkZARkO//YE5ozqdE46RnBl15ndib1T7789y/4ugNIJSPqaUBRjzwPa7jlIpMaXDl9o/Bur/eInAHhJEkyHAF5KF5aASe/y81Bg5OvzJiOvMhHf//RLLTOeQCjRzCpcsJ0kBoLoHjuVQCHRyiakQiDi+acsVS9bp31mnVOT1p921Y7fPcGsx17rI8vVyvgtiaTlKh7UeEv6PIWt3QPBZtkfLM37SwTzULg0lcHqTj9qHQN0k7PENXayxwscIRfFLLetCC67jioJGETXVJTr8yISYM5nZgs2MRk0YolZK0UoZh9tNlMgsXPA6T9JgV4YxbErBXAAXyTkDuwGzA5q0vmaSKdEbCYKBStXK7oNZgJ9MXMi9ZJIjp0fGHGNuT5eRTA7Iffb+F8BsMngY9UssmOcM66kP0Fp2Ny4ygIsZbn7bPYYrsOCOPYWUxZZGM2KL9AU1iwLnE4mqiXbNqYraWAVocSEZzCqtM6t+6M5gPQrihwGSgyVbkLJsk1xcBhRmYOxMekmS9lw7G6JL3IkxJkYgpr1sSa0ujIpBMCqckEM4wNy3cwm4cbKrPCRStXXV4Zz4WDd8xacpZJ4WyMUzOLK4w9rFTDioWKFSfLVi5WrS3TZp3tnYqEwaWZc0QUSXmmZpnONqvnMjYFQJ8/13qOX2uda1dbpTdvE0g2E54zq+clqCc095vANZjzOitrcSMkz/WNDYCYmezVg5tbtD6jqj+qZHK6w69WjfCsOtv9dJDqPYIZMYMCb3JudWlOM/4lm1VHFKdCNk4AA5thpVqyjo52zRiyGQHciBFZtXKlYloAbFNTEzYyclBSLXeqdeaPfFvYPFg1L3oSAqlEBqAqyOVg+rgubZJ/scGiYuCh5DmQeRNO2Cq4PErKY1F8XVBGL/dbtN2TXI3iwaX9bkQX3bvrAucyyEr73DhzRTQeJgrTYlMB2ciWSoWCQuV5r5hMcd5oqCwYGLQVy5bZogULVUiROzs2MS7ZPs6wGIFFoM3xy/WXDr3emytI/NidEaZI8/lVQGjD6mVil/yaqDhhrpb7ts1l/F4sUbRU5ZQt5jYuB4FtdYfv4MoN+E15x5t7j2OhEaVir+EMhaK/GjSC2gTG+wf6FPGxbccO27p9h01OFaxvYJ4tXr7CunrnWD2ZtgpkTToj0Lp67TrL9/Ta2NSU5s37+/ts6dB8ayNGi/4T95iclr27LmZkBnkxhk3MwPIeXdrt45tugIfjsAqvmhu7aZ6XD5mRE6njZltiBJJJ657Y3gSpXmZ7U1sxZKzPYlLTls4/u9zXmdTwGtqXfL1wuW8wTjqw2771zX9oYVLjTGoLk6r9u7nBPc+6xPOkfSwgZcUQQZMRSH1HC0jdHJjU221gkJnUp4NUj6d6nofzqx9/nmcgMjKRoNDTfZRxksvN5e4rkIpxEkzqRyyZIEvbs1pjnRBrHZEaTZBastE9uzSmkmQ/ZY+XY3hwDdd6zR7j5jWaNde2DYvoefZEw/EngJvAIWsSCQRqhldscnrS+np6xKai4EKJQRN6eroQlBu+/+lnwrxr/5w5er5pPMkpHnVGYP1ig8nXp6r2bY1JkDGOSibp5ngwsfw8bC1N6bjGsK7qiXPlAAAgAElEQVTwrqKngf6M67pMLH1vYu/gb7CFMH+e7OApBTjrE/8lk7cApKXQkarFNDfP3skx0FzlZ1BrOfPr4xccAMq4znyXz9arYW6S8RJnQ1ZVWyYr/wZANw3fUrUkbRFxYxy7TCqlgKtbeyfqEq5ByXCoByizp7DPxEZnbEpOjI7rmineUNFvJTkYk0XN+JgaoSGPmkZhe0e+yVpT//HefB9xYoP3TU3JWMWBffusLY+iyj1LBEQz3izgjNJ8EDYBFIcYOW8ie63ONadm6OjuVpMAkBqGEIJvbGi6Yy7a1WNzXgAm9YFPfNZGN4aZ1KhqC9gsqlabRID8Z1pAqgOjIxnEo4GWv5aD1BNPP91eDJDKTNbePbufBiCQVfgCclQ2WOh8+9hBa4c8dpydQYl5qIkA1JirjAyI9uvwOk3m9qiN52nnKkai/Jz50mbUTUtHQzAoyEG06YdYGAfV/rYlSUM+yY1bLVt3tWyJ/cM2cufdVt+0xfrJFyTrksWS6xXtTZtFlod5O2saw7PDHYNrZYiZaBbvgE/Z/XvGJSB0JuVy02TapXMA12gmpWN2L8ogHQYgICd0xqxeacgkp1jEgbQiYIo5EgUoc6iwB0Asij4YGxVAzdlgDwRHeuFgDgaVUPqkYit8TtVnNwnJZrUpVZHVescO2QwPLsCXYoziNgLy2EH0+TaX/MZFgP96gTs7Q8LlYBGrcv7Npb5IV2IWpvIkYQbSvrAw38U8mu5UzaZ6HIrOa5CYEodTS+JQGwAnMmYcQpn7RC4amGRAautDLRYkZFcmA4sq6A2ApDhl+0WSk0rI/AhgCoPalgbAkm/asFSIhMCNsDOb0lwzDF/DmAXEoGfG2tq4JjCezPhOa2FX5xQAgwaSOVp19doti3OvnJ3cqb9cqlsJ516MsABSjaTiZno6uq2dTbWRlLkM0tAZ2NmudivmzMp9eeteu9o6166yymCfTbdlraiagoI2MN+wyRQFiqEJsSOuyWrOAMdZaDU55GbafCACKJk1BBMAFFPqEQNcU2deaTZ4N5IPwKULDNxQInY6m7mFcsCta8PS92q0ICHwc2B4WC6KlTJOsNMqzOfOHZBDH3OaE+PjApTz58+VYysNOsAaIw9xZl7iSG1e3sxhNhLg0dc7R8esex7GrL3dctl2mWhxHPqsMEtDxEhZ7GsEUtz7Wg/DsctkSfmyLj3XTK0KJ+S1Lrfl9/McsBZUahUHvZWyCoDIYvIMFColOzQ+phkfusn+fqYkWyuDBmZmlNFHgTfQ22trV622ZUuXCIgVpqZtYnLSSpLpM6vOhk48TzoYnLlLuYNXl6Y6A1rR+6Frzmcnc5jKBS16xJNMy7h3ZudWm7FSWnNnG0DNfYJGCGsIa0y4JwCjAoaSzPloA+cKdQAFHh+YhPAJO16rlW33rp22bft2mSn1D861hYuWWFdfv9YxRhyS2XYbnL/Q1h1/kuX7euV6TCE5OHeu2E3OCwwOCzNyPgBlZH7F5IZZda4h9w/rXZxP5T3LTE/rkQNTMaTKT41y9jCbG0ZrKIyWJYLUPDK34b8OUpOSqBEX9VxmUo8EqYFJDZJKB6lVGxZI/cefP5Mams/PX+rr19tBKvdTygqFhv3oh+stk+4WSG00PIJGct8bkPsGJhXjpKOY1Jih/DxR1q9+/BdwBtydP7aajgapMac3gNTo7nv5FQGk0tiZbWYLpEb3ZhRFSDMrJTu8Z5dlWOMBqTCPgKagsnFTRR9XCO1F/YHmIs7fAFU12XI5ARPqIaJQ2LdYp1jHebZhEtmXUEVQxpcKxJfFrGx+pWeQMzJCkxJXYPYMucKjSGJNCnnd7FMYvtGAAvi6IV5K38t+CmArkmtNTipzkCF2CyCV7+oMkWjeiIlrvWbTFbmFRLghINjT1aVzNDUxqeeLdYR6KmZsZ2EMmZ0vFpvNx3icyphPJDS7WixQh5gc7GVqKWM7fA9ojHp2PN/LueI9Zdvabf/ePWFWHz8SH9fCOI85fgA3ex/srpRbYVooVNqhxs1Yg9xb/BXY45UX7eq24lRJa6xIEI3SoDrL6L0zG8sxtOfzSpJgT8h1dKmZGJ3SRZAl03Lj1SiJlJouqaYpS3GhBnuIHmxvz6mOBIxG93opm0KySWwysieiJIJZBagTVSTjQPLRQwO2dY3PdPdY37En/QKesp//Eg984n/Z6MZHA1vWFG06i+qyrWYz2ONygrIXJrV5UY7K9Xw6UPXHC5D6p1/58i/9TR39C5CE7du3pwnW+IMD1Gf+0PGHOdPZwXn/XsetsyCVfxPbKJbEi9L4/mMOZ/O3RN1zC0MavxZ/RkXCUSA1/pt+f/hdCWVmwF6EDn5Q3PKzcisN8TdicQKIptCVRLNatc5a1bJjozZ2z702ee9D1jVdsPxMwrIU8HqgIhAV2vOZvWbmF4VAy/kLRjIcnGci0vVyMxxOjlhS/osHDQyknFUp0MkFbUhu6zEfca5SXLXmYYmXmaklBFSmJjFHooMPsOTnPbJC8JvFK0hE4/niWsy6+DIVmRBIrcGO8fuY9QS4RpdKAJ0lrSI5onfuKKh5HRY9MUNpl8TIUMR7nH69WWTDvFsEqXw9zj8LpCiP09mc+OldSQcxPHEue3QZznRh2s2atAh6ZpuuZ+iq6j4GmDF7kHO22KXVQWYtUxIN1LlxVBNEOwsomWVotnCJnJ/lHmGyF1CKk2/C2pgdNGRIVculzTrSSWvLJqxNYIL3mBRgzSLV0blEXkwRX7Y6YTbI4BpVq9TLAiNcc5+7QDaIIQ1NDgx9cf7tsDIzpxMlKxUqcvK1JCAXZoaOqHeYs4mUdXXkJQsem5q0ElLfrjwDslbsTFvb8iEbPOUEq8/rt31WswKbc1uHu0QrDskl+jLxkVEYMiZnZZVQF5QPYq5htjS76rLp+Hy2smezi3fdEp5+LRc93SPEFSFhDd1gdSzF5sai3u8ll4ZyPjGCcsZKMQR8kWdqZsYNEAQQvdHR0dGmHDbmSDo72jRfMjJ8QJsdu2dkbvV+Z0zMoDI7g8QYtnTJ4qUqoAEsmlOSzLbsc6/MYhc9lxWjB1hez3X1/Frlq4Z729e+pDPBIQtVsSvhnNHRZTbGwbm76nK2yWnDoZfNljWhVChKwuTPlampMY3DLQ6+Msc4YIcPHbLxsfEgj3Y2sALDPDMjxnFo3nxbvGC+Dczpl6kSQG18qmDThaJYcZ4hVAXch5oUCywuRRPbXLw+zs6ZO1Izqxpic7jeOicVl6G5siIoZ1posNioEoiTJN+fUdYSXk8GGqwnNCPE4jNa4GsF9wuZpmT+dXZ22djkmO3YsUOzy7zG0KIlmjPFRIm4LaJ7yIcemLvQTjzlNJs7b4EVa8yvN2zewgVqXHDemfFC+cC15r7hOeT3xYISZpi1bGJ8Usw6MQiszXy/5+e6VFnunZ2ds7LBlrEH3lN0muZnVqbH/VkIShythb6UWY3IK/YrzLi6up82k+r90tkIGs1/BZd37RHyV/NmIN2txDOC1OV2/nnnhILOZ319O/5FManRY5D9N6mcVEBq+miQ+sSmwKSut/6BvF1+2btsDSA17SywC5587/nVx4t9BlryX+O4V9OfII448dwfZZx0OUxqlPs+A0gVk8pMas1q5ZKN7t0tkKq9E8M2mqFhD3GJZQSo/mceGtyze/sH9G1Tk1PaY5ij14y8ZhK9gYS8FwknXgY0i2mOokRhXWbfmJic0r6aZZad57Dm64IzqFmt17F+1LxqoyFFDms+CpzYvKI+QUrK+gkom5iaFNChAc+zTrOL1+7s6gh+GiFHO9zm7BGuaOF3oLZxRpF1ORrsyRk4AGjWFkCeA12PROO9az40jNTQmINtZU8EgMrVPny/Nxlr1omKSK8FkE3q7zQ/ozLE9ykkywnr6u+34oSP44h7gW3FhK5cEKB3c0P2k4bW9Kgm0fbN5wxMq7uy87umpwr63ezbhelJXTO+L0a/KP6wWree3j6rVDxSjV/MazDao1Ef6hIdf8mNEZm71RgGNYQDcvYe9k3Wehhh3g/vl+sn1lYZ7O6/Ijl11aMGOcZyrepyX4HUlvqHeglTrhcApDKTOvbIke6+seEvzqwFjfhMalC/Okh1oBKZomfapOMm/+KC1ILt23ckkxqB5dNBYniPYZNoovIAUON7dNbgSJZVI8bh57wjPfv1VuDZCjqjbCkyLlEaGP97ZMCNy8n8tfzWb7qIhtgTj9NwkKrubgCoknIGd8V0rWZ5PpFIPvKo7bt9vaX2j9g8ZF3VuhgD7/4HplnvyWcSmu5IcYpaX3IQ6kW3Z8X5z87YjIesetEPOKWYC7JYAVpvyTfZ02Z+KeH05ZoVpspi08plCmfYBooL8k4zMldRKg4nMZ22CoPhsuz1zj6fcijjCJBHik1tKOICiIDZCJ9NEBhdb4M8VotfeNBZGAB0mYw7YKo4TcA0+iwdHy6vZvhtVjLqxiH+odgOdS/DLEbDozdkhESGbQZpCoDYHTZlehQkcYqGkDtxPMfBBAw2DNDBkD6dWAAloB+Tg5D56jNz/qzSQZPSOsyYIe2F+dQsDBIOciR5n8EcCSkvRkn8N5ucsWxiRhEzGCbxCfkkkJpKKJ7GB/k5BTNWlxkW8uqqVWdcmio2Up1Jny+uVtmQPIcylchZJtluU5MlGx+ZsMJESZVfWy4vNjspgymXzxjuru15nc8pjGWItOnpspnuDkvO7bO+Y1db75qVVurptEOJGZugmxlkibQiBAjDPCogVWBC0mFMrXyxj/OLkq2HufKow2vOlgbzA5lWhagRikyY6LjR+mxwBKGe+aqnk3MTjWkCmyaXWT0PLq3ULGDI5KQrQ7e6I5cNAKNLXVhkr9yTXZ3tel8jB0fEqMI2ynBHj0dGXfLufLeKFj7kJJhrDzmrLgGK7q5EubCRYdbFPcfaQWdXmxfXGTZfI72urND8uxp43sGViEMGQjCvuPY68KqWALyFEG9Sk5SK18m0pfXabhTlM6C8NjOOZKBGVQQ/iwsiRkoTE+P6nJ6YUGGBVH4GFrSMm3Ta5g8O2IL58+U+2dPTpSKCXOOp6aLmLWHg3RjNzTskXQ4zkzCkYv/FLJNDXFU0BDb+zOu0duz1bIcMWUmwQqZudP2WI3k6LdBZQpIXpf9qQfh1jsoVgdNQAPYP9CvXlGd6375h27T5MRseOWjtzOAuWWrLlq+wwXnzZRI3MjpuO3fvs0ptxtYdf4rcfJHNiy3FCXNOn9gJ1oGJsTE3JtHfXTbOmkQhxz0wOT0lp0/kgDQcZM6V75S7JusKkmQMqngNQGrMxI2FXfyvN/PcCG6w4E3iCFK1j2rtbjRBagKzsN4ea+/r03pGU1ENJD4jU5rAwK6g55HianqyYDt2PGUrVxyjWWxGDGhH7t+/y772tb+1C1//Krvppn+zdeuOsde8+jyr1ym+XYJZrWEy5vPxz//Dx4EUc5fI2tRExW659R7LZHrswgsuJVVQgOLRTQ/bD354vd294Vbr6s7ap/7n79vChXOtXmWExCOnNArBPhkkbc//2P4dr9DidfFzf+r/BhDd7MNHz5I4StXc0dXWhTmHKV9/+z324EOb7Xc+9N8sleTZysqNnuvuU0csitHBGSBat1qpaIf37pbZ4AxrofY21rCqdefzWr/JTqahhj8GDSfcdzs6cbUFXHgkHXt/e4hT0egS+01oxDJawR5SYxSHRmEmKydeTOdo2rFmsIa4TNg/GacQgEGWGpIq4n/FCIYaJ0bh0CTkeYyKsrbOdjs8clAsLGCHhp7UNaQnKEkgeADMoLRytjfCDWZp2X8PDu+3TlQ+pArIN8Cbu1pPBaxQJLkaT0qesAazb8Xf5SMqbmSHkkgu74FQiA3E1mOLrxHX/fh3rrhMo3CND/Jg1uXpyQk1WeMe4KZswcE9l3GZsmoib4DTIKAxzJrLHsT5yOdhhAtKWDiM30QibfmuLhEihXJFzQetK9gYZlHiZOW+y96FGVScNWbzUnRMw1lhlo8KTvjcDTM0gzvUYOD7AKycC2TTKNJmZcAB8oW88UjiKE4zGPl5o8Qk9+0+9oXISX06SFX9FArv0Lfxh7IJUhOWOO9pIFXbTlMCO7vAzeJcmNTPvyhM6pEgVfKkOKcZDrTZuQzFfJMNDY9OZFD1LqN8M8CT2b8fmbUaQerRzGjr4t8Kao9mUR2oxkFD/6kIOjVcHTZ9rosYQzGonnPnnz4zF65es51DFhdzqX2VstV37bIDt6+30pZttsBSlqu4y2yUqClMInQrXFjl17nZvwgANapanHgPc6bRtl0MohdyobINea9uquTkglpTKkjAeWRITU0VbWJ8WvmnbAS499KlFkhN+pwo6ytddkyAyszIUgBS7GadFWVhYcEDHANiS9WalZB4oL3n9wTgp4ewOc/rzIiYDjppFJbBMMBZMNftM3Se0/yYywV555ExbZV9c818Psu7U2IRAktbgG1jUwHw5toV8zI2NiFZoeSwym6Nn96tj3IOdU8ByQKknm0q2SIGUMiPwzOrBkFoHJBNSb8OcwaJqQEDDcBnA/sHY0w3y3waQBUmOInEF9Y0IVY1zZwpn0k6cDoUuYUm9XefZXW5YLhZklhh4bzrn82OYrlmxWLFqmVApzPWUjpVk4qWmZooWKlYsWwia53t3YoB4rqyaDKbyWaeBlwCwHEL7MxZqSNr6fkD1r92tfWuXm6NOT02DYjLpGxCjQAkPzl1sdm4mbvU/ZJkvoNpEyQ9FcmD6GqKZdOcTJCPBPm2mheBhY0MVLzuMfeWvGHOhWTsgRmLz6g/xz77qNnMMIejdULzSJxX1lLqGI9oYr1qQwaUy1pfb68YVJoDzmw5M0y7BDWHJK4CGdNHbN5t2TbNytApZ/7IjRsa+r7IliLf4rXa2x18qLMdjxUW1W2MXSrEDSC21RlWnZTQvIuKEn6W+5IuO80THAQBz3F+e3xy0qamJ5pyYu4nfi/vE0MuMY3M6YbMYJo6k1NTYgY4bpjl0UMjMpQipqZSmBY7RnZvR3CzZKZp/twBMYl9ff3akHkbRDeMj09aMRiSKcIoZLn6hhycgDn2VNrnhQKAiMWYz0rFWVd/FlXACXx6Q8kdcBNWhTnhWgrIu9tHveLFE6AflhvmAfAIsJ63YKEA4+bNm23L1m0C673MlK5YYYsXL7H+gUHLd/eqUTd8cNT27T9o2fa8rTv+RBsYnKciiCiDgcFBgUkx5CUk4qw1WZeeFYvqyFPU0EXnzwcPjah5wL3S1dXddPNVLnSR57LUzIZ1mTQO0506rxRJ3DP82dkKv3Zzi3t9vwrgNPRQjwCpRoHc0235OXM4QJlnaV8ApLpdoc+pocioVuzA8EHbvGmzPfHEdnv7295hAwNzBAIAogcO7LGrv/0PduHrX2033niDrVq9VCBV1giJGUnauSZu7hf3s58Ny5p45Wd+izeO5UiezNnkVNVuuXmDWaLDXvWqX5P8k/X9yae227XXfsfW33mzDQ522Uc+/F9t+fLFlk5hxOZGVK5GctXNL/LjuXCzs83xn/Ob/28AqK4inK2dAl+DpHv2I0jNE202U0/Z+jt+ao9sfMIuv/x3LZUEuARn3+YIiRtDyoyQdV8RNCUb3bfL2tjDcWtVLn1dM4qsB2pUI8VVtB1A0xsYUlxUAUBkpTIjmZZslfEI9rUUHeTQLGPdpZEJwGOP5pNxDYzTkAhjEEmsHmuX1Fb8TznbIZYOmW+trvx2/st+ppGIak1jCKVSUUBJ62WoqzUni8M8+3MYAWEtpEEqAMwaLXmtR3Dxs729fVacnnIWFxaUrHj5Nla9iSwvDgdijIq48siBL+sQShvWobhfeY/HR2qQ+gL6nLhxlRK50+1tHi8o/weOqb09ONbPhOaVf7+TDXhsuGSY5jKfrOEwvWS/enRbGPFS7cUIjNe8GhvC5JFxO6UxJKSeoZHtedQl6+vvV0MC5hJgit+BkhtCQUUzguezoyMflHcul6ZxzfVsz3lEHbWzVsowlkHzjhEhzhHnQbOomGYpl9vXbwfv3hzXaQvkjRIiAtETcYzzUwlLA1LXHv+LXKKe8bXu//hnbOyRx45Ub8a/RSa12dALhBp1yLnrWpjUWMQJpLqhwREfmklF7nvGiwNSS0XbH5jUCAp5dPRnpwd9DC3EdLQeeyuIjP/+s0Cqy1yPZFebYFfuicEsIqx+R9LUs6w0v8cH5ZnBCxAT6YOKWcCay+x0EzZZmdDJVYHkTrTacKKLogpgfzGW1ly1Yr31quXGJ2zyvp/awXvutTmTBesDtAVrcRUIYiF1RJ5XKqWug8t40hrJYHzEc6z4GJ/NU/Ed2dWA31We6Wdniw+/XXzBZxEul6pWmC5bAflamZk9fnPGmNbElIJYEOTA/upJMWSA1EqwO0fKmwJtKSvUc0YTqbQY1DLMTr2h2S3/sxfRfJ/ugWAipI4fznMwd1WiU0K8S5AqUmxL3sL5ZjatZS4rLkpqhkjG7IYxHoXhpjh+n6Rk5lRPJSyTQx5EFMmk2AHkshqsB2rK6CjhEm7AVAan1LQvohEcKyFIkEvFp+brIquJhBS3X+ZI+QRw4zRHN0yGSDNGNKnmTgVSYVI91IGvM5eaSyO3g2VloQZXY/riLsJyEtbpjllygWGDAEHqK+Os6PTsEu5aqSY5b5nZ4mLNJiaIFSlZvcZCblYpY0BTt1wqZ+1tXZqPpJucasPMoGRJza+Uja0l0dVm5a42q83JW9fqFda/ZrUlBvqsmE1bFTc9urZBeg1g0S/gYmf8etAcQfo9UyOvs6ACFskjLqbKNg5SSGdJ3GQrRqn40ufPqmSuIV6FYji6IHqMUig8g3Q7OvJ5VzqcL/mRAV5DNjDz4SGDE3lPD1LIDkyMcNrVkxmkU9IwyGSHDxh/n3EkUoTr5Ay3miXJlMs2lS1XkqSTIkHdYYEtZ5W8W63p6KZ6Qhb2cf5ejPZs95tzwAau+CWtTw7CfcdzljbKYiVlVqFQU1NAETCaSXVDDMXL1FzSNKdvjnL1AKcAKlQHABTAFDO5MKnM5hw8eNAmJ8Zcpss6oCIKGfCMtWUzVq8UJasanDtog4PzrKenV7JnCq3JKWavcLn02X2OJ8rBHLj67BZtAO6XOGdOQcjv0OpFY4duP+ctPJMu2Q5ujWqCcTxlrVqcK40jYH4yY5bv7NJ7xZWzra1DUTyjExP2+BNbbNfu3XqWFyxcaIuXLrYly5fZwOBcuT7yTEwXKzY6NmnVmYQNzF1gC4eWSqZNMdffPyDAi7kWdwkNAc2rp5OKpuCczjIQFTU3YHyZU6bg47pSNEpG6F2IUOy42zPXgXPO3G6U2vEzLimPBWHdBqbduPDnMakYJ2W7uq17cMASsEbcfSHWSRHkUtErWdumpqfsicefsPW332EPP7zJPvVHn7YlS4ZU+GPQNjp6wK75l2/ZaWecYHfe8RNbe+wqO//8c9Ss08y45rVaAerPh6HPBbx5e5b3nLSpyZrdcft9lkp3CaS6+idtO3Zss2u/98/203vvsAUL+uxtb7nY1q5baT15WODZY5A5iuKTngu0fG514rO90nN5j83f9As8rud29C/8d/lYaEuVxjiTclL9OXB2n8+sVasJu/uu+23z40/aB95/hVmDBqDH5QFOvNEZ0gvYsyTprVm17ExqO/4YgAbF0ODqXdM6Cohhjp11FZBCBB2KBhhUFD9KYUimNHN47/33a08USA2fMGannHqyXNC3bHnChvfvl9Rfc5KAzIF+G0BtMne+3IBZRzdt2uSzkcyIhxlQnn/2nxUrV9jcwbmqd1hfBgcGbOSQR8Rwr6pBlc5oVrWnt0d7kDOVDTUd+TprhruCB1AUcqUB5RwX4Ik9Y05fr8AfUlZ5wIS9WM0/UgTEwFKb4XmQtUOHDoohZH2O+y1rFHsHrLEDNx/F4bJOE82Sw3eB6wfI9oxS5NOSOueyvh803CCvVJx2QyOREV5D5Dpy1igT/RLNGH27dDMmKCInL5qkEsodVIC8BsZzuPAaTbOiZdoYgcpJ7YMT++HDY7Z1+3ZLprO2YMGQLRxaZJ2deRsbG7ctW7boHGOSOH/ePL0/xpW4ftu3btf1xtV47txBW7hgvt73U08+ZSMHD2iUhmYoObGrVqzQfqDmeiBbuPGYvaXGwWwP3xaftff1Sc8ENWVXj3Wt+eUzqQ98/DM2uvGxIxJYmiqTo0BqRHIyX20FqbFQCxjWJWDNj2gH27CTzjjDPv/lF2EmNYDUVgAZRZoBhwWJmsd3xI+jWc7WDUMbbgsY90I1mLC0AMfWpVXSrhY5TStInb2JowGFh47GHFdnSSmGXG5A8RVnDB1CRib1yPmFJovbNIPyDkuqWraembr1YeKz9XHbfct6y+zYaQszWUnmYt9ao6+6wPyfz8w4SG0xRGJrlikSxydqzs2VYoNaqJrNe/ZsJFMUMcGIiUIE4Ag4nUKKV7FyGbMWzIz4HkCEpiIdTKhYdBaV7iLGGzj0NrAmZiHjz4GdVCGpRS2paSW685L8UsQp6sLPlz+ALovgN9JFFKDByrxC7IkffOxus/jGrLAq839NkyzveM4ypn6uYki1CnbNYnnHjf8iQ0bCxywegdBk0HK+dX2FBHmPvlDAHBKVk84FybBkKIFhD6dXgEEsqw/Hs0wix1W6LCY2FMm4mgYQKpAKY5ryuVLm7wCpSH+zQcaLxBfGlSgZHHuTfMbbQCiLfwubMEBO+a48E4HdltNzkO5xPet0juuKlJkYnbbRQ5M2MYHbasqo25Ft84SxoMvJji5oksywToEBnKgnp6etMFOzqYxZdU6nda9Zbv0nrLPMgvlWQKrJeWIGQ7JeMKmGNNVYUAGd8ngeTLTUHClX1MnkTsgBBtva9Ds1w4FRghzzKNaZk0SGVdBml+/OW3e+yx2i6w6+5HbIzCUXJxjHRRGFMM8AACAASURBVLDL96jpEZ8t3XreBHFzCs84BVzhxJjvzMtEgj8rqzMAH72d0IxSdzhIppoNuOaGMuswrOYLz3itLiktDGoEUpKA5rgrOI6ICnx1YdOPESlSDWheCPDtmzs3rJxuUQvwrIkB9o4uJhVRPkWxxUwO4I5iJcF1ikwzhh4lomWYR562qYkpFTltHTlr72xT5h8fFD0UZZhzeC7nhMcJsP5Kvlq28dHDdnhkxCYnJvW7MjRQGtjup/Vs00En8H2wf8B6usmSdRYhuipTpMnEI8zhsFETQyWpM2CcrF3ym9U9d5lbbEa5DUBwOw7rPdc7lahbNsWzyHPJ+oLEtkNsZVe+R53+gyPMgE7avpGDtnPXHrHGnV1dtnzlSlu0eLHY4P7BfuvQ/ZayUqVmY+NTVizXLd89xxYOLbHuvn5dVwq7efPmWW9vj+8QyNBoMsFuIFWbnm7O1LrMmyivmgo1CtYIUDm3cb7Ui7c2MfH8G9cQEMv5ANRq9kvGYO7NEO/5OZMeAXc0k+ozqTQZqfVzYlKZ/YJVReXict9gHBPOt2aUC9Oaz12//i5bf/td9vnPfd6WLl0sNpJXHD18wK7+9tft+BOOsfV33GwDA9124gnHuuO45v7DwxfGU+Lo0vOCQjKjhyFhPi5lj2zcZnMHl9gbLn274tFYMzBO+v4Pvmf333+XdXam7ewzT7FlK4assw3WzQv9bCane1YE8i/o49kAavw1zxmo/l8AUp2J9PXPKcJnAqmwmrRzs7Zp0zYbOThlv/ffP2HE5gFSMX+kzpHbeYad2FVmuOJ7TmrRDu9B7puQezgNVNRNKZfHaV1TfjLjPBgpAj46OgNL6msQ6/j2J5+0f/z618VA5ru71ZQHsLLeXnjhBcqSvvHGG+3en/5Uzfe+Ob02OT4u1dX8oUV2wimn2DHHHKMUjKv+6Z/EvHXlu7QOsAZjVkeu8pvf/CY74YQTBTZ5/mkkEokmkzeaU1kUMDntexwLewTyZL6O3FSGPazB2nMZm3L3YP7M/stYBms4eao00liXpwqwgL43sXbVaw0rlQsyd9L+A6jK5mxyciI40PuezbNEQ5ZLRxONugqAFhuyKJTYpwD9sM2s+RpxkWTWY3hcTZSWlHps9HBwdPfoFtaRbHvWDg8f1J8FooM6iuetd06v1i+NEBVJoQCcs2njJeImUGrcaswfz4qaQOrUdMEefexxW3/HPTZ8cL9mTOfMGbBzXvFKjXhsuPseu/+B+7VfURuccMLxdsrJJ0tZdtttt9kTj2+RzBep9PLly+zsl5+tkvx737vehvft0f3HdRjs77c3XvoGmzvQ38z35pxR73bkyNAFoM6608SmTVwjBFKPeQFA6seutFGY1LCIzdok+RqupzOAFF/XXYHzNJDqOObpTGoYZ1RBJrnviwRSh/eHTq4j6ia8jEzBEYt4/EsgEWL3OJ6lI39mFmqK+Ww1TmoFpKEIPcKJqhXKB0CnUjV0KuLN4J2L0L9L4vyoKt7NS2JQdOjvSbYal9UWB2Be3uW2GPzULVGrWsfMjA2QG4VU7s67bfre+22gWrMcM2jRMSu4BmumMYlDKYu1s6CSomKSEyJkXNIre1g3pNC8WjBPdmQmQKVjwVjAmzdWq+HciwwQtgRHU7pXsC8u751JMItJZlRKshRmMwGZei0xHDMCHDIQIgaFOScYS2Y+FBfBcSL9xZQE5rQupoJzrfyuYAZCsd3AHVOyV1xgidzziAwKCJfpOnOmucgETIIXsywkYUQ7vO9ggNXyAMSZVCQ6nBYxKWxIdOeSSbEYZFW6Q5nHDJFpygmLBkjIeDQvGZ17Q6C3G4G4oZcMsgCXkikSKQMjCheNGZKD1SzRMWwqfJ2ICwCq5kwTKqIBdDmyT2FQYUvFBNOEQbqMFI2C3dlZAXf+nvZzJZAeMlojey/pu9syyfGQDbxSqFtxqmzTU2UrTGIUVbZCATk2TqwUkx5ordtIhlC4D7Zrs2RzmShO21i9YlPZhGWWzLcFp59o3cesskpX3ooYJeEGCCPDvYI82O24dP9R6NIcAHRk2zq0oSP/9II7JYdCNgy6sAAidXTl6OfSbxyax8bHtZAvwJRm3nxnp8JGx43NawFImRsFYEX5OA62sNIqf4JkSM2RIO/jEULOS8A3RgeAcs2ASvgxy/RFu37Nfmt+1fM56QZFVUBr8enzwt5+8gabS6H8Z32errnmyLCD+94BqtYa7Gmis7ReGGmyd5opSmbXGHeedvlynJdweRP3PQoEzh+yap5C1ixJtrD1x+E2SMqK00UZIxVK05LvezGR1jUBUPFfFRRk9ba1aSaRpgxS+QPD+2zXrqds/95hOzAy7KZKKAJwKpzB1IrweRMrzUZPwUPGav+cPrnoajaT4grXaEmeWPuCCy/ROFXYRXfrzKRz7pop1o8xi+CmHuXhsBrKAZyRi2N3Nw2HdjVfmHFnfaJrvm942Hbt3muHR8dsuuQuj4ODc23+0JAtW7FCgLOvryeYc9DcMisUK3Y4sKjz5g/ZwkVLLdeWl/EbIHhwcMB6e7uDM3PJjxNVA1EGZBaGhgeAlWdAsl+YhVpNAJTvcamdGyUhOdfPco00e+UzWNxXSPmUAxicNaPsjjsFJpWPIJD0hl/TOMlBKg2l9jn91tbdZfVk0qo0qmhQUegpWrLujRGND8zYxMSkPfLIY/b9G35gH/29j4pRYPSgMVO2J5/cYl/++7+ws84+w370o+tsamrUFiwctPa2jOF2SWHfbL4K2D67oPdZ8SIPKGt6nTiPbtuze8SOXXuKvfs977fOzl41Y5544jH74Y+uF3Cenhqx445bab19eTH9FIfcvzAgPDtkLraEGD3rr3+2b3guQPVXIHX2LLoJS/zwZmPkUWdlZIzkZKyjo9f27x+1ZLLDPvfHX2B6Pch9aVa6vDTXnvWGJQ18mDeB1JKN7EXum7SZUlEEAZ+YJ7Xn3ORG5jfKIE1pD0L+S+0FC0hNNTo2bg9t3Gh/9oUv2tp1x9oxa9Zqbh4W7tbbb7PTTj3V3vu+99mNP/qR3XrLLTa0cKGde+4rrVQs2E0/uVlzkGeefbZddPFFAqN/9vk/0zqw5phjtP6MjY3aI488YsXpgl1xxUfsxBNP8JlPoauGDOwOHBjWCAZ7CHOoJ550ko2OjssIb/TwqB0+PKr1V87zC+ZZb0+v7vGx0VHbv3evlcooOlKKEMPQZ3j4gO3avdM68p02VZhSY3Hh0JANDPTbzqd22fjEmNZ7RqhgTwf6B8SMPvnkUx4XVvOYKpyOF8xfqJqB/XHf3n02PDzs50+AcMrWrFlj8+bNt8Mjo7bpsU3yaICVZd3r6+uzufPmau/ZtXOXzgVNPFhe+RykU7bxkY0Cv6yJMMT5fLv1zemzY9etszRrabksV35+njWVSMGurh7tOfmuvAysevu6dG/ReB05NGI33rTerv7O9+01F55ju3ftsfsfeMjOOvvldtzxJ9h3v/sv1t8/x1avPsbuv/deNVsv+vVfV8P1j/7oU7Z40WLLd+Rt+MCwwPl73/temx6fsD/7wv+2VSuX2JrVy2371q228aGH7I/+5x/ayScerya46mBrWGFy0toZ3eDeU53PWFQw8GqpEV4okHr/x650uW8TpIZnsuXvrSBVAPVng1QHqk2M15I3+p8FpFLAH8GIhjna1gVeHeDQOYv/3pTCBWI4srJNp8t43o56fRWi4cKKSW2V50YQ2RLj4yrZQKsHer35GioLXXIWKiFvIUT1SXDHlXlSKB4dk8dZYWYfKTprKi4z9Zr1Jsz6kAY+/Kjt/8lPLHfgoPVTFM/UmrIWXdHg0ivTD4ESB0/6d6E5X8S1CINhm9VxlMS4G57eGetHNaEoEUyCmD3EHIkBfkl7kfSSk6kuDv8lKsY77kh7+bvCapjTQKoAywjz155DqypJIBEyyr4C4FLgwJwCfnCSFc72ThjFYzxW5JliqOnCAWAovlypGoLuZ6NLQoku0IvshgUKFiYWfc7M+lC/DEwC0IL9UA5oyM/lGOniMRvH/Fl0dhNvC4vHVZCyKCFgSufT51M8g9XnK0D7sDMu68QMCclnkwUFpCr31KydxVnbJ8A0gNQEp81BKu8VFk/GSTJE4jVhl5mvYAYGdjc0IrzbgJrar30aR1JnUTQ/4gfuZlnKmmBf5ro3rDhds9I0kSbgf5g35EMzNl2o2mShKFdjB+N+7qLsUnMyyHkSCRsrl2xkpiqZb/+61TZ06gmWWbTQJrGIF+PMlK3fczK9Yu5Cz0Vd831lZj8I++7M21ShZNOTxOO4pX++G9fStILQR0fHZD/PJVVDpME1r6ihwHO2aNEiAQikWTB7gBtAbXRslcV8e7t1a24vo/tLJmt6XIgb0BPupjzklnZ2Wle+Q2BEM89h1hn2U40wGbS4iYcrMNywjU1Y7HuLy3Rz7YnmS7pxPeu5Kb8N85eADYopmVFwhOHYonRKzEKQwvK6cpYO4wQSYPH71TxzOVXsvGqOPvxO7lUAqiJ2kGwXSzqngE+64XxGMA0gRvo1MTmmooSuO78T8KaOr2aSGjL1oUvPJ38HpI4cHJaj+6FDh214eL/t2bNHUTTxXPN7mb2XQFNmVSnLd3Rad0+39XR3CXAxu8P1iIZCFD+S/3MOKEowpcJgKcyOxxlyGWWIcXXJNKw63weDTcPBM/1cusf9MnxgxJ7avduGD4zJXKWjs9Py+R5bOLTQli9fYQsXLVJR09HO8ZBt2xZYlbIVylWbmCbSIC2ACpPKnzE3wiBlYHBAoIzCmDU6zs5LgRKMVbhukVWV4UbISmx1Lo7zyahLOMc8J/HnNQ8dXLCjIoj7PcYW8Xr9U7uOkPtq/Wtx96UJl+xot/a+OdYxp09MKraAwFoYiIOHD9v+PftVPB53wnEqAmkQbt2yw6677nq77H2XqbjMZlI2euiA3b7+ZvuHr/6VDQx22/DwTnvdBefbGy75Nd2UvIbAYAcjBDh8u0Hd8/1w1hiZOc2fjG18eIv1zxmyiy5+C+1Q3ffbd2yx799wjd2+/iaIY3vXb73V1h67UjmZM8zKS6bPvH7R2jva5IT/fOGzs9fRjfbnv8vnBFLV34rmjM/3rHmz7D/jh58z3+n1qVPo666TA8o0s1QKN+yUPfTgZtu3f9Q+csXvK42Ar2UzOGJzL0dPF9+RqC18JrVoI7sdpGL4Nrx3t+3cscMKE5O2auUqGxoacuUcdxARXimX2MemEevo6OFxe/jRR+1Pv/AFu+DCC+1Vr3mtDS1abPfce69d+ZnP2Etf+lK77LLL7Pvf/77ddddddvLJJ9vb3/5262jP2Te+8Q17+OGH7YQTT7RLLrlEctHPfe5zdvppp9nrX/96W7Fihe3atctuuOEGu/Unt9hHP/pRO/300937Ip2Wa+x1111nD9x3v+0LruNLly2zd/yXd8g1/vb1t9stt9xie3fvkXyWdebtb3+rnXbKaTLxuf322wScqWVYP88+80x7yRlnyLjty1/9iu3as1vs6ZIlS+y888+3tWvW2Le/fbXt2bNbs7CLFi20S97wBrvgdRfYD374b/a///df2ty5xHUhix1T0/wtb3mbXXrppbZ/3377p6uush//+Mc69qjy+MAHPmCnnXa6bdz4qH3n6qv13lCFsGfAUl58yUW6Pf/+7/9etQGO54uGhuz8c19p8+fN1fv76U832PadB2zuvEF71StPtzPOOMPOOutl2s9oqN566632j//4j7Z//wG9F4wJUaScf9659tvvfbd1d3fa1q1brKu7S7XOzt17bNee/faK8863zZu32J//+Zesb06/LV6y2K655hq7/PLL7bzzzrOvf/3rtnXrVl2TFctX2Ic+9N/si1/4U1u5apV979pr7eabb7I3vvGNtnRoyL70pS/Z8ccda6eecqI9uW2b3fzjH9sff/ZKO37dsTIapKNM75z9k3ll6h2MRYk2E9FzVOqIg9QTf+mP7v1/8GkbexSQGhr7Ry0XsxDIxwglsqbudrmvF1dNINcy2zkL7ryY5nmGSf2zF8M4qURnfU9TbhSBW6tkN7qf+nHPzls2vzfMsLqj7+w7loyqhTH9WTMkrWyoLnaLRNd/pVvpx02+uYmHWVKX8zIf6k5mMZs1tgTiVfAw8eAyOEvtNSXYcaaCwgw5Z3t9xgZhmPbtt5FbfmLFxx6zeeRgNRyowabELFOfLXQ5K7JbJ1kdpIpZ05/jltPColJsJJEzSaxv9cqMVQs1sWiFAiYYDOM706kglERaDKpiZvjU3KmJORA4TRC2nLY6MtiQO5okd7GjzaqNqpWZRwNgpl0W7AASMOfaXtgLBtM9Pob5DxxIqyqOYQrk4hOKfYmNg7mGjH9gDtiwZBDkYF2GfLCzVYxRiK9xGQksm+6H4I4H0BaoQ74TIiskT2407OChQ8oj5GuygudAAalB5s3mRHEuBlUgwlm1iAYo6CkgKbYl2fU+rq4x3HIO46NUwtrTScshKdOsKcwpsl7YLYAsM4vOwqKcdvU0/xaycxM1B6Rh1lRRrQEsM5fs/x5Mf5RPEuz3FfHC/N2MlacrNj1VscJ0RXOnBKGnM20IewVUUZki9QGwUzySqetOlz4PyYaPvHuK/LRU0ip9eetYsch6Vy237IK5NtPbbTMdHcZ8W3SR5raFvcumcAiEDataoVwSEE4DjHLtkkfiWKr5k1zWOrtg0xo2cviQusvIfFPkWwYlAuw5oCfXlrPFS5ZIGsSmGA2LmLUkdJxsUGbfYOJ7uvKaD4FN46ahw5rLpi2XcTOD3u4uzYoooxQ5leaSfD6V5olyTmG1cCdU1I+zk9EbzZUVDQFyyawDaHUFgIPSuHRFGWs0/XKjL17XWVNkSrDmGsN1j5+mS6AYLQEclyj7+uVAVLJgfYQoGgLe9fz5jBXAx8HZtNgBsbkhg5Znh/fOfCbsJiCL90/YOW6UmCTpOgTwR8OGDndXV96ZaphsZlZhWMusLUjIJ2x0bMz27h+2vfv2KWeVwmp8dFTsr+YqCwUx4GxuLnn2YHtAAoUEYKada8S1yrpJB+dT8Qya33W2H7lzBKdR7h8lxB4pBeD23FbMmiQZR0GCNDdVt56+OTIPGVqy2JYsGrJ5g0TP5KUeyCO9w2iEpgWux8WijU5M2VSRWCdUDDmbP7TYhhYvlTIFB2PkXsyMZeg+NepyggTka7Y4gMx4LgGUkTlVA6IlQ0/XuOlv4EqkVuAUTcM8X7amQg52g/ce51kjSA1C28DjuymfzOvYGnCX53oO9FuG6IoUM2Gm+azde/Zp1mrv3t12/qvPF/hG+bDliW127bXX2Qf+6+W2ePEiNdj27n3K7rzzVrv1lh/Yr130Gntk4/22YuUiO/eVL5fpGBtXtVKQaYtc08WSP18oGBr0mtUjt7dmd931oLW199kFF7xBgIXG1dZtj9u/ff9au/e+O21gsMve997ftCVLF6iJCAusDF2as+FZnp2BfH61IDnYAl3P8vGsILXJQPyiQKqvFf8ZPxykzirl1NASm9pS/zUAO2mrVBp2z08fsu3b99rl7/+IGz0SX5dg/IF6pqG9zOtJ+kXROKloB/fsljlhvVSy7/3Ld+2fv/NdeXH8+mvPFbhiTVBTSKZtjE54k0wNMsXO1OzRTZvt9z72MZs7f74tHFqs2uTAyIhqn3f+1jvt9DPOsK9+5St2w/e/r/GGtWvXaI/ZuvUJW7hgob3+wgvsZS97qUzaPvnJT9p5555rF198sS1fvlwg9bprvycwdsUVV9hZZ52lNbBYKNjY4VH73J/8idaZl515pmXa2jQbu+7442zhgkX23e9+R01AABXP3te+9jUZH37w8ssFGq+66io77dRT7A0XX2wbNmzQmrF61SpbtmyZmMDPf+ELtnzlcjvnnFfYylUrtZ4/8MADAolEkd151x1q5v3WO9+pf//rv/kbu+B1r7U1a9fY9m3b7N5777WzX/5yu/TSN9rOJ3faDddfr1rvzW96s2167DH71je/Zb/xG7+h93nTzbfYbevvsj++8pMaW/urv/2Kmsq/dsFrdCzf+Ker7Dd+4zetK5+3xx59RJnw73//ZdqXb7zpRrvnnnts2fKl9ta3vskWzJtvuQ6MDtu13v7gBz+wv/3bv7N5CxbYu9/5Ltv02GZbv/4OW7RwgX3gA5dZb3fe2uf0eAyRJWTweejQmI1PTtm3vv3P9sCDD9vpp79EJnjf/Na37EMf+pCdcsqpAqH33XufdXd367z95V/9tf3+H3zczjzrbFu//na79ppr7LSTT7ZLL73EvvqVL9vmTY9qT+1sy8lM8CNX/I4tHVqkZgnZ67g/A1SpW7j18Tmozfi4lG8Ds3e/jJPWvAA5qTCpjz4WDETj89eyXgeAKfY0+BgIP0WQevRogtiB1hUnGiklzE4648UBqWVA6oG9Pxekercs1FsBWMQ3ojccAfhRbzhetMisxtc4uuvQKt2NgDOKR0I0+tM6FU6VtEjwAI1hdiqC1KM3FRcuBRAc56HiMavQcFDJoim2rW42h87RdMFKD9xnBzbcbXPGxqyjXpE8TRGpUX6sCBmAWbDHjxs7ALV1n9HvFc0WXJf4/rROcbVE8V61wkTZStMUrMwUsBnIczYk2CIvgMlBBub5pirVKb55/wp/T1qZPC25rM1Ytj0jqW+ZXEBF27hDHcypXNHAlZigpHyWM15PQBpgoFhwi/QOhtcD+yEQK8Mrv6qAJs63eqnBdRfQJElyNEkBSAeJZGSz5Y6mn4suvfBozmbxOsVy0Q6NHrYihXKK8+BFG9mvmrXltGuOw40MvNCLZ4tme4iNQc4okJq0LMAs2E1xNgGkdGtzFEPEyiDr1Z85JyKg3RApOPRymVPKCnaJL5+wPDQj3ByLWio0JZB885wjtQPsNNwpVw0HbJ9rDZupECBesanJohWnkcbQC/CMuUSKDFQMCXxmlUKXmUQ6etWG2+vXGjV19BLMZLflbILitq/buteusp5jVlijJ2+jyKdyWTExbflOz65F9kPTBXWA2CPvhFfqNSsi+ZSBTUbzpdybkjZSvKaS6oAiB2IuUOAI+TSB4A0Y32kBBXLVkAMBQmBWkRFifMC8rOz8FYJetkqRgGyzJUNDNn/uoMf1WMO6852W7+yQGy2gJ7KIXGeVb9x7dDhbaiWOUYV1cPCWukGa6GBWFppdrUy7ml8BrEY3RElym4xYjM/SL3QVQFB4+O9zRQbHx5eVjyoQ7LJPPRdhplPLhWSgnvXJuYPZq5aJIUJi6jErZH9itY+yAEn12PiYy0stKZDKTJQb8XmHF6aaIkUOxI0ZsdNIppi5jMZAXAflVYdIGQwkCiUA3YSNHHKAihPwwQMHbGTkkLsET03LcRhVB+dIuZyBaVYUDfLvbErmJqgtJKlHBo+7dzvmS1U1UmIGbKxExRrTrChjEOVREQLpSJqjyZs1LNfebouWLLQVq1ZKXkc3va+nWyCT5lOe6KCubuvJd2nt4vmYmJq2w2MTVizhWs3DmrV5CxfZoiXL1PQrFMsqRufOHdAIBjJZKUdQIUiu7DJe7tHoVOyxCMWn/bvPFrd8BOl93PN8jtrvh/i6iqsJbC1f6zq8zQF9TAAI40ESWLCec6+3t1tbb6+19/ZYQxE0NELTuo+miyWblMnXlM1bME/NocJ00TZv3mrXXHNtAKkLdU0mxg/bo48+aNddd7W9/tdebQ88sMHWrFlpr3zF2VrjWEd9zITcRGbpXWH0fD9cWEJT1Gx6qm633XqPpdNd9roLLrFUEvlc1bZs2Wzf/Zdv2hNPbLTTzzjB3vLmi62nt8NymZSag2oI1V0pEWNofhGSXwepz/4Onw2kRpyrteXZMe+z/0J/WJ7j973A3xaTZ5qw9JlBaiKZkyIId1/mUt9/2YcVQdOYQUWBoz/qg1ksrnIsMKlE0BzcvVv7MX/+1j9dZd+46p/kGXDRha+zt73tbco7BqQix3d1FqoMn3VUbmmhZBsf2WSfuvJKW7p8hR134onW29dve/bttwce/P/Yew8wu8/q2nufPr1qNKPei2XLFRvZFDcgMZhiWgr1JiRPrgkXw5OEm0YukO+5uV8+QkuFJLQE2yQhJpTgXrCxjW3JMpZtuUhWG2k0ml5OP+fLb+33PXMkDDjEJU+uRSaSp5z5n3953732Wnut+23Dpk325je/RaDl9jvu0Az8GaefJrbw4YcessnxY3b61q32yle+UizhH37sY/r3qy+5RHPwBw8csGu+9s8CgTCyMLNqlOELMDdvV1xxhZ26dau9/o2X2Yo1a2x4ZMQGBhfbzvsfsC988Qu2csVKe/c73yF287rrrrd/+sev2jve8XapXP71O9faO9/2i3bZ619nw8PDPv/Z0qoGIjXRR/7wY7Zy1QpnA1etsp0P7LTbbr1Vx47J3s4HHpSZ0+W/9isCvR/+yP9jmzausbVrVmk/PnLkiF100UX22te+zh7Y+YB95zvX6jje9a53i1X+y7/6G/sf73uvnXbaVrvxppvsn/7pn+3iCy9UXNfNt9xqQ0OD9pLzzrUHH/yB3X777QLL7a2tdnTkiC3q67Errni/FDhfu+ZrdtNNN9gpp2yxy997uUymylVkYq74QWr92b/6rBpkZ515lhqnyKSZJX3XO95uXR0tGp+iWUpjAXXe/gPD9ndf+YpNTE7bOdvOtdNPP8t2737U/vKvPmu/+Vu/Zeecc4597Wtfs+/ffbcaDaeeeqp94lOftCt+80P24m3n2s0332L/cs01du6Lz7HBxYvs29/6pm3euMG2nnySDR88YDdff729732/ZueccZa1t1J/EbFDkwzz0jDCpvsX9U9gMZtAaqazx7o2P/sg9f7fAaQ+EsxD3ePkuFZRZE8l8wVku8rh6YPUIDdleTntnLPt//vbv36OVxoPNB4bPewSGPxL5wAAIABJREFUywaKDE6uwdTk+D24MYzaWD9jLqp3wo6nvuNmHVnU4wBp01yo5HIi8xZmGzQH1lioY/5p4KfdgaMhn/Ph/WCsFN17A4D043dzHb1e87rfaBxEae4CiMzgLJlIWzdF+OGDdvi7t1j28Sesu0xRHaSdYWaNgiFiTzGJ4X8qZr2a9D+uVQ3A1AfF6xVYn5oxZ5bP496LixtmL84O040EmIqOQ9KccJtuZJ2RQWXOEZCKBKHAMDqmT8GCvKWjRYVGsewD/HRVACSanWJeTrOazpQoIqJhkJTWvynOKDZhTekiCTAAykOMhObYmNGLpn4iiilYfQOKH2IZoturACuMqoM4l/zA/i64LwOUJmcnbRrmEBSWhlF2kKrqUmjRpTW45iFZBdw0Mk0Bpch2+TuRlJU9XVkcfOF5FC0T5bxkAuLKq6xTnz1tsKZpj5uRC3DoQ3jm4ILE102xQPvNIDUoC5jF0oxt2tJx9pT8OCTW82UrziPr9g9mjmla6JrXKBCZR4RV43NIcxOWUMxP3mYKszZXLDhoz2asnExboSVrxZ5Oa1mz3HpO3mSZocU2n0zYBHEa9bq1dHZYV0+3CvBojQ+7Q9Gs7DjYUILOJaOiSVF3R1nyURvxMkjuCmpM8DcsiBo7MvqpCNxworDg59qwIfKHwgG5L+Y3y5YtFdCbn52RkcH87KQNDgzYyVs22dCiRXLqhZlzcy6YXObSSjoGGEU2YkWSiF2hWeIyllK5KOAU2VTPYluIrnCXX4x6wqrQvAYFoOqg1ucJ49qhFSR8r69xfgv6uhZiVpIuP/aYjLBdiJnzmALJeAMY02ypjL2q2nxpBHHM2WyLwCkNHn4BfwMUOM8eKzOj84DsGdktMjHuS16PxgFzO7ClcolkbqivV7NKfJ8vpW79D6gFFAskl0pybobBpLjCIfHosTHJr/bt329HRkbEcPL6rBl6VoOpGu+/JeOKA40DqFviSoMsbtOlsmfhScQdbVZ87da8bpNpnOfLuus4v4XZ5xWrV9j6jRtscGhQQI+1iCK0ndnrSkU5doD2pUNLbHBRv9YBQNvk9Kwk06yVjED0L15iK1ev1XrDuezu7tVMKmoYGj7ex6hbMQ84c6OjGBvDdY95p55Z6PeCjxL4vLQY5CbPBb7HnTSdWY//hj2VM2iIhtCM99Hdes1o6iUliO5P1niajmYpJNa9vdba3WM1jGK03cFc07jztViO1mpZJmxmZs5+8IOH7Fvf/LZd/muX29IlPpNarZbs4MG9duVXPm+XvPoiu+22G+ykkzbYRRe93MrsaxlGGDLKb/YxUtbsYFLYtI3FXbL577i1nvi1oAF199AEssaK/eu3b7SZmbKd95IL1axjX9i3f4/dcvO1Vqnm7fWvv8TOftHpVq3n1aTiedWMOkyq+sEL8W+N1lGQSDcUEWGr/3HHqLLBy4On8Sfc9D/qOxtMqh9jPK7jzstPcYzx+ONhLrTKmqweGu2zxoRTqHoWjuMpj6fp5xqv33SM8bQ0/87jQhiD7k0Vz1MwqVxvlGC3336P7Xxgt7338isEUnH4DW0Zv9lDI99BKiNbFQHToweQ+yasUszbzu3bbfs937dSPm+nnrLVzjzzTBmnaVyJeVX2dSUBuIkl7xy27d7tO+wTn/qMnfZv7NrLz7/Qlq1YYfv2H7Svf+Mb9ujjT9hv//bv2M6dO+x+QOuGjXbJz/6M9hhA6vXXfsd6uzrt597yFj3zH/3IR+wVF7/CLnn1JbZq5So7dPCgXX3VVbZz504xeEhLOSU03MjjBqQiIb70da+1gSVLbM+BA5olhem86qqrbemSJfa2X/wF6+ntsW9+45v2rW98w972tl/UGM21111nb3rDG+zNb3qj7d+/T/uq5kAHBmzk6FH7Xx/9qK3bsNYu+dlLrK+/3+6443bJli+++GI5u99z7w5buXKF/fIvvdsOHx62//PHn7Bzzj5TslakyxwzM6fvfve77ZZbbhPbiYT5rW99q33ve3fapz755/br7/vvduGF58tU6nOf+2sx1yeffJJ973t32YoVy2zbtm0yJNq9+xH7hV/4Re3JGPMtXtRnl156qRqo//KNr9sNN1xvp5xysr331y9Xc1q1Ahm2gNTrr7e//tzfyJWdYz948JAMjtasWmX/7V3vsFUrllqJPHBMozBO2vWI3XDjzbbroYft/Isusm3bzrPBoaX2vTvvsj/90z+zt7/97fayl73MvvrVr8q1l7njlatW2h989KP23vd/wDZs3iyQ+v277rQ3vuENdmD/Prvlphvtbb/w8/aKiy6wu+/CbO7/tfe991fskle90gb6eoOhkq/77JFSOtVDmojkvscvCoDU7pNOfxpryn/sW+7HOKmJSVXV0cBtwSQpzKHS+nc21X6U3DdIXk44pgjeni+QWioWbPzYkeNnUUOe0/Ey31DjNLGlEfC5KdTxHb9mFjWanjQzqM1g1Tf9EFURJMJOlC50BWJhFE+ffr4BUgOUbQLI8euNGdZgFe1aKt9B4uakTwkkuX23a7cBPEmBmY5qxbpLBZu6926bv+f71pOfsxZDAufsghs6uczNgxwDUIl6wOj6G1GsglNTVi+bVYoVK83j5IYbpP9drmC+ATsZ5k6rLu0lvROm1t14IeFC9isSY4o7FkfMjwJI5XtaWl2ahxkOIBXnTEnaNMNHERJsEpV1GuZzw5xOisFwJFrMmBU9048FRk5ygc1qSCeZuxWCi4Uoe8XC/J22jBg/ETLzQpqtNnRNPgHkXMCpTWdscsImZqesSGFIAYjlO75Y4bUkr8bchw5jJmstMMHiHzF3iuDULCfXXv9vQCpTMHw4g8rsqYNQ/fZE1edOA0h1A2EKUXfvBYy6cy8bYXCnhT2l089115hx6KxFFg/Zs65dxkhitWpSs6eluaIVZouWny8pGo5ZY2aOuTc0W4xBjwp3v+YSbNTxSmQTLNrE7KTNYVJDHlg6ZfPcAz0d1rFxvfVt3WzJ5UOaQc0jLZQLL66YzJR0COB4ZmXdw8AlUw9RPjQ/1Hwh7qZkM9OzamZQWMO+V+sOuDCqUDZkoajP8Yf/povL7CAbKqCCRR1mj/sHpo7ndtnyZZL85jF+SCVtenJczNa2s88So8o7xplWMtZC0VB8yPE2Wvlns9bb3SMpFU0T5nF55lnPAEdeELv5kRQSwQ0cgKc5S2TqwqLHjyTEHEb/vLtwx/UrMmKxEReLeLmsaraXu8/Z3ci08p9sxpqJVfHiTrFq/CimJpjeKH+1VaADIDQ3RxPAQStgHyMLGkvk6B07NqrXhEFs72wTQ8azzGtrJrRSsakp5NVTurb8PI6VmGko2gD2kDWiVJK8W+oGjNQUE1QTWD02PmEHDh1WBimmRUhkCbeHJYexhSnnd/J6zG8BJKYnJ2SYpKgdpM1SHDDOUFeEUTRwiGt4dPVm3liy7mxO13G+ULB8qWh9A322+eTNipcRoCeCoVTyxoTMm2Ysk0zLRXNw0YBmi5YMDui45rhnGDOo4nZZsZ7+AVu/YbNllJc3b11d3YqfYU6SfFSutZzIg2gItpNCld8nII6btZ475m39PDfPLUcg2zzPFccWNIISoobk9BmM4eLsWsfEk7oXAV5uvuUqFUUxcP/wOTJ8MRP5NwOQOnEU7AchcFlElEDrQoMP46Tdux+3Hdt32Gtf81obAMBnaULWbOToQbvqK1/QLCo5qRs3rraLLz5fMUDuTB4jMBb8JzQje2LtEiLYZFgfvub7aDB+av5cUNAwvjAzk7cbbrjV9u87bIODyyTJxCBvYnLcpqeO2coVS+2ii8+3oaEBy+entb6rvEBqTTNYD260QVz4JT/NMf67SsSnBWS9mFDawInn7ITzEn+3cNkJ3/9U5/Enff9T/s5GbfPD1+QnfX/zBW8+RhEKqnniCQkqtAaHEyoqTAC1n2Xse3fcZw88sNt+/dc/wE4sdRjgVQZMii7zPVM/yV5C8y4PSN3ncl9y64tFK87PaQQBxg6FSDD6dRsSflOW3NNZgVXGEianZuyue++1T3/mz23d+g0Cqv2LFsspfMf9O+3hR3bb7/7u74pJvfvuu2zjhg12wfnnqw4cHTlq37/rLhvo77M3v+kyvd3/9eEP2wUXXGCXXHKJrV+3Tt/z+c9/3rZv327vv+IKe/E5Z+u8sLdNz0zbJ/7kE1o7Nm7eZMlsxh7ds0cxWaecfIpdd/11ajqesvUUmQ1df+0NckR/y1verLXtW99CftxlF11wgT3xxBPaW2EEzz33XIHM3/v937VTtm7V8VCT3XLrLZqPhQlljUIizOdxMEYN86Uv/5297GUvtdNOO80OHz6sWVD8Il732tfa9dffKBUO7/3888+3O+64wz71yT+1d737nWJLd2zfbldddZV+9xlnnGH/8A//INaVuVEY3HvvuVfgEF8A5mmZRz1v27ky0fvX73zbbr75Jtu4aaP98i/9NxnUcU6051QqduONN9oXv/glW7Jshb3rHe+whx562G65+Rbr7+u3X33Pe2zDujUaT+PuQJb8L9/4hn31q/9og4NLBP7JLV+0aEDN76//y9dlPLV+/XrFBWEadeFFF2of/JNPftK2nnmGtbS22ZNPPqnr9M63v82eeOwxHePWLVvEpu7dw0zqLfYr73mnZmsZRcKwS+uymeZ9W9s7RJygMHIShnoh1H0o9boAqWf8u5aXn+abd/zPj8rdN1qcuAeOY039X5PMN1SQzuedGEHTePh+OCW1AQ4l9/38cx9BE0FqLMS0gcac1LhKxdmryGs2A9LmEdUT9c3hjUfmQReyOWsl7i8CkM6CSibXNDvqQDhe/LAo6mbwVSlK9dRtjEwqG1goSpvnJuK2FhsDzYu+JtLY5FWluL13ChYLu+1yyQYYXXryCZv47u2WHRm21sqcpWswk8g8KcrCDeGrbBNbGxZsH1L03YjFGTddsaZkZZVkzU+jGFvrKtli/FumRgkBMz6P3JMc1BoFT2CG8egGoJYCEPFIGcCqhj7kYIaWHjkMfXYyngCAhBrDdPLweq5s1d1uw0wnX5OpCbEBMHdYogd3Vxm4KL7FpbnK5hJA8+42LIhf6whSQ4ZmaPi7ZDCAe0XkuAyYaBxqWySsAOPRiXGbyc/L/En3EHLXMHvIvAmGMpxdDHTaczlrx+IdOS8zcYBRWFLJej3/VLEx+iBOxkGqpL0pWFIO3y3wRdCGc+Ezt1xcl/Z6whB/I28KzGlgV0Oopzs8R2stIdqM1RO+MQugKl6mZPnZghXnyZOE2QssefD4dHMsl1YKoAdnYqTsvA8Ku6nCrE3XyjaBmy73fHenda1bY/2nnmTt61dbsavDpq1mebF3IRszNBraWtuUsYnEGwkvMnAxXaGR4NEnJtYOIwPF06hJ4AHWdEAlLyWqo4yLrD+7bHTcawAuzGz4vmhkAVilu9zV0SG5JXM73Jt9Pd1iVNmozzh9q+Scc9MzNjk5rkwzlzh7XinsFqcEFo17l/mWJUND2oyVC4cKIJMS4GhI0GFT5erMOcaYw2WyFLqAbwejsbByhq/BP/C1wJC5+ZGD8ajx8BloX5+Qcse1XuqS0AXzhhDnj/krnytmRpdzBauJqREzm2zczP9SQMzNzut68PmBRQOS7vLcsU6NHTumD95zW0er5J28NveE4m1qNeWkuist7Fhaczlt7S2SYHNd2Mw0owrgAgxj3CFZ8axNzc7Z2MSUjY5P6G+My5Dh0twCnA4fOWxHDh8W0MaBcf36tdbZ1m6PPPKQjYyMqonDWkZDh5/BnKivt98LyAIztDNa05mXpWDgm+VtzZiCpFQVy+Ry1ruozwaXDFkX+X484x3tMg2pcCxyqMTALOs9oWrVulpbbMOaVWIVAHCwvvli2WZm89bd129bTt5qbe2dOv80ajATqtbKKuBgzWF9AYn84XxzD0c33mgQFWXKXE+5nwcnYM4lAJWf0XMSjKtiQyPKfrUvhWZqjILoK4xo7VV0g/IDpTXXuEaJ9Z87LAdI7bOugUGBVlQz7FPevHUlAbuXs+QVNRNoLnFcFPQ8U1wHVufh4f32D1f/vb30ZdvszjtvsY2b1tiFF75U6yDrWk0s6gkmipFda9qCo7lT8996NiIYC3/Hz/lWnlZhvn//QbFZY+PjrtwJ5iSrVq+0NatXWxfu3Z3teocxc5hj4nnT64XjiDLdH/U7f9Ix/jSF4dP5madzPE91ruLP/bjzeOL5jsfzXP3OWH41ihxdBPbDpkZGyEmt1VC6pO3OO++zHzz4mF3+398vd1+UQgnF07j8MA6UuXGSJwYwBnLkwF5Lc38zI886LmNM/1DkWFDbxeY2tRcNPLK8WRPJef7BQ4/YX/zlZ5VmkM2x9rmrMOsnYIbZVkyKbr7pRjU5maukecUavmRwUGZFZ7/oRVqvP/3pT4s9PO/cc3WfojLCcOiR3bvt7W9/m5155hm6OdnrcOu99bZbBfhozpJG0NnTY5dceqlt2bJF85J33nWn1lLPRU3Zq37mlXIIZs9gZvTa666VXwR13NatWyUnZkYUOfDH/+SPbe2aNfbKV71K/gNIbmEYaUAjRR4PXh5E7GzcuMH+8Z++pltlYLFnubLe875YRO67915bs2q1veY1r9FMK6ZO//QP/2hvetObbHBosdhSmOX/9ZGP6Gf//st/p+fyIgBgOi3DIsZ/WC8X9ffbthe/2C752Z/VXnDDjdfbHd+7w1avWS0A3ionZ99i2UN4n/98zddt75OH7EVnnm7TszOKWjvz9DPsLW95q+XSGeseHLL89Izdc9dddt1119n2HTusWKxad1eH9pXTTjtdAB5JNrJpRlcwYULOfO6527Qv3n7H7Xbr7bfZ6Ngx1QwveclLNF+MSutb3/qmzgF1xuKBRbZq+Qq77I2X2aqVKzX2QzavGpV1r3FwMVagV4X70HGITw157ZuGSd1y1tNZKv5D37PjQ4DUh/zZ45zqcVoYR3LCzc0ejwOp5590SlzKGyDUr0mTpDYCtADAnk+QOjE2ctymtABSwwboVVkAFlHi1vR39Ak9wTSieXNqMBZNc6QOiP2PeKxwgeO8YkPuG15XHelwwn2jClpSGfa4sy4/I3aTha3R+dRW7gvh8YTvQlEpMBBMV+X469l+EtmWi9afrFvb5JjN3bfdZh56wNrmJ609wRymz3gBPllkJO0NRk5+swSDHBZt1t5y3apFJIxVK8yXbb7gEk/vOAJQU1axtJWQwwqcmrOHAaRK2sn5oDgGRJKNZQkxZcz1KEMzSDf5m6KH46FYEVhIe0YYgddkD3q2FkZQVRVJMv0VpnSgHhsBgBZeg2MEIPI1NQUEiv1EAzb5l6IzwnzqiQy4XGDj14K8T7g9vC/ANYUzLM/E9KTkrI2hXplm0E1PaQPQnBugC2fedNracIBNJa0VCR3SXljSwJoqZgagwswpUkQcezFEgjkwAqk9IkpOvXIsdhMeZ54oiMkWcwMkx5EOUDWXHBYGHxKMxV2wPdb1RxrSarWSWSlfsjwM6lzZSoWqGNRkPYaae+6WF59h4w4Saf+sd68VIo6kr1a2w/kZO1LMW6G9zRZt3mCLt5xk6eVDVupqs0Iua+VMSg0LyUsxrwqzhcg/YdgxnGGWFJaVWVR+S+xwUhSKcSMuJsT40D3k2LiH2BAAHMi2+SMwWSh4likFt3LUMt4IqdW0cYhFHRyUWy/30KJFfdbX223TU5Oad161YplAFcCBpgjvG7BFVxpXPWSYmuUslbQpdrV32OaNG7VJa02oVSVfnZ6c1PPAHUlXWTLhbFbxNUhlqyWPOXCCJsytBkfg41UefC0YJwWzpQV9YDBHCs4JUh40DPJ8NprfH81z5OqcYJ533kZHj3nhkkzasqXLVFjQwKMhgHMiBj9sDRjgMCdFMDnFE3LWEo6uo6O6LulcRmoJIoncT8abBZHtY0Mtlgv6fCZH7MqAGETuYcmQWVOD2dSh4cM2OjZuM/MFm57L66NMBJZMzxzIk9c3NoEU+IgKNGZeX/rS89TsuO6G62zvE3vFipC7h1y3q6PLFg8tVnebZgbFFfO1nIve3h6ZL3EtMcqisYAMGddgZMrInlvaWq2js8vPj5lka4DJ/v5F1tfXLzdo7rkZQP/kmK1btVyFJ8UoDRLmT8cnpq2vf8BOP/NF1t3dIya7ra1D54JdYXoap0sXIyMH575FBUBDhPPH15rBZ5T8SoGgc1LUB9eS76P45fMRqHJfsnZG2W9skvI5vmdRZVzzvJk0jRRvlnExuc8BqWVlK7daS3efdQNSkf7TGA2ZvO48yUJEweRIId4DvD5z+LkWGlL4A1Ts8PB++2oDpN5qGzetbgKp+CCw1vkz8XQMhZ5OlUWzgtgGrjev6xmyBf0oxR/NGA5c60etpvU9fi7WDrHpo739qTbyp3MgL3zPM3QGWN1CseC7f1CiBXFyqGccpGbszrsAqY/a5b8GSEX1grYpKMq0r7N1Bi+KhnFSwQ7v32sZmhiYPar+8wYO/+Ye13rnv93X/4RpDlJRXIWigAOrPIqQzp5eqZQwaKPGGFi0WLXLujVrbM+eJ+zI4WG/7xQHgxzZ1EBk7SLujOf10UcfVdwLazEziuwfTzz+uO5p1hNYQhpe7ljfIYOmifFjHkHD+EV/v5hUnktyVzEe5H2wdrDerFu3Tn+zRzAmQzOTr8k0r8PjwPg3r8fPjo+PWW93t9YrZnPZVzgnrJ3yHJif19qJE/KOnffrPbEGokgAIC5dulSNOVRLNGAxcGKv4TkEPPJzAGSUOdQdAD/WR94zdSPngnPGfjB6bETmlIBUzoW7mLsDPfLmzt5uW7Vujc1NTlpnV4fOHeMmNKoOHjooE7juLj827Q89vWrQzs3kJTPmHPOeicmhQR6VLJxL9n+d/1RKcmH5JYR1nKYlIzMTY8fs8MhhFbidXV3W10OkWofWfF4X1VaMVeN9rNuwTuNZc7MzAqr4ILAGcd5oDMvhV3Fj7jHh9yNrb90yXb3WddKZz9Cz9qNfZueHPmbjgNRAskXw703GMLbZCNZzua9gkIPUBW2IfuA/MUidHB/xAw9d5FhoSQ4YFIy+GIR8zzB7GjdbF39EV97jT2hcPCKolAys6Y+TDfxsyA9sYlHFruk8ernnhcQC1G+YHQSQCkg4EaT6MQZJH0xf+N2NY48d2TicAkupjFN/rbQlLY25Ra1iPeWCVfc8bse232XZkUPWBerQB/Isj09xLWicceGmAOglBU5rhapVC1UrzpUVK1NE2svcoU9SyggJo49ykPPKHIlIA1ld+0JOxqmPtSali+c49T045nK+wsypu53izuuGRlw95ZvCVkjySJaYM6J18jvrziAq21PXRHeEn/swKyyWRoRpjM6J86b+ewGbDRacIjiM4Lo0yOXbjQZEMEqKGTbkcsIcVumEVqs2l4fVmdJiCYMsAImlvSJg0taSzUj2h+NbGjdmnGeR8CpKJmltxKdkAK0JfY65uZZMWoVgTsYuNSPBJQUANWTMzGKFRpSkv56XmUjzsONwKTTpsiTJe9nvFthj8e9hKD3KxfWCXHvcmYuefTqPOdJ8ySr4BtS4P8j5jB1lB7Za8OJ8pCTQHsmi7FiuSzplpVTKxqsl2z83ZVPM6K1dbUtPPcVyS4cs39Zi87i50oBIO7tNEcwFwQAJJgoQ2dHhUSIwjxSQcl4OeaKYycQoDmZCYRcx9QG0JFMZSY/If4PZiqxLlJqKhQ65YpFtooifmpy0Rb19tmHVKskZ2cT6+noEYo8dG9FmsaifOVY63eWGggJwy88DShzAzglgkcvGagBIpTPK6xAqPjE1aVMTDlLptgOOAFE0NciGWza0RN1ZDCXpLsr5N9z0MVOXu78BMnT7+pKuXpHzO1JZ6DEJIJWNTSt9w+7PgU/DlRxjsyCnJRvvyMgRgTI64zDLzrgmFAsDSOX9jB49pve6eGBQsl2eYZ7b2ekZZcbx6wCDbOqxceQh7r7mwaiRkcfffC/sYT8zqq0tWqr0vhJJOzg8bA/vflQGZZidTc/mbWySWeKUwtoBF3wvmzjggr8dUGbV+QfIfuNb37J9yKgSCbnuwoKuXb3GWtuZU5rU8wzzzvnmvXE/u3MuLuZITdOSMJPFCtNPgcjv5b0Q+M7P0mSjiBpaskSxNRQXKujGx21keL+tXrnMTjn5ZDG0vCYgf+ToqHV0dtvZ52yTqyb3OTmKvA7jC7NzM9795r7DGZTjRw6fTKoY5N7jnFMc8n0xXibuIbxeI+Q+QyOkTYVmM3vKa0SQGmdY+TofvcWjlmZNIvqLLYRVFEk9zRjMRdgbMznLdf0okErjzu9JOvsyr5IhTTAZosDXmIIGh+3IEeS+XwpM6o8BqU/ZVv/p6i72EPYnXxfCaE9QVSn6Bxdr1pyQO9u8b8f5Qh8V9/PvKp8X/jx/Z+DfC1LvdSb1KUCq5ox1NZ2EUOdWETQLIDVRrahKcpO8qmJqFkCqGy/6H8aWfBZcWyWqr3TWjo1NKDeeWiJKgxl94tlVNnWxoCqT/GQMyGDoeDb5GuuCgGQwU9M9WPFmVksuqxEMGm38t+LPQjYyNRgNXF5D0X98D4qvDn9t1j7AE3uTzCUDuPWaLOwbCR+5iW8vYgntxxwDNY08K7wRNjU1rfWHZq58B3RcZNW2qfHL/s7oSDSZEzgm/ivLnu7eIyhXWBcnpyYWmEHGOtratO7H9QvgxnHwszhvk+uK63xcJ/n91AL4lxRLBUvlspZrb7XpY6NKCOB55j17UxinXJqrMJatlmbdp1dXLFsLmbfRdR1QGJRPaqLj8xAagDqX6bT8Hdg7vB5xTwrSH2QC19AghiZcjIlzdBnGhJKWbW21LAqz+YKa5aypgHH2LqTcMm4L7vuqaTk+vRf3dEl3YJz0XIDUP1ROqpfrMQM0TDSeAFJ5Dw6IYb/aAAAgAElEQVRSE/8+kOrgMOHuvs+D3JeQ7AhSI6/pTBrwamEbaAapDYAXWODIGDSwTdPK+ZNAquS/QkEOdSO+8zkpl/7KcCeQpvGlo6rW16UQFB+ceaMWqHHNgrwqtBYamm33M4q/MQBZ1kiYAG5oOnfMAJI3SJcJADc+YvO7dlrpkV3WOjNpGYKnq7huUl24eVEEKQmOi/W2WLNKvmylubJV8lUrFXgYcfdMKUqAqBaMMGBN6bZVZLLjc7owZkh5mREEjPIgI1sRYxe+z5nLmDPr9D63Yg3n11LJu3Q5HIRrkvlK6gvQA6C4U0GQPzpg03kJILVx3hWnQpfQFxQMUvz6xLklN0VSzmGIhsEsCHMnN0tinQndTxddBndeB7eAb0AqwI6FHfBDtwxQJedhznACI6S0ZRI48ZJ1mrIUIJWNoF7Vv7PESYhZTemjJZ20tiw5jzlra81aLpsSOE2nAeWwQ7AGZlmYVLmTuh+TswjNrGlVkmYHqcHDKmB1vT89xzQkwvUPDHoNt9BC3QozZY8WAqBC8BnsKSYPzq75PINfU88XbnRPXFLuA5B+btkQ6jUbqRRtpjVj6RXLrGfzBsssGbLZdNLmOJ+4NGdpYvjiJbZQlLXLodh4OzsAH1ldH59JdJMXQA5Fsm8CLr3m6x5XxOvhODtnw8OHBBjZVCNzxDvTpsWGXfPGB+DQZbV1W796jS1BZlkuaSMEdPLaY2PHtNFr/jKHK7TPlAJgYGx5ve6eXm2SAGQA1szMtDak1atWyWSB1z88PCymDrCRF8OV1/MO6KGQZ+ZxxbJltmJoqbWTe8l9GJx/3YHX50fjiAGbLD/vbKhLWHm6kIkidVDxH7qTPHmaaQ3GY2rZhOuoBkMNpggH75LNzgeQPzNlK1as0Pvm52H46DpPTc7o+USSdWx0VFmguBRy/9PFp8Ch88+xt7W36fyj/gCoKiM1GJDxfvLFeRUgsAuAw86eLuvr71WDAtOryZlZ2/XIbskv29rape4YPnLUjo6OaTPuXzRgvT196qjLSEeGQazbVRnadDN7XCrbd++4XW6XrAHr1qyzlatXytSI68HsFtLjyBhwvO7uS0xM1RKZjLV1dok1FruvyChVMbrmFGrcF8uWLbdlS5fqfhAAD2ZSBw/st7nZKTv5pI22aeNGy7W0qjBE2nt4+IhMhs560Tm2efNJetZYy2CUYSbEJgcvNq5ZZN45RphUPrjHKdI4f/yJ7Hjov+lnIsPaFvJj1b8I9xTNtsiYRNMkl4jVrDuP3C/GWymFV41DrfU4H6DqSecs29EjJpX59jpjHk0eDHKWNu5fZ7zj+I5+p4pmN0FipToyctCu/PsvPqcgVdt0GMfxRlBUYkXA6msP50ZFutbA4FoQ5Pa+F/k5ewGkPn/w1H/zMw9SfRab21j29jLLEZPK3kVut6gMBxN83ef8QyZ2IDI4KtZIV3jxUEMesMfQYMVPQU6WWqPI3MWpVmBRUXPEwdXEQHZ2tqsZJ7fgLOZ07O11rY/MXProScayeD7g+k19Ipk/YzUozrypLPpFUvyYKIv5z6xAkwwoQyapA62amqhyYafxTiNPCgkHqsz6x7WHSDHWFHwGUJawz9BIA1ChtmENiAoENYCqFYHRBngPMVrsuRyLFHAoMmTWlxLAjXt4Y7SOMQw58vvfPi5T1R4OuKSW1LoT1DzUMjRQiaOBUSUiMNuas/zsjMZLHDCG+MhwvVxt5ISMwJ5Uc61WluLQ32dsiuv6hv017rN8je+L3gBSXbDvMxrG6FaW91YM1xww2iJyqVr0bHDVmpzn4GeRQEEU6jL2Z2Tg0RxQNWxQ90UFUzznqfYe69z4XIDUj9nkD9zd1x8enw/39dXX2GhsS33wU4NUzjUg9eNf+NvnfOUBpE5NjOhCxMHfCFJPlP2KpXRUrQenwUpGFB9Qqhfs/q1BhBHAjbMOXhSGr0fWqMHcBclag3VbMNxoFO4NSV18leDGqRu+qcBXMbIgsVahH4BpvNH9c87YRlCCbJXqS8sfzBGRDvWkdSXqlivNmx140qbvu8ds+IB1VMuWqmCGEcB0jBZhprBcs0qhInACe1rK12SWVK8g0WW2NGM1sr0MV146aT62KhaXuS5AiZxWa1ais44xjGYCm5yOdZ59ZtEfWn+4NRWphb6oxQ1zE3XvirCodWvJtTQcK13a5W6mAifMZAYuUYVBYKp5gP0ecAdOFj49pPKN8sJPzpxE3/AAKybGpasqLvhfYHtVYIl9deAtU9AAxHBoxWGU+YB6uaZZNUAqrDYuvaS4Ig4TOMUaHDkM3TLKt5rEcHL1VSZq0qytJWMdHS3W3pazXA42lZlTGEHZsVg64zJg7xB61IzLtkN3Krr2evPMZb4N/T+f8zgIjxIKjs1E71QSVpzHubVo+ZmyJcrkoXJCMQJhI/FInRjrIcY5vi6LcVQuhPNUootH3Z7J2mTCbKYlZ61rV1j7pvWWGBqwmWxa86nzdBDltpv2uV02uVJRDr2OLWrqcHZ1dWqTdtdZ3wCI7Ik+2Fp4ea2qu8D6vGNSZjQ0EI6MHFbnVWAWkBv+zYaAtJBiXaZWbMi5rHV3dtrqlausUiwq4gK5OcfGhghbyqZLhiQMq5yfK1U1K2ZmZyRRAngAGLjJmadFnjM5Pi7JEsCFWTdkwbwex8P8K9eRYoAZEk4tzFhPV7dt2bDRFi8aEFBWsVOtSMIcs1x574AyZEnIg/Ueq74R+xwi57Po0SVce1UhCwZNsfnDJhpBA+dvempGwBMDqsnpKZkbAVBhNykiOju6bGJ8wg4dOqxCINfSogxTGjSAWVxtMQqi2Dg2elTvk2voaglvdPhcv+cTc35Zb7l+OPTCRiLvXrZiqe4NXHwPjYzI5RIQsWzZShs+PGKPPvaETUxO6W21trrkjVmdvt5eybKR2dZY+7gaGF/NzyvSAXkaBcKaNeusu7fbxo+N2/TstM4N6wXnQuccdjTIPbmu7T3d1tLeIVCcxrG2VrX87KyabFyvJUNLJCPjfEYnZJfb1u3ggUMKex8Y6LXTTz3F5czEQBQKAqlHj46pQD31tNPtrDNfpE498mUKToxDsnTI5Wzt4IfsWX4PxwKIlrs1M0nEwAQDpcgARFaBa6tnDBOg4EAdHYFjzmosmOLnY8HVNX/ouAxm7Tw1YqXqAqnsD7V0zjLt3dY1MMTUvPYNL7Z9vwOk8nMuNnK1kXY1QKoKtVC4PF8gVfssSgJnwHz/9fXUzcrCcqv3sWBm5s+Or8URpMqwS6D8hT/P3xl4lkAqbyiC1LyDVGZSE7Dn+CIELwHVkTHeS6No4f6RgR1riNdDSg+om/YOqYVk5uhrJHueM46QDKF4Yj5e0ltYVubwAWFuFgkYVFMVxYskuj4ipLn1AEp1S6vRDTjGZAfFiUe0YQ7G8bAuua9H9GHxZ9OVMN7YilJWNWRSKTVrOaY4787RsgexR+HozlND85J1ir0HUMvx0ZRlc8LRnOafGFtis4IBoU5SMmGlallglb0Bo0LMgVjr2D95HZrMKKqQ1ebz82EO3n0eyEhHwdTV06N1VBnbNK7xC2nhvOWtxjhZ1usRGtSMqTF6AHBkLRY7Cajt6tW+Su1H0x/35loJpV94/lXX+pqn9VPlF67lfk04z3yORq03s4hEC40vKJUMDeaKaiB+Dj8OmZjCHLA/CZBGd3/Wco++Y93iOlJAUbe4UoltbaEZEJl9rcft3da+/tkHqfd/yEGqL6YhF0pqSK/p3RuD+9TTNhpq2aeS+zqUUNXbWFea5SrPJ0idngjuvtH4Q/OVxxsnxE0kCnD194/R2ywAyjA7GkHpcbEzC4PGDpIXZqoaXaAmMLzwmj+8QTlr2gRSQwwKFy9a+/vZD1ptroMYM68vXcYXWCcMdARIpF/1bMt60jLVinUxz8hs6s77rfDow9Y+O225Uh7kGeYlMlavJNX5AZwU8swB1qxagoFIWaJGUQzDlbEKBZHkXCEnlAahQksxEUpYFUMkDE7o+gFQWFiDA6e60bonHRx63AtSqJpMRZRZyCwqbpJJEyhlwYUZ48ZFjhcXVB5KXxyxjYqeuzFPxluAseuvPUQyh5qOyYFmAKrqLHkTAlbY56a8+SF5SjRXCLJrN39C5usVih4z2KYwjyFZat3zTXPJtKVrJmkvqVU5Ope1ikyQWjMwpvjmUr5VLJN0kEpciyJlMrAgGTGpMMrMn2ayKTynVLylM17gqeCUYpv55mC3GECpqvFI38d7Uk1ZbqIwdwpIrSRMJFupprnT+dm8pN3lMnK+nKWrXBeXd/t9h415zXP1hJD9XLHYCxClM5rXna9VrJiq2xzXFKnqwIC1r11rmZVLbb6ny6ZbMzabTNg89wsLKoAKMbFmPwOILHmTgg2PpgGAkE2HDamQR1Zt6sJyY4kBorMo4O5uy/58pCUJZZ4SqSXrgMsWSwJ6/L7Wlpx1tLba4n6iZFq17tGl7uvutr7+PjGjbFqx4wtwlKS3hOFSm0Aqyyzzj1PTAM2kzB74g7RTwDCRFMDj55Bt4oJIpifXjW4sXwPErVq1Wp1RyZ4yaTtyZETA56SNm2zD2vXW2dGmZwTAy8/wMTszq/eLIUNvb7ciXDolPcVFGElmSvLTcqWooiGCVDWHJLWMN0jIZg2gAdBI84V4AZlSlTH1ITM2o0geChfm8Ch6Dg+P6Bp0dveEeZkZORkv6u2VxIwNGXkVLDfHKVXFQmPZi7MwR6xnFjfcuVkPsa9WbNnKZZpD3n/wkB0eHbWR0WOSxC5btsLGxids7/59Nj09q+KB+5HoKfLt+nEKxlQIdpwikYH5dNJm83l7fM8egXw+mPWheBk/dkxrAvM8FHgUPip+kKfRvQ4MAMVIS3ub1gOKQUxTKAj4nQBUGgoUC/Ozs7rmFIGcD8yA9j15wEaPHrFNm9bbylXLPWIrFIOc3yNHR5Wnt2L5CjvrRWfbsuXLVRBSYOD+2N3TLQk8clnJZlkHQ9QMzyAFngpBzXZSuDlD4sIPvx9Ye7meLvt1kzEYGH6G54Nr2sykNtiAet16i4eDaZ07iTtIhfWRqFwgtZrKWboDkDpotTiTGpqGPMus995WDc3KWGVoMgFQGLwa7PmR+3p3mGZOkPfpmfD9ugFag0TZM42DmiVQArEw1ef1Xl/48/yegWcWpIoJilq6IPfF3ReQmqKpAeDgw7vmwTgpzAKGnHXdYnyZhlKGBAI3BKQBTiOKu8pnCL3mQzkUi3jVThqNqgnMoZQBnEYXb55lqSHqdetsawv7o5sr0bBy74OSpLdIXsV+lvz7fTyAETJAgoM6sbdxtAe3eY3fdGrGlCaaN0IBmu5z4nLiAFLxEtBeC+NHcwy1WUJrNN9HszO6ktMQ5Gmhgcb5YD2KIJv9kGMFoFKbZdt8bZufmW2K1VqYbVQ9kclofCQydPxe9p/Z6Wnr7O2xqoAcjf6M3j9qGPZ67dm4voe1jTpHkVLBR0YO33imdHZbDUO/eVhsl92W5uZ1nB7F53Wqe2T4/Cfnwk0DUWIQUdcqdtsj5JzdldqLmXyREtR57ogP8OZ72JvYt1XnArJDTYxUnG/k+wD+Ome5lnAO/Y4VVmnMpAY/nPZua1v7HLj7BpAq8ImXgYCq6xsjSPVmimeY6/v4lvNPOjmSjAuAtDmHtKnrExs4p519tv3JF58fJnUaJlVozZd+ZIFR0rvQn/J/eUh1cG9t2ikaLKt/uWGmo//0ocbwc6F7egJNr/9sAqmNrkREL/F1Altw/PH571CWWvw9vsv5TUonIczXODDz9+fzWOG44tyZvoEui4uP5dgZnHnp5LWnzNrptO9/0qZ37LDak3uso1KyJGwqBVs5aZUCBihFmXaUSiykLgMVQJWjXVb5dxhilGHcohkSzrYs0JIb00E3K7MIQegCTgCpSC6RTroDkQApDypMS5ztSVSJYHFWUC6YFFeAHXUeyQL1h9IXmoVrFd35GgZWC8GGPt9EByuKg1l8nXLXe4lZp3JHZuEAmLIQhNleQK1Lc4jNaZ4MCNhP41KA+bLlZ2YtPzenDac1lfWM02RaTr3Jat2ySBxhK1jUEsza4tZLB7Vu6QQFGzIRvx8o+ljLWwCnuaSlyHRkPhXAmmUDqFkyzQPswfXOokZxjscSKV6GFwudf3cxDh03SXwpbJOWqMEU4Npcs/mZgs1Oz1spz5VjgSTrL2PpiruscU8pgISCOsx7u2zWnWvZSbWQJhNWTCZsLmU2ZVUrtuYs099vgyedZD0bN9h4OmEHAJmtWSvnMjYfnJg500hlWHhd+gMz6TEbAD1+Bw6nzP+xabG5sMizCbGhUVSzSRIeDjhj8+MPc9AYHCDfnC/k9bliKS/gB/jAobenq8u6iKDp7tbccBnGrFazocFBdY+PjY+5pJZbuAZwm3QDCXLumL1raZE0iOPE5AZmDHALAxndain8YbgmxsZkEsEsI4Cec8gmg5FDoThvp5x8qtQBE5MTatTw9/ixMVu5dJltPeUUNWtgY48ePSL5sJhj5iRVICTcoAuJbGe7rVuz2np6ulQoeSfeu79R7utrnBffPs/vOZoOfDAvKwukjo+N6/uY4wFE4cRLPh3MNqfFZ2sd7GVbkKNV7NjRYwKzzOz2dnXpuQVYwzJLVtXWqogm/+Nz56wLWhPEYsKu12RSMTUzbW2dHkM0PHrUHtvzpI1NTOpe7Onts46ubrHKx8bGdLz8fhUGsI+trdbf2ydWU/PMYV3mtZEOM0+7+99iHWAhuCYCZpLKtoqNhfVG0suxI2vm+iL9wsSLVYHignuvNddiy5cuteXLllpLtkVNAWS/i3r7vYlBZE9bm/X2dGtTYuapo7PNcq05N40i87RctunZOdt/4KA+mKXesHGTnXb6adbT0xfYiRZbsmTI1zWYYbmWe6OMewwTFtYtGHzOIQWmomVYOxVjxEcYGgn3RZTN60qEecsIXgV0c7js+h/W1f7yiJ4LzN0YQXCZeMyQTlkVN9JkVt35CFI1WtIAqR4fxn1HQd5QOIXjijZsrjJykHr1lV9+7uW+aqj6mufv3cF4Y2Y7yAUbe3vUrAVFh5iTkEnboF4bZ/KFfzy3Z+DZB6k884f37RE4xSiJD4FUaUH9vmnILUOdyHZdK5Wl4lEsGetxYOv4GwULTXPAH54FrDcyRQtsGYCH+28+P6sGrli4NCkIDvxYg2iIesPfzSa1TuA8PjWpvYc/ONfPzc3YooEB/fexsXGbnpm11rYOzaRq/+3o0FrPeien9PYOG5+Y0FpA0xjlCVmsACOceuVTIVlx0rp6uixH03XksM4DazENYo6pi+xYzDD9IfMGXDAb00w4oCoY4Ql8lwtiUzO4f4cxjDjTGsdhxIpmslap0uQuWFtnp16jgHQZGS/O800gzwknGFtPRJABZXTl9GEUl/WGmhJQyzGgPvRz7uNCYq+TqQaolBJDsuSUXhNSRpngWhdSyo/nHBcKjAT5GBIrIq/f0tZixdK8akDWcQepjGEw7uUAXoAThaDY7PB7qUthZjV/m9M+i3mhUAWqH/0M74g9cgGktq5+9nNSt3/oIzb1g92BLIl1K/UHjclAvIRoSbn7BlYu8fLNJ3tj6IQ/JwKrgI90Mz1/ILVoMxNHjzvSGKUQN1E/7iB/De9rwdM1zBc2gc5mFjW+RmRGtZaEk9P8ufgzEQxFkLrw/W4oE3/2xHN54us2b3QRpIaR4eM07Q27J4CTjys07H7AKhlJMl17LrKrWrYegNH0lOV37bKZHzxgrTOzloYVmJ236mxFICVfKFtBRjQ8PJiEuO16mcxTGSPxwb/dxVXSFLpxFCcU2gJ/yL0W8vKQBEvGQDZNWGgAdXQLeaDolPG+8fOBeWysCXSSwoKgc6HixruI/OHnG+dPnUGfgRWw1AUMc0PhGhMXJEfXANZc0htYcP4FSEWmhlePQGp4rejeHGcRQjkFoJbMlPnNfN4Ks3NWLZSsJZ0RuE7W6pL0YohEo4ASr4MZtlxGLr3JugRxipXJaITDrephUcWUpupiTpXakGJ2I2Wt7S1yvJSBMcVhGoDqs838AbRyVThP6tB6YKpn9EV3ZcknnEVVZEyhZqV5wFNRIJWoGXj8OgwCcyJk75bdrKcxrxtmaQRm4hy4eid0Xs1KCbPZRN2m0mYz5FGuWmZDJ22yjtWrbC6XteH8vE0QMZPCJClpGFDh8leC2QxmMJrxYta0xIyyszpsZsyzsEFzF/j9QQwRCz2zggUBQjY/OocU7WTtuq3/tFxakQH7M8zinRbbxQcRJ5L8cp/JVKZobYCOZcs0n4hpELM7mkfU3OCsoklk5IVLbZgjiU6fABs64YA2nle6sjCIMLDTE1MCW5g9tLUCuCva8OUm2NVuq1atlawIp0Q2cZ6fkSNHZOB00sYNAuYjhw9rUwPcICXlPCAnpgtNp8QbJjU74/TTbMXyZcrijexs3Ni8RnLTBDr9kiOGuTp12ytV5XNibMGxsMGRJYukFlYa86QlS5Y0nBxnZ+ZteHhYoINrdOzoqN7XkqFB6+/r1Tx2sTgvIOnuhl2WyeYaGb2cW+YT6b4zQyPzqFxWkjecFGfm523NurU2OjZmN9/2XcU90fzKtbTZylWrra9/kfJSCY3nGGFUue8pygDtsKk0DzrbO3S+uF9yuYzYdwydMMmiyMOoib+JwBkcHNL9c+jQsD2xZ48d/besP46R88zjVSqSuZuX6+LmTZvUFMBV0xvEGH5kra+7R4WJpNeajfcoLUyG5vJzYgVkZMS1zBeVnUfO6zgmUMm0LVm6zM4+5xxbtWqNvoe5tEUDi9RgUTGadpAKY8u9yb1FYce9yIfUcZK4YaiS9jXUFz+/5ngKBCf0KKvjfo4mXDGOqXkPXFw96m6UaqyhkAkglXWTJlYiY9UAUjsHhrSeeFTUgiO+g1TMR9wwpvlPSkYjsQtMTuqh58E4yc+BmgCNZsoJB8r+0pgTivpf7zw35H2wqOq+Hm/A+NwCtBd+2zM9k/pUTGozSEXuy9gVEWN8eARNaMoE6WVU9vW0d2pPowHGMwgYpOHJ/CHPO/WcHLiT7hbrc5iu8mCNoXGKpNWJDJdA+hiCA1KBp3JZSonO9napLFD28DP+OmRaV/U7Dxw4YDfddJPdctsdhns6TbfXv+Eye+1rLhUQY72D+eTfN95wg33n2muVicqictZZZ9l7fvk91tPXa3/2mT+V0R4giTiZX/nVX9Zs7DXX/LPW382bN9umDRs0Y89x4kjL2qTRAu1JdYHaKJFlreLrrNeAR3KpaYhnUAvxXjGTYl4VZ37isGAcxZDC8JatpbtbYK4wNaXz19HVZfPzMw72K67C4nPid+ruc8H5xo1es1XM7WbSVikXdS3Z9zmvc9NzlsO0SC7+dSvPzqrhwPmMbKlkzJms9jP5eeDSj+qQ6K3JSV3H2Vk8HXw8w30lkpZsyVmlTIPezfHU1JbcN6ERJJRgvBe+FtMw4n+L0GHdUtxkxUpFmHDWMsC0683JivfYxbol27utZcVpz/pCcR8g9cFHPImjwaI6QOUDksKZ1IXZVNUqgFQv+n/8MUZihs3l+QKp6L9nJkePO1AMf9R/iJtD+GogCjyTJ+p/wxv152BhM4kv2Px9C7MoARzJjMSBpxvyxJ+Pr9/oCevlFkZiA+P7FCf4OPAavh4lHT42fLyUOUARP/aQ9akNPczyCKSSVadoF5jLirUn69aBXOPIYZvYcb/NPva42fikJWeLlpirujlSpSa5LoURMidNU9TIM61bEWlA6ITzniT3RD4LvALYUZhQgATGMZQXDhqD5p/qVfr/YDyljn54wHiPSGQlSgtzud5F91keLb6awfKiWg9X6FIL4gV5cXNXPm4IArWSoCGJDoYAMZ+2wXY7417CyCNIejVMH5ybQ1XXGL+k4IYtNeSoc/NWYO6wVLE27OBhQ5mhzWSsNQWbCgBPBFMkL+wS9YoYVGZNAakSPtaQNcPi0Mmjk+YNiASZqNmEmFSiO+iqKVIn64ZFmkdDnprLiDV0oOEdfEf9yTCkzr99UhYWtVyo2Px0wfIzBSvma1Ytw2KlLZtukcsxbLhwPaedLFwVn2F+LLAxcaxdc6Ow7Mh3kzWbySSs2N1pLWtXW/+mDdayfInNZlN2rFK28RLNkJrVAS1Icile2TDLeRkHeQwRM4TOlvJ3ueisaXt7q+S13OvuTIt0Bi9RZzxi9iP3FQDJZTUlm0DuPov5Q0ZOgWLJeroFWmAeeUZ0vwgE+MzqQL+Dlf37n1R+I6/DpgMbWcgXLaGMSRxnMRjyeSE+AAmLBwbkjAiTKjMJdcRLArzkiTKLw2uzIcEUT8/N2vz0rCS0LS1tKh7iPCQbLBmjyEhXLFuqzjgdcDqpsLuKhUklbcnQYj0r/B5A6tTUhK1ZtdLOOHWr9XTSqXUWWfKpsI6p+RBMPVSMa5104wWYaOIBAKlRNQL4hOmjUGLWc8XKlXq//CyjAhQ45JMSL4A7LjLXoaHFiuxpy5EPmtDxzszOSipG91u91CAllpmFCqvgMuzdF5uambEDhw7awOCgsvvuvX+H7d2/X7M5FHS5VhjJNjnkFktlgVTAnkcR+RpEU4eIAK4N5z9MnjcKnPm5GeXhEmGAHJt7A6D62BN77LrrbrB9+w9YvoAZEs0iBPw162pvsZUrltnmjZts3Wocjzs1n5SfnfM4onrdJscngnSWeXuaJJgFIW/3ZhJNPp/BJX6mYKPM3B4+YsVyxbp7+mzx0BJbv2Gjbd6yRTEE5WJFxQf3DwZUuBVrTholQcmLGUVdBUMO7sPIDkeTn7iP68IG87jIDnLK4xxY3P8aDVmXDtnSxJjHXUntHxYKCju5nQeQymxUW6d1DiyR6VozSHXVhINUQVRugkbtQRMvzCgFZ8uRIwftyufc3dfVB3GPik1oMaPBlKb5nHgk28QAACAASURBVEV5b5z5bRQoJ4LYZ70MfOEXPPUZeOaYVPGDjVqO2qsiU7pivmCHn9xrNFlw8cfRN2akOkj18SLVbk2m6nxNkttgcIYq5Lvf/a72j1y2Revs6rVrtJc8uXevHRoeFvhcsnSpbQTodXdrbpHPP7F3jx0cPiRlCg3YdWvXaT/hNWnUrVq1Uk22791+h0iCJUuHbOnSIamUaEZ+/evX2I4dOzRG0b9osd17330a9/jgBz5oq1avljIFRc3RkRH733/0R2JBN23aJB8Cckm3bDnZXvGKi+3qq6+2jZs26T0dHj5kb/25t8hs8J57vm+bN220F511ltZXHPJhZGt4SMihkRopqbWM0Rs1G8OIBU1bFC0dXZ2q5YrknYevRWdyV9z5HKiAHesRUXVab6IKzhv3xfyczin1lNY41DWYO3W0yWBQNSi1Gao1fl5MqBsVJpAiA/iqPmcqkzVfPPU7pUoSW7CQnkGtopa/RspoglEPV62lt8+mj3ocDs0IjTvJaZnms+zTncEN66QAaBghaDQPgwqFvS5iFNYp/FOQnmP0F5vSMR+1of4EpLY+NyD13t/6A5ve5SDVG5GuxLEELDaGeb6vRHLKianEAkhdEN78qMd84UKffs45z4/ct7wAUn1sBdDosjE6MJJUxCCYyIA2wEZ4X+o4He8m1gxS40WOm3NkH2JxF0FqM+51UHp8Tzj+dzOb2vzvRmzHCeC1AVKReUj6GzoITd8n51ngBNJOngXdjEhIXXZQAbgzJ0qUS71q3QxQI0Hb/bjtveMum3p0j7XOla2VudMixX5dhbclMxrWLyHNVcGR1Iwp//YHMdpX16wESFDnSWmdnjsWK9qI0kNXjK4PgIPCLbp3xZgM5qRy6vCg03eIC0vCnyhVawyiCyBHZ+NgZiQg6kAzPsg8iJjxOOOLFJmFhbkuZ6Bd7r3QlXGQ6nNVfhWDOVX4t1x0KbcoAnEaRi/PXMFs3vLILgslZZ+mkzVFx7RTzNLhQyzN7CTy3sBHw5iKLSXGAWZVA+POStSTmnoNC6P3DFIZHPtSAqkZ8gMpQsk3CwYz3FMZilVQrySbwSotwGrNfXGNauRB0oWjA1iw/GzJ6iV+N853QeIdpNCIZbmWKV4Lh11mYoKcTQtMmG8T6AHUJhI2U6/aTLpu6aUD1gt7una9WX+fzaQTdqxasnwqaXPVqhXyDgQprL3zy2Jasfkic5OE8yJl9ExQrjtSIsBjV2eHS4MwTaIbyfVmY1PH1F3uKMRpouB4CGDAnn9qelLS0/7+PrF8gMMIEmFhCzJWcDt3Ng66noOLB9Vx3rdvn0ApmwnvG7aWYyF8PeZOcg5miJmpVWVs09XVrdlUZgORPnGAFA0uz/XZWkwfmHFFqotkipty5eoV6ngy58Px8vqwsWOjxyRjlhGPXBSJNMqJTeU1eS9Dg4slw0UCiiTo2MiI9XR32kvO3WaL+3rVJfe5Fc+SlbRWXV2XMNIYUBknhiwl1nfv3if1HjCBiu6TPM4AZZhWAB2FhsBMMq0cPeZ/AXhIm0ePjmqGltieLmJaWlr0fshM5f0zB+rLhDscRrdZduUyJmrlqjeWEgk7eOiQspWJiSlWy7Zv/36bRQlSp982qRnOlrZ2AVk62xR4AL7xsQldR/7AsiN9w1Cpu6PTcul0mE1m3jhp3Z0dkn6TdUe+HvfUPfdttxtvvMnGJ6Ysnckp3J6Z3+VLh+ykjetsw9o1kvByv80SWTM9ZWPMlB4bVeGJjC4qe5hZphjEnZGnvLW9XQxnBIrIq+fm8zZ8ZMQOHDos5nFg8aB19fbYshUrbeXqNR5VUyrrPlY2ao6Zo5zYTEl0AeTBCVMd9hAdEQFn/JozqgsxbI3CJ7hsurP5gmmQ9tXwsaR+1M1WNEeEo7yzqb4GO0itp1ss3d5lbX0DZskWj9yQeZAX6j6D5N4A0TQpvr4m4OVCzSFW7PDhA3bVlV+2l59/nt155622YeNqu/CC89TkS6aQ01H8HZ9J/kxAtVgHnLi3qwEY96Dwi5r3+qdSTT0Tx/PCa/xHzsAzC1K9JBMa8ki8Ws1B6t49/lwgX1Xago8TqVkWvDJUQ4XeDPsfLB7NPpg74mH27z9gn/vsX2mUYcXKFbZly0m2aNGA7Xpol91//04pKWjC8rObNm20n/mZn9Vefd/9OwRuaeoxt/7Eo4/Zq1/9auvo7LAHHviB1r6f+7m3aJ34xMc/rpGNc889V0wnZnYY9+3du1fNRZpxx46NqUE3OTltH/zgB/X9Os6Q/7lz506tQ+xTZJTysXHjRjv77LPt2muv1Wuzpm/ffp+df/7L7P77d4i17e/rF1jeuGGjLVu6RI3ajGY+va7TuInidFINGTCzszRjK3xvcG2PZnAoSqJsOZqWuQFgWFvizHhYc/yyucmiwJ5AozdoldNMwz/K+sLcJLV0Q4Siax8UEkKQHsEX/2h0RuvRgpLNp8qobcLrhLlQ2QdmclbK+7iYRqg4HpW/VUtlYSui6i8MJweW0dFxmHqMIwlNKkOtr9pFEh7/2FBOHU/QaZ1r6bbs0q3/kQfsaf3sPb/1YZvZ9Yi8EVxy5GagRmQi9XHgVgRWI5G1AFJPFN388O8MmFbn5nkDqaWiTU+63DeC1GjxBLHICXewsvB+TmRSHQb9aJDa3EHmQovJ+yEDpaemneP3xY3tRwHUKM1o/noDFHMTKtLSu82S7fo7djYx/K/GRY7WzXL79TBzsZ3uK+fnolqyHNK4Qt5yk9M2vONB23fndiseHLGuWso65T/rsSLMRkFkqCMeIlkEUAT6wj2hrFOYVJ9Dgsl2V6cFdpmDkEujrhOLNDMRZT3QSDUb5ycwZ3T1Yg6f+ldVlxO7vb+/N1/EAOdBrhvfH4VP8E3y8+9sLyCVSBmKJ15Lsx6B/XZTSZVBftiAJiSmYpKiIbQnTOrdYfkuVhRTpIS1JVKWYeHJF60wNW0lXEjJN82lrC3rZjxpzYRXNYNK7ikzXGJPpcJwHX4ygfkJC7MvXswJVOvME/gDy9A8br44zeXacpZtyfo5iTMTMkxyt+KFP54v5f0Cnz8tl6o2N1sSMMXBF/Y0ZciPc5ZKurQXUyQBRCJhNOdqlhG49cxAzqU4Lsmv/aRUmUehA8lMcmerpZYssr6TNlj3hg1W7Oi0SWRM6YTN180mSwWbK2HNXnHGUjJIikzY8Zo6o5In8QzLTCslCa4iPeistrdZb3eXCnFs89nY+B7lospm3udXYCGVxZYgQmVe7CfdZuzyKb4517BSXH/AW7TQZ9NCggNIBUgeGx0TaxiljzDN84U5MX0Y4GRzPosKYMOmn3t42fIV2uCQCMNeytBK0TR5xY+w+Xd2dujaZFIYXVQkUaXLTdA4rCkd7ZjfBlgcHj4shpnjR7oKYweohFHlvaxauVI5a+Njx2RoUy7mbYSg93TaXnreNoEyWTDQUQ5qBJ4TyU9VSHnmJl/n53kfROM8/vjjmo1ZvnyFOxdPAQTbbH5uXgUNQA6nX65hS2u7JMszc/MCrhQeY2OjujaAup6uToFUfh/h5rDOkm4HcwS5PIYZG5qOADrkUzQDmMVC5gvw7Onvt1xbqz225wnbTU4qgLluAse8p7b2Trk2cpw0PACwuATTDPB+SErnuq+rxxYRH0REAXEDNIpYbxJ16+3u0XujsIRVeHDXQ1IZnLx1q61dt14s/NKhQRvo71HsxPTkhK7bzOSkig3mf7h/FwfpMDIu5T0Xi9bW0SkHRu73to72YB7FOp6USQrnBbfi7997nw2PHLWBxUOWhmVJpWwjErnNJ+se4n0D8ts7Wn0WDSkcuZ3B+CTGo8igKnwugkDOA4WgGhNNow+NIisad4QOPuuNRz35R3/poIpz7iklRgbQqWgoRisYF8i0Wqa9x1p7+81QZ+AbEaSvWqNZVNhHgkLGYy+8ySwdTygKaVwKpH7lS3bBBS+xO++6zdZvWGUXXHCeZdPueE7xp3ky+Tm84KL7tKrF/+u+6ZkHqY5aYEthTclGLtjw3sc1hxpBKjWQ6joZ5iw02CNIVbVB4xtzuXpdju+PPrrb/uiP/red8+JtdtZZZ9jmkzZrT/jsZz8rYHrJJZeoIUoDbXZu3t57+a/ZqtVr7JprrrE77vye9fT12cpVK+3qK6+yN7/pzXbK1i1qtGHU9/NvfYvW0T/+4/9jr730tfbKV77ChgaHwtwky0xa+8r2+3bYHXd8zw4eHLa1a9fb2972NjUfJcVE9YY6rLXVHnroIbv77u/bfffdp6YWoJhxl6uv/qoNDQ3pc08++aRt3rzR9jz+uCTHNNfwM8Bg7qILL5SsNyqDVHOgVBDdxxoT6uAAOKWZjKyo5w7+8EidI84wlOY3utNSqjobd374cSc9wue9WRcI0PC3h93yuVBjhWa9kxxu7LOAN7z5VpcZUHA61Y/x/yQ5C8DFD4U6T7cQVap+DeuknGl8lE/LWWwmPjUJpu9oJrpClIuwRRiXcwfgcBaiilSmUP7qiVyXZYaeA5D6m79n07se9ogknSNnUQVSE9QAYUpNINXXc2Gwl2/e8pMRaqTKA2j6zwJSXXITIFwAk850hszSE2ZK423KzKZu3RMMkeJGHoFpvKObu6rN63vz9534Ws0/E8Fu/Du+hm4k2e0v6D94JvR9Htbiz0iD/QsPXZivjOxl9A9sLH71lIo3z4okK6lo1elZ6yQiZXLWhrfvssPbd1lifMq6E0lrT2Qk7US+oPID0AYDqW530opkmAYWE+lvJWS8+nOUis9xkAu6dCKCO4oY8mpcKuHOchFSRQmaJGZhdkLkXZyrjZmztTBnGh54l9V7v0rMuZ5Bn8mM2adiUgFSgCq+NxnY1SC34bg1KE8BJSMS73rGhRGARFdUM30JsxyOdKmkZesJayGaAqabwnJuzvIzM5L4tLQkrYVsU+YHOAeJqjOrLcwMJi2XJfuShy9IHAht0LC+SjQB5aLiU4DTzEQlJPlgE8u2ZiTrJWBbqFnWvg7QNY0bNhDk3mhzBVSrSHurMkWaGJuxmal5KxWQhMD2dlg63RIkKMytZZ0dxOET6QXRKZyBWphF5rorZqJulPylpNm81WyORbWv2/o3rbP+LRssuXSxzeZyNpNI2TysGMYM9brNEpmCuVDBzWZkkCPm1ItTN5BxWbeMFKow0AT5uCMemxkgNad8OLd5VzeDay43wZTAK8Y2gwODknjOzE3rd4mRD8wzIHHx4GIxUhOTk2FuB2dpl+xmcm5iQdyJjjOsEdVK3QolMuaSltN8bJuaB7BfzDgyX9Pfv0gzq0h7o608Pw+bly8WZIYkd9ugkuA9A15jlxrJrABbyLGjYw7zSGEAGHHDCeZwC5qjhKVkHpKiAeDIvca5GT643yqFvJ3/8pfaqhXLrQ7DqmcPBiw8fXEeJXZmyRFNJSVVffyxx+3QoUOSvuI4TFbqkSNHFYMCG0q3ffny5ZpL5RnOZFtUSI2OjWvt4lrIKGlqUgx2X0+35QI7TGSNZm4zGY9IEbvrJg8eG+QL3nyhaC1tHu8D2MREqaW9Xd38nQ88YA8/slty34HBxZaGWS4WvTkA09jeJrBKI4GiDGdh/uZaIFfLpjKSLCOJo6FktZKY95ZsWuZDOBITKQNTzbO3adNJtmXLFknT8gXPgh09OmL5+Tkx12yo/ExHjnzjFjHdHCdr3aJFg5KG4T4My0szEGady0CTw6NjSjY7BzuSkFT5zrvvtvsfeFDPOg0A1kOY1LPOPsdWr2Y+1aXsHZ3tAqv8Ps47fmkuc3dQjnqkWbLaCJLnGoV5S5VzTcxgg20VUPS9VPtmALs98096PjUfauqFryPfDUwqIJWc1NbeRWbpnLwOngqkcjxcf2bcYpMizqQ62Vu1I4cP2Ff+/osvgNT/64DlM/mGnx2Q6kyp5zADUg89AUitKYLG1W00wd2oJiYJBHGZjzqw0odsaxrwqIae2PO4/eEffswue8NldsEFL1fD7IEHdtrv/f7v28vOP9/e855fVrzUl79ypV13w032gff/ur34xdvss5/7nO0/eMBO2brVBoeG7DOf+Yy97tLX2qte+Qq76+67bMf27TJ3Y/27+eab7PLLL7dzX7xNzzeSYIAjXgCMZNx1590Cn8htN27abJdeeqlAqtZ2TCC1jtXt/h077NZbb7OHH3lYjd1LX/Ma23rqqXbNP18j0z9+fnpmylpzOevt7bNdux600087TZLj/fv22bve+U5bt26te3yoXmIE1P0RVIs1AJezoiI9goGm47Kg7owRUb5QBYrR2dEIEcPEbgOoRpCq6xD2+AZAjUpdFYPNILURqxGYjAD+GpiYWpRazI/MgWI4ArFqgcxpjBvyPn0+VCOa4fvdrDIapfpzECigxlp8HORuAqkupFsYE9S6C9iL7zzG0EDdNIPUwVOfyQfuKV/r7t/4bZt+8CEjNxf1IEagiSQzuijjAKkQNlHu20TU/VcCqXEz1YKgkHu/YMcxqzHYuWlzjt9zIkgVMxs26bjZHwcwT9jgm69MBKk/CqDq1pXePboH+sMgYCo21d3RImMcFzkVI0EWoLlPD5uTnIr/BmZVASfVms3l5zXrRIFaJbuqWLHBbKvVj4zZoR0P2uhDj1hqes46EylrS2QsSzBKpWb5cslKnD5kAnTpY5wMsjJ1bny+DSYrK5Tk4DM+Tuqwx/fHJyV5IZPKP5QRpSBiL9KImeB8Se4JAAcQCTA7CJUcOci0xRDD+jZFwgisJxzoivUL2YvMPnJeBPkUWeOzplrowsyv5nlheGtJyVsp4mGomC+FPQWgZilCyTfF1bJeDx8JSwO08kh+Z82qRcu1YAhVl4ESYII595YWTJOQd2LkQkGG8RGH5a7Mmn+gl1Z3Jo+5OoyEKlXmTWsyUWL2zKW+GRWeKm5xlONe5vTHhQkpIZeiAkB1aS+zpxPj0zY1PmfFPMLnjKVTzK1hMuAXE6YoiRELGZ25nKVz8lazHNI9YCKMTDqjWKE8Rg2YtWAe05q13NCADW7ZbP2b1lq5p8MmUmYzyaTNWVLzp9yHzNjNFAoyPMiXyjZTmLdifl7Xm02JhkCUfEqqLblU3VpTGWvlPYvlSlhfd6d1dbTqfqsWizY3PSXQCgMIW9rR0aZOLazjxMS4HTk6ovlQMfmSpSZsYGCRDQwMCEwePjLirF0VNrSg+7y7u1ffNzU1I5a1jIMf9yivgxwWWTezLMHYwedfq+ogI708MjJi88GUgvfBDKbyPtNpAZc4t4ZEVLOymYydfPLJOh5cfmOwN48NOaWAaQoAZjhZF2BleW/FQt5WrlxhK5Yvt/yc57Fi3GOVsg0f2CvDhAtf/lJbuXypABhrgIqMINeOjsU+/0EHO63u7djoqO3atUvHs27dOoHUubm8DR8atmy2RXM7Mnrq7LRVq1bpfONEy3k4cOiQTU/PyF0Y8I0EFuZxcGCRJMz8rumpaRVCdNUB9tyCgFOZJikXz9mHUrGifDrueZx4lY1qZkNLhmx2fl6zUjQKkLbp+wH8+byNT07onGP01N3bp+PivMJ2Aw75/cxm48qMBI57BqOsdCph7S2Avbp1tLTY4OJFMp5aMrjY+np6dN6ZxRobH1PjgOun2ea+Xutq7wgzmqaCrK3VZ3X5k05nZfBUKJZkiDRfcBOtmGfIsXPc8/m8Rle4B5/Y+6Tdc+99dvjoqPUvHrTe/kWWSGWsf2DAzj5nm61bv1GOnigBAPrMLMt0QxnSvt9xT/Ja0WiFz0c2VHK4WJyFGSfNJYe9yPfOhSD6+DVeI3dsl7rgAFRnU12NwjpUIaKK2fdsm2U7e621Z+DHglT/PS65c2aBwh5zqTAHZjU7MnLI/v7Ln38BpD7rJeR/5V/w3IDUA3setxTqgABSMYUkvUBgQHF3x0t9IQDwYqB2ie6ve/c8Yb/3e79r73zH2+3iiy6UU/w9995jn/jUJ+20006zX/3VXxVIvPKqq+y7d9xhH/jgBy2Xa7UvfflL+vyLt23TGvDxj3/c3njZZfamN77R9u3bb9/+9rdsz+OPCcCy7r3t7W+3DevXqSkpk7V63Xbv3q11ibEV1tevX3ON5lJ/6Zd+Sb+bNZ+1g70a6fGmzZu058Gk3nDDDdov/+DDH1bTiTUOFvXhhx5WU+/0U0+z22+/3S48/wI1dW+44Xr7wBVX2NCSQSld2LvaMHFS49q9NYIQqaFuix4t1AKRyGmAwUb6bLyPveZsgNQGFXe8iVkkXr1O93UHvxcxmgKrTSC1ATgjzRKUGxH4JaALHKRGFpAXaYDV45jUoIlUnRvZ30hQLciCT8QUURl6Ilcs7BPqQL1nGOfgLq7f3/THm5Ix75nMoy7LLH72QepdH/yQTe96UPVaCjWhPqrhA18WT7jQdQ/0o1rWTx+k/ieYSS0VbWpitLERRwAZL0Izm9kMTB0nBdo8ZHXGrzdMEcKFPM4Q4YTZk/h7KCYkUWrMR/otc+LN0ACoAXwe/3XsqxdYYB0jRUUQv7uMKgxaRn+JwJY1QLXkr77wIcEFvDFTyhzdfLEko5Y8DJUkGsxRVq3TUtZXT1tqctpGd++2gw88aPkjY9adzFpnKmf1ouc46XxJc5CwknLwMLxhRozOj3qAlk2lLVNB2uugNAJVQKPPPIdOYpB4MSiPdJAvKVg5OEzK9VfvI4AuMXAh1gCQqo6P250A0mKcgcA3q4yceQNIhbUFkKpwcvDuQNsXLCRkcqYFJKsJ4O8FaWs2mZT4OQJTIBp5pwBUZL50STFGAsDmeNBgPokagaWpElbtwBT3WHeMdXlvTrNjWJ8nLZMlsJlzEwrBdEIzppwrxdpUa5Yv5m12bkbSXxx+MU5KZx1IsgEwl8EcoNjHOrJgHJmR9lIpZixVy0rWOzE+ZdMTs5afL1mpyMKbsWSGmJC6FTHLqtYFXmjkYUzghXXNOtpbrSWbtVy6xVKAVtgc8sWqFZtk1jOVsMzifutZv8b6N6yx1mVDipuZqFZsJlGzYjptxQR5lARdFwQQAVs0P+aIcZmZtrnCnN/v1ZoAEvcS/w1Q5xwgmcomUzKhYkYFAfviRb3W3dFhhdkZK+VdxtnX2SG2kEKd+UA2+9HRERs5OmJT83nPO8N5D4YylZSsdunyZWIEdz/6mGZvyGIlLql/YFBzjUdGjsndlvMLaFSAeiIh0wbOM+BTrFTdY0gAXIBUmFdcbjXbomzOmmJRkMECUGWkFOKWAIGRkVw6NCTgNj426ZmduBZrjnVG5wKQCntL4wMJ7fjEuBb61atW6T4j2qa7s9PaW1usVi7a6MiwtWbS9rLztslwCXa1WAmxPGFD5Zw7w+xyc9hjjLj2PbnXHtr1kI5/y5ZTNKPJtYP9hAXE/Rg3Qt730qXLJeuiocR5IscUOS/vge789OS4mgfLlgyp+cFzD7AC5PG7Aalu7e9yODX2goM3zzzNGLLfeHb3HTioc7R06TJrbWtXQdFOJFEwi+D8UqTBWsNkcw1ouogpKBb031xHGE1m7wXiwudgCTgf87hMJs3WrlxhGzest+7Odsl5D+zfZ3Mz03JapPCJDsBiT5lzxuk5yJVZMTkXyOGIUWJMAhBP84l50yNHjwWTL1dIUOTBBHOssKgHDw3b2MSUjU1M2L79BwVqe/oXWTKTVdGxcvVqO+Oss2316lW6BhwvTCr3FgA5NjkicOe+51o2z6pSCHpMgaoZ/SxrVgPEhr1IP5P2ZmIE3ZnRnU3mRu737iAVBca/D6R64zHszWEvZc2MbuUxgubKF5jU/8oI8jl4b882SGW0JG8HHn/MUnIQqxzn7htBKuunwKqay37vk7cc9xiktg89+AP78B/8vr39bb9oP/OqV9qKFSskAf7Mn/+ZRl/e8vM/p6bnjTfdpFGG//k7v2N79+6zv/nbv7ENGzfaS1/6UpucmrKrr7rKXvayl9kb33CZGpzf/tY37Quf/1s15654//s1P8poBqMimK3RvPvqV79qDzzwgFQyANUHd+2yvXv22G/91oekyDtw8KAacGvXrrFPf/oz1tPbY2ecfrpUN3fddbet37DefvM3fsOGhpaokXnLLbfo51/32tcpg/rWW27V+6E5iyvwe997uT344IOa5T/5ZNQqJ2ksJDrNe/3sdWQjmjEof2TcGEfi9E0ngk+P/mmQSiImj4d2qlgDPozxM/ztkX0LIDUsk436fkELGGNSwjoGSEXCK1O5MOLQAKlNQDEqOL0gPW6mVURVBJVB7dSA3UEFKNwR2dUAvpsZ1IjqY0M84hB/v4GTbXYhz3VbeuDZl/ve+YHfsKldD6ghTBhBhlE2DJQzOCZ7uoUY1gDa3TOj/vRAauxaiJJ+nmdSTwSpzbLap5Lcxgvs4fHRQdYBZrxozWA3zqSeCHybb5QIUuPPa9lpSNabqPZ4g3LejjNWcmlDY+YSjvsEkKobNQzdOyXsw5JuXR4gYbhZaUiXqhWxVHP5opgPGFQpWDEMwsEMpoKZu0rN+lM56wFkY2Ty+OO2/8GHbe7QUcsWqtZaTVpOfGJCeZLqDDXNkSqwJcSP0CnM1mEgQ9aizJNqbqIUZLgRu2qeFDmfuoyBJeb8aC1hLjE66iIzhvn0bFOxprwPKSt85ZBBR3jINHotkOqvoTlHFbwuCV5oDPjSwu8WeCSoOuSwyuAIVph5LPlRwiIyk2mWrtUaLr2YHvFeMVDCoZLNiBlAsr1SCQxoMLahqGPxcuMEFj13AydehiH2ugxPWttylmnLWlJDqgtEtGSwJVjHgs3mZ32+IeN26MzoqeCUBbozUMK6crHDoZZuRdZK+ZrNTMFkwZ4i9+Z4spZMt2j2tFCuKseW+UoxjHAiOmc1dTNljJJMSfqa7Wi3elubjI9KsIdd7daxYqmD05XLrNTZZlP1qs3DZqXSiqGZr1dtrlzSPVia91nTErbsSJqqVZvOmKeq8QAAIABJREFUzzpwQJZYqckZuTWba0iAdZ3oQNNVhWWvljXT29fdZb2d7QJisEY41y5fMqQPNloABLOTo6NHbXjkiKKJNGsbnn1Y+6FlS2z5ihWa53n44UfswMFDii9JZXKK/Ojs7pGbLM8Q9w7gBfCJrBSwSE4q4BH2VUZKZXe0ZT4TEAUAE1OfTKpDzZwRGcTIkHFHJOc2sloAUdwR2ZjZ6Jkdjo0vwBy/CxksMlGyRfk+QCogDBYP4wlktchZe3u6dB5hUmenx21Rb49tO+sMG1o8YMXCfDBZS1i94uyanLNRDYRnmyYFRlO7H3nEHnv0URlA4daI0QXrDYwzYJ5OM0CVY8tkcgKp7R3M+CZs5OioZmz5N+9tamJc80awuXTvZflfqwmcM1cJ+6djwYkQ12fdi75+YpSEWqC1pd0KFfJy8zYi6TOMNIYdaUXGMFfKa+C2HN0dlYGH6qPqMSIUgXE2k5lQDIU4Dq5hmmaPZMYOkpEl9/d02+jRI5rtBWhPjmGElNZsLdm6MXeVRpucasOoEY1Lt9EnFy+jOetSGZVEwgrlio2Oj9vosXHdTxRiAEPlp/b1WXdXj+TnT+4/KAbUEil7ePejdu/2+xXVtGTZcuvo7tG6SEPkxeduU6GpuINiSeuC4nEIlQ/gXGtjAPENGW9whmQd9gOPebVhRjw4Y4p1l9LFlTvxGWqfesjbhUHq28ykVi3TYFIzXb3W2h2YVIz84kxq8BaQYkaqF9b4EKVFk1DnMzQ3zXNSv/J3X3iBSX0OoNx/3V/xzIJU1Zzcz0Kfni+NssJBak37FnJfxQirEIlqvmDSE807KSGIECNKhn1xesr27d1jf/flL2he9LRTT9WzXijm7Xt33qH9itxu6pzBoSVy/YYZ/dSn/1Rmfe0dnTK6Yy0DHFKv/4/3vdfOO+88u2/7ffZXf/EXUq599KMfscHFi9WcojnpjrIVu3/nTrvtttvs0IED8o1gfdu8eZNdfNHFMhF89LHHJPs9//yX20033mwPP/yQmo78vv5F/Xb+yy+ws895kcZaMFJ64Ac/0J552esv0/m5+sqr7cjhwwLN69evs1e88hV25ZVX2tEjh+0Vr7zYzjtvm8+rSx3odafWgjCT6v8GnDpJJLYt1tjNIFWkzg+D1CiaPe4+D98bAXH8fWFc2OW+4fcu0DChBtecqn/IAE4xjFX9jI4vmBWqlm9mMwU9wiQs66G0uHEyNti7uK1vUFIGK88ISEOtHMGymo3BS0XnLLKoCn0N+1MDoDjj5ecnNIaz3ZZe9OyD1Duu+IBN7bpf3iyMvonUyTHSZvpwJtvnkZXwoMzX6k8GqQ32MEKj+vNrnETB0ACHurALHZRmwNqw+w5qbO+YRNDywyA1dhsieG3uPix0IBZew7/u6KIZ5Kp7EYe1Gw/QwmOxcD45lpBT1CT5jSypa+a5DV1Tzn8yEwjroJtTjCYmQ8gvqpLEzSI9LZAbWdR8Y7al3cr1hM0BfP5/9t481rL0uu7bd57effNQY9fQ3SSbbJJqqUnRGkI1xUGkTMkWbAQGYltJgEQJEjtCBDiI81cC/2MBsYJAcCLalgRE1hRIEGKJsEZKlNi2ODbZc3VXdddc9epNd55v/Ft7f/feqq7upkQ2ZSV+xGPXm+5wzne+s9dea6/Fhc1rm0ysNslYLZO1MvL/Tsf2Ll2xq8+8YI1LVy131LWa5a2KtaxsszHZ4bqbagMu5rKeBwrDSSE5dhOWNFuoY8yFwYAU4DHkt/5zXm90R0QkulQM86Uk38WoyZlbNzxKOadyFw7THoq4lLBHNMoIEw42WrntIfOI9lgwM3JOyzBf6jO+ZJeWAKkwpQKcc+CZn2YclDJ36gEK+pShBzI39UF9DgVmBSDPJsRFh7BYM6d5z/GUFblczHi1GPpwXHycNF/MygiJuTtYslyRnEvfmKajgSS/h60DG9OdQ37CvBzRJSVs4Iu68U2gaUZmo/5QjOWwNzHwSONoYO0m4JnjwVqh2GQXQFpN9IXPtKZ5tBxrg4eKWJgJmxw5phTwMCzYsq+v2sqZU7b50IO2fP4By2ytWqdcsEZmYi0AG8B37PJewEFnOJAsk9cFIIUhRRMJUFXxjswWdm88sVq5LMmlMssi2JuoH9x7YU0xt6nAVu5sCJAidM5npraJ2+rGmiTBgGpYVNglWEoyOVu9vgAiYFVxMVOzFWYRd3bEbF146SW7ev26XjNs1vLKmjrN+weHDiRYU4OR7RzbsUceeUQgFJt/bsyAU593zYSpRNbNgxrISX2Wz02XYNYKelxYM79UXE6EW/H5Bx+UCy1FAB846vI3zPPwPNzQi5GLiVQXeRaZr6dOndTfY/FPAQD7TYbvZNAXKD13+oR95+OPWb1atfGw77Owxpw6BknM+nqjC2CTZPi48j7/3LN26dJFgdN3v+vdmkulKcf7PWwc6W/Y31qttuZGKVrW1jcFaO7sH4hJTvIx8u+IFzi2vWlbm5uaaaUootOPKRX3TcA7RRpvGsY2NeD6RA/Jlbdqo+lYUl2BVDJbiULIe4QCnX3NwIdUy3PpkC77Hu8mDRmtOQpBGM60Z0s6D6sa18NyfVkOz1euvGrPPP01AVTAfr1WlVy/XCrYGrJyXC3J24OF0PEb6drhniNjEfapiR/rbn8kuTs51M1Wxzpcp6g51E3Oi3Hm5xzHam3JDo+akkwzW3vp1cv2uX/7p3L7Rbr84DveoYYAzbdjO8flpInLclHujexxflZhZSlUsnmPWPACZt7YTKyEGn5hJuc/9yZjapgu5qSm+1Kt8UxoWqIJFx4DPmPnIHVarFqhvhoglSxHZu/wAEjqIx/F0fMvFGdpzMUjHPyc3rp9/T/Iff+/ix6/Re/smwtS/Tq/P0jN0mzDxGyMJD6az7MSNZIlkjNHNqM5VMzV5GY7Hlqn3bKvfPlL9va3P6S4LEz6GC3Bg4BMZ5zOGTvBVG1za9v2jw7tf/yH/5N922OPqalIc5H70v6dPfvlX/ll+9G/+3fUzNL86Gc+o9GSv/W3/mPf16kpo2HHde9Kk4bduHHDGodHcmVnpGSpVpd6hnsqe8KD589LIYRaCVaUUQuakO9817s01sF1ThOT18z+c/bMWZxL7LnnXrCD/X056DJyg1/B7du7dnRIXNmOHT++I8CcmNS7QGoAVjcDchJFZMkM/L2WJU3z8okoCcvUuzFqkEfa/wRGAyPEv3W/XgSp/H7ETWtUQWxuol2hcJAAzUclHFRHFM3iMyegKpp2AaQmwOkbqvstLYwVzhSgC0xqSgpZZFBTo5yaK2FkF2nOdM+x11Nbrlhu/dG3/Fr8kx//cTt85osic2rVgtWXilapMnqD2pBrA6k3Sjrupxhk+n8zH3zEc1Lf7GPeL7C/sJxUCrTDvdt3saCLIDXdjOf6/8SW+ru7H0hd/H7KPZQMMTI6F4/LnJXz76avFyXDswwjsWivZVVnHRvYRLJM6XQvFhBRXHmOnbMdYlABEcoJdXmvlJ3M+/WH1u/0rcPMX78v4x0tRNBQvmQTXElhWuUxpXREy40mlieuAGkaG25vYN2bd+zg5cvWeuWaDW7vWZbMKFxskZMxLI88lq7fyAGbNmC5sPl8qucwxW6sOBU39AkhtF6T5GTqkLjjXRbTIl05zhA7lMsI5PBe5cYrQpk5AQoaWNXJzMTJWVU38SEGJd0LAKXRAHNwzadNrYS0TYZAzJnmrBjfh0ElJgYnXoAsv090DECV35cJUpiFyIN37ACLmwqbGnEiOPsCtZlJ5cB6sedzpxRdbF9EKoh1l33zVPJdmfDUqlYgZxVpnVjRofVHfWsPujYgQ5Vc1JyHUNdqy5bPY/aSNaUvDCY2aA+sedCwdrNnzaORtVvIUX3ei/gZtRGyvBNkz34ch7inFouamZOYOgprjv2wkLNBzqwN4CyXbOnMCdt8+8O2+dB5q506bqPlqrVKWWtkptbC8AlWdwSTi4RybEOYr2FP0SywlIAtmDHOtebk5HkE4z0Uuw/DjNzXGzPMBLtpFR3p8aAv5ntjbcXOP3BS8R9ZGgCjgQACN1KP8XHmxzPTJtZVVmnfDpo+i8ixIJuVswJY4ljc2r0j9o9ZWVoPGO3g7gugUe4kQKRak0SJ+UyMjb781Fc0b8leQucbBg8DIYAZDCENEljd1LgidqRaQZ4ajQub6PUMR0M7c/oBq68s29XLV+zGLWcgNRc/Bqwi5cwKpMI48n2KD2RlGOYkB9pbN2+oIaI/woCq37XxoGePvfud9th7HpXLL2pyd/D17qRm2sOoAakqzSakZPt7e5KW3bxx3VaWV+yRtz9iZx44o0IDY6Jbu7ddqp/NqRHQaHckC1vFxdVMx/fKlashDXbHS0DYyvKSnTpxXGZFzJFyrCiEkOZWahU/33HDhynldQ7IIZaRVk7XCQUSLC1SMhhNzvPa2qqMjzj3xMhQ6CkMPRlsxDiBQBfXowoG1j1GPQD+ocYjMCdCksvcKHLb5559WsC/vlTTaweorq7WrVotuwqDtSJW2PN82ZxZN4BOly6jNsE9l6bQVCCU/8LcqskI0zymweHMMseSpglSfn5+iBpg78Du7O3bK1eu2rMvvCiZ8KkzZ+yRR9+thgczu7gYP/bYY/b2hx/2zFokt1r/OC5XBHqLaozcPZOU7P3xAkjKocS0Sn+SpLdEOsG4RsYu63Gp+UzMobKrxEyqe0Sy+83cffO1VStrJjVAKrPQcW9LQFgRVpixyXzG7yOK4lJcgxeMt29f/0vGpN59rKPyeLPy6j/8/C09At9kkMo9THvoPUzqhRctk0Cq6ptID3D5m6dKhI9EuOvYBDPLXN4j1Gjs21QjButrNMwGko9yP2Gv4DqR2aA8SXIaUbly/Zr9z//LP7If/ms/bN/9Xd+rfZv9BMfxn/zH/9i+74kP6rFfeO55NT5/5Ef+up0/d1YjGR5Hhh9AXvdsarjllWXd+4jPYtSG2BjAK6My3lgmD7wWZ8vHNFJ8GPdC9hGALvsRTuRq1I49HpG/Z4/DZ4DHwbPg2PHjMgLs9zvaRQC50tRFZrcDx5jVpFmvetitd1+PSV082ncvK1dovO6HMyZRtyuewUcLZyZGnh6RSCJ34w13E5mZUvd6bTdnfxdzdefOLX6mFz/8sYPmlLmiwumjqE1ANWGNhGH93uZbvGTK8ZmkvneB1OQWPDsG8eCF5W8NSP2JH7fDr33ectmhra6UbW2tavU6ng0ZfY5HfX0ql75PDUsaxOQvH0glg867CX4zBaQ4oFsAjmlAfWGmNN14HVjOmdQEUhMo1WOG5CktodSVuBekpr/VDTUWylw2EAsmpJzeOJ4v2OSy6eYRAejEsDjDlYJsxT6GMYWDjKnkahQ+RC8AUgddZGXuwIs1jiJJAASAOyIPcuSfAnJ9DtLYOOT6C7qYWMmyVqEB1OjY8Naeta5et9b1mzY8bNio3bLSZGrVDOxrzmqGw61naIoxCiDpue7OMIY4wSGq5kIjGkeOrgDVubTP21LJpdZBKm7CsFuas53NqrruXw6gfC/ON9cxma3ITLlItUfIGgUTJEC4AlYk3WWutIREOTORTBmOwaNlzCqFnGZN09wpc7aAcWSmMiQhFibDmhvbcNhVtAnHEukuM2G48OLmC1CVlVVCybPQYmbAKCBhXNzER7OoFNURKQPoqpTKYmJH06HAOlLHDKZLxbLVlutWq61Kuott7qQ/tmnPrNvq2eGdfTvcb1m7NbHhiAlOn+F13MdsGTc63i1xFw70mWtlqozPfLmokrM9Htn+ZGDZpZrlV1ds6cQxW3v4vNXPnrbs2orMkjqFrPUKWevmMga8Gw0nNhmOxYQKYDB72u9au9sWOEXayYaTmhTk4ioyRnLpnkx+PHOOiBhn6pH9FWVmU5asd2fL8ylXahUb9Xtir2CQcGRNhi8sCgCn31QLUh40mm03DxuNrN3rWbvHbGbGcgXkmCM7bDSs0Wx5Ni/MacTgwHoi493e3LDt7R3NBCPl/fKXvyK2kI4vxQBg8dSpE3Z44DJgmElkVFzX5JvCSKJ2wHBHjy22tGO9Qc/e9cgjcju+ffOWWDaKBUAFM+XNZksddhxs1VyeTjQny98CDDEQajaOBIylUhgPBZgGPYqLrH3fd3+XnT972vN64+ZEISKpFOCN6z2HE3VeoerddtuuXLls165elXwdxpGYgNOnz+h10N2kkw9TzM8AXDCbdO63d4577mk2p7zUG9dv6vpAhtrttuV4e+aB07a+viGQisTt2tUrdtTwnFefp0b+WpS8mmtckVBy/fa4o5u3b8sICwbg2PaOji8AEhkuklvWQhqhYG3xbwF+ACRMO4+LqmM4sFqVWJSJmif15VUrFStyc8YxmAYE1yePh4SN2exlXHTrgEBWDnyh7zOsW4FC9tOQ3ft2l1WmqYzOMv688g2PZh6KD4zSkPKzH2omesCadYaAxs7B0ZHduLVrl165bF977jl79vkX5DNAZirnZHVjXTPCsKZnTp2WbPzk8RNyEiaGiVlssl1pMFBgytVYLsDe/ZcEWhJnbySm4swL17EKW84Hsr/kt8DfrnWf9+JwJvmNQHtFguH8zmhJxfLVlRlInUwdoAqkphEWt+pUcxWjsTTHjWlVvuC5vVS3GCeRk6oImifnETSFiKBR448IGpnh/fsQQfMfQOpbijf/HA8egz4ONgIuqkbx/Dl3XaXlMiEzPG9PPvlF+9ozL9p//WN/H7cKm049po3us9oyAqmel+tAFblvx64IpI5tOkTuO3a5ry6tkPnGLOqMfKBZni/q2me94zPAfY37YqnsuedSRhS4f+e0p6Ki4hongYHG1o1bt+zXfv037Lu+57vl/F0qOKg8Oji0f/Wb/8rOnT2j5ibKlWPb2/axH/iYrpLk9J1c1rk3wIpyjXputrvn89zpfgbBwH2PBhiNRvYPvsfP2U9oOgKS79zZ1X7DfQIAnsOYcZK1brvnyrFq2VUmjYZAqZ5qMtT5kIeEZKg+QjdTys6kv4DB8CeZyYADpIWJ2wykJkwwWzOvZVtj60uq3Rmb6mLFOIHaq147B5r2Ump25ZtqGUWNnYB1qB7TS1hUat67lBdHEFEXZkZeG7s8N2b3YyxFdfeMTZ2Bn/BQzc4MGnXPoYnvgqJQnibH9lifxWXLrr31TOof/cTfs8YzX7BifmQb61Xb2qzb8nLJSiXq6Kmc8gcQMz2a8UPrdwfWH3wdct8ZUNOgsquv3/u+99n/+vP/4s+xXXxjfwKTmkCqS4JiVjGGgRclTRqTXhgOTgvAvz9/HffKe+e/Nwe9iyBVBdXCPKvY2Zkx0rxpPWNR476ZmIuZ3Jd5QgBCMK7knoq2j9BzPYWu0MiqVIapO6VyY2/DUJETCIM18tlNQA9RK4pe0SL2Tv40UxDbpdkrzYZ6tyLlnDKTWbGsLVnWaqOpFTpdG+zu29G163Z046aNm02btjuWH0ysAvOgOU13VfUmoXeonMGcZ1J5AeT/Y1MVAyyduRsE+V/STQ9lg4D1VOCMGUY6h5L1AmKTcmYh18qdfp1xBayyUbC9ImZMALWor6dufjST8E6sLLMkpLweLVOBxQzWVPNWMM2ZicCSu2ayaVI0D2QwMxwPLFfIWaVclHxFs6g5BwtDFU1p3MvnUjX8r+xnTJ18HgyGCIDKexSrwUwcm3sVoJqz/rhvvaEb3lBMVytLlq8smXEz7U2s3+xbtzmwTrNrzYOmHR0CyDgJzJ8WxL4y1+fFKuYnzJ8QU+JMahfgNhjYgC4tmacYF5UKNl6t2eoDp2z77Dmrntix6WrduqWitXMZZaJiojTKZ9Uc0DqDPWJTGQwFXjg2AFXmanHXZZ6RTwACJ7IEuOT1jYc26HfEqroF4kQgb6lStpVa1VaWalZfqsgQaG25btsb61YuFhQ5w4rQLE9IlDW3DEAejQWKYUU5BoA95LtHTeZgMZpyCTnO1epGj3FUxsV3qEI5RdYADpFgLlXdGKfVaatDjGMhjCo3aIwnMLBhRhIZk278YQyGVIsMulq1ZteuXRd4AxQCADg2Syt1e+cj75TzLDJhXQ+61jFj6ulrXBvdEdhZWMyLeI2EocOwMnsLUNYNnTDywcB6nZakvt/9ne+3Y1vrkqWSlcyao3tdyHtcCeeBTDqaYchqjg4P9N5ajaYt1WB+iUwqaSZqSTOnJuaY18pr4nVevnZVXfUHzpwXSOV4A5pfuvCyXhdXNy7EzKUeP35MxxNmmfO2t3fHrl3zYyKX3xjF0Ly69gG/tumrdQbM2bcFUgHoW5sbOl+rK8tSHwAemSVF0SBTNM25znPqtKcqi5QW2FTS8Xa7aeVS1VbWVu3WrV176eWXdS6Yodra2hZ4R87Lf5nLLBKsHmMcrF/2GbKfAXFJMgc7S1HmRkRuZsT1hrx3MvE5Zd6bu7CjQHBmO3VY/RplBnogh2IMlDCjevq55+2LX/6KXbx8Wc2mnZ3jduLUaVtd3xTgx3CNY3v+zDllJCJnZ35d5Hq4ivI150qvMY+RG+Zrvt70usLFkjXM+2GuPs22ap+Oe+lG70Ls2skwz2+m8gwwQGrRprmy5avLVmYmtUAuLI8fhZxM9JwlBUzf3L2t495td1TUArQ3N9dlKoXJ3fXrl+0Xf+kX7IkZSD0rwMpei1O656SG3Dt8BtUXVkV2D2sSs8NBbM1ciVXtpbSIN9GVJXXe61cy8/oiEdiubIqzHA3n5Iis/8aDqd+++Bqj937v9+Y1Gfffux/AHzeyxeOxdP54cEU1RobjrDp/85ps8fXNi+1U6yRQHqxhukruqclC0/jmT7bwG9E+UdN50Rh19iv3HKt46tl5FTicp2DOapW7X4RrBG0KOMrbdJqzJ5/8kj39zAX7r37sv0Ezoe/zcymTALOsN8l9ua07SO132gKpIgC4J0nuGw2cRSY1WECXsjLDnpfkF3VH8hwwsZo0yhhH8Lqb8QCRF4A41Gbcq8iez+RkYHTz9q71ejTgatq/AZGocXzuFKl9ikuhAZW3TrstoM2YTB+1Ui6nfZ3GHdc9rCg50K4YC5fcMJxM0v/kJ6DrP/YR7lE4EnPvwFEdRnZrY9PymaKacfwe9z/Nsa6vykUYtpbX4oqzgF8yxEzeJV4La+gNMBhzoH4M5w02X9LJKXeenJH27Xu5S/++/33ag30f9HrNH9zBciJFfJYzXbCAwRj7Uywg41xOoLkEOKktPTtVHjOzJ50rMRfQSBg5uVRSQNU3Vq+dY7RwPso4Z3ZnuCL8MBKT6vccRvBSnI43AO76KKx8S0Dqb/+9/9J6Lz1lq0s529xYsq2tui0t0cQYWjaLeg2Q2tf10GkPrNN2sJr53rc/8ibbsr+dRXetv2iQmihvvzk6o6pzvyBruheg+q+4Q7GvlLQwYy40THnmMgPffB2gRrBsBPounmIHqT6XmWQJ+ruUlTRbDYs6dbPpwDe6GUil4BdgDTdaOnJ6bmIJyGgcijlF0ssncjhC0lWcM5ivfZa4EIyH6NRzXDJycqUbOGIWkdxUitWpvHPjHu4GTYgsytmcVaYmsFol9qXVttFBw0aNhnX2Dqy7d2i9gyObtNqWG4yDeXQ5LDJVzIcoij0bDJmHbzgOJgOIivVx0xJJ45Dwikn1zYdXBouCzNVjY/xDMrmFCiG4dN0gaF7No2NyKlSVb8p8aUTJlGFR6VzGnGmJeTUxpTCpOf0eMlKXjvJ4YbAk4xBOqMJwbDjqWX/I3OBI4JRiyjudGcsXkL8AUj1Sh40h3ZMU2xBrSd9jHq5YtCxB3lnO01BzxRwXn9MrqHMql9Jc3urLa5YtADDKZv2pDTsTazf61jrqyb2316aQ71u3hxyoYFkeG5fhcA/1Wbk0F5axTKGoLNzGZGiH47EdjvqWRdqIIdKZk1Y9tm21rS0b/zs3wMPp2I4mI8l/u7BHyTgiim6G3IesSZoLE0CqM6OAPwCXZJVIhYZDl14zi4i8dwKz3BeZDJAplYsusazXbblatkqp6GZT5uZKG2urYrUwpeDxKbKHA6zLHdTomsBBVo67Zd0oAam3d/dsd39PDR5Mp6ZZplo9nkiNAnKBlU9LPJKzMqlHxEwlZkXlSlnAEDbzxo3rmskBmJEvp3nKfn9mYoOd/tmzZ8VEUvRfuPCSXb1yxTMx6UBPp3bm3Bnb3tqyVy9fVlQUewGMLzf1XL6kgp01rxzSvBcyuPrixshj83pv374l8MrrZc3jNE33/fFve7e96x0P2+pSVV15RfZMhi7tYm1o9pn+iEcNsfbofsNucqHSDUeaxbHd2T4m0IbLKxmhgG1eKyDnNlEsg76dfuC8WGfmepkhwblxb29P54VmGMd0dXXZNja2BAKX6kt6n8+/8Lw1m0d28uQpNQIA+ABpNRKjsAZoNbptraHbd3Zt+xgGVnVJ0rY3NzUnCpKluYHbrjg4gZas2HIaV2LJM95dZldvt5Cj1VSMwWLjSExMAseDBsBy3R2WWZNch7CuFIluIBSmGAHuWdP8XPsQc9FZgKa7EiSG3xsgcZ40I8uoxsiBXSg/0vwncjhYHV5zu9PTnO/FVy/b15551p56+hnJfylG1ze37PSZcwKnbjLhskAaJ+cefFCzzsePnxTTisqGPMY0nwoQZjbY2U3cyH2/gcXQPJBAqksQOX+6W4bC6FTumh+DaIxIARGwlWtqnCnYOFuyXGnJKqvrlilW1BRShy7msb2eYK65pQzHZ599VtcFkvJ3P/qove/x92kOnD+5eu1V+6Vf+pf2kQ8/YX/4R79v73jHQ/bEh75XzEu+gOHLUD4JOEOOaL4O+lKjAIpZYxSbsDrci5j7FwPulanP5Gl0gH2BhgIRXjRx/f2rnojfnRn/cY9gLw1n7KTi4lrlHCbXaM1DR1wVrwn2S00qmftxTU79OXkN3Au5h/L8Hp0er9HjD2C9AAAgAElEQVRr5bu+x9dJpZdH/TLRe/OC3e/lI0ZE+B/gJN0/mTlkPnrUt2p1Sd8H4PNe3uwjgRTWtY8kuKSd9QHI4UMSd8nCvWin2cfel5psbu7nxnDpupgRm/d5AXhasC+yv9VrSz72o5rIlXMiAWiykQcfsnuta841Yw9j/CFKkrFyjPjZaz8CoHIWpkTqkbc8ti98/il76eJl+9v/yX9q+Rxus8hhubO4OsHrGWqejIwYda/rtO3qSxdsSqQM10zE0PCCvSx1wgEjv8QEct93UiJMY3gGjSB59B21FP9VPYPBYgBu3g/1nZr4itvDvZ7GP4cmeaV4iavaNQx8/DX4uZvVzNE9UZ0btGUyI3IzRY8XTGLFpAh08LZQTwuQpTrcwVt6DoFZKqoZueP1t4/XeUPfP6KlEO64c2ASTX5ea+zhUZ3fXXMH2Jw1h/SifXdKpyDV9OkZQ+g3r9Lj9+drZRL7dAKvDpjvVlcmQ9PAIPIhcaXh7IkB3LPrOl7TovPvPc/LeZQjqDbNebORpqTM5qSw9OMVZ8Ez78P1WOMbuufRHGTpTSyT81n/2aaQDlRhxWzlrWdS/58f+1GbXH7Gjm3WBFC3t1AGsue2bTruCKBSR+Hb0KK2bfVU0/6ZQKovSmdS/8lfEJO6v3t75sQo8LIAUu9dgDP9trrALCD15BxEpfBc3yJmUtxFqe+ivjv9291rZ40Xf5xwt03Pr4tce48vH784FxYm34VMiwvZ5y49RkZmTCqanVllQQJQ23QXuJFrno2Nic2n6JueckNjphMJmSGXRYKGuQ57aE7FI4wlTz2Ee9SspB8HzfORAUmYshx7bQZWK9xM+yObtDs2aLatf9Sw/sGRde4c2rDRsAESkf5Ahky43gJUVWZxTGKXYSOi6PIpTZdTJzbVZ5KyzrTGe+Cmw41bct8wl3IzpLD2js1UN8WpWYE5wAkOvVm59up9AEbFnLqsN4/EF5CKkY2NJfvNaYoKwOQ3A4A1AAqGmOMhcxOYGu0VHD9k1l0BVdiVEo67yE3l2ut22mOOvZgTQor5vney1L2ajVP4DZaiKQfjh2tuxOQMBJYo67JuZETTQHOoFadmhznrHWEOhEHOxPo9JNRmwwFy0K71+g4iaVgYLBCFGa6fmKgg90X2CKvEDCHguFqy/Na6FXc2rXpsSzOnk41V6+azNs7nbWBZa8GI4do7Glqz1dZsi4qsKPw1Czl0BpkmA0CDgoKbHOCKn02ZMRwO1GGeAFYVnZG3coEObtmWl2tWry9p3hKHYc2mhbMv56RWrdiaclKX3AkvuoE44srKirlris18UcUN1wSgo9vpK9rjzsGBrh8ZRiFzDsdRjr1Ag0yOuNGP1IUmy40Fh5wU8EOxDygFnCH7BYR1u/2QJnmMC9cRzoY4J5JfuoQRzuGhvfzSRbt2/dp8XrBcsocfflizr4A+uczm82JKkQZv4byYL8ipmEuIGw4dbtg1GEnMcogrALSWkH9xHulAttu2ub5iH3jft9vZB07JYGo67Gt/4n2pIGJWihu954+I+WOdXb92TaC3WuY4r6q5gDMxrrOeAQsjNvZZUoyaFDPTFROGicf6xpaiYZifvX7thlhSOuZipzXfWdfrXl1bU+e83Wnbyy+/pI4+M7+8/8REcyMGZGoOaujRRZgJ7R8c2OYOQLdug15P5hs0MijiYNhhDLT36q15s8/vAT6P727qE83Krq+ty4DquaefUYQP1zwRRsQB8TiaM0WuC8hVnI2DODUOkwlQOARz/DCv070jjuuskRrgjtdAkU/RQNtOoV26Ocxapyr6mW0FTDLTyt6POdWtvT27fOWaPfvCC/aVrz1tz79wQWu9Vl+24zCPG5tWIbqBWdf+0CpLPkf9wJmzcgFd39jU/CrPRYFKs4rn0esJxtQBFUySF7CKxsGQKaS03iic2DG7EkxBMEVxb/MJVfaWgk0LFctXlq1QXzbL0AxLqiAvtuRaGWDj+vVrukYANcRRsKY+9KHvVwwG++/t3Zv2K7/yy/bxj3/Ufu/3/rU9/LYH7SMf/pBAaW/Qliv4YNRnEIbtzs9brmCdHo0fj1biCHOuiwCMuLfw/JrNViNl6PfByGvl5aIySPTnokJrXtyzZ3ATR44J2zZRYwdA7KxVuOK7Vl/nUpEKXnjo2NPQ4O/TWlFhPy8t7sZU8QO0Qng68D5mrstc01pbyKkBvcxJs9UHMFAMkkeUoahwtYg3YGi8vvlHzMrjhs/rZm0Gg+jQwo+7z5X7epZiK8Y3pB6Qm7S/xhlomP3xa18B90GV32qEekM/iylXjHklQsDrNQrdkHwH8KFByl4Mq+xtlBkSioovgKNDazGlaKl4mX/02Sftq1993v67v//fK0+cSkHu4/wGM9b+dtXIplnDeqZBeO3lCzYlT3vQF6PqDtgOXCT35xrRjCP7SE6qNyFSd/TQ76d0AQBwkUYb9Uhy2g6XD6VxxsgApoAybuPa5vx6aHoASN9jFsfMeLbUdJgDtfskUszUE6h0vFacHTHhgACpM1ZxEaTOx9oSDvLa++5zMKck/UFSnZxccRNwDbMK39sTgx0vfv7eIvZwgaxyeiQB5/kam5NZ/jc+WhcuuzOa1H8ffDF/bbGM4pjORgQXyLFZfExseanh6ngg3mcCzm8GUj3SQteBsICuKXdDh7ji3+mc6L8aweM6oZb3ay1HbrX8T3AdDiPPMHxN+5sJpL717r6/+Hf/pk0vP2unji3bsW1A6rLVqmCTtj5pKrL/y1sFkNrsW7M9eH2QushKLi5Ozuq3Pf4XBVJ7tgdIDetkdXfvoa5Tl26RSU2dR96HmLLZmfWLRpthLLTF7s8MpC7+PDoRsy6JsGdaLBGgK2mCt4v9R07zp41V3cQIeFaOpzq6U2eoYpYQaS9GHhQpZOXBWMAE8X1depm88v6UH8oGxSJGQjWFhcR4B6AU9ufkS4/8YnPpW2rQeKdpJpFzQ14N/OcmE8ljKzIbylhhjLvvVMZJNhha76BpA8Lp7+zZsNmwbqNlQ+zIewM5jGIgkLqAPq/qbAPv3WNi3EBJZlAxFxlNIzFyKevUQa3bvIst9VhUyyuuIKfc0uJ4YuVpRkywA1WkvA66ee3c2vRa6H7S4Z4SluDzpjKVEcBwmQhgA6mb/pvj35xTl+dNmBNluJsuPjNb5YI6nDqkefKenDemgBxPMApCnuPgRRumvs6506VmUXM2jfmSJIx2KQ1d46mN+hzDgtUqqz5EP0JWNLJWs2vtHtJabv4wggX9fqtF9JA7O+OiO0I+msvblGIlnmdK9iTZbLBFa3UrH9+2jQfP2/KZUzZZKlszZ9YpFKwxHFif84QZC2w+ToQ49rbb1mn7DNnsBsz1iIw7NnrO9WTAfCQxM55PyU0b9ovmBZVAtVKyeq1mmxsrtrq8ZGVk00VmW9hcXUaFlBcmEwDBHOFyraa/m89/Z20wckdhZJVkvwLGiWHCkp/npuCnmCSr9LDRiuNDV7FgeWJrMOuS1NplSL2eO/fmCpgmVZTLCstHp51zROHncsymDG6YH2QtA/YAbtubW3KyRXJVLBQVUwMQfeWVVw33XNY1MQEPP/yQ3bp9U2ykZieZTez3bGtj286dO6tYmevXb/i+kc1Zo90S6H7owYfEsuKsyBwUzwuY77QaNhkN7JG3v80e//b32HKtIjk1Dt0p1FwMX7qxcR2gfMjlxQq/cumSzIJWl1cMl1teE/JmigsYX5ylOT98b3dvbyb53d3blfHQUn3F6vVlqy7VrNvp2eXLlyX9TQX46sqqHT92TOAHGRhGSMzU8l6IkmEtpazUZMRB84emHOcHIMNzb5G5ShRPv6vYnyogNZtRRqiMk4IddiY2mc55kU3hy7W4sbZuB3fu2I2b13UM++22wuRPHNux5WQKIrWAN84oePMlj4vyuX6ff/TXTNFPRA7OvV2PVQp359TUBSAALpyNpUGSgPOsd+mO5KFYcqdqn/OiqcIs9X6jIZOvCxcv2pef+qpdvnLZDptNNQbIomXed2NzS2YlKG7YW4m3WV/flCx4Y3NTx0ufaxtikgUkpig3aLYBjgGlPlc+j6zx+VW9FjM7nr/iZT33sJkVjHgReaCPswVJfq1YtfLKmmVyZRunyA35C7g03QHVOOTqzPT17Hd+93fFan/yk5+UjJ5zdefObfvlX/0l+8AH3m+/+3v/2tbX1+zxxx/TPtHttdS0guGfTAYyz+J10wigicO8M2oKGFpGNGrVJV3vNMu4N0oKWSiE1N/Pm/4+pMKphkg378VGdVrXatuHoiSNCnjxmqCHg0XN40sS6WvAGcmIgAiaR/4Ub/Kh+kA4n2aTs2bp79LrE1Or9+I/4334+SQf2DOepb6QDHTOV73+Uye3emeHeX8oOdRgCXWZWLuok6RkUB50TvPaPDfNJpeVR0f+dZ4ssU3UO+w5/O3h4YGvz5yb6iyaebnM1McoksSR90jWOy7gmmuXjPTuD523pPtOIJW1O5raU089Y7t3Du1/+Af/0GW+jCTp1LhLteqv14DUtl17+SUHqBj1KSs1rJI4R5H5wP2UT7XIHRvP8uRpuFPfqF5hb06KMGqaUHEkO0qxqTRcorEqkkJRN2le8x5QvgCk7l1ni1LRewGtI7XXNjI8zzLFpUQ/Z8akLpoFJQXhG82Lp7PjzecE/rxgTQRPUjWGzDpO5/z1OmjWn6RaPhowC2/9LrWlKn9X6S6A1LvXSQKpd31XPNIc2CfjU+2LC0/mzYnQbGpDSNe3z0PPXrt+Nn+fejWSRrrkl5+ovo/0CnkaJK8a7cPOWqf1zL1JIDWAKvUU0YczJlVS5IXGTWHZbO09b7b1fMM//9Tf/ITZ5Wfs7Kk1O76zYjuA1AoGhi0b9NvWarakfGs2MAAdWLMxsGZ79GcAqQsL4L2PP24/9fM/+w2/6Dd6gMW5z/R7sBt7d27NpEesMGXrLXYykgQxNueZRF0P4mGxLmfQcr5rES2OsKQLRbR+Yl1jMc+7MwFyg+VTNlKwzUFRqqDxmZR4TlH3dMz8ohV7KDbRwbIYISILBkMV1IBUXDPVOQltvEAtsS2TmOfURuyLmClOQBJsnpqXqXulm0gMVEuHGll3Ed0gViypE6QvcOdGAVhAIZ9js/I0K2dcHIKR/ObIUu10rddoWbvRsN5R07pHR9ZtNG3Q7ti413MjAV1MAOAwTZJik1lMNlo3h/J+YsgYVEC5NBh+kr/Lwo4JZE4l0ZUpDDOOE7OKOo8ImwGomCMhP3bAysZPuSlTJO+LimVC6gtIpSuv3Ej+K1kcLLV31qXOkwMCXSwHqdwgAKf5khsApVgZgCobEe8FkJrYc98Q3Jgnp9+nkyoyXQBd+a9hLKKe3mhqw/7ExgOzcr5m5cKSjfpj63fQ6fcEzDDFYs54NIYNKelcYxLErDIZqETC9FlXzF0iBQXjFnJWXl+x9dMnbfPsaVs7c8pKO5tmqys2rpasm80YHnvt6dRagFSK3TB9oQM8GA9ljoDcnCKAm6Ru3SFtTx1yjjEgtdNqhXNsX/OonH+Yumq5qLxJoj1W6jXZ7BcxS6HJQixNSN8SQ0tRWyrmrY7pQhGjHDd14aw6SAU8FqwP0BuMrNFq2/7+ofYJJLowXzBdjVbHGo22NWSbP9a8LtcMMzlI5HRdAoiXqlZbqmneGMk4AJxrkplGbkgqOomJEQPDzcYd/gBgK/VlvTa+A5ji35hWXL78qu3d2VPBjGQX46ODg32BLxk9mclk6eGHHhIT+/KFC/bySy/79ZExHXPA4rmzZ2XQdOvmTYFwQDwmHYN+15aqJXv/499hDz94RkBAIFVyKl/fivUI+RmFCjNP+UzObly/YVcuX1FBD+PJ8WUf63TaKggxKyIuAMaIJsXlq1dmrsMY/DBrVMLkqbakcHqMlgCUmElxLTDvxIwmxxYgTJQPLDEAFbkqx03yOVjdiERIMjCunP4gnJPNbH1jI/b7icCZJOGYeWC6hGFSNLu15yoztOSMZKejfXEDh+Fyyb78+S9Ign3q5I6k5DCxOxubmmtNQD6VDT0UDTDu+az1iZ0a+qiEN9+IzhlIBu7RRN6c0rxZznNLvXHq+78yYQEjsyw7Vyep0KBRSWMmsotZt5KIj4berOz3bW9/3y698qpduPSSvXrlqu3tHwgAYEgFA7+1dcwyOUxMACI+k87OT4YiABX2GXk1Eu4l1nitrP9ynUgqqV6dK3p4vVJ1aB8E5OTs7JI7PMMiuZGUugE+17AAUmFTS/VVm2aLAqk++xD7osCYj1UkA5fbt3bt137917QmPvGJT9jZM2d0HIgD+oVf/L/s9OmT9sUvfV7y3u3tTY1YsNfSLIRJYn6V88ZTsd5g6mma8HOaB6g/lleXVcjRDHK5asi5kZmjNNA9cIGFCpmjF/V+nbthjudb8jxc/7wHrh2plGJPSIBJL0ijLu5BoXMaADUBPQfWyGHDdCUNYM6O7YL+NzrMAntiSHOqgRaltPK24KzHz5I6TGBxMNC5Zp3xb/ayOaN1/4psxv7GWva9wUcUUJho3ELmYQ6cuWfLgAdzLv3b2WTv58dM32wodw505rO03AdGVl+u62/39/alZGB/EIMoPw8H/zyoGt8aZfA1qj2EzO9KVe8RVZlew1xvGWLMMKaZsanIlNnnJ3bu3MP2n/9n/4VAnxxxYm6H/V/4IUAqey/jJ2JSL75kmYHLfZWTqvMg57do54RiTLOtSOMBqeEoG8qzCAewAmkKMcbBfx2k+joMlw+X/AqweP2nFIQAqV9Pbb34O4ug616CyvXld8N8lE5eQc9/lObaE1C8Gxx6bfw6K8yrcxXg31yQ6s+Z2NTXMrnuMcr3QyF510Hx6/aujyB4vhUgFYAqjCJPFlcESIUYhoDeLFFWY4BUf6XREo0xIB/pQO2uOhagzONK5hjHo7hsmfW3HqT+75/8sI1f/aqdP7VmJ46t2LHtFVuq4vrcseGgY40jAGrTmkc9xSg2G0M7ao7eOCf19RbVt73vfW8JSOUEpCIlLYwEVvkazfLB/p04cXOrfN0DI6A+Malzqe98iXl309lU/wiQOXPdnS9il5fEnGkUGNoQteB9QaesweTA5Z2luwGwipF4Yp/rAf8xR+dyNGdRMTVyoEboe7vTtVanZ/3ByEbjEOTQeY7IFW5CMkIiIxMGS11a5vECqDLLGbmks5uuGIborrj2IGJVlPc7uzmnLVBdm9nh8D4gaoH82M2GKAeL04xVkJGyGXOj7w9s2uvbqN0VSO0eNaxzeGS9ZtOG7a4Nu10bAVr7MGtIfn0O0DuhdNg9gsBLfrUGFVEicKlPevVEwwCUneHl+8AVjJGSSVIO6S9AVTOybqZE0S4zXbEAxO+M9bWyS+Uqx02dTjHGIi4xEkiPXFM2q9GoL5CqOacicl2f24Jh0ZiftDkcS+S74Zwpo6RwoNRN3tkdn3B1BoInl/sunefBWG7NYLUc9lSZktk4b/3e0Dod5h5ddgS4BZTRrMgXyzaa5uwQENbrWXMwtNZgaH2ep1SyaaVimZUlK2+tW/34ji0d37alY5tW2dqwaa1svVzOejK3ytqEWVXcCkcj69F8IJ4lsnkp5AB0kp0EI653gNw5LOFZ4DQUxgKpTS9OYj65VqnI7IYIEeb+KswTqhExUtHJDCAjThwjLOv5GTMKSFlhyTBQgt3megJouJEFUhg61SYGdf+wIdYUmS+FCcCJYg0lQR/gPhja3t6BnGnJcRW7gYSNmdhK2aq1qoyQxCrpYvVGTeoli7kIMoDro8B5Y34tZkFi5eq+SNHE+kD+fLB/IJlwg+xQpPHFvNhTfsYesLWxbufPn7fTJ09atVRRDMqzzzwnIEzmLE0CGNat9U3bvX1LcTGwFMNeF9rd6rWKPfzQeXv0kXfY6nLVjZRgDmmowOSpOUZ3P+bG5BpZsEGnJ4Da7XQFkikEOy3AqTPgAD9AKrOOrINkYATLwfea7Zbt7e27ZDlXkKwUx19lwtJEiGIYdrXZaujvaX7wuGtr6yqYk2mVG0v5604fFJuACoypKFpr1aqaBTQ2YNGQYrPHwaYCCAVYkP5xrcVsqEYNpjCLFVteqtuVy6/aqxcvqvA7vrNpmwBXrmXWcIxuIMVMrupqJskYIxvu0exZ7kIM2y+pOw2DYMJYn2JC8kixfa/1ZoaDPZm9yTzN6yd9nw1EWcXhFuz6U61P9yLo6bm5PwKIL1+/Luff5194UVFKHH9mHGG0a/W69gTku7Dwc3Mmfw315WWd65VVGNg129nZliEV55MGA6YpgF539XTDN1d4TO38yr4DQc3txxxb3E3QrUxQ9xQqli0tWaZcU+QVDTUehBk6wGPz8Mja7ZadOokpV00Ni6eeesp+67d+y77ne77XPvCd3ykwjRriC1/4vP3cz/2s1ZdrYtTa7YbWMeunVqtoTcHwI2EGePGJ3FcRaJoj9Hs28VhLK0tqALKnsb61Z3FtsHmwr8j43nP6mGnPF1zaKqWDGODIuZbLqzdVuH+xPpdgaTOMX2BS5oW2Gr8YzPWdRXS5OcCf+16Ak6hBZPqn+c5UPC4Ukel7YQTEOZW0u9fXyAhO1O7xMNZjCETRXAg5s0Bs7GWoCci0ZP6bpn+SDL8OepgdP29y+fGRGqLV0h5JI461oZivlEMfwFHvOZu3ZrupzE9es1jQAKwxDHXPU/tFIRUDDKgaD0pltzxJBdxLYq6VphcFvFROaqa4SozjjUy9VqtrJlXzshHv4tLeRfGvf833+TvuKe9972P21/7637D3v+8DNpETpY/nqGLid2OMV2qCiP8adLsCqTlm8DE+EkhNNIj3vSSJD1aVWk4glbGrcKWN9JJQfs1BKuuIOmUGFCVhTpJfn09lOSHnTvqGOehL4G+xDp7Pi6bvLjKodwEwNRVcBTf73aihVdempoMOamSMpuo66kd/vK+PSdVRWox//AaY1Dlz6SrGxY8EXr9eJjXt3672uzsH9a1iUmcgNZE3YRSq/UhkjjdJp5ijBhvH4VIjmipa88z+X10aaoh4nc26mykJysuW3XzvG20B35Sf/ZNPfL/1X/qinTmxZCd3Vu3EsTWr14oych2Pkfh2rNVsC6TCpDYOB3bYeAOQughQZ/R5LNRvJkgVwIrP1zsSYjORmAwHdmfXnTBV4i9gTfWjdTKCzYyb6r1SGP3O4h+GLOzeC0kD5/eYIaU/k6dpyHkSME1jp3K5DcMjyYWS+5ekYd7xc4dXQAGLxlkZnEcpRuiWd3tDzRZqhlRzK55IN2NLBVJ9WF6RLpF3N5PGBks832xCnkBZkTrFAfg0VyH5miP41LEhLEPFeJgE0F0ndkZyWz4xVtLMSV7FHoU881gwm8y1Alonvb4NmWVtt23YbFkP4NpoWZ9/Ew3SbNqg03Hjh3GYL7EhM2dKkU+BhMU5RT3yXKS9zJ8RncFlqBsBf0cGKvOwGT03cmU9hmZR3R1PsTSYG6mhCkidaOOXvJSZlzw3deSiDixczsL3nATQPGoPNsbBT6GEXBQjhZzmPnUDdh2yQIs2swCq8Nuc89T00MYSN0ZYD84xRdZ0krVBu2+dVt8mo4wVC1UbjzLW7wFG6Vb7lEXKyh0Q1SGkVDLgyGG3b4fYzwPI6GQv1a2EI+72hpV3tiy/sWKTpaqNKkUbFrORLwtaKVqejNB8USxMMrmA9cKESLE/MqPwpoKWigwZfAP0N+Ny6SmmDBTtNCTo2lerkvNS7MFMYmrCzCnHmHlPAAkglIKDgpVPl6VCAjpI5ROpJIBE2ZQTTGI8VgRDEs5up9+T3JlIGUwuJmPPZCUGRkwq8mO+P83Y7p07dpk8T+Ss2axkkTCAxXJFX6ugi2sf0yKKssSGyTVZEuHoakfh6C2v5KAYroQzIxFnWJD7HlBow+oNB7puAAQAtYcePC85LIwgkUaXLl20p7/2NWs0m3bYalupUrGHHnpIf3P75g1rNRse2wOTOh3b+bNn7Dvf9x061kqsxOFbM9ZEG+R0bWrekGsG4yoZxWRs79auXb1y1eq1ujJIWaOAVOZyObcUoW7iNBFjKsaGplClrLgcilOYXSJ2uMHwR+T4bm277LmFzPrwUIwGrsucOx4TuakcZhMLE7ObyXhGzrICqH3F7sDMnjp1Us0rQuJXVgBUJa0D5bz2mX12cy72KpoAnA/MqGiCMVd78vQpO9w/sK999Sk5RCMprZUKtra8bOuoCbTWegKYKbJGJSTsTBjYYGaE0RvMMWCx3Wp7pi77FlJ6FbNh5BZ5tIsgVSY+IYvXXUxmXWnkIqpfNTqRkXoTk8YKx67FrHXc1w4Oj+zK1Vv2yqtX7PK164qiYG1xdphBZ+Pi/LC2lZVKk5cc7b5LPV22Cdtfkrvyxsamm1ot1XVsYbgBrYBV1iiSYF7M97yz7MxqSBGTekjlOKZJRO5kSpYp1qxYWzHLlWwq87+JWOCXXr5gzz79jF269LL94Cc+YY8++qjcff/wD/9QztF/52//qHKHAUMYa/3Gb/y6/fN//i/s5Mnjtr29pWYiTV6AabniKgUHSxXtocyFct5pOl1+9bL2kp1jx1wdMGvW+H7lslnafVm9PxoNyIQbR0c6//XlJauRoUvzI0YauCdS+InRw8gHKa32sqK9+NIF297algoDcE8tkOaQAfw6B7ipw2By7ZN3y34drt2chzlIfZ1qKJrbrIfbN29bqVKyrc2tkGq7qRe3BIzs2PfYZ9X80DpjzCGr40KTcGtrc5Zx+UZVKK81HRvkeOfOndOa92t9bpyESZKk4llk4z6mw7F9+tmn7YFTD8gwTaynDJCY54wMSt0L/d98TyNIuaxdu3ZNv//wQw8rpoi1CFGR1i/XOfUP+wm/xx7LTBvz69xTUF0oYxrTKEmgF4H/AuSKOrLRIFLsjP3gJz5pP/iDP6Tn09hxzBMYkZUAACAASURBVFNqeor6DqVVqLNgUjGrG3S6dv3SS5bnvc1A6iwETvcdMZ1RyynzndvcTAIKfsCEMhpAUrBRr8S1JpQxz+3UHpLUcwIt8fg6fvNki/uB1cXG2b3ALdX6qebWzyOqahHQJib1jUCq//68Hn79NZYKeb8uv9kg9f4ANb22JNG9D5O6MJOqFRoPdJdUN/CDr+BvrtzXG95BpCU/F7HlwarKKZ1RoZh1574Rqk6B1Wh+uiEWjR+XGWdp6gusxsxyedVyO289SP3Jj33I2s//Wzu9XbaTx1ft1PENW62XDZec6XRo7VbXWs2OtY76AqlHhwM7OBy8PpP6VoLUNJeoWbV7PuazMFlt5hq+l1wMvswUNI/UhCr23PmHVcAcHR1o6PauxR0XyOKFpQsv2FSfxZhx9/o1f89Ja+6zj4sf6WvND8YX4eEV8aBhYRug2i8DHxiXBFRsKTmm7tgnEyRFrUyt1e1bC+aKuVMtHkdHyELYgPR7+l2ccd0BV1mCbu+7IMcInT0xLIph8HfgM7TxagXAXcILO5lG2meSgogWoYmYDJ28k+w3aHfZRk7o86QpWFlGAbiGombjnUegdZYup9x9hmJaAa3twyNr7h1YB7lgo6VZ1ilZgcwDDsZWHE1k3kRGa3nKpxmOvOUMcTF5xcdkmIsEwOJQyWxpOPf6XEe8vxB108hLcRWYIOWymOJwE+d8j8Wi8n05Fgq4hhGAOlB0kHEdawmkwtAQ6UAhDFgVSKWzJbrZu+eaR1aX1LteCj6JOQFOvvtqwHQUJb+QxLc3tm6rL+ttDhfOgsydDqiQCyWde443BkWsJeS8PSSCyKCKBeviaFko2bS2ZKX1dausr1txfc2ya6s2XqpYOzu1o/HAOrymYo6tQesN5hRDCBgIroEiTQe5vuL06UZOIwKWxfq5pAvQ6Bb2zj4pA5ROvswkiKTpWyGXtc31dZn9cFNHtilmknOljM5k7OGyPezzkdryMSZ7FTkzbGE4jNIw8LlFZwkoJJ1BMMlQe11/jcqCHY6VP0eBjnkKj8P8KEwCxfLu7h1JeAulsgAgskj0Asx9830aDUkuV4wiCDYWeZsbzLgsEiAtFUdiLVT4ps6zy8ZpgicmAiaRgmtAZikGZdWKWIZTJ08KDHINMc/KTOqLL76oQm3/8FAMpYp35oIbR5JPj4Z9KQW2tzbsPY++097xtod0/IfDvjJmdd2zf7KeQ8HhTTQ3hoEZv3b5qt24dt2OHzthp06ekkMsuanszZodR0qsGCEkklMVfczeJgmgopMCgLiZVE9gllB4Zh/lWt3vOyiK5k2abwQw8YGMWKwdUQ59jykAGPE1x+vw6ECMCVmrh3t7duvGdUlXYd9lbKRZ4q5Yfs2V02RS5q2bxAC83vOe99jxEyfsK1/+smS+xBudO3Pa6pWy5lCXl6pqeLHe061BTUXp+jyXkOuPKCPYEOZwAcA0cjhGNHiU/QtLOsJdNbEMfv+Ks+FsmrZMN2FSsSlTnWgWhmQxyYRVfON2ThOTSAgKboHWge0ftGx370DxEzdu3bTrt27Z3sG+HTSb1uy09XqRSXIN+Kyl3xM0x8yxxk2Ra4v9Ml900F8q6xwzz8kna1GNiqpH6vyjn/gbun41Lye1Ubp7KOnRRqhIchXLleqWq9R8sEKMpYNzmgDkMTL7zePTBPrTP/1T++3f/m1773vfax/76MfVtOEDwEEs0u///u/be977qEAqbtrMr3OSOOdyX+a+SANPhkJ+/AF/T33lK3qsd7/73XoPif3zqB8HV2n+mfqCtXv71i0ZkuEoyxrDtdpVAfPcXRWGIbHlcfg56/RnPvUp+4GPfUzOypxPrQeeg1n8kN5yPfC37nqbVebys889p/XxxBNPvKYeWvyGhKOa7xwJ0F948UXlKD/00INqKKQ9SIZOs2LfI/PEJuJkXyrZpz71z+z8+XP2oSeeiBnqN3xa/RCJ/sWLF9VwwtiK6zM1lPi5DMGmUzH+7LcuX6ax27ff/t3fsbc99LCdOn1a5nisvzf7ODo4sKef/pruRx/4wAdcUl0qu/leMHPyrcDfoFrV99h3GKGg6cF1f/r0A7a2vqZ7dRDB93naJPk1+9Vf/b/t/PkH7a/8le+2rS3cpZ351v0ItkoS4/AZCaWVQCoN3G7Xbl26aFmauGMfwUgjTiIrAqSGv6onGtD8SJEr2qsdpOoeSqNFBjihElkYt2PtAzYcrPhadBIjZhkTsIkXv6hG1D0hga3F+bY4Mosgdcayv4Hc916Qmg7wHD/4AXxjF+kFllbjZwvS4G+ASZ3Ljxcff06pKpolMIGaVvewrd5MnP+t31DnKtk5aE27+zcTpPLaPG7IWQFX3/EhA7Q0Ficm1dfAPEJj/jKlItTLC2OpBdX77FwDUo+/9SD1pz7xYWs+86TtrBfszMlNO3N629ZXuXYZtRgJpPIpue9Bz44Oe3ZweB9338VFeu+CS4v9G2FS2djS3Ea6YNIcAV8n1kI3Uey8Y+j/XpDK16dOP6CXCEg92N8LeV9d3TbvqM8dv+ZmBj4o7XND0aWIzvXi+9VGuOAiys/YNNTr0WzobIAzZp6j2IiV7lIW9Vb0X2WBxkanHNOM2VGnJckhMkTAQg/5H2tNsy/Yy7PRez4q7JAiZMIZFwdcGQpJYuzvaQ7A3d0rKSwSezrboUOCDOsISPW177OgDlQdRDtrB6Pq71vmBJFBqswn7N+ZjYzHkCcCRkgRcM+jyplOtiFuWgTDmYMN6/dt1OnZBHMdGBgMf5AEN5o2bnas0O1bttuzTKdnpeHIypgj8clcI/OonA/mUGxKkpmYVhklBUOcHH49LpG5GAhLJDSigSXjLSHZlYrHQ6o5kEhX5dQaYyh++liLPWt3mmITKfrpYBMVI5DKHBvoPDW+hExcQpaAv1oicuvLWwa3BM26eHi4JL6dgXXbfDIrRIaiF3bIeHHjRYbbBTwIDPsNbpjL2hC5dX3JymurlkXGtbRsubU1K66s2pROfTFvg1LROpmMNUcDOxr0rI9ZSrUieSDsPRJU5p/V4YallFFD3uWqKrAp/IY6rxxHl0O7TElS8QBsFK2wpMz4SRKeMQEwiksKNcAG8khn8opWKpeCffTOeQoFn8UNSV7l6gMVJHJ2nDNMAFHAKeCRzr4cfRUDMdUQPiCb/YTzSZEDWOLJKWA1pzZkxhTmm2sNEIKEHpUCage+xum3bwWkxfT7hvMYkeQ0SMGVsicTW3JXUQCg5jjJkCvvjDSSMIUWuuMrRR1O0QATpLkYfiBfozCEUQWkcg1j4OSRLkOrlWG+swJX73jbg3b+7FmrVWg0YJYCNHBZ71QB7M7sqYkQe587H3fslZcvaSb1xPETduL4STHdnHM+mEmFweTv2G/LZeZNyzpP7M0q3kL6reOL+3h8eieeNQTYZz/Lid2CeeU8JNaDghpzKwyAOFdeTHujkAYEj3tr95YzffUle/HZZ+1g744kyLBfadbMmQWfn+R/3AMw+OKYnz933h555B2SND/55JNilE/sbNuJ7W1l71Y1QzyWERvHzlVsvu+KMOc95GFsxwKpGIrlyxU1MpKcyo2OQlat0QU36FE8ThEpv5vYpHsORSpsp0dQ8LvITN38Jc0o8rtpBIbjRdOFawFABGvYG07s+vVbts9IxaBvu/v7duX6Nbtxe9f2cH8+OtRa99GPMNChwQeLHpEgSKdTPA7fT0AnsVXIR1nrHGvcUv/4N/83X7PMzCW1kZehNp7mHZSS01xcslJtRUZKzKRmsn6uOL6McCQXYZowf/Inf2IvvXTRfuiHfsgeeccjatak48H5f/755wWqYO9RU/BaeBya1TDyDgKigpTixPOOYWJx2H7b296m98X3eF80MVJ0igCc5kvdXRpmFmYTpcHK6qqAdKo91EwIBiudSzGX5jPPP/3TP22f+Pgn5NzNe00MH3ufCv4FsySf/52K1Xz22Wd03j/ykY/MbtH3+0e6hzhIvWXPv/CCpLsAK1jKdK3JMA6pd4AVxVaI4fQYok/9s08pxur7n/jQXI32Bs/M8SSi6tKlVwTgP/LhD4uhF1APh2PtbVwzqDeiIcLXsPef+zdP2tkHztgxlCI04t7wXfoP262mvXLpos7Xu971qNceaq7EjOBs9MrnvFVjjUdSdQDgqf9wiPZxD7/G7oEbC6/CX9HnPvc5O3HipJ06dVpFHqDYfdJ4bJ8XLhQDuEpp5SaAzP0PaXC8clE1iTFmwT4SUlmXJAdRsfBfrosZSA3mXSo1mGSZ3zhQldJNe2LIaQN0OO8Yjq8a9XKQeh/sOXuvM9nqbAZ0Lge+l0V1ebp7lyze05Iakd/31IVQUt3XhOvPwqQ6MfBWgdTXEm9fv3HS4t8mJjUd1LdG7usqy7lOOcXc+Oyx++w55sA0U6kjAqqR9xieCeFRPrunJryw4B5rmfKKZU+89SD1pz/5YTv86udsYzlv507v2IPncKZfsqzq75F12l15rjSOOna037Wjg64dHnVea5z0VoHUJMdIzmzpJuiOgm4+wKanXMCQxqSuOos2dTOvXr0iSQ/SGOQcfNy8eV2h8fztiZMPaBMEuCLdSZuTnk8ui/cDqXMWVR3IhO7SxZkkvBGTIjmF+xaEzNElj6lj5usndUB8bkKdMzrzsFI2VazCUReQ2pM7KQzZSI/vuajIeSNOzY2VYAVgtmCSWJiyAPfuuzYyzQfN54TSpsbm7b4dDjT5ADjN5NFpswrzIr8NB0CVkZPntYobJY5g6r6WiUVSnElyqwwjKnVYmR0JKbE2a+Zwx2SrJlmudw01T0rUBzJhdtle36ZkI7U7Ntw/tP6dfRs3GpZt9yzb6VgG0DAcWZHiD3YVSeIEd1+zcs7Nk+SOl0BrHuDi70gOvNhxZ2GXfJjcx9b4mW8ImmUTsIUh8z4D77XX71in25ZToAw3cKMFjJUwQkogVVpjFZ8+/ErpO1slnlkFZBdIzdl0nLdRf2pdukeNrnU6zHxy7nHUZbarYEPmcChwC0WZIA25gSFNXapbtl6z/ErdqpsbYk2z9br18nnrZrM2yGTFsvayJiCLHLg3GWvWNOWDcvNm5hHZ6xEOzTA1GD8omzUrwIJrqgxCPMtobiYVTLMYeX6XiJYajFTNaqWKpNeEMxeyeavXKSRxiz20fkfTr2JuUvefQkbyOOau4zqCacIMSTJqrc1onoQdO4UackskpiK7NP+EuQZZpH3JZHksXj9MG268rMs1HGFrVTlnHx41Nb/Kpi9Zfa7g1x8s9dDD0jk+zDMBGhUzEkUSRQROzTJBERB1mbciGiSzc5Av0CQjmrhGQ4arhkj8rYCOh5LoBs3fImOlONy9fdsOjg7lese+Nx4NrJDP2Nbmuj1w8oSdPnHMTh7fsUqlaBOYVQAhxZRYAI9EkUlMmPYg0+K1lAoF29/fs5defMmaRw1bqbvUE9kiIJnXABiCrWJGFylopVLTPTPNkMo8iK9lVOKP66MHqePrzA8niN/heB41m5KuUvi71BEQDHPqjF25WlEDA0BGlJDccwcDsfG7N2/bM099WbPLyHdpErHPyL1TubnOdtFQ4Vj1Om07trNj3/fBJ8SoffHzX1Dhu7aGacOGjJK21lcVW5VlXld38DB60dyxu49nWVfEl4yn1mi3rdHuaq+m4M4zmwrwYlYfYzLJ5pHvEwfT1bohvkdgJhquWudhmMa/vXHhDJuURJFvmdh6n5P0fZ9jiVycOBWaKTdu3DLMq1inewdHduvOrt05OFQuMC7MMvxilriD4uhI//XzE3sdc33BdDg4XjTSofHnEVu8JwDOM0/+nIp+Z1JjJCZk7uMpsmiAasEyxapVVtbNchU3h9M9gy3EvxLTPR4JoP7O7/yu3bxxy971rnfZmTNn7PHHH5exk0fxZPS6MRtzObVLmGTaFr4LADIHnfEcAcoBK6wzpMveDJlngnqd43N+Yr619yQ5rjdgvCFTnDUttM/E83Ou+JsEiKlZPvvZz9rb3/52NVCSIiy951R4K0JiFsFj2nt3d29rfSDnf7MPN1d05+1XX71sq6srej7eW5Kc+xyxrzfeZnpOn+E0+9KXviSGmOZNMud9o+dl7cFq0zRDLfHe975H51Ms+kxu5rWCcqfjvPjUUcauXLmi2Wck2X5c/I/eCKwCMmFteSzcvx38zhnYGckQPfZ0TDnPxFpxXmgyeMMr9qE3Obi8P45hMrxj/ZG97Y2b+GM9VmLOppYJkIqT/e6li2r6Z8LMTvE0VFvBfKkGlM+NS3OdVQ1f/4gydMKB+sXlvgmgpubbvUDVHbpTtN/M8+3NlpFXrvdhWlP9n+5D9wepnl3+9YJUnuv+ObUzmDd7vd8KkDoHnH8OkLrApL7lIFWFe5JsOimmSjaYeZ1D9hOtQU/QQN0YA9AhSZ/LkBOu8etS3Kr/EJB6/K03Tvo/PvlRu/Plz9pKNWvnHnCQur21YoUCRqRTa7c6AqrUwo1DPnvWbHa/NSCVQgMQeu9HYk74fip8+DedVD6S898iSL129aoKkJ3jO26jz42aDMLxwNbXNq2+vKK/3dvbVWj7/MNDjd1kIzLRFn+6IKdYbAjpZpT2pxlI9cWyeJEr/81HqiMTyzckd1xjA6fDO7Zez3P/2hhhjJD7TtRp1qfYHBgEimRnTt1q2sGtfx2pX5IQ8ummG5oVTflIM4OoZAXuuS28Qhkixc1DjLDvVvNudGz6fjEkgBCwVmSjy9jEdjFKGsaDYlCjOPAdPVyNfTvU3AYlQol5Tgr36DRieFSjuMtkrYrkDGk3Bk2DkWU6XZsy83VwZJNGy8ZHRzZkvu2wYZNWG/2o5foDq4zGViMrFVYVlo4ZVUXUmBWZQ82xGSERRdaKvTuMKcUoDJdvthNAysy90DcvB6meMdnttmWQAWChiET2WSD+gpxUuf3IkckH0mUN7I0MbSghT4JZkvkC85IjjC8myoI6arSt3SZqgzD3sg0yeZvQxa2UbVqumsE4wjTVliwPMF2uW2ltxXK4Hy5VLYM8DjCWz1lzNLRGvy9WfsA5wgAGcMv5UaPNbalkQEGq62RiHRx7ezD6LiElmBwwUynCXMBEcgpd1qRH4PgW826wgjNquWhLlYrmTwGrFLB0mPuAEZpOmNIU8mLmME0BUFAAcK3ivpokoiwT78ZjdJGTkRESUeSOsrEiJJ5mDRFIiv3oqohgTUpOivEWmaKtlsYAAM/MeMJowfCxJinOYAF4jMPDhu0TI4PsNFuwXLEkxkfGVKxtAD6RDeOhWBjMVxyYpexDZ3AVQRENHYo+3lsqxsRGix1zmaVcSXXJ+TybZr1jw5FSI0xBmFfjb9gXAajMfIpBs6kt1cq2sVq3E8e27cypk3JI1lw1R0l5ha764MXy3CrCw7kYEKvXls1I9nrtyjVJG0vFcsxGOpPr6pahA9oSLGpFBTuMhtjcZJISMsjEgKbix6XCvkeyh5JRy0wlIw3sYYBGjhvZr5rJzBUEWgGpFIlcK4CTw6MjzcDx+5/+rU/bqxcv2LkHHpCTLQUacTaDIbFLCWhwTlwyXK9W7fFv/3b74H/0Qbt5/YZ95vf/QOv4+PEd28DlennZVmpVKyHnHQ9sojxUN0ET+4KUWO6kZLCWtI+jOLhz2LAWpjU0UWIWzmWjKeojp+tA0nP2pZhp1rEsllwuHrEBSbaVQI/nscZmHTJN1oDmLMmAjjxZQAluxexJzWZbipyDo4YdHBxpTcOq7h8cqtmCSgfH6929fc1ss/a5F2lWb+F+MheJBYhlLxVDHIqKTMZeffpXXU0xa47GPWHCvYKGpYPUbLFmldV1y+Sr83m8mKGSMJg4n9FI8uunnvqqYpB4bwCS97///XIgZm/gI/lKuHzWG7Z8j+PKdSmHdUWxOPj12xvjQsGcyuCI9eEAyWtzb6qk9ZkAq/9tMjucu9LqHrn4s6gJNGOKpLxet8ZRQ68lyat9TJ/90o1jVCGEu32qHaQSUXZtRvcUjQUE4+qvcS591H4R40hcgxyzNDPsj+cRMTNWOTVIg2n2/YR7WceVEZjqySjMx4JSg/CuYxAmSDwzCohmoyHQD4PqEn53F2aP5oPrRjVKyNfl6N0ns5QsWX8O1rc3yefH18svbxq4Z0MU37w+zcRituYjX+n1abYyGmB67tD0pvXCHpYYb/lELNRs6TEW9yvWDmCc14GEmI8EUrVu5K7qaiv9PXugXKUnilvbfeWS1GJZxc/Q0BdyUJ3kDS+vlwRW1ZZMyrVgI2nUBomC/8eMgFiIO1G7J0gSHSvVcxFbF83c2UF6k3/cD6QuHts5kxpM6eKxT663Xgh7jbdQODsQnHPXi+v4/i8raq5QOM6ApJqq83Oua3PB+Gp2rQZoXjyvd7sNz591/jcpIsj3g3vlvnz3rpnh9ELunQMMAsgb0fd8LJBDMyOneAPz1xFyyIWujc5N7AUu9/Xrw8kxl4/7/uI+IBohi9G/6I143F8cK+1BYaaURhpn77eyapljj369y+bP/XuA1Nuf/yOrFaeS+gJSd7ZXrFTOWqmckb8DNU6r2bN2Y6DauNO5T07qN5NJlZQm5L28s8QwpK6xF0BunsHveiE5l/wmcLsIUgmd56Zw6oEHtElyo7t27Yo29xMnT8csxNhu3bymGxPF1fLKmh0dHigrjQ91gMP4JV1IWjCxGLSGFm5gYgJnrbQAqAFJNQ+gm4czPb6QkCn6RsT6AYgOBx6P0evh1DiwHgHM2qayNuXmgbw5ut5sYkgWFSUjGZg7uWkv0A0lHGlj1k2ZSJovnYNWzWYFsylpppyBYyaW104BlnTt0ZHxXTwkzer6+cUAREgLW507GdP4BgTIUZdY7zUyzMI4SkcjHWtlkmYUG+PpAZ6XB/MJsEQOXMoXrJwrGCJQ5bQiD4YlFWgdWrbXN8OEiUzWo6b1G00bNZqWbbYs127bhFllnGBtYmUxthRTgADiNjxOpphnHo/CAXCKwYy7Vwq8pRiY2GxdAuzMDHKu/pDCFMCFYRLGSQWPlFGrVoN+HqUTX+v40WRIMRQ4bU4y1h9OrN0dW6Pdt6MmxfsQbtEKpWUrVVcZVLRsfUny3cLqqhWWme+CPV2yjIBr0aZIPwt568Fk0TXPF2ySz1tvOrbOsK9imvXkTpDMbvq5FAADwEq54HOko8lQrqguHRqLkXNXWNyR6YzLxcjdjgH+hZwyRJkPWyZCBtkzEjq/4+umzTwy8mCKIQExxYsMZEoiWaFmPgFtRZ+36/Y8M1fMnzPbzBIBVgc0uVhbEO0wcgOfOaOAkEum0JBfv4CzdqNp/X5Xr0k5mpItMy9IEeWzplyXxHocNVAzdAXiYVMJWfcmQ87yxZJN88yDu+OqJJMRkkehnBprHLNUJC7e+GEWZCYWMzY+v1YUS+o3qMgdjIB6ImGSLNMlmV54KZJKe+PUygWaAwU1YHCkXV9bsTUMXjCjUrKUX2ecB44H/1bRJiYi402DQkEs48svv2yDbl9xH+VSReeBe2GaGeMwAFCScZaOsbKfAQlTsWsefZFs+ud5ihyH0cjNlgBSGHAR5SKViGTjxMO4MzKFtiTa7ZYaFGJc8gXN5VIYv/Od77Rbt3btl37xX1rj8MBOnz5hBZhNGl8FmPollzdGMcfsIe/v4XPn7CMf+pBkhk8/9ZRdeP4FW11btlMnjtvycs1qxOawdgHyg56uARpNRFLxeKwT9nEAtEzFMnlFFx0223ZEJmrsd+mccV3BPHOuJNmO2UUV8+zzMNyAPvYJMWrjmVw6yXz5mQCDgHvMTUoi7/OfPC7HDXk4jVmdy57nF3e7AzfaarTszv6hXKz591GrbQ2YVMBsl9ldVwhwPpirZU4bpsr3//R/kb0X922Yd5rHL3/1F90NXXv2QrzfGPdeYrFotBUtW6pbeXnNMgUHqe5bkAyIyC+exw3dv+qZUxYcR96zM/UuXdV9PDI7U53BiwckJpCSrsW0LtjzOF6pxkk/lzFSJAsItAXbJ7Cl7GyPEWJr4zg5gzgHuIkh5zWlZk06d1IxRKSTgwpvkKfzn6TW/viTYG4j0iUx71F7+PuaO6WmdfdaL455Ua9CO1yneU3uRE3Ot2ffplxKZ6FdOsrH4mOmZpofI5fjy1ww3pe+j0N7qCOcmXe/AoHyeB9aWSGZ5jFgv7V3JsOZAOd6vXHcvd/pZnkoLPwW4yDWGdmMGhW8l7Q++BnrJZ0LVwc4KE7HIq25VOf52nBjyTh68e8AWwv1H/d1z9L1fVUzqf2+3b50UTUHijGPu3NjG37O/ZeoPXAEniNiVGMcVuocR7K+b4fhjUt9PWUiNVXmVioB6L0odFAfdeiboYj0nt8IpApwBehPSqDFY+Z++nG/T3vGgrvv/DgmoDpHYPOfJQWj/46z4/O1q9+LmdRFQPdnBamLj+nPs0DeBK309YBUf5H+ufh67if3nR3bBajuCMEVeilfeHYsFt9U/A2ESGI7k6fMHEiHrJvzjuRe83m+huSInWxqaKrM/sj3jtlrTwemvGx2/K0Hqf/nX/2YXf83f2Dl/NhOn9yyc2eO2c7OqtWWilatFTSeA5HB2FuvM9LoG6Re5nvf/si83REnMJ3I11vsX+9MqpueuDkSG2Sa7WCjSDNNi2xqkvem2Rh+LzGw3hUbS/7G90+eOq3HZHZhb3/XqpWabW0f03Mh9W01j1Rkb+2cnElf9nYZqMe10uMKkvwnSSgUoxWbxCJIXbzZzY+JzxNQVOlmlpxwQ8ohN8hpVjmOFALEh/T6zBR5N5SiW1yWmEhs+qfWhSEaIftye2m5+YqR8A3Bb45hVpHyXmNWVnmm0X3zDp93cFP310Fqsq4Ol9hwik0dTnngBgsqaXJ0bhP7mrrOs44r7zlMGmS3TyEWNzk5rwaITjIt3HT1qSxhtzbXXGw46XIzVwOB94H0TXLFsVWy8qU8CQAAIABJREFUeatkclbCP4ibFYU/85MwYN2e5ZCwwRAcHlq/2bQJsRx95l072BxqPkTxNdmpFSSFFGct+3hYVmJNUgfeRRAxR4E8POuzZcjksLPXzbcAO4iBDgUnrIhLezPcGDXD4kHmCaTiDioXX+aeYGOGEzvqDOywO7Qud6pC2cq1ZVte3bL66pZlqzXL4ohbd6Z0hKkMN3wAG4USN+5s3phsbFF0yOC3LJfecY6IBTerQTLp5keJ4fccXtagGyINFQ/jhlcj7b+K3FGLDkA2VjcuWeADRutLVUV/EP8A2GIukqLejbR8LoLOnkxa4rr3NewdUTplMgjK5WRkJDkac2TKIiWzdChgTQOAUlQAFWCK/JZmDe+dOWjltDrrypwrcxmsH9Bnu92UsRDZl8iPHWBk5YIH4ChyrDI564ZZmZpG8XjJoIzrk3gH3JppJaVsVoFGDM/C9IdrIZkMiWvRde8AVo2AEQqCudsiwNmNpzyOSPN9MY9LrI6MqBZuoir0osDyuXNnTLlmysWcrdZriq9ZrlY0q+qNBS8AdR7EpLqRB7EtnCee887t23b16lVbrtU0j8oxAmRx3bo0yxUEXodE80mjA/NeMe9L8/8jomrcvTQBM98jMgKkjWZDTB7nW42IAAICqQD3ckXnkkIzmbHsHxypAYkEEonhH//x5+zChQsCZ5jl8Pgw7TiUHkPuXK1ovWNktHfnjtQA7//277CPfvj7rdfu2Fe+9CUb9Xu2vr5qmxurWsdIm4uSRzNGNlCurBvqueTXZxcp5otyLJZrKQ6yAOqQlLOekVvBnqfCGIafWKpk4qOCL2JLmPXmnI649oIFogBPc6gUZZ4FGbO57NE4mKJYKJXE8OD+TEENSNW+pdxOCl13sQa0ylDp5q7t7h/Y3uGRHTZbdtjuWFOxUm7Y1x3hKM8+MVDTJxWdDn68oOf65D7JjCZGQn/w6Z8MgOq5114M8bu8BoCq2o0CqZXlNbM3AKne4Lir/FgoOUKNMzP98cKS9TcHR2nWljXt11ICrMrtDFXColFSWqOLNU4CN+nxed80pnjMlBc7q8cBH1LEOOBMs9A0zDQLjkfAjLXzsRE2Ldi3uU9FNOI0zJ+MGv39JkPH2QRlZG4jGZ2DMDeiSfvE/UAq5zQ1PlIhnP6eY+NA04GdMmYTyxLYi0aUktVnzPQ8Wo937djLzZgEAtUXo47xvFk/XgB0mgYeM5dqOVdkjBRZ5V0RRybaZ9SciXCa2biVN4s5VpK9ijWn9hpK9s5+K6Y6Gj/uWzBVHJDvZ55Dy96fPlLU4d3HwQ2nFj8cKM2bcFrrMVqlBSCQOrZRr2+3X7mkhjv1BkyqjoLkdBPte773AVK9l8t9jAQACX7V3HUmVfWy/Ct8zbAXJby2CPDS60zX0J8VpPox9/d7b437VoHUe1+/f/3/F5AaQXah0lu8Lt2gab72qHPE2M9AO03ORZ429sdUd7lMzqn6mG9m35Hbrz7S/hL1RbqPh9zXjr3rrnX/VnzxM5/8mF393GesmB3Zsa1VO3F8w7a3V211fclW18ludqPO0YBot6lG4cBNbxlIXQSo6Q3Poxzm8l5O1GIUQQK1CSQuHizPSd2bdbu4IaRYhdX1DavXV1TYwKKy9leW16xWX9ZDADQAqbOuYnRHfdOLLo7O57xrlcCYLuAAb86xO8s4mwdAEgqgZjOSLTjsy9Q6ZFsiveyPbDBwd14vOJFqsXH5zZBNi39jyEFRpznQ5GcUjQM3aombtLohzpT4oH3Mu8XmKVc5vWSXqGivVC2TMrXS3Gk4wokNDtWG3n7IR1R0uoGI34y1nc03Nd2AuXmMLc+ovxhVDDVwbs3PZI4U5gBB5JeYiwBEic3gAaWSjfkijzYQzavHlCAGsKDMU89FxRiJT3JSkfSWszkrUzhgUoK8i2KLXEliPoi4aQNae57POiJou2+Tgf9b7JJAKyy00hBdygxoC+kS3SyB1HZLjRWPqIH1pFB0JhBbf+YZxWbC5gEU+D7RMswp0gFGGohBT6FkA8vZUX9kR72RDQFNtWWr1FetslS3YqlqE0xayNEsFiXh7eE6CkDL0snXCxPIAsC1hz2jxMgVywJ+ZLVyo6dgdyka0R/EGgEmcJbmBp+6lpOZ+RTgXaO7OB8j9eQYjoaaXUQ2uUouZr1mtWrFqkRSKOKDYpZj5sCUYl1db8AOERgcAxw9Y96cBgtyqlKlquPITChgE3aT40YTB8dXGExAPWAbabwk8alpA3svSbBnKnNtoqxIduuDXkffw7yJ1w2LCTjlvU8mGc0+lkpVrTHWPBL6ZqcjhklC+OiSIoPs02Qjeqg/kHS5WqsJYMOqMzPF/KGiUqKZlhhVWAX2Ko49JjFpHtFfrx+nlD1JsaYIJwopZrNLOKwS0ZMXGOOTYo61hsyameEhDpo5s5V61bY21mxna0MMK2wghQ2MLNeg9i0xqv6pQl7y9Yldu3JFkTjHd46JncOIR80VzBpi5k/zgxg+BWMhSf+sYeayK64NWGZkfgkgMIfpzBxFWEay7EbTTeJgr1kHyyvMohR0LHmZ9ZXVKO6ndnBwKKnq8WPH5T3wm7/1m/aZz3xWs3dIdcnbZP0sr64qsoh9Q/mhnMfGkeEMyrn/+Ec/ah/64Adt799Fm1x88YKu82q1bGtrdasv1bwAZD/JuSTaQT47kkecaXxC0m3YN+aPff48w/XJ++riRthSQyix7CkXtrq05IoAHT8KdXpUPrPKrQQHZnZLGYLdJZ2GXfVYGkmOmZPs9509Lbh5EY2IcgWTKZpQ/Vn0kcCBCl3Y97GuL5QCzKjuHR3J9Xf34ECAFaDaIRYIwKoYs8htDcdbARkeKWTqgFTOxS//wj8I51FIZ2+Guls5Mk/uez6ygLtvuQ5IhVFmKfj68igXZ1Lvj0/vD1q9EZTk1POYLNaqM5Oebwo4SQ2TVDto3Ua+Zsp+9a89iklz7yEX11jNcDDzxkhNmVljVmoSZyC5V3N+uDZdtusg1cGgK6Cc2U2GMO6wDKjSPpeY4JTDqrllV50kkkOz8KOhvsc+kJrIqU5JTaFU13iDNDUYfMwgscD8jszUgonkSfQznBMW8t0dtLhySz4U8qNw5p/V5SMLKHLclIt1Qn2AGgaHaD8GIfXXrDaRbM7UevGAeV1fANNnNqO+mtKoHKsR5ayug0+M5eQMvQC8OS64xav9Q03B/TXAngN4pLp+3GRaFrXMvPmTYp78eLnkOqUhzAFDYjHnhb43VQGR2l8TSMU46dWLkd0Ok+oNXsnEY9QmMalqFFMnynwwAUQv+BJYTAxqyrlXZZpUWvcgiHmjJzmKvDHESOBoEaB+K0Dq/QHqvKb8y8CkCpcEY5yaRGm1uFR7zhjrOouK2TFErH/hxQTMEwqdfy/V654SEU2c1LBIUu9FuS9FoZocAVIFWL05JsJKTGpSYJI6EWt/YSbVdt56JvVTn/wBu/zHf2DQD2trVdtcX7at7RXbPrZhW8fWo+HlDd2cPFsy1m72Xh+k6qJYOOCLy/7NmNR7GdRFs6RFee+ie68Ko5Dx+I3HuwaLXUIxsJi74EgoCd4wnAKncm6lANXshGYuyraxtaPHoKDcu3Nz5p5YrdWt22nF4zurqucKxmIRnOrfad3NMhF9U1P8hQKZ6SBPVdQCNGFh+oOxtXt9a3f7+poOvPJOFavhs6ayysfkQ/NBaY3Nu8McfjeE8agFzztSv9VZSt0J/HalzSw2MZ23AKkem8TNJWZbNe8REmV1UV165GZMSUrjYF2cQszMqLhIhtjay1Nn2+fgAAMCp+SmUmAj6QzJj7uWehdUhbIiv7xr6YDaZTHqauommm6Sfix4IYotESiPaBu5+HpcCvfAXGRDIh9WZir+Rdx4KD5YLzhFwx5SUBKnMeTrgW4ygOTJoCvgiuTPM+Wc+ePcAzgAqcQ1uLGXO9NSOCqKplAUEJ3SmdYMJvOqZcsVSpZlripXsCFsOcXjNGvt0cQO2j076o9lkJQtVSxfqlgOl1FcEuUeDTHi3TOXBfk64D7vXVbYmLFAnIS6yDJxCdXoqK8tri9MZ/hvp9OTxC/Nx9IMwNwI1k1zwGygKog84J31Va2UbHV5xdZXVmxlqa6cU19zCNV9RlUS25jRofhUTBKsJvLAMpEBQ7GnXhz4jGVBIDRnh+Tm9gZ+LQjo+XUtIJAt6L3Q+HGTGRoqXhiqsRMGOQAWmTpNKJK6YoV3trZsneiIXME6FORdQASzwFyCxP4A/sh+xLIrI4MejEg4v8oRE4Puxki5kkdT3Lp9S+CRmVbknICrxARp3WrO01lS9gx1BAE+AOxQlPgxoIfiLDY/J4pDwLKY1+9KhldwgJnGIwAmmFIhsS4WspobJuZgfbVuJ4/t2MbaiiSrrGkWiINUBzgyVdD+4MY+NBNw9d3b3dU5BqR6geeL3Qt6n1ecM77OXIhBRnoa5k4c83QMklxyxpq7C5FMkpQlikwwl5O0mjXJseT64f2mLFakqpxfDFPwG9je3lE8yac//Wl75dXLmlMkUoLNwDNA3WHXHYW72ue77ZZY9He87W32Iz/0w/bYu99tuzdv2lUyM6cTW12p29r6khotNC54vYwZABw4dqgDigWMsjBDciZaBbn2SBqFOZuiEgknXDHmAChMyXoDXWMJOJBjnZxkAbK8f2a4aeLw+GlmbvF+542OuYGgmyaNbbm+rJlUQBbHzUUDLtNnfSHVnuBjwLEtlmxpieYsowVDmYMdwKS2mnbEzE+3K3kwMmD+zbxwb9CLzG1/DN4T6zopoGCdmQv+p//0v/V7j4ofQKo3bSkoBFIl9y1brojcd90sfzdIFfjhvYttnEt65/VFYq3uLrTTMXVm09mAwAABiLinOpuZJL2zYlwgYRGE+H2NawwA5KM0bjaUnieNA/H9NAaUXlFqOgFMnUlcMHzTawuAlu4hs9lUXK79umSdyzk9JMy8BgCVHLhD5j0Hxq6iSmvRJyoWnKLjGl9kv1ToplGckLlq71U+coDOuKf7nuX3XN8r5nJm/sZB81zK700Ar4FkWBbKD4A3TTU/jtEgi7lRNX5D4qvRIKT6ithI3XE/upJHIwWPpkLKmXX2Np4rzKOUAx2AfhF4pX/fJffV64+Z0oWIk/S7yTxrXvM6vLgbpPqeNgepKubUqBn0urb7ykW5XufEpLrc1zNGI/XgNXOpPpOawMxi10bHNJEOQaf5WGJ4Ni/0cu4HUu9Xu9/F3KVGxQKLunjFfbOZ1MSup+dYfH1zmPHa+dN/X+S+s9e7sGUtgtTUVZqB1OTzsgBSk9zXt717QerCoK1IJZ/dBlDeJS+embr6+pB8nutfDZPEpCazGPbn5PHtcRUzgDrXQJuVlu1bAVJ/5q9+XCA1Nx3Zcr1kKytV29xcsRMnt+3YyS0fhdLYUgGqS3r45mHrtSD1fovo7tuF2WPvf7/91M//7L3f1tf3SnnZcBfnUheZUy6uNIfq159LUJLj7+uB5PTE6UbTaTUl8Ztvshlb3/x/mXvvIDmv7MrzZmVmZWZVmvIGKKBgCBAkQe+992wvtlGPTKilUIe0Edperf5YKUIRGxuK2H+0s7MTq95RjDSSWqt2mvZis7vZJOg9ABIgQYJAwVcBKO991e7v3Pe+zALQRtqhVtWCAFZVZn7f+565555zz+1UMMwXDKpMFDBOaW2XvGxqYkyvcTDnB1QEqQ7QasyEwgf6oQF/RJ1plPkCJLwNC5lpgOkM7NUCroorAqDU6gikIl+klk2tBDAG4OcEfgT97rboh29gPpTp9GxnbZbJt0oHqY6fo8Y+imc8cxIPuarDrG/0bnKkrmtujR4cB5PMT3QPU1F26MMldtH19GppoZYCyEO9Bo4Dl2BPoJFaw+BsKoc69yBxk6cgryMgjJJfl1kTwFeDfL/2UOPDHUrmjPoSMFyng2F1KTgcC//rTpR4wvVXta5cE2YjGieX0kiCGuph1cuM4EXSYm/KTWAa51XICaif4DR9B5c8sASMZDBMSke2C4MfHH299yFAU/byHMLpjNcbLy3ZCLVsNCymhoy6SuZFOmd1Wfp0YjaSsQytSLLRGTY0oA8gTRsgQMt9sJSNpRUR7sq0lZkXs0IQ6P3/cOsFoJKJV6uJEEAzn+rTGcuRgQ5uhMiTYJFoywNooF6vuaksBhWwqVpGAqxgnuSSRK/T9CDHpb6qS1aPwHr18OPzceHlGngpzruwojClBMLUgkoGpXVC7183CLNUVmZGkkdJ1rvk9yATJT/cFaSvuPPk4tK85JuYOZUbASEFSGEBXxzvVmnlI3dtBxswO3Jnrve2J9RDTk1Pqn6S98XAptxUkVkV7T0GBgbEoiJ5ZGwBqfwBUPE3M4zETGQ/tZ9ghkLbhOAgGscISao+ZwlpJuynA1LAhvYjDJvCs/LArk7PAIlqW0uTJMwkV8rFgvWuX2+lxga1VoIv4D3o/RuMqUMPThgdAE5GLOz46JgksBhalWmxQTKF/pahx6dYBdaZ6jzdSdUZ8iihdOdgOaYG917GoNr32vv/UTIwNTMtkMpN5QsN6vMZ3597BvjgHsxrxycm1csSSSvO7QcOvGdPPPFDr51dXLBCoSgZOI/PwbxL+QC8PHddE+0+UmZXXLbTPvnRj9qmDT1iUQdOnrTWpoq1NJetUm4Mxj1xb1vV2mAeFxsLklEroSU2MfQ0DXVkaihEsrGmjpH5ruCe2uesuzKrb6dnRbSnw1zqfIN1WwBcAkaqe3Q8O8UGIt//f3uS1rY0amlp9S5XAPSsmzKxZ3J2LOCIvrpki3MLNjkxqblfkYEgcmvc2ZHNL+kapPYBUMs9eVbyX+Tu3u5nXuCVNUqShfngrYfc7Zk18d996aHgEUdy0TP2qWWCJUBqndx9JfdNQCptPHy9SdlzDkiVAYi+YtQduAd9e60UMajpg3O+y0tj3MAZvrLqSS531XY2LSZaXZLtc1zvnATpjNGiEqsOAGLS2hN9EbyI9QxzPWG8wqXXgkEBV61hT3wzpjzzpGQH8ybmTrgOTyg74+LgziXQXhvqxklRPsxeiqGYj2OIWQLgjOMQpfle8+uS8QhKeaZR/hpZxxjnxDGJvx/ZUWKUGIxHcyXFKCpJCqA21i4qhnOgL4BID+SgNImA0ZlF79/rAjVXriWsOsMB+K1pEejn8UpgVF1m7Pfv/YdjfXB8P71jaF2WALgwDkmCI7ikxmS+Yq5a6anupTonq/yYl3GRJFbWU6Y1DlJpQUPVLGcpCTEpDUImReVbqkcN5klSZwbjpBpJwXmMpkd3icurxyQx7gtrJDKw5/QUrQ3Q14LCGjb9AiA1Pu8E1IYEQ3w/zZF/Zk1qLUg9N66v5cLimFfnXFwH1Rj3/4+a1HNB6hrAX3MDPx+kesJYq/0ck6ko943vS2meM6nud1I1nkoift/cePYRpCZMakweeu9dR7lBLlxjwpXINQCpHR8+k/qfHnvYjj3/jOTwjQ1Za2yst7bWsvVs7LKeDV0ynyuWi0FhgZmh2cTw2AWY1AB6EnF87UwP/77qhuvtP/zt35z3ExZYIu2rkfHyi7VANdYIxH6pMTMfWVPfpH2jq80mqpE9taah7gMmRKyVahxWxI7OkEnn0Kmvt8ZSxeYwvJmd1obW1NqeAFc2uuHBMx54hT6GibQnqQnX0eEkQyxOZ6OhBkE7Ir3hTOypDv35BZuCZZlfFDCpWo0jGYVdnXcDm8Duit1UUO8w0iV/fmippi/Yp0ewpAUcFkQEXP4QguvXKhMxHMBRohN6n4apGg5A7//H9zz5Emoi4uEdjAuCPbFvkaHXov7GhAg3VP3t/10PiwojF1gcb0Lt9xAdldWcOn4vZG4JZv3+/Z6TLK9MamA0CPTiwnSTJhlRBAAtOaOQp0Pu0J40NMGOZj4+SqpLIUgIn8UeoNYckv2FsF7arGBNHg5fnhuMkD4LQAabSVE7sp8MNYUwG2ltKmSqOHyonwRUwaLPLC5IGghzODntjrSxT2I6i2S0QfMSdqYOWR/tbWIPxuhYmNTnuDRR6wNlwSrM/ZLNrZAUWZJBF+CdtYOkCjBEcOLubqFheFCRwKLKb1i1Q6tWLhWtpVIW6KE+srHQqOfpjOmKeu96ZBHmjq7JF0vM7mvtquYwa40lehb7vUt6vEAfO2oT59QLGGYpAxsNowm7gEwW8xkZKZHIceYq9t8TS6saVTf/8D3CGR+C6WKRnngu8xKjn4LNxzDJWZ64lzOfaCfDpWv/UPafetkpm5gYt7n5WQEIQCks9uzCvE1MTEluWmluEiiNQSGgiubxo8MjAhVN5bJYuhgQS/a3uqzPAERzzd7r1GvGxTRPjgtoM0aMH8kC/o5Kk2hYxSDRembbli2qpcQ4aUvvRmvI1wu05mBZF6jT8vUhViL0upO5GnLxxSUbpDZ/ZlYAUaxcnbfw8J6P/my99s+TD1537zb37FEupXNWtV4srKk/IfcgdiqbEyM9BVM3M6M9LYdbsaSVDjBJhHhbsVWx2N5mpFFJAP5+7c037KmfPGVDQ8P6Ge9bbmrWGEsxgCqAZY/kv+COwDorqL2tz9p1V19tH3/sI9ZcLtn+t/ba+Miwre/utq6ONisWqB1f0Z6t1jjUO88vWEM+LwCbxaUbdlSuuuxvJI6ymq8EmYv00112AKjzIwTUUb7J/I7P32Xm1T6DjKsH8G7Y5uPpjGU86/g3c4/xiUY3zO1a0xuAPO87h1vy0pIY4BHqTwcHrbmpkqgYtBZJNpDslHmZt/RBAcLaI5HqmfqM5N+nB8/qc3gGkbXl+cqkKp22G+/p8RITrp99IZh0rMKghhY0EaTmis1mmXyyjqsg1d/L04YOUqpf0fEjMAuh7rOqxvKSEoGQ5WAywxjWxWQKpkAXqHWk/VmQjVZZSJflej9lDN6cNZUhj5Sc1d61JB8UH9TW8Ams+V4bQSzJDp01gQ0lIZWY6yXryo0GPdEQJMza5xwQuhqhCgDjdaPo0DkjIyA/970MyFvrufusXw8xEfs+v+PKGG9d48nuALlCSVHstx73NE96+/srSQVQrVG38R/VRK6DB4HGULN+7vXXzm39DPUC6/UcNphZwJwjznMpsr9vHCcUJTHh5zJrZ8EVM9QYMunZhR7yPnd9LLXWgv9q9JnxPcRN9WLMG8sj1jB8yRytMqkXAqkIk+kDTwJHqq9wOCrWCiBVfiVB8utMagAu4alWAXP1smhIE78E4OLlasOOu/aFHHbPV0TG518bW58HjhNfBMKhKmsf58i/FKSeD1Cr69/Hu8ow6nf/jRgnXQikVr9X9X6pTWZ46Zj/8TuLINVViWu+1iBvQpZQ7iHPL4+DYgwb3iyUeQRzLvauhEmNXgEBrAYzV9W0/iyQ2v7hg9T/67FH7OhzgFRKpWj1lLHWlrL1blpnvRvXWaW5opKS+nxBZp/LyykbHxqx1B3bq8ZJcWNKAGrYfNaOptmFQKo2E9WNhOLgsKlFVz7eQ4HzOa1oXD5ZNd2oZRBiVq/6cFbVA4tAhJYgLgVdtUJj0UqlpiAhWrXx0RHJ6LQJhkw4zCoHje8ZqzY6MmSL1Cl6JVrYhH2KJaUTcrYNAI4aNg4AsepeAC+AurTo8qlZpF7LNkddqaI85Ir0pQQswAKR9fY6Cw6LlRX6L1bZW90r7SHY6kPfR5fwOqvqm0h1E/I61HhW1blEVCyvM0W6br6n2DIsiJC1jbIX1dGo9iP5jWR84prBpRWpLsEoJjkAGwd7yCEdpDpzA5uKfJT6U2c7/Y87rgJa3QCX3yVaDiyGUcvrmVO9b2gloLEWG+HOxpFh4uBSX8ME/DprIzmXDhyuqdYVz583clyBWYA89WawEmKf/JDNwHoCnBRxBplPcNmEkYTx8k3JA3eCBcZIRjU0Zk+7ozMgVfUzWP0H2RxyumlavMwG8yyx0+5kS+CYq0e2mNM15hoKOsBh5cSiy5U2WPLreTqDxcGNO6f+LM2LUdUaQ/KHpJlaGT1bau2ovfXaQk+D4Ai3pMRCpZgXOKWGr1zMW6mxoBo6PdeoLoiF+GIvQ2adwCCYPkj6FRq763mZWX2eutOMAKrYGWTvi6zbeZtbXFDgD+MsQylqCsO6YDPGvXd2zplXuVwjaYa1jf2C54MccdWsQcC6SfNfLK3qmFLWmG+0bBqjIK9XlHKBIEEsIRkNb8eAsREsHH0YkYyOjo2o/pS5ypjORmfauQXbsKnXWtvbJF92MOatZgYHB+10YFq7OzrViodengAgeiAOsdeQOEMmKldbnnm9jzPPBCBMTWwwlIvBMew910KtJIEC87WrvcO2bOrVOmrM523zxg2Ww7wLJ3Mk3/RRzfKUnY2FIeI6F+fmBXpg3U6cPC4AhiS6GmC6jFJ7YVjjHlj5+lMgq17PDrBU7qBWIBhvOWhgjXDNtPgB1AEumS8l2FpcnnFuz3vNbTwLcPMD6APK6H3K+Lz33nv2ne9/z+hz6ayNqe0Ff2BSeTjzOBEzB5dXbHJ6ysbHxuXozNnQ1tJs995zt33koYfxvbJ9b+21hZlZa21qsk29G6wxl1Ut6SCMMjXDMkbKyBAMIyrcrW1pwZappaYcAGVIPie1AwHmgvZUmDd3Y+a+AelcK2y1uxQ7MK01A4zAP8pBxWwFl2NAZ62CqFZ6ypgV8gUHscHtFBBZbChq/skMcGVVfSxh9ltbmzWO1LLGRACJEVyUSeCQZKEmmMy16r8pVyF5MTRk/f39Aq+bNm9SwODJ31mbX5zTXtd1iddOJ3JfACv73gogO23LqzDdOUtliuYgNecglXrewACS+Y8gNYZvVaDqScI1wJUxp0Y+yFdZvyRUfC8K5j4CYS75ZT/FyZ8jE7m1J4NQGGA2FSS6wWgHZ3PqsN0gKDKzMGCeAHEiLAbO0dXTEw0xQedsp8SdzmyEhKKCU8UJDhp57p5gpIW7ANM2AAAgAElEQVQXvYCpB17SXq81Glx3Y3Je8yX0FHWZvbO9nswnWen7ewTl6qUr8OY1ozJEil0LxMpyn45pvOYzuvkyJqG/aWiLFZnKKtsffQzCeCvxx54QS7NcxeGg2JPB3L/qqeWwnlE8FllQrsEdgl0aHIGtlErUiCs5Hfu8+nXWAmUP8gPA0T+jX0c4iwTUncFWnCgyyUsaWKeKlfTA/HX8jteeu45Os2ENkxpBhf9UaYELMKlqYMZ5y1wNyRz/PC8TlP+IQLSbYyr2CknfGJvGsE7rXf8RYqagNvTvJJi6pjmqx4dVJWecz1XoVAsS47yOf9fG+QmTyef8NwCp1cRK9VOq11LLYv/bBakJuP9ZNakR2EdmPMRtCQmU8jMhiLx/IUjFD8VlK+5j43goPHnl8MLzFUNQC1J9//JC7EAq1DKpUXkZ2a9cxaztwzdO+vJjj9iR556x1Oqi5TK0Y6uz1uaSbe5db5t611lTc5P+5Gi7iJHjap2NDw5b6o5tO1Zrqevqg6gR4NTIERjZC4HUGGDVZmli1sWz9VH+shDq05z9iMxZBKeRVa1dJOeC5PjfZEHJus3g5rm0qAO3XG7RoUvt6vjosAJ1GNViuUkvo4ce5kuSVSlz54eFS2tChipIc+lrFTOG4pJClpJXAk6VgYdBVS0S4BSb8dg7FGObJZvFNEmsj082svfIgenTSXKMZumRWRaTqLJhpIJufuQ5UmesajNf/DxmRV3o6oZN/A1I1iYcXKmrWegg8wg7ZpTyJpuUensGwKk6Uq4FyWKdAmEZvCj779lZsYjqNer13TIa0SETgGmQ90oOHAQrYla5p+AEq1pEJIAplxjyeYBTBcGBUY/JijgnYqsT3kf1mZpb1f5Z3rrDtfxeM+6HkvdMUP8bY/glEY74fdXrcLQFAKSVdYLpXhLQkmlSyI5Lqoc8LEiu1EORoIF+pPQHXVyw2Zl5AbJYU0aQBXvn0m4/oLi/ujTMqbfc8Cx+2k2Z8rgHOwvIXGMOKc8vZ0nTfONzCNYJUiVNpKZRnlPUySw5Y8wxB5Cg1imYhXF45/LBEKlSsqZi0YoFTFnc7VRBUjCt8hYqnnhgjQAmta4xm9A88/pmL0HypAIJmXgQk/2HTZubnlPiBCXBSiol6SdAH9XBzOyMzGeQTANw+HyMnqIMnTGTrHEeeex8MCTJWXt7u3V1rVMN3akBN0UjQGVCFnIFyZ6ZbW6W4uoBBY6aGw64YkAImOMwnqJ0YHJKawtGjDFGTk1g397VaV3rur2WFFMkZGvZrAAmoIfAE3l0MciN6Uc4cGbAzpw9bcOjvufwDBoLDVonSJwBEY247ob+0OyJsaZfjI/B8I7b0sKszKDaMIhD3ptOWXtzk3V3dKgelZvNSY7N7kStnbebINCiVn9hdk4y2rGRUTt27JjWcqVSSfZiufuG8fCgLqozMP9xwxvJRwmsF2CAXNYotmbVze94/gB4gS3Y1sUl9cLlcwByXA//JiFAMgAGmsQA39u0aZOC1l27nrFnn31W6w32kL25oaFoGzZs0PzgmVC7SpAO0OI1zB1A6tkzp/X567o67b6775KzL7Ld1197VX+v7+yyjrZWtZ3heR7rH1CNbKW1TZ+Fay4sLI7gchYXk7aoscjQ65Rnw/NgT1/C5IpetmkxwdyLnmFDweeCHKRX5QIdmeOY1OA1SMjdGXhFIAUmWDWqcqsO7Y6i8UZgrlFbwOar7czigrU1t+iZyshLrZnmNG7IwWP/TuTcfD72/rgD8/6L84tWKVVCL1jUQCsC2QBcEkoA4I0bNypxIN+EYHzG55a3L7pxUjS9U1zMRstelbFl2WLU/1yQSoLM50gt7xBBwFqQCqiJhjn8HZM5AG7qdDkhGUexbY5irFJqtumZSe0T9FplPYyNTyg5ydSmzp77ovcwya9SsSzn9nK5op7B8kwITCqJFsaXs4lkC3+YyySmWCeVpiaBeQBYbIXC3yReYFWRrbPPRZMwEgncA/OZZxdZM842eQjMz8vNmvGh/p1nwe8zv2Selc8bnhqFRnrEQwxgQFQvlRb9lElCFIsNXnMfXLDZMzkjGItiY4OvZ3wYVC/vbugoozAhYw5yv+PjYxrb1rYWscw6RpQwx4wpZePjE5ovhNxIy5uaKppb/SdP6T0YF6491uNHVQDMMjXxPDPGgLMuSqPZW4jNSAQCziObzNiQzDpz5qzmJOPN8+DZ8CzYt3h/31satQ4jWz48MmSTU5MaT15XbCwrzsPAjX2DPQ05u7dKC0BcwMzjA/8Kst34X8IO54PUM0cOJ+6+abWhicDegW0kNrxfqiep4z0qLROWQ8K8Jay9y6j58njwXJDqYJ1e8P7DEMtGBdoF/r4Qi1oDH9cw7h8GSK0Fy7WM9b8tJpVY5VzQXMO4B1Bau48l9xVk3lJ8JPWprhJRgijKpZM55Ym5BD8x96TMq6r6HJ8EV+/wOm15INkAUiltkvItZkV0HZAnaSdQapjU5FrrAakfPpP6fz72mB157mmBVHBDfXrVWpqKtnXTBtvSu96am5v0p76h0VL1eVtOpW387LCl7ty2I0m91NLXWppRFfJLgFQ2Cx5IZEZjPUcEQL4JONvK50SAGgOy2u/FTaZWNsJiBpDOzrDhZBXYAzCR67GAyaLPTI5p4y03t0k+uUD91ciQS8WaW7QJTYyNuOylLm2lUtkaiyU5Qk5NTkQlowfbgZlUDaoks56h42CYXVqW2YTaYGDmsgww9No6MrX8t0BIqM8Te7q8ImZN9QR1Zgsp3EMJ9lziGqUyYRp6+wgxg153EdkMz3B6vVsEWMquB3mxgwOyc86urgk8q7ugT+SY+o3ynjCBnR3MyDGU2kWAjrOkbqUv0ElNWGgpE/uhkfjxxu8OaFzq67WzsJvtTc0KEhnowcFhBcwywFEnVr8v5oGAXWBRff5EB2bPggpsBVDqMtZqlYbX8IY6H9UpcaJ4FpkFH0FqZFCpB9SYhpqpoIgI5hfuIMuhTYDkrTn8+qKESUmVNMFrSr1vFwgcYAJnF5IDNGaKl4Ojs9ghQC2BPzLpXEGHtdqPxE0LwKyMMq2JaBNBVjwtGS09RJE3AVyRd1KHtzQ7Z8vzc5avz1hDPisZs+ptcRnUpgVINa/ZrFCXV7JypaQ+oshDMVFSjy3qPCPIJxssV1jnXx3oeVZabq7MseCaCDCVLHoeaTRJG8/ic38CnTCFyygP/D48e1ynejjWEhJe1izsDusFp1bV0BJU41QcWmUwPJVKs3V0dlt3d49kwadODUiOm8HhOEgnVXtFQmJ5VZl8zM0UV9QkPngvgigCIN4fNpmrGh0Z1ecCBFh3PBuCTiSSrR3teg/koZrc4YuAUABjYdEa2JsyGbGoZ86cFhtLjYnLazNWavBASmDYzMZGh7UvEgDT0zOCPYBTW2uLLS7O2WI0WOLZy0in0Xq6u6wZEKINc9lyYlDpyTyvhIMSBovOpq0s+t58ur/fzpxxEygCvsgIY1TkclIk4y6ljhsMtbskWSJYmJ2eUasXBcywpsmsrdNaYf7oknBZbmjQfQuAKVNHScicxpPPbmtrVfBIwPnW23vttVdftVOweZmMdXfTz7SsP5wXYqxPn7bpOeTYGc2VttZ2gQtYnYGBfgX4Ha2t9uAD99ldd9xmE6OjYlKL+Zx1tbd5C6VCowLjY/1n1J6lpbVNY0GQzHop4J6b9XrtleVF7a0p5L7Uk1qdjU/O2hI9SxsabZLWV/RpRAoseaXpGcN6ueOsJ9+iYU01+cqZ5a7Atclab+HkagWxoYuLNjYxLoaa8SYx097WEeSusEUkt0g8Z7TGJibGpHqZX5i1hbkFuRhzzuneWI9a0ymrlMruOAwomZu1M7TtQSpOmUxjo/4AJOK5zPjoZ5vxdnDjJCX5A0glDYmV3UoAqZZtdCY1nZcjOUwqbIpqGYO7b6CtqrGxz5rwJ37bax/Zc9955x176aWX7fjx45obDz7wsG3ZskV7x1tv75O5FuD6xhtvdPaUuvzZWTt69Ki98MILeh3JkOuuu05785u737SzZ87q37RJuunGm+yuu+60rZt7lUR9Z98+e/mVV+zM2bP6vOuuu962bd9uhw4dsqeeesrOnh20iy++2O6//z71GlZAurJk7x04YC+/9LId+uADa+/ssI9/4lcEhA4cOGBvvPGG5uhtt91m119/reTtMTYi2fH666/biy++qN6/N99ys12+8wr9/pNPPmmnTp2ySy67zK6/4UbbuLFX5QMkwglMjxw5Ynv27rFDHxyybK7ePvvpT1tnV5fm38jwiI2MjQqAr1u/LtkbhgaHbd++ffb8C8/LbOumm25SEuRw32F74fkXdD8PPviAXXnlldbU5Ow884FE3uuvv2H79r2tmGnnzp12/XXXiMn/4RNPqC6a791yyy3W1taWJAJ5Fm+//bY9//zzAqqf+uQnbcPGjVrfzOPRsTF747XXbNPWzdazoUd141w/xnd79+62Z57ZJablqiuv0vM4fuK4/eD7/yQp+tYtW/Xcd16+00rFkq5zYmLS3tz9hu3Zs1vr6IYbbrSrr75GMdXJU/02cPq0rr93Q69t2rLJnc0DQRt39ghUVVsaeE2FFI7aQ03qsmpSzxzB3ReVAWcuILWq1IrEliS/wYfBmdSq8DMC1cigVoGks2cJmVRbkwozrBcS4/gfgVT1ffcg3gVgIUYKP0tqkWNv1aAg89qFKrh2zPuz5b61LKyuQ4n/6nvEVRxJqvjfioEiM1xTn+ljXB03v5ea/052i7XqBl1ncp8O1KUZO6f3qv9edSz986pnXXUz8uvws8xrwzX+tSV3YUwFUpNEgLvDR/WbsEQNSBXZBERNeov7Jyasfag5RqVGj3aq0BRGRbOvwKjqNeF/MkkM9agCqZRBxJY0MdERTJOIWTQuImRCi5t/JZD6Hx97zPqoSV1FxRdAarnRNvV0W29Pl7W2NFtLS7PlG0tWly/YSjpjk4Oja0FqfIBioOINnHOE8J9XXn/dmprUKN3iIUb3Xj3amrqq2skZfyfKg8UeBSku35P9fXjo8eFIkgFLNUfWeNHmZmA7AEv1Vqo0u46ZTP7EiKTApUqL5QpF/e7Y4ECwwQ+1E+mstbR3JMwY13/61Ek3dAnBuLejSHvbD9UgYRu/aLPBtRc5yrU7tlpLpei3VtMyxrFfzMIlP1ZAsvfwCdv9wRGv/6JvpMx/qKlwR02XZYb6JElcaoQdYUORXXzYnCSJDFbmXjnobSLi5hHlLvrv8HqyLEmNYpTZiiUlMHJnUAFQ1VtmBHgAnvUZ7N4JbFyWS39MgGvsM+suvt7+wrM+ntXhnjrb2mzjuu5qpmh11Q73HbXxsQkd7J4xqvaCQ+apoDa0VNBn1Gx+UfKUhDJBuhDZUNUD1EiCuBoAtvdK8/GJnyeH4XAIRImVtq5gJAN7o16T2vVDE2UtlihVWhGzSUsYJN2ASjk4h3vAHMifQ1BfyHHKDbh0S4BA0dHBAj9kWdlO5pXpnnUjLjGcBLwZ1YzK5Glh0Q1MqGdUb9C0NeZp/8Mc8bqYXCZtxQakvNSaFiTvpRVHrj5IieV8qRydWGbGwNn34LwYGtDrGiWbYn66HBYJL22WCHBJxEhZQH3l4rIbQAVJLIEwQYAbiZHAWbIpgDWu2FIkLKk1DUkjgdSpKaOdDIf/4jyuvctyF0by2b2ux0qVVpudW7ZT/YM2NDwpeWkmmzMcVQFs1PSKBc7U+Z4EQ6w+fG7ok/TyC8BSSYhQIzgxPm4Li0HezR6A9FdtVtJWoHVJYNQBZJOAV/WPLQWWas4K1Mpn0tbff0qGSxhIEayVy7QYCqwudWyhdcroyIgNDQ8r2QCbQUBLQAfLQTKhUMiKIfWWQBlrrpStu7PDOttarIAsXAYdy5IAs3aR/LL2AHok72R+ky0IdBBIRofemBASQ1YuO0OMHJs2MaGGy0FXvep0SULwnryeABAGClANwAeskXDDzAd5qq9Pb8/hgCuVyGIBYgThBJyA+4GB0/b6a6/Z62+8pueO3BTWGbYMCTCvh3GF1Zbcn+RZfd4MIKj662ogAHhuqlTs3nvvtltuusGGTg/Y23t3W1OpaD3ruqwhn7NiHmlt1s4Mj9rQ2Lg1t7QrQUBSk72umEsLbjGmGLT5eU8JhfsPTM8vyqmb+c6zY8+jDhRQStKI/ZE6a8kfWVfUdaumyBOdmOm46oT2GtE51YGY2pqgNAjMKlJbyg2UDMAdeWraisWSdXZ26lkA9imxqDSXlWgdHh5yP4N0ShJePruxsahrWUGNsbJieZ63kkFuPkNi88zwkEyUkDTLTCuT1XPlM7kWzK3Yp5u3pDUm3lvZk1get8GMZm21rl5yX6uPILVBiULJSVVLGtqKsYZCULk2xPCg0QN0l6X6uCza1776NTG+7R0dLi2fmrXPfe6zduLkSXvplVcERO69717bseMSKT3YHwF2e/bslYT80ssutePHjonBW79+vZ4HbGBf32F7Ztcuu+/e++zRRx6yzrZWW5qftb//u7+VGqCjq1t1vOOTU3bb7XfY008/4zWVAbf0rF9njzz6kNQJY6Mj9uQTT1jf4UN2yY4dek1jqUXsJ6AWgEeiof/USbv11lts+/ZtWgswnadOnbRvfetbmvO4iW/o2WBXXXWV7uGVl1/RfTMXub/b77hDwyeH95kZe+HFFyWP59ntf/cdu+XGm+3qa69Rz+AXXnjRBk4P2K99/t/ZuvXr3UBtcdHe2f+OPfvcs7apd5P19fXJOXv9uvVK2IyOjuo1MPD33HOP7bhkh8oT8DgY6B8QSCeRgbSdZ/XIww8riURNf9/hwzrvLr30Urv+hhs8obuyoj7H+/fvt7ODg7pO5tett92mRAO/D4j/9re+ZR/7xMftom1bpbjg+ySmvvOd74ixHRsfE0AFTLO/vvvuAbvuumutra1d32fsGhvo8rBi77xzwPbs3q31g7IBA79HH31MCZuXXn5ZidArrrjKLt+5M7iKuiTbo9/YScGZMwetAVAGQOgHejROmrHTh/ssk6L3uwNUzlNnU30uC0eEMh8SX1K74bsRWGpn2KrmnNV14UysxysOT8Q3BLmyYhv5bPAT72/OL8SeslFxJ5m82u2s9ZKothtyBY3+F2XDYZInsVIEY+eARb+qCFKrrXxi9CqQF35J5Q6h0VcInQOwDlJ2id+Cyk2bQOwi4FJwgccALJNkQk1db9xWYkuhaEgan6BY9iClF1gWYAy18DFuDfPAnb9jWygH1upykYyT7+uOmeIgBN4vXJOAarxjKc+qysikEq+mJE/jw/1LSOfKrwiSUaH5ODqHKlJLyUfviaq6VB6j9zmq4pAAUgGnCXiPExu5779CTep/eOwj1vf8Lkubg9Rc3ao1lxpsQ1e79XS3W3trq5LyDaWS1RUa1bZxanj8Z4BUBc/JyjwPpp7bgiZmhCOLUdunjAcUWVXeKPZKjQwqv8th61l/z+CzqUUTigtg5ID6YDNmbV5SzFkFdo2lJk2+2ekJm5kYtcZKqxVoNzM9adNjo1ro+VJZErT4RTA+NeFSp7hBMAFU0wkLtLpis9TSzSE1mrepWdxJnTa/66qLra1S+pmX+LN+AHv05sEjtq/vpCbb3BIyYaRIoYF7kEZ7SUuyDIOjXkDDKjgNcmTVn0anXq8zjdLLBJCFzIvL3APDqb6lMJ/+x1vGuBkQwS4yQsAqr+H7WWpPwVIY2QZAQ4AkxjT2cOW9YtYpZPh4n4u3bBaLV/tFwHHocJ+3f4jGDMEuX21glqqGTm5A4IkPbRAs3Gj9r1RT3MTXJgd8PXv9bpKNSjJ4VZc8r8ENZg2BIZN7LjWfcrv0Z+NAMwZQq+p3K2kdhj8w66GXJNlSz4i6k6Mk2XKZdUmas5BBTiJm1ftvSWLM52KutORt2GgjAUM5OTWjQJ31AcjMZ+gTW6daRCO5MzdnuWzKGpDuIiGsz1pjPidwCtiBReJ5cbAqIaEDkQPNe82p/5965vkYuxTfHXsZfLHn9Tju0igd1nTBe5nSR5Rm9joiPaEjc7FgbCKZoVh9WuREd+lV3Q/tMWYJ+ldWFFwQ3GP4ND05YbOwbcsY2mTlatvR0SaQWpfJ2djErMDpxDSfD4Ck7snVGjxrZMvqx1iX8poo6jbDvGEFkEiRAoAaX8YXwDkxERyLvd6sWCoqETE2OSHwgESTYCcH6xbckzlwMO4Rc7MAk7ZqTaWykggD/afEWra1tyuoEribnLCZGeSgSHebxaaxB7EWzp4+rQARQMvvnjpx0paWFpRdFFBdXpax1Yae9dbd0W6lQk6yVCkVVEdNpaTsMbWXuMwZgWqdWBRYIz4HwKPlRB1pMGuqSjs92SC1Qmhhg3HL/CIu0Qs6SuN+rj7UkiPO6/cJYrWfZ9OG1JnAm6AiqmBgeJEOImME+MCevn/wfXv3nf0apyjdczVDnTU2FgQeGTMAVQn2v6mi1/McABAjw+M2NsqYutuyZNltbfbQA/fb7bfdYiNDZ23/W3skw96wrkvMIvfFPQ6NTdjw+ISVys0ac2r58ri4LntNKiDVuyvVyYWaxAs14JRTYIyGJJ17bqrABLnagB6PMgsLElGSqOxNWlPBHAcWHkAsBhSDtMAyx5ZRnAk8D/44c+U9mhlH3pffpz1PhxjV0KKmXBRAhknls3CDJqnCc4nzi3pkkhwYe8G0Z9SOKS0n8sGRURs4O2jzSysCK8xh1kihPme5AlLklBQBrRuInNgEqUUOYFX7JkA8ayuA1Lq8pepDTWq2oB6qAqnB+VW9r+WE7nvzuV8OUKMhm5d+kOz5yle+oqQIjF9//4B97Wtfsy996Uv2xu43re/IEbto+zZ7+JFHlHCJJS6AU9oYMX6f+tSn7IknntC+dvnll9v27duVDPrJT35ib775psDY7bfeIkOyydFB+4//x3+wy6+40nZcutOOHD1ue95+2+5/6GH77nd+YDsuvUTu4HhkwAA8eP99Xls+PWXf+863bWxk0D7+8Y9bX99xe/GV3ZbLFwVsN27cYJdfvtO++fVv2JatvQKqAKuRkSEpCWB8P/nJT9rrr7+mWuCNGzbayZMnlGgAnL7+xm6xmh/72Mc0P5grAFFAI/PjsssuE/vLvLr9ttskRf/pT39qJ0+etD/+4z8WQI4lCowLrObjjz9uBw8eFBi+6KKL7IorrtAaB1TC6t599912zTXXaM+S4uGtt8SI8j3iJl5722236r0rlbLGEtab//70pz8dkmXzuo4TJ06IzYZBBpDy2Vu2bhXAhWV+5umn7dd/4zds585L9V7sV/vf2W8/+MEP9PwA06wHEjUke/bs2aP5sGPHjkR5gfwZ5cezzz4nFr1nfY8SXj/96dO6Hu4Txrqpudnuv/8BgXRKa6JbcJyPCXN5jixdpQ4KRgCo3hVgYXbWBg4fVnKLPRl1i2yaQl2qA6tAviZtAAGt1O5GlV5oDRg4jijNdOlScCARgEmgX6I9lepOwI4krDsreyeF0OZHwC/W39awwkkNdYSLQbUWZKkO3qrs44XWazJeEYTWEFzxSt0E1JnI2M01OqE4q+dfgl7EoA7FQ79Pj4IVo2bkYe8t8EIsq701Xn6UQsubxBNhAniKD+PboTSsds3ws9CBaiRFk04viqWDj0WYB0Hb5wVs8VlEEzKRW4EEquWXVOLlcUX8ExyzkrO4ypSHt874eyVMbSzB0UWGErdQr4zSW+GjAKpZKrpzBed5le8kct841gHjAVI7L/9n45h/7gv+/JFH7fALzyqJk0uvWj5t1lwEpLbZhk4UQq3WDkgtAlIp28ra1Mi4pe7afsk5nF9A6YFNjZmbKHXgwmpBaqxFPfeCo4SJgefQ5tBQkEt7DjFO3rMr/je/U8vERqlDrOnj/QkmF2anJb9roHYkNM4m+JkYHVGA3dTiBkmT4yMCpy3t6/TfY8ODNj87Y4ViWS6RLqmbkiunGKpQz+m1iwQlGPq4pJLM+cwsdR00QKdGyQ1QHrjuUutooi7mX/b11uHj9tKBw5qrk/PuVqmFGkCSsm9SDkSXMAelXgDopkpRGqJJmPxe7M3lM1csGeYOoc5UDrvBYIiNzKW7BEsYCHktqgBq0t+UulOX+YrskwQjuOmmPfMWN0Dvaxb6tIb+qdzT9s1bzgOp1LUcO3bcljGGCXJf1Y/KMMcdDvkTMGxi1R8BlK9Vz27FcatagIfMXrhW1b04QkwAmLOu1TrdmOlTb6rQmke1xzJQYUyR+nodI9foQIXaFgephPAkNuJXvC5nzWONDa62GclPXZmxqj6ngHLceVUnpLo0nrOPo1hLWnRMkUwZ1zMVM1rIWTFXb40whTD901NWl1q2pkqDFjuGQgBT2CMAq3rQRrMHuSPHPnckhWBfvN5VXtMyO3GptPtWhVxgADYzs3O6bwFSzmpNSc8KI3Nnj3T5m/dMhaHRc6V2Sy2YVlQrdPbMkJIAOJA2Fhs0r6gnRzHBwdZULllHe4sybARqZEgmJmds4OyYjU7M2GoKQyzkvGmrQzqvw5q563Jn2A2AkZyXNUn8ONRzV100c9vrN8dGR5XwYv6y7wBSCfQZd+4Jgx6+Tz2Y2uYsL1tnV4dA8MjQsAJC5j9MHqCQ4HF0dESSVkAZQAzpHiwt4Kt3Q4/GmH2QIPrwoUMas97eXoEMakcnJ8atpalilaaSGPPmctm2buq19tZmBUQC4gGkplYBDuqEFFqcuKKBayZRQICIG2xba6ueNXuYeufCtsPMx4QiZkIByEutUlen+i3GxssHSCguqVYUSbIYu1DCwZqgjhPQ7y7JnlDhfmFGYHFgaZAZvvvuOzY2Nhrq/ldsOtSOMVYyWyK5wDpZWbRcrsFK5aLVZdNWLJcVdNJPbWrCa9VGhsfE7hLUwkzdefttds9dd+kM2PP6a5atM1vf2Wnr1+hs0toAACAASURBVHeJaWRNnx0et/4zZ2Va1sIzymWtIZf1nsE4YqtvKmdWvRIwsPSoB1A3AOyY17HelGlFkkI9dklywryrBtwDJZc6sz7ccIr9m6QQCQ/AC/sWY8yZxM+jHJv3AuzDgsdnRr0gtd4be9ZbY6EQALElrGw0J/R2SO4QjLqIhC7PyXvBZkJNLexn2kYmJuzoyVOa1yQBUAPQUqyIqViQ4FML3LkJxZK37hLTHFgnmfrAbKdrQGrJ3X3VKkbGSS75hlVz46SfB1J991SJwfKy5Kzf/OY3xYAiI4Vd+/KXv2yf//zn7fkXXpBk+aabb7abb7lFSR2VKKTT9u6779qrr7wq9uJXf/VXBYwA+ldedZVAFuP65b/4sgDRbbfdbpdcvA2O3IZOn7K//E9ftltvu8O2bd9h777/gb25Z4898PAj9tRTuwTcWS/M0ysuv8yuueIqW11xs60nn/iBjY8N2yc+/nE70nfcvvaP37fGIomQdrt4xza76qor7Gv/8HVraMzZfffda1u2bLaBgVP20ssv6r4+/fjj9sorL9vxY8fF+AOqHnvsMevp6bF/euJJSckBwCRWmH8AsV27dunf3BOMJON1++23SwUBIAPc/d7v/Z6k9YBbgN6rr76qn/3ar/2aQOJLL71k27ZtszvuuEP7ESAWwHnXXXeJ0Y2JJaTHgPsbbrhBaxnQ6q+7TXsN78s1wPZ/5jOf0f7C533/+9/X+kTqzLX+xV/8hT4bwMo9AHbZFwCuV1xxuTU3V3Rdr772msbji1/8ou7r/fff1xprbW2z3bvfVAKQpM1ll10q2a8nseskkWZ/ueSSyyyfK9g3vvFNu+OO223//nck/e7pWa9nvmnTZjdlC6qGeH7/fJDKoRiYVNq/zcxaf98hy6BeWnGQqr7uoVWgNmYxagEoBeOkpRU354r1qYp5Im8bwXECSjwkcLDnEVhtsBHssvyMx8iSPt/EHbHERXW2IZkf2izGxH9tBOsfG+4vVe1Nq8sKQU0cmzVy39r1HBm/ABrVNjAwhNE6iE/R1pC0XnSArRKqQCx43j7Gm14qt2xLtlIXSiLCRUlZGCWwCWkSAbqTGl6eAxngsZzLeD0aUHwjWXMAmCJBdIUBwHqBsd9+cNMO3TSkyQ0Mq1pHhTFDuac/4XUkjGUclrCq0SMu2oCFBAFTBWWhaPgggI4eK4p3zwWpqFscJQugSu7LZUSsUPVm8Yq/yMiHuZT/1wGp/+uDj9ih53cZRTP5jFkhU2ctpQbr7eqw3u5262hptY7WFsVXKcpDU2mbHJn4GSA1YVJDQJdkkvwR1YLUCEBjjV4sBPd40I1gonzXnQYtMaGJhiax1kn1NaEtQzQ0qd0wqGWZHBtJ1hM1qTj78ofJPTkxaksL81Zp6VAAMT4yqM9q7ejWawbP9HuWubGoOjSxVaoJSFm+odED55lpFezO4M4KOJ2f099zyC1xVVWdqc/3j958lXW3VFnZ2oX+y/ybz3v1vT7be/i4QM7M4rIzgkGVLwZOPU0DSA3NqFV/ELJ0UdZa1b47QPXkm7OgqomiX2gmLRkigTtA1OsNg6RX1vYOXsWiRvkvPRyTHqeA2ABSw5pX4++aNjPx33r+WtdeM0EN3YYeD8pj8HH0yFFlolnU2uwi0I6S6yBbRtLn0q9qYblYUQHmmIOrke8qKvQFHqXI0aCLDaUKcqv2+cm8DZlKABfABOZSpkVirlMCWKoFXeJnizYHWKMulK0Hl98gdU4KhkMG09sEBEaBpu0EvfTJRUFAQgSQGlpaYLbC9VNT6Webt9YgiEUutoI7WhaWI2uN2bSVcQQGBGL4klq11tYm6+7qFMCDURTLxpxCVk3wHLKaiS9EzVoFBEoCGCXjQdKMPDe24oFNYmyijb4bA/iQw24RxAPEkcUK4Kqtgpsm8bsYUTHeMGeAtpXFJclgAco4EyOtLuSz1tHeal2dnVZsLEm2yOdNzSzY8NikjYxP2xzEpdr/eAugeKBxryRZlNFmfgeXR+/9WJUSsoboERrblxCwAhKoQwQEaBphfqMEW1Y1qRjLIBMjwUCwB0gFmJw5fcaQCZPtxUSEulSkoLiqdnd36V4JxAiQMa0C3HV1tCswivV/BGlcw+beXn0PUDs+NmotzU1qnUKSgXYzgNs2zEPEoiIr8x6pknfjOyv3LM8OJ3XeMLOnTimYijWe3JPX53tP1Ng2g/2a2hYH+w50uQ/+YMzCQaw2P5l6sbKqxQ3tOtjLtc+ImfC9p9CQV3DMngswRfJHMO4Set+nYPYIZAGy/C69Pslgo5Dh9flszhpKDVbfkLcMXgRZdSTUdVBbB0t89vRZBc08z1tuusnuu+cegfi3d+9WQgajqc6ONsm6ubizI6N29NhJyYpK5bICozI1qw15S60sSsbA+mFcJGyVGV3KJjDqWVm2YgXGDvaDt+Dsok+qs8lew+5B4vIqkgjY6ejOSIKL2kxeVx+YSq+/47yKNe/aO4P0l+8BDPi5WNpVsy2bezWv2BMkMQ4lM+q9Szsw+TW4vM+jKJ8j3ibM1UrqE5yqs9HJKTt68oSUDATsq0skeOilnLbGop+NGJx1bmhQQIcxm+ac5p6D8VUkv+msrWQKlsqVLFdqEkh1uW8tSEWGTM/S2tqwmni7piVa9AQAaP/VX/2VrvmSSy7RvvHMM88IPL3y6qtKoV1y6aWS8gLU+Jt4g8TMyy+/LND02c9+VsCFcb755pvt+uuvl5vxn/3Zn9lHPvIR1TR2dbYbT3tkcMD+4f/+inV2dtvGzVvtUN9R2713r33sk5+yPXv2Wd/RI9qPN23qtTvvuMNuuOZaqT4mxsfsB9/7jmKNB+673wYGztqPfvqCbejdqoQBsumLL94uczASJrfecrNt2NCj2vXXXn9FzOTDDz6o3sBHjx4Tc8k1AuYAfT/60VOKVx5++GGBVJ4voA1GlD2D+2KfgemEAeV3YBsBkr/xG7+h9QqwBiy+8sor+v5v/dZvaTx/9KMf6TMApcydf/iHf9CafOSRRyTdZS3zun/8x3/U+1x99dWSGAMsd+y4WGwq9bp8HmMMI8vvsBaYk7C9PMdbb71Vf5NkAHzzjFm3fPGs+N6OSy5WsoH75/1gWX/zN39TY8Hn8Z7UA0djqR/+8IdigR999FEl3FvbWiURZj+lrrdUqtj3vvd9/T7AnOtjnpMQ5BphoBmXaI4Y49fav8MicjCTMKkO5uZnpu3EoQ+8P6pA6qplVULjSVOt5aqoNBAKxABOREQgGUGqzvwktglKqyg3DiDcJfTevYHEj5KVsifw9S6VhhR2oS1cjMcSRjAouwJNJRmq4mF3koe0UPwUWxzV0FkxtosgNeF2YxL4HIUEMaSAYgRsUcUVFHFRtRXbEqm3PZLlYP6o0SP+5X/Ei4A4dXHQHcthPMq0o2dLBJ8OTD1glQS4zqXWDuYd7ydMKjGlfg+Q6iA2qhIjg+0xZ2hUJHMNj0G91ylXQwKPfLqrEtmbeU30KHA0WZXiuqK6tuY4UspecuUfEcZO/64yuPJ9JqZVAOZjBIuqkr7QnDfy5vFSz02+pApNlur68JnU/+X+B+3gc88KpBYyKWvI1llbqWib13Xa5u5OAdR2VGOUbmIsuWo2NTb5i0FqFQTEQ2R1DUjl4OQrynhj5jOyYPFVbHpsAByy8fd5+N6g2o0l+Ip1qgJMaWc4+IomH8MCmia0TWaYQKehWLbGUlnvMzp8Vt9raevSAx483S9QWmlqkXPcJAZJymQQfGSUkVcNTn3WJqZn7IOTAwIP4/MLNj03bzNssAImgFR3LuXlbECP33m9rWt11+D4NT49q36pPmsT4sZy2ayyBhf6+tozr9rZ8Um5RjpoFp2q6/QMmwskVLsQwKlkaICO4AAJmxGLvGUYk/IWGZI7UvMrcOrgUwCVmtIUhkgRtLqtv1jXwKQSVCkIoSZVzGto25IsYnfjTYBgKPoO+0G1vF/GRCkF5jjw8TUyMiyZtQSxoR9j4hAb+r2FVnEKmCOz7ruK/4mLT/3ItAe5dp8vvpf8btKgXT/RQ4lALT6PJHsZsnv894JcXOdl9qOk6YqJPaQ2WS1gmBeoBPgoal2Rwibv7VUXfJb6i0pe61ppeoQC2JDWIR2Ej5C0GIfOuXlboAUKcwwHYQA6rIW03czBeXeyTq3oeTZmM9ZSLolhI6Bk7ItFHBArlidIVWBKzWmo7QiOsbEPrysIfKd2l2kYkTqBVOadgLrumdYxzirDtuh+CEwxkkLaiymUesMuKuEiVgUZEwOXSquu1l1/VzWmkpDOzmhNEq0XGwoCV8z6fL5ewIyeoEjzuaaFhWWbmJ6z4bEpG5/imWC45WCftaL9Qrvwig5qydCFkF36BIii5hMmi3sHTBTyDVJkANbULop2OVOTGn/2kPkl+hovu3FOKiUTFKT+BHQY2VDnyriRHeW1gDgcYltbyMqn5R5KoL+uu1vve+zoEW0Kvb0brR2AmnajId6b4JSAmi9qtAgwTp44YeNjI9ba3Gwb13UJyCHXXI9hUrkcQLgzxnrGMisLcny16PBDTq6+YyM20N8v9hiWll6m7NGYzni7Bxjd+qqJD8+eXrKSjoVDWPWU7mqs34dhlFHYggCSWEVkqg05LU4Y4+mpabkb9586ZUePHbGh4SEpYphr7LvIb/P5nGo62a+oyWVtFpCjMh/CXkWwlS/hgp3RulRNkVpRpcXEDw+NCKhSc0vQu/Oyy+zuO+/U3vfuvv16PrSgaW+pyCiMYHVkYsqOHD9h6WxO7CHzIk8CIZeVA6FRHyrptLcvUgYb1p11ys+khli16ZlZm5qZsyzjGiSRSA5hp9lvqRsXOKxPW05tl6iXoEWRA9xY3lKb6GVOxD0vgk3WIOchzxNnX9QG4+OjGjeAOc/AHWIXrYhZVSaj2u8YAMU93ANskhkwuQ3q+zpG6cWRI1pLHfg1UEaQrZcrsgKsIPfv3ogHQ9hTagJI1sIqct9Uva1m81aXjyC14PnCfyFIrS0D+t73vicZKcAJsMQ6BFAd7uuTYQ5ACraTc+ahhx5KZPOAkr/+67+W/JQ1BusHyEMiCvj56le/ar/zO7+j1+N+i8/C1PiQvfjC8/bjnzxl41PTNjk1q7H6g//hD23XrmdVN8Wa5dncdOONdtN119nKErXGq/bkE/9kz/z0KSVvxiemrVBssVtuvcNGR10ay97w2muv2m//9hfs9ttvsw0962xoaNCee+5ZGxw6a5/42Mft+PFjYvt4DYD1V37lVwSk/uu3vmNTU9RWPprUJXNPzz33nEAWAJAkEH+4R8A6zCYyYsAocRTzB1AISAXwfeELX1DSiLEFtAHyAZ+Ad5hQwDvvzdxCLfLd735X6wdGm8QXbCtADyZ19+7dApXsxxguAVSZszwvpNb8+7777tOc/fM//3MZLAFEeWaMP4wwTOtVV19prS0tus69b+2VVBiQzX8Dwvl9rou99sTJE/b3f//3ii1INiCRJq4ABDPHr7ziasvnGzQG3PvXv/51u/fee5WkYIy55j/90z/V62vj3QszqbElkctAY302HinHDx4UQOUP0ay8PAJJUFtq5FVQlPrQ+snjO29JF8q0ororIS4DSI0saFBoxFinFqQCVuRVgfka4ChIb3XmhTI6habBo8QVtS7Z4wyECFLnC8WPqBGqjsLxdV5Ss5bA+kUg1SWzHtPrzFRZk5cWqQ42xJ2xA4FMHGX46BJcr7tkjJbl58EfwKSDcFfbKSkbYj3HyN4bXKVwihddgegtZ72UKYki1U0DQOjEjcBpSPwiLnaGNLY5giDBlyOwmiHUjOULS5TYqLWA9zrlDPAY19WBet/ArSRxrYBuLFkL5y3Uh/S7sRwsvEj3k4y4t1OE1VVNqgPU1LL3cFZtamR5A+AVvw/bK9LELFWoWN26Ky+ITf5bfvN/vv8he+9ZjJOWLY+JJx0KykXb2tNtW9d3W2tTxdoqnM/0P/Z2h3NTs78cSK1lq7joK6+7zv73v/0vGvAIMiNLGm8qDn78OZu5gqKFhcRciZ/x3vyMr6R5fcge870IgmtBKiPb1tGtGznbf8Ilc7m8tbR1KDA7e/qkFRoaram5TbVRg2fPWM+GXv3eseNHtRl0d3YnNT8JUFldtRf2H7S5+UUbnZ2zSaScBN0yrcHAgSDc69washn77F03ngdSn3nrfdt3tH+Nxj7WOm5sb7aHb7g89DqqPv63D5+wZ/cdDBM4SMNCz0K5IQYgOr3gi7pA3ZR75Ae2MGUTtOZQSxNaxmQVZJTy1CVmPKMnQ6PQViYUT7Nw3FYevT/vWZUFE8gJlIZ2ODA2/KLqHkREUM8UJLURNwaJu2BiKPJX5irIKvTvUOPIAtIGGZ3VFJR5j1H13AyS2rghxoydZxirEmhPN7DveMYvyn0jvxpHWZuZklFuVFKjXPFnFRZ+zGCyhGFKp6mtU/9fEihunkUdH/VpzAUZ9cDiwRwxx4Mcx5OGoYY3yFlc/ONW9DhAz8MuIoGVKYvXeap1wcKCmEASG2llJgDJSKLZiZcURMGklnDqbSwIsDSXigoqAYlkRGFLcBklOaENPtTP+IZftff3jTytTVfPFHCOfGmBli+eoAGY4iIpAxkOj7hpRtlJcJGObXZUE53yfqeYKCFfnJpGmotb6bI7+cImA7rlSJy1SpG+pnWSV2LshNTL1zyMttn0zIINDk/YyMSMLSxzyCGZ9jpTn5Fszp7hltSK/pOACIEqggk3F+IQJ3iHqcs3NLgMWckxlBPzAjNKfoktZiwB1tQfzllDY4PlCs4qYcYhln3BATxrCdBJw3nem/6mI6MjYqxggwlMz5weUJKsvb1N9VOxfpFgl+BvZHhYLSsIFAGvBKeMD0Yu6zvbrZDLqgdrV0eHlWklQc2k5n/IfNNaKSSNuBZnKlMKKN/au0cGMdQYEnDSlkaZdtj/0P+WcYlqFvYdQKpkq5KpuiSd+eNlGvR2dIMkEipxD6c/NTLuIZx4zwzY2cGzSkhxf7Mz00oGEiiqlUSlbM0Vb+ANONDP9MxXXHqbz3v96/KixrGxVFRdDc+CZ8CexR5C8gNZNQE9cviZ6VnV/t16883WXK5Y3weHxXID9luaytbUmNfrAR+4+66skrTwnreYc5Ua8rLIlyHZapD3E3Oo1sETTYBUFAGATRiNyelZJXEEPpfpaRkc29U3MbSCEvPtDuiwl6hzxGTLANBLYdh/xGRHdiNk6qL6g3EDUONEPTYy5DXQTU1JKYRqnJdWZCKG872XX3hPYPYk2h0BmBlT6nphTkkcTc/O2fuHD9vYxIS1Nre43DedUT27JN48k3zeOrsbgnMmSZHQhzwEmSspalIztprJW6ahbFkxqVWQKldv1cyFFjS/BJMaWQzWyMjIiNQFsIRIUd1x9zp7/4ODqjGFYd313HMCXF/4rS9YS2uL1ieSUWS/ACpAEDLVBx98UHOWWkeA0yc+8Qm9n85C+dqt2KH337PhkRE7cuy4vbX/He1nv/mF37avfvXrds9998pdmrrN8bEx+8ynPqW5hYfD6NCgHT3SZ+/s22/PPPucXX7VDXbbHXeLST1x/LgdOvSBffe737Y/+qM/sltuvkl7HSZAu57dZe+/f8C++Lu/a7ue2SWgCNvHtd9z51125dVX209++rRWPCAVUMW1c7/U1fJ8AKkAb/aOj370owKp1JXCtFK/C7hjPjCWfH/v3r32h3/4h2JjAboARRhKxomf/f7v/77qgInveH/AJrJdru2BBx4QaCQJAGC87LJL9N6MCQCYeYPE2Offon3jG9/QswCkssf9yZ/8iepTAZ0kHJjHutd77rHPfOZx693Uq6QT9wNIZbyQLXOt1PE+8vAjAi3Mjb/8y7/UvsJz5L1ZB5hQcQ07d15hdamM5OJcJ6zrnXfeqbnDtQK6eW/GKu5jHsKcqyT0aCLWUpIcjOoEQOpRZMiUCawsS+pL3CV2U3FJtZ+vn5/eJtB7TfM2oRd6bTu3pE8qed6MSmK85p+9ymtoE4f5ADpZW5xdtLFC7UEfcNYQe0shPEP+7YDT/58wlvZ3Xrukc4OSjRXUJMGpNo6Hx0rVzhLBIzbyBolyTr8Tgi+P19YaKfKZaiHJ/QNWzXsHozQAfNOmijhIrfVI5ImN9p7D6VxWHhOxXEvdMxa5V/wXGBKSm5zH9ZbGHBJgLNDj+2000PSyuiBrDoSCh2gRQUJzMw5e4kKMhKKLv+UgGhjUar2ZJ8kxmFte9oS44i1eJyrZk4MOlmtcnaP0MXFwDvEpChzVpLLLe/yqrwSk8tz8/FX3oSD3JREtl79lEiZO5TiG8PfykrdQWctlNVQss/7DB6l/et9D9u6up6XCyaVMQLW9UrTtG3ps28b11lwsKo5l3WgeqnPF4s8CqcE9LBw+a9lUZ1L//d/8ddLPz7MgLguLcgmXGXmPM8mKggRK9U+5XPLayMBGYwgNIQF6kAavBakrNnx6QA++tXOdJtPAiWPhwaXkolluIsM8Z2fP9FtH1zodxKf6T8liHekLDctHxsYVOFYwRjFnxyZm52xsctYOnxm0qek5G5+bsbGZBS10sUTR5ZFejHVmxXzWPnfXTeeB1Kf3HrB9fadqdN+e2XBHMLO7r77Udm7uWZOgmJietb958kWff7DGefJw7iLLeAGKZpHZOU4Uw9bTVrFSQ05swJmxSZtW/01+BjjNWSHrzCkLn4lQzOdDTak70gI8pqZnk/rSWIgt98wg+0VOqs1BYNUnu7sCuyukMvJxI9ecD71bQ41qNK/g91io3picTJ/r/32D9r6hvtl6/YRqlrHWD5u3NP3uIhUyXJ4Vk8w0gFTfW6ogNQ6wA1KXjjhIDYeFMmlr2VYdQCHZRk0lUu+JqSklLWA+1atTIIuNKGY/vQgQsFOXI+APEueYdUsMnVxq4jWbSEhXE4kvcl8CbSRRs9PTyoABMmFGZcAAq7OyZLRNBahIkthYsKZyUWClQP88SXsw70EWiMnKkhvB0GJGPV3dTEf1HkgplARwB2u1tYHhpRRPBlBzRs0p9bYE4wpF9bydOWJCaA/kPcLmhxMtcmDklwS0atOCjGsE4DAhoE8iCWDPAdvc1Gy5fL2uGZAqWXKdCYRVKiXVkfL+MzPzkvhOTvI3pjXICmE+oZrdjEVnLMwvAYIy2P5eSKCRN8PUktEGtLImopt4CrmrehuTLKBWdkGJAlrDzM/OuYkUct8lb6mjzCTJHq43l9PfWp8w31KDeKKHIIG+ndSTMqupUYUV4OCnnpCSBGetw/qem9M9sEbWUWfY0KDA8+ixYxobXLFbKiUBt5amJrVYwZgJsCEhqgwk+BvTDuaZS7VcNupSo5defN727387OB5Tf+57DP14WROAFQJYlCWMPUw3C4asPPetVlEwBLT/oqVPaESv1iokNkIPS/ZrWGPAOM6f7MWAWwIfnJojSOUeCUpxPOYeWRjZeu9lSL0kyUUSDRik0P+Ptje01mDcY623AF2obx4bH7cRHGqnpuSAS5/GW2++xbZv22Ynjp+0I4cOW6VUss7WFmtrKipeQLaL++riitflwwLXZ1CekKxzQCk9ixiOYNTG3aYzSjQB7EjiMKfZE9L1OWsslyUPFnMP2CQhE5Jz3D/yY7wUWD+odGIpDM8gnp1eehAk9FqzadXzq+UPNaxIdNWeaV4y+XIRlos1MuW9d/MNwcV6xV1ozeco49rS7Eyy6pTzvGdBazMyqUMjo9bW5MZJtDjhjNTZveQy7pa2nJ8ZYlM8ORJSREocLWNJmc1bpnEtSGWfUfApSeFycLBnbtbU1cWgtkbuG5VZzC/VjY+NSaIKWwdIYg4AiLbvuFhyz6eefloJHpjH7q5uBZWMCWDq1ddeFXMISIWVBBwBXAAsyGSpjfSJTY9p9uQFtW95/c3ddvzESWuj7vHyK+3vvvL39unPfsaaW1rEIp46fsJ+/4u/K/YfAyTOYBJdb77+hj3xxJP2icc/ZzuvuFLS9f5T/QJ/hw4dVO3lxo09AjHIfd988w17443X7fOf/1V7FbfihQW11OF+eR433HSjvbn7LbU+euTRR5VsYkwAnIBUninyZ0A8+xFsIesJaTEs4h/8wR8oBmKeIYNFWsvPkEED/jBXgmXmef/4xz+2a6+9VqCXpAjfY6wBk9SuAiZhPEmqIqXm99av98Q/zC7PhL0Ahjr6jpAQIMkAwwqgRDYME86/+V0YVeTYfI+2PpRSkNzC/IrXuhFVn37voq0XqUUP18U1UN+KVJnnHnuywpDu3bPXtmzZZl1d3QKtSIlhdGHRYXmRD3/729+WqRQ1v7WmnxcCqUEf5bFacLjmb2rfj7z/nqUwXFumWzAglVIb9nUvo/LaS2fBHLi5Q3gEqErIBJBaZVU91iHpizKDsWJNc4Z60syRi5MBXtOp3rRKLs/rPAN88szpz410PwJxeTKEpL+alwGIKF9Qac+czc6ynwBYRVM60RHM2GItK9fu5WdB4BYAbC1m4F7VKziX8XMzJOOYu8xxTwav6LmVSKKgPpHTPM7+8176FNhjSI0cJR+5rMeMnFFLi+pHLdWlDOpcYpvL5iydzwlQUupEwhq2GH8KyhzqBNblDpi0W0tuJMq5SfoLdEJX1impiwITpVgi5YsHkkJY4kJArb/OnYm5Jr+HKC1OYs8Qc0bwGWWC3hEwWPUGZBDnTYzGk9/FP8SzHnL0jW1oAKmSAcc2OFFmfA5jC5Oa3XDFGkzyYfzH/3TfA/bOM89I+VWfWrV8yqylscE2dbXbps4Oa25stCZ6PNPJheQKZWOQC1XjpLXcU3T3VZB/jr78quuvE0iN9ajn3lCk9WNGOJooAUTZBKLsN7KoEczyOg6lXwRSmUhtAaT2Hz+qhap+pxgltbYLmJ4+06/J3tXRLUZjdGzSejf2SBp25FS/AkFYj/7hVk5FEAAAIABJREFUMZuk7cLCskt7WTi0/Zibt1GcfGVq4wY+ABci+YZ0ykr5evvc3eeD1Gf2HjCY0aQ4OelD5Tr0da3N9vhdN503B/7zD56VZIyas99+7E6NQfzi/Z589W1N8p72FvvYbdcoYOWLdjYvv3PIZtTKJmXlfNYdHOuzduVFvba1uzPYdp8/7aivPHKyX20YlNnRThPcfFN1duWObTJc+Zd88eyPHT3sL101a2vvsEpT85q3Gug/aWNjw8nn8nuMN/NBrM1KAKdBnhLrIAQmlR1yM5II7uNcrbWP9807AP5oHU7AFCS2brceJTxuYEA+juTExNS0jYxPCKwpOSW5SZD9BbdKZbVUH5v2/qVBQiH3uFBHEJlb7g8Q6NLxZQWSnvxwhh65KNlDAKUDKg46altWlXQolRqsUmqwlqaS+j7i0kkiAUmmW+F7ndvC/KIzYOlgklKfFSCKa4u55XWk0dCEoHtVdZgwn+qxSI2hakC8pyubMsEyghr1/5UpEveCU6k3odeBQ3DO9wG3q6sKDgcHh2Q+k1eWNC3ZnQdLdTpEZZVvJtknhxSHGM6NMzOzkgnPzDJeBLgZM7W5yKoGWE3pqzYTPg5BWu511Z5l5Kkg/c1h4pOD/XOJspyGmQdqM7Uq5ngGx+HJSfU7Beit1lE7O+vPn6QbUqi6lFgUBcCB9declCnMsmeyScCEgIEDRy1XKjAtaTmAwsQqm0k9I8oIlA+NjQpA2K9Onjgp0Nzd1WEburssl6lTEIxNO9JYZKyslgikEpCqOlLG09UI1MQAGJ/btcsOH/7A+yMTJFFfzTPjWmGa6zyAiGZ2AGbJh0KpRT1SVpxeg6mRgqXQ21cgNrRokjwTCXF835Ak4tCewdhLzzmve9a5kErJVZnWKQRHsBnrurq8lhKApnGtGu15e5W0ZelLKzDnLUoIXOlLC4tL3TD3ceONN9mNN9xog2eH7O29b1khm7PujlZrbyoLGANQcZhe0jogOVgQ04hZNkBF0r1YuO0OH0E6xlrPKthkb5icnlaik3WC3Ff3lkWuTJ20XFE8u06PcHIrgPK6tFyxGSs/X6PbpJ+3ta6/eo4yAMtVa+bo35v2ZEQh52znyRP92kfa2ztsambGptT+pOy+EMvUeeP0TZAKsxDPWWdSSdz2nz6t5FSRZ5vOKlFWbiyqFhgWAqa9rQNzM2eGmWP6E9zL8XIApCL3BaTW1zCp3p8aRt7NZmTSJn+Anw9SI5PKmLAuYb6oe2S9wMhFRpD1xCYHWwpDxnOHSeV1ALJTJ0/Za2+8bi3NzWJdScgAFgE/n/vc5wRwqdV2x2+CXU/qvfPOu/bewYOWLzTIgIfkxH/99nese926BOy1tbTY47/yKVtWH3fM60ymaXvefNPOnBm0xz72KWvt6LDJyWldO/eA6RWyWkobePrsMTCsSJox9MHEjd6ryGHpt/rmG29YR1enNEPbL96h1i2sI9YAwJ36XAAXwBWwST0q98k4ARhhIwGjmAzxOtYM4Bdwy/cYRwAq+zJSYdhGmFiAO4A+1vgyltwDr4suyqxjEgZnz54Ww0qCDdCJydX999+f1PxH11+SCHwBaHmd2lgtLAiAkjSgBhYASWKG9+G+vvu97yqxOTo2KhZ152U7ZWz3wcEPZI5EQo/X3HP3PeH8WFAf1Z/8+CnFfC0trTqLALokKvi3G4qh9FmyX//1X0+MqDxIOcdcJkQutV18vfWX13mzp/e9957Z4ryllpcsu+pMqpQTQe6pmC6C1KSEInhOhDYlOkOIE2qYVbVOMxK4jaqdd2KHmj2PlVRtpPp379oQzyL2d1p6UV7DPsuezbmlvtnEWHQjgAwAUCvR7m7gXAD9taenJ21xYc57glNjS4Kynn3N27spJlayLCgqfNQc59Vihjozzo/6fL33g1ef9xU5nHvnhABS6+v1TAGCSNdkvod/xRJJLTd2BLAXSo2WyeGaHkgPADmlEKG/txSBMMcAUUAq8Q6u7PNziutgomVWR9ZfBpJEfK7sQ17rlx5YTyXinfElxhOLTQKXfSIqy6KDrsIkBZOe4MYkSWZJMKLumE+yQkRNUBJ6LBvVYNEQK7DQSWscfitIlp3KDonacG7gnk6srOJmZ1CdTUUuHeZXwv9XvVt8mqesTiD1w69J/R/vvs/2PfuM2jPV26rVp8zKuXrrrpSsq4zCqWBN4DIIF7VwoqwyHUHqWoCqR6QAu8oK1aKLCFJrW8/oNef7BCfGD9HRN26svJZ/8xXrVCPb+vNA6tDpfj2kti7vn3fq2BFNmK7u9QKmBFId7Z3uHDo0aFt6NyuQwLlw84b1mujv9B0LLUMwv/EejTNzBBkm5unU8JhYoPG5BQHT2IyXA5YFWcxmJKX93N0XkPvuec/e7jvhzGmysUWzlhX1Bfqth+4+D/f93ZMv2pmRcSsWcva7H7t7DUjdd/iE/eS1t+3e6y+3y7duSCStvMm+vuP22oHDaonQiPlMus4u7V1vOzauV1D7y3zNzM3ZoWPHJaOLUg4W+s6L/+UgFYn15ORYMgatbZ1Wrqyt3x3oP2Fj4yNJYTjzJ2687mLsC76asYopq1BfkNRshLsM7m1uhBZd7JxJkpQ4ZOilxo9ZSAHhwAgGVo1s2zRyzYkJBbKwp16s7uJKmQuxUUV2QGvdpTdyh1YNV2B7gwssoIXaPYAQm6lkzMHZTo6gYphh65z5oyetkg3ZOskPW8slq5SLVikVLE9GUrUObpCDuzWZR9WJIIUNDsH8ECdPMrB+bW6Sw3g4O0oJe50tLmCKMqfaOkyBqHtlkyfTyH1Th6k/MkGiJSusqYNT1eyKQfVWKqq9CW1HvKacwA2X14wOKJg6AqFcfV4975BnMlZI4agzV82hWnhMh/pHaj4JqknKMOYAVdhUaYBC3Uiwag8He6y3ZXjEnPK8V5asHtYW8IAUFuADwGT8VldsBrDBsyYxJXMpDkASCS6ph0X3AwWzm4wOqqmZ6aTVCCyqmGUdeKHWG8aMrPTsrJQD1F9Sh8nzZX3BgvHMAHAkZeppXj09pUAPsIErcHdnp2TdMHJNlZLqW4vYsytD63WosRYVxtHb0XjtOMEXcu++I4fspz9+ys6cHZAKQyCxLiO5KvdMax21fAoSMJYcdSGlxpJs4WGkWtrbdbD77yEfg1HNaWxV02RIdGmJ4W2bVAsphtsDKQFN+oNKbu31q1EtQ8B46uRJBY7lYtE2buyV9BIW5YNDB73EQSwn7K7LTlkLGCoheaRND3JfpMWwuATS7B9XXHGl3XnHXer9+tbetyxjdepr3V4pWaXUqN7GzHlqw7hm3p/kH0yYsySeyY6+kXFd07N4pS4tsz2edWQ9JG3nOebqlQCFcSbA0poPWX6XogEa6Q/sPcGrZoMeGLNWorsvACBKgKNSSW3DcMlfpHZ6wXKZeq1rGGP2cMx+cOIdHRuzSnOLrof35ZmiqmD/cAd29oeczJvGpvj98eA8vGrL8wtKEPA8cg0OvGG6u9Y1B5AaGk4p2+8JL2bjEvtgtmCZYtnqiy73Vc2+9k9nUqVs+GeAVIVoQaIKSwigQpIKy8jYUUv59r63beD0acljac/S1dlVZVHHRgWsAEHIPQE5jDvfAzhRuwlb2FBoUBCp8gBbkTz99Tfe1J64sbfXNm+5yEbHJ+zlV18T0ARs9W7caDffdJNt2bxJax8ndZIxhw8fsqNHjljvps22ddulls7W26n+AX0maoobrr1WcxwwLICRTouFBRyyFgCb115zrV16ySU2ePas/fjHP7KJqUm7aNvFdu2110sKy7pifjDfAV7Uu6qV3sqKGEXuiX/zmfyMVi3evimnOQWgh22kLjPWivKckQZHp1/WHSwzQBVWlvfj82I7mWhkxe/s3v2GngXXAEAlWbB58+ZESQd4hQHnGfI+yHqRaFOOANMfa2thtgHFzHeuC6YU1pefc92wxbQPgpXlOkhQ8d98n88jARHrZ5EiHzjwnpIhSJl5/jw3vs+1Mn58Hj8DxDk54MF/xFm1eGstSA32ORGkHjhAhlhlWJnVYJxEKZqS2LFNk6d3+D8Xn3mUGBVJ7uXiLvjOqhIT+TnFnJDpXS6nBLI7rocyL3kKZBQzeILMe+GS2OF+4x7Ke0SmGYDOWSs5MEZruZz2CIFI2uoAImen3UQQYJGtl5JDBm1cF+oplcYs+YhFY6YAfhJUUWfWgIljvl49sKXaWl5SH/SYJOAauH6M8wC0DND89LTWYPQwiPWsgNRsAJ8aO0Dq3JziK2IfqcXCOVdHQjDESJxzxJfcv0CqwDIyYfpH479AmRIgzv84UAVuuupPbHAodZGaLJQASpFGbEnJTxY1qbv6emlbVTqtrhpSE8Y2NA42FTOGUjC1HYqxay1IDUpA94cKRlA6YN04qdrfyNlwAdXYGSPW3gZjpzXEYwJSd/4yUOH/0+/893ffa/t20Sd1VTXbANVGeoznc9aSz1kTBot4WnBO4aXDGUsHF2dSfz5IPffK3N33r7WxRPkuEyNmPaNpEn9Hl8G4GOIC4Wf8O7Koko3REiEYKf0sue/ZAe8t2tHlTrHHjvZp0WMjjpR3fGLcNm7YoEPwvb7DtokeWfm8vf3+IVvf2aHi3Jf3v2/TcwvKqHsrj7y1lIsK6CZn5+wrP3nFphYWbVxMqoNvBzouVW3MpGWu8av33Gjr2tYCr6f3vGdvHfbN1MWo7pbmQHdFn/M7D58PUv/mh8/b6WEHqb/3iXvXgNQDR0+p0foNl1503iQ5cOyk7Tl4VBsq8sbN6zvsyq29a17/y8wsGJX3+vq0sWmzqUvZpRddlASSv8x7xN8BYJwZOBUyav5d6oVL5bVjdXrghI1NjPr6Chs17InqHpXhCjr7oKtPnG7DB8VsnUY4bvqyLo/ZvNhLSnaeepXYS9UXOPupTY4NE1lLYDVJUGCiBUgleUESBFCaqgMkhdcJKMH8BzmOThyYNQ9aAUB8Dqy890X0A0XmPUuLyhLJeVYMSQiM6T1oDlCpy8QQqYwJUrFBWv2GQk61cjIDCqtWzJ2MneA4o9ObgwNlP7Pe25TbF+8cGF83hlq1mXmyyQs2PYOL9YK/jmxiaBEhMyTYWbXbWVRgTV2uy+9gSyns9z66ZBlZa2odEkwaAIVMTsAqawA3XVhVDtgzg4M2Nj6pgyNTj+lMQawOkmGkdh6wA+SQmgFUESU5IyPwIFMEZ3SSzVuACdm3J1qp30V2RQ5Wf0JdtrOwJsn1xMyMIRcFsNCbl4wnzwWpE2PBfcW+l3nqUnM5MWfUq3HI8nNYbeTVEZDFjDJzS4wqDKzuH6jkz17/TtFyZ07jw10hc2ePKVOvSW1gHiC4Yg25euvsaBcT5K2EMLcItdiS0/MM3MXZGUBvQ8Mc2Pf2XpnAwDjwReCJjJ9rJzkBq68ERqpOP6OdQ8/69dbe1i72AhaYe+T5wdAxjwlk5PwbGGSy4WoWn6b9itfwxBIQycVIbszNKpCIjriMI/s+85ezhOAXt2wSFYDPk6f6xfYQWHd0tId57mZOgO2W1ibbtpWgtEGuzAStBPrexmVJ/Q9vvfV2K5cqduRwn02NTyqR19lS0fpCthV7GPP5BBpak8HAS+Gk5lcIXFOmpCXO7ys4+cpnwXsOi50I9UgEvgR03Acg1Q3RFpL9Bo8D1BRe7hCczWs22AhSY50qQXxM4PL7CpRItNC7dnHezULSacnqAfb4MXhf5WkxL0pKib3k3tKaq4BV9gyYEZJDrH2ALXOR50tNHe1tUDYsLC8ktVybt6xzN032iAA4ZVyy4iB1kUVZX7BsYyWA1JwtE0T9DJAazUJqz5eY7I7xhBII9fW6LuYIcQLzI44FoBWGjWfZVGnS2vEaO5cVMy8xOgPMkCAjQcTvMtdIbMAgikGSqzxySer/V8R4Dwyc1n5TKlZUw85YDpwZtPEJeveuuPy+vU1JNZ4T+8v4xKjqVLlOADFOzpwfJMtRh/DsivSErvfElhcHohigVGPOxkZH9Ixd+l5v46OjRq333OKClUtNMoEkscmzZhyYJ9EpHVACM8pr9RwzGe1djBHXEk24lEiSemdRSTH+DaPJmJMs0t4wM6P3YcwAN/yM7wMC+Rmgk/GI7Vu4RgCq2ncVi2Jh2U9ib2bODHdQn9bvbd26VfcZ1XX8nGuJ5k5RYRJZdD6P60XWC1jjPXgvfk7iKta6SykUADw1rSRCSYKSFOBn3APfZ8zkst7VpXGqfl0YpAbYEjqHStkZwNmqzU5N2uH33rUUSqgAUr01mJ8/Pv1ld16lL0Iy3d+l2sEBQCqZu0x2Qj0hNfnIIZualCRl/6CsAdUI480cRcbP+cs4IO1lDAD4jBH/Zo9i3Ehaq6wFEDjrbcXYPyT/B8Bxfmfc/ZakH47wfEW/BfYMYjEx0SS1uWd5Z4Q4OcD8aE5JLFGkXrve62o5Z1hjc6FNGecFsTHPABBcaCiICFiYnVH5k87GoC5h/Ar0e6fcRWNJ2eiiynO4DuIXPldncmMjB63OCxnKkUCgBVdDQYBcyk3qYpXkd4muvjA8CkpqqeyC54aXCTE2Hgeyf3tHBq7fbxomNVvvLu/skSvLC9qneW858asskiUf2kSq7Mw/TKd3qL0VWSSPjdgv2pMacb9MBNZqRRkUh2o94x1BZDbqE8kZVpk1hXdIetb6+zmT+uGD1C/dfb+99ewunRsUxgFS8yjIUOxw5hfyVmH+okTiTGXe5PO/GKTqNs6T+zpIra0XPRfEnFuPyoYQD91zAWtcQGyCPxekrqzYwIBLabvXeaat78hhGatsv2irDqWDfX0yyOhsa7P3jx2zYqHB1ne02/5DR5UB2t673l7ef9BODI7avddcaq2V0ppLn5lfEEgdnZ610Zm5UGgcJc8+AQqZrDXmMvb5e26w9eeA1J/uec/2HDoeHHndyct5BgcX23vW2eO3XX8e5vv333xSBk2wZl/82D1rQCYAlX515z4H3uSDEwO2v++YFmZvd4ddtW3zee/NuPSfHZSkC6aY9hVtLWult7xIQPWDDwIoN7t46z8fpPIsB06dCAF+de40t7TLqbX2i2c5PjHm0l0ApDJPVZAaa/ZV/B0OBF7vZ3pwaQpsaiwKl0lVWMwRmLqbmWerMMHBWMS3f0+sACAI6hZXAEdeczo9P2fj09Nea8bGJLAVayC9x6lYRtx3tYl5kA+Yoy50bnHJ5ghOFxYlaQGkkhGkRlLtGwgaWaiS6wFycpbP1rnErliwzvY262xvVU0YgXW+HilOypYXCKZjlqwa4Lqy2B1ugUGaK8oIptxNlA0dxpYD3FIybUHmjqx9cdFrYqnz9G3MAzzAqOpSQ/sl1eNSm8kYpzF6cfkLwZxYmnpagxBAe49CNkdcdvki+PWADNv9ZTGXsBJI3HE4licvoCH0dVMgHLLP4kIFUt2MxuVEgFRPAEluGGqaPTnkh773WlsV4BTzrLav3vOX6yORgFSTdQFAFQuMOhNpo+pakV16CQIBvExr2lo1poPDIwp6ASJI4mFFAU6ST4mJ8ZpQDk7eh5/R2kYCJRILCzBVHKirMrngi9/R++AMi7stY5tx8xpa0FTKpSCNBiS423ZsQuBsKn8IjBgBD6mQ0h448I71HTqowz4GxItKTsy6NHx1RTKwtvY2MVAbNmy0dd3rFOyw33EP3KvY80Uy7ykrl4uhrjDMlyUkYZ4pllwNeVRgwKI7OZJGGHcy74y3GzFx2IeWJJJBVWXpI2MTYr+YO27yRN30so3Sa5b2H70b7Nqrr5ALNBn906cHbHDojOpZASDlcsVuuuEmu+zSy2zo7JD1He6z5lLJutoqGl8CV+Ys85LXwHhifCOQGttuSaJFAOsKCWA/Pa3ng6qAFloEOY1qs4M7qF8/c4K5oaSQeqxSC1UfpMmTNj01oyAvJkBrs9vOBMA2O8DiOcQ2SYxVrH8mmRUZ0egMPDQ0rOCVxA8qIeasB7wumQOcYlLFOcB+xDzCywF5oYLeAFRLDY0aVz53YhoJ9ZT2uUuuuCiYsNFWx1UfbhZCbXedoeewbINlGiuWK1XUguYXgdTzDqyab0SgGr8VAWztWRgVMhf6We17a6xDOw0/R6pBW/X3/LSOgjpnOVwWV61/D6FjrMXTzzyYlLw7nGiKCSWXIT1WbVWhgpH4tsF3ohpnucxwTdwVZKVKMuoM8t67ce7Ujk3tfDrv3s+J42qTAfHzLvS9NddyzrOpvW53S61+XSheqX3/2pKmCz3fc18fn3NcK/G/42t/9ue56/+F5sy56676O+cTN77TucCLL6U1BM5WbG56yo588D6yQK9DD23QtC8HgzBvg+LlQnL2CErFc58fqiURPZHo0BnuCTUSDZxd7MUkNMYnJxMlBslL9jX2C8BolDOTUFBiMZ1WAoO9lL0fkBrVkJyrMlcqFMRmIkNHBjs2Mqr9MQJYziOV87GnoQ7hfKAVX2Ay43qFzSMOyBfy1oApYp5klbvdMgycAzKJZO8XAeQyW9zxlUTNokICBE9r/2fc2athQJH6ptQI3Q2cuD51RWDsIcYouwCkYrQn6TJxDMlY72ONdJ9EuoNUTKacgV2SURRvG7xVFEiGiEjXnpHqhL2ZL9rqkYBU32up81Kqd00DUpXoxCcDc0Uk5d4e0I3sqqUdalYUSkl4f2I19hyePx0cFMlo/3YPFOYnDLAiG5XTxjriVSXYAbZ8MmeWPFAk60YdFo2cAOChJVKsZwak9nz4NalfuudBe2vXLltdpS8DbOqqUUxYIAGSSlkllwsgNS2QmqedHz1TL8ikipWqgoBzNx6Y1P/tv/znRKZ7IUc01RUiN6upQY3sSm1f1OjoGyUoPw+k8uBOnjyuB9XTs1F/40jIPnHJRVt1mfs+OCz24aINPXb4ZL/NzC3a5Rf12vvH+m1scspu3Lnddh88YrsPHrXrLt5iHc3lpO3LlGpTF+2F/Ydsen7RRkIGKW5kmjCrZnkWQH29/bt7rrP1bWuB10/ePGC7Dx0PNL5L4xJOdXXFPnfnjbZtHbUl1a+h8Un7qyefU1BdKhTstx9dW5Na+7sEdqfoCzgypgDfa8rIQqXtjqt3qu1I7deZ4WE7cuKUM2+J465n0zf1rFfdR+1X/+kB1cTBpCJ/U0YpkR/4otXmXJdSRrdcWQt2R4bP2tTEuEtZovEW5jEtbVYkaKn5AqROTIypDpXjDYmgZC6h3oHTQIFuOPuSYyPYdcf4IXHbC1KJcIKHhs3hOAkOae5SGmsqHZgTeCMFWVzBSdTrFOfJQsIqAFIZh5A9c7uQ2Nss1ql61pP5SaJhdo7aZsx2lsU8snkS6MuFGLMbKGIAy/KiQGpDPiv5YTNGSA0FKzUW3IW0AtNfUN0pdXJkoNztzi3m2YDcCMpBobKNgFT1+HKnZG2xPEQBQGoxMeJasqnZOZsBfEqOiaTIFNSymatmVq61ZNphS73GI5MhewkwdQAlSXD4XAXn0f6eg4JWHbCtsLPBBp3Dg2ejAHphySZmZtVTlRYYSzAxqu+FoWZ+1ZhwCZwCIEPftNCjN52GcafuIxhvpdjgfS45QJYvrQ5LjKXUDkAyWZdywSIOj46pDpeDwk2GcLX9f9h78yDJzuvK72bt+957N/ZuEAuxEQtJEKRAgKQskUNJHmsWaWSPNQqPw+GYkSNsR4zDf/iPmbDDE7Y0djhkRWjEkUYez9jyjDyLJVlcQIALSJAAib0B9L5W175nVmaW43fuvS9fVRe6GxDACUdkIgpVXZX58uX3vvd999xz7rm+cXqtrMtVkfyRyd6zlzY0Tbtw8ZKYDLK1ym53RcKD+hpdFzeO85odgIVfF5lYhfRVoDlM/7hEAH29pzLEtIoZsPHxMbl/UocKyOD6e32O1526aZKDUuaFanEl5fTsNNLBU6dOqN0PzI3Lixs2PzMv4Mm6CzhFYnvoyGExMxjmwObJ8Ijrz71AMBSMKBdodGw0AKnXuErupGQ654SclbY8GzEWMMxuRCM3b6sIpBLY8FquAz04uVdwHWZeEVjQNoLjYHCDcy9yMeStJ0++I1D64P3320MP3Ge9PZ1ac3BHhsVaX1+1pcUlJUQefOBB+8ynPqNxe+3V1yTHnBwblgyeYAgwyekDoEkcqLVXyKaVVJUiwM2lBKi3zOapW65u6n6an52xmZlpJRFpLUQ/aIArgSLuupK6ynCMIarYyjptY5bE6haJm6wpI7ETJQkpWXPw6XXLBJ5Zz0swSjkH33mu+0BU5J46PX3FW0hRFwcDHmwtzD37w4ja/jhIJcgjkJSyorYphgyZH/VcgFkxT5vsi1Xd63fed4vrXlQD7/1f+dkliR1ubNbdb90Do9Y7BEhF7uu1vC59INHLHPaaVGeRrv1IYHOtZ+0ELNd67m5gpvX85CuyYMNZNc+LRv1s0XrCn+sZ1Pg5e2jm70WvBHsGWNFxWu+W6iD9ugCR2RAtD+/3t59DlJxcf9iuN6y7lmdd90Xv+oTkGd//EXa+8trXaffyst3fvdWa7sbnxe4DnKovV7FkIOB9Uk+9dRz0Zc3NmgwPKS+RsiVksJopUUanK7oTpEZ6A1WCt5WJvqARdTHHDx0+XDCpqocPkKp7ZMsVJrDD7ElpZqd7mo4B3d1ik/nO73htMqmqlSeuhYXFjBFzvAbOyQ5SnWHt1fFl+gdIrbn6h1gkPSnUQjJcdvN48qLo8gQ+cQlrKvszihfOK4EY2xbrsUAqKpUG5klrWptTeYm5XSc+HBHfpMS4RieODd9viDPkRj00qDkOIEa5BaCkFEmlI+FNIRfhzapiFPWzLt3PxAKZeOF6KWkceyNPI1YEoPKlfJS8EnrkqeS+BrCsJGU5L9hgb7eYnR/ErAuuuTqPJKa8DgKkdnREsiza8QBUJRsHzEJxyOOtoT7zSgSLOc3+5t2uhoPpRXFT25BbszPE6e6bLWhuX1LYAAAgAElEQVRGrPsn4O77t578nL30zDe8/ZmKt1z2CwIBrI709Ngwyh7iNeZCZ4dqVCs/dfRuAfl8sDCkSDWX4PLf+PmBRx+x//F3f6cAqde68ZksHDMzOUzcbDbOz+8VpJ45d0YZlJsDpL56/C0Z19wbIPWlt05o0t9/9DY7cfGyWlY8fOetRl3nhZl5+8Jj99kP3jxhz73ylhKWLt+GDYvGwAq2HRXNrbtevwy2CDhguwZ6uuyXn7wapH79R8ftRyeQJIcrZEAFZFafvf8uu/fmQ1cN17deOW4vHD+hCTzc12+/8vlP7SrXxU3yu6+8LnAqlgdr63CPvePIIbvlEL1hWw+keYyPEnjFQpm9njAK6bM7brt123sRLJ46c0qBfPRezgoNP05Yi5PROnDo5m3vh2nElemLwdZs7/n07iCVmkSvu9ANH3JfyQ/lWpbF+DlJ3X7XN2zfutP12NlDaUCjeD30+5FckHhCIBV3XZfhAcq0gPG+kZyhFhPh7Qo1l7VNd7altULI/pCkyqWXBcLI1LkJkiSwsKjIe2UgxMJHNq2uBR+zm95OXGYBk3XdpBgiDfR1qQULDq4E0TA51FLClABcMNOC+VDhfWQd3VoegOD1TAVIRdoaG6HOU21KOwX+kB6jFFAddr2pFjiYB/HvNVjV9Q1JYup1lxh1VrwtRmeXu6oi1VWfV7VFgvn2uhRvExIteSIriUxNrnLqK+wW+GKkWFkxjUFuBIurmhvAMyBVsMvDsVT18nQAZMi4telD1oScVy0twgwo+1Y68U4m0uPBlO+qb10wKQTo1GMi29MG1OmOskw4MVgkKqobXp/a0eEu5d3dkrYhF8IMamZ2VtndyakpGxzoL+RDWU/rRgkd2mRXlpd0XQj+vcXFlsyxmLMAI2TZtFxJ2RfS4dHRMTW0H8TxTr07fWVWbU60RxHjV7SG8obuyuBK6tuwd9562y5ePK/2AzLsoWan0iEQR4CCdA4HXGrIkDO6Cy9GYVELDqte89omxh5HZsZqbNyl+ynTYu0is69WJ9FyQq7O1Zr1dDnorQCsYVorFYFenk/QwX1MiyLYOtZX2j5xbWBCAWYAWrkrVrZsYWnBXnzphzIEeeyRh+2uO4/ZVr1mq8tLtrgwr6QXwc/c3Lx6tNKO4uknn7ZDBw7KUObK5cs2MtQnCTNf1Pdy7kiRuVm4Nuq3p/kFk+mGHbRnIjigZRQqm+Wqu6njKHzuzGkx9dTDHTiwT312nQ3wul8UCur5Vt20VZlwNWyLBFbIvHP+ZsmMZ+b9kV4O/IyrK3JvAlBaNZBMYF7I+TLq2pHnLS0ta/0RU6Aewe74yWrJekLiC5dlfd6os1LwrLpzr6t28OT3lvoEkrTs67Xb70Xuy6UIszapI5z1aWx1Wn2ry7Y6+6yzf8h6BsesAkhtcs3jhn4fIPVa8UX5bzcCZq8HfIogtTBCyH0nzU306eNpLeVJESMVYlDdHQUDf3UslYC3kAa1YjC/s+LfLdDsvRFbpSs3Oi4/uedtZ1J/cu97vXfyRMOf/+EMujPaDlJhrlhTka6efsdBKv2VuxSIRyeEbSA1wpM8n4JS9yuuq73ltdtFnWoY63AvkkhkL0WhRXKPRKPWExJZsE+9PTY8OGQjo6NKjiNzR2KOiob6c9Z5wBEgFSaTPU/1lqppdZDqa4uXKixDItBtABaTMoY0TqIPNsyl7mdvX4MSRcxsST6s/s29PWprR6ILkKU6+I5OmSKxNxIbqfMAUly1oRlwV14SnVG3yjkIwA76uipFnACpg0f2KKTH7OvsT6y/3Xg5NMM/I0wd6cQAMZNyX9hipMdyNc76siLpxO98DWT+IOFNuS8xg5L7qfxT/shBqhLsJInVcxYWcyNaCIaMuBBmsCa67wcdFjq6e60i133v4eq6HTkfCYByHuqqIXdhYgCkznVrkDBV/anv2WKSO3u89Q4kxGbV6tW1AigXIDV6SFb6Rqz7J9An9T998il76RvPuMpN8NyBKrQaX0PsTV3d1k93F7WoqdhoX//1QWp54U+wdiMgVWA3ipTLIFU3WEgP3g9IPQFI3TK7/Sbve/rSm2/pZn7oI8e0Bn3v9be0iHz8rqP25tmLNj2/ZE/cd6c9/9rbdvbyrP3FJx+z7772tn3zx2/acD8938yWVtZdghHSRJmyEICsIWHbKXfukNMmfVJ/+amH7fAOua/o/6gHLC+KBBJiUXZ5/MFXn1OfPYKK4f5e+0tPfvIqkAq79c0Xf6zFiXFlsqoXpORpXfbQPXcqEM0Hzzl+4qRqFtzxreW6lteR7e7ggf2q+So/kFB7HYB/dhaPlp2AH2vfwcOSTZTfb/riWWXhiw07mFRGc2xiz1VM6qUL52xxedEtvtUfsAVS/Q70jaWijLs/Uo5aNh9I+UyR8d6W1HVAS9zHZQGcEsDR1ocAGsZTYJPPKoc7DINwj62ISaVWiwWBIKsAZyzK4erq4Mxd7lRzuumgDVaWAVSwG029+2WE1KV65sGebhvp71UboQH+DRDt61HgKEv1GgCJ2igHTfQtxP1WjnU7HbfFpnqgihBEDpU42CrTh2uzS3zXFSRXHZjiYL1eszVMB5Dr0Gan6YY4Ou9ODBiwuocFiwbh7MeSz0TvSEltwuBBG5V/djYpGa2kiYN6SRIEu3SWrxW5CMNGebfFdBJO2beCbtVeempA8ttIkAAkmPuyaZe5TTyi76+y0Fqso6dvJFdUOxj1NGsrK7YMm1X1DDPjB7hhU+tVCyhTXRnvz5hk4gpZLO1NCBAAqVxzMtdDYqd6NZcBdGSZ1S6k141NZqanJe8GiPYxLny+ZsPlTb09NjjYJ/dG6opg9tmo0xV9BOaPTVufK/sUO5Mql1ZkRKq3jU5OMoHwzffE22/JVIgaJa3lzS2dF+7m1JmNjowooGFcVEuNhIsNhOun1kUmydfMzBWFVTCQnNvEpJuycI0xw3IVAX3tqMWuyyxrbn5BElKSE7DQg5h2YL5Eb8P5eYFP/q32FshoV1YUUMmNUllm+urWdK/RvoPgCfOY19983ZYxSzl6h9106KDWQGozZ0kczEw7SJ2ft5krs2K6H//E4/bIw48oeHn9tVcFavftnVJN6+jQsDZx6ppcju0ujG5v4bIrJYK6cKWndUzFFlY3bGljU/cVNVOXL12QeySmVjizqiZK0m8Y+FVXMIhtwIgPL4Zu3adcn6wNzH2WNUZtKUKKynfuKa0ttI3p7TPcZKn3G5Zzr9dVsUbI6ZiaZiX66AfY6TVTrFHRXolEB9dQ7RCiRttVF842aR0hYI29Sr2P6fnXWbEe2OKP7nNVTriaRpPHYNFxHKVXaq9VegetZ2DMKp1cbzedk5OvmGIY/5C53QB4uDFgeWPM2o0dazdWcHegczUw3uW14ZdQ3mNhQkqb57b9N0lZH5oEfl7v4ozCdunqLiHFv6Vf/f8bpN5IksMdEBzyKonvzcOturZmZ068ZRXWTzwnSAApdgkJeElqrWR4gZm9jECzpsjDswqVe1v6NWd9PsT6gtwXJ/r1Dal5SIRzAO0j1HRGXWrWFfOddQbCCLkwn1Pt7gQSYdjcP4B1GFCpUgV8JKobtrayrL2Pv6nWHod39lAzvZ7jusETMRDlTV4jr+OEyZJ6W9PSpup+A+xFHIM6UpKNrLusC77udFs/e98ALdb8PEn0AcQ5r4GhAcU5tMTivQG7vA8xB8cCrLJ2se5jmgRBILWcvBAouaCVD071tJIBxAHuPNHmrGmqIvzfHq84CeGu8tSkurNw4e6rXJQbRqqtjZRuMMr4j9AOkDIb9hY3ywydqpdhqd87REOPVQCpHJu1Qe7iNU8GimzwvZ9+v3qPAKkwpZvrkSwogVR6xFak2gLIblh900EqrdXc/DOQMt/6Rqxr/4ffJ1Ug9ZlvemIeEgTyosSoDtB9AYl4R4fa0wBWR1STeh0mdSdIZYgBqb/xlX9YMKlpclSuMcii/HeT+3KiTPqcPFlzcz257/Ezp3XB7rr1Vn3Y7732poLuxz96lxbmb7z4qo2NDNoDt99i33ntLUPC+7mP3Wt/9sIrNru4Yn/pqY/bV3/4qn3vjRP2Fz7xkN1za4vZhDW7srBs//xbL6leb37dC7a1iEhO4atIX3enDfZ02l97+rGrQOp72R0AtM++/IadvHhZjC7MyujggH35iUe91igeLALffukV9b9EWOD1cq5tp00Ji9N9dx7dVvzPTXUK1z7MXwKgCvBJflT4VQr8HDrk2fF8UNu1srLomn/fEt2VjJux2bThsXEbn9yz7TWLc1dsZWkhMoHOPmfhDUM3uktNKiAV5kMW5DA2AqnlAG07SL2K4Vdw5RIa1+h7NJDSr2gRJXAKiwiYVH1CGLVQN+ptPz3LrwbR2JzDBG1tqW4SEJdSNfrlJpiGfVRgLgMKAtANq1epbWBB869k82DR1UKmr9dGB/tsYnBQBloYd40NDwqkykQHYLnprVwkcwHIVd2BjzWFDQI5uGSKff0ht3Q2maQFZjbMFWXbYP/qLj/mO8wpMmT67W5UqUfFNMeBKbWqXd0wbb6wOVBxp2IYGNm7V6m19B6pYWYX8rR0GEDSiByZ9kFIhDGUoW0KrI331UQGyryEvaZHL6CWTUO1fmHjXojsIsuXhuFea+mgH7DJPaD6zqyDEonu8yVDJfFIRStfl9qwOTKHFwBQi8s6js6PQIOsLhsyDcArWzY/N6em2JJMxu3IJgtA6O7uFWAiSPA+dN4aRX7DABFkKyywFbPlpWVbWliw7q6KjQwOqlyABRpwtH/PHtu/Z8rNkDAS6HWlCaCOsV+vrtvE1ITqaziW+mqysKd9Pj0dBdodlHu1iic6kGqdP3ta16RbiQIT+wYbDNChZx7OsN6b2KX2ap+ChJSaWoIOggQy7jE2JK9Y5wcHnTmGjcw+h84EulPu+hoB1LL6xXJt6XeKRHhg0HtT42JMXZXquLlvcMikRUBtU+cwOblHQRAu7ZKtVZ11ZfzXMZFZX5fqAFaQrD+bOuZX09OXZaiyuLRs01euaCzvuOOofeYzP2VHjx6zMydP2tlTJ21yfNQOHthnU+NjVttYVcsumVzV2ci9Zow9nzEhaPBG7rSd6RSTuri2oUQOtVC0z6lv1uTEDFMhSVxHh0ymYCxgIJE5C5BSix7yaPEsCkBaNYguzXVJVq5jkvaHQRpMNclOGOYjh4/oubANMO+SqtdD/cM9IpDqNVO6L0m4KamBAzifFfdnr1OXYl7MPuBpS8kT2FZYVIBqk/YUPV126L4JzXHmL/XdOoFwYKdFFJYYjUqPWdeA9Q6M2VZHn5hU9WMWSPV7lsSFxxbXY7haLqvX21tvBGTcGEj1QPLqx/XOdffXtfjWPGbLOSFLU8rvJZBaELgJeiM9q28fFEi9kc9zvVHPv3/wct/rz413u047z/nGmNQbmT96x2hZpdS5iujd5fb8O2+r/YxAqsp6uEdaTHnuZWppGaA0TUuz/Z9/ojAhTYl3NHsipmB9kQM+4Iuk85obR3FvSf4P+EJNhWEWxkhhhMa+wT6HSRQPkuoeu7jENUGqK5465J2xISO7Na/zJLHa06N1gXWYJYwEJPuCEtV4K6jlmkuDSdwCBpnHrPNrxDFic3tkxgabCvu8srQskJgSWMUMJHcH+txItVbVexArOEjtVxi+ob2iprWWmnquw9rKavE77TNRHsOexWcFNxAj0W8bRpT6Uc8DebLXF9740r9DSRKt9ihhUgsdVGKRRI16KlfwybmXNZ12YzVPfjYwlQJsUq2f5kVRWwr5IQIE4Ens1ecglTV4i7Zraw5S5dXgIJV1k30IZZ9iNAiRtaquocyS1FPWS1TUz5WkZ33DmvV122rWoq91gNQoIqj0jlrnvg+/JvVvffZp+/Gzz3l8GgqEMlDthUlHDdBREUAdwJ8FJe6NgNRC8hp1qoDUf/B7XymMkwCYOxf/NE5Kd99seJ8ufQxqmlZkloffXQ+kvnrypC7WR2+/Xe/5zI9e1Sb81MfukwPun/3wZbv75sN255GD9off/L7tnxi1x+89Zr//J9+2fRMj9vlH7rX//evftXcuXrG//vlP2cGp7Swicsiv/Ol3bG5l1RbXACi+KPkk8SVkoLsiNuxXPv8JO7zj9Te6pPO85187bm+du6jJRm0gFwXjpJ/++Me2gVRusO/88BV9Xi+/c7YMWQEx/kBfv91z7I6rroGCnHc5ofL2tPPaLS0uiJFInEwQI8OaqFvYd/imbUfFpnz2Mq2BWo+UjetGam6pJnV4RwsaMamL8x4wweKon6Dr+x2z5ObS6peaEhiv7VDBbNFnSpA63HY5HuARJsHbPXiNpRbmMDIBEIuRBrhE/0Ukp2wc9E5kLqxJCuzjKHMQHHsBkTCPYg7J0rFhbLgpkobAjY2oAcCZFWMk+upODA3a5OiQTeDcS93I8KCcpdX2gnrBYDe4btwHyEb5QsaCtIYJSJsSAAybgBjATmpEWLi8uTc1c17r0OHywvWqAOHiyrpAak21gbghw7yykHX74lrpFMsMGFDPwdxbYwMUsc0iGAG0v4fXl/rvvAWPnqeL4G19NL4CSJ5EwKAKmRFmUnxOGnxrrkiXXK6D97ZBYrhDzSDwoBpMZ/cR5WqWZKssjJRyzuvv0Wg8plHW+QH+FmbnbH11zYNx1B3rZJZX3Wm5p1vHXKK2GmPaCk7InjHm+BP0Kh2fDLn4msYrTXCoF6UmPluHqPZnaUntV0hujQ0Pe086NvRa1Y4cOmj7JidUZ+r1qKbzQlrEfYHb7+jkuMwncM4VKIcl5rnhGJ7ScPVK1Ua2Jcku9fuz05cVGOD8zTnt3bPHXTBpk4IUS54BzJ1Wf04xgMsrnpnepF8sIM3PDbAkF97qeuFAinxKUq8a1xTpNI69DQFU6i+5goNI0EZGlVxRWwnaxJBJ7XZnUoIlghouFf+mpzLP47i8PxJgxtlNicJYSn1ISYzQQqApdQTA9PL0ZR1/fnFRbPfQ0Ih98vHH7VOPf0rZ7FdeetFWlxbtliOHbc/UuAJKakoB+oB7NlDd8ZrTfi+pHoh/d3bZwuq6La1tqN0Z50odKPMCJhWmQkGjVWx5bUVzCLDH/e1MNZl16qUxRnLGXokH1UC7iZTvt+4eyb+7guFkPLI8hmDy5iNebkEPVFh8zMTkot1s6P2ynpXEmdZDXLlpWcFxMDLb3LSBgT7J5bS1c49SHx7nA/DtJtCkPKG/V62a9j8wpM+GdF7VkQFQ2SibW6x23dakwqhzwHr6R22rQrsMALR/6ZYkkIr62xvZL28EWN4owLiR93u359wIpNt1vw1TpW3HLdRB1wJQJeCXxwg/hp177fv9XNtqvd7vQYrXfXBMqvfPvf6I3+h1/2DnUCROFBS47J1ygQsn35E6poLUHnfzqE/GXClCR7nRO24lhd0hlUUZoHqEuR2kcosp9mg27PDhwwJK7v+wpX1JhoUAF9RdKE/CkI11mnuZ9Zz3Y81I46RMjmVsr5Kh7NCBeSRlUCQI1SM16i1x7+/vt4FBV9CRoPVyBu+JrhIhEphDQ97vnHI+SjHWVhR/cR6oeIaHhuV3Qm9Z9hmCvSwjI9Gm9luDA+5N0CCpvqFEMEn0/kF6A7vRHYlBYiAUJQQh1VWX+8rMcMDP0eOzml7PuMsXR2aPxD5uauf19WUWVRGod+WQUsxdsIm1WPMLkJreKGF8JGZU6yBqsk1nUeu0JHJGFPmumv/J5Jn91FlUpZZRn4hJdedg1CabNVoHcd6tvqrdnd06fxEr1PqjlkPVE5JgPqSSFJ3dwaQyJzZsq0EnFq+LJTICO7jycMusd8Q693z4TOqvP/05e/m5b+vcJK+WiWjTupCqh5ES3wVSuzrVRUUg9TPH7r56XZU0oXRj6fLGjVmpiEn9zX/0u0ULmrQ1L0/8/JmJz6R7txY0bJ5plc4Euh5IfentE5p8Dxy9XRP7j59/UezbFz/xMXvmR6/bxbkF+7nHH9am/1t/9DX7pc99wkYG++2//yd/bD//xEN27Mh++x/+zz8RILrj0F4BBoDC+FC/nsfjD776vK1Ua7a8jhzRV2BkbNxM/DfU02kj/T32177w+HsGqdzIV+YX7PWTZ+zy/KJu6lrT6wl6yR7099hTjz60rRcqwOqFH78WWegAqQpqPVjFBOnOqMn9c+8zLD6LCzY/NxOy0jhiMF1T+w5Ef8D4/daWzVw6L8YvAYMvtK0H9z9y391AKu8laQQLLFJBGXB4gCibbmmcgh0N8KoQUou7b/AujcnzcUDbcqclW+gSXzKPAE4WGxYHCR+oOxOLiYTCg1HVn1c6VKu5RDZSRfdeM6taVhpDYy4UdaFei+qtZWC23f2OraZhvWLP+m18cMCmRocFUplv/TBWnc4Oel0Y8loHEpIKyhkYR1yXbcLUYkKk7GE8Twmg3j6ZzZAdVL2o5LNkIBu2tLJqC0srNr+4bAtLq1bdbHqv0oEh6+lD6u5W9rDtAHgAuVgXc0t6sUdRl+cueoBvpyb5Pd9lNKWCfiQrzsqEE4IkJUiFMwPo4ASwASiJWlXAeSgVXIbusQnmES2ipeVUzHM1zyS38gbmBUitRD/iALWyKwmGiE1BbCcbX7Vq83PzVlvfcLMigJESAetiBjkPQCP3KhlfgBYtLiow1c2m5Ei0h1FD8WBOYR35nNSrcy0JDtycYkm1keD3/p4uMamS6cN61WqqQwYoj4+O2OjokLdIYi6ptY9nfkdoRSG5b9rJh4uvzJNcTqYadZmMkpXesrXVZTt37qwtzc+L0Z0aH1dyg+ABEN4b0i5kv8w3L8/wzAR1QrShIMvNmNE/kvfu6qZdkve3xUUWsDs2Oup9P3VtlzRvYE3Z92kJBqMKQKWeEpAiQ6WNdVtbXdNcIeBhTJH4qudpNHFHUg2gYgzJoLOHZOuK2mbVG9MD3HGKrHqLFAI2rhPvO7+0KLOl2dlZBYFH7zjq/R7vusvOnz5tr73yiu2dnLD9eyZsfGRYJluqFccAC6Co2l93c1RvYBnUoTqgl+2GLa/VrKe3XwEUbUqQ2+7bjzPyYc1O5hv37Nz8rD4fzDPjLDdL7lvqdDu8ZVH+jt9nUKmEZMZNkUkX6xFJGK0DBCzIsuUO3qcG8kqWUEOGsRKGJcjycFLm94BVShu4BrSOkKy83xMiweZy08r8JOrKcOXEqAQTkrWNddv3cL+3UIrWGtRDe0tBVBx8dVtji9oqQOqYKo7KIFW1rlqD3STqg3zcyPFuBKy82znthEy7vd+u/KsCQn8kKHDTqFzJ3g2M3RhIff9jeGMM440f/4MDqa0E9Y2/+0/umWGAJfYK87CGpLEXT51Q8pGe3LQB64xSFYHUoke7x9UCdeAjAEnIfYs5AnglyZ1NDGNtZm08CEhF9aFWd+5cmyC1iaQfAzoSUdF2hWPKwyC+79mzR/EDjyy94dzS8VWJwY2q1UkihwmS9uVsMad1d0iJK/YI1m0AoBRwKHV6e1VGwtrD55SL8NqaYgpmW5aaAKQ25Nxb1TipbYpKd2ib122YLRGrABRVcoAzL+7DA31Wq21oDyEu8n7eQ94Shs9NgoB4itK3KF9hrQTgq4wpekxDTLC3SuYrl2Kv62UN9RDDTZMk9VUcGiUwPVE3ypMof4pyJ96fGFIMJwklXiugCnlRVUcH2yIZCUgNk0axqCQqeB1Masp9UaXBSlOGSFwRdbGQRNtAasXB3ibmkc6kJkilNMWQ+2rNxxgKlRgmVd6FQqZQJSa1Y+onAVKftle//bzmKwF7U5iq6S3zSFyqVrXpNaokKzoqMlOqfObYXaXmHqXbPKSe2xZdpzQs+6SmffX1FgeyL8mspiU+r00GNlvZpPw3gS3HLbe54aZ6/g1vkfLxu+9UcPuHzzwvMPH5R+6zf/ntF+3m/Xvssw/eZd97/YS+aOdy7sqc/bOvv2D/wU9/UkHXb/+rZ5XRcvlhfELn/YuNcwMmYK0aE1ZuSsoaM2FoCUI9ISD10A4m9crCki0SgEWgnNsPiwq9N89enlHA4019vcZPNZ9q+lxRP8TPPPLAVSD1pVdeK5rKZ92QMjIVbnwMkG676jLcyKa927XDoZcsV2vrdEZqaGTcRiemtr1kZXHelhfmwp/Xq0NjJN0yKoKS8cl9NrzDCVhyX5qPNzaVjSOry3d5pHQ688Bi7gG0S00lDQWExsIvKTYySBYksobZ6xQDow0WXGc8Cb6Qr7KIFL26OFGyh2T5eT9kj9w3HqIq+0eD+6XlFdVher2x94D0Yzqz5Kyt99YTOJUzWafaFFFzOjkyrJ6nE8ODkvsCZMW6Ir3jvdS+puL1id04iXqSCDkKbIb3cEOOyuK8Ibc6wCXnQRANSO3t67eu3j7b6ugSAwwonV1YtNmFJVvZqOn3ff2DSjAIPuPmu+G9TpX9Y8MLK/VGtrOR261ndTkjmahET7Cs4wSgZ02LGPdo78KFBxDyWgX4m56MknRYY1gyJBPQjHYaMYO8rjQlbimP8Xsmfw8YS2dTXcrS/avwb8vEPDtDjXKDOtlurSlzM7Qx2ZBciOFWe5SNDZdLwfxRsylA12MXL160mblZgVJJmlhUkT/SPJ3aG2zxkQ6FykGs3jpmSS5VFUiHYaWek9YnnZgkdasOEnMsFuoD+/ba8JD3tkP6ncwtWWmCAgBiNgFPR1/JsKKG0J19WadoC9K0K1cuS6Wwsbqmz7FvalKfvdGsyzF4chzJcreCCtYeDL+04aptjvfQQy7MvE7ZcvaJw/AINnx4eFTHhskDTNIyYHxiVABydmbeLl6ett6ePpuYmNQGzn2ERDqDKG+v42OMqQbjRNDDeSFrU+/UlRVJ5tQSQfXQNUmFMXjjPmHek93mjs2ACLnv5SvT6oW4uLigawtAP3bsqD3xxBM2PjRsbx0/bvNXrqjNytHbbtU1oea3Z3EAACAASURBVCn8YH9vNGHHgdalYczCjTpmUg2tH6sbDVteqVpHV6/m9sWLF8Ryj09O2k033SSAqBgGafu69yJ018xBb7IuU7IWGORzZOKpZZTkAIIxFxMQsjxt8Fum3pkw9ASDJAW0xzY9MUJ7Ie5FTK7YrwgEtSYR/PX2KaHh7DUsdbbh8sQUSTvds7XNqLEikKL3X5/mw61PjUt4od7DGHQw/8Klt9lkDUUijAv4oPX0jarJQL2J1Ne/FL+pncMHD1KvF4doTSjVBl77+bn77QI7i4Ro6W/x9O3P9nXc29PkXzLJljWpkRwqnVtr3/7wQaozlh/U44MDqalau941upHLee1jvXegTpwSO1HRhomE2vTpE6pFFVBlb5f5I4lS38uSbeS7kuu0rgtPhgy2/HlRBiBDSU8KkwRmbdh/6KDiAfZ/7lHWliIeFGDxVnfe9spVMN6b0+vkAakyVCNm0TF8bZGSQ/JYWs9tCPh0q1dnxF9RDkWt59DIiM6JLhBSZlCKQO0+e9ygr3Pp48Dxqyo5c7d+QCUlJ4w6SXcdnwQjcYF6hfuejqS4t79P5yTfD+pWIXL62L9pnbOu18nsSeZ33g9VnQTUCgaA5jEHx2UcFZ+wb8OmUpcfz2mqP7yzwUJ77tbp5qdhYCXlFu31ZIwEECWGc78AqcnCoZe/aczVzx7DzKo1awBqPhsJZG+148okjkPXBRQ6yI8DpAK41WkC4gc5Nqy5l4Eg9/XYq8vN7YhFa162JgIhmVTJh91TYgt34TrGgLjpMz4qlApp8pZVekesY+rBD2oReNfj/O2nnrY3nv+e1FSpqNH1Iqase0tGfVEqhlP1VsOGmCvvClJ3LOhaYneA1KwnLZ9VZmS4IVRUHc5gXDg2xnLjZm5INUEP040MQK8FUr/24iu64Z966D4FxF/5119TvSHZ8PNXFuwXP/uY2Kp/+G+etQNT4/blxx+0P33hVTt+btr+oy9+2k5dnLF/+o0X7MGjN9k9txywM9Pz9vb5aTGwuY2QOanW67a8gXyTPoyqSnIwCZCkvrC/x/7q04/bwR3GSd96+U178+wFBY8yd5FUNpgPZVBcSijZbsgo1PaADFIHFtxd9okH7tsGUhnHH7/2hrsM04xDNamprtySvBBnyfIGzBhdvHReC1bWhuo6RfIhgZAruLNG1T8j2Shvo5GdRlG5ddnU/sNebB4Pgtm56Qt+A3mVxVUgVTLpZtPGp/bbyOjEtgl86fw5W1yY84bKWgzMGUsvkBKQcRwJEGXBcIAaCaOom9wS6GEhpK+nM5zIerPRsh+XGkLAqEsbcVQzSWMVBsAKdjhIdQkvi+6WHGjn5wGpyw6AkSOrDQcLekh2ouGyFh7mOu69Xd02hLyXtjLDyHoHbBgzg94u1abqevM6r7x3wKvXwq52eRsRnOT6qRN1kKp6U7JiW/QzXJHDM5/Xx8I3WuoZNrc6bHZ+yRaXV60G8MSBroJsD8OBbkki+SJgzGy1m5iAb+h12LK9d5YygyhnJTPr6oZKXosrIMbRws2Wc2WeZGsqDB6q61Ux0mT2nJHMgNH1vC6QbDlCu2ahFfQ4y5rn4xteIUfPv6l+o/XwulWXqXMfInHlnJCNXpmelowaUOomN+4OyFxEjjs0MCgGT+1a5uedVe3vk+xUplt1T34gs1Q7HvqwsvmFZBOmqmwQx+ZH7aTqhjq7rK+vS4H+VtPlpRiY4fDsLsIkTTywoPbQlSq+cfK5ld8i81sGqdQ6UltcgTlbtUsXzktmhUkTbQd6Ozt0Pv0DvQpURpBcBWuv2lOx9M62CWRvrKu2c3XNXX3L6zbJH4KQ4aERzYdGk2CJFj39dujwQclbT506Y+fOXxRIRRrN8+lJi5tyAi7eB5YWEE5CCKdK5g01s9T9qp6zG1OxfpubuaILOzYx6hLbuVkpBZiHAFUCCOYg4wc4BTgCUDGxmp29osQOrXYee/RRe/iBh5SQeOmHPxBYvPvYMZsYH5MbZ78CAO+V64kinKe5R2safMBarW42v4STMevFps3Mzuja9Pb32y233GIjYyNunqR+hu7AyRyDKc7+ggRo6qkbLAYMNXshcxCgnmUSacCUrIfvrx26xqwHyHr7e91ki3GlbyLMvQzFot6V49Jjl2QDe4V6pLJebqzp/HXdScJqzW1ESyvkYl7b3tXTK2nfqVOn7ZO/fMzVH2p1xB7XaV0u/LVmk6QvufBe6+hE3TESIJV7FcVElxzb5Vwpk8J0kC5BuNgLdyo9C4hXbkWwMxza7W95vOK512MtE7RcD6Rmbr90vPKhM2By6rjVosY34XDpzZ/z5BLpxqctM82Fm1K+Jjwytv3+vcaZrd6vrVe2ron/7t3Ga8c5Oz/4Xk/gGs+/1nV6r2+zM9Gw89i7AfVIMEjKWXp97IEeMSEv8l7BqHNmzpxWcM16LrCaoCdBaiTdHUtEZwIxaX4+2oPVesbVYd7WycGEkvMYJ1GTShJTvUm9dEZJZA0/re1Ifru0t6zQ4Pis4Xv37tH7sPbwevXKljeAe8RIhcZ6gI9B9A0XAGQtxPhxcMiGx0YdpM7OSMWijgywYKzVwxgI9guE+ZqF6i1Nv9xZnjVXwF2mhF0CKRg0oUpJYyHWw77BAVd5kJykpAMX/J4uW19DhuzPRebM+qa4TsFckk7KEkZ84p4nAF4ZY8qDo1vjCJBtbFCCgedGxrHRbSrWDi/9cHdfSIEySHVixFlJnoPZHntWVzdxOr1Lq9ZErrxJf/usvfXSJoBmyn2tq9c6VCfrcl+A/2Z9VXJfsbrBNvM5u6k3BaSqJhVlEnLi1kdX7SzH4vOx3gKUN9cCpBK/7gSpoz8RkPrrTz1lb3zneamxElR76xx3yHaDTMhAEj3UdTdskOt6LZC6bSmIejGmQMp90xwpszSZscnX5d+zLjVlRAlM+XcyMvk3ByUuEeZRZlK5Sf/Vd36gq/HFTz4sIPhb/+L/dRfTRtM++dFj9uhdt9sP3zptf/LCK/ar/84TNjUybP/zH33dHjp6k33q3jvsnz3zgr1+5oL95Z961O480mrZgknO62cv2VdffFV1fOuYzkgrHwA1HEYBTDLB6e+xX3zy46p5LT+++9pb9va5S1quBQOQGMrdNVgmNmqxuNFCJsxWmNDdHcgLe+yRj969DXAyNq++cVw3uL4UqLDx+wbI+N58yy2FjCPP58KFs6pp1IKa63KA1AKsykTJJ+32rTMAolyPKzY2uW+bzJfFbObyeUkstj88+5vudG4E0rTxyQPqq1p+XDx/VuY0AAS3XHf5qICXwJEv1smWsniLKQWsxXqkOkoyiuHWS4YR8CD1WtE/FBkqWav8jtQXQOayG7GnCYCRBgN0JUus2rxMWDywljFY1NHhwsqnZDFh8SFw66102lB/jw0PDNroUL9N4Jw62G+4+iIl5F358jYhXhFQOHHCdCBnkYOe1x108B7UEBAQos3XCt5pG9SU0Y+1uinABGBdWFi2RRkZIHskk9ijgBp5ItBtU5LKTbGlhYtnGHCwCfkm6RvLFrVt0etTGVZqHyKY5nkpHwL0cH9Kvqug3gNztRmhzoBFkjpzsrU1vy7KSEb9rE/JVoBQBqItyU0mKnze+3kGs6rEhf/d6wCdpcrjEEDrb5ENVr/Unl4xSPTU5N5wF1tYHgc4mC8IlIXSAUDEh5nas0dZ4tmFedXhkCAgseJMlM9xXiOTJep+ay654lwA7axVsJysBX1d3QYxShDA3AGEHTlyyAb6vSyCY8CMsdYMjQxLFqq2IMj7kZOrDSpg0s2pNCvIUiszXJcZGW1RqGvZv3ePWpbUN9bdkGhqQn3wGButvWJRYUJJengzdNXMduCY6/VEAFZ/n4oY1vX1mtjjoUHcZTEUqgiIbdTWbc+eKRsY7JfMF6M396PArt9bHSHdSvY7nYQ5FvMOQEmmHtYx++7dfNNNNjY8YtOXL+o8R8eGdT8AUGflELzqypTubhsZHVOAsDi/YOfPn3MTJaTJczMCWZ1dHXbbrbfaYx97xB584AG7fOG8vfnGGwrIUKLccuSI9dNih/ZDasUEMPUeyIA57Ut9yNh6bGF5Xb2Gue6YO3kSq2E33Xyz5goLENeQGtTLly8r8UctM0Z1St42Np3xCBbV29x0KiHGesPmDVPCg72QMclx4zv3XY6bzK7CnAyHZIBucU90VOSmSYskGY7JVIN5J+9iq1QaclRG4ielRMPUnoG1gyCOxBa17BcvXbJz58/bF371Pj8GCRkxBp3Gf5KvAlK3SPj1WlfXgHV0UVKAMRfJJe/tV2CZzNTqREPiX8j9SwxibBgRqod54S7sl9uCR0AfLyr2vPLvy4Bl58/5LtHGzFeb1t5ZON9oUdkBNnfguW2AmaB05znt+IWen+DUW6i1BiaA47bPk0/fKYSLJ+0KXiMOKMBvy9yw2JdzSIrvO0F7aQfXW+Xfw3xGMck1sG3WcxSfNcbYZ2yMU9n+tjQuoTBqAZHye5VckPO6bZOTZwIgP3OUpfCeea0KWjbsmPVZeF65D656r/ngC21K82mN6oYtXb4k6SgSYOSL2uMlFS0xqSWgqjMuyX0dpGYPdmdRcehg/RQMqlRUU4rTO4ozklGUk6hlVrS7ASAr2A+lgupMQ9FGXLFnao/iCNZS7d0lkKpaRz66SnHYn0ip8VGdrUDxMjA0pC9A08LcjNrtyVxObdR6rG+gV4QAz5fE2XmR8Hbx/ul4VMgYlFiPPXvTa3rZb1wxt2U9PbgD94rxFPgDCIciaW0NF18S7d46DvmzanIjPlBJBDW8yIQVD7aSgTCpAFVeQxwigoT6fEBqkC3Zz1QGo2Fyxd6rvtkwlBgScU7heVJIfh1OFh4E2qchfMTmbjgxEdPPa1I74VadsAI0a811fwD2nmYTdZGfu4NUsBHn4E7zxHGUyOFhoefA8KNwCZMrAV5ktQ2k286kWsVl19tyTz1j1jH5QOnG/nB+/M+e/Ky99q1vaww118PnR9e88NrxXvaoEQCpfewJNw5SA8ZUzB545GH7zd/7ija1nTWk+fFcmuW1LZIy9oGe3VKaDTVlTDLCUH9AK+z4JeOK/qo7QeofPvt9LQz/7qcfs6XVdfu9P31OsoV7bj1sX3jsfjs3PWe/88fP2Bcevs8+cfft9vUfvWk/fPuM/e2ff0o9L//+//EnOo9P3XvUPv3RY5LW5WN5bcN+85//qQZwuVYPQNgyagFoErvK3be3x37+0w/bvvHtIPWFN96xdy5cCqONrDl050/AiZZcemhlvZ8aI2Pgw6LAsXvsgXs+sh2k1ut2XP1OuWncJVHadl1cX7wOHD6o2q/yg2z5udMnfckOM4+coblXjI1PSi5G2wZYzezF6HuIA9fB4VG585Yfy4vztrQw64vjtgSwM2AO/sLGu2E2ufdqkHr+7BnVvgpUKtAHhCJw8F6aPOSR62umFgDVl1ITioER0hScRKuANpwzHeimPEaBn6Sy2fvXJb8S2QaTqkSK2jR4fQF1qy6lpY51U0E5sk0WOoI7ryfDPQ/mAPmfhB5qKbJ3dNTGMUQaHbGhPlrLYGjQ4Zp73N1iQ0sWFaBB7QELN8kJDJSoW2SR4bypBWMhJVikdmW9yjl0W0OSvA5bWlu3+cUVm51fsCszc6o/rW12WF/fsPUNDOlz1mCG5d7qrrMsbjCnyXo7wAo35i1kwHVRdWwYYpKYp8y3pPEiZgBs0Fu1kNMgWQ7lgGYOi2aH92n1np2th4BbbFSFQYYkxcGWhoGUkh3RAzUDdF+MdwepZOESTBcSqOBoZcyER0CwkrSXIQvtzCTZT5fGEOCTZWZrz0Jn1ieYPTa46ZkZ9fPELEvymy4H9mxycttmI0M6qoDfjbq0cQFeMc3BIIgkBJuzXHcrduTgQTt4cL/XQ7IeUrMs4wc2vB6Nfx5fdb+qTfXNRjW64RiL7L+2vm7T05cMlcLwyJAd2Os1SGp/RA88GU+4TJjzRAqKNJnPo7FGFk0bAM6h39dlTJLINMP+4di7srKmNXt8bDJkbDjI1iX/QvY6OjqiuiQ2YVoyra/VvG/p+roAO39DEsZrAKZcMylvwoGSOcW14fuRw4f1XrDQfbCFmzXvk1dv2vzigs3Oz9nSCv1VKzY8MqqaYiRrOJSfPHlC54RDMiB6ZvaK3uf+ez9qX/7Sl+ymI4ftRz980V55+RXbNzVl995zr43CBEiO5o7H1D+xjmb/XJwVcatdWsF1sirml3XCWyWs2eTEpE1OTbqstovPX9N5wk7AisOm6rPWNuS+qaRn/4DuB9Y2jJ5IjHFfAB5ZewgOmX/e6mhI4BAnY9YoAlbYaLLTrLmeRKD+yBUszBck1cx7D9pSUkdQ2Wl9PV2aS6x7jCHSaWW6leDrlunaxelpm56+ojX2C3/1rgjWfG2SjJckFlFp0xnVSif7O86e1K07M+BtFTxa9U4Pwf6wsGezXzZB1W9ub7uiIDeD5QQVEbgr2uLp9S2r8BXRl3dqCdDjTcIjMEtQF9RDwbz4DpN+9l4zGotdMCoJjjwxliC1dG4ChuGCX5xvq3V3GagWWE13WLiMxinpHHQ6JGo9MVoyXXAZYsFCB2AK87gEetuPH0ghg9PY253N830+MWMlrlGxWuscWkCujNNbEUL8pLq/HaA5gXUcMBknr60u0T/xdym8mDfqkZ790FvYNc/LlSVxvZQwSEm1SzS990YmMVtaMR1Jfgrug+57VRj+aRjSINN/doDWSmZ4+yUkqo1WD3c+N54RK6tSaABMNL+Lk/U9FtDJHqze6YAHzbZMV8clDwwsZ/GSakzTubPTxsZGbIg1rtHQmra8vKh3odSDRKX2g1BQZJ9nN2PzOJt1hBgCZUm2oMlkoWoVYz6w57A/aBuMPZh9aXBoWIoi+nNSbgD7SZynJHH4UrifhXbQAE9eX8vtSAJM5THENPIxWFayTs7fxHckspXsJcnu0lbWUV2iqFvlvBv042b0IjEstZHAoxwuFXOwHhcAL0C+kqrh6QHTqPhvY037q9r/hQOvg0hfM3RXs18qFnOzSsWm4VPSqEesCwnR5euqlxE500kfUykaicjCz0OAOtoEknBgLaWvKyVFinNhijucAHFGOmr51a87QCrqPxR/KGfkF+JzRDXKYQxFbNBo1myrjjyamM57r6bqUt97Rq0y/uHXpP7nTz5lr3zT3X1l7humm26C6ipVb3e5ZR14azQbxmgESN0WQ757GizQyAOPPmy/8Xtf8QCGm7LUD1U1W+EmWD4qky0lwNpcgymFOeCR0sCyG5lLCj3A5fmwOzjzEhwcnByTVJf3fvzeo/bAHTfb5fkl+9++9h2bHB2xv/LkYza7tGK//W+es5959F575NjN9i++9ZK99PYZ3xPp+9bZZbfun7JjNx0Qq/r2hWn74+/9WLLQpWo1FiHYrzC3Uea4Yr2d1I522c9+8mO2dwdIfemtE3b60nTsZ9Eyg9pCBfC4UTpIpSWE5qkCcs+EAYA5p/vu3g5SGZO33kqQ6nIv1eMp++C1DiwgB3HdLbKBPvorGIjMXtFN7tb2YTRjFRsZn7DhkbFtF39tZckWZr0nYpG9O3Szgqh8ELRduXhON89uQhlep3pSBe9ekD61C0g9e+a0zc3PaPHR4o3JDgG5NidkMNSacpP64iXgCMNZpc9pVcwMALOmRSKYUzJlYerDOAmUckeQWZSMJiXDMOWeZAGUNuswRy6B8fpSDx1gUGCSfCH1ZsxiJGR6tKVC/qH+ARsd7Ld9o6M2Fv0uxZYy4LrZSCh4Ly4cNVlgCQxhugQKAKj07kKOwkKHrARZKC03xKB2WbXRsJW1mm11dqulzFp102bmFu3SlTmbX14RYO/qxvgL5oIxwGWzQ4F/Bp9eX+rOu74Y+Jak/T5qe8Vqk+SEuQvWXs/JBInMpai1W7fV1TVvIRVtM9gwtHgLRMaBwyAkNzqXDwfIRGWQbGeZERXD6JbwaeiSINWZ+ajjjmxtnp9azsSGkmUHOm/FM8wonHfp/dph8wtztoS8NFxVtQnBisqoCsmjt7hRLSm1MWwIjYbYO4AV96TAHvraiAHdnMlrXjh3xpA1Ky0KZGwkWT/rAaZ/m9bb02lHb73NJifHbbNe1RoJmMnafd4DUMJc0SLuNKorKJBXS54Pk29iAatrq3b61EnDcXtiYlxuwtSg0tqKccN0iPPidXyG9VVaCDSU/ZahRsjzVdYw0K+aR8bAywBI2qzZlSuzSihOTCId25IsVwmcLhxpa4bZDkZJ2fNzs9YUyOH9ZN4UIDWdcfk9NUh57Qji+N25c+fcVGpszPZMTtjQ4KAkqryfSAyk1TAKtDLA2bHe0LhJPlzdkHHUhQvnbZk1bXHRLk1f0mtvPnzI7r/vPrvvvgdsamJSNccn335HEuhjd9xueyYmlVyijghZGSyoAxjvYbrZNLV04tpyvZgrqAUAiFyrnr4+9StcowchASJjF6wpn59kgVw4G+lOidHIoNbJ2dk5jTGB5Or6hgJBMvy8BoCb4H5uYd6D1olxGxke1XXgngTcZ/9C6rykYhkdUz9c5kzR/1oBEy2PshacBBxSZ3d7Vrqi0mkXLk7b2fMXbXF5Rdf1y3/l3gKkEqwpaSqLuIp1yGXQ11nvDIVuxFdSB1z5FeoHMawh+0chwP0XINWNMx3w6H7KHqFazz1gozxBShbyas2KdW15Xbh2Li/c1nfFvzqFlnRTpQQBOMQql0g8Z3yjHGIbyHIg5CDV9yyvWSPuC9VPYEZXKnmgLrWFPk+ci75HYrBYWxVyh3Qz6oH0WVmMnUXJXo6sBTp/SSn98zpICJpG6g1vU1OUSKSCKvZ1zksgSBtnSdGqtTJ2P8UqHmhr3Y0uHWKpQvaaSUNPaCbrGaBul/6wOttg2LKftZ9AkjvhT4CeIfYOkWsBSOXLF3OG3/E5BSOy7pegXooaN/lLpY0f3QGhaqOzb6/G3Nks1iOPXV1qW7Q3K0hr9h0c9knMRI/HKPHg300Sl+z3PF+gwedLMwz9lLhXOY1/OYMUyZAA5KpbVd9wJ2z93/6Z8aiYGB+3oeFBnefy0qKtiEl1AJg5GQFiyfZdfZR7KGvj+Pi417SiGlpbK9aKIrlbzBNPEvDI10s9o7V7QGPLOpP9m93cJ+7riEGzpMwBute8SxXSPyAmk72C9YpEYO7huQdIHYJLfpTTKBeFJ0g4k1Mzm8lulUYVIDVAen1T5nyehPd7RJLdqEcFBFOzyb1EqxjOT58z5lEynnGn6xgkqXldxsK+vzmJIu+UDvZqn5P67Fy7zYbVa25Yx7VQ3X+C+JAxU28rv4e+Huvso9NExZp4NCSTqvXO+/N2UTZBD9QOd/glvq2to4Jx8yTFMeFjUsH7RB4asPvgGa+LVYIn1h398BMCqf/101+wV555rsi5KRHjkDnWx4gzWUuIdyDzWJudSd3tsSMFVvpQ95dAajYj3/UIIWVKIJrsaPnfTGAmemrilX3YUaOaxz4/u2B/9O2XdAMy2W7aN2k//ej9NtTfaxdm5u23/u+v2q0H99lf/+knFED8zv/znDINf/OLn7b55TX77X/9TRsd6LUvffIB+7MfvGpzy+sFE8mFo+8ewcaGAhHvOag2L+bMmRanSof1dnVYX1eHfe7R+21qbGTbR3/lxGk7Nz2jCyEXL+2LTQWFDm5aVt/OQkYGQVtUQ7KFez5y5zYmNUGqbLrji+N6zaBLKlh8xyenbGRse0sd/qKWG/Ozcn6TvKynVwCVvps7H0vzs+p3miB1cu9B65W753t/XDx3WpJKHg5St5/bmTOnvd4vGFfqQN1KqMPqOgF6fW7aBn2uavS6qguYwog7c+oLumfsvb+pZ2KF/j2TJXbWs5ccjxsd4AbIXeeLLBebcM03NX6W3FOMWGT3aF+zsSZJCjWEZMqGBzHWwd10xMbGhm0U1zuaEffAtLKAeBJBjnVRfwqTIdvtIjPnssqWTD7k2+pJ2KtxR67rIXKn1RoVW6vV1U5mZm7BLs0u2NLyulrqYF3e2zdg9U1MUViIqNWjNoyFjNnhC5ZqxKk1iySHZ6BV5Bhy37rVYBIlLY1eXCHn8SC2U2AeUJBSyzS3Eiuq+MqZdNlPXQV0W+2EHBi6DXwGE9leyZlPT3SU2dH8tyu/WhlBbW6RIfR7yq+/5E7IfZVt7lS7JgyUaA0yO0N/S98gEvgCTshKSgZLYgKHuVHcX7vF1FOnCUhN91OSFarXCdMoNkV3YfXgr2AqkHl3MDdw4a1YE0ar2bC9e6bspkMHlaSo1sptXdwdkXvXpbZNsZTa+yQtcPDK33QuUSc4OzNt0xcv2PDQoNazqYlxSYlh7si4Ij/lfAEwGHEBMGQ+MTCoa8t4wJiSqMGxFsBMP1WkYpyF13zO2vT0tHrrAgh5fwAa40oAQ9sB1lHqUVljqGHlPud9CJKyFpbxxX0X+TS/I4giKOFaIM9FJkuwx2smxkdtAKksDOTamgAVmWc5C0vivCIGkmNyzmNjo7rGx986bufPn1VWfWVtVaAP1oFzufvue+3zT39OvQOR/b5z/C0ButtuvsUmJsbEMiIrQ7qdgMadLKmD98QZgQJBkmqERGr7WoN8ljWGhBRJJ74rYaTYhX60FSVMxG4PDHgNEcw2ba9w440SFu4NlRIgwaWlQ7VaeDuMjI/J2AlLf+4LxoX5yXfeA/Ze631Xlw0NDuiLOUOSwjP7JCto0bVpNH9HYgdDTaKQulvk2hcvz9iFS5ets7vXpvbusc9+7oCrglTbBXNBwB5pVtEdBMVeHuflAw5YUxnpQNXvCgJ+Bd9BtBJUuaGIg68gEz15EtSgficpX/Rk5nzrmG1UJNMWQ+eoRjiT0gOOyb3jbxTyS+fMVAqgpM82spE1CQfU7EfKeTpz1wIuDgRcBeRyPAG+qDfU2sNe1uEu0QmUvVwnxT/hOgAAIABJREFUWBoZpLf2dLWGSHYBYNqIsQPwhEu6l4eQ4Iz1MQFcJLDEhrGnoOCJNSlbtZV0y1ETBuPk7G/6DSSTqkRitNhg7mb7MV1bJZ89OZ4J5pY8uRVO5jXcFjmUZFcOAFKy23LMdUYvQKqW0WBNI4ZSbaE+b/bGzppfZ1B9fLzkx/MJys63TgNvCtX0eayhhHjxuUiWxxcS0G2SYZ8HDkCcvCAmTC+CTpEGxGXeGiQVRM2Kt4BJwJkgVXMu2kf4fRFy38J7w7sWZE0k68g4iSrcda1pq8vLYiLdMCc8QXQLuKEPj9zbOOcEqaliLINUuawqvvX5GDSox1DBlLJGkyTj/fFMgAn1Nlkwhd4lwFnbHSBInXocpLLPoRKSQ3F90xUzNS+bKBIqUtZ0irElUU9NvG5tSro26COPW22AVIyEemAuMR0qtcFrbNrqMmUPcU9GYkPGQ/h8BEj1QFe0is+TlHZ7gWvUqboDu0Cm1uluX0u4diGz9enFZ4i5yLFgUZEbk9Vsumtxha/0deE+giShRQ2xEKUmdAwg7pQz8Lra2SgfFd0OOgGpAqjRhiZa+3H9so2fyqL05S2ScPVF8mvh7utrXSmh9BMCqX/vC1+0l7/xrBuPpmKAXYg8nAtHImLyZJAIGxQL7wWk5oe7/5GH7Td+35lUJqTqtkqPYhMLjXjWpqr+C9lbqe0M/1aGP1wwXfftrJ1u7AhS+T63vGpvX7hiU2PDNjUyZBMjQ3rOt14+bt9++W07sm/Sfu6JhyTd+6dff95mFlfsb/zMp2VW8rt//Jxdmlu0n37kXnv4zlu1uVyaW7LvvfGOJMLZTJh6vLUqNtYd2ty54HIyJIsiqS2ZtIokv088eI9cW8uP10+etgtX3EjDk7mevZX5krJuLZAKu6ZAPX7Hzs77fOTY1SD1xNvOpOpGCWCrfTfeXDWwZNb37LO+dwOVsVBmbd9O2AmIXZi9HIvrlvUNDsvw6P0+Lpw97fVRlQSp21nb02JS590xFWdfAg6xI1tWw20NxgKGYr0qMxHVfcncKKQCqudAXkYw5rWX6aAnlY4K/tH341gHg+QmRQRiAFSkKhhkKaG56dKhwrQoaoVVU9KsC6DWqmu6cYb7+20Sh9SJMRsZGbKhwX7r6+q0nkrDusWIe3ugQu4RoEW1Iwoau3UfaH4BkMTQ+EbG+SJl5nMBUju6e+UAyGdeq22qP+Pi6oYtLK7Y/PKqbTZ94eSmh01FmQhzxXEkT4mmz4K51I1gzOTOOwLcYsMlH3bH3czCMg/T6ROg70DanfaWV1bF9mB24wA16qSVSce10IElz9VcDROglJgAvAiWXbYeQVqwuQpaxX5mhFGKLUrGSRqrYmNtrRMcT8l1LXoBVgOG82ukthgiIb/E8EbsV6w34oHC0IVxwkGQtQsgBqPHNZqbmwuZsBtNKAhgMY3AiedrE1UNbzAnISPkMwGQqE/mXhvq67Pbb7tF7WeUxYVZr3gdKu+ZWfDIZyMGiA8W/tOxdrBhK2tbrxt13rWNNRsfG7X+/l47dGC/5ur62ootkBBSAqJi66sA1k3NQc9w97l5TlQ3cT6YQiHdJdnBdRHzur5uG+tVgaGFhaXCUIr1G2B44MB+7QeMk9v9d9vS4opdunRZY4JpE4yg92d1Mz1AP2+AGoSMOP/G/Eibeqyb42MjNj4yalXV1nrrpVUkttTLhonX0uKyLS1jUoQsztea8xfO27nzZ1WbCpvKd64rYH3vnv320P0P2aOPPapzOnXilL315nHr7+m12269RTJshry+WZXKgbY93KG0amL9YH7L/AOXZ2qoUENEeweBWlgM1Tmpp5XX18vcaUPXgZ68sK4aB4yrUFhQDwtQXfc2TaxJ1BpLeRSsNYBrYhL5uTMi7ALZc5yxY06TOhkZGdY4b6xvKEGqa9nTE+zHpnVJju9SwN7efhmeoEphfVxYXLLpK7N2+vxF29is2/4Dh9Ri57FHhwROlSBREisZQA9sJZ1UQOUAy5kG/4rqFK0RHuyzRjNO0ZIWkOqK4QKgcg/zXl4f1nIbd48YbwsGSK3gFh7u+wLFAEodzxl+yeQzySMWK9pVRTIs0Iy/sVpbERinmVvWJIoy9bUlAm/tXeHwjuzPA3Tuez9X9j45fyt36uCU2ELrXlcCVO9t6AyuS3tjORA41djF2pz17+rDrTUQiW0wkTp+CVjHe+nYsR95XJWxIO6tLSmvlw8l3vE5q/WcMY7l2FnGYLIjIVAAsDA6LFbsMs+R7FqRuAvwtQND+ktcOg575OfjTKkzUfkFI6X0pv7m7FDwXvSpjGviTK8i15ifLDWMUfTtDSbV96sEp26e2JRipYxvHYW6+q3Vr57azVS1iDwgMRqtnvyMAqSWWOSiZFnsY5yb4heUXh7faKxjfHK+jA6PqOafeSCTtaKnuftbJKueYLEMUlkjSODxO9Z+1t5kQqU0irmT+3QqrPJ68jqALl/qrVwyhFLrmnAK9jHfzn2xDnLtZIgEQ6o+4PQ7XXeQqnMPea3KgdhfvfUY6yvrIqCWWlol+5sovXy/Zr1nn5GSKwA2Y7GxRguXTBQHG53PZ29h31eg1rqvW4R7/A78gbuwSj5I/vA+Wf+a905OdEWbfrxwym9s0vLL7yslDakTTW8NpLgkQRvupN7V2+0gVS79rGtuttRK8DFCYUAXc1jSdWI8ZVlizLN8ggun9R1jPPYJEheZkPvJg9T/9me+LJDK/qIzAccT78Ioe5Ggt94L1ZIMZ4mJ3itI5XNjnJQg1Tddb9SbbGiCoJysKeHluQlUJd3EyTKAK39LVlbZX7kserSZN03eLDBqi6vraufyrR8fF8Px0J232qfvv9NW1qv2tZfesJOXrtiXPn6/3X5wr33txdfte2+c0Nx58OjN9qmPHhXLkI/Tl2fsz77/soIJFv5qY0uBvC88LJkA1k5vZ6Ebg36IHfbJ+++We2v5cfz0Gbs0MxOyEv8LwFbGSZGpktyX4mF08LiqBQBQwX1Hhx3bBaSeoVF0SJ/cQMm3yla5hAdB/G1sao/17ahP3XaSO/7Bhodb5NLcdOsvAMv9N/li9D4f584gOwSkdtrU3v1F4JiHO3HqtM3Mz1mdzZ15BAglSNtE0lsT6FqvEohW9TcFQMqMe00JO6/6jKnG1PueCmQFc6qfNxsCumJiZa7kwAxHYKTEyhiHNKtLGdYw/xE4LVnJw0wg8+7rsTF668KijgzLkAS3THqjdSkZ4cfMhxZVSWd9cwMgEQx68TsZPUACmXY3G8KNF5DqBlK02jFbp65vo6bWRvOLq7Yh52LaYmA8gDLNa1QBtgB92okoP67AwGuaVEeT5V8CVQSRLnPjHuScszaF9Y7fFZsV40L9RmPLVlZXDXMWxlSF75JqhLSlYDGczHYAHAC2JMNVVrWU2ea9k3FN2Z0zqlnD3crMck65rvBdjA6S95CXexKnZfefSR2BYt0f1J9y7zXF7lGLnZJNjgF45TE0QP9O+k4yDzetW/UfjaKGkvsMgKcsc9S0UjujvrZh1FAwAOrXGtJv/E4Z73rN9k3ttSNHDlpfjzNk1CRzDTBoymBCn1dSHmp1QtIXQTbXEzDt0jaXks9MT0uy3NvZafsPTNm+PXsVJDdqAMs5jQFjjNRZCSSZUXhvU0Z7sH/Q+vv69blcOosM1WWi1CFznqsra6pNRcI7feWKDY+OFDKy4eFBdyTu65UZE5lynn/lyoxA7r59+/TF2PHvlE0rOYMUfqupWitex3WhXQHH64r+w4QrShz29LkaAkktYSBGd1JYeG9hAjICHBJRl6cv2fnz521mbk6SalqpzM/PyhXx4MGD9omPf9I+8pG77fChQ3bm1Gk7/sabNtjbZwf37bd9e6ZsbGTEervdvArJc63BV7S7gmWKHqMkn/p6+uSqqMC1J5qWK9L2gF8GRzLOA9x6goqbhXNfXMKAqaHgTLXnDQ9ECzl+vg9yrgDM7FcyEImEKjXQzGF2AxQzsLww48wBal+ZRzDoXHdqvmC/df8rmbclQzYM1i5emrYLly5ZZ3e/jUx4WQhB7eefPOjJh2jtpBu9AKaRDvd8i2ImpOhZL+XgyGWwLnfl3gGk4rwJoPSkjsowUyEkAJtmgd67mTVNeArnchKbJAIKUMC/wVckPB0QetuJAKkhSS1Aap5oyjtF/5FAQ3bnRoXprO0XolUv64xifKkcxSWxXlITMupwgi+Sb8EWq8wgwKs/32WoCvzleBkVD3UHrJL8Ft4BHsyJzYw9LKXR6jkd9XsuKALMlUGqB9Sq0sRopdkRbF7Uh0Y5p0ilMD3z9hceaCsJHA7NCp4DBDohHdLUqOxlX3BsGkF8sFbu+JoMVuu7uqJrqYeJRAET9ca8RwU1GtfSCQMlBVVyU3SmC1UZ4+TrZSYPVGSR50qta5SuZEYkWUzazIkdB+BG0tgzKS0e1nFzzKt0tw7wLJ+RkCWrFlFmgowR8mwfq+KRoD3uaf87yi8P3lPq6+1NwtXettQajXZcXH9YRVhMB6Lui5Dxcia9Pa7w/ZHnwYRm8hM1RZbnJcwqx9pci0wkO/j1usxUwij+VPzlCjQ+b5GUK8qcI0nA/iXPhm6xqCphkTmc1/x7sjuUBXG/K8keCe4YSFdpNQBdLUCucY92eTm+jIf7QfgjvyewVT19lBEojRgMuRLLRTLL1xb5MXAsgWeS925y58U7eT/5+2hN8xtFY6HxiOQNihd/z4hhiPPqtMdpOEhlXHoAzhyTRcwVWX79PLm01XSywG+gTIRFO69ksFM5wudWax3iT/AZCS0vwCgLCyT3nbjvfUb5N/6y/+5LvyCQSnxbBqg14gti8i3uPe9RHhUa1nltue/OT9I6mZ0gNZlRnkFgk48MQsr0Pz8nA1GW9aYUOIPlrEVtBcoV1Zj+X8++ILknCxgT7r7bb7In7r9TQAGX03/y1e+Iefvlz3/S9oyN2MsnztmffO/HXrBMYE79bE+3ffETD9qRvZM61YWVNfuXz35fk5BN2jcY5IEOBmGj2ORhVNmwVFPW3WGP3vsRGW2UH++cOWOXZ2bd3bckyQXo+o0UEmLkqSEzkjFNtPpgAb799qPbgDnM09lT77g0NDK0xQ0dIJhzUGZViTnssntsfGqfMj/XepCVWpiZdifLTLFWzManDlhv//bPduPT0Z959vRJBVmc0t79BxXIbhurU6dtenZWwAzjFlhNABh9PgkgZY4U8rqonPFMpjJZgFL6SYVNe8UbI6ueTe63MBO+CEvaKGYi6g2pEVIY5w60wBdnGr09AuOgnrjUCtiW2niM9Pfb2OiQDQ/220APvb66lehQjQObpufWQx4SkiiOqUXWFyYWaC28qAW6vR1KLwBXPdD4rNQMNm1tHcfeNRkTLa+ue20aDpybgFcWVII1DJS8lqYZrr9etuSsrOqlYnVOLwvPayAc9uAws64KbNJVEACpwnav5dCGBJsrOSHnsh4JBGe13VwgFt2oLS6CKQFTZ/gdMLcebsbE+brMWnyM7o1WnZovpiU5XAQ2kRpvsbCl/qgt2a33sPVNyW3vZW8eLt184JUV5FIrAgX0toSBUvZ1a0vrGN9rmxvaDzaRb25Uvak51zB6WHqWn3HyNjTU9Eoa1OkyS7UYCpk3bBxrAkBnsK/Hbjp42PbtnfJNVywv7G1VY67aoW5PXgCO+Cyqg441hPdQfasaksOeV21laUkyU+btvskJu/nmQw44txq2ub4mYMbfeNAyIaWj3B+jQyP6XEODsLjDRUADi7q6vir5Lc+DPSTRg5QWMySYOzkx9mFc4TU3JBglA8bcaAHm0lUMrF8kaGBcR0dGNc/cFdqTIjjbMr7I0ACpyGCZ4NSwAlIBr1uwjVtbkpzRooDrTTAqcIYJBlL06MXK6zEZQRJ3+swZu3T5sq1X12xpecEuX74kiTDnu2dqn9133312zz332k2Hj9ja8pqhXFlfWbF9k3vspsOHbLC/T6yqGIDKltXkvugyMJeTl6SmaYjC51VbARyQ3QCNhBSAH4BKUoM1SmtEB2zqptfWS2rux/XkCr4s0dcU0BHtKBIwpaKAcXSWx/c6D6Q8QcL8lGopGtwrMaQkmTOihC6swfS3PX32nAzpegeGVBayb/9ByftffvVV+xu/8glnJqX+ibpNX/qSyHKwInAV/f2ix5/wuOpQg1kkaOqgv2KwjMoIe8DoXj1+bzF+bsrWSk66m7C/BxEPe2TWDiugk+xO0ggHqkXw6coml5n6Wp+lBVr7hUK4p0jSeRAY7bmjpLEFUtMg0P0UXDqb+68AbigpnO2LWsqUqQq8hrRS+Qt35nRpnzZzB6petFVszb6OBssmNjX3nGDsi4C81VsaeWFRzx6JvzJAlazXEWe8n38OgVQFFn5Q7RGJZWN/8ESlM4Aw2swjP0cHy54AjocSblkK0gKnzsT67/W5eUU9QGqgC+aCq3K89MpBarqde/LOYyJRDcGkpumMf550E3WDPi8RyiQLANHJFI8nvJ40i0F9KsUOr7jE72V3tyZOdCM6dgVntNQuLlSAGeeV9z+X1XrbOueUHaBeVY8a6iqezB4sU5yopfSkMnsACg9ig5bEN31htH9EjSrvr77YAVxT2rCT9dR5hnjA483W3p3J9iSQdhJSrUvdSiZHRinWJR+rllFStn4J5aGSSeGGXySktSjq2kOWpp+HpwtCeeUXqxhi3eGRDPEplDXAvtY4K08plNcfsyYodgim3tUc3h6Fmk6pZjiH9JaR5CPPIGu6XRWiMgYpSdKVN9rgFXXQ3GpeygQAFrmEPF+911nr+CjhwpufI4lSEkTcW6FWSRlFJoucyMoEmcdXnH9HJ/4Z5SRbTu8wTpr88EHq3/3SL9iPv/mcl7JAwMjvbsuqJBREHNX1Jel3tOgUh/7pox8ppXeKKbYtoNz5D7Wg+cf/qDUhQq6b2RqXX3lWKjfOsqy3zLiWgWrKhJMtydcnc4K88QdvnrTxkSGbHBmWvBcp7+LKmv3wzVP24vGTdtP+KXvyoXvUK5XnPvPi6zbc32s/+/hDmhTP/egNW1xb141+x+H99rE7b7UX3zxpZy/PhtKGjJMzpgKFkT1xN17PQMKkItsbGRoQQEn2hwVS/Qbp6SR2KBzXdFPGBNf6HbIambm06ueY1LBHBMitxd2XR/WFihYCviDHBhdVFXkxfJ33TUy1lb1I6Hp142ePU4IrWBcyWJvVVtE6gWC+ljqAvA7brn9pwdLSGjej9rJg0jzD66ZETEgmGMyH6seiLyjnR89JZG2ra8jnNm0VcCo2xOu+kP4qLyUiwqUcqjuV3j5AagO2Ebmwm2gQrIo5ResfDL9aPRDIhCzSWcIWcNTGFi0ZxHo2m9ZLTURXpxx66XFKD0sSEnLsDYadNjTsLL5Q52bt/bgUtipgJ3gHwvompGBEEg13HGSP4jzX12GMa7ZWZdywh98Qe1yVaYW35uGKwrAIpMKgVWj5ECYMqr91J91C6pTZ27jDPeZzwxQtdcHGZ0P3SJYLgHkdClI5d7NjXDGoodcpDLeCsjDsKEBqSZ6fG1uagyVIzd9fBVILuW8r655TLTdG3xVanpR+D3g+0+OJ0r0U9SViirNfqnoee7aeDCfzE4Mdrh+bP/MGMJCMsuYLySqxaA2xyGxakqGW3oufcZ/l3Kjv85pDZ5skUZIJm8+ptKVnLh0+cNBGR4cFUv14XruDbFQusNSBElDomgJ8W+1/xFKHMzE/b8Cyz84JAFNLiTkQLC0TbH1jzaorq7awOC/DHhJsch8ErEYyZ6BvQKwstanDw96blfdmLVtcxkVyOUoy3AVbrtewpIyJGADkwQDiupxicXHkPmVuu5zY+2Grd2xHhw0PDWud88x0jD99XAcHxNjxBThVSyAFgEikNwTCmUsYLaknX/+AZFKMG6/hnJAi853rNDo2KjCAa+7Z8+fEoi4uI1Wes1WY3tVVW1tdt6mpKbvzI3fJ+ffo7cc0nlcuX7KF2Vnr6+y2g/v324G9e6WcQL9Q3aQ/cFUJMdUad/doDjJ3pAiqwXzDUA95PSkyLtQiDQfRGFjxO8ab3oNShcBsdXSKVeWzqAdhvW4DuGFqLH2ucu9gjEVSQ2qR2GelZsqEDGyr5LjheB2y+6z5lpEhoFVMlAfrp8+cswsXLtnc/IL2jVtuu8P2Hzxkl2au2Kuvv2Fnz561/+bv/GX1jiVxq3UvAY4Wn2DbWBs20eN6fbqAllNFAd+9XgoTD6OQL0CqACvrmEBqgC72PJI1YrSCRfBUU6seTCAV9iuZq2DqnAoKiSbRbPAeRSwbiMsRjDNdKvUkMeTv5QGtC1IywaxSiTgG5+my23AfLdBoOpX7mptMZ65ZWq98Cwr5s8tQnUGN44lO87pF32vDZd2HslX7TxJLIC9Aa9RFKsEXiSMF3/q3A0jqiN0hLyS/aTKU9a+6lg40OiO4juFxZidrZIPp43coIoOj9eRigRu2M6ot0ODBuu/dCSwD6Nej5i/AhzPRJWAarbgU3EciMutUtSOqfMVVTWJUI1HijKr7WEjym5wNIDX7ekYco/hHIM3vIR3LvPe4+myynovNCumvDPOChU2GNCXZpSBKQCeMFb2spcjvtOS+4X7q3g4+kMQm3s4McNVUeQdrGzJSZ/S9h7vAV7TqK4NUfpd7l+LyuEZlEFokgMMVv0gcR1/XgnBKBjFKfByu5Zxv1bU6Ax+dKAJGegmcIsYdoWUkG9g7Fc+0FFKMgRKgquWBbQvGMpMYO+TFmeAucGvcL0rEcB6h8FKpldruhZqL+RRqBy/TaDq7V6o1l8g8k+xClK31TbJ0LRdhS5lyeh0grSqdxPBr21C+TXMCZUWoSbIcImMe7lWWA+Jtlb7Hl49gOIArSRkeN6Ge8JrxulU6qTlOY6jWsOva99An9cN39/07X/qyvfTMc04seRWwQOqmQCo+D8GkChe5SvQaIHXb3Cn9w1fmnSDVY0c3QNqZlcnMegKeZFd5TTr+aoGLPnP8nHWp226e0lkgiSKzAXP66omz9qO3TolJ/fi9R+3+o7fINOk7rxy3H75xUjfiY/fcYY/dc1RHoI7pT5//sdp3aMOWrJAFvFMD5pkIZBt+scXAFAymV+CwZahGO7J3mqbprpY1deF2l7UKDnp9QWvNaQ+YfdHyMVQSJTLN7sAaDwUT7kCaLGorv+fPKZ6rehnPPhW1Dztu4jwRufPHTaIMLUxkOP4VN4g+33YmLBezNBwQqAxw7DegD0qCM4Ark1NNqGv063Sp30atbkvrG/qdepzSgkblMLBqSB8825WyUiXO5dDroFgmJtEuRsGd+hvWJXmTQ20Uv/eoNtNHrKgBluU1AQny2ZragbAIIrscQuqIsUlfjw1gGNDXq7YycmlWAsATFd6ewjPJhqMujCkBqeTHLIBbkurypQwSGaNso0O/xMhIs6Ei4a1vAWg9++l2/b6ZKhBlLuLsJkmXuwICFd3aPjKCYRkvbX+YMYghEDDNOeZugL5gu6GULm8abYS2BHZHvbhUd15VQgHpqwyrUs5z1bSItjEBYDVXo4aH8VegFIkZXZCYNy5H3p580QiUmNRcZ/ItHWhH5l73cQSSMVclqxSZEqGIQHpIcaJNgEy0wrhNjIAkOPVg/+oubaT9SW+fwAVsMhJKYeAAlsruy8CIOe1mS86QV9QonLoTWFQMq9Quxio2NTlmB/bs1bqFrCclWHynJpV+oV7D5s7EMCbZv61IAMT6QGIMF++lhQW9z+jokN165IhqpldX6Lu5YJtrJINWrIGjLLVBMORi+U3fhwYGrVcOvw6cCIbWNtYEQh2Qrordy/cWGMsa1Q2XASsoVKLO+1+r1QEJIlzLe6jW9msl0EayJSTorZ51TRufGC+OhcyXnqckDmjxxPOpDRaA1ibsBhHqfddR0XsJOC+v2PrGuoIP3IlpxcPfzl+4YFdmLtvs/BWbwyBu1d1w5+YWFMzv3bvfbrv5Vrvjttvt9ltvt4mRMVucn7e5yzOSHY0MD0l6PDIyqGbtgFRAvlpQ8Xk7uzS/uaeXl5YFjnCyBEQrQVev24oYbdrxrOkaT03t0ZowOztvnV09aqPD9aTum/WYUhAkfiRBmLuMHT8zp9K0S/2zlMzwhKDf77FXtW4Wl0mH3K6nm8Rll96bxNPy8oqdOHla7YVIKAJO9x8+rIThD156USCVo//9v/drURfoNeUFvaYFORxnxQIGK6Ym1FFXGPnZNGoTYJLbTHSpCZDaEPBzV2zGsACpyWyKxYgC7WjRQs/CNKqRlDeTweHqq6APljbUQkVi2UlOX4cDaJMUbNTDjV/Ajm0o1yatEkGLOiMr1rfYX6MuLpJmWiP4jH5l/P8RoLuaxR+59omICybax7B4QRgZcc+2Fl1B+TBTEtBTDRsJrGRySTR6gpr9Kg0F9akBxJsAiKwjduZI9XQaCwCstyELeieEvC5HFXAr4vOKNfBCKCcbw3+nlVCPvaBje8mGnPuz/3m021AJndRyHtUUwK5goiNWk0FUMKpikPzSpLmUs9wOUsXsazxjwsV8Sukkcz3ZzwwWVMoS88PVSci0AaiunMkYic9I3AhIhdF3I6BMOLTAWCY3Pb70npB5vyYjXad+vST71RyLGDmTehr7BslQl+BS18gYcp2TJEqVRu6bSSJ5OJckh/9cBp/JTkqNUaKwct4Vzy3tzQniPcZtHTvfW7eA/6PQ3qYJlcaplGh2AKknh4LA77HcbwtJbTCp+d7aT+J6FfdIYQTlMRIHVImEyI5UgTWVGFMJUkhlfdpFYkJdGKKsyX8dIDUXriSdXHItK0iBWAzJXFbvxmSt4F+xMomGEkhNczXWQ83jFBPHoqEILuYGpmoZgyVK8DUu2d5MDLGENKxZobQwWkSVWtBoLvSOWeeeD79P6q//7JfsB89+MwxPPeGR2fFcAAAgAElEQVQDUFVNqmJ5QKpLSdTfAyzIerI7k1qsnTt+eHeQyhPTIClfVK433e3vufhk/WnWlaUzWflm4qJinPTC6ydtZW3dGbj1qk2MDdvDd91uR/ZN2WB/r12cnbdnf/SmzS0secE1kqmuTnvg6C32wNGbNYkBCa+cPGtvn72k4AamhY0pF5Cs/XKA6jeMA8aUrtD+Ifv6BPIJEOC9ftzRN0Gwv7YVcOtzRdDVAqkRcKfxTt6UcVP4/HSA3AKpWRPir2Xhy0fesNL6x9qw/WK23i/ET62N1M0R/X++67ReWiqK9yy+Z/KlMy+ylQliPOtDnSSsICB0dcOvHcYjMC5V1XjRaoYbTNGANQFlemtvPeAW1W7GIe067st13tMnNd9hwahfJRgtNg7V7PlG0iv3TV8suKZ6aGBgP2oGKzo0CCjtVY0g4AFzLGr7+ELy2wfDztlQ3xFSbpiU3FxqW51qFUOQsVHfVLDO50O2u64aW98oAZiZHVXdHYBG0hMky4CbroJ1VcYOOTDoXefuwaEbywV7KzDsG3065bqBVGt+tHK1mQhxfW9atGtsQhbmmkMkwWRktyT945rhqMxxGX/NK4KNAL5573iiwguqdgJMzdESENVGUoDUuMdyU/GEv1+mHfO62CTjPXJj5FKn/Ei3TTDG7nxbkQOoGF0Conq9qCmdX1ws+j0DrHhg6EDmmo2E95+cnNTvYOl4MOddMoSZgjOksI5ktwGxXFPeCpBK3zzqUEmCwHT2dnbZ/n17bN+ePTqvNFAjqBCLOjHuBnPBBov8SDamtI74Z/EWMEuLCzJDwnV679SEHT54UO1tZq/M2MLCrNWpX2o4M0d0CvgBnDLPYftGhkasv5dWO25CQfZ4eWW56KVHksLlcp6EUCIoanSXl5xVpck7dY85NgQbOPfCGhLQ0ecUxhGgJbWIZKy0gALIer0mDHIqIGBSl+YXxCoCzJAu0YZmbHRMZk4MMMZJ1EjLdTek/bBq3BmsCXwfGx+VIRP1s/MLsza/OGszM9O2sLwihnh+fknJhZ7efrG3eyf22J1Hj9mx24/anokpqzSatra0bMuLtIOp2/DooI2MAeq75exZSH3Za2LPcBUJTAcN233cBKIBqQvzOmfG/Zbbb5fS5ezZCzIrUqPzKP+gbczY6KjmBzJ09hT1NqXPn0oMIrhTfWl31IexnnmbofSJUNI1HHllRNLl/fVIDCLjXVhattk5XNbN6Js9PDpqo6MTNj0/Zy+/8pqdOntGa/v41KT9V//Fv+dJ3JTwSwPp8kg55cYX0k9+Zux83njddMpICQolZ1dfJpfJbXV4MA9IJXzRGqa/ZZmMS4zVyg33V22E3n+Vvo1yThe2yqDWezUX+1u5vUQBmD0JlADVyRNaBsV7Ri2r50M88JOUWAtTHFm/SxDrycNYuArDn7KxD+uS39thwhTBtVxhAWl1TzL7GAbAd/2z+xcocdkCAu5k60waQbLGLTxCBFpkLJOS35Rv4vZOfozr5sf2WlgPEgF1lbozuGmaVMifVR7iAb7vAV5njMQ75YfF+bl5Rut8A7hqRQsfAamrgqRwmapZowoDn9LwrNmN4D2k04QL6qNJ2w/NyWDBgvl0KXTsjWFy5vW0fCpn43WekfDAnNBxTAuZuVDA24k5W+nj0SnTPN/H+YS8v5JnkmJHfWbWC+ceF9dMxIVanJEsDrlvJKXZwdVyL+dh5ilU90mfdFcwuDTd60zZgzAx5LRRPak/s0ofopSgBELTf6IcCybI87HIXpUew277W6iH8nq69NVjqcL4MQBgeR+W2izvihhfj2Fjv47rlTGEHz8d81tyY+8viyO5twIsCJ8dRk0599wvotUOZhuBls7/YdhTMMjRU9kBrF9LHUdxZJZ0ePC4VfFyHB+3LF3yRK4SPySKiDmilVK6ZSs2UTtXV0gV7bGEedNIjuAhdf4eDPm7uHqmcEwP8Ouf2WOyHFsfx6jvD5CqEopdQGrX3gfLU+JD+fnXvvAF+/43v6mhlnrCC+TCRCl9RELtJuGLt3mqPHHHnaVcybXOrSXZ2I1JzVeyOUuKFhKuDDDLANYXFmRN1PX4Qp2/y+enpj5vkjw+kl+OrZrAfjLyzpARQC+vrql2jwdgY3JsRDV9S6trurzIhAniNEm2tuziFZf46kaX/C0+o9QIKVdpyVZ2kEaFzLc8amU85yF8qSajTEh6+qjYy/IYsaQXN2D5PfNC6Xf5h0hM5e8Cd/mxd3vxdaffttTZriA1D6FnRh1sAiaXrrTePOXHGdym0YRvUCGjiZvWgw6/IT1DWwLd8aYOCEPrHz3E/Kb11g+thcjH3TPmKQvdeQX9oKrpUrPmsO2PmmQtmrHBllnt8nXNlgRieuPm08aYDbtV6J81N62rnEkAl4H7ZukjH/XJxXXyc8590z9TPjfzj5mgjBEryYcKLVHOGb9oHuAVUqKYp61VPyamX5isaSky53GNNcKRx9DhM1EYJ7ttnvpML65oATxTflP++y6XSZ95pxogEijlub+d8c9UQOt+Lj531tOSpFDPU8+Wip0To7rd7EKW+aovbUkK9YmixsvHwTO15c3W693c3MaH3H+GyZT0yq+uyxwj6EjTqpbQKyZDlAn4i1pjKbOP+AywedRNqsYfaVrIT7NnX17DYl5r3ntdYiZvdC4RmOV9mut03t+5LmdwiXGGJHDRIzavQ1EbFQGJO42GWzSKiFJPbTHSSKTjPubnNFbKWjzVgOl9PGhwBYKXVxR7RSw/YkVQPERgJxmu2G4COAA7ihz+3TJQc2lxl0D0YD8mJX3RI7Yh1lTXKNgLT2C22BQlBmOtKe9b2uFS7RB1rJw3Y0U7Bu5/9WsO0y7GjnECxGUdqUxYIl+YpSM5d/zeawVzWe+UicpysijPV2tVsFfMf1hyPg8ybdXPdsCku/My4Dr38yOHpwJwlDahEjtSLFQl5sRv2xaD4v9yI5Ziv9SH8RdtZyZLSdIIon3Z8X0iF6q89/zfpR2oBIqKDbd4VbHIFqx+rrUkRP028zWuWJK2rU3lvbI0HnlYfbgWu1N+/9bK3TqHYktPoOSbYH6k+KgRmVwVBASrGUyxr5UZsLZqX7dHI7GvbHuPZIWKqqTWtdt+sWJccjfMPao1QK1YqDyA28fcx7sUB8RcUtKgtP/7fhHreennnM8eOrTYo2IWxF5V7B3bpmERbfms2T5FWye64xx1HxYy17wsaWoXMVHWQLamdU7VVpxZRDrbL3FxHiExLRj4NHlM8iCmXO4dPl2THfQYya/BzrHb9tF8VGO4W3dUnFNpzy0ni3Pvz/mk2ZdxQTkILt9rO5HGbtMiXut13Hn0jDPSPCxmRikG3n5vx4F3Eizla3FVjLHbvRzr0W7H0eeK+RPn7HMsY47SfVDIGa8ed72mfC45Jrpk5QHbcWXeba7G07Z9vGJtzVWnvCbFtOzd3nlj+5l+MP/6pc8+Zd995hs6mANUF4r4d/9AuacpVwAu/DBAKoPOhssjN7ZyL9UyuypTG1notx4OFrwo/XoP3isDNF9kWhc1zZn4fQJnfs73L/+OQKR8A17vfdt/b49AewTaI9AegfYItEegPQLtEWiPQHsE2iPQHoFrj8BffPJJ++43HKSC1NKqIHzZBEpTrRo2AM6kfvroMReE7sxy7PJ+CeQeePTRbcZJO5+aZkhiDTC/CbZUDCj93gJQZg1rmiqlZIC/l+UsKefj9+WagXK22qV3bsUs58uofUoGJt8rWY40m0i3s/YEa49AewTaI9AegfYItEegPQLtEWiPQHsE2iPQHoEPbgR+/skn7Tvf+Eb00mgVoCVojSre6LwtMb6E+JVPHzu2pYLeDxCkJphMRjVBZ7aZ4d/l3qowmTzKkuAExFdJ/GLM8u8pdSgztNSO8Sj/Lhned2NbP7hL0T5SewTaI9AegfYItEegPQLtEWiPQHsE2iPQHoH2CPyFYFJLVfulQXG/Eiq1Aavpu60+yIBUFc0nnL3GWN4ok5qHKDOqZWazLPNNh19ekxLclOqWQSsAF4Cpprq4PAawVU1S1MwkS1s+frkvVNl9uCwHbk+f9gi0R6A9Au0RaI9AewTaI9AegfYItEegPQLtEfhgR+DntoFUN5j1dkRh2EW1tszew6Q2PWESpG6v3t1e35mn+l5BKq/bCVTlLBhmGRyvDDazPjVrRBOklmXCCWTL4BP3Rx6YXQhrl9rhpAw4ex/yntkD8IO9BO2jtUegPQLtEWiPQHsE2iPQHoH2CLRHoD0C7RFoj0COwC8ESKX2VB0X5CTtPYNloqc+sDzbQatKM51JvTMsn7bbXe0ms30/IDVBY9nJN0+6XA9aNjJKsJmGS7uB1JTylgFpWd67sx0O77nTcbg9fdoj0B6B9gi0R6A9Au0RaI9AewTaI9AegfYItEfgwxmBX37qafv+N5/15k/hYO8A1UGpPIbo+FFybpfp9GeO3lk4xKfls0t/rzZJf78gNT/yTuCYvds4bkpxy0AzgWv2oOI41/odf4eF3dlvleNzDKTF7Ud7BNoj0B6B9gi0R6A9Au0RaI9AewTaI9AegfYIfPgj8B9/4WfspWefC4aU9m3ZctK77dCDmLZoajFJv2C1mNwCpH5kq8yayg33OiD1/kcfsX/wj3/vfX+qMmvKQco9EFPqW2ZIyyA1DZfK7OpOw6Xy52mzp+/7MrVf2B6B9gi0R6A9Au0RaI9AewTaI9AegfYItEfgfY/Af/nFn7OXv/WdopcvpChYU2B0q2n1ZtM2G01r0Fo0vvhd5dN33Pmuvr7v9ocHHnv0zwVSdzaCL3/qbDfD96wj3Q2k8prdWtfksZKlLZqtv++hbb+wPQLtEWiPQHsE2iPQHoH2CLRHoD0C7RFoj0B7BN7rCPzdX/wle+3bzxs8KSC02dyy+lZD7Gm92bBNTHAFVPnO35q22Wy8O0i9VkeaB2BS/+D33+s57vr87GvK93IP1Pd68OyrCihFMpzS5Pd6nPbz2yPQHoH2CLRHoD0C7RFoj0B7BNoj0B6B9gi0R+DPPwL/07//a/bm8993xrQOKK3bZr1uNb43+N6wWjO+6+emfveuTOpPCqTu/Og4/wJY0wH4WkMDIE333jZj+uefRO0jtEegPQLtEWiPQHsE2iPQHoH2CLRHoD0C7RH4oEbgf/kP/6Ydf/4Fsaa1+qZVN/1rY7Omr6qAat2qsKoAVMBsc+taIDXdfrdU1MqjZZwEk/r+a1Lf64e+ltPwez1W+/ntEWiPQHsE2iPQHoH2CLRHoD0C7RFoj0B7BNoj8OGPwP/6q/+JHf8+TGrDqgDTWs3Wa1VbrW7YWnXDNuqbtgGzCji1LduErPz/2ruSXlmSq3yyMrOmW1V3ekPLYMlYNHgHXoBXGLXslRcgsYIdbBBiwZY1YsuOYY8E/A7agGVAgBcgwQawu/u1e3rv3aGmHNF3hojIrKx772t3m2cpXiu76lZlZUacOHHifOc7cRK489ieVCkDLP8MJP5/gdTPX3zxDlECUQJRAlECUQJRAlECUQJRAlECUQJRAp+lBP7id36P/vO7/0RlUzFIBUDFAYC6Lna0r2vaA6S2LVWEg6h5KEjtN/QXv/ajVff9LDserxUlECUQJRAlECUQJRAlECUQJRAlECUQJfD6SeBPfuu36T/+4TtU1Ejz1RTfqqQtM6gFp/YWqPKrDCpYVH5O6kOY1H53f+Frv0x/+ld/+fpJIbYoSiBKIEogSiBKIEogSiBKIEogSiBKIErgtZDAH//Gb9L33v42FVVB+6rkfanYgwpgWjQ1M6cApgZOwaLiX/L1n/3Kgx9BgxOxP/WrAKl/HUHqazHysRFRAlECUQJRAlECUQJRAlECUQJRAlECr6EE/vBbv0b/+vbbvCeVj7rmx8zgcTR45S2mCdhTvCbUJiN+TX71za/gsTXAq51utfqn7UcVgCoPX/3q136J/iyC1NdQDWKTogSiBKIEogSiBKIEogSiBKIEogSiBF4PCfz+N75J//L221zjqGkBO/EKUNry3tNRktCIEn5iSzJKKQFIxXsBqV2Aii6FH+GiIUjFc1L//G8ik/p6DH1sRZRAlECUQJRAlECUQJRAlECUQJRAlMDrJ4Hffest+re/fVufEiOsKRfjxUEJpaMRHyMDp8mIcWgEqa/fWMYWRQlECUQJRAlECUQJRAlECUQJRAlECfzES+D33nqLvvf231FKI2ZL+0eappSmGQNXpPwCoNZNcz9Ijem+P/G6ETsQJRAlECUQJRAlECUQJRAlECUQJRAl8GOXwB9845v079/+e8qSlNJRSiOAUoDVNGXACoCaZhm1ScLpwDUeQ1NXClK11G+n1Zwr7P/FPak/9jGNN4wSiBKIEogSiBKIEogSiBKIEogSiBL4iZXAH33r1+m/vvNdBqnYbwrGlFlTTfltR1IoqQGDys9KbbjAEqf7DpX37X8YglRICcWTkEcse1dRkkmuYufxe/2M8471NC69hDxjd1N/94GtsXZZNzDHShH3d9W6e4ZDivb0LnC4G9dqSA1+08Xx/eJSR+skd/XK9vjap4kWrcLlQrmb/MJf9/tlou130/6WayRe3pwKzndSUbSaFy6ls3xbrP88op0O4Bz7NhxbucKhjF1bTFV602yon0422sFj4xm2jNvvFcvrjBb8kkv1x1X6NzTaUibss/s3NFbWLzdXuoN9ePOh2dq7MI+Om3ID+82H5kDvfJHlZ9f3h4zx0N2GustGLfgnetv9N6AGHT32+gRD2ftt52/5g3XBVFvlZ/ew3wcWMNA9vO3PHzdT5Jr8tb2xsQutgm/fXXLsy08uq/UEBnQ5zJKxrw9scIsHaqutGFwp5K5WkS9sw71tZcFJAQV+VfnyAkayYHWvIfMUx0jHZNS2NKKW0oRonI1oMZ/SyXxK56endHa6otPVkk5XK1otlzSZjGkynVCW5RyxTdKUEhRmsCqCah/MMtq9vB0IbKGVuvcDqH1oqW3Ql0YGVgtEcD/4c9WFXp0HVkK9v7xF8Qi80cVc33MhCZzAxSXke66AiL/xH38miz8LSSslihKrfTbFdW3xazW3j4+G+4FXrW4hzdO+4bumrqmuKqrLiupK3jdlTU1VU1s1/H2LKo5lI5Ucq4baWj5XpeEXaTL2IqFoRsJ7klLUzMBnKT5DxF33L5nGoPiGyrNBE1ncWpCDRSzjKrZQ0sfCmaga59SVz+OG2EfOIOqWKZEp/CgnX34rsue2p9pe3Bf9wN15/KQv/FnwivvxWI+kBog22+3ZCtc83bYlehHoCvsSA8uU6FmPZmht/nAynX6NkiV6XlMjv47aqqJyt6Vyv6PN1RXdvnxB6+trKrZb2m021ELY9pwI6EmrY4WOsIo0rDL82oh/ARmJOcK42cMlvLUwK5tgrWYVNGtqs1F12fRZLse2AzqDVMEkASMjuoQjTXGkPN8zzHceP+gWzhP2Rv4eiYpDNwOfVaaJ6oG1B+1Xu8pzW2Xa7QlsgF5Lz2ErpzaD9dbkr4Vj5E8bh9APVP/NNUPu6UZX3+vF+RpDvlLnM26z2IokhfVEn0wP9BV6gLFTHYd+q9Z01AqfY66lrNui3zwebL9lfuD6rC48P0VSGGfI1+y80w2zP8HMlAuJb+rnm9julO2f3ottI/60uYj5KO3hc2FLoBNcj0c/h/5wJyE37a+2ATIRyaBsT0Nt0tI7z57Ru+8/ow8+eUkvrjd0fbvjtQR61tQt28A0SeliseJjno9pnmc0alqeT+V+T1VZU1mWMmQ2sTEjW4yFyBlyAlDDvVH5tuTnh+K15qNoKiqbiiqWreikyWY2mdJsOqfF4oROlytarU5pNp3xkWeYJ6JMsMk1HgFTFLTHsd/Tbr+jXbGnoiypKAtuA2SHe1zfXNP1zQ0/Ngafi7qKzFKxuJLKy7NmRJN8TOM8pyzNKBuN6H/+8Z9ppCyqeFTaT/QB/QUo1f5wX6mh8qEg1U+IrtsuzqIafzeJpdl9B8WDGQ8I/LKhBmnAKUZF4fBf3/QGZuTQUQ29T+cIdi6novKfSUtsM2/33H47BJv7heBep8yB+NDwKjDkCduVpU1ct2wOoIZB8KY/cIYe1w4MrvxGDKWLH2AhGQKf3hz2zMYhUGWDdKcjq/GMnljvk5v1Mezr8G/gsHbBleiLLHzDsrIRHwKqXj59DTmuGcPf3LdwDIHUod8cnVfBbbvOTW9SOVAULKu9QID5QAPT8VW7zed/WoBqN+uolLY1dL+8FQr6JLGwrp+mH9wpHzX2nTmnBplnTeDYi2YFUuJJ1vUYBwNNsiZ2ZCPOZuhgSK/C6983T47Jmq9tTnBvPLyNMIH1XFsDqb329q0o28KBUM+dbXaiE1vkHDl2MlOZyAZc9YbiEkF+Ak6TtqGMWsoSokme0upkSsuTKT15dMnH48tLevTogi4vzmk+n9PJfE75ZEJZDqCas5PGlQQN8IXzSINetk6Z1TSH0ECocxAhZwV2cFIBVA308d/8nQeq4rNaJFlubBFmOF6uyqE6WeKBa8VDOGSM3PRvdcAZDDAo0DXMAZoApJpN1zXRnGfXVgbUaG8t3jKcVZsDAKdwwOHglBUVuz2V+4Kdr2JfMEglANWydoAUThmOumqo7oBUdZa1sqOBijwdUZallCMdLEsp471K4mTiH4AEABCuxQdft6UabVPwKi6TBjoMqLIu67zTmcqOnXjieligXc/jiWrOsYDo8Dd4bylraKM4wdApAa4MjNR5Z+eZnWUDSAAJOlajhFoezqCgiM1/N5QGer1/YnZD5r6zmGqnvC3i8dMZys44j2ct6L6RYEJTlFTBid7uaH19RZubK1q/eEG3L57T5vqKiu2OwavgmaQTsGDwzSBVQImNQ902LlBg9gljJ8avb0Uw32Wttq9F7WAX5dqi7ypX1QmAhDzPFIjaXjefQphn+p2NiRZnkTYrmwO9qbuA31nfwPaZvDt2U8GntZrPCea/ge7wtxZgseCck4RdS4G6XxNU9/m6AUh19twH+8SOdH1J50M5RRG9g242iYJU6IVMGZ670A0GkuobGn50Os1y1JRNCzDpXMFo2TgCaEEPuKKr+h8MUnnRsEVAUjwDjdW1T1f3AKRaeqgFM13QRgNzBlQxtxiM8qsC1BQBDRwjyvDKcxKvAK4WJCMOerKNUaAKU9KOWvr+e+/RD3C8/wG98/7H9MHHL13AgwN3VUPjNKenZ5f05OyC5llGcwRQ6prKHebPjqqyorKCbYU6Q1IIkkDvBbThPUAbP56lafkZovsGzxOtaK8HQCo+p2xEI+j3ZEwnJyd0Mj+h5WJJy5MlLRcLOjlZ8GfjfEx5nnPQiAFoUdBmu6XNZkOb3ZbfbwFQGaTu+Bmm+xIwkSNQHGS4vb2h2/Wt+NKcqpsx6B2nKeXJiPIkpQzBIYDVZETjLOcjs4CQzmFZRxM2Izgq7mvLgBR9EgAu70tL95V50bMYQeRRVMeMhyo/vxwDqV5BQ8dL5o0xFz62iQjFsX8hSOU2cmTmwEVyN7wLtB04rWpSO6FIBd4dJ3gAHCqsdm3py+8+sNZ1ssUZe4hDesz4hIbJLVXmEBlA7Xn2jtW2yPuBWyxLhfTFO9A86j3QdxeAdG1WlTk22kOAfwighqMf/sb5GkFbXfRvwIH21/ER5q5medDh+xewIUe1tguI7wOotnjbjLLL3qXLd9y6A8YPrhGA1CGwFi5mHGEc+PcQsBTqYHiJh8iiO76HI8KfBHPSL3P+XMOLByEu/eBOO9Gb785uBNF0vpPHdRbsDVNE5JSBoI24WxLQ6Tg7na6GC3igqb3rPSSQ4bT4SFDNtcEpXshkKJHW63v/vt4FPlSYY/oiYpZf2v/FNij4CtYX3zSGHgJS4QADpI5IQeqITqZjPhikXl7SYwDVR5d0eXlOi5M5LU5OFKSOKc1zjbQL0HMemo6b4Dy/XrHaqS0UhlTYUu6fsaTshQHgeZAq3+tnSiWITBSgKlMgDJ20g5lRZXnde7QRjeJXA6cBk6pg1hxvB7w6hsW0wTID9FVBqAFVoSYBYoxZlb5jXoEpreF0FQUDl/12x2AVRwuQCge3Ekcd3paBUwGoyqQFzrh5EZkyX+NxRpM8pzwHOAUTpoyY0KkCksEsgPGrwNCiPQFQZRnbVVEhUnwGcQD1O10smMEN2Gc+T1kv3MMAgcmU2ScFSWKGhLFjtpfbb8EFZU3NaTcHWFk/ZvLUeeZgA7xiBEw4ChMEjC14rAyR6IS3aoegSeaUzTnzlkbKErlQEjPkGKuKmVMqS3agt+s1bW9u6ObFc7p+8Zx2YE42t1Rut9SUYMorkayCSYwFj7MD1MZcQ+WFSeXZbUEyx/z2GWCzdxYSkhnv/D8Dwdp/gI98LOA0H49pPIYTnilDJmwRB3l4fIQ5lSurl+UyyvQ+HODoAmcX2A9sX99e+yCUBdl0/itQNRBqPpRn/9WD7EZgNYtBEJ6BW2mhrBcsb/WDw0wTD1uP+9KsN4YSxZWW+ZToGMGkMNsIhKYoU1lX/A5txwHQgcARB484yyHVbAgdZLUlwqiLDsh7Y5PtvKA5HEhVW6Z2UC29dl9HT4M+Au6CeaALsvVJOEjROwOoZuIBTPMMIBXBMJmz3Bf7DKArA3AESBSYqlQhffTJJ/Th8+f0zrMf0n//4D169/0PJY7XiGaBSZyNJ/T47IIen1/SuG0pw5fIOCkKqgowqJphwLZBOMiqEUAK08kHM6ny2b6u5GCAWjJYBXwEiM2nE5rNZ7Rcrejxkyf0+PFjWi5WDFQn44myzyNlTRvaIAC1XtPN7S1d3VzT1fWNgNXdlhnUqi4ZGCLNtm4rYcAlHkUN+lBVlKcZjcdTmo4nNMP9JxMajzI+AFIZqOrjZDDrhAGXsUYhJLCwYmcFqDJApZZ2VcnH3g6A6bqk5Otv/jxr9YAvxUrgUr34JFaXRbMAABSlSURBVAOooetnERszjhINcMkLbk3oprH5tEy1DMEl3TQzcGW2w4zFEKNoHWCjfuRf6FQ6Fe9TS0EKc3CZQ6fMjGyXFbWfvBpIFaMfTrqO/PSiBvKNXmDRumDBIVPoDKiNXR+kanDAOTVuabcxDRyaIDonaRpmOwJpK0M7HEUw3Tk2OMOs9BCQCq9wDKRaMOQY/Oy3IkhmCb768YPUjj95ly4fF6MsaT121J0+AFIHwarpwsBkeihIHTrvGDgcBlvDnew8HitwR80J4f677IFwEssEcOcdMRThddSF8enyatsOWQBriOcT7dQ+ZWAR+hCkCugJ/5lXFzYySDk+sAn+t0NyH2JShwDy8POxjV0KAjSBblq7h5PmjzPp3TUghKvCmPjkXnMsLUWsC1Lh44NJRbrvbJzRfJzTk0cX9OTRI341kLpcnNDiZCEpv+Mxs6kCFlIP/HQ1RZ+6IFXWNIyTOP4qC3a8PEsqzqU67mCoLN3PMayhcxqCVE3TZcda05Ad6BS21wAqs238d+DUMXDyLJOAXVMS1Xr8bSA7ADJO9wLALWm+lrIsv0NqdcLYxkBq6UDqfguQumMGNanE02rBTAGYcmqwsMzm6AqoDx1hYqcRDuN4nNNknNM4RyENgFQ9FKSKk9dQCZAKh4qBqjKq7Oih3Yz2dKTEGWIn36WUi7wFyGh6tO6PEqZWxreT/qlsqzA3opMMhgykMmujTJ6lYHPWtbJWAZNqYBaAgNn8DAfAlSzq3Ca1VrbGS9qittUCO6Zf5htZ6oFaE1vXlGRyQSEOmlQlg9N6v+djv15zWi8OANTr58+ZOW0KBB8K8VRrZUYVdQoQFZAq2EnTpvlv+U4wS2DfghRVZzOc/2Ow2r8y1mCgmUmxlUyqgI4nOesKGCK8Iq1XmG5N+3QAX5+5aBY2sOGWvSHztAdSdcrzMPRAY2g7fZBKvGWXQaFpzdzz4PcGVGXIzI8MVp3gXGfLOSggYM8CXJa+bw58l189XDu7INWcONigloGqpI0KsLTgG7RQ0u8BPIQ1RfrmmFM4AU6FNbM4G8sRc5tBlxwWVHLxPZOr9lNArLKKul8xZOZtrqlj4+droPOmY5Y40rQ1A0zIRJhSy1DA34gHCaPKNofBKWwMGHcAVLE3uAZSYlkeiolvNxvC8cOPP6Hvv/uMnn3wEZVI361qnufYbznLJ3S2XNH58pRSpKtWOCrZ/lBXQaBEbVSbsC0rYMcMqKJwEB/kQFuBVN+kpgoBJ9iKLKX54oRWqyWdXZzT06dP6cnTp5zqi9ReDMput6f9vqD1dkvr7Y5u1recsnuF4/qaXt7c0G4HBnVPZQXoC/2q3drBGSGYewDuCAyNUga/M4BUpBVPJjTFeupYVA9QOaDLuqCZFUjhRXox1g8ujCRscclscUPbqqBtWTCDC6AKxrcUkPpzA/g02IVjBiYAjBKh9aDVojxuwruwmbl4nvmw/XIuIj20h7DvrOnfx2NEhyi773/2d3h5xqgLUsVOHYW5ga/vHUYWRfebOyHEUD8OoHUXqYfexsG174Dl0q6OUfY/l7XW9zVMLvSOrjr2ehovnj2wL+IKwWrP2RYrH0joTvHc+eXd7KJE+n1zDBj3AwDd9kjrPecauPshYRe0K+iLF/DhuAwFUwY+G+rwXRr4UIZ1+Lz+TBhmff2epW769FBbO4GCe/rXB1AP6YsFjt3a1rMHPLo6JC5bw4CqNRi6bsNmuhwwWJ0+DExQdw8bmD4IZpPYnxjD+8VcDmvItA4Zhd5nCm96QyCz1puLI0GzgXTfDkj2YcUOWHY4ImirT8v1s75rM7uO17EJ3Qep4az0W0mUYQlAsYyFT/eF/5FSS3ma0CzPaDpO6amm+0rK7wU9ujinxXJBAKqT6ZTGkwkzMLYACzOpKcaBte3vcZd5Yd6svjoWVZk3TZWVFF+f8iuIqZfuq6moDvjwQ8w9SEW7ZB+jgFRmEII0X7cnVRlfB2JsHjrTFyhuCGR4GdN2G8uiSC7psMMAqGJfmTlrWklb0zTfUpnUuiipLoRx432p2IfKeBfOCn6rjJXbt+uBqqXegUEFKwaQykxZAFY5hoAWswMMp04AKrOpeK3lEOpOgJMxqB2gJGhQ93cGIFXBVpgWLOfZ/lZd68L10PakutRCGTMDlbLXVv62dF9JEZZURIDUUZbyYamsPsgYrtcYf7/Pj+eLslQuqO30UyC6A6fGEfAYY89wRS3Ss4s97W/XtF/f0ub2lgHq5vqatrc3fID9AQvU1jUlOu58Xweawn3WehPVvZDldVbJtrIF4Ew9DPUhfGDBuS1twgGlLBvTGPvKJ1PeX26gwtKs+fmKYWDXBRI862bAkIfPbavzrGU36O02YHlWkwG2D7Dwe7fX3GedWWq/C70FwQTBgIdMqeisD4D5lGBVNt3n69odOJ4OCKv17q7JorPCIWiGAz5Re8IANSHaFQXdrG/oZr0WcIkslTSlyQRs2ZRWixWdLpbMpGXKlHEgC0hKG8WMqWZLyBwV28LBHmVYQ5LF1FXghdo+Zc0FK1jAxuZoEIAPPEqWZ7DzXIInFQcMJO3enASz3WyMdLeEpP/a1gKbq7AvAG4MdnX8eJ9o2zLge359TVc3twwCd3sEcYhGrYD2iaW6ti2lDQJ8Oh81sIX5bUw5WFT8fod0e2YabT8q8bgIaJP9p0gbSvKUTlZLOlku6fTslM7Ozmh1uqKTxYLXOLZ3TcvA8+ZmTddgTfW42WxovcWxpW2xow0CVGBIuX6AygRrKdjyUcbjvsA2mRmAr7Km2GuayfxjOzZKqOGgZDdYy/6WAlT0C4BfWOGS9kjn5fe1MqgV7aqCdgxMK2GwbV/0r7z5ZscVYuGZEVLHxCu8s8weCWhRGlMSM2ChY2KbgVkPjeHhfQnDsNPUKDz/Plhz4Pz2eEmdpi766dvh7yZ9MMgyfMfwPvbertVZBO9r8Kf8/hDTDwGww4v3232MaevvlZMxCFJ9h0CqxiscBhhg8YbYnU8pgiN7S+VqhwBai2Z0wFOoYfq7AZA6VIRpqM3St2FdHgJhDwFm4X2GAOtDr3F4XnefY3+OufNtUemwsnfrlX17V9t+FD1wtilgEdRlDECqZyE8cNUodR9D4se2dy8AYbb/zvVHbQLPNNPtABh7qRzSt0P9HbQhA+rzMFn5+e+i+wNKeoxJDRkBtt09ZTsGUkOGqX+77npxPNwyBFLtWq44VsCw+FQ9gcTM7CFSjkPTfidZStNcQepj7Eu9oMcXAlKXAKnLBU1nUwGqDFLBzmRSiAiMarCdRMZbQwMayvXBrGDOq/PlUnx5gZVFX5gFsE9iIsRPtOIn3jZx8I+dRrATwpLaPlnbm8oARjZPCVgdpZLKqoyRq/ujTF/npqH9s7C0MRGalicoUhxZMKaSzax7pXVfKn+uQQL0EUAVKWwGVivsUd0VVO1LZlVr7E2VDEi9nvqqBlIDICzEcMvpmWAzGKiOhTEzRpWLDKm95X1u7Pwg1VfSfsuqYWYjBKmyX5Xz8fj6fqORsZJqRRS4YrTEabbvld2WSlSabmm/sZRwv1/VwKjfDxcAVEsLNtDKAFX2lQGkSmq3OedqFNQvsaCyAXUOL4RMqtsTL3tOmXBnJkxnFV6tOBKKomx3VG+3dHt1Reurl45F3dzcUKWFkwjglPVB97FqkIGBh+nykYU8tC19WxYsL1LdkwdH0nM5sGDBAsU2AkynNJvNee8d9pdzIRxO+/RztB94s9XdwmnOZ+sHAHuMtFtXtG8dwB0Gmjq/82CN7xMEs+xvsQcCIpwu6friyJ6AxXep1EG9j+E+BnYlaF8Y7BBgpBkSmAVgyLKUGS2Aoav1Lf3www/pg48/YqCAfYEAqNgicbY6pS88eYO+8PQpp3WmaD7mHZj4AmBQi0VpJoOleiMNP9QDR04FOmMp3UmSUTLKtASPjECY6eAzHsKwhiB154Op3HmPtYJUK5smwQUEuADKSi4aJD57wwEjAHK8ynAkVFUllVXB2woQAANowroBPYQdBmCFjJBCu9lsuXgcgzJkdUAuZUUZYa9mwoWDJE1atwPYY1YA1qpK0nC3WwGpEC1axanYCQM3MIuofosMoMlsTk+ePqHHT5/S5eUFXVxecJEkiUglzPTerjf08vqaPn7+gj558YI+vrqiT1AEbbsRthLgWwsVye59Sa5GsBc1HmbZlObZhM5OVvTo/JwenZ3xHtfVYkF5PuYUb0geDDBShAHUcbCswD5rFgFMEvoEfQJA3dUVbauSWdNNuadNWdC62NMGwTKwpxwUwDYeXeOxw/UhIFUmU2DojIEQyOfTOfik7sZ3MxJhpF1spjgYQ659/7P7HPIhgGpGJrSfQ4WBfGRczhQzM+xYDTmX7voSpjoCVY5Y8Vf9WAXTbd39IPWYs9uXqzlS1iz8TnybB4DUnoN735i9atf75w+CPwtMhApklR0/R5DqjeRhrw5k/EAmtau3w9K6T8bHmFSZGz0t6jDq4YQPU4cP23Ew916RSX0VPXhlkNrr50EAQxcjGPawH+LreSUathsH208VhXSt16FzNvz9sW359wPVzwakyixXxyl0IIzoCkD8Q4JxXnz3g1RbD8z+OvvTyVf1nrbbZ8eFk4ICSqOEAeo0z+jy/JQeXZzR44tzZlIBVFenUul3xiBVmFQUXWGgGlT7NRcoxHrOuXXBrMDJNMdIHUCu7OlYVF/l15gEAxbiOAdpvgZSmdFVsOL2pmpxJy705AsmeZAK/8Tvt3MpIEPLQwBSRdVl/6yG9nUfqlaEN/ZD96My0HagXEBog+g3F90pZG/qFkC1lL2rAKmc5iusn2NOlOJ0zjyvNbLe8B4xTbmzfYfYO5blKgNdpQ0oNcqmClBFGrCkmCLiIunFsl9VYZUSOT7gLnZSi/JYMjeCI6YArlKwpaCbL9QrcsTZ1laQRqv5Grt6wKZ64Mrpvua8MnBQFlYZIGHJwqjYQFU4lR0HVRQc4a0UFzMWq+Gx4vHa7ahYr5lF5SJJzJ7e0n6z5iq+zLRirypArab5WhaADJ0llw74PCFDac5jYE/tI0u9Zp+Rx8AXurKCYlKxd0STyYymqFA6m9N8NqPpbKaZK5ZKG7CYPDU7Dqv6pR70O2dPhzIEoWZ/wqnTB9wGikLA6IGSBjIcWBSv0hhXlp9tgO00SS1hAHytOnLok8l9NDUmWDhk2C0AJkwtX1F9U3nRuY7AHrP3GadaFm1DL66v6Z33n9GzDz+gEsCibTiQh2JzZ6sVfemnvkhf+ukvMvAiVPBGtgTP/8qxpJYqH1bedpR1sFUiXPcNyzNI5YJ5mrXAINUXC3NFxWz6dYio0H5J0Tc7bBw5/dz2mQKo4hwOWoEClXvh1ewz7AkDWbChXH081QJEY14rsV8SKalgLPe7vTB/ZteUWZRCQpICaxWQHROvTDaCbdfYJ7q+lT2gaIMCVLxaAaXJbEar01Ou1rtYLWm5XNF4iv3YOY8xV+gtC2FOb275Fdfla2+3fDBAraUokeYEyB7TFNtkJrSczWgxndFiIsdyOqfVfE6L6ZwmAMjj3BUxA5gE0yypygCYqBGA7RcCVPmAbpUlbfd72gKMIqW3Qhsq2jW617YCiyrglB85QyCMJbUYjO3DQapNZnP8RPt9VNJFZb1/p3ElVaU+tFKl6nFQrwpQj4GXIQPT55Ccc9QxoMN7Uu8EqIFVGwTdPQM95JjfBzicUdVr+fPvBqlDTu5Rdq/nnEs7FbYH7OiQsy+8+HD58/uAiGOiHyAnsbkycmE/PDPu2Qo9SXT0cwap9/Wx316nMneAOu8Y33/1Y8z44S+DvE/nax3K0xxWF720ta53wQ64ewAAv0sf7wNkrw5Su1D8GEjts4dD5x2wsp+CSR3qnxvjIcMxMOyH1/jRQKo4jP7m9+1JFYvwsGBcvzL7oa3WcKDtHrE1JFhr5H66dmjjrMe8+gRsKlLQpuOMQerZakHnqwVdnp9JEaWLCzo7P6XzM4DUGTMEAlJTGnE6ac6FlAAArd3iIAV2xpz//n5OB/Ak3cn2pLpKv7ChQXVfduRcZWgBR8KWSlovF3lxBZKkuIYwp55lw3srNMJ4Shkz207TwfdD5sMcaJe+qPvQLNWX9Vvtgq4LjqjTZQEpoHxgL9UejEpJ2Jsq+1P3DqS6Pam4jmNODRMbgLJHQIBJ1X1i4X7UXAoocXqsuB6yOqGoB4NQY1OR+qv7IBUMcMEmFziQx9/IGHfTfcElMOjn7DD53lhqK3DiAZUaRCvA44psWSVg3a9qj7rQSqoYV0lr9unArhgS9v1hvyV0kqsEC+A1Z1LmaZCBpsWUJJ3YESmyZqtOSoquVmMBmMdjMHY7BqObqxsGp2BO7REzdbGnpiysTgynckoan+m27i+zbBbnI3hvQQXc2XPs1jt9IynYASngHnHiH8OBTAF5fEwu++w45XCmbNbYAxErcMWqFKQf32U/e77OfSA1tJP+HpYmrxPCbCm3Q1MfA5bPxQqUdRRzZ4g+IHecL+23iwgL2kutdv0LgousuxZ0CiaKRJdUL5BV0LLdA1DdVTVtq4o+evmC/ve9d+kH7z+jEixZ21I+zmk+ndL56pTe/NKX6c2f+TJlUCfM76JisIpq3qEauHHVqa08h99SZf3m9njCOQSpYtECkOoe/eS3mPh1wFYJraqMR1wBhPFr43YnIpgFYCrpu7z7VmvuNFxZm20JUp8VLNl2DaSRT/MpTfIJ78dFpgeugUq4+2IvBeTKQtNlxb+S4n6ohyYgVR7VI+3kbQp1zQFSFD4CKH1xfUUvr6+owZzPM97SwYWFOHYjmTWnp6f0xhtv0ONHjyXVNsv4UTZoB4ofYZ8p9psi2AAW9UZZU2Zim4bBKQIPhe53Ne1AoaeTyZTOTpb09EKqEq/mJwxO5/mEJqjiizVJ1z+WTw2AChYYILVk0AvGFCm8aBMDVn6MTclFmZjd3W2UPd1zO+SQR+ygeJLpN6q6T7OcpnlOJ9P5EcpwaFGLn0UJRAlECUQJRAlECUQJRAlECUQJRAlECUQJfM4S+D8Sw9TRoz2+3w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620688"/>
            <a:ext cx="5832648" cy="1800200"/>
          </a:xfrm>
          <a:noFill/>
        </p:spPr>
        <p:txBody>
          <a:bodyPr/>
          <a:lstStyle/>
          <a:p>
            <a:r>
              <a:rPr lang="uk-UA" b="1" dirty="0" smtClean="0"/>
              <a:t>2 вересня 1945 р</a:t>
            </a:r>
            <a:r>
              <a:rPr lang="uk-UA" dirty="0" smtClean="0"/>
              <a:t>. – капітуляція Японії;</a:t>
            </a:r>
          </a:p>
          <a:p>
            <a:r>
              <a:rPr lang="uk-UA" b="1" dirty="0" smtClean="0"/>
              <a:t>Жовтень 1945 р. </a:t>
            </a:r>
            <a:r>
              <a:rPr lang="uk-UA" dirty="0" smtClean="0"/>
              <a:t>– окупація країн згідно з рішеннями союзників-переможців американською армією (командувач – генерал Д.</a:t>
            </a:r>
            <a:r>
              <a:rPr lang="uk-UA" dirty="0" err="1" smtClean="0"/>
              <a:t>Макартур</a:t>
            </a:r>
            <a:r>
              <a:rPr lang="uk-UA" dirty="0" smtClean="0"/>
              <a:t>), що тривала до 1952 р. </a:t>
            </a:r>
            <a:endParaRPr lang="ru-RU" dirty="0"/>
          </a:p>
        </p:txBody>
      </p:sp>
      <p:pic>
        <p:nvPicPr>
          <p:cNvPr id="120844" name="Picture 12" descr="75 лет назад: Американский генерал Дуглас Макартур приказывает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3173298"/>
            <a:ext cx="6804248" cy="3822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0846" name="Picture 14" descr="Япония на карте мира. Светло-зелёным обозначены территории Кунашира, Итурупа, Шикотана и островов Хабомаи, контролируемые Россией, на которые претендует Япони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116632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116632"/>
            <a:ext cx="6589199" cy="720080"/>
          </a:xfrm>
        </p:spPr>
        <p:txBody>
          <a:bodyPr/>
          <a:lstStyle/>
          <a:p>
            <a:r>
              <a:rPr lang="uk-UA" sz="2800" b="1" dirty="0" smtClean="0">
                <a:solidFill>
                  <a:srgbClr val="C00000"/>
                </a:solidFill>
              </a:rPr>
              <a:t>Сан-Франциський мирний договір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4" name="Picture 10" descr="Сан-Франциський мирний договір"/>
          <p:cNvPicPr>
            <a:picLocks noChangeAspect="1" noChangeArrowheads="1"/>
          </p:cNvPicPr>
          <p:nvPr/>
        </p:nvPicPr>
        <p:blipFill>
          <a:blip r:embed="rId2" cstate="print"/>
          <a:srcRect l="23250" t="32927" r="22856" b="15708"/>
          <a:stretch>
            <a:fillRect/>
          </a:stretch>
        </p:blipFill>
        <p:spPr bwMode="auto">
          <a:xfrm>
            <a:off x="0" y="620688"/>
            <a:ext cx="4464496" cy="1935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0" y="1934251"/>
          <a:ext cx="9144000" cy="4923749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484276"/>
                <a:gridCol w="6659724"/>
              </a:tblGrid>
              <a:tr h="355843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Дата виникнення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20</a:t>
                      </a:r>
                      <a:r>
                        <a:rPr lang="uk-UA" sz="1600" baseline="0" dirty="0" smtClean="0"/>
                        <a:t> липня 1951 р.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55843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Учасники 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52 країни світу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568748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Мета 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Підписання мирного договору за підсумками Другої світової війни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568748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Країни, що</a:t>
                      </a:r>
                      <a:r>
                        <a:rPr lang="uk-UA" sz="1600" baseline="0" dirty="0" smtClean="0"/>
                        <a:t> не підписали договір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СРСР, Польща, Чехословаччина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55843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Дата підписання 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7 вересня 1952 р.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1287166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Умови договору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uk-UA" sz="1600" dirty="0" smtClean="0"/>
                        <a:t>Японія визнає незалежність Кореї;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uk-UA" sz="1600" dirty="0" smtClean="0"/>
                        <a:t>Втрачає частину Курильських о-вів,</a:t>
                      </a:r>
                      <a:r>
                        <a:rPr lang="uk-UA" sz="1600" baseline="0" dirty="0" smtClean="0"/>
                        <a:t> Південний Сахалін, Тайвань, Пескадорські о-ви;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uk-UA" sz="1600" baseline="0" dirty="0" smtClean="0"/>
                        <a:t> передає Каролінські, Маріанські і Маршаллові о-ви під управління США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568748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Інші договори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Договір про торгівлю і навігацію. Угода про взаємодопомогу з питань оборони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808220"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Наслідки 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 smtClean="0"/>
                        <a:t>США</a:t>
                      </a:r>
                      <a:r>
                        <a:rPr lang="uk-UA" sz="1600" baseline="0" dirty="0" smtClean="0"/>
                        <a:t> отримали право розміщення своїх військ на території японських островів, а Японія – створила сили самооборони</a:t>
                      </a:r>
                      <a:endParaRPr lang="ru-RU" sz="16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604448" cy="1052736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Японське “ економічне диво ” </a:t>
            </a:r>
            <a:br>
              <a:rPr lang="uk-UA" b="1" dirty="0" smtClean="0">
                <a:solidFill>
                  <a:srgbClr val="C00000"/>
                </a:solidFill>
              </a:rPr>
            </a:br>
            <a:r>
              <a:rPr lang="uk-UA" b="1" dirty="0" smtClean="0">
                <a:solidFill>
                  <a:srgbClr val="C00000"/>
                </a:solidFill>
              </a:rPr>
              <a:t>50 – 60 років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Герб Японии: значение и история — Варианты эмблем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376" y="5272461"/>
            <a:ext cx="1187624" cy="1585539"/>
          </a:xfrm>
          <a:prstGeom prst="rect">
            <a:avLst/>
          </a:prstGeom>
          <a:noFill/>
        </p:spPr>
      </p:pic>
      <p:sp>
        <p:nvSpPr>
          <p:cNvPr id="119810" name="AutoShape 2" descr="data:image/png;base64,iVBORw0KGgoAAAANSUhEUgAAA6kAAAIPCAYAAACR7Zj0AAAAAXNSR0IArs4c6QAAIABJREFUeF7snQmcZUdV/89973X3zCQhCWSFLISAkkDihmRB/irIDqISkCQsCkRRWVRARHFDZFHccEVc2FEhEEQMCAokTPaVsMgmIBAgIUCALNP93r3/z/dUnbp1b9/73uuZns5k+hS89PTru1T9qurU+Z1z6lTxkMOPrgoRKQr+a0W/yX7nt0Kvya/jOy1V8379Pvxfn9N8UrhFv6vi3/WXeHXXxXnNqEOjZt2/6KPbLWjc2GpfqkMl+j8eUIgATv3Gul2rnl8Uek8l/Ax/5WdVFdrMhBvXWdNj/fQ6AzIBx7usHyopCn14o4Rf676q+0Z7q3G51ivdbf8yzJv92gdvo+/BJqvPQAoZaH0ZDPXoCdiF76zn7Z/pZ8TeWsJ7wrPqO6x7BiIyGAyEn2FMKtD6sXFsPweD8HYdt9ynkBbh3lhH3sNnWIgM9Se/82+R0WAoo2Igo2H4LCyMZMvSkmxd2iJbty7Jtm383CJbtizpR68bDWU4CM8ZDsI79b1VJQOtY6X/jgNEtFvLSqqyrH9OSqkmpZT6mejPSfqd76r4N+7jIzIp43f6s9Lf+b4M0KS+Cv+28Vn3ROjbQse7jqpsTloXNnrQhqddm/W59X8QLPUwLgYRd/plOBD6Zzgaymg4CrgN+fewKWd0DlVSlqV+8ilQ8n2YXXGqhJcVoaMj+AMpBnzC93yiwIvtzOROHB82qxi3NjPDpKUuZZzX/Iz/rq+qp06UlTa+qMNA2zwI7aMuVlerf3xxgD60Ke8HmxLteahSx+ZQu//0GfGddEA+OfP3pn9HhJFTrT5VCIA1l+pFlcnIeIP1exUlZ5rYUQzEhthYM8GmWDeFAhMnE0dBlqgks/mehGmUj2Wpf1tZHst4eUVWVuwzieOCsTCSgnE2GEpVDPSJMmBwDvR3ld1Rjlv/2/wITelYg6xNUe4zNhmdJfORccJ85Dt+17FcSTWx38NcDX8LH+b7hHkc5/0k3qPPZdxX8RlR/KVVSscN/T1QuVav23HuZeNKq4yM0vETx1CcA2mMprVcJVfApgwiHaiRL6HOWVt1/aw/ep3JIv1p8sfkUlybWCsrahPvzZ4TdA+6KMhr+117y343WR+EfpL7Wmd9ZVjX9d9RDmr/thdz1rY4xur+j/0eF4/Q3fV4rXr1kmy10+fmq198d5znacmL0yhVK6tfbEZriW6v7PqiOI7rS5v3xpbluoo2yfQY6z+RUudCeCaX1ytzcz43FIJMg2zqlqEPVsurKMNtbmXyzPTJILBb61P8vW5b1N1aUqMFWFp/bWwEWdue16vnuXV7el6m59a9a3XQxT2s9zrB48+S78KkKNLk4N8TFvI4WSbhb+gNZdAZwnP4SY8EnSJhYmvKoJDR4khGiwvhs8TPkRSjgQwW+AxlMAq/o+RUpgypFDCdtakzBMxNR4w/42KufduS53GpjDIgPFPlncqEqO/wjygLGn/TRSFep7IGWWfdFeVP1HmDboPsqGVNHMJJPqgObxq36fK2HqncM3kS9YR83R4MZMiaPQo/h8Mi6Ckj9EF+DvX3wbDQv6kMHZj+GydK0n/qtTDnArUu0NQNUBqbstv0AcM/LcRRn4mKGLqPrVD5RLUBm8u6OJ6sXwypKNkitbD3mg4VcFIF2fQsm4MmY21SRVmSBFH2viBM4pzTR2VCMMrvUIFKioccdlTVJp/ZyK/nYhyIbZJa1JpG/7UtwRaHfKaPmKLYhepq8dIUep3iZ+aXXc/gOyOLppAZFnb9tHfrpOkhqdrmbDI3xkrsxeZaWWv3SlBjMYJRNzAOykb/pFlYE5KMpLafYYpzo445A83qnrc/PQdBGpWiREp6lLl0f2D0QcbGxaHxs2E0ifNBiWampNiClkhqEDphjBeBEERsE7lNf4/KdlR+wpwLBFaJpQSSOoSkIviHA1lcGMnS4pIS1W1blmTb1i2ybeuSbN0CUV2UhdFQPwg01oBQV7AJWpIuTEZUdZHhE4waRlJNm+P3RFLHkaRC0iCo+rco+CdRSZxUMi6DYmuKblwHo2JWL96h30zVDkqtEtSwPKQ+SYtPx1gIi1O8q6Vk1eM8PC2tY3Y92AwQ7kEwhwUAzAJRNXmk87Fh8IkLQHx31Jsa9dV3R8uAtsusBEpQg5KTeE02ruOq3xiPQdZGYRqFaq58K0mNC6TRZ1u0A+en/yNZgKRGsqzGk6hwN67PpFZSmloisS2HwmvCuE9zKbHZqKyrghGISzC89clbkzNRi0wKYZxFETt+05llCkAkwokAR3mVyJyR/1ZbwtJRv7PSCREV0db8r6GpWYbqA7VGFBTBwJpkZXlFxstjJanLy8v6E1JKH4iS1AURJamRfBVD/Z2OMYNeIIRlUsJUpkC845pnYzON90jilZ5GkhbIpRk0jIiG+avEdUJ9a/JUk9RKxsx7PjqvSzXIBIJaG27CDGz2vfW11teMy2YgMmVcfw/ElJ/IqTDvMtnZGieZbS3Tt5E36NbWTowWUaYl45IEeRW7rlY6Q68qAVKFNJChmqTWBrVah6mN5TbV22O/PUeaczbIvjDsavnSWPtMrY1GqGAEMqMSssvwjvWP8qgpWWzExgEdFf2gd9UTgbqZomrP7Vrrczk4U7mJsr2hy7RkeJJtiZjEq5NR0wwF1ic1Ua21i6Zzoq1X5MacNEfi2M3xznhOQ4415Jm+NFubIgj5c/M29WHUvt7uyfWG/N6GjcxEU1NRazhuAgYBOzOo5QRTJ045kQIyOoGUhk8grbqYJ/KqZDSS04ES29h+I6y5dSU6VFBcFpYWZbS4KAtLC7KwZVGJKkbhQFSHMlwYSbGA7KukVDlga4MZKIJOYc4T5EuYa2Eti6b22tg6CATX1sB0n833aHgzI13N2WsjHe8zWRC4TtAdrB61nKj1Yv276U/ZuFLjajJkFZgKdUbbd2GhrHWJZPSKBmT7nfkYPpGsDgYyWoCYBmeEEVacEqrLDCuRQWbwCyIm+Zoa7w+DOxlO1fEyQPcJhrhwXy7rzNGSGeSTwT0YihNpzAwKU2VFFMgmHxvzp6UnBBkVdJjkxWmTVGNP1hfRiBBseWbkUmts3gWZfthFVEWKhx5+dBDXq5SCXBSFpq4COb48tze1n6O/r7K+RSHfEjSr67Aa4nmumSWguv6ePzf5T5JSVluLwlrTTaaDPhsX6GS9jZbb7J64PjYMuJnPxlCplaM42FcT1PiHVV5u67ts4YkiMzw8l7JND3kDh2xhW9X3sZZWp0DwbHLF8dLhcajHiin/pkg3yWo+Jm0BiXO3nrymLEc1Lem32XgO3oQAZSCNuR5cK2XBixqUb1N+IKh8D0kdDgayOISkLupnn61b9ANR3Ro9qUpSo8UteFONI9UWULO2hjU3DjBdEIK3pUlSJ4GQjiNhzbyl6mlV4S+q6AYDLAqtkdTwqGTAjVbMpuMgJ6r1AhVNXIpzaz0OciATvrVCaEI/XaGLoPUjsi0Oj/BTBV5YANSjykIQSUQgcSyc9UwNC1d8RrMTM4tfAFzrZD9pQxL6wXOUaFHLsmqew0yFNINfNC3H2ZMWxEgWIrlvKMfZIqPtMZKqwr72apnHpy1WEs/MMMjnZv2u2ggQPA5xTBvYaaELikjSj5PXILkCarlgX9nEib2e+jNZaqN8yXHU96pa0xgrtujmsreXpJq865Gz5kkNJDULFTCrzKRUL+pYCaqR1HEYF4yrnKRKIaWOFxQE86yGMaKeelMMg9UhGpZM+DVXEpPr6miMXn6dv+ZxVxtViHhQD4ES1WB4qp0s4Z0aDWGfOK8bBNUIdJTrTaIWPOcolbWiY+QzjhedH1VwIOt0qUlqmH/mObE2ZrMiOoWCPp15f5WMR7+Fcu+mEqryKK6LSqyjnTL30tUkNUz4AH/t5a29qHWkQa7M5etGY6wl+WcexGYkkF2bE7sG2chIanhffE5OPvXlta/UVsHaeBMx7DLsaz/Uxob2Wr9WkmouxxSj1SKp+fPbSmo9pVS1j4aDwIKCFzSuqc3hv+o3s0G1dYq2cSc3QLTX/fR7RlK7rpkHn4bumKLX4oBMBp0o4+N6Y21oz4JcA6wlXdTiYhSFGiDy6Cn1iKpFR72m6ilVkho8qnyqKhBV9apGw/YqT6pGY7XMykZSBpII6mgJorqkZBWreYOkjgbqRVWSquQsM1QHu1mcyzUpMgeBGcYCcQlrW4gcCUZu8z8EY1pTRoQoDIscCe9AzoWopNozqvBbHbK6hKUhCK1AjLPrGqS99jgGmWQGuUwBzDhNkJehLcHmZAS1JqkY0BcWIKiQ1kBW8aqqHhNJKp7UGIxTk684t80AGLWiTE8xA3YryioOsly+Jcd31HFUhUzG3UzvUTfLjGIdlUW9BNxzI3Xd/6tIqukHKrds7NdjwCIvtBZtg3Icw5makiky1keRTxhJbTbHpmBzoVpFQKOykhSSXqWipibpGY3Irlo4T4N1rQS16/ppzwhKuU0ys+rHupm1t4Of2jOD8az2SNmCbOKk3bbcE5SEbIdS2kUU6meZJyw3NISBZQt8CtNKvuvmAp0rJLPw6SOxafJkIYTtsDgT5jakzXhhi54q2BnBzCdnmg+x4SqToyps10Ue1AhsDkpNIKj0TOArNXEN3q5gJdRQ3wZJtdDf8LeF4VC2LCzK0sKC7LNti+yzbWvwpm7ZIluXllRoKUlV0hXDffWd0aoaraspXDJ8HT0pRlADs1QvavROQFKTBzV6UU3JVSWRdU29FuGneVOD4hvJZ05SW0pSvkCZBTPo5B2DPfvarkmXWchgPtA1kjII/AbJir+HhSH8HaNACodNCnZYlszDFghosDaGf68mpeE7u49rLCQ1OlEC32g8V72LtijEkGwjxhYS2NTzajlh5MQeEMhQHHcxxLheAKPgjWtITjZXK9gWxhvV3UyJTUpTRnhDeJApkXUdQl2iBTTHMs6Duv7R4hkVQp2nkZzVoiNYCuoQvCidcvxa48ag1vvSL9H62/KkhpDfXJGoQ9Bjj0WjZx0Gl2I4owKI4gdB1XDf5WUlqnhS44YA9aQOBiP9CUHVEF/1ogZPaoxmzUhqth6aQyfO3WQ8MYofvcs8A/u9eWNDuK+F9odoiBDSX4fsq9egYWQKYfs6p2PYW05Ugye/HhsNeRn7XJWtlhdQp40pThZsYGQ1N6Bksjy+Rfu+Nn5ZaHL8aSQ1KpUWCqx1jtsPlISaMVfXqDqM1MiRKUoBWxtftWEnD/etFcJavrTXsJrAhE6qPcJmxK1X2ETqTLPKIkuCUl6LxWRkSfMyamMN+RcMI4253Rl9Zl6XbpnbRcK6jdZRD7Cw9djYNim1Krafa4Q1EdUWSY0SorFO9+psLR2vfnZtvAy41H2bE/Uk45I8aGpCud7ShU+n/hcfmq6PY0xJSjT25yHgSjRtjrUUsVTX1O3maogh/pknVMlqjHnn5yB6TfGoWshv+MliDkGNFuYybhNqhPuaLzMIoyAzgyeNdREvKqG+eFQhqZBVWahJ6mA0lGI0lGooGrYZImyMpOYkMzoQLATWtnTZVpDMAKqyLgun17mfIj6a0V3BcB7DfTMjV5ALzXDtIDtCByTyFCODAkmtw9Yb3aNjJm9TJKlm4G7ITfMmm3EuGu4wLDMudLtX8JyGLV2BnGoEmJJUlg+uC69UopqiUmK/RD1I9fKooaohPm37GQajom0HijqKredU13TZsIQG3QeCGohqnPdJzwqEd9rctHWzbaRK99j9cf7VJNXCDROLjiS19oCrHmnBkqbnRqNyMCyHSdNQL2pBkOkARe1JbTamXpRz4dpFUsPuwC5PbP3EmhTUoOm/kn4zm6Q2FNx+6LOXru6gWSR3NUmNCmWmxeUKXUOIantqb1TtGQ3fZc1NdYyctp6AJkCTvlwrzv1E1RbnXAEM/dFYmLKwsNXw9S/w+bX5omDf2zsaJFUHRE0GE05hpISIJ/NQmDWrQU7jdVm4Q0u2pKjAFM5mZNP4RxR2RlDT3tD4dyPGpngwjsN+1JrAWghw8LIOZGEwVIK6tDCSfbZuDSR1CySVkN8lGREOkjypddh+2PUWiSqkNYUpxzkQw32D+TKE+wThbCG/OUmNimzyxmSWysRza29qw9FkRpRVgyn0v1kuYzd1C7nMyxZkV+6abnK/KBgSSW3Pl2RciApzsNS2rYlGiCI5TdbbSFCTJbjeIxFIYs6m8zDSQIJyj2K6NiOpcVImz0/TAx1mc5rX9RawRMKMQOcEPZGI5FWO8iXNl8Y/bHCkEV2vGbW8TEK+FRpURzX04JK6LTwr7UVO/RmVMwuHTZ1nXlKTrzWJMOJfE9EkJeKfmnK+9qRGsmCxdbHvTNbmOn0yGuuCZ/u9zJtaeybGy8syiV7U5R2E+47rRbNgP2ogqRDU5ElNe1TDPrzgHQjeJB1QNox0okS5HhWr5BXk+qK28FuIrioCkYSGf0eCGiMiQrRfDLGzvVopsKImq6rbZZ6a2rASjRMNzzmKdz6fzGBkezuDUqVjNBHXzMvfWCiSZacV6msENduXGkMFU3iv/a7svyapOg9zR3gHgbR51iYySQlseSCba42tu0EpCnpRvefSFKmgGkcCa50cVikTYbWXM5LUMDbDfQ3dJI8P1bUkMjCbV9lkSxpKU93qlLtdJLOfpOZMOm9bLreMoNdzNCir9RaHZEywPamx7rZ2rtYj6m9S26LnNdcXWNdy41wu1xok1daXKBbDWE9mmWSQ02+7lKzaOmZLWqyGjYd6XAT9JUbvmL5mHrhMxDXGl60XaT21MN8Q3k8EhYXrFjFKSmWWktQyhPxGD6r9O6z/kFS1PKs+oLksMpIKBsnvGTFRkhK3kwzjftQFyCp6yeKChvfiSeVn2Jc6DHtSI0kNUTYWph+JVMQvrdNxfc4NvPY3JYwxeiTIKDOc5/IheFCxAlouDQvnDXv32wQ1enNTxIXOtkgA4x7aesdp7keNlqQw94yEBULYNL4no25j/cwMYjECCoJKpFzQ7yCqgbwO+ame1EBSE1E1kpoZAxNWNi6N/EdPtm5Hyby5Oux1wYttNoNO+EPUY1hvKvWKmyE6vMdcNlNmaeyoIPts7AbMG1wpYhbw0yQGzf2ocQKHOVhHvySjYyKpMQIg6f62fzdrWIOoRiPJQw+/q9WxszVdxKS2IEWlMvPQdT0kWPgzb6otADtBUgNeLQKahW6YlaGth88iqO16ryaj9YasuDSluZo8PapNBW+shSGE59YhwPl7+khquiZfxUwRbrpz0mTMFcPQ1iZGme2t1VQjt7YSxBp3WGGmYdhMpmKOL1NK62eHUL3mYpYTRpt/4WftgevyyvL0sLiE8WV7SqPaHSdbljAp7TuNHifzFMSkSZb8yeQYv4eESuyXDHsmdV/qaCHuR90aQn41mdKSek9HbKKPntSwv7xeUGz3mNVbUTClwBIoxJmtYYCRqGo4YNpragmWQkhg8KTGnym0Ju7lWJU4qUjhv81BUBOOMLzCYtAcQnH+5jqXGSIyUpiGTXZ7Ch/MNGqTCabD2bzO+7ImdbVX0MKLdN8GC6wlRIpWyTbhzM3gaVrYfotkfazHfD00TYlrK3Ph2vhtND3U0w38jKDa+K29w01L7arQXHuMVjQSpOhYzPsrt67WyrphFK2/qU/y+tie1EA07RKVT7m4yAwRphTU768VBcMgjZc4zeOsbwwho3rhy0jOG0pntlUv2w8TuWFLJNpi10NSxxP1okJS1ZO6I3hTk1U+85xW7Key34d1IiUQCjkGgsJmcjyELUXlNi6+piAnT4LKfwtHs35sk9S2sSn+PdqpgqMhLPhh26rNcdsrFv29ccK1548qrNHjoP+KClq9zyp4BcMWI+Rs7tHqMjrXGJgnNU+YFLYZ2J74KLsi6QyKaPRgxpC+sE5GSR0XwkboXlrnTMPJogSSQpmclA3SY4w0SbUo00LoqpHVGJ6Y/tb02tZe/xqLYPyqrf+rdYSoVDYMrtk+h8Sv0gxJ4zqqd7VukxO0eFU3UbU/ZmtqFrWSGx7t9bWMt3U5VyzbfVWP/7B3eHXd89W9pVys0gwTYbBxa0Qv/axlfSPyoiUrTD+w9aZJUm2taumJalcwX3nT62P6g2mptcJdW07SDMjEgV6vBNK8gDGGQsNXo3yKYb6JqEaSqgQ1hv4Gshr2q+o+eEuulBHUsCc1JlOKeTOStT7zpEFKA1FlP2rck0qCHyWq8Sf/JrMjxDWGB6StairiQ4RJGPO1ftVct2vnhuq8FkERgsNCAriYUM1+wr0tSZx5VFMOjU5Par3TJvRJi6TGiMG2vm95F4yk6rg0A3drWDSJahjNYe02HXQQCKrlG8kSKQ1GQd8LJDUS1Zj/Qp/bQVIDttYOexfbTYIn1SJFTNaYIyBwG3MEhH9YuG8nSW20M/6SA2XCsBXu257DNsbSWMgTU2YKewr4juMgcta4iAbBW4ephxUg3Z7IaU3ATZcrHnr4MVWfRa4WBM1eXStJtSyD9ryg5dVkpWE9W4VQrUCaMOyy5CXPnLH63ObWQbh6XrPq6+RhsHDfaLkJAyaTsKpXBiFuC05Y/7JsvrmAND+JjZ02+cxrYtqkWe3bfzMVKgn+1VaULpLaTTrjIrQGkhpaXRsh0qLVCt/V71vtTMpVY2GvLVmJqMR3WNMN6TZJ5Xv1IkVvg0EXPAXBW5oWpKz7jKDGuACdH+ZJ1Qy/6iUdyuJopJ9tW4MXlaRJSlIXFzOSKkFwaQirhRjXapkaomwO6FSwjH5h05YupPZpZwHNiWsiqIQGm0fV8i+ERcOsk6ZgNKxbrdGeh33kRo+EeaZYJOFrwj8tZjVhq4Vrna25lh31/LHEYOn6vI9SNtxojIh7YNokNSX/CgMq85TmgrA2sFp4bwjPMcUrCn6bytl87ZKRSelLBqSgqDRJKotOFtaThQHlBsB8uvF9Y9tB1k8Jq9YiZwswPzVsOiOpFhJtCRmwvObzLoi2toxPjLme2VlCpHB9Mziya5yk69SEXkd96GLb3jaTyVOTux2RkVGGmHfBsmZGdjcOiUgCSV2WFQgqntQdK3VWXWR0NHnbTxmOwneaBCTEPgQaWJOpoBUk5moMNs1V87xGZ0G8N2AUiFqd5VeNU3Fuh0y/MVtvTubiGpFIqkVXJNPI6oRZSV5Ga3oeaQK8tgdcFaoektpYp7OxVyc4ikpoTOIWMoubQmrbFOpESUaULNQ3S0cZVYEw9oK8qr1iRhRCWFht4KkV1Zyk5sIskAYb1TZ3g4ofx238ex5eaGGeuT5iRqBEznTiBA9Ae2yG4duVxCwM9LaOYjirvhC9djn2XetzakvmOVxttw776PJrLZanrx6Na82jmsIsa1bWp6aYDtCnV1lb2iQ1tNdkdL0gB4NiTYK6nmt6baNNWcd06jexATmppd8tp4bK3nRNkC0q05OBod6CkcZJMlrZ9SFUN5DUuLZDNnUi157UtPc0S5aUYuktUVK2r9XSautJATlJtWiCiBcEdbg4UqKKN3W4tBAy+poXNZLV4F0l5jd65cyZolwwCIemPGkSq3ysWr+q7DNPqu6lj1nKbV+9bm+wXBnxBIIs86/lALD+Nn0l6NLB1BnqFPIrmAnL9Ow0TmJYbRDZcXxleSrqtap7zibjL+spWX1juG/I7GvhvlHHU3Iasv+msF8jqK0kiUb00jaleFqFZmPXvAg5xjnFML08E2xRz+n2pJo3IbW0aUkPzbYNvTGSpPam5vMtJW7VBaQ2WtTbcjJdIIX5xn6OHWSG3XC6hWEeZXSc63XcvxHVODQfcljwpE4TLu3Jzu8nnHJStNS26UnzSavIS236ysZTPzGqB1OtRNUegP56p8HbIjfT2jr9b+H9mR2uNms0CF1dz9gXmUqRWWvjy3ShSwtmXYNGpzT1xzbA9e+pHk3U4xRtKqJRWY5zv7PpXf3euVh0WFfDotVlkW9ioMp0m6BmXrxk5QpX5T4Ns8PXe0zjN5FzhN8sKUh8h1rHCILLBlEgtnFRtHrbntd4LI0mUYKkxmNSlpbYm7ooi4sLsjTCu8o+N/ajhvA5DR22MLo4ckzlNROCCd58T13KVmowWRiGHd1gYYMx+UC+j03HfL0mxsQlYdGI4iB6bs2b0OzNoKTVQjAfdoZ8ELLZ0Le+yklqi/IkBcYUj3y8mF4S+8rGQho7uXJqSosJyhhjHiyWdYgbv9cKZKZUaFp3c7/b4LCFoLa+53vF2wg1ZUBmgMqlg4X5RS+V7nZKyROiFzHbP5oJwtb0akqbOETryxPm1q6wgOTJZfTitEc3G9y1jWD1lLaoF/PmZPKtLYrCaEl0vTVL40uSSTViHsdQU2yaxMgqloVR15Ws35UfyaB1qM9EkXJ5LJPxikxW4lE0Y5KQcZxTUHSUppsrMXlSUXyGQV5n4VJhLckqkzU3NC18MYlZPYMHNkTT1LI9JmFKqW0zz2J2PI0Fmtg0NO9iI7NvLk9ShJLtlwyy35QhI6k2ryyqIXlOVR7GexP0XSpBXP8izLQ5GcayIybIQqxe4LiRLNODooPTcMzWSTMAZ/xfEUzVyOZwlDfZUtcyr9QjJXDGui25TmBXdSs/tiYZUWo9s+ZsWVBQXGUTz0or4Or5lX0TDFKZVy+flx2GYmtPThbzfyc7T1odbYZ2J8FrVC6Rs6S7hj+bftLSUxrvbcv8Hp2ofmAuSZp775MHxdaJLv0n4Zy1QOsX+653VDQdJHZ3+y7zCgW8m/ItU0/CWxI+0WAWLFDhD/EYGUttnfalZuG8dtRM8MhGQ7XFcEQvbTDu13VJbohsmCWCE49zg5hqNt/RQgj15TMMob717/akYEhJezyjfNR8EapE2UkJFgjTIkGRzCd5ZdEfGN/invqw395ycNgYCzpH2nfami3JFpMH4EU9IO+VYCfIBkrnmInZdOM7GvqN6SbZl0FHjLpcIqGRjKqul4fwqBKeAAAgAElEQVT6xqi/lH8j6BlmSGk44lJ28FpOI4M1c27UHZJxrKNJwYATZ5LpOkGBTTk69M+r5mD2sLYAyUKtV2sd9dafYM9oTT793bYVZHI7GVxjT33n60nxTE2w50X8G8Q3XlQYSW17CtrWxHzsnHjqyfKyt7xxqvD1PzoCjoAj4Ag4Ao6AI+AIOAKOgCPgCGxeBMpPXSoVRDW3leekNz/SJneGPPjQbk9qIMt1Mh77nW9PPPUkJ6mbd6x5yx0BR8ARcAQcAUfAEXAEHAFHwBGYiUD5yUuk+jYk1SIn6ui1FKFnRDVjskU3SV1NTnPSSqjvy97yhpmV8gscAUfAEXAEHAFHwBFwBBwBR8ARcAQ2JwLl/1wUSaptF6uzLae9uinst3a3Fg86JHhSp+0/bIf+nnDKfZ2kbs5x5q12BBwBR8ARcAQcAUfAEXAEHAFHYC4Eyo9fJNW3bgjXZlmKdf9tSBaTMv9b3hP1uhpJbRPVLtJqG7OdpM7VJ36RI+AIOAKOgCPgCDgCjoAj4Ag4ApsWgfJjF2QkNWRFssSoKZN3thfVzlEvfuzgo6uckDayUGVw5qmRnaRu2nHmDXcEHAFHwBFwBBwBR8ARcAQcAUdgLgTKj2xvktSU5T/Lchy/S4m6i1J6SWqXZ9UILHtSX/5W35M6V8/4RY6AI+AIOAKOgCPgCDgCjoAj4AhsQgTKa7ZLeePXUqyv8sn83FXbdprOp4mHv7U9qYZdl0e1Dvd1kroJx5g32RFwBBwBR8ARcAQcAUfAEXAEHIG5EZhc/SGpbvyaVHbefTpENuZESmem1qdXFxI9qW2v6SyieiKe1LP9nNS5e8cvdAQcAUfAEXAEHAFHwBFwBBwBR2CTITC++nypvnlDSJCk+1GVlaZPQe4k/ZuR1EoKEifhSW1jNWuP6vecerKT1E02wLy5joAj4Ag4Ao6AI+AIOAKOgCPgCKwFgfFV50v5za8ZE00k1ciq8tWBPTGG+vaRVOW5gdJqaYf+OkldS9f4tY6AI+AIOAKOgCPgCDgCjoAj4AhsPgRWrjSSapyynd038tfMm1pUWbhvDlnfmakxabCceD/Cfd+0+VD2FjsCjoAj4Ag4Ao6AI+AIOAKOgCPgCMyFwMoV58tEPamBpOrHDkyNUb9SEOJbH5cqkNQHcgRN9oo2QTVPqpFbfp54v5Pl5W9zkjpXz/hFjoAj4Ag4Ao6AI+AIOAKOgCPgCGxCBHZccZ6U37hBW64EdRD3peoXVdyrWsWEv4Vo5G81CSRVr4mg9ZHU/DlOUjfhCPMmOwKOgCPgCDgCjoAj4Ag4Ao6AI7AGBHZcDkkNe1KTJ1U3otYE1TypgyKS1BKSetBRld7UetmqkN/gmNWPk9Q19Ixf6gg4Ao6AI+AIOAKOgCPgCDgCjsAmRODWy84LiZOiJ3UwIJ1vltGXf5MoSeLxqepInUjxgIOOqkJs8CqW2vjO9qM6Sd2Eo8ub7Ag4Ao6AI+AIOAKOgCPgCDgCjsAaEVCSqp7UbE9q9KTa0TP6KyRVI4ArqfCkKkntIaiNDL/hZBv3pK6xY/xyR8ARcAQcAUfAEXAEHAFHwBFwBDYjApDUyTeu16bn4b7hqNQQ8hucoTF5EiTVPKmrOGp4SsyyFCise1I347DyNjsCjoAj4Ag4Ao6AI+AIOAKOgCOwcwjccinhvk2SauG+5kFNBBWiWlVSjsfBk9r1yjwE2P7tntSd6xy/yxFwBBwBR8ARcAQcAUfAEXAEHIHNhsDNkFT1pJIGqT4jNXhSoyO0EBlUeFIrkRKSujIfSQ2e1CKkBpbCEydtttHl7XUEHAFHwBFwBBwBR8ARcAQcAUdgjQjcfOkHZfJ186TG5EgxGy8kdRA55gCCWkFSS5msOEldI8x+uSPgCDgCjoAj4Ag4Ao6AI+AIOAKOwDwI3HTJB5Sk2h7UlMU3elL12Bk8rBDUqgwkdVlJ6pEx3LeZPsnDfeeB3a9xBBwBR8ARcAQcAUfAEXAEHAFHwBHoQuCmS94fSKqG+9aeVPt3Ohs1ktRqYp7Ug4+oRPP7Okn1oeUIOAKOgCPgCDgCjoAj4Ag4Ao6AI7A+CNx08ftl8o2vxoS8gaTqFtL4U4+dgYbGUN8SkqqeVEgqt2UH0bS9qFTRs/uuT0f5UxwBR8ARcAQcAUfAEXAEHAFHwBHYDAjgSS2/HkiqkdPw78yzGvej4kXlM9Y9qUpS2bLa8qTGs2wMPCepm2EYeRsdAUfAEXAEHAFHwBFwBBwBR8ARWB8EbjaSWlQSvKaBdSpJ1RDgcD4q+1EhqJknlT2pRlHjmaj6o0lb7fgZ/nTi/U6Wl7/tTetTc3+KI+AIOAKOgCPgCDgCjoAj4Ag4Ao7AXoeAkdRASutjZwZSKkHVo2lodWkkdSKTZc5JPSQkTmrR1OhXNdIa/mre1BNOPclJ6l43hLxBjoAj4Ag4Ao6AI+AIOAKOgCPgCKwfAjdf8t8x3LcZ3qteVCnDXlQ9HzWQVA33ZU/qjx5yZCNtEi5YJa3x2/R7JLL81Unq+nWcP8kRcAQcAUfAEXAEHAFHwBFwBByBvRGBQFK/EkJ7zZNK6G9V6ncVx84Q6mskdcye1HEfSQ3BvXnAL/8mjpjiJHVvHELeJkfAEXAEHAFHwBFwBBwBR8ARcATWD4GbL/4v9aTiLR3EY2iUsCpJDeTU9qNWk4nuSZ2bpNoGV6OtkNSXnf3G9au9P8kRcAQcAUfAEXAEHAFHwBFwBBwBR2CvQuDmi94n5Q2BpFqSJMgpJBVyWntRJzFx0iSQ1AccclQFm6XUob11mqQQ/bt6T6qT1L1q/HhjHAFHwBFwBBwBR8ARcAQcAUfAEVhXBG658H0yuSGek6qc0/aiTkTKiVQVP9mLaiSVPaljKR54yFEhcVI8gaZJVCNB5cDVjKje+xQ8qZ7dd1170B/mCDgCjoAj4Ag4Ao6AI+AIOAKOwF6EwK0XvlcmN1wXj5mJSZKUmI6lKsci1SSE/GZ7UldInPTAg4+uNP1vL0mtz7MxonrvU+4rLzv7zXsRfN4UR8ARcAQcAUfAEXAEHAFHwBFwBByB9UTg1gv+U8qvXRfOidFMvuxDhZiu6CeE+0Zv6jhm992xZpIaMgSHPalOUtezA/1ZjoAj4Ag4Ao6AI+AIOAKOgCPgCOxNCNyy/T0yuR5PaiCpGt5bTaQ0kqqEtQ73rcYTWVkrSYWg2hE0TlL3puHjbXEEHAFHwBFwBBwBR8ARcAQcAUdgfRG4+UPvVpIqJSS1jJ7UsVTVSiSqExHN6juRalxKOR7Lyo5lKX7skKMrdY/qvlNKEfen1gfQWHZfJ6nr22n+NEfAEXAEHAFHwBFwBBwBR8ARcAT2VgRuOu9cGV/3FamqQhMl5eG+ZTWWasLeVJImQVInUqondYcUD4qJkyI/TWejWgIlpa1FJKzuSd1bx4+3yxFwBBwBR8ARcAQcAUfAEXAEHIF1ReA7H/wPWfnql6Uqq3gmasjoW8bESYGgQlYDUS1X8KS2SGqbmFoN0zmp4aQaOfHUk+WlmzC77zXXXLOuneYPcwQcAUfAEXAEHAFHwBFwBByBvReBE044Ye9t3Bwt+9b73yXLX/lSncE3ZvMls28gqkZSx+pFJdx3nJPUnKDyvi5PKuHA+FRPOOWkTUdSX/CCF4iT1DlGol/iCDgCjoAj4Ag4Ao6AI+AIOAKKwBlnnKGfzVpufN87ZfkrX5QyZvC1bL4QVN2Hql7USFAnE5msrMh4x60h3LdNUHOSqvtUY7ivHUGzGUnqm970JuHjxRFwBBwBR8ARcAQcAUfAEXAEHIF5EHjpS18qm9mb+o33nCPLX/6ClHo2ahmOnCGst4zJkpSg2ieQ1JUdt0jx4ENJnLS6KCG1s1NjVqXN7EkFIfekzjMV/RpHwBFwBBwBR8ARcAQcAUfAEQCBzUxQaf8N//FW2fGlz0tFZl8lqWFvqhJVPkZQV8YyGY8jSb25m6QaGQ1e1BDimxc/J9UnnSPgCDgCjoAj4Ag4Ao6AI+AIOAKOwDQErv+3N8utX/p8IqgSEyiFREmlJkoycjrh38vLsrJjHpLa2p+qFoFTTxI/J9UHpCPgCDgCjoAj4Ag4Ao6AI+AIOAKOQB8C1739DXLrFz6nCZIgqOpJnZThTFTdgxq8p5NlfvJZlnEXSbX9qUU8bkadqRb3G/+9Gfek+tBzBBwBR8ARcAQcAUfAEXAEHAFHwBGYH4Hrzn6t3PL5/w3ElHBfPKmTUiYr4UxUJafLK5GgBsI6Xm7tSc2TJEkHSTWy6iR1/o7xKx0BR8ARcAQcAUfAEXAEHAFHwBHYjAh89V//UW753KelHLMPlU+lXtSxek0hqdGLClllf6qS1FuleOihd+1JnFTDmLyr0aPqJHUzDjFvsyPgCDgCjoAj4Ag4Ao6AI+AIOALzI/CVN/6t3PyZT8kkktRyUkm5Usp4GTKKF3Ucfq5AUEOW3/HyDike1kNS81c7SZ2/I/xKR8ARcAQcAUfAEXAEHAFHwBFwBBwBkWtf80q56VOfUJJajispx6Ie1JUdkNRlGS/jTQ17U+skSsuzSWrXGaonnnqyvPRsPzPUB54j4Ag4Ao6AI+AIOAKOgCPgCDgCjkA3Ap//m5fLtz/xcdG8SWMJP9WTOpYVDfWdpNBf9qgGorosxcMPO6aqqs6I30bCpPy1nt3Xh6Ej4Ag4Ao6AI+AIOAKOgCPgCDgCjsA0BD75x78t3/74x6UsC6kmA6nKQj2q7EmFqI5XIKmQ05BIqYpnpa6JpBqXPfF+fgSND0dHwBFwBBwBR8ARcAQcAUfAEXAEHIF+BD7y+8+TGz/2UZFqJFINRWQo1aSI2XwDQR3jQWXPqv6cSDkZzw73bb6yUO9q8KR6uK8PSEfAEXAEHAFHwBFwBBwBR8ARcAQcgW4ELv+NZ8iNH/moDIpFGQ4WZTBYFJGBTDh+Zlymn0pSOaJmUkpZTlaT1OmhvwMlqWFP6hu8LxwBR8ARcAQcAUfAEXAEHAFHwBFwBByBTgQu+OWnyo3XfFRGw62ysLBFRgtbZDAYyYQsv5yXal5Uzk8lbJddqGXZJKl9BJU3FkUgqPwMR9A4SfWx6Ag4Ao6AI+AIOAKOgCPgCDgCjoAj0I3A9mc8Rb5x9TUyHCzJcLRFFhaWpBiMlJAqJ4WcloGcFlJEklpJ8dBDju4+JzWeiVq/LhBUDfd1kurj0BFwBBwBR8ARcAQcAUfAEXAEHAFHYAoC5z39Z+TrV14tgwKSuiSj0aIMhiN1mAoOUCWnfAYyKMJHyl6SCiHVO9Mrgxc1POLEU0+Sl7zVPak+Ih0BR8ARcARu/whMJhNZWVlRq+5oNNJP1/Frt/+WegscAUfAEXAEHIGNReC8s35WbrjiKhFZkMFwQYbDBSkGAyWoUM1BjNQdFgMZDkYyKIaBtD704KOqyEi1xvXCbKQ0kNWctDpJ3djO9bc5Ao6AI+AI7B4EbrjhBjn33HPlHe94h9x4441yv/vdT04//XQ59thjZTgkC6EXR8ARcAQcAUfAEdhZBM4/66nytcuuFJGRCF5S/RTBk0oKJSWnA11zR8MFGQ1HAk3tIam117TLmuwkdWe7ye9zBBwBR8AR2FMQGI/Hcs4558iv//qvy2c+8xmtFl7U5z73ufKc5zxHDjrooD2lql4PR8ARcAQcAUfgdonAh552llx/6ZVSyUD3oJYiYS8q/6uqjKASybQgC8ORjAbD5p5UI6QW1sse1K7iJHU1KoC8vLyslvibbrpJbr31VkEBIoyMv9Xh0sFbnZP/sHE4fBYWFuQe97iHLC6SntmLI+AIOAKOwO5CAHn9ile8Ql784hc3XnGf+9xHXvva18rxxx+/u17tz3UEHAFHwBFwBDYFAtuf9nS57tIrpKwK5TqBpMJSgy+1GBS1N3UwlGExlOGgkOJhljgpJkqqCWrYf6o3x79Z9l8nqc0xdd1118kHPvABufLKK+V//ud/5Nvf/rYccsghcuihh8q+++6rxLMsS+G67du3y7XXXpuIK08C1+/5nu/RzxFHHCFnnnmm3uvFEXAEHAFHYPch8K1vfUv+7M/+TF70ohepQdEKIb9///d/L/e85z1338v9yY6AI+AIOAKOwCZAYPvTfkmuu/RyTpWREpIaHXMh4Dc48ijsTR1o+iQ+Eklqg6AqLU1Jkoyk5sfTeHbfekSdd9558oY3vEHe//73yxe/+EW5973vrfuZfvAHf1COOeYYudOd7iRLS0vqVf3KV76iis9f//VfC/ugrBx11FHy6le/Wr7/+79f9t9/fyW1XhwBR8ARcAR2LwIYD9/3vvfJC1/4Qrn8chbQUmX2r/3ar8lZZ50lBx544O6tgD/dEXAEHAFHwBHYyxHYftYz5bpL8KRCUEspOW7GCKq23Y6fEc30O6gIDBYpHn4oR9CQXanO5NsmqW3snKQGRN7znvfI7/3e78kll1yiv5944ony0pe+VP7f//t/snXr1s4h9+EPf1h++qd/Wj2uVn7mZ35G/umf/mkvH6LePEfAEXAE9jwECPklwoVoGLZqYGh81KMeJXe5y108w++e111eI0fAEXAEHIHbGQLbz3q2XHfZlWoIrspSiWogqTFml985ciaGAPNzgIf14YeS3Vf5atbkpifVSerq0fC///u/8vjHP14uvfRS/eMd73hHefnLXy4/+7M/OzUj5De/+U350R/9UbnqKlIxh/KHf/iH8rznPe92NuS8uo6AI+AI7B0IEOmCbCavAN7TPiPj3tFab4Uj4Ag4Ao6AI7BxCGz/+V+R6y+9SkkqBLWqJrofNTBPMilBUuOH78sZJLVJWuuGEDfsnlTRbJB/8id/omfrgQn7Sf/7v/97ZngY159yyikaWmblla98pTzzmc/cuNHib3IEHAFHwBFwBBwBR8ARcAQcAUdgNyOw/enPlesvuyomiQ0ktarK4DmFpJJktiylCJtWZUDIb9HrSaW2deKkdt1PPPVkeenZb9jNTdpzH0+yjfve977yyU9+Mh3+/pM/+ZPyr//6rzMrjRXhpJNOkssuuyxd+xd/8RfyjGc8Y+a9foEj4Ag4Ao6AI+AIOAKOgCPgCDgCtxcEtv/i8+X6y65W7ynktBI8qeY5LaWajKUqJ8GDqmG/IiMnqTvXvddcc4088IEPlOuvv14fsGXLFnnWs56l4b6zipPUWQj53x0BR8ARcAQcAUfAEXAEHAFHYG9A4Pxfer7ccPmH45EzpEIiUVIZQn4hreVEvamE/BYTwn1LGeBp7d6TCiTuSe0bGGT0xXP69a9/XS/Ztm2bJkyCqM4qt3eSiheZLMYkG6EtZCM+7LDDbreH3tMG2kLmZX5icOD4oIMPPvh2n2WZtjFGP/e5z8lgMJC73vWuGo6en9E7bbxy1i/HJmGM4d+Mc5LJHHTQQfq8jSqEyH/ta1/TunznO9/RbNmMOY5p2qhM2OxVJNkZiXUOP/xwISP3vBhwtAn1Z4xRf+rMHnaes88++2wUjOv6HnDgKC3GF9jc4Q530HlDm27v5eabb9Y2cXzYaDS6vTdnl+t/yy23yFe/+lWVA4aLyYFdfrg/YLciQN99+ctf1tMEduzYofKGtY2j7rw4Ao6AI7BRCJwHSb3iw/o68vSmj+5LZU9qJKkQ1XEZCeu4P3FSqHieTKluymYP9/3Upz4lnKNnnlSSbPzO7/yOPP/5z5/Z32slqX/7t38reG5RmCBQKOiLi4tKEFEYWHjsA5HgQ+E6rodY8OHfw+Ew3cd1KJo8g6RNRx99dG/duebss8+W17zmNZrJGGWUI3Z43sc+9jH5zGc+I/e6173kiU98ojzucY+TAw44oPdZX/jCF+RVr3qVvpsFk3ry4VnWDv5GedjDHqYeawpnz/7bv/2bXHjhhYoFbbL7SHrCvSzI3Et/kIxqWuF5733ve+Uf/uEf5Oqrr5bv+q7v0jbxzE984hPy8Y9/XB760IfKL/zCLyi5axO7z372s/Kyl70s1QV86RcKdQFf6gN2p512mvzwD//wzLFhF3A/+5T/7//+r9HvKMzWVhRp2nDyyScr7u36QbjpL+rIvykQK3B5+MMfPlX5pk9f+9rXyjve8Q4lVPe5z330+vPPP1+JybHHHqvh6U9+8pN3qxKPYkw93vKWtygZ+oEf+AEld5xHzByEpD7pSU+Sn/u5n9NjQ7oKWbMZs/mYsflj/QRxPPLII+Uxj3mMHhvVLiRHIyM3JJPCs8444ww1TE1LsEOd/+Zv/kbe+ta3qmHn7ne/u44z+o0xx/t/6Id+SH7xF39RtwAw9voKx1yRgXa//fZryIF8vNGOO9/5zvJTP/VT+i4KGP75n/+5jkXmm8kQxgtjk3HKWOInY5153FcYexzX8o//+I86FpiDHJsFQWXrA8ngGBtg9bSnPU2V4b4ClpxPCnnPZRP1pD5kSv/VX/3VNKfmnTwXXHCBZl3HmMaxaRgIkJW0j3+DzY//+I9r2//oj/5IxxHt4G/0C+Ob70iA98u//MvJ+Ebb2c7xoQ99SPuAfqe/7AxsG0s8A5wZG7zz3e9+t/znf/6n3mMyK5/HXEO/IVPJc8DzMIIyZni+vactW5BzjPlHP/rRcsIJJyg8YIlsxZjDGLV7ra+pI9iCMbL1EY94xFRYmWfIkH//93/XPkYOgCm5F1j7jjvuOHn2s5+t/b2eZB4M6Rv6jXZgDKLetJkP9adN4AnWfPg3dbM1hOu5/yEPeYjKcQxdf/VXf6VrVT4PwJu+t/WDcYOcYX4zLm1+nXPOOdov1vc2Zk0eWz9C3m3cciwd6yb9YH1vssfWahvvvB8MqRtz+B73uIeceuqpOi7mNYZZZ9Keiy66SI+7o68o5MzAuIjBknwYGPkwtNN/e4NhaV754Nc5Ao7AbYPAec94vtxw5TXxiNNAUgeQVf0Gz6l5UUuRMYSVUOCVmqQWRkjTUTRNT2p+TupmJ6koOHe7293kS1/6kvY2ygQK3p/+6Z/O7P21klQWRhSj//iP/xAUsLwfeBnEA0WFhZUFzhY0rkNp4VgFlCvemxc8ahBAPhBLlP+ugjLNootSimJASDMExZQSFtm3ve1tSnRRjtir++IXv1gzGHd57L7xjW9oW1B23/nOdzbOi+X9kFUMAE94whOU2KHUm6LA4so9b3/729N+4LzOXAtxuuc976nKaFcBBzxiv/Ebv6HPQin/7d/+bcUw98p9/vOfl1/5lV9RIsvfn/vc5zbaQzsgT//1X/+lCmUfvj/2Yz+mWFg7Zg4QESWiKLb03bve9S41BLQLCiLn8aKEgXleULTe9KY36XiEKDEOrKB8/f7v/76O33bhvje/+c2qYHMP5AkMTIlBmYZ8oHhRx/vf//7adhSp9SwolLSdd3/6059WZfoP/uAPtF8pjLmXvOQlet4w7ePIkH/5l39Rpbk95iCozB/IAmOuPX8gujz/J37iJ3TctefBxRdfLE95ylP0nRgmrFAXFOlHPvKRq5rOO84991y9jznx3d/93fLHf/zHqizb/ER20CbIJworx1DRL9Snq7CHHZJKOyBh7XZACCEejHvagUJKoc8gGYzT17/+9aqM5wXlGWWYI1cwpqAgdxWU+xe96EU65ul7+oY5kRNRZBVGA4wrkFXaA4HpkgPgiTy74oordDzxk363AhngndOIbruezEHmP3XM20kbn/rUp2o7MepgdEKRR4FHFmGMyfuW5yLP+Nj7eTZjiXuYkxgu8vpyD8a5n//5n9d3MJ7A6SMf+YhAcPggS9vl+OOPV+zpM4xHyD/aTR8jAzDMtfua9zzoQQ+Sxz72sWrksPkJgUNecR/z34xT9k4IEoY4jDHcz7zpKsg2CA5GBAgjOCALzBDEd6wZjEXWAcYdhgsbc7sqC+g7MMbogYwGN8YQBhHGNwYlxjXXICf4d15oJwSMtQ0ZxVylv5kDjFHu45ltXCGGtIv2YDSyNY5+pC7cx1jFaNwuYIksoD+Y5/Qjsot+5MMcbL8PAs5xdVxPRBL9xTwAV4xLPIP1g3nE+j5PBAxyhYSOf/d3f6dyhfnAWofxze7H+EA7GWf0Gc/H0DfP83e1b/1+R8AR2JwInP8sSOpHxLimuUCVoPKpYnhv3I860CRKk0BSi/wImh6SCqwmZE889SR56dlv3JxIx1ZDalh4UF4gNyyK//zP/zxT0K+VpBrIeCBf8IIXyBvfWOOOcgIRYcHpW2BY8LkvJ9Ao4iiYeH77rLTUE0swh9qzqLFgQwpY9NohlihrLOAsdFjYUQo4PxaFYpqFHS8X3gMUeSsoFSge06zH4E6bUACtoCSgxGPx7ysoKigBKKzci3UZooBy2C606YMf/KASQQgbHrGnP/3pndeBJZ5PK+ALsaeOa7WCt1+AIs9zUK6s4CVDeYWUtQtzFDL/l3/5l6ps8ROSZoVxi6EB4pQXU0whIrQdQwR901Y8zXsLcaZtKNcokihZ61F4N8QBTxbvevCDH6zjru3px1MCCcRggdEIUoQhpc8rgCILjuBhBaWb7+irrvnDc1Eg8T7jhcGrZIX3MXYgYXlhjKHggx//RjnEG4zy2i60j/n1ute9Tj1FtJV7CcVby3zG4PSc5zxHldFpiiZeddprBQ8P4xuFFoW4qzCemP8YaiDe9DnvYWtD23vNtcwrMMMjSV8wN8DCPIFd78ALCwmCAOaKfN+c6xtnEEeMhcxxew54YMCA0PW1DxJBP+Tko01S83shAoyZ3DgFfpCLBzzgAZ1zHmMH8iM/eoy5g1yGOPYVcIdEWIG8Yyh6xSteMVW2kIyPvraoFGQ2xhgI/DSZjPzG8w5BZfz+5m/+pvZfOzoGgxYGPiIEeDYyFCMI9VvPglebvkEGYxTCAGCF+mHcoR8sgoi/gSle8L5CH4AN/WUFwwXEnudPm0PIVtbAj370o+lejJDI1Gn9yJzB+GcFgzL9SJva6ynH2/3SL/2SkmrkIXOHtZIj7xPyduIAACAASURBVPrWE8Y7pJixQjsoZ511lvZfV2gvay71xaDEmkkfM9amRXOsZ7/6sxwBR2BzIXD+s39dvn4VJHUQj0dlTyrEMpyXOpRw5AyayKDSq2QgpRSP4JxU239qBLVBVFcDGY6g2dwkFaJ05plnalgZixpKPySpzyNpKO4sSUVhRsHAw2gFpZaFDwtzX+F9kC2UJyuEbaHkTAtBZRHGW2LeJ5Q8lMa+sEoWPSy4PBflAbKJEo8i1rewonhgSSa0lgKO3I8COK1gZYagQGassDhDuvv2KNoijrfowx/+sJIv3gMR61JK8D7zd/OWcz0Leju8E3whkCgqVugPsFhLiG9feyFXL3zhC1VxtIJyg7e6y+vGWY+QIqz/KFMoqxBojBUoILQXb0+udOLVYmxxDBLj+Ud+5Ed0XOUKYV4/iB4kBUxRtiAiKDi7Ssh5Bx5DvMN4SCGCKHEYgLoKyinkjH6hQGwheV31YExC+BlvVlDSaKeFlLffwfMhZq9+9avVcIKSiNLP8yGd4Ir3xQp4oFjiUbH9XyjYYNNXUJghaITncT+GHtrcZ2xhvEHCcoUYYwtKMrhNKyj8uUef0ETa0Bd1wLPAlrmFp4x3gxUkwEJM2++DLHAt4wPMMaRg+KAP+4gwz2DsIVMJAzbCgecT2TVPKCl1g4TTX2Bq3jW8qIzpae+GmGFUwxBhZRpJ5Rrwpp/Y60cBV+RAnyccMoc8ZPuGFeYic6dPpnIdER0QKCvMCd6NN3RawTPMGLH6MZ5oX75+tO8HM/oOYsO/GcfUmdDrrkI9aAMF+ci/+ww+Uys75Y/IJgga5JD1p23ssPpaKD6ynDZjuOkrGIRYZ9iiY4UIE9qaY911P/OB+3KDFQSUeT7NUNeee8gNxmvf3MMjjpw32YacZVxbGH+7boxhDAv0CfOO6Br+jSzvK8g3jFSsFcgC2oUMnWe+7Wx/+n2OgCOwORHAk6okFX5Z4U8NvlQ9gqaq9LgZSGogp/w1eFeLRxzSIqntbahFCgRW0ks54RSOoNncJBWFkkUEzyYKKYsixAHr5bRkLjtLUsEdyy+hYSwqFBa4PAyya+hTT7xeeWgX5AnltE/5QBH/3d/9XfVgsaCjGLCg4SGZ1jbqBwFiYWUgYp3FYt3n3aJuhDGx+PJv7sEaD/mfVlBc2IdJ6JUV9pYSati3wNImSDeEg/dAVlB+uvYg8kw8ZIToYRywgqLRVhKoN+HDhO1ZgcCgEPbhuxYRxfPpC8aWhRRDxlGKugwihHAxJlAYUZzxaOHlhpgzBtiPl/cHz+Rv9BvhjJBwFM3f+q3f6rWqgwPPAhs9N/mEEzSkjX1Ou1JQjFG+CVekHxlveMEgGl0FxR/PMJ4+cGKfGH3Rt7+av1FXmz+MAZTVLg8Iih7jifnMfAEnFEdIEAo/pKttHIJYc615+AnFh2RNU3ypN3hDrmk/BBiDwTTiCHFBybVwU4wJGEU4f3lagazlijT1Yr51eXl5DnINZZzxRigicx/FGiJNqGJfYXwgp9jbzfjg3+CcE/r2vRhi8OYjQyBY4AIW9O088whjEs9grEB2TbknNNT+3VdfxgPGCpR088DOIql4n5mTRLhQINSEDfeFvGKQA4M8AzweemTktH3N9AHeSetrSD9Gotzo2NUuxhIh/ZY3AaMUMrzPIMP4JuKCPYrIY0gRxoVpXnDGOXOAutFXzCfm63qG/zMPiRrBS06If7sgozFwIAsojEsiFKYV+hjjHfOO51MwFEHO+8LduQaMMKgiWxljVuhH1pZp5I65x9iwfkQOsQb3kUjGJIZPDGsm92l/Hglh7+eZtr0Agk498CTTnmn5IRgjjFsiCJinEFvG9TzzbVfkvN/rCDgCmw+B85/1a9GTCqccqMwhwa8WJanBXao/1XXaSVK5Ol6ZYWieJnsee1Jf8tbNTVKBB6UU5R7vCUocCgQeL/az9Clxu0JSUZIhGeZpIMwXL8es/Y5tKy6LHySqK1yUduERYDFkgaTgqUHB6bPi2lBBKYXcoGRTCPvFusv+pz4vGwo25MhI6rTQPHsPCziWb3sP32MsgFj2eUxoE/t7WNBR+gj5nbaHGEWc/YIQYgreDsIS+4hhjg3KGh6TPnzXKp7oYz6m4KCMo2C1vQX8nRBtlDqUsHn2GKHQ4aGwpF/0Ge/C4zytMOYYVxTIKXsu6ZNdKSic5jUFb+oEWZhW8PDTXjMmQATwrnYV+u97v/d7U58yD7i+KxKBtqGMYsiYFkKev4ekNfQLhh3GIfsSmTezCuSGOmNgoKC4Qtb6Qu9QyInc4D0UFE3m2bRwQ66D8FgyGH6HxLAHub2n2eqLQs5YY885hTGO3CCCY1qBkEFwGIMUwg2RC8y5vvmJIQYl3vYMWtvwyOZRBH3vJcQR+cPchsRB5K2Nhuu0OjMOkHlmwJhFUhkXtJFENBSME/R1H0llrUDeQGyt8DvkaFooNOMamWNhu4TYYjzMIwK62sV94G4kFVnBPOkzSNBn1MeI4Pd93/epQWJaXyNvkBeEp9r4wLvMuF+vgvxlOwFjvivChmgaQrzNEAH+1uZpdQBDiKXJDcYZ/T/N0AYBxMgJTvkWFX6H3E+TtxBCnm39yJrKXCLSqK+wviMbrI4YxXl/u2CIZH7hVbb5Rj9iyJ1WeC7XEUVAATvagdxzb+p6jWB/jiPgCIDA+c96nu5JHRTBT8o206KCloYzUVO2X0ukpF7WScuTaliqN7VFVlMIsIiT1HrQoXygIJr1Hi8Ve49Q/LAoo+CihKCcsYhBUgmFJXzJCsocFutZZSNIKvXDK4MyZYk3UC7xzvWFslm9CTWFrJgiBjHlPhSxPkV/I0gqBJiwJggwBQ8XyhRKQF9hfxz9ioILWcCzhcLeVbhmTyCp4E+7IF8Q8nkKXivIJeGmFDwtKOyQuWkFLyfeUwp9i6KIUruzBY8Ge+bsmXhDUbpmeYxQqvCim/IHyTVS1a7LWkgqGJA0h3EzjUTYOyA3GGPYF0tbuAcPC/WbVSA6GAVMJiArCHvu64ONIKnMGUgNxhpTyAn/RKntC/W1dmJEY66xX1BXkqJQgoos6POyoSijJEPIiBIwzxhhiHh6poVvYmiBMKL48y48SGslqcgtwjaNEGw2kor3lD4ilJzCPKKvLVlZ1xhmzENiMYxRbAtFl7dv1hzo+zvedUseZeMpv3ajSKplaibyAALHdhAru4ukQjLzJGCQx3xfq70fWUFECWSVAvFFFvcZJOw+1nrWOeSWzVPyGGBs8yNqdnbE+n2OgCPQhcD5z3yu3HAVJHUYSKoG9YbSJql8oal7V4X75k9WWtt6VSSqYU9q2JzvJWRjJTEGCjaKJueSEXZGCCjhpChYEB0jqXiqzAIPfnsSScWDgcWahcoKIWoQ71keJRY9whYJvzJlDyUf0tqVTZbnbwRJxUtAP9g+NbwReF5RaqcVElHgnSFEklDKPi/QnkBSwZ6MlRA2FO55EmBARAhHRdE0Ly3eaMbjrKyq7M800g8hQ0nKFbe1ygUULMaIZWXFC818IlxzWsFwQH0Jp6Pg4aXPusq8JJX5y5iFLGHQmMcjTf2JoDByhccSBTrfq9zXDuQHiWeIyLDQPghunxd5I0gqRBsjDXsmrWCIAO9pIZFcy7gidJRxZVEfGBsgPWDUVYykEhoMGcGjSh3AHi8p462v8C6IDF51PGp4pXc3SSXZFd5fywp8e/ak0l8kIANjkwMYFpkD04wDjFuMK3j7KIQtsw+eyIz1KsxFIiwwVhBF1C4bQVIZh8hWomMYx2yPyMni7iKp7DGHRIIz+gQ4GKE0HJAXyOE8ioUtE6zZ7F+eVZgnyFqLGMIwhuxpv2fWc/zvjoAj4AhMQ+D8Zz03elJJjRRoqv4vZkVSv6jSzvBFAVFlG+AjDjk6RvG2GGkXSaUG7EFzktroCxZ5rPnsm8EjhdIEScO7Rthivo+TayESZvXkQXsSSe1KSgShY+Gbh/iwYBI6Zd4X9pyyuJOsqatsBEnFy43ya4W6sO9xmgK2FnGzJ5BUiDjWc5SLWQl0cgWHsZdnwsSTivds2t5j7idUDVJFwWPOfWC6swWSAdG1gieV9swac4RYorxZeCieOEsW067LPCQVZQ0lm+dAetibN0+BVDFH7LgfFHb2gs9KxGLPRrmH5BupQyE35b/9/o0gqRgLMDbl4YXs2YQAzpPBFY8c3jgLw2Q/Kop9X8IfI6nsRyeUlnfZ3kI87PRxVwgipMoyNrOHmARXG0FSyeROQiwLecdrBdG7PYb72p7cPMEXfYeBcVrYJwSJUGyiBygY8TBy5Rno55k7067BCEBkBMaNLs/gRpBU1kSIG4ZOom8w3uxukgp5ZNwjQzDUYLhhD2tbHtF3hPrmUSx4xImomWd9o214Xi0kHmMAkQgYpLw4Ao6AI7BeCGx/9vPka1d9RKQK4b7mBbUUSiGANxxHYz+VpD7y0KOrSuOCW6WDpOZ7Ut2TGvCCdBKORlgOSjrkExIEUSPkt72o7Ol7UlEKsKizT9QKHi3CR+fJ3gohtPMtuZ99OOx760sQsREkFe8PoYY6B4pClZ1Zx9ysZWK2SSrEnIU+T8qEAofHEfKC4QLL+DweOuoxa08qewdR4iEW7OOcloglbxcKDsoI3m8rKIMoqLPqBhnLE5RgkOnbCzoPlnilbG8U1+OtYw7Nqgch6YQ5mwcScp0fB5S/exZJZe4SUo9iCFHHszvr/fZ8jDPsT7cQeeY9GOV7QKfhAHYkLTFvP6SO+naVjSCpkH5Iep5Bm20A9Mm0TLlWX5LqQBpJfESB9KPYg2tXyUkquGFosQRKED/mKxEQ7UK0A0Y/9uUSjgyh2QiSSqIawi/xqlGY83zXF4GwJ+9JRW6QLd2OLqE9eAzxhM8a/+z/zM8pZS9rXx/PIwfa1yDbSJDHdos8OZ1dt7tJKjLS9jhjOOF35sHuJKlEhbDdAAMicoQoC9aTroRwGMOZZxbVAi5sMeg62qYLf+YaBrELL7xQ/4wBivU7l8Vr7Tcz2tv+7rXeb/WYZSjdmef6PY6AI3DbILD9V35NbrjyGqlK8vfCnWJSXhIoaYJePY8m+1kGKgtJVQerMVDu7vGiOkld3bl4CthPinLLYs9+LRY1iFDXAr+nk1Q8AygElqEUhZSQo1mJOgwZiDpKot3PIovi2JeAo01SSWiBsjmtsPjZkRV23bTESXhnTAGzA9LzM/J2dcq2SSoEg6MeIOh4etgvyd4qSBC/o7Cz54eEPYQRz/JMtUkqSghtwuvHUUGQKt7F8QGzQjHztlIXvJco1xSMEFjs8RrMUk7bmOFxmRUOPg1nlGQ8aEH8FBqKzfFHa60H1/d5ENokFWID0QA7yA5jFgWLxC8o22tRkiBKeKRNYSerJn0+b8EbglJqJJc2QGy6SpukYhRDgZ61j9jOk7VnTkucRDvYn2Zn7DJvIP+Egc5TyKSMR8eSr0HWUez7zq/MSSrjiHtJXMZcx5vOftGuo3zwPjP+8URjFILQbARJxTCJ3Lfzi5l3GPbwRHWV9SKphLNPC5u2d9PXGEktqmBa4iS893jtkPMmB+wc7Xn6Or8GQ9y0zM9rfR4eeaIlMI50JTXa3SSVdYIjvTCikawMUrdeJJX5jgxijLNG8GzkEGOLiCzWBSJU2P/flw8CnQMZbnv5keH0XZ5FehrmjA885ugvFPqPcc2WkZ0thEezZuXnDq/lWawlzOeu88vX8hy/1hFwBPYcBM5/5nPk+is+rMfP5MeeorORTCntQ808qdDZRFJXbUDV59QeViWoVaVcl8RJ7kkNXlQ8UYTEQT5ZnFHyEfB9yVb2dJKK5RrLKoslBY8fxHNaFsJ8GqDosEiaB4VFk7DFPuKZk1SeQ1jutGQdXAOGeGzzvYfTSCpeGQtFZQFk8esLpdyZKd0mqZAGlBqUZhZslEDIB+QCizXv5jv2DHEtx5z0hUNTnzZJZf8bJAqLO0kzCNlC2SFpF94mvKEQllkeL0gqHm4jEoxZDpFHCdvoAjG0PmHMMN6MAKxXXdoklf5BCYQEQXToR8JzIW8YGjAigM883lAIHAljLOwYhZr9dPMWPP3IDSO2jFPGSFcftkkqxIi9r31HPVkdGIt5304jqXjJGWc2j8GINs7rJQNr9rFbUh1Looanv8vwkJNUCD6h5MgCDDHci6cSRTo/QgcFG+8znlaUWsbvRpFUSDzGIjuCjP4i3Bdi39VnbH/Au4WHzMrOZPelrUS1zNqrTV+zzcLG4zSSCsYYIZElFPoagwCGgdu6IC8xRGDg6JqHu5OkkrUYowqkzYys60VSkQ8YBtjzDkllriPHkUH8G9nE2oj8wfDdp09AUvF6mwzHsMZe+jyL9LQ+xHiCzkIGZQpzk4gQjMVrNRDae1hXmAe2HWStY4g2ME8wTHhxBByBvQOB9z/9WXL9FVfrSajqQyW7bySorPEpu2/cl8rvQ/5tntQGSe3K7quOWOWpcuKpnjiJYQNJ4tgHC3tEccA6mu+taw+v2xtJJXQU5XBnSSqDkP2G85JUPErTDiAHTxQwlHqS/liZRlJR4AkXpKBAQlo5O3S9yrx7Uqk35zniuYTEcgA9CzIEEwW27wiRNklFIWfvFwYElGWeA2m3fbaE3jIG8bZOO7MQZQJCa0QEJRAPNZ7UjS4ogWbNp4/oM/t9verSJqmQUEg5eKEYErqIsgdZRvnDO8a4xzM3KwnJepNUhDbesHlIKoYJPJyzjDv0N14ZK7ubpGLAM+8ccgAP4LwkFc8ScsCIE2G0ZHvO5QheXjxdfIdCT9koksq7mMcQAqIZMFgyl5BfkHsiSCCIEA/WCaICGM+5d2lnSCpGFMjxrLMs6Wu2bRAKT5lGUqkndbfoF+QKnnnadlsWMGW/K5E4YNVFmnYXSYW4M36REfy0qIr1IqnMPWSPnV9OWyGrzHmML8ghQslZf7mWMY5Mb5PVPZGkss7hyWVe7ExB5rF2zZtbYWfe4fc4Ao7AxiLwvqf9olx32VXq/CSzr/4sBmqEXkVSi3Be6oBruklq9KDaj6IOB4aonnAKntQ3bGwL98C3oczb+ZJUjwUHojDNo7Gnk1QUecJ9bYHZ1XBfFB48DPOG++6Oc1JZ3CHKFBQdlEjz8KzHsJqXpNq7IJZ4KrBWo2SAMUoIyVi6vAWz9qSi2GD1Z+8vygEKKt41QmjZX5R7n/L2tj2pKGKQHRKDbHRpe1Ih7paQZb3qMmtPKkoipAJCgWePDNwoiXiZIEjT5jX7esF6Z8N9GQ8QXQv3pc+MYLTbvxF7UmkHhHb79u36+p0J9+VcR7sf7xzeMDDqKm1PKtcwDu165gWki35gDjNvCMOkv/B2Wcj8RpJUiDTGIbzTGHpQzgnHZe5RXwwfkA+88njGIB35vs+dIam745zUticVIsR4ZB/kbVnAj/WUtajvWJvdRVLpU+QFCYnw7FtZL5Lad04q44VxxTYiErgx3pHT7EclwomjlvI8F8wDvrdIoV0N92UNwHO8q9E0rEmWJ2BnxhDyZi3bLXbmHX6PI+AIbBwC73nyz8l1l14RPKgxcZLuRSXUd8DPGAQco4HVk8r3bZJq1so8l1L4Lmxr5ecJp9xXXvJWJ6nsOzUlDIFKGClK0rQwyz2dpEJ28NKZB4MexwNAWOQ84T94KDnCxpK+4AGBePYdxbERiZPY32YHndMevAaEIs2buXXWNF4rSeV5jBvGix2dgscTrxBhvO0yi6RyPcoNXlo8Oa95zWu0r7DAo2iyV7WroPxADi05DveAFeR5oxWEfE8qdSVcmWOd5jmjdFb/2N9nkVS7DiURBdHOCgYLvNd5ptv2OzEQEN5q/cnYIpRu3voTIk/oqkVlQGqYi11lI0gq3jWMVbbXzUgjCuysMHKuhViQ0MXO3UTRh6SCUVfpIqmES7MPEEwYmxA0vGqQPvbOY9ThuzzR10aSVNoBTmRixUNKnZAFEAfCcvG+E6rJ/nPCgdm3bAncuHdPIamQQYxkFp4J1uzVhhBNy+4777zb2esghPQ3BhvWpK6yO0iqnZFN/7QjKHY3Sc3biDzHo4ixDr2BhHvI9/zsZcgg+Q9I3GgFww6ROfPMU9rDGmB6DFuWeP684cI727d+nyPgCGwuBM494yny1UsujzyiCHtTbVtp3FrKsTMaCQw0eFIDSb1r4wiaRER4RvQ8BSidpOZDir1jkADzdmDJh5wRxjmt7OkkldBRSE2eWAgFHIV1HoWb/UPsJcHDQYFsoHz3hbJuBEnNPTLUCcWRRR0FeD3KzpBUxg0KkCXHQTmABHWdBzkPSaUdjC2OQcJzDP4oKRz5gcLC3qd2wfODQsJxMlZQ+DlWYtaet/XALX8GHmAUYyt4pAi7nRXCupZ6zEtSeSbzGyMCyXDAlWRXeCvYG9lV8MxzPIUdQUMEAfu7u3Dvup99YRhz7Aga3t0Xkr4RJJV6EI6YG3eQbYQ+z5MYB3KKzLDzShnrkFQyBneVLpKK4QXjwOtf/3q9BYMXHj7qBTZgTn3yZGEbTVKtLZAFMIOgUm/IHd5jPPF4t9YrcdLu8KRSd4wHlriMNmGsgqh0JStay5zblWsZO3jLmQt9e/bXm6QiE9l3jXcew2w7o/1GklSwgyjjRWZcoZuxnpJUydZioj/4e77XmQgGZH7uAe7rB9YJjO2Wg4K5xF5k5pgXR8ARcATWC4F3n/EU+crFl0pRxcjcKuOY9Yk0aedp2KNaSPGow+7KmlqfWWPJklZl+HWSmncW1lYSH5hSiQIFyZi2H9WIBJ683FO5J52TihcJS2zuNWIBZOGelYXWzoAlZNQOhccCjvegb0/fRpDUq666quGhxLgA5uuVPXBnSCpYoXBCZCiQGkKsSFrRLvOSVO4jQQtKi5ELiDjK5mmnnbbquZAvlEC8mFboDwjjvNmc10uAkSSJMGwrKEvg0edB2Zn3roWk8nzIOlgSDok3lf26fVkvIY5kauYnhXBPvJDz4MhYYP8VniwLkWP/Zl+I40aQVEuylO9LRHHFMz8rQRPtxzODko9yTWF/KSTV9o62+6+LpNpz7HxMiB84vepVr9KMrxT6JCcStxVJnTUe92SSSl8Tao6R1QrJmeivaQndZrV5V//OHlnmIHOuL3P4epJUohlYq4477jiB6HVF2mw0SaV9yG5kEAW5iCHSDDPIC4zIeFOtcD0ynHVuVkGWYBC05xOGzL2+H3QWcv53R8ARWAsC74GkXniJVGWluY2UeKonlP8XddJfHpqdiqok1Y6gCfw087U2jk8Nv3CKjYf7ii7gJJcwMobHhLCcWZ6TPd2TysBhHw7ExjJDQpwI/ZqWhIexQVgell9wscJ9KJJ9Vt2NIKkoYSzY7POhkESEsEXqNm8h9BDi0XW8yc6QVN5Lwh47RB3vFNk4Ce9ql7WQVMYjig0eUfPoYHSgrV37Xa+++molUhamiscQIpIrrLMw4j28dx5Pe9+zMPawl888y9SVoxFyT96sevB3SBEerK6yVpJKVAGGBKsThhY8hF0KM/OasXz55Zcr0QQLC+ecVW/C+ugvlE8rhDpzhEhX2QiSynvZS46H18YGBjiU+K7zSvN60geEaZ5xxhnpazyiyMw+gttHUvEUQZQYpxQ863j5mI/MFRLb5MVJakAD7yhhxiQDM5nHvnwj/DlmzF8Sy9G/Fm6O0ZWcC/T/vIVxj6xdj60C1B/DFYab/EzSdl3Wk6QSTsu4IqS27yivjSapRDQRkWAkkvmDbMgjXTB4k/PBMoMjz1nDMZpNK/QXycdy4yDPwQhEgi4vjoAj4AisFwLvPfOp8pULLyXkLxLVQFa1RLJq20zDianhNJni0YcdowfL2H5TrsfFGi4OxFR/z85RvfcpJ236PakolaRtZ1HGko8ixeIxq3A9yuye6kml/niJ8eIQ6kghxJFQxFkZTiEBhOPZweIsdOztyzOKtvHZCJLKO/EGP+95z0vjGS8Pocl9Z2rm9WQxv//9768KG8fFtMvOkFQS05AMwwgQChKet65w0rWQVOrG/jgIgmXrRPFA0Wsr9FxLuBe4WEgl3xEijJIDiZ5VIKfUm32sEJN5jmvpeybhvvn5foRlQ1Ln9ebglcYDxBmdXV7/tZJU6slePRRhFHkMLbQT8txV8gy/hFoT2oqXY1Yh+Q6GBAu5o5+QD317wDeKpFrCGjueAq88Z0CD8bRCdlKMXJaAC+MWhqtpZ6wSSgwxgnjmBi1wB1c7XxXvFgo6YxojQDsc00lq6Jm1kFSuZ/8zSQDNQ813RFjQb7MMr1wLiQJ7ZAFzdleJKnKRvfUYJaZFvKwXSSVRG3Ke8c3865t7G01S2SrDlgyL2GJNZV4SeWMFIxeyk3OFKawrGJO6DJ75vEV2I28h5RTmHcZb1hsvjoAj4AisJwL/9aSfk+sgqZNS9Sk8qnqsaTw2xihmGTlrWVXCp/iJw46pwpf4SGsvqpHU+rvoniWLrZLUN65n/W9Xz2LBICSI7J8UPDeQF0JIZxW8DBxrgcfFCmGNfVkv8+dhVSWTn3lvIRMog9P27TEYUNqPP/749ChC76irpb9v15mQX/alYFGlvigcKAMkP+pLxsB7yIpKSCAJRLiOkCm8cn37G7mHvap4p/g3igELbe6B6cKTOhHelCtUKDQsyn2JPgiDJcza+gyvHW3ESzwtwQTKHqHPhF/Srlw5oG7UmyMmGA9WILSQ82keJxR/2glZRdHGwwF+beWO5+Nlop8xcFBQSCCWeD27yrXXXqv3oOBQ2FeG0sJe47byhaeKxFjUxfZXk6iEfkNhYU9dX6FueKcJBedMS67flQL5QkE07w+El32ejNW+cD97H15/5gb39x2hwzwgnI0+peBBwHgxjQTj3WZMm3cUbxPEs2vMoFgzni3hEco93tFpEQg8l3HIe8jsS/+TYOeJT3xiL5RgTvIgawceE2RIXyitPYh5ne8noJFzXgAAIABJREFUJTkT8w0FvW+ekbWYkF/wZW5BPPFkTjNGME8g6Hg/GducmYgyPG0+oChjqCHZUntcMy6QVZb5GHmHEaVrawUGMuprURPIHvv3tHHMHj76weYY8ph5Nit6ZN7xzpzEUAQJssLYY2xNwxJZx3y0sGnkOM/oS0SXzwcITe5JxYjUd7wXYwl5ynEreVQFONMnfdEJvI8xTOZiZAb9vhbvaxd+yBXmEDKXUN9peyvxDiN3vvCFL+ijuNY8itP6GwyJFkH+UZDrGKCQN9NkHnjSb7mM4XeMKNPWETBlLFk/coQQcm3adgDGImsoc5R6IhvoC+ZkXtAHMHTxN9YT6sEcoD+mJQfEa/6gBz1IjeusC8gu6tQXwTHvWPfrHAFHwBFoI/D+J/+8XH/RZVJMIKZGUCGrwbNK4Wv4KOR0UolMqjKQVP0j/4nhvVXM5luH/obXxc2rm4qkslAg+Fm4LJyREBky4uExoOC1IekEpHFWQVnBs5iflwfhmHU2JUoEnr9ceWWBQfHpS+ZiCgQJRnLvB0o5Stm080hRrvGmchYpCyQLIPf0KW1ggQILmUIxhSyg4OCx7Css+CzSkAcdfkWhOLA3aFohJIvF27LSci3hrCiVfRZ8+pFEPHgHUHZ5F6QV/FDy20oYiheLOIrdC1/4QiV9vLNduA6Sl3uLaTukIQ+jyu/j/ewbol+4H0UaRQRy2y6MPZQNvElWqAc4H3rooZ0wYUQh8ynk0Qwa3IO3CnLeLvQde79QtiysDC8q7SbUDGLTRW6x4HMN3gXqD8nYlYJ8wdhA4i07ygXvGooz3gQU0LbnjH6FHELCSWxEeGBXSCnXMW/zMc88mDVGMWpAriz0HcUfj1GXV5q2M0cxWKGUghvkC2W4z3jysY99TMfVhRdeqNdAvNgn3KdcMl7wsjJ2rUC8ace0iAWuxZiSG7QYC/T7NLkF4cSzAvlDBhnhhDR2eZsYexyzApHl70RfgAHyo6/QNyj5yFiwaifrAXuICDIWBZxcAIyTrigIiAb1JVSbQh8gZ6YRQcg78wkMrWC0QTbM40WcNeYZ18h7PJV5QjrkFbJu2rz57Gc/29hbyLYFCH/XHvO8HkR3QDYsUgMjD8RsmvGDtQkZj8HEPHcY38CGPYoQuXafMyaIAEA+0jckYZsnOmUaZvQHcwz5OyuBD4QNGWSJ+qgf8nVa/gTGE+3MkxxiZIMQY/yZViDDeJfzJFMYNyCFfUd9dc093sN4Q752FeYE24fYk4+BlXYhkzFudiX8s77DOGqGcEg+xs+2zLT3kXyMSBGezZxjLGKcmSeL/6wx7393BBwBRyBH4D2n/6x87ZLLZainpIZDaLSk8N9IUvGg8rVAUispfvLwu6VAXvW6pjvtsBplD4mgsuBuJk8qizzhS4QemmLI4oaXCoUegY7CxoIybZGC6Nnii9LGomKF+yFcKOQQ4XxRQSlFEUBZgfjkVlQUFuoCYUaBaFtyeacl7MgVMJR4iIAlQ0I57lqYyIDLYk7iIZ6NZ9VISz74wIEFj0UO4sJiigJGpto2+WP8sACDBVZwFDdIpxUUUDxJeFPa9QIL3kU4MhjaPjXutbMsUbwhql1Wbd6JpZgwQRRXC9OGANG3poSxyKPk0n4UbsI78+yJvM/2YULwIEh5hlzw5ZmQFZQl3kObUY4gdHhmUSZoD94slAmUpLxwPYoihAQlES+rFY6pQRmHnIBvlxKCdxpyZyHbEGGMDii3KJFt0oTngnagHJrHirAxnkGfcKQG9zCmaAeEh/EIVsyF9crCS5shGTzTMuXybvoABZu9YrQZfBgLzAvGJWQPXHPylvcTSixKem4Mop/IDgtJhMz0eULwruBlos8hUpA6sMJgQ13acwel2eqPMgqhghDnBhSeRfvoW/7OHMeTwdhn/rSfmY83xlp+lAnGCuYz4bS0o923JnuQY/leY8Yme0UJ0Ud2Ub8uOcDeQN6HjAN35h5jm/bn1/M3IkQgpBAX+orrwLgdgRDWplLHD2HYKMeMO8YUWEEqrT94LuMfAo+hAtli4b/Wx+CHB43nnHPOOYlk8Xc835BriH+Ojc0x5BtzMDd6kUyG8YIBi7qs9SgWk3O0j7GHLKGvzfhCvTAyMlYwMubt5V76DEMH8j7Pes3cBVPkJsQTjNp9gJxDbmH8tPexrkB4LOsrfd0lN9giABZ45mx/KoYGcH3AAx6Q5DLGL94Ddsgi+he5Os8WgT7VzdrMGMI4yJjrI7xcy3hBptG/1MUKBJKoCpsL1k7GG/IFgwFttLOzuY/1nbFHVAF90cbG7kWess7lkVCMLYgqcrndj+AEjhB/+toK7cKQk/cj/c54od+RrxgneR8yh3UCg9I0wzLtQh/AWMdzkN3Md2R/3h7eg9xEb6C/Tb6C9zyZu131dgQcAUdgrQi887Fnyg2XXCGLw5EMi4EMB1DVjKSSUKkMDtMQ3VvIhP/ORVL1UWHfKgLuhFNPlj94y+Y4JxVFBiUYBQ0yyeIIwTDLLYoaHsS+fWr0AQsC++XYS4KHiwWI54a9vpUuIJAUPlju8dKYJwUlgIUERZFEJhAEU0pYOLGWQxxRpqifhSqhnOBV4n7qTyhnvlijeHAfCyvKR1c4JXU799xzlYBBllBs8FgSroyyaFZrFlIWeLxOpMiH/KJQdnkvWLDxGlEvFCks/uah56edSYkHlmeZJ4PFHo8r90KkCFHiO8OQe3knlmGU475wOBQA9l9CaCBm1Ie2E34F0QIjSPOVV16pCzYEDct52zIPQUa5vuCCC+R1r3udKj95XTAgEPrGc1EQUaJ4HwlKGA88j/BMkkq1LeOMDTAlhA7FmbFnRxBoLH9Vab1oKwp9Vxgl7QRflDEMIjwTLyB9DlGFzLUVMeqFMoXHmRBJSCBKMOMKRRrDAUQA7xp9zdgBm66zXdcqwPLrGbuMWfrJ+oi6oqgx3iGXhid1RglDSWQct9vEnOPDsQ1vfOMbVWnP5w/hk/QTHgfa2WVooq8JJae/GXOMCwgG3+G9bHs96R+MIRBOQlV5B0SDn1yLDME7gneSOlF4P2QRctRFHkx+MC4Yb3Z2qJE0yDBkGm88CreFSCIvGKNGJjC+2POpJ1482o/8wPOPoaxduI75BmkjsoKxhGeTvYIQZAgc/WFeV96FBw5vZF+WVMYWhhTuQcYwL+gb5j0Eg6Q/EAaTS8hblGrejafZwuvNYMJzeAbEA8ORzUXaggyhHtzDfOR3noNMY47h3SSqweaYEWgwYb5wPf28ln2WzDn6inojuzGsMSdt7IEpuNFeSA6yB7lK3zBmqBv4IKfa9zHeMQBimKM9kAwKmHIfBApya1sbbIww9hgj3Md87ssxwFhjjaNfqAuyjboyz/nQJ2DMfKCd4ARZ7Ns+Mo8sYE1EvlN/5A9GCIxkeQE761fGCnMaGYfBke/N6IFXkJBj5gFYWQIhng2Rg8Rh9GjLbOY0awjGIuZqbiShraw9GGPNG251Qb4jexgjyGJkK/fidbX+QBbk/UhdWacYX8g0+gZDC/OTMYnMpz/pW8YF60Qbj655irGOeUoduR/DHvMb4y315DtkO+s4kSXIDeoAmZ2VvX+efvRrHAFHwBHoQuCtj36MXHfRZUpSF0cLsjAayWgwVK/qgDDfuE/VQn6VrJLW96fufGyVSEKXJ9XeFs9N5Vc8qZuFpNJeFDCstXhTWPhRjFBYUOhQnAj16Qup4X5CAO3MQxZ7s37bImdZEVGAIQIsGLYgYYFn8WaB4V4+vMss9dzDBws2yUTM8oxyBOHgPvMscq/dh5LGffyOxXVaiBZtpu0oW3h/UFTM28OCh1IKOWZxxsuEMtiHB2ffoUiiZFM3sODD9Sjv9qGuKFO2P4Y+QEFGccuxMOWE9nAvCz0L/rQ9vlwDCaVPqTtKDs+nH8AKLCALeIRQPrqy1oIH/cL11qe0w7wgeVuoG9eAEf2L0gsxRXHowgllmZA+FCM8dbzDPB95O1GyqJ+FVrYFA+3CsIGyiVJJ3TAcoBSj9HQp3Sh/9DOKIsoq96HYMFZoAwoqJJF+xjCzuyzv9BF9A5HL+4jvwZn3QpAIQ4QsovB1eQGZA4wb2p2PG/NM0i7wRlnjOX2KOyQGxR+lnDrQLxALvCNdmUAZS4xVxhgklzpjdAE7+g1lEiWWNqDcYnCAMPaF2mGsgHzYnLExZ/OZ8UZbeD6h/bYPnP4zcp7PN95jY4l7bf9bXwg5YwvjDXKM8HYiJpgjYAC2kG7IMO3Eww8ZwoDSJwdQxvG88dOiR/I6IWPx7Jhnjt8x8CE/8BYZTpAoiAqKvck53mkykn6wvuYnBhpIMH3I2EJ+5XM4l62GKddiZJg3KRjvoT54dE1mW3/x/LbMot8wdkKsqAtECk8m1+Wyhd+tr6gT6w/GOMMIAxIGPPoib5Phmvc3hGza3kO8lBg5qQdyiIgckwP0F3IAQwLeWUjOtL2P86hseNsx9tJfGFgYV8hK8+7TBrCz9cLal+NrJI/6IrvoBwwdGC8o9DdrmckBW3dymc0zINvISIsCon8wMmB04Dt7p63fJuu5F5mOHOEdjAHwo952j60Rtv7avfzOddwHlvQtz4IsT5MLXdgy5yHiyAzmC+sNz0Fm8jfINm0CY4wdGMim7aedp//8GkfAEXAEpiHwhoc+Qq694CIlqVsXl2TL0hZZWliUhQFkdSTVpFT5r2Q17k3V7L6QVLO04jANqX8t5rdxBk0KBd5sJNXwYaFGAYDQsJiwkMxzZuDeMnRRrmk/CgwLMos7izYWWCy+LK59SvaeiAGKAW2BeNOn/E6/QlLp265Qzj2xHdPqZCFkFvaHog1ZnqWUgAVKL2MegoBSg2KIcgqR2VWldF4cbW+w9VFOUukj6jPNQDTve+a5DoUSHI2k5vvU++7P68+94Eh97TgjFNBdObpnnnqv9zWQepRdojOQCTZvTLmmT9ZbDhjRpA+6QofXu43+vICAbRlBFrRJKh7LaUmG1oIhRjnCW+lbDGgYOTAYrXVNYTxiRCEkHbKPpxrCthkLcgr5bX3HPEWGgzFGEaJG1nuebkacvc2OgCMwG4HXPOQh8sXzt8uoGMjWpS2ybWmbbFlckqXRon5CAqWMpMZkqsVjIklVIpZ9QtKkmqTqMTXxLJvNSFJnd4Ff4Qg4Ao6AI+AIOAJrRYBwWDKts40Bz/iuGMEg1kQw2POIRvLiCDgCjoAjcNsh8OZHPVL+77zzyYYkC4T8DhdkcbQoWxYW1aMK2xwYEbVDUdnicdpd7t5MnKSnpsZkSXX+pXCwKlmDZXPtSb3tutTf7Ag4Ao6AI+AI7P0IsH2C7QNsjeEM8l0thNIT0sx+1DwT764+1+93BBwBR8ARWDsCZ5/2E/I5clrsmEhRigyqQsN8ty4uqkd1OCjUyzqI/lElrYMWSTUSW3tUW57UTZg4ae1d4Xc4Ao6AI+AIOAKOwLwIsHeT/cLsEV6Ps2kJcSXXAiGtJGHz4gg4Ao6AI3DbIfC20x6lJHVsJFUgpUNZHJFIiYy/kNZCFoYDWVoYycKIw2pEiscewZ7UcNyMuVQDSY0e1dim4EUNHw/3ve062t/sCDgCjoAj4AjsTQhw/icZo0lstB77JNn/zT5Xcig4Sd2bRoq3xRFwBG6PCLz9tIfL5z7wQVlZHktRhbNSOYoG7+mI5HJFJcNCZOviguy7jT2rS1JVZZOkWsNrT2pNVMPxM+EKSOqLN8kRNLfHweB1dgQcAUfAEXAEbi8IEO7LOaAcvbIehSRPHFXEMTWcQ+zFEXAEHAFH4LZD4JzHPlw+/8EPyPLyREN9B0Uh+ErxoA5FZGk0kMVRIftuXZL9991H9t26RcbjZSkeZ57UYpA8qbDRbqIawn/vfcp95ff/dXOck3rbdam/2RFwBBwBR8AR2PsR4JgYjnjhOLf1KCRP4mxfnjntOLL1eJc/wxFwBBwBR2A6Au983MPl8+edJysrEyk4G9UIalHJqBDZb9uS7Ldti9xh361y4H7bZJ8tS3LrzTdJ8dN3ObaqikEjky+vIuW/EdVS/1UfS3MvJamv9z5xBBwBR8ARcAQcAUdglxDgeBQ7p3qXHpTdvDueuV518+c4Ao6AI7CZEHjX6Y+U/zv/PFlZLgNJxYNaiIyKUkYDkTsdsK/c6YD95MA77CMH7rdV9llakG/feKMUP31EyO5bZcfNBJJa70ENJJUSiGogqe5J3UwDzNvqCDgCjoAj4Ag4Ao6AI+AIOAKOwFoQePeZj5Yvbt8u43GlGZBgk0PdhwpJLeWwgw+UQw8+QA7YZ4tsWxzIwqCS70BSH3/E3auqCIQ0L3zZ9KTWf73XKSc5SV1L7/i1joAj4Ag4Ao6AI+AIOAKOgCPgCGwyBN77xMfItRdeIJMSelpKUVUyKCYyHEyUpB55+EFyxOEHyX5bF2QoK1KMd8h3bvxmTVLBKyeqOUm19En2dyepm2x0eXMdAUfAEXAEHAFHwBFwBBwBR8ARWCMC73vS4+Taiy6UUr2ipYhMZFCUsjCcyMKolKPucrB+9t0ylGJ8i5TLN8tN6kk98h6VJUrC/5qOoYmeVCOvOVF1krrG3vHLHQFHwBFwBBwBR8ARcAQcAUfAEdhkCPznk06XL198kZRKMiciFV7UUhYXJrK0UMrRRxwiRx9xsOyzpZBq+SaZ7LhJbvnWt6U4/ch7hBRJtgc15kcyT6rhmJ+d6iR1k40ub64j4Ag4Ao6AI+AIOAKOgCPgCDgCa0Tg3U88Q6695OJEUotqLMPhRJYWS9m6VMnRRx4sdz3yYNlnyUjqd2THt78DSSVxUmCmkFWcsOHfzcLv5GSi3Ovk+8qLPHHSGrvIL3cEHAFHwBFwBBwBR8ARcAQcAUdg8yDw9tNPl2svviSeJDMWkRUZDseydSmQVAjqXY86RO6wdSiD8laRlVtkx3cgqUfdvRJihCMxhaiq19ROnMlIq3lXnaRunoHlLXUEHAFHwBFwBBwBR8ARcAQcAUdgZxB482mPly9efIkMh0MRWZZKlmUESd0ykX22VEpQjznqEDlg3wVZKMYyLJeDJ/WMo+5eaXrfjKTqvzOSGryqRTqWBpL6e+5J3Zl+8nscAUfAEXAEHAFHwBFwBBwBR8AR2BQIvPYxp8sXLrpIioKTY5ZFqh2ysDCRfbeK7LePyN2OPlQ/B95hSRYGY83wu3LTTZBUEidlCZMiXI1jaUioFON/IbTHK0l9/aYA1hvpCDgCjoAj4Ag4Ao6AI+AIOAKOgCOwdgT+8TFnyv9ecIFU5UQ9qSI7NGHS/vsOZP/9hnL3Yw6TY485TA7cf4uMRhMZyYpMbr5ZijOPInFSTULt1TlJVa+qEtmQ/vf4U+4rv/svTlLX3k1+hyPgCDgCjoAj4Ag4Ao6AI+AIOAKbA4FXP/YJ8ukPbZeyHItUy1LIsmxZLOWO+y/KnQ5YlGPveqgce8yhsv8dlmQ0GsuwGIvcegsk9bvMSZqQSvtSM6+q/lOPpcGT+oNOUjfHuPJWOgKOgCPgCDgCjoAj4Ag4Ao6AI7BTCPzd6U+UT19woZSTiRTVihSyQzP5HnzHLXLIHbfK0UfeSY4+8iC5w34jGQ5WZFisiKwsS/GEo7+rgqXm2Xzz42YiN9U9qeGiQo5zkrpTneQ3OQKOgCPgCDgCjoAj4Ag4Ao6AI7BZEHjVE54sn77oIiknpQyqFRlUy7Lv1oEcfvA++rnL4QfKXQ4/QPbbZyCDYocMimUZVJNpJDUcSRNPnQkkNX4gqb/zz6/bLNh6Ox0BR8ARcAQcAUfAEXAEHAFHwBFwBNaIwF8ZSS1LGcpYRjKWfbcM1It66B23yRF3PlCOuPMdZd99BlIUt8qwWJZRITVJtfeZR7WROEn/GEhqVRRy/Ek/KL/9z69dYxX9ckfAEXAEHAFHwBFwBBwBR8ARcAQcgc2CwCuf8CT55EUXi5SljIpSRoOJ7Ls0kIMOWJKD9t8iR975TnLkXe4k+24LJHUw2CFLo0EgqYCUsvdGxFaR1KL2pLIn9bfe7CR1swwub6cj4Ag4Ao6AI+AIOAKOgCPgCDgCa0XgT5/4ZPnUxRdLUVYyLEpZKCaydUHkwH0X5MB9FuTIuxykRHW/fUcyGC7LcLQi25YWIKnfnXak2l5U9Ziq8zQ7LBVPaiSqx510Hyepa+0hv94RmIFAWZbyiU98Qq6++mo58cQT5bjjjtMzpbw4Ao6AI+AIOAKbHYGVlRW59NJL5Ytf/KKceuqpcsQRR2x2SLz9jsDtAoE/edKT5dOXXCYDEd1ryr7UpUGp3tT9lgZyxJ0PUk/q/vstyv9n7z7gJC2K//H33gECZsxZBAnmAKhfc845JxAEBFHMgijmnHMOmHPOOYBKBrM/c86AWcLd7v//7pna63t4nplndmf39m67X6637DzzdHd1dVV9qqqrt95mNp3nPHPpfOfdNs08+Iq7zuXKSYNbZgbnUIcAVSXfbCIPwengk5lUQepmwRN1kJsZBX7/+9+nxz/+8elf//pX2mGHHdIRRxyRdtttt81sFnW4lQKVApUCS0eBM888Mx1zzDFp/fr1Gaic//znz53997//Tccee2z697//nW5wgxuki13sYks3iPrmTUKBr3zlK+nVr351Ovvss9OVr3zl9MxnPnN+/TfJgGqnlQKVAr0o8JK9900/P/HEtGZmTZpZf06amT07bTW3Pm27di7/XOaSO6TLXmqHdMELbpu23W4mbbfd2nShC5w3zeydQeoGcDp/JnUenFaQ2msF6kOVAoukwE9/+tP0uMc9Lomonve8582Adc8991zkW+vXKwUqBSoFthwKfOlLX0qvetWrspy8293ulh760IfmyX35y19Or3nNazKAuc1tbpMe+chH1kyULWfZ80w+/vGPpze/+c2J0coJ8dKXvjRd+MIX3sJmWadTKbDlUeBl++yXfnr8CYPqRrOuoVmX1s6tS1unQervDhfcPl3kQtun8513m7Td9mvS+bbfKu1w4fMDqbvlSOp8BHVIG1FUzdnUGknd8himzmjlUUAkgNI98cQT0zWvec30hCc8IZ3vfOdbeQOtI6oUqBSoFNhEFHjve9+b3v3ud+fer3e966Ujjzwy//7hD384HXXUURnAcO75+5o1kstq21Io8Nvf/jY973nPS3/605/SXe961/TABz4wbbXVVlvK9Oo8KgW2WAq8fJ/900+OPz6ludk042qZWVfRrE9rZs9Ja2bXpe3OsyZtv82atP12a9P222+Vzn++rdPFd7hQmtkHSE1zaTYqJ7WB1FzV1weD4kk13XeL5aM6sU1MAVGA0047LXuJq/LdxItRu68UqBRYcRQ444wz0pve9Ka0bt26DFKucIUr5DH+7W9/S+9617vSP/7xjxxh5eirbcujAGeuIzEXvehF09q1a7e8CdYZVQpsgRR45T4PTT89/vhBQHR2NqXZdSnNOps6AKvbrJlLW69NaZut59I2W6e0/bZr06UutkOa2WdHkdTiLOrwbKr35DOqM4N/56+gSSnV6r5bIAfVKVUKVApUClQKVApsBhRwLpXhst122200Wn93VtVxidoqBSoFKgUqBVYGBV714MGZ1LRmJs2uX5fWrx+C1DSX1qa5tNWMqr9zaU1al9LcOWmbtXPpspe8WJp5yI67z4minivdN0BqpPxGxd80uCf1yHpP6spY+c1wFIwL54miYJcKttKyplnJtq2P7GoZ9rXUZGvrf5TXN2hRjmua9Fjq+TbfH+trXjGPaa9x15yWs+9ync1zIfzVHO9C3oEWMZb4Pege49qc+Wm5+Xdcf/mITPGz0LUf188kn3fJvOXad5OMtXx2IbRsk5ch3xc6jvhe256O9V3su8d9v20PL1QejOur7+fTkk99++t6bkvTkaP2QPDypl77xa5Z/X6lQFDgtQ9+SPr5SSdlkAqgyoSZE0lNM4OKv2k2rYFE15+dZtedmdam9emylxiC1MGZ1GzaRG3fYaVf6b2U8eBc6qD6bwWpZ511VlLkRjVWqUVSNAnytqby4O1vf/v02c9+NqeotDVGxNZbb53PH17kIhdJO+64Y7rEJS6x0aNSmT7zmc+0fv+qV71quu51rzv/2fve9748pma70IUulO54xzumU045Jf3whz9sfdctb3nLdJnLXCb96le/St/4xjdan9lpp51yVUVe68997nOt8zLvu9/97ht9n4f7+9//fj5z+Zvf/CZ/jxC+wAUukOd8wxveMF3pSldaFFj93//+l0466aT0gx/8IP3hD3/IlR6tzTbbbJO23XbbXDXXj/MsvPCf//zn0+mnnz6xJLnJTW6SrnjFKybno5TFj7bLLrtkL/7JJ5+cfv3rX6e///3veT4XvOAFczXCG93oRrlsfgkY8BP++Oc//zn/nvOc5zzppje9abrkJS85/zfr9r3vfW+jsXoPOo87u/r1r389j6dsvnOnO90pj/UnP/lJKw1ufvObp8td7nL5M5UVlf4vG5re5S53ybTV/vrXv6Zvf/vb6Wc/+1lOv7MewLm+0Ova1772udLw8IXzZPipb7OG9lUJ/BfSd9/+3vOe92ShGk0qIb6yJnjZ2lkLe8zVQTe+8Y3PtYebfVkP1Uh/+ctfJimM9iw5oBCIfeC8HZqNa+h26qmnZt4gk/C8sQbPex96SYG0LxWecaZr0nata10rX5FkTZvN3K9zneskskiz9l/4whc2opm/2+vGMUlDZ3xHJkmF13+5Fs132dt//OMf0/HOvyyiXfrSl063utWtzvUGNCDDrJt1t//tVzQmG69//etnGVo2Y/7gBz/YOpqQpyETuuS3PYTnm9FDchQf/fjHP87rqi863Zi23377zE9kDtlP13h/m77CL2TOpS51qU6qobu90Nas7S1ucYu8xvYimSM1s2xXv/rVEz6KuS6Elt5nvk2Z5d3ky0KbudEd9rSzj8aOXuhHdtvTeCKUg9vOAAAgAElEQVSaffeBD3ygtTv7lj4jn4zTeJvt1re+9Tyt9a3f7373u1mehN6yfhe/+MUTvUIe4LGysUPI27bm+V133TV/hB/oqrZ9Y72Npdm823Uv+Jydg8/xSMnnzStgjjvuuCwjymat73nPe2Ze7Gp0wFe/+tWss8smpdfYyEY6omxkrQJZoXtG8Sb9izfJP7Lpa1/7WitvXu1qV8t0amu+Sx5ENWn2EZnU1vTV93ocdLZXjIs8wVdhs7AHpbOTKX10wUJ5v36vUmCpKfCmffZLPzvxxDQ7MwhSrZ9dP9BDs3NpbnZukPabhmnA68/JkdVLOJMqktp2Bc184aSBhMvg1P/8u/sqjqQyBN/whjdkJRzglPHAcCDEgRICF8gk0ChNCobRzpBkIBLEofwYpUBKABT/TegyRu5973tnpaB5hsJgeAELGgF+j3vcI+21114bgRkAlLKjQI3R2UZAhhFJCP/5z3/OCpFgBBo193Le9ra3zYpQ///5z3/yeL/5zW/mH3MCVozLewhgSuFHP/pR7usTn/hE/o5GIRGqjPVonjWej33sY3kuDBXPEMgAGqOSMaBYEGNjIQ3tlac3bswPuKM/GjLe0O8Xv/hFVtivf/3rs7J90pOelH7+85/Pd+dZ9ApDz3/7YbCUht1hhx2WjRZgGB2tK1oz0NDKvIBV62xtfZeyBjoV9Lj85S8/32fcj4qO1hbQoFQPP/zwjWiB56wF458hE22fffbJvNLVvP8hD3nIPBgPZRtrFPxAceMd4wTCGAd4K4xidProRz+aFbwzsz5HX4aQeTKSVd00fgYEgMtYB8BCoTNUbnazm6UDDjhg/syt9WDYWDdz+8tf/pLHEPQL/sc30YC4F7/4xfP7Y6F99+UzY1M91NyN1/ystx/jRGOGpc8YpozZZz/72dnp1GyeMc+3v/3t+TscNJweeAef6sNakysPfvCD0+1ud7tOxw0+w/OMYHvMuikaY82sKwcE2urTc/btU5/61Lxno5E5fsI48juAYw/g5WgHHXRQNpi/+MUvzhvGeInjhfywb9FFQxeygYFuruZlHpxgk1yrZO+89a1vzXvX+MhY8glt8Jw9H84N7ya/zB9dAQ4GPMNZC9DeteYhgz13n/vcJ78HgIxmjckwFUa9n3xz1Yn1B6KtG2PemuNv+yvAmO+S3ebBMaaFs8weKx1XaOauZLLS+/ATgGk86Fw6ZgCIl73sZbl/cotMAqjQBtDCF2hvv77iFa/IdCOz8LNx2Jt4hVG9xx57ZP3QBMElvfARnUF/cFCimT0NLKA9mhiHNUF/9CI3yAl84l88tBhaGg99YQ7WF49r973vffN+WUgjW173utdl+YrHAEy0xl90m/Wmb10LFjxhDtaTw4IO0/A/J4y1IuOtvzU8+uijs+y0J8k/ax771B57+ctfntcK3fAN/YiO1upb3/pW3tv6pR9Lx6XxmT86BFgFajgOrUfsR+uGXvZ9OEuCz637zjvvvBGfA4Qf+chHsk5nv6AHPkd3ctCc6Ov9998/fxZ8bn5kPd7we7SDDz4483BXQ9+HPexh+b0a/cfWQCf8jEb2hPGTJxwz5vnc5z43P6u18aYxB2+SO6Hb0azkTfsGb1pj/I1W5mA8+Dtso3hHyYPAdehN7yCHrO0oUF7S4VOf+lS2R4yVPLnKVa6S94d3oqXf6YZHP/rReY/WVimwOVLgqP0OSD87/rh0ztxsDofO5qOps2n9utm0bp1qvwOQGmdUt56ZSRc+/3mB1N1yEDXqJg2ipYM2/28TpF5/z3Tke9++OdJpUWMmvF70ohdlbz7BCCACoiEkAdHnPOc52cCkaB772MduJKgoIIYChcVAecpTnpIVgMYgpIx4uSkChuKBBx6YBXXZRF8OOeSQ/CcCnMHZ1e5///tnYc6QbPMOUqxK9muMKhGIZmOMmJOxE9TK+rc1Y4pIHU87oVo2QA6A8R6AytgCgFOEaMGjSLBT2KXHus+iAZEveMELsmHkHcZJeZbVHSn6d77znVn5vva1r83GJJBKAT7xiU/Myt+YzNn9a4wVhvUjHvGIrAAZdIwGa/ioRz0qG4SacT/jGc/IBg1DYr/99svGmnf5nvW0rhSOMTAcVPFlrJWNYc9QAgLaQKpnjYlCY2Ay1tETrZXl71KKIvBvfOMbc1f6B4qe9rSnZYVcNsaY5xgcAEnTqODpfeUrX5mNX7xdOhPsCaDaXBkVfi+zAdAB7Rne5hA8gM+jWUP7i+HHqDbG0nuMPgxuPGu/BEidRt99eIyRZL/hFxFD62y9GT7mh/8VbjF+z+CnF77wheeKfgAreJyBb0+5QqNcO3xkjoxWhgvjhDxptqgG7TnfJy+AjZLnjQu/o70+A6RylD396U/PY8RHAOWznvWsPCZ87foj72GkAUIqanJ03OEOd8iACB04E/Ayw51h1dasDUOSTMTbk5wVtN72dIBM+xkQ4aCIxhEQUSr7sgSVnmFski0a+UbOdTVZBRrjG73Kho6MVvuMYsW/gGxZ3IxzBmDkMCHf0ag0/r3PM4xxjUOBbO1qhx56aHaqodlb3vKWc2VLoL/vA4HWFZ80HQDkg2esmb0bUSB6gYyz7iJpnmnKo1F7Ap9wtumbI8o6BSDyPTTi0LX2nJr0Q2R7TIuW+gHMgoYLBakBmOlI8si+pncDeNmP5BkactQ2nU9kXvAVmWivlI0soP/wDpmq2FM060Oec3KS4/QWoBINrQAzso7+0T+aNq9doZc4TjV8TH6P43PrRV41+dxYOOLpCs7tBzzgAZku0chgsoQ9ZBz2f+mQDtls33J2cQAYt70RUc/m2IBiFZvRyo/34c+mw8Ra2M8imE2QGu/Em56xd+yL5z//+Z28yZGNN5tyyf6wf+l270DzZhQ7+iNfOdI4j7wLKJ6kAam+b8z2Stk4rdkq+ITjgp3StK0m6as+WymwqSjw9ofsl3554glpvQRdx/vWrMlA9Zyz16V154iqrktz69flqr9r87U0KV1g+23TzEOutNswx1c67+DXAWqtILW5mIQFg5/xdq973SsL79JIWQxIzSSfm0sEFoOEgiCUKMSy9QWpBDXFCQBuapDK2AT0GMaAEbAaxlLMjeHO2KCgeKJ5aCdpb3vb2+bTgQJgtZ3B0w+lxaANkAoAAM3R2kBqfCY1GCC1/m0glSHN292szIsG+IcBoDH2jbMEFJOCVIAkoupABQ99szEYGLuMA+9nJC8EpHoPw8QaMqTCuaI/Rh6acBAwShgjZaQ4xgTwMGYZXRQ+I6QEoeNAarwHiP/kJz+ZDTd0nkbffXitBKnhvGh+jzHxkpe8JBvP+O9BD3pQBjPBi/j7MY95zDz4AEabzgLvtM85Ahh4aIRfm2eaRQLe8Y535CGIIJX9lOMCFhjODK0AqcBc3C/p2TaQGv2ZE4eBVFB8a0yisiII5nW/+91vI8O77Nte0q+xjYr2t9GfkUv+kYucFvgvHILx/HKBVJEe64H/0Q6gbzMWRa2BBfIbYMTv5bpNE6RaU5E/awAolOCmpKfIL+fQcoLUcOYBEkB5yePToqU5TgOkAn8APocKkAmclOAI/4mC0jHkTdN5PAqk2u/kFZ0uumkPlEBNFJYco6eBSwC5BISxjhzbHHhkbdsdsNMCqfY2fYFPyXA81txzxgS80XP4nFPSHILPS5CKJ62ROdsXbfd+k/t0IYcZAEzHLiVIBa7JU84uNlKb/O0LUq0Hh5bo9GJAKic2B3HT0cy5R36it3HSmW26tY/+qs9UCmxKCrxz733Sr08+KaW1a9OarbdKa7baOmPNs89al84+e31ad87Z+UfF3yikdL5ttgZSd50bXoY6BKjD06kVpJ5rPQlZyoDABQqa0Y3FglQdMuAJIoYhYQTYlK0PSAVGlOjn+adgNzVIZcwy3DVKWnpqs1GKPImEMkOB8dm3vDwjQURUpE/0Ds2ApbbmGd5OSjVAKtBQgqVRIJUSB7KlUk0CUo2FJ/5xj3tcNkgYb+Zbnv+aFKQylNHJmIBjPNk0cBgIDGV0ZxBRdpOCVOPSD95D52a0pjTM2xwr5TpQ5tJcNeAGiIvWF6R6zjgYbaJ8AQoW03cf4d0HpHqP6B2HC2MNLxtfRJmAioi0yMJgHHe1EoBFenk8i4+Bc/NnvODnNmPL86IPDMonP/nJ8yAVQC2jjqNAKkObkQ3gAqkao1mfPhOBEwloawwvRrrsijbjexTdS8dTVxbHcoFUshQwb+Pb5hwAxkinJsvL6Mi0QKp9TG5p9jOZ1NXIHVHP5QKp5BugQ3+13VU6LVqa7zRAKgCKvzUAFJhsNrKTvDE3xxzMLxxPo0CqtFLZFI4+eHfTcYqn0INNwQmi1kNb0y/5LovFfpMFUYKVaYFUTlTOIM2xnX333beTr+gvsk7jxAoAWoJU+g7fyZ65853vnJ3PTb0ufRj/ijDLEAJUlwqkBm+G/u26R7cvSJWSi8fp4IWCVO+wR9sisBw69AXdIxMBYC0zSfrorfpMpcBKoMC7994n/faUk9PMVlultVtvndZuA6SuSevOmU3nnDObzjrrzHT2WWel2fXuTXU1zVzabqs1aWbfHXedc9jUWdNBFHUDSDWx/Lea7pvXmDACYAAgBoIzNmWbBkiVEkpJAAZAcKSqRT/jQCplAAgQ/AAfT9+mBqmUu3SnpjIraWesQJcUHcpXNK4LaDY3HMPf84A94Egxdt0xipdFQyh6SkW/fi+Nh1EgVd+Mfqm84fUs0327Iqm+J5IIvFBK1gTQcu4p2qQglWEF/HsfcC4CEHcGeme8T0SKcuM9nhSkMjhE6xhpIiJtZ2KkCXOKoK0Is7TQrsZ4Z8RrPPDWLVpfkOp56waUiahOo+8+QrwvSMVfwJNzw8bo9yiiwWEA4GlSCJsypByHKLm0cA1f4ZdojEPvYkxJWZMG1pVKa12cD+OUsS8AXOMqeX4USNVnFDmLlE3GnuwI66AZmzGWzX7EM8bHqJ+0Sb+UAqjJEmCkN9tygVTzi6Jl5NSoAj0f+tCH0lFHHZWHKl2yjFhPC6SiSxzhGJfmav0Z/mREGOVLle5LP8lU4Xx7+MMf3uo4mRYt0XcaINU+jNoMAGVb6jpHHNktyidNm/MhwFYbSEVz/AKEcmiKkDYBqmc4TMkJUXlgpJTfJa+T5WQl2SHKy/4oAe20QCpHFjmnAcKjzkCKzkth1soU4xKkchiTU/iCXrd3ynP6nmUf+Nw6eHapQKoUYbwpPR1vttULCJqPA6nsKg4I+pfzDV8sFKSOkotS+ulutiX60fHlmeRJZWp9vlJgU1Hgffvsm35/6ilpzVaiqFtlsDqzZm2am1uT5mZn0pln/m9QFBFQXXd2mlu3Lp1HKaT9dtzVJREVpPZYOdEAP5QNw0C6b+mJWyxIZfjxOjqbyuBk2DU9q6NAqqiG8fHMAgoUyEpI92WoMs40HlOe/2Yj5BkBjAFCmHLvOr/S/K4zIaIulD7vr7m3pfr2WOL8yDiQ2nxPX5BanknGN4BFCVImBamMYT9ShbwPnctzpHHuUFEeETAGwiQg1XfQ9dOf/nSOHnSdc3KmSpq6Nq5ABrAURjvl7ixS7KFJQGqswbT67sMbfUEqAwcvM3yBQkYYQI4/pZdFZV0G3KjULVHSOAMu3VW0MviaE4rTIdL/0H3SSGU553EgtY0+pZHaTPnzvAiqSCqnUduZ2nE0d95RpBndnH1zTq6ZDrccIBWNOV+iYjqnyKgKuI4UADEaMOv3WLdpgFT0wF9xFrcZZR9HV58vBUhFH04VfN81pmnS0jwWC1LDsRZF2brWlvMUrwENTV5vA6mcSPan/c8p16bz6Gv6Ssqs4w90f3mut1xHz5LF9hxeIkfKiO80QGroz+Bze3dUbQh6kuNec0YfADS2EqTST+SWY1JAnIyOUufRR+jqvLjUYO9bCpAaIJ/joM9+GQdS8bhggogvh99i0n1H7VfrzUks+CDSTA51OeD77Pv6TKXApqLAh/bdL/3h1FNzmu/M2rWDnzVbpbVrtk5r1myd/vvf/+QCpWf973/pnLPOTOvPOjNtBZmKpA4q+Q4iqYNYqv8etEEUdRhRHT6z+yotnAQgMjh55CgT3syo9kY4M6p4AkUqxhVOAkKdvWTsEKAABS8psEboSYtRGKkJtrpAqnVSCEkqJUEWhWk2deEkyhUoQRONId0FID3LiBHZBFJHVZksN5ozIe9///vzn6QSm/9KBKmMEcVjoronJ0SZ4jMpSAXOGb0MebRjPDESY+5StxhdnBWU3CQglREk1Sium6AYGVFNUIXvePjHnY2N9fJOab7RrFtEACcFqdPsu4/g7gtSOSN4v6PqKEAh+mINpM+JxGuKlnQZpT53Vi6qlYq02NsBRKPIlecYePZYV+pan7ktBKTi57333jsXW5L1gL8iCoUfAWwZB7JBulKRx40t9ou+FLNxdhxQjbkyjOOqmaUqnMToLs/TimA2z9SX81A4KaK+6CFCFlG3EqQ6YlAW0WnSwr7l1GkWTkJbxnykFHv/pBXRS5CKB50ZdvbQOMld6+XvURG5KU+bhZNE3TiMnEvXROAAkmZ0f5q01M9iQSqZqwBitCjm18aX+V6/ubmcbknOdkVSRUftfxFSdIvz4s13oiFHtyaqxwnT5ZjVL74LeeyYBEd5rEsJUtFeenxXi0JTzcJJTVqM43PAPTIkHB0QVYzquY4CyOChozjb7AdzKMGs8fk8joA4E7wUIBVvcgiGPJaWjDdHVd8dBVKNk+NBMSiRZ+niiymcFOukT/uH/oir9Dg77CHyh0NjMXbNOFlbP68UWEoKfGS/A9KfTj01rV271RCgrk0zM1ulmRn/rs3pvmedeVY6++yzBiD17LPSmtl1aWbfK+4yH0kdYNUNABVwnY0LywHV/NlM2u16e6zK6r4WkOdPiiEDgbGpeiMFQ2ExwCkLXtlxIJUwl35FKTE6CCXv41HlaXQVAAOnCdS6QKrrDxi9Il5RQGUlVPdlmAPcBLsGQI4rze5zhWn6eAwpPh5myk4DAhgdixHmSxVJZeQwROK6AsZMWb15ISAVjZwHMmaGOwOEwYqnRLCASpWIpRpPAlIVRhKFZ3xwnsSVPt5ZFozxd8ZJpHOP81I3jdQSqE0KUqfZdx/h3BekWkfrEAa7s6NSXskFaX9xzUIJ0Nv6LwE9UCSFNFLgy5RS/I7vF8PzCwGpxizaAjDrmyHFeMaHIg2MQ/zdlurYh96eQQORfNklZB8HFuMQmNCnVPdwgC0VSC3BhDExqkc50GTUxFljTkwgMpwLJUg1h1Eph+ZFfjZBqr8x5iNFFSCY5FofcyhBqrFxlpIl5IZ9z0EitVsEUDaPdOtSbpcgNe5htX/JOOtEr5H75HjZpknLaYBUY6Yvo/l9XAYPME/PhqOkjKRKJfW5d8gKQkvykgzgRCyb9Y2jEZwC9lIXSKbnFEqLqtPN8/wlSMUvoyrAGq/WBKlN2ay/UboaCJc2q+ETesD4y0gqvYy/pHjjV3uWox+/4jUglwPPeV3jmjZIZU9ZE+ts3xizteGEHQXku0CqQIR5ymxx3MG/i63uGzxBNnD0sAPpEPzhX0eCFEl0nGIcb/aVq/W5SoHlpsDH939Y+vMp38kgdQ1gumZtmsklkmbS3NxMWrfunKw/FE8655yzMkhN685pAanD+1AHE9gYpAKwXriaQSqqEMIMxqj0yztIyTM+GbI+HwdSIxLLK0sBhXHgDjDvZYxGyfGy0EAbSAUiRB4JXUZiKLqVAFIBCUZqGJLOUZZXk0xjowA6Ul61pod5Ie9fKpBKSfLoSoPUFMqgfKItBKRaa0axqD4+kl4IjEZVVdEs6b4i9H1BqvHgZ98FCJzTkialLynFpXLXp7Qn6adtc2rSn/IvKymXBv+kIHWafffhk74g1f4XSbEGWpxzI4CBSQBAY3A2r5Iox8GxE0XGGJ3SvsJxw1HG4aF1FSTpM6d4ZqEg1RxljwCTnGoiDIz0qHgp+t6W6jjJ2MhGd4c6s+Z3stM5P03/UjC1pQKpIhuca9Hartgq5wM4S+XXRkVSfSai09U4nxjVbZFUZ9Pi7OC4M7Jt7y9BKnmMtoCSPYVPGcx0HKPcvsdjZRGdEqQCHpww5IV1AsrJfetk/curO6ZJS/NabCSVTHZuOJo91nXVSNc6lSAVLZzPFCGlyzlQNUAJuIkz3f4GwIqGapwVAEqX88O6OIccek50Nr7r+yVIpVNG3Rcb69gEqU1a6K+tsm/QoXTGcGZGdLkJUvGPKGZcl6eIFGendHV7Fu8BqksBUq2HyDJAOY43y/VtA6lkD4cQO0+KcmSHTAuker9+rbX9gz+sAQcdoK/QHluqAtVJtEd9dqVQ4JP7H5T+cvJ30to1QOqaHD1NaU2+/jTfmbp+Nq2fXZ/WrzsnrV9/dv63FaQOUn470n1rJDVThwLnGWT4l1VaF3sm1bubhrcoCcEUrQlSpfo558lLy3tfFhtaCSDVuHlbGVtaV2GKxWwk5zaAX7RjIPDKLib1calAKgNNaqxCTxQ3Q7Y8q7dQkIp20qmkGTKCnIFjSDPeefB5eycBqRS7KEjcm2u8gCjjw3lhirpMU41omnEAsQzaPgYdGjiTGhHASUGqPqbVdx/+6wtSecKBVGCFQYHnwxmFPlL7NY6lsqp0cwylEQhISP8MWkmvtiaMGVEuAKFvobG2uS4UpJZztZ4AE4M8UlzRYbEN34mw4O+IyjgKoS3HmVRyRZTY/tU4B8yxq5XACXgTUZ72mVR01Y/WPDbQh959zqQ61iILg/HMUcrxEBG6EqQ27wOO9P9wmkmJDMN6mrQ0z8WCVO/ggIi1BaonrZ5aglQRQvIxdLm5y7qij4BKP+FoKs/nclbpu8tpZQ2klLpOCC+RI3Gvr76mdSZVJNl+04DmKPjWxlOK6eFtTfYOnmyeSQXgyAWACxiV+ssB6ggA+UVm+Tt9shQgVV8it6GvAGm3DeBDe5Md1wb6miDVGDkwONvp11L/TQukttGYo5IsJfvQCr0nTe3vIw/qM5UCS02Bz+x/UPrzSd9Ja6X4pjVpZm7N/DHTDFJnZ9Pc7GyanV2fZufWpTmpvuvXNyKpOaU3hjr4JZ9J9TOMooqmruZIKi8zw4iA1ihxHi7CeRog1TtFraKSJ2HIOAgjpwSpALK/SzlW1KYpbFcKSKUY4swiwF2eAZrGxmCo6COu/KBEFlNEZqlAaqTcUji8sKJO5X2jiwGpgHoU1gF8pVbxqEeq5aQgNe6atT7G5T7PiJbyTBt7ROxF/hk0hEyzmmlzfctiGyJJAFy0hYDUafXdhw/7glROLDLCdREi0QyLyB5gmMVduc1IenMM5VUdzeq2xiKCCSxwUOljVNRj3PwWClLpBqnHca0QWSjSbjx4RIRkMc37rTFgiL/wtKyBkIfLAVKN33xC5osIBUhum1tZlbh55dY0CifpU0RNBonWVfl4FN37gNRmoa/Swdg8k4oXw3AXVQfORGHJYamV0r5jzaZFS/ObBkgtK9rirVve8pYTseyoK2jociCJ/OUstCci7Rd9OZbRSTq/IwJdAJkMFonlMBRZJzsim8BgpwFSvYfujDPe6NJ1965ny+vESrnfFkkFsvErWYEnHGmSAcZGsUfwxlKAVCDbufU23qS/OLTJq+ZRiRKkkqucUngef+y6664b8cdSglQ8ItocOoPzWC2T2ioFNjcKfHa/g9JfT/xOTvVNc0DqsGBvvu50iDMz3pxNc2l9SnPr08zcbFk4yYNDYFrMvu0KmtUMUhlMinkQHgwwRlIIuGmB1DJdjEKKokCWpQSp+pXeKXWmzUBdKSDVtToBRhjrol9970DtsxEVF+HpdB2G93r/YlKKlwqkiqAxLiI1krFbpn8tBqQ6K82TjQbBj6LLzvBpiwGpvu88Je89T7L3lyBWxIWxxYHTBJ7N9YsK2f4u7UwxiMWA1Gn13YfP+oLU8q5jVyKVGQ4KYcS1Uj5zhrerxZVXAZLK6yB42KWDmr/IjP1VOjz6zKd8ZqEg1TtEUxVQAiKNhWHL4BQB6Fv8rGu89rborHlKiWQ4l/NcLpDKoAbEtHGOmMhq8Gwzc2RaILWMsjO2OQlGFXNq0rcPSPUdRnxE/oEt1Uy1USDV5+W1YBw11jDSI6dFS/1MA6SWRchE1+yrSTJxRoFUe4I+iurnzbucFbYTHRUlIyfi7u3meolE+lxfItfoWVaYnhZIlYJrT2kyYsj8riZVndzQAEF1NLQ2kOrv5Kfn4jorf5NSHueylwOk6vOYY47JUdy4i755LY5nSpBK3wHW+J8ToQlolxqkisxHzYdx1fMnlfv1+UqB5aLA5x9yUPrL8afMR1ABVU26b1x/OijU679mM1idAVTLK2jyF4aRVF/M/z2cweAlgwrAqxWkEqIEmtRVnjkeYVHMaNMAqQx9aX2h1BStiHsl9VOCVEqf4dQFyFYKSAW+pPzG1RsqkboqZVQlxUk3jihiFE9ixFKglPlCisksBUgtCzy1pWuZ72JAqu+WlU6dQ41zcd69WJDqHYxLKWmMEFF80X6eanPDh5R/eeVKcw2NAZAWSQaepSIzYKMtJJI6rb778FsfkMooRSOeb7TglLAW0YzXujDuGKZSftuuM3F+ynPkAX4WRWnychlNc+7T89ZjITy/GJBqbiLtURBM/21XdPWhcfkMWkmxE33xuys3ZAaUBdWWC6QyaIFPYFkxMv22nV3EI5wQ4cSkL0rAMy2Qik4ib5HyKzIFUIw641zStg9IVb1VppC54FUyNpyh40CqvWwfkAmaAkocW9ZuWrT03mmAVE4WKdPkE6ehcd70pjftvY9GgVRj5FCyNzlcNPrPUQp8ERkR1kOld2vYphdVhCcrYh+ITpf7fFoglbwRLYy0XI6mtsrcIsTsEuORfooXg8+7QKp19x2yTVN8Cn9FWy6QGlf9cYe+LTsAACAASURBVKRoovzoXsqVEqQqHsWZyIHR1pYSpJI3HF1sTg4/OrPtHt9JZWt9vlJguSnwxQcfmP583MkpzQKZzqKWt8psAKqDuOrsEL2KpF5ptwxccxR1ZmNQGgi1BKirGaRKu2UwMUSdB2EwlWmliwGphD2PtZRKnl0CnRFESZTnn0qQqpQ6r29XWykg1fhUH6Zkzcu5Joa71EBzk6YMZDES0EBEYNKokOgkT2dUVFXIQdoWxQIQRWl8KbdoyHvbrLYYdJw2SKX4GRm8xhQ4g5JybkaZFgNSjT0i1nE2UEGvaNMAqQxP55+BVQaJNCkVijWGHl6UuuacJYO+PG9pbpwvikZJ/VIQiKFWGgYLAanT6ruPwB4HUhUekXYNPIo8o0+b0ek9QKc1ETnxTHnGiTMH6BN1BToYjTImmo2xJSIQQAV4wvNSUTmuyCb7DaDA8/ZVRMKa71osSI2rkPC3/S2zQVXKxTQp64wy7zR2aW+RGRDvXS6QSuaLZsiiwcvuEFaZtQQU5L/9YQ+4X1LUlzOnbNMEqUAPp4/+7CPGK8Pfviff7FF7Cp8xdoGJ4LNRIBW98Z7z4hxKwJAUw7jf2HzGgVTPSHcnB/Cp8QGC0rWnRUt9TAOkGo9KtvYtWY12dJO9aR2jYi2waW9yfpZnNceBVOOMateh14E151fxEkcMuQEg46ky/dTYzJE8QHNrzAnSrN47LZDKDuFY0J+xAs7NYj0ALAeE7B204Kykb6N1gVSfxxEGTg/vKG2b5QKpo3gz5lCC1Dhj31VQazEgFb9ZO45KDiC8Zs3Vk5CRw24gV/yNXKcLJsmYWIz8rd+tFJgmBb78oAPTX449Oc3NqubrzYOqvhvw5SCKOkj9nR2ESHO6L5A6f0/qINCqnauAkgDsMCy72iKplKxrEKTdMj4JE8ZBGCCEOaWuCpsf/81IZDAwLoEhhoRnVPwjjBkQFA1DktEOZDFy/Z1CpxwBgLhaQL/ORLl7LM538nA63+lsShlNZVjoi+KlBL2PkQHUUnIEICAGOMY1Bp5pS8ElHI1L83nXtTD6oeA0nkmGkrNS0cyRMDcm9IlnfW7O+vF+9JAGKtI6aaPEKT6VBI05+giPs//WF0Wg2l85Pn1ZF6nWzuQwDIyJgrKODDyKuG3+lDVjGlCzpp61fowOdEFra+K71oqiKY1bawu48DADgAxZn1sv/OMMDMDHSOL9pegZgCpImkNcuE7hMXIYUAzkUGbeZ61FuozR383J2VX8xdjFLwpKmD96SWVnoFCMcdbZe+yB4D80w1fGIKOAtxf4AogYIeYqUspINi8OAu8SZSvvfLMu5m4MlDL+9JwsAkAHz1LioyKEC+17Eh4rQSqDRXqbcfG0AwMnnHBCjkDgYWAxAHxbH+QE0GUvkCccF1E8xBrjCTSQ4jfqXJjvqxjtO+UeLHne7/jJeabyyiPjQmtGEueOd9g3DM/gebKrz/luffP4SxfkYBLVX2imBH4wFpVR8abxAzuiW5p9CXShN56OyuFojqftG/KUHGBwxxk7qXpSGD0Te0Nf+M7ackBqxq2ADP5tVibWn3GhuzOGroVwJMN+NPcAOSLopZPImI3XWOKeZDxk/9hj5EysGXliPOQlmUYukoeeI1ua1d6lA/7ud7/LfbfJPM+brzXRD4cE2hiHStM+x4NkI75DO2Pxd7QQBXXlCaea9+MXMg0tjA//A1boSlaRc/iIkS0NWURWi/tYyQtycqG09C56i/FOJ1o/jXzm/CSLjGOSKqj4V+ot2Wbs1iubUTMz+SdS2Y2b7rAW/qb/4MOYo3RwPEj2RSEhfAgERzTVHpEZYG+jsaMZ5Dr6m4fUfnQUsURv78FP9kHp0CJTrSV5Es4qdol3W4+IfFs364FWzpKWfG4uzbOwnInogc+BdvKJPqMD9INGcUNBee7c/DhLzcXvnJGq+UY0lh2gAj9nGaAe+pTO4KD3PbLUu/GdsZFB/maeeJeeAiLtO7xkrb2P3EIrz3kP3vQM3rSXS960vzgHgjfRiV7yPns53oG++JsuDH0ZY+awQE88E3qTviaHrP+4q/asAUDPHuCcx09hC4XOsO76w0uOBy30vulJ9Fx9tlJgKSjw1QcesBFIzQB1GCCNdF+nUcmq2XwuVTQVSN1JJHXDWdQ+IHX36+2ZnvLeo5ZiHivynYQdwyEagVam+RJkQGgJvOJZxjogAKRQQG0tFCFjkCFAETJgSmMEUPaOtgaglp5dgpMyaDbvphwpVspv2o1xQ2CjA+DkLE7Z/J1hQalTBJ5nWFHS5isSRMiPqng6bsyMDfNnxFAilBta6MO6EfaADzo0QY81ttZtjcJhPLQZ3iVINQe8QYkai77RXQSIgcn4aBpPxhhne7r6Nl58BgSVjWJuRtrNKwwkz3bNC29S7gzcMPSb/ZtzGEXWLK77KJ9DV0YOBYt+AIZ1BqoZOWjGWGA8tRlElLP1CmdIcwx4w3fHnRNbSN/j+Kn8vASpDCc01qd1Ngc8Yj3wMMNtHEhDcwYdQ8naxl5AT3QXyelzHQa62c+MUI4WsqJ8F/7Ae8B+k+fxEydCW8On1rXPuVJ729k6KaFS+5v3Y05CZ8+itTlo+JSBHmNHa/K2a6+St/ZUVBRv9m2PApiad+krQEn5LDnclm1hv+BxQDlkmDFaK89zrjRrBJADAaaa4wECoghec+7ls/pgaDedBvYY5yUZYn/SM9YD/8W78aN5Byhv01X6CnCqL/xsTuW5eXSKq5Wa88AvZJ/vGpM1iqq55bMl/RdCS+8CIrrm4HPjmLSQWABwDhvjAiCsm/mgo71gb4dTcNSaljKraT+UtMAv+Axdw1kECNrDmr2HV8npNuBDhgB4bY18isyDWPc2Pu/KXDIO4Jd8aupq9OWgKQGzMbSNh21SOtHJHLxSHsdh28Scy7nQG3QfGuKnrhb2Q9ce68ubaEbPdclDcjn09yjZaT/3BZTmFTzHaUSeA6bmHmsPIE+zjsek8rg+XymwWAp8A0j9NrntatOMPwfXz+QTqPH7IIo6AKuDB2b23WnXDFI3OntagNYNA5vJqcReutpA6mIXZ7V8n0HC4864BDSl93Y1yrL0VgMgCzlLN4q2uaT1sDp1OALGAZ2FrFUJUnliRdD0zYjxL6OSYltNSiZ7w4b0X0rat63XUvVdglSRClFrBoV11ifDglE5KY9Nk0+n+a5J9gIaiEyIhkjrniSKNUk/K+nZJq2XQoZNMt+S7wNwbuox9R3/SqPlphzPcujGvuviuU1Ji0nGubk/2ya7Q3du7nOr468UOOaBB6a/SvfN96IOgOrsrKip/xY39Xsk/A5Ops7I8913p13mBgdYhwdX53/fcFfq4LM4szqTdttrj1UVSa3s1Z8CUc6/vC+u/7c3zydLkMq7rGhTV1r05jnDOmoUKEGqtNlR6byrjWIiLYrD4P8HPvCBq236db6VApUClQKVApUClQIdFPjWgw5MfwNS0wCgrp8dgNT1c3NpfQarkeabU3ryW3JppRxJLcsAz1f1LUHq8HBr/mIFqZULuykQ5fyl1Dq3uxpaBamrYZU3BqnSWZ1Nq21AAWft3Q/qbLZ0ztoqBSoFKgUqBSoFKgUqBVDg2w8+KJ12/AaQ6tj/+mE0db3MygxS4wqaDfhzZr+dd81HO/L1Mjk1ckDQwUHWIZb1y8zg4lX/1khqZbouCjgTpRqgs5eu6FkNrYLU1bDKFaRaZVU/VTYvq9a6mxdgF0V1j1+fQkurg2PqLCsFKgUqBSoFKgUqBY7d5+B02gmnDrFmkeo7jKIGUB1U922C1AxQnTcdwNIMVod3og4CrgOwGim/u+21ugonVfaajAJAqoIQStOvhlZB6mpY5QpSrbJKlFL5995773zGWoEZxZIUKXI1xqRXR60OzqmzrBSoFKgUqBSoFFi9FDj+oY/cCKQOaigMzqPOZaA6m9N+B/hzeAMN5Lnfzq6gKSOpgwc2iqLOR1YHab+DwklvX73UrjMfSQFpvgqnuIZhS28quyrJ//rXvz5X9FWF1FUfKkCqjjntYlBbOj1X6vxU+nSNj3syFbhQadP1CqpW9ql+u1LnNem4gFQVhIFR565VAHUeVSRVBcrK75NStD5fKVApUClQKVApsGVT4ISDHptOP/E7g2zdHBRV4XeY4lsA1fy3DFYHAHbmoVfeLRdOyt9rjaQOCDf4fPDv7tfbq4LULZufFjU712q4UsOdhFtyc8XKgQce2Hrdj6qaCsi4D7S2zZsC7vuTxtp2fYN1BtBucYtbbN6T7Dl6xZHcaUtXAKScMY961KPy1Si1VQpUClQKVApUClQKVAo0KXDCIYelM07+7jyQBEYHYHUYPQVM3QiRQarbPxRVmh2CVCm9QwAaodYApdFRBamV6SoFNqaAvdJ2t1s85Z7CcXdlVpqufAqMW2f3KK6Wc5iUhztIZRDEXX6r6Wqllc+tdYSVApUClQKVApUCK4sCJx56RDrjlO8NL0QdAFNlfjPmLAAqoLohBTgiqYNCvxsiqUXUNKaZvzQMv+5+/b3Ske99x8qiQB1NpUClQKVApUClQKVApUClQKVApUClQKXAiqHAyY89cgBSC2Cafx8cTB3cx+xnPvV3AGBzuu+gKNKgRdrvoNrvhvk5qZqjs3NxJrWC1BWz+nUglQKVApUClQKVApUClQKVApUClQKVAiuMAic+9sj091MbIDUD0gFIHaT6DtJ851OAodOH7uKe1GHl3mFVpbKyUswzR1GHEVZnUp/8nlo4aYXxQB1OpUClQKVApUClQKVApUClQKVApUClwIqhwAmPeXI64zvfH55JHaT4inrmf+Ms6tzgTOqcf3P27kya2X+XXQVUN0RS54snbfjbhgjrhuq+R7y7gtQVs/p1IJUClQKVApUClQKVApUClQKVApUClQIrjALHP+aIdLpIagaUw7TcYdQ0p/sGQI2U3+ER05kDdtltWBEYAI17UgewNN+LOmyDCsCDc6m7XW+vVEHqCuOAOpxKgUqBSoFKgUqBSoFKgUqBSoFKgUqBFUSB44BUZ1JLkBqVfYdpvxtHUQeVf2cO3LW4gmYITQfvGALWYVGl8m+77FVB6gpa+zqUSoFKgUqBSoFKgUqBSoFKgUqBSoFKgRVHgWMf/aR0+qnfH9Y6mkszw/Dohitohqm+IqmBQR1GfdhuA5CaQejwg8FdqwVInb+eZjDvXa+3V3rSu2q674rjgjqgSoFKgUqBSoFKgUqBSoFKgUqBSoFKgRVCgWMPPTyddqozqfDmAGXmM6k5Q3dQOCmunom/GfrMQbvtHnWSBmnCQ3ga/3pheWeqZypIXSGrXodRKVApUClQKVApUFDgH//4Rzr66KNzSf9oV7nKVdLOO+9c6VQpUClQKVApUCmw7BT49iMOG4DUnJ07vDom0n3z7TEFUM0AdjDEmYN3H4DU+Nuggu+GOGoUVYpzrh7eba+90uE1krrsi1w7XB0U+N///pdOP/30dIlLXCJttdVWvSf93//+N/39739Pvm8Pb7311ul85ztfutCFLpTWrl3b+R7G7BlnnJHWr1/fqy/vvfCFLzzy2XXr1qW//e1vicF8zjnn5P6N5WIXu1jadttte/VTH1paClij3//+95nHLn3pS6eZmQ01CJa25/r2paSAPffVr341fec730knnHBC7uohD3lIute97rWU3dZ3VwpsdhSgm/74xz9mHXmBC1yg9/jPPvvsrGv/85//JHKUDN1uu+3SRS5ykax3R7XTTjutt66N96xZsybr3FKP6/ef//xnovfNw3+T4cay/fbbpwte8ILpPOc5T+851QcrBZaSAt885LDhmdShnTETkdQB5gRSc/GkYe2juAN15uG7X2X+NtQAp8NA7PzD8/89/GXXvfZKh1WQupTrWd+9CikAJH7lK19Jb3/729P5z3/+9MxnPjODunENoH33u9+dvvnNb2ZllS9FnptLFBuFdcUrXjEdeuih6bKXvWzrq/71r3+lJz3pSelPf/rTuK7y51e60pXSC1/4ws5nf/Ob36SXvOQlGQAZTzQK1nwOPvjgdK1rXatXX/WhpaEA/njpS1+aeYZh88AHPjDd4x73WJrO6luXnQLW99hjj03Pec5zKkhdIPXPOuusLBMvdalLpW222Wb+LeT0H/7wh+xELP++wG7q1zYRBX7+85+n17/+9emXv/xl2m+//dId7nCHsSMBBL/4xS+m97///enf//53Bpv0LV1Lv533vOdND3rQg9ItbnGLVsewffmwhz0sO6EnaQDn8573vHTxi188f+3Tn/50es973pP1a4wh6sgYix8A9fa3v3265z3vmQF0bZUCm5IC33z4Yem0U747jKQOs36HgHSAPYfpvvNpwIPRzhxSgtQNmcLz0dQ4nzqso5TBLZD6xHfWM6mbcsFr31sOBUQ+KcwPfehD6ZRTTslK55KXvGR67nOfO6+Uumb7q1/9Kr3iFa9IP/3pTzMApGhvcIMbZAX161//On384x9P3/3ud7N397GPfWy6/vWvnxVY2YDUxzzmMb1B6k477ZT7bDaC5tRTT00vetGL0plnnpkV9b3vfe/sXf7zn/+cPvrRj6avfe1rWbE+8pGPTDe72c0mihRvOSu+6WciAsBxYV20rjXd9COtI1goBY477rj0rGc9K3+9RlIno2I47shQMvMJT3hCBqT+/sQnPjH99re/TbvttlsGDuMiZ5P1XJ9eSgrQrdbuC1/4Qvrc5z6XREQ56QDHO93pTiO7tvZvfetb05e+9KXMCze+8Y3TrW9965yF8te//jX/3Q/QKmvhvve977l4g47cZ599JgapHCUvfvGLc3RU48j+8Ic/nC5/+cunPfbYI13talfLtoK+ze/rX/96Ov744/N/cwjT/TvssMNSkra+u1JgJAWOOfiJ6bRhdd+MK4cB1Q1Feod3ow7PqMbLZh5xlUEkNcKpZdR048jq4PoZTXXfJ76jgtTKk5UCi6XAz372swzeTjzxxJwGCzwAeH1Aqmef8pSnZIDKi3vkkUem61znOhuBUB7bl73sZRn8UnQMrCtf+cqtIJWyvuMd7zh2SlKjAMxmk3ok+vvjH/84G3aAL89yNJGJN7zhDVmRU5iHHXZY2n333cf2Vx+YPgUYL+94xzvSRz7ykewoEN1mcNW25VCggtSFr6UsEIY9Gcv596pXvSofV/jJT36S/x5NBksAh4X3Vr+5HBSQnstpe8wxx2Rng5TYv/zlL71AKsfqW97ylvSpT30qP7/33nunu9/97hs5WT3zwQ9+MEc4yVTR2bvc5S4bTS1AKl3MmTyu/fCHP8wZESKigHQ4mIHUT3ziEzkD6rrXve65jmrg2ze+8Y3py1/+cu6Cvn70ox9dncLjCF4/XzIKHHPwhkjqPECdv/Z0WECpqIkUA5l55FWGhZNmAFXQdmZDFHV4mWqZ/hsg9QlvryB1yVazvnhVUIARKW32qle9ak7J4ZEV+fjFL37RC6TypL7tbW+bV0KPf/zjW+kmesnIAhLvete7pv33338jpRaR1Ite9KLp+c9//oJpD3y+/OUvz983L8Vamo3Sffazn53P0lDgxtKM7C54APWLE1NA2iIHh9TF2rYsClSQuvD15Ch88pOfnDNcbnnLW6aDDjooR8VE4g4//PAMVq997Wunpz/96QvvpH5z2SjgHCgHLV0DXHLIvfe9700f+MAHeoFU6y2zSZ0Fx104Yzlrm01W1OMe97jkyAtHs3T7UrYGSL3f/e43Nr2YvpaxBFSL4NLP0YDUz372s+m1r31tZ4TU2XRgGs9yCtO7Iq+1VQpsCgoMQKp7UmdSmhnWPYI7hzWQyqK9xjcAsjNp5lAgNQPUAKlxFU0UU5IpnCsFD5+Zy+m+j68gdVOsc+1zC6IARUZpAqf+pQApvz4gleIRiRS11J7xjGdkj2pbk9IpXS2KMTmHU6aoTQOkGs8hhxySfve732XlfdRRR7V6bRl/lLg0OmnAxlLPy2xBTF2nsmIoIDsjQNS+++6bHWG19acAWaWojqhXWezNucQ4k1oL0/Sn56Z8UnEhukmF63CKyiTpC1I///nPp9e85jU5fRbAlXnSdh4Zb7zpTW/KZ0bxBp3o2Es0BjnHLIfyuCwiwFh2lP58p2wipN///vfzkY2ugndSmR2rkRUgo4kNIDW4tkqBTUGBYw4+PP3tlO8NavsO4qG5bSjTW/w+xKR4e+ZR0n3nQergi8M7VuMmm/mraWaHQHWXvfasIHVTrHLtc4umwCQgVdEG6bSMKJEwqUilp7UkFMUoRU1asE0vylkqyGmAVGnLxqMvaUyiEF1N+jElayxPe9rTquLcorm6Tm5TUcBZ9COOOCJ3z8i9293utqmGUvutFFhxFJgEpL75zW9OH/vYx7LOctZUobkucPiZz3wmH2vhuJW5JO23rMorOn+Zy1xmbJX7pz71qUnNCeeePV82ABRgHlUpX/oxMKw/jmA2QJ8U4xW3UHVAWwQFjn744em0k78/D06HibvFYdMBeI3M3QCxM49uA6kZ3kr73RA9HdyVqkSwM6l7pset4kgqOkjrcFhemX8eujjj4NwKz6uKqpe73OU2OpMXnEZ4ufKDJ+z//b//l79LiOyyyy7p6le/egYb5dUjPLr6igPG3uOcDO8gb9sPfvCDXA5d34o5SB/1jlFXShBwImsicVIwjYHAU0DlGte4Rk5R6bq2RBqJn75N1M6hfuNBq7bG62jM0aezIubdbN4hjQYtuqrRKiVfpuLos7wzMN5pXN4l9bRrPsbk7Ipm3YDCtnd5pgsk9qXTJCDVelM66KRv3ttRZ6OkBVGeGiX74Ac/eH5Y0wCpzjZKSWp7f3P+ztI4L6Pd9ra3zd7eSZu1ECHmuW5r1pWnu4tX8WPfq3B4osvrefAXPvV3haLwBO88Q2KvvfbKe2dchCX2NBkgqszpYB1F1RW68I5mhBnf9dk/cYVR80ohKV9khPUmf8rW5F+pZlFUqUnfqBptL9pD5mqsi03blpLnLFXfps+26tfmbd05Tn70ox8l7zU2kftrXvOaOeXNGk46XjIH/Us5XMoSYwm5TbZa07bmuXJt7WUyiEFqP/sdXxsvWa4qt3XranHdk+tmGKTGwAmFvxm42kMf+tDMV6KrCqvoX+aFlHxRltAVaIevF9LovTJDw7tiXvicDtPISXqOjoy9VPY3inbBe/afeZrjuEwMxjoa07X0pfeTDcaBJvQ0+jb1pT1qPcqmv6iw2pdGo/ZSqau6ZBWZoNF3pe7BR8Zozb/3ve/leYUONy+flzoc39rTAE6zmXtZrZiMQLM2XseXeMZYvM8+I8PIFDaJMXgXW8Qa00tB21EyzBqUxX1G6W3vn3T/Nuc8CUgNx6o+pdCOus5JwSLV7ckyKeHqRozTB82xqSEBpN7mNrfJZ1EXUkW6jKS6LcD5VbZd39bUe3SEtbWP6T1rbj3t++td73rzGQej7E5jwqdsTnyL59HGnkIrvN6UdXjQWNrsLjIAn5M79jkbqrxRwFzNXcPTbc13zSEaPm4+a93xXC2S1pd7zv3c0Q9/0nwkdQBQB6HUGVfR5F+K2kjzt+HNpJnHXPWq84WT8i+BZDfcpTpAtvm/FU+aS1fec8/02FUMUgkQB/ABVBtKCgllwziUBmTzas6xNAvRUCoK5Ti/x3giyClLCsHGtaGkd/B6x2a1QVV+5RkPw/GmN71pVriUqE1u88c9WTacfh22bxNulCagoJS67++66655DAwKgFe/DtoTxG13hzF0nHPUPwOdYCkNfvOPsTAKGUJ3vvOd8zgBGcrHXI3Z3xhihKfxRqEd5y3QF4gmeAgJxiUgT0kQWO9617syrRkfmu/qz9j/7//+b36XOL/huZNPPjmPi+JmJBnXfe5zn0xXV79QtgECCCTjcn5lxx13nBdyCmUw8oxNIySl0BDSiy08MwlIJdxFLgOkAn1tZ2SCCOX5Vcap9OBo0wCpzs7gJ02Kk7XsauVZOed7XvnKV04s+QAARSrCyUIuUY7eZz8+4AEPyEa+NcereMQ+YjThIbwdxt+4zkWp8atINL7DF5r/xpf6ta+NgSJX9VE11VCO5fs943tkwEknnZT3jUJWDG1zsqfsC/uBDFC1MYwxf7d/8J99ipftH89Q8AC/9+Bh7wdaGAT418/tbne7zPPmorKldHM8r93oRjfKZ+2i4StntuwbYwpeNz9zMBbjIh/Q0Ris+SR3DTbp7m5PvAHQkKUcDaWzThp8XK2Eh/00K3JaBw4TkXpzR1t72XiBQPL5Cle4QqaF8Y66P7g5PvSWxo7+aGiM5Cv5ia6iJjF/1TXNxVqTkXiEE8OzeA8wiiabgNGHtvjXfYgMLWuMJ7xbum6z4JnvAwWf/OQnc5SHUWxu+N7fzT8ceZyP/sbIKp2eZJcoa1xP5Tvka9nCMAvjz5pYe/9dghiOsDjzBqAaE5mA5vac9URDfIeG+AbPolusg/e5FskP3kQ7zT5Ba+/Vr9/RSX/4gD5sAwLmYy/gLXoPDdEnwB0d7G+qotMbJfAhL3zXfuLs0Dd9rcrqJI3Ojr2EHzQ6lq5y3pVjSyOrFOYBOPGWdTc/DkU0x3s+Cx1lvHjaf5s7ugQAZbjf6la3yineoZtjTcyF3GRzeC/ZQGZyXoajVT9sFNez2Heaz8g+cgnN6CC8a53sMbxL/oRDAL+Rt3QsmaihO4cqHjAODd+Td2SQdQyQ8853vjPPj671PWujfw6Y+9///osGDJOA1NBvfUAq2eAsKvrYV676Ckd3H75BNxXyyUHAUjHEhTR7/+EPf3jmCfKGw2qUjdDsg31ljfx4B1605+KIEVqE3rN/FUskO5pR33gvOUAmHH300flPZAJ5SW7hIXaItSXTRXxLx5m1oouMxfNkUshdtS3MC7i0X53hpb/IF3IPXxmrlG06N2QWOznsBbcQRPvWcxU/9AAAIABJREFUt76Vvv3tb2fZqT+8ba+KnpMdtS2MAkcfcsTGIFUVpHmguuGdUVQp/jLz2KtebQg/hyh2HqTObBR2zYdbhwdcr7znHukxR63Owkk22Ktf/eq8UTCuMwHhDWbA2swUkQI4zepulIQzeMqf29SqrVGw4QWi0AEqdGZkM2ZsLv9NATG+CA7N92xOQpCioYBVgaMMw3hi2ACrpeI1Rn0A2f4OSN/whjfMY2BAmB/Aoz8ALRRkyZYxHn0xkACe8kA+kMI4oLAoVkoyjBB98MRJByVIfE9BAkq7NEj1YU6EE0BtfOhFePkdcxsjBeqMo8ZQ914GTDlndLcuBx54YBZkwCxjP8YVRvc3vvGN+atVCK1QhKVn0PiNi0LXeH7Rq9nnQrbxJCCVIhNJZaAYH8XPCOxqjGaKTyN0Aa9oiwWp6EeZUqqaFMPSSdAcU1kh05pTLKO8r11zirWQvkz5eAejzN4J54yxMRYUdAJUGQyMrUk8ovrhyMCnlDIl7E5RwIxxqA9KVkoYg9Q4KOAXvOAF5zqXy+gmGxhpDN5HPOIRed3wq358H2gnQ6yTc0SeixbRfOeRzYuBqR/jKA19fKFQCNDiX/sr9k3sX/SwbloTpMYzvN3GEPsrUrrJEWNkSAIc+mYQKLy1EK+/98eet572qb4YRdHcP2j+9i+5op9mpEj/5KA1MG4y2nPGa+2cQSNP/I0xREZOwnv6J9vwgvlbO4Y6g6g5FjKHfDRWn+kLGIp1iHk96lGPyrKI3GQE+dx48Ry+5Twko+maslq273M2hLwWdWFIkbvGKaKD3zXn4tAvwIw9BxDpB4DAI1qAVLIUeMTrxgPk0Rua/aUv8pchB8yQnc7skefWUeTJ3/xuHekrfcc6oIu7Jr0bMEGDWIeQx8anMJy/GzsnoM/oN4BOFVUg3jvoKs+Uct+z1gbI8Q6RKYZtFEDyHu83N/xA1wFgJT+YI7Bqv9H5CwGpbXuJc4BTCE3KKCMDGyC6+c1vnh1dPi+dBGyH173udXkdGPTmzdAOG4IDHb8ZK1pYQ3wXdMEXdAc7hE5gu9Cf9kmpf61TyL0418yhQIeilTEDo2jK2GdHRDaF79HLIoh+93eRxbAR0BTgoM81DmPvMdem3vYsPUdeAnp4jEwox7oQXes7k4BUvM8pqrHLgLGuSC5gjWb0OUclvdDct6PGbA3JwLCNJnGkxXvxHFnI2aOhNYfIpLLOXIzFHqA3BRs4VSJ7AfBER8AVPegba93UAfgJvwN91s/vHBjWMXiSXc2xSlfhp/IGgcg+NBZOALoRf6FRqffYlPg5+Jp9bCyhW/RLp2mcOPpp2m6xX+kR/eE/+rEptxfKd6v1e9845IhcOGmIS+cjqHhyFF/OPP6qVxseQS2qLWWDYQhS5++yiSpMc2nnPfdMjznqqFVHaxuVgckApBgIora7pxhDNgPDoCxBTrHywlKsjBUpWKWxTOh7P+PR5vJ7mc7GsAhwQam3Re4oOZVcKSneM4V4yncQEjxqjECKkKetjIIaG6OXoCQIzLH0+peLTqgwRCjN0sPkHjAeaoIsBHv5PX07K8EgZ2S3CbUwWoGvMCoZUrx1ZaO8zEGj+EdVW6RYGGGE4Pve975z8S+Abu4aYw9IbWuMm/C8mXcYb4vdEJOAVILUXIEzjbAddc8bgxUvaIwBkdVoAVIpUgYNIIUP8LFnpWsxRPC6tJymAqJArE1EtPEtI7erATUKT0TjXV2M0QEs8Fyjn3HaewBT8BCDmIOHA6MtGtVn3ShGBq+1t6/Layji+8AEgE6xa3H3XmmE2v/2jPkyIkoAGu9hVKvEqC/GvXUuhbi9xeiwj8ghRm1p4JNP9rj9R050VXRENwBCa4LUGIu5ANIa44QxWTZAGXgyJg0f3OQmN+lD0s5n9MfIsF6lcQdAMHrb9q/9ALAxYhlLZCsDvdl8P4AsA9J4R/Fq2yDtF445hhlwivfa0o59N1LbrTd+aMswwEtkF3lTrrM9CAwDq2Sx/VtGKTjLpMozFEUSyNGykuio6r7mAHiRn4w8YJgsJh/Jb+8FRKPJbEFbDVAp9Zp+9I238Ro5yiFmTUTRyqMFJT0BaABR//QBHiwbkApMoUnbPZb0KT63Txi89l5kR+gbCObUjfdHNK/sw3y9g14kO7wjMmfiOXrKPrIeCwGp8R5RyTjaIPNGUZxojHjRS0YxHUc+tsnEsoI6JzhnWbPhS3OyJ+kncwLOo3GeWEvZBvgGHwCKbY1+Ifc0Du9SbrNXfAZMt+2hOMfpu6rZciJEI6PoLE1qMnnX1oBUtMen4VyeBPB1CpkJQSqZzfFiPNYOEOqKjpobOQkwWUOOvLasmq6x2Yuyf9CEI3Rcwzt0QTjj6SEBj7jqDbAclZ486v1sXuOgs0W7OTWbc2Fr0lERGSenyd9SJ3Gk0cPoAVy2FXCyxmSpPkX20bC0r/XDtuAM5xz0e5mmay9z8HoPvdbG0+wg3yMf8D4bti267HPjDJusVr8fx4XjPz/6EQOQqgGqkfGbQWocQJ1/zTAFeC6lmSdc7epzESHdUAJ48BYVlebvT41I6txc2nmvPdOjVyFIZeiW3mRApc2bxhAC3HiVQpmjMcBlowKFhFwTcFmfODto4SixSAXyWR+QClhQdDajdzAgSzBLaVPeEcltu+8yvIa+b5xtzxCMBIqUNEK4BNvTAqmMaMYPoQ8YrQSQygstCssg1jYVSNU345ACwVuEKIO2S5hKJyR0o+HDUCIBUilVvMngjrROnzHS9EEhUFQUXnkui+IWtYrUUQZSl9Gjf9GXslqhVPa+50PbRKH9Zm/y6Gr2DICDx9HIXhRhBeIn8SSXffUBqZ6XJsRAZwgy3PBsKHX0sZ8YEyIXlGWX/IgIkDlY10gx1scokMpYsWcCwIy6cmAaINV4GFUMIo0hyiBdaLOW3mG+jOsyijAKpALL5FF42f3elVkQVzJZI87CAw44YCInybRBKlBHVzTXyp6z9niKw4EDjVMiGoBnrTVRgYhMxefjrqAp9QmHJd5k6AEdjD3AL9ookAok22+Au2gLY96YRUzInBIglXzBEcphwPgEUIGR8nzpOJBKLpF/wB9jllHLuNVk6wBfka3DcdsWkUJjjlR60e8cmWXqn3ctNUjVL/mM5uQm8NmVltkHpNpDdBQZr3F+iH5H6wtSyRK2BPCsNUGqdUM7QLktzZ/DPK40C/6KMfQBqehir3JU6GtTgtQyA4aTDG91Obc8G5li5jvJXboAFocNPrB3+ugr+oDOta7kPucBfSrrjO1mTyzUCdwHpJqjcZMfHEZsEOMJG8FaczziS05izqm2ebEprbXaGfQieVZWRh4FUs2dHtIXR1CXM5ru9V4yg83q2bKP4E+fe45cXeiZ4IXqwC31e8c8MtJ9IUvRUzBzAFDX+I8Am34pfp95IpCaUprN/7+hutLgLpvBs7mqbwFSr7zXnulRqxCk8iIR2BQpAcLQ7GpRJCI87DaHTcxQpbwZUW0GJMWiMpzGsBbZitYHpHq2NCia5w+BCR4vQowCKo2e6IcXTnRGY9iHx7OcawgMApFgKds0QCrBy2jxfm0lgFRCVooZUBWH+DclSEUXHnHrrTF0CdZSQDOoGcHSu8uCKCVINRfA0R5nZDYjpXjZGnN8aCKrjL7wclIQ+CrSaBgmozzADEeGWDQpmJOc2Wnbc6Xy8Tljk5IGdEQ/gMVJUnybffQFqaUxQ0lzNEVkpowsiP4DSF2t3MPNyG0XSOUsYDzh064sj7K/aYFURocz3VozytY5wY4PzI1RIOpl/5dtFEiNDBEgyxmuSHFu64YBIiqJr60Nfp0kOjNtkDqKRsbG2JfRQF5HhoDvMITjbHxbiv04kIpXAXSNPgA48A5almehfT4KpJIfUviBWuuH97xbyrtxdRWU8wwQbj1EQIHcMjLSB6Ry9Ij2M4zttQDW0hyBZU5bhiZnbVd6pkg1p5D9wzkS2TSxLksNUkVr8Cu5LQtkFDDpA1KNW6qieZiTtOA46uGzPiBV1Bg94wyt7zVBqr/RGV3jLcdq75aOyT4glT7BP1FMbVOCVHMt50NHkuFS1UOvoCteArJEoKNwHQdI37OgcQcvfhxlX5YyQ+RUYCGKXUUhT+tC97Ehx1130yWD+oJUfGbM5k+Xyw6JIEzsY300bdpmv5xbbGOtabt2gVQyixyRYo5+bdlJZT9lfQ66FYBu2jwc3hzf9uWoo0uT6rfV/Pw3Dx2CVNHRIUBdM7gJdR6k5utpokrSsBjSzGFXv/pc3IM6f2/NMGl4UAp4UNF3AFIH/0r3fdRRb1tV9DZvEQIbRWSEAhx1BrBJHAJMhEAkLrzN5XmreL48O9j0PvYFqdJ9eOM0Hk7AKpqzlOZAkDTTdOOZUlA4CxXn1so58Z7zYhMIDICyLRak8sqJEBgjxUThbmqQSuG4+0xqKq80r522qUGqtXQ2GN/wfFNM+IpRy6tJeTDEjdMzGpqKpk/SGKLOOgG7aIEvAGIOG0oCSA2DhpIZpWBL49gYIpJqjzUr0jbHaH5dZ3QYk3g1iklxAhk3Y6ttr00y/74glaHAOBQZwbMMb15xc6PwIiVqHJCXOh1nrcmLOJtnzG0glTOHc4txZC3KDIyueU4DpFpLwBg4NE4e9BJoTEJjzwJdQA4ng/N2ZRsFUoEShjheJDd5yLvOxhor45cxh3+lok3CHysBpOJrRxKiCqW1bxYsGQdSvUMUDM0AOEcgupxFo0BquUZ0D9pGJgGjscsBYOxkhfQ9a2X9ShA+DqRyvok+knPAAtAQfTFEGe7mSG+PujIEDzNURaF8Hx1K4LWUIDXO/Jk/vh8HZvqCVGc+yQ8gvSnvx4FUANWesJYAfmSotIHUrv1NF1lb7+DMJAfLNOpRIJWsBHbwg9RaEXcyfVODVONyJlgKv/RXvGVMnLZoShdzTNI7xoyO1hUf9kn3lb4uG0D6Mxk+qlr/KLkaZ4KBZQ4ufO2YAbtlHH8139sXpEa9FXKCfub8iuNHpSPdPlO0rquVx7fQjO0ae7ENpJLbnACc7hykzUKlbf3QrUAtPcq51cy6oUv9jZ7gjF+sA31SHbilPv/NQ5+cTh/ek5rB6UxK/tVyPHW+cu8gkmq/AZ0zh1/j6nOzw/OnZVngqLAkwjo7N5uB6uCLKe285x7p0LetLpBankO00RkFk3rf44wjwaVyX1sKBuEeESmeqDJFsy9IbUaqfC8KK4ThR5DwlrdFl6TOBeBoerNiAzEsbGSCgVE4LZBKEEWBGkY9Qcvg6ANSecHjfGrbRmc8mdukZ1IpI+BMpAHIJwjjzsFNDVLNkxKiNEXpRSXQ0BydaxYpF6UAXjhWNM4VUb1JG2ONt5SBAZDEGU/0oVTjTKpn9txzz87Xl2ezPIS2+FE0pizo1PYC+8YZt7aoCKFGSXoHmlDyjKNIAZx0vuXzfUGqfp3N4+jRGB0AIyXuPBfnjib1fxSYo0A5ezR7FO+FvGgDqZSpaCYa4FFnAceleE0KUu0vZ420uP4KUGBoWxefiZ4tpjEA8aYIWdPRMQqkqtyIBpoINbnUNX+GO37Fh5osgahu22fsJUhllHLSdYFc6Yqxdl1nUq2ZaBoHhj3m/fiIg4mzIyq4l5FUc6BPouJuW8r8OJBqrsAbmcgQdGyjy4jtC1JVfo+6APQXB0ZXBgPDng6Jc/VN51YJUoFpjjG0oiM5M+wxYwdQ0aI86sCpE+fu8WXT4VGuMzAhxTmuPLNeZdrxUoFUES4ymdxkkHOm2UejWl+Qikb2ALtFCxvA76NAKoBjHwGXMhnQ2xpqo0AqoM+opwvIOHzPRlDPQiZW8+qTUSCVHpCdYU8CNehir25qkIoG6GGuonbGif/IGXKAg4WjCD9x4JPTfQsnWSfnIzmSFVAD5Pqk+o7ilagGz7lOX9ojUtknKcTUF6SiSxwlM6Y49uHvZQGncUUV0ZNMilbKtTaQ6ly1wIG9yw7FL+Ou+yFbOVPJKnShl8taAbIl2aBo1Xbmu4+OqM+cmwLfOvQp6YxTv5eBqYjpmnygNA3BqecBVem7c2luEBkdZGocfo1rDNN9N9xbsyGiOkgD3hBFHaT/7gSkDu9EXC2LwYigyDQGCUN4kiqW5Tk8Qo0w60o/CpqKwFA00fqCVOkf5RkUUTMCvvy7vimQcWOQJtIG/JyHokgYA810roVGUkMIMdKAc0Z8GBt9QCqhPiqlM65MmASk4n2GOEOWVzmqgYaXcCWA1D57kOEV56kByCiG0ee78QxgAoBJ+6XoOBEYjhowqDKfJorfdo453sNLTllpvJTSfTXe57KYSNvYeNabZxXL55pFHKIAzGIVfl+QisfsiyizH4WEKEbGR1wJIjrRVnQt5mIeUUEaT4uWx7ndEqRKb2QAMl4ZmAyTUccJSlpNClLJithf9kWkvBunc++yNiaRic319T7ZHc57M3iakYRRIJWhEo4XdQCkFnbJNmskyhRXa+DpcSli5VhLkIqvyPMu/uKc8NNVOIlRRsYx6o0XOGLYoiVjS0SM8d9M98UfjDlrrpXp+zHWPiCVPJP2bPwyJbquWOgLUstMIGlyAE6XURxpenGMoGnAlmmC6FdW8fRdY7XO+J8cKT+PQi1oMa6onD1DXwZIbe7NpQCpnL+aPYif7CcROKB1lJHdF6TiD2tLZmsiUnFutAuk+ju7xhqSm2S7mhN9QKrvxT3c1gbPWx+RdE7Cpl7uAqn2A91v70vJtyeMZaWA1D76EjgHgszFmsoKG3eXL0cFxxy6kQeLqdFQjhHgAhJjLLJ8+kR14x2TgFR6nKNL4ySNqwIB9tjj7ITg/TZalsEgn5fneUuQyingPRyzZJe920wzHrVWvheVz+lQGRmhL8yB7PHvYvRZH15ZTc8cK5J66vfTGsATQJX2iwD+zSh0GE2NzN3ZAKnXvMYgqtqorjQfSR3ejRpnU71opz32SI9864YrLFYDoUuAx9tMCU6SBsCzGVUOeXwXkkbQF6SWURhrE15UGzmqvC3WKwm0ASVtka+FgFTCSXSJUnSeQZSX8JkEpBI2ozzm1iyijH2r+/K2+Z7zjYRuGEKbG0ilNKMcfVdVyHH7GNAizCNtWAQpKoCW5y3HRS7Kgi/lGTAGW59IavOqiXLcvNsiTlJ2ItWNYpwEhLTRoS9IZegBPe5a0yKSChgBqRFJVdikLD7V7NP4oxomA48BEIZeCVIZ7wwhe45BwvOsSRlj7I0ydiYFqc7MAaQUhvkYowg+A4RhqpCIfaFQzkKcAmQsI4pBJarQbKNAqmhBXM1hDNLNusARPhZJDZBKFjcruo7aCyVIpQvI1C7Dj+MFAG0DqXSCYwMiibIbpKVyIAETQb+uM6lNkCoC3QTlfUBqVDyfViTV0Yyo1CqSCqR0RbTxkOgpGas1DdgykkrOoE1cYQO42+siquil8BLnBAcN/iRHOC40vNBW6TnWGJCzfyLqyCFUrudSgFTGL4eb6Ba9h080PG4sXc7WviDVHjLvAKnO14XB3QZS6VvObBkJnB9xXUlfkBp3EJeRbrwAcHNYemeZbdAGUqV6Ag4AHd0SmSabG0jloFTTg/6xxkD+OLBDBkklZvs0M9PG6eVRn+NdOgjYtA/ZMqP0TvNdk4BUjhB7RysjqVH8zd85odGkq4lCl4X3IsDi+RKkknUyxPAVvcH+IE9k8gD747Ic7Qv6OGrHkFl0ZmQ8yeLxeW3To8Bxhz45nSHdN9J4M0gdpPbmVF/gdZitO3xkmO4LpBZVfMshxZnUHElVQGkIZHfeY490SHHP4vSmsXLfRDlSdGhBKTLWuwpCtM2CYmDMeI/vMU4mPR/QF6SW10aU18AYuzkYw6gzqX1WgXea4d+sKOm7CwGphAylJsInRTWMtElA6rSvoCHwnIsREeCxL50SmxNIxXvSYAAkdFVBuutaoVFrz7inTBndWnkNUumZlDozSsDzUMaZ2PC4el8Znesah/F3Rch8nxL0LyPLHsPrDDBRmrYKlH143TN9QSpFimcY3kAShSnSY0xowhDTxgEjxoH0UI2hB3zGnihBKkMOsBOVZWSLYou+ebZZ1bM510lBatsVNMApQ5ZjgGFMJgCACynZD/BKIZdWGFHkcsyjQGpkdqAzQCP7owscAZnAU9CJw6DrCpk2/pjWmVTg3trZn1LL2pwvXSC1me5bGnMx5j4glU7yLnuKgdll3PWNpHKU2GvWAahkoHc5SvArkCqlGb/aN6UzadyZVN/nbATA7DV8E4WgRGDCYI6KvV2OE4BXxhI6eAa4LR0cSwFSOXJECtG7PNctgmj/MJjbWl+QKmODzI9rxEr50QZSOWxk23BgAklBq74gtTlWIEBkXnTVu2RaAJvx3iZIBc4AVHIPqOG0iWc3J5CK79FaNN7v9nXX8ZSgGZ3AjqKTRV3HHdPoq7M8Ryar0xB6h93aViyz6519QSo9yzHk6I51Yy+FY4jTNmwGvC09v6uVR9W8x/tC35cglcPDvGT6AaccXHEfMt3fZpc2+/RuDiKNjed9ZCY+lAHVdk3OJLSvz25MgeMPPSKdfjKQOjsApbNA6aBg7wCkDqsmZaA6MyiglNN9r3XNAQTN0dbhpajDd28onDQAqTna+v+fXdnputdNh7x5dUVSkQQwI1yBFd6pPndYxTIx5hidFB5FxHMziffee/qC1LLwEY9QVEvzDkqcUmQ4UAYLOUPmzCyl4i6qtrTOSUCqcyfSNtxDRhk1C75sKpAqCgDURcpS03jbnECq80WEOONaNIwiDMFPkTJQGGXllRNtApbhEddLeJ4BGpXvGHrSy3giGWBxNUbzPfqL+12NwXMLvbu0fDdFJZ2ZkgF0gCQgVUST0jc298UtJMKnn74gFYC0r6RvcUaRE2EUAHL4XBt3n6hxe49GzsRVDv571BU0okv65JHW/6hqh9MAqcajLwBDRFDEQARXhd1JG0cH8C4i2laUbhRILa8zsXfJp65MF4YXZxhDHjgV9ZjEgTEtkBpVJkXNRI7aIihdIJVRyAkRlU/NoSw6hPbjQKp5RJ2EtoJB5fr1BakcpNZflN35SoC1yxnrCA3dhA8Znfi9dJ6NA6nG5xy+tUYPehU41USl8BG5QFbTvV173zvsR+CNPmpWq18KkFrek2rsACJQzU5gHNu3beC+L0jlLMDj5kS+Rj0CtClBqoixsQARHENAVQmSFgpS9cPOYDPRCc201xKkckyQ1/RQ815379mcQCrakvMc7vaUYwWjithZb1lOZCdgN+qu89iPnMVSisnYcfoM6OO4JfPoW8GApYikmgcdIFtLYIRtGLaBCGsU7+Qw4pjuavg2CnWyj6POgOdHXUEjIqpPcsc8vYMeGEUfz5K7bBf8R26RGebChug6+jCpXqvPDyhw/COOSGec/N0MUjMCLUDqEGDOR1JTgFSo8/BrXzMj1GFK8PylqnFNzfyZ1IxfZ9LcEKQ+/E2rD6QyBFzPwkDn9eaFHickgkEJakqY4cCQ4+Vsu59pFEP3Ball6mXzSogwlKMCG+9z3znE2LyDMWxTtwGbSUCqcRAq6MHD1vQibiqQao1EAihIZ1ibbSWAVEam6n2UQVclQAaQVFEGkHXm1VUMINY8UuMYFOPOgxLmACZjgnFPEZRODp+JIKKd6FSbceodvKkMP7zDazkuFWqckDdHaWqMS+vF2MdXgCUjmDcZYLP/pAgtpPUFqc5OAYlSOYFLNIq1YQjyKmuK+4wq8lVWRFTYoaxaOAqkUrDAuvRPdJEGKbralvo6LZAqWsMIZqDgK3JhVEpXF/3RyphFn9t4YhRIjWrjIgbAGgO968wvQEuG2T/GCaCMK7ZRjnlaIFW0xd40V0DLWjXbqCto7NdIE207dzkOpJZFjprXHDXH0Rek2t/GbL+ou8DY67qrFzjkrAVWpf1b/1Jm9AGp1t3+iHO/dCQexNv2obXiqNVPl55TfIUxbO+Iwjer1S81SEVrexrfo4m9yph3XUez9QWpaCdKhC7Naz9KkIomnCSe8dMExosBqdaV/aG/iBKG46gEqfifkwLIwAfNdVoJINUcOP85HEdlIckGIU/wHWctOTTKASb6R0eZP35tVuhuk5XoCvzaZ+MqqXNQ03v2pWc5hSdxyPWNpMa93PYjXWtOMZey1kTXbRExz/J6GA6TKB44DqT63JEP0VxrxUHG0TOq7oP9DpSyHewBEViOUscG9DupXbwQu2I1feeEQ56UTj8pQOpsmhkWR8o0yAWT4v4ZUVT/nS+k2QBSB8Qa3I06//vw/lRx1ACtoqlXuu5102oEqbxjvEU2JMVL8Y3aBCUDAgMUhzMBfhc9tInGHagv39EHpDKORc0oO2Mz3jL1jqEMGEQapDFMknYc5fqdP+uq3DgJSAVQgRYGWptQ2FQglYJBm640wJUAUkMhAiFdxQgoJ/OgPPAsIFl6UvEiY1nhFQbzqEJavLeMToaP/vxeggmOCwqa8O8qVoL/GIQiHBw9FNFilQFgyMDjsS4jJuZWFnPgmQWmFpJO1RekShWkKPXdvPoC3RRfs0d52dG9DRwB1QCsf0U6pEeXYx4FUskLRrW9yZhBW/vrJje5ybn04bRAKh5jCDGIzAtfNKt5jlPGsjMYqWGct/HEKJCK3taWkcHgkEbbliXiOQ4bP8CA89P28iQ8OC2QGsXMrK1xiPRPAlLLFHvRMnK9nMc4kIpeAJrv2JOjMin6glT0leYZKbhkT9yX2AZ8GYm+w+Fr7cvx9wGpgLboG31Gz8WZdv+tb/vWHjOmtnPDDFrnn9GSLAOUm5XJlwOkoo39Y6+iB97kSKGHytYHpEqDlkXCaWQ/imaXlbJLkEre21fkUpvsXwxILcdqHuYTzrISpOJ/oAawaNuHKwGk2vN0J8djeXd908bjOJK+romQKn7Z1ehAt0QoFGcNyIA+coj8B1I5mwGqroaP6HVen0JlAAAgAElEQVRBC/vhtre9bdbLk9wX3hekOrpAB+vTHdfsgJiLvs1NtJMThD5rs3vxrb0smupzgLp0cI2KpKKBNQLcAX+8zCHPvhjV7BF7Rd++Y6wcxO6cb64tmcZBz7Fpjn3WapzeW02fn3Dw4en0k76T0qx038EB0vkIKuAZV9AMav4OgKpDpk+6jsJJQ2Q6yOYtQOrMoLpvRFqHYPVK190zHfymya+w2NwXxCbBwJGyR/CqCoihAT3CliFK+Ngw0iNLZrfhGU8YHYPz3DBMpLbZlP7muzaM7wJIpXE6DqTq23kI55NsNmkVzasopH8Arq470B/jlYDkZYuU1nIMUh4CiHin9xMyjOA2z781ngSkjoumbSqQ6kB+pMK18e1KAaki0MbKyCuNDLwAxDLaeDLxJ+DTdjF1pOMwZoDPJnDCD3iWUcu4wJfWv1mMSETNeVfnA3mbGYmlkuHgoBAYPoxqimycJ3iczJBqak8xfniim4YWwMy4CMMBbyquNSlQHQdS7Q0pvowtaUT4mhOr6QAC0tHI/gZirVsZvbD3ASjnZYyR4d4s+jIOpKKZfmR+WDv72p5vRrQWC1K921gY+GQOnmMMM6D6Ou+M1RoxSNBYFLYr/XsUSPUevIkHyDgg2bmk0iFjjfShLwZTH297G/9NC6RyejLcgQZ0k+5nP6CjYiBSZ+1NTphmdV/j8j1RP/Mmo/1OJuMbNAUSogBVmWbHkOTEjLTwMCpH7bW+INU7ymItZAR+KPe5/jklGJRSrvGliFPzHHMXSPV9ssa8ZQ3Y2+ZMXpdnmdHNezlROLDIypIv0VlavQwMDiF0ICObYHa5QCraAdP0fDgC0a6MfI0Dqdbd3gd+yBKRYdHMUsaUIFWWBzndBaZGgVROMHQXHQV82BPezQnHvkBX8plsFu0u78csQWrzSFKTD1cKSLVf0NeebYIsPGbd/PiMzI7Cd137StYHeSfoQVa3HXFo+y76ckzTw5waeLoJmOwPss7+Jw+lscvWmPR41ziQai862y8wQqba5xyWTec+BwwQa5+5JQFoLfcZfgfW7WdjZ19xnJRO8HEgFa3YOvrBh3ieDh5VNJGuZvfEmV1nwaPwW0n7Uv6Rxc729ol6j7NfVtPnxz/ssHTGiacOUn2l/EbRJESAQWfyban5cppBwBRQBVKve43hkdSZAUDNn21AtT7Md6QWVX6B1IPeuPpAKioQzK5HYJhFASLMSpGUINWGIjwItmg2NOHN4x1XUTCi/BD0AVIZsFJMGVmlkVuCVN5pZ1coGf3a/LxZFDblZJNT2s3UDmMQ8WKoRaVR6RkEZIzBBo+CC4q96IN3i2Jx1ofg4m3uSpEzDu+guES2AF1pMuhh3hSfdFCGmL8RWAQJOoSwZQgCRrxXzmtQdAC9M7Bxlpdw9FlcrcLYceZWul85b8KTUQRkWRfjZtAR2OaN3gxC4Iqg1IA5nkrl8wPQWG808K44cxnnTjgsJr18m2IzB0rHD9rw7KGLtWBwEvpSgfww4sr7HIFQyp9CQD/zRk9KD+3wAmCIXry/ot9t3r+I6Fgn7zBnawHwGQvwReEZr3kyprsEP54SlbHG+uWIMT5/V/XQuKyTokv6Wag30jp6JzCnyjSPKXrFuAP8mD+nEucKUOVzhiyPONqOu4Ip9m4JUgFQiha9KEK8TglLvSYfFHPAX213b1obY3Z2Dh9aEwa0/Y4H7B17LSpxA7HhPLJ3zRltOR/QAG2tB142HvOh8PGo1OLY484vcVgZG8VsD7sKKKpcW3egmSwL5WtPiFTFtQL6Mt4ASAxQ87UnAqAqvNK3MAfjH1jCEwCJxljuciDYG2iAbiIC5Jb5lAa4dWCYGTuakJPWi0y0hoAhYM0wBkgmMTT0zeDTB5rYr/Y8Y5RxY38GP6ENkCSVLK6XsRcY6uhDNhqHaIv3+Z6x2OfkjO97hvzH3+QfeY5XOD4jIoW3RSPJS3vfOIzJOPFA6Bm8aH+Qd95Nf6GRdwFCXVFUPMmAA47IRw2YUxzNd7tknncz5OgackB1dPO2B8kT4NAYrR8dU/ZvLr4ftNMneUNuBEAll8zNO9COvrOvm/rOfgLY8Jo9bxz2PRrYZz6nO/3dPiqBsnHYP8ZLx9i7PhehiX3Sp8I/YEPOW0e2g2a++uOQif1NjpAhIl/mx0APnYfW5lmCVDxMT+ERe8J4Gen6IRusE90awBztrCfnFHnIFrF36Dm8YU7BV+SPNRCNpx80vEVG2FfGhq7WtwlSyRd0Qy/PkWF+/I630YJuiqg33qS36YOSn+wPPIy/6XDfZ09ICTbWSXQH2po3HYYGxsh28H7vwRtkT+haNDXP2M9oy5azp9HdWPFRyAR0j2rh5IHjHOOukSGn2Btl8cA+oAW/cvDif3vKvvATla3JZDxrffE5etH/5jMJzYylBKl4n95De3OzluaMZ8kIYyBT22q1oBOZE3oLL5HNdBZeP/nkkzPvGi85yalW8q31Jyc57egb+5xznj4i0yIKyibikMW7sc+AXWPqWg9OYfoYbTi82+4qtv9jH9BPdOs07l/vs95byjPHH3hYOv3EU4fVfYcgdXDxzAaQOg9C3aI6wJ0DkJrbINXXMwNGjpBrRFKHxZPm5tKOQOobVidIzWSbm8uKAHPbxDarH3SLu+6c8XHGoy3FiAJhHFL6BHncN+j7NhKFKWrQNKBKkOo5zxuLn7yCMzP5Ozb4qLuowsg0BkqPARdjMH4KDwCmvAgewo5Q1HzWNwpFOcfdcwQFQ4IXsq0R+KWRwQikEJrNHAEcwFLqdFtjyJVeW33GOMrnGd2UOIMpouPN96FBCF3KLQ7WN59jRI0qCNA2TmdcnHHu2ygkkftQnJFmiQcZf8Gb/vUM44EnnVe37Vxt9Av0SItlcFiz4Cn/eg+aUybWj5Iap3yjEIgzItbJf3sPo9t5UUbeJGnubfRxdsW4y2ac1jPOnTJAGGP2WLPhYx76Pkam75YglbFkD5hX7D3z83d8h2fGlcCnRJ0ZA9IAPO8xfkYi5QfsNQvh4OGu/WOfAur6ZSCSTVFUp5w7Y0W0JsbdRlvrY36yGLqa+eIDxhwjk4GH7pMYQaH4fSccZH32AoPTj8YgAXTKxogj2zhFmvKVcSOSLvVt0rPQ3oX+bbRDB0ZTFNuQ9s0J0NYYsQHk7V3vtGb4IOQv0OA5PC77IJp9I1ofPG4sgJaoVdy36R1oYq+FM41RCBzElSTW198AxFFn1ER40LOtjZN5+I+TEdhsrgM+JU/8lLLAfEQt4lqaZr+xR3yHkwIANo9R8o2Bi9cYwvim3LN0AL0jo6jJu8BiOHna5i/tDx+Na+gejtTms0AmmaoBzXR8s5GbHNbmXILUyL4q5ZA5MO6BybJKr3eS7UACwN5GVzo6zlvSiVLB23idXQP40D+OLOA/+qe0Y8gxoAhty3OmeKKrqJ51xA+h37r0tr3WjA6PWwPghYMg9OS4533O5gldR/ZyrKMLXm7qSGtk/GjYp7I5WwJItYYcbqP4tzlW/dN/nHYAaeiPkq/R0P6wVpwVk8q66LMEqWSG9+gneC70HsDJ7hx3dIzTGA+Sa3FvPZ71Q4+QeU3b1Z4V2AmZX9KDfU1fmSs5xY7RR7OpLs2ubmuAMdlNJgOpbbSir0Wt7SHOAA64SdasD79t6c8cd8CGSGq+emYIQwfR02EkdQBA54v0DkDqnoNIasaz8+m+A6YZ3GIjkjqs8zu8ZBVIfdjrVy9ILZmJ0gfyMC/BzPilgPtEaHzHBonN57sYv+t+vxKkOjvDmOWFIrR8h7HBq9T1/bZNQMAxbkJgxPhLIMorZ4P6TMpI12Zvvp+3VDqLxgPaduZqS9+YyzG/SM/2bygsynUUL3XxAl7GT3hTwwfeNQmIiHfja7zlXd5jPJMUqFkO2vXtowSpvOSUGk8/44XCtucBh0nmR9mjtx/rZt8yWsL47Du2zfW5SDNnYDAO+hh35sp4jmqlbVVtgx74LmRbGFOMmkmA9HLQFv+Q4/ZL7JNJjUp7nyFOHzGi6AHyV7qrJrJPbodTFThD9+WgRegY89Nf6Lk+OnKa9Nc/kOTf0NVk0nLQYFrzKEGqNZUhAfCQ2eiJvzl8+zqSpzGuph0DsNEXk8jCaYxjOd5hr5LXeMi8/Xe5Z5eTl+gP+54OMh77TP/GE3pksTQpQarABUCtP3JGf9aZrBnnlC3HYdz41TvCbl6ojbHY+fm+qDr7lPOSU6VrDTll2OsckZPMdxpj3BLekUHqCc5rz98Vk6c1HxQdOivmZtYMgGpO/51LM0/ea3BPar5QNY6mbkCrg/ThYaqvF3r9la69RzqggtRl55sSpAKLk1YHXuiApck4A8FDqzBA33Q+BqLIH6FEoYrq1VYpsDlSoASpIh997mHbHOe5nGPm9RaJEYV1Lqgt66RtPIwFZ4vJFRHEtrTq5ZzHSu1LhEshEk1qqeyc2jZvCpQgta7p5r2Wm8PoS5AqzVktikmqA28Oc6SHFJgS+GlL9d0c5rA5jPG4/Q9LZyiclOOkAVQjfXcATNOa4b/zGHQuzTzl+tccZAlE0u8GpJojsGU6aRDiikDq62okdbkZY1zhpKUaj7RJIJUx6AzVJGkOUfRg3CXOSzX2+t5KgWlQYFzhpGn0sdreISVWSuVCqk7Gfc9Sl0UEazs3BcZV96002/woMK5w0uY3ozrilUyBcYWTVvLY+4xNBgvbVK0KZ44nqXzc5/31mQ0UOHb/w9LfT/rOEKDCpEAnYAqorhkC1Pg30npn08xTbnDNQeGkc4FULx+ceYx7VAO/XvHae6b9X/umSv9lpsCmAqnOhsal1Dxpk6S0xF2A0n67riJYZjLW7ioFJqZABakTk2zsFz7zmc/k4itdd0KOeoGzqF//+tdzIY0tzbM/lnA9H6ggtSehNqPHKkjdjBZrCxjqlgJSZd84X16ej4Zt6CCOTvZpeU3TFrB0K24Kxx1weDrDPak5bXcIUnPEtACmw0jqXP53cOB05sj/G0RS50HqRnelxt/jltRBPvCO19kjPfQ1FaQuNxdsKpCqchuQ6oD6qHu52ujBuFeAQFnwqAy63HSr/VUKLJYCFaQuloLn/r6iYUAqx1fzbspxvX3iE5/IhdMUxhpXyGvcu7bUzytI3fJWtoLULW9NV/KMthSQqq4Kh6Yz+nEWnl0reuq4ieNzkwRfVvKardSxHX/gEel0IHVGkcjiJhmAdM2afAZ1kPI7OI86t2Z4JvXIGw5B6mycSZ2/KHV+rmX12AxSr71H2q+C1GXjhThorgS2+wg151FULFtIQZtJB67kt00s1bdZcXTcuxzoB24Jh5rvP45a9fOVSAHFHVQGjWqTN7zhDXNVVHtvOQuUrETaLGZMcZ+jIkh97wiM/hQF4vgiE5e7AM9i5rxc3yV3VSyPysAqP6s+HlXhl2sctZ/pUcCaqnysKrimyItiL+RQ3QPTo3N904ACikKpPi9rRcVcFcPdrCA1dtLCbpuapq6vES1104FK+ACqKKoiY+oh1CMjS79CJzzsyen0k783SPONbN44hzoEprlgUoDUXDhJuu8NB+m+g1BqXD2z8YArSF36BRzVAwNZ5EApe+X0NUadDabYiCIifStjLmQm8vZtaHedTWqUE3S+K9W3CoKFUL9+Z1NSAO+/5jWvyalC9h9+tufcc+hstvsiVdisbXIKxD2sDO1JKpLrSWVlINcVC7VtTAHHM1y3IQrCwaip5uuuTY5NTpbaNi8KqAvhLkfrGdfiWFMVxckjV3fUAmKb15qu5NGqvuu+c+CUPOEg4QwB8Nxl6+okhTs3l+gjkKowUlxBxKlDbwuguMaqOnmWnhtPOPjI9PdTvrcBoIKdICdQ6kdyb/x3VPedA1JvdC0XbW4AqfmpClKXfsn696BKrjLZXQ1A3dw8W/1nX5+sFNh0FFBmf9Rdie6F61uVdtPNova8mijgiohwZjbn7fwuI7O2zYsCrj1xJ2ZXE93aEq982bxWacsZLb0HoHbdp81BS/dtLiCVc9k9quSiuf1/7L3pt1z3dSV26tZcb8REcAIBApxBECBASrQkarDdluy4u1e+JXYSZ+VrsjqTOrY+tNzdlu3M08pKO/kD/Dckq73a6bjbgkTJojiBMwgQM/DGmqvuvRXvvc+5VQ+ie6mzJJJq3kc9vYd6Ndx7ftPZZ+9zDkgetOoqvz4+C/zgP/62bb/8uhdMEkDVt8Dp/HdhULWgya3yD754RgmnkXZKNlVfkaeqP6qPKn4ee/ac/Uf/2//58d1d+UmlBUoLlBYoLVBaoLRAaYHSAqUFSguUFigt8AtlgR/+J9+2rZdfdwDqsPMugMqOMsxNDdTJwknPsk2qoOlHAdS5HRA1wesBUv/D//X/+IUyUHmxpQVKC5QWKC1QWqC0QGmB0gKlBUoLlBYoLfDxWeCHf+/3betHr3mHVGdOHXYWwDQAahRWggj42188G81nfuJqF6l+AVSBWIHUP/n47q78pNICpQVKC5QWKC1QWqC0QGmB0gKlBUoLlBb4hbLAD/7e79vmy6/xmlkGyZW5/HkXOI3ySPzTt794jiBWX64Fnut89xghgOqxM2ftd0qQ+gs1QcqLLS1QWqC0QGmB0gKlBUoLlBYoLVBaoLTAx2mBl/7Tb9vmy68rs/RugMrHvHDSQv1e/vr7XzqnesB3fd2dMB0sKn6WIPXjHNrys0oLlBYoLVBaoLRAaYHSAqUFSguUFigt8Itnge//Z3eB1GBHvWmqKvv6fbFoEr5mAVL3wtSihtJddijkvmfOlUzqL94cKa+4tEBpgdICpQVKC5QWKC1QWqC0QGmB0gIfmwW+95//A9v8sQonqQ+NfhZSXpf8Fhfk3CmZ1J/kUReK/S7cQglSP7bxLD+otEBpgdICpQVKC5QWKC1QWqC0QGmB0gK/0BY4/18sglSoewuudC9Q3YM5Xe5bgtRf6LEvL760QGmB0gKlBUoLlBYoLVBaoLRAaYHSAp86C5z/L+9iUkmkzoFqkXWKx6KcL2S/Pw2TWiBeL6j08LPPlXLfT90UKC+otEBpgdICpQVKC5QWKC1QWqC0QGmB0gKfHguc/+a3bcPlvkXL00WGtKjgGw/6s/4mkFrc2rz0r0UxpRKkfnoGvryS0gKlBUoLlBYoLVBaoLRAaYHSAqUFSgt8Gi2wCFKRi7oALXW5RU4qiibNS/xW/uGL6pO6V/K7WANYT2dfm9mM3yVI/TROgfKaSguUFigtUFqgtEBpgdICpQVKC5QWKC3w6bHAd7/5+3sKJy2C1L0kKgAsyvzi519//yMHqXtvRX8M6IrfAU7zEqR+eka8vJLSAqUFSguUFigtUFqgtEBpgdICpQVKC3yKLfDdb/7DBZA6L5xUqcz7yRCUEnsmAqj/f0AqbHCsbEHzKZ4K5aWVFigtUFqgtEBpgdICpQVKC5QWKC1QWuCTt8D5b/6jvTmp0WIGvVC9HQ0Vv+yRmlD+y9//8ZfPFTCWv7A40kczqZT7liD1kx/t8gpKC5QWKC1QWqC0QGmB0gKlBUoLlBYoLfApt8D5b/5jgtSo5xs5pglAKq49QClbqDoGrSR7QWqBUfn8u+S+npOK5xw9c9Z+53/5k0+5SX72l/fqq6/+7N+0fMfSAqUFSguUFigtUFqgtEBpgdICpQX+jbTAqVOn/o28r5/2ps5/8w9s85U3RIS6xFcoUyC1YFELsLqHSf2oTqnzx+ZNV8W0AqT+B58xkPqtb33LSpD6007H8nmlBUoLlBYoLVBaoLRAaYHSAqUFSgv81m/9luH7s/p1/pvfIUgFKNWXZL6LIDWq/gJzJonnpUruu1DN9y4LBkBdfBgg9d//n//JZ8rWf/qnf2r4Lr9KC5QWKC1QWqC0QGmB0gKlBUoLlBYoLfDTWOCP//iP7bPMpp7/5h/uAalRMKlgU5mP6jmpPy1I/SiAisH4LIJU3HfJpP40S7F8TmmB0gKlBUoLlBYoLVBaoLRAaYHSArDAZxmg4v7Pf/OPHKQCiEryezeTis4zZFGRi5osyH2jJ83fNJUKuS+LKn12QWq51EoLlBYoLVBaoLRAaYHSAqUFSguUFigtUFrgp7PA+b8PkHrB80/nIDUJsOosaoKc1CTkvmaVP/jK80SeqKa096uoD8y/4Emo7luC1J9uQMpnlRYoLVBaoLRAaYHSAqUFSguUFigtUFrgs2yB7xKkvmkJwShY1JmJOTU+Vq1WLKkmVq0mzEdVTqpZ5Ttf+ZxnsS4USgpLeu8a/XPGokxoQvNZlft+lidYee+lBUoLlBYoLVBaoLRAaYHSAqUFSguUFvjXsQBB6qsOUglOZ5aEvDcxq9drVqtXrVarWrUGsFol3qx856ufZ/PTj6zvqw6rAVFLkPqvMyLlc0sLlBYoLVBaoLRAaYHSAqUFSguUFigt8Bm2wHf/qz+yrVffmrOnCdjUihjUpGLNZt0azbrVGwKrBKkzgNRgUqMqsBvx7qJJ+jPxbMmkfoYnWnnrpQVKC5QWKC1QWqC0QGmB0gKlBUoLlBb4aSxw/nf/2LZee9MLIs2ZVMh7a7XEWu2mtdtNAdV63Wr1mkDqHwCkSse75+ujKvvOnFg99uw5+/f+p//9p7mun+lzbmxsGL7zHNebk/6tV2tWb1StUa9bq9Wgjhlf1DlXdcFIwsUN5rhPvJZ/RxZudOypsP8rDeKPT6dTm06mNplMLM1yy7LM8twszWc2TWc2zXOaTaLpROabp/Eakn+pqyYbrUhB2BSVq+pVVK+S7hpf+Sz3IcB15H49bj5cF95j4XP02XidrpshBL/+Wg0DXLdqUrWkWrU0zWw8HtNuoNJrtQYfh/6b10X7VHgNcRt5nhf/ZiLzrGJ8LE1tOk0tnU75+lajaY1GnVEPXgN7H3lVrgrsq2vXl37OfAzI4FcU+JhZrsepTw+7JbwnfK4m6Lx3Eh6HnXDrsi3s6PPY/7Y4+XAPfB/vtsT3xbjmOTXw9Wq1uM40y2zq9zkcj20wHNloMuG9JNWaVas1vg/uK01Ty1M8f2q1pMrFBdmCbJDw7xxPPBv2cBvHuMeYaRzUF8oH0/Iss1me8drqtZq0/Lxf1+pzPtCIHGvcH6yE3xfHgKZZ0ErweZxTPmI5ZBd6nzzP3K4zm/nzYuwW1RYx52It3f2T1dl4XQntgXvgnCtKjP9k46vojRXrRg2eYbOYU54bb7Inpgt+07rMzGYJ/qefTE/wNYflXcxO/qVYM3x/zGvcK+el5lncK7cafr6sgM/i3Iu5hj/4c2jNYg+Id4j3nO85xbtznrodYs1wL5Dt8VXl3J6XZsdj4/HEBoMB1yHuEV+wGece5kmitYgLS/xOdP34P+0teNy3Jl+Zmq/xPP70vUUrNG5M4xFzaHHvkX1y2mBxf8VjWeY29nvmVpzPLM1zm6aZTcZTm6SppanvtbMZ12Y6TS3jnMS/YWh8vl8Oba+5DHvh+fg319AstzxLefit71uz++49zENwOhkzksv9wJ87HY+t3qhzH4l7wDVHn7bF39NsajPLzJIZ91Wb1S2p1O369dt27ep12rzVaVqWT208Gdjq2oodvOeANZst29zets2NbcP+YthfJtqT9+87YPfd+4Ctr61bOs3t5o3bdvvWBn9PrGqJJdZsNm3//n12+PBBW15u23gytm53YLfu3LZet0eb433TbGLNZsOWl9q2trJsqytLdmDfui112lZlA3XsKSn3W4x3zvlTsVqCtT+zihsXf8uylO+JSDcLWVQrtlbnxqfqjFVsRpik/tPHfcY1i70K48BDSmsL9vazDBsZZqE+Xo/j2rz4hV6bV81mVUtm2G9rC3uYPxfPr+Bba93frJjDsRYXfZsK9wYtc3wG9wi+Nhav22iWcow533zt6Ck6g/AY9/DYlPnxPvdoZy1s+hgpFobOwjijYm+b74J+MPk5rrMtzjj9DqPWwqfwcVt0PLCjx36g81Am43oo3j6yu3AW5mZV2a/4ivWJdYzhwHi5nYrLx9NxP+438nP5WdDu6YfOM62zOFt0PXEA83ZoDu7jufYDncnw1fT+hc0gDfT9aV7o068hPrS4X+S66c0x2ri6xM+7wu6+oWtotSPHni67x7d8j/l5JxvPeNDg2jXX8Smxlnx6+Q4c52z4MJ6Lx4/VfJl/z/ffeA/ehY8JH8PeG2MUdWJ8ohf9JmM4iwPbfd7iLPA1vOiwxu/+Wlqex2y8Vr/PkEfoPkf0uZz7FjxV/PTUOHNtxdGjk8qnGj1a9cr0iaWWJLBJfIafxJpc+uaSnJ/HWmPz64xf3VssPov/5joI4/ghwnGMa4p1G2f2fP7JL/N74k+8Jq5JswfraWZT7gPF3rOw+RSrjBe8eB2ae3Ljfa5hS53BJ43PcVzj60Iz1vdZfz/do95XZ7DuMa5atvF9KDZB/Fxas8rS2nwP+Dn9dv73/ti2X39L56yPMc4UnNHAJUtLbessta3VavIMgz/DM5qFkxb2qLg+Ta1ilhe/4qmfFEi9ublp//f3XiJgnGWp5XlqjXrNms0aD+G11WVrd1q+D86sCsqYVaIwMHCGUu6M1ShxXAGdrGXCDSfNePDg7wB103Fqg+HQJpPMRuOxTaa5DcZTG4xzG0xSm6SZlhgOZc/+xQbKJOCkQgANJ13OOujrhHMTgK4eWmyAO3eYCrgGB6nww7To5bgDtMmJzWaxmcuZjURjvHej2bZGo2GNRosDPRpPrdvt0lHE47VG0wRka3Q8ADYxrnSe/ByhjenEGe2BQ4nO5mhC2wwHQ9p1pdOx5eUla7VafG02y+jQ4Dr2Agy/I9g704Ebmwu3phnGU5t2teJ6dD8I44CQNKDKeyVgDrC14OBzuyDgkGM7DwxUFGiYZbxvHIaTKYCnWa1WsyZBqvFxANPdbs92/Hu727MBQD6e22hYtVbnmCWVKm2RjmWTZr1qS50la7fbLg9XJyoAACAASURBVGOoMsiBz42vcHgxLnEfAq44WH2cETzAI3hdllqjWrVWo04HpWayAZ5POYQHOnAPsh/mvGzPuVxLOL6c35oqHnDJHDCazTDvqwCqGGOBagYs4FwuBG/CgfyoPSwOWs5FjqGuoV6rWrPRsCYiYwiQ8FpmfJyOjAdwcK34G4IrXDceqFgE9kWwyQ9JBo84bxU0StOZTTgvwmkCsBdwlcOjIEVuWDtZ4RxwHmWZZQQd2gzp41QqDEph/OL+gIW5DtyJxHqX/xiHg++cxZz0gFoclxgX01yLgJkCWTj25LAI1GXy/zGGVQTcNE/xMdvbO3b79h0bDsc8xPB4o9G0pU7H2q22nGh3avHe+J2rj+ANFssNM2jeVBv7h2xVOEw86dxJxsHp9xN7FWwV4FF4XcBVIFWAV0A0F3hK59/Yhzh2DC6YTaapDfpjG4wnNhxNbDSaELziddyHETDMUhuPp0Z8N80tD0CAcXB7Ya0BmAZArVhutVrF9u1bttOnT9lDR+63waBrS0stHoy9XtfWVles1+1yn1teWbLRaGRpOrV6vWFplnKNKWA3s2qtalmeWjYbWWYTm05m1qiv2s722L5//sf24YfX+NpWu2aTbGDjadcee+K4PXHyCQa33n7vffvg0lWbjCeWDvo2Hg5o82PHjtuZZ561B+8/ajtbfXv1lQt28d0PLR2bVa1u2SQj2H30xMP26KPHrdms2p2N23blyk27ev2GdXs9gqVZggDq2FAtcXm5ZfvXVuzeQ/vs5OOP2oljR2z/+pK1Gonl2diy2dSSWp1uPEBCDYA1TQmJa9WaAcyNJyObpBOr1xBQRYDO7OhKnf5ZpZqb1XOr1Gc2a/y1JKuGgw0ABXlEctgrecJzg4t0qjO7gj3Kz5i8UuOfK5XMKgSoqVWw7+B8yPDamlWyhlVnONOb+FD5IZzDU7PKxCzBT4C4xGa5z1/3XBfBJTdvOmkAvtwEzHB9uM4swLQHq+FozhDMgNMpQIqr5lmPvRkLEgU+6olVcHZis0iwRnICM0ty30C0pvORx4YiCOZAXYEcGs2dXm5UHjRDUFznFeYcg1aznOdUDXbgzen6CaTpsGLNuTMbwXo4Ix7o0ibgzh7AfXVqVkttlmB/8w2KH5NbluY2myp4TjvhcZg9w/6E3xHcw7X6Z8NG8HUATOl4SsZXo3/hREEMPC5EsTK+F4+5DEGfmU0nmU0QqMo1LxU4x76NYImC6grCyQaKO2NCqgIL5mmFZ5lAeBV73QzfAqwMuP8N3xEUIFjmXqYg8TxgANvh2vGuCvBkecUyXkdimMUKkAbs0v6pf+E+YOec61MVTXPu77on2M7PRB8MvK9A6ZyMwLUhGMefvu9iDAoow7ml4Iri9vNcPsIVB/u0lRMyAukLp4GfZ9indSkC1jwUeTBGMGYOsmM+wv9IZpj1mtPYR+j06kDVfPer5VqEPbRjaB9IYC/ZiTmLcWec7xhzrLNoYRLB25jX7lM6xkwqtYC/RSAiYjcFSEQAbIY9K94DQRvMHd2nSIC4X92X7i3mYKxBvD61vDK0WZJqWXJJBeD1pcrPmZMzmhceePAzlP5gXrEqAqAEqgs2w4bJt1wISMlznduFe9E8CKLQQcJx4dQIYivIyaVVS46d+ii37mf62Pe+9Ue29dpbC0F3FUuCvBc4rrPcJlAFlgDxFX565Q++8txPQlRMcG3p+n8yYuFlSe77STCpt7Z37P955TVtIJki0ZYzTEmnd3m5Y/v3rVLPjIEGSNUmqag5HAjMPTBecsi0tLXBzxZAqqJ6WGBysHIbjMYEq/3RxPrD1LrDsfWHOMQznX94P7CjBAcAMGa1agAGOIG4Fi0yAi1OTF/k7lQuRg7ppGMDi8hURGWdxciKxSrQQvBZq/l3k+xVUgUwqNl4kpJ5wWZHgAMg42AvgkG4lmBSY1MGqGDUwyPhvL6JwORoOKQjDWCxvLxMcEbQVJSTnjPHMYci6otoDmeYO8HaCpzF9QACo9TOWhXsooPx+PdixDM2X5Eo2NUdcOCMxjJ3ZgCObL3VJDAbTsZkKAjOHKSAper1era5vWPbO7sc9xEYnhmYlapV640CGGLhk2kHEE1TjvnayioXGYFBVUyqAD/ADg6oiqQMZLxk28lkTGYEjjDmLq6pBTAMsE8GIuPvDagGHMDjAIW9qw2pB4L1qSYCMgGG4VjDIV8EUzzgspQRbtoZaAGHhSeza6X7il/cHRyY7Qle+bYQAYE4+CJ6x3uAY8UgiwAsVlyVzLA+Hwc15y6T5gHGFdwB2OYcdCYxlBGcnwyI+OGNY21W4VocjVMGo0jKk/EOh8Ej5Zx2OOA9cMAJIyCJOYAgBecr2eXE0hmcJ+wxzqDAfyZAE3D5yPZde5ygAHvOJvF4Uw8wre05WxygFZ8vkCpHA0Ei2AZqEdzb5saWbWxsErzBXq1Wm4GRdrtlDQAPBrDESslPEQuhw00OabWC+xXA0/zxPdEDByJfFCHm3khHRehCcxlOtHv+PgcU5BJDhnmA5+Ax/AQ7Akd0Os0EOumI4qxFwKnCPYr7FIJgo4lN+RoEkqa0P9bHYDDkcyYTgAgFdYIJx3sOh0ObQvHAIFVO5jDPp3R4jp84ak889qitry/ZPQfWLU3HNhoMbd++Ndvd3aVTgigu1j72wWa7ZcPRiHMX9zAYDa3ZAljC3AE4ym0wwBlUsyuX79gbr75LBxvAbpoObJx1bW29ZWefP2UPP3LctrZ27ZVXL9i163ekvBgOLZ0MbWW5bSceOWFPPfmkra3ut4vvX7ULr71r21sDm6UAjnDcp3bkwfvs8cdO2IED63bjxjX78PJVu3ZFqqIJArazzJZWl63erNtg0LcZgnE2s+V23R6894A9/shRO3v6pB158LDNEBDE5kpgCzWI7JVPM2vWmtaoNRlGyTPYfoIwkECk5fbQvuZPgtT6jGC1QsZVIFWMHpGL2XTG/XY2TXleizXF8+ocfziocPHFpAKx+K8AnXndqpWmJQZw7CCVDCrA6dQsEeMpgKbPTMh+LgSNOO+dqSjYXQfRBWCNf2P+wp6YN5rv8gvxnlyMVkFAE4CpDnUIbAhsgsUmx3rmIFUMXsWySU6/V2zyXLWmNYZgnoOsXIVCgLwQpBFIQlAkswrWMyyGPRFByAVwGg5rMHyKrzmr6XsnHWOMt1fVJLBHoKGW2ayCgKXWLEVcOO+hfChAaoB6zAkcrfi7hoqf6cxNDoDI/R4BNQRIBVTFxHtkwtkwTD8C1PhJcUFu0ynIBACxKkEg1W8ELSAQ5sF4AgUHqQRkEWDjNQgACvAQTgpfuS8goOoqskXVV+HAz5UfuOHCz+CxiM8FSJWSB9ePswdglXB6JnCtE9THGzan8s9DHe4jYX8SiYKxwflYLfY0vD5Y2lDLITBKAE0fUACeO/DMQWqocjBbqSqaq6XwNKpHuDvDkNrfY57APgwYeZAj1EXy3WLvz/09pbrCfsAAq/vRem5iCYNFmKMLDCVBqvvJHmBgoJ8PapwETPGeAqkCx+ErelBmAYfoulwRtAAGaRLGzDDyWgARg9nDpvKSPLDDtT5nuwkUnO1D8EmgfhGkOlDlOoz7xFqaWp7ItyhAqn94wFX1CBUjHOer67u09maYcwCpAPxgoyOIJWa6YNZ9v8Pb6FYWiJ+727rAGlSmzEFqKAcqnTVLjj0dlv25/fz+t/7INl/zFjSusgCJErmoS0sdW1ru0P8NdSbJhI8EqSF34+LnzJLR3difFEi90+vbX75z0SUouU0nI0vBcE6GjNLiZg8eXLdWs8EJVqt7OeOqnHZs+gQsWKaMusXkEjOXTeG4J1bjwwCacvixEY0nUzI2o0lmvcHUtnZ7tr3bI9CRCk3Sn4K58w2VLCSOZAAKHG7YLMEYJXLitLA91uYSYkweRtjoWGLDmU/5ACOUThKAgEUBa9rQZ5CxFQjCAsVPMBUAXxTe8p4VjQzGBRMBDiEP2BkOiwltDModzjGccjBNlOJMcXhXbDqe0NmEAwlQtrQkBhGTKxZesHm8enccxZwBhFQFDClR1XKOCGdxjx48mEttfJ8rwr76Nxe7Ax6MLz+LHrCiigCoAEmwN0Blo9XifQzHIzqeeBwMynA4sl6vbzs7u2RSR5MxmTQAFYwUGNRavcFxhl2xwZHpmeA0V6h5dXmFi4zsW1WfWQDVDNJiSYIZJOChMGMAoQ/HsmKUOoAR67Tb1mzUCUqzdEpGFZJZPAYnBTbBNQCkLjLWJCIYAdU1qkqaB2R8AQtkpHNZFg+9lONPtj/G4ye2q72yJx0Gi48tjCE39AClvoNQ7qfzTXJnHTIA65Kmu8zbWVQEdSBfxXcDkn7IyrE4XfI0l7Q5e2MVgh8xbzm/FUCSJqg4guKaF6KdmCdSaMhh53WCsTcEEbAeAqTqedgLNC8XJNoL9lqM1mv+z9UDPOoQOffnF0EXzqHYqzSGoeyQjDfhPN3c3FLQKZ9xLmnttRgEw3tSksqgSnC2OmCx3hgkw/xFDAhMTTpniSPYEesvTlquUzpZ7gUFcxzssc8XAFHZROcGgKaCfKlldDwB+BEsFJMKGyLQgJ8IACLIIBCqQANlwFOwp1q3uPfBaMTf8YX5zb1oOuU6HI3GBLi4Xlp3BkA8Jig7sH/dHn3kYTt75pQdue+gDfu7tBXW2+7uDu0HgmoAdrNahSjWJghqVhN+JvYKKFPAagGMIPizsdG1G9d37erlDbt9fYf3BeeqP9w2qw/txCMP2rnnTxE8vvP2RXvttbdtZ2vEMR4OumbZyI4evc+eOf2UPXT0iI3Hmb3y8pv2zlsfWjbFeGm8W82anT17yh595Lj1e1374Q//yq5fvW2jnlmz0bZpNrVmp2FHHz5uK2trdvPWLbtx44bNpmNr1WdWzcd25L799o1f+5qdPn2S8wQO6Tgd22A6JBM77EM5NCXL36q1bLWzZGvLHWs1apbYlIzULJ/avftA62MzzMieVupgVPHTLMGkwv5BFt25HTjT05zBTYBUnCNgpwA+Z3mTUl4pCNwphYPG/RvSTzmRtWpDDjzem2kJAKlgLVKr4DoIUh0UOyFCyZ0DKAaTyFCGRFXKoArR5/x3vgcfw76h9UeVlKfDCOUkPHcrCJ4h+Ae/LxgmyJ4JUuV8SraYWz6ekkF2yUWxRvzuyHLwbCb4CSZV/gqCD/iGMWBRgFSqVAo9ocC5hBMATtqz4ktOuYyiPUmAA9dIEAOQzX1GsvK4RklvXe0hElffBKcIcDlQdbkuw1g1McggBkLCBxBPkFrILDVOBKgIVHG/gy+kcyudYo/AfdScTcW9IACMs3Oe2hOKaryPMlU8nO8MXIVAQT5NnFNU+BQBXYFCKdQiFceVQ5h7IVF3tZYIBBfUIqgNYMpgp/xD+AliPB1c+gCE74JR8VCHM0nwLyHfFqER6WEaL/ml+kyAYPllAqcIjnq8cUGWvBgc5pGH9YfxDXmsvD6x/fgb54FsRum6/xQFqKAtz0EHo8X43ZV6skgguNfsvEcAK/ddq2IXF2WyPN+C6ywAPOb5AqCXZ+jnbPjrHkB1RjKucdFdUWCWYaI9Xszdzy1iRsV9OsvphzPGSGqP8O3FBtN2heTeA8BSwd/1JYl0fIlhncuVi2Caa99DlQWPk2KA8MX2rPeQBstVYype4UssMOdywMRfz6jBWwC5Cyq5zppVj/78mdTvf+sPbevVCxxOzXdzUqbBPNROR3LfINzgD9KP/s5X1Sf17i/ZNZhULS/Nl4o9dPrZT4RJ3RyM7PuXbmjzITM6sWw6oWxqOh6Q1VtfW7Z2G4ANTowinTjExBLOGCHGoEbk0G/KJS5w1JWfw0kOVgoHG2R/qTahSWY2GExtY6trG9s7dGAYrQEbGgvdJxZBiDMRBJXOmMJJxC6tvLMIdWoTxH+MHiIS5PIPRttc6soyzXDcAXRQqtlBDx22QlqMvEmwmgkHfDIFCBuL7XWQSnarKhCuvNtUMiab2Xg8pL0ACuoAqQA9sDecwaGzC8zXRd7VhNeJfK+V5RVDNARAJ3LqCEacrRJQRaQTYFqSRLGM801g0bmXVNE3uYWNOdinAPeKdDkgiqg5rtm3KC4IHozK7QEjRfn2ZEJ79IcDsjSU+O7sWr8/oINNCXdIPin3q1Pui7GWnFlOJN4X8wpRbzDKGBuBwESAyR1t3DvuG58vth1zcUbHGCwQFiUALuTT7RbY1Ka16jUCasxz2BIBGLwOjBk+x+lP3hc+Bw4+5g7eB98EnXSW5rJUslxwFH2zZMCEjJMc/yLI4KafezzxgAetFnMz40nOwAmE6R4ZhfQgkZMTZFLJbizm+4R8ySVOkb+G+d9s1KzTbjGxHqoJvk/kZ7kqgu+ZwLkBA5facDK1KRlFl59CeUjFgB/QlNmHQymGFAoNOhbOpAZIxVIN6SfzkH1/jBywj9xDFyVVIeiLyHA404sBGgd/IZuNtQD5M/YrOK39fp/MH/JRcT0Y45WVZWuA4adjATA45eVQHueydOY3+31RYsNAhxQpGO/F/XAxuKRcXaks+Po4cBfGitFf3kfkfWvdYo4xvxs57GAPpwKmfhkKKKS5jRlES7nmwKKIORVjOp6KNcU+gfkNRnM8hn7SrE7WGPsV5PYT5d6PJsxv5YkVwRfLrd1p2kMP3G9f/tLn7LGHH7BKiqDjlIBtMOwx0IbzYjAZ8cxAfiznSgVy5CmZLewHAK6cE9PUrl/ftMsf3LKrH27YqAdAjRxYs+F41+59YM0eeexBO3HiIdvt7tjLL79hVz+8aXne4H66vXXL1teadvbc0/bUycd4SH/44Q17/dV37Pq1TctSHNCQXU7s8OF99ktf+JwdvueQvf7aBTv/3ZdsPMitVVuxSgZGL7Fjxx+2p049Y41W2959/wN74/XXbDLqWxPAadqz+w+u2q9//Zft+efOEmT1hkO7uXHbrt26btdv3rTt7Z6lE8z/ijWrDTuwtmb3HthvR+6/1w4fXLO1pSaBwuE1OJtYDLkkvg5UcQ2VWsUqAKqiIAUAmbEAVi61fIJgBR4As1i3yrRhSV4nOBKWcscp5hwCRkyxkOqESgoCQYwL8oIhWZUkMTLhYh0S7DFn3QMnnKNiAQOcFiCVc9Kvt8i/dOotGvkxsqZzXgAV35QkCCXhOvh3zBN8u4QRn488aFKQUlMINAvEBzsj531eg2GezoJ154ALtqgoFcIFfMrOJzgVs8f396AwnWsaJOR/YluYsU8HFmAbahMHbNwrXD9BNtVTRAjuBVgDoMKOAnIOpsB+Ib+VqQmQ+UaqiQJtAdDEsvt1yiRiZxlcleQ3TWGHumUzFU5BQKJKtjcvyHTlLOt1DPxHNiT3dslGNfoADh4G98B/EAAM6IeCRLPP79PZYrxXEXhzYMighat4mDaC/RZTOlKwdE8CtPOaA3SdI3XbbUy1XQFS5QNpMs9rCsgVVIAvAsK4K/mIPo7aet0CzqC7mkAck5MAepLLwwWUONpU9cxztTVlsEbF3kfQ0d1/wQDGZ/ciMirknEDYS26J1cY4SHKs/aG43RDTE6i6vNtTcxiAKF7j+4T7i/P3wPvtVfUUxMZPgMb5DsEtyv0ByWN1SMtncZ/UYVBcQwQDaLMivz0k95iFi7nzEe4PllafTY/DATb/rUhCwbxrtCRVgN8dcSa9WOtcE9XXpc+3RR9E8YC5pBvXRRl2BJW8NgoVSZ1Vqx555qNcmJ/pY9//ve/Y1msX5Jv4fo4zl0wqUsJaDQaNmYbo+f7/apAabGpxmfMCAp8USN0eTexHN7aUe4coIxiDPLXJcGjjYY/yrk67ycgzQWpd+XiMdnokiwci5RHz6JkW1oyM1SKgASPJyUOpqJL5p5CmjWe2ubVrt8FojCcu9VVuifLf3KHjXJIsLhxOyjDxuDvDi4UOBGTFkuEbThiAIvXZZElVhAZsEv/tkmC8N2W8hdzYpcJV5arBEQRIZeGRIu8MxYIQzZaTBydUuanK1aSEGp9VFcuMv0ynExv2lYuKgiZR7ITSimrCSMjqygrz4hBNpVU9L7Rgbd1Zjs2M7GwmaWUwOHezUDEFF1m7xQie8ga0tDmudAKw4bkMBuPrxa/ASOF9mGvsTPBuT/mnu72+9QcDOlXKEVHgAUV5YDrkcDWaTcp94xrBaOE9MTY4bQUMAeyV3wwgDJaHi83l1k0sQo/q4lpGI1zLxGXbzoxh0TbqzOeElDgdj2h3fBa+llqKOIHlDdsC6OLQ1rwRux6BWbKOiP7uyY9V3hPyRcE2cV7VNP98by522RhHhe5EQVKGFJIcP5wi+luMhRd5QsgZecfxxeJTPMQlYYqfjBaHUAZMG6SMKN5iM66D5U7LltrIqZbSgM4r+B/IhZHLWpf8GYcAAkrjFNJSHLY6hSTTncvh4noJ3PlZkrMrSKW5D3CEmbUIUl0VXDiWPD/cbrKdDrooAuaxYHfY4qSKaLnvDzo197DT3AccpGIuAaBCkorrBbDqMCd8mew6Az5wnDJJzINxppQ6IsGeF6c8WF8nfp0h8ZpHjcXqFsd6UcBMd6j1OM8ND5Aqfxb7KcCpwGcwp3BCC+mvM9IIogHgUbUAeWuaMi8VATA8js+JPF2sE+xDUXyN7AuLnIFtTamGwL4kQC6JIHIqMU/271+zF184Z2dPPW5LjaqNR0M5gCh65gG/FEwe6hfAQSPGYokh7ptgNPA4ZtNOd2Bvv3PZ3nn7sm1t9K1WafHzJ5MBcyVPPnPCHj7+gC116vb+xYv29lvvW3d3aHlW4/VP01177PGH7Nzzp21t36pdu3bD3rzwjl27esfGI6WYYN612zV79LGjzKkFaHjppR/Zu+98aO36siVpYt2tnq3t32dPnDxp9z9whIGZy9eu243r12w86Fk26lmSDu3ofQfJpJ49e8YG45G99e679vpbb9mlq1ft9ua2DQZjl0zWrVFtWAvpM82mPfzA/fb4Iw/Zo8eP2L33HrKH9g0EUglUA6SCSa0QtAGkFvPHGT4wqVApZQCpYFWR9pDVLJnWLMkAUimAlw+G13huMyXryEVs4Bz33Maq5LQEgi4vlbI1dnvNVjChnDcLwBfbChVDwaAWUl/3Gl1qwYA8rsMDbUW+AdYQAj8OUsFCKl1MdiCIjmsTPJLMczq2ChlkBHwc+AVIJUB31ilyEP3+Y19UTqZjYTKpc5CKa4z8ThYcwmuZ21YICAswQ7aatvJaDUnNDD4Oge8iq+j7UzDPsFeAJDKoOrN1fQGWMua24nJCvcMgGYOkxQkeRK2PMfZXMbRROInsaoYzqG55DsE6rhUKN7y38jmVc6mqebNUDr78OimTCvkoZgHk+SgqFko3KOXcbyJIxb176oX2M91r2JQMvJMGhVKcqdYiPsSk6ndJtJ0dDqAaBcTol2ieMiDovkndQWrEdeakhWymGL1LfGMuM91FAJhgx0Fq0dvDfXf+LUzvgJSPUbCzF6RSRhrvFecC88cdpBYOgVaa46ri/YtLKLisIjyigA2IoqLgUeQFh5y3yPh2Pz3UdZ6/HgGI8F2D1HCgyyB4MI0LElqHgwtAK4KpblsGL7CfC4wzyLRQC4Ny5ACsZJ89huDoWsX3wvXEngGmsiGpNZ+8yP+FXtCVXQwU6f7Jbit05D4RrA5fCUTCfAyCKowABfc5yoH9LwXbGoPg6YdFHq0Hmrh8/FzHJGqvWu3I6QU7/Xx+/d7vfce2X5Xcl21nECyvS1koQgxFcOt79gyQZ5XvfPUjclLnHOr8aueryJnUf/LzuZN/xbsCpP745rbyTX0hYTdJh0MbDXtWmWVkWeqUmCACixxCj3i6Q6wFVuj8NDnDwc4l96U+n9JMJV5j8sE5mc2qluYVg7pzY1MgFU5BBfLVmhuXzKGOyZAWBEjFo2AWODHhaNHB035LCSzBDnIxVHkRxTvAnDUguw1WxAPV2OhYACoAkyfu4XWIRKgRrnL9KFcGcwimyDdKAtuKCmRELiqON+R+wcllryJIhglqtFlk2dRGwzEPIoBUSKDhHMqpz3mNkKrCae4g+RlM3wKQ0X4bVQvnskaw1cqRjaq0eycB7XWXrHTPM1zfz/icRysZF/RDC6+HrBHOLBYEnH0UkhoBdA+G1u0PDMWRxriXQpLq+Ro+ZnBQIfWFVJh5V57bCJAKMIivJM/4e4Ab/ITdVVlZhYgArpp15A87m5zl/DuCGcofrdlyp8NxD6krnGjkvTIQ4fZbWVrmZ8HpQnAD8xR5wqjc3GwIKIvFlkSKv3uFZjHXJrk2HWGxcMp7BIgXwx8FfTSGe7/kAOoYjWisxtcPVA8SSA4bUXlnKX2fJusXuaAEIl4Uwj8/pC/Mh6PcbWbtRsOW2i0WqRJTLnZaEmqtITDQ9XbTKrWGjSkZRYVYVYJWTg9MoROnAKmY5XQyBPAip5drlhWaMUfFbinPci73jftetJDyfRYrVc+j/Yre6FvAVtZVPso8oBUMIqTqCDxgvLa2tglSEQxZW1ujxJ6MIgGeil5hfocUH4/hAOi0FLQAkA9/g5/FAJrk+MzJ9X8r8CGbCHRIjjfXe2gQxbLKFrKf23cGkCWQCtvLkTOX9E6p7sDeQQkwKqbjvT3HDPsKgmpIpUj5HOW1Yk/WdSmfFkwr7hMzEOOBtTgcqNASJb++D5PVqVas1azbmWeesC89f8YOHViz8WDgeVVg+6AkUZCAUk8CjioDWfjJKum4P9xztWE3N3bsRy+/bhffv6Lo+SyxXaR/DHu2/8CqPfnUCTt67H4b9Lv2yo9fsVs3b1uSNGw4mFp/sGv7DrTs3OeethOPPGw73a5duPCWfXDxQxsNp3wvyIshi33gwXvt2bOn7ODBQ3bxvUvMax33c2s3Otbf2rXebt+OHj1ujz7xpNUabbt5Z8Ou3brNdZ1NhpYieJtO7MkTx+zXv/4rzM29eOkD+5ffa1AYewAAIABJREFUf8leeeNN2+4OVHyMAQicFw2qNMB6VvPc1jptu+fAqp1++nH7/Oeft3PHVA0WhauoRyNQNZf7ikWbVymXs4S82gzjOMn4E1LeSla1ZIqce+Rdef6aF/4ha8R5JeADHFWtqjgTSSY6vGI9GG6OM3DukvP6tLa1pgoWSonQXnhkIQ2N8l9XOvJ9XIIbNAbTg0LuK5aQLKrXT2FNJ/6OTwwWL+eZYEiRIUhVLiHVWXED1OA4q7oo6XTV0Z5UGFZhVnBOUknPZV14Hdda3K8XYhEkEQO9x9EGSE0QyIwaAALMzoO7FFrnaLCfKpbk+eyUUM/fG/fNWDlZVK/m7kX7RP7M30t1RYJVdcxJsIp1jjWOM0l7UCWBKgl1GeA7eX4nPxtScrHS+p5LVRUg0DxNoYby/Gv6Ta7AEUj1f+so0zfZWWdV/Zpjb0fereqBOUvrAQHYHMFs2d+lvwx6zHMKoxYH8zW9JBBAKk/vcEndF9XlzE/dCDmoC4QHBvyixJYq5YznmgdJWcAu0KPPMrLrvgQ4zgUIc8BLH8pzeYtUs3jH+OkX68HquFa+n+eexp+EmyIHM0jUYFGlz9RR7BJjrlfP6fR0LZ2l2lcW6zjIRwnmeCH/lRZayC8tWFbt7YtfSBkgSHXAKBJnYY15Rw0V54pr1UXrGJ8XqlIlcoBUpR/NQaqf7/HBETmIhbYQTAiWVUyq0keKL35gBCh8LRUBA6UqRNpDFBMrbOeEWREEJ8vg199es/oDP3+QCiaVIJUEjQq2RloAfV/fNzh33EfynNSzC/5n5KAu2iUsWGxdDlL/5C639ef/T4DUV27c4QZCJoqJ26a8VOQSeQK2KmEmVm964R9lzMvhcqrcA4DujDquLPK45DBS7kvntUI2AKdQNqvaYJTZ7c0du7O5baPJ1AEmQGrVJbjKA4xIIp1VP0jhDDA6RRZhSvkTK6IBpMKBJNvlrURIhaMUM/LyovKbL2yqkeYgtcjjxEIOutxlI5i4cLYgq2ObBl/czFjzXDtc+2g8st3erti1pnIdBewkL6YDPJpwQ6FEGCwVnE0cLM54NOpVa7dattxZovwXrKEYM+3+nGy+SHmflFHWaYP4UuL4QmVeZ7QKhm+BtQspkfMdhewrxpnxKS9+o1w2SXS3tsEeIBd0aCNUFYWz60WJmJ9RHE5i33Dw1NFup9UUw4p5R8ZnJNtQ8gu2TyAVf4P9JMGdCMijnQwqCUerEDi8dL4RJRYIwmtZ4azZ4nMZU8N14/Prddoc17a8vOJjIsYP14jPqjtIlV3mhSboLBasmGQzYHRwbZBCYsyxZpjbvFBMgkfMAkNYRHY/4nEepJSbCXBSv0DHD46pHJAIWuCnKrw6CCFAlaxThXainY7aA7H4heXWqotNxbyC4xeFMei0QQZNENuxRqdl9VbbZtWawNFUrZPEgHo1bp9Hkv9izJUHFiA1GKHIKSbbSkdKwSXZMyTpC3umn9B0db1atf7qDsTdiN8rbQTQE/ut5+Ja4AtjA0cwY2enS3CGPNS11TWCTtyX5K4C2Fqbug8U5cLcajcbVDoA1IKBBbClwIjgPXJxNRe1/ly25rIi3lJEYL2wXhHc8/nBz4wcLs43tWkBAERxH+yhY/zuABWMKeS/YllVoRVjgbECk4ogEkANKvuKGTZrN1u0KfLAIctH3jiCRrDtoD9UZWDIsaPKL9k4OM/Kwz320L32pc+ftUdOPEQpH4If8KOxxkQuC9Qwt75SZaVvOkceoMB8GqYVe//KTXv9wlu2tbXDwlUA1ddvXOcaP42814ceoIzpw8uX7Y033rDJaGztTsd6uwMbjXt2/LH77Okzj9vKyqpduXbD3nnrPdvZ6fE+oIjo9XdtZXXJnnnmlJ08+ZTt7vTsr36ACsI3rFppsMjRYGfb1lfW7OTJZ+zh448bVM5vv3/R3rt02YaDkdWQ8zbLbbmR2POnT9lXv/xF7jEv/dUP7Ac//rFdv72F+sdcr2ArDxw8aAf2H+Q8u/rBVRv1B6yMOsvHdvzoA/b1r/+q/TtfOeguoCStzL+ExDPqGrExe1RzFV+EgEKOPGQwqkibYVpvxRLk8HJ4cA6hijICaQqqSs7m7FwN45dbwgrCc3+ETjjqneP89KBTKD3I9saVFmkJanFC4EPG1pU+zhQGeHW3WqojdzbnckDIfQXEOKEooJq59BdsjOR7aqkmJrWCQPaCfJYgjA5lVO6cs1MshrPApHLXiJZsTEVScLNQG/HU0X7LvSsqbLsklEB/UarvMXSuXaybBGevgFqkF0UgX2oEZ+x87UfKDgPb4UQ5uuNokyCAH4TCjUhB8sJKRUAumFM/I/j+Aj3KqQV4xV27io2IEdXnEaDSfl+cM9iDU80ftSty1Sevy5UklZmlWN8sGuXOsVeUxzknFtWnlYNcsrH+PSfDXEmIAI0zqcw/DtXILLN0hn0KgVcFW1VHzivceiCGQRVWvhfgotw3QGdBe+q0UGCh8Iokc+dcVu0CoSY/u4iHo0ig8lxZwI4g1eWrzryKMtVbB0hFgR5WTPdr0Xkr1l2IQeSOLsffN6TbBbpfBKkOqwNBS844l/h6kUYVEcL7BovoqXkuz+enufQ2CpIqfUd7i+y5ULyIN0wPpAhSBmCNgFURJAaPWsn4jTUrqTuKV3nOqYcS8I7F/sKz2QPzEaYnwFawBDn2ZFKLYMNCEPqu8aXP4V0+9qCnAPY+CwrXgWOqdRdpShpFB+j8E6u4eUVgtxHfD23HFMSO9aM91qzSWrf6/T9/kPrS737Htl9/cw9IVeGwaIU5zxSJAD4x2x989WwRsFmUUC4aTY/P4b/kvh8/SN0dT+zC7Q1J8RhJQ0n7zNIJosYovY9zA8VfKszTAaOojUT/FTR5ROH4c0HzzfY0PiFZmAPRPDimKKLhkf5K1bqD1G7e2aLkFw6ViimoP6HYHDAfoLEB7iSZhTyXclqdkNxE4WwKoNRY0RROEfxeOlkAyWwn41Q45WhazByNQpe/t/0MmQZ3cAH+ApRC8ghHFo6iKuF5OWrIZcC+1qo2nk6s20OrGgEWyuhS5Fl26Nzi/sDqwWaofIloPSQcZG1QcdPbC2Di4fn71tZsdXmZttDG4Id3Mbm0wCKSLCcdz8FhFNEzl5YutJsp3P2i4IEi1xFlk5Q7yvkL8MJx7/V7NhpNKZnc3N4iOGXU0zMhdIj5pkdJmIMuJSSyyFIVgNSXQjBW7OcEkErnVuA+HA22qEEeG5xh5AhjPGuoWOkyDci+ARBZWEvtDZDXC2eczGku0IHrAnsGYAljQuYZhWOYN+sABSCVACQiqh7I4CHjB0ZgTjDjGLtWu1EwaMgLACiMr2CxeYZ4ADVYiYiOq9hHFHXwSDLzdObsXEhoGaFmbpjyFUOeplyLuawzsmHwZBIWFVS2NOu0mra61LFOs2ls2QjnAPJJ5n3ltBGS7+vIyQXL2G5btYZ2IjnHG9J3bc3OQkToxCN3AGhRkVarTQxl5E5HJXCxfl7EwkHn4hkUOf0CqfO9U+7o3q9YywFSo1UOHRViADjXKRlUyFmxxyx1lnmvcLqxrrGXiEn19Yj8z1RVvcnSJ0bgBSl+u4NS78vW9pxlbBcN78OL9T1hu62pwELk0DrwVh/dOBbhXinnl5ACagXPY1IOtNYzeggzEATpezYt8ucEUAFa0XdZ+zPzVD2PFfmfkP+RGYWSoVq1dr1Nx3k4GtrubpcgUqqBmsttsd6gmsBrEdABSEZKRs7e1Otrbfv888/YmVNPs7LuDAwqg/jIe1NRGBWdcoAVAIBBqgaVNJdubNrbH1yxW6iwjBSRxKzb3bUbt67bA/c/YC9++cu2b/8++/Dyh/aDH/yVbW1t2Spa3fS7duv6Tdt/aNWe/8LTds+9+20wmNiHV27a5Q+u2WiItIvMdnc3LQMwPAGZ7zO2vLRib731nr37zmWbjOGZV213a9Mq2cjOnTltZ599ztb332NXrt2xH778ml2+esPGI9zXzJqJ2SNHH7SvvfhLduL4Mfvg4gf2L777l3bx8hV0hUF5Dp5XRx9+wF74wuftwQcftPffuWh//md/YTdv3LQOAPigZ0vtmn3tq1+yv//bJzmuVEBg1KP7B+WuYlLVcgQAFltGVYyXumnxGwwaz+9s7OVdqzbLUEgPz/WcLjrEyn1NErTLwbkuEFg4ZmAuoAZyp19sUkjowjnUmROrnoElgq/5uQL5r4KSc4UVQaW3bgn/IfxBssWQNuOsIIMqnwOPqYqPf6IXS0smGdvcoG1LhhYu/IakFc6+2ksQMxLwiKWct3dSq7Mo7sO5zqJ7/vlea4DS01ypEWLbBGjiHNI9SMJe1AmIlBYUUosALfcqsZLcqYt2LAFK59VuPTmu0JviOlFdXgX7aqyuzoJtrhLxuKXn1ek+vTwtd8U5WwtgGn3XFWRSCySdCng/vhT2BEhF7ioqIzPI4UFVKl0ydUACqPROIZALU4EGCEcyHHVKVF6HUmIH3wHWtI/HBi9kRxzgRajwb7Y0I5OqlAUBVOxtAuC4PoFVBCW8gI2D1OiDHeBjL1iJz9WcmqeRRZQzCmEJQEcurACoQDnZZf8374Rn5hykih3UqcTAToBztwuVUtHWiH6nzw8YtFDGzYG0gjTRj95ZdqoFGrKBt94h0CuAqq9p/2xUS8YAC4d7+7Soguz3JP/w7mq7MVZa82pD5MGuBRAcgXbsFQDmyG/HPGHSgfvGAX6jtJNUZVGl2sGUR0Vif6Bv7vLbghlfGFCN2txZEGMYOdtzdrbQUpNocAAaedUFlpnvaVh3ghUCqPFNdQFBN6soWI6q9JEG4YpBkkGtdWvcd+Yur+Rn/8+XfvePbBvVfYv+yZ4Dv9ALvlCVFWlPf1374DsAqQVU/+gLm4NXOboPnT5rv/0/fgIgdTSyN2/elAMOcDpVXzw4FthcuOEwkgfQqDYPlKRxASv/jj06PUUt7lZ5qIpEYuNkvhuGl8VI5mXGWao/qdl2f2JXbtyxwRD95iTt4EHJQkdqe8OWIej/4zJgVtR0hlPl0WeskMtIARwFHLaU+kZTdkSCqpTdgtWEDFPqTQB0Rarn8tj5RKdtPDcVkxWbJw42OJ1wcMlwUTKnSDKY0ZDBAuUDlEaREkh/MTlYtRe9QaklxyGk/p/qKSg2Ds8Fwib4MvXHZL7c0hJ72LZaapEjgKN8Tc0rVK8NJstlgy6lJZRgzo1HqiKvzlnOuQyYHcpUoc6dWUiN2WdxNOL9AFTfuXOHzPedzS3rDnpicamBx4EqmxS9Ir2XHaWEYLsBEsGissSgPidyTeE84zMazoTibwAQKECFQjfBzCEKjsI/uDZGcXl4K1cpco7hHKNwEiTBkWsKO+M1zEF1hhaAGX8PWa/YWuUx4zteG4y05opsXjguLEiDfDytFzjcGDPkQMLBCaYe4xABHjo+C/I5STlVWCecq+jjRrDHgMtcbscAAhATnMAFtKb2iABjzgb4uoV92L8YbUFqVVtZatu+lSX250VRKax5sGDILxwP+rw/Fp1qt63WalqV7Dcq36IxtFHSDVDEdRdOWhGZlIMToJRHCtYEC185s1/0MfW5GuI4P2CVK6nNl3PcQzAB7FXIaF4RmAG3Ir/TjzHkUXnrAz6fbW9SMofsx9toUq3A9iPswytGl84h+3oiz3lsAzCNxfzvU8ocDjGYWKxNtDpCfvPKMnqswpGYUTY+9Bx22UiHIL6YWx2RZfctcDCTQfV+pWIXtI8F8AZI7aMyL5lNr+kIphWVtcdQGwjgQt4LkBqvB0vMf+c5WzBVEaVOZ9aDCqLf59iIufFAxGg0l9cjt3Q6tjyT+gMHdKdds9NPP2afe/6s3X/vPTYZDy1hw0EFmeisIfjJQIqAKUvgoOBao2nd3sheefM9e+uDqzxGavWK9Ydd29nZJEA6c/q0nXn2OVtaXrHvfvd7/Eawc21t1S5eet963V176tSjdua5J63RqtrGnV17//1rdvM6iiVhHU2t27tjrXbFzjx70o4cOWKbd7bs9dffsUEX6QQd3v/mxm07tL9tX/rSC/boI4/yul7+8ev249fesfEETF2NtRogJ3zxhefsqy9+gSD8hz/8ob36+hvW64/YoxbjduDgmn3lqy/Y5194jmza+fM/sD/7v/653bq5xaAG+sk2a5n9xm/8mn3ztx93pUQ4xd7fmeAUjKIzDQ4ocS6SISeg0DeYRLJCuQKbLJyT1piLCBmwdnKBBkiKAVKr1WhB4uUFCe7ERBbtR0SFCyCTPQon2YOjrFeotAv5rNrHAVKlspIjyuJ+VFfM16NYGPV7VHVfb82JW8GRUFNOrndGcUCh1jMVSFJTgdQ8BRifg1RIBBfvd86iak9VMRqv6FtUQUel45A6ukS9kJtGb0/t03OgWoT93C/ytrNeXEXV5gWI54oP3XOcXwraOkh1B12OuYBOvYp2bpH6VNdZ6e1JxBA7aHMbR968Z/AJYPpZUcAeyspjHii2wCJRecXSDIF0gGD4aQp0qK2q2HLOLaogwX56z3dPEVGvUvgr8hsrllJ5IOdQUmEGq4IlDkbQg+cKYKiljwIC2L8k+eXexSrmeA+wa2ARpRbQnI3AiirbK0rmtQjcnhFsYajA964AhQXQobzWQaYXARTDpo15rk6L8P3cvxeDOpfd6i+ewMO5L7sIJyrgGAy7WFUHqe6b8dq8nyhtogRhJyewbytXU8yvCimhBV60kXEJwjxdxFNL+PkMyMCt9RxWHrHBogbJMZ+3YlLRog/PkzLIS6gJJnpASteZW8aiThgZTzcLumOhENRcqeHsM2nmsFcUe3Lp712SYtmmmNHOkWuPWqzDonuNPceLMHnhNm1X/jdPSYndjYpPqvm95RcDfMAwzqpirzV090CKoRdQXEifS8CkHn72o8Hfz/BRgVQwqQW57zW0fB4W5cY0RvFd+c7Xnp0Lxj/igoJ9WYzGfFIgdWfQt1euXFIkEJFDL3SC+QIAwN5cLjfB4o+8QW49fP7UZiiK44WTsNGEHE85EqqKyUIbOIXYJgabvU4iNp7Pcru52bUbd7aYX4VTWe1ccBjrkAMgRV4s2Ino80hWlJV5EQkF+AI7O2Z5foIxjwhjT0R+FmXBXigJTB2qm0LyV0idGVFVflks5GIZ+H0hkkcmCizpZEJQjYGnrLgiphTVMJFfSskP8hE9B6+o+OutQVqNDlk8HCyQC8JeAGFy6lXMhPm2DJtrIUPKAmDeabZYUGkJ4KsZAModWDrYcq65TcLRdYeA2nXkW3o+TzEXvWBDIc/z1kJKZNdGBlvhvpinNh7Rab9247r1BiPrDYaUH1K+iz6pbg8sekSUtZPpHpg3ifxkSK9brdCe8DoBAGhPyJHTzCB1jnxUjBnsg88XCwcgWiMT2ID+nq2OsIkIwDGSjXnjLUXUR1XXAvkfqzgjvxjyz2qVEkO2bPHeu1H8ilV/a43i8cW5ES0ZdCDKF1G/VTlXWB/McUSOrYMnJSwuFCDxzSPAachzFcmPfE0wWS7b9RzsYAIWZekacDGr4QRy+mBOed9eypugm0rFdKFo0oG1Vdu3ukI2tcEq1XB+JzYiUz5SjmqzzsqViOg3Gy2Ncw0VIyFzFnvHQmJefVqfr80x7om/O5PKKpK+u7LqKiSMUUmTNzDv6baYB8L7XpC6ubDPWW1fsQtyX5oEB6c0jwpEAARSCYF8cfSEVg4ZgGusZwWPIq9dBZ8QOMLcifYs0WYJfTQxVgAk2KNWlpfswL51W1lCgEJML+Xj3Pu8yBScMs9R5ZziHqNAIK4Pkn+wTyws5FVMQ4mRogcqZL45AKdLeyObx6XYAMVDKBucOWV7GoBWZ3IwJqhIDHkoivCwbQqDblAvoCKgQCqAPO6Z4J82wnuO5BzZjIWMnjl5wl544Tk7fOigpQCxqXqKSp0Du1QI1DExO50lBk8wn8ES3d7Yth+++qZdvHqLaRWQUO12N2006tsjjz1iJ5962o4cPUZW5y/+4l/aexcvW61et+3tbbt6/Yrt37duz5x92g7du850lGvX7tili9cI0lmQLsWesWXr+zp26pmnrNVs25XLV+3KlZvONJr1d3tkCc6ceszOPHvKakndLrz5tr326tt2686uVavLlmUJpcWrK0t27vQpe/T4MdvavGMX3nyLknGAEezZzUbFnjr5iH39G19jYalbN27a+fM/su+d/7GNhpDY1m3Y79t996/b3/7Nb9jvfOOA4EnkV4ZPzENM/Q2rjQrrQTCYhzmBXH8AU0PgrcmiOJhblHMzTcFs1J9atzuyyXDKgn7LSx3Oy2azYuPRjh08vM96O5sEEqjyDYeXqSfooIqcbFZaVYVyMMMAktrf1E4G46+et+jTyjBSkaMP1kZ90QU82GfVA0NMsUBaTobCclVWGkYv3GyWMoe/3qwpwJdNrdFBKgi2AvWg5d4ySa2C+5/k7HtrcNYNxfBwX57uQt8FZ7nWLF6KQDvmHK6r3V6y7nbPVlZWBBaoFKvZdKxK+5GnTbkE2lT1e5xz7CUPRQGAZYBvz8dkQUnWXBJ4bdTUwo77zqzCAiYIAqFw32Q88e4CSBsac//BPWL+qAgnAnkTW1laozwfQa0a6iLUodARoxgSSkr8JykDvjo3oSZDHrZ6bmKWELx6dXXaE5+BGgQ1qNgQXAGBgPOvY8MRnH2sfVy7ZNQ4z9V6T4F0BmLrCYNwo36X9QwAeBo1+I1oZdhHcqtV0VoK85f9wzF3lNKE4i6wJ/fmaW61ROcj54oX5iRXBT+I555y7PFTgRDsx0iuwr6N8cc5LsVLZ2VJ+ecz7evMJ8YZ7wH9ALFK21DvWfyH+YiAQRRqZKeLUJuBJGg0Xd2kc03VmKGQU1oZ1wLrBUg1x70Hcxj3Sfda/bQn2YS9kznmYIeRUw5/BdEotQ/1cxPyf9W/wOtRgA7rTrVTGgYSD3MMZ/XMUFl9bJkpQK5OCaEwQBC7xt7CsAX8ODyHhdLyqasRVYQSPjP9ZibFIxAQrZgkEa8ihx1naQ4ljVQf0xEqumPfrlgCG1Vx3k8UeKOqUJ0T+BxnxUEgwGmnnJ49080abaVIVRp1dl6YebAfn4U6OBMUusS913QWo1UgonFYj/DrFUx2JZn3/GawlT2YvQgr5g/LDUOxoRQzvAZ7WJG25znqmHfNesvTK5Rvin1RdsGZDBID6yzqrsxzrivNdWscPvszhKMf/VYv/e5/bVsEqS6nj54xDuClEo28deenYZs/DJD6ke87z+hVboYCIw+dPme/9T98/Ezq9qBrL196tyhIFBsZ9ma2VHHJmnzGaG8SQnhF1liUEH/nwaRCHJFTqF6RUrqzjQgiYliUcGEqCVmY3f7Qbm7t2k5/RPDKSn8sQKCIjhLzVVocsknmevDQURUrXmNVEfMUzhMKNngifVT5g3tKKSS9QePr0MevBdaPLI0YzUX/YBGs8h5QWRYHMqNQVUoCB4MRXyNA7VjMHU8efgkcl5SVb7GBxYaGwzJYGrxKB6r6qaqHpAAJnWhWQtWbgxUjqwqg2lYvVTgfyI2TrDbK2O/tZQUDin3ThgjWMRinYFYj4hpAUr3GdMBBhozxxSGAg3an17Xdbt9u3LopxxvMCCK/zbY12mIk6aRQLq52H/EVslQGCtqt0Hnw3ob9QSGrxb8BwDHWuHbYCO0y6DAryYa5qGDAMC9U4IsnodhxT8RvQa7a6RR9Q3F/fA9nyoL1huNCYI9rn6n4EjdP9hVVIGBxTuxJH3IpJp04VPWFvVE+IEtdRqwDmQwf2d4oxjGv5MpggldtjcI2IZOVDFaRfOxHXJte+GsudvVN0p+Lz4t1y0PVy/sreo+cNoxpymAN2mMQVKGfLHIt2SO0YlPYezAs2v9gY2eElIeFetzyAGSLmilZdQAQMunx+XQAVGSL9+FzCr5bwfzzoFDwIphCkizM65IKw5eugNwiZVzwJvMNV7mtyt3VT+1d4VjDwQ3FA/si02ESeMcByhzTuiTeRQTSN3vsIgK8ysXu9QdsswTpMIMsOXr7duzA+rotd6CY8HuAwwrwCWfLZYMsWIf9sqGiXgw4cNHBKUsZuWWAAc4xWy/hUE6ZP8qKvWgLBNaULXxUHI5MG9tepdYfolcxCryBYfMUM0qAoQIZc/wR8MI193t963b7DDY0mi0GIqJ4kvYkLyTlOafY2+HoHdi/ZL/2y1+0U08+ypL3cC6oxGG6QFQEVlVuBAZQtA77u6oVZ7a13bVX33zPLrx7iWzueIL2VT1bW1uyL734oj3++BN0zhH8+/5LP7JLH17jvrGzs2MfXrli+w8csM+98Dk7ePiA7ezu2KXLl6nwQPASa7HX3TIM7yOPPGzHjz9s3d2evfXWu7a5sUXHA+C539+1Y8cetC/+0uftnsP32O0bd+yNC+/aDfROHeWGDj39Hpzzih0+fJ/de/ge7m2bG3doNwQn4FiNBlt2+NCyfeMbX7Oz506Raf/hSy/bd7/7I9vaHNhkKnUQgMmzZ5+0X/+NX7FfPtmX0+vFf6jMidoebL2CViRqFaL5WzOrC5ii9yuyFQgoZnXrjVK7s9WzO3d2CKhZ5R0sGYteoVVYYqvLTTvy4D124MCq5enQkhxOplQo2DuxXwOMIOhbb8CZA4DDdeN9kPOMuYacRhURJIvCRebC+wVGVZp1Bc4quYr2YP1CRgsQhvGBmmWaTciasopto2qVOsYOn6HiSqw+jb0YleAhVR8LTFfymuXTxNIJWFUoeJoCymDQPXcajqSOn5lN0U6sktjq2n7b3ewygMie1zhkuGZG1uwArFUZbMFjAFNQlhCcupIhAnCYx+Fk4zHK7ghQEqoU8Hec9bhv2ApFErHWcaYrxzGnZB1tIsioWsazXcqqMfOMG3WoVxr0l5S6g7QrpU2hIBrPMbRVY+XuMYPaSO1lsUtXiol+GWSMAAAgAElEQVTJxnWpICCBGy4ARQ8hF6/UbVZt2ThNbGNzZNvdke3sIiCnHHdOSVf3qBqwUkaQCjbo7dqRB++zew6s28py05o17KMjq9dgb6hNxgSpiHHg/gCmcI9M43GQWq80OO9U/V+MN6uAF+kqM7bQYqpGtc7K2ZjbS60VIm7lzee2vr7PJrPMBuMh5w0K/pEYYbE27/fu0m2OFyq6N1XksEghQvs/9GVnagNUcwJA2PMxf5g2xjQ0+ARI11LgAr8TaCMNBH4LAr0IxLg/AdCG+8MYRase1s9gsC4hkANopbKG9TSUfywm2VVSDOqCSU6sjn7IVGdhb0BhOpytID0AnOCjA5hBFo15CEAnubkIbO0ryKtkL3evIM7nZAoA4HWS6Cr4gjZElqgqNBVEngaAPRyBNxZzg3/jSggEoBh4w99BILiyIGfdBAUNQlFKBrSacC9Gde1ID2k0azYe9bgnhMoN64SdG2qwvYpjijxTkJhFLx1X8ez2/3jbBLOaZ2TnveJ8grPei2UiMIx7RroPxkQ1ADBOSG/R+on2c8q4m6vaonJ10ly3+j0fA0j9vf/GNl99U56WpA4FVlDFccnU6dssKgv+8JedSZ37THf9Ni+mFINEkPrff/wgdWfYs9euvq8zhprzucRN8hw5h+E4FnlwLhOlhBcOK9gUr4BJmQqLAsEJgSwM7wkwWWcrA0TyUVwgyys2GI5sY3vX7uz0bYrR58IH6FQ1L/wHWSEcclZtw8FIkBrFBLxxNPu2YuOaeHNd9fwiSU/paY0gSsyU+iES3OGQknRdn+kMzR5qfKHoDeOnHHmA1DF7geIQiqhmRLA4k70nKYAscjdhyfYSen6qMAtYC4BL5EfxQE7wOA6GPiccrhVO7wjMoeemwtGn/Mrlj4jKoigQIuSQAFNaynxO5TQycgznNSrTuvfDXB2+pxcEYKN3bcCY3HCYAc4AZlR1eGxjMDPDoe1sb9vG1pbdurNh3UHfmu0laywt8bMSFBlCbmcdkW05tojiY/MIm+IesDngsI4qvrApNhwwDDoQILFKecgENsTj6L+K9jKUriXGv1PuC5AK4IYNLkCqwv6sitxudzzfSUCT1X8xdz36qR6ocFjUdgi2AShgwAVRZI9MFsKfkCoVOVd6jUroo+Iw5hrsmTIYwihuiL5Y42teTEg5iTqQlXujvwVAJbjC/RKUKiAS+bZsbI/1xEIqC7KTBRYzNh/l/TjTimuF5BatQpKKrS6v2IH1Ndu/tsaKrcttrA30cRQwCYCJzZ25QsU1gfXwAEuWk7kDuIJDpQicSmfzgI/etnB2aavQ6ySSpdKxXMj5cjCO/SUiQGIGJLUK55hBo4XoUuxViyCV/jdRsSLWYB76vQHXIdvOgElixgPYZe2BnJOMzEa17ZANOTvEFjVqo4Xg1Xg0pcM5Hg6t06jZ+tqKWvvEgenF7wFUOdbMk8OhrzSDogcr5pq3YeA8x3pgn1M4yToQuX+gEBLTAlBECZF0se1gPrAf4XbRcxqyfATU4rV4PatwA6SmGfeOOtii0ch2UaF7BAcA5etbXPvYpwKggjHGoYzKxviJverwwXX7t3/zV+3Ew0fo/CBKj7xmHoyIlHtlYAW/XEaN4IYBfKh/6+2tXXv/0lW7dvOmbW1u2M72pu3fv25f+OIX7MmnTnIOIff9L7/3A3v//YtWqzdpD/TVRsGz4ydOWKPTtms3r1t3d4d2RQ5qv7dNp/jBB++1p04+aUvtJbt48QO7+P5lBQOz1La3N2w47NoTTzxizz9/jizblUvX7YP3r1p3d2CTcWa9nRFzUg/dc589+thT1lletZs3b9v1a9fIvlGFNBlYu5bayceP2N/9O98gaL5+/Yb9+T/7C3v77Us2GSHy2yJjvbzatl/5Wy/aC790zj7/8E1PFUkkX2WCoK9aOEALILXID61iT2nbzJo2mSY27KW2vZvZjTtj2+5B7q0AmfhN7CkTm+EsnqFon9n+1Y7tW1+yB+47aJ0m2Lch/w72q7PcsekEeyyYTTGDDMlQfiz2QT1LtcQBOrXmQqaKoIzyYMGSYa2hYmwNOXQGthaFs+RvwKFGXjdYVLaiYT5qYhX0iCXhkVil5YABgd1G3SaDriXejxcMKmTN0/HM0rFknzhHuXYZ2BlavY71LMeX6pjcrLO8Zv3dAWX++hwVKMJeC5CK1wOkMo2GgHXq+5iCxBGUazRaZEUjyBxqA6ZvZFAESaqL8w/2UN9S5bqHImw4HNjScpt7BwA1HgejTLg2mTDNAueqTmawYujnDjZaraWoXmH+OtpIpVavVZgmgz6oxhZlqi1RrTRpH0lnM5sgaA0mrrlkedKy/nhmtzb69t7FGzbNapbm2EMQUACLJ9BPH1GxEvp8mFubd27ZkQcP2733HLAD+5aYa12toLc4GGwAS4B9BOWldpsStKr1H32paW7VLLFWA+cvPlf9m+nzENignCd6z6MOBc7WhnpATzMyiQDfzJnPciqzUrylBydhS3wGXqtib+GHiGWFH4DriDoqOKcxb5q1hk2hystS+kGYo1COyT+U9BP+LMYXLfbwOVwOJDN07JERZxqTVw8me+cBIBbu4qHEb+y/2P8RfAwfUueDlEl4Hd6UIljgz2xmTUrWEbJADRd8gxUV6IwcXowf1khSbVmzhi4KqKaP+TexGXrlMg9cc0R+Jc4eFNhC0BYADWsKz2ElCctyFLWkwlqvYYAK1weVgXw4qn5IlCKYArk4gCpY6tRr3Oi8h83FZEuhhY0FQVeSOw4okZPO4PpkRCUC57n3IQ9mHz4kro6MauASEhZSnhDgs8PAX7deqSGgI5WmiCsoNBKroRaFKyGpAqqh97Z8AaiAGHzw6+VexwRuVC9X4C182wCpYFLrh37+ct/vf+u/tc1X3nS5tfed4pjoO+wR/y6uUyDVd/CPAKoB/OInnvJJgdTd0cDeuHWpuEpFKxyYqpSabnShqBCliu4syWkUGKAz670suWn75CATiv6h7F85ZvVDRHjAonb7AKk7ttUbqO0MWjpQJoMJqSRnTCiwEWDJsPBZMp7gwVuCMIAFaSjyyUbsGxf5MOyp6PmRBKoG6a+kuGA5AGDo4JL9QTRapihahdythadWXTaBkzMYoagI8q3U3kaHozwMsTBqXM/INMC7FwHCcxDRRxSIBVtadWvUWzYcKSeMUo0ZipmMKCWjnND7Tcb1MSfXFyPzVdst5sShXQ0c75D7clF5oEEekDsWKqeqiK7nLmrWSlaMBQcQwzYmXngFUtut7S3b2Ny0rZ1d24FMrt6wzsqqKvmipUy7Q1CmfD1EXLXRBXhgARkviBSSHzwP0erRAC1fagRcONiYDxql7pPE+oM+I8z4guMBFqjVRvQWvQjFU1La4yyq5IgdazYlZ6M8hfeCQ0vzCJsTJbnBynsl4TnzrYNu8Yv/9gNLWggVWopNANc2noJll5SbUhTffIMx1TyJKs0q8MHqvN7aJ1qNYANmgagGGGl33Hw8UeRMaga5MAriRNuhqPImCbOq23reJ3NbJbXBQYd83aV229bXVhk9RFsa9JRFJJP3CgAEKY73uWUAClE7byPBDZ8BIOwDyIGEvF4FxLDWOH8otUO0NwC952c506o+gVE4SbIurl9qpRQpjNzTxSCS8r58fBzkBoDFvkDHAQ6zt36hnM8SG/RHLA6F/HQUs4EdwaRIgg+2UqqGmKuQqAVApAPBqAPmzhJzdKtVOE9DBlrAYqwtt22p02I/VURewVAinQGvI9sJSV+mStVRsZqRdaxP7BvI5feUAYw/3BFWO69CnZERVMpJlYtB5QWKPYHFZJ6vsbAS9lw40mz1w0rLyrvF62ETqEmwl1Iuypx4FYLDnEZQUUETBcy4N1GlIIoMTueR+w/Z3/ryC/boiWPu7GAMpSaAiwGbyrEAu6OK7dHDMaQt4IzRH7vb79tw0GcgDJ//8MNH7dChw7yGbq9vb77zrn14+ap1e0g5QPXwGllfRPIHaK9DR8JsNOnb1uYt9lh98KH77KmnHrd9+/bZnTsb9s7bb9ug16dzOhj2bWvrDvuAP/XUY3by6adoz4vvXrFLH1y3yWBKVnvch+S9ZqdOn7OHTzxlW92hXXjrPbty5aqNBn2zbGSNZGLH7ttvX/ni8/biF14gI3D+ez+wf/EX5217Z2ijiQIzWzvbdvrMk/Yb/9av2kNH77dnj1xRBUkwGJRX4vfoo6l9EJiv1pC0BfsCfO5aY9nq7X2Wzpq2cWPH3nr3tu32OzbNO0yZUc4YnDPUNphQdtlEpTSb2ubtm7a81LSTTxy3ew+tW6OGgCUq+u/a0mobUJIViFEYBAASTi+rzAJYkFWVtkHtndzxZ2A0dkNJBZlTj/N4WrEaZblV2h7yPbafYgEu5aVGTItMJNVRyEmtooADndwK2iUBWAx2rJGM1WaEvT8FVNMxpLNwKpXGAVCC8a9VwYaKkcW8n4zBbtVtNJTKhWovsF8sCumqJm55HhDGWY+K/I2GnFME5D1ohDQQrBf8jRJhZ8GxrgCMcL8IfkLqKPUUWMCBalY0wLaBsRnb6uqybW7dUZCdAfOKNRsQs/paJjFWo+Q3qTUZnJpMc7GyyEEfDXk+YHxRDKsKTosAdcqAEdVuSdsLIqkmCOqFTfOqNZf32SSrE6BevrZhly5v2NLaAWu0EDxPpNJAj/cmIgiq+4HWR61qk63dbl2/aisrLVtbadvB/cu2b71jtSSzfnfL1tZavAbIfIGzAIqmmI9+VlHtlJnVs4o16wiKAhSrOjl9Pyr5AJajYJzAKFJzcCRgLmHOIcgM+29sb1lzeckqbPumQD0ltuxCMCNjLUCv1nZY//JNAFpVowL7P3wWBnYgQYefxUrwkO42Od8V8FO+MTo4YB6xewWYf3YpUEEdMKpk9OFPEYBDApxKEUhzqjYElAyAoBjHZqvNa0RwEIGIGmTYVCGqEj5rJaDwVzrh3E4qKII3wqsJUhtIC0AAkL6E5PDoj9tsLHH+QcKPPQHAs97EOQFyZ6z2LPDBK6j2DpkrgkqR/oa9BJ8zZrCB4DFH7RqkNtVtxorWYIK5XTKslWYTzkmx/GMCTZwHUMdhu0PgRySSJLTYG5O6lBCwBs5dAM9qs2mTQY9KuQxKwNw7PgDUQ0YSlfsZ2AVIxnpWDRf6PcANBPd4HIy6a6qZ+A5SAqss8aCPWGuQP3LwoKySijNq7JBBRqRuiloO2q8L8IfhgZ/XWLfqwZ9/dd/vf+u/2wNSFQT2ejOuvpy7rgFe/7q92Rykusu/x7912dpdTu8nBlLHA7tw6wqjL5HbhqvmBCRwQ1Rckl7eTSTPeyNtJX5HnooQnqJJ0uQDWNJJRV4UWTlEhlFQxqzbG9pWt2873Z5NsI6riPig+SzyodCX0qv7otgRq/kqSbyQ+iJiT6DKK2bkDiAVEQ6C2EQSTRJN7O8FSary8wCEIOlg2404I90Bxy6jfD8dwsEecyIy7ygcNyX2k8liz0fvperypzmw0fUEaKQzicXFzRgRR2yeLV4TexTiepjfkvAwQsXN7Z1dG44g34I75/b1PFFG65AHASBTq1m70+KmifcE+OIG7rIssBr4fAAZOvIOUgumqmBWwcogkhhSBjgbAHcprwmOL1hN9BBEPiryWXAkUgLaaLF4UiSsL/bQZZSU/RMl1Q4bMR8VkujxREwwJTDGnDmlOKKz58wGQxzwAPFqH4NAAyqqwtHGRsKcQt6fgAnA6lJniTl2LOBRMVYvZf4gKyViTiS0F3teOoMmaSVyZ+BICPQpT2k+x8VWB3RVPnLI3ZE/1u93xSQjx2rhtREQ0HvNizsw+gmA570wOe+cQcX8pwTfI65RgAHjCKYX96k2PHPmN3KrIi+D84Sfp4JMlMR60AIgl+ov9nRUThpyjor3CDVFFNriph+FjtRjkfdF9hHSLARm4NyohEfImAluPWAR+T74tworKQLMcWL5ea826M4GjBHFkxZBKtnGBZAawRAFiQRSCfI8pxJjDDZ1BCcgnRKMA6SrkFK/KN6FInIIqFA25usTTgTWIxzNUGU22x1bXlmzlZU17nnTsYrrLLebBD9SEgrAD0dTRYthF+yD0yllwugxjPcEMGZO4SSjaiHmE+av1rTYBoJlFvxy2TXXW+QPKSauNIMRv9FWBmkWzGkFwKUyAtJkrSOEkdhbFQCI7XbkjMd8Z+CBDoGCIahOO5mObH19xc6cetK++sI5O3xon+dkwelxcMUccY0B84h8T8d5AKZJPfkqrBQKBgS/g8XAfkTnP0GeF9IeRgyGAZyCBX3j7Xfs9p0tKnLAMpE1nowIDNMJ2n5t2mQytAOH1u2Z0yft+IljBNlgYa9fu841A0dye3uTfsqzZ07ZM2ee5r7yzjvv2ZsXLtrWnV2rV2o2G6eWjsa2f99BO3XmOdt/z4P21sWr9uqFd63XRbG4idl0YAdXGnbu1GP21S+9YMeOHrXbG7v2T//sz+2NN9+1wRAObsvubNyiE/mbf/vX7MUXP2fNVs2eftBBKlp+pCpWA2Ow4wfOYeyslVTVeCmDTSydgaVYsUqyZL1+bhcv3rLXL1y3h469YHc2p/bOe+/Z9s5tW1pGoAkseRer0NZWlpjDywrno4GtdJr24P2H7OFj99uhw8uWDjYtz/p0evGZABWNVh0bg+XTMRU1lKFDnojeya2mFDSU2Xm7t4mq3rOQMM7zWpPszLQL1rTNgBdz7LLUhv0uWwOxejhkvtjnEBxrSYKOPYb536g4Xavb6tqqJZAgT7ZsNkWQCUwtAHHLGrUVqzSXJJUfDalOai7VbdTfIpsu/wEMqZQIALioyA0pKhjHkO0hwEphKmtYILAMdFW3QVf7ORxquqysYCzAFzIZTGHsyWA/8Rj3tBTBH5yZE1tbXS+C3CEvBoO6vm/NxuM+A67Ko8b1IlgsJQv2UgapGuopvtPFPpWS9YXEnns3FEDZyCaTPtm1dhOt68BEziwbT6yaQ4ovWTl6uVq1ad1harXWqm3tpnb56qbd3hxYZ+WQjSYz29zp2u2NLdvp7nIOLi2jvzzuG3mICGwu2wP3PmCjQdfWVjq2ttKyQwdX7eCBVWtUc+v3dgy+PnLCAfgIUps4J1WnJJRB9UpiK0gtQIDN82/BUNdRdZyyS/gcyG+tETBD0o82UVAobW5u0ieAjwNF2W6/xxZp9D+8yF4wlNiT2AcdAYbxiOxonPeR0ofzF0EDqPeWl1vWaEDdgCKCkvqL/UYAXu3dEugDGg3u36ACcE14X8w3fAGQscUdV19iQ/Q1Ri0AMHrASKgSX8mYctOoib1nKgnlrwjUNNmicThGkBNOMtLUlhlQTgddS6dQtowsqWGtIhgwskk6ErHThE+zbLO8Ybu7CFShaCgIIJwZAL/w+aF+6nKcsA8CT6dTSNirVsnFpsoHQNxLwZ40HTCXdeo5u8jbxDlfS1oE4chLhf3Hg65AXt1bWyI/2SXfk0HfqpTaY19BMc6pjSdI7+qgM7DV6ghuJAaVAXx65FvDl2X7Jc82HELS7W3/8D5Yc9xDcGZMxx5UlZIT53erA5nvyMbToc7OKgKcHVT65HVjXTPvG9Ll6dRqDTDbI8Bl5llD5TAdQhGJ1ImaJXmTNlLvYflCUbm60liz5MDHB1J1VquKPq8j5L9eNKwAb177Yg9I3cvABEAVeF38Onr6nP27n4Dctzse2lu3rhVAgHCPUUT1IWPBBL9Q5ixSm4269y734d88v47gCTS6Bow5o+5QqTAKYIYD1D76au7YVnfAXqOYlFUHppCZkU2tIym8TgcUoEP9f7x+goNW9g4j4Tqz8ajPfCjW8EIeIaM7FY/sIMcLLIb3isSkJkhtSNDg1X0pTXRWEaxwAFI0D1PBCDmWhQTTZTyqsqdcwULyG2xeIU2ey0bh/CIPDu+IyKSS7FneiFXrsGAosPAqupDhEaB5wSBvSKdcWs90FNfi7CorGDe5gVLO6KBVLXe8ip73uJ2zjooCMWeUxVEAUsW4IeoFZ8SjEJRq437BbuwO4BBUrTsc0gHHJoF2JVGaO9YA6/05445xQ1SPs8jbVAz6fcunkk6hkIvYczjk3uw+z20AaR0rIld4f8tLbbKo6FmJ+5iAHfJIpdonJdZpSQJNoFhB5VDkPsM5VxS6Uqsrb7QApIiait0Suxr9dOd5kZz1ZP6iirKAFvNOKHdPbHd3h/9GNFGnspdgY0rIHJxGH1EyVl7Yg/OAB5XAfIORViTy11WZ2nvDIsiCqB8cFMqSKYWXBL6QfChyFMpbxdfITMIJVsE0RuC4wSmPiTmvXjFXtY00Zyjh81whh9hF/hAFFazaKudMbCqcODlaYlK9UwXlzQKjzMTyXNwobBIgNTIqpHZwlmYBKBdBg8iLi73K2cQiuc8lcXKuG9xLAAiZ99xo0oZwXgAMMfci/5jXwXyaGtce8iA3NrYILKc5Isso4NCypZVlW1/bz7U2o4QaUvSqNZFjF+0L4HBPMuuPQ6IL1hmSWRyo6Eca4E6sKJUafUmSNefnVVeZEoF1xtx69WlFxBqRcKVKGB17pCNgLsPRx098BnI7WWAH+WwsMAMnV2w3ngcb4LMRAGRgzftE4kxA3r9a6gyt0azaQ0cesBeeO2unnjhhrRqCamNWpEUwBSAW9sE6ZvsZSpw9+OC7lqf5Woaid4zUIz1AQRf1AQXrpfUDxhQOwc5O39774LJdunzNdpAHPE6th7zbHMG/kGiaLa+07f4H7rEjD91va+vLdCTfefs9u3r1OoET1vdg2LNWu26ff+GsHT/+kL3z3rv23nsfWL8/smbSYhXZjWs3bTIc2fGHH7Gjxx+3LGnZmxev2uUbd2jzWiWzaX/b7tu3bL/y4gv2+efPcB29+fYl++f/73nbQFu1CZzMgfV2N+y5s0/b3/07X7eHHriXTM1jD91QPw9UUs1qZmnNKqxYqz7QeA7YqGw2YW4xWkA1Vw9YYi3b2Z7ards96/UwT/fbmxc27NbNPoNxBw+v2GOPH/n/mHvPJUnT9DrspPemstKU9659j9nFLlwAIEFK+kNSVISCug+IugCSohS6AV2BQP1CMOBmsd7M7I7r6Z72prq8N+m9UZzzvF9Vr0GE/iyWDUz0TG9XVWZ+7jnPcSixlqddxenJCc7Pz7UAGRvj1wdwtL+PZDyMjfU5LC4VMexXUKkcIhKlLE4ck9Q+WiToPmzspvnJnPSfGRN8xikcxULmyKygb6xbr91VyFFgSFkunyvmaZWslQGEHbJHHBQ5+Jq3j8N0p9dDJpt1jjLrIDVRRxvRYEvgiDLfYCCBWDSLXpdhWsasxeNRRKMENXV0OnWxQFQrRWMJ+MmiNmmjsSUOAQO5Hy6AaQvJZrMa2JkjwSGZtxZWmMlHzfTvDsGAMUC8nuz6IWMakXy8Url0IS5UKfE6tc5yXmMh+b8tE4E3NAJgzi/82nqjrH8nqGGQFGceogYCaQuo4zEgI0eAGdT9VF3tHTJuXdkzKLX18ToaNOUL9fuYkO9DlOE+7KbnwqU/RCAURyhGcNoSE394XMf+YQWN1giVGmX0NT3HS5MlLCzOoVDMSLbb7zd0j6Fv9eioIYlns1pBbiyFLCXk6TjSqQhCAQi4tjsNBaCRjSdDzmehJ+22LneObj1EJad0yikuMqi043XdaAvkM2ncq0Vij3CnybT0hpQ+BKdURRBccj6gdFTBbN4ils8X3kdcOKKsFFyA6XnvVzCcVG6UPmue9KHdaKlGjl5PSsbJPibiGcvmcN5eWS6aHXnsbeHtAh9HlNs3xaDSOmNhjEGEo1S4pdGg75IsLYOOenacqGTlUpOhRFS98GGt+50vpIUB05Yp2SVoJFjtNNvwjfiaeE7zsdxGb8DFYcP865S8M0yqz7BLArcoEvEsotG4zvVuj/f4FgYjLkJb8AW6Vknk47I/gYA/Dt+IP88WT1psjzr6LAIhzk7mH9eSpsvPmjNPHOFYQvM8mwGSyTiCBOm9BvodBsuR5bUU8la9oucvWWMuJDg/BgJR9Pp8htAywlwTA/i8oHmP5gKZz2DNZFI9mhLCEun5+m3JxXuKrDNXyjEjkgajNiIx1w/N4xWMCKAOR7yWuDTjrOLkwYM+kqko2q06An6CZ85UPbTrZYWDSaKsezWfj66a0am9NLuFMvDn7/wSxvtt/Men/9v/ifNHL97xnDrZtnstbtjzxnZjnTk/kUn9TZLeX3+R16B17u7vBqTWu228Pj+yCdANcnyd3JIopMddeGJGebHT80Q5mBsK5d1jmIKkAhaY5A14uuApGaPshQCCiXwIaihjH+pFpY5Gm4EJYYQIUCm3ICsWYX+oDWH6QOUdtEQySX29ShyxtdzwEERwoGlbaqmT71p9m4W4UKbEAYjeMW/zS5AaDUddIux1AqknB1VXqauPoRSDr4VDtxcoJdxx5TW57kr9JSmiAoQM7PKhLsmm5z9z0moCD8n1NMjzZsCvcbU5jnn0AoMkWVSArevL1Ps1ppsDjTrCXMqtwn6cRJqDOR+EDAkgOCb7yIcmL2glJstMbsEZZJC4ieLvZF7V3eqkknwPAhYCZ0ElA3IQDkaiCmBodNoKwuINnGEU2mY6UEEAo9AXej0VysVNnWMoBwyQqGrLznsLhxkBbNWccEHAc2ekh7IYVjLh0YhqPiid4bHk19G/K5DKIYqDvT+gOhBvecCwCLIxPEUIUvk6wzHz8qorT6/XQKoXqCTZoru4BVrc8sFjUj1ppZYXltevn1etlrU8kWdCGwwLGtG15NQHJqNmijP7+BxY9BYNriKHD2CC0UTUwDirh8Ja4PjALbRJYrl/9BQA5jPW3cUQqbsk3jHVuy0zmTS9Nu/vuY2giigEiq79FnZdu5u4A9EKU3EpxFYd5YrE6YlUqraBVd4DJPPm4KCScwPIni2VCa/pzXkAACAASURBVLZi+gTUPfbeLP9eaJIHUg1z2/9mFlsLgrr6czKKlAaKvTY5tNc5q3NFrKglsbLT066LqElyOx1jXl3Cs7d88ny1lGA1Gy20Ok3zgUoCHRDITSUzGjp7DNwajRDn8YpyeULPn3lKm+0uGs2W1AeSq4LSRPNme0oLk5IT0PI6tKCyeoOhRjXUanVjGLlcc0oAStk5XOvP2CPtLAWUp8nTThZV9zEeBwOs+nPWfWl3wuHMeonZlUqLAc9Lj/0XwCQb0zelSotBFr4R5udncPfubdy5uY5CKqnCzmanqXsyZW7013OTrmuR1QSU7JENGJFFMBkfFz1aULBXj8mRbsliINVYBzKrHDgJrpKJpCS+HPSa7GeuN3F5WUOVXnVKIDVckNkmqOBpzeHY0ml57F6/3sTbtzuSaPM8EDNeL2N6uohMJoNqo4ZyuYJYNK5rtHlZxeXRKRKxON5/75vI5IrYP6lg++gUlSaHtgE6rRp6zSpWZibwr/6HP8etm2s4PSnjhz/6FM9ebApckN24ON+Hb9jGv/uf/zX+7E/+AL6+pc5urFyYxHcYhG8Qhq8fBHoB1eJ4INXHsBIw0ZlJl7RUpNHthXB23sLxSQP1OhdyGfzi46fIpAu4fWcDU3M5wN/GAB2Eo0EtacuXDezuHuP5sy0sL65rCcJk1vn5ElZWJpHJ+HF8sol0hh5tA2S810iibSEPTkLnpO8aGo31YCVSpUwwfIbLi6oq4MbHxzFVmsBYOqMpUNJo3sc7Fsam+yGTfJkITVaJ9hVJZ2kH6iKZSiMo6Z1bfnER0aoiEu7JNzuQqpJsbggXZy0cH5/rPEtnUsgXxzA2lkAkySUHFQJNPVd4n2l3B0jEMvpvBXyxC94t5+gx5HPTwE/ISTvN3Uv/NBctXHKQFSbDyeuIoJUBfsEgmd8ahn3e063yjgwcpZDRWFzXMRl1q2AjOCU7SelxQyDdvLO2oJJnz1UCMZCQCiWeS7RI8byvMbCtVkWblU/quw6imE+jVMoiGaNlpoV2qyowk+QzgwDYyZ3JpEYTOVyWO5L67u1f4vS8hXA0i+OTsmaysWwWpVIe44U0ImHejyoYjghSomi2Qzg+6+HkpIpGpSx1QC6bxMxkAdlMEo1aWc9mgi7Nkk5NQcaDsyJBt9RdlGYOusglKAOvKpiIACUcSQogcVnEc4nvl3MGz43JqQmM57JiK7ngoJTYpH7WhRuJM92XJwaDFcNmcxlZwqysNlyWuvoz3gMaDVtM8h5u3fV+MacEwNaFSZ8oQWwE5XJV91+GyvH+S5ZXZ4ZrmrCFM+cbFwImSxaTqofokEAeUmLcQTjk00IhFOBzn0C1JbaOMzafBXzutDpk90O61oeIoFrr4rJM1U1b5zCXn6l0FKlUCLEEQyvZmECVmikbuz2e0wyMTOD4qIz9vWPN4Ewnz41nkExHEYn6EU9QYk1Gli+QoJQMYQy+YUQBp2ZCt37lVDKK3pDnVd0k8uEIBurjDuHggEsw5gEMpYzgkjCVYuYKn698pLUUpOUf9RFNJ9FvNyUV5qKDHvpMroRumyoHkgk8VlTGUenEe4If9VpNwJM4gUm/vHny+tF85hhWyYGdH9myHrzluu466PSqCIVZZcn3FkKH16afjRRUpXABYAGQVF3E0zHUyqcI+HqIJjgb9tGuniHkN6Ue/agqDLbUJjdHud/JpP4TgNRf/Pv/A+ePntvPdz5UyY09GvTd5b03E74LUn8VqHpb/3fBqvd3fmcgtdPCq9MD88uROZXVjmyaB0xsq6/4bAUXOX8hS5W9xNErZsWxp9x0CLxZrL76rcSqELAOUK42tF0mo8WBIxSmp4h+CxvWCEQt1dc2Itq4ijk1MzRvGFedrcbbGhPZazlgbYyuzdFu40swIOmqSeF4UxGTKhkoH5pdsXB2Q3WabkMmYgXMgG9JmzoJHMvgSQsl0VWktvPDSuHnUvCopXesLF+7tk8uJVhx4QR+kuuY56SnsAL6UVtKDiWw83yMeu3yvV5Ljrl95k1EsmNeepReeQmwAvruNUs+ywGRQzU9sAZ4CJL5Hj3mTQFKriVefgpd9E7O7PyEGnpBP0ZPQ/uAktlURjKPKh+iDGDhkO0kqx7LZrJBbjWDGgA8poxDfKPO4Air3CHg4+Ad4TaNyY+S8VlynXlvmG4cUViUgDaBoAuaUkI1Jw51y4Y1PCh8x7K0LAjGbU4Z684hnynJ6s5zixHK2ggaOTR5EfACQY6E1E7HATzv2HhLDUp9JbVskqWJuF5IA67eUkOAyIEQL4lWPh2fX++NYJSvm/Ihvk8ep5iko7awEVv6DoDToCUc7PpCPfmJSzdxFtrrzrwrds9kIjoOLkXZWwz9itjD2NdfsSkYKWs3SCUxGlQ05kUpkh6TOpDMuqNwJy4rjFVVN54SbHnMeW5YRYQn+fUYXzE43o3XAVQD19fx6leMvav68SSmvK+pMmLIrl2e8xG3cKMnhl40W+YoMVrXsauC8RLBpcCwREelAhLsSQpMDyilYcaiWJ1RXwBQEiOFcZE5ocqD8vgW6vWGzj8CVW6cA0EDmDz/rPrA89aSoTU2m3UKHJwrZbK4FwKrFhRi91ZpKRjiwcUPFxoR80AT8POBK/+1c4tye02GlQmTHK7579xY06OncKJuV/cdLfdkyzBpPVNhubQiK0IJYqmYw61bG7h5YwO5TAohde92tGzxwvd4BshGoiWVLUEtcML5qrXwsmoe9i6yAoQ/k/cWLtsU2tbt6r5o54MF9/B+yNcrxsQt8xpkoXlfdtUW/Hn1Zh3l6qXu6RqmhiOcnp5jZ3cf5xdlb5dpPbmRkGwSvCfRVsF7XqNaReXiAtFgGDc3bmJ9/RYqtTaevHiDWquLoS8oQFu9vBBjfvvGKv7Fn/4RFqan8OrVDn76k4co11pKGiXLUavuY2lpEv/uf/ofsTg3hSHrTvzA+uolfJT6DrmdJ0gNiUmlytdSJMk80n/bM3+VmMow2t0gLso9HBzWsLdzgZOjCiK+GOZnZrC0MoPxCVb9NNAeNBCk5SAQQa8fxNlZGw+/eotkvGC1LZ0OMuko1tankC/E8PHPP0Kv31QoTSaVw+zMHHKFPMqVCg4ODnB2fq7POpVOIz2WxURpSs+Bs9NzqQzETI2olOGCxhJPKWUsZBPI57PIFcbRbbewu/UWu7u7iMaZ1HyJQrGAUqkkSa+CS4ZD7B8eo9aoCxxwkTI7N49UKoJMkgqrERq1Ds5O6jg9qaPd4v0+pmuQx57MdToTwczCBGami4jFw2Lm+TpZY+SH+UOZysyu6InJEiYnJsTGc8HLUENeC7u7ezg8ONLzgaA0k8mhUJjQUoqA8+nT56jXmBY/QC4Xx8JCEdGIeVEJ3Le3dnF6eqn/Pju9wMLikt4n7xOnZyfqzD09PcbK6hLmF2Y14LfqTZyeXuDyrI5qpS07QXFyCvFkFpfVmpb8rW4PjRbBBcE90GxUEPT1UCpmMDOVR2E8jViUCchM224h5Ovo3wkEewwqimVRqxNEhvB26wTnl22k0kV8+ukDrKyuY2VpAblcEn4/w6ZqCAR6CEdUhI7zqg/bBx0cnzY0UxCUZ5JxzEyVBCoeP3oo4ChvsISwlhBsc+AQIS6OGf6kNOI2lmdzArnJZEbJspVKE2dnZZQrDQx6xqLLg8ok7mZNQGtheVYMLgmKRquK8/NTHB9TBRAXEEyn0pientZiS4nYw5GCzpjqLZ9+t4fFhQVks+MoX16iUa/rvkeVTGE8j9JkAfFkSDVQvCfwHGD6ORlePguymTEUCxM6Vz/77DMFOHJJSRZ/anoSY7mMwBRZ2JOTc5yeVOSfJvvK0LLZ6TzyuQTCIS5mG/ANKRG25apVD9NuE8fIH8XRSRVb28c4PyfDHUE6nde11WzVEAwOUCylMD2fRyYbQaNZ1c/g2rpW7eLkuIpoOINGnff+vu7lBH0IUMIdwuLSFJIpLopaqFYaOD9r4vK8iQ5bhIaWYkwJMz+H87NDrG4sopAfQyqV0HN85+2+mPmL8xr3lO5YU1HHe1cXpUIGCwsT8if3unV5ytO5jOa8dquL7Z19bG7uIjM2gcplSzVI/oCx6ezjbvPvZ+Io5POYmJjQLLz55g2a7SbKlUvMz8+hWCwgFo+rkpELyfPzM+zv70kOzpFlfDynhUuulBW2qVxWcHpewUW5JR+7WGp/REpJLnP57EqPJQVS08kgZubyKBZSGPbqiEU4Q4/kkdcD6J0Z5AosCqTe/m2Qp7/0PX/+7/8zzh8+c7YcF5bkpupf1up6TQrOmfCf/tn74iV+Wer7G3jUdwa+3xVIrbWbeHG464KGqJrn0GjFy968yYFGyW5ecpYb1kwMZHHNFrRxXRnBf9eGnOl+3CJxi9ru2xZQvXtknSxoh5tYf8iv5D5LwTMwwOGENzkaoAVQ5QewpDEN/AqBsJ4j1SG0za/Ih5kBIK+c2MAjN6CSmXIzfAWiDRDZ5tJYPI9J8RhTz5f37pKBn46qIRzT6nkWOWRL6ux6PmXIZ82NYvQtLVaSF6Vwmj9QP1+R9PT/xBR6QemzJHsunVPhKpLbmr/P6lEsFIADuOScDngoroQeFm5yXUCBumC5ZNAnxk0i3yu9h+Z1tA2gST41Raon1Tq1xEKS/RWKsZ9n/jUDJq1GG75wGPnSJCKJuIIpGBBTadRRY3+q68HikMmvk9eHLK5jq3TGDQaqgSBzK8jjUnlDlDZxuxhgJD+lvD2BOAJrhtJQTmNpiLZ9JGiw5YR5IfnZkyXzgAeZTsodxfCqBmOorjz11A6MJefx8+pn5FkRI3Mtb/cYVB4HbynhAVT19QYCGn54zCgZ4vcmq6yFhhcOpI2uLR8UPx8i0x1GLBxSVykZOLGmWtxQ3sIbqflGuSbS/6vb2ykgBCqcV9ldl3a+XgPLa2msXdqKaXcVK97vHmP+q3crrx/5itV85y9439cDq96t0jIeLJFSaZgESJQ9il21843nhBeWxHuFwKvCg65/kkHWa/bUwpPs2eB5qT2G296YpV/r9bjKJm/TyWUGrz8yqBzu1K0rps/xzQKzFCAb4Pd8+kod1vf0rhWex5YYrEA3r2+NqYnahkck7ePR8qqqyAQQnNIL61VHUBbPgVjnLrv9yEzxnI3aPYzHXqmG6k3kPZQS3qbAbq3WFMPQaBB0ujRMl6xugWTGcnu+VtIt/Ex4rqrvlfeWFtkIbo5tQcjrg38urzyPm/xjlF+Z13bQ62ByIo97d26q0iWdToGifQw6CgBxh9x19Vp9g6pgCHav/u/a6yrwqScOb3vmEZfczVy7FmhylchpuQlS5shfaEE19BbxfCJoNasK06V5r+kpaI2fu8433rsGI1xclvHq9SZOzs6u6kH4fZNpJpQz9biBQZcLzw7SySRWV1awvn4TsXgKr15t4eXrHfSYZDkALi+rukfPTE/hG+/fx9riHPyDPr5++AKbb88lzeQAfXTyFolEH3/+z/8Av/+NDxWq5Vey5xBrqxfwjegBC78DUnmO8vw1ye8QDHpzNRoK3WIASgStDoFyH0dHFZwcXaCYzaCYy6gTNp4OYBTokn+1uhH2qSKOZjOErbc1bG+dIx7LKUDMHxhg48YspmYy+Ou/+y9KO6ZUNZsu4MaNW5idm8Hp+TlevXqFvYN9PdPzhQImJqeQSmXFMLKSrM4hvuXdg81Xy+PB5ONRv4E7tzawvLak+9mzx4/x8OEjSUrfvHmNpeUlLC8RNGQcoxrF519+Jcnn4dGJgMa9e/eQJdgdS0oueHlRx9kJw69aYBwF5YpK+hxwiUTg2EY2l8TC4hSmZ6YEPI+PTvHpp1+qA5SMlD1TAijkc1heWUImQ1kmQfIAR0cnePNqU0sNfh58jxMTk5ianEE8nkQ+X8D3vvsDNJuUgfYxUUrj7r1FMVQMMGSy/5PHL8Ri8XN6s7mFu3fvY2FxXpkFOzs76vvd3t7E7337m9jYWEMiGUf5soK3b3bQqAxwcV5HOjuO6dl5JFJZnF5U0GjymPpREftIhtECcPrdJgLoCaAuzE1gbraIZDyAbusCvgE91pbg3+lwLkmi1eECPYIXL/ZwetbEWG4aH//sM9y9excb6/ws2N9ew3BQRjQ2QjQyRHcYwGk1iDd7XezslZUKT6BPuerERF7n688/+RipVBKVy7IFSyobhL2nllOQSFF1EpOs2Tdq4fb6FKan8gL+nA2pRDg7I0tsyhpKv82vwpmIUtU20tkk5uenJGennHt3dxuvXj5HMplGpVLHWC6HleUVZNJkgsOqYnr16rVSubmg42d88+YN/Z293V1J4XkvOjw8xI31G5iemUQmF4cvOMT55RkePXykY9ijX/eiLPB76/ZtxGNxfPTRRy6UaaQlw/r6KmZmpmQnYJAPFxUH++eIhDO4PK8gm45geWkKs9NjSMY5/xhI5ZxCdpZKgmA4IQB1cHSJnb1znF8ys4BL6ihC4QQi4aRUMpRhx5MBFCYymJ4eRzwZRr1mIP/0tIpGfYh0qoBaxawfXNZQrktFTH/YwdLyNObn87oH8H2RdT06KqN2yaWkdfwq72PUw872K/zJn/4RFpfmkBnLol5v4fGj5xgbK+LigucJpb88VgMtEGq1Mny+PhYXJ7G4MIlEnCx12fyhPqhK6OmTV3j48AWKxVns7PA6ZxMDGW0++6j0o3y6hsWFeaytr2oWeP7suRaoDx89xP1797C0vCj1DBcDVCbs7+/jxYuXCrbj848LKFaMLSwvoHJ5ie1tnu9VdPskFKDlY7Pdl/2FLDk9wulMAuWLY+RzMdy6OY/lpQmmoiAeUS69Fj4+hoN6Ml+PTeVDMJL+pwGp/+t/wtkVSNXwYzjsiv5xMM4RbppziBX+/4DUXwWwvyuQWm3W8XR30wY77x9XeE/JAt+0mDoXOMQhhjccDRSuzJoPD25dvaHRA3BKk6Rvoj/UyciBqlJjKiPZyoADqBFJfblF52DlScz4o9Wl5fTnAkuOupfEVzp/o/MNgFKaaqmcrrVVLAP5FwvEsWobSeqUtmlVNCrCdtUdHsPoeUo9kOoN8ALEnszZ9S5aJYwNXeYj41BnvlAvoEa+JSUZmuyZjAnlbvzALMjE2A7P5yrvDb09kqoYwObr5PCoUB2XFMoBlL94fPjzlfRLXwU/E25LOw54O2+LBnl5/xhqYZJKeufM52OBAUo2pS+IwUTuM1ZaIr1rfC2uGoWSTUpk1ANLj0s4jLF8EYlU2gb7YAgNBZg0NZgTtJpX0epLBFLlm7BzjD+TD20O6nw9ZDCZ3MttIZNSeWwoESPDy4GCsuV0kl4kS/Xj56o6C55bAjQMB6AxniFc9L4Y+0hPFz9rBSm5xUoinhJA5KE1qc1Q21T+0oLCJfbpXqTFmfVkegsK/n1L4mWSL9MeyaI29JoEMtgL6YrkvfPF2CWTPVJ6zWRmJk3HoxYCFdaxtEodA2RUMlg5u5YFLhTK/MXmcfV6aRk4JE5TJKNbNrnNjycl9QClx2R75/BvIEp/Ca9618IvgUJ3/tst0pMW20bVW2zxtRFk8Tzo8t+dzFMPNVYy6HfzYFtVjK3Lrl6XB1L1uRmLfPXOPJmxO+6WGeCSgp2/1AtWUmgSJXVi48xCYHJ0swxzwJLc3V3XFgBnSzgGHV0DconJdQ1T+kpwY4mO9JnRJ8ptMP1EDEZqaVhVZUybig3+PR+ilJjLk9eR15UeZvpEeX9Ipa2zl0CLL47XNZkY+nfIQHBw43VVqVZxfnHpgtVMZk/gJs+M626SH47vVcsy+upsYWB1Tm0tmfjnqoPyQQCaqcOS5xJgSFlhHvVkPCo56zc+fA95MgVdsk4+AS719dkRs5RT/reK0X1iRG0p5sLKvFRqdfBRGm7nitXt2MJOkl9JHl13oFvC2PPI6jz4POLzQ/UMCuOxYnZ+rqwaIBivVGvyrnLQtZqvgQAXwSo37VR9UN4XYsBQt6ZgjWjQpwqh2ZlprKysID9elMzu5csd7O6dwOdjh6xfNUaMqpybncPG+ioSkSAq52d4/XoH/X4M0XgCp+cH2N55jrt3FvFv/81/j6lCTtLLiLz3HBINpPqZfuuAKn2pErBQ+q4FsXVoWlgJj28EwSCHuThGo4gYGp6RzcqFedejYYToBxt26UDDUCCB9+og2p0o6tUQvvvdzzE5uYJuh5adtvyry2uT+N73/xqBsF/Ai+9xdXUNi0sz2Nvfx+npmc45Xtu53BgmJqawf3AiNRT7FWtVglQuYypaqvEXE2D5/Nt9u4XFuWnc3FhCoZDD9tY2njx9gfUbt/DJJ59gYXEWK0uzSCejFkKTSOHTzx8inhzH4dGpztk7t26oGiefS2N//wC1Glm+CNqtAZqNDmpVSgKBVCaJeDqu66fdqSuRdHFpHtOTUxrgv/ziEULRjBgnLgS5lOj1mlhcmsXCwpQ8uZTg7u0dYW/nDNFwXDJUguXx/DiKxaKul+npEv7mb/4eoSAZxwDGxqJYX+Mwy7CXqIDQ7s4ROu0RMpkCHnz1NW7fvoWJyZxYMAJU3vdevHiO23dvyP/Je9TJ8Rl2t48QC2ZQr3WQKxSQymTl1zu/aGhJQtks2aRun7VtfbG3IV7fVDR0msjnUrh5cx7TUwlgWMWoU0ZEzxBe45TzR9HtMvglgUdfb+HwsIHSxCK+/OoZbt7cwPLyNDIZ3jMa8PvpzWsiFOipS7XSTmPn2IfnLw7FWNLWm0yGUSiOSdr7xZcPdN48f/xcywRKPvkc5xKSskr2skYSGYHWXqeKOzdmkEqQWR3Kc95pc3YLS9LMECmCxP6wrx7U8fGSmNLtrS3kxpNY21jC+HgGR0cH2Hr7BuPjeZ2nsXgCCwsLSCUSSESY6xDG261dlCt19HpDHB8eC/isrizi7ds3Uq2xWorhandu30VuLINYKoiRv4ez81M8f/YCqys3MBoG8fLlG90X792/jXQ6gc8//1xLiWqlpvliZXVFyeSUJFP5Qia10aBMOIuToxOE/F0szo1jZoohSH0BdfXbcuHW4+KNi+0Yzs4b+OnHn8EfSothZII8ryoGZ0WiSfXSc7Yl09vrt7G6Nof19SVcXl7gxYs3aNZ7GMtOiZmulquS1XPJQ6DKjBOjLfpYX5vFeD6Jdq+Fs8sy6vUOzs8a4K12oAopmyV73abOjfFCTkuScrWJs9MaYpGUVBZMyycoTcTDmJubESCvVMo6N2kpWF4pIZ6kKoTgmmnGfbzdPMLrV4coFuax+WYHUXbfqlqLScBhrKwu4OvHX2JiMq/3xrmUoJ8M+I9++FPcuXMbC4vTiCUCSGf53GV/9SU2N/dwdHim+TiViWNyqojJySLebm7h4OAcIx+rpiKyAzapCGyTILHOciZ9j2XTOD7cw3g2gtu35rC8VMBwVJVaYcR+aR/zb66GQptH1GNMeVYa/sI/AZMqkPr0KrjJG9betUlp5vNyPByG8v3v//yDdybDX+UkfjPDOnv3ffwv/9f//et/+bf8J5VmHU+23xhDqcRlY7LEIkj7O9IWVkO2k4/Je+p5qCQxDID/Z+mcHrtkVR8ceFptDgoN+bE4qNFXwRh1sl8cugQgaeyXtNKGRvnt5JV0nZD6czJwDjgoqdSrWjBfH4dFkwpes7gc9OgzICixKgxjLvkPAafnQ9QQ57pBr4CyfJM21Clgx0XRvwtKPebJYyi84u539fD8HpLTOq28Z/w2yaiBRQ7FHFY9aR6HdpnAQ/S+8ELiwNVT4IKxmGQGrJeTX+d5yCgxpMdUYJQDurWACMBLOsZCcgHjjrxzYkocC2RsIEMX+ACj79Pr/gIiXESoF3IISmQ1tLuSckp9ORTG4klksjnE4wkMyKD5fOj0+6g1CVSZOmdyTr4Pfj0ZJCuLJiPF99aUx4RSPXpJyHiFXdWQCt3pF1RUvF8sI+tSPJZbx0Z+Ow4t9qYlH49GrbZDxyBgfrs+AzJ4g7JgmEjYvEdagDHuvNsVaOB5oARi+eI5LNrSzDsfPJBqFR0WBMLhkExXu22Jg1p4sJvMsXP8GTrPyJK5hGkC1FjYwCk3eErydTJzO2/sOMt3QzDlEpjNt0021WkatLNw8leBVK+825kRvDJRlwSnjZvX12YntUue/MfvWQZurxnMX/2bXuCTQKLrahUjpzojW1D0FaVvIJILDquuIrNs/y3rgUAqgSE/cE/n69hUT+X7jt/iWuVwnbSn1+BChzzpi0Aqly+UICrd0ZZJuq8YStU14d0jJHv1CsCdB9S8uZbuqdohWSO4sGGgBGXsVEJYjyFZIPqqeN9TgFHb5HZcQI3n84jEIqjVqhoqyLDyvXJ7TPkvX8Px2TGOj040yHII4jVGBoeeSh5fShOZdkngQCkc7wUKduE5IYBNFYTJZSnFl/eUlSqdrmSoBKkcQkzubewzQZ5Slh1rzCGx1WQ67BCLCzP48P27WF9bkWyMHaFUCzD0RCm+Ll3QwL1ZHnSPUwKsF/7k1g9OZi6m3YFU716k4ncuQZ1H3bvn6vUREBN0SVVCttYC8qQBkV+eoM58qHwvkllLXm0LLMnShyNJnQkSOOCx+qrZqaLdJ/PRlpxwLMPPmXL7OJKJjEJIDg4usLt7hlaTYSxcjJm3OhaNIZNJKzCGAx0XGJFIBvVmE282X2I0rONf/6s/xz/7k28rlZZ8H5N1qf6ZWyw77yHvhxH4h2H5U5nwy2Olrlkpdniv5jOLtV7WBxrwUxVEpt3qU5jqquXkKIxAMK3zhgsHT37P7kuALMw4/p+//A4mSisCLLVGFdOzBazfXMRPfvI9hOMR1JtdpYourSzi9p0F/PgnP9H3MwnGCMXiONZW18W8pZJjCi3aeruDyck8iqWEvIwvXz7DyckZctkicqkJnJ+cYGNlGssLszg5ucDT52+xcfMuvvf9H2BtbQGriyVk01Sv8DgG8NmD/USLFwAAIABJREFUJyiUlrC1c4hGrYpvvH9bQTtk7x49fqbe2UA4iRcvXiObSmJ2ekqM4tHJIS7qNSTHcognY9jf28X8LEHwkup9Xr54i/T4DH76s59jhjLaSBCN+hlu313GwmIBI1QlI93fO8fTR7tAP4LcWBHHp2dia2ZmS8iMJZDNxfCd73wXqcQUmo2e5LXv3V8GcwN5HX/14BFq1R7SqQlVgTx69AT337uNwmQC9ea55OK+UQzPX7zA7FwJN26uiTE+PDhD9bKJTpNsOzC7MC0P/O7uCXyBFM4v2YrQwPTsBKZmcuh0LvDkySP4BiHcWL+J8llZjOp77y9gYtqHWLiNIDsu2VWp+zzPWz4PqZQax4MHO9g/aKI0uYqPvvsTfONbH2Lj1oI8yj5fFcFAA93WiVjZkS+KcjOJvZMgdveq6NT7sqRkcxEUJrN6nb/47AGWV9bw8ulrpOMxLMwWkUtH0KfSyR/DV4+eI54tYeAjIN/Dh++tIpWIoEMyo1xXZQrrmH72859geXUS+WIGsUQU9XpbTF92bFopzZST8nzLZpM4OTnCxfkZMpkUjk9P9OyfX1xAYXwMqbAf/XYP2zsnqDVITAAnJyeYnZ7AyuIk9va3FfoYSmTw9ddP8cH9D7QIicRYjVXFyekJ2s0O4tEsopEMNt9so9Nt4PbdFRSKWXzve9/BzMycFgq1aguLi4vYuLGi58rPf/EpfP4w8oUZnJ01lJvh69WwspTDVCmAWLgubyr9xzwm/gAZ1CAabaDa6OEv/9+/wh/+8X+H49MLpZEzsZw1UTUuUQ5OkU1PyXdKhvnGzVWkU1G8fv1M9zfeT2qXHakHvvWtDyTvbTTOsbe3jcplE3/w7X+BR189wsxMAcurUxgFO3iz/wa+YABbW8cojpcwlkwi7BshFYshFUuqezuRTmDv8AR7hxeYnlnHw6++Rqddw8b6AqYmsmjVL3F6fIrd7UssLKxq6RIKD/Hht1awciOJ/qDKbFBcnDewv1vD2XEPg15YS8OVlTWFPB0fX+Lk9AyLa6t4/PgLrK7NCoS3mnU8f/oSs9NLePzVG8zMzmBqegzZfEgJ5QxIog3g+fM97O5emJ0jNsLS8iwKxTwefPUIrSaQSpTw+ZePEIkFcPf+fRQnJjQ30lKz+fqNFhyHe7sYz5JJncbiQgoBP9N9W2K9Wel17ZJzkE9hG8akIn/rt4zegE/+4j9egdRfW+h7BIYeDM6b68Dqr4HUK5mdoyl+kwz4dwdSG3i89/a6vN7z4jmGjQMcwSM3PNZb5NWHWCeoZ/SjNMliuY1lUvJZp6PhgACl3mwrdEgx6vRPMa2NQUmS+1oqoA02JlkkwyF5qsp+zZOqWGWn2fd8gmIBHcCzkjZ2SJlE1UAIb7IGtgggPYkm/9uiuA0IW7DOdVWIBz5NXkbDtZUse6FQfO8art9hXHSc35FP8rV7jI5XxyPA6mSu1uFlg6EAIiXHrmbDipzNv6GyYQJVP3u2KH0h0LNghitArgAlq9YhwPfxdTFkzH2mfDiQpVHvKX1zZFEoSeVAJRBkbKaYclXweGXUJrvk9+HnqvfMuht6RDw2kYAiQMlqBNmxHJLpjHkTXWEyvTM8/k1VCZiXTx8Vb8suREqVzS7VkOcc5b0Ms5CH1r0HT7JMljcaCklq6Pk8DaTaQoRAmAM6vXlhOvadZ5XnGAd5bnYJUsmAEEhy4y3J58gAJEEmh1d+b27LTVJtoUZmPyCzw/Pchnlv0cCtH89RJb/2OgLaKrN21TdidglOXSCSJ1uWP1hp1FazZGmw5o3U+S/JrPInjTVVUiTBEz18fFDbAoQPOQJZj+01lpRhNM5X6xguk+h78ln3dwx2XdUjGHvLq5W/HIDx6kqdQV8y3Gs601hGhwbtj+11y3co8EeQeu1dFUhlhYQkYCbF5CLDBAKORXXfx36ziHdbFBj4ufqlF+O+RosqF/DlqrK8YCXZB5yvndvS6xJ2Y1LtANuiTV58B6S0PHPMJM8bY+7JSLZ13hIQeSEoBNgMk2MwEu99rRZlzlxCEaByG22WBPpo2I/IxQzlu8Ya8p5kRff8s+3dXbx+/Qb1elP1M2QhyKpG40ktr9Q1ObT7kLoblc7L9GDz1hMM87zXsXEVWbxt8DWw348gldfxtaKBbJ11I9vHyXsT30MNiVhEcs0P3r+LqYkiAn4D9HZ98H7D9Hc7JqrQEpax46Rr13mJZamQF9k+b917XFYAlxJ65ng9nEOzHFwx+Dwu9Jzz3irvloTCnp3ePK38PFw3IResdiw6qLeaWlJ5FWQ8mRhMxZRI3mMYMNQZNNDq1JVczPogLV3YyxhJ2sBX6WJ3+wxvNw/RrNPfRQaNcm2zunCvl4xHtIBot3vY2d3GxcUJbt9cwb/9N/9STGH94gwh3wjxSED2hvnlpi1lRgSpIQtQGlG1wvoLA6kEFnyTSl0n6GT4jO6d9txi9gJ/hWIM4WOXKP9h+FFCknp+3v0R03NZZ8KFZxhffkmJ3bzCWKr1KuYXpzE1V8L3vvtdpDIZsXX0tc0tzOLychfxRATHR8e6R05NTyCTZlKoHztbh6pzIZvZaXUxMZXD9FwKE5NpnJ2dYGdnD9VyDwFksft2RyB1bXkBFxdVvNrcx63b7+HvPvoO7t5ax/xMGun4SEwP38fHnz5EdnwBO7vHGk6/cf8mRr2OnkVn52U0OkNUFMR4gdXFOUxPFpFKRtAddLBzeIRnm9tiII+PjrA4N4/VhSXFi5NlKUwt47PPv0Y2nZXPutMq4869JUxNJeALshKqisO9C7x+dordrXPcvfsNlMuXyOUyAvTpXFjA7KPvfA/pxBxaDS6+fLh3dxHjhSR2t99i/+AIx8c1hPwZlIpzePjVU9y5x1CrOM4udsSwEWTs7B6gUExjaWlekv7Dg1OdA88ePcbv/943Mb80iYPjQ2xtHaI0uYbvfv9jgUDKLgulBIKhLo6OD/HkwSusLGygcl4Dhm1s3CxiLF/HWGaEKJU9XBT57NnV7dKvQGVGHo+fHOLV5iViiQmcXLT0rJmZK2BxuYjxHP2cFfiGDeSy9OkOsHvUxdZ+F2fnXXQbZLyCyBVimJgZR3fUxy8+/wob63fw8ukreVVX5oooZJigTqVUDF8+fIFouojOKIiDg33cu7mEbCqB3Z1dpaWGAlHUGy30B00Up6OYns2pCone38MjStVryKTzKJfPkRtLY6JUlBfz9PQIE5NFbG5twh8OYnllGfmxNDIRJTbh2YsdVBu0L1D2fYS5WYLUIvb23qLBlolEFo8fP8c3WTXFrxtL4OT0EC9fvkA+X8Lnnz7CB/f/ULJYSlDv3ltGPBXAZ599gngijU6LEv0QFhYWsbAwjePTYxwe0svKznTerxNShAWHDWys5jA94UcsXEXA33UdtmG0O7yG4/CHEqoI+v4Pfo7x/CzOzi+V8D2/OIH55SmpKx59/QK9ThwYptDpDJBKxLG2vohP+XrilobOxdHC4gKWFiclB2Zlzc72NrY3DzE3eRsPHz5FfiyF5bVZRDM+7J5v0WuHN693MVmcxEypgFI2hdJYFs1KW7NeuV7D4dk5qvUhwtG8fNuRyAhrK5OYm84iAHphL/Ds8QHGsrM42D/FEF3cvDeF5Q2GgDX0jHj5chcnhx1EghOoVZhvUpZyZWpqFmenl3j49XMUJmfx5PlD3H9vFevrcwpA29rcQrEwg+/+3c9xY+MW5uYLSGRGKEwQADdQqfLvXOLigm0QI4HUiem8vO/NJpn9khQEXz18hFu3V7C0umBpxYDCCT/++BPMzcxjb2sHY5kYbt2YxMJ8AiF/AwF/R8tAVtGIBpDtytXmvQtS/wmY1I//4j9I7uvZnrx56Eph5zGoHjj1MOh//vMPR9eb/Wv/jQdOTV52LWXjN/5dgdRyq4FH+zvS7DO0gxJOMmkalDW08WFogUl6TAoHum47RXw7pkOVi8bwEYgoHKRFcNpSqALZP8rlCE7JcHH7zdIk+a7Y7+hAqjGlBJkcCu1nhRiGoUGFJ4Qxmh5Y1ObdSWa9z5ySF7IkfIhbYNG1d9BjTI0dcdUIXkWMC+iQl1aeNRvaxU70LYmQKbDez/dkngZ4DcB6ATLmvyIwdmm2jqnxfj6/h9fdaMMwcz7tvCAwMCkyKxUohRxqIKMsgWCVHzk/YwavmK/PRnp+/gKXBCEMIFIQj72OIYE2vRyuokWSxi6HUcdKEPwyBZRSOcmobTCU7M71lQqY6/VQjkd61kBH1x2TcNC6rGKplBVSi0FkYfjI+l6bntTb/HUclFUvxEHLySYoRRZ7os0PexL5wDJGkzJfSqcJ7ilTtmAhC2DgIEYQwPNOwSquNytI4Miv10AfRKtJtpZBKRFJXXg8vSJwzwVpKaqUjV33hHrngo2KNnhbp6d5Fwl2eBwbjboSYiVXJyBimTUXB1H2p1lIlULAGJOuFGYD4aqOUbfrr/gvee1JEmnMNA+wJ6E0H7glLes4GrJ0rSvOQ+sFf8ksa1HyAhEO+Is91bnC4cXAg84ZB9g82YhAgpaEBjzN63r9mz6V69JY+ztOTm3snLGofK0WluOY1K6T20vaaenPRuJ5nZ/mSPVkyHYcPIbOExdfA2n+m4ALgbtTVMjz6q6xqJZixqayJsiYbgeJhe4J2GxB4H297Z7s2rTvRTbOVTNJmgox6FzS8MGr0DN6PluUEHExQ2BA8Gf+KqklRiN579hbyc/Nq3cS88h7ro9pqW2cnZ1j//BIvkoFTnWHkrrx+3HpIVmnq1LQ56pQJ1ZrMBCCizWybZZszutR90RnTeCyhmB2xKWOw+dUUnDZY2nTvG9yaUB5vF+hKPdu38D62rLke0zmJKDn/YCqGd1/XZjY1f2D31nvx0mqvfPb+8zdYkR90wq0s3Nan7d74tqTx87ZK1BqBVeuq9e21z72rnJ5RjDHlEdV3wUw8DEps4NylRUbTG7lfcRS1/VMASXDfEEDjPx9yX1HLHznqD7kfZL3k4iCjbotH85P6th8dYiLM8rluDzk84zMJVU3PVaKqmOx3mD9SROzM0X83jc/wK2NJaRjYfTbdZZDyMPLa25umeeDVnbAiDYQ/s6ALvM8i6E2DljSR9XDMXeTzwMtIbgcC6iH0RdiQiUH0wqefX2KbieCTpf9qpQt0qvLEKYR6q2epKOzc0vyWXIxsXH7BnK5HL77Dz9EoTiJ0cD8wcXCOPb2X2F5eR77B3uyJ6ytLSGRCOH58xeSulbLTYUwMRG2UEpjYiqCQiml1/vi+Ru8en2A8dwiXr94g+niGJbn56Su2tzax8aN2/i773yEO7fXsTCdw1gqiFQqjt7Qh5/94gFS2QnsH5zqefXhvTsYEMTt7StMqNrs4uSyLCbv/u11pJOsJYtg5Bti++AQnz54gtTYOI4OjzA7NY35mVkMukO83tzF9OIGHj58iXAgpkIkgrq1jWkUilEk0gyJOdKxPj3q4ItfPMO3v/3HqFSqSkadnisgPRZCJhvCR9/5PjLJBXQY3BQO4PbtRYyNJ/Dgi8+UJH90cInhIIblpRt4/WobK+uzmJyJo1o7EtCOhsbx8vUm3v/wNiqVC7HwiVgS58dHSIeA2alxjI0nUWvUsL1zjPMLdoV2sbp2A7n8GBKpAFJpnjdD/M1ffRfzM6toVFpinFfX80imL1EqRW3hq2c6771c6HYVqOPzp7C5dYkXr0/R7ISQGZ/FZ188EAha35jHjRvzSES5/2wiQoJ/MMBlY4DzGuWaPrTqTMvpITNuTCr7ij/++Re4dfu+QOpYKoG1hQlM5CgJ7wC+KD578AyhZB6dAUHqEe7dvKkU/pcvXiBGdV0gJFZ0cbmEXHGEfCmBQMiHTneI09MOPvq7L7Cx9p7AEcNyFhbmdR0fHu5iYWEST189UfDc+o0NAbAsX/gAePDoFaqU3UaSOCC7PjeFlaUSdnc3UWeycDyDx0+e4xv3P0Auk0UsFsbR8RFev3mDeDyNB18+wft3f09zj8/fw+raFGLJAL784hfq3Ox3uWaMKeBrZWkOj558raUh/aG1BqW2RXndY8EObq4WBVKjIbLe9HFzKRVBpx/GyJdAdxDE4UkZ+4cXaNJVoHDKCEqTWSwultSJ++QR/c511Kt8XlCh5MOtWzexvbuJYjGnRN7d/W384R99E/EYA4RSUiQywGt/9xztWgi1chv+Ie8FE8gU4ziuHgmkPn++iUJuHFOFLEpjCUzmc+i3eiIhvn72FGflGvyhFM4umFkzQrEQx8L8OErFGMLBPirlBr78/C3ikRKOD2tS0M0uZbC8HkVyjJU1ITz66gUuzgYo5lbx6tVbZLNhzC9MK/CKSd2ffvo1Vtbv4MuvPsP6jTnMzhXQbFZwdLCL6ak5/PV//SG+/a0/xvLyHNiuU5zIoNtjndIRNt8waKopNRbjIfIFdutG0Kh3cHJcx+VlF+FYRN/z1p01ZHNxNNpNbG7u4MEXDwRSd7f2FOh1+8YMFudTCPga8Pu66rf16b7s0nwJTvlsIz4Sk5oBir/9Cpqf/cV/UHDSuyD1V3Hmu3jT+3ffr4LU63X/tdT3vxWQetlq4KuDHQ3QZBgsVswenhwsvMHzKoiEQ4iaLIw1NTnSNUDljY8SpwZ9WJSv9ofaNxibw6AkSzul1FO9apTHaZByLKqCkWxYMXDMyGlL9HW8jAF83mgdk6cQFG6RxTZStuwClVyirkgEx5aaJ81V23hT0JXfzQZMr9LCWCDzQ/EXv5aARiejm5o9NseTCHODb0OyDfEKs/HAhAtoMpBB5pGbcw6+AxcMZRHpfD+snBFQlp6TXkr6+ZgGGtb75NTuSak54Cq91hvuyKCIcrLhXP7T/hDtJhMQW0T1upA0pIn1MB8YU0T58znQeGwvGRCBKCWgMkhlYNJhHfshRr4AekNjFDVk8ThE+ZBPW5iRy/XpDCj7bSlgg6+dg3SLg7dYHM5fxsRQLqikWsq9GQMe4blivmL6TzmYKSjLhVOx5JmSaA3f7LATcGewFgGiJYAytIjMFYd1JZt22G0X0mdGCSVBstgeF0rFvlarDLKQKruw3VTtrgl5J7XAMek7Xytlm9VKVYAqGY0aS0svDH2xLv1VywzWOmkI96LCRxoevBvINeN07SUQ8+T81N5pq/OULPxVeBfZGJP7Oo2DDfdcDnHp4BY9WpAoDMsCf/g6zANoX6dr31VO2ddfS0UcBXsFGn+d73Q3bX4nd42YuoKLH5OocyCnw06yUwIiesf1ubJbk0O0w9rOW2ow1TGl7v3pnvOu3NdDzA6kEvDq+KmT0bp/+cuCqJyk2lVZKdFZiwerq9GiR/cY69OT/Nj5XU1xwPfBJVZf55AqgtiRCHpILaCNLCp9+KzYIlhUZ597vWLg+wMlU3PzrUvceXC5JKQsVTc0PwQSuOSzc9t8d9yon5yy79Klvf6SwsMWiASfknu5+4+xlfZJEg4aoLVqLPTMcsDXTaaOKhjaJ+RPV3dkBDPTJWysLYsBy49ngFFfgS2ChD6g6xYQpESN1Obnbynj3jkkua9OC8ezs5fP/V2FsTlptVYg7jO389AWD5ZAbosa3X9Mkez+Ln2xtjDScSNLT3sFz3n6fvt91XWUK2V0FK5nndsEq1LnBNzx91noTn/E984EXztWBILmGY1g0AmictHF0UEZp8dl1KpkZ02Vw+E/4GcNTkQ9e7MzJbx37xbm52YQYA+kb4hYOAA/v3e/q3vP7JJL15YiggDVkowtoM3SfbkooKTctQrrfeoZytdFue+Iywc/2vSwIoGtzRq++uIA4VABgwGXmyEMfPSntoGAWXh4noyN53F0ciLwvra+hngig48//gLzM0voNLo4OThGJp1ANOZHLMp02xYyaQbWTCKRDONHP/gB5mfXJE9ljc783CzyxQQyuQFSGab8+zXsPnm2jem5W9jbPgKj8Oamp8QY7u4fYm3jBn72ycdYWZ7H/FQeuXQMiXgEzW4Pn37xEIlsAQfHZ+pa/fDOPYy6fTx68BVmZxdQa7VxVr7E7OwEbq4tIBJg0JYtEA/PLvDk1Q6SmXHs7u6jlC9gslRSsNOrzR3MLN/E48evJeWNs+MxCIyTDZxMIV9ipcYOKhdtdFsRPPj8Ge7f/abOn7HxtDGpYyGkCFI/+j7G0vPotCnxDmPjxoIk4y9fPFEP6/lZXZLeudk1eeQIcCdnY6jVT8UmR0LjAkZz8yWlbrPqhN3encYl1mbGEAv3kBtPae9WqXCmopc0iFCENUph+IM9BEMDLVz//r/+EFOlBQOpGGBldRzR2Dkmp+gLNrVIwG/Lfi664/EMBqMIzi662N4rY+eggmaHii3OAFyCMRuDw3cX8Ygfgy4VH33GxmAQ4PwWR79FWXoP46U4JmbH0ep1BFLv3f8QTx8+RZZBQsuTmByPWT8owvjsy6cIJsbR6lPafIr7t+9rwXWwt494JKaZ5ez0CDdvzaI0E0A00QcvcJ8vjGoF+C9/+SN888M/w+bbbSmhKK/ldb97sIWZ2QJebj5TovX6jXXdr9JBhkkO8OjxpkBqKBzH4f4BFhdnsLpUwvb2G9TaXTGpT5+9xId330M6mdKscHl5Kf96o96WpH1uelULx1BkhJXVSSTTIfzsZz/C2FgevW4A/Y4fU1MzWFtbxFePHiqY7LLMnvsuUukxMgZIRPq4tVbC9IQP4UAZPhAoclHCBUsC/VEUZ5dNvHi9g0g8i6PDKsbyBUl9k6kAisUkgsMW6pUGTo9buLwkmUK1IxUITEDvwB8aodGuoNmt4Pe+dR/j+QTi8ZBmv25ngPPTBh589hL5zARqlxXkx8eQLaZx1jhDKB7F61c7KOXHMZlPYjwdQimXxqg3RDqTwU8++QSVRgfxdAEvXx2gUCpibjaLyckkkgnOE+yABb74bAuRYB6V8kgMZmbcj4W1KAoTcd2/Hn/9GrWKD7nMAj7+2Se4//4SpmfyGBsbw/7+KR48eIbF5Vv46tEDbNxYxMLihKqQDg+3MDszi7/96x/j3t1vYH5+AfF4BIWJLIbDJvYODvD2LZdANc1piWQQ+UJWvl3G1lQrfcnwE+mUWPq1jXnEEiHZZ/b2D/DTH/3UmNSdQxRyWdy9NY+FeSYS17XM8pHMobLLAjCu6tiZDeKBVF/p3rvQ77fy7wSpFwSp7/z6TSDVwyxX/9s/BlK9v/AuyPHYv98Vk3rZauLBwbYFFKm25RqkXsmxrmR1rAWw4dJ6Ok3WyzQy+lrkc2L6pNgDG6woPPcruMY8p5Sf2T/0RxnL5A3LYlDNZGeyXw1fJjulR8W26cbuyWPjUm4JmriHjpAVY4DDiDUjJuvkf/BnGdtgHlOv9/I6BMUkm3y9CgG6+nueJ/OaWfQGKI9F9VhQ/rnArErNraRcyZYOHMvf5eR4kg+32ZXFHkWrR/FAtAKMWNXhACM34wR7vCkS/PN3dclag7PeJwd9AWE32PEGz02PWA4Vj7NHdaQgiF7bWD6Fmai6xrCEMbfmXVL3FJMmODTSI0dZKWWrATegtznA9jRUKk3TsbgD13NJYMjUUkaCM9SEAQ8MkKHkUYyLOmFZWs0u1p6ShFV5I7BuSXKUezPQIkFfJ+WPkoY77xk9Wq6r1fymLhiLLBYHPOXuWEAWB2jWFfHruZ31WHIPCPLBrkClblfHwCSoHDRt0UHprxhqVxRtbJqTREoKb+c1z0FWCdAPxqE+GU8gHo0JWDM4ycwLBgi1GHCMtzF3BhJNnuuAqasacnHTxh46dOrJiymh5XXY1efnpK8CqI6F0jKJwJ+fhykTJBPWdUaQaiz2VbWTXXpiqXU+6jUau6rzS0yrsbpK2NUb8oS99nOvdJfvwGRJfZ1vV3J7K+c0lp2ASD4AY04J6AgwJezXgsMDve8s+MTOvQuPf1n+a5/Pu0zotYyZvl96rS0p3O4zkvy6JGDjcK+ZW+/e7zG43nXPQc3vH6h7T5LaYFgBcWJLBz513NGPKtaTrKSr6TEMZaCZMm8GZfHz1xLEvV/JnxmApNRtgg4uFazEncD3slJRPQWTeQmKudX3mH4Dwpbqy0WKZzcQaJMk2LpddR9T4Bd96vb1Q8mx+/Ky83oQOx/wyXu4sb6CjdUlTBRyCBHQMUiJrIjzWtOqyPfubPceX2p+aacOMfm6gVS7r3s9di6M7MoTfc2iep8/PwdKPLXMcCCV54BqwZwP208mlT85YEmi7BRVjB4BGiBms1wtS/ZLNkHdmEEnq6elUwtSLrv66A1ZadPRvYMMDQPc/KMQQv4Egohj0A7h7KSG48NLBb1Q2mvNSezfDElWx2GZXq9SfgwR1m202wiwP5doaNTT84DnwsKq+eG1XHXXgUnaeQ8nMOUSkMejp2uYn6EtcbnkpMzXvGwMRmp12UGZwc5WA19+uotYdAq9PpfDTD4m6O7CF+apxntyG+OslqlVpHThoEfQ8dlnX2N6Yh41+sXe7ljC8doCjo/2MDExjlIph1wugUQygL/9m7/FjfX72Ns9EvO6xnNkKoVIvIFIzD63nZ1jPHu5D184j34viHa5jrnpGTHe+weHmF2cw5dfPUAmFUNxLI2xJNUtQb2mF2+2MDYxhdOzCj8KfHD7PoJDPx5+8QVm5+aUd1CuV7C2NofpYhqpGFelXCwMcVZu4M3uKWLJnLpxc2PjKBUKWtS+eruN2ZVb+PrJawzaQeTSecnZ+/0q5hYLKE1Esbv7FpfndQSGaexsn2JxYU2euex4ClMzeaSzYYHU73z0fWQz8+i22d0dxdLKLHb3t1CvnmtRVK93EQqmJU883D/F9DxBKpnUE1ycVxGLFPHy1Rt5+uiZY9sBr79sIogbCxnEIz3rrQ0G0O9TBTAmGePZeVXHccD+yV4T8VgCzx9vY7KwgNolQ46A9fUS4okyCkWq1ZTEJZDKez+XYUysbna4AA+iXBvg5eYj7G+KAAAgAElEQVQRHj7ewsTUMpKpcfk+qT5ixkWUYVrVC10zsjYH/Qoa8nX4XO1ifCKJyblxNLst/PTjz/HeB9/A06+eXIPUfByjPvtww/j0i8cIJcfREpN6ijs376BN7369hUQ0gW6rKyb7xsYUFlbjGKCsaysUSqBeC+Cv/upTfPDBn+LN220to2fmZtDtd7Czv4XJqXFs722hN+qjOFESu87vQDECpcKDURSBUAynx0dYXpoTSH279QrVVhfh5BiePnuN927fVXAjswIo/+T9sVY1tcDkxKLuwYFgD7duLyCVCeP73/8HTE7NSGnRrA8wUZpEaSIvKTMTwPkcIHhUUjsBf7iPm2tFTJd8CPnLCk4KMOEbrEJJotsPYf/oEo+fv8b03ApevzrA5PQcpmZKiESHyCT9CPYqyCSS6HVCqNXZxRwB/Al8+fCZSILL6gVOLg5BEcjkVA4Tk5T6MkMBCAdj6Hd9+Pznj3Bj9Q4ujs6QTqWQGc/grHGBSDKBt2/3MVXKY7qYRD7jR3EsKQKF8+ePP/4Eze4QiXQRXz16jfWb65idTmI8z0A3BnNSURLHgy/eIhQYQ7sVRa1OqXADC+tRzMxlNVM9e7qFRjWAZGwKP/zhD/Gnf3ZPMnMGD+7unODx4zeYnV/H148fY219AWvrPM5lvNl8okT1H//wS+THZ5AbK+lrMmNJBEJ9LZPOL9kp29LzIZ2JWQr0kEFWdQx67FolU81KnTncuLkklQmff1TRETDPTM0ZSB3P4u7tBSzOZzEaVDEaEKRauKiSEbzFuWo8bd5CNAt/6f5vBZi++00FUh89uwqZfBdb/iYG1Q2h+EeZ1P8WQSrlvl/t7Qi8kUkV4+AGZ/XauQoD/u5td8UkKASnpyhv1RiwWoIVEgrWMX+ZPKEsmGdhd8BAoqS9LrHXk1NqK+zSe8WEutRek/vy+1Ba4dSFYqGuvZ5iG4cDbZRV30I2hiwCvVbDgX6e0nRdqqR5VV0QjoYij0WwZN52b6CwDAaXENi8+8sDpF5gjhd25PlSeXyDYXtQqdg7ZEmWV6wW2RCmatbr6pLjcEqQpF5TSUbNO8bETDJA1onH6clCq+i3VH+nQl+YCMtuT0oAmcRp22MFlLi0XG43+wwS0vA4kNyXgxFZPK9r1ZJgLWyE74+AS/UZ7Cx03Cg/b0rmKKHjAMugFTI1SmkVK0MWAkrOFQvm+jHJfsYTKQE0ssAKTqLvVf2xSmvS6xmxMmJAYEj7KBlmAiefsV7OR0cgIYm3A3Mczsm6KT3Wq0RS4bwJVCWN1nlnCwAlHztJOY8XGSp+ZjxWhFv8My8pmoCPX8t3ok5V+YSdJ9FV/siD55Yl6mftMB6enY7GzibY8Rpi/Q19qRySHe0jiaEN64bEjM2+Ymtdbq3d9zw20o4RvXV8bTrOvC492bEb7hWu5Ly+tuHT9uCaWb0CB56U25gnAjYO0XYNmuzY88aKhWVQC5OY3wGptlhy/ZcevL7yudpV49VScaHwbhIy7w28mi1MyWoJ+NJ5Xljvp6t6Edh6B6S6ah2+L2X/Oq+ut2B6F0jq+3tyVSXw2oDAe5yAKe8x8rcbSJXj3Ul9DYR7jl5bLeg6E0tv1wk/VM4bVtEUFAtMrziTGelVJYPKhzLZCnUFu0PJz1J+e854lBxrGUDpqb1Pr3xcfm8qFHi8XaUO761c/jHVlxUU5u/lK7H0YVVT0avulCViX7tceDG0qaO6AjGs9NG6wDYO814gGL+Zx3rr/sNnbTSMUjEvqefsVElhP5GQTzI4dsVRgSEZt9d9646tgS3brEil7jHyblEihYxjsk0Z47Gi7nx1nmgtD9w/vF86DO5uy9e2Ga0kyMi7hQwlXmRPeyqht4UVGdRqvSbZJHVZ/GOCcO3jJKfleUmQSvlyG0M/Uyh5lZlPml2mgWFEIDUwjKHX5qLU5Lk67gqSG2AsQ/nhBHK5KOJx1u9YHkDYH9a9HkyBFjtq1/HqetKWBo51tvdrP5egQnfZEVPj+/ZZKp9BZg6hBf7OoCSGJ3Hn5w8QVNXx4NNt+HxZyQxtr9MDguyj9UsOTgZ1YWkBwUhI6fozMzNimAhSM8kCamcNnB+eozA+jkKBktkdBbMwpTOZ5D21j7/5m7/G+spdHO4f6zNaX1vC/NI4guEKguG+5G+VSg+vti/w6MUhJgqLuDg8x/zMnNQxB8dHKE2X8OTFE/TaTUT9PsSpriIgGw5wXq1henFZTBRD6d+7cQ/RQASvnj/D+HhWALvZbWB9fRap8ADTpTRivHUPfTgrt/Di7QlC0SzevNlSGiiZVOYwvNnewdzaTTx68gqdug+l8SlJ74+Ot5RynBsPYW//rWp9/MME+r0QSsVppcbSpzg5PSZwkh6L4Dsf/cCBVC7hI5ieLeHp8yeIhPXgUFJtOJxGPjeBp09faiiemk2iUj3B2WkF8WgJJ6eX2N97i6mZSaUItxpNTJZSuLmUQjbDADnLoGg0Bzg+YpaEH6cnlzqnh6AEnB2oAYz6cUwVF1E+qypN9/btWaQyDWTSfUTDXAQzlXSouYjPE94Ty7UG/KEYEExg76iMz798hXorgGSSg39OgCbCBW+3hXa9Yn2zox7afTKxSfi6VID1MFaMozCVRb3dwE8+/gXu3/8QL568QC4Vx/rSBCbzMV0LDEX6hQOp7WFQ6dDra6to1AiGA0jHsmjX2jg5PsTd2/NYWkugP7wA/H0EA3GUK378+EevsLb+Ad5s7SAUDaIwmUe9Vcb+wa7O49OLM1zUqpJuRAIjhHpN+LnQ8ScQSxQUZHRydISVlXmsLJawufkCtXYPkXQez569wp2Nm7ovly8vtHzmDMF56+DwDOtrd3F8fIxOr4b33l9FZjyKH3zvH1AqTSlQrd0YoVAoodOuS2XF7lHeq7UoAp/hbUQDXdxYLWKqSMVYGYFRG0EtnKg+i6HbD+PotIynLzexsHwTDx++QrE0hbmFGaRSQaSjQ/g7ZxiLxxAKUhocRncYwdCXwPd++AuM5SdxUa3gnGnfYfZfN5FMxK2ibzBCLML5JIaz4zOsL9/A2R77QDPIFsZx1qggFI8raXeimMPsRAKlMT8mi0kO9gJynz14iM4ggFB0DA8fvcL9D++jWAwim2EjgbSTiERSePDgJfyjFIaDtLzvrc4ZVm4lMb+cF554/OgNqpc+pBMzSkj+5reWsLIyo77cna0TPHr4BvNLG/j6yRNJs9c35tDtn+Prp58qPfjF0330OiS6mOobQTDsRyDMaWugcFa2NvKZRvsFw7cW5vKSlJNF9SMhpnt2sYTbt9dUsUPcwMUtw95KhUlsv91FLpvCnVtzYlIxMq83VQpXkl9H7En94/IXfASpE+//1kHqx3/xH3HuQKpnibq2R12r8+x/8xRxwK8FJ70LTr1XbfI25+4ajTB374PfSbrvZaOBL7e2NBwRFNDvYiypCw/hBt6xbBwgeQAt+dJt3BkGQkkvky650dcwz4GWDJexgJKysfeJaaaURpLVdL5SDirG5HhhPcZEKhmSTzgl+F5VZL0T5mGvgb/k9QvTA8lybhcGQiAXYnKr59m6Tg6mh4pDmCeP9VhQjwGOxqJIp9MCMBwWvRAVTx7nDXj8Xf2lrv9U7ytofkMCY/73lXeWssxOV0BGMlkOzgLM1mnKX6yYIItJIMfvqeoU9WY5VtrVzXDg5KnDzjeCaQIJpT/2B/LtEGQwzIXfl5I9AkH+o/fsPE7qUnWgxvyEjqm+8ufKpaPgDjJh5ic06SPPAzJeTQ6BSp40KXLPJb9y4CaAJOvGNFJjEs2zyUGZ7Kkl1FKaTXmEXfBKdHYg1dguB5QFMtXGaMefHjuY/FHyajuS+hlc8xKgqnc0GtHxJxjgLw/YcIhvNNiFyM0spXIGojhger/Ms2nLEDlFPcyn4ZHyQAJhyt96xnrLn0A5aQhx+nK5pFDPrzGVCoSRV9g+56tgGHcM7OdxPW33BU92bn/dMWOqn7hmyPQd+XdtxHVDrpObeD5KTyqr4BoXDnT1WdifCSwpuMkkwFQAEDyR0fY8yRYqZsyXvVbXiez183py5Xd2el7QkNXPWMWSCt0dICNRRMDK+4slg1Oh4aXM8j3bAffOTb5LXXuS5F57RC3l2o4cMbkn0bakbLvWyHjymNgx5ddzr00JqXljDHS7RFrnjxZo03Xxrr/1OgGZpfW83umo5gKGAJLLOnpR6/TkE0j2uEywb8FzlwCV3b6UsOuzdZ+Xd09RkJCWONY3Z93CXO6YR53XFRUJ/LzEsAYjWs6RyeX3IHPDQUTMaW+grTADmAhKGBrEhzB9N7xmheuYpuw8wALLjhz30t15/rJ2hnUM2VRMbEo2k8D0RFG+QW7mrfbFJY4LpPJ0dMeNUgttnK92Oo7BJnYkULXrjNeSfNc6B+yY2b3f3Sfc8X73XHj3uaoj5FkH3EaT+w5PIMtlFo9lrVnHRflSzzlKffUPmaEh2W5LLVedEFnU0FABPPxzgp4gmctBCIFBVH2mgy7vkREl7MpP3TXgWSrm1AsYixIM8MNlh3cHYX9Ufs4++3Al47X3t7zigVSJlx04dSCVdQfsSOVVTsDsJZX5+IwlkxqG38d/omJVKS0MhtJoN0I4P24jFs2h0bYe3Va3jc6AHdG8lmP45OefITue13Kx2+9icmYSxVIJj79+iVy2hHq5g2alg+mJaezsbKlqiAm88/MTSGeDaLcv8Pd/97dYXbyF48NT3X8ocVxeLSAUqSDEYbHPcyyCg9MevvvTJ5iZWcf287co5grKLag2arhx9ybOL08kRx20Whh1WFfEpUIHtU4HkzNzOD69VGLn+sIawgji7ZuXSCaiKNcu0UMbN2/MIeprYHEqh0SIiDyAs4sWnr05RiCSwctXWxjLjmNqclLX1Zu9XcysbuDRk9do1QYojk0glUzgcP8tbtxeRDTWx9n5MU6PLtDrBJBK5DGeK+H4+AipTFS+wFQ2rD7af/iHHyKTnkW7SXWIX4B+e+cNwtERxnJZNBp8P1FMTc7hxz/+Ge6/fwuzC1mUqyc4Ob6UZ49VPycn+4hw+ROM6Hkzng3h9gaVC1RQtVBrtJTu+/DhJt7/4Ns4Py/rnI7GGKA3lBw1Hi6hVJjD4e4xhr0ONjamkcw0EIs0kUtzncFkUgZ+GUjlhVmuVxEIxxBJZtEZhFBr+vHw0RbCkSL6vTDOjiuoXLAeq41UPCwmtj/q62cz4Cg4iilorDCZxuRsHp1hDz//7Evcu/s+njx6grFUDBvLk5gYj2LYYxhSAJ9+SSY1j+4oiL2jI6yvLwukDtp+5JJ5NCtN7G1t4w9+n8wa77N1wM85KIjz8xG++OIIUzPreLu3i3AihOJkDrXGOY5Oj7GyfEMLw2a3g0A4qFooX6uq9PTBKAZ/MIVWq4+9vT2sLi9geaGAN29eoN7pIZ4p4umL19hYWtFiiSFHzWZdV+XszBy++PJr3Ln9oUtTv5CHeXp+HD/58feRTGTRrDOMLYjxXB6br19iampK92bOx3wSUJ3R7zUQ8fewsVzAZNGPcKCCINpSHTABejiKoj+K4OSsiif/H3Xv2SPZmaWJPeG99xFpIn1mGVaRbdjTM6PVStAaQIA+6oP+h7SrH7DSCvoD+rD6uJIAATs7pv10N8kmq0iWzfLpvQ/vvfSc897M7J4eYQWop1cJFIrMioy8ce9733vOedyHbcwv3cWzp+8RS2RQXJhBPOpF2DtC3NPDsFWTwZrN6ccAPjS6Nrx8vSU0XDi96NIgy8g6eE+Jh4fdISadQ/HOcMBtc2JvYx+xSAK56Wk0Bn24fEG8o5444kc26UQ6NkYhG0TA7ZHnyMu3G9Kk0mn61ds9fO/TTxCLM3Me4vrOfHsiqU+evMZk5IfdFkOp1ECtdYp7301jYSkjx/3k69e4PBsgnVjEwcE+cgUnVtdmkU0XsL97gd98+QoLS/fw5s07TE1lcefeHCa2Bt6+f4a7d9dQLQ3QabMW8MmwrtluYjBuSO/gC4SF1UTzQg4kfT4b5uaT2N76gLPTCvzepAxZTi641ul1wmc4JTIOoWvHYylsvt8ShgfdfYvFEGBrSgSN20kkbiD0dQEazDPLalLhicKR+4doUv8Vyuvvr+VX+vC9YYJJ73XbNMkyTvrdCJr/mJvUUrOFx5vbQv2kw6hk4kkjSqdZtfsn7cbSVSmCemPYc+3EScMKoWeTpktDB80/ZaOqJ426Qg98JrpGKEtSEDNqRh1NxThGkAmlDUr5LSNsfXiLqRKD4SXTsy/Nm0TM+Il6MtickxCNWpEmxUP0Vosgy1WXzUiXofSMDJGJraKdFlJJtJKvJRrGJtVyDrayVMUUhyveaKFUG6VUSzYj2s9ohI8geYJMKRWXiCdf6/OoXpE5oSwo282WNEl0oyWyKtHt1E2ZyIvb2ZpCNSXVVgpwNqp+aYqIlPJz89rwRuFxSwMjDaoatQhBUzRzN02iHDuNiAzaICiRRV/g+9HNlyYkmn4iQwg2o6QwksJLY6cBi3OiOKR18g9dTyXixybTQzaYnChqVihNZHqKfrOsEtdgNhFqIiSOqw7NF5VjYp6uUKZd0lQLqiQmQKT2TuT3q5krUXuXGEuxudesK4OcCb1YjWAs+iOL9QFzsQxFWvIlwRgZg8Aa46jbBbfQpklZpKZZ6Kpj0fHyXtGMWifo2Gs5+PJzC0on+Y+m/ZUcLTaHioZYKKoOM9RdTvSDJkeUNb+sMdEXq/uyFPHm7bSUV6OZ6y9pcowu9XqDMtE1quKT36z6JA6b9Z6zmiYZGpGubrIq1cxM6cGiDZcBk/7hz1ro323WgKJjxpVYaLCaIyvIny45o4HUwZeiw/y+ooI6FDAImzFLsoYp4tRrhioWsmzpLS2tpdzT4nCtQy5GM4npGRFWOtJyEkpWhiCpqsEWaj4HPEbLrfe2Ns9WxBORepVFMA9V5QN2agF5H7fVvZpRW6R3sZnU7tQYqlGT6LSLFlVioowNlaK4BjE0mbssaVQ+wCgvpd+yEZYZk+jYdd7ENU8NOCnvFl1a0VRGU/VRrdYl5oK09Rab1E5P9Ieiv2UDbDWpdP5kJJScA2W8iHZfuAljoYA7bfx7LJPlxbkZ5PMZWSdyz49HsicQGZfHpGgqlcYtPbrRO+vClE+gmlC5t9XBnfeUhZwKIirIv1LTreGCPoJvvqzzpm9r9EHigaDuv2zFeQ/JMU4m4pNQa9REe8TcYfU80CZVqJBC+SfVegC7c4zuoG3czJ3wugJwMltv4MKo50C3NcKgy/VLxJqO6V3R4M5O5bG6WkQgwFutpwNYfuKhGqRdu0gbBkVx1qdNuTFxIh9PBrQ2HgfXAGUYitLqnc9ni1dD720+jEcOUNky7I7g5TCYNiydMZrMECWzaNRT6YxEvflgQxDNphu/+fIZEom8yEg6/SaK8wVMzebx2WefIRCIoNclCmhHMpnD1cW5RLIw7mNmJoVozIV6/QxffPYrLM7dwfHRuTymV1bnMDsXg9tbh8fLmB47Bn0vDs+6+MUX71CYXkW73EA+lZXPcXp5iexUFo+/eYTJuA+PDfBzH3W70RsNRJeaF3OnrkTH3Fu+C6/ThY2Nt4jHQ6g1yxiMWnjwYB6JwAiJoBMe8asASpUetg6rcLqj2Ng8ECSVLrCkgW8f7mN6ZRnrrzcxHjoRDsRkL2s2ymK80x/WBPXrdwfoteleG0IqmcfJ6Qn8QZcYtISiHsQTbFI/QyRUQLsFtFo9cZ3ntRsMG8hkU6hX6XFgQ2G6iN988Qgff3IXxYUErkonOD0tIxmfE+rluw+vJSeV54U5j7PTSUzlnQgEbHB7HfiwsYn19Q1xZLbZfdja2oHH5xXNMNcs463adQeWFu4KkspIvocP5pHO2hAO9eBzNGAb1mGjbpoDVi4ah01M3pija/f44PCG4fal8b/97z/GoB+A0xmF3xNGNpUR9CgZZ13kkqzR07OqOFxjwOetA5G4G6lsGJ1RD4+/fY67dx7gw5v3SIQDWF3MIZfyCho7HNnx9ZNXQvftw4HjizMxrmnU6ug3x4gGkmhXuzjaPcCf/9kDpDNjeLx0x2Xd6UClCnz11QHmFu9j+3AP7oAD2ekk2v2GuOkWMgs4PyfVtSKUX8dkAHufZmWMB4sgHMvB6fbj4vxCzI0WZtPY3P6AVn+IYCyL92wMp4toN5sYDjriYu7z+xCLJ8X5dyq/oN4WowZm5mKYWyjgV7/8mQxBGvUhmo0RopE4GvWqrON0MivU/Fa3hd6Qa6EFN3pYW8ygkHHC62zAaWP8GCO36KHhw9jmxel5FU/X32D1zkM8pxN3dkqYD5GQCyHvEDFPC4N2RZoqlzeEscOHUr2HZ682MLR50OpOUK130enT5McucgeJFaT+v080cCwZstwgx+0hZqaKyBSmUO8P4A1GsblxgFQijGzSjmS0j0zKC4fxbHm6/g6dgRM2F42m9vDpp99BIjlBKMgmlQNuDlqcePb8JTCm/jQp9PRK4wTf+9M5FOeplbfh6ZN34u6bjM6hUikhkRmhOJdDNj2F/d0rfPHFcywsfCS5tHS+pnlSt1fCy1ffYmoqj/dvjmSPGg7pZzHAiA2kV30SorEMPJ6wSA1D4SCCYRs+ejCF0aCNx4+e49X6HlaW7yJXSGmMW7UmrCSvxy9DR8oDNje2xd33/v0pzM1zmKgmVy4nAQeGyFKuNhbTPhlysmFlTfkPhqT+K5RfffitZ6I8I61m1DKZ/V133/+QJtV6zFqT4T8WknpZb+KXbzbE9MXSmbLhYbPKTy6aJ6Fp0nXTOGtqnWvofFq0WnmQLMgYjUFzH0YliJZPzEUU0WR0iBazOkVWJFULZsv1lPpTmTSL3knRVDVwUjqcDM0lAoQ0GkaI+DV6ocfGjQ52Gh3CjdNCxKxpAjdmhhhzIs0mVCNGtKDlIpf4EhZsppnm+/KP1Yhq8aRFpfU9pbVpYyCyIivGRSIJHBpF4iQlUEPutQmggF01pap75GfRc0TNFU+xZAWacyRFzrXbpmm2DHLAxk4ibVlm0XiGZi8GCZfzZh2PNKk8blL5iFqqURYLfWmSjAkP1wERP9FvkuIraKcNDm6ibDQdbFQVqZHzQ3MYUpFM40o0l02foK6GhswGzk1amURLaGvFWAU2Qm6nA16az7DBEzfc2666nBIr0iLNgnBvVahs6VK55jgMEQMjQ68VVFK0cNINyfmwGndZP1zTgkiJJ6ZeT0P/tBBw6xpbtS+PS7JPnQ55SLXaLaFkWhpmQe1NXIbQaMUgzGh7pVexinCj85SJhpl6yZq6yXC01vftiBvRk/xWTIxqbrnm9fL9tiuvQs8WlVhjuy2jJGlSrxvTG4SVhRpNnCyduGVso4MCHSpYzYM2qfra39U/WAwC3T9U66jnU4tsbfzGgjTK32QX6B2uQwir37DQU4sLKcMh1c3rEEaHROL8fh1Po3uLIKrGvdof8AvzgOufFFg607JJVbquMXUz/y2eY2aD5nvQWbdB5J1rxekWF0qadfAe5v3J38/pMv+wQSTiORCdJ6ULHIIpFZeO2myCOVRisSAmYeZz0TBJBiZmeOfmfSYmbGQLGLRSPrOua/Z/4pjMPYWDA8Y9jVTTS406o246vb6EyzMuodkimkrTFaUEi0RAEPob7a/H7YFbYpQU31VAUmNmiMpQh2qfDBEJ+rA0X8TiYlHyRNmdDMaqdTVyV6F5WtpgHQQZVFRcuw2qankMyDNANdPyWstVXJ4lpEbrnn/tS3BrD9ZhoaLCagZntNnGaIx4Oc+R5PByuDYcyrRdmlQHKXhc4bxeXBMcDPLaszmklGCEdrcpa9ftdMPH7LuRC5O+C/Yx80xdwMgha5jZtEL3t9kknmd5eRo+3wS9bl32X6+bA08yfYeShawfSa9lccbISgxLQ8RzPIF2NYvRv/XukGGOFNt+2J1BjEcutBtDMeeplWqYTWfgcdAllOdbG9ThpCsDwomNtExSLiPotMP49usPmt1YKqPRKePOvSIWV6fx7//yLyROo94YioYvGIxjZWUZ+3tbyGQS4oYZDjvQ7V7h+bMnWJxbw872oewtd+4sIlcIwRdowuujNsKFZtOOveMWnr89h8+fxrDRRjIaEwZWuVbHyt07+OrRl0in4kiE/Ai4dUhWqtVwcnGFcDyLWr0jTcb9lTvgvfH6zTryhbRo7uqNS3z3k2UUc3547F34JcbLhctSB283L+D2JbG1dSgZ3ulMCt1+B1uHe5hZWcX6u00EfTQnCqLdbIvsJBYLoFI5FZMZn8eHfpf3rg35/KxoDH1+B5KZMMJRLxLJMH7+i18jHMyj1RyjWm4g4Pcjl0+i1WGmahjVakPieTKZKbx5+14a+VwhiHqzhFKpBZ8rg4P9U7Q7dQRCPoQjcWmYO+0K7t3NIh7zodVu4ODwGJcXNQSCcZTKDRm6hSIhRKIhBAI+DHsTPPvmA5YX76J0XsFg0MGdOzNIpoB4ZAC/sw4H8ynlJuX164mhFp/pNDbsU1duc+HwpI6DwypCwRlUK335/Pfv3EEw6EHApxT/aq2H8/M2ri5aGPeZRe+RSB42qTQs+/bFK6yt3sO71++QDAdwZymPXNpnkFQbHj9ZhysQR2/iwNH5Ge59tIKryytg4EDYG0ev3kfp/AKffLyMfJ5suY5oBic25ko78bOfv8bd+z/Ah50t2DyQJrUzbODk+BSFzJyYMfUnEyTTSYSDXrhHXclJvbxqY2L3w+mmJvVSmtS5mRS2tjfQGowRimfFjXo2P41GtSpOspGIX7I43W4vXr/ZRDo1I1maY1sb9x7MStzQj3/811iYX5KopaODS4SCERSL0zg5OkIhNyNACmUG1WZJ9MNuxrEs5TGdc8PnakrjQ1Mi8bmER5BRIqnfPH2Bew+/h8eP3yCTmcb84jxiEQ/iIcA1PofbQbbcBF+m+yEAACAASURBVAPS/Z0+dEY2PHryEtFUDmcXVZQrbWnWAoEQyPxRiUZXho1+jwutegt+7k29EeLRBOxuH3aOzzG2e7C7e4KpXBJTOTdSsSFSCTdGvS48Pj+++mYdrY4dLm8C66928emn30U2R1duzbFnjjOX2fr6W0Ip8LjTuLio4qp8hE//fBmFmaTE8nx4d4jK5QBedxL1egl3HiSQSgcRDsZxfFDF02cbmJ2+I2ZWbFKLc3m0O2VsbL5BcXYOz56S9ZEWMye6P7v9Dnj8wPnFJQYDNzod1vY2yTYORx24/1EWDlsf1Uob+7slrL/awMrSAi6urgTg4jCBzBTKd1LJNA72DpBOhfDw41nMLZC2XMZ4TDSVww/WsDowtxvDVM0LH8PmjfyD0H0f/bf/g0FSb49uf7tJtQCD20DGfxDd9z+WJvWsWsdfP3uDUqkk9AZr6i2NCgs9PvQNDUyKLgv/MQYtbAakWDVGQUTa+D0im1aGm+WKq2YsSrcTFEFcRNUSncWbuG6K8y4bJzbFLNws1MREHEixoi6P/D0SdQKgVmcANDczaqbUlMmKUrEKZn6WHovJXld+L4192Bhq00vKmqIXkgVrYneEQkt9lkWDNSY7FrppDRlYrPNLnTO1UOJ7B/wBoTjzmC2jJ+ohWUwRgVFEuC+v9fsD8nu7EgZvUASbNpNidETUkDQ1ZoBSEAfI9J70NGmGJEfPmOjcaqIVJTMiSOPMzKMVnMQ0cMqZ1cbbQqqklWTOIAvl3kA2UTuRbLdbCmM2eUSz2aQSbW8K2jOUQkwo4WwISCUbELFU/R+1rqQ7siEVFI+EOX6PWl5DkWYza5nzsCC7NsExiAjXGMveESnCNE2SPFLVfipVnGvMFKxm05Bm/LbA/VbWppVXy0mYNgqW5lnjeWTI4nbD66WLsF2QU9InFY1RJI5/iD5pNq7eOzJ0EMRMSmltUuXIjb7VUCKtZlizP/Ua3PzNotQMQMQnW3mTtykcitSqmZBquPUuFZ9V6bYMxdg07cKYNi7aquA16JehAVuaZTlW47gqiBcNqIQ+op9FXarZpN4cjx6eUoZ5vtVISJFgpS1bBuLaYGp2sYn0EeGc7h8WQib31C22gp5K48TK9zI/a5lKWa6/ltacnQGHDsFQQKhOpL0z9FzQVObwihbfeZ3bKTRum9Lw+d+8DrVaA1dlBqnXZFgSDIQQjcYkcoZfvP9Y8PX6jD/SjF4Z0rm9Mpzje/FeYTYxB2+yzoXqrzRY3tfi1CuEAD2XHrOO2fwZoaU25RM2vDogEhoXhy/isMumnHRfxn/xePqiYSf9s15vSnRGq0OZAOnDbKpU3ygRLWKqRMdLyiY85t7Rpmg4oBs2s2DVDINUwVDAg6X5WdxdWxVTJTIQaFpCtPLG3cuiZhtKurghWs8J3c/Uc0DZBOI8algo/J4Yehn6ARsuuaeUdS39mrX2ZMkYX4FrB3ozneGaEMTeoKlcj9yLqEsl5ZkxMxw8USdGjTmRQq+L2mNG0IwkbJ46Ja4BMjlcDo2YGLRtsI/ccNq8cEyo1aPT8VCuJV1p89mkGCe5nIxXUsSC94RQ2SWz1LottVtfLHIvtyQXvJbqw0D0VJtUan6ZJazZyOOxAy53CHZ7CJVKB0f7l6hWOmiUGygkEiikk6LBGk8YU9aEjUYmYrbkxXgURKPqxvEh0G6RbRLG2cU5esMG1u5PY2Y+hb/50V8gFImhyib1vIlwJIVsNo1a5UponWzi0mkaJwHffvMYs1MLOD2+EDbW/NwU5hczcHnq8HhYrHpxctrAzn4VY1cal5cNDBoNTOUy4jB6elHBd77/KX792eeYmc5hJh9HIswhjh2nFyW829xDJFHA1RUNS8b4+O4d2a9ev36FbCGL8/IZ6s0rfO+TFWRijmsk1Ta2C5L6bvsC/kAGL1++QyqdlXzXTr+NHaH7LuPFmw8I+mMI+aKS8crnBGODut0awmyY/V55nvV6Y6RTBVyVrhCJ+hBPBuDx2ZHJJfDjn/wCtjENbKg/hqBTLtdEI2oifs3U7I6QSGTw5NsX+OjjNRRmoihXz8V8K+At4O2bTaTSEdlDJGs8EMTezns8ZJxNzGfiqMqoVBmB4ZahMNGhXC6LaCwka4rN5MsnG0gnCjg7ORe2yP37c/D4WshnnXCjAgxrMhwm0iUUddk/bEqLt9vR6A7x+Jt3SGUXUKtxoGVHJBRFPpNAKhGE19OXfaxU7uHicoRyqS8UXQICsaQPyWxYEPD1NxtYWFjB1odNRANerC1mMZMPSQRNvdHGyzcbcAbiaA0gdN+79+5g0BuK4VPEF8WwM8TZ0ZEY1swW6WvShMPJe8ONi8shPv98G2t3P8XO4QEcHgfSBUVSj4+OkU3mcXF+KQyT4uIc0omINKm9Vgf7ByU0OjroqZQrmJudQnE6iZ3dLbR6Q3jDKbx5u4FMPCVmUaRzhoJ+ZHM5BINhPH3+GolYHuVKBXAOcP/hHGJxH/7mR3+JpcVVVMsdHOyeSYRQOpOQrTubzsHj8cu+c1k5l5xPv3OC5fk0CikXAt4OPK4xxj3uQ9yfnbAxx/WqgkffPMV/+p/9c/zsZ48Qj+ewtLKERCKAsH8Et70Mu22Aep059NxEfXAFQnj55i3cAT86/SGqVf6DCwvz80gmg5JlOuw34LANEfQF0Kp24aI7+JgGox40e0NsHZyiO7Tj6OAK2XQM+YwLqfgQmYRHKN9efwiPvl4XF2ii7i9ebOOjhx9hcSGCYJBjwb4y5JxOPH78BHZHCMN+QFBmh2uCjz4pIhQNYPPDnlCj202bxDSRlTC3TO2oD35vCEf7JTx/voVCYQ3v329hcUmzZ1utGrY2P2BxcRW/+uU3WFpYQWEmDV/QhnDcI8ZJ1POeHDVRuupjNLQjFA4gmfJhdS0Op2OATmuIs9MWXr3aRDQSQqVaQSgUlQFRrzvEyfE5ijNzkjGbSoVx934e09NeuNwd9HtVOX9u1ghiiDoSt18dsRtQyBuGPfux1eb9wf5mk1ohknqbSXcLSbVqRa3LbhrZv9Okygv/nsP8YyOpJ5Ua/t03L1EulTWfkmY5og3SolIKDxbVghApKsoHLf+NfHbRDTpNQax8UDESYbMoMR8mC/W2xk81YVa2qDqOio6T9FuXFm88FqIdnJKzsBNI3aIPGvcMN2ludic6XY02cdo0CkKzKW9QVKsJsGIZ2ECxcPUHAoIcSPFnslFJs+XrhEZM/r6YmlioLx9CzMJsydXkaywzJXHoNCiPGjPxMznh81IDcGP0xJ+Vn59AprR8Dd9DzJZ8AXnQk442oBU9sz6FFszJOPU9jI6ZSAHL88TCn857pK4KrZlmE0RkTJyK0KwN8qxNjVmEhg5KkyW+r4GwFFE0dENpomn85HQK3ZBGDsMeI3CcsHs9QqWjlb+YZ0mTqvRGoilWFmTHQqfpGErDpCFdmEmdciNIPa3PCy8p4BLVwoKJDyO6F7oMtMfjd+saJHLEYxPHaEVY1InYK07CFvqpKLeefzEXkrWjhkNqhaMGOaJ9uzZlMW2kQXFYngs1VfIT1QhLtKuAGtCIuJ6aW5u4f1pIqkUbtdAgdc5lAyRKU9XcmbWrQwNF4RQ11eGC5t4aTqylEzZN4LU+21BshTIsOlMizXJHSuNlxafoj99oVVncXeewCgXfNLEWeiXxM4pbWeZi0hRIjiuprTY4pMg2aJeVpSt/W9miSu23BlxqmKSZOMqfYFNGhPCGDSFzBEH0rAzWGx2qxVq47aJtNa0WcmrtoVzHygQm/VR13jTl4j1ECh4zRdkQclDFQQOPSYzVhIpuHH7NEMFCoCX+qT8QJLVebwiFVr14uMeoDpT3qur0NV+UZmdenx/BIBGOgLyWg6lWoyFDJro+c1DD80zGChE4FuBi7iaDpqHc4xxyqD2WDk6E2TKCIKW810QHLqZFmjHKgRrzQDttpRuLoV1vgEaD4eYN0eboSiQ9StFH3uPSvFESIC7C3H9J96WW2yGO4MN+T7MViaYO+4iE/NKkrq0uIZWKCzI9GKs85IZdYvYas56ta6RTXeOoa1zUlfKrzwFhpBh03pJJCAVYTML0mnKnlXvO3BfX68HqYo0Uw6L4Srttsr15jWrNulDfGMXi9NBsTRk7qtagxwAzaRXNZMMoWw54bTwkg4lh0qjHRpXZi3aMKHfgAGA4RDwexNLirDSpdPClltByU+d5tb6uUWa7DatFft+6T3msSv3VJpWFua5n3jsutw+9Lp8tQTidEZyf1/H+7S7KpY7EqPSbjMjIYnaGhTHQG9TgoGGOnSgs0Y0A6hU3Xjw7Rya9glZziEazDq9/gpmFOKaKcfy7v/g/EYnH0e46UG3SBCaPZpNNWwC1egU+rwuzs2lEYi68fPEUoUAEjWpT9i9SwNfuzMDhbMDl5nDUg53dc+zslzG78DHevH4vVMe5mWl0u0PsHZxjZe0j/Oarx5ibzWN+OoF0glEZHpSrLbx4vYlYchZHx5fotdv45P6auNa/XH+Nmfk5XJQvcXF5jDtrs5gvhJFLBOCUPd+Gs4sGnr7cwczcXTx7ti5mNnQE7Q272D7YQ2ZuAW83dxAJJhEJxjHsKyK+t7sNv88tjT51r2QqdTsDJBI5nJ2dIRh2I5EKwBtwStP7V3/1EzRqZG14EPSFkYiF0WnXsLCUEzT29PRMdOrMnv3i88f4wQ+/i6nZmBz35UUD0VARr9bfYX5hSqRIHLyz9jg/PUKcuZjpmKz3cqUmOlSH0yvZoNTRZXMphMJ+ccrnMT55/AbThTmp5zhU4rWIxMZIJe3w2KoY9aqkEcHjDEr2b7PVod8YJrzXR2Oclxt4/W4PhdlVbG0dSzbowvwcfB4bknGeCzpZd1GqDHF2QeR4hGFXBy/MxU3mIhJB8+rtJoqzC9jd2pFs4NXFLOano1LcEwWmIZArGEe9O8HhyTkePHgIj8uPg51D+JxEXMc4Pz7CymIWc4s++PwDeLwO0bMeHTfx+PEhlsQ4aR+egE8o4/VWTWjpuXQaZ2enkoE5tzgnlFX3sCvDhsOjEhotypEmcl2Wl4qYn0ljd3cLnSHgCsQkPqeQzMLJKDmhUwclEiWZyuDR46dIxKdkPx3beli+M4V4wodf//pvUSjM4uKsipPDS0Ul7SPMz80hGooJQtdot3BeukCv10LQY8fiTArZhAMBTwdeN+n6jOfhs9wLOLw4uyrjm2fP8eDhn+Cbb97B7Qljfn4edAz3+8eiZR2Oejg6quGUZlojOzxBP2xuO6rNqsjZavU2rq4q+MGn30My6ZMc0vGwjtGgBfvYgcplB0FvEH6fV54F1WYXuycX6PRtODygaVoU+TTjZybIEgnv98Rc7dWbHZTrfO6EsbtXQSwRw/17eUQiNH3uw8uBtsuJX/7qc0QjOZRKNO50IpfPyh4TDIXw+NEzRCIZcdrdeL+Fu/fnkSkMkUx74XF5sbt9iufPuY4+EkR2YWkW8wuz6LRb2NrcFaruz37yG6wsL4sRUyg6RjTpwdjRk6imrQ8VXJzxueSG1+dGOhPEvXtpeNxjnBxd4XC/Cj72zs6P5FiLc/PIZAtidPX0yQsZOhBVZ7bs3XtTmJrxwx8Yodeu8AkqNlek+bJP4UBDm1RN1bBJk/qHd/d99N/9j3+nSb3uNa2+04oQNA8fIdj9Lt33/6mNtrrbP1YEzUmpin//+LnoAbS5USREJ9daGNGZlxN3C9ES91RVtV3Taa+NYUyBw4gUTuatKA9FUrRotlAKRWe0QGGzK0YtLDxEs8eJjFHcifsrF4GiDNRm8Ri9fj+6g6FkUxJJc9sdgnY5pdG1DF4U0eEm3pbiVHWItNEmBZCFIQs2iYWhqc9oKN+ztJ7UQ1mmJiyUm/WG0HPZDPM12mSMDA1Sg+vZjPD7qokjSsymUp17m82m5IOyAI2EIvI3C19teunOyOJSm2A5P0TkjFbORgrXhDlwqgPkZ+l02kIZ5pcv4L9utklPY+EtaILRNGrurTbkpBfy2Fh6ieZLoluoJyXtmVEFjG5QBJiNO11u2XyKyYxLG8d2syNNGwtlXqoeTV1M9A8ffBTtExXm+0nmotGiEr1gkxoOBRH0c1rNoiQgDTA3VlklRI4Zh8IIG4HfVFfG/6Tm2TKm0kGIan+vkWDpzowJicSfKK1X1q3k6OpnlVcYYxwWWFyjUiCb4+A6Epdf6gKlGe9eR3Nw/fFY+cdCb61m9Zr6arSb7OBEZs1DNPme6u9q6R9JqdQm1UKxNcZQ6dDW++u9abSgwkDQplS8adk4snyX4pZnUKNLTGql2UBVt6cjJkV1paG2TJbkOLXhtNpFy05VTJeIxpjIIstA6QbR1WZW9gxDu5VYI9K+DcCmQxyuWzVlE7RYeqUbN19FwG8iY3R/VGqwahw1x1jvScWlVcdoBhNyfvla06QOB1LwRaPM7XViJEZXdMOk1o/TY+amuqUIlCZLaPLW71Ca6DUiTGMiDmTEubch15Ja9h417uLsyteroQjXUDgUQTQSlbU66PfQatTlvMbCIaEEsikT5oOh1wuN15imiYEYj8tlnH9Fl69h7XSt5VBO7jc690pzzOMYCA1dUFQ2qV2l3dM4qcV4B8PgIESo506bXw636PhLXaXsO06XNNg0kpHhnUFSB722HHM2ncDK4hyKM9OCHHa6pL0rNVkdlfXayDqypCHm/rTo6rxsInsQt3dqgvUeuY4YswY0RFWNiVmvr/sco2g4pLOyoXVtsNG03L91LaihFhtNpUPzgPg5OTVno8rhqptWsEIN5u/mwQ7EvZjH0Wo1ZG/lU9Ht9sNhJxLpxrBnw6hPr1A3fA4PPA5WmBzwjhGLBpDOxhAIeiRqQnnP1D+rTpbPBA4UuUbEv8Fux2rRklgro0HvWVLYeRLVDED+RXSlXrSbND/yw+2Kol4fYmvjCJubx1iYXcLe1q48LxYMNW6MNuDowemxS55rswF02z58eHuFWHQal1dleLxO5ApRpPIBzM4n8W/+zf+KSDSJwciHTs+FfH4atVoJ4XAQ52ek7HowO5OFyz3E+fkxWs02uu2uRHylUnSCziMQUkMfohg7Oyc4OCphqriGly+eYyoTxnQuLYZCR8dlhKOMsXiD5cVZzOTDSMXciESC6A3sePpyA6HoNHb3TtFu1PGdB2tSCL5+t4mZ+UVcVavY2tlALOzBf/KD+0jH/JIRTjOz3b0z/OzX3+LTP/nH2N7alTXNJpqD77ebG0hMF7F3eIpUMiuNRLdD5/0unj95hkwmKdrLWIxa1BgqlSryuSI2NjbgdI2RzUclszKRjOMv2aTWh3DZ/Qj6gogGAwj4HJhbzMDpnGB7exv1egeFqSK+fvwMn/7gE2TyIZTK5yhfteD3FvDqlTapvoBHpVWUMjkdONzdwcL8Arw+HyqVGqoVan19wrjg749EtVnl66vlOn7180f4/vd/KIM4Us3n5tKYnonA520j4u9h2K1IFJLHGYDT4UWz3Yfd4WZUMs7LVewdXcDmDqLTIzuti1AohKmpDOIxxqqR4XYle1a1acfp+QQnJy3RpHJfSOciSOfj6Az7eL7+DgsLy9ii8UzAgztsNqcikmHbavfx/PV7aVIpNT44usD3vvcn8HuC+PD2A4bdoer8W22kkz4Upt3I5KmFZc75GGfnbXzz9T4Wlh7g1bt3CIZDmCnO4Kp8iXargUI2icPDPTjcvAZFxCMBeJhtCbusw3YH6PdH2NraxsMHdzE/nRJN6tDmEuOkH/3kb7FaXEK/3UaSmsxMEtFoFLFYCp9/8RjZ7DwqtQb6oxYWlvOCpH775GvEYnEc7V/g8qyK6cIUvF4H5ouz8HspiXCg3mrh5PwcnW4bIbcDS3NZ5BJO+FyMCxqg36YLtwNuTwA2pxeVRgtbu/uo1gkAeNFsDpFMpnD37jJiCWrRKzI83dg4x95uGfUWM5BH+MGffR/7J7uyRhjBwtijP/3THyCdCSCZIIuH3gRVVC6r2N++QiwcRyoZFep4azDE/umVmCLtbJ0jl0mhkPYiFZ8gl/JjTP8NlxenF3Vs75VwVRnD6UhIlNTDh7NIZ3wI++3wue2CuP/q17/B3NwaTk7q6PUcKC7MIxR2o1DI4TdfPocNftHhXl1c4e5HRUzNuBCJKeCzvXmI9VfbWFn+BF9+9RjzizNYXp4X5t7Whz0sLt7Foy+fY3o6j+liCNHkEOEEkyi6aNQG2Nls4eqcAz7KWJxIJH1yjESfd7eOcXJUht8XwouXX2NxeQ5Ly0uIx5Mol2t49OgJlhbv4OWLt0jEo/jkkyXMFKMYTRpo1i4x6HXgddkRkEg7ml+ZyDAxOxwK3deR+8PnpEqT+vqDSmL+HjT1t1FWrQn/f9WkcmP66dfP0Wm1ruMt+BDVMbvkBahrqlDwFFllMaxNgRaXbGA1R1En3KTBEeFicSbOsyxehE6lla7qV9VKX8xlXOokS0Mf0vBY/bFI87AQER2f6iZZYIvukqiDaZbqzbZoTImWKCpiDHeslpiUQ+NuxsJFC2mb/DzRXha5RDKIntKllcdJ0yT+oebMoj0LYtIf4OryUopcomvcwC2tqVAuTXarIL+GpmjRPvmZ+XOtZkuMhug0yiJUiktO0MSIhfRQFjKk/rFJV72uh40SX8ec1B5F24qw8rySusgGkkWiIL8OZqmxEFIzGMkxFcOam6gdNqL8PERqxdGVpTMphIzLoLkTrzFp0HyvAR3uelIY02FECmc2pHLO2PxRv0UdsB29dg/NWl1Q1ZHNjq44SvZlOsxCnoUkzRw4jGA0SzDIBlWbVKLITiKq8gBmrAKELjyW9WOaKjN4oG2+1+uXQYOiLYqe8f2tRk+aT1MhW4MEafCIOhojL0H7BMHUYp1sAWl4JedWghPlXHa7baFbaaOrhTQLa402YtK5shxvmy5JYWzFmLCh5EGyCh8pIiy0P0sLa1GsjX25RaGVSJ5bpl9iOGMyblVbarJPDfKpDAc1DbAovla7buWzWhpIzQJVJNWavN36sWsaJqcCN5ucrkmlFBvKpZX/ekugbyFqpJCqKZJSdK1jGQ9NAzHUZlDck3nv3KI/s/HQc31DvSb6LfeVNKqWBvVGJ39NC5YGwHgeDweCZsaiEWmELMRT3skcMz+fGiTdNFiSAU3qunEkpqsum2txVx6OxTXXQuI5hLGQSXG6NZRfZjYHAwFZ60RQex0WI3bEomEZ0lhsAPn9RkfOe5+NMjWaipRbMgKDJrJEH9mMy+9AMqlFC0sEVfKXVZPa7nRlGMa9smOov2xi9b7Qhpx8ezaJbNDaso/0VKvuciMQ8CMaiYj5HIuNbqshLtzhoB/FmSksFGfkc1DDJ0gy43KM07eFelsDDLnuZh1ZjuZme75GTXle2HiKnukWQsp7Qc4FNeikHEuTajlLa4apPB9kEMK9QNeLfil19no8amNM1hD1Zh2NtjpA2sgC4no2WlSin9Rt8X7h5+aXy+WD10vTDLcgj316+PTtGA8m9MeBc2IXHWgsEsJUIYNoPCBxL2oORZlG79oN2zo2480sz8CVGR0OaCeqxyP7mTSnBkmXG06zUBnhYXcEMGFURc+F05Mqvnn8EsFAAsFAHKWrmvze+cVZJJNEtqoIhnxot/o42D/H6Wkd2fSSmPycnR8jGHJjcXkKc4s5hCN+/Nt/+3/A70ug3/eg3bJLtEYsztzCfXTbNIlzIRoNCg2u32+hVqvI/khnfV5nFvVLK1OIxah97WFn9wgnZ1fiJPzhw2sszzF6IyHHc3HVQSyWx7dPnolr8NJcEpkEaXV2dLs2fPH4JULhGRwdX2E07OFPP30ovhbdIXByQS1tH/VmE1cXp1iZy+H+2iICbqewjo5OrvDs9RbmFlZxdnYhg6ri9JTITNbfvkc8P4s3G6T7RZFKJCU/slpt4cO790gkkuJmzKFDLBbE8fExZqdXcHhwgEjMi5m5DEKRgAwbfvzjX8DlDCKZyMM2HKN2eSmfhbRnt9eGD+83USk3MDOzgEdffYs791ZRnEuh1ijj5LiM0SAsOakPH65ifoF6xxKOjk8Qiyew+WEH8/NLCLOJ7g7QbDTlWX9wsIvF5RlMTROt9aJWq2L9xTt0mmNkswU06zVEo37cfzCP84ttFKfDyMT44K5h1O1KrAxR7mabLtde0M7j4PQSu0dnWFi8h3cfNuELhkXLl0wGkM8GYbfX0WmfyTJtdj04Ph0LGuW2h+SZkEgHkWKTOhjg2fpbrK3cw+b7DaH7MoJmKuOHHWy4xvjy66dwB+No9mzY2TvD97/7Q6Tiaexs74k22EvXYDvrry7C4TFm5jNCKa43OqhWBzg96SKezGH/+ACxRFQQuqvLCzTqFcRjfuztbcEf9GPt3ioSsSB8YKYz8H5jH+Vqj7uI6ErJBimkQ1h/9QK9iR2J7Cy+/vYZZtLToFw9k4oIksa6kk7qP/rRrzA1vSzxYowFWrtfFKfnzz77W9Gs1itd1Mot2TsXF6cl1igRTUgtc3J+ib2jI4kfDHvZuE9hKuNFwN0VbSmRXr5HpdYEbSV9oQh6ozG++PIpwmEOas6EvfPd73yMxZVZ0cw/X3+L8tUAJOdxQBnPBJFMhbF7uIl4nPfYEK/Xt3BndRXf//5dTNCAx00KbBOnx2egOfDu9i4S8RCmZrJw+n0oNTpwemOiF82mU0hGHAh62kjFvMLwYa3W7tvw+u0B9o+amJ6+jxcvX2HtzhTm59JiroVBDwf7B2KclMlO4fDoEm6PHw+/8x0ZrORzYXz11SYqlSFGA8pK+phfzGFmNgCPXzO7D/aO8X5jB9OzS3ix/gIrK3O4d3cF7VYPT795hVyuiHevdzEzm8XUrA+RZBeRBPf8Lhr1Efa2uihdcMjrhdvrkmznqakIDvZ30Wr04fdx+FRCrXGKhx/fEVYCa/7LyxK+/Opb3L3zMZ4/yqh3zwAAIABJREFUpUFbAh99tCzMke2tt9jZ+oCrq1OsLEzj/p1FRMMBhANeNXql2y+Zov4InPk/fJP6+F/8699L99XyRmuHm/rNEp79nibVov9ZD+bbf/+xkdRKvYknbzauKYwssESLZcWOsODTilTjI5irZ4p8RTal29QiX5BQNkek7WojIZRYgY+o8dG8Sv6t9L+JNAR8rWjF2Mwwy1OMKpxCA6VOVUpvKeS1zOVUnA0dC856kxoNNbShq5jomYyrLgtGagdZNPE4hLbppnGTHqsixgZpFC0qMw3pwOkUYxSL6mtdP9Jjq9WqNGg8JmmSDAJDpFeaIEP5VfquKUQBpfvRfEWceTVHSpyUR2M5JtKCNUqH58+O4aCr5heWFepkjH63I0guewtmXvFz8hxIZqnQ9SCxKxYNUgseXW16PfX38VyKszFtLekiy8ktEdQe0U5Seh2wu1zSTPW6VmarQ2i+oskUpKaDEc+10f+yee7U2+ixYTZxNUSuST/u92kq05E1IJRRNnlCifTKOaR5AxFT0rddHq+YDPAzCMtfkGylVstAw63Oj/Jz4rJMrZdBUswakQJPmnItTy3KqNxrCp8asx9Fyfl5pSGS93NgMBpotBCbFGk4dP3xonMTs5BNQYAszak0kzxGos8inDY0X7qMqjuNooyacyr6UWOUxM2N/63+vmpEREdQNqiaY6prQtfhrUbR6PP0QyrKKa2MgbAspalFfb5pVPX12qjqcZhVotRcQ6lUauaNUEGReHV7lfNl0CFtRm7qbEXr1QxJDJE0LlPrcA66GFklaL7SVIVmboR6aqzEplHjjiy3V/2+uZYyALpN1775f4v1IJQbHtRoKE1qNBLWhoG5npIjqp+Nr9cYIVJ2NfuWmlheIzamlk5Ycn57KhPgfVGv12Uv4j3Lz6voLIdpiu6Kw7TJyaWMgRUSB3AsfNno0eVcGSXUGBo3btGaKm342lCJEgwZFpKWyuacD12ySbhf0lG4KwwRDoZIS+b+zOEAG9SWUPkUDeb9Sq2qXCfTpPLYfcGARHK0uh1pNCif4Br3+jyCpHLwR6pnt91EKOBDLpvC/My0FC9ErHrdtpwzbVKVEcBBn7AV+DwQEoQaxmlskEVtNWi5WePcFzycSLudsverFlw7N0Xv1btAkX9lPAjab4zB1MBK85oNo17Pm6xWNXCzMr/bgw7a3Zbc59T8UtvuYL4eNahDnjMaRCmqLiZfZN3aaCjlxoRaVIcPTrsXo+4YzWoDrXpDqF+FXAarq/OIJgLo91r6fOPnkwEuUfOBPKN0WRum0mSC5VmrSb2533SkI6xVaVRVJ29Dq8OiPQWbI4BWi4vNh9HIjTfrm3j8zTrm5u6K8+vJyQUqlQoKUxkkUhHsbG+i0Wwhl53CwsIaup0J2p0mmu0rhCMuzBQzyObi8jt/9Dd/i4AvjVE/iH7HKejjx9/J4xe/eAT7JIABHXYmYywuzyIU8uDbJ18JnZ4ummdnV3JvP3hwR9Z8uVyR9UYX2tPzE9hsfcxPx5BPJyUj9OCojAcf/wC//NvPkC8ksDCbQCKikSqjsQvfPHuHSGwOJ6cVQS8+vr8ikT7eQAS//Pwr9MfUQmZRuryEbdDF4mxB1mWlUka7N0SQsTFXZWEoLMwVpUklyvj67QdML6zh8ZMnmJrJY3lpXpgIL5+/Q6PSElYVEZSZmQxiUT8q1Sr8kre6jUjMh1whAa/fjWA4jEePnsLvZ56oH51GE4NOCwtzBWRypPx7sLW1K01qoTCHx4+fY36hiGTGL9pEmi3ZEMXGh23MzWdRnCsIpfrk7BzJVF4MsQZD5vBCmlSu+ngihoOjbSRTlBPQSKiO4+NTVEoNVMod/NkP/1woyldXJxiOGphfTOE//0f34RrXYB9yrfIZ4uJpBG1ISH1tNAe4rLRQqrXh8Uexsb2NwvQUMpk4IhEXUgkXRsMK+r1Leb7UWi7sH/Wwv19F1J+WvZWRPLFUCJ1BH89evse9ew+x8W5DjJPWFnIopH1wOrj3OvD5o29F/9mfuLG3f4oHdz+W2JHLywuULyvotAbotgYS+ePyDJHMRBEKh9BsdnB51cDK8kM8e7GO6Vlqckl91/ru3ZtXWFycwe7eJpweJxaW5xHyu+C19SXrdXv3FI0WWRcuHJsImuX5HLZ3NtHsjZDMFXFZquPi8BTpRAy5bEjyjjm0c7kD+OlPP8NUYUUaye5AkdR0OorHX3+JeCIBBzzSpHKgNjubQ9DnEpfYRrMtJmCNzkDM7AIuJ1bnC8gm3fA4WnBCARrWzNzjh4zCmthQa7bw9Pl7+AN5nJ5WxR+B/gqJdEqej8enJSTiM3I/n1+c4Ps/vAdfgHrsC/FpsY196Lbs+PWvPsc//Sf/WBgTg0EJF+d7wrB5cPdP8PWjR5gr5rC4NMOpOA4vSxhO3Hjz9hALM7OYn4ojHXcglw6h32mJlKXa7OH1+31s75TgsGdwcHAsRnGUAaQTUbQaTWxubKA4t4BwNIqj4yPZh6dnZ+Q58eL5K+TzS5iMvWg1OrDZRpI7TCTW4aSxpx2Vch3nF1eYW1zE67ev4PHYsLqyJCZQh/unWF28hyffvkYuF0cyAwQiDcTTDtgdPVRrfWx/IJLKvYo0Xb+YvtE5+P27txJVHQ4l8fLFE8wtJDG3kEUyFRHfjZPTc3z+2SN89NH3sf58E4l4Gg8e3kMi6cfmxjuUaLLUrsPrGiIR8yKXjSGTjMPumGBCSRuZHP4IHPl7v6/l+//0e4//JZvUDa11zHD2dr95zerT4snIff6eJtUqsH73CP/YTWqz3cHO4bExZ7kxW2FjqRqrkdDKpNhhPqaJi7j+wGJmI49RNUpiQS3aQm1WJa6FxYJIW7UAZEHCL524KzLFE0uHRRZ7igQ61GCERT8pqyJiVxdaNjdsdEgtZfEliK2ZtrN5UVSGLp59E7cwloaR6KgUlUYDqEXzTbFLJEAzSjktJv2YujCPFJ9SNFndn9QS6tjJcyTxDi02y9pg0LgpFo3KpqnGMHQxZeOjaBybQeZUiebUy8aU7r8uU7gTKaUOTqmlMnlngUWkRfR9IzVkop6WmjWaGtGcSGKC+oJE0qBjxGaAzbnho/M4mYXH2BuJSyH1UVycqfmdiPmHGDpxSGFo3lbUDYcATtGhOoS+yzxINvNOLx2U3dJ0NBsNDNqcIpGhNhYd24iZsGxSux1BE9TJWQcgEuXidsHOoQGLeKLrjNHg+nDR1EHSSGX6xoKf55J/2MSz+Ff9p7qc6uLSgtbIME2MiKLHQuE1mbRWBqOgiIZmaiGqQgumA6ecU3VbVS01daVqBHDzu3XQIbnAFrIj2jodlKguk7+DrpocNphGjc2VNIhGY220szKMMFsI3akFWTLu0NKkSsGtsR2CBpu1qJjzb3/x/dVMxoAzBsXUvcacE7Np6bal506ptPr/1w2s0dFZ94myNm8owtdac2MYJoZWXO9c92L0o02b9fN09eXvEa0qB17SrJOWbnWx2mxYaKw1WNFrqE65luZUtcXmyhsU1mpSxWBM4mGogfYgLKwHFnumSTU0eGn0Oh25fwjesmkUbbc49KrEwFon1vCL9zuHVRwccF/hv/P+pw6U51zXJodAKj/wUXvNOCxB1Onire6l6vStrt9EaXnyFYnlntIRhgfzR9Vpl6wI3ddEUzpWl95Wu2NMm1R/KkZvxkCJAyPu3bxHxIlb3AsVneV54iCOe2lLnKqpaRqIRl/vNWrEHRj0mK3aQsDrQT6XEcObZCwCv9slbr9iGsHBlRm+kJVAkx8bcwF5X1jEceNsbjVo1oqVJk5yeZlrbZecYe77arKnr9JbdayMD6F6m6bu2jHYGHVd0/rNWjGxaFyHYuA1odEUM2xbaDMrllpU40zM4sQfYPh7S+JDOLgjY0gMAG1uDHqUjExEj2qfuAWJEqSHa3jEWDG30EKnCknRPHXaDc09FsBakWs+P1TSwriEngwK640aPlrVdS3jGsNI0ucrmSQ3tGxeea6xgD/yf4uKPOiSHWhjRmUE1Xofv/jpZzi7aCGXX0QwmEC5VJVYBKJhbNrIiKEhD6U4Hz5sIpdPwOMfYm4hIw3ieDwQDeKP/+pzBL1ZdBpO9Dp2rKws4s69DF68fIvSeQv1GtflGIlEBCurRRyf7aBaLWE8pqFfCHYbBxs0umFOtk+YUo1mDcenB1iYy2FhOo1MIobdvSOsv9rCRw+/j0ePHmNhYRqLxTSiQTqi0xPAiacvPsDtTeH8oibD6/trSxIJUpgq4ODkDCeXDTTaI9FjBt00shoJ9Y6USjZLDl8Al+UyUvEwVhbnkUnEUb2iq+d7TM/fw/q7N0hlIpgt5oSF8Gp9A4XsLK4uS0IvjUY5PNaBp8Pmx87urhgc5aeSMthIJFL4/PPHCPjjom/jcz0eJvKYkKxVj8+Bzc1tnJ2XkUlNY2NjD6ury4gmvDIk4Lkc9f3Y3d1HcSGL4nxO1vfF5RU6XQ7xAqg3aXLmEVSa+1RhKo9un5pf1mg6hCe6tPFhBwFfXIpqMkcmkx4uLw9RqR3jv/ov/wwzKQ8SITrpk65ONI1OrD5cleuCVJdrXXGWbbQ055nNNNdFMEjmE+/1GhxoieSg1nbi8KSHnZ1LhH0piYwLx7yIpcJoDwZ4/uId5opL0qSmY2HcXc6jkAkI3ZfP9S+++hZ2mlWNHDg+vcDDux8hl87Ieq2UqS1toFLqolptIhILIRhRbT81tGy+otEkqrUy4gkvCoWkmBux+dvd2RWq9v7hHrwBH5ZWFhAOeeBFH26HE9s7J6jU6HIOQcdXl+dxZ2kGB0d7KDXaCESz6HbHODs4wUKxgFSK5pfcK13ijv2Ln3+JeGwW1VpHspQXVwrIZOP4xS9+glwuL8OrYX8ig0iXa4jFhVl5DpCqfXRewulVXaQXUa8Ha4szyKeITnbgsimLjfcmo6J6owlaBDa6PRyfkangR7vDmrcnewpR7naHmnf6coSkea3VL/HwO0uYmy+gVL7A27cbaFTHiIeL4i4tUi0nJ25t2GxdGaI7bD50mnUkoj7k8wk4vU6cVhjd48S7d8eYLUxjOhNBImRDJuEHR6UurxvNTg9nVw2cnHVQLtnkOFqtEuKxMII+P7rtnnxONrTHZ0diNJafTsnAfm/vCDa7F7nMItqtEZqNFhwOPgPbCIXoQD6UnFWS91qdDlK5FEq1Es5O95FOJREJhXB+eoG7ax/h26+fY3l5VvSigWgHqQxjtrqolNt4//oKpycc+PoQDkeFYtzttbRW7TMei/tEDat384gnPYjFgyKb2t8/wqOvnmB15QHevz1CIpHFgwdsUoN4//Y9zs8v0ayX4HMPkckEMF1IIpdJypCTsVWc/th9YdjzHNT9Yb++/u//J0VSrRpLm5rrXyq16O04RQtd/V1NqkXxuYFdbw7cQnn+WBE0dIA8u7jQiS/1oaR/mkgGK9yO0S7S0BBdMI6ctI9nwSk02DENPDRyRIt2VuFK4ZOikkvbREHYHNQQal4n6bMsVvlz1CnyISx5rENtCvWm0pxVNhB8LZuccJBudjahtLCgY7SEHrMWmILkmEKYhRwbWAvZ5KOf6J5qp2gtT6MhE+lCtFG+pzmilhmPUGMl95Wh3iGNPqTLJkPaewM0Ww1BLTT7k2Ysbo2ZcGnkivW3xNzQBZQOw62Wvl4KNMu9l5+ROa9D0ZqSfixInzGzEfTRy6keNZx+09yrVo+UXzapbOgUzVEHXCHEGYSDzeEN3U4pZdf0M8mcV0RHrim1bl0W3UQQbbAxDxE2yUOVGBieU0Z60EyIOj3qYlnTc02wuKeBDM0+en0MiI4PR0KzkqgJiUOQ2DuMiG5xORDZphENlFZO51I+DLnJOTwehHw+0eWIg66JTmH1KjRraSStSBWi9OpkLHmjPBbLEMnkxpJWbmmkpWi2Yiss113TtrHIlGGJj6i1aoqtyRRRV147yZU0janVAPwuzeL2fa/nXLN/LaRIqH+WlbmYF0Fo2ByScG1IFJFotfW+4BrjOmYDpuiU5QyqiJOVomo1hur6a2WOWsZMKhrU/cdQ6S06vByYRTVV6v/1exnSrtJ+9dzLe5gmlQ2m5ehrNakGBFV0nPeaNLFWk6puvgYXU2YDByfmd0rTaRpRNW7TRluMZNjMWvMJtn/GBVjumetmeiyU21AweI148vNwT+BAilRBNphEzUWzTHaBIKmmkTZRHpZxloV0io7UODizKWdTSeRVzsWYFHXV0at5Ghs/UvkdEgPAnFQahfGjCIuEQ7OB7kGC4A8GaDbbaBCVYTUlTBWWB5qNamlyyZ7gwMhCgukwTDSVPyOIMSMNRPeredfMMBX6tDgSU1YBua+5R9JwiccSCgWN8ZwOWWhSwWZ1qpDFTCGHGP/dSRsh9o065JJYFGHMWM7Ut/YVA6FbzzmyUSzdqjV4EJqv+BKwUeU5UumGlVurrHQa01gPX+ui698Sl8Tnh3xGXkejQTV7oJ43Nqg0m6IEgQXmSG40Nq4cCBI9lUsv0TNm6NcnIsxBJXWOHkyGLowGTvTaI1RLDYz6IxkwRsMhTOWzyGdTCIeIuHbEFdSyKZP9iWv32tCNmmXSl0e4vDrHpx8H5DmprtKq61YHe8OMsEi/vM9lQKW03wndehmDM2ZWbgQbb7exQ/fSJpkKRL5ssh54TtgQC0ItmeA06+pidi6DcMSGqWnq0Tyo12twOgL42Y++wbDjRb/jgs8dwr37q5ieDYmj6dbGKUqXdLhkpM8ADz5egdc/wsnpoVBl7XZ+Fi+ajY4xweNQkmu0Jbm088Ucirk0IqEgDvbZpG4glkwJ3ZUF/fIc15hHriV9DV6+3kRn4MLlVR1uhwsf3VlF0O+SohdOJ3YOrvBu41j0k5lYRvTTNAzieumNB+iMBgjFQsjRpTSVQCzgR71cxfrL9/CHctg/OUYyG8TKWhF+fxBvXu2g0xyidFlGgQZUs9SV9nF+cY52cySNTWE6JQie02VHOBzDT3/6K7jdIWDigt/rxdxMAclEEDZnh4eIja1tHB6cSSN7eV7F2p01ZAtR1BtVHB9eoVYhCkZN3hzmFwrw+V24uGSTsQ2bK4pWe4JwOC3DZ+5VkVgYw1Eb40lH4pJkGN+gcdIISwv3cXx4KgO5YMCNZquM3b03+Kf/xZ9gtRhDLumHxzkSJIhDMkalHB1f4P2HA1yVWnB5Imh1x4hEo5gpFpDNRgUhw7gBjJvwusiOmaDSmGDvqIXNzTM4J34ZfsRTQcTTEXSHQ7xYf49wOImrsyvk03FBUvNpnwyjev0xvn72Er2JG83uSPS+P/jOJ0jFoxLBQzfyg4NLHB3W0GwNEY7GFOOgfImM5V5P9nOgh2TSi2w2InTci7MroQtzDz+/ukI0Fcfa3RUkY0F4J30Znm/unODsgrnRfdRqNdy/t4K5qRQOj/ZxVWsBrrA07VF/GIvFPDIZF3y+gTiAN5sDfP7ZEzidcbTbI9Gzr9ydlbihv/7rv5BzQLaFzx1AkYi+q4/FxVlB8fmZdg/P8Or9njRfqXAId5eLmMoE4Hf3lO7bHUjuNYeRdG8eEMBxe3BVbuPgqCE0Zzpic38jRbs/JDOILB4OH21IpUOYX8xiejqLdruJk+MLHB1W0KzaEKAMoFzXPc5FNJvPCjq/tzFbyKJYSCGVDKI/7mP/7ATVVhc7O1eYzk2hmE8iz/OcDIoLOweG/fEQrd4YpfIQh4dt2W9IgeUD2UGzy6FNjNHoit7sVjG/lMH0fBqtThPr6x8wNbWMUZ80dfo5DOH22FCvV0Tix9rA5SBTjlrpMVwBD5KppFC4Az63DHyPj/ZRnJ7Fy2dv8Mkn9zA7F4Ev2EEy7YbN0RLmwrvX5zg7JjPTi2Aognwuh83tDWVJwoNhf4RsLoGltbTE0xDfYv29t3eIn//810LrPj2qI5edxcOHD8RrYGtzE/t7Rzg7PUQi6hZ6cz4fRzad1PiysUaZ2bwhOPJrf9gOFcDjf2maVJ1pyrNdZrtWM2qBERYI8P+mSbUKV6tJ+GM1qWyELi7Or1Eiq0EVt1jRjrKI1egItfInlU8n/iyAePwy1ac5Dh9+RkumUQdE/4xGziAyltmS/Jw0RIqmGjzE5GqaAloe7nzI6XtxM+YDn1pQas6a9bpsxkQqiEqKC6nbJQYgVrYpKaRs7KTxkggXdQ3ml0WzU+fXm+LYikYQTSddbgXFUe2s1+VRp2MWi7xZiUCKIRDBQFK7GBmjKCy/rPgdNpj8mAyIJg2r2+7I+/KG09cah1cxZ2kL7bnX1impNAKijXKpoZPfL+iQhYhok9qRz8eCn8W3hLsYPZ8UhWwSeT2N3lgjK/ScSmHHBkUKIA6x2airvlOKSzaSfCQQOWYHbFBFcSam/q3dlimgZLkafaUQcUm77VELwo1LQ+wFxfUQlYWsFzFXoqOyZKDSEp+DAhbX/DVOOL2cxDOexy/aPhlcGKRQmhJCn7eaK6uJtJA4Cw21VpgORfT6W/egvKflNCqoJYcdRMP0+5axjuKLxpzFICKC+Fyjp1bTd0NN1fgJ0ySa+0caHOOQa/jHijeJPpMjHeru2KTqAINomzLkle4uERxck8aETNpS00DLOjbo6u8Ox8Qs6RZzQM+BHqv1WqVISht3fY7035RurFpYPXc6pbOcgLVB4fnVvUEbJDIwFBVnQ6k0XivWiboTUgH1OrDJsLI1davVJvi2W7O1Bav5lyLFxljoVgMg96xdmRo8N9wvQn4G3tO9s6fv62STSmfTplB3iajyuAX5crqkKCIyKRnCDte1C7hlUsaChK/lXsgmTzW0Kh/gAE+QeIkuIbWdjTjnNn1pm6KxCNLplFDIpBg3DAm+ngY0UnQ2O0IxpCmS6uidhh2hFGo2XYK6yjkmxXcgcVRsVLkPiEu0zoykAWZWKI1tLA0990eiXdSiChPFzoI7LIgzuyk69nKTI+qbjEUxPZUXShMzKqkNdHAtUIJAHSy5iHLObhBzNpS370G9JjcaWxkkmmvIE+ly2eDz6lBG9N6UQEjWtrouC/XWaP3FpVrOye+yCDSaSAYslKeYXGXZ64j0TsZinFSt12T/oU5JEemO2C7QXKPbaUghx/tCtewcITnE3EOiNuwheJ0h2CZO1Ms1yVJkVAldQqcLabgdA0xGHfES4JHwWgnrRp4PLvERlubc7pRn1MHhIf7JD6PXTapGuqkHhO4NRJ50KEPUl88zatdICXT4gkoDbfbg90cl0L7VZlN0jNMT5vnRnZlxC20EAiwwnbIgiO5PT+UQirgQCo/h81Pio/drv2PDy28PcHnexajvQDwew8LSlCAUPIb93Yr8W7tF3XML88sFFGZCqNVLuLysodmYoNOlVMEnR9/tNaXpD4W9SCbjot9KRcLwOl2CLh0cnqLeaqJSq4kh13Q2gViQMhnhjWDv8AylOt1km/A4vFguFhEOOOEPDuHyuXFZ7WN7v4yTkypiwaSgZc1mFf1hFyP7GEPHCMtrC4gEXPCzqaSXQ6ePjfd7aLScKDdqSOZCWFyZQTSSwNFBSUxZ2s0eZmemMD+fg9s7wtHRIWrlrjSrSYOk+vzUnEfw2RePMR6y/lDGxux0ThBYIjrMbiQV8ujwHJh40Kj1MTs3i/wUG52GZGpWy2NU6nWs3plGrhBDOOxDvVHH+vobOFwR1Gp9oXj7vEFZk2yOG60y+oMGXC67NCmt5gCpRAHzs3ewu3MgNHy3247hiPvICR4+WML8VFQKa4eNxjl1OOwTMZM6PbnCxsYRLi/bcLhDkkWazeckXicS4cBoCIxbwLgLL9GiCVBvMzqmjb39KwxabKIjiCb8iCZCGEwmov1k9Em31UcuEUVxKoZMzAUm5zHOZ2P3EM0+UKMTebuNh2vLiIa9QpVnnN3JSRkHhzV06aLtpHa2K3u9GBU6bBIb4naNkEn7EQ5xeDRC5aKBra19DMd21NsdaVLFOCnqh2fUkSHX8VkV55d1icGhJOL+/VWk435cXZ2j3mEt4sTO3jHur9xDOhFEKmmD308WWheNxgCvX+2h23Wj17chEPJjZj6LeDKEp08e61B/7EQkGBF3bbrpclBAVgBlGfvHF3izeSjxN8lgCMukhMc98Do7MjigcZIM7+nHwee5yyW61Fqjj8OjJi4umORAhheNn9jY+WT/paFjPBHGynJRYlzcLpot2kTreXZaxd7uORxOH6p1Hc5Ry8qalV4uHH6uLc5jvpBGOOhGq1vHwfkJzktVXFx2RCc8m40jn/AjGfNKWNF40gPjuodwoNGy4exsKNKDWrUszxQyKsYTF1rNPjy+AJKZCHLTIUQSbpRrVXzz9SvMFT/C0X4FnQ49YLzwB/W+ddlpZDo0jD8XSDCqtXpYXlkVTbzf5xJkvFw+RTaZwPt3m1hbXUChEIYvMEA0xr2zKY72u9sllC6Y78260S907L2DHWlSaRxmhxuZbAwzcxFE4y4Z/JBFWbqq4De/+QaBIGO3mA9bwOraCrLZOM7OT3F0eIKT40NEw25BURPxMBLxCETVM6HvA5vUIFyFf4Am9V/8a5Rfb1zXar+vQbVq39vgyW8ZJ1nF3+974e3icPrBd/Df/M//yx+88/7dX0DE7uz0SApx/tHoFhaOSmm1GiGJADA6I6sYU/cjPow5pVYKkDzUFShVap3oztTcRKzOb8V+/F6Emb/jWgsnLjHq9DpS7RgPjA2L6FHrdWlQxYWVulSXWzWTo7HcLDx2WoezCeH/cwqpCIjSFbXJoSujjiGIoEp5bsyd+DeLHhZN/Dw0EaGw3aKZkpqiurWRICPiVMk8PTvpSlqESXF1q5ZiIUn9DCe9RFuJqli6VtXKjYQypNPRpqCuYh5iKIT8PZazLY9P3DfF3Kdrmgi7oDoW/VqphKQ8QFBmabxNg84il8WtuBAbzZhQoYkuj1S3yckeY2j11nvjAAAgAElEQVRk9sYGhEWWuA3bpTEdsKiWRtQ0ZgatJWI6GQ6ElsrCQYyIDM1XAsTFxGQkU9cOm1SizKSTE+U2BZ2T5k1OlwxLrHgXiUdSuM1EyZj8klsUh2t02NBcbzeRvNSCxBrHUK4RUjYtKq9E7FCXJ42rIuFWAyjNq9FfiyPoLSTxdiNq3ddSjFq5pWaCpa6e6tqpm4bRWVvaO5bExmVXTJOE8vt3m1T+DoZJy3sYk6DrwZeJQLq958jx3VqHeo6sP7fF9dZPWc3qb///NS3ZaryNOZXVkFgUcjU3UvdidVlV7uY1HVccbXkxOBjRPGZB/NgUCq1VzdJEWyxuuxohRLRJWBJEHqVZ5j2qWnnr3uXfRMvl/yWmyIUgM4jZrBjmhlCuKRnosvhgPEtbDIjY3LGZ43UWZ1/o/cNjUbkDTXCcwmbwuDzSyPL+UW0pkSs2rBPVajv4wCVNjvsW90buhzRs8CIejwslj//NbVTo0QPS9hjxwBiZrqC8bIBFQ2oaHWGaiJstDeFM5JOgpSbjmZpWQ7XWRpC5j0SWoFQy3v8cTg1ottESBgT30AD3IiMh4HqiGzHZLdlcBplMSmJnfKTmi9P2SDTTHGZJnA8HDxwH3Fp3Muyy9kCDOl+j7re+b1G72aR6PCoF4UCPDarQjl1OZYOIPt/kGJs9hoWYtaa4rqwvNeajtpwDLzZ3HBVpzE67x+tMx1vuhyymOLyzwelmI8qBV080flwX3EM9ZHB42JR60G1P0Cj3MOwAXrdPGq2A1410MoJ8lg2YF7Yx2S8qbeCglg08n1/dvqIklMJoRq1N2C+bm5v4r//ZvDIlpEEl9dewQRiBI/p6Ul9ZXFI/r5+ZQ4uJ3SW0ReZLYkxqbYRXWTSMNEypV5q4vCjLOuVexgEIb6NIJIp4NILhuC2RCsNRXSjOkUgMo54TzbJL0FIacHn9DkTiTkTjOoxu1R2oViZo1Pm8HyEUdSGd92A06YKpTt0Om08+E5TJwwge5olG4iF53nmcLrjJ7JBUuYk2JOdncj340eiWyT/UVNIXoTsYSyxGo9WFfeJExBeE09ZBMgl0hi04vDGMbFGcX9BllnnbXlSrV6i3qhg7xvBFfZKhaBu24cYQ/xdx7xVr256ld42Vw44nhxvqVlUHt013VzsQjOS2jYSwCAbJL5YMjRAvICEsJL84gTFGgNvmGQkeAfHEKxZuW3JsY4rq7grdt2LfeHLaea291l7o931jzDn3PvfeqlaHu6uOzrl7r73WnP/5D+Mb3ze+scM5fTGIJ49exYuXESfLZWxfG8d8m37pFCXP4vyMOe7zCgfj6YwkyiAwl37+8mVE/zy2tkexu4cD9n588NETBeSED9Rz7+7QMsW1ccPpIA4PjuPli5NYnfdVg0pN4fYuypyV5tRqZfZw79owRpN1zLfwOuirL/N0vC32db2CGcXNFwO4frx89SgWyyO9B+1NxsOtGA13YtgnGTHRPnO6OJax1cXFiepXb16bxWzCmYHTLSyvSwkOD07j2TNYNfodM+7z2N3bi/1rKIiUno7ZmLaAi+gp2U2yhZ6aoWd98motFnE868VkPhQT+OjZYWzWgzh6dRzbs3Hc3B3F3tZGdYUX636cLC7ihJ8vUKOdxfWtSWzN+7G1i4N1L05O1/HqkIT4PI5OaallkziOu60tkhgXcePaPObTixj1L8AGcXywjsePaLm0FSd4a0zHsbO/rfYug+VhTEcYVY7i6PQiXh3geH4S77x9P/a2YGhXcvc9PR/E+x88jHfuv+NWKhOSeItUCk3EZr58ieKvH6PJKLZ2WdOUcy0Uj6IxobUgbP+9u7txdPRMc5l9/MXBaRyekYjvxbw3iNs3dmJrfB799UGMBFJpbbeOHu0FiauJA8bTWF9MY73ZlTnSYsHefC6jrPkWsSgxOonYWVy/Ru9kVHiHIj84N5eY/eEiPhjF4fEyHjx5IiNRErGD4Th2r12L23v7McYwLswYH5+fxMvjkzg7HcR4OImdySB2JhcxHdAnexExuogYXsRGidN5LJbbch7mbFWSFGPEDbLdYawvBnH73vXYudaLzXARH338MP7+L/2/8VO/71+Mb7/7IEbDabzx5q3Y3R/G+eokpmrrRkxOMm8Qx6ew34/jzp23ZVq2uzNV3ev2Tk/max++/6Hqsvd2x+rbDMF+0TtQnPH86WmcHnMoTTTnxpNpXESW+2xwpIboWcXefj929ih/O3P7hd4gXjw/jvPzYRwd0EsdgLsX165vKaHJvDl89UotxyhRmU+RhKO0lEbJLWmm2zF563df7otx0iWQWkxpx0vkM0HqVYB69cU6bCSV28RbP/P5gFQcDB9+/L6CckAqm7EPSrMn9SXjCRWslYS3KBUzihykZPfNBTnoPEdulgEV9Q+SnK1LEmYpZv23xkFjkeYRyIT1PXWH9O+qjsoGOzAagDHqTF1jOYrpaNowhgRgjD/sAEGLe1sSuCZzpLpJXDnPGxdNQCoLzU7EKWPcbOSeBzuyR+uILVzuqmWGGUe58SZ4wqcYFoyP4TMJOglciaRV+0n9yMmx5Tjb1AeZ5cW8xGxDT7IssuwHr16pXk6MGmBN4HkoObHrWF3PRpCsWt71SnJtgfGsEa4grkCUJNlsgADoFAcIryTzAUBVWwy1+ekpUABIIMlFelE1izJLwejq+FRPHCAKCFDrDJIFzB/qAmkLRM/FdMtNLYIlLZKPw86aPSWoBIC4bnnsfqm0oEnjLYPTBHnqoWtAl61gL8lxXVOZrGICxUo+tHJ2z27uUyBV9c82/wLQl+SuGi4ZFLXmJsV6NBmqND7qgtD6WX1O1YS2yaIEqe1ykrxbbTeE4Xj2rEkILrgF1/npOlOmXsxm1eaWSVF9ZrWYyerQ9qM7DOpVkN28aNOyX5d+McGpW1G17spKQvHfzT5heaol2MXYeg2qDY9aAhlo2vjGSSTtJTxr/pfgteqE6RGKMymg0TWqTmIpKSDzKyfIiiW25HYq8GOgfmEnZ1xA19SzwV5mn9OUu3sOcpC7dts13ysxj+qVKhrXPVTVM7eHgsGHNAAChoL5BtvEvkLShs8FtJLAItlES4+7t+8IHKoUgNKBQ7LAtLk61fupXQ/3L5dygiHY03Tqvtg07We07yZIlDmaxgSVB8ZqgCZk6zMDfGrdM8FC/Tzu4UPW8zn7CCzgQIHg/u5e3L1zS6ZTgEeBRJJ6zEtqOWkrRRIOF3AB+jahYwO5TNQlSK3n3yYqyw+AfQ8JLGoR5L7uXbs1mVg9QSDGvMJJPBNU9aybxEzVRGeyCsBHPbQScuHyAepQj04wPDlVS5bRBGnZUgEqjBTM0urcweugP4rRZDtWq0GcnsJ9bMV8uhexGsSr56/i4OXLuLG3E1/+wptx7/Z+bM8o2cDYhpIUF9Iy1Rh/HMqVaL2AmR5pD+X8og7xu9/9bvyF//hfb/waqhe5Ni8lejAQW0d/TOC6iZODF2Lg+6OxarliOInt/RuxVg0zPbxXMd/ej35/HMcvT1RXSxLifHGhGloAButJ/YNn+ABw7pzG+eI4zpcr1TSuz7dVx2UDuIXaLmwGL6VS6l3sxvliEhxpihCG53F2/hTRaUzGSMH3NF59amXHtCc6ijWBraTjJ3Hr5q24ODtXz2318O7BCh7F1i4mTSdqiQYhAXDBrZpSizO6RQ3GMaEOeA0ofxn711fx4uBJrHuTGE5vxmo9keMyQJx+rtSLLtdnsRrQrulQfSH35uOY83CWlKQMYzy5Lsb6ZHEU680yxuNZjIZbsaCP5hlOq6MYjVFDnOvftNORz8T6LJarE+1Ri+U6xqO55I24v6o+GxO2i7M4W7wS68m5MuTaB/M4O7Okv9d34opa08FgR/vGeMp5eBir1YmSHIzfakF7u0ksz+ijTH07hksAgeOYb2EeudRz7/VwEB/EejWKWzfvSLEFW7azh6MuCYXTGAww6FvEcECJFGqDdRwCrNRfnhrWWRyfYB5H54CV2ihh7rQ6P4nr+1uxXp3F2RGgbRa9IecyJpSjWBwj0x/H6eIozi8WOjvXPcobZnrOKC4Gm7MYbFx7SDnEbGc/gEXIWpUM2JDQXsZyfRgxIEvNWM5jOtuLFwfHQZlYSX5JOuLiSwuQ3oZSomWM+uPYmd2MxQJzMRLf69iQjIZVhP07O4zZaKw1Tce/s8VKnQVWK6T5Z0pk9kczSeiHo1msz85j2AOQn1AJLuCEIVm/P4vnz2HLRjGZTQRQl+wnZFiUXCapRq0Jz5i2TBfq1+okZy964y199vr0LGZc//o4NqujmE36Igek9kEBRGw36Mcxjut87mAvVmviKhI4TnDwh2OF9YXihZKSk5NXMUephqcMyh0ScJOhFEMwnDs3bsZyRX29mVik2yRRJxeroNiqP9zEZtSL48V5DPrz2KzY+1Yx7i9p5BqxPov+7iSWiyMnZ9Vvd19JKc5bEibU7kafTg3zOIQu769jMF1rj/jww8fxj/7hNwVSv/udBzKV+rEfvy8GtNdfxtZsorp9FEbEBAdHm/j6tx7GaLQfH37wfkwnvXjrrRtx6/Ys7t65lt4c53G+PIyLi+OYTjmHDlUCeLHiSeBiPYuzU4/tYGKF6HJJLDuI/ev7cfIKx+ozs8+cmcvzmE124nyFqg4TTxJOJKrYrgDPyDyoaV3Lc4WzSfEZpSIbwPoyYjKP6du/F8ZJ/0M8//q7TRzbZUsvxWsd5aBiPWpSPw2gZljcuGEapEbQJ/XzYFIBqQ8+el/1I6oDEmPnfosEj0iMCNgUcDQBgLOkVdNoMV+5J/q/iF3MjmSwQp9LmLvM+ANOLftzjRKbbckExcIKtPD6tRatfg+hRLqrHp2wcVzE/rVrOjjkjDsYKwjlHiRBXa0k9avWLDAZAjbpuChGYYkcwG67NtXh32Z8BC4DoLujf/M+BJTFrikQl6RrpQ0BRnFAn6shPfI2CkRw48UARRWFCrwT/A3QwE80HWguLillMrgwt1w7daEFoARkl+cK3LlXzEUAcWK6YUuocz071XvQO9F9PDFrgUUwO2wwvBLjIYY63VYFIgT+7EHEj9Vqg/Hg/QF76jtIsJz9RCULJrBexAjZMgc696TaJwIhjEdoOG0WVX9G1AuYCeNsIogsYCqGUTV6ZKRIloztKA2DpF6nrmUUq1l1nXLEdW3nVaBYoEsKgOwdWoFtJSDEk+WcrroxBdKqo25dgbsgtSswtNKgBXECjskgtUxpu1X4mi5LFKtGVeZL2cZIdeHZW5Xn5xYcXBgsI+b5/swCqa5LZT267YoHpPO5aYT0aSC1mOIasy6wli6yI+8tgFH9WO2fWu6+bW1s1QUKONXvV4pIkiPiVgep3mfsjF3Buep02YOy1RXJLpse4di9iBcvj+Lo2Mwns8BEvq/VZQT1bN3bVy2qUIukMVJ/hIwbtgQZrhMzUiWQqMpgAYA6mno+ui1XPxZLt9qgvAFJLgzIq1f0gFsIkMgAiUTTeKpnwr4mCbfc0a164EP5b4KK27dux+2bt3XdrKXDg8N4/uKl1rPKHFYOhGEBCShYg8XGWxGRslStVUhOy6sF1JHSZ3ua0cSSeWTsSlBtcDEfy/CnjyIERnS51HVR83/r5vW4fu2aAjnkymrzskJGvHJXMu0RCRoBqR25dTfhAagttYclum4DVXNMez/3hqNu31JUqUXEpo5jNp14byGxtrRUm0OlmNOu6oWTxz2ROYFcLy4AvVnLgOMAgLo4pWdMIHYh661xAKAO2UddP88eTTAKYDErSfsvTDFIwE1jRou1wSD2tqeqd7u+P42tCekakqDlKm4Fgep1YxOzLdx4j5Xwo0b6vQ8+in/6y0gEz+Iv/Wd/pq1FzWSOGWYzx06qeI1jKlKsq9eVk8pSwGh/55t2PefstRmTe2RRzQ4gUW2slDNsoFyvW4khvwd09DZTUq1ZEUsCFkDJ38yDsSSNUlVJ3LCKi0CmyO/y3mO1SPKaTJdumxVoTqq0RQ7ztb9WwtTrUNtjtoPS2lY9AUEiZR7u581nAh7Wm4UTIz0ctjEi66e5ohv0yhhLknCYGcCeneV5D/ac6MOeIonlXOVcpjaee8gu8CQK5fvoZFj9cf09jInrM1UORTstJYrS3EsibT8r1RprPJHKZ5I+Yyar0kg28xlEOKgeOu7palU2UkLM66f6gfNMUmGi15TTvRPZdqN37bMMyHrU+eFvQZKJ8ht+7nNVrQQDVow5w747tlGZ6mqc5mF9SI+g56aIPJNS3LsPG/YDeQUQ/114DN1qTbRF9IPShUxPDkdK5mn/V0MYzvVVrINabq9fFb70hnGurGt27s6zXs+LEdeZx98kdbnvQSwhR6TIc4Ee99u7cDkS78fzkgO7Eprub1xrKiiJGAAGaavH0PA8fJ54PtMi0O3STNiwurmGjQChyprSIA+5AM9U762YgjVhN3f2RanB1LIkE6pNizWvFsVeJG+VugGY2mBN7R55JgMn9/TZTGcRJXxmxRjpft7PMiwRFy7LsLIpk4oY+Pnq/LsAX1e+uq+6YmLmidtqsab0nLU3yYWlKS/j2pBbX8QoxigeIYEYZ8pr1v14//3n8Xf+zj+Pr3zlj8b3v/th7OxsxY//xL24e3ca/YFBML4EKBI361G8PIj49e/QUWMYT549iu3tcdy9uxu7u4P48S+/GcslJX9cN1JrSuiIOwH2xi+UZbCnoTRpYkGFUowVa4V9H6bcz9DxjUvN1G25D9tqkqCphFKe23uq9yv3ZecP76O1PNuJyecAUitW6/5dkeAlwuS//df+0OVI9Cqkzf82I+sF/tbPfj4gFbnvg48+VNN42Lq216OZDm3xHVbDnv/pQpimPGSizaC0AZMPWct+ARlynJU01fVUSONc8+MghqyfAzHYAqSfqzhdnkuCp/5/55aoidFFonJMphDb6p2Yz3F+68e4b5YRUxSCM0Aigenuzq6kRgoYexGzCW6b1GG5R6pcdE3lKAAjqK2AlUULOCUAgImZIzUpUKAN0H1g1cJCGRgkajR9Rwq3UOAppiXbDgiMqpYPo6C+2AscJw3i2LQdaBaY5vsOds8FWgkukO3VPZfxD7I9WFfGAbkfvzemZUy2YGChqQ0NAbwRkYPabr9JSfk8dWFuVBta8lQlJWDIWYQOntTCdnMhFga3T2QtYxazzlgkgQQXNv1RayLAqyTKmG35ULcklCllKTL1AmY1zTgskj0Rw8bbat8tsOqslg+F5hir1ZVBll11uwCMgE9vVRLhlO7KZiq/J/mqrq9sedu60susY9ZmZnD5aSCVcfJh1aLHktw6QDEjzHwSMOWwSzBzFaQO0ggJuW8XYHqj7QD23IV8VvtA7Yp4naTICdABot33qPcvIyWMZtzjsRhdP5S6q5bZaq/Dx6hBuP92GCbcrTpo6p6dClBSTHEqGXcH+Ilyk7Ptx+liJXOLFy8OJUkskMqtqJ4HiWUDUqkxRYLlxA69S9XWioBCQZhr0Q1UCdRJJHlfco9UzzGkXYBVfk+OxD2kjct4+fIgnj5/LuDK/lWMrGsZDZgVlimAUOihNc7nUbt+987duHf3nv7Na3ENplZPBkqUOCwxneHavO9pXmbrIuFzJMyZfPL+mpJYfX+ttjIk4khYwSbPt7cU6KpvsST9vbigj+dmE1uzecqQ99V+BoCoNJz2a8YI1o0gqNZTJiAzgVltU7Q+sibfINUJBsaABEzXbZCxV5KPYA15JiAVRQ8u6cOB5LRzvjccqpG855fN4ly3nMF7zUclDa0SQQWyGfbi7PwsXqk36lEs10vJCYcj/hAEM88MOFSOcIFkk9pUPA9IFKAw2omNpJpnsThZxvZ0Fl/8wltyjN2eD2J3C18B2ns5wC5/JydK3B6LM0Rjjtv0dBrf/PV34xvf+Ebcun0rfuHP/PFLpQOKgZR8yMCJe8kzo6wxtF/Iq8Amce5U5vnqLSwj9GozpSdpIONDpg1KpPBRQrncthOQJbjQvqEFb+BRu4iCfe1dzZNX8MZuUAmUSmopkNajq+szWHGMYCm9/CKy97q9DWxUKcVK9mK3JwDvjgyeoND3qr/T4btRS+VaU7Ir16DPbu+HFXspqZH9mhXYSuBhPw4b8znppx25Nrp0Zdeeo/7cXpdlFuf3rvOJMbfCQ2CnFCK5tznh72ddNRkp6jYrl/Nc66qKNHLv93XzklKq+LlW4rCSQqgEMC0aaOysd3NQ4jFu/uTvcp/NWOXnKvRrI17tPYofyndAcV47B90Du+7En6kK72ypZUBn00h6ryuuSLJD15NXatog53R7Aelimodcc4xR0lEnlB+xx8dt3nJkmnNSs7USxEpK2DyPZIr27KoKlymc49vM6edSrFAfnwnv8zY5rIx/JdFLmecYo9rmVTLV5oW5NNMcz+uYpIRPWwP6iiGIR7N0reMP4TmXwyUFU+0F3ZIex/UV/mQOP5MJXEP1Rs/Zptg+90epJlvTTc8+X1Pt7bT32QwoExtISSTjv8EkLoLWWEfxd//vr8XP/My/pNZMOzvT+MmfvB9vvEEMTx38oU30SCBdTOLV4SB+43tHcXS6iaeA1J1R3LmzF3t7w/jJn3wrTk+fq61RH2VCkBAGpLrUp3neSrR7/dVO5b0ivyPixRPI8UZ1Z6j56eSQkwM5E5V99x+dySRHM2mr2Hi+G5Mv/B4wqX/xb8azYlLr2jox5mvMaip0ej8qSM2Vor/e/txA6ml8/NFHl0CqN+ZOEN/M+WJK2iDEi8yBnZOgDiDqoFQ2WU66ZVRk11WzrdmqQq6LC/dG1IHplgyAUzWrX9AA2jUJBG6wAdRrHRwemSWRAclGMlnJSvNLbSFOTgQc3bOUutKJMtnTMQGYXS4JCBWgKqvo7CP3ILYye1vSagVWwZl75KFj96+TtNmAlAGYjS0rBLCaoQ0BYbc0yG0awIWZCrIYgZe+WA4CSTGVGdhxbYBtbMf5HsCN64fNRXbMBCyJMq8joLVhCDWyyKLN1JYcUUEzIFOHrkGqGM3qQZvnlp6hzEZacxNlIWUU49oD7t11zEgFQwHlnBpSQKX6QQK6qaVjfwWA2qVZ4FeMkPEwnyMJ89jgtPpOui4x55OQhIPTZmdtwLPJN20fVqM3gDS/1RgJNcYtGVQ1bGuzqeeBmotcsDizme7RmxtUxwiplYVn2JOMUmuM5N+xlPty7Wertmgz59XGSAd4Ov3a5dRmLgqkN8iKzCI3tcC68Suscgek8lKxCJ9Qr9oGkpfHrrlh/SMZGfYFZb0rYKlQon21Wd086Dr/lrwvGVLfe27+mRxwYJJB1CfWVFjBcXq2llPhs+cvA+dxJ2CcHdW8zTrtbkKA2kb2gNmE1gAcmj7FVPcqMzX/zTipdnW9dklBGpIpqeT+P6o1ZQ+i3p56T+rqGA32Mxg79h1kuYBL1A2WMLN2DLo1CoCV8Vhy3zu376htFZ/5/PlLmcggvaT3qVQlyTw5lct+U61qLP11P1//sRkRihMywTZAQtLKWKjEYGdHoB33R66Heba3PVPzeaz92eNI9DHnxDQogG/BFvOv5q0BOzJk6p6uqBISpFYSksQja4X3lPGcnnWdAedivQbjQcxnANKRQPOoHwKpW7TwwXFFtUpaTXl0en8RwDp3ixrLqm03RG3Xur+Jo9PDeHn4Ko4Xp7Hpc37kWqEFwwC2ehWrhd2OJ0PkxVPJ6mAEUW6dnZyrrQQ16eMeoHQ73nzjTlzf347RgDZfFRghlUzpurlcj10a8zH+zPqXr17FN771rXj05GncuH4z/ty/968kC0OrK68Rn5eZ/G1aYWU9PtC0y0hnAK1zOGX47WpMl33gTra50crVPpWmiCpDcY9bzl+XExj6CeAh75Y0n/cqgFdQMP+7iWdTptypP9e1JJjSbpG9kB0oO1ldRn1ex9X3mF902zrvswmwxfiYCWwAaUXcteknfC18Y1Cf91WgyxfmsgL9vpk/5DBinXXLGZwWSBVD43NCIa2S8PZwIK6xkZnvS7tmAjFfu2OqUgF45yzQXpv15YSfmMjOeVPvUWdKe4Z04jWBk/b3lBySY7wTlWXSZzVLJnETwGn+ZAaxykrqvS6dB1nO4eDepltOyPhvS9VzlDrnEP/kHGJwZTSZ/ZC9VpLJkv+J9xNen627LyV4iwXsXlONBQSIY4FOUlhzxffbYrjOuVsMKGOVe5/2+0yslqN6xbaewx2gz1rR8dBRFTVJY/sfGOSUjD/vVX4LtSY8H5zwKJReV9u2p3KMA0it875zr8miVjLDKyi/mnnvdX/pK9eP3zvRcs3yVHM0CXzN2c450Cmncj09cl8Y243qonuoH0dbcdGbx4MHx/H3/u7X4ktf+v3x3nsfxN7ePH7yJ9+IN96kVGAR68WBkthDFB0X0zg8GcV33zuJV4erePL0YWxtD+PuvX31rv2xH38jzs5eRA+p7oCSGxLCJCMy4VMhWwFK7yYN2WFc6jmmNZlnkkCqkgK1fnPvVBeCzpckhrWmre6pcenP92L8zk9fHuPfhf/65Q5I7b59F5y+BlQZh98SSNUs6knu++f+1udhnHQWHz94IEABsFDGUgvJxiTaaDsSRU3UhkmtzGBuKNmbsdJ9lzJPCkicVTcYdb0qNYmAMcmNlNFwMEcNqxrWn9NmARMAiuep9cDMYCzQ+vTZMx9g2HZXhi4PAoI0gg9sxgGJZK8xT0GrDoBTNk/SX28eyBIkET6nPsn1lciIyagtz89UPwrTwPsuF9hmO/AEWBLgGqRSZI3E1jbafCHbtESu5CWZOQbAsknDGsLybM0VtGrblByW/lFHdvhcLBXcAWQBp5I3I5dJhhWXNphcDjQZqGzW6k9XBlhcKIclAFGHSSaBGrlgbYjO0zmjpAx3glSCbK9kRxACIAB++qSOYgpQjZB9OLG/XWc3seKXCBoHyMVhnLGouZYAACAASURBVJOd1X4AQEnnWsw0RliOOzAwC5YbSMNstnJW5e50CBbL5sOhkxxvsnu5zzZZbQXIefBYUppZ+E/YQDz/zfb63L8MYn0ItpLfbsAAo1pgraS/tSHWR6VALOMsMw2S+lYGX9lJnDItO3ObGgRuSJE8f/ljyXNr5FTso0Ftk+tM2am3aWe5vfcooMjVzjxpz7Q2cCijKYOskhdntjjnbL2dA8t2O2/Y1SaQLBrHz6Ik0z4uMmiTriz5iAygzMD1Y3FOVvVQQT77gIISBQBIw0ncAJrca1lJImpCe+5pKvOWCTVi2ce2kh3V+1VD4iDHPVRP1NpJTrppOFRsCAYRC0xrCADHU60x1iq/Z/bQ8l6zoa5dFYhMeRblFbdu3IibN2/ouZMsQz5MSwa1kVGthMGBDM9wv5a5GIk1S5QpM5BcltpH6zs976hXXeL2i7piIJMXSY4v3GeZPZF9ZG9/V59P3SlmRQJsCbrr9YCsywRGBihOoltxkfflOXDZxVfjRQJAEnazYpoyYoAtsUZCRv89MakjEl+bGPd7NqWQ5BfJW54zyRyTlFD/YspUYFQBN5gfMcLaf9axvDiPw9ND9UbF9m2gBIVl2GS+rVLIPWGNwG2k+j/sCyjbmAznsThdxunxqcA7fTbvyUgKRQ2GRSQAYJetwlFALXmnZSpV3sH4TMZbenZf/ZVfjXe/830Bmp3dvfjPf+HnxeB4/3NwBOhhH3fwRADsPTw3okZ14T3GSQ89/5T/mS2zZFAaBQHUctL2g1OgqjIcfA08V8vpXrlFC24MUqulXKMGqWDce0gxZlriuabMuBRD0a5lg5FkyhKQ2p/Cru7FzFXrLMvtak450eutuEMH57l/JfLulIJcBqkVo4gFTtWF+qArMjVrqsSUFC4ZsObfzb0mwLUyzMyvQCogI89S9QPPFlLeV+rcSk6nwSK1H2eitUkUJADp7NUG+sVoJSt31bU997FSLQBSUTxp3HLwWSMCwcJi6S6g8UiVdSZpzeBa5VIAPQe2AZZWviRQrWdez7lhqHJ41WaplcYaGFmOWWdRAVYb8HkeNUnlPA987LTJ4/a/vf7q9brnAm8JUr1eOrLqTGIIOGcLxipPEFDN5IJZs5q/l5Mkvg+DPJ/1pWwqEFnnXSWbmnCqKU/h96TC6cQ9jkIqSWPAy2eYSb0cl7zueN6uiCZpWzrozmJpxjGvv4ldMqFqFZC//Gzae1crwFyfvk7qUocp+15GH/JiQMucUbz/wYv4+7/01bh+477KZW7e2osv057o3naMR+exXh5Lmj8Ilx0cHvfjm995Fq8OzuPFiyextTNS797bd3biyz/2ZqxWB2ZQe8imUVcQq1qi7ktMxjTrjrQWbd7QJkUyUXZpLqUXh9d/9RrN59eMQ25BOfedWEmV4XwvRu/8zCdElb+z3/pRQWo3Ya/59Df+5B/cXP3mp11aLTFa0HweIJWCfRpHu/Yia91SGqiNoUQXGaC3k9nBZZE5XsSZXcp9sCtlMCDKvnpiVr1JUDcltjWzuAKp+m+zrLgjwlTApp6c4aBHoEGmph/Pnr8wGzDCqto98FRzyfcwm+kNJBdGcmuWzv337GIMEEUq39e/uRYMRgiaahww7SAwwSkPw4KdLfcFxdJf7o8rN0jmWS+pAwWo0TZhZEMjj4cDNH4mCWvKYRSUwBgQLA+GMZ1RMzdV3a2YFwwY5GD8Sj1Y2TwxYwGoygAmWVnGiWtx3StmTQvJvsTMKrCzc12xVoAR15VSq5kZYS0yhzXK9fF9ggckWJI/kp3yXCgzH8ZsqpoxTJxcyE9tqlg/Atf1Mpa8L/VsMjEhEPIBrhojmFbVq44sM8dRVddTCY88fDNAdlLWB7uuugKgJlvq06edge3hXgdrMWHagDspse4xV4djZ2tX7U1JWrrr2odgBX6XD4Or3TE4sCoBoXtwtODMbh2g1BABSJS997NwFhx3PoNRwXsxqW53pERLglTmTdsHt5iQZDoEwpB7tQdN1VZrvmWw3t2o26CgPTS7INZxU7vZW4Fh+WF9NfW/GRD48Mva2WRni2Wo33u9btdxlRMRAxk/PH1+GA8fPxFIBJjybJ0IMaNJBXueqAq+CVtUyz2exNY2LZxYt4r2NJ+cHEgpVrWkUk1htdNxmxcbEaG8wHAJtjMNz3AdlhNw1hH2qt80CSvqSmkVsFTvY9a1a4oGsbe7LYdvQAwAF1dfjJOKPcCkRKCO2qwVPZlPs80MdfD0u6QWFiOnNmAxMKB364lM2mh386UvvqP7Ozh8pT0Q98fZbDumM9eqYorDfDJIdV9sB2TpUF5Bbxr9uXjdZ4BVMVU/2QZNbUDTDTLbYEuJSu6B3+1Taz9SEgEXYSRfk2E/tiYGqbgoIh2uer0DmUvRkH4Q860tqWMmHGLaX2GYaWu1lNT3dIkD8dK1VDgXy/k5paodGTq9+fobGNthrHAfPaJGqh+z0Uz9L3e35nH75r7cW6mD2vCe9MRTPaZDSWs6bJwnNUgGnF69w/j40dP4O7/09+I7338vBqNZ3L5zL37xL/ybyd7ApCZIVe2xmU2egwBjyg8NHFPqXExPSrKLYfR+jYyeq2H2Wy5YstCq3xYgZF8m4aH+4W5xIeWFkmQVeGdskGC59gbddSchVUqXhhVrgsFK2iW7bOIiAWkpdEp2XEAuP7N6xyYTVYDF71AbuaXKzffyJhzQt4mTAhKmEFMqzX7UCcIr8K9kS92r69Lr8wzK5F6uxHsaI0qZxOpwsq/2RLXzyzZ8XeDebJTMIf7XAOO87swZNtMrk7dWrBksCNznc7u0f3eAqoTeWf/ZqJHEBOZZkwlA7+cGQSYjWsFuQ7Fe2uG9N5cLewEY432b3pktzuSjyjlaltp9gS0lFzMuIrdNbkglkWugxsbX3zLTDXjKuEC10br2YjZLIp557OrsUC2tSgIuVZeTVgVUaz3WXlbJiFYeavDmcXdy3olWm575e5UgaRNizXMXQMrXZ7LE5I7ndmHwpra8uVbUMimh7+zNnwVSu59Z8YzP8DYZ7bxEe35fBaRtfNSJtHJvqmQGLCpsqtQsPNPhIM4v+pLsfvDhi/in//jrMZnuxPbWTty+fSPeuH9N/W7HQ2JNDLZYPbTLmsTB4Sa+9vUP4vCEs+8gdnYnce/e9bh9dy/e+eI91aL29HuLuMDYSbLueiaum08iWM9kzLV1QGqVR5SaoiLMqpkXYadyssQ7V7wzitBx/Fxn4CZ6s98rkPqL8ezrv/EavGwTNK8TK9o/Aan18H8Ybv68QSoM3NOnTx00Z9DmvT8zuLng6qYtZ8iTq+SrWYhegXfLgnnzZrF2jZb8vTJ6aFlV9oxGHkwmGUOgJUzqwn8TIAIG+9hJz+Ll4UGcHOPUOFbweHqONPhMQRZB9wiLfow5lkvL+tK0iJpOyX+1O1oaI3ZjMBQzWLUoAC4COhdGXyhQkVMwTooEhur/CQi0CRTyYORyAC/eVwf/kibbp2KLAWMyM8AEgrY5sKHUxsEkTseSk3G9xfYxnoDso4MjXZPdgKmldbMyrgGWmfvTF5b+Z2daVNzfSCDVhi2uaXC/QAWVHBp5YhtQZ5JezFxPrSZgUAqklnMv/f/kljoZxXwyE3tKPV3jo5lAEyCslurJLliiaIa0j6QOcySZFKSLqlxaLY2rLJ3WhgvvWolhAus6GLTBFmhNZie1aglSnE3z/M2s/2sgtYKV9rBxIJFvkcFdG5jlB3WCH6+ZPNCVjG+DGV1e878EjU1GOyV1FeKqRQ4A1O6+JdXCIKGSBGoXhJVCyU+aLLPrt9o2Ma5lE7hT1xuzPfVl92LXNNZBqueTgZIPyJb14JYK5LYHc71bpw9mtYtRbQ4SuuRIm6y3D+DL41mHnksNal3qX5nEVc1wj7Yem3j64iA+fvhYIHWj+jH6rGLaYPmgWmOppUjVLztgQYGwtT0TY1eOuwyP2vywrhRcVD1c6sfV0qZ11WVdkxDj88RoKvlWPUPdXoQ1TgKLWmyXL6y0VgGOLVDdyL2WoIi1DOOKtJ/9rgzs2JM0/wHnS9rG8Puwp3b0tqs3Toxm4tQ/NV13L9QkfRw//uM/Fl/+4jtaQ8fHh5Loq/+oGHWbWFXwbWDqpKGAZ5n/dHoRmyVw9lxJiZLcNhn2lmlvgpqOTPTSZ+XYsT2x99KSh/p2zJqmQ9e6C7Sq799KBi7sl48fP4mPHj7Uvj/b2o4b16/Hjd1d1a5ydq0253G6PInTxUmsMGTp8Zzca9T3WM7D6VEwncWCNhfHpzHqT2PYG8fxwVmcHJzGzhR57/146/6d2JphPEWd1bmdShWIJROkeUoPbTX5VKKUgB+1ECY9p8t1/Oq33o1f+gf/OL77gw/k2rm3fz3+z7/9C5ZCk3xMIMo81F7dSe5Ugswumh0GuGEubVbnilAnwKReLQbVG2CqJzLIBwyngaFBKs/ca1qlB/ncvD+g6EipcYG/lEReSg9eYtJKtmkDIZ8zBkJJnGVNKsYjPvOrNlbeP5kILLmvgHc6wDdBfJYJwKzz7P3ell/6910bWkeHY52OzlUgFaa/Dc7L66DiOH6nW0pU89qKsEy+C2zY6KlioGbcBAJTQXCF/dMZJomxQar6lZcyZlD1gXkW1bPOmKQ+34mvlC12gs76fAMIkwr6Sq2vwu9MPDReGYoVsp60YV/bMWvOxg7bZ5ljnReVMGgBZnOOKJnmFofeO3ouvRi29b71/gZ6VT52eRxeP39aVhUDpXp+KJEuJVRybhZJ4p2v7WVe66qSq6xhJ0C7zFvVprbfa1n9DkhVCVwaZabsmxivXccdkqDL1HbqtltQ2DVo9DjLwuRHYFIvgdBkZbvnb/38Us5Hn9CJxXJTqP2o1nsXDFlowPmLk7n3r9FkGEP8X0bTiNFWLFajePbgILa2r8WDBw8FKvd2J7E9J56BzHFCWbXtawza5jGe3Yqjk2W8OnyBLirGUxSMF2oDtVod2UhtKMGe5L71VfXtApziizYxkrmb10H3mZpQa4OjSvY0yoFKZmpP7ARRXkyNmqX5PZjUL/xeMKm/GM++8W4i8U5s15H7X51vmvP/zZ/4uUtMar0oQ6/OFtL+8/NiUqm7evjwYbKHlg1VUbeysVf6PDaLOHtl5hJvrFN4SHaPbPXZxR7qbtNsx3OmZWiY2KrvqKxkyk2p7YQdhE0lSINR5Qzd2sZx91xyWFwcZaVwwc9hFWEODUrU25Ca1rOFAkSCu9l0LmZUIUaasyC7nc6xPMdlDBbWWV4CWUDD2fGJAj5A6+L0TMzIJk2guF+cMvf2dhtDo1oEWOlj8642EOq/afdkAltYABhUbPYFjhMwqEWM3OuQD+Imeqrfo55MQDezczhDnhwdN6ZOSJUxSkEODTvSMEOZLWOMVDum+MSuv+1CTQlEmif1L2DoMqOKORKAXYZGtIgYxhYmLGw+GQzBDBMEKvnAwYIhS7aZURsNgWKbEqifLLb8yV5JSsa1KEBKsFK1k1knUHVdLetWAUhmATtnr2W/lXQpvOPgrArnC9y6/OayYVIdgBXHqP6lI6dtgqP8nKbWpBsc5L8rLuzO9e4G4DVW0royT0oDhpIgZV0YsnvV81w4ACU5wIbJejUwchCk2r3KuJbpSoJFSfcrUEmGQsuyw6p396v6mRIaekaAMAcYLaPhfUMsb+d9XM+VTZOzPqsbXFyVhTZMaoLU9poq0eCg5ux8E4+fvoiPHjyy3Lbv9kxiUdONWEpGgfJUJmTSgbuARbWR0jgDWbuOlklZPZ8KkrWnVQuurPEGcAoO6EVWwrMf1bp1HTYcN26QSH5pheHG6/THZD/CbdwOkwbBZlMtC4b19X5JYH8RC9a2mFiznPqeTNn8mdoT0kFcTukErZuN9qSf+qmfjLffekuKiPNzHHJJoMEAk42nn6gNaJrAG/YjTUIqmDMwcKDksoxiCNoq0VpbdVC3AdbrR153vlk50ksX5nFMaYszwjippzYT1LvjzMogj8YDSaufPH0W3/nB9+LZy1dKCND7886NG7G/uy0gpfYj67NY0xZmwPtTOwsTTnKRZEuqTNY2DBwPadNCj8ETt/3oYYY0ifloFtf29uPW9Wuxuz2NQQ8m/TD6gwuZL5HyM+M0kEyP3G5fQVBKRYcj9X8+3/Tj0fNX8ctf/bX4td/4Xjx9cah2GNP5dvwff/nfdbZebFsFPa0Ev1Fe5NoqkFpsj5+dHfZ7F67Lqgx/jXy71jqy2VTQlOGW5ehtsNaqZ5x8swmez8MyiDHQqCiwNuGqt2tVMZrKOGbKVbMCAa94M+qddnUdZlLqHgX4KJ+K2eN7Xh+JOTJusXlUiwFLIlpnRYcIbaZkgfqOfLFhpjoMLDiq2qj5k1tnba1HFBc+4wRS5blQtdMJlJJpr32zckN1Rqg+M5MPJTG0e6sTtb5fQFuaZOU4kYwjwVA1si1gcgxEcsATK014VHPnM9LqlJQ05r9Rl1XngnxhqaOznjV36krk8kyTBa0EVoFgKwlqHhj4SHaupKsBsoQH1IlnUtMIIvcj/qEazcvPp/aYeozd/7asvWpe02CsvBEuJVBS4dGRjXeTPwL4kuBfBi9O6vue6u8uSG3vt5J5TuyQBGUef9pXu29eBq9NUqfzi+wBODQXSK1k4VUV0ieNTxkDNRLdHJvudelalPBpQbdZe4PuVv3VkVUr10/SAeMkPBuW2iPPMexUoIVr9CROTjmDt1JRZNkytf193LDTQErlDrgoX4yjP9qTcSqED3v5cMxaXMdoSlJnHYMRzxEFJaqWrpKnrbk3UN3E8CLb0BUB0cEg7b7k86+7h3o8/FwqxmmxaqoEOvXl/fl+jN752U991r9TP/jlv/iL8RyQ2rD5GTZcAalOzOW+S6wASG0PBz9Eb2uf/vV5gVSA2/vvv58HQcpl9OAs8dRDqaLvXKuVPamm6SULAZyodQptHKhBysVv4FoUvEGMpS3uWWRQCDtoVqfqLdSwXoEd7AItXiz75Z329q/FaDKJl69cv4VcbXlBMEjfO183xib8t+vElnF0dCyWYjKZxngyMaCSzBh5MO0mpnpPQC/gSwsyAeHJ4ZF7tI7HsTw9i4PDAwU1vIbDa39/X+1uYAibzQs29Zzs/LFkyIAzXivDKNiPwVA972YzHDddR0Z8A5C2Y2AI3PIZgE5cijF18qZ1of6OSI/rkAG0qvYJAInJEwFw1rfWhlssKpulwprcbF2f5MUJ4waTSn9C9+gky0+wSHuZfsyR4M1nVA1o3itIpj4WkNojWUBNIAcLLIKDD4D3CCk0dawCqO7N6PpnS3t1+uYXwZ9BBhUKm+il/rG1lbgsKzTo9P9akJoTtjYYMf4ZSqdhg9/bH9ocErlSiw31dHJtoOWsRdm6cMublj+ryUp2l3q28Ll0sOalqR2C9g/aA9hUImMFy+3EqvrnfLQkZ0igAanIxRMEcigDOASakjG1dNu9Vp10qZri1jGzgITdLF0X1AWHDir8RgIqJTlOkNo9BPVZmnOW71V9j5NexdbalMz7Skmla5PPYCxVHA0zncFdtT6gT+rDR8/iw48fqD1Ln5YBSMphUdPFjz3GB0oLUoXP1U91o0SLWUzvyySBkOqzJhvDjKqxktFX1Un73thzlpKNpixOI1MMMeoFMzWoB2D7zhY2aAOoUr9+ot6sVkB0A9raJxlH93p1+y/2wFOALRL8Ym+S5VToJzUHUk0nB8vxmv349q0b8VO///erXAFgjJO65bmWHLu1WOu2ruWSSUTek33Yh5yLDCrh0gWjqn3LtVCg3rFmyk4vBQ9taUmbJDPzSCJsSq/UUV8AdUoP7CFu1577zPH+cBQnZ2fx3R/8ID5+9FjGUtS076hen2e6id5gFeNpP+bbo5hMCbqp4eUMwSWdYIi2NrMY9qdqtbA+d/Zey+v8XNeBw/H1vb3Y3d6K6WQYI60halkxqDNTp7HLsVG+QiA12xMAqgZDtdF6eXQaX/vmu/HPvvr1OAAET7ZiMNnS6vpf/pM/mTJPM1gGnB67zAi1e5onda4tXKoTdKqufB091eTaAMwYwmdh2rpl8tauumYALI+3u3XX9NATU2s+9zfvPyRfEgDQlkQS0nKlLTVEC1LLAEepQGrV6iW5pyjhJwY1WVTVL5d/hd1+mVuW43MWGYDQM9S/W07glkZfkp3mKJpFdO1lly31GMgzO02Y2k27gt0uU9SWUmSc1HHrbc5RvaPXv92KK/Ir4OH/7ibobLjjs4Vkr2tYnbBsry1rj1U+xD0TlNsBurw+JDeUu3JqqauuNUtSzBQZrBpPtGdXE3DDGHdBap1rSb42Rn3euRqHUyvvMgmc+4mN6boMJL/h5LsJ/WT1+U9MFiVN79Q6aw5zsy4R8flV8zafVSOv7Ry49LVMI6TWnCnHv+P6LoVPTch836vPnefxOkh1rNBN4F0GqXXPeQalQVQZgHVDg6v/9tnbBalO4hQzn5GKnfo7RontPO2OS/vuus/G/ToTaB01hsKw5jDPfUOKmU75lRIkeDC0yrTyAumy1VL/SPmziMl86mZMigGHMRhNY32BuignlHSyKECsAumrPQ9/UPIxMcYxmu6mCg9FyoUShP0+JSIrlUGRO6LdE2ebri1dyG2uVZJfx7bDdZ+2ra3OrRJm3emjapnyPyhZf26ouW81eE+tLLJ0INeAkvVb+zF+5w9+1qP+HfnZL/+lX2z6pGplJPbp7luVwPCi88f2/vof/4pvvcl85mL8jMv6vEDq8clJvPfe+3mQedP2oWR5oReIgxln+jqzOSerZaMeoHLWdI3U5cC9FjV1n8pUFJNDX8Hh2NLUNNmQ5CyNSgjqCNgkhxODsYnd/f3Yu7YfZ+pXeKwAR60Hsr6Oqwec8rscviySo+MTBXqARUApD4nPUP9F1UUNYjieKPBQjpyaWfU+XKqPIK66mC4BBp8/fyGDFm4RsLCzs6ua1+pd2mZe0h1x2G9a2xwdHWkTVY0cwHg4EVjmczjcYDZcW1sGRdPY2t5SvZYNVDBsgWE91u8xyurTCACnp+N4pOuQQQw90zqmA2pDI+bC998c6gVQ3SZLdY5Ie+2Y7P6nOGyqf2EyUUqPyTjFTCkZM5RuGF5hcLVec1hz8qRBlNyA6TnpfnfK1OtzDayU9U3jHuqxDAxkl9KBhW6k3P3SgqxarqpnYUpmBtQLt1oj5O/qZz5UyyxEAXXnrdNKIuVjBqmui+lIb/J6C4TV5tAN4B2zek0VAKjrr8+QIRKSRx1ovjICFzH56mvjn8uQKAG7WvwoUrbU1m1Ost1COh7zqQDfcq+FTePLjsrJRgiEpGlLJ2tsMOSay9rPAAxuHeC1qiD2UgMxrykCNK6HudM9wLyRlryqHcd2gy1TlAyuJQMvRsPmL5ioIfX96ONHsViuZG8vkKraKH9euc2W2Q4tDpjwSGD5x1y1mFP9u0zOJLGlPhqJfzE8updiTS4Hl9Q51hh0DbSYnm4FQ212C1LZj2SilIk3wKuVI5cDnmJ0Vfeekke1qlJrHatNZHIDiKg9OIMmfpfEF/Pm1cuX8eTJI5nF/czP/HTcvXtbwR6GSpUNNzDxvGxZgTbZUgGST7duVr0NPpVMyjquStIU28s4an4UmGpYKjMcdWYYDAFS6UVqkDobDQRY+R57kQzt5JBr5+/vvfd+fPjosVyUuTLOAJnU0cpmPoydnUns0sN0i76HF8rE04CdGgQ63gxjFuPhVsR6EMvFRSzPzgWGb928Fns7JA9JxpG8SHdtJdPcQdBAMksmOglom3J4vjpxwmsG8cGDR/F//b1/GL/2re/G3q37sX/jTpws1nF0ehr/+5//tzPwc3CoNhwZw6G2qVr6+jwld4cDnWEOolMJIsRm6arrAE01Ov4uNqjayHh9+blb8lsqpgxj3E5EvUrLPMQgVXuSPj9btHi1ZMKmnSOeO1mnBXAApFY0rJAhy4bSLNElOU4IqVY515Bkx6hG9MdAdTSkDzF7kEG94gUlw9o63taBtGVUu+eGR6bqiTUazY+bPasCcs0vSzUd7rTEgxItZWQktVK6Jadc3o+hxtvX28iXOwqdWkMFVsVWdXw+NMq6V/YLs94+v9v6VIOZlnnlMm38xBng9kGy0sqYrVHNNAkNJ0C033eC2mZ0nPnwWd2MQu0NbVlODaTAXBYGXrq2GkNlNikBSpDaYXXt+wdITdBgdJ7naD6rTwSprnsXe1lGSEUU5T5pqO6vdt9zzNuNW1FlXKq5Lv/I10Cqz6026ea5xShaeeDkTp2V9boap6ugQoqVzr7ckgltIqhMza4C67yrFonlOu+UXWd5j2tvtWfX9pAXdPU+ihiRUqipiS+w2ppaab+Xgoj4exGznS1dh0grxmAykfIJckzElG7HagY9D5WYyTI7mfZx9IZjnaNaD7DHANU+650erPS8rj0z3Y4zkVXeAJXbAPgOzkMgtS3H0hV3twX9u5LFKj3oSOv9wpTDk1CE4ZChGIlQJ2q438HWfky/+Edee9/f6W9cBamfNJ8usagFUv/rn//ZRu77WoB25SprQXxeIPXo+Di+9/33nHEVQLFpD1ka909zrYMOiqohSAmOsrjayBp+6tID7S7ECl7cSDnlHCXzrA0xGcKqH+Xvcn/kb4I0JG+ArOl8JpA6mc9UR4TLJa/XXiTp30YAFemvQuxNXyzG6RlA0LCnWpwgk+Vn5wRKw7H+bbMhGxEhASPQB6QaIC7i6OjE7MtkanZDTsFDMZh2Dx2ZIYYdILjKdg1qKXN2ZodeATbXT6yXlpoRxHJ9xbLwmch8eb0CEpmbUJt2rEwVz4RaLYA6GwG9EDElotYV0yc+A6MlsrMYr8DS6uCwRZEPTzEntt9HeksQQmAoJlX9Ct1ncj4ZxVSS3wREyegATgEIWAMteWYAYR1k9KylHqENpppDkc3ofKU/lLmUAgAAIABJREFUYv4kp0JyOWgKH2Fl1Sydp0UQnLI6yV2vJIFcX1mHBMF7gR1kxxVet8yCuPw8uGpDUmKmzoDMYtuyns20moPX72XGsxI0nUP9kvtjBYkJIOuArxOkOh1K9UQgngG5+dq8GAV6tLpI0qZTM6a1KZMWBx4CyyQYeOaqIbUBE3OGzZbXGCT64JQ7quZHNhnP92iSTGIiCboM7lT7KNMrM3z6/M7YW7pnRk91YVnviZxdIEMBdYHeDIYauVG9n5+jn09rVsKhRpAlkPrgcXyM3HdJDTcmSAAC2RE58MgEW3rEy31a815JnU1c29+Na9f2dH2UPKiFkxxyydQmm9rkW7OfozRLyR5JOWcXbo1V45xqYMoeIYBCCxl6PtOqBvY0nXmRnTrI9Bqs5B6fX7VvVqT4524xY+Bb80tjX8BaAbRBBHXri7PT+OCDD+LZ86cyNvvSl78UX/6xL8bWfBpnuJNLtpU9mfM6K0i3f0CCm05wl9ScE5iZbSlGQeOS6oTq8VkAV6wQyYomsHcCxmeCW2TxaSTUAKgCqapJ7cd0DGD199gbSMCxb7PPfOf7vxkPnzyJJVJp5uaIlvMwxad4dcTuzjx2d7d0zzPM8rg+ZRDoDUuCDEuhUayXZnxoP7M9n8edOzdie2uiOqchWfuSsybo0ylZCZpcB+Ws7LlnkMpzhLU9OVnEt779vfgnv/y1ePjsVdy483aMZ9vx7NWxWOD/7c//O/byaCBqObAjncON2K1rpEaZuNe01D76U85G/mDk+Aamtbeby/bemC6tzdrIxE2a/CkozgSg50a6Mqdbt+eXA1sUPexXAivJsBdQVd1vo9DJtksFUisaTnazjJw0ngLLbY2n2JdOKQNnZe1ZmAxWX+tyoa8keDegb1xIuzXRGo5kRrLdRnMudeIzM7ApR0m5bxdMdEO5inXcJzXlv9W+qfqiNnVwZc6YfS+rJjRb7VTCUYeRZIctfLbct01qXb7Xbo2kr665B8pv1MbNtakVuPoOs6YuZ0q5b3f3GY9YAsNUWnC2XME2r8XgZQpUjGWdGboOH+ImeIhtBi67sI+C2V5JPDNJSjmQXMLr2ekGO9eVn17zXAqwZP7bK21Zfp0+MjfruPDmfXJpiuk0z1sQ4+fcdrVoTJ2agaj6xEqyugbXCQi3U2rj4kqKlKTdsUWV7XhvvZzA7P5ul0ltnnVDDOUcrzERFswkeUcK2kh+M8lfD7ALUv3MWnmzHllT713Kr3YmaE9Kn4XxdGqQykGoc8DFo8S6NQ+JOzN1kj4oF01Mwwedp5JJYYYULP6z3uDFwNyxArHYeQiYUl2xsYoD4ceri+ifb+QC3601TbvQUvMWbna8oDlX3jrJ5Oec1ZgAUlVPDki1+zXrpL91LWbvfA4gNddkF3d+KkgtavXqRvfaKs5sFSD13/8cWtDQa/TX3/1u1ptkTZy2nqL519nLypOwDgLuS42PMzDxRudNtTZSyUAzkK2Q26A22SjPOsfrlTFMK/1GSpFNzdX+YWlnTQI9mQNtbcfte3f1uYeHrxSAKANFfSpyvIUDQQvO7GxIdpaglBovtXkggyxQuJJMlay3DDbS9p/XHh4cyoSIzRuG05LmdUxns9jbvaZrOlTP1nHs7e4JKCrrOkjZX7YCqTYUBC9iRXEVzrY8sKC0OVC7DJmahAAmIBVArlY3CmYJek60yPOIk5yYAJhnAdPLH4KZ+uJwZ7NWbVwG4nYldO0wBwOAFhYWYxkkvgoWYVCHAwV4cxxBMUmS9MqpObkpX6xjubmIUwAnrBTjzRiy8QwYBzJnSCGdcGhMJgjABVLPlf3nCQGOkRUzzhq/EcDJAZsykVnnp02tw9xoLpZBQq4ny6Sc2BIgL+v/7P8rtvyKkYVjl7KdLGdrNjRMedy2pSR0Fa8q6ZIH5VUZZIYJPpSK5cxMcR0OZZDEWDPu3D9jPyKpIcBHzSFSGGo3sm1SN4ONykGHIDCpH0dHhzLq4mAdy/gLWat79zpL7KviwJL5zjKTUM3haaBDomUypWYz1Q2ZQT0XG8i6cqBVByrPQL15cbvOvcD17a0aQ8Zi27RGKrnhZcl2BTK+xvSadiSTARf334+TxXk8fPREIHV5jjMxc70f+NPg9FspM61h0afUuxjwF0i9cX0/7t6+pbW6OLeh0eHxUaAsIWkFw+h2Itwj9XCuM6vyJQJRsRMph/ZcMriTm2+aG5VhGKCVhJdbfeAw2/bA5GNK0VGsZP139ZFkAErWV/uC+7WOVIPO+mB9sy+gsKD11vMXz+L05ESM1+3bt+Onf/oPxK3bN1WXClAtpk1tKDLxoWegdhCZxCpwn+noTAU1LuCVfOwG+Wbg08E9A9ua7y3z7DWskg6BVOaPncLpaTsZ9FSTCos5mzCHM8mBk3j04ujsLL79vR/EsxcvtfdQahCjVQyngN6l9ha2Xfaz69SU3rgZ29N5DFiskpNdyFOAgIV9lP7WSHuvXdvXZ8lMRdEM9+E1kqk8t8tIwJGrqenvq3EzsvEzOb+Ijz96HF/72tfj1eEihrOdWF2M4my1iWcvDpVw+V//iz/tvT1bQV3Y8js2g74AKRuuS7pGsX/9mgSTCm/5eQXVJAEAeefZgLoTaOi1YnkKrNrIyxtB/vD1wMRjJMVTmg9Vb9aSoipQxXCweIksJ6gVmGyza+DK3bZj3tPRx9T4ViscjW+CO11jwzh6nVnt0LqSGuS2SZ9ikD0v2zKS5qa7JkkZIn/CELTfItmmtm+f+Sqdp8QPlXJwXVv+adBmMZ25r6U80WdYqnXqY1Ki2yYd2lrNSjCXGuqzr6wStZ99A5Xo+sz3SnX3DwOovIdUOE0M+Gnv6jeUnJ/MELWD7Lv9frykzWC6W1ePdt5FtYvJAHp6GGxrSnNe8x5i3J0YrfPKrdHa1noqdzi38VwlW70Hk1w8V0/tq4ZZ3WRIJRGvqonaO9XV6TPN7HZBql/lpESB2MvtuyoJ2P275lPlp7SCG3B62SjK49GVXF9mipukSzKq9d9N/H3J9TpLZ6RcS1VXRxnjz7K/gMYjqV7UPuq/q3iMrhI+SD12jq9kZnTh/tk6j3KOsRe63MTAWAkwuejaEV7YWjCiMvjEnVY8JC+u5Axj0IedXRmklhpP35fZWZv8LYCr+IuYVYqSkoZn4kf3goQZb5lSK3TeA+Ok+79Hct+sSW0+vav2aBQLuc8n29/7a3/sK6JkKgv3SUDVwYADMKbxF77yh+I/+BxA6uHhcbz7nR80srwyTmrrSc3MtKAg+3xW3WSyJXWvzpD7oVUApyMCvKq1WpmmPC7IdGS/Uu8zWZOT9SWukzTAIbCT7Bf57Qqqfxj33rgfO7u76gcoF18CUgEyGyaVVFBnOi1g6H94iiuma1Vxz6XNDbVKi8zIk+0hsAd04ab5/PlzPSekrJPxNE7PYF6Wan1w7dp1AbVXB4fakOfTLQW+BPcC1mtL+rRA8xDFeZeAnnnBNbpmdR19+v71epLnlRRY7sIl6bpwuxmuGfDCHIItpp8qAQXvCaiVwRMZd4AkgGKF4QiSyH5g5CTTJw5SSTV7MRmN5FxMn0T+TSsIsRnIeuldCHjlACE4YANK5ueUlj18RlzE8fJcrACcKEE9Mt/1BRLMBPa0GhJIRcbsTLNkvpUVzUJ19/nOhtpyu6T3pWW/lRixKQLSL7fxkYwmXdeqEXdl/AWyMgcs5hy+N4PBOkgMmtbRU3RZrta55JtajrYI3xYlbdP5Yu1g+MuN0Ju8a77c7qdTLwDI1p7ampAUSJWrKYH6hH67AFUYLwCqGSXWJ+165LKr97Glv2orV5t4+PDjePn8hTZOnunezo6l6KORnj31iATumHXxRSuPg1ev0kDM5g77+3uqsSbRAUN/enaiubO7t6vN/cXz56oFVyAAk5c9fPf29mwslmoBki0oCxiHo8MDDRjs5e7ujj6bddEcigkoBSxz71S2UwmATDJ5JxIr+ejxs3iA1HPJQeHuvABUlppk4skKME5I48jCM0bKmm8u4sa1/Xjj7u3Y3d5WnoyAhD2EcgBaPr14eRAvXh0qizsYjJ3QkNLE+zXrtWEClJvLmh8BYST79DB1mxjtXSg1SBClLNFy3RQcSsLrhJnleW4Fw9rVvaezqIIlElG0fprRBoXaHwIw7wu0rnn58lW8fPlSiTik2g7OerG9sxVf+crPxltvv6FxODk9tvQ5VWnFEOjBlIS4k5SslguVMrDkq3UhNXBrgyHXvFb9agsS6nvdYEhyXfahyVR7zrwBqaH+qPMZ+9NE+5pKB8bjeP7qIN793vfj1eFxLNebWNJuZn0SMbJj8oj2Y0cncX66iP2dvbh7+3bszrZiOqIN0djqjc1GNa+0uNlHraJ1R61julr2SjabNaK4amerDiepOgFUJla8xxCUEcgN4uxsFe/+xvfiW996N/b2bsX1m3fi8bODODtfx8nZeTx9/jL+5//033CdcQFVBWK9uCBRlSCVXuCT7e2Y37ieTKkkCg7KWRWUryjbUWWX9aSy6WUXHyhozORwt2diG0/X4exgjofNz/JXjC3zxQScYm+T4ZKRVGU88kONqCX38wW/Lq9rLg9jmZxLmQlIiqRVXXwiUuwYoDSgyJM0OxVYoneJQc3gtNFWfxqGyu+XWuczXyYJYNa46r6LfayFVpilZdEuDWwxi7kOPVatsV8+8LyPBv8YCBZOa/Ha5e8Vwr76uquvz0SvkwOdZ9h9nYYyDbM0jil1zFjYsseksDoMbNP655KBX/pRpJlSkLjGTX21jhcPH8b6jPZ6TkIoZuDM07RMxUE9n0wOEftxJgFQAaqsLak1iDPVTcB/CsDSFxrvEJV95etQrg1HPldbHrutRXUSrmU6r4LULmgsLS1LjriklaH7wn9UkHoVbHZBqqfLFSfjbmuZDlit+dt9vT0FLiubujLoen/L41NN1qmJbddEAcpSnpFoa19/oT0V7xKPH4FRb0NRKefrIAYXachYB5OrYhsD17Ycoup9s8+vA0fXWeteUn0iBXGWQa0uxKamQvfSMtY9ZYyp8w8T0/SwqD7I7IXEcXKs4d4HMiDQ1iYJval5xx7TvRjd/bkfsqP89n8sua9AaioS6vzu/l3rufNxvf/qj31lc9X9qn3IOeUVoJQWvBdf+Nk/FL/wt/+n3/5V/xbfAZD67W//wNIvsWs2ynAiBKq8ej2VHJPMFGYLbm5vYwR/aEkVFFIKpJkBynahrXtb/oKz8K6JIZCUVFGbT8eRLTcmBXoK+pCsLsV+sKFs7WzH7Vu31Z7ldHGqWk23frDxiDamzFRaamyJm5kKmIczmZjgmkl961mCX8CezJaOj+P41P34MFtCZvT02dM4ODhSI/Zr169rUr46OJDTMMzYfDZ3n9MEvalD0OtgMgnGuCbAImAToIlpC73+JNFVT1fatLgHKwvDLS5gY6hTs/yAQJQ/arkTyJGRt+064KFRPYFLbqRcN18E4mzIYuZgK6j7UpuH/NwhNViAmHHM5TwMcB2nLbgTFpw9jO0prPbFJpa9iAUAWj0iOSkInHmuffW0tGwxZWiql8r8TEo0JCNnE015l2SpYlap4wDw+sCStJLjKrNDMplIsCppqbKn1P66B6sOKeYCIFa9Jp04UcipTc3jWAcHG83AFEl7Nle/MrU2MWDSRqRWEelUmQe5HYy9vsXESS63kTzdvWmznki61JS8luKpn1JaJL+DvmqAxagO+2qXsr1Ff9y+5osk4symFdJQtkxDp7Oj03j8+JHYNFjp3Z3tuANbOJu7jvrZM7FsAJybN29prsAgPnr0SMkY5hrr6NYtfraj9fXRxx/JJIwxfeONN2J/bz9evnwRDx8+8OeoBnJL77e1tR2nJ8fx5PHjODg4CFo93b17V59Dv99XL57HbDaJe3fviDWDdfchbfMWQLmy2I1AsQIEB2qqWY9enC1W8ejJs3hAC5rzi7iQe+VADL6NYMziOZvuYAanQQ5YtWrYrOPuzZvx5r07sbM1l9GOMrPmq1QS8ODxM5kzLVZIviZ6niSHXKNiRYPnsbP0crDW7Xh+8E99f+3ezaw5WFxdV+6d7q7k+qkKQCoAsGoCKZFbX/BH+5pqMs3WSgJ8vgpq3BlvShDUM1lMMPupZWzsxbP5RC6/X/ziF2Jra+Z9ABCsdeM9+GpdEr/7SXLCJkgBeijR4tYibVBz+fcsLXagov03DXnq/aWwIMmkPrajmI+HMSNZM6IFjUEqhkjj6US/P5xO48GTJ/Ht734/js8WMRxPCXvi8OxIfVFVnjCaxIhxZSwWSzlh49B7++YNJW5wJt9SAm4oxnaboJQAUkY0mIO0LUUFRjPIq+DT95E6zJRYme1yMiuQz/f68dHDJ/Frv/qtePrsZexu7cfO3jWBU9rSDCZTGQH+9T/9c2bgVSZBGs3p3QuSZ6wJZIvTaUz39mJ+/YaDZmWCmfOJH8s1NNsr1Dx0srkAaQYHCTaMQSw3yY4kzd9tGNF5cdWdJlPqPFkxMwkAdW2VlOjoVCXDT5D6WSLRNJ0qMKlkfl1nAzoNkBxBOTh7/avz/abdTO4nunE28xqXKin4YdzgD/t53rv7XXzCNdV8SXZReS0Hx9xNJcBqF9F39Gy8p3wStqzgtAGUVxMN3V/Ss3FirBmS9D5qsegPl/A2N2YpRtPO5tKD6H5IgVQ9q87r9WgrMZwsPEiO5Bl75HIVLz7+KM7PztxWLf1RUkeQJFCB/bwp9lMprWBkvQ9xR/JfAFBUSZiMNZfNvtTIXh2JZAKKrg2X5b7e4xyPNWoRSdJdzlCJy/q394tsf6TWUZ2epPlZdspO46ymZc5lBrS7D9f4F3lY/92CzhrXuhe/os6Y7sRswDQJJLNLug9BwzKZylyPwZvH+fJndZlsJxGcD5GOW+dyUaMY2G16JF+rdhwVD8+K/qUjETWOv1K2JFBbfJ4nc1Wg6hO43vyjJFiq6qTea9o1pSqDQ+ocMsgJ/svjcLlVFz9tQWq6HGdS2SaTgFOAasmP7cxu6fAmYrIb/Zu/B+6+f+kX49k33221dR1GPTfOS+VBzVz5L3/+K9k5NB9eZR7yFZVga5ZX7/MDqS9fHsSv/Oq3SiiRVtleVD4AvKGWy5e4jCpGl4yzFkDbo8uTwwGhWQAHj91FUi0fmprMNGjRks7WJLyzWbd0DRYrgUQxjZTURmEdu3t7CqABVtRq8npYRe6AYE21E9lYvdX4u/4G+S8yYoLMk+VZHFEXmkYcAFfYjPn2TkymM2fGl+fxWEH4Yezu7sX1mze0aJ6/fBlPnz2Tay3skVw5lTQ2mOFzYWCRV05mM4HyVy8OlAyg7c3OfEtBPmY4vFbmTjJJMotsZ1C7csIUIekEYKiNhEytBgLHZACXS9jShWrTAKeS0BDci4FdC4SOh96K8M5FFqqWMgRCag9Dm5lBzAniZlMFhwLdZBoZmwvX3Z0B8s/Xccr1wVyv0ugIYMq495HmpeS5+gkWi0nwBa+ZJhKqY5CxDUBuZZDaG8gBuCQySlJQ85qMdMlKmKtibvi9nG9l6kDt1pC2P4A5yYgxxxrFkB6ych9sjQAsvc0esWJ6M9gmqyZL9ErIOOtoaVaaiSmOsIGTA8equYNRTkdWTWi3W5AhiUw+irVxYkjBVyZ3GBKe1f7ebuzv7yqAPj05yjqJtep5BWBSqrs4PhUYtWx6ENf39+LOndt6DfLPx48ead4YVN6M69eva30wn58+fSYgeuvW7bhx44bYdJi59z/8QIkQ5tIbb9yPmzduCeA8evQwnj59omdz69ZNAVtYVFQHH334sdomsQ6Qmd6/f0/Jo48/+ihOjg/jrTfvx/Xr17SeJAfLA1QHuBJV6bjZkA1ZFqA68p7qUB8/eSbzJGoTsbb3TGZOZ01qve8FLsO9OMdo7PRYygXA8Nv37sYX335DjreoCjaYMCT7xRxDismf3hDp/CyOT87ixatXbmOVkmeSUAKka/Y69iYSclkjyPzOpB/JFQFOnXpZY6Z/OvhE2s4zqmx8E5hn0FDjIzkvZQFnXvuS/dOGSr1TrRpRAkUgOk3kcu/DJOrO3dvx5S+/E9ev7afcKutp88AW42+npqwXrUDMwaj27wyX64i3V4HbrzDPFWB0Wj1xLUpWZuKR69N4qJbX8jAk0RrJTJht4R6OzJc9aDKM+RR1x1DrVnKv/iB+84MP4ze+830pOQB+sIqHp0eaZ4SLyAXprzoZDOL44CiWZ4u4c+tmfOkLb+vv/d0dgdQRDOD6XGUNGJThui6GP9Ucvm+z85WQbQC31DFtqOMd1Ws/BqM4Ol3Er37j1+Pr3/j16PVGMYhhjOnRPd9R4nMwnsR4Po2/9m/9TILUjQ3nSFAQJAGyE6T2J9OY7e7H9o0blgJrbvTV5otLYK81XOXuP4OprMttnmUJuC+Tbl6UXRrNAW/Vuzb/zp6tJSZ1YFR1lB0AcUlS+1lgL4PkTBYW5vL7+mf8X+oIQXmvoUau9wlvXa/z1TjNKIBbPgPyHGhr3y9Fr7+V/0hw2kMGWPVpJSu+FPSVqWQC6U/KDlWECbNEEJ6qkryF9n4rbC+m4NKAdQLOpnazkgl+Yq8PV+vV8MNuXQmuSyC18xvFpFbQXvcjpVKx2s1kTMMveyX0cq8k3nj+4YexpLRJ50I5rJpZy8izzcfkHXG+aj0ITLoshTNP82ZFgj5d6CX79d5UgKzi1Sq7UHmlcJMX+qeBVO7pEjPZEC2v9zetWLqu33tjF6hWTJ0z9opct0btk0Cql8nVp5ozvqM2qDOmeSxqC5Q3WyMrdYS/bBjZlRWnSOESKCqNWZocKTnGvuTEquWx57HpnSVIJfbBJ2CsPwKpWofMKyTzJAsbl64Ezx3pPBeWANXsaSadqs97OtErAVtyXYzzss67ubdMAuk9ckVwFSqraFpi5rOQzwcKv4voEVYTbkh2XCA1x368F71r/8IPW0K/7Z//07/sPqkOP7OUstkrmztsn2M9zy5IdeBaqYiafK1ao377na/84c+FSX3+4lX886/+WiMpEwvVZHtsROTMsje3bk2RgF+nbUj3oddCqQwR/12BkzLryZjS485ulvx251BTTUprolCfI1MhSX7NUADeKM6+dftG3Ll500HPet24lunf5T5KSwjVixnsicGQOZRlG8iJj85O47DDSHBVd+7ei8FoJInvi5evxFoQZEheu7Ot1XpyeqK6VO7HJkfuhwWYExA+PxcrC+CcAWL7PQFdANTO9nZMkdrSd5RsPpIt+8+bsYQtBZArWFoLbJ6cnureDU5nkgDiLsww0mYHZgiAiTzZhjPUK8FsA3x4xowv0tuVTJL2t3cEhgCqMtu5WMVkEHYKnU7ECqhXrZySNwLrgNTD02UcnS2DUijqNgEJA9UYOMvOB8oIYWCwqTq0zIZJvo1sOR3h9DM5F7ouFEfW4YUdhks+LRklgFQbZ1/jpzY1AgJ5AGXdiRhn9YV19k1MPyzLfK5Di3qTqvXR9pT1omomLbCYpkGKvTPJUiYzBQga6XC1jXBNGnI6zes0JCLpIOOABBGqcUhjEkmNCWq07uyoa5dOWmsM49o+EtntODqkzvBprMWcm3kmQVGSplH4M0kysI5vXr8m6S7j+uLFi3j08KFkp9w7QBSgyj0/ffo0Pv74Y2Wb79+/L6kvX/zOex+8rzkIw8rPbt64pucDsOV3GENA6I3r1xXyPH3yVE26qb8EpPI5b755X+vt8cOH8eDBRwJJb731phhdm+Y4y1umTlVpV1uCwkqxjQapThQ9i4ePn6ovam8wltE04JJG7kpGSFqIydmpVAW0jTo6OtB8g0V758178aW37sfO1jTNZsz08wXuPTo+i8PjRQwms5jMt9Xy5NXRUYLDYykw5D6qhI2Njc7FnieHIgVENqMv5lC1Ng60xX6X42Y6JFt23rbf0LVQ753GTqz7gyPqZo+1h/FcVKOvumLcb6lNdTKJ/tJajZKXkfQaqMb4J37ix+Le/bsxmbjeW4mBtY2Mql7cUlXv7SV/0+6c4+O2R219ktdty57Wns/vlOqjgj72N9fpWv5fwFdxOmZvAqbj2J6OY2s6ii05ibteG18AWEX21G+++2782rd+Q0Z3t+7eU+Lv+PRY+yQtY3iIp8dHYlWR+LJWSMS9ef9uvHn3buzv7ciYaUhNt+ryvR+uLkoiXc6XdWangUlDnnYM1DLu17BkImXV68WT5y/jq1/71Xj48GlMJiQuRzLym0zncbJcxGK9idnWPP7Wn/1X3aZB45KMagVJlDtgJjOexHx3P3Zu3kx2wrWqavSGMEQu7u6J2bAjXYx4JRxqf/RJMKWi1E+Koariu0g0QXLv9Q0ALMBbTGqCSDlgtmBYsVSe+u3fBRYTEBf5lkFYgVQSdua3E6QW4GoCdO/HBqJWaDWeTQ1ILdd11khKHa9czyddY3dU6rodyWvGW4aqmZAtvbR2FD2le3z21i2I2DyCq1yqWfnkizt8ZCvtM/bNJFKHIb10jXnv7Ws/IzYucuJHCJ9TC5hjXJDXM6sZ96Y1l0kPj4Hlkh4ybj5lvBv6ewNaDCRIBj55//1YHB+rBtVcpRVTYrL0dbVAlqQhHRdcolHgknNR7XpW7vPd9Ke+WEn+r+4KKn/YqGc9sSfxk1u3WU3YMnO1R6ehjthaz9vGGyONCYuhrWu1K3i3f7D3YL+uWnMlc9jZc8tNXDmBnGqtEf/lxMJlkNpNNF02dfJ+nnJatdhz66NGLZK9aQt8q573E4BqO1U871VzoHiLM5hkAaoS1hqeL8vY9E5xMcpyKGrpAamTiM04QSpriHYy/MlyhWJ4VU5R/VsLPLt1UwHpRNO+tzQaqyQEaqbXQarXfgtSPchKlcv8rFUfKP8IOk0WVY6M2ebPLtA53qPd6O397oPUf/JX/mY8+8a3G5Ba+6P/tsxg/mPBAAAgAElEQVSmSp+0VGof/as//xXn5ZJdSVqyeZaNSiLXGH8BUv/D//H3Xu5bILVqTs3MlDSg9Oe+FxY5QZ6kbpUx72R5Lr1HMgO1sC0J8wMvRs4slgvTnVHP1jQ5kE2fygQYAswNq+oATbVhmMSMh3Hz2vXAEAUQUv1a2QvdBsNmFwRvl0BqSt2sQd/EMoGvXXj9/rt7+zrgaFHw5PmzvNbKrrebFwxf1c+VaZIdPD2eBJPIuRSk0i8VtpEgCmCYLJ82iA0yWepkFwK3AvdIXs9XcULdnECrn8F0PI2d3Z2YTWcGtXwG74tkVC7DuLx6jA2QYI1WqjEdDS0lhHGgJyBgmZpUGVCdI5GD5cX4aBiLi3UsANzrEDh9dXgSL+k7e06Hql70RzC24+hfqEJSuTOcoXFJLjdZty3IonYZTPiexMDU5tjNGK83MQT0lqyNhIJa9LQyRt7PNupsSMkM5UYqAy/J58zc0DKoWHYck5Ge1rwUK6t6WkyLkNOmBXzDLKX0in09S3Ekq8762vps9auUdC8lQ6qTvHDLCLVvsIkVwaSY2wwyskuAmFaxBFoLJFv6Zn22Z/HyxbN4+uyxVEsy3qJlkgotDZK4asApGzI/lzHQzDLvYlKZUwDOGzdviEklgcPPPvzoIzGhb775ptykeQ+UAe+9/77mKXWt9wRG97UXPHv2PB58/EA1hPfv342dnW2NxdOnfP+R1tjWfCtu374pNpe9g9rp9997T1KeL335i0ENq+d2BSweM7kWNnsj37MA2JLLnmtSnzwTUAWkktIEpPJnMHSLI4A77318fBSnp8fJfp5pLe7tbsU7b96Nt+/ejPkYkxz6ZpI0SJfHfj9OT5dxcHwmcDCdb8dScvaFEkMAVthMTHGYU2pxtSIZxfpgHzO4ZA5UQsYBYjl5yQrbB6FY2GyBpflUvZ0xWbLr+OHRoernuZ9T1RUj07VMWjnndP6t1kgk4njf6r3ofdd9q996+814++234vrNfc0f1YbDNijRQwLKSQMesua3HIW7LTxSdphyNx3uSOnpcZ2g0z0eHaBr/08DHCUOMAHK1l7l6qs9D8pigMS/pzrU7fkkdmYGqzCqAtlqX9CX6d0//9qvxK9969djPN8WSMUfgOQONcjMRZjz48NDAdO93V2DlNUq5uNx3Njfjbu3bsbdm9cl910tThUYI69fbwyeHWQ5cCxwbubI0kyNfya2qv9ghc1k4GG8P/z4UXzw8SMEym5tNJhIkg0Y5T0OTuhx3Y+/8Wf/aLLuF2JSmTe4o6tYhnnMPjGexnzvWuwCUpEyMpbZdon9BpDqpMPlxiANdroCOipAbbm0FmQUm1Dk3CXAk/Li1zBMgY6umrOjuG0BY6v4NJhp1aKXidscTaHAhIKNrLrI2hrxK0A73Y3NrrLDfoJxUgOo+V3vL12YdRW618+69/3przcQKZBav+Pv5TVfSiCkTLRkoQnfShWRzTn8NgLtNqJphbnFDr/Ohl+Gju3VX00O1Dz5jLzGa4+8SAVDx06JTILPRo7dgdf1vfpb4yx5uM9vAdFsSbc8W8bj3/xBA1I53wwFDUy1NqvOuJnoXI3d6rt9uKufrIzAGkMvg03iHs67Uv6hIsK/AW8Qna+d+VMxrM4t7YFlqNPWg5ZqBMmxAV7tI3m2N0ZaWfKT4NTNM2ouXH0S5azRPoZm/+kkarx1dxdpAqccp4rH27/pyZDrpAGpXTbWe7/Ad0eK3HyOPq81FUoNSCZriOsBn9nuUE64C4HUTVCKx2NHxTCO3npmJjXXa6+3EEjV85WMVydNAzy1f8njz50mGtlvtTHUGHgd2rW8yq1KGVrrsNQZ/rtkyno9HylvnIpPAMIcU5xjyhWaSZGJVBme+T02w93o7fzug9R/9Ff++3j+TUBqzb9uW7+aBzlWvCbJwd5f/eM/19oRWDfbbCgOVlIcU9IvQOrP/eH4jz4HkIrhz9e/+Z0m401gX60uaiIXy9lIBBrNee6bmb0strMre6gl1XU1k0vbeUrgVHCcza+rMD6zGmXKYgdRSzOKjYWFa8Baug8CsAiikR7yu+79RsCfBi/JMmCcxIbEJiYmjmBtdSGmsKyyCaDqdRiyFLtH8KHfGYyUeZODcLrTAkztAExG3Jk51doJmHGPKeWSLNDF/dLQp016OV1KfkzNGQA1+/ItzzFGObZBVAJU7nF7vh07Ozt6L9fGkX2CLUWm6LpMyZ2zbQssOQEfbBIN6mHq+MPrYWOV10Qus7lQr0JqOs8vNnG8XMbxgjpU2t8s4uXBkVhUgvjBdBajyTzGw4kb2YMWdN3IsXEANhCtzbvqN7QU0mDI88SbnTccB7OADjnrFmNPW9CUYIh8SSMEy4VdU928R0ZBNvTEvMbMLfOtXJB5NvSnVc+uZCKRN9P71iy/+5tpw5MSklY4NtGpNitWGOTcpL+r2P6sGVRN6lqZROX2ZY7l1j52VB4JFGNmhN29+/NyAK4UVHMAkEDY2prGwcGLODo+jPlkqjpPfo9nS00yoHBxcpyOwCux4vfv3RPwZF68evUyHj9+IpBFEA+LCkhECotEHvku0nskvSR5OICR7r7/mx8IBPF59+7fkeyY8Xv18iAeP3qsRMjdu7eUzOB1z569jI8/eqQ6693tnbh373bcun1dBwV1r4BU6la/9OV3xLKWvNSHTtXpVqucOkhci6r69QKpaZxEYpS+azDW9AzB5EhnixQTbvdE7Sz/DVDjuVzb34kf+8L9uH/rmuoRhzhLqj2Na+jZD1jnB0en6tE2pfUUCaCNWXyva96fPQIZPswlztn83LJ3gBSGbDz7An1uXYLPzNq94LLdh3pCwoqq1/HKzzKZUkCp9znXdfL5jFnVqSKZdnuuykyX2qXM68pt3XWqyH4BqtSmzudbcX7uOtuuSkaBWLE/mWCroKQCILuStz13mdOVOGsz8a3y5qqixoZStVZhw0ttEarHRuK7M5/E9myi1ldj+qZiSEf7gsV5/LOv/n/x3ffeM7t47XrMt+ZiTderpYyTSL6o5mxzITOkER4FKEzOlwKq924i/X1DgBWH8YvzhZy17Tpp59tithswlWC9DVoMZUoCqD2E7W+Fkd5RfPDxQzWwR96L/JAtkTmikgASIQuM5y7iF/7l++kKu3b9OkkngVR6RyaTOrLcd+/mbbVwKKCq1l9KWNhgTkxUE8caimhPboxq/L3ymrjEaypqyRrW5j2uBstXakDLrMUTpPPJrzO05iM++8sxRxrqCbRdhYd+34pNLr3bZ15q94ctC2djshak/rDr+9F+bobq8lf7mU7AVeBrkOyH1pVUGlwo8aM36qrxnCqpfo0+izQTm0D+8mcXyPd3i++5CmAb4Jo12F0O7pNA7Y80FlXH+Ckv9t5ooEOSiTpyEoY8dkDqo9/8QSyPj0VYqftmtljzjWS2OC9UgAYAf9HXvmwFCf3ibYaG0gxFBol89lu+f3R8EFsqv/Ig8j1Ig1cvnyu24PwkZkoKvMOmZiugUn41ICHBgto4WjnmzhJV2pAJ6JLedtVmcqptUkRXHuHrNc7tSq8n2gGXHUO0hllFbtvUabrMyEyjNjuV3zjB2JX1lhS5Y8rU1KHnfOqCVAVJKC9RgvHUAJ/DTM9Qj7qITb9AKoCRetRJ9NZTgVUIDp6rQSqsK5sbZmq+Ryva2vsoBtoxo30E6nuJsppuI0UkdJOOxJbeumq2+3M437yk2l1LuAb1HqSJ+vu5JlUKOX6WLTkLpPa3/sCPtER+Oy/6B3/lv4vn3/p207apEtUZdGQiwKUNTvDk/xqQWjfe2bwbkJo0rDeXTXzx5/7I5wJSD49w9/1N190oI7+0qUtmkDmAqw5VUmBs2CFvss7Kbmttbydn9R3EVXuK7kMw2OtmAduamNpAmUQlE3ONQLFvrsd0GxgDUJspOfNNvoZ2C8gV+bM933JgVwZKmWGys+9CjwyJI/fE9VJHB5Mqdi6BM9dKUMTY+D5ZcG4cX7VfxQC7dx2sTrZbIRiVoxxXZlkxWW8xuquVNlA+T0ErTI3chpHxrrKQfihQhZQYRoh6Q8vksEjviana3tnV+PA8NP0ys4Q5U+N4i/lKr6/gbUZ915DfnSej5wxoBZGqk4N9Vj9MmIWIk8VSUscXANOTMzFIOGoORhNJIYPehWJPYQgxPqBeEoMazGocyDIOMg/S8zdrKZkLksRM5DT6f22CWe+c9Vf8TMwhc0EMlMdMR0C65iEDsvGXa8ocUFvjIIazmB5+S3a42faBa5I1vFBvDDUnMK4aq87Z7YdK/pcBTQUZuamzmWkeqIab52uWmIQFweMakCOXV573SkkD9RyFWe3j3MthCmhljTGOMHvuIYuB1XxrFus10s4zAVqyvTCxciGk5dLyPF4+fxaHBwexPl/G9WvXBFIJ7AHhAE7qTgtwUkcKWGWIAEFPnz3R87h3754OauTIz5+/EEhlPAVS791R30nWx9HhsaS9UjDcuh7T6Ujr7Pmzg3jw8VOBVCSVt2/fiJu3runARkb/wQfvx8HLFwJJt27fcq14jqVlVez5bVbepi4dO/lNL45PF/HxgydqQwPWwzhnRN9ESautWDijPndxpme8WiHvd0KEWm16pH7p7Xvx5u0bYu2GkgNeaNz4JJIQvMfJ2UJtQMazma4B+a6eZYJLrO1PjgGRbi9ziiEO/Y6XKxn6kPQSs5pz0HXqmF+t1SqkkmgkowymTwVSy2VSf5NcUdso74luneR9qJhUWUwo8eXX8IyZgwWa7EWSZkrrc7Wh+dKX3ombt27JGETz9HzRSOKrhrrtUVsBtkNV7c+SNhvMWcngJJmeX5ZXdKW+FQgI+KV5Uv1cQQPlAMhvh5iGDWJrNootMakTO/uOBtHbrFXTeXh0Gv/Pr/xKPH72LOa4UM+3Y0bf7Pk81ktKHS5UQ02JwfHRoeTxsCWA0wtKPRZnsbu1FV98637cv3NT7G1vvdJYkByqhFjdR4M3OtRiMSStJBqJIaw8SZ+TePb8hRyIp/PdmMy3ot8biQ0HrFIPr0Qj86G/iT/1E9N8tsmkCqT2xKBe9IexJtgdTmK2uxd7N+8oaFOvVDGpPTGvsDYGqcUL1mnqnfkyaCqzo5LL1gn9SSD1h4dQxS65ZrSth70sOzQQ+WFfDcN7iQVt4VK10fHcvPr1OjDuhF754ssA0v/1w6/rh113+/PLY+DvX/7M16+yO/7tT9tre/05tbxv98r4jWL+uhCzYqz2Pl9jsDtLvCs67l7ZVVD7o4/Jp79Se4H4LpfrAFLVZAiQeroQSD0/OYkRyfzya6ge2lX7ewWkzmd7WoPEZ+wDzENKV8rkj5IAzobZZCrfhd09q4BI1s0mEyX9URfBpMphP52rm+Sb8ouZgEt/jAr/aw00fciLSdWe53u8DJbSDVdkRbGgl1lTf+7rIHWoosjLX+368PeLMKpXVRKouivICV+yEPdjLnmyAVmxqDaP6q6l19dVJo6o5OzhRWMAutkAPu1NotYxvUVc9I+TSeU17Ouz6F3MU+7LNZPIa0GqjBFVvuPYtNvqjxhIpVKVLMOAkv28SSzk2iP2zHLFkgt7LFzG1V2/+gzO6JSWlzpSY4PfhxRBVY/aAcaSbGeSYbgXvflP/U4skc98j3/81/9mPP/1bysObuZg4/+T0yZlvtT7FvsuJrWOiMoA1FZ16e8GsUZ88XNiUqmj/I13v5eTMB9YBmF6iHLhAhS5jxNfJdfqyrvK/EP3l4BADGlKIpvFku/d1i25ZkqBVYJdBa6yIE/AkSuiFlRl7PV765WCQcC1Mm2Iq0Z91cNd36cmb99N1Qn4soaTz4ZRIhB1Dybft+q7VucCrgTq1R+LwLM2JTEGAolVw1XsbvaLo81NZXo7D5trX69S/qfst9+DaxdolinSJk4WZwouPW6bODs7kdzvbIFU0UY/TMbJdBI72zsCKWXoAWtarW14NrCjtI/BSIe6U4I9AA+dCzi2+L4MhbIWDsmilLfIVJD4rlYCpy8PDuPV0UkcnXANvZhOYE6xaIdFnajAfAnwkrTvIjYLWMBzGwDBUiE1Bkir3s+SbjJmAGEAKgeB7G5SB9/MK5UiOtPNhfFaABqGSrBeuHbaq8L9eAVe1dqjbfhtlshz0i1fnEjgi/EFOFtq6CBPrRkGfTEZYn9hXecYnExiMpuqNllgQy07U7yVNXy612yzoPo+AVXaENm1k/ek/k8SSpknuTl5JYKoFcbJdzYZqwUN48OY6vvziRIRJ8dHqitlDdC2Bsnutd0dzdXDlzZHOjk6jJs3bsTde3dU90kfuGdPnwmkMt9x7r1584YOY66ZxMjz5081NkhzAcvn5xfx7OnzeP+9D/S89vev6WfXr28LRB8dLeLF85cxHPXi2rWd/J3zePr4RTz8+ImYPT7n1q1rceMmjO0wlotNvP/++/H0yYP40jtvx5379/Qc3M6ldaFp5b5mT2USoz0ARrWvetGPHjyKx0+e63lhbISywa1Y7IC9ODkTiGIMLaNyUola7tlkFPduX4933rgbuztbZiVI8iA303ykrhOwudT8G07G2S7GkjRb4vdi1JuIRV0ukOEu4uRkqXrZ08VKa4X6dvpgwqq6LY777aoUYYk82MESexGGViTOSADVnskcsoN629uuGOXaWrQPBYm4lkktea7LKHxIk6jw+51LCn79xjXVEtOahW0dtpnX6v2Qvq1c51rOw92TUvK+Ti9U7ddpDsbvV1KxAFypX3QmpkqiWzup/YsnOyRpyBoYx3w6TNMkalOprUdSfBGz7a348MOH8dWvfz2OzhYxxROAJMVkErd2d2JwcSG1AWgNR2DWDEkABZ+zWfRZi2enMe734+6ta/HWvTuxT+JFhhjKobs3aH5pT+n4LqgeN+Vxvm8nAPjyeFsK/5i1prk5j+FkoueOoYtaZg2Hcqf3XtOLP/X7dhzAKvELkwqLSrsDjJEMUnvjacx2rsXezVsGqQSogNRMAEoNhNxXIDXpMu98SQJlsGYaL++O5EzLwlwK1D41NPL9OzbwV5eF+KTg9VPf6hN+0LCoxSx2XqNPVADGN6+C1E8z/LkKQC8DRt3LpTH5JM7QIMEAoKBajePV710eT49N+5mF068CeK/TurfOTct5/Oo9XP3Men332l4f3GJRfivP49Nf2wiXf+jbNZevcf4k12PLdikPIpmu9jIXm1ic/v/svQmYpWV5Lbr2PFXtXWPP88Q8NTNNg6iINGBEAQVMjFFjotEYc5ITx+TEY27MuUePyckxejM9KhrAIQqo4ICMDU030E1DDzQ9d3XNu6r2PNbJWu/37b27GfQ+gtzzXMunLLqGPfz/973fu953vWuVcXSvA6nKEdhJ9VZHTjzJz0J7L85ZWlklUS7bTD7zvl27duF73/seDh0eMsX/sOV/3MurV6/GlVdeqfETAloWm3lvqDvS39+rM9ZYYbbOVcNXn8WPMviZRWc75bQGvGq70TAd3VczsR6k2hiFjRXYY2uuUrmoE1P027hjDXWuGzUEjvnwa8/v0WPFjXyBUR1UJ9rYagax0KjCp820+/lT0xNhzmTdQj+H7J/W73djlbn7S5ApCjdze4JUxkX+LWEf417Z5lPFmPAzqRxLsiKfdVKrLbqvLOb0Xh1IdRoyDAQCqQLT9l6l/ST9Ex8irAxCoRebBXZFEeWqHYyMDkcHab/QqaJDLJDPz2uj843jYB6kSt3XcmbLM5znajgNxE/+uXvjl/2FJ7/wRWR37nEMOsspvTCn2FqtsM9mkI3i6Vp9kuq+He1jLTzH239eyHQ7eMWZrxLdd3oG27fv1P3XDVBSx0Vhw+yap1PXqe0B6YPm8YHWJ28e3GnJOpqnEiCnzteqvOrntlA87c8nOZqhdGJLXtBDCVsLMLfprQSW7AQwWVBHhMGOs5bxhIR/aJshMSNHuvZqubJGIVjwFAjnB8uFxk5Vu4NrzDx1Opi4OjDtKXoCVTL7JhiL2DyXW/SW5BkIVkBwAYdAl+C33KFUHA7H1GXzqsLs7BKcWvfU+XxJeZeegTHNH3pyCGeeeL0iBNhRm8vjZyIcbVmZsEsXU5WJ1hyOxuHUbznXJ0ETCSMBpWoDkzM5jE1mMZXLC9AFwhGpHCfiKYGOmqOxSpGSYJAJPE3iaa+gzrap5RKghmO0grFqGC8BN4zWmgSSCFqBsEbTAlbF4oxlEEpYeXDN+u8R3JIKR3BAGmSlqk92S9gFEYCTPZHzPaPNBosKnDXlPSV9x88tRmIIRJ0vnxI+Uw4NqjMc0PsjEG2EAmiGAwixE51KIZHqMuDCnzkar0Crp/W7e+y9NXldK+w8aS7OBJOscmuUSaO/U0CK3WJ2sS1Zp2AUrxFBKinaFAEiVZaCElxPqURc6rn9vRkkqT4NaE50cmIMg/2cBR1Ut56CWbSF4bwoOx0Ej339PaL7ci2zEEJBJq7fwUEq+8Z0PymodOjAkLrjmUyPQGpvb0oHWCFfwfR0DpFoAOl0UvuF+2FsJIvRYQPD7NTOmdOHnt4uO7CaIRw4sB9jR49g+YqlmL9ooWI0566NFnXsTKrv6ivOKrJS7TqIYqmKoZExjE5k9bhci7zGZCKQbaDr06ToVESCZCrMsFBVrWJsbAK53Ax6M904YfUKzJ87aDRrTzEUrZv2B6TwVk15lx04rnUXxU1VOqR7qa7qbNjUrstV3WcC1XypjOlCEblCQYCVXVnrrjdtf5PWS/GcatlZyZiqrLfH8pRbT3v3MZcgXTOnBNV2KjohIjuAeT99R9PHYR97bK2ZLRfZAbyfy5YtxWBvj0Aq9wxjhuKjmBBG4fTx2pgaZg3Fn9njtanCPjazyOeBq0ScHJNFoJVFNu1zs5eyLqyJYdAbgPud65qMj0QkpK9U4WXhhAJI3Hfbn9mBx5/ajhptwZIpNN3YxGAmjb50t/YJixEhFis1u21FrjgZCKTHV8pKdnu6Eli8cC7m9vdpj4XEXqDar58VM4EoQaKOKrnuha61JU6aeZLCrhU3RkbHMT4xiSjF2WJxU/vlZ9MYRzb6MSv6ONlml5/cZxZIShzNmoEFMxYE2U2ts5MaTSKZ6UO6fxCI0IqH4jOmIO9J8kpRJQ5onXSdD/ZN6xA7gTYWm9vzkR50MwF0vqvuvdk7d6Cikw7ni+utDMuDps6U64WAleVBL/3hAd2L/567I897mPaM5ku9jhd+druDHuR1fhU8Oe5nnY/hu1ydgOHFX/tLvfvWFeu8dMcA6JeAjL9IdeD4W/JLZcgvBFKfP7DsY7pWEnMzNgHod6wPe0GWH/PnzonBqvyoFEsY2n+A6pFo1qwJoalEMukokkjBs0iwxXoj6LHmAgX5LNawI7rl8cfx5S99GT19A1i8ZDEymbT8pJ95+hnlSx/+8Idlz1Utl1XkHRsbU9546qmnYKA3ow4ui98s6LMYyf07OTGJQ4cPSyxz2bJl6OntV24wMjKK4eER2a+tWrMGO57ZgWSK5+CgrOXGRykeOKTYyXN4wYKF8g6nreGWLVtwxhlnoLevB9nJrM5f/s7cuXN1jtNejq+NzRV2eVevXqnv0xd7ZGRMYn60gps3b75GeA4eOCj1d6q6s2lz+MghvQ6KMNJWjmr7zItXrVqFI0PDyOdLGKAa/8KF2LdvL7JTWaxYsRx9/X3I5fN63XxvC+bPxfLly3Xms5DA2Pjs7p0oFugckMTceQPo6U1LEX//vkPo75ujXJzd7EJhGiecuEr378CBA5jKTiPVlcGihcuQTHQhEIpgaOgwRseOoqs7gRNPPEFCc1ueeBK5mZyYXunuDI4ePapi9CknnawRlpHhIV2fTKYLq1YtQyROYMzxHcZRnmclxJMJjaJZgeHYYgO/4c9Y5g48zy3Ou2KcgLuBVI1/qctjc6k+H9CctI9v4TSCqdN+qR32i/zxs//yNUzt3iM2FEcP+Vkj85PsqCrPAduTzOGYR5sOyn8whz55yVkmSOmqgX4KwMLgsZHCh8PlAqn/8Iu8rpf1d6gwu2PHblMUdb53vkrkqzwKJ66azyqFVSycP566eyYO5JMZ84KyLhQDkyoeTsjEF6X941klxHzlPBgVsGn5RjmqSkc1UQHNVe6ZANE/lN6pBJACc45qzESf1SnOJHWluiQYY/MJ9vdM9phUmI+nqf1G2B0U7axDJdElfgSpnQmXOhPyK3SzWfwbR032QFYJibOEUJVcn5w9suduzaxxgpN2LqWSUVVEv+ZrZOXNVJZNuTUsgGpdarNxYHJEaiq/r/kreqzqdZjpNcEfExaKJdFqgQmq8kw3/8mKvhxRZgOo1WdF6R3P5jA8lsV0viCQGU0mEY0lNCPqzcUr9apoa/XZulVA2UkkOAiFEAtx1pKU1IjRSMJG7/WK9HxthNj65PrgnB2amtUUdYFJeL2GGKuY7I7yPrHTVKqiIWBaQZ3iVoUi6uWKNiWBKoFFTcDfvTYecKRwc77Ee886o2d230JRguew7lswFm3ZPrCqSMXQSCKOWiSAqtBjGBFa9VDIKJ1BhMqwpERTVIszqVxXDASsvnJGWMHOqHhS83V0C64/rQWtHRMikyCZElRSgalIbZQndXjUfbLKsa4hq72zs6rykoY70NeDbtoXhUOyhZkcGxcAnTM4aB3OShXjY2OYIKibDSCdsU4q/5brqljMYTI7qd9l9VjAtjEr/9Sjh0e1Tvr6+nXAeZBaLNR00EeiBLApdX4J7EaGJzAyktXfeJDa28eObQiVcgOHDx3CyNFDopsSpHKfEBAZTcYlLSoRMGqa2Jn5z1onlUJJ7FSOjGUxPplVhdWzImSx1GhoVpeARmJg3d2i53iF3Hy+oIOeCdGcgT4sWbwYPb09Vnm1XobryhsrQGwDUcGtqOALcwKCmoflz6MGoKX0C4FUUeQLRYxPZTE2kcXU9AzyhZIq/FKSJFgle4IiWSy4FPgAACAASURBVJ467jxT+T6YiBiN37E2OMvq2BUthgn3itRyLa7oijlWhCV/NidqhUIv3magmI/Nr6tWr8DJa1bpvfMa+eKWH9mw2G/5pI+5/gCyDqkDnbpOpi9goPhYr1T+jWy0KhU9jgTKnM2W2TbZfA/FzOhdm4jR65TK5VGJW8k3OBYT0+WJp7Zjy5NbEUwkke4fQCSR1N4JNupKKpmEkR3AM4EglQd0pcTuaQjdSVLLGgKq0UATC+YOYsni+ehhR9bFGom3OHZNS2jCgXXfWW6/TxvnoFAL4zn3xPT0DErViixmSEWXDZfK89B7EAOIe92t69ecOmiUQorMSUPBFYhlRRNAjfXveAqpTD+6+waAWMrtEDOvt4KoKTQT9fIcMZBqM7K891acYGHDuhwSmnNnKH+Jr1/ruGXFYsJXhsZ/TsrROps7cxsP+jzIs/3rfabb3dyfBwBfCOz6x3w5UyH/PC/WST0euPrnfrGu5sv52n7OY/28+9P55y8rUD3+dT3/hagc0mIiGKPDcrDO2WMrfilndOIuLZB64KDAabVYRHZiHOOjIygXCxplGdRZxdEY+1ueodR5IAvMe2azIPnE1m343Oc+j3Xr1+O88y6QAODQ8DC+9907sG/ffnzqU59EKpnAs7t2Y2joiM5kCgyuWrkcF5x7NpbxnMIs4lQQLxaxY8cu7Ny1E8Mjo9prLHxfcOFFOOGkk/DY5i3YsuVxLFq0GOeffyH+7bZbcdppp+PEE05Q8XjTxodMgJSd3GAQJ598Mk4+5WRMjI/jK1/9Cm688UaceOKJeGrbU3jkkUewcuVKXHbZZdi/fz+efvppjIyOaF8SIBKknnraaThy+DAeefQxjI1N4vxzz8VFF6/D7l3P4v7779frPWvtWZg/fx7uuPN7uOqqK3XGP/HEk3jiyW049dQ1uPKNV+Lee+/H8PAYTj3tdJx9ztl4+JGNeOTRR3HVVRs0HrL1qW3YtXOXtCw4r3vuuecJxDOubt78GHbv3GGCkgBWrl6B0888HaVyBbfdejvOO/c85ScGmku4asOVem1kd5G9yPyrf2AQZ555FuYtWIg77rgD259+CqtWr8Kbr71Wedstt3wDzz67F+eeew5OO/U07N69S6D+D97/AdnZ3fezn+KZp5/CunXnY9268xCOcl00EOTMaIDXuyRtCdpQmHiWnWvCOo7y7EGpHw3zc+NWq/WjdHbGKY+V/YQHqe0ilfLqcAah7lfeJ/Xod/4duX0HBEjLpTLKxRIqpYo+abum98r6r3w3mKOb84aBVMsSXBXOtd+PH6fv0CBYfubZrwpIJSA6cOCgzZEy0Xdze1Y5blcXeJNIk2AC7qm7SpjdUcb5rE4TeSbeOsh93GK1+TgOuBIVAS/OuYacoq1RGT31zNuWtOgVSpqsc+cTKes6WIKvyr1TwoxEDZiokq5Dm7N8tGoxOi/nNgnuRF9uzdK2qQNGe7AklR+dz+cPeJsV83Ni5jVlc2tWiWnNgqkibwkFAYDEUeTzSkVQE2MRwGJXSXRWBnRTxmXy569DOMJrZoI+pI5RxElzjZyjlcgPO9DmNSuKhoTwmgKncfmjej8v0slsjTKgM8ct15uYyRUxPp7FyOQ0pvIlUdKiiZRsfgg2PXhWYkM1TCaqoBcZZ7KCAqcpXmfS2mgHosS77bto8x3a24gGgoixe0+QSgDA4oITDGpUq2gWiyhnx/WV95QgiMC0XqkJuAY5hycbEDP6ZquSBQop47bUdU3VtDVQ7mi+ut4UulGSHUST14qHG7tyEswlQiTNLopgKoFmjIA2hkRXtz6jKXY20uiZO4hUbxpVNFFm8qtuLMVOgqgo4SRdhp1tggLXKdR6NDVpAY9mu6smj1hvV8brQQVnWnJ0pZBIxu0wrlSRz+fRrFcx0NePuYP9uv8ErVPZLLLjE6bg29+nbiKvCSuzY6Pj6ur39GYEUvk7DFGFQk7ALRaPYN68eerisstPld7ho0eVuFqFdi66uqiIHEAuV8bkRBaJRAS9fWl1onh/jh4dF1Dl+shkujF33iAymaQAZ7ncwIH9+5GdHBVInTt/ntYCr4GAoKMgsdhhc+sGUm2mk2soJLpvoVTD8OgExienTJCJgVkz5tAceoZCU8mU3gcTGBWhqjUVahinJmjHMzIiQS8CaQJZ2rNwT/F3OMebTMTlWUz6LwsnfCGmuuwVz0nfnEVEXYGggDY7xcFIVBTgiakZsRBGRf0cR3ZqRpVlrjkWg0j7JuDifrDumsUarkUKe5itTJuOxNlWdezIItA8Pg/goNHo9drsZ23qrR1Bx8RIJ0zF0QjGHYLhRYsX4JyzztQaq5RJsTLVYF+4UwxXka0tVsG95QuKfA4WvXjdPEgVndkpaftiI1+XZ554eqwHxIxTDFrW+YyhmxZR8Sji0aDsaEj35b3ktWLRTMq+O3cgmurC/MVL0N3TJ7bJxNgwEtEwFqn4AczMTItVQqBazOU17pFJdykWsjODegUDvZxPNu/UCItBNVMI9vHDg9QWJFFC3Gb/cF+HmRgjABZAOIvKjj6LFlLcdWJZ/Hub2bdkh/R/jRcAuOys+S5m1VmZtFhGaiDPD6o3i+6bRCLTh66+QQSiBlLVVxJI5bM4NWIJx/Ah2t1d05ew0Qs+Yr1RVUGLyTiLGzwGeJZEQowvfH/W7fW2c51QxPddj4UnnsJ5HAJqKa/6PMj7qptKp310diJfCJC+0NzsrxAA/vqpfrkroOJWe1bd7NYY1x3d1VXAmLuoGC+QqsqkunRDAqkUUSpi4wMP4L6f3YtSsYjL1l+C11y6TuDSivVW2LHRJ4rYMEeKyI7vyW3b8en/+l+x4epr8LrXvR5LlizFgUOH8PVbvoHt27fjYx//OJ7b8ywefeQRdShPO+0UbN/2FIaOHMKbr7kKG97wejkoUGiOoIrgdvszT4vBwud6eONGvOay1+It112HBx58CPfe+zOcdMopWLJ4Ke6+5x685a1v1fjNA/ffh00bH8TrXnuZ4ue2rduky7B+/Xqd35///Bdw441vw9q1awVQ77nnHlxwwQV4x83vwL/+67/i0GF2Jfs1wnZ0ZEhn9jt/57cxMjyC7//gbuw/cASXrV+Hd77r3fj+nXfinh/9SAyy9Zesx6pVK/C5z30Of/zHf6SC93e+813s3LUH1123Ade++Vp8/ZZ/03l/ySWXYv2ll+JHP/kRbr31Vrz7ve9WXvm9O+9Qx/Ztb3sbvn377eoe/8ZvvEk55X/7m7/BQF8fVq5YKbDdNzCA8y64QOfIRz/6Mbzp6qt1XyfGxiVqeu7Z5+Azn/m/cPbZZ2PJ0iXYf/Ag9jz7LC5/4xV4/eVX4L9//nPYsnkLzjjzTFx3w/VIdaXwT//4T9i8eSveeMUVuOaaq7B3zx58/vOfx//8u7+TAONtt/4bntuzC3/0kQ/irLNOlWAnWV5hTUU4yyLm6U1HeWOe5pR7WyDV6eXY+ebGxFyI0vnsgarrpFJPQOJJXl3Ys2UFUnsQTr/yIDV3709ROnxEOUMpX0QhX9DXYr6IEptdPLfJguRLNeM7ve/AJ9evdQVDj9BeBKR2zHMsP3PtqwJSWT0fOnykdSirQ8DqvWwyjDrmEyiCVKsgG2fec/T9nJRPXKxz6EySO9TEWjdaCZkBGE/vNWEhA56suPsOANdIu2rtnvMFzI3VuYwElayymsD3xddj1i52KHIx6n0FDdgRrJLuIPEZRwE12om9Dl8BtA6xXQdfYfedAk8HayWUsuqxbqmnS3shEt95JShlsPNU31rV6MI2/2QVd5/cmViVgWR/rQxoRwSwleC6Y8Qok/bhFYO5j5j0k/bIbpeEapnUemEsJkEUKWAHtVQRQKX/5EyxJMAWiSZEtyDtkQmFukCkEUg8ih3IkKkIR2mvYqq1IiGT3u3mM9rUXhOooXJwlJ1AKtzy9XH+jXTIYhHVmRxqBW60PCoz0whUimzBaGPJJoSzArLXCEC+oN4DV92HdvJsvmLuQ7PUVlFS8qkxVqqzWmenJtEZs8EgXVs0Xu+vFQqixk+7qJovC8XiCFDoqCuFvnlzMLBgHjLzBhFLd6FJP91mE1UGupBZUlfp+UbmhSt4qJAh1V/Owxo44XrhfCIBhPdPZQc8FYvJgibTk9HsAw8zVi/pU1oq5NDf24d5cwb0fSbfpNRMjI2hK5XSgcDOOsEj6b5j45MCQfQpnTM4IJDKA35qiqJK4+jqTgqkkk4ukHr0qDqwvGY9mT4Bzp50WmCEokpjY+Po6krKo9iAbRVjI5MCqVz7pCrNmzcH6YwJmJEOu2fPHuRnprF6zUpRlVXkcLOQUlB2FjQCqQIETMJ9wc9UfvPFCo4cHTWfVGfhwjoh/V97MxmkUgntpVq1rA48i1P8GSlP5VpNFeNDhw6rykw6t5+T5GHs57R5+CZJFaaFCYEsad6ORu+LT7O01eK8Z9VE14pFiidVMJ3LYyI7jYkpYyKws+oTGtnT8N5zVpnG8i3TdxsJaMUXcsPdOIQvdPkin4DnMXRfA7C+5eULaP51ejXshothxjhhF9+KHCesWYW+nozN2ri4oCIaC0UO2Cq+OYVwT33VTFHLPsELi9mZYWJPXsvAWAUS23OzrC0mjTxtmVRyLCCoeeGueELKvqk4Y1ZI86ScL+Ua3733OTz25JMYn55GOJ5Aur8fXZle7dfsxKhi3LKli5XkTmUntQ8oIkYa+Az/JjCrxDbI4mCpoLnXVcuWYtniRUhFI2iUy4767SBUK4i42O8CrKmBGgWMoxb8dzY7JZovY42Kn+r8cxYoLFYJxx/M5oIhnnDRaL2vO2eh455ZgY3FOgOpTQFUD1Lj3T1IsZMaSWl0wMtZtkGqzQozISTdkfeBtEMrMLCQaDRf3nfucT835sGi5qXZaeBr5rlyjPiIvx4ecLaxy4sKInXag5jDZQcwfbHOpf+dzs6l71Z6UPvL4aZf//XLdAVepIOrYpl7Cu5zFtv5IUFA57/s97+no/uGiFaXU9qlt/XRg4fEBOOZ909f/jK+8pWvKW97zQXn4r3veReWLl0iCjGZAiw2cs8QnBpLroGZXEGd1E984s9x82/djKuuvkZ01mf3PCeQ+uSTT+JP/+RPcN9992Hfvn3YsOFKXH3VBhzYtx9/+3f/A6effCKue8ubsXTZEmMKcqTm6AimczM4MnQUWzY/jkcf2ywBpj/76Mew57m9+PFPfqLOIIu4Z649C9dee62e51vfvF1n9Uf/85/qLPriF7+IQ4cO4dxzz5UH+Z/+6cdx6qkn4sQT12Bo6Kh8yC+//HK87nWvw6c+9Sl1Vd/+9rdjyZIl+NGPfoQv/eM/4v0feL9iyiMbH9F7oiXhf/nLT+NL//AlPPPMM5i/YAHOPOtMCRV+6Uv/gOuue4uU/O/92U91Zr/5zW/Cay69FN+67ds4OjSMi9ZdjHXrL8att/2bQO7vvOddmJiYwA9+8EOsXLUSF150IR579BEVec85+2yxtf7ln/8Zv/++92LDlVfJZm58clJsPtKPP/jBP8SF558nkcX58xfgDa9/PXZsfwZf/erX8def/Wucf+EFeOihh/CVr3xFmh9/+Ecfwb/8679ix84d6Ovvx6rVK3HmmWfi9ttvx44dO3HttW9Rt/nwwUOiaf/BBz6gHOSRjQ+rUP6Xf/nn6BlIo5yfQTROrMKzsopYMo5GtYxQgAVF0QhNuVcigDZG2GqEdeALLdyW5ohjeFI01bo/GlHxFjQeA9hizyCceeVBanXTRlSHh0XxJSgt5goo5u2TYJVzqdJlcUCVo8LCdAZSPYWhHRA6CTD+u54+9qqB1GJJdAHeIN+tc6XiDkGEtjiCaG+ibxhgNB0yO6w75b88wPOd2VZQ8mArZHNL/vuipLnBcavEm99nmypynICFnxFyj2ELrNECuPzbIkGPEi3vn+kOX0e/8t1as3MwuiwFifzrsvXpCgyu4+FFQPycqbp4bj5Lr1fdMet0tACR6zx4WiLBiYCsOsI2p6bX4ih1VBdlp5eiN/wqaq+EljiraLOoJgAkwW6bmyJIJ9XUzakp2AdNCIVdTdJiWp5ffDz5kgGVegPlWgPFSh3Z6TzGslOYms5JXTIuim/cmTI7CxAeOE2TdudhITAc5+txG1iWB02zvBHgIGgN0tIZ1Hhj3ylCoMqDhfOD+Rzq+QJq+Tyq+TxquSJQqSlRa1ZKYKrHfgRfu+gYtMdRVcvmpAU83T3wNA2jnzs6m8ClU5B1gch3dwUUaiZsIwEjgmoepBJWsrXNGWLSeXnM8qvn8ZPWW+f6DwcR7U6hZ95c9FOIZ7AfQSondyURTafQDIZQJA2ZHTKXl5HCp7Eboc5QSxiIST/XiGjl5TISkYhAV39vj/xOa5zDCQRQyOU1f8EZGs6zLJgzqEOP150HyvjoKNLd3Zg7Z44KMOy8jgwPq8tDxkJvTw/mzZ2jQ53dlLGxUT0e6b88AKmUyhkHEzkykDrQP4gFC+drXpBranR0XAeVgOj8OTrwCGyGh0Zx9MiIquUUdaIFTaaHM6kB0SCfffZZgceTTz5R1CG+X0+nURGJgKXDRNwCf4e6bzOAfKmCQ0dGcOTIkP42nkgi050WxVlUstkm8lQ5pnhYLKLKcywaF4AksB5ikjGTd/eAol8EkdbN5Xbn+ADFdqgoSdVlgiWCVM4y8Xm47knXpKBYngWVMi1jqiiWKJ7EOXJT9S06ITbBBglqufl0eYo6FV7XLfXA0oNWL+oggoCbXbYYZ1RxWVM5tQgJHTnhpE6AaiDXWCcCrE2Lp4qJrvDG2MDO8WKKKM2bp5jDOMZZWYmcHaOKbUCNMcbss4zV0gLXaoqRmm1f1SnU85AGbUVLdYs7OsQCvFJNZGzm9Q7pelPVN5MysMrklp1uUvMf3rQJW3fsQLwrhVA0of1DH1s+RqmSl5r4vMFBFRgqpaKKWfRJZTeViW6lXBQNnHejmJtGcLaO5QsXYuWypehOxNAsl23UwI+caObUdfN0vf05ZPfU5ktZY6tiempas1vGMiFDx36HWgMh5TJBsRo0T6xEx8RWLjlzjgl7kGXiBLz4VTOpnEGmBUMkgWhXBsmefiCSbIFUr3VhnVRXiHWCTnzZTNipPs3rzHNDIIEFOMUSKxIbI8r8uRVSVSR13zoOFx4v0Mt76+uEvwj0MV/L40Hn8YBUK+RFZkE76bXtwszzf//leIz/t0D6xZ7zxYD3y/X7FiNf2oLG8rXnz9d2Xs8Xej0v/hpV0HqBm94JUo1qbpmvFbfI7nD5jve4FGPPNC0006dFOGszoocOqfDNvfvIQw+qQ3j40EH85o1vx2suXa/zi8uXe5p5HAUcLU3QLIYYKc/s2IWPfvwT+K13/jauuOIK9Pb3Y+eu3fjOd76DzZs34yMf/gh+8uMfi+p73VvfijdccbmoqR//i/+CU05Yid+66XpRT8k6ZOy3eB7Enj3P4fs/+KEA6B6C2r/9W7ES/+HL/4ih4THEoyF88IMfVGeSz3P39+/CnMF+/Nmf/CfE40l89rN/jd27d2Pduotx8skn4VOf+gusXXsmli5dqmIuZzavvHIDrr56Az72sY/r+zfddBNWrzkBP/3Zz/DJP/80PvD+92n/PvfcXp1thw8NYcOGDXj00UcFxFatXo2FixYqttxyy1c1f0oW1fTMFHK5aaxevQrvefe78ND9D+Hb374Th48MYdHCARWtGfU+8MEP4LnnDuB7d9yJc845DatWrVThK93VhQULF+DI4SF88e+/jM98+uNYe/bZKmSSnVGp1vH4lifwmc98RirKzBcJhje8cQN++uOf4pZbbsWnP/0XeP0Vb8DefXtxy9e+hs2PP66u9m3fvF35WzqT1s/6+np0dvF6k5p88803o1Qs4+++8Lc6h3LTU7LAu/iiC/H2G69HpcpxuTqS6SSazYp8sAlkjeMrxUtbuC4ffDGQ2lraTtjKnDPMZlI4l4jvBUCqzsNIBqFfQSe1/sQm1MfG0KjWxTzg+BubdOUixSNLBlL1abZ3ajJxrvqT68+etSqkBzi2lV8KpC47Yy3e/T9+9TOppHyxYyKKrahs5uskmquzC7AkxM+wMF13AccBB1mJcM6vYzZFdDQPDhS12h2/ViLmqxmui+p9Q72gjK9s8DoaKDFQ68GlB5BKzJy6mBndG72ESbOfI1V139GI9bTOYN5aB+7fmp2lj2jEAqpEQkxISuqToqm4e0kQ5Izq2zOnNiOqf/sNwGo4k0NHAW5T9kzNWN1qUXsZbA1EJ+JJJdt8Hao+OvAuP03Ok7qsgJtGg9AuyeBXzfiyXcrOIxM/l1Cy+2XPbb5OTCDLtboAFD9n8hVMTuWQnSlI1Zc0Ns5gELiL0sxhOxs8FqWXSTsDtvEILMmUblrTaLhMmsJU46W9Cqni9QaC1RqCnBssEJTmUM7NoDyTE52XNLsgKbzVhsRNEpwXVXfUht8t4bYuKt+j/s2KkBQR25PepMj596mujTVQrZPlknXJmLjH4N+qs0SqrsSNuAeMOi0qnei77LIamBTV0lEra7yGjRoqPBBjEaTn9CMzbw5SfX2IdCcR7Uohmc4glkmjyXlXdt4IbtlZ5evkPeFMJZ+Tc22RiJL5YqGggBMLE6SmdSBwXZBSms/nUCjmFYDYdeF8yUIp8lKZsKGO6SQFF7q7MW+uqfuS5khP0+z0tPY3wRy7rLQhYhWaXVlShwhaV65cIcoTrwkPyewkO0No0X0p0MT7cPTosP6O838LFy0QiGYsGTk6qk9+9Pb2iiJMejGvMyvDfEx2u044YbVAMeOOdW3M/kN720VKEyFwMvESiiFgCGAmX8ThoWF1cynklcn0WneMoj+cUa+YciNfUyrVpf2TzU5jeHRUM4M5zXwTcIXV0aLnshcAUoLDAhnjiKNe0puP+4hAiTRidskkylHIWbeRVATFEc6HWoecr1XvibPmEiIizZKzgkzUjDZvtjFmfWBV3XZRzDqdXrHX0fI132VUpFbl19GlPa23HZ8MXXj6r+9u8rtezKhS49xKWYUuUqYIUnt7Mogn4qBXMO8L52a5FkyfwO6I8TWsGMcP6g1wXcljmu9DSpxkaDQleMbrqzlUjiS0PK+96JLRi9lFDUUCiIdD6CLdOhJGX3cXetJJmydPxNAIzOLH99+L7bv3oH9wAGEKuLHjnUrrdUznJ1EozGD+nDlYOGee5tbLhYL2Atc2xaEoEkZxD1Ljy/mcxgwWzxvEquXLkI6zw2qCLP6M0ZRya2bYd/atMMtOJt8T7znXIteW99kORaM2g65zL4xAg2J1JhRnBVmb0+f6uPSMAfNhFkgl26ShuVnFLY5icAwhnEA4mUaCIJXCMDqG7DWom+0klBqNivPMo41SQ8WksbEsFi9egnS3sSBo0yYlYOlJsVhiLBQVFDl68yIdsuPxiL8udv4c99GJXjobqLKmOI7u67/X8nL1WMqUPtszQ/49u8d4wd93JvTuV42idPxz8vFdwvqiz/l/zmvU6ac6inX3jabdAYz994730H3J6/5zruML2Anplvt16ZaDmHluVt6vE9V8dGZ7gMy1KOl7xzC3LheT6bHDhxAJhFArFzE1MY7p7KTiMmfLKfzGwgs1KCi02DmK5v1vOQry5LZt+PgnPoXrr38brtywAYuXLMFz+/bhq1/9Gnbs2IH/9Md/gsce24StTz6BtWeeiZtuvgn3/vSn+PZ3vo31l1yI669/CxYtXKAYzjGbr97ydXUJTzzpJMV4di0XL1uO3/zN3xL4vfvuezQC0D/Qj3wuh+tveLte4z13/wBjo8P4yB9+SE2Rr93yNT3eRRddhN7/KER/9q//Bu98528JtD688WF8/667sG7delx33bX47Gf/m/K5Sy+5FMuWr8DGRx/FXd//IT760Y/qLH744YfVOZ47OBfbtm3DihUrrLjZbKjbTBD86c/8NSKhWVx55RW6dpu3PIaFC+bjd971ToRmA9jz7HMCp9FYGPv378Nt37wTH/zQ76NWr+B7d9whscUPfehDeHLrk7o3q1etwvTUFP7qM3+Fq696I665+k3Ytu0pHDp0BCtWrsHCBYvxiU9+EhddcIHyEjJ11l10EXoyGXzqL/4Kv/9778b555+Lp59+Bv/+3X9XvvmXn/40/u/P/XflnXPnz8emxx7FTH4K199wHX7ww7tx5uln4Lff+duiXj9434P45re+iT279+Liiy/EO26+ASesWanOKd0QYl209qqhWSlqnSgksFjcAqlW1Gs1lLwdT6eIkv7IzlGN1zibntZMqk1cGOvE6Teo4BLOIJh55YWTmtu3oDkxIQDKe0LbplrZ5lH53x6ccmZV/sAVcxIIfHL9Oa7h0lZAk5zx8yJ5eyh1+asEUkX3HRoyGwR2tmo1hIMRdWYIQnzn0G6Ayg9OOMk6xZ761e44uhY6wYoDsfZ3Npvou7U+yVJskoCES8Q6Foh/TLv7bZqRB6qtQ9JdVyaHRh+0pEjznq4j6xMziRY5sSMBW1ddNGEbm/TxM2K2PtsUPN8x8NfC3kN7ANsq7k44pDUTSd1K19lzyY/oflQi9oph7toYKA2r6yOlYNed5OuRaJJmeG1+TUmUv57u8GlRB503uAfbftlpcpezt02gWC3Ly7FYq6MisaSKOql5mmCzgxSnwiZlwQPW7WpQ1CgkgSR2KXhIqCviLFxEBXfenqGmedaya8qvQaqN5XKoTU+jOjWN2sw06rmcPAsDtTqCzYZmU2OkYfNvucdbjm+ua+SChYCySxotKbaZRr+GtEJ9oUCWG2b7QxzA7q7WjKNV2vXiA5udkGbmnKqpkkgHUkUHpQiJpMmtM6XHdN6vBKt1ikYl40j0ZPQZpDVPKIhkdze6BvoAAv7ubqQyaYTicf2MoLXKWU0KKUi8lj1jU6klpZodYxqNp+VnGsDU9LSoK0KUtAAAIABJREFUOrVaxWjsgOi0SxcusoSzVtVezk5M6CBYuGCBACmByNCRIXVSGWQNPM4TsKOvKotUlNxnx3Hx4sWa0yQQpVgDDxdeM/4+P9lJ5O+SpsSubU+PdV/1PFXr2A4PDWuP8fEo2NA/0KfYQsVAdmwHB/p0iDLGCKR6qxRHLTWQYLNyKn46aMQ3ycR/eqYgj1QmDakuemQmW7RfK44FkWZlPRLRfOhkdlp0IyrtskDgrZY8gFSMUHfSRN4EtAQcnWWAn3l3HXrFpVBIFWXGjyg9dQlW6rOi8LOKzMKUhI+cMBQ7nVqDrtimbqgMw42iTop/q3vn7K0sZtn7UbtAM6YdALU102zf8zG1fVjaiIBf23w8rht+lVI5FbAJ6F284H7vphDXYL9mpXh/7DWw8Nd+fBPGs9etgo8bBegEc+2xCANA/J+P/fw7Kwz5s4RWLGYdkGTnO5lEIhyS72lfDzvXVAcPYyI3jZ88cB/2HT6MXlLZu9JIpjh/nNb1Hh4fQm4mi4Vz52H5oiUIcv9XKrIi41k2kZ1EqVxU8YI2T9VSXgWx+X19OHHFcqRTSYTJmTjmWratTUy8y4ChF8Gjhy4BH/fdZDarQhO9dYMa0SB7hbOeVCgPyQOSYFX3iddQxcJZvG7tHGej5bpJAqmMMQEB1EaAIDWOUDKNeKYPCMUUw73NBY9GD1Lr9ZK7n0FkJ3PYvPkJHD06htdcehkWLGCcsDktCndxRIP3zHsmElAzPgg6OGqjd7nohKFmBeNPFZuFbWOi4wCrF6XQcK8pQb90J7WFLn9OJ/X5uPj/19/x7cuWTU7n1TgeuL4MV6p1m4+tRrT/Zb/AApxXwW7PzFvu0lo0yrFMbtXmUS0OM+mePHJYeQdto8CcUs0IqvhGUSsWFIOMRky/Z4rwBM3nmyrXjYbOqm3bn8bff/FLeP3lb8D6i9dj0eIloureetut2LlzJ/7wQx9G+T8EfR7b9Kg0GEhhpQr9woXzse7iC7H2nLMEIsmSodUVZ1Iff+Jx5QqxWAJHho7gDVe8Eeecfa7mUx96eCMWLV6MU049FV//+tdxxRVvxAlr1mDf3ufw6CMPoq+nR/P/LACedtppmkFl/PjCF76A3/3d9+Lii9cLdN55xx244MIL8Y53vAN33XUXtm7dqvyNuRkptfPnL8JN73gHdjyzExs3bhTL7sTVJ0qA6aoNVyGXnxHbafnyZTpv//5//S/MmTOAN11ztfQtfvjDH2DJksV4+w3Xy57LhAJDcpQgSP7qLbfiXe9+pzqvP7vvZ9j97G4smL8U8URIoklnnXEGqpWyZldHR4bR29OLaqWGRYuX4eyzz9dtZCf1qg0bNG528MABNV7e/KZrcPs3v+PYHECxVFRR9PWXX46TTjoJf/f3/1NzraRlP/jwAxgeO4r3ve+9uOPOu7B0yTLccN31mDs4T/nHH3/kIxgZHsUN11+Hm296GxLytac4KJsKbBrVzbhOBTk2bsJSQNdZ5em+Pt53zKS2ir0u7/Tjdx6kqinjxZPUj3Qz/FrGTcxG0r8akPrM45jNTpi1oWw2a9JskYZLpWYgtWZuBV79lzPdDqQeG6yti2pAta362y4SEqS+51XopJJLv3PXs6YwSqRNkBoiSGWnjLM2TX2fNB1TGTUVTlWDg/SkosUJq6+m+uursKqcS2jHGczLv4ddE+tSkvbEyq1mHV0nzINPXTlfvWD12YEyJTUdFcLjkyImcJYcWQXJ4p2pvrELJSEi1+XkvwVWHR2OwVRzp0YCbNX4DDv7jo7vonrPNP6qN8p2IZf0L3VI2E1xps+i1hpQ9dQ9vg92Z0TDCpltDDewquLOmsGEkAhQnfS1o9q58G8zvX6YWx6gZjRsebCpTqrjQXEhbtVZ0jBqmsvLU0WYc2cNzkwChRLVSMuy0KCCb5yzqKxS1msK4NyEnM+Lh005NU6xFF4XJZpmaUP14AhViBns+JzlEuqcLc1mUZ6cQmNqBqBacKWMMBVsGTyc6IcUimknoln0gL7yateZyDmvP7u3bUU2dWoUYHwByPmYaTjcPFkFKN21V7Ksv7EuuF07E5niWiLF1cSsnBxYqyrNSq91+1qqcG7umF0ymZMEOX/aRDAeRXdvD1K0d6FQDwMiE1YqBVMQJpNGsq8X0XQGoa4UmvEYKoEASqT6kgrFw5WP7WZsuS66u7q0NqanpzA8OiLKIg8TzkjOnz9XSTnXbp4/Hx6WSAznTRcQIPb3SxDN6L6TqiSyi8p5UK4t0nnFpKjVRGclRZc0XB707HqOjhzVHuKBPX/+Qq05PpZJwJNGk9I8DZ+HH1IEltgS0JvplWR8MpXA5OSEDn7O3S5dskgenaw2E6SKzq69bQwNVdQdhV07T0HT9Ol4PdkJnZqaUTGCwkXcrQzAvKe0GSK44vNTSXCM/rCTU6Lkcj6QZkfa+xIlM2qSWbpYwUmhR11OCg4wJtK/mFYhtn952kUSnJVMIBVP6jHIcAgFCYirKBYL6mBJjl4CObOilJsCuCVmspmhZ7Lmpq0zKsCqQzToFCo5X29CaiqqtLyM/QiEFcM8eDQBNyfY5gST+Jw2A2bdU18Y43+zaGC9DAoacS6b9l1Un40inclIMbGnJ6N1xPgjUTp1djtm892Mquj0qgxZZBJ918Vsj2Z8gipwy3EOjUbYGcG1PBtiB3YWyWgYvakU0rE4ukn57UoooeLe2rlvDx59YguypSL65gwgkeL8MWeFk7r2wxNHMDWTxdy+AaxashQJdiDrdfR0d9v+yeXkTxpLREUrLuVzYnnQX/XklSvR05WyLqYbadGa9DoE3qfP+R6SocG9L5oxGQSjo5jJ5YxVIhEYU/WOheNIROOKmcFmEEFnaaOzQHE6gMvOsk6qdZL4ack6704nSA0muhEjSA2Sbm5gWSI0LZDKeFdSLOD898EDQ/jZvQ9ibGwKb7vhRqxatdp5+ZG500CIXl6OJuwDmwom0rEyaqa/f88DqS2cYwJnbufYl2O8V/1fqkrYerw2TPLdNP/1OHD1vNI+f++FvTZfBuj164f4Ra9Ai+p7fMu8rdGupeBEvIypEhTN1br4jnLphNps/XWC1KYKTNkjR5RXUI2bomLCBsGABNZyExOKJezAMUaVKyWJSvLncsSjjU2lKiXf+x98SMq1i5csRVdXN6ZmZvDkE1tx5MgRvPGNbxS7Yu/e5/DM009L0yGZShr1dtkSsYVMJLKJrnS3OoW0lnlu717t/aXLlgloDgzMwRNbt4qWSnGm5StW4Ac/+AGWLF2K1StXoVGvYsczT+HQwUMaKVm4cBFOPfVUKRUPj4zgZ/feq5lPFn05H7t7126sXrMaZ521Vh1OijwdPnxIsZOin2vPOU9WMPv27lfRmLFwsG8AP/nJT7D+kktQKOTFkKJoE8/pzVs2C5SuWbNa59S2p7Zi8aLFOPWUk5XryZ89HpN9zZYnnhDV9pxzz0FvXx8OHDyIXbt24uDhESxdMg9nnHE6li9dpmtNEaotmzaJddXfP4iTTz4NS5etwuT0DH5455049eRTMDgwIOZVdnICF553vvKEp7Y/hSx1A7q7sWrNapxz3rk6lwj0u7q7kOnrw8EjB5GdHsfFF6/Dk09uRU+mF6edcroKw8Quf/ThDyPd1Y0bbrger3/dZVpD8QR9zaltU9LIGzEKBUctx3DrzoFUY0M6wS3XAPE4xEc/nQEtqq/TXuB57ISTVLeUF40bP+O5Tgua3l9BJ3Xn48A0XRtmxVoy+8aGhCIblbrrpFJHpqbuKhl6xUIRgU+wk+o/XIz232j9oINTw+OI6r7vfRVAKsUetjz+pKuwRkyeWLQfzq9YIqSEhgmFM0Lm95jY8IOUva5U0nWk7N35BMUDUG7ucrmiTcP/FuhrslsXQZKJHgJONMYG7A0Gm8quxI1inINrU33bgNgnav55DWxU6T3oZ7ZkC2GCHZVypSXSYvRbSxBbdgsCPKT+mZegp8oZ9aut+Og7pvY6rMNmv2+DPC3Gi7MHMP9YowoIQDrbHi4NKRwHrYPKZFfXnB1qNxNF9V52T21Uw64JiwUGcFn19u+dgJ/0X3sO/lwAXVRGdhOp3ltHoVSSkAvBaom2LrNB1JrWSaVwEjtVkUgcEVoSOOEsVvy4yamcSvXMGF9zKCBASpApWu/sLGIExqT3sWOVy6GazaIymVX3NFAuI1pvIFxrIKLOaUCCCAZMDMwTmBCKmPurCeZU1UVy9F5X8fJU3Rpp1J766AAAL5BKDCqUuc56R2eks9vkkzC7b9YZFe1XIMLNXrsRGXW5mBDyqDVDVKN78zvO5LtUKUstON6VRF/fAFLpblNEJsUyANAJdZaUx2QCkXQX4r29SAz0I9KTQSMWRZmHKumm/F0KAhFdBHmwx+W1xudiYGZyzXvTl86owssCAQ/o8bFR5HMz2kNMijkv2t/XJ8BJSX0qv/E9sFvGzh/nKScnJ6WWyCTeKOZhAU52QekxR2oIgwK7qxRbmaZq7eio5r1NDTei5+nt7dPr5PcL+bzuI8EiQQ5BGpOBbHZCir9LFi/QwefBGdc+FY4Ve5Q3s1hkcUSxwu8rzWPOavYzz3kL5r20tuKeZ+XQVUa5pwhQ87kCpmbyqMryibOmdVS5PlksI5BSHLPYYPRbR731svRaWw3R59ktZKJCz9RI3Kj4pKFxnQRcoUqz9OqiWmdfAmzq5pPdYUkaEzQCZC8GZWu0qe+xIMR1z+vI922WOq7T6pgsPlZZ4YzgsA2wBVTdGEL790wh2TNJPI3YBHxcRVlzY3VTKOY+llBRTLGdnXCCVe5/7hFZO9XIAmnHeaPXE3y3/UU7WTR+z/nna8Vbip9JGI4CbKz3mQp5XzKJge5uUX6T8RhSXQkUqiVs3r4Vuw/sA6j4m0lL0C2ZSCl+5pmQTY0iX8xh/uAcrFy0GGHGvUpV9gcs+DH2kX1B3YFIJIjcVBaJYBB9XUmcvmaN6MX025ZfagfFV69box5eeI1CT2Q9sAtQUvFnJpe3zjQ7O/QPrFFBl9Y5ccTCMUTZpWRspdCSU4Bnl51dV3ZSzfrIbGgoEOeZm03XSW2G4wgm0oh2G0hlzObZczxInW1WFAtGR8ewc8cebNm8TZ7GN974DnkOWtHCOlejY0eQnRoXnU+WVwE7O/nepTegc/r5/K+ONmpHZ9RO7jZA9eDUA1gHUD191/+4k457DPXW03Ed3ff43/9FwdSvf+8VuAKuWO/rEf4ZWlYO7S6pbLms7Y90phcrlq+0WW5wNMPm6qMROyNlrcZdxdxNNlFVTA0NIRYOoFEpy3qO41cEqM1qWQwhxmGbczUbQQJW0vr5QTtBiSg1m8hOTaGvf0CFSnZALVbaSBiZRRydqZRLAr3Mt8jQ4b9ZEKnWKXJZlo0hz2D+LUEi9x7Vg3nOmd3iLHL5gmJ5KmUiTnx8vn+x3szk1cbopAFjM7PMOViI9jmnqbfbGAzPAnYMaQHHOGSuGSFphYQiYQEOzsrqzCfzrdkU44rnPmOwRjVUkLfYxVjK73GkiE0mvnd6r7MhpdelsbiaQDzZNBw/4gWW5zYdHBIJTE2MaYzK4lsYwUgE1UJB94LXpsquRyCCZE8PamTMOYtG3jtedD4381p1bnmmRmxkolguqlCu60aPcsZ//rteVjGPFisc9SqXKqImb926DXd//4e44Pxz8drXvlYdYz4HWX3M4RsNdtYDmldlp1Y0XDEmXeXbFww78kMPUH3893jGaye0KL8hs00z8STXSXW0exWfI90I9Z/+Cuy9Yx+yuWsLMJO184LnMHMPrh+q61OQlbkHm3HM+ctVAVV1Uj9+8dmGU5xJcRuYdjzBcUPn7KS+9wtfesXf1PFPwDmax7dut4p8Y1ZCIQRTTGJJZSiWCko61TWlmmyY3nvWceXCZgLDGTZjo7XtWFoVaNdJZfLGCk2xbNUuWx+z6HKiF1RfZPLYonK6zgo3HufqmBBz9smhWJsplJ0mE0DrUnBhkeNPWobomprHtCSICdjM1LSCIYVh+H3O43HDKmFz6nOaQVWD0Ci5fp7KBEJafQGbaWsJotgB7RMz/csJGFnc9gIVrjqt+TVPLw5oVonBVIlz5xJhAJc5Nat4Zg/EJEMJsqdlOekq82vk81CmiPPcljQSyFUo4lKvIk96L3nrWsTs1jExJJ0siJlCCTP5ghJuVqlCkjuy68DHZXWKFjMEyPQvjARmrXPabCJBejA3RyGPcnYahYlx1LJZzE7nEHDzptRUk64agSgpvQLaLseR6qS/uL6LrSlg+2wVejo9rTQBax0vtWn8zPIxTDQdPl4AxgBB2wpJRymrYT5mOcAvI3ApqBrlVDOorVk8A6uy+mGyKYEYs4tgcPfFEVInqchL6XoGYnbUGHxrTAQDs6gzkEbCiPWkNcfaNTiICNUJo1QHnkWhVjcaMNcJ10ciiRjnIXlv6k2z72GizBnWchGFUl6zqlxXnJ00UB1AVyIpgJlMJE18iteLB0KxIHoiu6EsJumgJQsA9KpMShVVBRTFA87i1qUYNzk+oXkc+e7qZ+z8UXwnoYOWBSVHPNCN4DUZGx9XJ5XG64sXL8TAQJ/WkbcmsA61CW0Zi8HWgo8hVixyqsyzQLFcRaFotFp2SMukk3OuWzR+gr0GCqUiaryPzquWIIMAglRq7qMor53b/346StQ0MRycVYjb0wQdVCtkTCFQ5V4TvdZZwZjqrSsXuUStFT9Y7PA0f3n5WXffYonrfkqh2HcpzfOY+926vQSYpgNgzBAbV5CnrgdNUtO0Aoqfr/Gz7+pcSjnaZku9MrB5a1q4ZZLAa8yEyai9FpsZeznzzM47O6smqmTMCptH9aJJJkZh82dGMebHsarE/vnc/mMeo4TCinDBKK1sOJMaRk88icFMGvEQk8UEovEo9h7ej41bNyNbKiCRySAp66A0MqluhJukgE9heHIMM6U8lixYiKXz5qNRLMuyiuuS8TVfLKIZmEWSwklBIDc5iUQgiN6uBM488ST0dCclssECHMFWq5Oq+21FS7syJsbGPc8575GxcYlkeSqRujrVqsXpcIT0CFX4Q03GT56tTjRQ4knAhvMXm1iY66ZKeE4BJ2gzqaL7JsBOauTngFTyOVgMenbPXux4Zg/Gx6ZQLtVxzTVvkkgKxanMl7iBe350F+67/8cYGz8qP1qKizCx03iHPJrdTK1LcK1gZHvUPuy/TbSns4PqTzGb07Yz2//NC1nKWAHn+eBXJ1CbFuoP/193Up+XJ/q1+VIJZGfi/VK/9/N/9vzChZ3Rx68DxhcrpHR3ZXDyKafjzW9+i/atmCcVi2/sdOlDYuEMcrUWSJ0ePqKCdrNaEXMr0KAfZBGZdLd+h4U8axpYw4Exyot6ylqOhW4XRxnHS2LcsEHCcaWwiqr8W+Y4ZM0wvs6ZOxfjwyMU8xfLg+d7tVbR/jePVxZPg/JRp2gfQZdnaym3bULFZMZ6gmYJO/I5VHSdVcyjCj/n5DV+Ua0pv2a8JUjmmIo1Mho6d1hI5jgNP/w4i99ufjSNnVkWTHvSGdF1mbOzGKeRLZ0Bxh7iue0fW7kkr0mpqPOGdGG9P1eAZxwnCJeWgDrVFSnns6vbTb2LVArVXA6F6WnlCwaKydixAhPvC5lgurVkqDmnEOa5PBtoXSYdCjYmIpyhrzhmlPOe5lnLnDYaVQeW+hL8oKjVA/c9gO9861s464yzce21b8bKFSvUyxANXAVCshDJqDPKryyOnOaOrbIOtwd3PncCVFtTLnR1WFEKrLaUz42xKCjizwYVP5pANI3QwCsPUhu7HkMgNyUKszCFB6o1y0+U7zEvYhGcWKdCsFpG4GPr1h4LUt3ePeaQ8/vZVWxXsJP6aoDUaZodP63NyQXGhDMcDGvOi4nnTG4GpRKrJM7PlFWrmgnNcLaHXRRuBC/CwE3UBqiWYDGQmCw+QZ8XwbGvtMjg4a4WtUverCxg/kNc5Kzqcg34GUwl4F4lkmRQdw35PALCxbKJ3jCxoHBPNC4gmmMHKhhSZYUf8gKk/QkppwFTP6RfoK90qQPbMYvVOpY7fAkJVlTNdgva2zL4jqqlr6Zg6YE1A5bN8jp/VSbGzouV75vwUNeQSZwGvg0A8YP3J8out/fyozG72zhKnFS65FxnWFUwVg3ztSpynEGl2qg6O+5AYEUzHJV4Dy1nZmZyAreJMBVS7Z7wdSQ5axmPIsgqYGBW82Jx0ntZoatUEC5XgEIeJQIYAtRcHuFKBbFqVbRfen1KeZjviRfKd4QlxBIwOxxJU1nWrJxHrAzzAhTN0nWSWqq9LrB0tK1dp6NV52jNVsnf0s2lmnWQbWYdq6qu2Fq0mTPr1plPpKNjus6Y7qM7oHjf+cmHEeVXnXkDD5qzDAQEDqlMRxpOMMxuDG0nKLZURaVZV8c0wHm7VBIx+rD19SLZ14dwOo3ZWAxlADP0RCVVk0WXeBLRSBxRXiDeG83H1lHlAcTnDjYQjVlXnsFZa8kVnChNH+OMJGeSRX0nBb5iBSnNQlO0qW3bw4PSzzSzy2nK1FU0aT80y6otVacdmON+ZOU6HJGKKte29/zlgcluE7/HKikBaqqLan9mPXJMx8qp+lru6xkCbdsnHXaBoEDq1EwRuTxpvzlVr2ebTpmUSqucd1SSb+tH/s1UteV+YELADp5uu1W12SH2fsp8naLMq2rNTqh1PVupuZsN5X5kUc3TdP0Ygu1rY1fIh9fZxYharC69i3Mt0MlimM1DK8ZJDZYelu05UxO1azM5BDwdE8SP0XoBMVF+pSxul5B/y/smqyWtaZHTbe27TqoVyKwQZkDW1Mm5WXld2K3v7x9QF5z/9hZk1iF1Du4SomrPb/qOrVdo9wmA5bKS5nPKt2YRRoCaTNF+Jiaqb28yhVQsikQqjnKtgi3bt2LLzqcQ7k4g1dur5I/2OQSpzVIVo2OjODQypHu8YtlSLByYgzrFxWo1dHexUBQFmQ4ElsmupJKjQjaLZCiEgUw3zjjhBHSnEmhUiiqNsdPjOxstOrqYMRw+sIYh19To+CTGs1nz8nWK68Y0qinZlMidE8bSohRjPNyyu2KMv/r8RU4J3Uc8FvKMPU2Ays9mKKZOajzT72ZSnWK0EnGz9tJTNcqaT9vxzG4kE90YHJyPhx/ahLe+9TqJomWnJrB//3MYGT2Mmdw4du7ahlVrlmLt2tPUxaVnMpkUtuZmEQ3HdG5NTWcVx7gmJPDkFhjvnek5tFI611FlQbkDrLZSPiv3tQHp8XTfVsv0JWZSf033bV3OjkT6+O8d/++XD6R2PrK78V753iKLK04woEUQDkXx9NM7cfjIUfzBH3wIEbICWHihmrRjQLHQYY5HorQAjaqUtivTWVSLeRsj4spxPujWq/Veq5aZqZzhznDGO86HxxJJzUmSMUixNe5sFlkJIBkTdN5z5ETdQvPFFgOtYoVYPpxpFtRVgJV1FP82bDky/eNpl8f8TYVLMepMdJG+onw9PX19YjKViwXRivl8zFVVxHKjcrJfrNX0mGLYOf9r6kvwuchI4llKuyvO4VeKBcQSMQnB+bEJNpZ43ssfmuMFJKExh6RHu2vEEFCxy+YbHmIxebs+x1rSCEYkItEn/r3hn1mxiPiPCPP9UFBgh5lVoqcXJfqsJ+izTEs2E/zjNVWXNsKRQLN94XnB85V5OgEy/80iOMdM+Lc8u8UIFMgkw8ZsvMK0xSMT0hWHC7mC2JdcW12phI2MOPajmChOxkGe6w5IutqrcwuwENRm1jEnbOcd7QJlm+rrcYdpRHiCl9MV8qw6lysEYhkEB0/9eVvyl/55Y9cmIJc1MUOfpHiRUMZljS0ZBZjdVDGqytU2SG3t1w5qb2errLMeSZD6u68GSJ2awZPbnjaabKWizh3frOxPolFRAplwskLBw4qVdCb9rHxww7EDw81t3Q8nceL06z3Nl+IsTORt+DgsKh43JStHXthDC8ZV/VV1Ii2KSoRO2ZaXkJuQi5lATRUkdU8NSPC6MhnljADpD17YggCSG5sdFFaMpBTJShU7Ec5HlTYVTLDlkWg8w5avn6ic7RO49d9+5kGJupJtrzLrXo9eGy+JIS4ucHVKnQy70eW4AqwC4gezReN1/oJGDzaLDCaPTOwZKDUb7JN4AVSjxPKZWTVkl5TUMl6PQrmEXLmMPAVdFERVZ0QoyE5YDMFoTPYq04UCpmdmBHANpDLYUGiFVdAEEuyczc4iTvop6WDs7vA6U9FyahrNmZxovQ0eKM1ZxFkE4/V11LVWuuIYEr575dkGAp8ueRZYdH9APN15/dU9dYdBx21pX//OZEmblp1Dl1h6RVWJkBpV1zdhfSFYAEAy6o7b36JuunvlqMgSGSFNkUqtwt2m6ExAp8S8QdpQGD20LaH4SyJigU0mGSbOwvtmeNMLLyWQ6OlBnNTZ/l6E092ohkIoMKHm4UqVQ3a+2DUT2jZQQ/CjZcYmX8QMmwXxVdgxE2cpi0rYyrpd1hUxTzmBC5eUa73ynjnFXb0fZ0XCvRYJtP2NFSicsK0XtDK2g+sq6zowGYiIVkT6KGdFGrM1AZ8UFVv9LKZYBNa51v32j6tX255f4jkyU6hgZGwK2akZ5HJFVce5nhlbeC3LNarRmtpsi87v1Jt5rwikU3GLIyywUeXYlKptFrVBpTwW15hYCNwZyNWB5talAdQ2SPUHpF1Lo/3z931nV0mI8wltHYwEGFSxdEUDLyxkXU2bmfWdUM1ROzqzGBtulIAd5M59YKJwplbsn98L4nkRPO4hey7HTHEdWb1W52/aWVUmY4aG6iy6sNDAr5qfV8JG1eKaKW672OkTRd57z1TxNGRdGSnH837ZzD3VZhPJCNLdCc2hdsfiSHEWOxnXOXN0fBQbn9iMfcOH0TNvDrr7ewWY+nt6EQtHUZopaFbr4NHDSpTWrFzrm+v6AAAgAElEQVSB/u4MqoWiWBuq8ofCouDy/qkjXKugnMshHYtiwWA/1ixbii4mShz1aFBp3alBdnhjq6MvkDorZgSVQ0fHJ1CkbQ27oowNqthbIcJUj6m4zt1l3QP5xZrIs0A6Y8hb162wOdSAKVvr08VpD1IbBKnxbiQyA0CYwkkvDFLZRb377rvx+OYn0FThht7J01IePeWUkzA+PoLHtmzE9qc3Y93F5+LZPduxavUyrFt3nrqpilv0PNY50lDBmmduvpBDQvZsVn61lMaxWFqplkGHNkhxPjbHdNh+6bzs1w/w/4Ur0HmgH3f/PfDkIq+Q+okQNm3agh07n8WHPvhhBIPOq5JnjvG+QI/eFwWphRyidGsTQ8wKMkaNd6yMVn3EXhQ7b9Z8cOMgzaZGREjhJfOGAJXnG8EU4xzjgcajOJdPBkksJuZPXM0RO0tNX4Vsj4i6pN6jnrGV6uHMFwRUnUWYP2NVrPNz/Op01ZX3cjyF56LPf3mW6Cymr7orJmqcJhyRnzf/xo8J8LH5Giv1kqit1k01yrNRoMOICezyxVhRWfO+elHGppJYmpT0fZIQ1hlHmi1jFMd9CLJ5LkaTSQkA1suGD/h+IvRZDtt5Kxsgr/fhY2SzKXBKAbkaR4bUBKvKaYBdYV1rPiZpuU3mCGEHusuKNzqLJR7HJgBk6UUGCsE2C+1k+/HaJ8j2LLJI3Wwp+CoSu661O5KMyaHUxvJy/3EMvbejON4qnkuHxzWN3FnQYniJJEKbQh6gvthmjxyIZxCa+8p3Upu7NwEzk8eRWzg65+zgCFSZl7rmhBdQCnz0orPal8HQSLuo6AtN7ir5i7HirHNeFZBK78JtT+2wCggrOQmaf1ulSO1+zqM2DFAySSXVi4cTxVBIV1CXU8m+491LcKE9P8qOADsprnavRIuzboxITFrVYSDN19HDqDqpwMG5Iaf66asaPDyZMPG1qMvj/EmVOJiGjwOpJZcQuGScVgoV6wSpa6SAZN6pRmuO2nA1A5EsT0hdb3cbtFmciAa/qrLuFGTb3QMvoORAqhOP8AmrugfeF4zPwA6oRbJWMqpqHkG5rHD8DCtnKNjdqJk3KStvKgZ4MR/amjiQxHso9eKm5k4ZhJlAUSCJ86d6Rj1u2OZgozHQKoEWKNP5PHK5PGZJCZFfHpOxJhKxCLroHxsAqPWb5GFCCw96qU5MoZGdQn06h3C5jDADNYOFRLZsJlRv1VWsdIC4WTrzRfPFdtvgrp/ZKgj57uoxRQJX1eP98cHGAk27g+rChAUO5+nrf87f1ciL60bx317gi+taSaRbVzpgXOffilTW+fV0HxO4CreKGpaAGnBRJ2q2ITZCpoeqvknRXXUkc90hgAiLIk4BkbRyJroBKhPS/oMzoH09iGa6MRuPoxKNgtOmJZBylEAwEsUsK7a0XWG3jAcU53JmLfhzX3rqOqmtmi+uE7xRMKU9b+4p6mYaElBxQ6JlrlqoeU3aT6k40BBIZfLt94S/p3x8L0xl1Cu7BnxtHAegGBOBTi43hezMlISTetL0aaX6nuvCOZDazjncY7oqoUACgMnpAg4eGcP45LSq2ubTbDOC7JQywZaNldu3/G/NhdYbAjcL5s1Hb0+37XkJbRhVVR1Hqi6yoMU9w4TGCSxxKXkRLgnaqEpls0O2ttohn8DRf6gqT+Do7AB8McPyBT6vWSDx04NU/syDVEEBravj5iRJQyPVXJ6D7a4or4fRdk0oSYrVFdMPsMKE+WRa0cyAmL9Pniqso9cVDNVRo50U2ROksGc4f9yrRMML6zE28Vp4tXRPQfN0X9tHbe9odatJl3eq5Xzs7u4YMt0EpzGkSaMLmz9ttVHFrr17sGnr42KD9MwbRKo3o+cntY3KhaVcAUeHjmJ0ckyCGyuWLkFXLI5muaoZUCZ0vO4sLDDJJKWtXCqgTgGmVBLLFy3AYtLXItwDpujMa6Pik4v3rTPNFUSLpTJGxsakGM1kjUmvxVcHZNURMsq9mC/qVJs3NjvsOiVc0nPjJautUMmY7oCq0+BAHUb31UxqPP0iIJVUeeukFvI5PP7443juuf0ol2rY+9wBdZGuv/56nLX2DAQCdezYuQ3fu/M2vOWtV2HzloexdNkCXHLJOnSl2OEiHdioy6SQMWKROletlZ13qs2z+vEeH7WV42jZuyKNxmEMgPjkx8S7PbppJ4q//q//066AJfzHfDgAYAe+L1aEUG8wvwlh48bHsP3pnXj/738QgUAbpKqyKraUPxvdbHa9Kp/0ylQWVQqcOZBqwmK23q1BYSysVnGE65bnqGORqKOnmUcelWFMTc/IDpEaDzwruL8Zf0Tr5bhOvYYUu6+1io2EqNBY08PTjzk3Pe2YRxwXs/jKRo0fn9BsquYyLZ53amDYQUFl4ph+7s9ePgbjLYGhxV0T++RVZNeU1F1+WGHQxmQ4phSM8r+NRivRzHAIpUJB9is2/sQZTGNESNfE2ZxZP8lpHej6RNStbJKuW6upWaHCab0ugcUuxlk5G9Q0b0/QzJnYeCqlGFbM53QNVIhlLi+GINTckpYNnR5icQPRBaNqk36sa+OF23geRUISn9M4nkbcyFCjOGLK9Cd4dpGpSYG/cMRwStCEEK3AYB+MobYC7asdfp594QreLS6HzyNbs3zHrWsThLWcr/Vgbv27Rkdr/bUSWgQTGUQWnPmKb+zZ3Y8BM+OOGejzDmMsBppexdj8UWWt52xoAn/WCVKJxP27c2+ys4OqahCAleyk/u2XX/E3dfwTkOL59DO7TOmW1Kju7tbBzEVAkCpqQzxmc2mlghY/wSwVw5joCagp8Wkr8frOAu8mkyRWjbkoebhzbpR8+XQ64zaqzYIRoHLom2GHAJbUW81zOX64eX4aLVfAwilaak7LzRvajBrN6g2sSeGSiagLGGrVO8Vi/g67kkzoybVn51hguyVHZNDJU+i0SVzSohxEwNxmX1uJqqerOlqo953V5nEVGfeotpA0duOUPh045e8q6Oh9BpXgETQSUPvXr20jH1tTsmOAIJW6Um+gVK9hplxSossk20R4rHcZCUU0e2BVfqvkkyI3k8+hWiojwKS3QsuZGpLxiLoZVMAMiNZbRbBQQoPggHYmM0UES2UEyzVEWTlzc6aEErSE8Gb17STeYJ5r9LWPFlfEUcjyvHq3UEUF7uxku9/xHVbrhhJAdf5emyKqecFjQKz3OnR0SmOFuvvHJJJCNK5bS9Ea30l1r1b3UzfNaJ0ydu5Qn1alT1VKAgu7Z5yrS/el0Z1O6Ejm9aUmrdnuGFA1j+IAZiNh1Dkfw44MqeephGZVZ7u7UGY1Nd2NVP8AwsmkZldZqKaBea5YQLFSNqAQDKo7KOo66TkUQtObpEptXd15Hi68rFqTLrHUrC2Bry2uVgNTAG3WgAY7QqKme59hF794WPAm8HrxqayQY8rgLC6xqMU4wqonpfGp+ssKNPcT2QuizDep+H28L6XdGx06rjg0ns1j7wFa6szYvSAA4LWQKJJViMn2UCFZhzQpL2QXzApgLaHNDucSw8bZ4bwGZ1g5y04qGOOHgJ5mP5n8m7KzFSHMGsSbz6t45VhC/hBl8sNEw+93VZtVFPPCXNbZt5hE8Q6yPKw45+eATQ2zY8ZU/OWOD8ZTFVw6izVG7+XjMeZ2zqF2Usv4vnwc4yP6+OZjlP+3PVZFF9/HXH4l0CdIJAWNwJVULiYdtXpV79OPYnjGg94H4zEPSbfOW7ZaEuyKIp2KoacrJmBKn9RoyDyiJ6cnsXXHduw5sA/BRFQANZqiIFe3RPdKhSJKpH1ns8gVchgc6MfiBQsQY5eWjKAo6aoBUdN4vajaycdlYoV6FXMyaaxZvgSDPT2ICHnx2pCuT4aCUad919nGDmwcgWJJh4eOqigYk0cvQa1R+i2mkz1rhTg+n9g5XI9O78ArIvOe33TJagFUS6rYRbWZVCaGBKl10X1pQZNBQnTfuPQEAiwyiO5rMU6qpvUqJieymJkpIDdTwNat27F797O44orLcfoZpyCTSWB07DC+9vV/xGtftw73P/gTrFy5FK95zfqW2jwTZHZBRHv3s8tgF5gjJ6bS2wKqZGe4ErQHqdJg8DMbbkTCF6mPVf79lac7v37Cl+UKeF5hOyk2hokluIIGGnngGRlhiQsPPfwYnnpqB37vfR8EVdICKtOaTRMV1zknagVcrmVP9y2iPJVFLTej3ILF7zZIdUr9LW0XB4yd2CPpqKZjEEA4Fldcp7MEBc4Yz5NdLJCyucHYUFLu57U/uOYZJ5jQyw2C+gBNjtIkMD46gp6eXr1TzVUqt7Tn5nkv9pv81Dm+EWyxExVTOW9KUb9SydmmWRGXH+yqUuzQoyp/XnAfknlozSAnKMpnC80iHONYTUlUZNOICKPGmfpo2L12ZUmKf+x8gqCv5poj7vWK6RSLo9qYRXYmh/0HD2Lnzl0ajWOeuHrNGqxcsRIDg3NEbaaIZpPFRScEKls45U8UQYq4eXaySGwskLRpukKEWSjkOVyp6lozlljuZnRUnqrsuvLxae8iMT2xA4OIRqkI7XIksQiZyhjYp4qtP8MIVLX6vJWdZ3fq9ri1eozyuG2GNlZpb44WZnPfOiYHdQmJMZva4y6d/sTBZAaxxWtflt32kg+yexNmZyZch8YxAy2B65hTtVyULg/MdbiuA/95XbuT6qvXPjc3fO/CukvwmIWxk/q+Vwmk7ti52zqPtYbZNzjVWfnplU35k1VzT+9Sl43JmzypqL4bU2XDz1V2Ut/4uPSqYseA14IzkvzK5zGqsIl28IPglUpm/LeEOpLGcffhT0JaAv22sLjo+WHguYQyB/EdVZcbV1Q4KaQ6/zdHuRWVr0R1UKtAxUhnSyWNUsHN15p3tfkb/zwepHZ2iiVUJOXH9uvxgdoAmZ9jZLfHFyyYrFqFywnLtt6nAV4qKROM85raY/OjJZbk1o2BUwZR66CWqjV1TQtuBpXg1ESOHRUNQc0qcEbXdwQZVDnrkJuZRpOdZmZGZYoUzKKnK44EE59CEbXpGTSmchJEwnRBYDVWrSM+64CWXiPnYx31mnRq1/nS/fOD5Z677zeSZxk40O/pF63f75hbtOvqqoAuMTIBmTZIPT6YaPZUIPVY5Umv0ucTLA92/Qyy715ZZ7Up6qj6ClIm9KQ8qxqbXzA7KfSqMhqogKpTso7GQujpT2NwoEeUJfrDsjNN8K+vXJ++MizFzxAanMUgMGK0J8UmEUOddhtzBtG7cCGSA30oNIBpimHV65jM51DhIcnDigWkVEpddyq8BelxK8Vuzv/WJKbFpICvm11VzQVrXs7mcqzYRMEquzpGZzYKrCj4MsQ+Vv2ahy8fx2bSrcji9yYFDLgVvOgDKUoEizxkBMx8hdKJ03QWuHy73b5nPqljk9PYu38IkxTmEs3UAIW8TrVVrOsrATTZFlCQJyKvtkw6rU+pC7ruGpMGiuoUyxUL4gInpv6o9yNKP5MeF3cc+GUV216/sUd8R5YJkVTMW0UpU6rmvmbywY63n10yZfOqZnQ8g0UCGr4b7/aOzfg4wSZ1t/2stq1rbj8+J0El34+fQVURoNWxtM4AQbgHxD6m+WvOr0YXtrjnVYBbdGheVxZXYjEVKkn/JXU7HgtrRkgK17WafkeKkK4DLYqsU+DkArG5JzJjYkgm4sikouhNxtCViCshY9LF67T3wD5s370DlUYNqZ4MArGIqGwSJGlAnY1SnkrO7JDMYumihchQhbPeQCISQ5r/zeKoFCVDKqyyY1Iq5BEPB7FozgDWrFiGdDyOppgGtt+Z2DEx1fVznVCFuKCdYYeHhuRVqMIfVbGjUQP7LNbFaKYVwGzNbIX4QdVvE0GjKTwpztxDAZmw33TpStdvNHVTFXw1kkAZJILUkAOpPQ6kmgWNgVQrVhhIDarbwT3BDvsk98nefdi+/WlceOH5WLpsEeKJIKamRvGt79yC0844AY8++iBOOfUkvObSS1r3mhZ0omKr+mIFUlKytd41HMI97rup5gPekd4pQbKRAxPU8swTxXTXbX3ls7dfP8MrdwXcqeCKNrrPCvcmHueGvgQ+2UXl50MPb8b27bvw+7/3hwKtpuHP05DnJj+97SSpih6kFlDOZlHNzSAmNwH+jMVHZ1VjGYere/jOvWlEqEAoABVEuTGL3c88g0SyyzQkaL8UiaC/r1/jAYwdjA987Swq8/EXLlwoAR4q4hMkMkZTLb470y2vcAofMa/V+JX87FmMTqrwasXYonJSNn347+mpKcV43xmNRuOiDfOcSiVTSHanVACezE5ohp4iQWQ0ZGnd16xj5cpVsqBjjpxJZzBn/iBGRg6jWMwJ1DE/p4VMb09auSPzEL9HVXzmGB9zkwpZL04LRKMtDbHp6Hj95Pbt+OHdd2PLlsflUTqVncKcOXPxute/Hq+57DIkezLIT08j2T+AydExjA4fVZNj+apVArV8z7wm7NpScC/T3SUl2WkWEFloCEdkh8Pzl9dsOjcjR4KZmSmdB3PnzUHvQD+Ghof0+2ppcJypDvRk+jA4MKhrQasbzqRyTK+nK62YrrPGrUcVOfTh6HUClS5GHQdSfZ7ZCUrb7Ej3KJ5W3vGVP2kVYVs2xF6ZAgikehBf8qsBqcgZSO3Mfe0eu+q5cxOR7g9ZZvX6sSBVSWwH3bdNGzq2Q8SZ1FcDpObzBTy3d5/zjyTj0JI3LxZRqZQERjVPqeSCFLW6UwRrKKFgkpGQTUzbEkbJPEFppSJuu0SZKGtPWW3Ou7rf9wuCl8iDVD5Xr9QkHZhyrQoe+Jb8elVME/ZhUsSOcK5QVjVGtFolZjaMzcF5JodKfsJhgTK+LvlkusfmpmHVylOJrZJjamweOOmeK/l0FUNVmR3N1yXt/mBo00876KGtdeA6PequtnkzbdqecfQ1r9WSwHVUWTe7yy1HkMquCFVOSe8tlKtS7y3VKMxDkMhUwea/zK4g3BLAsmtp87S0BspPZa3DR2pIvY7uSAjdDHb5PArjE7KSaU7ngUIBsVoD8QYQIQ2cM0uiZRMgmMcegyZ7RQQMXvSok2oo0O+6ZwY8fDe0nezYZTHaqdl3GDXacy5E95UYklFGmMR7eqc3ovddWXU1fHASq8M6Hob9LYnsJA6xW6b5wbqzsGkFAGc5JKEsdyBrdswEuvxaso5Z3XVSLED29ndj7mCfFJFD9PLiwcHZ7tmG5nxVRnDCQaLaMokllVjXMiARpTKp4F0ppElXXbQQjUQSuUYThdkGpjg/yQ4mO1F9fYh3damLWS6UMFttajZYebE6IubvSOoOq6NG62f3jZQ+Vi5NyVaV5sasiTg06TlXcQrSFgt4Ab2iK8WHCCxUdSZF1Nu4sGMcY4HLBChkV9PXI5DjizstWo4rQrUb567F7ajEqlbPBkXz3XdwCNmpnIo0TNaZrNiccVs1mMCJVkr8mqKvqcTgqHbIRKauuSDOsDOZoD1JxVN7vVsyxcOcF6Zim6PPSDVb4nEEqWb35EEq13ZJVk5+LsZX+A1UtgWXrADA103qF+fleY2tIBgV0OSh772kPdgRFYz0MDeT6jtTYnY4mhnvk++UagafcVev0WK3MU3anV5+zw5pJ27nZqI6C29tqweneu2AJoshff09So4oDiYQ7BQ3GUM95c3PautscfQ6FkRoTJ9KJpCOR5BORGQqTzVfVujHsxPYvvMZHDw6hK6eNCKJOGKpBLoyPbpmtCLgwVsulkGBEdJVCVJZ5Q81gWQsrs4FrSx4pZkwsqBaKMzId7GnuwvLFs7DsgXzEacdRKXY0jhg4aElI+YYK5qdCwCT2SkcOXrUCq7ck25uU17jNapkWnGxNRekMYy64J0YDNrepOCH1Jm/6bJVbmTKFO0C7DaTzUEPW6omByJohhKukzoAhF4cpIqRIXo8LYxqGB+fkG/xqlUrxOSYRQVj40fwta//M847/yxse+oJnHzyibjkkkt4UmiELRKMa8QkGKBQHkW9OOfGeMF5tqpiSEBvjuwKjqGwUPsC/E8PVD0E7xwGe+UQ1K8f+VdyBdwJqLaWm0f3RWR33wlGG3VG9zA2PrIF27fvxvsFUnkeGEgVkBXd1452no0UaCTLoVkqoJSdQDU/4yzreEbSqszs6nR6qxDuisUCywGEEykVpsjcoKje7j178KUv/T/I9PSgqzuD8fFJMR/edsMNWLpiuXxRv/e97+Kpp7YpRqxZtVreqatWrcL9D9yP+x54AJOTWeRzeVzzG9fgxDUn4t5778UDD9xvHuuMLV1pnH32Wlx00YVimDz66KO4+5578KlPflJ5yffvugs7duzAWWvX4sQTTsA3vv5v2H9gv8aB6E3OM/Gaq96E226/FZdd9lpccMEF2L9/H2677XYsWDgfV224Ghs3Piw/5gsvuBAnnbIG99zzAzzxxBaxGwkKzzrzDFx33VvsHCYbIh7TaFujUjGqMMcuOGoggSBzf1BRnZcyFMYT27Zh0+bNmvd8+0034otf/CKe2rYdGzZchZtvvlnxkI9DNuRt37wd9z1wP+bMm493vec9GJgziG984xvYtGkT1qxejbdc+2bZ4OzcuRN3fPe7OHzwkATtrnjD5Vi/fr2KX3fddSceevhBDI8MK9+/+JKLce655+KH99yNhx56CENHj2pt0H7nwgvXYd26dTg6dASbHnkUE2MTmJ7JYsMVb8Sll16ChQsWmEidmZxbuujyKQ/edCa70Ri/RToBaSdgbTWqjgOonfRteQA7poltAycMyuWY7EFs6StP98XuRylTf0wn1TJn9/+e/eO0Nkzxt9EGqa1ukPOUawEYh3A7CVzqpL4Kwkms+g8NDbnwcqySps1dW1Xct7UNpNLSwKS/lVQ5VTEPbG1RGPiw3620ugSedgZanzgRF13OIJSoserCTg3pZExkj+nAuUPOe5b6v+dXvo9KjYPfnCNravbIdyRIe2WyZ+qElAefUVXfD6PzvZCKwYTKPALdzKvA7nHVFN5gN0PX2X04Nim1BWLrw4NUoWFnteIUx9R9adPBveq1lyk3i1AHCDzNlaI+mrWjuuT/Zu89oO2szmvRuXs/vUlHXUIIUUUxYJroGGxTDDgGx35JXhJwkmc7L9fJdQNsHOJcOzYuYJrjuOI6nDgxDmCaQXQQKgjUdY7KOdLpZffyMue31t5buiTXHiPglwzkIUscnbPLv9e/1je/Ob85a8iXSpjNFeV4SiaVhTYBufrYoYhMoywOh4DUWF/VME6GRqZ4dmpSJiJBuvGWKoiVy0iTzc1mkRsdRW5sHBWaBRSKSNaCyhaMsVNDoMuCUB1LcxxVdpQzcWrIfB0Dyu3c3/R63waim298/3n7dD3/3+q0OmkJr64YT8/KOvbcz0Sow+WyL9VMc401C242wFovQJ0MRGyAOyhlZiMm3uVn1meSjRVwfIeuo9g2xdDY3Wx5g/ZZq7ulzaGI1pYE+nq7kKRhD12r+T0s8FBBmACS1vTeOEXrzjlCexMyEtxUDPCe4cxeZyci+t2BaiqJfCSEAqXCsSgirS2ohsKYohQyW0C1ZIc6nZkpaazPPoYgkJBIJQWemDWZpw18JKpGjKzk2YxgjEbNwBS/j3uAubya2Rrfr4zWnKSH9xOlPj43kx1mzcvkcjqQ++b2uhGBRqNO/Qff6DlkvljROG6ehocWQerOgb0YHZ9EgZ1hrWn7bHgwc50wc5gS/lQigQRjnPz7hs3ZS3nB0YB8QTMtlEyLQfWmXI4RsIadM2lzxkUGBi2uoLmh55t07LqLjfZRNS57Wmx03dTI5t4VXVRirEujQaDO++SkmntcVmye+UaOOQGX7R5jY8itUbFXbrPyr8mDRD8jaiCVcQrm8utZU5OruREm5uQ5Iyf/Pdac9DI2ZwzmQC7XAWegWltTKrRYoLFJwffDX/zceR38GaBmoGNKpWJhUyWZRCoWQlJZzHExk9O5WewY3IWtO3egUCkj3d6qxkmmtQWRWEKKG8udrSq7t1wsYF5fD3q7OxFglFqIzbMI8tksyswyTMRtdkzNiRwSsTDmdHWhv68bnWQ7QGk6M1JNmiwncjUJLYeXcUbcQwvlEnbv2avoGRmnuRxkP9fuAb/imdyEpjcEZCaq1Bacg5ORmTWErzmXM6k24ywW1eX5eZBaZjEfJkglk+pBqoFjGaG4jqgxqVRxUI7LcRhb67z2nIePx0OgopBy33u//02cedZpePSxh5UvuPrMc9SE2bZ1QJE1ZIiSdL9DEfkCWWhgxRGHI87hQJCt1ZQ6ajUzUjSHdO6Brilz0DxqM4A9RLb+hgCqN5/kP/MK1NWTalTUxd72FDr7uM5NyktZby0QxZNPPo8N6zfj+uv+jBOKqNXYOCdINS9ty7wGwgeB1GlkCVKnpxFjHAxPXrmO2T0icZQazlZH6F5QXWENVt63zNN+ad063HjDp7Dq+BNwzHGrwNjFVzdvxty5c/Gea6/BY488qrlPqnvIVv7Lz/4Jf/AH/zfmL1yAVzZvlsqmpa0NDz/0iFi/d77zUry8cSP27N2Dc889T/nDX/7irdr7Lr7kYqw8YiWee+5ZfP7vPo8vfvGLmhG///4HdHnefsnbcdbq1Xhl0yY88MADMuY77thjccwxx2if/Ju/+azmxxctWoh//vl9eOChx3D26afgfe9/H+6//37sHhzEyaecjFQmhe9851s4+ZSTcNiypdi+bSvWr1+LCy84D2efs1qeDwTplVJRsZIEJzRB0z7v1HVUf9DXopDNyphogoxyNo9UMi2G89Ofvlmg/4rLr8BFb3ubgD3PEI7G3HHXnbj/wQeRaWnDRZdcjNXnnI0bbrwJGzasxyknn4wrr7hC+++tX7oVp7/1dCxftgwb1q3H5ldfxUc/9lfYvmULvv+De9HW0YZly5ZiJjuDfUN7ceGFFyLdksHw8BCeWH8MZUkAACAASURBVLMGmzdvxXV//AGBdjYG7rvvX+RxccVll2Pj+g24718exHve8y687aLzxNK6ylsKSB9ppzXqG2Q+1aGpqXYom+rPO4NpDZLqILJKe66v790Em3sOnb/JNkQWvREg9SkDqao3X+Mud2eD/EKUGKButoHUZvq4nnHc9Bh1Nb+7WItXnYA//uIbn5PKQ2x4aJ+Tn7loFxcIbyjLEI2ZbZiMz8CnaenFILjD2HcfBCKcu2TjOjRiY/TvAguU4rp8UTqLMa5iNivQQ0DppcDNHX0Dg7YXciNyhI6Lm6HkrICZmawCmM3Zl1EXNByKanGzyGYByAKTm4r08WWT7Wkhu+Biey9OjuvmFlUsyxBHy7f+/g2Q2s/ba2s4fNq6bQb/xgrW7xENmXuzKfteFnLmXmwW4uxSm+FKRfOlVlRXUChVkHUMKrMiC1yE6hbxaAjKJY2h85IdquNn5gQeoPEtcoYhOzmJAN3mOE85k0VgZhZhZn9NTKBMx998AeFiSa6+KcomCQKcoKtusuNeYzVgxkM6utw60ufn1pCYVb75Oki192YA0QF278sgK3GDqzxwtJZEsZq7pjGyJltV8UdAWDfMcbOlsuF2TK1ndmkM5dlbF3dEaasiU2V8YnEhVTmnWl6ZAS43eyJlrJlQeUaLUlPdIzxy9fkb880ZGwK2RCyEOb3daM+kBVINlFYR5dRFjWVo1fWVeY/R1MabCfFxCHhoIgTMUJrKz58sFbMke7oR6+lGvKcT4Y52lOMx5EJhTFKeRHZU3T4e4mavT2aJ8nbeF9rIgxCbStMCzhGPT00KSBkzGEaQcq0y+90my+fcH683QSnvEYJUFt1mQEaAaGwc37Mia3ifpVICIywEWlpb0D9/rsXkuLlLfy/4xoTJV23vsTXh54usKBkZncD2nQMYHaVCg0YNnJON2Jx8JqM/DQhR4huVTJ7MJwsCqiro/s2mloFumw8VL6RYF3Ms9WeQf359Qe1+D+aYx+oBgZc5WzFO1YhXkpgkyJpCcn/W+rTH55q2HD/LavYyWt77BKiUlHHmneDKN/xsjdvcsbL56jOp3pjNz0w3Dpu6esfdM1qrrvGiuSrm1WlmquEI7IEqH0XKFAeA/ZyqyYidsyQV6fEwurpNkkUHSG8gxjfK79OsUc0MPJjjy32X65zMJhnuZDQk4Mh4MMYQ7Nw9gG0DOzGbzyNFd+xkwgLsZeJTluqGkmxmCPKz7O3uxoK5fcgk4gKAEbKUNBRjLneIjx1TVh/nzziK3NfThQVz56CzrUVz4VWaBXHuzGX28nqLfaAngNy+q1I0jE9OY+fuQRRLFYFpZRo6ZQ+NyiyL2VQ7cjxWRqCtE7GoOlPsfnYaSbzn3KW2QKQnN6DKv/O+JZNa4s4QSiCcagapnJPmrKv5IShGzRkCylyEAIFSx3zRzXfVEAxRBVTGvn0D+O73vomLLjoPDz/yEBYvXqq8wU0vb8Njjz6J0ZEppOLMd2Qzh136oubq//CPfh/z5vUiEmGuIckXHnZUTdgsWP1XXVLn3qOX+Wp+602Q+hql5H+xL/kuoixE7bU75ZNvFgqk1rg+2YiJYo0Dqdc5kIoaAZP8ei1qyZWaEZ2HjFcropKbRnZsRCA1TlGRZlW5tk1U7CowgdR6o1L1gIEpMgxMp3hx7Vp89KMfx4UXXYxzzjsfU1MzuO8X92HLlm249cu3Cuxs3vyq6sIDB/Zj7Qsv4Oqrr8KlV12tZvWGjRvxwtq1eOrJp3HmGafhqKOOwcOPPIxXXtmEI444Qvfuq5tewWHLl+GySy/D/Pnz8OCDD+L7P/gBrr/uOjz++ON4edMm9Pb04rzzzsfll1+uyKxv/P3fa48/99xzsXr1auzcuRMf//gnceGFF4gNvf+BBxCOxLBwwTxcc801eOiXv8SvfvW4OeHGIhgZOYA/++Cf4vhVq/D4rx7Fj370A6w+6wxc+95r0D+vX7XdgaEhDO3bJ+kulRs2Zx5EMpnGnDlz0dXdq6gZRt+wvhyfmMCO7Tvx05/+FENDQ7jk4ktw2mmno7Ory+Jv0mn5xnzxS7fiqWeeQUtbO+bM7xfb+o1v/AM2vbIJp5x8Ci59xzsxvG8Yn/3s3+KwZUswd04f9u3Zq/GM3/+D38fk2Cj+9d8Y0/MvOA/veMfbdT5s37kdRx97DOKJODZs2ICf/uNPsW3rNnzuc5/XErvzzjuxd89urD7rLFxx2WXKg/7TP/0QTjrhOFz1rstw1JFH2loUg+rlvV6A7ph3uUO7b3N3XTNW8zWoH13UwzWBTwFQv9s5kGoqPQ9mDRsEkq2ILDz29b+vNxOksmHrfnkw7osqd65IiaW5Xmcq9Zen+5lU16Gu38RNj9X88gMA5b7X3frGGydxNnPfvj16NZ61a+4e+A/Lu1h6FrP5+2VMc0iHwrNjnl3gZtTsdlYHdUY9mXmQm4Nq7mTUmTRXPPpFw6/7WVHPYrJQ5ddkGsIC2RUaFrNh7meeteBCMtMPskRWmKpQa3LKlODKNYE13n+oW5sD6VYEmkbdZvUsGsRYQtt9G/IBu3kM7Fs3Wh3xJidJk/kaSNX7pDxRTI/Ns+XyRc2eZgsl5AlW6ejJzEx1I0OaP4wTmFNm6YAdAQe3dT2qm9VjQUS3tdz4OALMlp3Nojg+ifL4JILTM4jkcghzKJ9sjn7XEOUQPuWpDjzopqaRjoouzjzS6Mrci63QOpSdcjmo7sJ6vO9l07bJyHrDzj6yP26WTyBQ2Zcms7DCjwSHW0N1uZF9FgaW6PRqjCiLWvs0XGwMgagLi6/RLa/JMEssl5vZ4HybPYbJSa3vYKHOPAj5GGThuPuRkZfkjpsZDWdk1FWWnLCvuxNdbW0I0xigRqMpCp/KCDFsGpwb5bW1S2m/617CYkHJBnLeJktjHMa8hEOYYZOjJY2W/n60zO9HpL0D5VgcMwS0VSBbAwpUNYQosaJRjxms0Dgok04KvBUYVM7XFIsgy8iimRldX0YURYIx5GYKcv3l/GA2bw0g3jvKWHOuuLw2lDnyN1+3qRuycvhj5AsbQjRNIkCZ0z9HcyTs7jb/sqyvRhFr/QwvU7WGBK//gZFRbNuxUwwa1zWZ30QijbbWdoEedogp99enJXBoBnA0l5qdJYNKUGjrwkvK+ay+wSHQ4V6H9h+HMm08wOZ3+ZhkX421spEDv1fx8Xk9vEO6jyUg0OHzSgHCh3UyNd3bdDl2c5z8kwWTDOaicTXsvFOuVACy5nevUfmkjZED1zh19457vQ4c1xULbrbVz57yM5EDrwu99/cOQbztrQZS+XcPXv37VryzupQ004uLjaBLZQuNqQjwSt7YgjK9qhynY3HOT5l7Oz8vspzxaAipZEzrcHBoL9Zv2oTh0RFk2lrR1tUpB0oyl3wN/Cz5e3RkTHNdba1t6J87B7FICFHmnra1S/I7MzWJQKWCTCqJKI3IFF9QRDwaxrz+Oejv7UGKrvWMWWIuogx/qoiF7RwhIJaYgOswHFaW9LadgxgeGVXzj6CZzRctEQJcyuxqVTUpCLZZEKrAUU6qhaur6UhwyWYYXbNrNbz3guX2fZ4lcn9yJrVUJVAlk5o0kNrWBQRjKEtiaUC0DlLVRHXNYxm7GXNuM9UsoujwXsLw8CC++a2v420XX4CHH34E/XMXoLN9Dv7pp/dj48ZtKJdsorRcmkG5zBmzChLJML7whb/F0mXzEQqzQUGwTfBOQxqPUV4LqDblpYrCaZ5fff1ruDef4fW4Alb412NNXH3bDBpVCnPd8qytRrDmyRewnkzq9R9k2rvJfQViyaTSIMx+sXHL87ABUg/UmVRKgaVHP4gyMhNAY1FtrbGpxJlPMn90i33xxRfx8U/cgEvJCF50MSYnp/GjH/8YTz75FO75+j34yY9/rGzRzq5ONVIfffQRnHfuubj6mmvQ0t6OnYMDeO75F3D/v96PefP6xRQ+9dRT2LZtG0488UTMmdOn/+Z5csUVl+PII4/Ez39+H/7hH76N008/RSMm+/fv171+6qmn4nd+5z2YmZnGV796m6JuCPAIVNevWyc2cu6cOejt7cHE5IQek/vQBz7wAfzsZz/D448/ga6uTp2zBMmfuOHjOPH4E/DQQ7/E9+/9Lk477VS8//3vQ2dXh2qGwV278Owzz2BgYECqKI0ZBMPo6erBMccciyNWHqVzmteN4JOS50cffQwHKCs+9VSsXn02+vr6TNFDZWPI5m2/dNtXsHnLVl2fgT17cOxxx+HAgQO6JisOX4G3XXARDhwYwac+9de48PxzcMSK5VYzAli+fDleevFF/MvP78P73/e7uOba38H4+Bg2b92MefPnoaO7E+vWrcNPfvITDA4O4rOf/azq4a9+5ctieM895xy8/ZKLdb68+93XYuWKZbj6yiuwatVxjTnM+py8rVUOaKnG5rieB506f118TJPYg+c8R5xsjTtVXNNtpG89CKC6JAs3ciOQSnffRW8gSPVs3aG3uy8I2Bj33XKeZx+pg9TXBqWvxawuXXXibxWkemDVoMaNzbDOgneZtIJMHwKZFp+NZ6ihzk4167kbV8DkaBYE72cQiUaaHMu8kto5fPpCSM/jfnkJmn9t/nsM+Jm5k8AmQYWwhGMx5fTmf9nfNEumTgmlb27rc4Yk3qHV3ieZLQOeYgcdYPZdFw9SreNibmr2mg1gcqF7Zlb24W621+RSXDFWzIjIk4OxzfgYgLMuPlkgSnnz5SJmcwSoRck/i5L/UvorKKxrQOaAhZZMcDjTKAe5GqJkxnQ8UDZTRaBcQn5iEhN79iG3fxSlsQkEZnKIlSuIl8r6M0qwpBq0ot86BhxTqkVPdp1yb97UAtum27GZUpPluBEIXXPNkbo/PdA0+bTNdFqtRk83K7IkraTVO1kvuksSPLoC3YdQeyMSk7Ey2oI/y8ex2Ak56DmQaq6phgTVmHBgkHDVcLOtd5mWOMdrMokyknGsm9hbPheBkBgtGqLYZy+mXW6y/LOsmUiypgSpc7q70NnWipibS40EKojUeE0l6BNAJcujhgjZVkkCbWPngROSq6bJi2m4XgoAU6U8ZkM11BJJRDhz0zcHmb65CLV2IBeJYrxSwQQNdQimKYNy8Tst6TQ629v0movlgiTivCyMsGG27my2oCI7GkqgXDRDqEiErqIlAVUvjee94MGMn/kmCOY6Vz5nsajinW7djK+iqcOcuXOUtekdjf2NaZu/L3WMNfVKBN3nrugnSKVxDaW+iXgSqRSdXtOK5vFrSquPcuRiSa7HfG7GhTAvz/Zqe+x6VLEasI3JZN9w0vO7+93uazLadNI2VYNvsiimwAFdMrVcOxptUNYewYIBVB97wA9SxmJNhgd+fpRNNsZBcS1xfp/jD8ZKG6jmY1uah5NWNkUKeFm0sZyNqCEPSPlj3pGaAJKgk2wgXz9Bqm+oGSAtS9bsmwUevDbLgJX1zPluXcgKOJtMM6We7h60tWbc+tVFRJV5qsEA4hzFcLFfZLppvpdIRBGNhTE5M4VXt27Ftl07UaxW0N7TjWQmrddI9piScZqZUJYnl8x4At3dPTLp4GMno1GkyQJyBpS532RR2ThhXFCxiHgkhJ7uDvT1dKOjtVWNH2b3ESCGyb6WinIWFsCmaZ60EUEE43Hs2LUHz65di9liCclUiz5b7XtONSI3bSkUmL1ooyqU2VP2xhzBYIVsJi8X2dEyinxNtRr+r4tXWrNS2ccWXUUAwK2qXGU2ssl9I6l2A6khZhUaSNVvt5/LWEvGZb5x4fcyi41RVFutjP0H9uCb37oL519wDh55+FG0tfYigAx+8qOHEIl2IBq2psjs7Ahy2f2oVKYQCuVx991fwtJlcxEIUOJPwzo2NvJ6z4x9sJvJg1Bu5jw5zOXVTleCVAdwXg/s9OZjvoFXwH2OTXW+ne7ypzbzJKpw6iCVM6lbcP31H6J9o77Of1cjn2eaqw54xhmTWkA1N4PsBJnUKUR5/klhYPmoFnvoMAT/S3WkMapUmJGBJDnBmdQXXngRN33q0zj1rZxrPANjYxP45cMPi8W85ZZb8IlPfFLxaCe/5SQpBDkrueq443DBhReiVK3Kr4DqNcltd+/G29/+dmzdvEUzk+ecc7ZmUb///R/g1VdfweWXXYbTTj8dDz7wIL7wd1/G0sMWaT6Tig9KjI8/4QRc+95rNd/6la98Wc3Id7zjHTjzjDPw8oYNuPFTN8vEcvXqM3H4ihVY88STOpc//OE/x49//BNs2LgBb3nLW9Dxby71X7/nLrz32muwZPFivPjiC3jhhedxySUX63c6nZRqZWxkROwmAWORijiRH0F0tHdgxRFHYMGChdr3qUZ58cW1+Pl9PxeoJ/g+6cQTBZbpxM8oGu7BbPQzh/z2O+/Q2ENHdzfWrlsv9ctJJ70F27dvQ3dHl2ZFuRo++j8/gSuvuAzHHXuMHVfVGlYcsQIvPv88vva1r+Occ1bjggvOxsDggGZ2L7jgfBx2+GF4+eVNYlLJnN54443oXzAf37jnbrzw/HNYtGgRzj57tcxPP/f5L+Dcc87Epe+4BIsXL3bDWHoiuxfcfiNg6sg0+7vDmdrhbZbVjE5tz6SCyRcHVhb6MQbWtE3nrgOs9TE2TY0RpLYg8obMpD4FzIzZ62tq8Nf/7kGqCmv/pmsHg1QPjJp6jI6JafSD+JYJUq//LTOpcuF09LZnKj0Qq3fh3WbSzLpKqukKJQ8ePYPKn/OgtXlm1TOXXl5Zh4+HGBCpSK93KBrxFLZujFXwcjZJCJtAZPOObV83FknSybq8tAE6ZcJyCFtq4N1AZjOr4q9TA8g3Zksbkl++PttJPctioJSvvQGazX3X2DmLuzAXREn8NP9G9jTn2NMisjQNKVUUK6MiSsWuGSRRCsJumSR8MikJyKabJj2JUBixGiTbjfB6zOYwvmcf9m3eipm9QwjNFJBGCC3hKOKcWVU8iLEnBDIEHlaJm6xYjI6L2pA02xVs7GByBooFIFlDm4m1A6XOgjbNpxowNEZABkhi2MwVmX9n0U6QTpMONSBkymR/+qLbJImUd/O5CdCtQLeGBR+Pj2WZldr11WCxE9aszl1Tw7FlBDEEuDKp4XyLAKs5MkteysLMmWtpz2ICC0GLwrNdx5exQTKuApKRCOZ2d6OL+ZxkymucRTXjpDCYP1pDhDLfALvJBlZl8+42TXaYlWThmjByNQwHUQoFUAwCxWAAeWaKZVoQ6+pGrLsXgc5O5OJxjNeAKSoMQBMWmwNKMr+1tU2FPVeRuc4WBbZ5jZgnx+sVCdF8JoZSntmJIYSjYcwwY7JcFnNGYMVrZK6+AcsvDgYd6DG5L0tUMqnKjgsH1HmmgVL93nEqDH+/egWBmSA1XLOVNVmtSZLEuSKC1ngsKcZXUQcs6sl+y7Xb8tOmZ7KYyc7qEGVmMN+bORpbRqmYb5e35/c6NYx8tAwBah2kGrvNNUWAyo69GkxN+XAE5XQ45Hsl80zrf2vO2WvTrJSYUMsrFTvsWFe/Zlm4zM6YqzoZa2sEeK7B9gWT77tGSxNT6vdF23ObGdbGdaTywD4jW9983wKx7HS5X/wagbU5Fdtn6/fWg88Ca7SxGUbQwoMwEglpPqivrwctlHoTJMpquaw1Tndnfo1Ajn+yiRFLMJy+iJ0Du7B1107M5HNIpDOIp5MgHlNDyH0u42PjGBjYJUC84vDD0NPdh3KpYNnadCufmdGfbem07qUK/ROKedRKRbS3ZLB0yUJ0dbRrVouvl4Wp9nduJ9bF0X0gOTavcSiCQrWGtRtexuNPP4dqMCTzpnDEQCmbnWSI6a6pIHrnEkqATPYgSUf1UBgJGvmJCQqgWC0hVy0z8Aa/dwllat7Vl9fTHHWJWSu1kOS+NE6KJNuQbO0GGGpfNSmlsehWgGnHrBcarsmpDZL/56MnqhgaHsT3vncXVp99Bh599FdIJbsRDs/B008N4OhjzkKxxPMO2Lt7K7ZueR5j49sBjOP2227B4iWdCIUKCAVtvskYCp6NFk3TAKJ8WXT3NQdXXxK+yaS+gTjydX8qU0UZGWV7hw9SsgOfztN0XQ1rJnX9hi34wPUfonOAXNr5daqalPPuYkw8SAU9DXIzyE2NoTw7g1C1pDNTjRy5XztSxNcUqi/MzZfGYtwvCVKZFf/8Cy/ixhtuFku3bNlynR/7hodw0okn4V3vehdu+eznNAawYH6/AMaO7duQacng7NVnY/PWLRge3o/e3j7spsy/WMJZZ52FzZs3aw9auXIl+vp6ZTA0NT2J888/H8ceeyyeXPMk7r7rHhyxcgWuvfYamZc9+8LzOPLoo/GuK9+Fqckp3HXnncprfttFF+G4447Dnt2DuOWWz2FqahxXXnk5TjzxJHzrW9+WFPddV12NRx59FDt27MRJJ52II1YcgTtu+zLaMhmVMTwz2Bx83/veh6VLlyAej9lInhROMYRiURRmZ1Qf8ppI+cRImSxZVBsL+Nk//4tkvmzonnjiCcpcZgOR8trTzzhdarE4zRqzs/jmt76FoeFh9M9fiH379+OZZ5/HVe9+t2ZO6aR/yUUXoePfmuaf+1//S2N29JihuzH37N/7vd+TXPnvPv9llEoF9PZ04sDIiOTFN910ExYvWiR59C9+cZ9Unh/5yP9A/8IFeOShB/HQgw/qfJ03fz4GB3cpfeTa97wHJ5/8FjHWcjR2o3oeYXlSTGMU8rF0gFV/WHSm1exW45sypml0zzH1jkNrADfPyDr1uz2PI/ESrQjNf4OYVIHUJoGBI8vqHXT1kxoAVU2e/yEmtcEfe+bUA916BI37FhbjS1edgA/8lkDq3r27LR/Uz8E5KWYzwPQs4aH7nr6uA9Ib8hit7IGpZFPShBmoZDHkCx590UVV2Afs5q3qc1BuHpNzXJw/5etzxyKPYBas6h67eRwZRzhDEBVO7rPxoNGuv8tm8kyqL778/KQr/OpA02U+2mvWgJ8DnMaoHApSTY7auCa6PCIXzRnZbgArpPlvAlchmguYDNXnMfK9mYtoRQCN7BYZIc6gUt7LOAOW/3KV1UA7mb2wJHSSCocsI5I3LRnQaKmERCCIDEEqQeZsVq69w9t3YmjLdpRGJ5FBBB3xFDIs+sk+uiiVXDGvAlKcqOI2TT5r0n+7yeVCzM/HOSsTjLBwY8HKjVEsdB2kUlZdvwuM1fJzzD6b1MV9sFBmwc/fZDbsXuN7N6BsnS9z3fRrjAwSC34+f30D4too0xCJr90kQmocuDVvINXcmhXJwuJWuZu07KZ1t8VJeMbbZM5mbuTDq7UeHONMUyRuigSpBOvpaAR93R3oYP5vOGgGEc7dV/OowRqitNnnOvFA1TF34iNCZFdZahoPrfdNppxFcZisD69JAEU6ARPMpTMId3cj2NWJUjqNXDiM6Sr/PYxAJCY7/nSmxSKbalV1RxkfYux7SLPhdP5mfADZSl47gj4aE9HVlCwpJUfKKnPmaFzX/G8+Bpk5zSXyvkVNEU+89wlkWAxkWlrs3lH97NjT+kyyu8ecXFEHBj8ZslvlquTIdOUNh5grR5DIte5idNiMUNxJGTOzZE9n9Hp9jrBfM5rlFB5hsW0mQgc15JT36u5xZ6Zk/26sugCucxbm526ySgswpwSV14oyZJlQOXWGfkYxOTaLKvm9Gjs2d8y1xoYMZdEsJMhM83qa1Neafb75Z6Y5/ztIbQbaitFxTbyD1C1+zbvXrSaD8mUNANfdmTkvq8zXhixb+b+aZ/WMmH12ZFK9yzEzU5n5193VgZ6uTsnTKOsN0iQsHEAkHBCgTMR5fWy0gUzI0OgBvLz5VWUZJjJpOfnavJoZTnF2lxdueHgYszNTWLRwEeb399usdTgsWe/M1DTy2Vm0t7QIkJbJoI+NypRpbk8Xejo70NfdhVjUHMnNADKAUDSs5jvXLD/DQDgoMxGyMoyCGhzajyefW4tXd+xENRSRBJj52zQeY8GVTiXE4pqzLtnTsEArFS10QI9HIkhFmE9t/14OVFHiWgrW8L7zD7NZdu/wrYg3a8SxyC/D3H0jydbXBqkugkaffb1QclFtWlzOB0F3WxXDw7vw3e/egbPPPhOP/WoN0um5iEUX4NlnhnDcqvNRoC9XKICd2zfi5Q1rMD6+FQgcwG2334wlSzrEqhJM8CJY8/VQkOrXiwOpAqp29r4JUl935PiGPUGjH2IMum9C1zvSGi8hSI00gdQPmpkSAarWhfk6mNs+Kxrncs+GdG4G+akxVLLTarIHdbba3HbQG9y5WCeb9w6iGgwi2d6FsZFRVIqsf0LYuPEVXHfdh3H5ZZdg4cKF2nO7u7tw6qlv1UjFvqF9GBgclCdKZ2eHfj/88EOaE+WewBgnSlnZaCUApfz12WeflSSV+zObid2ciV+wQGwev7ZlyxY8+uijArSHHXaYTJbYgOvu7cURR65EqVDEmjVPqH901MqVivEi0Hz88V+hs7NTz5NIJPHkk0+KDT78iCMwtH+/zj6+h2OOPAoHhvbimaefUoQOmU4yoytXrFAcjKJ0nDKMdRCTF6jMYvQO93uCcsY0Ms84EmeObAEbNm7C+vXrJX1m45CSZJ7xJ55wPN7ylpN09itRolLGs888p0SJnrlz1QjevmMnTj71FOwZ3I1CLoeVhx+OJQsXSK7L90CJMK/PihUr9F5pLkh2eeOGjdg/PIyuri4sWbJEjsrZ7Iykx3t278Ho2AjOOusMXWOOCFFBw9f40rqXVFNQkrxw4QKNFJnC05/jDXqwAVKNTawzqU0qpmZVpHaqpnpAe5zDRLaNuTOviXk0cNqYX6XcNzjv9QepNc6kzoy6SMkmIOowiN9266/bAdYmkOpGvF0BbUDP9xQbhRm/Rib1T34r7r5Z7Nm9qx5JUGcM3QVXELn7u/+wD/2zAQ6s282iRn18GTnYbJZ/774r73+GhTZ/esiXYQAAIABJREFU2cxrw4XLM4+eLfVg1/67AWh958PPTPnnsQPbFpT/GotcXn2Ttdkso32LX9g2s+cBu3+Ndk0sj7VeJLpcRGZbNS9qrlVKJnkzeMmvB+2cfzW3SDIqDIq2a6SoEb0Ok//RlIOdQDpJ8mam5TeZoDzlggSuvMYCSWQM2c03KRxlgezeq9kgdojFThmxQA1JxsbQ0ThXRHVyCjP792Nm/wgm9w5hct8IArkiMuEYWuNJFVY2h8m4CZMYK9tR8mQHTgmpnYMpi9M6SNWB41hJms8rZJpGPRbpY+ywY2IdUCUEYcGvOUExZx4ImDEMWT5JHVls+fDoprlBdU+bWCUDrpYFRnWAIhIod1WkiMnofHOJP6o70ccKueaSjl3/WhzL1AxS7adYWlpnl0tLjIoWSgm1Ut6MYgJBGSW1JKPo7WhXIR0LhyRfIkgNsXCXvNdAqiJqyKK6cCOuUD4mQb/YqoBlFEqu7GTjUiNIBsVcxQBKdFONRFFKJFHLZBBsawVaWlCMJ5ELRlCJxJFooQlLO0oIokCQSul3nlJYShUt+ml0lKY0BcloI9G4HHEFysna5vO6xt7ll9JLfrbsmvJ6i20s0j2XRjVBgVK6gBKELV4wX51Vf98py9grahpnQF0pYYSjNQS4FiinNQfdsIgva3KYxIxgjl1hGkDxcFdTzEkwxczq/qLroWXpeddaA17GNvFzbpb029/tNUpB4DJM+RWqF7xhFzcczvjyQObzSnrPe7MOUi3LVZDbMfl+nlSgemZGAFcNFtds4vXlteZ9x464b/QJ3tcN15yqoW765OTp7r/NgM6NH+g+cmZ13n2dn7trFPgZYw9uDZC7+157qQF6/8s3HLU3OiZd3WnOXEfD6O7sQP+8uehsY+wQm2h0Kw5pHppAkaCN99Dk7Cy2DQ5g1+7dMiRqp1MjP29U1TxhQTMxMabGYGtLGj1d3WhvbdVa414bc2tOEmnOJHP95XMIVsqgIW13WwuWL1mIOd2dMl/R5isgaOuHzyV2OkD2OCeWIcwooKIZkL348it4ccMmzFDBgiBmCyUpWBjzRFCeSsaRiEQUXN+aychdOh6KIB5mDBL3gJCUEQSzvC6keFkwUg1x1Vvn2Ay620v8azMX8mYm9TcDqXZTkdD0/JaB1KGhXfjWN2/HOeeeIZDakulHPL4Izz17AKtOOB+liu2b27aux4Z1j78GSM2JSRVIdS6+BzOprpGmnFR6PjiLfOcGW188b/7lv/AVaGLqncz7Pw2k8mxVBM0MCgSpuVnNqQbZCNS9W9HsuPkGWEPZg1Q2u8psQFZZd5JRLWHdS+vw6ZtvMVntmas1isCzpLW9XefJ1OSEziUmQqQzae0pbNDyKKfhJmWl3JeV7R2Pa9yA9aoajLWaZMOMrmlra6/nSxPcDQ7ulokS92+eOd5kkWCPolsCLtZGGcbF0RdCkY05nRumqrEGHskHjYe4GDjWT1QiZaenkM/OmGkh2VLWFdxTOF6UTtvrY8OLYxulvGboNddP5Y9SMDifH2cHXO7ldPbNZi1ju1zMi0VlLUkAmEzGnfmlqYcmJ6fUzE5lWlCsVARUOXZBlpOPzXivTCals3BsdFTvjd4KvH48P+J0Wi+VBVA5B5xMpgRC+YlSpsz3r0jKsREB+9auTpEOzGllAgjJgExrKxLJhJqU3leGc/JWS5gfhdf12l9d8eqlr0245v8IUpvu1DqOM/mj++2+wUuBBVKPet3v7+qWpxCYJkg9hC213EX3/B6AuutBoP4XdSbVgoYb0LTxc3VvMofQ//8CUps/LL40b63vpV7+T1/UNXfofcFHCZ36q8oWbDyGB3ge1OkKOjdV3vTVGuWUToWpeVHHzrrOvTndGmBk4eTZTXOebBgpeepbWXPqlhtrxzB3Ft9iCqSuddE6Yqp8pt/BzQPPJnuQ6oGrj9Lhq1SepCR7VuTQQVgyWII4RfEYi8wNhKCNYI3MhXTskuraa2eBzczTAs1xPDDNFZArFDUDJxMPzbKZSUAwHNVcFMGpmCaaQxEoEZzRVZNzQ5USEqgizbxLRu8MH8DU4G4BVORykvzmJqZRzRaRjMSQSaYNSBMYyrCIG1wJpUrJclD1XmwTodzNwKAhDMmo2RGVVI0zhCaVNiMoe9/GItvn4blUMkvM7yJrzENDkS5V/t02Gh48LPBIMYpND9kBqTlKL9t1xlNyZ9WQuN13LIK56akhUXUuyZpPNTZIwNlLRJqyEW0VWAOCny+bBlzXZrbjZrJdLjAPTb4+9lsISAlSWRxLnlSDZlC7WlPobMsgEY0hFgmqcOaMDVlUHrjBAKW1AZNDik315R9BqsmLAzwTufkEbZbWamsyjM54rFjSugjQwCUaRSEUQo6saiyGWjKFWksbSgw0T6QQbetAKNOGYiSKcjiKSjAEOkRTkiOX3GRcMR80meAa5dwn8zUp+eFnT/DJNcK8Y36+NF/gPayDiOwfDZkKeeSyOV3/dCZVb2Axy5IzqrxntH/UO5NOMuYYPds/DCCJrSEbXq0iO5u3LFLl67noAQTl+srYnempWUzxABebGdZh7Rsgfg/SnLL2KItWqTfI+NzOIZpfb97fzFDJ1B422+xC0R0jyc/GsjKNfeRci+XoebMvk/z6uVGyg74o0P3m5nu9O7GPCuLj8f3LbbZu8GRsrP/VaPA1mjxirt24RV3FIwbQYmH8Xm5Ay1QhXgLsQapnTe3fvcO7XTP+8nJ6fz25/8hNnM8bApLxGNraWjG/fw66u9qRTsUQjdEkKS6QyubKbDaL7YMD2LFnj9QAytFOJrT38BqNT04o+J3riIxsT1cHWlsyiHEPcmZTLGBsKj+ASqmAIs1AymW0JBLo7+nEnK52dLemkSYbwKgZRVfY3qsmmSSLQY1HyJ3Zxctw5n/77kE8/uyL2DsyjnimDWXKfymNDoV1v3CGrFIu6HkpIW7LtAqU0iStPdMq0EyJvxo2YX6OXJNBc6FORHHt6oV2XmovMBUOG1zmUfnvg1Q2aWxMwr7/UCbVqjUDqSbEtCJlaN9OA6nnnI7HHn8SmcxcxKOL8Oyz+3H88eejVOXZAuzYtgEb1z/RBFI/3WBSg3Radc703u8ywP2YANUzqXzyZpBqr+PNX/89roA1yvxn2sykurOzxvv7UCb1/3Fy34OZVHOu4PS32y0rRVSzsyhOT6CSm0G4xjPV3H2NSeX9YXuwxp20uC2CpurGFrgbMAt7YHA37rvvX7FkyVKcoDnLPmsWanLH9n456vOMVZxdBYl0GlNyV7eGN/dIxjKxtqPKiHJaUxFVNQJTzJeQSMbreyL316nJabS28twkICy7jGS6hVfkVSF+wklT6TwuTwcCQ4LVPH+mJLMiztdOTk2aSaA8DkyNIWvAKmsSu99MaWOKP14Za3ZyDomNWctKNVbQZK6sk/y4TqnE0TCbsVfahRSQVtspUq5SlpxWUY18HO8s7iKAdBYyr5x1G+ufEBQlMzq0X2Md0YQpqei2nk5n9D2FPLOY7bXw+spbhLUPTe7cSBlTB9R4TKf0nqlyYXHH68JrQT8Be/8mz63PoLr6yUiqxhiL31+biTZ/N9qZZgoUX+c336kNJabto86tpf4tPudEP5tsRaD/DQCpm5+su/vqDKgf9M0gteldeCb1/z3Dy319t+mQLCkn9Wq+EL9tkMrX4t1r+QE0S3R956CZXfBFlWdefZEiUOsYCYFAV9T6x/eLgwyZHs9tEjR04MyhijtXeHiWwQCcLyqN/dC1U8i6zYmZEYo3ZDL5HRevLJdVbFqcizYhJwn2h7jd3LxBPH/lALYYTzev5Bw8+Vq4mXBWjD/n3Tr5dxYfArPcYF2oOh/XTICaIyJc7Iqbw5RBCSUYhbLmTnOlMrL5goAbpYosvrkRy2wgFBEIMZBKYG3Zp3KTZTw2wTAlvZSZyrK9iCBlnFPTKA8PI0s5xn4yp3m59YbKVcxMTCI/m0c8Eke6pUWArkjjEcmsy6jQFdMZPnHek0wHNxTKjGVqJHmakwJr5/fsIs0RDKB7x2Ld3ofkm+o9Fh0Y5vNJHm1ZoWQkwtGIWad7F18fEyP2nWxDw+3Xg1QvR2RHTRI7MWQWVVOtWmOBh5E2Js8sNX2f5NeUkroOJg+MMot515DQGtVsn82JmskpZ1CBIA1iKhUHQoOIhwPo62lHeyZhzCqjN7gZiyXlxlIysyRFD1n8DH/z5bAGsJk3HqBEGJyXC6AacpJfrmvf2ZGTsDU/qjxsKI/lwREIohgIIRuOIBdLItLVg/Tc+ai1daAQT6FIUMnCm6YIs5xRAVKJuDIm2QnlLCezVNk0oNkOPxt2h7nGeR/wsOb3UZLNuBTO5ZFFZTyNZMERi1GxaI4w5vb2qfOsMQF3SKvQdnJqr57w6ghvkCU2FSFks4yZyhmwQFAS7ny+rHie6Zmc7h1KkvjLz8iyO2zFiEXpcD2TATPHOx91Y8ZIYkqdUZPJ1F2UiLr3NlfacNt1EiLdn87+w8UtsXLiOlT+qhj8moyT6DxuyoESclmLwmFxoNxm7+zt9osG+PTzMg4ckjXnPlbPp7T7TE1iGoY1ZZ02g3BdQ7d/+kajQt19fJMDy82qluYZ1Gbg7gGqZrFdHWDu4RY7E4maXzbn0um+O3dOD9ra02JR0ylmUYc0x7V3317sYjxBoaRIA957nMFX1FapqCYSAR0LPjL1BL5kTglCc9kZAU6uL0qrBfqzs5LNd7W1KDu1v6sTbXTb5YBEtWQAms1FnRcWVcF7xOeuamzERcVwvGLtpk14eu16jE1nAaoKUi2IJTOIO9dlyuIoUSvmZyXjy5LBLxbQ2dqmmbH2llZ0dtr7IkglG838QrI0bFr9yeV0pbTESJ5oJnn0sUhBlDlHHkoglGhFsq0xk/rrgFQ19h1INXxYxfDQLnzn23fgbILUXxlIjRGkPjOMVavOM5AaAnZu34CNG14LpDYxqWpSWjNZHq0B/vbxD80zqcbivglS/3sAVJ169Yk2A5gHMali0ZtB6nNuJpVyX5eTKndf57RvbhVNINXkvsXpSQdSyaTaCJKyhH2jW6M7nGl1Lr8yGXRGm0xFKDFycEqsZmtPHzpa2DSKmbpFaQ5V3Yc8hggexZDy7CUQU6O/ob4jiaCeeISjCzU5gvNrXd2dAqRsPHm1Cw3nCMJsnCFs9R1rWCZQqCkdVNONDX3+ppkczyrBSz/q5Bru9PqQWR5rgTDVeGGBM+5x5ubNPZb3LEeayqrPCNppHMcaguylzjMXGO9BmFc98iySUzgTIEQYGGAuiU2No8hxr3zO/BFopkkmWGDWiBVeK74mniH8OhVTFZSRSKcwPTaplAl6M7DeYi0ZjyVQyGdVO/M9E0TS1CmWiKNUKAj7EbTyMTNtLfoMed5KXcRGLT9rkVo2YmJ4w4FUq/TM90WSVw8o7b7T+VRP8/AA1oBpM0itz/ofpCI1QO1HOf33+xuB9WId0yVa3hgmdfOTqE2PmIxZGN2ZinknX9+cbEyfWlPzz8843rULfe/y4I3JZhabWeIAlq064bcj983OYs+eAZMVCHQxM9TYkuZCxYMLPxflCxTPvFJ+x68ZUDPAaOCRjoYsntmpYffMyirOMlohaMUXWVQBB2csIfmoG2I0iagHqRLkmUOlYxc8iPbzrh7UsljTEeqew4pUM3EolYv1KAgyrHw+Mh+ck1CotJMIemMRddM0u0VJY1IOkARy/t+96QlnB/UO1eki0DLZhs8ZNDldSRIL3dAVIEdgKnOgigrtXIGOpBb/oCgUIXEyFBGbP6WMw31e+tzc2FGYZkcBIF4NIMX4E2ohSwUURg9gZnAPcoO7UR0dQwsCSHD3KlVQLZYwPTUjdoobLHOwqiEW/sbCcFPhJuoLfkWPcDPlfDFZrWJRsmTviypZruarLKrG5ldN8i3W1+cVOGdTbt6cLyRLRzDOTY+fOzc1ey5u/Nbh8z14Saop55Pxizlk2lU3BtXmeY0JFpiMeNMVG2zXrC+lzOzAcZ3VbNbPO/5q3buOoxnsWNNDrJ4DMPb5kvG0jTIix14DqZQqBQg8amU5KrekE5jb0440IzbURQ3UzZNomMTOsCS+IbKiIozdfJ/JVgjQyRhp05A8OYBKsGozsex2iuGyIlB7SxPbzvXCX4wqmmS+JOOJevrQvmw5wn1zkU+1YDZM1jWKEtnUfBnZ2VnNpPD24zUmW0TplB4nn9fj+7lFrhkPUgkEKRXm58V1ICY1nxW7RDdfHn783rm9PZI4NWYdHQvUBFJ9s4ovQpm19SiUCAoFzqVm5XZdKtekOpiYnhVw5ZwMr4KYQkkoD85nZmauzaHykPORUSa/1f1vG53JX5W5R1DB7rpjGplV7A5NgRm5ONvrN/dU+yy0B1EZoLlmm23mGudr5eHs5cvcF7i2eV34cypUnPTY77E2CmH7pG/QmUzVmHXvJWBMaEUHvDHHnpm26+HZT/6sB9l6LtcwbAajfu/3+71t2W4elQZQbn+wxq0xmFx6mnsKhRCJ8n2JrwS3KwLTTCYhqe7cub3o6GhVYTA4sBNbtm1Bjt3yTKsKHj721MyMKWZqNXR3d4p55/qW+zXvH8qo+RpKZRWMapLJWKmiBktHawt6OzvQ3d6G1mQccd5bVZqgFSUF1uymVDkhqVMqRsW4c4pjH1WEojHsOzAilpczqbtHxgVUZ4sVtHb3IJpMaZ1QPUBQzTgJmtYx+mZqakJuvgKrbe3o7umShLi9o1XSOYJaFtqc3f3Lq0/WfW5J1pbjp1OOig9ndlYNxQVSEwSpITNOqudBevb1kJnUenlGkKrGoTp1GB4ewPe+e9chIHVxA6RWDKRu374OG9f/yjGpI7jt9k9jydJ2hILNINUrnvjgZFJLh4BUi76yXwZE3vz13+EKeFD4Wkyqk0ASpMo4iTOpDqRe542TdHpqbaisFqPmZlLrcl/PpM7qLOVMqgepxqQ2/GCq6uhabajGrmv28T6m+ZuisBJJVApUOEEqMCnZuCJJjPDQlSCJmd/mps4RFR8dxVuM55skwJmMzCiLuZzqMGYzc0SLr9/UhBYFZZ4ABL0MmGOcVBUldxvylbLmpNKN+xfdeAlc6UfA2olnKGtc1tWsi9ItrWJ/Fa0owzKXwS6DPjOh4/PmslmEWC9RMcLarULAGUMkEUetaA1RP+bCa0NmMhQlw8rRGTvb+Pg0axob2Y94PKHrQdM7GVmSUWVut+ovGzHiWIS4CZpERsx7RCNvyp5nw8/5KZCUIQznRVA/3cZr+JgE11TQcKyDMmMr9gICxFT+mMdDxJ6Lj+/i0Sh1FuhyDLzHAm6zO+hGU4PVMYkNbMNV5I2TGs1qU6j4MRc792yb9SDVKwhZkNnZ4Y2X9PckjZPeCCZ1DTA1Ur8RzNegacxRB7T3JLBrqhrFQKrp8RriloP/1hxD442T/vTWr73hu1c+n8XefRwa52KP1hlLAgQNWBcKAgu+68IX2Fy4WOfFijH+UmHiJAd2Lpl0UySYCxvnn1xc/qawmSnryLI7IzbAFaxmNmSFJRsV3AjKLDTEfnIDtEJRUriaub/y8VizaG4NzFGk+YjJ6TzbqRmAIAsodtQo/+Xf2aUxEEtGi4+rwppyrUgMhTwZP3beYggFwgZ0GB1C+RaBEIE0HVsp+4xEEaYhkkCRY9JpBMNNM29MCotpsqacNeXXmHVKFoh/sigts5jm3il5nrnVcl6BTIiYPifvCLD7xyIvGJQ5UpyFE+lIStGGhzA5uAeFoWGEZrJIMD5BV8VczjiHSKMSMpnRWAKJREqPXSgVxWz7ApjXJBqPGkCV+yWZnCqKBHzqQDKSg6CBIMG6mVHKHWUGbJuUZB/xmMsINL8cFtN8DWTiKIvhxs7PMhFPSVJTrpqBjAc+Yp0dC8rCX4Wcm3PVJhSyPFgPYsnCcNaEG74OJSe3NADgI2gs3/CgpoyTNgoYUFIkh9+yA91W5Jok15gPOfYy441gtpS3mBmxqSXFXfR0tIGjaIoA4kHHz46bt2S+/FnDy7pP1BllU8KZSVCyzM6uK8YZexMkI+MllxRJemmqO6w1ZyeQZQUigV6OM6L8rBIJBDs6EJrTj+i8Rai2d2GasRbhOGbzRUxMzyCWSoo9naBsdjaPQNU6wjzUeC1572ZzWUmgkomk5vgoZyTjxetNIyayYDyA2OVtyaTULU0nkljQP1dFsElOXQyTCB+32Tu5rw4EzRzwvjHWi3PYuUIZU1NZNXOmpmcxNTNr90+xrDXI11mXZEu+YwCS7CnlndZYs2zL+qHm1DFsrNVBqmaOTQJrgM/ihpqNhPyG3QCUdtDLEbto8Ue8DlqrLseYh67JrgIqlnzRoNfJmBIHKG0elE0tFia+0+sZU2eK5JorHkR68KkRBNeRV6OwyXTJDJwaZlHaiw5yCDYZvG/2abZbTRLbl/1+70Gv5r+CNi7B56GRED9fy8xlHrW5jXPeigDysMOWore3S3Ner2zahF27B9DW3Ynu/j45R+aoIuGZQfOhBBtVJvPVPUFpPbNW+Xw8J3jukOFgcRmqoaMthb7ubvT0dGsuivckzZMowecsOH+2JlM439hRHVo38PNsvjuwsHvfEManZxBNZxT59eq2ndi0bQdybPCFIijVgkikMoglkqZs4SxVdkbrqpjLY2jPbiRiZCDMObulNSMDlp6eLoFb3vcfv/yE+j5COZovNMxVgHO5YVTDcYSbQGqFIJVyXyeXV6HmIm9cT70OC2syTvLRCXT33YXvfvtOnHMujZOc3De2GM89sx/Hn3ABimXuL8D2bS9hw7rHMD6+BQgewG23feY1QKqPu/EgtZlJdXJfCy57E6S+4dXd6/mEnkn1dS2ZVK8Y9ASDd/dtMk66zhsn8Tw7FKQ6JlWdZs6kzqIwNY5KLqtzNETlk+S+9HOw+kl7kmd1XYZ6mbVszDW25SFQ09nzwtqX0NHRibn98zSfyWZeKpPG6MgIEqmEqXvYmHXzmrFkEkU2ZRnJF0+owcMYM2tkApFkAvFMBrmxMakqCA6KdBKn2i5GkzTOepY000oGNBCO6sySK4Hzk1CDmbVV1GIHqT5SQ1/SXDMKpIlQNJEQWKWrPc9a7iGpOOcxgxoj4wtiA9nv6yRS2HTn2UHSpXvuHFTzOezds0dgsKOjQ89H2S1TIiYnJjRSxsfl7C1rsy2vvIyZqSl0dLRjbl+fznXhgVhM146fgxEPET1PhI1soe8AqsGaDOxirINjPoaN9XRR50c8GUe5YPUlz3k+Lq/b5NSUjJX4cyRzqLJjzUmW1SdKKKpN+dSUYdNMz9UQTbWEGpaOXfUkotN86Frp3G8iCqVGdOeu9lG+Lo2NmXpKINWx97axukaM95c4GA4jmGRO6jGv5w1oa/9VgtQDbkTEcbwOpNalzuYO2MSK1hD4MEFq/U3876+zIYto/BuZ1N8KSC3kMDy8RyDB5+rxVfm5RC939bNZXnbrZXTsphAM0ohEi4fSTLp7Voyi98WigQwzTuEvMgd8TC5uae8jDHfn93CTYD6fGSlJLhF2Ujodtia1M3MjA0w0ZuD30TaGjKvlhZr1uWuwo1w2t1wWS/xeeaFKlkTJQlELmnIxMhtkWVXUqYFk8SX8N0GuGmUgDKlnZIc5FXMmgVIP9faqJTFi7KjbnKxgvSv6SF7SYbaCHN1U80UZcMxS8ie2jpmVBFiUr5iUucrHIgim7JURM2521neKWAQSDIUrVSTpbMfuE7tMExOY3jeMiT17UBodRyzHeBkgyggOmsaw2AuHtWmOT0xpFpb24pRi8DOloy/fD7ta3HC5ZhVR5DY+c+QzxpXkpxw4yYpyg6ejK2cx6X5JAwAnxeFGzJkLMoCKkHESSAJPsnXcfMlssCkSjcTr3VUvg+TaYTYmf9Y7m1KCaiCV/TqL5qA8WHKUKvNl8/p3vg82RpRZ6Z6bB4DJf9mgtY2LwNDSc+3wUCoTv8/JfP28mAyN/Oyok9KQoQmWi6Czb5ImBiEgFQljTl8P2pn1yCYjI1mCNqdKFtbkGZw8s8ezpgBdX0366+cA1chxcnY2CDzzy/fG16wNVjEdBqbUM5M2yYGLCrPQZhBgGGs8jgl+xskUYvMXITFvMQJdc1COJTBVqCDLplM4IPOF6WwOU1MzCNXCiJJt5f3lDIxmslkBVh5aPIj5+fNw5OfFju9sblYbPPeEdDIJFg9d7W1yV+XsrWTLTUAxWHXz2zLociwgCx/JmkxUzd9Ts3mMjk/pvpmaySrHrqacEjPGEqBscrWVsoP9XB04dmTZtW2YqnGxcX9gU4q/LVrJJFS+GaCGk58/dQZMHhx6MCnTCQdqrTFmhRsfR3PvHCng32UkZuDbM5i+UefZUv917pHeqZdf8+CQf3optPUDmw2U7CD1X6uzqM6Z2J881nw0VYsf4fByKXXapaQwVYx1YV0ouPZYN88rx8SAGhS8bzRbFfXqFNvD2QzkudDR1orunk5UqyXsHhjEjp3b9R6WHL4MbT1dGD6wX8oKFo8EqpT3CpxSSs/85wiNiAJiUMv5AgKVAFKJJFpTCXR30bwkhQzXIPctNvc4J0zJMMc2dD/Lh95iLNwIE+sVLy337s0cp2D3fv/+A8gVS2jt6lZw/ejENDZu3oxXtu/E8NgECmwEBCIIxxJIMdKJTDA9ADIZFXhZxuGEQ9i3by9mGaURtmirvjm9cgQlq/ql957jjD48k+pYYRmhUe4blLtvOEkmlTmpUfyHIFX1l8sHV6/cGQVq7RtI/fY3v4Zzzj0Ljz2+Bi3peYhHF9tM6gnnoUQmNRzAju0EqY8akyqQSia1A6FgvmGcVM9kPRSk8j2wq+yZ1DdB6utesb6hT/CfDFItXM1J3dl48hE0DqSy2SmPB2sQC6T689BlTpuCCJLOUm5LRRDv62S6FRvWrsPNn7kFZ5x5Bi5Bt8oTAAAgAElEQVS+5BL09M4xUoZ1A/d61Wy2Z/F1MDJGQDCZrM/vExRSFsK5Ss6lcv9OJRPgOUiFFUelBEzZDCY4rNY0l8n50qnpaeSKZQTp4xEM2miHGy/SHGepaH4Vsaj8Hfi6WI8lU2kB1Y0bN2Lb9h1yyx0ZGREBcuQRK3HaKacKcG7YsAFPPPEEenu7cd555+nxH3zwQezcuRPHrToWq1atUo31i1/8Qm7rdOulizCB7YvrXsIzzz2jGpXRM8yLpR/Fw798CA899BAWLVyIK6+8CiuPPgq5yUl9BjzjLCKNez5QyOfrILVCxQplxsmElHq+4Sk/DzYK40lkx+w9cKei4oqvw5IBTPllxoMhxOJJjE9Nmbtvq2VTE8hnncEglX8ygnI+EAY+vYzXmhhe7emZ1AbbajeMb+A2f59v/jU3b3290Pj5ZqDapKflY6baEFv8Brj7bnqiDlL1XutyQ/uLVJDKf3eeBOrBE6Se7pjUulXBwdJep4yyK+QedNmq438rIJVyvH37dtejYfiBeSDaXMgYSHURL5r1MmaPhZgvzMhEknXkDc+brjFfamyOYkTc4vMmIL7zzw2C7CPlH/w+SuNE90urT/lVCeUqJbA2IyrGNhCWlIOHobr3NArS/CoBaFgZiibTMJaFF9tm6Pg8NObha6QpicmACUTZqONNw80qFrf5AS+RiEUSKtQJaDg/6t8fWVRiAbI1fA2MH+DPs7BkYauIGUaDkJkmKK/WJOdlkc2Zpywdd2t0/bVtmv9OtkxSzpDJAeWgSwMdMXDG9nA7pVyUM6gEp0levVwB5fFxTA4MYmZoGLnRMYQLJaQDAbSEI4iwiCeIrdgmQ3A6McnIjApi8QSizhGPkTN8fnawzK3VCm4PRrkJUe6b5+xhuYqQZN4Erbyuli1JyWhCDIhG/AVoZAzgsmg5n8dry2tCR1ZjumPOMZZdPpPXcMZCebGcK/Sz05IsGntryhCbTWWDgmwqXw8/u1wxp6KQnTe+XzFCToYuYCpGjc0DWzta5S7H1uv7ydiwm1ole6KZGAOvkuhKQlJDgOCfBTrZedSQIHgLQVEbPR2tSJMREptlnxsBLEGpHboGiAV6BUANRAlIKWTaQE7dYMhFiNCki4eymDfKqCWrb8QiNVyPuVlVUSxkNQtCqXYgkUQhlsBsLIFqWxdS85ciPWcBqsxBq9YwxhmU1lY5/x4Ym0SgwnsuajFA/OxrNczksnpuXlc50PJQTiY1x8L7n1b4BJs+v5LAoL9vjlhVGy82EO5ZIIW/a/i/YdLDXZd9KBoksfNergYwNjGN4QNjkviy0cN1qJ91hmoG2AzMeQdqc0A+hC1vLuqco7SNO9iYgJmBOSm4k7vaSIId0ly3Ykpdo605L9ZcGU3K5ptmAvdSHdCUImwzRA4IetdzHtzNZnWe9eRLbYBIO2j0NWWu+igQk+R6INlsi2+v2dhk3qcyyHDFhs2UOja17ifgZPHOBE5SODltW/Og2YHYTgYzjmOTicDSs6pirGvMRw1jztwexcLkczMYHt6HnTu2YXx8FO0d7Tjm+FVo7+nG4O7dWktk8dn4Y44qAS73AkrXKDvjDDajnQhOu9s70N3ZhfbWFmTSVFxwZIP5t0WtIwJcKhcEsiVttkgkNZsEvP38mpNrU44fjcjtkrETdPlkoZRqaUEy1aJ7h/fE4L4hsao7du/FwL5hzan1zZ2n0YwS7/+0zWCbqodF75DeT7FSwp7duxFLmDokmYjjgRv/WC1wNg7rDr8aTTMmtdQMUpWTGpOrNeW+GiNxxXqdSRWL4OSPahC6ZrFAKiN8BnDv9+5SBM2jZFLT/YhFF+LZZ/Zj1fHno1jhHsq8SMp9m5nUXw+kWgPYmseNnFRfxL0p931DseTr9mS/jtz3N2BSDwKpDLymcdI0smRSOXdeZa64mQzqvGTkmCue5RvhJcMypSyCLCjPejJ+Bw6M4K47vo7du3fj0ssuw8knn1I3/yHQzTKmzJkDmeokoCaT5t8JtMrmAExXX+7hLRlTQ/h7m2cEVSHMX+XXO7u6pH7LT88o/5Ovg+NcbKhWg2Gk0mymtTgjxrIAFlVIrYzNam+zkQ7uI+USpqdndQ7d/fWvY/36DWpudnX1aL9+9eVXcNGFF+K8c8+TTPaf//lnAud/fN0f47Bly3D71+7As888g0svewcuuOAC7Wd/8zefR39/H6699t04fMUKTIyP49avfAnPv/AcIvGI4l7effVVajYP7NyF2756m2rZyy+9DEcfdbQaAHma0oG1TcKySZ0MWHWqi74hWcS52VgiYZJeElYa/bMZZMM+Nv/qz1x54sgM07whHIJU1BfJBymYONfPLHaeX4WCyyOn3Nh8GDxINbbUmbDqoUyRqRalk/H6xq2N4x3sGaPCUwzqwU751lRvBqQNoNp8q4VSbYgvfYNA6sR+Jwfy07L1C9xgmRvDclbffOj0VYQm1nn2zLBD9PUfd41FHSY14LBVq347IDVncl9fBEni6oCkl1g2y924CH2n33fpvSyt2RxHIYTuPVtH3mYsm2Vn/t/1p5sjEJMpIyE3BxmlQxmLFDKulOgSIJs1N2tTzcjVHIMr2quGYtGC0MkKGltr8RpclJSPEXRRNqzcPc45uUB2LuCGOQwQjVNyQekrTVcoX4sjFomjUmTny3IFNcsqtoXFtAEYgjL+YvHM24IvmrNy7LgRfNO9lyxsvmgzChyX8E6TLKEEIsg+uEK3bhTF55P81BWFtPKm8yp/kw3I5jC7z+S9uaH9qGVnES5VESPYr5RB7zn2rrhhkOkmq0PgTHdNmgmxQLYZTC+vDhpL7JhPFb+uMGbRT4BIUx0a15hjqC98jc3S0D43FF4ft/lziF9zd2SiHDjlNeFnzsKdnTluSuzMMfKEjYJQxJhrfg/XpLK+XHOEANTqMVkJG6Chax0lM7GoyTU558zPx83UWcOFRampNkzCaeYvBIrMcTTZpzluctY3QDaVDJucq82FUx1dAg4ZIAFxWrKTwaHUMUDASpOkoBm9RMNIxa2INuhSsTxUvmxbJbZRWhqGClr+t2Wwmvykvut6RyW/V0on3DT35aSkXjYv6C4paQE5HchFOZOWozHkIzFko0nU2jrRtnAZ2ucvQT4axQjNtlpbkQ8EMDLFKBeLW+HBSaBKkEpJLz8LuvGR/eLLSSdTWrelfEGHGe/rTIY5q5TNxzB3Tp+uh7UUdFI19nYHUjVj6HKblQwrZiiEYIBGXTXsH5nA3uH9mJzOSnXAC8aPWA2LulGXgQ+l3jpzLL9fNTOo/u/imNzssQfearpoRsdYRt9k4xw0/87NwWS9BlalqgiHjUl0Dojq9uutuvgbXj+nzuDzcH36x+DPSzLlWFH7swGumxlXv3c25nVtMdRlxwKkDTBrrr0m8a3Pa7n8UbKg/sA2WbP7ZJzbr4+AsgO7AVK9TFkNFa537ctmABKLJtQQtEZERcVMV0e71APjYwcwNLwH09MTaprEE3EcfexxaOvsxKtbNktRwRnUjs52c3+s0glyVk0gznW3plOacW1LZ9CaaUVLKo14lE0yKiwas+MqXb1aQalNzrnRh7o7kGrmeraH8/okUnFMjE1i165d2pP6+uaY+QgJHkr7kymUA8D+sUls2rodL27YiMnZLGLxlOTyVCDQjZJ7S5zfy9gkKpXYzCnkFVnBBukUYxwCATz7hb/QOeNBqjk0mg1XhaqdQAjVUMxmUlu7gGjC1r1zjzZ5upP8O0k2143kgpRNR1QmajSGFQlzUu/93j04a/XpePyJp5FMzEE0vADPPz+Ko485G4FgnP4u2LZtLTaufxQTk9tQruzDbbfdjGXLupSTGiTwVbOFjSV/H7OBRUDs3DZ5UikL08t9tUKba7k3//5f9ArUmyBW4epzdduce0fm9QBQ6hnHk2uex7r1r+B6zaRGUKuyfrP2lneK1VknUyTOnpZQzs1gcv8QQuUiwqwnqELiOud5WW0YN7EZa8ZJVKDZnkfGjTcVa79duwbw5x/+C5x8yim47LLL5fLLr/N5ud/96Mc/wiubX9H5SjVIqcw4miguvfRSzOufi1c3bcITjz9eV6VkMi049a2n4siVK3Uvk8EkAB4bG0dbWxuOP+F4vPW005CMJ/CP//hTrFu/XmQKa73pXB4rjzwKZ68+S/vLKy9vxPjomCS7XZ3tismZM2eOmvqsd3hWP/fCC7jz7nswt78fZ521GgsXLsLE2DiefvJpzJ83D295y1vE/N57770ijD760Y9i3vx+fOnWW/HMM8/gqquuwuWXX45dA7vw6U9/RpFgv/vea7B4yRLs2L4NX/ji3yGeimFqegJdPV34oz/8Q2WWsgb7+t33aCTj+ONW4ap3XSkS6tZbb0dfbwdWrz4dS5csQW5mWnVblOaKnNtlQ8EBTtaFWh/yeLA6TcJTuTCbuSlVcOobksN250t9lITrw40DSpGkOD42eEOaufVKTw8mrf9o9YMXuJoIyOZOPcFTP/edQSbPMB/540dxPEj1daPVDx6kGgHVKF98FKXthWRSU8uPe/3v7o1PoDYxLMbUexk4brRhbOCjLty9Kn+PD51+grM+cHbPVqPo/7zoxf/FG08sW7UKf3br7a//mzrkGWj4sG9otz5YFgfGGpqRh1lsV9TloTacHx4LD97Afl6J79vGuEx+oW6JM5Ihe0O2QQPn3K5oG025RJHMJrX3lAuYbXfDJtplaVplKla2MT/GbCqbITXJL9kmynpts6HMVh18OsYZvVY3cVI2qtwVLZvPOjV88Y6R8LLekA2BVzjfGiCA9R0dLmJKLmkG5H7USwk4jU12y+nrPWshdo5MbqmC6dmsQCozpSjtlUy1SqhCMEJXN26yNnTPLpyaAQR+zpHYmBOXmUlTj6qBz3QAykANca70wAimBvdilvOn+YJY0xjZV4JlSqo1LmCuoCaOhWQpBBiUSyoyQ9csZOeLZjxtzkydfjUBHKPjmEuCbclntcG4DEpvJKPCyTF9LOAl36CUl8wyzL1T0m4yzCVJMSX5YHxKoYDp2RnJBrlmvGsv15A2KDqskpXyofeKPbQiuswZuUhEYc8BshduNpKNEs9YObpU7803WbiF8S3S8Ml8FGqK8glznZkjk5xBuST4J/PHyOx4IyTOvCXJ/JNlrZJRJ4tDQGvZXy3ppGbymIlKR18W4DJL0uZpkkqNGLr5bX32niVzn4eKPAe6LNuVURgmdbUbyUAbterGjjXicqyQMNv6UjaHLK9/MIxyPIlSvAVlbqxz5yPU04syjY3SGUzXgEkCTvqhsIFBpQJduNkMKlcQjlsxoAxVQHlnfM05ZsnRtl+mSWSVyjJP6unqUpYku92aVdb9zfkPNgm0+upMqgfpVBiw0A0Go5rXHto/isG9w8gyhsY5MJdLxor7SA4rnml05eZVvHOzM0VqnoW1+SAnM2JUgJPUck/hOvQzppzT9jM//DNEIzPf8XUMv58n4vOzSSX377KTtvM+cXFaPieVa5bdZG88J+Da1ExpnkUV6HaROR4sMhbKZm/ocmjGSdZUNOWDB7reBEIwoS6HskaIN5fjBTSTMGea5g5lP8/vTbnUmHMzO9zzohF6DNjeQpAthjCekjKFgLU1ndFc08zUBEZHD6BaKWJ6alxsHWe42DQ8fOWRiMST2LjxZeXm0Q23JZNGIhlDR2sayXgE8WgQ7S1JtGSSSNAcRA0755yu7Z4SbZu9dO1hi2NQMLJzgJQKwWTlJl+228bmo2uoufNmaM8+jI6Mor21Db09PRqz4F6n6R4Wt5QDU0lSqWJkYhKvbt2OTa9uxfjMLFKtHSiRFY1E0NHdoxEINt585FBrpkVSxJGRUV3r+z/1By5t1MkdXe6khltqZFIdSI23mNw3mqyDVJOl8e1Zk8Qc7XkfmFkfd3pmJPIzsxGUGvbs2YF7v3u35L5r1jyDdLof8dhiPP/cCI444kwgFBfYp9z3lU2PY3JyG4rlPbj99s/gsMN6EArxXi8ZSGWmdh2kEqCSR/ZGHdy0moyT6iYe9SqoaVbVf8133nyJ2fynL6T+T1/7jx7/tR7jN33O3/T7/73n9A265vf+733tN33O3/T7f5PXaLVBo71otUljJpXPbSC1JuOkKJ544lmsXbcJH7juQ4iEKRE1oKrv8zFyHqSy48gzKj+Lsd0D9AIWi8qxJp67BlINeJj1i40eSUlDoCrlUUh7LbOyX355Ez70wb/A9R+4HhddeJHmUtkYtxi9MG686SZsemUTFi9ZjMWLF+HlTRux6eVNuOGGT8rg7+GHfokNGzfg9NNOU+360ksvYeXKlTj1rW/F9NQ07rnnbpxwwgk6+whae3t7cMkll6C7qxtf+vKX9P3z5y9EMtOCNU89g96+OXjPe96DNWuewJ7BAe0vjKlas+ZpfPDPPiApbmtbq1rZU1PTuP2OO/DIY7/C1e++Gu98x6VIplLI5/IY2T8C1rVdXV14ad1L+Pa3v61c7k988hOK/frqV7+CF194EZdfcTmuvPJK7Nq1EzffzBipJfjd3/1dyX0feviX+MEPv48LLjoXo2P7Mbh7EBdddCFOP/1M7ec/+6ef4f5/vR9zevvwP//yI6rF7r7rG+if042TTzlRIJ6MKV9/hWdCiUkF0GiG/Tq4KVUHgK6hahFzDQLBzqvmlWWfLRsKzd4N2uvqP+tmR52PTbMs1wBqg5nl2WAsqx/14dlpMm9Kta3e9X5C/rUZ6DWfHOf1oBfqz48Gs+ofN5whSF31+uO5lx5DdXyobm6q01y3n2s8O9xgm7T9Fkj94BknNkBqHaAe9Jf6i/efB+W+f3brba//mzrkGegmNrB7pw44zT4JCNFBNiSJFrscBBPNIM87/4otc26O/HA846qiL8hmmLnfemZWAFcZiwwNzoqZSSSSMsZQAe0KKxVwnlJXd9vy+TQvVDVpBIspSkOTiZQ0+3Q1Y5FPcEIjFxaJXn7nHdd8YcrvI1DiYvS5hizEyCTGo0kbyK7kUdDhTocx50qrzKgSwsGIsY5aDWZjboWiOd4ScNXdaism7aUbKVlL4lsyjwauLPOUDC1vwhANmSjhkhzPBrmd/5YxSwT6fI/VGqLVqiS8SXajxsYwO7Ab2X3DqNIKPV/Q7CmhYJg/5TpWLFHY2ZLMjwUzGxN0Fs5zaJ1FJgPnzSBHXUnP/juTJsUnuBwxgRVKUpxLLteNn22jDI2fKUGhXyNyMI1YASsWXDOsFRfJQYdfslFmlqLCh9eJs8J832HbkMxy3M36shKThNNuOleC2m0oq3aatUQEZAtFkw3LUZoFuOvkaUbBu56KdjIjJAJTye64vms1RGkXLwdlHo5kTo1hpYkDI2U4d0vGlNEydPkNUJZYLlnuKRW4dCClTCidREtLSjmpYmhDBK8EZu7gdUyPZ07t7HabjdpkDpTqZnC6ZA9ehXStweMzRXmIe2bR3BMds0QZMe/rXA4z2TyYGlmJpVGMpVFIpBHu6UVywUKEe3uRi8YxMpvDZI5NHnO/ZbEtO3nKsxNxc3ku5LVe2WQgMCzw/qYkyMk1ed8TqHR2diASDKFcKujn2XTyB06AIFW6ee+SaxILw1qU1LPQB4YPjGJgzz7M5jhLbocYZ1Y569nsom1mB87Bt97sMbbRt0Cb1R1cSzRi4F7XzJyqIUdjsDJHA2xeX42bmkmdvfGbP1zrXWDFXVFmbW67XIt2/NrhJqbbGTF5Nra5a2uAtbFh8/EpuRYAVpPOuz2btMnAsJkt+QPcFoodon4t+XvWZMhs6vkDzRo2fs+25oDL3dNrN0Mlu2esmKAKJRHnfqjsG+3HvCbRcAzpVArpJGVxPEuCCnUfGzmARJKNQJqsFTS/1dvXi8MOXyH59rqX1klWl04ldb8sXrQAy5cuRFdnC6IhSuIpG+OcjTmBmnmZucdrEtOloahYULOh4ZRt5wu/5o242FC1uVo1JBgLk2Am4RQO7BtWw66roxPJWNy5WdLZMqVRDDbCuJdX6QIfDGNschrbdw1iYO8Q9hwYwfDIKNJtbcao0isg0yrHYprv9ff3a+aLjQleq3+47iIbH3D9JTHCXrVCuS/vTzGpBKmd/yFIlYspr4hveIaAmey0ja+QXUINg4Pb8b3v3IWL3nY+Hnn0CbS1zkc6tVxy3yOOOINOBGJ6d+x4Ca++sgYTE1vFpN7+tc9gxeG9CIZyQI2MCc+TqN1jWtkGUhuF6aEgtdnA4/UGY6oiXwME/zZA6r8HGP+rvsZfA6Sqy83zx8Dorx5/GmtfegV/cv2HEY2kEAjQ6NKML72Tfp1JbQKpo7sHESNApXTfncdSMLn4McMKpj7zTCqBqtQ11RpGx8bw5FPP4lM33oyPf+LjOP2006XSUOwKR6TSCXzsY5/A8P5hXHDB+TjppBPx03/6KX74/R/gs5+9RRLZBx64Hy0tGfzlRz6ivYEMJffJY487Ts3ye75+D77y5S/jsOXLsWXzZkxMTOCoo4+WYdoXbv2iGlLnnnseMq3tuPvvv6GM78v/TXZ83y9+obGY0049Wc2973z3XvzO1VfgbRdeiEWLF6mGGRubwE03fxpbtm7FH/3RdTjn3HNVg/JeZi00zXnNaFSy3u985zvazz/6sY+hva0VX7vjdoHUd176TrGpgwO7cMNNn8Lhy5fj/e9/n/aEO++8A+s2vIRLL3s7xifHsW7dWixfvkzPxedY88Qa/OhHP5Fx6N/+zWd0khwYGtLjp1OU8prfBz9tRtaI6WwaSWtWSlkN784jO0DqrKcBQAOCHkT6k08uITpz/W9/plkTvg4gHUj1pqvNUMd76ljwhsui0FPxPGDNa0yqKT3t8S2lgwooqyPspfEMaW4q2b1t57mdwzoXMy1IH37864/nnn8Y1bEhYScx1XbQG7nlEyGMpm4CqVWC1JPcDuxtsV/7tdrP2Zs0kPrV1/9NHfIMM7Mz2L5rez3oV8WsIjrMRc13Iaz4d4uqae5NnQfXVVNx5HTjYkcUyGuZUIqgcbOkKgA1g0hXM5psEJhRlskDziRzvtvNzgU/ADIuYnuVr1QUkIpFjdUtFSsaTudz8Gcp2WBhJJBKd9gwTXPYWbMheZPl2YK3mTJjidmFIgDly+XPMQCZM4SU/Uq+QIlq3iSnBMgGSjkXaewFTWVyBZunVTxGiTbdNeTIVhY4O2d2PJSqUi6pjkYwpLnPUMhYBxahjBxh8WWLyAw+eDMRPEVrAaRY9NCYiCCQBkkDezC5c5dmUROUrDAjtURPSJUr+hy8kYyAHR3sOKNIIysnKWGdwcJGc5Ms+lWSmrxXtTCLU3bHJDW1NU8mjYWd2CKBRssy9Rp/Njf4+fPa0VxHeWSat/DOoQZS6WjMa0bg7LuqbAIwfsYb6yif0q07sVEOZBMEWKaqgVszpDF5mVQANE6i6QJ1tWIajCnzVuLcUDn3LLm5mBkDojI4ckI1lnZhrn05iZYlWYxwDVE+TjUAc8BYZIoRpcEzjcSKeiyCUM7/8lClRLG9LY0Emx6KOZKPgLN3tw28Dpq12RhDJqmvWH9bD/UxOsfeu7DWBkh10SlyqvbS3zq/4Qp53leUVJUYe8Rs3gACqTbM0D03Hkd8/gK0LluOWN88DGfz2D+V0zyNJLGSjtpnG4nHxTAxA45W9twcCfIUwB02oxte83Q6he7uLs3z8DpSDaG36EYC9fcmkOoLXd3/xmnXZ1KHR8cxuHtIM91q3SgrzTrp3gZeclxXovIztnXp5ODsyLu5ZA8KTQ5rDTXbx9hIMnmswKC7Xz2olcGDiy7yINXGGrjn2J2r+RsZLPGxyU76z9CaKxqtaMon9c/tDztFDTiGz782YydNEqy1ovdkj+WbctaZbhyY/vH84at7R0DWu0y66B3nXmzSejJiXgXR5ITs57WdO6WM1Rg3EwKS8ajmlKK8J6IxsRDcU8dHRjG8f59z1GUSBM3Yoopt4fJcfvhyzF2wAFu278TateuQn51V46d/bi9WHX0kDlu6AJkUmVNK7cnglWSSpxgGJ8s3Jt6Mx6iUUc6oy26uS+UdaJH7t5OV1ZsarhkbjkUwNDyM6YkptGYyaE0zsMsENzYzH9F64/4pZz021MhYVmuYzRdwYHwSu/bsw+6hYWVe7x4aQjSVRrK1RWqaeCojQ5TxSc6vtahgvvWKk2z2Xq/dmrGm8OH5EpSDcDUcQzBJkNrxmiCVoybSXWhvo+ulmRTSVyCdSTgFCZsSAQwNDeB737kbF19yIX5+3wNoycxDJr0cTz81jKOOOgeRWFpKoi2bnzfjpIktQIDGSTdjxQoDqdVKXntaMBS1rEbt3SyUeF/7zgoPCjMwtAqqoVz69QqdZkb01/mJ1/v7X+s1vN7P+Zs+/hvxGh3A8E9lmRf2P71cDyKYPU9X3AieWPMc1q1/FR+4/kMIBtj04VplTeVVWvzTyX0FUitiUkcHBxGlySPrCOfDoXXXBFLN/tKeVgCV5IpjWMfHJvDoY4/jlr/+a3zyhhtwwvEniUll3Tg7m9Uc5k03fQpj4+O45JK34eSTT8aPf/Ij3Pvd7+HGm27Ali2vSs579NFH4xMf/Rj2Du3D333+8wKry5Ytk2Ho93/0Q3zz77+BZcuXSQXC5lMqncLUxCT+9nOfE1N65llnIV8o4Rv/8C3VKGRl77vvX6UsOWzZYrS3tWnUaOnSJTjjjDMxf/58q4ODIdz2ta/h4YcfwTsvvQwXve1iUG7M/Xtg54Aia+bO7cfAwC788Ic/1PztX/3VX0rue8cdd+DZZ5/BO9/5Dlx55buUFfvJm/4/9t4DWtKzuhLdVbdy3Xxvd9/OOamVY0tC0QKBAGNswO8t51n2MsGkB4znsZ5tsMETbMJ6+OEwHmMkDAL7DbYxURJCEordUit0t1rqHG/qmyvHt/Y+56uqbrVAImlm1rtavdTh3iM7NREAACAASURBVKq//vB9Z5+9z94fx7q1q/G2X3oz5hfm8fGPf1xqteUrRjA9M48TJ09g9aoRfPpT/zcGh8yQ6Ytf+JI+05/95z814qlSRn9fj+ofOrazxmETmv/nOBTXINNE2Vdn87bVdO9omrYZUSOqOlVOtm7Y3m3qkLZHhKohB6bhfbT3Cbp0mCK6otIUmcGo0ECbNe7bM6mKotMabJF/bfDZBtRcX/n69lmMCAjvZz3xBmI9fejZ8tNnUhuP3I3m9KhX6t4ECI1kxXiGZmB77dVnft/1V8h6I3Sw28tGJy3sf+sF/8aLXxmQmi8WcPTEURtGdqlZMAJR15mh7AoQto6zFUPGNnTS8uEzWqfaIjNUYIWsPhmO2JypZqIU9RLcJ822nuZIlAATgAbZnknP6uZeGqVO34tP3SCcLWVt7oyRF3VW2Mm3VWCUmaa88exhMHsdiRcdzIRj1nvWLYie4NRkS3RjNeZADwT/XXN4ZOkaKtCVgUggyl+KmyDLxHNFIEdzIQJZFr0Wl8LC1EwxOMcVN7t0SrHIqtLcKMbOlG1OZPI0u8juDOW7jSYyzSgSlSpq01PInTyJ+RMnUZuZRqrRQIYAtV5HQqQbKyvPqvWMJ7KfXMyrnCnksZN50XylPXAGiENkTugS+QNqKoh2tq1YYb6GsbJiJdwGPszG8ZX4GZV5yogfB71imBS94xmxFbr2WlOEnVFKq8mymQOeudfycVOB7ayqZuWCAYoAsrHAFtTNmdeq5IQyOvIHVg+oO50pWkNMC+9Hc/6klFeyIpqesGHCGVUW5GxwkKUgQ90VFQDjIp3gHK03WQhuZXdCOSzd/chJcKaaN0+9IWaI+ZAs0kP8TFeUxbV1wWx4n00f+6y8Duo8BpBqSE47dFgkTerrQI33fLg+Ol8hhka8sJoTLTZWRa3NihQLZeTyZVQZq5RIY5rPyeAw+jdsxMiFl2C6HsXYAuNrqDCwphFl/LwOzGDjvDXvZZok8BqSueYh02GVMiCeB5pCLBoesighMcu2oFq2qPOLkn/xVNg10sJvtkCSgrOgqTeimHCQyvuHSgSbQ7bNrDWb4gCLjQdlGHP9onLCjdXk4svZ7I5fnZtl59oWgGkwNAprGI23WoZH7kqo+VIel187/iwBTDAcChtrOE5+b3uDM0Mme3ZsVjWwsgHAKvPOQaqaGt48C58jzJTqfT1qRuc0dLCD2VKHiVTouKpjTUaWTUpS1r5W27pPOamZioSOON26rflEl8uk5PWxSBRDwwMY6h/ExOQE5mfmsLAwh9OTE7qmZFfttqS0P4Ge3h5s3LxZc5xP7dmLw4ePWKB7tYrFw0M4f+smXLRtE4aHehBplsUrRnjvas7GmFKzAefLmuGIiQqCq3UnKx/OQ1DFtzOQbaY+ioVCDqdOneJCLRkd1R9kS9S84z0Utn3dwFSluDJGGxGbeDE5Yk9Oz+Lw8eM4cPQoFkplLNDBslbHwKJFavawITc4uEiKpc/+0nYdM8cMJP9vPe9unERTvVgSXZlepARSs9YIIVvqct8AUnleyeQcP3ZcRSll+K957S1qxGnmvqsL01OjuOOOv8Rtr38t/vVfv4Hu7hXoyW7CQw+dwoUX3oxMz5AA59HDu7Hv2YcwPf0cIl2n8elP/wE2bVqMRmMBlUoOEcUlxTTCYcfsIJVg1Z9kufsKpFpRqPXr///6X+AM2HprX8aQt0WatooDMZTKNVTKwEMPP459zx7Gu9/9QcS6MsagNvj8WU1E5ZVc6sNMqkZS8jh9/JiDVDMklNpA7r7GwGrt7DBOIjhVbjsbPvE45udyuP/+B/Cxj30MH/r3v49rr3mVQKrq3a4ulCol/Omf/kdMTEzg+uuvw8WXXIy77v4Ovnv3Pfjghz6IU6dO4L777sVAXx/e8+73Il9YwF9+9q+07l9w4QXyP/l//upzuP1zf4VFwwPYsXMncgs5XHPtNWoAv+99H8Ibf/42vPrVt+Dw0aO44wtfxKpVqzTjedfdd2H5shH8b297mwyTHnv0EWzbtg1r167V+lgoFBVRtmvXLvz5pz6FdCqDW197G7ZffbWMkr5y55fV5LriiivUkLrnnnv0Od797ndhyZIl+LvPfQ67dz+DN7zh9bj22msxPj6OO+64Axs3bsSrXvUqHD16GJ///Odxyy03Y+XqFWoSPPfcc9i7dy9+9Vd+TbOuTz31NP7ff/qqarg/+7P/pHGdp57cJdKHHgN9vT0yfysVFixqh/WSE1etWYqOuz2AVKktCcIdxIZmcajRO8f/CNTt52yN7gS6nQDRSqYXA6n2c50qo7Dvdh7T2USB1QEGVsPr29+Fepn3YNtFX+8vkNqP3q0//ZnU+gPfRHN63IiMoMTj7zuY1BDF48W9KaJ+MEgNkjz/0I5bN1x8Kd7zCjCpzDo8NnrCjW/M2ZcFSphh4pwBmT26aXFJIjCQ1MzDbduzT1a8hIJOrCCZBBZcZE5qIc7AgGM6SWtvYztpiFSrl80d1wt1MR2an7O7Q5pxlwbyzyyaFCFC9pSsGzs5ngkpS28We4pZiervw9iDinvNgdI1l6ylhQHbrJ2xKHKEpEQtzofCmOUwpxWl9EpzpsYesdjg//O0JeesLQGoQAYNm1jMs0gigKKENSpAS7ZJ2Uv8vMpUNWdjZcJqxsoMSKig44LMLmKcluRNIF1rIEn54PQs5o+fQH50FM35BaSadTGsIINUYwyO9bJCViJrA3MCZQRLU/NUBBwCHZJoeHajaRCtkOyYhxULHTT/XmRy3tMciRmFYUWxPaTBAtyKIjHUdIPWnILF8vA+IotKkFooc+bRQKq+Rzbw5mZLkChreBkJWaGo1gHlpr5y8HB1HG6apFgPn0VrKkOR854m4ODjplfnfSbMZ7OgYj05v8uNkEZQPntKdoMglUWx5SvWZHaUiseQ4kyLz1+TrSPYtPgSc6EmQFJkBoFkrSZn06GhPiRTZBfJBpnk1+ZMz2ZS2/NyYXFpMamtCXmTNfE6iU0MA+I+jyAOviUX9k3d5ZuUFKrEIHCr1lFQ3mgBsWw35skKkZlevBTLL7kC9f5hTFajYEJcrlZFuW7qA7L0bApQJcAGQSqT1uw61Q6UWisXl7PB6ZQ2+Z7urJovclh1QyiBUL+OmknVrUf1hcGBAFIpjWe6L8ns0ckpnDw5pjgnPkCCtOrI0+jIn2HOddNB1zeusIgH5URwJA/y2NBA66weA0DUhuoSX9tE7Z4kmJNxG2X4BOMuG62wSNJcqc1vqynVUcEpa5TO1GJt25EyPA+B0aUUPris6+/ZyFBeqTkohtxSNW/858K8bGiOni17klFYS2LVbjzp2ZHKJMiCrCEnfwHlV9vazuWFxYnWYsrb41SzJNR8yaTNqZZz9AR3/Lldu57A2NiYgurp8m1Auyagyv2Fn2HVqpXYRKlvsYAndu+W+QhnmSuFgiT0a1csxTVXXYbVKxajK1pFVLPcztyp4eTPCWfqjVtVs81wXjC64PPFho+pQjTb700F/kkzt82GwNbRY0cwPj6BocEhRTvIAb1U1j6mRq38DNpmL1ynuO7x+lDNwSYC1x9mX8/l8jg5MYFDx45j7/79yFUr6Bkawly+iGR3Ft19/Vr3vvCbt6m401oXZtKFvc2zgHJfMqldmZ6XAFKBE8eP47nn9uPokWMYHR/Dldsvw8UXX4z+vgGtgRMTJ/APX/hrgdS77roXvb2rJPd95OFRbN1yPboSWdQaVRw68CT27rGZ1ERqFp/4xIexdesyGSc1GmU19RCJWcNAa0+YSXWVhILNA5PqvhPtPv3/AkDtp/8RzgR+P977/SRPvQdaeMvGrr+aoK0vXnvWFPQfiOLhRx7Hs/sO4Xd/5/fQqMdQr9taxiZHoANYCxlIpfKLILWA08ePqvZhk1jjS1yPuOy3jJM0oWpWXc6kVhoV7T90+J+fW8Cjjz6GP/7jj+FXfu3X8cY3vFHRT/lCUe9N0PmZv/gsFubncOONN+LCiy7EN779Ddx37/fwzne8HcPDg3j4oQfx4IPfF7jlGpLL5wX6rrvuOgHSv/mv/1XrPZ9h+nts3bIVr33drQJ3/Lm3v/0duOHGGzQb+9/+7nNag9/3nvfi0Ucfwc4dj0mJMDgwIHPQ3/3d39XMKI2INLLme8SX//Ef8dDDD8sANJ3pxuTkhAiT2173OhlCnTx5Anfe+WU88/RurN+4RkZ1x0+cVMOKAJifg3vV/Py82OLNmzfh4KGDOHjgAN7+9rdj1epVes+nn3oKd3zhC1i9ei3e8Y534Lv3fg/fvederFu7Fv/h9/+99okP/4ffV6ze6297Lc7buhmF3AKSyZgajXXmxLI2cNfxM+7YUDd6XUIvAtX5oV5rsZyhyeXe+J7IYGMpDlJdTtYCj87J2Jp/JsOqlonGH5gY0W4Kd/o02Pe0M9TD3m/A9NzPnZE6tv+2GVqrfQVSz/vpg9TqPV8DpicQFVYxQkO1TjA3kboh1JeBNxVIvdKZ1PaHsw965jLR+uwR4JUCqWRSD5887qyhzR9JJEp5rTZwk+C2dNrSZ7cjD0zWbZ0Fu4lc6uayUQIEBct7V99cTKNyyW2b1pCNK0li2+6g2LkL9H4ojIwlZaM9mCcZSKXcgF1vu2HIZBoDSwAgGaYX7lZwUprAaBRzs1XRSAkyGeKGSUM5jysXYV5wFiGa9aGE2QARgRVBablRR75cwkLRQGpNc6aUaZnLcLXKc0XmldEqSdOrx1ls2+wOayXDGOGc8vho6x2VXFemAfW6ZLxZFseFIioTU1g4OYrS2ASwkEOas2CcDaZUgteLEkmXivJ41TlpGDhkWae5WRbPlNRQg0xwxviIEAxPNpydSDKZYg/MmZQnvi21NfktQTqLdssetW5qq9MlwyAPpnZpohoMjI8RSKU8uox8iTmxdQNccjwlTrbCmGZEMrvyKpnNAzHB7gqnOdjW4L2xVt7oUjGp/1R8t6dW1YkNnpPKOGXP1wSl/H+YfSGryqJRRkr8ZJQh1Wv6fTJOKWvC/k3Xj8VqTY5zIYNXRT0bPJIQ1zHY1yuQSnmkJHKRmkkTHbB1Sn2DzDqsICYBtAJbVzEwrOH/HfPLAqbOpBqbaot0mFG1BdmKdstOaii0nBtYF0O0AczXmygls+jduBXJFatR6B7EQiyB2UYVc6WiusRkxsPzw4aPdabZcCgrq5YyaM6oDvX3Y6C3V4A9GCVQxqvj6JD7to2TGOXkIFWRN8ai0mCsWo/g1PgkTpwc1TPG+Wd9LvbYI5TvG7gLzzvRoYCoR90E93LLHu3MBj13Xlrn5qXZVKLkpilF+GfO1vOZDkoTdWtD+HeQtfsMeqfRg0CqS4PD8xLAJhsAJg9ux/O08lBd8dDpsK42h5st2UyPbbZhDscafgbGAvMbVDOt+XQ1H21td59CY/J9XbeIMM87lWIh0mLKaYS1aKgPgwP9uhaUxFEyy2YF7wfuIcNDQwJIvMf6e3vVbad64YJt27By9Wo8f+wodh88YEZqhRKKCwtoVMpYNNCHG6/djq2b1yAVZ9OSLL05bNvx+dyuTLfUNmmxvQLkLh8L93zYX7SOOGAXc+3RPIcPH1JhODQ0rMYDGReeO91DLJQ1UmAjC3aOTfat2C13ENZoApsPjJ9BFDMLC3hy714cPnkKk3OzODExib7hIeWqch378jt/WeMuMoIKwggpHwyk1iIxA6mUCncwqSq8fD8MTCrXOeYonj49jampGex9di+mZibwpl94EzZu2KSm2tj4MfzTVz6H665/Fe6770FkMkuRTm3AU0/O4rytNwCxtFRNhw8/g317HzKQmpzBH//J+7F1y1LE4jRCZLa5mQzalq87DIjQYc2LTM0ldsh9nXGzhSxUP+H355K1nuvfXsr3n9Fq8vf6ab/ny339l3aMltF8dpX8I56XlqFYqEVtrXjx13+xY7QGSrucDUxq5zVl9zWGapWS0DoefXQX9h84JuOkZiOGes2YMRb6WrI8ek2NZI6CsDYhk3rsCOIcGSN5wHXWm8xdmmXlofP/7u7L55QRbzKQsMNjI/zQwcP42Mf+FMtXrMSbf+EXNS9qqi82NSv47r33as/Ytu08LFuxHE/segIHDjyPm268EYsXDWNs9BQOHtgvVQIdb/v6+rF161YsW74Mc3NzYh75zLHRT1XcouFhAdrHn3hcTOemjZvk2Ds7N4cnn3pa/ik333QTpqensP/55zA9fRqpVBLd6Swuv/xymSZZlGMXCoWSXvPosRN47vnnJee1pmdDpm4XXniBWFM2A3fs2KkZWjaH1RBk4ywoiaIROYzz3zZt2qTjotsv2c9bb30tstkeKXRGT43i+99/CMlkGtuv3o7Pfe7zylolgP/FN/+iHNT/+KMfwcjIYtxy843Ysnmj1dio6/ywcck1xuqws7j10DD3GrHTyyHsdWFNtnvSx1E0W9k24NT+Fmae/CYM3IrV/+0oNruDVei0mNTORq2B0Bei0E6QGmqAM6FqOIZ23nrnfhLv/dmA1PmvfQXR6QmZ0koNRBUoi1YlPpiEnh8/RBmGP0fed/1VZ3zs9knoYEf8Ewd/oI2XXPaKMKl0nD144hjtf8yinrJHsnicpdPcYQW1Cv/NDCfMmKKjsuy4yOowB4OWcEWFD4SOrBvvN5WYO9eUmxqS7EMAqS4p6wCWBi6tiyK8wAdV8kpjOdiVJ+Mb6HlKR2wwm+CEBk/WINDrkI3gSqYi0iIiNNcluSTZPM4X2mym5es1ZZftCjPNO+TLFeRKReQrFeQrZeTKJRTJCpOlpIGJukI8BDKClumazWYNcHVRdkA5KM+1xIwObFwLz3D4SJeceel9nGrUZZIUL1aQOzWG2SPHURqbRKJQQqbRRJpgjoVorWLZTmhAljLuwKkrRqmkmE6LxqFEl78oV+aFoXxZjBzPhxYHxrhY1I/OgRgVz+4LM6Es2p0x0ifg5w33Nc993VhzLn4hM1IFnzNJZKAF9sslzbeKDXSQatc1ikychSKzD80YQYZSjFZoGitjxWGYwWvHfQhk08CJEhF+j+cjSkpKQMwFnKBfBkmUEkVkjGRuvhYpo/CEUDxq+Jw238xDpXsdZfAmR5Y8XF06ZjNyJMYd1pgXqPurJuOloYF+DAxwM2CR61ENLn9r5Ur6gtxeSF2h67OAdnqDDNjluw5UW30wgX1R4V5MGBtmskhbsHUx2b3xZ4T3P+NpCLIl2a01UIgmEB1ZASxZjsbIClQGBjDVbGAityC1AOeyadbDZg/nvlnck0WkxQ7XD0oMKQFdPDSM3gyloDztlO7zuaNA2Ofv/J6JMFdRci6LLzJWnq+mg3WQCoyOTyqChv0VGSdplrIdKySAJyWFzXNzDVBTQxu3Oe22c0E7oqQ8Ly0474btLWxk/KzGbpqEmMdHkNopsQ0MHU2WeJ/bmmnrJccAAviUSZMAtcmdBSSdESVIbbGiXIOovCDYlkLE2MOQM302M2pzpu546/M74fng9QmdZDX7fD1kdiefYype+GVrX2ghW6QWGwwsPnS/R02q29fdrVxAKgTowJvLzWPi9BROjI7hxOgpZYVme3uQL+SRzWTR39stloT3GU3G1q9ehUsuulBAcOfePThw8pRk27m5HMr5nCS/vekkrr/mKlx2yXnIJsnCW/xJyDo1cxauW6aREJPaYZ7Ee6DVoGJjRpFPNhOvphJHI+hMWa+r0COI7u3rk6+B3KdjNmet7yf7S/WEmGyTFgsrK/fCm7TuuG3zsHwztr0iGJuexvjMDE6Mj+Pg8ROYnp9HgbFs0Qi+9uHfs7uYBTb3H+X52XpXp6SYYy1s6p4LpPpoQACpbH5ZA6YpFumhRx7GYzsfxi+95Zdw4fkX6pkcGz2Gr3z573Dets148KEdiMeGkEquw9EjEVxy8Wvk7svuO+W+z+59EFOnn0e9OYb3vf/XsWZNHyKRPJqNCpLMTa7WNDdnzekAUl3Sq/UmuPva7mEn7QcButDI7/y+s7/fGukvDnR/GGA8G+S9lPc8+3gCMH8xwPhyj/GF3+8t345z9sPe84cfY9uTN1yPl3MewzHautvZNH3hTKpFD9XrfHa6sHv385iYnMOHPvBhzaQyfsZYKI5g8DExZ3tlk8sYrYZqPo/J40eMSaWbumS+tqZTI6PRFraMHaRq3CPKzHb6ftCLoi5CgrOnZDAP7D+IG2/6ObzquuukkqByhM82gR1ftLunG4lkXOwjFTx0v2VcGmcwOfvJL4JUrudc9zjqoHjDcklqC5mTpeje3yXCg2kZNuZk6wWPJzQ1h4cG9eyUS0VT1JEJqzUEVjn6pVx0yVOtLmWDliolAkHuY8y0Z2apZvDpPF6hY/qcZL+s2+S9Eubz/Xto4MRaqrevV8djOeZNuRBHIgnV/8yr5xwva4DxiUnc/vk79Fnf8ta34vzzt4ms+cev3Ikli4dxwflbMbJkMeI0gozUsTA3Z8eviEBTU5z9pfpdjRdL2mgzqQZKtZ95FWnKN/cYaLGcDjjPBqkiy9y53lWDQYVpN2rHyJ6/hzUxfZZaJEx4vjp3fh8R0b0W6jqvoVoA2Y/YfQv4ugZSf/o5qZNfvh3RqQmkWV+5eoD3ElWOLZMUHa65b/tcDJnU/4lAarGIgydOuJxLegvbAFRXcQFhJiDZubDxdKDPDuOKUDi3QKLfaKGI0rC7u37x72S25I6qdq1ZrHXMp6mz1s7vC+9q4NZucr1O0Kh3DGrz7+TW5YPRFk0QbizXhRC0qeg0YycZQPmFlWEKJZ+U3SrOpola2bIRKfMle8g8vPliHvlqRdJZMqo0IqLcl+DPilMze7F8uqgZOikzlOwuj4lnje9FCbAZ9+g54ZwPnYbpjsoZVBZS5Qoqk1M4fegIiqOTiBfLyNabyCCCpGTBwYGsBvrXVl2jrgKYHVTFS9giYJ24iMXheACyFWM2O9QCqTyHLhsOMrfgEhsmi1R2EEAyj5QyXrLYLu0mAKKkQ1JIhThbNqlm3mp1Sd3kLqzzauBGduN8T8qEo11IE6RSau6XzxZld4N2dszGBmyRUUcuxK7w+pFd0ZuysOW2SZRekyRaZl6e58qYGX4fQSU3Q7ryktkgrysJsIyRWDyG37eTXxSj4m7EYpyY2SgZopkTMW4lFe3CEGc4+rN2b8q12oEUX1vslEuuvSwJz47msR2khoaX1vnQK2rNrXp2HJ8bbXLGnlrnKNR07pzNv+P97s8IFzDmmhIc8Bw0ak1UuhKIDI1gNplGcWgJUuvXYyYWw2SphAY3XrKuZFQpDSbLWanY5ugdvVQ6qVlUgvNMIqnmAE2TuhLM06XZVntjMnBqhT/Psz/hZ4BUSgsZQTNxehqTMzMCp7yXazXee0Ha3GX5uwU6gFtkVZD52AiA3X8BqMjYzc99YB5tNNqeRbufjCXjEngGyPMA8SDzZRESwCOlVezi89wHB2AeKw3CwlxMeA5Cw43XVqZyPI/B1pcFi8ckiXmtecQXc1hdXhy60LZGmiRKv+vY2CVzdnaW/6af8fuu6k7Nms33+ABj+C3KJRHr0mwxQSp/cdaYkl06XtIIqyeTQm5uGrue3IXp2Xn0Dw1jJrcgV7D+oUE1Cwr5nF5jsK8HU+Ojku7ddN21OH/rZjlrPvnc8xidz0l5sjAzj2qxqGczFYvgyksuxNVXXYyB3iRq1SK62OBxxY6KVM23BaDRuWdYk0MglddUahUrfEwWZh4FXJ8mxsfx2I4dOter16xB/8CANv5oV1xscKVSsmiwLlN2qPHG/bFqMumuCNU5JsM2GRkBf1Sz2xyV4bhHudHAfKmIsdNTeP7wYRwbOylX8zs+8LveBFZKtrdduG2waUeQGkeDzu8EqX1DQJIRNBadYLmD9jl1PDVK7cgQNZTd+L3770MuP4ebb74J69dtUNPw+PGDuP3vP4ulyxbj8cefRjQ6iO7sRuQWhrH9qjeCwko2rY8c3o29u7+P8fG9yBcO4zd+4w1YvISAfh5oVpCKJSUhbIFUMaghJ1VPtOlV1HwyMKe95SyQGv7O/m/38Jl/F37WCsU2eOssgQNAsybOmV/h3871/e1/s9+137sTBP8ox9h+rZf2mc71/Tac0jHHK3MhW+cZh3cmUA/f18lohutgfxfW1Xaj4Ic1DDpfq+Ncea6lzRhbt6YdG8nni9ecjUWOfHTjyNFRlMsN/OEffAxdUWYOmwM1P5/mq7WvO0glYUKvi0Iek8eOSElGJVKIoOF9rjtKm6IrabzBzeNhVi/HxzS6JVIghqeeegbfu/c+OfBefMmlGBgYULoAQWQYOZFLrEbOoujr75fzLusOkic00SQoZROQ9zzrEPNdYXVgme/aR9wdVutEPIFTJ06InGBzS7P2jabek98nQNnFujClGdry/HwLuOlaaawihlyeDGhWJoVqltVqiCeTUkDlFubUIJPDbldUIDoYj3KtCwobsrH8OT2BnlkfPBYqZY5PcEWOy3SIjWQ2rR9+5DE8tmMn1q9fj1tuuUXrPYH3M08/icWLhjCyeJEa9dFIA8kkYyDdkFBKODPROhebGswczSekw+W3XaT4PmYNRfMlcT60RZiEPc51Px1mgVyPw7hNm+63OsBAcKfRkZEc4Veof1uANeyhDlBbKsGWQ394PjzCzF8r3tv3MwGpx//urxGZHEemO4tEKqlfNP+LxBll6ThOp9nBuAPVyHuvv+oF/HGbWm0voO2eAfCKManFIg6fGmtFC6iA8RuMF1izfS4l09yWdx+sl9aOI2AhEDoT3mfzddCiALRdaUbVTg0BmRVFttAa8xluGFts23bQ7c3F5sxsY7b3946eWG13d/SsIxOO+uLs8lc+OcaimPyNIFWMGxezBHk1W3AI6GTeQwlhnbK+CvJ5zu3lBcRokJRjIUqgwYUqGkGVjI1Ho7Bw12yUxwEQXEuDT55Tc69BQm2Otm7KGwAAIABJREFUyMGVUr1KOs4ignS9gW4uasWypL0Lx0+iNHEaiVIFmUYECUXRNNGlz2OZpDXUFTjfsmRvy/sFIFRoqziLil0iSFWnTtEv7sLo50xzoGIJjZ2QoU9guPyShLKCAJPZryp46Q4qx2SaX8ZVBJozsG1IBKgEpTKb4jwqZ3k5F+aAV1JlsjexGFKU1Cbimk8LK5XcWkNXSJI/vxd0C9n9Jjme8SpyApRbL5sDPL9ysDJJESoOXskmy8HXsgrp1iuzFDUUjFmVI687cEr2r2xTA1qakRVIMZl4yDzlxlCrlJGMRRXWzcxQnktFzhLE+qYYZO2BdbO71u9dzRd457vDtc5cf70WDB1KdzU06bSd87ARtFnUjpkF72rKzbpCmeW8WN9Ital8xtjQYpys1DCeSKJ/6/moDgxjjrPkcRbPnJdjeWKGYzx3VDPoM0Rp75/BwEAferNZpNgEkUtGA1E6/raSev2T8joq3N3OTcvb2plUCb2aXcocPj0zg7mFnN5XUU8VynltzpzPnCKu8gWdWwP+9qyrYeMd7QBS+E68ZuHe75zjlLoiGL7pMAMD136o+Pq8P9XAKpUl5SezzD9zPokdZR4Tv4/3vvKAHYDK3IseADRBI4D395OzrrOrhC38CrOzkpSK0bQYJz7TJvENcii73q0Gh8t++Z587gTMWs+uAV5x1S7f0zrteb2ak+TsKUcpKN+OxzXrxM46Jb5yTK/XMT87g3Ihh4OHD2F2bh5LV65CVyqlWX0yC6lsGsViHrm5Wc8RrmNxfx+uufIKLF00iMNHDuPAyTFJzDnDX5gvoLSQlzKkWS3jvI1rcfMNV2NkcR+qlbzmUkXk6BknSDXzCvsyJlm/035iv9Tj4kLgRZp8Ftxtnus6HTy/853v6FxuO/8CrFu/DmvWrkV3T68czJnrTYYimWJMmDV++OjzvldjRdFhpg6q16tagwhkyaio4ZZMacSC+alU20zPL2Ds9CQmp6bwgdffbLN4ArZ+rLoeBKkx1OlnwOih1kxqSiMTgTG3osv2TCpG+DV5egpP7HpSc2w33nidZlKHBgZQKOawZ88u3P73f4Xly5cq2zWdXoLBvm0ol5fh6u0/j0KFpnZlHDu6B889+zAmxvciVziC3/ytN2Lp0pSYVEYOZVMZnRc79zzvNE6yz9BarJu8PuYyLvjX3q7Dcm7cqhv6ta/imX/Xgkr+fRbkHd6m1YHz8+esSKvUajOAZypn240NGfaddRwvgGcv8xjPCf9+0GuEz9bJNdPZOWJqMAEwNfOkDUOkKf1P6743uVpnk8DassZmhzW1XRO1T+CP8Dv1Pc887y/MSeX6QOfvNA4dOoFcvooP/58f0fGwRyypPDOAHfvaxIo/B6xNinlMHD1s4zeskdjMZxNUTKrna4f5cL6WagSuZlUkknZebOY/ilSmG7uffgbd2R509/SYmoYeH6m0lB5sKmWynK23P3M9pGpLHjSKA4SiD+Xc64o4Mxjln7u1riYynL9lvqv5FHB9IXPKkRcBWjW9adZoWfWaY3XfFrKcrGmyPT1SAdnPd+n9CGZ5zHw9RZXVLWHCnGhDxni7AcR1Sg1jjaGwcRbRPiPlVzxuiiJX0FHl1cX88XITsURG16NAj5NUGjMzc6qDe3roSJ5WNmsqndBansmkxXqXSwWaKStuj2sQc7utX+xybF+TrXlqd6EtxrZmhpo/uOlyP2kTT/Y6NvoT1pgziavgzt6SCwfvFVcNhjFLjTv52xufEZJKzL+kBVKDWaM+hI1VnfHLc8VV/WmWNpRp3v75GYPU5z/zaTTHTyHb3S3lUiqbschMmnkmWP95+Scm1ZSiqi3OBVJ9+2w3vlolqD3qrxRIZfzH0YnTLVMcZU5aHok95NxUK1U5dlqWKGeT2MU3YxvJM1oMvtPnbqRg0lz3OWaxL7MR67YEJiPckCY+CwWrLaStm8PXUCvkWQhY16IlAQ7rdMOll+5AaXPEBgb1/boIXsA1KM8kSLWiRnJLWpc3ne3QoZCpaaJYrGAhX1Qw9AIlkWTN6HBaq6DiAC+iwpuqMwI+Gv3QUMI2ZhZEirzxOUCeMzm6dnzm4GhsmoWassG6a01kmGE6fhrzR4+jOjmFZKWGdBNINCJmyW5uQfagUUbJ+ByZGRm5qCB7/z0Lbp4FzZXy8/MzuBMpTQZCoa7ul9SiLFKNyTEm1Tq4evBbTLs95IrhcYMYvqcYJ24mBG2JpBmVKF/QcmTl6lspi2mQ7FGyC5NfcxHmzAvn1sjasEvI2BYxXSrmAiPCHFM7FP0iG9qakbJ7TMubzpGBVLkla7alacyepKF1uZKq9cH70x2VFUmj/EIDqnJZlnsd7zM7H+wihqxdXk/rrppjMBkogVTmL8YiGBrq10YoKTVZHTYTtFGZhLnVpXPTsLCoWl6uLZomzw2NF3/wwryqP4gWbu4zP96t1CrjQIsta3Zp7Toba82NkcV1gXOpPCayk80IEoPDGC2VcISZjivXILlyA2r9gygnYsg3G6iwe8sNt9ZEIhqXBJBvxPshlUlhYLAf3ZkMMomEGi/aaqQg8ELWGTE9n+7uK+Cv8QJz/zVRv8nHytUGpmfnMLewgGqjiVy+pDlGKgE4I8tNlYVBiKAJrs78ezO+MXM4sZm+FumaMRu4Q66j+VMHgAIi/mUyUVvDCHqU/UwXyfl5NbFYkKRS1DdEUCgV1Xm2uBMWJuZoHQoYRVopAsq6/tz0zFnXQCqPl8qMAFDPdja0Y2mby4VGB0FDaCzaGmkbtFzHeewex2PrgjlnqxnVkvPyX8wIhDJfPYM0wkqmlF9KRoFRBMzoG5+YwNjYKLLpNLK93coCZaEzsmK5Zs6ZU9jdk9XzOzczhYWZKawYWYTtl1+KzevXoJLPYf/BgxidnRdzX6kBpVwRxfkF1CtlFBfmsGbZErzhDbdg2cggqpWcgVQ5n1sRzlnmNjPk67w30zrjDCzj1b/TgT2v16FDh3DnnXfi3nvvU1Nh+YoVWLFiBTZt2Yw1a9Zg0eLFipRIs1PNLnVQAYX5d3NxaLmja81174HgQCqOkU0FxlcxNs3N9+Zy87hpzYgQWZiV99YaIrwnCVLZkOD6nOlGZnBYShs2Idtz58Y4yOG5WlVjkPf/0aNH8djOHWJUX/3qV+O8rVtw+PB+/NM/3Yln9zyOt73trdj3/PNYsngD0sn12LlzGpdecisqOp9kUp+R3Hdm5nk0MIHPfOajWLd+AF1dRXRFbJTB2AmHY/y7FlD1irBBgETJsyFAAa6zWvj8ca7b9pTYV9hiVCu+4PuNORdA0w8YgLNXCN4DZpbVfjV/5VY8iu3voXLVaqycbFOOt9/TCuSXdowdNYyrQRx/nfmZOj+nN9eNGW0tM/b9qrGcSY3Q68DifUwjFkekQe8KtRTdWbmCZoQAyZUGHDNqJhBt0k2X38OGWag7wkfvYGlbb3/WgZx5WK3P4p2isDJ2VLQ2gqGds0EgksAjjzyBPXsP4F3vfD+1GmYm6SF5AT5bn4x7MGOmaqiWS5g4dsSam1Vz/La0A+aPM+qMNYet/ZS/ErjR8IvSU8p9rWHM+cwGUsk0Jien9Mwww5lrPdda/ky5zGZiRfOaqXQKc7NzSCa5J/g+31L1QWs11wjWNVw7+MV132IJqZiwSDAz6DPJb39/vzxOqCJiTSNH/WJRP8/3CPsRj4OjBtrjfR/gvkKjp2icUU8Ny/HmZ3Z3fLGmitvjKIfV53z+rTFrJkEyKK1VNcYhzw/Wf/IAYS1j6jkqdDjWRzDH/YsRkcxzTWe79T2co+V6z6YjFSOU9eo9OLbGNS0ZkySaNSNvNdZ5ZG/5xfNgoN9qSXOtbyKd7hbg5b7Hz81lZ2psTKCYdaf8EeiEXmeUXzuyTPO6EXvdRHcWjVpVYyR8D3Pc5/5Ol197+qyusprHohXPgGEt7wcDqlZLmxS87VNhRE0bICtCKTRHXWYcGGh+ZkbQDGz76ct9n/kv/wm1kyeQ6cki29ONbE9WTWGyqfwlqw7inwBSVXkxJ/X67bYmt7Iufal8wbMf1NcEqZfi3Z/+2eekMtvt8Kkp3fgWWG9zS7qYMsqpyVGMNyAXBcUGdPdIoiDprQpm3xy0V3UW0Sbr1Rc7NrGYZt5UTCkuwhweda5auUNBIhDArwMNgU2L5wiMBs+vpHSktrlJV4058ZfsMEzSO3gDh9WLzUJw8WKBS1yoGSMufPUGimI2WGg3kSuUxJ4uFErK8ySw46eVQ269KomvQGkibt1iLmwJLo6amhCAtBlmBdAaSyRSLHRveBOZ07DEpHzwGlVkIw2k8mXURieQP3IM9dPTyFQNoHbxoeX25EZHYon4knyI2EXzTpwtxNZZ1ywqZ87YxWvFYtQ1P8u7UNE/spp1O23+TnJfYwXVWBBY1T9of1Ih75mLNGBSVqobUXFR5LniYhNj8DQXHS1eTXeALYuhMGdNcwdWgyTMCbi+ku9JA55sdxrJRNIbQybBZddVgmoBHD2P+rOAqrwYzC1W5ins0BGk8nrIJRByT6ZdbI1udM6MyBlL5jHmACz7h4j9jKS+NENyZ1Oy4SzmaAwjuY9mZjnrbPc1C3sW8wR/6VQM/f2Mn+HGxo3W3UZ5zIHt9DWjFTnjigY1e1wxYAC1vZAYA9aO7lFfKHQxZdlu10o/5Xb9Ec7EtuKhuBHHeWG0eJUW5lErlm3+J5ZAsn8Ap0slHJ3PIZfqQXzlRhkp1fu6sRBtIo8GCgJtXcgmM0h2JbR+sKlFuQnnX/r7+tCdSiKjHGJj7sikto7dj427lErPDpAaclI50x3kvgSpM7Oz5qpdYJOjIfkTCxLOfLIA4DGYQZq77zkDSWzCjV4daW5umq012ZbhFpvbtkaO56QF12pXlPCESu6V6FKhweeAkQBkcDME5GmG1ZvTI9dObymoIUPmN/QL5JTuxUhLAuxzr22QagZLKkB8kw8NOq9kWwZQ/LMBUp+hdHY2SMktosdled7osNEIj/7xmW9z8I0oWoYzWQKmqaRJ32p1LCwsYHpyyuar0MTc/IKaEkuXLxebQcfL5StXIJ3OYGJ8TGxbWs9CSYzrhrWrcMO112CwvwdHDx/EoUOHMVuqohZLolJtopgrolIoSpJfWJjBqmVL8KafvxUji3pRrSyIcTTGxWSFMtVqSUitiXXGPR8apT4/zmvTGaH28MMP4ytf+Qqe3fcc8sWyADuLThaHa1avxqaNGwVWly4bkTKAeyCLQd/u7J7RfWv7mooXiTkISLkvmLeDNV0sa1UAhPOm9To29BNosOFLsNZW38i5mr+4dvLZ6c4iM8R4GM7eGSg2cGX7l4q/0PpsmknVE0/uwje+9W28+c2/gIsu4ExZCc/uexr/9i//hDe96Y3Y8fjj6OtdgVjXajz6yAQuu/S1AqkEREeP0DiJIHU/mp6Tun79gHJSu6IBpHK5c9kp/67FpDrMVPyMrdasEwjSf/yvAII6IC0Bcks5FQBrhwnYGTNsYTafR+Ln8AUS4XCULTr2JR62f76XGrVzBmjufAsHx6oyuYfTZcJ0KwauE4g0CD5D64/AlDPOfCbLdj9xN2ymEG10uy8Gf97i/tpf57oe5wKuZ398a4S2WfNQB6p91ALYjQZnHWN4+OHH8cye52WcZCBVAW9BBtRi2A2kUuVkjOT48SNy229Qbs813UFq0huOZproAnCPbkokuZ6ZaRDXzYUFMn89GkOy+C5KbSsWLSWH8qTyPrkfJOhSm0oJIKd7szI4pISeH9XAFpBMUiJMRRibBk35LhgYK9szSMf/RFzgjqSGFBt8XoUG7TwpkYJxbNwDqlXzgKGwq0opMdlnHzOr1gUAGRPHhi0BIg04yfLyvTS3qrlwzsMmzeGex1GpIZ5Jm/FbuYJoOolGsSyFBPd7M/6roVQou8LPfA9MicaF3pjuCpMkKlUda7q/H9EiPyPvRSMnWApyrKdaLWksQqwzj531FQ1CK5a3Hbwv+FvumQG0gvOrjG3L5RBj3ZxIyfyzXCxqHWXsDtf3ZCpj+7WihWIsbFEu5gWaeTxS7ZFkYk3qmeSWlxoURqx5TMrPBp8dkt37JgEOqpt2Nqr584SMVmOtVbPoZ7jG85zZWh+a14GR5UzqzwKkPvHxP0HpyBEkMymxqQSp6Z6MCAL+HUcYiU9YFCv40mW/kfdef7U9v2ECIDTxzuEiFR79DRdf8oqA1Nn5PHbtO2yAwyWLsr3WnJL9MsaR0RrWXc+kMwpqz2SyMmKgByFn7+xiW/GtclM7poExc0SOKj8yFFuh0yPpgQNFbf6BOBKgM3CpAoDyAL+peLx8PZv3so6q8sTFbjkQFKvmC5jYKyvaKTNgUU2QWipVJU/la7FHWShV9Itzpcw3nV3IK0qg7GyfJKue1Uk2tUbgSddLPjh8bxrGJJl9GpOEi11B5QuqMqW0wuR0YpglT7SZKoFDhtFXaxhkxAmdMU+NIXf4GOrjk8hUaughO+csLLti/Dw8t3pAVHxqyKxl7mJNBttwWIAbSLVthWH0KpAFEilpMclzmHHSWQsPKK+lz4KGxovKgHDP1OpifLTAMdJEcl6T8IqloXOwG3xYTizBscXf2CPhGaj+MFhzPHTEmJ3bhWw2jWwmjQQ7hVyQWvOitKNvSgak3q13ww2oOnOn+BxucA3b5DwUXHOonCtkbI9uLLPAN8crs+0mDk1Q9ujSXjn2Uoqc6BJY1byKZtYqFiPBziTjaygNTHCRJqNcR3c2rZkOAm6F9sggxRYGW/h8AbTf+pcBUl0LPVSBOWi7a/thWwHsz4stxsa0cMOwro01AEy/RAmZ/yTNowgAa7Y4l3NksCqK26FEMdHTi9lCEeO5PCZqQKV/GbJrNiC+YilyqThmGlWUlHmZRiaRUYOAmy5l5GzgZLszcjvMco4xaYy6RGvuaKxZCW9McMbKnnePP9HncOOkiFk2lisNzMzOYWp21uaay3QGp1TJGiEhgoafTmuDAzM1lzRDah1uZT2r+KAMP95ySVVvxLvsjlnVVQ3MpEYUpLyw55yAhZsszTb4b+wC8/W4tpWKpj6RKZlLtRR9w0YYG3++EVu8k0l3zdmXxaQBTp4rgltFbXnOcIim4Z+5LgZHYwOvDl5aM5d2fu0zktmwjGbFLinayWb89ezQsZprlyTLEaRSCfT2ZCRvY6E2NzuDhbl5OVmOjY7pNVetWq1nn+7m6e5uud8WCjkVUwS3mWQSM9OTKCzMK094zcoVAkurVizD/Pwsjhw6gOmZGRQbERSblLM1BFLrLCLLJRQWZrFx3Wq87jU3YPFwtzGpgTkTm0bWmJPnNj9uTkZth+9QiITnLKgVQjFBd867774bBKozc7OYmVtAoWCOxLyPGZ2zZMkirFi+HGvXrcXatavlbMnICDYkuO7r2VNkj80Dh/VcRktkQLvMKCysayp2nAXkvbVikHuoyZcDSBXA4J5E9RH3PTI13Vlkh4c7QKrNwxlIjdm632zi6LFjatRQlv3Mnt342te/id/4zV/Htq2bEYs2MT09ji9/6Xa85jW34IEHv490ajFi0VXYsWMKV17xelRodoOKmNQzQeqfYP36QQeptTaTSpCqRllg6gLIIRMYQKokLT8hkGpAqLVm+3rSUiZ54/yMpTTo3mzFdWbRft+epQzr7tn/f6lAtQPwvVSQGo5Hy/HZ7+PnL8I1sGzOyQGkKn82I6bUvsiMcR/Loxnh/1nNsAZJItJ0kCqAamzsC786wepLaSS4/0GrYdpmrjUjrhqH6w2PM46HH9mJZ3bvxzvf/l4Hqbznra0croHtWuzlvxCkUvbfJMEhua8pyLjHSgXks/x8XtIZzm0SzJhclmtqgYxgMm3+DE0DqFRzMeOcpZeykEk2qDkV13gO34M1DJnOdDKh0QZrbDL9gWCINYy5yPf29aBSrthaqjqHDU7zNZExpfYM28L5nCZ7uhGt1JTRyrWDpoP8GQJCqwtsvpO1m/YAmf5xH7F5eK4eJAH4rCezGTUOVXMQkDrGKDJjNZUUIORxsDnEVVKgW8SFpTew1CkXiqrvyFbyx0vFikB0ursX1WJZ/847gut7V4PMcU4gnGufzHjoZ1EqaD9Ujr0Hx7EG4KgIJcbhWQwgz36mhHQmq32EkWNks1PprAAorynVTVzXy6Wa6gtdI1f9sO5iI4ENBfkOeONYBoNVKoaMDe1kUlUXtew52sOWofHfkvy2VJwdTGqHiat9P9d0nk9b+0N9wDEPHrtA6s8gguaxj/wR5vfvl2kSASrZVBqAZXr5+6wIM2ET2X0QI9jIQOS9N1ztJfIL153OTbNzoSCT+nuf+osXWyV/an8/MTWL7z7ylEl82R3wpqhuNhkZmdzMukEmK+CnZPepm1lv3VkVM2Q/6G5q2Ma6Dhqm9wKMRQsfUnZ9wsA2N1IuGNVyxYLGaUghRi90Lbxel9ESY1JstkJsgOdbKn9Tcl6TTQooeoFue1d7weW/E0RQGsKOGlVZZEd5DCxWycjM54rIF0solmnqU0WuyA5R3UwsIhEN21PKYKypUel0TNMDqw8fseI1ThkaC52SiidJfcng6RhsYWU3nf/JYJZSEHShG1H0FguojY1i+uAhVMYn0V2tI+vCHgP/wdQkkGomL9FrumunHhyeK8XCEKCYCVZ4X8XHCKSyIWH5pGJTZXDkckzKXDwfMsgG1QcU+DWGVlmrVS7YdCTl+xOkMFqmBGZb8uclw9B9ZOwU1w6x0c5W6So7o2PsvDlCK3e0TpazKakdQWrG51Mlz/UZ0+D6JymQy36DVUdLWk25r1hX3udkVQlWLYfWmiSOTpzBNaMwu2ZJHpsaL2Z2FU/EVHDz7zhzZnLNml5fmbBy/mUzhDIayu+69JwIZHNOwNnQIDKw6rV9Xb1itRrMWSHr1Hgx2Alo1YSxn5UE0DpExim38ixshwxg18xQDfhqqk82orwHGyjn8zqHAt00vUpnMJcvYDqfx3S1idloBvHla5DduB7VwQFMsaMcT2jmR5stJaU0F2vUNLfN7uiS4WH0ZNLIJhnDlGi5zOk+9vVGHzM46Lkag8W93b0m6OZjx/nT2bkcZubnzS23ZooHk1WyEWMbu9guSsx9A2EjolgpmbuuN5kow5b8K56wWVV+r6KyvOnjM856lnyGiGfWFAW2lsRTcd2rLAr4RXO0MDtULjEvl/eLRZmYKVJV7CplsWQkg5MwGzcsRFjs8Hs0Y+hAUvNLPl8kibCDVhYVNutqzsVh82zNCAZJiW5tPu8m9xXbK1Mgkz5zXpvSLMrd0rpHyQIYm0owy3t7bHQUx48f19re09OrAoMzSnTAjKfSit+ivGiwv19u1uNjYwKmK5aOoJCfx4ljRzHY34dXXX0VLr/sUj2Dhw7ux8TYqFQUNUp9YcZYLIx4D82fnkKxMI9tm9bj5puuwaJBA6ls9tEJt+1Wbe7flN5r/rRz5sh3ztDs7ASrPI+U+j7yyMOYmJjUelStm3wvl8shN8+ZLO5XtpdxHndoeAgrVi7DmtVrsGrlSixeQilwt5YwjVOw0RjhaEJY4y3jW8+yIiG04us+tN5UBMsH4p4MwDXNACzBqphUB6kRSq57e5Alk0rHYO11QSXAkRK7v3jDHThwAAcPHcLM7AwmT5/W83Hbba/FqpXLBVJnZiZw5xf/Hjf/3E247/77kU4vRiK2Fk88PiOQSh+VerOKI4effhkglfdrJ5OqJ+UcIPWlsHQ/vNzphFHObbS6e9rzfT1pd/yCJNyr1A7m1Aq3HwTMXiZIDX4JP/xjnPkdnXO2+heePzLx3GvLLfAZ/j7STHvEj4+CRAiuCmi2wCyfC4JU+z7NPJ8t920dwZkKnR9+6D95kBpaDy8GUqWCUgFSVxNLNQnHrFxey1qjp7cb1RpZRzevJAmg6MAwP+iMofq1UcVkcc2W+ilume653JxGG6gubKvgrD4IUXzWALZmpZk6mtJPVZe4gqjqWslsPcua9xjJADKcqFS1zsgROGmGSNxj+L1SNLJRyTo7SXOyYitrni+umVJfy7N9vS3DNDUpaaSZSXtNTVNAM6jicSmTlnuf7xUWO9iFSonMuzGRLIOKeTNDiyVSiLB57XsfAb/USrWKxpZ4vnmuRWTVK24EymWJRE4ThWIB3d09LQyhESiyx/LhYC3N82uKM57b3MKC6nIRX95c5poajXAULe7z9kaC0c2ca3PIJw+4SudRkl8ztLO6wuS+bZBqVUXnM9+OvrR1IPjhhP+3am43X9J1qPNaWI3WNj+0GtdA6iU//DH6Mb/jsT/8I8w8t0/Xmded+zevTdZBajyV0IyqiKLgo0mjz/fccLW2mhdVkJzjwMikvhIgdez0DL71wBOGdrQxutwzuEtqbo6LW1OzeNbVsYKIkta+vj4MDQ/K3YsyA8V5aP7SNmWTz9nsYLj4JrcoY25uXlp3jcAy4U6yM5MvhpuCN7OZ1FDTbiA1nFiBDs7zkcpW1yk4fHKRsAxHrh+S8goU2UORyXYjlckox67IKJlcUcUuZb5zuSJKBKcF/p+sh4OAGLtEEUkf+FFYdBKsCBMIeDrL1cWitMuMU+sE3+yOefePXbLAnkZNbszzGY9ExZD2dSWQLddQO3oMCwcPInfyBOLlMnr4IEu2aWwyO0xaJPmfGEwrvPWwOFNKp11jO52LY04qF3NnXDXfIHm3FcC8g2X6wsXA5Q8m9zXG1q+eXR4601XNyZVyX2XWkhX12VUusHTs5fGGa0YwzGaAxWuwo+Psaes+s+vPeWfNvmqRsTxEnr9kNCazlu50CmmyE2pGBNmuzZiGmVNLzRQXYXM+Mu6y+WmeK25ymjf12Y8AijW7KgBpzRkzM2HWqdt7kQnv4sZhTDlfl5JOATrljdp9kaUUvov3SlHsAQEqlQds1Oi+0JdH58g0LADU4FjYHlAy/OrSqtaUBFySAAAgAElEQVQsp12XlnxArIy0mnb4ukbOoPoG2snCku0OaTSBbWbjv1Gto0QDhyb30Ko6nMl0WnEZk3MzKKELM9Uoav1DyG7ZiviqNSikMih0JRBl44ezIjJSrqLK+dYqGakaBnv6sGhwANlUUgUBi8LwfLefZvsIYbMJecu2ZrCzzOYHjb7qWMgVZZxkrr7GGcgLyzclbiwEqWq1yL2Z600R88ze5DpBGRLnsdXJprtiRhs5Qaqcqd1Ugx3owFqqKKhaJzewwUae+ay2g2Ftaj4fqE1YTTHvaDeBQqGIXC6vQHhKoplvxvue1v9iUslAk+ktVySfCvNFMkjStbWRhBCvoE6750LzXAVTuLAF83zKAIxNKFdZ2BytxSKw752MM1LBZk15PJJjNYHp6RnFslDWOzMzg7HRcTX4Vq9aJcaY55IsazKdwkIhr/PL2dO+nixy87MYP3USfb09eoYrpQI2b1yPa66+CksWDePUqZM4fOiQXH/F8MaSqEXjUrbwPuR9NHlqFI1aGedvXo8br9+O3p4EahXuF+W29CrMpXr2MeXhwVjPOuxBqWD+BC7d0P3Hz7Rjxw4cO3ZMhaLWnwSNzWi+VZApCO+bXH4Bs7PT+n7NQSXjAucrV67E+g0bsHrNarmFssA1R3gyEpabzLWaryt5sfWwrSjjn9jQq9UwkiWDak+iwLb+bzP8lPvW2ShMJZHq60U3mdRoXCDV5MNWfMc4p+pO1HPz89i9ezeefPJJ3etXX3udgHVPNoN4VxNjY8fxxS/8PX7u527C/d//Pnq6lyKZWIcndk7jssteh1KVjcQKjh7Z3QFSJ/DZz37sRZjUMHLwYnJfV0DJuOPHA6ku0PMmTmc10FrJ3E2/A1jqHjlz/rRdgslVz2fkXwyovhyQan4JP9JXi0kN79cJUjlvSibVWCOBzgZHR4JkluCIDGqxA6Ry3CUhya8NwgRJ7osd38s57p8sSOUVaDlvBya1XMI43X25tlZK+qRxAg76VpTLtrZTmcMGnDfpyaRyzIT1BsGCxsqawPHjJ8VUsi6kCRAbTmQ1+bOcNw8OslwfOJ6j70mnVCtwT2RTLkkTyFTK9gGyropb6UKlXNa+Jlf5UlH/RsM1MrJcO9lg57NP0Ct1hCLWuI4b4SOvDd6hXVSSULGonAMjexD1CC8DhSZlZVRNSsQA/U5YA9uICkFul/Zs+Rm414H2EM2dWj1+hprEo2CMGaTSqIoyGV3GB7GBSaltwsziqPzhokVSisydzBYl/W1gZmYaY+OnMDA4qD2PaxDP4apVqwTUZSoYsxjGYGjIvYaSbvphsH7m63MP4t7E72djmfVjJtNtTXwnDqSU8fop9GFVUTl5ZSyqj+touTETujCbGZRcxl+Fe75975sU2QwXg8+DNdTPXFNYf3AG1pRXrDXsnjOQ2oeB8y79kZaBl/NDO/7wIzi9d49hkkRMzWbux8aqZluy3zhnVFnf09STkmyC1M7N8aW86SsFUkcnZ/D1+3fqJrRgcO8KqHtvhbQBMJutVA5ny3SEXfUeLFo0hGx3SsCCwFTdZ0niLIaDr22OZT7AzL4gQersgjur2SarTlRwa3V9gAp4l22aiY/ZfMsExedcrBIxCSUZO27znPE0gyUDqWGmgN1yFtOpTBqpbFbmK9Mz88aglitYKHAw3uYNjDXk2KKCvFRF8zj5tjoWar0p61CcjMWEEBtQfqw0G5bPUS5IbUZZn0XFoQ2FUw6colyy0cRAM4b6+ARm9+zRHGokn0Mv4x/UIOBsZwoNZubpPDpIVQatgSqyY1yGxEy4QZQMiRx7mSlWAK8muzV2haZLxlRzUVAtJ/AUWAC31/ZHmue+SmMD5sJ6wcyCKp4kIxWRPJHg3+bd7HhtbrPtZMrzatEqbHyYREKNCL8HyE5xUTIX7YZmcFPxmKJM0sk4UgJ8UYuHcaZast9gjuQuemeAVEpL/Xwp71F41JkX/b0ZLKlJougKkx+ZKEBQyOcQyTiTDTFAIeATsXuTDKokOU2eV4KQOPr6epBNZ+z1dU/Y4shj0f0qxjq4351jtWhphazxZZJOvhabB+5manp6r9qCe28wUPKZVpe2GVPrRYazqQLwYlLNdIgAjYsdi+zJmdNyI62w84wYCsksulavRc+mLWgMLsJCJI4K7093MeTLE6QyR5iNq550FkP9A8hmkujr6WmB1PBJ7XAk9PK/OrOrb5J4M7pgYyefLyGXK7lk3VQC3oawnF9XTyhj1eOuCPryRTr+WlOAGzw7wrzf6WTItSLMiBrYNRdwNV/C/LhGDKwoYLNH195INpf7uIRbDtZ08TV3RRYwyuKUaVhZMmCT+tI5sVcdeWb5BQdivm8xV8DM/KwpG8TSWSYwzwWfbzIDNi4g+y1jh31z1tnze4vHy+iXJDuqCc4hWYPGDOVM3ktJb/+AdeT1mZrAzMyscgVPnDip7+vtZT6mRUix4cLmpHwMajUsHhmR/Ov0lMl6u7NJsbPjp05hfnYKA/19OH/bFmy/4nI5yo6Pj4vBJJOgERCeL45fIIqFXAH1ck0l9czkpEDV5RdfiCsvuwDZDA2+imr8qW/W0mlaw0YlRFAeuAmG6Qe9TvHvYeOTn5Pg9KmnnkIuV9D8qZqr8gfg823mU/nCguRt+VwOlAafPHlSsmA203hNaf2/bPlSrF69CiuXr8DSpcuQzfR6Fi8l5+bCqagzb+Lx/pFRlpqrTYzQVNPlwgZQeTeyyWQO2gSpdEvODPShe3gRqxGNVUih4qYd3B94vOZMb94M3Of4PZZBbYlTnAgfHTuGO//h87jllpvwwIMPort7qZjUxx6dVE4qQWozUsexo2eB1L90uW+0hK5op9z3HCBVJm8OsrRO2YzuuaWmL6VCan8PzZcU8RPAoGTWJpU2XVsHa2rlv/+dC4LPwJydpksvB6Sd+5hNsvrjvo4XP+H88VwKoLLxG5zF3bVXcmqXo8hcqWQGS2oG8JngXsSGnakNWpLol3fKz7UpuTo5fNYfT+7bAqm6RayRLOOk40c1k0q5b4Pz/ExGkJmhN3Y7jIo0PoQm0tmMmodBuTI2PoGv/9s39JwTmPK5zXb3YMXyFbjwogv0LPf29rbGNLg/8O/ow8IGNRWErFHYvCMIoGqG2ahcR6hIIXuldTXkKbtxGuNgqJrp7e3WcdFok8SGmpyuIgtqCtbU/F6OoXCMjh4ABKQ0K2KdwSg37iUyearW0NPbg0x3D+ZnZ3VN1dz3Opf1F0Gs6hfWqfEEFqZndA3ZvBVZoZESc7bnXkZzS+4/VMBxCc2kCNyt8R5MHXU8CzlJqqXaoIQ41oV8oYD7H/gedu7cgfPPP1+N2N279+Cqq67ELbe8Wk16Xlaed57DfG5BhAX3HuEFSpldNcT5Vq5hZFXJOg8ODqE4nzMcIq8EU1nq/1SZVNmYsXtQIFX4xeW3L3D4Zc1jqgkOvXR+BRlyKLXCSKKZ7YUIwPbCoXrEQSrnUqUQrFsDgbV4rIdM6mU/9lP2w15gxx9+FKd377a6JmYjPASkjE9LZ4lx0khnU6rlVANQYUZyLYBUA09nd+E6/+yEcxPYcMkleM8rIPcdn57D3Y8+1ZrlChdZNvrShfOGTanA4YydOk2Sdpp0iQ8pu+XsDlu3hnI2GiuQzSAIo4Y/dPEcAwiY1GW4sTBPdsOKOckpVIiZaU0w9Qg3EMFmrCuhByPM87mPrbG1UWMFuTCzY1b3myeAbz5kkqWS7SXj1dOLRqQLU9OzmJnPoVitoSTAFAxGrAMrSa/mBpjZZPIS7Y8iTy0+x0A+QR0XT5tBVVFAEb/mpAyI8XZgx123BreOegM97MpRUjw5jdkDh7Cwfz+ShTzSzQZSEQI0qog5P8bihDONNvugrcyLMWnhHaTSGImYy0wFzGpd+MtntYxhtQJchb9iKQhS2WlxF92gLtUC7fcpf+8GV2SieD6VdSm8JHeollSFETP6jAJO7iTrchRzSTDApePgNWEh5efV3DHNrIibBLunslmg22hXVJLfDOcllaXqhkaS+fK6UBLExoDPRatit0VMxYOoZTZOTOZKMElAJnCjc2XdRuN5Q7g4QUsd0a6m7mnd6wQOPt+hxkqzbUCj+TMuVDFoJpPztJx70cYkqSIXWjO1MgWAd/l84TznSIDPYhiwtzxjcS6SnRtAbclXxJS6qkA6ZS/awt/JWMkc39Rh1Oc09pqGNZT/GKuURL5UwuT0pJQFLJbrsRTm0YXK0DAGtm5DeuVaLMSSyPGlkml1cXlM5WoZuVJB3dB0IikZaHcmjcHBfpMFhWviM+e2GNs57/x3+3uf2Zacl+69Jc0ZUU7OZ5lqB3sYoyr2BQaZSefdVn5Azgarcy37f/57SfcqC3nN7chIzWNgpD7wBpWMrzy6xR13DXTw3jezKcqkTWrpn4JSenXy7XNKIaJRAYufCR1r3qSML+D3UPrLvDpu5CwwysUypmem3PTAzDEoq++UNVuhYDOo5hRMgyUWqgaI+L4KV1fzyfI79fruRKmZSnfwZbbv5MRp7Nv3nJhegedIFGNj43I1Z27o4sWL1UEnIB0aGtT7HT92THNhg4ODygGcmTqNdCKKgd5uNCplTE2OYeWKZbjpxuuxcf065HN5PLN3D0bHxn0Ono6cDTnYso1ZLJS03pApmZ+ZQTbRhVdddTm2bd2AZIL7A7v5NRWqJmsOE7Xu4K573NQ7redI0r62nJ5/Pzk5iaeeehqjo6O6zxctGraCjbE5kqVb0cd5c90Xumcq+rlTo6OYn59TEVssF8UMpNMJLF40jLVr12Hjxs0Cq93Z3lZOIwsnfpk828CkHGO7urAk7Uojz7Mm2JJ2gwBev2IOUgfQu5ggNe7SfwP4MmOSO3W7WGMDQM6igwN6ThS/IyeRKiYnT+Ef7/yCmFTOpGYzIy3jJLr7Mpc1Ho/g8OGnsfvp+9w4aQKf/YEg1cBeyzjpDJDqz+9PCKTyuWbQWgBixrKQc3LA1jIjCmqTlnzFRln+pwSpfDpolGNmPS0pcCuD1hr1Mk+SwZJ1Zmzu02TXPyrB+6Jw3LpC/s8/DZBaxoQbJ5mzr+Q0Yt84T8p1UnWIwKnV2vyzFFwa4YhI3fHMM3vwmb/4LPr7B7Bs2XI1JU+eGsWevc/if//lt+JNb3qTzZnW6wYG4zYHymeclSvXS9a6FkFTVmwNI1hYh8pRmw1JmrkRaLl7Ldf6NZzXp0M5DebobZFKqOPNXGg2IgcGB1RDcbSA4EHmZ3V6GRQ1gsLPJzO+dBq5PJVDHgHpewrrSJItlCbL9FIkiu0FYf3nkiAygf4LTgzws8mMT3JmY99yOsaIZkRJwNAJuVwqojvTYy7GXkfxXGczNDOiDwQbsCntA8/v3yf1Bh3FaQ64YvlKXHfddRgeHjYCxedyucYmYnFMTU2pLhKoilkjlzX/0aNH0N/br3l61lE0UCKDTcNV80xhCWfjh9yz2LwlvlAtqX3aGn/mlm/1pS2LQT1mtZzN8nuN19obgvWHqaXMG6dtmBRwiH6OtYdGg2ykTr4wblTI38d7B9C/9WfApP7BRzG9Z6/d/77ckTzTzDBj4zJJpLIplwGbHJgKgDNBqhbFsCq+UDYSTtTGiy/Bez79s59JPT23gAee3KciiZIzfvFk8yZm3mN3T0aB7aThCVIDEGWBzo2UGzwjCtxYTSCVeYvsjPD7VfSzwNcV5zoq2zBtKpQEzM/Nmd0zO8ZW1Yl9YnHFrhNvYHMCNimegp9dsmD5gHXv0HAW0PGImxEVS8zi5Mwl4xdqelDFkHLTpgwrFleBO7eQR75Y0dJOoYOS3shUuLSVge78nAaMbRFwsbuwWei2CKBKVspXoYMbqxCyZWZWoHvIZ2Y1l1qpItvVhT6em5k5jD+zD7kjRxFbmMUAjXd47mpVk5tKHstOUgoRAVWbrRGw0qC+JU/qnVigCaAbU2dW2WZBY/JfEogh25P/N0mz5iXibAKw4eAOmWH+VMw4DQN4HjnfZkwzARIZHc6O8lybIQ2PxIonLQ4+28cFnA9/YMR1HCEOhCZLXFwdHVi2LmNN3LiI78/5UN1XcTGqjHhJ0E1ZpgBKTHQm1X42RNDoAQ7XTCsXQSqBPzuFzO7keaypEOVZspkmB0w+X8QFlNczxm4V5RK+QbdyNb0xZ7MQNRkkUUKZoR247gtbMFlIdIJUNVc0t9sxJRE0u6E6cMdenmdzmLPOue4lN6biAem+lAW8h73z3ykFsqEZYysFaoLTnb2B/t7vpUrOgCVlnby20zM0k5lFqVrhmQFiSZSiMeQyWWTXbcDg5m2o9PRjlhLhWFwzrDw+spalKru+VZkXDfT3oyebRV9/r55tya79S/JufeYgRbLiRyyhsyR2SbgxNBQ7w3lxy9kztYSaMryPHVDSVVCstdgm69YSTPGzs9NMKVSY8+QGTwxhYNTkkzJZkuW/rRtB9mtRUZZzF+TJrQ3KgUi7o0uw6qZIPjelf9P6YrNLlALz+Cnzorw6xTkgz9cjoIvRoItOjHR+VJ4wj4eFEWeLrCln8+Ye3eQSV27+lPdoDp+bFosDAlTGLMTZcLM1eWZ6CnNT01pHuP6zyOAYxpKRpVi1crU+J2NkuCYMDg2qCGThNbxokbr5BLETExOWpcconqkpzE5PIJOMY93KZVi5bATnbdmE87Zu1jk/evw4To1PaO6/VKmK5VPzLRZFSdEKbDx1ITc7p8zenkwS11x+CTasWwE0y2jWymIDrZER3BaDY3vIezWQ2vryuaTQ2GThx07/vfd+T0Vgd7YbI0tHMDIyIjAvJ2N3z7XnxlYSviQbJPlcweS/s1M4fXoS45OURJMVZqxCCiNLl2Ljxo3YsGEjlixZgu4sHYGtEcKCzhox1tTjPbc4ZfJm5b4SoPpcqopud/jtYsTP4OC5QSpNU+jQrS9ex5JeV/nUsRhm5xfkKp5Us7guue8/3PF3uPnmG3DfAw9I7puIr8OOx07L3bcZTSCejOLQwafw9JP3/g8JUskWatfSOuxMemAVzwapZ/OHZ0TT2Lrzwq9z/d254Vrn3/5kmFQrqmk8FFHGqeeftuS+4R0tO7plIqXP5Tm1LVm1PRt6xRfMvHYeeSu7reO5cUb3nB/7pyT31eIYmFSC1KOIsUleraCUX8Dc1BRyc3NYNDgouT2fcrKa3Bdo0CM2NYwSsfmXy+GZPXvxiT//BK668ipcd/0NGFm6DPv27cMXv/glLBkZwb/7zd/C3mefxbHjx3Deli3Yum0r/vm/fxU9Pd24+aab5XB+7733Yu+ze/VsURV1wfnn45prrsGWLZsFXD9/++exZ88erXG8Xn29fXj/+9+vuvquu+9S7Xjp5Zdp//ubv/0bActrr3sVZqancf/9D2J2Lo/ebFz12vXXX49rr7kWS5cudTa4gv/2t3+L5/c/L4BMIJ0vFrF82TK87rbbsHLFCj3rGkET0RDD6MlTAiOU6nLfYMTLEzufwN3fvRsH9h9GPldSnb1h3WrcetvrcPzkSTy1ezdm52almpmbWxARcNvrbsPWrefJY+Cee+7RZzQFUA+uuPIKbL96OwrlEm6//e9x0cUXYcniEex//gB2PPqYvucDH/iAjOkYU7Z+w3osWbwYX/3vX8Wtt74ae3bvlgP5ZZddiltf82o1AD/5yU/i4osuxMUXXaTPz2izWrmiZir3GyrV1BSQOWUUZKsF8L1JZ8ZFproKhkayIVGx6g63Ps7VCVKDc2+Q91qNF1It2uNYXha2ag7uyybOM78HIyKaiPf0o3/r5T98wfgxv2PHH/wxZvY864oqz3xV3Ix5kxCkJtNJSdo5r01jJTr/Rt7tct8z3v+HANVXCqROzs7j3if2SHpFLTovElkHgg1uuAODfZJ38SEjM8ginb83N0OTMyn7yZCIs6Fkxqj/5zwfM82s+0fZsDZn/nytgdn5eblFBiDDDonmXPsZW8FiNmXyUw0pN1AsllRAEczqOAU468qhGhoeUIdd3Qzq6RsRzMzlMTM7j2K5pnlTuW1q2DqJrnhCRWixxNkvOoQCdRa0fF0LFPDOjRXQLALIzhrG9s+hTdJAolhngkmZ8jB6hYZKBAhkKvlQUdLg4KZWQ4LdvkYDfcycKpawcPgYJp/Zh67ZWfR3RRCvlxGhaZDkpi55piFHF8FywopzB6TKkgxByh4hY4y4zSkEkMr5UWE05VgSwLr81xlWAnd1YNSxsoaKXsfPdxhmV9HOB1JuxtapJXNGpkFdTWdbxdwKiPJ9jd1kwawZOR+MV14X34fuvMF0i0UG2UgWWpQ6EyDyfNG0CFEk2Xkjs6+uXFRMq+WZOkhVPEWrsWQArENGTvbUxgsM1JC5IMNJ0x/NouqfnBlwMYQV+5zPDZIp6xxbVy0AKHfZoxtxJi2Qys/Le1RMRseXGYtRnu6SVJc+W31l5z5cA/uxADBD4eAROXLv9WJdTZGQieWGAfyzM6lm0mOsrXVgvGkmtEUL/DrKubw2NXY2+f6nZ+YwvzBvIJUgTPNxWeSYh7p4MQY3n4f4spWYiycwz9eOp1QkcONiQ0Oqi2pNILW3b0Dd0+6etJ1nz6o0MMpGVVv2q3/3AG77dzvHZBPnF/Jy4I7FyXh5Bi/DFWhqRrZS4wbGjIZ7WJ1cAna6BXLu25nO4Bsg63p25d0pWy7AyhV1czHd19YUMJfIAKLtHhCzKuOcNjji+xN86t9c0UAWN3RxTZZp14EmSJTQ8tljIcTiJhQDocsvOXKF8T4Ed5TOm+mZpNsOss25kUoR61AHgzM2HAcHByT3Ymd/dPyU5l5HT53CkYOHMDgwiFUrVunzcxY1Go1jeHiRCh/O5lM+xM5/vpjH6NiYbsdFi4f0vuNjxgysGBmRyuGpJ3bg9NhJXHvF5bjt1ltw3paNKiwOHDyIU6Njyv6MxJMoyXCtIW+AhWIe84UcMukUYpEulDirWq9i6aJBXHbReVi+ZBCNahEN5vK5S7qy74I7KBtxIdapIwYtPDsyI/KMQLKn33/g+3jk4UdVVPBeZ8TMpk0b0ddP5sCKHjl1qtgxIBTmnCjLm5ub1bwZHYqnpk9rhnUhN4/JyXGUqyUMDPSLtSFQ3bJlG1auWIkEoyvciZTHEp71oXjFMl+dSW2BVMJxSn7JiqdT6CZIXbL4LCbVGrdxB6mU12uvYXOXGcblima2ecvSjTzW1cT4uM2k3njj9bj/+w+gp2cZUon12LljChdf9GpUG1TtNMWk7nnm/v8hQaoBN2uCGqAzxY6xhmGNbIMsG00LgNTXYrG9PwiIvXyg+pMFqWxY2PyyMaiBPQ5rjLRY7iYdJM62r4XPau3nVk/9xdnUc5k9/cBz85MDqQqTkxLOD5sNY67F5YqDVMp9K3jo/vtw/733SelzxSUXKPu3b6DfFCRqyqSUX98VT2rcSA681Sqe3bcPv//7H8bWrVtwySWXypPkwMED2P30brzlbW/D9quuwsGDB3H/Aw9gcmICW8/biid3PYlbb70V52/bhuee24e77vq2nmf+21NP7NLM5Pbt2/GGN7xedfKHPvQhyV4JHOn0fvDQYXzyz/+LwMFf/eVfqrF45ZVXKALmi1/6B5nO/fbv/DbWrVuHXU88ie/d9wBGTx3Hm37hTbjyiiuxft06xbdxreH+99E/+iP5A2zevBnLli7F7j17MDE+gfe+773YtGmTFI0EhQTMZCkJKPv7+pX7yrEGAnquRUeOHMY3v/lt7N69F6tXr8ZbfunN2LBpE77/8CP41l3f0Xr4mltv1fF9+1vfxvartuPySy/TmMM/f/VfcN31r5IxzzPP7Jas9Jprr8Gq1avxkT/6Q9xGwLxyFZ54fBe+e8+9GFmyBB/9448KlO7fvx9rVq9SM/A73/o23v9/vA9HjhzBgw8+iKVLR/DLb30rTpw4jk9/6lO49dbXiBjjsSwbGcHEqVPytNi8hQqVEZ1vSX9jXSgWLKM2mLEG5rTVcHZmVTWaFBhW44lN9Sx2re5e0784SO3o3TiJIJmvSr42k2pKqQbiPWRSfxYg9U8MpKo+dKJDW4nV3pKXM1YpndJ14y/KgCO/dy6Qqo6sF5vnQM+cSX3Ppz7zY+Lql//jY1Oz+NbDu1pSNDEPVZ7omjr4mUwKibjNdFrEBiUNNIewm4RaeDOEsdw4iQ4bNZlOcHaIjBJpeW0f7hQbACYf5gXpzW2rIdgis0BTiqGBAQepViyw2KMenl19Fqp8DRqfEMBRUkAwzdlPOWMiikq9C5OnpzE6OY15zRBUFU5MOQVtrpW7JLdNZsJSpmoiGeY2EXjZzJbnbDZN5mudF+uwWPHrRbBAKpmVpgRHzNXUeaLDbxeBiEX6sHBWhAqloJwriMeR5nza8ROY3LcfzdFJ9DWbSIvd4+wVpSua1pDDWSyWQjRCGRpnjcyJjZylXp//OcssC3hJp00aYQyqFTOBXeXnpSxYsgU335BjqdhUC6xvgwOLo+Fr2us2NMvr8NwiMFyP3wK2BDQ+bM4ClgfLetwAamAWGdFj56WVTepmR3Q7Zi4aJ1pjUc58mpiLXD4Z1AzdSOmirHvPEtdiLrOm7Fdbtt9XATjw/jWVsUuw5QRXU4EY2GidND2mbpzEwldz0Yzp4byauZ7q+x2Qq2HAuTrmiXVZXA4NZCRD8fskxCSZ7IWMrBXN5oxHp8/gzBvMv9qZXMZ0dsycBkbeY52I7viJBIhVo/mMGI87SH8DI6QOmxstGRK2z0ugzrkYGplV+YykBYQmT09hLrfgzCHDvxNIdfcgF4kgF08itXotutdvQqV/EHMxzqYyA5IB3LzrzGStUiqht6cXg8OLkEzFdX4kiffmQQDkwZfA7jteh/CstYOz2UibnZvHQqEoIMHCRF1kKS5oJBYaB3Vt2LbkmsSX96maM5ITWJOn9UvRSDUVOXJ59XnroDowQyKfVfW1XLExQwUAACAASURBVKDUwSo3RRYuasb4bD/XFrG2nBN0GZrAJOetKjSoYCanOWCzCSYjDoISmpGVaA4UlXNsyDEVK14HCsWSAVVGIlRNwhzMzfhM8j6l2kAMsWbrzZREs5jVMo4dOYrn9u3D6jWrpEA4dOCw1vFVq9ZgeGixXptzRcq7azZlDsY8uiUjS9SFnZ2dwdj4qNY3ZgRyZOPksePozWSxacN6FOZnEKlVcOPV27H9ikvldH7y5AkcPnoUUzOzqBNcxpOIJWleF0euWMRcfkHjCnyySvmCZlp70gls2bhWxkl92YTmUaks0QSybmGlIvs4gQGx4KPgNLc3P9r5zwSWz+7dh507dqqLL/VILIaly1aowKQpSCqdEJvABmkhX9A5TMTNgXNuLocTJ07g8OEjFgtEiXC9qvkqsql7n30GE1Oj6M5mJZ3r6+2XecjaNeuwfv16GS0pJ5WSdOX7RbA4zWfBZlFbv1wLUpPcNyK5b/cQmdTFzAqy8Qqpj+y+VPQVlUAVy3k1Qy17j0QyrXub+yPX0vHxE7jzi7fjxhuvc+OkZUglCVJP4+KLXoMSb6loQzmpe/c8YCAVJvddt47GKJ05qRadZlLTn5XcV+1ZRzTBrTeA1LCehTXDlCpq1vrP2P7N553rtUWh2H3k+7qbPQbJrJQerZXiB9dYBnlfPrh94auGpoVd1zab6kypy3nNz55JAlQz0SuDtYGZqUn2LyVkYFh9b+to4phpT5A+ur9Ba27Bz+U5P/JLA6nNJk3EYnjooZ3Yvft5vPMdlpOqX858nwuksjPENVBMKht81Qq+dPvt+Ic7vqB9/dafuwG/8iu/gqXLl2m95i82gQgGo7GUMrS1jlareO755/HOd74HW7ZsxJatW/XMHz5yRMDrt37r32H79qu1Ttz1nbvwz//yL1p3L7jgArz5zW/WmvmNb34Tj+14DL/2q78qlvOu73wH99x9D1asWIHf+Z3fVmPt3e9+N7Zt24bLLr0UBw4cxHfuuhuf+PP/LKD2iU9+UmvNurVrcOrkCa2ddEp/z3veg9e8+tU4fuIEvvSlL2HHYzvw8T/9ODZu2CiyhleO6xX3to9+9COK/SIgpTqDpmi5hXm8733vk2ojkzVzRtbUX//617Fr1y4sWTKiz0+377e85S246aYbVUvfeeed+N73vofzz9+Gd73r9zT7/q9f/zq+/q1vaazj7W9/u/bUf//BD2lWf8umzRqLeOSRR/E3f/PXalh+9Z+/ip07d2Ld+nV4wxvegA988IO44frr7dweOoJTJ0cxPDQsJvXf/u1reGrXk1qSeewE7u961zvEgt5x+x1So5CxPnbsCHY98QR+8RffrL1xzzPPaIRkxcgSnDh2DFdfs12s69JlS1VDcP0rFnKqufi+1owh/mh7RAT5r/gzDgmwAdLBpAZMZuDUmVMREiYttrrsTMLAVDok6gykhgZxAKg/U5D6f/0JZvfsc5Wc98995la1CVV8JL3kw5MSWP2BIFVgN7Tuz8KrGy56ZUDqqclpfO2+nb6ZOzCRdI7OXlYM0LjG4lsMrFIOyUVdOYSKKnBJmTRYlqlar9F8hYxMAoMD/chQPihrbn6/ZU7RiIKGIbyooctN9pSgs7+/T68vg6RIRDr32dl5SYQVE0HXtXJZD9PQEAFtQkP1nDnlTGmx3MSp01Oge/G8z7AVixUtXCz8MtkeM1zRCIMZoRC0RZmJlWDYsN3oUea38pgpseXQfhcX3RD5YsPyat66dQvlqQRL4iu5/tMElgYZYu8iSNPIpNFEolpFdx0onTqF0d17UDs1jt5qDb1ko8pFJGIRNKINVJizKkknC9gUYtGkZm4l8RN7avM5zGs1tiZcw3Z+k4ClNmUDqWRUJQ+UNMGlwM7IsOjieW/J3QTgZEFnUgZKJupNZ5nqHi3TZgMlmCUD5WBPD79bX2m21F15TX9hYJIg1cxCmuYL4dIJFqpR/uJ96H1yzpuSWaXcly66jIKh6zRfN7CpITpeZYcz/pobDuZEbobD+5iz15RBsSljbKsBWLuePnPs5jTKxuRMHuOGZFRjP2NzH/Z7yvo4T8HGTpCsmtTbpadeACjew+dIbVbYmTkHVQJqrUXSmGdJvvlmrWF+Z1xFZnthKtdQA6dcnMSy+WsGFYMjdYHZsB7pc9A4oWDZbVyk+XyOT0ygrBDtmD5bT7ob8VQKhSYwRdn34IBAanT5SuTT3SjFU2JTdb9pHaihojyzNIY508gGQyaJLioytNAbg677RODUzlOnFMeUFsYWUuY7PTsvyS+loaHzSaDBX8kuu3eV20wpKQvUJot1A61lXqdgSS9m2WIF9MQSoPoGJNYyqBA8BodMcmBg+R6FXKGlsjClh8XQ6D35887EBgmQGRzZLDiBH79fKo0Y40MsIkZWJ/GYWE6+VyZrIFymE3KWrGMhnxerrWgDbzxxHf7/uHsPMLnP6uz7TNmd7X2lXfVmq1iyLJvihrGNgynJi2mmxiYhCcU2JBBIM6m0hM4HXC/5gCQQeDE2xYXmXuUiWbKtLquXXW3vbWZ29uN3n+eZWRlDRP+ud33pkrw7O+Vfnufc59yF+5bNiOuTa1P04GzWDh48YEPDgz4xXLzIujo77b777rE1a9bY6tWrbbB/SMUNgL+urkFUYi6+mpo6vWb/YL/19ffp2m9sbtQx6+3r1rpHBi5shu1PPGV7du6yBfPa7bKLLrTznneOrVy+TKZmx48cthNdXR4ZhBnRVM6y02apikpLlrnumTWSBuXY6LAN9vWpOdVUV2tnrV1lKxa100a0mQLsEsBW1Iz7quAJqX69e7Z3qVHA+QDAsb5wjLu6uu3uu++2Rx55TOcJt0mOW0tzqxg5gHv0tRSgtbXVKhJdp0qMR8IGB4bs6LEO27fvgPS1rM08j+t107blyU22d98ua2+baw0NTTqux4juSaVkKnLOOefYc55ztoo/mCCcp7Ya+CFOxxQDRFNV2B3QfZNi+BTpvkxSQR5B5yw5PQ3AwMSI+c4RV4iUEox1oEknLF90973kkhdqkopxUkX5Mk1SN5x1uXJSk+kZRdDs3O4gtWBdAaQ2WiqFcdL0rJzUUwOpQen9i3fSn+03Zk/+wsQPBsfsL4+OKkibJSMzMVp8reGOn5gYs8qKKkuRwQy11lvs3uzQRCToDIMhzjPZMM/6tmJz9FfGqWHCSwat1m+XioQNMgDuMEktcB2lLZdnDYVZ4qY7FONic8246RKeHdw7qlbC/iwvEBGHQtYk19UsNsjPPlmnBlLNkHak7aGNm+ypbXvsmnf8hSUSNAYwc3IgxtpeMk5y7Qa1Z3ZiwrowTqJhXcjbnT/8kf34B9+XWc6F555rL3/5y62xubl4z7N+sVdR/8X8VKabu/fstve85332wotfYOedf741NjVL+3jXPfcI0P/lX/6lwNN9995nN9xwo9geV1/1h3bueeeJ1fL9H/3QHt/yuL3zmmvszHXrbMvmx+3GG28SM+XP332dop7+5q/+2q545SvsrDPXC7zddeed9uGPfNhaW1rtc5/7nB06fMga6+tsYnTUFi1aKD38VVf9oV1y8SXSuN9www32yMMP20c++hGtyU5fLeg8EuXywQ9+UGCzva1da83hI4etuqra/vRP3mprVq+W1pA9e3Rk1D74oQ9q75k/f7719/UrhuoTn/i49mD2pZtuvNHuve8+/d61116r/fw7t9xiP77zTsk4/uRP/kSTzOuuvVZrIXRiGnN79z5t3/j6f2t/vvW2W+3OO+/S49/ylj+y9/zle8VGYb+pyFRYdWWNdXf12Pvf/377wQ++bxs3PqQJL+/90ksvtTe/+Y3S0f+fb3zdHn98szU3NWuSunLl6fYHv//7uv/u+PGPbOvjj9sfX32V/cdXviLmB0B7ydIlVlNLdrdn1EuKRR5raKoqTi96scTmskAqzv0YA8bUEV35xQGBy6d8fWBPEF57BkDVb0SQqno60H3DBFW19m9zknr9B21wxy5fIsJQSNglRuyE6arrVNMyN3W678XnF5eok9eq4M7pTxkbd4KtgNTrPvnZX88C/gs8y/Hufrv5rkeL4FGTVMXMuKZLBYEyOlz/wYRQxWTBgaqzFtkkmbI6SIVux3SLbmxFJm3z58+TcQwXEuHovAZCbYpgzygtxd5QSLGB19XVOrUuFNhMD3p7+zVF0USjYCryMlUZa2lpFr9+OjvllECovmPj1tHVbz04CE9kbXB0TAYg6PrIuqPD7bmLHikjUgwTDUUwIGJ3aBUNfcqSPl3EzpPOrLjvgHe9RR+zAzw0zeMYhFgY7NBnyhKWR5c6PW2YwddOF6yG2IChEevfu986tm23ZktYQyJpGTR85ppJVIBZutMUWXLpY2qYoT3gU1QWsZm85fgz7Tx9pqiuoSKrikkltv9MGHgPQbvK7wWDGQH18G8ehxgfyi+TYy5QTZ2CwQdTCopBaJVe8JMDWRLpcyQo7KXnjfEfFHFMaAMYFUiNrrlh4uksVR7j9vIADD6L7LYk+C8oRFoAMo/zZ0FmBmhDqirJdHSQOhuo+mt4f1w04DBFjRs0hl6ep8iK5pM7XjMCyqhpky1+nMCKrsxE2wFoyVDH72euV+n+MrG54gse14JKIPb/YsxKMHahABUl2FeKqF93kBr0cMGNtdjgkrudT2mjSUKC6X/aXaNZaQXeBFL9OUXxLd5PcYLqFGJ/YW8uALwiyMKFtXegX7EkZZkK6Whq0JyiQU4mbAC3v0yFZRYttvTipTZW02CT5ZWWrKwRFRzjBYHfaTfsaW6ZI5PsqiqAFGwM1+Rxzr0R5I2Q2CAqLmPBrZPPASOib2DIxqD7psuLmZPSqKSSVgEFWGYMXMcO3BQNMJVTAcMkVrOIQDV2TaevADTmeL90ZTUZhWURmhC8KbnQZqPZVVkAmSYjCE0cA0jlNWF7OPXWGSR0+Ck2dF2HPDoaarw3ntuD4p3Gx7GYmpgUBZ31MHZo6ZYjOdDvBBM35BTwKdzBPKnO+dj4mPUPDCh7uaau1vbv22sHDuwXBRWgBDDbs2eX1j/AGM0HXhsghmFHT1ePKNU4Ky5avEjX0JFjRxUz4Gt13sYnR+SODLCb09JsiXzO9u7aZY21NfaaV7/Kzj5znc3kctZx7Igd2L/f+vv7ra6+wcorqy1LgwwdbmHGPQPwIajMyJ1wdHhYhVzaCjanqcE2rF1t8+Y22nRu0lIzyB98P/ItKUybghEY38yFGIB4f3A8uRYAqUyH9+zZazfffLNt2vS4mkkUcpyP2ABiorxixQpRA9Gocv8rs1ArGsc3b0PDo9bbN2i9Pf3SbOPUTKOBydy+g3utu7fDli5dIh8Hirvjx47L+AMJQEtLk4rQDRvW27Ili6V7W7uk3bX4z5imlkBqUhFP1U0YJzFJRc/qeuxonORSEuW+FesKX0/+LwWpz1LjPBOkRmo1WkU1IcM+o4bFzLRNZicsU14hJ2Vp2kXt9ngPra0hQs9z2N0g8X/68ibD//SoU/l5pDGHv9WPjBRn2F+hmYeJXS5p0zkM/Rqtq2PAysrdjG0amVECNseIlaXz1tCQscoKoqe8kPa1JoJU/3/Wqt8FSHUzK8BpMPiCbTIxYSeOHnGQOp23qbFRG+zrlaNtW0uL6KrsdwwrpAMsyzhIRZIFo8dmZJy0fec2+9CHPmwXXHiBveiy37PTV660/sEBu+WWW+3Gm75nX/ziFwTgbr75FgHVtrZ5avS9/g1vsIamZvvxHbfb/Q/cb1dddZU0mDd/72Z76MEHNYm8+uqr7NFHH7UvfO7zdu2177RVK1fanXfcaT/84Y/sAx/4OzUCv/Sl/9ceeOAB6WjPe97zrKam0n70gx/ba1/3Wrv8xS9WRvN//td/2l133GWf/9+ft+VLl2sPZF3m/HSe6LAPf+gjuq+hOAOEH3/8cfvoxz5rf/vX77GLLjxf7sSKmpkx+/J/fMWe2LpVDA72BBzar776D235shWie950002aBK9bv87+5q/+lqLevnnTTXbL938gSccf//Ef6xj/wz/8g609Y7WtX7/eDh8+Ynfffa99+hMfs+bWFvvGN75hmx/fYmvXrbNXvOIKe+/73icQyjR5/br1kqXQCPzQhz5kd911h4A71xwsSfbJ9/75u7X2PvHkE/b9226zxx55RM2Gd73rOnvBBRfa7t277Ec//KF1dXbYczacZZs3PWYvfelL7fzzz7M5c1rVMGX/Ya/1XNU4ReX6iYZJgf0UGVD4TBS4VqIMKFxzs0z13LDVQW+R3aZrs3RTx1rNM9V9khr3aJ/kzsjd97dB9918/Yesf/tOZ/jrvfvf2gvkU0JjnEkc/jGOXTDwSlx38QUngdToujlbYxb/Hf9esf4su+4Tv32Q2tHdb7fdu0kfihNOYcVFhP4Pmq6AAZpSxag46JGGKgXN128KB7MhqkPGQdBMZqy6MiNtKYAThy4ojiwkFBAYZ0CBAOzIqImFKGkqoLiQ+ds7G26ahBNwV3ef/ha9lD9sKFWVejyuq0CzcWy8C2Z9Q6N2pKPb+kbGNPUbHpuQ2JzP2NzSYvX1DTqx2SkHWhiD8IfPxAUq4Bk68p636SdeQcFyc2WUTuc77Eq6kKGuQmuNbr8zlkWXRweUKJrpaatNJK05kbaK8Ukb3Pu0De4/ZImhIavK5a0GS/DpnGJRRBMmR48iQ13yMksZn5Fj7nRNCD2AU7pDFGcqIJWJ4VQwKI4SdGsC6r+jzUsAixvWNXciL/DZghbX6ZMU3n5rlvj+PoXlmCnCI+cO0ByvGKocMx59elRsM/n1lEwrE1YWUAJeNIiZpEGT9iaHIBNRMhwLHV+f5EPjVN+YSZsowq6xYpIqA6XylFN/oZRLm+rPwe8yiZVWKMZ1aJLqxj3CcQGkavFRvEEggYaJuN6nnsHPKzRHL2Kia53fO9JQh27ebJqIdIehAIqFTtSjBWgafZr8JgoLjD9HSvQ9geXQ6eO15ToXTHz0fmUEFrJRQ9SFqL7RaCmA1OJaFACrprUYYuWmbWJkVEU4n4V7k00HF13uRTq13BsZzFik2y7YyHTBhnB0bmmxxPxFVmhts2xVrWWlS8UhEYqtAzHYC3PmzlUjh8YVlEqvAaFzu6bdaZzuQhuLKL+OwNd0StM2Nj5pR46dsMHhUauuq7eaanS/5aLP5oKrOB8VR2ExPaABy/3P9ahcCawDjstnwrTRw9+52t2B1+OylCGs3GeAoUfKoB3lMdw/alZZUm6MNO4A82himbxFsx0xC6Cu5fMqpnAVlt69rFxNpHGZ3Pi1yOfgd+neU+hyT/n3QzQYhhV19VZVWaMJH00+moPk8Q0ODEizzxcZrOiQOJboeGCxoLnq7e21efPnKXqB8zAwNOzmOmVpaWDb2+ZZW1u7jQ6P2u5du7XGAmLppmNq0dfXq3zgQiFn/QM9tmffXquqzFjbnBZbs2K5LV+yWIXR8qXLBCSPHT5incePiwZNETkyMqa1B1d1qHlQtjE2UfwV02Mao7FxNTNt56xfa0vmt1s6icZ4GqcB3a80QtmHUkWapjfkEmXMCn3azbmN+xnnDQORwcEh2/z4ZlHdDh86qmJ17RnrvCmTzWvfY70EnOJejMarvKJMexRNhwqZghG1M2C79jxtR44e133LucQRuae3x3r6ui2bz9qihQtE+WUyzMQVpg/siqmJMctOjSuWYl7bHE1Vrrn6DT4o0/IT81LDJBWqOve6Imh+GqR6rBjrkrOcXCJSAkH/d4PUZ+pJHWiV3Hu9sUDx69Fxfk+zd0m4gwcD0VmijSMJcPYBbqpourjOI7NDzSUspX/q6xlRFnKZDw/6uUZFpwJUBRuLNGT9huQ/LqXwhhF7UaXlshnrOjFi37npduvrG9U6KZZQmuthwmrrUvaaV11uK09fJNf5+OUglVonZHMKpJ4Kyv71TlIjSOW1YVBxjwNSO48cVAICzWnYFfxNNE1lcL8VkyzUaWoG0hyE/SbgktCUc/Pjm+zTn/60TMRaWltEV6WxhGPukqXL7M/+7G12xx13qnF1xpoz7PnPP88+9alP2ZozzrDLLr/cBkZG7KbvfFusiAUL5tnI0JDNmzfPzlp/lvbDz372szbQ12/nnfd8NaIO7D+oCK9Xv+oVApVf+9rX7OGNG23dmjV29ZvfaEePHrbv3/oDe/VrX20vuvRSmc+hU330kU328U/8m61aubpI3+Qjo3n/t3/9uB06dEDrM0zDgwf3a+jCtHP9mWeqIUYzhjVn9549oiTTQOSzHj502Nra59rzn3uuzW2bY7fccovdffc9tnbdWnvfe99nfYMD9uO777EbbvyuXNfPPnudaMnsV29+4xtsw1ln2c6dO+3rX/+62IRNLc02MDhoK1euspe+7OVygn//X/219q03vulNtmLZCtv02Gbb+vgWe+973qOp7a6dO23O3Dk2r73N7rr7bnv9lVfahRdeKO+b7333u3bjDd+ytevWaKpNw5CpclfXCVu6ZLGNDiELHNLjTztthYzt+JrKTqg2iWzLuKdTA0cDJQCjqjk1NWG/OaNCNRM/CHVVxBquhnKQ6nWWSwOeCVJ9YhoM0wVSY5KGs+IwTqr/Lbj7bv7Ah63/KUCqDxGpFR1oO8uMxrsGR+Ezs67BLElcd0kAqeE4+KctLQzPBlZ/VyAVOuztD24pUm45iThjMplsAFxmoMJg0jHp2ioMR6CxBVMSAdUwAnd76bQ2Yyh9OAPj6ElHSHEsokahWUtoU6fIoiiO5iQUihR6Kg7KnVbL9YGODD0qHexJJg4FiksKRR5frtG/9I+JhATzkzmzodEJ6+jpswFAqgAZFNW8soI0qa2tLQIKrD0Vuq4T6wWzqJwUQkwBoRwLyGhrK1IzAefSQLnvqS742OlnUiQNWAGKMVbfZhU2Y3WWsMrRSRs5cMgGn95vqeFRfa+Cz46uc2rKUgTBJwo2lcCtd0Z0L0ZQaSu3MjSpbKr6nlluhk2XOA4Kao6x58QhCYU+SHHsZlJu1OG3G1Rf/yMQEC5NCjSmZDKWgm7ChhF0qq7N8w2BAOfodsrUXJNTdmZiGrJZL/QDdVEA0xmqliFCiBI9FqIBNvB7UtYo99Snn9KZcj6CYVK64LEtbFT6OSC1LCljLqb7AqpluP1SePj0VgUtNyigQ4CZTx7jRKYdxILrCpy1mD8X9Dky5fDN2s0wfLGKJlm6EgItxLt5OFxH6rRTuyO1XYyAoNmNINXpGLOXvjDdjCDV842CBTpA1RdPp2FH17m0T2YpbFmcWFjjFBVgJt2avyflZobXFIAKINULHXKL0WxP6Pkxazh+vEPnGdoOWkkaTTyPjFlgEAAqUkkbIYS7qtoS7fOsbOFSm65vsol0xqbRzc0ktHEphqa6ylqhRGZScmylaJf0moaDjo/HDgV8Xpwsx6OvOfo0JtgjduDIMevuZcJbKe0ghkMUCx4l5JnE0jkTyRT0KXodtJqV1cVrWou4Nq1wVwRTGxwaxaPQBuW5xuS2eXYqQDqtIgfqDM/L8VI2mvLvZgT4Y04l98IkMSaaqvrmwb+lR+V8yYSOeyonujIxNBxnridpClkPVDc6oMZ1mec4fqxDjQTOCxme+/ft0/vAIINYG0wpBgYGZMzB9/g300yem0kBmh7W0+Y5zcpQg0oGq2XlaSuttWWOdFIdx45rLWTiCCju6++RfKO5uUEO7nuf3mO57IS1NjfaJRddYOc+77nW0tSix6K56unq1fqjjNWZhIpC1gfRlmdmpH2VBCSdFiuDqQcgvzJTbvPnzrEN68+whupKm8mNyywpyToqirqbGbFOytxI6x3foCnj2mI3pXKGgvqIyZTeEx39nTt3WWfnCVu1arWdc/ZzrLKiQueVJpO075wH/A6SSU2iOW8Y7HEdpMsq7NjxLntq2w7r7Op2vbO0ztP6vfHJCX1+JqQwO5jG4X5fXsakKyHTjxwmUSP9Nj42otf96hc+BSfJG6FRaqk1KWk54pMAqZmMVTY2+CRVYdzeeNH1BtMkQec/upIHMf5vdZLKawKcZrnLPiMn9ddK942GScWyqgQWHfB4pi+NWs9fDyIQ8qw5VtK7oyfO2vj4sLwSiBXJ5ZAQcR/7aokxYtRsKpv3tw5SIxAPzDuZ9dEijH4YZZabKrOO46N2/31P2l23P2bDI+x3fN5pm8qN2MhYj6XSo/b3H7jWLjh/vZWXB6mJokwcpHpTMDCOTgWjxszt4oTp2SNoTpXu67IUWE0/DVKT1Jr5rDenaQrJgyLshWGP47SwRsrlVxn2NG3T0uAfPXbUHnn0Ea0LaPLY+6hjuN/b582zuW3z7OCBg2pgLFt6mor4J7c8YZO5nC1dscKaWlutq6fLdu7Yqf2CmnfxokW6lwFigNDff/nL1ZiCiYHb+c7t2+3IkaP2uc99VhrNvt5eWzi/3ZYuXijAxXOddvppArvo3o93HLfenl47c/2ZNqd1jmvdiUScnFSD+LHHHhPYpOnL1Bc2V0N9vbSzgFHVBbGRXllpe7Zv1x3CPsIe0kiDq7beY16OHLGO4x2qm8/ecI6V1dXad753s/34x3cI1L708hdreltXU2Pr16+z9rY2pXDgiIzRHscZVs/SZctt0eIlNvQTAHnnHXdbVU2NnXba6VZTXWs9J7qtp6fbLtRUdLd0pzgptzQ328MPb5TOdfWqVXJmvu37t9ot37tZxlJvfOMbtXb2dPfo88M86e/pVj3JPkbmKtcp0isZPFZlAvuqxC4TSA0g0tf/GEPjsYFumhRv5MAgEPPTaysHqbMy6GPVXKwTvBb0+JkwwRVQLT1vWW291a3acKqdqF/6cY9/4MM2sH23D83EmIs62iD10iQ14hQ3VNJw7bpLL5yJI+Fne/XiGDl083kM7r6/i0lqV9+A3bVxiy5+vS/R/vISgzc3h0kFmz80KmkFtV0NfQAAIABJREFU85oGjI9NeGSNpgvo1SqsshI6CXTZMnXYuYk1YQutRc34guEPoJPOtjpfTDDgl0OrUjYrm4obnXgRnVBcAXoyFZ0oLEThc0MSDrqsx0M26GQuYWPZrA1jSjSFS2fBciGSgBtz7pxWq6mqVhcVwCeKoa9yzqgJjnjxPHnz3rMPy4OLonSiwXSmmLsUupxcwFhlA56g7EFfLUvMWFXCrGoyZ9mjx6x7xx7LdXZbbcGUhVrJ5JANiA8IjYAJKhMUzFJk1ONOfxhWKbScm1AgNpgWBUMjPg+QCjodGlTOFzowx2jB7EiDvVLnJ05WdRzIt8WxmSw+TY8pIoMjcwSzYQLLNZOfmhTAyecJ2vYppCYC0oiSvYr7LrESCSsX7ReQ6tNNwKpApGyIlQMjPRY4zcEqj/WJaRnGUWFaT5HKElKWpqD0CSyPAahWyPUXCrCbX4nGK/pw8AoPukBNvYMBji9YDkSFa0OsjxuBOIDxCCCn+AqgE4WTychVz/ULcTGMxj2BwgpthEFnMKdQo0AU0+BMGei4XnNF86TgIOutPH/tMGqJGkxp4TDzCrmp3DNyn5a+MqYHux41FrKCxcV8yZI+3KmoHhfDBt/X2y8nQTZ6MssAvmyEHIfh4QHRyAA2limzyfIyGy/PmLXOtdplKyzZPt/GMhWWTxJzklQzSuCqqkI0+7LypNUSMp0p1/WlCUUAzMrBC1i95JLrlGQ3J5ixgaFRO3ys07p6+9V44iqh2ACs1VbXqKEEgnESM+BvWpNFOuo0uKCzykQgmC3x+pxHOtGxZcC1D7U5fikWRRTggqamgBXuiynA54xHfcgIZ5L1iNdGVwoTIcaBOCXe3YWJMZnQ79IYG5e5E8fBmzTeMCCbM684ACIHMOThfBC0Tteac3TgwEFNThcvWSwQiQkI9GyiD+a1z9dz9PT0quHENFTTbxnFZQUaoe729Q3YmnVrrKGlwTo6OkULq6+tK1KycI/EvKRWhUHBDh8+aP39vVo/57a16N4GiK1YvtjWr12jnNBsLm9dJ7qto6NDazbmEjQePcvPzedoTqIl4rxBZwZMytF4dFhmINUVGdtw5jpbNB/X2aSlmGhNTzltPzR7Ffup+5e9wq8jAGqxCRSiftRlN7PBoSHbu2ev7dq12w4dPKT3h9vlc5/zPOX+cd5oXHpTFu2SX4s0BXyCP2Ujo+M2MjxhA8MjNhSaphTANATIB15zxhp5HSBJ4Qvq8tjIqNVUVVhDg09OW1obRWUeHOoTdXGgv9c++9F/CjrUkvQQIxyt4wKpCUtwDHHIFkhNU6mfZJzkk9TfNEj9oC1bhib12YyTngFSfVYZzHHcuMp37pMnj790dRamI3G9cGdLB6f+RfOA7GDASK1NTuWtt3fITnT120A/DC78JTI2MTliqVTWVixfYKtXn140QGTfpFgVCyYovNxN2PeK0ldxbFp8dWmKZ78XPeTZprD/86ePgDv+vj+V7BLDu8jYxHjKtj951L7079+2/h7YIMT34aCOfr3PhkY6bMb67Z/+8Rp74UVnWmWFs3PEIJOzUon+66yhU/n69U5STwWkAqfLaRTBEMqRQ10QCyT6mXBstBcHwCp22EzBxsZH1TjCNFPUUKKfgt64ee5cmxyb0v6AlhcdObIMGJLc44mytAAZz80aTAMjU5bRBK+3p1va09tuvc3+5Z//2ea0tKjm7e3psTtvv91u+NaN9q1vfdOqq2pUr9XVoX9P2XB/n5yAG5uaPBM7+BPEZnc0r+TzwXChxiB9gzxV1k0acxjWsd/FRji/w/kcHh6xusZGTZtpDvM9j38EeJWpzhcTKE/ue1KyN5zDb/zOd6TRJfaFSB6ueTAA0jdqet6/D5WyqtMVyZh08072Q2K5ykMDwMmXrqetrauz8bExHT9ly6aS1s0+VVsnl/gdO7bZli2Py3zv9a97nT33wgusLGHKa4eJxfFieuuRWtD2vZnC++JzwOzRZywmbnjT3oFp/Hs2SHVXX93Fse4L5LU4AEAm5XKR2UZi0VysFOnI3uaBJv787hrs6wN037qV60/lRvqVHvP4Bz5qQzt2u5+LGvOlJSquiO70G4YiGlTNWOJagdTZi9nJt70/l38vLnGnrT/L3vU70KR29w3YPRs3CRByAbGwQX2qrsrYnNYmFSiAAemA2HOYwEHhm8oqL5OTRPeoooJiHdMdHFCT6hyjCfNOt4MXTXyCjgaAymYOSEWKxQICdVXHLRECiHGuDAeI16JwEPBScD2xMlMyIHGzDDoE5eqGYcwxQayMAtFTlmMaG4AFXZq2uYDUytC99s+k+h3aVDBzobMqumRouShTk/OlfTYW01zMfD/43CqHyUfr0QkZwX+y4Hmo6sn3DVj/zr02dvioZaBS8i7Q8Co4xy94CKuKieGCSofcS10vaXXMAamiSBdymqCC5PQR+JP33ERAKh12dRf5GxwooyXNEotRNLyeJqTBVInPCEilmI+ROTGyZDYwZzrJ5I2FEAc2YkYAhZiBUNDHqagWXmiicOEDSBVlV2ZIfFanGjGdL0AfLirRA916mggaJqxOBXbTLm9hgW0Uq4AoPE2Mh1N+ASBci66XdqfqaIxULDgiZTtosL1B49Nwp4p4bEyk7ToNNRrnOC0VB1xFtSTRcfsELOqotYEGUxUH7DHTNi5qYQkR39gdFj1KxotPZZ2GQicuPqKe4S7MhFlO2SG8Pjhte9Yn0243rpIp1qyyyvNYS0wANi0AmDd8AEZu/tPd2yumApNHT6dlg6nSxkDUBvTyFFIAqJ8V5ZYjVL223ioXLbaqZSss39RsU0ky66CejmszqayptKaWRtEnAak0EpgcFRtEosmFJkfxXfsa6ewzpz8Oj47b8c4u6+obcto935fmxAsuAGddbbU2f84/32fqyRRxaGREAJHPyESO64ZzBBDkemVTBXBKNw/jIZxfbZDcD8E8it8HBELhlwmB3MfJcmPShh41xM6E6akHvnMNzmhiSIHC1JPzIROliQkZVnE+mIJSBBw5fMRGRoZtyZLFKqpwqMQUg4w/mCBs8F3dPdKNYuvPutdxrEPxMkTH1NbWq9nI6yKHgFbL9YI8orG+wTpOdGqaWNtQZwuXLJR+GdqZqKk0HWZmrKerW8cQww8yQDs7jstwBGnFylWn2VlnrbfW1mabN7dFTAFiWdBXYVIFEGbNJgIMrSBNQVgvomUD7jle0PWlu2I9o1EyapNjYzIdes6G9VaLGUjCI72QnISEpSKd0luLXM+hc866kJzRfqQJJ/p+9L+Fgh04cEA0uN6ePjvyE2fN/r4+TZmJpGAiwSUnw6mCx7DV1OKJkLKpSdbYhI2PTdrR45124OARTfMjdRy2AX+S6aQALeYtVVV1oheTVQi1jzWxtaXR1q1dbUsWzbepyTE530P7HR4asHdc9QZvqgRvHMdy6MtN2m8SyRNcl8VJqoNUmkAx19eNk36TILXbvvCFf7Fly08VpAZgJgfXdKDW/fpA6kk5uGrwhcKhOGHlmkJDzH1eZdu277EdO/bbgQPHrLeXiT3MjIQNDfUYyp8XX36e/f7Lf08TLG+Q5zwTW40lF57NFNk1P8WBKVIC5YNQ4hv76vtzo1x+fo0aoyQi7TcWnCX+U8YmxtK2+bH99q8f+bKdseqFli5rslQio6bP8Y791t13wHL5E3b99X9sL3zBGVZd5eaVNG69MPcGthflzmR6BsfnWd7kbxCksvfKOGncOg8fNCapxFFxJUW50HSUaZWl1ViPDXb2KfTf+myasroJaHlVteWmJoqUSBlvZqesrrHJshOsyRO6p2lITUxOySBTjQ58CKbzbmo3Y2qGeqTetNaQ7du22aZNm+zad15jtTVVYvTAutn06KN23/0P2LvffZ21Nrf6lC00vScnxrQ+0LRjDwKMAaKZEmqQQCye9veU6ivVF9RXkv1glke9BkOjQqCVrwjOWb95o5jeRfM8Pgf/djmJ53EDMr2e987/pi1b7fEnnrD6xkZ71atepfQE9v+xkSGtK9TzDKfYAx3gpyQFYlDEnkXDFZZM9DJxxhHv34df7KVUPFNTSO6oL8vkQAxA5TgiE8HpuK61xaYnJy2hOtDrLei98skBI+RYnxP6Hj+jxxKNPosT03D/OXAMt2BIElAzszgR9Z95jeeANLLV4iTV6WyOaJ1FF4CoAiuivC6C1MjIMkszSV155q8EQE/ll7cAUncCUr1W8hlvfL9+H/vyI2ga2JQzlrjmkhe4X2RcN3+qjxZA6yzsCkh99+8ApKKvuf/Rx9VZAVhRzHNjcMOhNaqrrw6GSEzZmF45AIkLL12UaDrhJ9+1G+62FYpMpnYamvmBwpBkoG/I+gNIZQrq0Q+uBeNCgAYMsBSIUlYhUxFcOgGzAFbXpEo0r83DIc/Y5JRl8SiCCkWXHc2cpoqu+6oPILWuusZm8kSQODXT3WXJ4iR/NavPFG38eQ+xuyUdpjSxEHGDF02g+RLrKPdbWb8nrAx6aiFvFWjJ0KkODovmO/z0ASsfm7CGdLmVAXxynoVFd5AvpkEUH/kkTq2Bsil6Esc60HnJAJNTmU8/fXFDsuE3EU7FDlwdqHJzMk32osYf44ZKTuONnHoteFB+0eeKAh3aTIrjdDqEblQWDRwEnbOpa51jR0NDgD6AQJ5Df5Sz61ExKbn3oRNiukpgeaAdy5E1UjY9R5N8VM1CaEKI1sb78MdoYaFrFaapTFrlwCvKOfpUB39sEA5UA3VLR9mpRU4j9ZXMZ6UsOL4YKbZDjsD+uZVFq/gS38wqKulYu2lONN2JIFUT5aDzdoDLpN9NmLxh42UGmlHtnKplAg1XANUZBNHJN8Y3OSWF7jfmH06XlQYnmbZsmGQH7nlxCishfWi6qD0mKjKNJ6ZQfm8odmRiUrTQsZ+4CcrFmilOtuRgzCbKdTGZnbTpZN5mylM2AzUuk7EJaGNovVevsbKFi2wsWWZjk3m58bLB1zXWWFNro1VWVQhE0swShX7aoYY3Z0JHXzQ0Ngyna/p1jHGRiaJ6tOOE9fQNaqLE5ugUdM8NVXc1nRK9ifMDCOIYAVSZRNKx5TPGzRoQo8l7ulyFAuugTBkIECfipqxMAI/nwAEWwEdH/fjxo9Y8t8Xa5s7RxJLnnNfWLhBI1h4dcBp3GFpEqi20aSahvF9cZvWcLa36jFDD6JYvWrRYhhJPbdsmeipGR3TcMT7q6nFQShYdxxQjOdbI2vp6FSzkQAOWi5E2RFxVVsoFsru3R58DOteSRYtESz18+LBNZLPWQHxXMqligXWtbc4cnZO9e/bYQH+fNdTVWHNTo2i2TNKJJTtrw3qZC9EYQmc52N8nStvw0Kj07808RzKt9Ygz7Jto6HgjbaCJBCNmctLyOY61GzIRK7Xq9NNt8cJ5ykLGOK2AaRJUdzdAKEYXnQRS1TvMa4/inKmwozE5Y8r53bVrl3S67CtQ1yiooLExTeUcsfYjy8jlJ7UWArK5togtswRRPmadJ3rsyNFOGxwa8UZDNmv19XUyEoHK7DrgMlu67DQ5xG978inr7urU67BmkfW3YP5cq2+osfraaoHXbHbC/tdlLyiC1KI3TsEdi0X3FUiNdN/W4iTVQaoDDAepcTxQMk/69WlSfx5IDQGXCbTYMSLFV1SPGWHPcj3lr2uSWpJnREDFyh0jq1hJWDuYvEB3LNh//tcN9ujDnI8RQ3hTWVFvI0MTNjDYaTV1k/baKy+1t771TbpfuFRVA2jrdWd+9gtvFnqN89MgLjSunw2kir5yavPJkwtTCkwYU9oofIcKzJ44R7WZjE1MlNuWTYftkx/7mr36indYdXW75bIJuaVu27HZDh/dZuOTR+wD119lF1+0xmpqPJHBp8WlvY09T9F7sWl60sT4mSXzbwakqgmtPXba3X2PHLQkewS1AUy7/LQYVdQGAhRMEAP7iRsA6j7uv2JXZcrlRyCX4+pqmxwZkqmnpC5IpQR4PCnBhyN+P+GXAisGWm0qjaTDQSENUL7kQaA6LalaGWrq4oUYzBHx5HnKMCi4Xurra62yskoAb2xsRPTxCphEZWXyRuC+Zb1iLYH9FR33oxaa32VgMTwwoGKT5iuXgO8vFR6HJyNRj1qi0dk/0GtVFT79lekbDThAZ8KbcAKJgTmUncxZOlPmPi4Dg1ZIJmzhkiU2Tf5oVYWNDQ3azLTL/xRRNzGpvQfmpI4NIF5519OSnzCZ5fkBzzR2OdCTAqbIAtnD81ZTjfuKab/DNZ7bCpkIA4XJYLbIfsbvRH8BNSGCfMJTQrwxAf2aSBuX7gQKvG4Yh2wlkBqxyM8CqS6nitpUB/2zJARxUsr3ipPToBcX1IvTWq8pAam1p689FZz5Kz1my9//qw1tB6RGiBrXQ6+pvBaMQDWAVO6fdwJSS6TnoG169vcS9akOUj/zK73hX+aX+/oHbOOjW1SU60RD4czlrKG+WgVYbS1mEV6wc0MpExWTIaiGYU/UxRIokvJnCeJdFZgBAMmJUNExM3Lb7e0ZUMGJZkQFJhNcOmhFbYEDH643OlfQ9nI5tKUF3RDkYHEJAVYBD6ILZwFnrOcpFUpoUQFrTmdlkzFrrKuztlYmqVU2DR0t56YKLvEEYEET8sWbQpqvqL8UYChSQkvjfwc/Bdm9g6IKbNSJgkx+KhIzVs/i8hNHs5F9B2xg515L9g1Y9fSM1VDgAzIYz7K4qfNPhl5o/4BFQkeNQkm60mLB7vEzAPRonpHPubuvWLRxihqeP05RFVkROqd+frzI8S6Ut54AmWg7magKpMqW37MYiy7/moaqTLIUtGCZGrlejA1EC4ayUX1CycbD8YDi63+zoPOcgNB4L4U4kuhmK5lZQjFAgBkKPZkjlbneVENHdfUiDdANkgD5muTr2PmxYEP2RaxIfAimXyVdgUzCdBy8CPG4gpIOVPPygO4pYJksYuutY8cMPSyS8Z6ePUmN7pJOr3JKse4ZuW+Gjl8EqW7RFsyRnMaLuZHn/XnDBuANnY0ubwG9rijyDkZFcRQIRXPL/9MwCvE1ESgEaqmu79DJZdJIJFSZgB1sBTToocEx5QZKdTV1oqqOT09ZAtpYWdIK6ZQNc49WV1vN6lVWddrpNl5WYf2jkzaZRReds6aWBmtoqZOzYU1Nld4PIFXROqGb6UwCPwd8hiLgD+YhmswNjWii1Tc4ZCm0r4UZGx/33FA2S59yTur36xvqNHWErkRXWOHfExMCjdCQo46Hx1ZVYnIzbhPjE1ZTU6tNH7aIutFTUyoOoTzzMzI/MY5oa5uj7x0/elRTTjQzPBe0WaKyeG1+Tr4dOXO4286bP19rFfoiji+ZeExvyNaDcosxxMIFC+3A4UOikULV5XnY0HlN1oEaKL/qaLskAsMMNdJSaauprdFEeGhwSHTg1jmt1j53rnX39cr8CKOmBfPmKQ+P6AMAHNcwxwVwzXW1cP58Gd4RVfP0nj2Wy03agvnzbcmSBdbS3Gh19bWK/aIA47W6TnTayNCwCnycv/v6B60MGi8MikylpsvoXaH0ct821WP+VGmFfE6ZqBNjo6IwNtZX2eKFC6TbypSnrQLNLq7oeYrJ2NAu5evqbi/S1/mHr/GSCURt6dSU4h/27N0j7S7nOTr/UuRhCiVgAgyRrj+n5qeco2kWEvVDw66M+AYTbZQotMNHj6mxQGMDja2ADaZL7fNs2fLTRbt76IEHtB6dc/YGGyJb9sRxOZMjOVm+dLEtmO/a4AvOXvWsIJUmFCAVT4IEcpoGjJNanh2kau34/wNIjUBULdzfDEiVuV30EIhVj7uae/4xeyVmcNDIkd7U2//+4n/bk1v3WmfHsI0MQ/WtstExaItZK6/st1e/5gJ7xzuuDuwKmsQ5XZPe5HUdm66bnwKpJ9OXn3WSOrswO2UzJXfSYvom8UIRpPJkkezL92lOlduTW4/b5/+fb9uLXvgmK0s3GwM22Ba7n37KunuftsJMh73vva+xCy9YbjU1vl/QxIkTJN/D3HzFWWNxWhy5OL9ZkDrb3bcIUicnlJOKcVIEqUnyUBU15nTMmHvtzVoYY3lJiwCQznLzoUF1TaVNqfEAeM3IWElNrETShoZGxByiMYuxp+uYYcfgHZDVoQBwsa9zv9OorYINRBMNQ0Q06bmcVUnq5mwR1pqGunqBMNZ9z7jOWVkFbsxTRVmbAy/Pc2WfwWCQ9wcFmP+XXj4AOs5RZPewR/I7UbvK4zl/NbX1Ymfgi8DxUN2WSKpJW1tdZ9W1VdrjYPLQMK6uqrXRiTGbCQ3fCGzRZje1t1kyn7VCbqrY6C9Pl9vg8LBHciWQ84xr8oxzP++PfYo9KZoWVlZW2/DwoBp/ilEDLHPt5YhXqxYoBW9Qa0YJCPU2n13MqIpK7VEeA+ZNAoCpD45SNjo2ogl0TCTQA4r3WGj0z2oSlSapAcTFSWqo9U4GqSdf+3F4UayVYzBicXIbuG8MZGrrrOb0M34ZSPYL/U4EqZGZGxv+pScJjnzsRF5oeSPkFwWpPDHGSb8TkNo3aI8+trVYjANSWZCbGxtsblurVVUQp0Gx651sTY6BcxLc44jnN6iHyM9aGEKXw23dvcsp7ZAoe5Ny6oW6R02KodHUdFaFNWN8QLBeJxTSgFJAKosH1CsZJ0Flw/SNyW/IHZyexiwGE468DUPrA4SG+Vik4DYTmYAbME7GUzjpMgF0dz+Kev7tU9IwzQnFPZ9TLoF0q3BVBbyE7rBT+aYtDb0Zh8kEAGJKgfbVyYSh5rOuHoXu5o92WGN+xtJQxKA1Mz3GgTQ4TAqy6XnDJsXNg1ESTQFNk6Dv+hBQ0lSZwxQEJuSQHLLHFJDDdBo3vOC0K7MeHwSGpoKD1FK3KeR1YtySTFklur0wzdJiFw2JgoOujG6YbqphM6OYGH1PLtDBbIjXzuPGmbdUyDz1PncAoMEIyTn1GCJ5l9en29SdaEeFNOUDxPSBzYHYmaJeSB/KCwmB5STUXzdQ8sklQJQC1EFqyJ4puhh6pFGcnkbChINU79rFuJeS8SHfI9dRHUYBzjD1D8UTHVp9hjAl9W6Wg3JNeXRO/Hh7A0GC7eDmS5wMWhs3Rwn+xsp/83sB8OTaCHdkTkub4/Rdj59xLavft3xf5l+ecxG0525VzuMmJ3PaCIguoTivqa+z0ZFxGSJ4ti5U7Gljg6qvbdD7Hp4as0QmZWVoQlIJG4dmz+svXWw1a9ZYvqbB+ieg3bM+ZK2huc6q6yvEzECvrr5fIZhLqePJ1Nw3DpE4Y1yO1lVv0HDtj45NWP/gkI2TI1pICpyy4XKvo5FHK0/+IfcrjA6ANdNUaP4NjXR5y0SnJQKLWBoKCjZJxbdMudyATi8TSQA79C1+fyrvU0ppiDA9Cs0ANq5xoq2M34PQ711uQGtdfb025uGhYTlDsinXNzRIosA0j+drbWnW+cENkgktIIf3TDGEjhLtL8+hsHLcScWWQFvquiD0qKyT6KAo1Mj7wxyEifHxo8eturbaFi1YICCLoQc036qKCpvb3ia3X4oXmgYwFnBTPHbsiNY3XBhrq6usp7tLTI9FixbYwoXzrbmlUaB2bJTCjilo3qakH5rRlJf3NDI2bll5F1BEoV1yOrSm5bggp1I6ptD484DX8VErSxds8aI2W3nacmtsqFPniGJT7txiJblhmjcxQlc8GIX43uLXD2tG1Dlz3DjuO3fuUBQMX4BjzoMYQRS75eX6f5mqaeAlQb0zS8Ikyd1zy62yimKIifuUdXf3WueJbuvt7dO5wBgM13jcN6trawUQtm5+XBq1szds0OdBB5ydmhAAam+fa82NjZran3vWCr8fYhRmiFhjr8zh0s7eNNs4KUTQwLzQ+h1zUoMcR2rdaJKnQxVBxy+ak7rtGTmp/zxLk+p0PMkB4pRQzWyiXmgf+MpEbNqvfZJaBKmzqGo6gL5OO0iVa4FAXGG6yj776a/ayHDKGuoWWkWmySYmCvbQw4/Y0PBRS5d12qtedZ790VuvVIML53GfnLqMR0WCL1jPKCBn037D2hqTAH5WqfkLgFSfojpLDCMkHUcxbnwa5BPWChsdSdmTW0/YN79xj61d/WKrqVogEI5ZzfZdm+3pA5tsZGSv/cM/XGWXXrLaQSoyDzHGYGe5HSEaO3ZyZ0/RaOfK45oJTdtize6P8yaRN6pnNEH386E7VcZN1FXo9dP20EPkpO61a9757pCTyqRKAd9O19c+GczzQl2Bu2/P0SPKSqd2mGEKgfQCLTymlCFaTD4aAM90So1FaoQYDah7IZXU/SmnU4wkYUoFOQ3rfS6H2RLZ1ngOTKkJDBhkX9QhDvFE0cHfJUReW3EPIGXIVJTZ0MCgHi+pSYgvFKMOHxOtLQXJArhMWavxSmBdApCtWrVKzcunn37a5rW329y2uQJp1E4wm6DUsl9PTUzoM/JeaHyzjkWTUY8mc/qqO9C7O71LGcoFIHlvTo/1NZS9BLd18WbjMWHwUFGhyTPa1nJkF0x7hwa0N53o7LIa2Cd4KpCrnvRccNzPAcB88Xjch2EgVlUx6XQw7gMdN3SCkRgzwDkvsHZ0LMvL1TRVUxM2ExTqiXGdY2dWul6cPR0ZD8DXG4rx/gyxetFdZtZtWgKYJZCqFTLUZbFmivRpv439wo+/Gxl5aoeKNViSBcbj/9sCqWhSwRUlicFst96wCPntWkyNEIP5VEFqLGD5W5rUT3z6Zy1tv7Hv9/cP2mOPbQ0ABICGeUrC5s5psfa2OepoexfbnVGjvtTtl52Ky0wzhmRzQgGODgpKVFNoX9j30+EcwXm3q1t/M/kj2wp9ZVmmTIWdLkYBWwdR/K7caHktFQ9JdbvRpGGvLI0qwLKQ0iQV2gJ/oDCwkMYJGtO11uZma2ls8DxOCm+BiZS0nFz43PTScQZ3PzpVgAfnxLt1tWJO5DLpwAoKBSCUfwcYAAAgAElEQVQHnZ72RdFRc5bO56zGZqwck6jde210zz6rn8xac7LMyt2hyaaY8LnvtU1n3RUq2mBrIdHEEIBBkW4O1jW19ngRvni/mq5JOhMWH00F/D27PjFSf4MqM1ABJP4OwCBOvmWGlUhYVXm5upZRX63CXG6/Pv2MlF7PQDVLazHwaSn0aU3CuQ7o2BbQ3Xp8t/rc6ti6UZcow6Ia8TOnrbm8yk2YFBMQ8quYjmqTCiBVeawhl1bPAcU6vE93ihXyKU5H4yIis6agZdQxDFqFGPUinUI0/IquvQBDub26AyhgALpv3Pz8WnBGgBwkA0gVbTwU2KJSKSx+VhGsKU6gRRK1Iqq8u2Bzf3HOZf4FQAnh1Gxget4wceXfuBIWjZXCZ+f/6TjqmhVlOzaayGf1PNDhkVFRQbmJoZYCjKBtYsSD5kRaDTEMClZfXa/IjcHxYdVNuPRy8kmSHIJ+39pi1WvWWKptno0WUjauezdv9Y01lqlMW2NTnTv70gwr0PHWGXdgEcyldI7CpuD0ZDeRkVQAx0P0SNLtsg64MfBUDnfiKbnjQi9C94gBBps1haebRNRpfYHyCkNBsoOBQcW3cI2nkkRwyY4nbOB5OY3zp6v7hMAn/2YKyabKtJJjQ8ec897fN6hzQn6vTMViDqr2h2CKFLKFeZ5sMLeQZreiyqf0yaQAKgAPAMo1hlYUSjbAsrKyRtmc3T09MjfD6AIdFm6NRAbxvHPnzpHOFjovGz2UVDSWaFwloWAaUVFmR48ctb6eXmtvn2OLFy1UNt6TT2xVMdM+r11TzaamBtF7aR5iGsINScd7aGhAxxVtFaCXijmbpXFYEFijAw5LZ2zMi5Y4AYBGPT48rHtd1DiiJRIzNq+t0U5bsdDmtjarCYUvEGsM1wknh3XZ7+NgEBGuB6dZeWNJOcvR5TCwFTo6jitOx+lxNEDTKtQAq5qAzngkDjID1lNYFxTwKkS0LNMYyskIBMCNuQrXLY0OzhHTe6cK0hBiclyhPLrR0RHr7u4SGCfA3jPE3V2SKQWulLEhet45y7y4hFkQYmhkPkJDFiDPwoImtaHRGtrarKDwZ89JDfKqkDnMe3fJDms/17iaqZgDKoaLNXbaOjuP2Ne++mV72csutzvvvsfq6+dbVcUK2/hgp61de6lZKiO99YH9T9nO7Q/a0NA+S6R67DOfvd5WrZxjyRT79pSwGw65CWLRtFE5WOGPSyd8qqG9oDiBfObk8ZcobbS1xOcpVmAB9ESTEA4ke3uVzRTq7TOf/JZNTTRYU8NyKy9rUrPv/ofusN6+PTYzc8yueOX59md/9gbVONnsiGUyNOK5PPxY+pQxkupiLMysaWMwzlODLawfz/rJftZg8lke7E0TXzsE9mc41ny5vlHSoplyGx+DWt5j//GVH9s5G66wygz08grr6uqwbdsftoOHNlky1WV//u4r7NJLz7D6Ri/2MZ5Lp6rFQOvpHbbR0awc02ny1dZC5Ry1ZGLK6moyGlpM5923AFYBAEVNVu0nNCaQKsUP5w0CvyMrLJ9L2kMPPWY7d+yxd77jXZZMlgOFVQ1IBqYGrUs7YlOKXNQ8Lti9fTY9OW4p+Pbhj+5xscCohfy8AGZkTMfahl9CnAyHOBHkZG5w6Hutooiisc84+wX7EZIpZ6cACvEvANxB6YV5QzQV75EmZYxJY93AEAggxRoDcGVNBDixR7jvgd9/YivSOHcErbXg3nvutYcfftja2ttlMMTaRGzNihXLnY6cSFqGiePYmK9xrIOwhyYmxGgZGujXesnn9yaq+yuwP3g0IFPZrPYPpsF8T34KBsir1cSWPdFlXE4PVd2iaeeUPo+yc9n/pX+dEZCPTVN3rXfqLTWJau2wbmpoEnPgg4Gj11/OauI+icZPFPrs2Z7K4GxGj3JzuZUGR1EqJe8PlxTSIPQ6Obx/YbRZ/w4O/dGtP8owVevOEq3GWjEOJfBPmA1OXZMawaq3L1194uuP3me8h5F51dRZ9W+B7rv5Ax+xwe17IqtXu6LmMLPXk2io5B/ShyECqUUE7g8/6ZeKH0YfT//3u6L7QkvCkp9iJt7gnlXaaI31tboQ5JAagISmKiGqwQ1LHPREXZ0X6YGKqsmnd77ZzOlGs30Nj4xbd0+fpiIU32jFuNir66qtsbFJBhaaXIZsSRYiTRBV2Ev1Gsx+HLRGXR/vH9vw7p5+6+ntVwEbA8+5KYjDaWlusuqKSlFrebIMtC5uspz3mwGy0S0Y4CzXVNlRlxx+9W/6hSnXWGmCx0SxLGkJrMlwjs3nrHqmYDXQBTs67cRT223qyDFrRBebLrMKPW/aJnNZFd5JZc46CFR3XIO12a6gTK19AWXqJvsgVz7rHPh01fWVmqxqoodTMxNoJkSuJY0Ov3FBchmxC1TVKZJelO3F3OwoZk3K+EdjCp8ma5KU0ASG7Yg3AUhV8TmrWFQkCDoQJs0yPmB7Cr3uOI0uAlVou+6xq+6sNiCfbgNKI0hmjS/m8rJRQ3kt6lV9AXONlhevooZpiur24pqUAJ5jdmmg3MQpo4BeqH10d4ZFkutR7RreU1lK1vBMQtQEkP24dwop1CkMZYoQp4JMPaAu+irt/XnFF/kEVfo6RSDR1eZco1UGmNKc8SgVb7qACV174g6NMdoJJ2UaSr7wl0KdQ7QPBlP6mf8/GyfHmaks2hiaHABu3Pi45plKnujstJGRcV+Ak0lRnzBkSNIlnRjTLa8NMo052YwNABTr66xq1UrLLFpiI2UZG2GjKktbQ1ODVZRjm19r5ZmUNjxNgIL7aqSaFzfL6AQWImDikin9OjED3C/ce7r/wr3B+eRSDLprOtRsyLg7UmjI7KqiQhmd5RVQPJMC50w6+TnmRUM4syYS0nHyXKx/gBk2fTbg+oZGdYYBqFB6mxqbNUHEefHY0WMCZ3TCAQqA/InxMUXk1NfVqtDp7e/TPUX0AYwBOukUN+Q2M4XD+Ijv9fcP2YoVK0QXPnDooF6/dW6b9KqYfEA1nZicsOamFpvT2qrOMw6/fEERZoJHXADvWVPDFJPSLplCsb43NNTZ/n377amnnpT77Lp1a2WSBy2VxzY21rtjcm2NYrvQ/g/TWcdQhvU5n9N1DyijccR/XPuA0soafAzKbGBoUPRfnG8Ba0xoY7gcxkkUXqy5rc0NtmThHGub2yDKHJpimqPQ6jBBiZ9h1rapBbJY7+ucBz1dYAqwMg4NDtrBQwfs+LHjut8xuZJePVPuQLW62tJJgGWV5bIev0XDzNd0n87yGpKhUBghNUhy37nUxemSrk8HoHN/iEGRTFpOBf2Urh0aTtzLMSAe4zHWBp6f4uu56xd6qcO9jLmgomh8jcijh2UxknFSozW2txebmnq/oRkIpY+pdqRpuv+aMyooCqEY+n5SEEj99o3fsMsvv8xu/f73rb5uvtXWrLJHHu62szdcbpaGYpi3A/uesh3bH7DBwadtJnHCPvGJv7LVa9osXUatkNV+lUxQzHmki8o4Tf48Vz2WQDG+y/WqvwBK+7n4NT6Pw0L/o7aGXl/2gDCPpsl1brXPf+Y2m862WUP9aZZONthkbsrufegW6+7ebpbotFe98kJ7+9vfaMnktI2M4opNE88BIU1Q1246e8ytheK0Rhto0QE4+PD/3Hd+Kj90+Bt1bu7sD1AN7TN3+E1A+2VCVmFPbO2yL37x+3b+ua+3WiapyUrrOnHMtj5xn+3b/5CVlffY+//y9XbxJWutps7ZPzNcl/ly27OXxz1thw51yfcjj5N2ktisAWtsTNtZZ660iy88T47s7JkCmTQ+ZMbiE1c/5+GcaOqLuzu1VaXl8wnbCEjdCUi9NoBXB6nOrmPw6tF/kawNvRdd5NjggOXGR2UuCXCllvA1JJhxehdfzRh3XQ91jij7SHIyajI98eSTYtzh7M6UD9PD5tZWMU8w8aTJxz4AKKShxhradaJH6zqNQmQerCfUVsTG0NjkZ7ip8zdvAwM2Xp/1HO0mkSs45Mq5fGREe21FFYyLJrnmd3V32UMPPaQMa/KSe7p7RWV9wQteoMkqzUIkH+vWr1cDsa/Xm5Cs952dx7W3tc+dI3A6PDykPZ33zT6zd+9eNS/xQKDGRy+6fLlnjCJHYeKJcRyeCBNMKWV46XVubK577VRKgYi05Hj9+mQx3OYR8ahJGBgOgc7h0rNgzhUaCqxL7AfSgRYbO2FiH7w1SpNLHzJQ71K/lt6fLyfCmgFkRdwZf1dDhTAsiECy+LNZkkyv/fyze2Ofe93XsNnAtogGw0pQpNnOeg1+J11TbzW/NZC62wdG/mbDGhHeWWTyzQKoWsOKIPVZkWlpiYo/5ul+VyAVTjgXvHeB6CBVqYNP95xiwU+o6+3o/MSuYmmrYZFhouoXEBu6g6cIlrwTSBGgzpnB68egZdiGR8fUEcLsCGBYp44/TpI+uXSTn/A80XxJeZ3+mjIXYpISx4+KY5m2oaFRgdTxCQopLr6UFqVGLPxra7S9wIkH/EBhTJBJhzFkEMMjtmebm4KLr+6VO6pSCFCk6b0BihSBImGkutTQC6WDYDFCIE4R099vwwcP2PDBw5YeGbEa8j3lIgyNNO3TYDnyOlAUtdR3x+IN4xM6wIrrDKKpjmskAzUtAldADZSWMKlFm0BBqSaZhoolmmmxilCRF/0gwkYhap6Ddtw+pWlk8QjZsXLV5WYOE9E0IFX28KFkCXEx2soBvoVpKxfgpBCLuahB4xvOpRx/tUi4MYIcdkMbJ95jTsuOC6mvUMpBBfgG8KpumCaNAaQq5sbpuJG94LQRp3F5UepXtC9kUW9cmtooz5fOM1QZ5Vu6XpWGSnSC0/0RFnXv7qZElnKRf+jEqb7xjVn3iYpJRpwAWo9NmJIWBsMhPlUwSqIgVXHsGhNRzgOlL+rAHXwG0Jr2+KDSVN6n3xwjmgzKx2NSG6jgcJAEbsP0hffb09trQ4Mj6ujqHmaTr/QpJMY7nCsMIESzYiILbb++ziqWLbXUwoU2mMnYUMGstqlRNNfaygqrqqBIoMDHgdHNEErTbj/emmKpceE7j6KeQqdUHVaun+Dq6HmvodAJU1fRmIOZga8j0M29gRA7qGiPOO40fQAwPC9FADRNgBXFDJEjAEIKFN8cce916i0xPVwyBKvX1TXInp/s0uqaWps/f56NT4zZ0aNHdO/NbyeAvdn6+/uUP8sGyAS0uqbK9h88KEoqYHTZsuU2OTahXDkKp9NOO81aW+foPR08fNiqeO4F83XtADh9OlgpejL3NfQx3hSFDBRmrP5riCqorVV3esf27Yaz5Px58231qpX6vJs2PaqIpjPXnSF9bH1djTU2NUgryUQacIxJkIDXdF7FfbhTHKxyTPPT0hQB/GhuQO8WQAhmHir183ndK5WsJUzEoWRj2lRXY4vmt1tLc41lytwYDVANqOWxvG6kiXm2pTt8R5Sqayc0NDzKyO9p3gPH/8DB/ZpMi6qXQROV0TVOscZ5zZQz9S5YbgoARzMs1sBMZRykirKHgzjxFcEXQIwhGddxh2OW4r8HII0gdWYGwxFy/FI2NVVy51TOcHDa5rOtW9Uc1B1hkoqJn4yTZhykUoRXZKyKxjEgVa71FObPBKnO6BHbKdCWIw1PDsSzQOp3bvo/dtlll9iPbr/daqrbrbrqdHt8c7+tW3uppcqZ6uftwIGnbNeOh2xgAJDaaR/7+PtszTNAKmAkncw4UyBQUSNI9NIxSh58ShZBdASwpwLYfuoxJ48JZgFU8Z3NEjmBbBp7+TzSnDn2hc/8yKZz86yxfqWlk/U2kZuwex/8jnX37LBEotNeecWFmqSm02R9j1giSYM6mkD5dF0gNWhD41TV35szrJxm7bT0X/UrQl9nD2AuCEj1OCU+n0YDAaSOjJbb1q1d9uUv/9guPPcNVpFpt3Siwnq6jttT2x6wPfvuM5vpsA9c/0d28SVnWlU1kz25aNiho31262332cMbt9uRo702Op61qkqmgicslR6zxUsa7KWXX2h/+KbXWm1lpZsqwb6Sti1MtAVSAat+vnm/zpnCJb3CpvNJ27jRQeo73n5NFPtIpkIzSFeFruVQFzCdpc4iOmZwwLLjIwKpBr2Wv9V0Dj4aQZOj8xNAqjMMvAFKnXb42FH7+te/bpnKKrFgHOwUbNnS5XbxJRfb9u077Mknn5JEglqHe+aSSy6xkZEx27Ztm4zVzli71u65+2413J5z9tnKlQacrl69xjZtekzg/UWXvUhr++OPb1ET8U1veoOah9uf2iZaKnUlWtj589vsec89Vw3CHTt2qEH5nOecbffcda/Wq/POPdfOWHuGdXZ02n333Wdve9vbZKL31FNP2fx582z9ujPtoYcetKPHjtjrrnyt1vkdO3fqfZ5//vn28MZH9NhFixfZsqXLxLDZvHmLvehFL9Ka9vTTe1UfXXTxxbZk8VIbHR2yatZG9tRAC42Zq6qvtBc7DlBKxqzuYOmfccoY1ubigMCHKQxPfPLuWeFiowWQ6h4CjrDElwrreRGkhprKa1//KsmofO/3bzr7zsuHMMAJYNKbdcG5OnqwzO50yt03Arv4/PGJn0GhDc0YZ5iVcutng+ffJkgd2LbLj10AqHEs6uyWsP4WC+jwU0CqDtiprFThiQGpf/6pz57Kb/xaH0MRNTIyIH0R67tiZNRFCIBGhkM+ZQOg+cmPeYs+3RS+Urynx1/ko4ssjwtFJDS86WnXpDKRwr4aXRgF0AROmnSKq6s1ZdA0KsQ3aAsIgeVcfHFiqAtf33cQK+gmU1noaNM2ODxmY6MTonSwudA1JwdP062gJZDrbJLX82linJ6lMExC8wBlj0UxnGjem14ruA5jrFRe7mYKMlYAALBJ4Y6M2H501Ab37bfhA/stOTxstbjPcV2IPgag8W53MuEuZnKZFcJimhujRgJNTEY5PqXWVDQMQP14ho6XKCSeOVvUUwUnYm2gFDailTq9NdzXfqHGGB51Mz3LFG0pUxKKO6iFKg6DGZKceqGuBOpuBlfdVCpMSl3XoucJikpKGDRmeEslA0h3J0EHsaot2L50X4VFMUw/VXQFcyo+e8yEKkYu6JdDEHlwDHfDo2AtHgBpXPQCmTRc4774Fk164sVcvMuCuZRMCFzID62Wa4MgahoVUAfljB2aF453w2IQ9MtyBQ6Fo6NsnPxwoHYaK9QrojuYyKCVZGrOdcvEUPpvFvZA8dNxjW6ejnkDzdeBacz3k448ONbx/ooRHqIcO42mCExDkTl7UcOoZ6B/SICU4kxu9QGko6vkqwotUNJzjCfQwtTXmrXNtZn2dhuuqraJTMZa58+3qqoaa8DgIMlEyp1YY2MgnIiiOLq4wYTdpxjXpYaON54ASNG1mN8vxe0EN+xZXVKfwPv5UBEfGleaiAXLf9Y4pqnoaDCCIMf50OEjislqbGiy8gq0X75eNTY1i2aEmzCFWnNTq1xjB/oHpX1inWHKSZg5F3Zra4vV1tXY4MCgzIs45k3NzerQd3Z3aSrb3NRk89rn2dTklOJSKICgiTY1tQhkdXadkC6dKaiozcEFEdBM1x56aVVllV6H+5ku/LGjR9TJx3W4tqbGntz6hB3vOGptc+baGWessebGJmljoYASND+XDM4E2toqTWKhsff29cr8Q9NMUVlT0tQyWQ3jeqeE0RSSM7o30mgCwDTgNOBqyXuszLh8ANdOHHubGutt8YIFNqcZrTCHCmfdfDA+K7OqcnL6AKopNUoCGy0QrHy98AZHiKZSc5OGitno6LDt37/Xjh0/omaV57F6nrd0eKm0wu1xz0RjOjXp1Lzaaopq6mFv/nGC+T4UwqI2XcZwng0NSPX3BXvBaXceSeU0NIrSXLYQpqx+v6mU5z2oqE7ayuU1PkWV8RwAlfX3GSC1MmPVzU3/I0hlve0b6FPuIxMWzsWCRWTpVomNApg40XnEvv7f/2EvetHF9ujmzVZZ0Wrl6aW2dcugzZ93llXVNlnBcnZw/zbbs/thGxreb8lUt338E++3NWvmWio9aYX8lLv1F5h617gTtyapsiks6TiLfX0/X7Orotj5j2D25MImTGMC0C3+LLjblqhppV3GJ3OAJeQArC8cjQorzDTZZz9xm+Um26yh7jRLpeqlMX/wkVusf2CPmXXay1/+fPuTt77OKisBWDmbSUyK0uzsF/enEPgStdxTvEvvyRsDPo3xYrFYNZ/0oX7GZ/KV6WS+Xcwz1M8cpLpTMhcbNYkD6IKV2/BouT35RLf999fvt/Of/zor5OpsOpewgb4ue3rfZtt/6CHLZo/Y3/zVm+3iS9ZbTW1G6yUpCPfct8W+9rVbbP/+Hkumai2ZKleyw/GOvVZROWWLF9fb5b93nr3lqivNpnHZLiu63Ut6GqbI3hwSKTpMtMWb0jQ1n0/awxs32c6de+0db79WNOxI95XPhpq1DlKpn3SHUCMBUpEVjEWQivs/IMnZXs4Giw0bmjbQu5NWUVXtvhvT09Y/MGCPPvaoffTjH7OzztpgS5cus+6ebtu9d6/NaW2z66//O7v1ttvsqae2ibkBcNqyZYv90Vv+SI+9+5571PzDZZ1M1Dlz52paeejgQQ09AIVf+tKXtB5e88536th897vfs337D9nXvvoVe+yxR+1b37xBAG3egvli0tDMvvba6+yJJ7bajh07benSJfaCCy+0j3z4I3b40CG78nVX2vr16wWc77rzLvuvr/6nbdy40e655x5be8YZdvFFL7QvffnL8g/4m796vx08sN/uv/8Ba2oiPubV9qlPfUagFaD9e5e9SIZ7//7FL9n5F5wvc7zxsXE9/yuuuEJ62draSqtAElRs8pe6QKVppjd4Y2P/54GQIktPbDj3kBELMgxYYjMhMkuoAyX9CoMN1ZmhDtNranBeajJHgKqGdmx7FVmFJZA66wb15IQiSFUhEFh2s4YT3gHV92N9XLyTZzXGZr9+TH7weqzkQfLbA6kfNoHUOEktEpCDxevPBKmXXhSbzaVS96TRcvi2joc/9PSzNvxOQCoTjfHxoeAMCG0Ox9sY1xF0gSqkcVLzLrVfbA4StZEHvrlcVANoBNwJBgXzIyapLgN0HiVFOA69Er8zqaGQFDh2PrqolYFP7tNUfy118ArEyjBFDZEgUaGCiZC6PmjX4Lg7NZAZKSCLKZjcdMmhQkmjyR8UL9igOOyqUnAnUKJrNLWZdndgNA1pd9GUQ62maLg+slm5qxzgCa1pxXTBqrM5m+rost7du22qs8OqsjmrSTs11oXfZLe6/k026Jo2endcGlVNu5y+ImOe8L71+UJjx0PsZ0XIcEzCJNUbCQnPH0WfFBx6vXPi2gt9uZQo6EtDsRfceOkIAEYrMCpiYqY4GAdF0qAyTcXqnemHAGj4A4E60DjcuRfw6c+lKJrY+w75VFqFAJ8AGHV33JSDI+90DgcWKkCK3I5QEDjyKGkpQiE0W2PAIjibtqKPHWgQTmGZKrrJalEOAD52/WVNhMNneUbXEBRTKOoYDbGoVZMhqigaf5/+en7e0KlpqoGeQs2MEDWjYrZMCzh0bxyvp1Tgh+ucbVzmLoHWypHRxNUjeUqNMZ80Ok2lBFI9kNop2a5TjSA1UqBp6uBgXabPptzHkPMaaYK44JJzyQYsSi2UbXQt5eViQHCs+Owc/wlyVskIxfSnttZyra023dpqqZZma2yfJ4plXTVO4Z4lHDcDP7+BqhKXw1nUodnnKjbKWAdkBBV3NV0CvmGp8RMpLrOoS9GHyWXGQYct6+dgtKO8Xc6hm0kQKUKOqMwfUmVucnG8U3rQxYuXiEZ1/Hinskrb2uZZQ0Oj1iemjQBNTLUAvawbPmHxcxANhJiAypV8Oq/nrqms1u3ok9+CjchBEYDGdefZq2h8aEAx3eRnDU1Nuu7p0kPtRXPEFBc2DO6SO3fs0L0PSOX7vT29MlNpaWrSRHbF0uUqSMdHhqy8zDvbPL6upsaD01nz81mB5OGREb02jRJXUUAh9YaBptEyF2G99b2D+B20Wr5+OUUPDS7FJ2tBTUW5zW+fawva2xRbNT096YW3HHqdrp9JEaFD/jYxED6tirTYyHiIdUVsnrJGQLM90XXcDh7cZ4NDvTI1oZGkBhdAMolxl4NUQCvvl4kHruGYNqmAnoHS7HIJQC2TVG8A+YqGHhfXY2Ux6rzxXXLCuV891okijIYWU1RFA6FV4rgyVZj2dZ8/q0+vfVaQqgioX3CSymtsfPghe+DBB2TEBd34ghdcZOefd661tDQq8ubYsQN2+49us3PPfa7de//9Vlkxx6orT7OdOyftjDUXWxIn40LOnt67VXTf4eEDovv+28fea6vXzLHycgxl2EODrjAfzW8i/ZNzFaQNPwVSfT+OYFV6VRdFPAsV+Nl+Fr4Xmk4+0WTPcLqvwCKTVAE5GsDkMzYXJ6kNtadhcWajk6N27wPfsb7+XVZTM2ZXXHGBvflNV1h5+YxNTg1bIkkOPI04tIywZXDi99dygDUbpLrUwxlVs0Hqz/pMzxxf/OzP6Xugg9SkdKmsb3w+dKnskeU2OJS0TY912Fe/do+94Pw3WqZsrpWnqmxooNt27X7Udj99n2WnDtvf/c1VdtEL10lvm59OWFlFg91771a7576tlkw02rx5p1kimbFsbtzuvPNmGxg8aPUNBXvxZc+zd1/3VkvMcI8i1WBi707aonerMRFMx7Qf+/0TjZMKM2l79NGttnvXAXv723ySSgNBwh9lussQwBMS4A7x/9ShAaRmR0ec6suQZBqNuicI+N4QnPDFAPJmrpIe8p55zZvcvnOH/cV732NnnX2OrVy5ynr7+uzQ4cOagl599dWSSaCzhK7PmnnTTTfZS37vxXb5S19iu3bvsc2bNmt9YJ1AukHOMgyal1x+ua3+if/Cv/zzP0v/f/bZZ2vtIu6K2qmZAFQAACAASURBVPGTn/ykAOqmxx6z01ettDVrz7Bdu3fbnXfeYR/96EcVWcWkluHHkiVL7Fvf+pZe581vfrNt2LDBtmx5wr797Zvthhv+2x577DG7/cc/tlUrV9pLXvwSu/W2W2zv3t32ruuutf3799n999+va5T3cMM3v2X7Dh63K17xB/aG171GDbpbb/2+ffe73xVF+DWverW94Q1vsPkLF9jY8KjW3IqyMECIPh4RosSpY/i7ONx4xh5bAoQO8mIDmn0B3ODSvbg/YzgQGuShqY5sTDWKClLXHEdcUQS4YQLu94DXPL7nhymu6odZk9Qi5qL2cq1rqYH0jIbZLIAaMY5/phL7bjY4LRbPJ9UYUWL226T7lkBqKOdDWR91snGSGt5bOG+Jay69qGh4Vzp5fgBP+oqc7pkZW7nh7N8JSGVDHxnpUzHLRSSHME1xZudDBkAYgVLRpSvwCaNGNXQzmKQyCfWC3Cd98SJ1t9BABw6mRojaRQUIhTKFgetd/QDr+7M0qbH75jpVp6/GWTeukkygMARyWnC0ofZtkcJRIm+0lExScc0kry+bEyhKpoMjqihceZlUkLWKC6+65EwJoP1F3aP2qhm50CYLeU1KKXNm+gZsYO8+G4HmOzxslYVpq9CeFYx1oBTLTIqCjMKFBTrtuV+idnqHWIJ75cI6cI8TUm82heNSpDJSHAFU6SIDusUTDp/XtZDSnIabuTjql0tjCaAG5KuNgBubaarobjIt8mgQJrKAUigi5bjxholqeSph5epaFU9JUWciKh8gVZ85ds98OhtpvDpEsVOqTnGJRgJlOHb2dLVI0+mFq/8dwY4vQE53EGE0dMeigVKJ4kvxS2NG14EyzoJBlujY6FwAqFjTl8shFZAIWEPHCUjlWsIkgYmVqN7st8F1k58BcJh+4/rMOfUpOEdL4T1FgDo+mRPAYsLjIDHqbHz+oFlNMIfQuQrHMBolqYAP3T5+3annTnmOIFUD3Fl1EwV2BKnusugMCY+zMevt6xfl1entpsKcaRqFNywI7kkFkKMFh7KfydhkJmP9ZGc2Nlnl0qVWv2SxleFyC9W3qkKvn2PaJTO2aGpVotros0ZqdBguxM1BjTIaaDj3agoVNysvHr1/4Q21eDA0mwrLlE5OpIlFwBNMoXRNB3qMU+zcBAsAhoMwWag9vX2i4QJuuB72HThoR491WENDky1avFhg5nhHh6awbfPaJDEYGxuV8y7rIZNRQD3HimtndGxcelaAP9pLKGKARPSq8TSd6DihSALMjzDBADDu2btXNNIFixZqogzwpOBhst8m3eo8rUf79+3T/Q6VuB3TJVFPCzanpVUOpk0NzVaJK2Vvj03L6TMhcN3S3KzCCYooz0kDggJOcT8TkzY+NSUjJq4J6NBqVBIxVoAqmVWh5U6YblRUWVmuxtQoYDhlNrelSdPThtoaZaFCN2ZilZKe3/OYFTk1Y+7OXEH8izdI1YwJ22jMTY0maxHBDgz02L79u6zzxBHL5SfEdoG+zL6Qy1IfVcowpr6uUc/HsYBNlEhOKx6Gezad4vHobP1+BjT77eG0Vqf2u9s7XwBRHkthzPWmazzBBJYGgzceuMa4bvLZgjSqPn1N2ZpVDQ5SQ8YmwC2FO+ovCVJ37d4pvRtNroMHD8pt+eKLL7JFCxdYpjxp/f1dmqRedtmldtc9d1tj4yKrzCy3Bx/osAsveKX1D49LcXLk0E7bvWujjY0ftmSqx/71395jK1c2WyqNm3PWZqbZT1KWydS4Q2xRo8g6XXJ79TvdCYSliWFc1Xz1LrFb4sjif/hesdrk8TGihXMBOHYQ5xYKsJ8a7fOf/oHTfetOt0SizsazY/bQI7fa8Mg+m5o6Yv/rDy6wa955lZWVUbvAwBrRMZBUEo8JuSh5E921r7NHK9EiP+jxTpqkzp6QnsrnPPnxauhxZQS6r+8E/vm4aACpU9lqe+qpPvvUJ2+055z9KmuoXWJVFXXW19NpW7beY7ufvtdSyR7727++yi6+9CzLEIMyZZapaLbv3Xy/bdt+zDLlc62hYZFNZVn78nb3PTdbYabHGhqn7YLzVttb33qlZSeHrLqyWrTVqP092fHYBxD+8YPzBGaWuYQ9tHGzbd++1/70T99pMzO472LigytrME9ySpUhG9IdNp216fERp/uODgukAlzJkmffB6jqSBUnqSWQCuuFddsbaVnbvHWrXfeuv7B169fZ6aefLnbI4cNHbO3adfZnb3+b/fsX/12sGYz1uMmZYP7+y15mr3nNa/W4G2/6tj38yCOK5eLmRmZx6aWX2pVXXqmG4Ac+8PfKTl25cqX2bnSkgNTrr7/ebr35FnviiSfEplm77gw1ubdu3Wrvfe97bfPmzZqQDg4OSHpwzjln23997Zv28pe9xC684DzbvXuP3Xbr9+0//+sr9sD9D9qtt91qy5cts5e8+HK7487bbfeuHfbX73+/7T9wwG6//XYZtXGdrl233h544EHbsOEse8UrXiHd7b6n99s//uM/2fj4mF191VX26le/2vW5yTKrzMAoxDOEhlxJ4hTBptfiTFLj0Gq2bjXur6UpYmz0K/xHINXrf6/VfQ0V0y0YkLqHiO/ngFWxEQJAdJ+PWZF9Ya1w6QetshIgjoZJPnUt6WXjvqG9pXjflt63u5UG2FkcaMSIK3+cP0cJsHq9EdhyQccap6k8No1x0mm/+ZzUzR8ApO48ibaruzBQl+NxEkMuSC88guaUJ6nOm+ZJTz/rbPvz30FOKt3gwcETQW/qTmlkZLpOL7jahulC7JR7MRg7WSUanZvylPSTAlEKxvZiT0AzcNOlt9GEEJe6yDh13ro/zqkC8ULwDSdMSiPdVa8VL36sxp1yTHGAno9OuAww2MTCxUexpbgYRcmEOBmKilzO8jN5S+Bcm0Q3CgBUPo0ly9NGE1V0L/Rq3FCaPgYnM65KaNH5nNXh7pnP2/CBw9a3e69Zb79VTmWt0qDOuglHsHVQt4/CtrIcExfAmwMUQlfcENHdJpnOyZBqlluyg7WSPbovDE6NkFGSFI4BBMhUxMteir+TOi7BKU9D5AAQXEPq3SwoaOpREx0hTRmaQjZNzJVw3eR6YZqK3hRA69NUB71ef2jqCpUk6Fz5OYWfmxdHLn2YAurdBSt6MLauM6eaCH6oHgida/2P35BuMuEA3BmAgTKiY+DXaFHbFrpwTiUJOatBl6qJDYuMDFaYIPu0Qxb5ATxO5bI2MjaqaSLXCNcFejx0dCy2FPuxyVJG4DWul0xSOQhGc4IJFY7UZJFOK0uU65VNlQLAdZahWV90jXSQ6oDTf+za0jBRDIu6fk0GSSE2KtCe9XuA7qJO1TuZbrLEew4xO8pR9SIMh2xy0HTccPWbnNTGxntET84ZAURwDOheY1s/kUxZF86JTU3WvGaNNa1Ybnny4zDgIa6HOSrTMpowvJkAGmNntLTBxbGqv2ddBYHuq4aOjJ9mb5bxqg4GYGHSEgGNmzmUGoVqFRSD60vfn308NTMJzoZQgHkTxNLgCIwrem//gPX09Mn1FY0p8Te79+4RqF24aJEibzBBOnrsqNYzHoPxESAVQMp0ctHipTZv3nwb6B9QFx8QSlGxaOFCvd8nnnhSLsULFyxQxiqd8O07tut3+f85c1ttcMhpxCwI+AnQ5cckjoIEO3+cKqF70oiheJrb0hrchwtWXVVuqTC58DWloHMKuFLTplDQuaaJR8QAU3+mydwPrMlMd0VbTSU1WaWJQDNDBQdRENDvKtKaoFZkUtbSWG/trU3WWFcl4Mp0hPubvF1fo00+AWKxTGWL7spxAi3qdtFNMaxlERQwqc5N2uHD++3p/RzLAUukpi2dJl+QKB9yXJlKVVlFpsEqK2rViKyprbTBkR65uqbLMEUrs/JypCcZq8hUamrNtQawhBZMczFmgau0BpxPAY6SmlxyrTGBZj322ASHaTxvprzSclOwfIKTuyVt9arGAFKT7u77TJDKvYvR0yloUrmm+wf6JM2hMfLAAw/Y8c4T9pKXXG5LlywyzIu6uo7ad276pj3/+c+xRzdtssrKOZZJL7UdOyakSc1j0JOatgP7t0mTOjKy3/KFDvuXD15ny1c0WDqNHp188YyMk6BGa6+OIFVA0RuIXt3MBqm+ds3eg0rfOdV/lSYn/vwuKvGYFhZSdNN5Z50kq80SLfbvX7jd0rbEmpvWWMJqbGRixO5/6Ls2NLzvJ3kM3XbZizbY6698uWUyM1aGFxTPwTQ4xNA4uwagGl7rJOVp1K5G5/Rf5hPOBqfxALF5cpO4u+/PmqQOj6TtySd67Vvf2miXXvwWSydarJBPSpO6c+dG2394o01PH7d3X/sau+jidVZRWWYTE+RWNtuNN95tvX1IFk6zxobFhvcWzKJbbvuG5aY7rb4+a+c+f4W95S2vtHx2SMypfO7/I+5L4OUuy3Of2bczc7ac7AtkI2EJO7ImAWRREAUBlyrUthZQW7Vq762iV7tYW7W9t9eqra3YYlVAAogoq2xJSEJCAkkI2ffl7Ouc2WfufZ73+2YmEYTrVTn9pZiTc2bmv33f+7zvs9DxnRNm24gaR20NHH9xmcJAKRN1y8+vfQnbtu7Dbbd+wmlSSc01B3wZQYqK3gRSywSpIwKpBTdJ9ZrUAPd/OS67BrT02Ub3JdMj4BrOrAO5Tj7/wjp87ev/gMVLFmPRqafJLG/lc6uwbcde/PVffgFf//rXZXp05plnyjzp+9//Aa5625W49trrsHbdWq3BnEYywotMCDEkQmH9/Nlnn41v/8u3Jdm45pprtG6RlktKMV/3gfsfwIrly3HqokVYsnQJBoYGBWKvuurteOqpp/D444+jf2AAc+fMxYf/6MP4yt99Fee85WwsOuUUbN68CY888ij+8X/+I9auWYflK5fjxIULsWTxUtx/373YtnULvvy3f43du3bjhz+8G7t27cUpJy/A9TfcgH/9l3+RxwEpvVyD7/je9+RgzPeirpX6VAJtzc2ULVtB2LlyNzOR6kOBpomq36v9f4+lupqfBF1RrF5TTKWAaoOibcwvi8szHxJjz3B44QGq9wbxrDQzYLKr/ssg1f2W09Ca/0SdqFpnV3mQ2nwMvtFSb4Y75+ijV6PGEMDf4PbzjkbcRPfVAIEgde5vPyd17ef/xui+jSev4eNS3yedgZ5vwvMM3nbJRfVn9bWWXT9V9dMe0X2//r/e6Cr9G/u5QmEcvb00+DB6Drv1ynWS+YRloHpKlweEdlO6EMm6q7HRBUlfZOFCOq/lXxmYMmowhdfOvIRFb7FoFGKXZdkQRnPTs0mhpqiaDhqlzKpsV9C46ArTwlo+mxSXdBMW7ZXbJB8EFlymBVKmK4GJgr9N62h0SfoB1Ayksjjl5+RjRq2hBxjEKaTAakO0abCcwPj9chWhUhFKShwcQt8r25DffwjJXAHxYgkxai1CQJFh8WQZuhgSi+EwLYS0UqT70sjJKmonWreHUyBVsTL2uQ2k2nn1tGvmkxrF0Lo+us+cS64TDuvfPHFJj7ayTo1qK/DNcyKAalMtb/lu+tSIpiwCnjKJqEmLGqM+V4sMp6UEAHaO+KVwbS4+MkZg/ExjMdJj7vUIfruz0YiL4Taka3Q+gmd+JGcOQi2pm5SZttB0n/647Rnz3V1/nhyQ1eSMr2VTDt924UJJIMbikg6+Mm5x7sliBVRr0uQRpPrCme8nU5gE3X5pImLdZF5PGqnwWpfZrCHDoMwYIf6X97RzZHYB9L4r7D6yInB0X7oJBM8bv2HaabeoN4FUrz/15kne4VeFfZM+lS9j4NQ2CKPFOdDoXBLZ8aGhD80j2I0WlZXmN8w3CwAj2az0iQTndu/VEIrF5eZ7OJdHbeJETDvjTHTMm4tiIooINXF0AVbkEqnGjiXh7s961Vr3KHC6ZLf4GtOC9EtGqNTEgmiaZRw12RAocDRMw6bNRljWHNE5lC7F6Xv9BL9583SrrCbLLi6Ht9jgwIC0qgRvQ0MjiMeSSLakMDAwKIMjrpsTJ0+WWdLefXuxe88eHQUpwZ2dE6Q73rt3jwDdtOkz5epLyhm1qIwEYKTLCQsWyPxo88ub5cTY2dmJGbNmai/at3+ftFY0ROqa2KX7lOeGdF9+sYjqaG/Ts8v7m9M7fhbq4JmN2tHWrs9DSnGCbrp8mJ0um2wAOjx78MV7khNfTlPZrCFTQ9m0RebU1kyXy2ZVJIxcgU7QNr1XOH0pr+uUyaSQjIYxZdIETGhLIx5hY4v1fwW1ctFYGvG48pwF7KJxua+TNk0zEFLs+Kxxj7L11nWw3RrnzdX4oXv7aSLyErq79yEaqyEa5yUugf4BiUQa4WALatUkEtFOTXgIqNs70iiWR9A/eBC1UElTYgJavq6Pq+EzXS7VMJ4tKubIt97rMgzFXdM5uUXHn8uPYjxLY6u41neuA7xP4rEWlEpck31MQgAnzp9gUItuuWoKclrME+TdfYNiKbwRkMq1mk0grpGHDh3CXffcIx39FVdcjtnHz0IoVMPBg3vwX3d+F1OnTsaatc+jVmtBa8tC5HNTsHDhEqTbJqBYymHnThonLcehQxvQ3bsRH//4+zChi1TRQcWORMOcSDNixJrJXpNqbq9OTqI70hgmTQRZe7KOjUp4o1WNoldcseokQfYebJsSWBpIpTQGtRjSmeNx390bMGXS2Zg7+3xpcMfyo3jymXsxMLQNhfxenLhwMs4792SUy+NoSUdlnFQokilDN2vnGqvsHz4rx9B9BYydJtVpi9/oobxmfSh9L7NQSfc1kGp/uCew1vF03why+ST276tg7boevO/GPweqbchny+jvPYQdO1/A9l2MEXoFb79yEU46aao8AXJ5shSm4plntiCRmImZM85AZ8fxqFbN1fTe++7A6Nhu1NCNWbNSuOKKs1HI94lJZSawJTV4/GTZKgoPWqUXsgFFhRr3duzd042RkRI+99m/UgNI1pFiublGtKP7sg4xTWoR5SwnqQMouElqgC/mjJPUNHBGPNIFOpCqxoQo93atCFJf3LQR3/nOd9DBHOMpU3XvUKZBbexnPvMpfO2rXxVLhlTajrY2LF++EslYHGeefZYAJff1U087TYCSMTSzZ7Ohs1nPNnWfpOlyvfvwhz+svf/BBx+Uu+5f/dVf4fDhw3jk5w/Ltb1zQqdquDlzZuPCCy+U3vWxRx/VXn711VfjrLPO1vT13HPPxWmnnSad7N1334Wr3nE1jhzqxo5du9TAnD9nDja8uF4smM985tM4dPAgfnzPMuw/eAjvf88NOPX00/Dtb30L06fPxNlnn4MD+/fjrrvuwoc+9IfW5KQZVGsr3vOe98ipmE77kQCZcayFj4YuvwqkepDpAWej0cx13EkDFZtHPGBSNGNrNfSbHuB6xpd6FX4e30TXNRNVww6659xrqC7Qa9ou4I0rVRM3+R35PcJH0TRAqnu5pmLCKMN+kuqfUDdxcX+V7E/TX1sb/HHUjyeVQWLOwv/fZeB1f3/t5/+6CaQ2pr6OF2aA3kkiDP6b6dkbBqnNHGeC1I9/7Xefk5rPZ3H48C6jRzgjFd0kpG8xo5Eh7AIGToPqgZOj9vJGYGGjPE2aj7j8KYJU8wFqdEx4YUkHk0OuMj9LpmFqAqlc6AjYzCXRMjppfiQ6rjMWkkCei5rTa6rrXiujXMmLlquFjx1PR63ka/L1WFTrVlNHht3sojL/CEw4NbO4GYtJqOXZLTRwkS+LIyYwE2ZMjKezEtCwwGK0RS2AJLVy2TEM7tqFoR17EM/mkGa+Xj6PoKautKOooMSpIg2qIjEzn+Di62AjqX/sTtvk2NyKzZCnAbKsS+TaRPWpsxXcPHhS0Xzzw7eTCLy14JBGVweprtTS5JQA0k9A6bBmDruapnqox7xCnit1EgOaoLKzqqgaBWzzj+wrNHm1xYYTP3P15XvQkKk5x9SmWX6KaqBM5qwuRkf5fvZsOdddNjDYSXVdNS0WjSmp3bvuWP2Cpg3LFp76uXM/ZwDGhqR0jPXh0t7xVzRDNjhYpFaoVypqgmoTeQcfpVHmPRTVtEmmPjI8YsPBNmHOi0iTzOdJC3SdQHZ+uVnTNVJg0XIN/RTC92MM7JsxlD8+/1zx2WteR+z7zkiprkv1C6l7m7qG1XUyfRfQd6Sl9QgKpNoUraj7lKAqGo8JNI/mcqKc8pxZLAHz30IYyhfQnSsgMnUaZp93Htrmz0GpJYEqC4eQ6VpJ7yfQle3WMR3a5uvnr5UVv1bR8llgIybESsvfl036GP/7v2p1V6FXn9Y36ND1mYCjypjroJ1fuwQ2DWPUB0H+wUOHMTwyKt0xATwnqeN5TmBq0osSWI5Ky3pAa6lN2ULS+PZ092h9a29vlxaWEQgDyryLybiIETE0T6LZEt+TX/FkwnKcHXtE2XEA2js75IxOJ++x7KiefU5TebsMDg6IfjxjxnTEo1EVTZanF2+ce5qUODCbbkkL0PI9CY55D3ByqjlSKCJTLzpP8wzyeBjZw/WU5htkcJgEo6xYg3xuXDE2NEeaPmUi2jIpRBnbRX0/O2BVGsgVNbVlLBCd2nmfKT7K6Dqa6jJKQSwe5ga6NUYnpCmiis8Np5c7d23HC+ufRz4/gq5JGcQTbDI5g7M4tbYZhNCqGJKR4bym2u3K8C1jKNsNhEtIpMzwiXuOmCIxM0QiNa5UrCE3XrRameYz2kNK0rkm4inEYgk1Cahr7Ovdr2c5Eo4hmUwjmeT70iGVTUka0NgE/5T50+qaVBN5EKza/uY1qYhFkehoe13jJH5wMiZIJ6fD53/94Ae49LLLceaZpysGKZsdxvZtm3Hvj3+ImTOnY/2LGxCNdKKj/RQU8lNx2qmXIZbKSI+5Z9cmbHl5JQ4eWo8j3S/iYx+7Ee2dNCYcUARNJETmCKfMvD+bImhk6tNc5NkO4lkN9Wfz1wWprn1pr9M02dQ54/sWpEllA5yT89a2OXhw2SZMn3ouTph3EVLJiRjLjeDJ5cswOLQdoyM7seCELpx/3iKUy1l3zxRQKI7pOLgnKO6LqKtOLW6G3KZH1frxGwKp2q8CVZRr1GCyefwa7r6BKErlVhw5HMSqVQfw3hv+HOHQBFQKAfT3Hca27c/L3Xdo6BVcftlCzJ8/UVKQUpnRWpOwZjXN1Y7DlCmnoK31OASDce2zBKnZ3C6B1ClTwrjwooVAdVh08XiMdVnJcjNVZzFuxoC7WY5wfbfmFZkXLakOHDzQj+w48IXbv4xoNG2aVCfl0vouKYzF1KlFz0nq2CiygwMoZEfEUuO6YcYmtv9b49rRTL27r/MK8b4KBGUHDh7Ezx5+GCOcyDr2EBtxJ5+yCOedfwEeeeQRvLBuvRrT82bP1pq6Y9sOdDAPu1KRlGP+CfM1ISVIZDzMtq1bRfudN3++jJa4H1xy8cWSOfC523/ggDSrNMhbv+4F5U+TZsz1fvHixXJuJ9DduGmT1jeCXb7vXXfdjYULFyp+jI6+Tz75lO25impkrWrxXDRmY9Pp4qVL5Cy//oX1mhC//W1vU93x7DPPoK29Q3KSfXv3an+59l3XaRK8bu06meGddeZZMofiXhgOUAJHuu/RO+drgdRmUNYMVlWLOEYOD8gSOJpAqtu1+Tv1WsZNUZUh62RaDUskm5Yb6PTDiwZItXugaRjh62TV+E5g4GNrnKRCNZKPjHE+HnbUDYBuRmjNEs3GsMSfoYb5nfcEsXpKk9RUGvHZvyOQumnLUQ37BnfFKiSrDxvf1TPzRiapjQO1F1EEzZsGUvfUjSnUGS67qA1qMQkOWT2INmhaORZHdDclIOVNyHMg+3/pT40CRrfSesGoqYVNuAhS88WCE1E7d15nfGTmGKTYkWbJjYFGJq4QKJhmz+RPdGe0G4I3LhciZs+xg2sOxGZOwwWU3X5+RmofOAUiCDXaYFnZcSx8CLSkJaKREsE2NaC5vEWHhAIydiLFUbqisruRxam37Ml4KIy2UATtwTCKR7pxiFEPhw4jUwVS1J2SFiojKWZGhshn09RAhQ8DxzURNg1cSJomcxz2XXoPruzhd85jzqZb4FWTVfe5nFupnx5ZQW4UMmk5nClQSA0ENy01+zSL4PG3szvZ/H1Fm4jdbFEynKjqnAUDmsRQlxpzUznKyvhvMj9wTr3sJ8i1109SKZp3GkAPSm046HJSlX1KKjjPGUOi7Vzz/tFiJZ0tNyo3XXVgh//mwVt98fIgQ/oI+z0/+bOfNTMTbjIszD3d0xvYEPHx3uF9zQkqAaoaJjrfpvFVPInTWDAHLZpIIBxLCPkS1DKeJVeuygFXVEFqmlmkuqxSo6M7syktKLYg6vPRK0ndrwZ3pU6v8XmubjHRdJL/5yalFpHkXES1ERiAdUuXe32/sHoNrJ1nMhGov6SeTREtbFiVyhZSTqOkYlGW/orTcRpv0veH8wWMVIH49OmY9Za3oG3eHBTTSeTJqBDzuoaiKP4NgxG/EXqijy2q3g3Qnw2jD3p3Xp5Dv/R61oEH61yH2Oji/eOarM5F21HejYJgkRz1ZoqLNpJW1tPU7dz4iaumQaTjV5gPGpNel/rL8Wwew6OjmjCarjgoN3E6GrNzzqk7rzu1ldSp8v4hvZebL019uGYND42IZtfa2o7W1rQ675wCGKPAKFNc5/j+LJ5YhBHEjoyO6Tpo2lgqYqB/QJ+/q6tLrtwEmYwgaO/oQHtrq2jBe/ft0xSWU8qx0VGteQSWBOSMQ+D3k6kkSoUiurt7MDQ8bFEzzkmczUL/rGTH80i3JJBMktZaUXbs8MiwACubeZzoTp08CVOn0JyHuYllJqoiTsaKaBFlNbSk96bjtbh/FlqfiJm7r286eV0nG16eIWKg1QDS4FA/tryyCVu3bUEoVMWUqROQSDLmi2s51yXSbTNIxruQy0YwNJhXk4iTs0SqhlC0N2BluAAAIABJREFUgHJwHMUKcw1z2iN4bPQp4NrHCS91rbkcDVyoVY8J5I5nC5qQJuIZ1ta6rvFEDf0DuzVR5Y2fTrcjmWhDtUL2QYv0ury1eM3OOGF+kyaVa21Dk1oJUGoSRC0aQaytFe1TJr9mBI1yWx07hI2R5557Dmuefx6f+sxn0NbWiv6+XmzZ8hLWrFmBlzdtwFVXvQ07du3EtKkLkEzMw9o1fTjrrKswODKOaDyEfXs2Y8vLK5DL7UUw3IuvfOVTmDu/A+FwXnRfRqJQkxqA+LFukmpGOo1YFudtwXXpGH6Zf85+VUPptf5NLCfjqzTRcLnJ8L2LqDqQxEkq3X2/9U8PI4gZiqCpVlIYGhvAsysfwMjYTgRqfbjqqvPk7ptMsQmUky6VE3hbMzk9tqzUxhTVt25FPXLaFrrOmkvzb+JLzLBgY5JqdN9jJ6lRjGVjykn91+88jAve8h7EopMRCcTR13sYGzc+i227liMQPIz/9ufvx5Kli5DJtKCGFLLjETxw32ocOlhBNDId6ZbpCIUSajDd98B/AMEjmDQZOO/8OXj/+69AW4bNuhzKpZyAjVIgOL2uxNVolZuy1nkarJXqjhK1Ko2TXsLLL+/FH//RJ0QPZ9ID6x/5OAQ5l29mdJEjyknqGMb6elHMjTmQyia3A6mSjVljXkW3OrPWjBWby+3lfCDYrBgaGUWKhnBxmqaxRuVQo6pmTgcN6GqQAzmvHyUTxUJR31NNRulPNKpnlQ1KurLLyK5YdNr7uPYBrgVco5SQEYlIHsN1TGuUmEt2X/B7XMutviOryjuiR/TeXHe4J3BSRw8INgvpDcB1mWs0/7f8HRjrF+E+Zw08bmVkcqm2pWmfyxtlM5SvS2dfSXwk5zGiG4+TNRybDqRRe/DGCC/Wy9yTuY9yH7P92Rh9PsbOM6LEzGpqFmtp5/EpDotSEIuOa9Q8bi91NRvZeZ4zxppakinpUUlDplmf7f3mf8A1xZuKGq3YTwx5fgrEF6qfnITJYRTVPfKwtGfahk3OYEhShWMWqPpD3MTCEz42pqf97tF03981SF1Huu9mc/et4y13nH5MZJelAVR1rt4oSG2egLxZILVQyKGv77CoZbz5eHNSd6PpKPU0JM4IjBoAUHfXuadpkXBZi6UCJ53mYslYDTPnNRqazJhcILZlqToxtIYTLkeJzTOCQ00VeU5NE8vFRw5w0rVad4NTFE5gdbOGgnrgeYMLVNbYwbOCmzc0Yz00DXOUEEUANOUu8Wa2uBKbHPM1aUVOh2NNtQhO+TORsCae1ZK5zLLIllKvVEIiGMLESBJtFWB0124MbN+G4MgokpUqosUyQoqXKaNULSm0Ohyn65wN5EOkxwVIo2N0T8W5wbpcTaf91VRRWY8GzERPbQKldR2f06USWGoK5Wi/ijZw4ncPWm0OZYbGnHCqAy+qjbOFcIU8f8+6+0YJ5O/LFZn6xmpN05l4NKycLT70RHMsGhWgQIoz9w5vFeS1qa5zJgqwExzWtZI+y1Xgzww4mEWr5oFrLiiOgvda09TUF7LatLz7m8aj5uCkqZObyvrOH1+Tm4kZQTRowmby5e61MKfaAZugjufrm4vRTVik2f2s+5TTwWhMIJXUVzYi2OCgwzQZgkYEcFrQJjq0KLyK8HAOvW7BMWBuCgxbgNw1O8bu3Ca6PE+2ISpDkZs17zV+j11ql5Gqf5YVu5lCaVPi+7DxU9fCBtUBHxkZw1iWxZpNlfgamrDR2bRa03FySkw3bG5KBFV5NmVa0ogwG/TkE9GxcD7KbWkUWIiQvSCTNLEd3UbpqNyeXl6fcFuOrKdv12mVbmPn8WmjlKGJ3e9+PRVodoY2ftPw8oo6xVk6Zysq/X1k+bs+zsfAglHj3QbgjCMamwHXDE4NC2KFZLM5UWPVrWeGKLvf+bwKIgJUZsUmEilNXKlhUv5mlM2virSu/G/XhC7FGuXGxmVOxYaQ8kkLRRU9vA6c0HISSoBK9+FIlGHzLSouCUjZAJL5UTSq+5Udf1LWCEzpJEz6Me97nlNqYKmd5TkbH8+Bk1SaNPH1aGBHh+dc3lgDuRwdbdmctMKKkTcEtWGadAX5DFC3WdI11gauZ5Hrbwkdba3KB8youCrJETyq37PiVGwGZ1DEgkUab7pp+8mxGpim/yaoFWCllEDZNTVF8OzdtxNbt72sPSwcJb03ilQLafs0w2F8RghtbV2IRzswMgT092QVKzJxYgc6J8SRLw1iOHcEpWpeeyCfVYJsTmhHR4bUoOH1Y4HNrS8ciirurFhg0ZZCAAnkxuh3QIppECPje1CpZbUvxaIplMo850Fk0hkkkjEZOjEq56z5p9dNk/wklcZJLN4rwbByUjlJJUjNTOxClcWXgLmZOfH2NJd6WxOz42N4fu3zMmWhNvptV12tz16pFDE01Ietr2zEimefxOWXX4rnVq9Ge9tMxGNzsGZ1ryappSrv35omqXT3HRzcKnffb37rLzFnTiuCoZyuN3UMnKKS+SNzRK6ZQeaFm28A46L4dIkZReZDnb7XgHDHAtc3Cu7kKms7mAOpbsopQ6Gi6L6WKG4RNN/4x5+iXJqCjtYTEAxkkC2M4ZmV92NwaBtq1R5cd+1S3HrL76FSYaYu13Q62bLwb6xPos3Vqb6/bZDq6L5NIDVQtbXO0325edM4aWQ0ghfWdeO7dzymnNRIqAuhQEzGSZs2r8CO3ctRrR3E7bd/EBctPhnJFDnwLSiWUrhv2Srs3D6GZPx4dHbMQYAsrmoFy+6/A7nCHrR25LB4yQm47bYbEQqOIIiiqN62X3JPjqKUo1SJvhqsW6gFLiGaYH3EiCbuu2GsXLEBGzfuxkdu/bQ0qkpT93uAc2nVWst9QG7gFYHTnt27ZegTIlhxMiT5GDifBO9ZYrmt5rscjXLqbfWbsZmqYrhIax5nPrbVV1ywuF4y/kvslHJFenhfF7DpwzqPoIcglOuprbM5rZ3SULpMVv4Oawyu0fxic41rL4Gl/56Ber5eHqlkixg1PoPafq7oGiJWhxIcc+/m+w70c/2x9ZB7ToSRWDU2S6Pax2zAY/UF9zh+Rp9vrozzUknrqRouzDMvmHyCtTnZLnxWed09uKdbMR2H+Z5shvIYuIdwXWfjk+eBE2Duq3xt/hu/uP6LKUc98PCw9i5OdEfGxhSdlkql9RlzxYJYMmxq8jUmdHbIZJDyi1Ya6iXiOn8jrKPjSURiUTVNaQpqGauWR839S3FDlABFotrjKHPgdacDP9+r2c+An4/7AK8FhynGULOajOdDAzcO5/hzrn7i+WXkG88Bj5nnRNdUptQNTxAPeHkeflfGSQSpQwSpx3z5uqYZuDYD1cBHLnURNEeNi49+lWaAyn95s0Aq6a4D/T2W06kpXFm0Pq790kcq6J6TFLrLVlzsi4nW+QDxQrKoL+SLKtRY0BtlNaxuEIs0aYk4tXAXXdEGrNhZxvD3BVDttYWX3ORAr1fhTcMFzW3ImtZW1Jnh6/DG1MPhsvpkkOIWP2loCTjcOEWRCewuNX92l+0qholzMeWNSBovp778TJFETAVxmQVJLm8B7UED9OVcDskaMCEQQ3hoFMPbtqNw8CBS1SrSLKjMiUCLKos36vE4mZMxD2nL3oadn1VaPU56rWjjlzcz0fRQINXrMd0kqsmt1AcuK/KC31e0i5ukakLh/27m8OaS5yaczuGXmE62OTJUcuBV8waDSqIEyyTJLL3l6hsMIakw6BAqBPc8ZwJ+BN1WiPK19LOi/nodIEFqQ5+oz+2MWa1DR/DRlKfpqB3SnjZOkFHJXO5n40E0VEeKqfA1Caxy6rVzX59GCpXYebb7v7HYq2MGAtQKxtjNzOUtv9SJ5T0g9hlcas6IomcBDRUxoMytGQEzUDGwZOBdU05SWOX8abmzpuW1YlOGRpqW2njPzKB8B6/p/nD6L68z9VQnD1T9ZmdTa5seesq6zlsTsNUb8bmvBYwqOmabANcEmVIEqbcriJ4VDEc0+ScgGx911FSCi84u1Do70HbCfHSceIJAak5OlDV7Bnhv1g0SjBLkqXJ+jqwOrlzC7frzs/O5J3V1dHRE15x0U0aL0BxIDRJH0zWasDXM/PX23/P0F2suOkdob0/vctR8w4T3ohk51DOf3CLunKPVS7ONTi7OVTNW4r1CahmLEK5BvIbsStNEi+wOOuTy56KREFItSTkkc6LJDZvHwrPBop/rrm+gkX3C32ETjwUC1z057+YKCIWj0lGWuJYPDOi5JPDkusm81KM2aRe3ws/NmBregATQLBBYJJEellaerW3anOjyfXkvEjjyGpDiS6Ct7FFFc5QRi4YwoatDBV+yhZMa6HhIa+7t65EuffKkLkyfyqzKtEzkOEmlfMCeMoI7gjlzyo7H4vW8bmsaEewazZrHp0xFUt9iURQLBRw5cghbXtmI7p5DSKvoKquAae/IoKMzw1apQHR7WydikVaMDQO9PVkUCzVMmkStWgbZfC8GhvchV8ohFk7I/ZfvRyA5PDqouJ5kMiVNsRU0HqQlEKglkB1ldFBVzqqtHUEUqwdQDTC/lpOXGkZGy4hE4nIapvAjmYxqen7W3POsYen1qNwVPEhlA5OLBNfX1tcHqdwftm57BY88+og0zjf//u9j/oKFmtzSkZc03sOH9uKuH96Jyy67BCtXrUJrhlTw2Vi9uhenLnorilXGwdWwZ/dmvCyQug21QDe++a0vvipILeTZFGLEGyNAuN86MyyXvezd+mOOtt5cCf1aIFVmRv7LgVNvnCSQappUm7M1gdTiVAOpwXQTSN2OWrUb1127BLfe8oFXAanOm0JlhdOi1s2T/Gf4bUxSfzVI5XkmUH/jIPUAbr/9A7hoyUmawjGDwEDqauzYznv0OEzomMtVVXvusge+h3GC1PYclgikXo9QcFRUajageU2pRUYtDlQzmsCGwmQ9UHs4hkJ5EFXkZJoWDEaxcuUGbHxpjwOpfH9zcVWNI5BqRVsDpJbrIDXK5j1ZWB6kuog6rel1KqMNNvjXCGliSmOw9Z/3AZk/ajKEaK5GvTxBiEnAuJ6wkSIQGCRTIufuLxsOcB8leLMpZcmc7F2jXTUxp4Tlspx+Kd3gOiV2X6kkhosGIC7f1QMrNixZM3sAS8d8H3nFdVtTTDEZi2pI8b15BxLE8bg7O9tRo8O2Eg+sSS6JHgcp3p9DAMy4cQSM9AdgTc59iK/HfZVrpDHWIEaZAG2xqGeZr8UGq0BcMKjflQSD+wPzsnPGNmlrbRNbiMaRxtQuqo4j0GT9H40nBFZZs3P/YrOztb3dJFO1qkC49r1aBYlkXDIRnr8YQWcmrT2O65qYRM5Lg+ecdTRBKWsENlh5XgiCBZz1vXF5PHAf5f3W2pYWeBbDSlI2TtRL2kMEOCUHtJqT9S3p1VyXY3Hu3W64JQ6zSyNoGrwei+d+Vzmp6z7/Vxja/Movg9Sj1kc/6PDKXLr7NoFUDzSOWpibQl/9999MkNo/0GcdMBm48KHjTW8RMKJFKLfUJpLKDZWzmoELm4zS0IT6VeuyU2vJP3wAWfyosxB2Y3F3IxRlTMSFKWyGMnJVNdAq+ofrSvFG5srDPDvrVjESgnEINvGwLMGgCiwaW2iyImMFF0/inVxZaBfLZvjBaZ/0h6QCVaRLFUDlpE+urvb5+eDlS0UrxlysCB/AYJg0YNNdBthdKVeRKVSR23sAw9t3oNbfh1QNSEdjiIv6ahMaT1Bikc6HJUyjJJkHCELJ4U7TIzfF8xNfr83TZNF1EeXAy4fETUhlkqLpaQOYqrPuaMGalPr/LQot35vaU9OjanNwWlJT+bgC3oZZNmHl53WFPP/dT1T53pw3p0hz5bUrWpC9gbGGzpT/Jpdf4YkmWqujoEqMLu0bu4HsUBGYW8FTp3I2NX7qkz/b3pyDsVEwBELllsuOpJmQeAtx/1qeleVpxLwPBZhEOTeqiCZk4wVkc5xi+ew9i2jxnUsfKC41VKWCMWpPSxy1BBGhmVIshXCUWjQuglZwEyxS70bQzsVZT4KbbAo/afLJc+ApKWZSLMDmFsejSjV3n+tzN+k9tMHQZZUGS44cpc27Po01+oqfvopyqUlnQM61jBhRFEapqtchyOQzxMzYEE3WEgnR92kmxHsz3daGUDqDSlsbMvPnCqQWMy0YrZTqmcOagfkper0R4wC4v75qGthao6sbtI4oNZV79u5RB5rNJE79GB2QSqb0nCb4uUJGzdd5rNN5vPbUNhuvPxFgl/mUVuq6oZjd/+aUrEmqn7hq8GfA2edeCgyzs1tnkVRFC6czMj+nrVfGBOFGrTiXclWfn91efu7hIboF96uQiCXiSMSS+l3+YQEi3b0cW1kEuqYG9cDqzLuuL6euMobzz4tJIXgOxCSQzwBN48jcsE2cn4E/T1AdQhgdHW1OU1RTkcA1ZHh4SJ+ZhRojdHi+hgYH9bosMLjWxuOcMpKem1DzgEZIvoOfzY7i4P79KpQmdLTjhHlzMGniBBmwyCU8AMRjQSTiYYFdvq+0wO5eaH72eZ2UwV0qC8TyPbNjo9i1cwf27NuOQongOSlzIzIBCM6mTutC50QW0jQ9yyE/zvfMoFqOoVIKqugiPbdUGcbwyEFJR9KpTqSSrdpv+Pn5uhMmtMmhejyXxdjomNaKWCSJTEsXqpUYerv52mRntKBzYhSRZB/GCz0CbTTTqlViut6VWgE9fUeQSseRakng3HmXNIHUBt1X+yCLKj7P0SiirZnXnaTyeq1d9zzuf+B+bN++Hde8851IpFI48cQTBcYTiQgGB7rxg+9/D5deuhTLV65EOj1V7r4epJaqbEABe3Zv+hUg1egQnKTSbEfmhDLrJo2yINqtzABdDjkLaaMDHk2p+/WIsU6jrke2WZPKG+qNgFQ3SV3hJqk1D1KbJ6lkkJi7b10648UwxxoniWLsNKkCWr/eUR1dadoxMhZPTVFG0DRNUv/fQer+BkjVJDWNYqkF9y17Dtu3jyGlSaqBVGbkku6rSapA6nzc9pHrEQoYSLWmXQQD/TlsfGknDuwbRTHPfZdUadJ8x5Buq+H0sxdi2oyJMgx7buUGbHpxLz5y26eAqoFUY8kY0GSiwVEglaAmN46ePbsQFUAtm7mjNl6fn26aVN1RDqzqHuQaIB05gVUZBQKzqHlEkNVE+i/3PJ9VTb2n7k23LUiGxamn65gbnZbTectN5r/5upO1jgY8TfF4NpmzSTHXXz+R8zF3A329mrB6t1utz5Iv8b9VAV02/zSsKVvsXjxpUW+2ngOpZALlYg4R1UqOicXfCYdRHMuq9vbO/bZ3lDW95Zqvpjj3KifB4zlU81264JpRmpMJFDiN9WZ1ysc2jxJGotGEjw1Y7glk3xTpZu68KWplG6jQa4CSIUo5OLhijVEoljE0MiJwydfmdFssObGfDCjyXCs1weW48zqpccC9gjQN1zTnXsrf9SkFbGbmCuZxYICe03PGTEYwNpZFIhFTDStvAzI8hCdojBYW7ZlNWPYx2PTkHhSKmvSP+MDixix9w+44Dnlcc73pwfV7VTjdivT8U34JPP6mv2Eg9ZcnqY33saqv+f/099ebpDaPhT2IJUh9U9x9iwUJuutuVp5O6vjzNkk1pzw9pMo7MvovHyiZIIkmS+M1c/YlpFFRWSqqK8ObiO6KetC1mARRFA+fm1oQXubpga9RmTipNPoEAaSBVDMd4UJD+pDdnNwcqVstm8ugslEdtZNA0rmf+mmMGX8UNQXmwyY6cslAKmmf7GDpYQzS/CIvkMLFjRsyqXcCLhV2gBiAHEaiVkOmUkOkfxQDW7Zj/MA+RLJZRCtVpBj/wKxAifqb4mTK5n7LB4YgUvW0jGcsg5NMKrnjqSDlNNkeBp0fZ35Up/zyQfE5qdIgELy6ItWLeAVGnf5UgeOMiWEUg3UcOa62DcBMi9Qvds69Wv/d9wmqlXHqNKCsneLhiIr2armCtta0gGphnLoV089ZfAyvF+l9vF4mhvDTKse1rAMHAw1O/yzo7jZ/1yW16aVNyfw01ECddRItpsXpMEVjNa2UsWutS+Z11Ab6DJyILiPHJluoFWPEAjWXFd2RTRUNcNWxb7j3spvHgzFKb1n03vEiqd0EqRGBOOpKYtGko9Lw97nJ8pwY2FADQdRoPxE26qPZWNmXgGSTW7M+dT0ntJFRZhofu089SFP3UaYENhXkz/BeNmqwC882nqtlQ3LTKlflIGsO3O58h0PI5vj8UZeTEhDh005bfTOgaUc604oSKUltrUjNOx5tC+Yj15LESKmgNUQRS6JmORlXM0i1S1Gn73ourgcrXAuYB7pt+zYFsvOHufETiLSk0gJYE9o761mXyVRCBRK/eH19Hpu9hQOhBLEybrNevmViNuKQmqm+deqvi22iUZYM1xSlYBNhNtlIV2XDixNnThwJjLhhkg6czZIya1pZRpyw0+2Lj5HsmHSsLGBYBB06fFhAi80BGiqxcGExMTrGYhGanop+NTqijnEiTtDDKagBetvYq9JikWrFzn1PX289D5vgkoCSn4HFF+m7bCYSTJI50tnRpgkAp6k8NzyH1Lm2pFownh3TcSaTZjJUKFGPRVBszQhO3QmOMhnLlB0a6FMcTz6bRSadkk51zuzjMW3qFMTpnlqjyy+no9agkSZcZn7WZPI5ejK8ExAva+0hSB7sHxDN9+ChPZrk8XjozlutBNS1T7cmcdxxU5BIhdA/0IvR4RwS8Qloy0wGKhGMjJCWlkV7Rxz5fL81OcthDPQT5LKRkFbxTXBJajNpuvkCtdo1JOItaEl2oJgLoqeH6x6BegYdXRHEWgYxPHYI4+OjyoVMJFrVFCgUR7Fzzw5FgUybPgXnzCVIBUJ095XBkDNO+jVAKvfb7Tu2Yf2G9YrMOH72bEWd0S2UumBG7PT0HMSye36ISy5ZgmeWL0dLyxREw8eL7nvqostQojlgiJNU0n2Xu0kq6b5fepVJKu99TmnZYDVzQAIPs4vjgunWZRV3tpY3f/16cO71QKqn+77WJJUgdVwRNKL71o7gumsXvyrd95dBqs9kbTJOEkhVx9gaW78RkGr6/d8OSOVUrhmkjiKVMLovNEn1IHUvWtvzWLKYIPWGOkjlofb2jmHD+h14+un1OLg3i1qV60gE4+MjyOaOYMLkED74oetwxpknCsSsIkh9aa9NUjl91X1h94uBVBMg1SepDqT27t7FNojoviHHxvIMMNsujgGpiharosL6g7UMPRQYTUVwRsYLwZIAmtVIBGqkwfK6yTyUBpiplGirTmvjmoNlY9A5I0sxZNRQD8kjwxrdZnSp+sqBL67DXL+4n3uDSK6dnDpqMEP2hOpdbvIhfS42IrlPso6xerqGaCxRN8yzBjasye3WS5sqQ7VGKZ93ZobWkOV6KVkEE3ZLNnCS+3qxKMotY/C4N8vFnj9TtBxzr2+1YYNF4xGo5fLjAtL+i69BHMD1Wswvla/2nIvFw+msQK0MG/Re4WjUDAgVF8QEj7ImlgL1NCKlZp8eNgXqesk4IYi0vGziEU2WAwGMjIzounC/5PWjnEXHSm0qwSb/LUr/iFFj5tDIST40Ye13pi9lUzmLRDyh2sjMVE2yw58njuH+zomrpGbypvC8ikbDu3ldi6RbkVlw6lFr3W/jLwSpg5terlPnXdXn6mndVA2Q6iSGqgNfDaRa4WtLcjNI9VqpuYtOxSf/4Z9+G8fxK19TTpMCqc4x1v3Xf1beUP7fPCVSmZ2adFCbxM6pWd4LL2miaqJ0Y3D4sQ+pA6ThMNCcDygEVEsVF4EhPalNTuyBs0mtn+Dy8yhqRh0fozDY5NDRRIJR1Cq8ifgaBEg2vVXBIdqvxc4on9VpbLUouhxEs+DhpmD0YD6sfOCINdhlYUHCjDvW/yyQWKQEK2VMjCeQKVeR3WG5qPHsONIEG6SDOSdbfnYvmhdtt8ziOiLaBR9mo47JfUqfM0wNKT+HdD7UsxpAtUBlm7SywyOzJE3+7O8Cq66AFqjRtNU5+h7jbCYYo9fiwkxnX1t0/RRVkyRHDdUkmJM+glROQwWWCLRsEsv3p2U7pyPJeAyjw8PSx+nfHVCVXyyviSEO5wJoi7zRb3kfeItx08b6CBZtRS7aQgHgmsT+shbAwIJlfPqptXdF5vnVuVMRZaBOFHN37nV/yGSImg/SmaqagI2Oj6vzyvuWJQidebnYEoxooSYtUtq+gugheUeLpTaV4ixRfdW1jas7x6LatLg8b9aB1zmX2ZEzN5JluJ82N8Cmn/j6NaO+jvhMUDcd5aaghrMDsTaVNpq2nxxqWq3c1MYfW+moKSfAKiKbG5f2lBslTWJ4TjkdJJjntIrNpaGxUWlUaSbR3taGOM2CIlEUMilEZk1HZv4cFEhnpTEP3YzZTeXz6BsujrZttHabEtt93rhO/vnlhnfo0EFs274VAwN9ou0YNdqYCdxECPI47aKOJZ1mZmiXpldez8MNzJ9HGdQ4wy8DrvZaflk3WrQz89KU3a4VryHNJnzn1ybk5kxra4flNdtE0zYK6T9zeZ1XArnsGIGrzxWlpp404BzS6VbEkow/CaG7t0exNpy0MjKAr0NtFc0++MxIExSoYTxPLawB13SqRRRovt/AQL826hQjZQIB0XaZkxcKRwROBdzVTbYOfSpp9OlcdlwgVK3CSkVUp2nTpmBiV5e+V6GpR4BmQCl1qNmd18SiaM6/nLaL2lWyGAD+GyewLAaKuRxGhoc06Tj5pBOx6JST0ZppAagZDRStUeOyRy3T2ZmSOXaAn5DzWYmoEMnhyCG6mG7BwSP7RPNMJjPItHYiHm3RtCIQqiKVjiAUYYGWl5aUGrrW9ESB1MOHDyEUrmD6jC4EgyXF9Bw+NIC+vhFMnjQNM2fMRKGYw5EjBxSrQ6pdayal+0XXvhpGIR9AfpxsnTC4FOVgAAAgAElEQVRa27qQygQQCA9gPNcvoMw9L5loUSMtX8iif7BH+8iUqZPxloVLjG6mdZ8gtWGc1DxJfSOa1GI+j5GxETVGfDwDzQMnT56EZIJTsoIiaB5YdjeWLl2MZ5Y/i5bUFEQjBlJPP+1ylGrWTNy9a6PTpJLu+1qaVLYsY2JaqMFKX8CosWCKZZrDWBSXSRmcC64WJreuuSah7TxHA1j7oWO/ZzWFjOT0b02gUbE9fA+CVO7kzSD1IZQ93TfQimwxi2fqk9RDrwJSzTjpjYFUZ57kIFPDxfjVIPhrH1P9pLiKzUCqk5dokuqNk0pqxvy/0X3343O3fwCLSfdNEaRSk5rGfctWYvt2gtRZmqQSpFaqRdz/wH8iV9iHtvZ8Q5MaGEOtlhewWvv8Fjz40xXY8vIRFHMtCAfSWt+HhnvRP7gL7V1l/Oknfx8XLj4Tba0ZrFq5HpsdSA3U6CzOfYcglQw2+ctaq5lgiet6tYzSuE1SPUjlbFF1iWswepCqxrVtmLon2EgbHR5UTZrMpBXfNNLXq/uT7vtyWHfsOQLImGt2qcHNJmXY5CtKehB92ZgzqXRadyllEvRfMN1jGjkHjOTH4qQmAqXSk5ICbWkF9BThJxUlmOZIDvBIjhMmFdfYP1w7pUklPZeNQVL1nS+L+VdYUzWTiqNSNh0rv1jLsLnIZi4ZLV5/ygYkG4WUfpg8jpnnBa35BH6SwQlwu4Y7pXRsAsZ4rqyGk/ymSvYKGZJk4DB/2EAoWUSsh6OMDuMxchrssI6OtVYzJhpBaSSi4RC/5+UskjLVCMTpnm6RTwTxGnQVCjaprlSRYIMvXzBwLckL45eM/mwxKybZU01DE9OSmV/x7zY9Ne0+zwe/R4oxJ7nczwiCPa3ZliQbEPFn7FqE1NgfzY4qopP1k2oDsQqOdQIGIpk2tC087beO59be/pcY2vxy0/s01hyrE101IymUc5fh/26AVGfHfGz30CvGm176zQSp3X29dTMhKxStYBT11H2xSy6qosCpI7e4n7MMU7tQLAo4qRRNwAmTqbspUscmjSKLhZg2r7EcKbpG8Y1ETaNgzmZGrdDvawJm01sWy9Z5scKqIRYPIBJOiXLCIomLLDfKaIydJKNqeN49Hxo+VCqoinl1q+T4xgeOplH83M6kR2YPVRYf7JqbGJ4FOou2fG4UMdqTt2QQGBjE/nUvonDgECZEIsiEg6iQ4iegakWvBx0Cvpy8Bi1ix9N0/b+T3mrRL06P6txjm6m/Jtx1AFX0X3fNnKGSUREdRdE5vJmbrzNA4sKj37GiXHoPTvL4MGpq6kyJ9KntZzXta6Kk8ndkjlEqyhK9q6MDUyZPltPvyNCAbNG5CHFR5ANt09aSddPdCdFDpMGfd6E13SubFTxGObuRMhuJ6Nxbd5IFlIWA+4fQU2/t41pmn6Iw3OJheg17Uw/wtME7CruBFmtP8gyx28h7mIs3HXktbJxgk5QXdl+tscLNlQZDLEJlkMObumaOfOFIXBNDb+9BFz5p7qgti9K92jscWzNADQFOkJ2u0t8P/K+6k01Fuj+G+rPp1hdPc/XW69rQpBt302U5HzYiobzuV1pO1yThPclJ6fDImI47RMBZYoc0JOovjzOeSmmjHRodRbaQRzSRFP2I1Eu6G9dicYwl4ghMmySQWmpNY1zZxNZFpe2GMpGb4mdUotaBqv2bB9D+eLnRHDiwX+6tQ0P9zrHV8lJJ2SqXSRMyOi4bFvw9Ajy6N7a3d2iqR5dTAjl2TZWD65td/l6hPsmdJ4EQHyvhqL989gnQE6K5mvmEnjfSGuvrIu8RpxVypljqltesycHngiZcOTY28jTlsI2XE1FOovlQsNBgZFH/wKA6yYkUN2g2DoxZImoztWVBaqbz6hTzfiYY5GSA/3tkZMgmBUmLcWGUDAsVXlc+S4PDw1YckJ7LZ0u6owIqpZKmp1z0Uom4aUmnTUV7a0ZAJ079lPT9jKHg5h7G2Dizg8d1PCq0yhX9nWB8eCwr6lgqntQEYHhgUCB44sROnHzSSVgwfy7aWhMIgaYbLjfZKhfXWLJ9yO4PM09SPm+5iIG+fhw6cBD7D+3D4FAPihUWXpxGd6It04W2tg5ND4dHejA0cgQI0FMginikFalUB0JBo5IxpiamnlNVE+zR4QKS8TZ0dHTJqCqfZxzPAHp6u7VXzT5upu53fj+XYxOTUw1OO5gjnUAtkEM0XkA0FsTYKCfaXNvC6vwT4MYTMZlS8TAvPe+tdVdYTnIsK9XlpCKkSRAL7Xh72+vSfa1YlcWwimjeR9SEGVOKMoMqensP4Uc/+A+B1KeffUaT1FhkNtY+348zTr9CxknBcM1A6sZmTSonqW0IhsaPMk4i9VP3tm8CBvk8OJ2m6Lh2LWW4o6ljo5DyOcYGUl2Mmtt3fvl7fsUjSG02TvJAlQ1Kvi9N3qiz4zn3mtSfHQ1SC1lnnLQVtdohXHfdYtz6x++XJjUcYY3TTPe1BjyvXz3yRsflN3YzEhJ9tckA7ljQWQfVRx1n45heHaQS2DAflRE0lpPKjNJfH6Qea5xEkDriQKpNUg2k3mkgtaOAxYsX4LZbb0SQILVK6mMIjz66GsvuW45qpQOJyDRkx2oo5koYHDqMgeEdaJtQwMc+/gGcd8EitLW24LlmkFq1qZ6BVJoTyStY3yOjK0D9ZrWEkui+u48CqfLGaGLh+HMm4yTf1KB8xgE5plAQHLF+pHSLQwzJxxJmNsc1Zd++/XrGmR/NgcT4eBYpgllO1bQWZh2gi2sf4Zrf39+HYCSCiVOmYLi3T2sw11zWKVybeMOwgcc9hOs9fQdaHcjlFeztPqI9tCWTUY00Np5Fd2+ftPiZ1jat8fx9AroZM2bgSE8vRoZHxfRjFnMhP67IGJrDSbLBAVGphExLGoNDQwJixmTk5I9NZdYkXJuianLSTI8/w7W7o7ND+/GYXOj5WdOapDKbtaOzXSzGPFMNSkVk0q3a2wgWCRTpAt/f249cPosZ02dpXR8dGdZAg+dXnjWMZuSeVK3JQGmcuayccGvPLqmmY5NbzWl6JsikKKc9iXs3rwW9FngsBP2ciHLN7h3oxwknnGCypOy4Jtbm+Ay55PNYuf7xD1+Lx9yeaVMTQ0Mv7sO5cRTzRdWZxAm8fm1tbXqNoeFBsZO8k7OVlzVMnzrdOG5Vc0QWV8/vVW6fimba0H7SGY014rf0v9be/iVNUm1JrSONhmdL0yTVzFqdfMxAqifXNSXKemHTMR+YB0i675szSc3jcF+3neR6/qbLJXLA01zb5GWrT64HwpmdGHi1TcOmVkZ7s3gQy6YUSFUxw3NHqh+7GUGM5uiiWJPGk1okmcNWuaDYoqINxwZjAr1cn83tkfRMow6YAN8MLLJZ6kspiubNTJDK3psVU/r8LvaFkwSjElMAHzTDB25r0rESFLiuHgMTSA/O0dHOxv+ctoVDNVQKObSGw5hKKsHOvdj/wgaEhkbQEQojTvDHE0Hg56zHy0WjmYqi7PJfdZ6kyXI3jqPtcuO2qBTTI+icKf/UNQO8LtFNMSXkds6+Kuw08bHfoQ5V76HF3Xj0fmJlJjr8t0YUtzYJaUBdH5vUaV4LfnYXyK7XcZNR+hK1JBOYNLFDQdgs4ov5cQwPjyI3blQN6SSlpzUDKS1GvDfokix9swTGRrGQrsm+T+DGTiVjOhQR5ICpFfzOFpzTK1+v8EbhJNWFF/suks9SM0qmWZZ74MPXLGoiZ68pE7Aiu4zUmpAxwD5F0CaiTu/J7xX4c6T25gpyXhX9h1qWEI9XvV9dN34eY9XS9ZJGXxG5IcvQx0X5cHG1qBh30t2UoK6T9OZJx9DISGv3zSE9mKQLKV/WUcP53qLEG0itGysJlNqzbADYhUAT0IYj2pgHRkadpjcquq80fo5mmqAGpVgSCAlGomhpzSCWME1imK6GgSBGaUZAk5yF81BpzWBU5mE2YSw7J+QGSLX7y3/58s/An9GH9HyWyzh48AB279mOXI7RHszN4/cZk2XPisA8dUdOKuD1mbwmjH9hfAtpyW2ZVulZSUUjsCPg89QtsQuEfI2JYAZK1qRKxMwAife/QBqbSppQO1t/t1mISu5ydKV3UpfdMnnFCtAaENAmSdYJjR94ftngKJToJpvVFJuFCif6/H02Q9gU4YdjwUGaFa8Xs1i5AfNtuKmyY08wymPnz7EgYOE0NDwqWpZM5wLAyPCYprCReEy5qsl4HGOjIypIxsdJ5w1h2tTJmDppItrouBgjRcoip2jSpCaSo6oVihU9D2J0BcNqbHBqzOeJm3x2jLmppKERiIYwPjYGarOYCXvqKSdh/rzjkEyIpuIKcQdWmxq6clV3eltqYEs0TDp0GL09R9ThrqCICs2YInGkU+1ob5skkEmKbv/gYRw+shODwweRL+QUBxMO0fCILrtRjOcHMTo6JOdTThAS8VZEI0mZmXg9N++x/v4BFTNTp05COpNUcUZ6GJ+vWISSlBjGNV0eRSYTRVfXBIwOFZAdY/FbQHd3N+bPmaNs297uXhzp6cYN77zmqJzUQNUov9KCc6/kVIY65Y721wWpvPbcqUXvd1pmMo9ULJeoZ6tgaLAH37/zu7j44sV46plnkG6ZKnffdWsHBFKLFU6BHEiVcdJ2N0klSG137r58Zk2TWsyzCGURzL2ZBinjktxwCsF73SiGjLrgvlpfrG3JerVB6esVdKKIutcRWOT+4n3p3SSV4Ee6sYRz931jILUsd1/WMubua6Da7ZkBOkmLbHkU0PZ61F8Gqa93IL/63+VaKk3qbwqk3oSLlpyCRIr01hRKpaSbpA4jleQkdQ4Y2UOQuuyBO1EQSC06kPpeIDCqfFw2Yp54Yj2e+MXLmDb1DHR1LEAxF8Lw4DC2bt2AzVuXIxLvwa1/ciOWLj0D7e1prFrxAjbJOOnPEKz9uiCVTCwvxfDJAK757Km/AeaRjwv8cY+l1n/X3j3Y8NKLWLFypdbQExYsxJKLl+Lkk0/Gli1b8NMHH8Jpp54mQPTKli1azxdfeBF27t6FlStXoLv7CCZPnqzs0qVLl+p5f+KJX8jllvmms2fPxr/923fUvDzvvPMwa9YsmZY9/fTT2LZtm9be8887DxddeKHkUE8/+SRWr16trNQLL7oIqXQGTz39NNa+sF6/e8mlb0V3T69+ZuFJJ+G888/Hgz99CLt27cZxxx2P2bPnYP36daojbrzhWjmbP/744+jp7sZnPv0ZTJoxA08++jiefOIJHDxwEF1dE3Heeedj0aJFaowpmmrNGrn2nnTSybj00ksRSySwavVzYu7wmMjC+cUvfoFLLrlEa+6WLa9g5swZeN9734d7fnwPnnnmGUyfPgOnnroIr7yyFXv27MYf/uEfioWzbs3z2kPe9a53YerUKRgcHBbLbOv2nVj9/FoZhL73fe/Frl17sGrNarSkUrji8suRbm3B8mefxcqVy/XZeH3e+ta3YsqkyTq+/fsP4syzzlJO7dq1z+PO738fH/3oR9Hb04fNm1/Grt270NvXp4bDnHnz0dbaquNhY7BrwgQcOXIE6WQLzjn7bJx1xpliUTH7duPGjdoTGB10+umnY8mSJTrmO77779i7Z4+xjFIpHcu8+XNx5RVvR6YliWDNJv7NINXXlZykdp585v/fAvAGfvt5D1IbHbPGb4mtUOeF1f+3hhIEqUZaaqZ7+ByeRle4+TO8qSC190gdxNkUznRSKoDVkTK6muhstmQ3JaA4mqyj6rITLPqmNH3cnOga7GmcLFi8M28ExUIJuQKnqyzSLePMMpnI7edE1Nxh+RkIUnnCOUnllEt5S46aKZpCLYRiic5kBEPkuvNzuOmvc0ATwHbFsCZtTktgwJu0MNOF8gpF6VbI3v44J67Gq+cUlWLqAGlyxTw6QxGkcwUMbtuOwW07EMnmkKrVkKTFtTpINmURLdQBIBNBmtBdId3OKVfUNkdDsCQX5tUaCPHFvAf/pttzmacEqG7SaZ0o93dPW3SUYNPaqUsg0ClnXjKMNUE1A5NGUe5AKosBAVS76tbFdJE0BLcMuo8E0dGaweSJExCNhkXXIZ2VDQAW2qSaWZKPgSG+ntzVtPGba7Qmp+6Lx2DNBJs6punI5vJweT/xi+eWz5dA5FFuvOQBE6Ty3Lpr7bSr9Smd9JBGnZa+QdNk02eaKVdBJlzKQiXNmuCCuhNNTg2sFp2lvWWgWnNGVFZR2hqU44CCzs2MTFo2Z+KkySnjfkJmPKPJTpyTYrIEbNmw6IOjJ4oibDTF9tSp8Y5WLXc/51Jsp9M53qoJ4qJvmkyCVCQ6LbQvakVZqgFjZD64vFSCDIJx0noJovj9kZGs1oJESwotmTQYjk5GAq9kDsBoNAxMmYT2BfM1SaUmlUWtHH7V1HKaYj0X7PbafVWnHwuXWjwU73XR5GsV9PX14vCh/SiXc7pv+TMsgkkL4n+rJdPbKCbARczwOrJJZveVUZ/ZTeUmxq4p/9vR0S5aWkL6FjpVR82B2TVO+Dk4QaS+hV+mWbLGkddGuyauU483XJh9pJGaQzL4sqmrp6WHGQ9C10Npn0m9IqXWhOCcuLIZwGeGrsFswlm0lpklkfVBcyUWTnKgjLjXylkn2mvhpW+qVAVYyWbhI82Cbd/BAxjL5TF9xgx0dnagp+cI+nt7USzm0d7eiulTp6C9tQWJaEQxU5EQ9UPMQOVzaK6Vuu+q5gAt3TGd0EumNeOUwJYQy1smFZtFSbVUQt+Rbjk58rxPmTwBmTR1pKR2NRoODd250b95r/Cccw1gIXNg314M9PdLD5lsiSMUYfZsEslEGslkK2LUJIs1kUexPIKxLLvuY3LbzY4VkBs3d8dwlPtcGZMmTUJn5wRUygF0H+mT8QeLFE3POV1RU1SiKwGxYokTN5pgJZDm5CAYkolYschpTAzplnYMDxYwNDCu/ZAXvmtCh6Ylw0NjOHjwEN5z7dVOy0iDHGOYBkVdhVJlOUkNJRNIdXa+LkjlhzMnZIuUk05a7qCkuUvsgt6egzJO8pPUdMsUxGNzsW4tJ6lXKi6LkzpG0Ly8mZrU1wCpFT6vEZlPyfed8gEtOZSpsEFB0zs+52zI8fviUBxF4X01QuwbqM2aQKoHjVzzHWWYk9RXBanT0NG6AEHSfTlJJd13mJPUg7juugtw6y3vR7k8jkiUjU8PUpuMkwKsMxwoPqq2czRmwWLn/fBGDuJ1fkayAe3jvwmQehCfu50g9WQkZJxE3WVS09Ad24eRFN2Xk1Q2JYt44IHvN4HUE3Hbbe8FamNylK1Uo3j88Rfxiye34bhZ5yKTPB6hQIv2+w0bVuL5DQ8j3TqIT/75B3HBBSejrS2JVSvWYdOLjKD5M5sIKwLN6L4Gxl9/ksqfMMM/yw6Xy7ebFJki2GbVzCXn/kJqKR3G173wApY/txIdnZ0CGzt37RRouvlDH8Ke3btx53/eiQvOP1/RUBtfekngiFFgjz/xOCZNnIjpM2egu6cbmzZvxiWXXIw5s+fgqaefUob0te96l0DNn3z0Y3KivfSSS7Tu/vznD8us6fjjjrN1av8BHD9rFq5/93X4j+99D4899hTmzZuDG264HhMnTcJ3v/c9vLBhA844/Ux84KabsX3nTtx///04//wLcfKiU/DDH/wIW7dvw9lvORdnnXkWlv34Lhx33HTc+sd/jO4jh3Hf/ferUfnlv/kbbH75ZSy79z55G8yZM0dA7dlnn8UnPvFJgT36OhBYz5o5C/cvuw+XXHoJTjvtVDz2xC+wdft2XHfN1di0aaOc9G+84Qbs3bcXTzz+BE5ZdAre9ra34+tf+5rANwH2u971Tk0xv/71r+GCCy7E/n17NdG96PwLcflll2nIwJg0jk3WrV+PZfc/IJ+Lv/jcZ/Hyli146Oc/0/77jmvegfUbXtD5P/64Wfo95rpyX7vllltx9913Y9PGTXjLuefhnHPOwUsvvohvfPOf8Xd/9/diSO3auQur16zB5i0v4+qrrsac+fPQfbgbq9eslhv9JUuXar98fvVqTJs6DSedeKLyZ3/20EOaxnKavG/vXq31p556Ks6/4Hx85Stf1uDlpJNOEi16x47tAuPvufG9OPP0U9GeTmqaahFqjWmq2EmZNkxYdPZvYBX41S/x/O1fxAAnqUetRyxNjgWnnk1oK27gtksIUu2Hjvqq6ygatEP/728aSM3n1c31zmU0Q+LUwWuqCMzM8dtNrhwF2KSQBig0mXLmaI5l6jqO1in1Uy9NQ6QPtQxE6v5oMGP4iFMJs6Q2AEMtnDNl8jEZAsdeL0oVpQNz0i4pIQt5RjKQwhslx5+FKYs5W9g0tbOwSjdtswmxgA7/L8g6mnrEsui46WiKKXCiruUIpCIEAWVEaHpSKKK9XEXo8AD6N7+CSm8/osUSqCajoy+XT0XUsIjlNIv6Bqe18vlaMg9wuiujeLFI4TE6cO/cen2zWQ+Ci18ReCX/Xs67sg52FFnTiHojGN2F0jtZZKjpEh0oFU/W6fAEcG0yJbfZgJn6iAUq7Z4DDQKcVgiRmpeIR1XItqZp2EKAyokku0tB6RdZCPNzNhxU7XVJO1URxqwul9Hr/86DoS6vJd2CVKZFlEJSHS1Q3ULhbXrqEkQl+iDdzIwUTK9KgGisB9/dMtzj7lc5KtskkU0OTpQKedJ7ORl1oEkaZsbKMKuQzrZ0AOXEyAySFKNEkyYTJ7pH2T6LUat5vglazayIE3jdi5JK27k3Zz7quJgNaQCJE4n6dLNOa7Yi308e1MTwBllOj6EmhgOk2rAdELKMYKP+6nUFTk3zIpqqazypIeU2fk6XaahAE4fR8SyyY1mE6X5Hqjy15JzosWGQiEmrQ2oPKVTVUBhjpA6R3sxczLnHo9rRipESn28yI4IoOcaCXkDnwabYTQS6unOetLr8f1U2EPIYGuhHf183qpWCjHsUPcPJNu8P52DL6aOiV7h+kLKdL+gecp0LCxjXdNTMLDjFZmeUYKk9k5FhECeupAbzT0uS9OaQJrTGCjCmiLKanXbYDB1M6+IjjvzUzzf8FCXksiwV8cKpvqJ1zOmcTTexTFxjSkYW0v+TVm/Uc8kUdP59k4Vrhd2vvK4yDXNTXa03bMYoq9RmMtRGMhuU8UEHDx3Gxk2vIF+tYO78+Vpvd+7cgfx4DhO7OjBzxnR0drRLP8pc0zAdqenoS60Vwbu7fpJpsMdGqQafL9cA8kutjPUYD5BMob3VzidNj7RO6XxYo4zrhqIalFVnZl92j1huoBp9LAp4j1bLirfZu3uXOuV8jjNtLYgn42akESWFmbphxkyYlETy8KAZiajpwkmvqM9hTaCT8aiePxpDsYHa09OnySkLFzkbp1JqajCjcGCwH30DvRjPZ8UE4f1BGhqbo9BxkP5HwB1GMj4R42NFhCIBtLcmkS8wG5DrcAr5XBlvu+gi3ZtBTVCtwOAfBfMEgoq0CqeSaJkwwYFUs0iv56QSxrjMZpv6mbeD2B3MMIY1TKWeCVZx+PBe3HPXf2Hp0ouOmqSufZ6T1MuRL3Fdq8o4acvmFa8OUtlEq/K1oziwvx979xzC4e5ujOfHJf+oBcmcKIrSfcK8uZg1a5r0jL80SX3NGszrqV7tB5o1qWZ2Z9NUN6kVSDU1J016arVOfOMfOUk1kBoKtOq6PaWc1K2o4SDefe0FuOXW96M+SRVI9fRkY0AoLs5C2LT36JmVv4Ldw2ac1JD3ND5507jY0599bWgW/Q5e+Z/zzhAG6QX0Rfe1+sDovjXVKlXEMayc1CO4445HXU7qBMtJ7TuMTZuYk7oC1dohfO72m7GYk9RkBLUgaYwp3L9shei+jKChJrUGNrkKuP8nd6JQpCa1iMVLTsRttzaB1EocP394PZ56ehcWnXIFIoEpqBTpoDqGjZtWYcPGx9HWMYIP33YtFi89Be0epLpJqlyKVYJxvSSgNOMkUd15DrmueuOkvbsRlrtvRVNURlnpansTGO1XVgu4PAcUVQeQiWBSiO7eXuzeuxcHDh3Atu07sHHTJtVjN918s4DcV7/6DzJwy7SkRCm9+aab8OzyZ7F27TpcfsVlWLxkscz6vvGNb2DhgoVYevFSLF++AuvWrcP8efOURfzwQz/D8ccfj2veeY3MQv/jP/8TSxYv0d97e3qx7N5l0q7+wYduFmB89tmVWicJ5GbOmoU7f/Bf6OntwxlnnIl3X38D9uzdK6DL+CiuhS++tBH7D+zHOee8BW855xzcc/fdiEdDuPmmD2BoeEhTT372L3zhC5qU/uhHP5I/Az8TJ77Pr3ke73//72HVqtXItGY0oTxx4YnY9spWMYva2zP4yU9+ognrqaeegk2bN+Haa68TAOdxPvroo5ok0jNh27at2Lp1Ky666CLcfPNN2vceevBBrFm3Xs3HC859C97x9qswfdo01evmHBzGilWr8cO77lId9/n/8QVseeUV3HvffWjvaMM73/lO3HvvvXjxxfUCkPR82L9/n8yY/vt//6wmnsx9pqZ4+vTpkpPxPH75y3+LU04+RWyix554HD/56U/xyY9/HCeedBJe3rwZjz3+uIZMH/zAB7WX/e//+b8QDYexYMFCeSn8/OGf488/9WnMmzcfTz31pK77lCmT8ZHbPopPffqTWtNnzpwpTMFJNeu0j370Y5gxfQriYUaFUeLlGY8NoBrNtKPr1N8FSCXdd/MxWNMBVJmTNTSpnlmoZ+/Wiy9ydF97eNwzZAvZMbjVF9BvFkilxuzwkSNOjG06VB9VoGLO0ygkgbTOrFGDPWC0SWozkFJOsqOosrCzY7SCQ6/vAAJfyzSuHpiRLmbvycKurCLZMllZaBwFlEUL5QNgBRg3qXA4oWLV8hFD6sKwUPBOst44xjvBWrFjkQYsGMugK2tRESqRQBjpWBLxYFTdzAKdFoOme0sEgz4/wogAACAASURBVGivBpHO5jCyaTv6N29FOJtHJhIF/YK5yLK4FKCWaWrDSVWXXwW5VEeWuUTalDc2cjlNKjJcdq03vZE3Kws1TixcV16FKd+k2cnXmR7xylif2TL4uPBL2O5NXfRzFjcjeOdzUUXZI2XMOpYyAXATLQNcfD9OM4Joy7RgyuSJ0kaIOsxIFSdeV3wLwULBjFaMWkqQS8q0gTo54klvbCYyFg8UMuBDDUcsjGrJqHIsLutsMZdrJSDq7lEDqgZWPd3eqMn25cGCJp/s+nOqJhdqUldzMkQQ7nSOqyzyCMqqwSgKFUivTIDKiVTZ3cMGAC32RdN4B1o09ZS20c6dOVEbODdNjWl668UNJ1MRc6o1oEpHbGpXLbRan79CraVvGNnz6KnM1PWYeUDdj7aukXSjWTflcOdGelUHsP1sQ1WsxZMQdPD5JzAihYZGETG6v8YS+hmbmvAcMq7CXLETyRaEGUlDOmc8gsjUSWiZfRwqrS0Yo0aG08FwEGWWXupe2bXx5me+hyf2hDMkkNGEEIyZ+wwO9GGwvxeBqtEJaWIgyrabMJK1kM3l1AWmMzN1POPZUVnm+w68VisfTcXnlFppmpwpjjKMTLpFQHXixC5MnTIZkydNQiadliNglPEA7lyzwcZ7xGsnzejMb1imtfZfnt7NZ4OAU40W3UP2R0U2myGepu+KLz5TBJl8bhUHRkd1UmidJt8YJ5b7ptteHVS3proml3C8PrOBUxL8+d+B/mE8u/I55MpVdEzskpaJgI9gfeqUSZgwoUNNqBjNRdjMoZsy9VyMySE1XCDAVn5lX/Pz8bMSVLvAay1NbGSWLBqgrSWDVsbu0BhDzTVXoLs1SZqiumu1Dsi5YlLLSxkHP38VA/19OLh3H/rp8uycF5k/SomHdEtRxjhY7IRkAvqsxgISwNP97Vw0ZZZizxtlGqR183zTVJAaNbk7EuATwLIZE4+Kpj00MoThsWGMjppRnDTRcpYv0TNNz34omMT0KSciFGKk2QBGRnpQq3HyXUIIGcQiLbjsvAutaeId2FUm2HNM9kaF60cigZYJnWibPAk1ylG8xtmtdTQO0yRfrBS7F8gYUQNNrJOi1o5gsILDh/fh7h99XyD16WeflSY1Hp2DtWsGcPrpl2mtCwSr2M1Jap3u63JS57YjHGIjmGyZGl55ZT9WP/cKdu/qQd8As4HZDCqjf3A/kskaTj55Nq64/CKcf/6ZQI3nscGaaaqOjkGivpp4rTlrk7uvA3GgqZB2VJ68JpDKHbk6oQmknmAgtZDFU26SCk5Sr70Qt9zyPlQqOYQjXJuPnaQ2gVQHNC0t2Zk8NoFU25Gav5r+7j4ntemSKakrYedM9456t1EEalGxE8j04ZpWZSyg5E4sPE0DW6WxZC2OkdEI1q07jO99jyD1RkRCExAMRDHQS5C6Ejt3rUK1dhifJUhdfBISLeavUCon8cCyNdi+bQyJ+Bx0dMwDalFUqzksu/8OlCoH0NZewAUXnYCP3PY+1KpZpn+jVIrhoZ+tx9PP7MHpp14lkFrMAWNjQ9j88ips3PwLZNqz+KNb3onFS09Ge3sSz614AZtf2oPbbvkzV/lYI4T3mQmMXESazBgJUiuSDfUIpNYMpHLlYsNGzV9vLGgNYbn8aj0NoMzrEyKzjvFx4xjLjuPAoYMYLxZFC12+YqW+f8ONN4he+3d//zXdz8xBntg1EZ/8xCdE392xY4doqVe+7UpNUT/72b8Q5ZfTRNJdX3rpJZxx+umSjTz26GPSjl577bVq6H772/+C3/vA+/He975XLtv/9p3v4sC+/fiDD31Q1NmNmzehr69fILJr4kSsf3GD/AYWLFyAq656Bw4cPIiHHnoIyVQLhgaHMHPWTOzZvQfHHXecgOPaNWuxZdNGnH76aapxSVvmHvP5z98uIHrPPfeIFUIaM2ucQ4cOYd7c+fjJTx7E1KlTcc017xRtljIMOujy+H/yk/vx9NNPYeKkidi1ezc++7nP4YwzTsezy1fgZz//mdZHAt4zzjgD69auxYITFuCmmz6o2/2Zp5/GfQ/8REy6q698G66/9jqBXzYuuNcEIiE8u2IFfnT33ZKXfPLPPomt23fg3mXL1Ai+5ppr8KO7foRNGzfikosvlkyCVG3ut2+78u2a5D636jnpZWdMn6Ga5PFfPIGv/t3XNFkmjnn40Udw949/jM985tM488wzsH79ejz40IPysvmTP/mYKL9f+Iu/EPOQ01EOUB762UP49je/Keo1z/f9990nh/y/+O+fxV989r/pmPlvZLzt3b1H++MXv/hFdE1o154Y0cDB9nzV+67BzEnq7wSkfv5LGNz4sh/XuEVHqMB9r5H8cAxIvdDZl/qCsPG7x3omvdkglY6S+w4crMNMbW5mC+qmKg6U+qGHn0b5XE5XoFi94rSoXH/cuFlA1OmITC/nNARu/2GRJ1qSihtPb7TXIk3P/s0WeenZCEpFZ+IfN8nVz0CZdezaeGdQM/dwBbGiNwwsygFWdap1RAWIuShWSd804xCGqcdDUcSCEU1/iqEACtWiCtlUIICJNGY53IPuNRtQ2H8YiXIVKRaxihIwi2pbPN3NK3Mcn1Zke6kpX80ogxNSbyJheahmHNTQHDZm8zW6E/O4nPbXg15zI3VZtyyYyqYBVSaUQKppPf2kVZBGLmXWF1Zv3pnGuD6+TQRVbFnZxK6xNJZgCHMEk7omoLO9VRMEaVz50EqPazRxbgY0YWERzSmr3HzdH2Mfm0s06YvsenKbIa0ulW5BOJ4QqEG5hPEx6uSoabNppCJaBN74Pq4s8NNUQ61Oq+yiV7ihO50v7yUWpSzceb/QAIjFlfR+osi6pgILROZtVWrIlewzyhlaBaAPfDVKrTZad9w2obMlwWd42b3nJtmyjXfuvm7qzQ9MSjSnqPqdMNkAnOwYDbg+1dZUyGty+XzYdJigUqZc+hxGx9fz6PTOvlOjgZSWJTdZde7WAtuc3IniSzBkk2ZSTbnJEoAkqQ+OJRDgpsPJohgO1sE2TW4UUZpR0Na+JYHYtMlIzZqBQiqGcYEqsvIDqHr7S0Vu+GvHtcM+M4GvRkrSJ7r7LVBDqUCjnF4BVX4/HqE+0lwASY8VZTkQxPDYKAYHhkRbGxkaEYVbRlzOpVHrEV/fbSqBJodrNrfoUE1wRrMrNgxoeNHV2SHwSpDSkqRRVBohugPSpZs0bWe+ZRIH19xzz793FVeOnDMvq5ffdZpQUK641EAqXzdIpohRoNUsdJNz5VITYPkoME+FduuhN/Srv774owbGqA9n54kT21A0gWK+jIcffRybd+xAJMkIiaBoz9Yxb9HzTY05J6cR/j4bKQSpBK28R12TjfeTDLFchrakIVrMzOFEzU0ZeFTRkkiis71d59AMrq154MG6Jv5uk1TTzLd5nf6eE0+6Me7ZuQu79+ySIR8bO6TbUkfJ21nmeJScqElgcROUd3jqq8zcCGA1ZZQCX88cnzd2zHWO3ZTccvnsYZYTqBwhSZ0uKxuQAJZulzT7UFOUZhp6xkhPriEZb8ekCXM1vR4a6caBgzswNHxYR5WM8Z7qwPmLzjUmAe/1eg6y7cGSGfCcMGapswMdU6eaa7hbXw18myZax+fivbQAuZ6F7efOawBluRT/4M47cPEli/FMHaTSOIkglZrUgBkn7XwJmzY+g4HBbf+XH9aNf/7mFzF3bgfCYbowhzA0XMTddz+Knz/0AoaGKMVpRZANvWIWr7zyHLomhnH2ObPx7ndfiiuvuFCxNmxRNX+9uib19UCqAXD/ZbIKr0nlmtcMUuNNIHUqOloJUjPSLfpJKmic9C4DqQRoBKnUpAa8u6/T+Aede4PezzURtMM7+YY5Afup6LEg1dmtV6PKGK1wCq0sb05DswiGuOZy/+O1TCJQS4I9WTnSxhIo5SmioNMrJSHWLK+xBgmkMDoWxboXDuGOOx7Ghedej2i4w4HUI9i0cRV27VyDSu2wTVIXn4hEi9GqBFLvewE7tuYQj81HR9sJbEMhEBjHPcu+gyoOobUth/POn4uPfPR9qFayWgsKhSge+tkGgdSTT7wCifB00Eg1O9anye2Gjb9ApjWHj/zpjbhw8QK0tpPuux6bX9yLW2/5pJ41rfNGG3BNZmswmAcAa5uKnMB79u2RmZJAqgOq/uz75q1vwvpZNht4bKYSpBIIciq5as0aLDr9DDms/+LJpwRaP3jTTXrmv/GNf5YEgeZGbFJef/31WLtmjeinSy++WJrQ7Tu241+/8x1pS88//3w8/PAjOHL4MG666QOi1H7hC/9Ded1XXfV2sfn+/d/vwJIlF+Lii5cqyu3nP3tEDa+bPvB7WLFyBXbv26vGLmUo3J+ooR0aHhZgfcc178SePXvx/e/fqfq1s6MTV15xJVavXqXP+a53XYtcNofVz63SpI/yhR3bt+u8fulLX8KGDRtw9z13C1wR8NFkj683f/4CgWfWUEuWLMWcOXOxbet2ZFrTcm9/5LFHpAedPWcOdu/ejbdfdRUuveytWO9ej01iAs/rrns3HnvkEXS0d+CG669XfXfv/wWHBOdMdpg3Zy6uvvLt0sAqCzUaEcPmqWefwd33/lgZrDe+5z3Ys28fHn3sUbFTrr76ak2AX1i3TnTdWTNnahBD06SFJyzED374Q7z44os484wzNW1+6aWN+Kd//t/4+t//I04/7TQZMpHKTKD5kT/5KM44/TRseGkD7vvJ/RgZHcHv//7NSMYT+Pdvfwudbe1qLtAI8r777sPH//RPNT0luH/hhXVyQv+DP/hD/M3f/LVoxxdeeAHa2tqxatUqPPbYo/jbv/0KTjxhPtKJuBq3NnBopKCwvhBIXfQ70KR+/ksY2mh030ZLz0CqAVWr9ezLsXu5Hdyy9IL6yNT/kP3X/eiruPu+WTmpzBXatmu3JllaOFigE6hIz2S5nXacLEitK20FmbswblpodvemHVOz2rlImZFSw6KZxbQVz3YufMSNgNlRHUgDHypw/PTVAVo+uKLyebqxgCtBEOeYQRU+mu6qWHdUHLkd2vhbm7ajgvoL52lxDF7n5w0y0Nw7LbIrFw4ofiAaADIAJlQCGNm2E30vbEIim0eSRQbzm8ACjtMvjSgNAGuqavlZBgJpEOJiVozMIwG2STPNbMq+TDdbpwv6286hMtORmrGL5ic8JjqmVUh9zCuHioCW4JLg1QhivI4+I9I0HgJPeg3TAEr3YURXh218VIdRyUiZI1DMZNKKnWFIMjdn0n19VpxoBtRvFooS05MCw+PnsQuMiXrqpusMqZYDc0kLGnPKRC11jrO8Vnm6hA6bgyknJTIn8mY7rkHiKcB+iuoNp+yYregzprdFERGYMtJjNGsTVATNpZL3qO7/QBDj/JlCSTpUNxwyarsbz8tkS3lrRj3nZ7aAbTs2D1JZNJuLrwPzzrTKpnBOy+QNjOrRMQQWZrJkoDUsQMQiXNNbvqccY3mPNRy5LX/YGUrpuSUq9vpUm7Pw84v+6wKq3ZhFdwi793y+uMGMjIwK9BEs0+CBpjK8O4sVRo1UEYqaLpIFAWnx4UQKodbW/0Pde4DpXZbZw+ftZXpJ76SHFBJgCYQEJLQAobgidldRBN31s+/fBfv+V3fdFXXXtqIIKsVKb9ISOqQX0hupk8n0t9fvO+d+nncmgLu6l8p+8YqTGd55y688z33uc+5zUGluQHzCGNSPG4NsLIKs3pTFLB0XH+GvdF281g2342sSUUlBXT+gmM9pXrKvp0dmY9x0CFL9Ak1AwQ3/aGcnenp6xaaRVVUwuDMyGixsmKVXQpnVFWff2SSgc7cYb5OYUlKqDGE5eptUl3OprS1kWUegnlloTYwjaZTEVPb+6rxYDqykvI7h9OujH3/gudNcOD+hHmNz95STB8mi0yDOLQNiFyVPsXNoogkDwiYbH5S0D8rbbdPU/ehHMSTt5vVgDuv8z489uQKPPLECsfokJp0wUWwAAZ9Z+Ru7HyVorgFVMqmMbbDsP8VhyQne3gPBm/YGvVUnwePaTll/viBX5BGUrTLjlZ9bDpMAk8hkdSM5vxWrYk1437g5ej6Wr0e3zd07d8npWetBmM0EOrYzqL5k8QCu+VJT2yiX23HWNDijoRsbQgS0cg9PyOBE55FfnYqBnXTvmm3NHVOfqEkg1tSBcGtH1sYQuN7zumlsaAcqDejp6Rfo6R/oxM49m+TiOaxtLOqSjZg7dYbOrwHUwYgN3qM1kMr51laC1FEOpJpbtGeIzUfC/a56d4Mg1fQ0PkTr9UDqaMSj5u47FKTudRE0BKlVHBFInTylBaGQOTr39hRxxx2/wyOPbEJ/XxzhEAFsHOVqDtu2Pov24cBJ80dh+fLTcf55CxGP0037VTOpryYd3b53HJJ9lfzMA1S7/o11fn2QymdxxknfeAhlRdBMcyCVct970Eu5b4URNL8fpNbMBtXcfr2ZVN8VfT2Qanui/mqeiM6vjLWwdYvAtFRh1iNQrBAYc16zDqjUoVy2sSvKy8H53goz59kMrMqYiyA1Em1BOpvAqtUHcPPND+LMhW9GNNw2yKRufAG7d60SSL3h+vdi8Vkzkahnhjdl7wnc/Zu12LE9j0R0BtpaZqJKU6NgGr/8zQ9QwUGB1DPOmILrPvx2VGkqFWYsiIHUJ1e+gtmzzkciPMaB1E5s2vw01hOkNubw4Y9ehUVLpttMKnNSh4JUty6ZwIH/M2dm66kNgtSO/XsR1r1RRqhcMrUBRw9crWhyRqemUh3AhIcCko1N2iNpqrNm/Trceeev0NzG6zOKzq5utLa340PXXov9r7yCH/zgB5pDZD2zadMGOZmfsXAh7r7vXq2z5u6dk6yWjN/IESNx9z1349DBg7jqqrfKEOlv//ZvBeAo32WMF6W6R44c1mPTmZTA6OxZc3Duuefjzl/8AvsPHcRppy/EK/tewctbt2DRkjNxpMMMTAkOd+3ajR//6EeKKnzXO9+FcWPHCFARpP7Ne/9GoxO8pMg0bt68EQ8//LBYzs9+9rMyZ/vpz27V+AWZV4LSdevW4tOf/nvJlDdt2oK6ZL32sNWr1+CMM07HSfPn4qmnV2Lnrp1YtuxCrN+4AfsPHMD7rr5an/u2225DX3+fJMMzZ87EHbfdphn8C86/AFu3bsVDDzyIiy64EOmBFDoOH8HokaNx+WWXY5TWK2scP/n0U7jrnruRyeU038qfbdi40UDqxZeoYfDg/fdrb/C52JMnTsJfX/Fm/PznP8e2bdsldz7l1FOx5eUtuPEb38InP/VpnHrqqdoHnly5Avfffx+uufZDmDRpAja9vBkPPfKQZNILFpykhub+PXtw2qmnyDyJaqu77vqt8sqbmhs1u8u9fPGSxZg3bz6+9KUvaFTopHnzMGz4MOzYsRNrVq/Cpz79GZx2yqmoi0VQyudeA1JrM6lz/jLuvr2cSdWI2RCQWQuU9LoOB1AdaHUg9bWA1N9QHvQNXYjfKJDaP5DClh07FfhtINUKbDnZUkbnzGrEAKiAsw6gt4Fywjw3OMzOuMsH9KjdM0yuAB2cvvB5gm7WtfaMDsTWQKRnZ02ip4LIManGKlAWa1K4YNV1mB2YNR6zRqs5syIfLepMoLwrrrr+1s+3jp5JwtQc5RxdqCJHy1ixhFYE0cyZpbUbMbB1F5pKFSQU3+KcellTypTJGFXPpopZczOBKkpcP9aYXc6DOqleTUJoLJl3SvZxNroW3XwqNftkS/l8movLM8InrwJbr69Fnwu7BT9bRqfNp+q/6z0e/zgDqlbUWO6cSdfsk5jrLovCESOHy1zFiuCyzaoKjBtj6GV1+WwOmVRGoJnXFtkZgeYaSKU80P4bu2zRJGcfQyYblpQ2jEImLxMTzklyllIg1cv3al8H3cwEXPw1JGabgMwYShbyBDOatczmNGsqgyQaY4iJJlNS1fwfZ08p8yXooCMr349AlJ+Nduy8zErY3GBhrVlPYy+UryVmx2Y/Ff3Dn2su19eSBv7NKMjmR2uNL1dg6pwNlQAz61Eg05vjkAF1EnManRnOcrEQbgZbrKprBfF+5nlg3JID3Jo/l1zKmgYEKoxHYZOFGWWWNRqVfGYgm0a2VEAoFlEwN+8/nhtE40B9PYLDWtE4eSKSY0chGw4ipwLazLv8EIG1RRzjNsQEXcyhbjzP7tvxYgZk19EOyYDI7Amk0kFULqPWiKA7LaVAPD+JZEIzxizezT2ZBjLmNk05Pq8v1fOqI3XTmjtpnq7jGSkRdNY4Y1jMIc/s30pJ9xDZjXhdg0AqjR+YY8p4AkbIcG6GXXJJwF0B5cPZ1VigOZwAF4svH6U0KP3ltc/7VRiT16Pem1Yl3YsmLDG1Qu1/Q4u1mtGUrWe8JikJtuOtVciC26tBvLx1O55fsxZ1TY2YOXOGjhkjChjYziInJHM050TtGlhRso5O9mxxUdbA5LlUph3fr/cB0Iwk5b5FOT7GwmEMb2tTMcDjSFpYbCZlzW6t8XP39johAdki82FT/Rjo60d/X58Kof7+PpO28jiGKD9lvE7J5q25bmi/sAgIrY1qZuqgIhSOSsrl9zNK0nh/M3KpqakJTc1NAq0+/oqMOuW+FhTv5m8ZYC93clckK6eP2bJuJp1rXaQe3Z059PSk0NCQQDhaRUfHPr1uY107QsEY5s8Z/6cDqRrhcDIOx6T+T0Hqvr2U+9I4aTsqOIz/+M4XccJkgtS85lx7uou4/fbfIZNpQSIxHvHYCLGEvf1H8dijv0Aw3IVpM1iAno7zl56GCnKvZVJrRdDxrr/Hg9Tjv/vLgNSsY1IHI/nM58AztkOlyENB6mCr3R4h5wyXAR5AoBIDyKYGqLkiy19AqZJBNEaXeWYFxxEMNKCKej1OkXiSFDKNoB+lUhqtrZbRK0l90JhUA6lkUl8LUnfuXo1q5QhuuJ7GSTMMpIaYmBA3kLoth0RsBlqbZ8rX43VB6kfeDlAKTVVZPvLGgFTmM0uNwnrFjNSG/vH7cl1do1xsqeJiXFqysRFPPPoktuzYJnXehAmTcOLcuRgxcpQA1nPPPoM5c2ZLRbJj+3Z5H9BtdufOXWJQu3u6paiZMHE85p10EsqFosAVGcSTTz5ZjOUtN/9YUTBkD2m2tH//fkli2bzl+n3CCVNw4qzZan4//9yLMg+aNftEHDp8CPsPHsDJp56KHTt2yOhp1omzBIrXrl2nr+edd57qJbr9JhNJnL1kiXJEOcLCGJjOzk6sXbNG7rXLll0gCTOlyJQrE7DyD9lfvgeuhevWrseLL61CaiCDhQvPwIwZ03SNvfzyJvQN9GHunDka73nm+edw2sKFAupr1q4VkfXe975Xc/rPPP2UssinTp6shiFnRMn2co9eu3otert6cM4556J9+DDhhWKlhO27duGl1avEGNNkkXUGZcqU0NIM6aqrrsK6NWs1u8v52mQijgnjx2HKCXQefwlHj3Zi4oRJ+nyHDh/Bgw88gOWXXo4xY8ZK1cIZV37u5Zddivr6JNauX4snnngcXd1dWLTodKs9g2GcNHcOJk2cJOOkDRvXY/euPTKvZM1AUH/KKScLKxDwvrJvvzAGjzfJE7o80/2YmzObqHHipFcxqQKpTc1on/0XAqlD5L5+BtVoKz/I5+8SA6qquK5905mv2x989U01FKy+USC1b2AAG7fuMBc5X+z7eTUVN7apG4C17njNJMmF3HoHRs1MKhJk0JXUsgHN1VIA05ki+QXFx2X4+c0abS6WzHXJHBNr8tnBaAcZabCT7RgIURcs6jizJW2hM0SykDM7aS5e1H8mz8aaFNeBBX21k+yNZfJkWIsFNFUARtqHOo7h0EtrUTlwBE2MM3eSWNJw5aIBRz+LKMDi5yi0bw1KGY1ZM9Ejo+W8dJWFF7+p0fXy2bFZVEmB+RkLNj9rc6YGXPlvMpJiIsjCaWO1QpXOnCoMKdkVq0sw6XI6vUDAmSsRQIVk9e/mVh2oFfAKB7UIcBaVRiVWABM8srC2iAxvHEQ2lYt6eiCtRYEnkKBNhjeOoZecm+ZBsQhi8ZiAjz64GCY2RSL6nAMDaWSyZPgIlC10u3bTOdMYsTeUW6pOHgTCej9uDtZmVbJIU6JH+S4VA4p8IAiNgIrLdI4yPhYQFRXQZjzk5OLufhD56iKGdM2ry0v2x6TIApZyrjYJr2CGd0qWYZKZJqmYdjLsWiaqk4paP8KaLeLbJNc0llpgmIwPTWgEOuznumbl9Dskj9Q12fwapONB4MZsMbFz3vzMQKrYf+WZ2r0Ti5MpseOdL5SQLmSR47kmM0r3bc0TV1EOR1FOJhAbPQJtM6YhNnIYMgSYDpDRLde7ORvY8pPTXobsWEJnKOLsYXScPEjtdyCVc42JGIs6x8Aqf5SRLWYZz42QxYDl7ZIxs3lFHXc3ax3hMaRmgEZYhYIAKrPeyNZV6GRZLqCYyyCfHUAhm3G286aKqMigy2arLRKmHi3NLWgfNhxtw4ahqaUFiaTFxJjc20xX1JzRvUoZrEnwBcwd+ygDK7f2+WaZVwXoWtC5smvSVi2PkpyE2Tex3Jycfct7xuTciomRXD0s58VDHUeVpUqZL+8JFhzMzOtLkf2jqZdlHWvGkoyqA6k87oqKUvONTU1mzZkShXJwXmOcp5WihdLYXE5uya00pKJ03LOkmiWTpa3uFS2RlGYTnObzGOjtA895f18v+nv7NOeeSXOEoKTHm4mYrXt8Ht2rLoDeG+OZGmXQeM+aUaZ0MeM8awKEQ2zEhBVXxEYcgSol3m1tLWhuadG8EpsIZpRlgJjXljG3dDmmA7HtM2xGZNJlHDrQj1IhgPr6BOoa4mD/gu+fc3zcppYsnvi/GKTSOGmbImj+4z8IUpmTapFs3V0F3H77oyjk29HUNBUN9WMFUo8eO4hf//qHKFc7MGVqAy6/fBGWX7xEyaB45wAAIABJREFUv/caue9xMOMPA6qmwnLtLc21D81JHSr35eP+p0yqB6nG7vkGvoFUay/bnyEtCjdUf7xYmc0ky6hVVi4zQjlvWub9Qsk5P0fO4vcYaVGNoruriH17e7Fz10E89vgTugfjdJ+uZNHSEsd55y/CvAWzEY8nUSxH0J8KY+PGToHUxQvfjEi4zYyTOJO68QXs3L0KFQdSlwikmpOigdR1DqROPw6k/uLX30c1YHJfMak1kEp1FEHq2jeISbWWi2dS/f6or655zHEAZnty3fUGY4cOHUYkkXBtT1vTEol6dPf2YKC/H8lkXAwo597pOM5osngypnVwQHFsATGlHIHg+kMQReDKfYbXRqp/QGshGTmynMz5HOgb0HPzv1Mu2tDYDEZ1dff0SbHhVXaMf2lqacbhjiOqf6jIoekmmT7mkXK2lIt217FjWndo6kcWs1hg45RKIVvD+PoEyvUNfP2c5kH5c2aCc4SKpQej9RgNyLWL+xFn42kexeuP/gYckeP1m6yvE0FFRZXPHmWtM3LUKMmc8znOsYZUZ1Ipx7WREWZU8nFtqxSraG1pU5OYnzVenxSD2nHsqIA7L2p+Xb1mNdatXae53r/9yEcU+WhJIgYMGxvrkc+k3Mx/2Xw6wpZ/ynM6c9aJ+vz0D+DoIhuso8eO1rF46aWX8PiTj6uWefe73qn4H0qfaYzHuoFrNFlu1ooc1eAfAlFG0nFelTmpJESoatJ4VCCoqLr6ugbVCRwTsmQMT6wNNU5iBM3841a3P8c3q693OalDBL9W41nlJDLLKu3aV/W6rzuHxkmv/ePnT/1/GVowvlEgtaevH6s3bbFi280/aZMX82CFBu9+AhFeOGZyZJuJGLcwTyK70M6gQvNSXJCNvTJgaDSJbiYPUt2spkVmWFyBntXNiZkJjeuUucJs6BHVpuGiYwjaZHIjoGHznZJ2qfjzUR4Wg2CyOzdz6810vHxWchMDtiw2DBCENCuWLxcQqVQxKhxBS66Evk1b0LF2A5IDGTSH+PlZKJcVgUFCQMZA7gK2zr45N4oVMaRt0TEChbbhaQzPfS4VomX7jGJiaZyicOaCCmoyMQTnZIP0u/5oqfI3BkoFpYqxikAhmU4z7iFItagAm2O1f8u8yTsA0zjJA1h1J4zlo/kPMwqbWxrR3Nqsa4CGDyYhtuxTmxX1548SpyrEpqazxqYyJ9J9ZjGevI4Y7xEjk+GYehXs/F3+I6zookw6h3Qmj2yBtt8WR8RFRD4JitixY25uonZc5SJsA6rGEpZKWoAEUB1TW6wGUSCio6t1ICzXT75GpWpxLDoxpoc2BnhIB9fL362hYHJpc5M2kEoGzwMUrzH3j1OH3KkwBll/J633zJjeumvO8F6R14w1Z7T08NqTS0sI4UhUJgU2b2fpt4K2vvnkS3GtYRa3pMgZN+9tfRmCW+M6awJ8N0ts6wFdaSsCqIUKrcaso18sUKpaRYHGS4k4GiaOx4g5sxBobUKGDBPnimSZYcBm6B9+Jl9k+KLDFA0+0sGuRYKc7mPHkOrrlSqAmyILAgJNHiFusMyCJMDgZsTPIEaYcl7GYEgq7WYMJRBwLqpcP8i2uVlv5jorB7RcQD6f0SZZzKcEVsuFrObDCEC4iWsGlU67cttmFm5Y8SItrYwZaZE9PgsUsqwEsXSdpZTUYroo6bVxBspkedxtrtiAu/5tOvRaLeybhV4GYaDVS3+taK4BWT/v7BtMft1z14NY+EBIbDmvHTLlnAvP5HMqzhiWzplLAnA2pjxDyU2bf3VnKeaHzS+LlZDpVqlsUV1qchpIZYVUKhKkAA10ya2vRzwadUw2142i1hAWITwP6YEBMaWUsHV3dqG3p0eFCkGrz4vW/eUyQLlGc/11Vgi2GrpGgB7vRyLojaqCzkz3+Ff3tT5PCOEgM7Qt+5bddUrseVyY4UeGtaGhUQH2bD7w52x6GLB2M6QVsgZ2z7Jxk0lVcPhAv1x+yT43NNahtbURvV196OvNKupm6flj/rwg1c2k2sT6HyH33bPRGSdtRzVwFN9xTGowVDwOpOaybWhsnIK6xCjJRXv7OvHr39yEUKRbIPXS5afj4ovOBAJZB1IHyyPXhnbLweuWTa8ppPQoqZ64LVlAvcCjujwepHJl4p8/AKTKOGkRPnTNO153JvX1QapbuIc0glyn+FX+vmT8GMXDpjmvScbYcFSFzA3XU67hbPJywyI7ncXGDQfw9MrNWL16C9K5nOacS4UUCrkejBrViPe85wqce+FZisXIFQPoGwhi0yYPUv96CEjlTOqLDqRS7vseGEhlB/ePBanvAMoZ1TWDTOq+v6jcN0L2yu2zpkty+4YrxFWOu9EZU8tYk5V7IiNnoomk1mn+rGYyaEWX1jHbq4Nyglet4xpt1gS0+ocVLL0RFE0WtmYVazPNytPY0KnDCHYTsYQyTLkW8XVLVFiwCV6GGFCutVRDcb/iHsqcbK4xGp1xkWn8SKxjBCq92Z8SISqKdaLah2ssG4hq2LkmOPcA1eZUfgDKqOb+LV8Cvh8pPqouzpG52652ki8CDSKLkuFSkuub1Py5HPQZs5hI6Lgx+s1GuEIiEvQ+QlGE3d4mw0U2rcWcUp2WV33IY8f3Q7aXOaV83uWXXCIgyc9snxfK6i7m0lbTOr8AG/NiPBvBcas+A/cdqwetCc51fceObTKk4jm94orLdXuyeWEeOXa8eJHE4gn09HQLyLN5IWNDsr/c+1hLaR82tSbrDJIkVAKRQeW14sfjB/ddi6BpPfGk10GBf9ofrb7+i+hxcl8ti76gdEyqr6e8ikpHjtfR7wOpg79gb7RW4AJ4o0Bqd28fXtz4srmISvLoC2tzzZQxSpkbekknz9wrbfnnyZe5BmcwnZlLiTORLtPUZI8MErcFhUWYirka9rRi288KqVitmS8N2bDc71sla/+nC9VnQoopNTCtIo7rjivWxHA59lXmGU4C6o1lvLuwSeoo/2MBzVkRAgKb5csW8pIrNEbCGFkNIdnVj/3PPIfU9j1orQD1Kt6NDfAsgwyMnCTXmAZjb2xBdG/CSXFrQFWss8sl9QUWWWIWzTLtcY0CSXxttkfcDM+TOy61uVfHgHLuTawoQYxn7vx8ksCdi6TxC7GXAlPu62JorN4zeU0kEkJ9Q1LOn7Ek4yyMuSCI43tSq8GBVJ0vJ1nkeaBkNyfzI4JkMz3iXzFc7CDGKV0VjSJ2TsyP7OopMSojnckhmyeTOjgfKpbKSTl1T5n1hAE7AgAZTBlTwnqfkhXOGVDGWyXTGjbnXgGsCk2S6GhbQoGHN8jrl0yhk2w5GbOOt1trzOnV+CyTTruYFxlOEbCaKYsHrQ4vu9nYITPttY68PYfev2taaO91kkjNJDrnXR9dwtgSiSb5e5pf5bwd/5q7qX8+PYuaDU7n7WYcdV86JlUu2qq3yS6XBGS5+FssimPuyJyiijQ7uTTwkIKCM1VVZKsBFOJxtEybgtHzZqNcX4c0mzfqftsgv9YPd82a1NgO5qAMmHuHsQ9q33AeiSA0l0dP1zFkMymBB87nNNU3IEbQx8xOsnjlEpqamyUD1lwtnaMFnFyes0ATLwlrnHlJeC2D2DPXilHJyWGSf6vlHMqFHIr5NNL9fZKWEsiymGCUllQdZJM1HmHngpt3JBpDfV2jwCpz+GiC0d7WLkOG+vomRONJsY58n8ptZjQNN9kSZ89s7thAqi+mrMDyihZrKLjGl7v+bb21NdLft05Q4ZpNFnNjWc2MtTB5rNyz2aQIMIe1gN7+PnT1dGtz5j2mbjIbX2SlfeSSiiiqNMJq4MgrgMYlLI5oViZFi83Ek+FgY47GVI2U4cXjtv6osGQjgntHUfK6wwcPabaYrAUNOyy/mDN7tt7Z4aCCxOStatrUTMEG9xHlrlIaIeW0sae8Hnyj0prO1swpMWO7bAUSC1aCUGWsVpgvS6Y8KVaV0ncCBAJUFj0sdqS8ZLEWjYmVNqaESvEoDu3vQzZdRjwSV55wQ30d+nr7UcixkRrEkqVtf1aQyrl1y7f+40Dqnt0bsHnjSvT2bgeCnfjOd76EyVNaZfJDj9XuY8ak5rLtAqmU+xKMp9I9+OWvfoBYoh+Tp9Rj+SULcfFFi1AN0B3WnGn9H/PX8t8P5SCtELXH+tXWfstAqrXQLJbFsZvKlmV9MZiTCsRRYQTNNx78/TOpHqTSOMm5+5pxElVBv49JfR2QOqQZOvgBuSfSvdcPmLMwZqMsjlLRxmPCUW8AGMamjXvw4vM7sfrFPdi+4xAmnDAZqUw/jh7Zi/6+gxg/rhl/8/4rcN4FSxBPRFGqhNGfCmLd+sP4iTNOGmRSHUjdtRqVKuW+7/49IDWLRIxM6oya3HeQSc3hjDOm4rqPeJDqZ1LJpP5lQWpUATm213qQOhQYaP9wHgKso9gkonM8De64Nwmc8ZrRuBAb39zfrJllqqZBBRjvfbKFvNpktBYKKntbzTqVb1Zb8BrkXsOaxogKG0HjW2Ez0tY/yP+CtQtl3uFoQjUB10quHVwrfKScgSy3lrFeyRdcI7PicrAj+p6jD2zqx6J8jcHoLiMSgqrV1VxU/ntJwJzrtil/OLdLRjUvUEaSiON9lllvr9MrdpkZ07Y+8thyHbYaMGJRgxrV4OeMijFWtjhrfu5PMjODlEwEqFZ/OaUEa1JXszHD9Fhnp8gXSm05wsPzYE1jjqyRYOF+SMBILGFbIc+hfE5cZBvflxqNrlbl5yATeqzrmM4DXZPJblPxo+OrdAia6xm+6evvRUN9o/AMmwexSNyysBWtZuogPj4ciyAzkNY5t2i84yOn/PVIkNoya15tGfhz/UMgdahx0n8JUq2O1PJ57dLFQ83n/sv359nUNwqkdvX24fn1BKnWhaCUSR0kJ2dRkc5OP2fz8nndnIrvcEU4ixUVO84gSWyEOlUmg+KN4gt0L621EspoaJsrHZK1OiTixm9N6sT7WRvtaVaAafbJddF0cRrK9UpRxyJ5o3i7uH3AuZ5RDX4CZW/4VBL3JGajVEGBgIXGOQV2gKtojUYxhjlie/Zj94qnUT3YgRaEkGTBHQnpZmTWHoGqKZJ8rqkTCMm8yAE3I1PtvbrYCq5tZBvYHRPDQoBKYOq6Zd6kxLZHZ35UM5o2wGNMn/13GQxwJlJGIl4YaI6pLFoV7+mcaLW/eqAlkOIcUP1e7MyXIhF2/kyGQXkuF22bvzMwURtydedGBjQONJbzZBYytjm4RYwLD+Uu4RhnLM1siiYRBl7oWEnQF0EuWwDnpwkeeZ7pysslj9eeX/BUnPvmhdgxY5rFQ8oErCpmiJ0wAlQaJfE5ipUgcmRqi2VlUCrzUeyDm2FVQeRljQa0/F8dPyf+MpmhD7R3IJVZWroerFBUE8HLOmu11+DstO4VOQw78sxJSURGaXUx469Bp2uWP/zeNgGx/yECBIvF8Rm95qps0UzsmpqzJK9q586rKAWLlOEaoKYSrDNMVlbfSyHB5k0AhWoZGYI2urOaJRYKFSDNY0fwOGUyWqZNRqCpAaVIyKJ9XGNOmxuvRxm/DGVPnKjZgRYBF149YmGBMueI+3oltSGbL5DaUI9ENC5DI4IYSa6amrShZfM0JSFItTVJ57pYksRJwEkgzblD86tj16T4IEtcyusv51AZnxGqlmSUkBnoRz6fRrVkjCs7yFwfCZJp50+5E9dK2wytecb/sdhprG9Uh5rOiE0tbWhobkXLsOFI1jfofEXiCQOqYlhNpq/35UyD+J5tntS686ZC8WW8NcC8sMf37ozRZMFmgMCDXHWImfXM/5H542uw0FJeNHT8jnV3g+Z6xlSSKabigcZlBLrGkrJgiUcYm8H1lfeKUzVQwsgTr408oPWM55My7fpEHAlGxXiXYLLW2RS6ujpx6PBhxaKRWbAIMsvXNobTN3BcM1SxHAagtbQ61Y12Au4lTmmiAkNFTgUFrj9uXEAz2TQCK9Jlk5Jky22kZJ97omaUaSoo920CV5tTteaYmZip4C0UpdDguWtpb8ew4SPQ1NiMhro2dHVm0dU5gFg4gfa2YXqedCqLatGyihee1fS/E6TuWo9NG1egt3enQOp3v0uQ2oaQmL8Iuo9xJvVRZNNtaGmZjmRiFCqViKJ2fnbrtxBN9AmkXnrp6bh0+WIgkEFQcSuDf45z95Xds1sUhQS8lq62CVnloG9dNJ0yZYeCVJ6/4yNoKi6C5vWNk7aiSndfMane3Zc1wKC77x/MpFr551IR/D3Ja41MqnM11r7HcZYECgVTSDFfmqtjIR/Aww89h80bjiCXJtMWRWNLG451d2DrllU41rkbkyY14x3vWoaz3nQKEnVUziSQSoexetV+3Hzzwzjz9LcYkwrKfY9g06YXsdOB1OsFUqcj+eqZ1O1ZJKJ09301SD2MpuZXg9QQivko7pPcl+6+fznjpBiZNW8A6QCPBwU+GcI8PGzcytY/quuobrAaQDJ/p6riukg5KndcJQZIaRZU09N6J1ZD2J4ZRWpgwEBaOOyAS8lm1qMxZNJpi8dyo2kEfxw9IYAjiOQoTLFEJrGKaKIehw8f1lrJhir3Az1vNKqmHPdgsqsEe6mBlANeVu/ytbiO9ff1IBIOIFmX0PrL/YYO41xbEnUJ7UUChhyFKJXVOOMGyDgekkfcr+l0TEaYr2cEkjnk8zPJvVxAN2z7ZskamFy7VQdIucj6MSQQSLkz2VV+Dhl2Voy15Lqp51P+tSkvNacrB3Wrqfg7vA/kGeGc2dX0lb8BncSp1MqZf4ar2YU5pNyxJiLXYT4ZjwOl0GZqV66lJPC8stFpcYpBc+AvVxCNR5FNs44pyGeC74vHkYCeUWP88GzY8ueJeBLxhiTyqYzOC5/TgP9gE80TcpHGJrTM/POD1DX/4JhU38hzPhUeHfiV1vCOrwwcSLWi/7//4z/glLnz8PFvfPu//4U/8SOO9fbh2bWbdOIUf6FuBGcL7aYYysKo0+4YVDsvrkMth0q7IcRc8RYIsKscUZfILgqTEbCI8F15H1qvwrc2defcgP3xM3xacwgWa+UGlf0C5fCgART3xxGLrgj22ZEOpGr1cnNDLuLGFjVz81S3vVQRYOGNzIs7EqiiJRjCeETQs34LXnnmBUR7+9EaZjYq59OAWCKmgGUGTnPh0OqiHFSTFnrWTXO7zNosmsmUSQbNcETHWHOndizlTuzngV0X8TiQ6s6DoI2TvRqzR4Bqiy8NSBRzKimzRdAIo/F9OoMTPl4Y0f017e8g682f24ynFYVckMlmEfBQFucZQxlusWhUgT50xihA/xnk0lkVc+xecbHkvESUixsNUojSdchsQ6exC0FqOBJHJpNF30BKtvw8zVycbAZsUHpeY6hdo8NAt6E9FrsEKz4HmIwjeTrmgNLvJ1u0HE9N11I2LnrbxdxIWuaMqFyRTOBkUmnPorqNzmXP8GXFpKr5I6/rmrTXzyjbvT84b2oLi60aIsNcV8y6s1yMCR7cvSZJCxlQ69ErH9ZscsyX2dV4AqrOREbXB5sWnOugAoLdQDaRHHsqdtNOtEn6XWSODoXmjZ20NAjky0Vk8lknyyFwoM18EBneV80tSI4fi/DIYQi3NCPSUGfgR8DQjIAkCR+8SYesJYP5sZT4citi7EGUUp8SZ5v71MiJx6KSWNVRShSOaKOk/IfXJllKHi+CLEn3ladsHW7mqRKo0hGW15/N81jTixsXM0i1sTsTpQojRdh/L+c1013KZwVSOa8dDZVtLiiTUded8iAWKwTL7L7yvqajLbObuXFbV86YR0p/KT8LRONoGzEKzS3DkKhvwMgx49DWPgzhCLvPZr6m68HL+i30tPaedZm4+9I3u0wW5mfmzDzIr91+3bZ1nWiULLV1hL3XgBzV1bypSPqbzmb0l11xvp2IDLRMIaMuPF2A+SxqXNqIhGVA8lq1GXECVBV8wYAKnQbG+CQSUoIUclmke7vQfawDnZ0dYlAZKUAHaa6rvG8l/2Jx5Zh3Sc8kL7MiycvsjF1zHJyb3bc5cTN/kqKjWKwZqcnp28nLlH1coYENCxx2zl2zyEefuSaNGrARmihRDsxjERGjzhmybC4vANvU3ILx4ydi7JgTEA3Woacni3IeGN4+UtcB5/M5txWNxHHq4ob/nSB197oaSA0Ej+E73/0yJk92ILVqIPW22x5Ff18j2tpmob6OM6lRpLO9uPnH/4pE3QAmcyb1skW49NIlqFT7HUh9FZN6/K49FMJ6Kc5xbKo3VbPoF9YDznFXTKoHqfKKBkBG23JSXwtS73Luvofx5isWvyqC5r+bSX09JtWBVK7BtfxxzoJzV2HtxM/N+5dNv7gccbl9sUnL27uQD+OOnz+EQ/uLOGHCQtQ3jEF3fwZdPR144fnf4cCBjThhchPeetU5WHL2AiSSzKuOYSAVxOrVDqQuvHKI3LdjcCa1egTXS+5LkFo+3jhpew5JRdDMqLn7GpPqQOqiqfjwh9+JajktUFMsxHDfA2veMJAqJvVVNaB3O+eaxKuB6y8XTzGTdE535oj8rzRE5PpG/wA2wriPcO1m/cHmJ43iaNJIxYM8C5waiWs871utCy7SkPsIgZE58JtUWOxiNCoTJDJuzPCU0iIUQakSwEAqh989+igamxoxa9YsDB8xQuZBvv7jPk6QymYrx1bYPOM8KvdtGvSxtuzsOIpIGGhrbxU45FgEG3uc4+RcLNdc7vF8vzRWYoZ5IxuhgaCpQCIxrYP5rM2M0mSK9TrXdn4efojDHR1S0/BxfC4qSDi21dbehmHDhrlroYAom+LVquY6CfyMCDbGleCWayT3VGILNjhtnw7r4vc58FIk8TEBA8kmsWWcm4FU1oS2X5MwMyUMZbr8yvdHTMHzwr2X8WnGLls2N5+PzWO+L37P5yZDzT1RzQA1lmwUj7UpQSqPI3/G889riq8hD5hKGW0trWo+sHHM96K7fghQ5feRhiY0z5z7J0Zrr326V4NU/z68LevvB6nnOOOkISTBqz+E/2AeeZNJfSNAanffAF7YtEW6bt6MNrPFgpQgquQ6IdyQjU0hG+TKJjcr5ygev9FLs04XWdqjM1POZpf4/B6M6oaO+K6IsTNiM/2cndXu/mUGKaUaKD5+UNk/mESemR9Z6e8LtVezph4M2LyeHmlf6Yhr+lQVtSxaSsWyiuIQ5b6lCpp70zj0/Bp0rt2AeDqHYfGE5j45n8ZiPxah45dJxSSJc5JCm38z199CnjMmxuiwMJbO35kByQRJ0RvORcllsJnMzbFRfFLJ7HzQvWP25Bprcg99lTzPs6uDplDGknrS0xn4CKQ66bD5wJuE17E0KkC1LztzIIEvm5ujBFhzmG4e01xjbRbT3DOtaOVH4udO9aV0PbBzlUzWiUUVq6eV3BoSLBIpU9PcTjCsedbefv4eu5LO2ZDXqSSSfv7ZPoOXIwpwVY0lEXDgjC+bMKGwzJHyxTJypRJydETWZSxYC8pnLe7DMZdymh2M4zFeTFjOzQK74y7WdNBQQ5+fx0bST/d8Dnsar+eLGk/NuozTmnrTjMB0L+oz+6iPisyNCExNRuPeO7uYTi0ghaMDCpadSpBrslubtzGJdZQOprxPo6Z6ULakw4+SNqnr7KJBjJ7ScWGmMIELN27eb8FQDJVQFMVEEqFhwxAdOQLlpgYEGuqRbGnUOVbTy7nTepWvNjTdsLx5ySHbvLRd2wSoAcWWJKIRdhqQGugTe+njeLiZsHDiRsNNkkY3ND8gQOXGwvuLTJhcVwX2TeURIUvvuqma8HGjAOq865iaEQWZVG6UqBRVHBQyKfT1dqMuHkYszPmkDNL9KZOyuixXXgNsCNG4wkw2KAnmOlJS0cAigOCKbH06X0QwlkQwHEMgFMfwUWMxesxYtA8fiWHD22XUo7nIiAFxjRHwPlLUlyuUxb6zAcfmlstj9nJqMa5seJlc35yj/WOMLVD4A5tzzhhP81PyDzCpF49fKpsRoyo1jUZCDPSZeRPjt2wGikDS/hiLL6barXEEqnRErE8m0MzZzmhMphudR4+g49ArAqkDdPBNpwSIeY2T9fDvh+Zdmu8mA5JjcyCr16TLpO4vESUBM4tz5kvmfj7Y/jFgXVXRxTWH14M1JWxMIRiJyeBDazIHODxjU1PeWH41X4zg1OS+1k3nrD2zlvv6ed6zKjJPmDQd06fMRrkYQrq/gNaWYXKj5rHkuUwm6jD31Pj/SpC6d896yX17enYgEDqG73znK2JSg0FeZyEHUh9HMT8CjY1TEQ61oVQKoljK4I47vovG5jwmTIzhwgsX4KKLz0AoREUSmVS3vwxV+v4R5ZyRrU5BIJDKH3jn3VfJfQOcQWv9H4DUoUyqUyj8dxE0Ynm5wBGkMsLO3PEHmVS7bgykkmEzh22uxbkc3fFbcctP7sPBfWVMHPtXKFcaEI41IJ3rw4on78aunc9j0uQGvO3t5+DiS85UbE02X0LfQACbNh2r5aRGQuYafezYEWzc+AJ27V4ld99BkOrdfWO457fe3ff/ByCVxb/2CMsUrrGojmjwbCrXSQI7S+2irLakER7VZ/GkxdQUC1IMERwR5GnfU+OZjdwAGuvrJO+VSSXX7lJJUn8RB67RxXXPN0cJJk3ZZ6SC1Zw2xyrJrwzrgujuGcBTzzyL2267HVe+9UqceeaZ6Dh6FL977FHlcPJ1CKrGjBmDMxadgbPPfhNWrFyBRx5+GEvPPRfnn38+uo51KZ4mn03jmmuuUa7n448/hkceeUTP97a3XSW2l8D72eeex49+9BPsO3AUV//Nu3HBeefJ5IgAiyt3b29KpkXmFG2jVwRqL65ehUcfexQ7d+3CQCplnycA9PWl8Hd/92GctXgJmhsb1ShkrUtQSNMk7n1GfFhtwr2P4FZEjGNTeVyHtw+zfdCZ0HG2lQyoxxx+pIp1MGOXMtmX3WnUAAAgAElEQVS0m6nljG1QSQJac6X68nua1VmULXMkTUxsuWxZ31HeYzR7MracfwhS+TPGgdFwyZtc+uuK77mWBkB1JdMe8jm0tw9DOpVSzcCUiTcapPqc1Nq4i2m0XzUb73xNvNz3Q+ec+bpy36FAtYZ4HTCbOvckfPzGvzyT2pfOYP3OvXJ05HUq6t11BqxjUa25O1o8Ta22rsU6WLHnIlB0YVisAC8g/zm5GPDm043MxSZu3XhJIaSZN1Mm09SzsDc2zj9eF8LQ2VS3CBjItwWL2aaS2Dpm1gYc7Y8V6VagmImOA7oeCwsUm/yA/53sisfJgWIJMQbR5/Io73wF+595EdndryCWyaIpHBdTqSKHZhsROvGF1YmxwWyL5RGTTKlhnt0rSnopw7Df8cePm5XMlejOO8R116JnfMamL+o5A2FsnTfyMXmvA6mOIfXA1me1GaCzZoOxfcbsGCNowFW3vL5xr+mAlbEYfiGnzJuOvHSjs3BubgwslDVnQZaVTB2lMsqNDbt8WCDVn5JzLgfV48zVJHAUSHUxHC7/lnU4DZPIbmUyNHPJCdhL0evYIjMDMAkr/xCwKJbEmQ3wuqPzm8kGSSWG1VWlMUCuUBZbVOCMq5O+SmrrWHC7F2RbZcWGM3nyx0lSWL2qSQEtn9GoL/6uLXomL7FImsHmiiCAjrnJjzxlphltXnvO5MZMy0zuyMtFQEsA1WTUYlbF9ZlJhEb72VyR/NdYWmNZbebTPGzsOGtukmZC0Sjiibj+alGOWrPKx7aYaZbJlWWnRPBWYTyPzQmSnSQfV4nGEWhuQd2YcYiMGIYcZ1GY79jWovud3W0x+aYNFzhSA1KyTFNpCJhyUyF7yrnASEgglVbvzNoc6O9DPpdFMGwqAG4wLBT41riOSIpKOValLKk+5U10/WOx4lUdmr3ndSXZrzk0K9bImSSIcS0VTQKapyN1ybJvCc6zWfQxkiDCgSEa+aRl6MSuL4PgKV/l/WDujH0qgrzxAjdnbm6MYuF1nMrmkc4VUUIIuUIVR7v6kc1XkKirF0gdP3G8CpC2tlY5aY8cPtxlyNkMpMkQ3X3jHNV1ntiUcMZrtllZTItAqnNCNpUML3XruQ7NqfagUNcn3Z85j1QoiBHIZDNm6kFW3DWh1P1217CkxWr4uUxi5m77a5IFTTik4qYhkUAxm0PH4UM4fPAgOjsPo7+/B7k8Gdu87nlNl3P0xGWesiPP4ovrlRoAqZQ62nRb5LXAe8rmVAfn7NX4suBgv9Lruvczs7xmNFLB48l1hEwC83N5D5G5Z5OBsjdG1nAkgeuK/BnMYZzf837l/cKZJnb3abzW2XlMWb0jho/G4kVLEQvXI5epoLl5GILVkFhXMjjMZpw22xQ3ms1181K6Q5STGkCZhVU8hvo/JCfVdjY7/+4rZ+tlIKeYqwKOHj2IX97xcyw56wysWPkUmprGIhGbguefO4qZM5egrrEV+UIau3atw8ubV+Lo0ZcRifbim9/8PKbPGKE9LhiIoftYGT+86R4EquNQXzcZkXA7AoEYSpUsbr31RiTq0pg8uQ7LLz0Ny5cvRqXS5+YzDaRqFx7SyP+DcKrL1TTZr59JdQMXkv1Ssk4GnvJCFsvM/G3Bd268X0xqS9N0hEONyBWyWPHc3ejp2YpK5RAuW34Grrnm7aBqENWMngNgY92tERp7svvNslKdxGGwwnAjGvZezD/fms3Hg1Q+P+9fM1BiA1bjGdUYSsUkfvLj+3F4fxUTx52OcrkBwWgdevo78fTT92L/K6sxZUoDrrxqMZZddDpi8aC8FMikbtxwFDf/+GGcftqbEQq0IBiMoqurA5s3vyiQWi4fxP/5zLtx1tkz0dDI8SSgIHffNdixPYdEdCpamqahwhg/pPDr3/4Qxcp+tLYVcObimbj2Q29HOFS0ZqByUtfgiRW7JfeNYATKJUpTO7Bh01PY9PIKDB9exfs+eBmWvGkWmpoSykl9eeMBfOia/8dXZNbgqkX0aRWypq9mOstyUz+8b4/lpFaYQU+5rwGSVzOpvubjPse1nHuSKsNAQJFkDzzwCBpbWzBz1myMGjUG3b3dePrZZ8SYXnbZZWJQt2/bpnirN51ztvafJ598UvXEpAkTtRfSLZY50txPurq60NbSglNPOVl+AwMDA3iJMSlHjqj2YVTJaactRCIR13OqkRuOYN+Bw/jWt/9de8LlV1yhkZWVTz2FVatX46STTsKCkxdoXGTdhvUYSA1g6dJz0dfXi1/+6ldYvnw5LrnkEkXN/Of3f4BU3wA+/alPYfz4cXj4kYdx11134ZSTT8b73vd+tLQ248jhQ7jnnntx5y9+idbWdjQ3teDjH/84xo+fgHQqrTUwnyvJuV9qKhmGltFxtAO33Hordu7ejZmzZmLWiSciHo9h2/bt+OlPf4YPfegazJszF91d3di9e7cjBsLIZbKYMWM6ZsycLofh7u4urF27Vixvc2MTpk2bhsmTJ2v/eP6ZZ3W/nHjiifJq2LZtG3bv3oULL1ym+CBG+NBld/q0qTh65DDWrF2NCeMnYOToMapzOjo6cfjIYT2WDdtxE8ZjzuzZAvdcSyNRG7ljY5klGfdjn3U+OA5jhomSKKspqc6+87qxtAaf0qAqz6lLZe6netLA4KsJSDXB/0Jy37X/8EV4kGorv5Fuhn0G8Y/Rd34YEgh8SBE0Q1dfX7iqfHVAyO5Vw11VTJs7/w0Bqf2ZLDbt2S8KniefxZPJoQx4CCS64logwM2sskDhzcibjeCLm7Z/PLs0Jp+1zdLLrNhxlnyVi43rirMQ8Bl2ko6xmIxGpU3ncZFTaw2cDh5T3+2wrwZ8wyzYhgBbFf/+xDkWxTCqK9pdN85OoLF3nkmhHFUXOQuwShmNoSAaOBe5bhOOrFqHSE8/IpkckqC8lyDV3huxkrnoOkZGkgBGWxRQyJrEgM+tRYsS4KBd8ASsLHBttJPSUtf9d84ufgbVfu7ce4m5hg78s/iqRZs4Qx89nseHH9zk2wwD991sCaXcXOqglZHbg72RgMNQTjlrrrUuiqKusUHXAYtYsSw8BmLlwoY4aLHBqA43p0a2gcZFvF5oKkPZnAEnLhgWHWTW7AT2nAmm+Y0BN37Pv7w2ydhIshi0GRFz4vOOvpzps4xPdr4kyVBFTvaKw/xFZMlkl6qatWPX2xyJBwGmf25j2+34+U3VXsdYZCNr7bqVrNdtopLPa77CFjHfL/HSXc3OaA1xINVNGRurZ3W1X1g0vC9mi9JEJ/21AUOT+sqht6o4Hc7f2AwOu79kiNwMlyESZ5lls4MyH9PoLYEVwSol3FFZ7xPs0WJfjriMLtJcKosHLuYmhxWYKNFZD8hXA8hR4t/WjsaJkxAe1o4sAU4squIgGqdrasGiRtwnY0NGxLOaXObmx7WCc90JynkZSURTLb6/IE0k8trws3T7E0NB6WhCDSFd3gHLQSXAIMBMp82llsfFx8DYHExAEiWb/3Xz9Q5wmbQnr9w1y9VkYUZzDLKYlK9WkMukgVIO2VQv8rmUZmZZVBFUUxLMKJRcluAmJyBHiRHZN8baMFCc3V12qzu7e9E7kEU1GBVQPXSkGwcOHkWGsTRyH6S8qwEjRgzDpInjMWniBIweMVK5rPX1DahL1MmO3zZKu48Vy6T4E4th0no2mBnmFCOODVTzwatjHKhxM/qmMHEiFqcoIHiVKiGb032lrFf3ulFKsXRNOomGW4s1+ynPApsVo2lSS2MDAuUyjhw6hP1796iYSacHkM7063m5/1jDMiT5GZl+3fMOXPIeY3efsVYsGMhw8Djned4KOTU+WZxQiic3c7/WOiDtPxt1Bdp7xIAYIGchyXtJOcyoIpNiZiydMcMCqTwoQ0EqG4xUhfDnZAwaGpokb2Pzhrl+kXAcpy9cgtbmUchmKmhoaAEqNpPK+ArO98+cTembzV6rIekd3gVSg6hwTecM9h8AUnkPSa4tB0vnOKyGXUGNIErnjh07jNt++hOcd/6b8MSKlWhpHo9EbDKeWnkQJ554NuoaW1Cq5LFn93psffkZdPdsRzTWj69//f9gypR2hMPcw+Po7w3gllseRLU8BonECWJSCV5L1Sx+euuNiCdTmDgphguXnYxLLl6ESJQzYY5JrYE7f5X9QRDVHuSYVBuxfu1MKgIFVAPm7ksX3Uq1Fd/91kOoFsegtXm6ckgzuTSefOYudHVvQTTajcsvOxPvf99bEApxJKAf4UjZ7ZOsZdjE8KyJZ2yHgFQXl6VaQ/ebLxBtz6XNHP86F0E5EVcRQVVOv5Qa8tquQyGfwC0/fgAdB8OYMnEJqmhCrhREb+oonnvuQRzYvxonTIrj8iv+CudfcCqSDZzDC6OvH1j90gHceutjOGvx2xENt8mm7ujRA9iw4Tns2rMKgeoRfP5zH8TixTMRSxRQCbBBG8f992zArh0FJGIGUsuVEArFHtx9780oVQ8KpJ6xaJqOTThU0BhXqRjHgw+uxZNP7cWc2ecjFhjFFRX9fYexZt0TWLfhcQwbXsH7rl6ON507B03NSYHUrZsP4bprP27GkZqBMsCpdYMZ5Q6kcgShBlL37hZIDVSKNZCq3PchTKrV0YN+8FqFJNMMoD+VxrbtO/C9H/yn9soLl12MkxYswN59+3DTj24Sg/aFz39Be93KFZy/7sGHP3wtXnz+edx77wMYNXw4zj5rsRy9f3LzLWoa0uCHMSxski1YsAAXXbQMDzz4ALZt3erMkkoCZm99y1twwuTJAqL8jAPpDLbt2IV/+uo/Y/HiM3HhsmXYvWs37r77bgTDQXzwmmswefIUHZbtO3bg0KFDGD9hAnbu2IHb77xTIPXSS5fj8OEj+N73vod8OodPfOITGD92HB566EGB1NNPPx3vfs+70dLcjBdfehH33XefXuPMJWfhiceexLvf/R6cvOAUrZmsvfp6+pCoq9Nex/WT76P//4vT+fyXvqC66dLLLsW8+Sfp+G7dtg2f+8IX8OFrr8O4MWOwedMmPffsmbNU+6xetRrz5s7B4rPOlFP7fffdo31o+PDhMkfiuj1//gIsmD8fN/3wh6opzj7rbLS2teLZZ58VoP30pz+jbNo1a9Zg5IgRWHrOOXjskd8pimnpOUsxZdoU7Nn3Cl58cTWmTJ2ixvO69esxbuxYXHDhhZg86QT7bDREIhPK+iEcUmObaiRQFeXqOb/icK009d6gM/5Qcuz3rUzW3h1cBzxYfSNBqpEqVlceB1IdmWGooorANW9aZI/zzhX+ozjQJJhqj7WnrFYxbd58fOLGf/8jVuo/zUP7Uhls2L3PTlAwoMKe0sqhJ1DMjWNAbR7R4gokASaDRn03O1cOIIoZdfM7non1HXx+b9b91HRzPowOXexkWOC6hqf5/IonMJni8X+8yYwtTH6B0mkRlnDuue6X9J5qDJb7ocugNOOR45+DHSX9jg36aWGMlEpoj4aRHEij+8W16Nm8BQ2FEqKFIqLlKkIV67IKiPkNlLl9pbJjY/LKu5J7pGOL+aa8RMyD/IjL1lQ0jZuoMXDqXFmd3NqiYwwD+rlTz6gaU+pYDMfoUd7rmVST5Rqw4s/4fg2kWvPES1lNSuHfo331Gwr/xaKQc4GNzY36dyaX1bGUzJlMpg1AmhZV46mDX81I2UAnzztnRCTNpDO0A1+SW8tQy8wOuKD5WWkdaUfpe1c+YytdF7tihSMZEb4nma44uSwlsznOG/N79xqydXGOuurSigW11/D3J7v2ZopkgMCYUndcxEpbY8LV87XZT8tHteNtz2eA3JgOf1Zch0tSU8p7B8kfc582lpSljv2+dTxNhOxnUo05FfNCRtU5aRvWdVcR5Wp8Dy6mR7JFJwH1n1+xRcqrjaC+ji6mNIpxc3+6j8hQ8F4taV5Rc+XsXAeCyIUjiAwfgbqx41BuaECGpy4aUwYc57VLFZP88/qVEzQLc+UD21duIgSmdcm4QGo8RudwBnCbDJjzMCwiMpmUGSPw/nTRKXT5swxUNiiq6OllmHtW1xVZVMlryyXnUBhEXSJpUnM356KILZklMUrHpJ783F4lwOaPOEFFAJURrJSRGehFJtUngB0OU0LMLFcyjYxaysnYguCWjQqODDD8nYYWnHPhNdDdO4BjPQNylQ7H6jCQLWDfK0dwrDeF7r5+9PYO2NyMTKISaGqsR3srWdURGDt2jDbx9tZhaGpq1sacTCbMXMLdWzwmBFfWcDNzGU/aG1AzMySb8bO9yBsP+Q3bK09qTRtvokeHbLLobDxoPME2a74epXMBFZ0OUzgfAZpb0TApFKiiv6cL+/ftE4uaSQ8gV8gho2NHNYYpanhuNe8etqB1rrF+Xkmsbiar803ZOq/bMq2+yNZztom/L0WOsZQCge4e9Y0iUxY4VQHvPXe/8x6j+oPz2lS8ML6CTTWpHNT4oWzdGhw20+ycPtmQpSzb7Y+ahysHMHPGHIybMA3dx9IIhyhDC6oZTFBLSdqpp7Uao+9iyYaCVOUdcy2K/WEg1azIrLnMxiGL8GR9o45LOMhmSxCdnYfw81tvxoXLzsVDDz+CpqZxqE9OxbPPHMGCBRcCIRrhVbB71zps2fwUUqm9CEd78bWvfRrTpo1EOEz5eBg9XVXcfvtjKBVGob6eTOowsYP54gBuueUbaGjK4YQpCSy78GQxf5EIQaqfzbQrzsiLP5ZOdWyxhD1+JtXJaMWgendfrpPcwdvw3W8+hEppDFoapyKAeoHUlWRSe7chHDqGSy9dhKvf/1YBcILUUJi532xMsrli60I4RMdPz6QOjnX4hq/dQQSdBlTtjmCzgPoWFzOjj20glfPP3O4IUsNhZi8mcfOPHsCRA2FMnXg2EGxBCWH0DBzFs8/ch/37X8KkSXFcQZB64Smoq4ugyqzjfs6kHsItNz+CJWe+DbHoMN1/HR2vYN36p7Fr90sIoANf/Py1WLxkJqIxMs28nuO49+51NSa1rWWG3lex1Iu77iFIPWAg9YxpeP/7r0QoUJCkvVSI4oGH1mLl03vEpMaCoxAKkjE8jNVrH8fa9Y+KSb36mstx1jmz0dAYE0jdsvkgrvvQx3VUpMpxoweDINXKfjH+VLOQSfUgtVxEhDJ9t5a8GqTakTZPBja1o3FGDwFdx3qwftNG/OuNNyKTL+Ciiy/BnLnzsGfvXtxx553o6e3Ft7/1Le0Dj/zuYXR3HcOHr/0Qbr31VqxZsxYzpk/Hheefp33wX7/+b5g7bzbOOftN6OjowOpVq3QPf+pTn5DU9tCBA3LE5fzoxo0bcPlll2Pp0qUYM3q0lD2dXV1Yt3ETvvKPX8UHrn4fzj77bDz9zNO45+57MHfeXHzyU5/SdUbpMNd9Ekfclx977DHcdvvtWHbRMlx2xeVicb/1zW8jn87jk5/4pBjGBx64D7/+7a+x9E3n4Kq3vU1g+a6778IzzzyLUSNHYtHiJfjuv39XX89dei5OmHSC9kVmubIJyHPAmoLKFapUbrr5x4qHmXXiLIwYOUrvn8fq1p/9FB+57sMY0T4ML7zwPI4cOox3XPU21Tu33nILTpg0CQvP+Cv0DfTg5z//KZYtW4YZM2Zg7Zq1WL9uHcaPG4drPngNvv71r0tOPX/+fI1FbNiwAbv37MaXvvRlbNm6BS+8+IKc8BeethB3/Pw2bNz4Mt5y5Vswdeo0rF2/Hk+uWIn3/s37MHLUSPz89tsFyq/867dg2tSpGDF8hGozekWwfuAeXMzlVSsHKua07aFlbZ/7E4JUXotRxtD9BYyTjmdSXXpJjTG1Ncpqd48k3CpFkOoB1OCDBjfsoaDLP44g9ZNvAEjtTaUl99VF6uz8czkyATZrZsWMSWQV3E5Ja9RCzglSWSiy4+I3b1pfs3DxRQU7zT4M3oNQARlp5s0VU4Wfk8QSiLAQkYTPdci8o6MObw2EOnBZO5gWc8B5zsE/fpsYnFP1pKyX+5pscghr4NltBW9XEa9WES+X0c4ue8dRHHnmeeT37kezfl5BmNRciYsrpX7m7sZC3hgvsqhFsahy/ySD6jIZ9T7UNR+021beo5P/mlTI9UM0zmjFvZkB+bgTA6lkNa0wdH0d59mk33EyTQePag66AgrVsmMELR7Hvx6/k+zaMZUGpq2mkJyO7ysckgSEw/98YS6ocn+rY6QG5UtOy+lPh/NREkipmrsaCz86bfJ3aTgitpSfTzp/y++UC697P7WbzTcW1N22sszLa3kEeD1S6ilDPznVVZHOZjWXwjlAzp8WBf4oi+RfV3RKOj3YANBndiw0P47YHJcX6bBfDcjb6zv5L41VnEGRQKq7hwTcBXL8TKm1CijjFYBQDhjfz1CQag6p3HgLuladlFMRSTxeTqbDcxOwWUWx0bLaJyg1s35ryJjJjsnZjbHmiZUxBN+7WHheRyaXqU8mJVcSSI2ZazUXeJNV0v26aJmpxTLSfO6mJjROmoTIyJFIBYLIsGhnIHdTMxKJGBAyIyCCwQol7bTtZ1lEiTZnCxMx1CViSMRjkvdyloTng5movH4pk+3t6ZYMioCTaw7BRJSOqzQwiyV03inf5nxqJpcXKNUaoxlJxqBQ3kkWP4qGxnrNFBIUkBEWC1ehQY83CKPLYtxaAwLSAbO9d1mfBKS93V3IpindJOMbQLq/F1WaPQQqiMfI9ldQpqM0GcJcXl1cOuHyuhhI52SMwuMXr2tCKJbEkaM96OjqxZHOHnQc7XLzqzbjSiMI5jhHoyGZelAqyg2ZYe/sVg8fNkxukQTfzGMNh2Oy3Fd0EOOcypzBZPFt0m1jHyzTuiZtd/eWOsvO4MpHvvi9jOdQrGqeSgU7vlKSaDO0Jp+Nhtiqw+95PhvrkwgHqujp6sThA/vR2XEEfT1dSKcG1MWn9J6Pp1xPzQcXaTBolkHTPRsNkEy/UFQzRk0IsaA8vJyNsqYH2VT+leswGXQWuXLjtVlUtsDMNZsNJCo/bJ8IuJgJPYb7G2eReC3RFdg1tLjWW2wRZ6asEaWcXs0m09kyJgMvyjknTJiMceOnorubBipk5M3BmcoFxiKcvnCEmT05ua+LZK6tf5T7/qEg1UeT0QiFcjgW43PmzVcDgwqFaBg4dGgf7rz9p7hw2Xm49/77UV83Co0NM7BmVQ9OPfVipHMlBMMV7Nq5Di9vWol0Zh+q6BRInTN7AqIx3gfA0SN53Hnnk8hnh6G5eQaSiZECr/2pY/jxzf+C1vYyZs5qxiWX/BUuvPB0AMyMHIygMbnvHwlQtSabAsS0JENBqhknGZNqTTzOflYFUh9EqTAaTfVTEEAdcoUMnnnpPgwM7EKpeBDLlp2GD37g7UgS+FWzykulTJeMkJxGlYFp+5JJYIZK6Vy7kfdUzd3XxXDoJ1RGOZCqz0sDL9ZTVjhyvwuFCFLrBFIPvxLCCROWoIIWRJN16Ow9gqdW3iWQOmVKEldeeYbeL+W+VNyk01Fs2ngMN/3wASw89a8RDrVIOdLVdQgbNz2LHbueR6l4ANd/9mqcfdYc1FPuG6Y5ZAy/+fWL2LY1g2RsOoa1zUQgyNilNH71mx8iV9yL1rYiFi+ZJSl0RJ8hgHwuiPsfWI0VTxGknosIRsrtOdXfgXUbVmDj5icxcmQQ77/mMpy5eAbqG6N47pm12LLp4KDcl/usq1msvjQmVeeTburMps9mcGjPLmNSHUhVIjH36yHuvnZF2F7KO5/7O6PleP/296ewZfs2fPErX8GIUaMFcuik3tvXL0Zyzbp1+PY3vynTo4cffgh79+zB+ecuxXPPPYdjnR2Spy5ZvERjJV/+8pfxrne9ExdecAE6jx7F3Xffg9179uArX/4itm7dikMHD2gNoFSV2Z/nnH023vHOd6CtjbPaZRzr6cHzL63CDTd8GV/58udwyikL8OSKFXj4oYcwZ+5cfPKTn1Qjk+sJRxDYsONisnLlStz5y1/g3PPOwxV//WZJi//1X/4N6b40PvOZv8eUKVNw33334s4778D5550nMEcm96c//Sm2bNmCkxcsENC84447MXXKdFx66WU4ad581QpcY9mUZb3Cmpz7am9fHw4eOYwf/egm7HtlP+obG9DW3i4D0XXr1uEDH/gAxo0eixeef17H4ZMf/4RGF7721a9i2LB2zDpxBjo6D+N3j/4ON9zwDwLpG9ZvwCMPPaz98/rrb8A//uM/SrY8fsJ4NVj3vbIPXd3d+NrXvoY9e/fg2eeeUxN03Nhx2LxhM/bt24cLL7wIc+bMxa49e/HYE49j2UUXY8SoUbjtzjvQ2tyCd1x1FebMmYPWpmbVxMUsnZu55ofUHA5xfI153KxhhzTGPLnmsZhnVofitNf/9/Fzn0Nlv3+pCJrXglTnduLMP72axqvy+FW14atB6tCO8qv//b8DpO4W40AZJMEns9u8/NfT4Jo1YgGgWSRjtiz/0cxp1JF27rSWM2dyzEKeC7QV//paY7zsSNQuCC7eLmRZ82GKWbBCyv+OsqkkUxxkdq3Qsg6cAuZ1AfrXMfZt6JxqLaKA7JIKNcemumgPLXTy7wmI4YlVgbpyCa2oIrtjNw48/Qzi3b1oDgYQJ0jiishcwACLDy6h9jkNjPCYWP6hNy+R4ydnumjkQnkmgZkALAtuc5/kgiaGSZ/DSUvF3jlG1c2SUipJkEqtvbGIgzJeI+39LKFX3jqTIdVUnnF2s6k2OWafm51dshCU6fqiwEf7OIMlzi2yEEs21OscsStGcMrrhwWYtXDM5EVREGKnrSCx+UHL3aQk2xzVCOTJqprBgYpqNzNJAyWbT7Zz602o9PmGZiO6jpEKSzIefP4gc25LAgTMRpX7La9lJ4t1vVs3r+eYPUm0TH5XA6lyuLXC0lQBTgLsZoDllCy2196f7MmVPewnIAaBgJxJJd+lFJcSXlfcs5xxrKlMkTSPymNVVhwS372uDAdWJcOX1JcBB2b05fpRb2gAACAASURBVHOHDfcSpBqorZnDuEaUeggOoOqh7r60+xYIR8yKn2CVIJUdYjanzJ7WrjO6oObLZQzk80ghgOSoUWidNk3uvl2cBWZ4diIpQ4QY44oinNllMU+wxilWGiOFkIiYvLcuHtNXXs9iwVxsktYOMalZ9HR3a5Pm+VW4NhnUSAzxWFLd896+AbHmPP7HunvQ092jzY4sa1NTg8APAXY0EVPOr5YvsWFsmBUQjQRRV08TjLJc/uRiLUaNm5w15Uh1N9Q16DwwHy6bZrxIANFwALl0v6JpuCHye/67kE1LbsQGGgFqnJLkcgk9/RmksiUebCTqmpBsaEI/Z6+zJc2r9valkEpnBZLY3aarcKHAsQwaOZns2lxoQ+q+M8qAYHXkiJFobx+OluZ21Nc3ypyHAJ6RShbG7jIbnQO15IluVtWaknZM+FnVqFKD0mWu+rlsF40jF0W5TDuHZEeOGVB17GogIFY8Gg6KfT64by8OH9yPVF8PMukU0pmUZsRpaEb5lhy/qaThRuvUFgTCVt+HnKSdvcEKsmRy6fQY473GhmkB5QKbEtAsM52f+W+utdxfJGOP0/GVc+l57XnWmBi87uPJpIzsKM9jE033H5UZdBPme+SYghqStj6Yh4J5C7AIM3DP8XeyyhEMGz4a7e2jUanGEY9Tqt0m92YvNz75pFbb+1R8D7oT+yYd5+Up961raUHr6FGaqze2zg2BiJQy50seckZfsKhbs3YtNm7ahKs/eA3GjRsjrwQafe3Zux2/+eUdWL58GZ5YsQLx+HAkYidg7Zp+zJp1FjJ5xqKEcGD/y9i+9Tmk0/uQzu7DF7/4UcydMx7xOL0kaJxUxn33vYCBvhYXQTMa5XIQfQOduPnmf0FLexGTpySxdOkcnHfuqYjHuV7b7Ln9MWnzH/vHG3xp2awxqbyRh4JUrrFsgnJdHokffvcxBCvjNJNqTGoKK567C319OxEOd+GC807B29+2XOxkIERGPqUYGjmMB03pxXPmFQnHg1Q3TqP13KVOcSfVjKwNZWgwQxE77pPrzTtlCxun5TDKhUbc8fMn0HW0DlMmno1CqQFsiXUPHDEm9ZWXcMKkKC6//BScd/6pSCRo8Eh5ZhgbNxzDHbevxFmL34EgGlX3dPcewcvbnseOnc8hl9mLT37sXTjrrLlobKKEnMkFAdx7zzocfAVorJ+NtpbpOq/laj9+9dubkC/uRXNLDgtPN7lvRDOpVAFE8fDD6/DMc/tx0rxliARGolwMIpU6is2bn8amLSvR2lrElW9fisVnzURLax1Wr9qMnduO4rprP+GklaXBeT8RPUNBKu/VUg2khuhxUi4izKgRxwn5mVRdRb5prcaFiiL5TZgpWgU79+zBxz75KbzlyrfiSMdRzVrSfXvu3JPwnzfdhH/7+tcV5XL/ffcKEE4cPxaLFp2JnTu3C+AQpI4dM1Yg8j3vfjcuuvgiHDh4ELff+Qvs3LkH3/z6P+Gf//nrGnuaNnWKmM6nn35KMuB3v+tdcu9luXD0WBeeevZZfP7zX8Y3/+3rmDZtKlatWiWQymbfddddhxNnnai9gXJfvgZVSAcPHsSDDz+Ms85agosuuRh9/QO48Rs3opQv4u8+8lFMnDgJDz74AO767W+w7KKL8OY3Xy657J133okdO3ZqPpZrAzNJY9EErnzLW3HO0qVqLjYwq5tMqpREFvflgcz3v/99GSjNX7AAi85chJe3bMG/f+c7+MD734/pU6fhxedf0Azu9ddfr+f44uc/r9eav2AeDh0+hJ/dcSe+cMPfY86Js7FtyxY8cP8Dcr+/4XOfwz989rPCHKcvXKjP+MJLL2HzlpfFYBOw/urXv8b27dsxa+YsnL/0fNx6688we/ZsXHLppdr7v/eDH2D7zp2YPm0mtu/coWbC2976Vpy8YD76unvU6G5gs5Y1mGo5mmp66T33v8H9yeOMocrM/17uWxvAe93l640AqV4VZLYGVj+qHnV+K27FNVLn94HUoZ9mKOrmz98oJrVnYACrtu7U4kqwoKDecFSxCWJLWNib8aEDQUapybHMyT4pffInWh3rYFDzNpTYUT7MGSwWgZJr+jlQ17038GsyWHNXc6ZJnkX1BbTc10xqZ4WR/Y6kW+pA23wmCzAZY7gMO8o4DH75mWjv1Ofkq95l1bMAGoElwxMg8YNotYr6SgmtpSK61m1E5wur0JTLo6FCGXAZIe49VRoPmfRZLyPDBr94enbKwIIielx+qtx9WQTRyVIzQ2b+IrMVyYSGyHZpcOJBq3PR1Vyoc5TlZuoNpOwG5GbpGgOUi4lVJbvmwJKOuWNFPfDTfKoBVLozy0nUSb0NGBnwVN5mLKzBdrq2+uxJynyjUbIEJtHlhaOoHQcoKOe1694xGcqltOLWZK5VRf7YLKA5e7IjbGwqP4+xywKAnFeTsQ7jvVmcmmyYDAvBKYEKmY98iUwfozTo8FpGVfpmxzAKRBtza30FA0M6ljJgMRAsQO8CqJX7y4LULejsBg9mkFpjRveFmw80NYBbHihrlykPJaVuOpNMp4CmdcX5Hs2J1gA8gT2d7ApsztAp0JnQWDa5WadzayFDLBMKgVIfR+MyiIdI4D0A0Xt0s7y+yaRZW+bEKf/WzLT4lUCV9zMXft5oBK2VYkn2/Vl+Hjp4NzahcfwEJMeNQzoSwbFCHgVJMZlhSpaTeXKcb7WZazKoNKdIRqNIxuJI6r+bvJcOsBwrEEvuZKm8lgRSe3pkOsM5U153KsyZChiLI56sl6uqt6V/Zf9+PZYsUgvnOOvqNKOiDn6EM8G89owdsHy9CqKxkD4nO8rZbEZrDhUjZYaSxxJIxOJqKsnRVS7gxgzRAZhyynIxp7zPCudRqyWE6BJMJpVB8AGgPpHU5yQA7umjzJXETAiJZAMamlqQL1ZQkkyXsrsqUpmsGjgE5v19vUine5HNppDODiCXTQkUickUy0pgHEEylpQZRVvrcAwfPgKjR49B67B2NDa3iBHn3KUiZGprnru/XJOjBljlCOzWM3cN+xzi4yK13FrnHacJonzxqOaNJHolZFP96Dx8EIcPHtAcaiY1YC69VNSQqeL1kEwoj47rENdGAnSuH8b6817hMwfFdhIYU4pLiMDPRSAsUy+CSc4r02iJrCvXV7LYDP6IJ1BfX6fmBpmBlFQcWTU6eR45O91I18pSSbNZXE+4ntOIxXLCKeGOmpES90peS26vUvOJIFmNANsLWCjHeW7rW1Hf2Ib29jFoax+FKFl/Gnehinmz2weZVJc/aPjLpKNe7vuHgFTeIzQ+eXnLy5pJ4xzZZ6//HKZM4cwoz0MRvT2d+O2v78ScuTNxz733IZ+Poj45HZ1HG3DS/PMRjNDxG9i+bTU2bngSfb270NG5CddccyXa22MoFtOS9VbLjXj22Z2YcsLZGDlyHsLhNkmZ88V+3H77txBPDiCR7MWUqU0Ct8Fg3rGKrhJys7cOtv0XWNWL8xzGcyyIZ1KDQoZyVzBjt6DNpModuhpFW9sM3POrDRgx7GRMnngaEvFhyObTeHTlL9HZ+TIy6b2YfeJonHnGPGRzfXLNZRYs2U8ai/FVee4ZF8TrRmB4yCyayZWdIitg40UCsRVLNqhZ2wW4p9jH5NiJGiNkfEolZHJAIjYKKx/fjlhoCk6efwWqwVawEsiX+vHSSw9hx7aVSCa7MX/+CJw0bzwiEQLoBHK5OuzdU8CLL+zH29/2GYRDTXq/R47uwctbn8PufS8hm92HSy44FTNnjEAowuZMGsVyDBvWdSMcnISJ485Ea8t0pFI8dinc/+DPkC/tRSDYiQkT6rD03NPQ23VYslg+/5at3TjcEcai069EfWw8SsWAjJM2bn4aq9c+gio6cM65czFxcj2GDW/G/n2dGOgL4HPX/19nqGlsuOoL1TrWADUm9feD1JAiZmwm1a8x/sLhZcCfhjkT7gwWWRNs2rwFH/vk/8FHP/q32PTyZsl/J0w8AUvPPQ9f+b9fxX98+0a0tjbjl7/8Fe67937MPnEavvKVr+BHN92kdWDRGWeozrjhhhswZ86JWLLkLBw8dBBbXt6C0aNH4er3vw/X/d2nMHPaRJwyf67cd596aiXmzTsJV1/9fjUPqfYhYF69dj3+/rP/gI999KNYtGiR8kUff/QxPPHkEwKbNP/p7qEh0R6t0acvOgOpTBr3P/gARo0ejRkzZ4oQWLFiBSqFMs455xw9/7p167Fjxw687e1vxfJLlkvqu+qllzQ/S+aUTDBB749/dDOmTJmGxYuX4MjhDv3e+eefJ8DMJi7Xrs5jndiwcSO+/8P/xGkLF+Li5RcLfK5evQbXX/95fOxjf4eJ48cL0B872okvfeGLUjl9/oYbMG3adJz1piUye/rFL3+BmTNnamaVDOyunTsx+8QT8c53vQs3fuMbqj/4/lvb2/D4k0/i8Scexxe+/CXs2bcPDz70oMD5aaechne89Sr801e/hlNOPRULTjkV+/btx2/uvhunnPZXMpb63ve/r/NEue/M6dPF2La3tGDBSfMwdtRI8yfQ6IWxqUHLhHS1uv1jUKHp5ptfM2b42uVpaGTgq//rGw5SfQPTgVStQvqohkMCHzibM6l/WIfQg9Vp807Cp278j/9iof7z/KfugRRe2rZTT86CgUVqPJ7Uv3nibG7UACZZBRbk/BkXQS/ftZlGAxl8rJc6qQPt8j89qLWN3thRLeXMQxqiB1fX232vucc4ZWtkMGgFboyjsY2WT8TfN+Mly7Hkgm85gfaXv0uJF1lWhbA7ttLcLQ2o6v34bEEnyeX8mbaiSkHS3uZsBgeffQEDazdjeDWAZLmKIF0dXV6Huuf+df3Zd2yC5JRuu2JLTb5jAg4GhEzqbPJFNQZyeXXyFYFRZjaTOY9pw6P8McTPZGyzpIlelqoYD8e2Kl7BGgmS7hKoCqAacNU8olhxk/n6c6LnldGRmyF1XRnfWaIbLB9DQ526+qRFVFBiKRY+iUg8aReqmw82V+OiAUgWcZo7NXMgImaCLRl1OSMkOSBT5sLz49w2y4q8MKktzxdBNOfb4iy2Ce4KjPbIIZsv2LxphbmnJWQKJeSYfUqXYElgXR3jax6ytToGLNoJVKyHyGuB4EVh0FILmLmRSaAHTZAM1LmfO3MhPpeuO5/HVXTXo3OgJplMwMn4G8EbvgeXbcr3KYDu8k9N9svZ2bIdMwdoVeQIVHEO1bJS9f6YNSt3VZdv61jcmrRXs/BmNmXLlRlN+UvT2GAzUWJDg9dWLGb5b5z7q0vEwWhvMmKlbB6pbBYDnM2MhBAfOQItkyYh1DoMA4EgBpilSsOCUlHXZ3NjveYqQ5RHVqCYJsbKkO2qi1LeSWkmDZJ43xnw5w2oMQTd82VlnVGKRAkXmxKSMCuwnNc02cQ6mXGxEXTgwCEcPdKh9WP82NHKNuOMdYmy21IOCLm5LAWtm4kUGVO/xtFIg8/DdZBfo+GoACbvZRYWZNN4vWjdiZCt59pJNQcUDZDPDiBSrSDGxgFBZD4vSTPnuLlWcCRC4DNF5+Gw2M9otA4DA2kECerjCc1QUVnAvGbLeC1iINWHvv4epNJ9yNKcyUWx8DXpPFymiQ+jABhtwdEJNgEa6tA6vB3NbS1oGzEcbSNGYuTIcWhoanXFNGXQbGAFEXQKGL4eZxq5qGqMQuZDPCXyv3Z1uWn4XVgNquH/l733gLP7LK+Ez+11epNGxSqWZcmyJRtsbLkXjE0CppgOocUx4E0MSxxTEhICXwpkYdklX2xIHCBgHMAN1+BuFfciWZJlW72Ops+d2+vmnOd971wJE+wNH3zJ7vAbLI3u3PIv7/uc5znF6E81r0flfcCVq1YWaB85sA/7du9SjBDduiemMi4aggwEa6Kx8cRppXlR1Zu0N64hITakuBaoGeZy6rgPyHm1gVCUzdGEdPDVcklyDQZQlgtF/Zka62QiaZFLBNJszBZLMtdi5A2ZAZzkMjuPtF3+nNeXXOlpuFayLD82KDi9l7M52ROKM6AvgzVkPRBRDmG5IuphPJZCMtWOjq5eDPTPRf/AHMkHuB8ev2KwBaR6z0i3hHIdd3TfVwJSeT7owHzw4EEVhg8+/BA+9emrpGGuV+mNkMXQ0D786If/hAUL5+Kee+9Ho5FCX89KlEvz8NrXXoxoIi3jJGpSt2xei5HhLRgafg6XX/5OdHUxF5K03ahA6gMPbMbSJRdg9mwDqfUaI4umcf31/x3RxCQSiUkcc0wnVq5aIGfhoCijrpmr6tDXNUd6T7TWO63UWuc834ygcbRa77irArSMetBcm3k7EKTeftMmDA6cjCWLT0d7ejZK1QLuX3sjRkaeR2ZqO45bPgtnnrEKxXwG0Thp5dw72UQwaiAbrDOGSJ7y24RHzgiIANW3O0II0MHXlMvOvNCarPzSnudc6ZXpXG4gnZyHdQ9vQyKyFK898a2i+xLWFyqTeOyxO/Hi1oeQiI1j5cperDhuDkJBvscYatVOHDwQxBOPH8C73/VpGUNR4z08shtbX3oUO3c/qmn4WauXYemSPsTiXFOK0qRu2jiJePRoLFpwjiap2VxZmtWf3vE9FEo70MBBzJ2bxHnnnYLx0X3aL/j8L23LYGw8idNXX4pkZJ7o35ykbtmyDk9vuA8IHJIetX9WAL19HTiwbxz5bBh/+id/qfvGtLp+6ixo+UvpvqF6DWGXdECw6sFF8zJqsqrMJJDPSl+C7Tt24nvfvwGXvOUSDA0PY8euXWhrb8fSZcvlVvvJK39fshaCLpoBnXzya/CWS96MG2+8UaDt6KOXyLn22muvkUazs7MD42NjagTS2Oekk07E977/A+zetQNdnR0Y6OuTKziNgK688kosXb5cNUE+W8Cu3fvwmas/hxOOPx7ve9/7cNT8+di+bTsee+wx7N69q2ljwxztJccsEUhkDMyd/3K3msIcAFDKQo8TNvEGZ81SvT0xMa66+OKLL8KqVStlmMS96+STT8Zpp61GW7pN4O6aa65VRvfxx6/EoUPDuPEnN+HP/uwLMuXj/sX1ayozhZtuvgkjo2M4/awzcMLKlVpvKR249lvfwiVvfrMiZJ7buFFGhh/6nQ9qb/7Odd/ROsP3zOP51NNPS4fKeor7J/WqdC/uaG/HD37wA9Uq55x3Lvr6++W0/Njjj+P3P/kH2LV3L9auXasanxrbVSuOx9e//g0sPnox2jo6sXvvPul733rppeju7sF3v/NdAa8Lzj9fpoLX/t01mN3fhzecfz6WLT1G+y4NUJlpzjrPxcY3mT7Nu7jlmvJNxn8LdR0JUlt/5zcBUpueEqrnHRXZm1C0gFSxnD569unG2Tnyy1Gp3N2lAkBuoIEACFKv+g2A1LHMNB57/sXDwCL1OQZMTbvm/+wpvPwZgYQHijbdsu6iHksqbCyuj8mpkAeoBo7MQMZTI5v0V9e5kIaTxRG74xHm0JnTqCIGnCETi0rqobi487VZUJE+ySLbZx1Js8YCwU20CKRjUdICabJhTpE89CxGGDisSaymhObWyy4Vl7loCOgKNpA8NIrdD61Dfftu9NdDiLOxL1qumxgS6Dp3V8E+d64NCDiKqn5eN8MYZ77jJILarVkAtlLruGBUqfurcVpS1vtUY8BNmwV8XReXNGdZ6DgnXt0wEjq5Sa4xi9yXmQN5yqqBWNMkaOrsdLN2rnisCCZNucuCTd8Kd2YGXUN6LenOYimLdlC32bS2/AwsxDgtkesqjUiKBN6MbTDXTq+XlBOq3EmtYGGxGI5FTP9WJ92PxUNAXU2CGVLjauUaykXGzLAgrKFUa6BQqSNXqiqDsiztJmMj6iogBH4IwByNUc8Z5HTUp8Dw3PBAmbbYGg8G/kzfOxP7oynqYW7K5sjKYt/ccKEJTDNv1E95ORWkXpl0JE1QTYcq0CNnY0+dJMAmaKUmtS6KsiILXDSODJSk5zFHVQ9Q+RxiRnJsKRBnpmR2LXhjG7ejuymr8iUJNmlqRuokGxphn4HrKL/xKCIs2jhF5qS6VsdIqYApZpnOnoXuBYsQ7uxGPhxBMRxGIdhAtlzUfUuQ2snMT07BwXMYFEBNk8bIYt9lztIkyfYKF7DtCEhs4hA0jI6OYmJySnm5vB4tViaMigl7BR45idu7Z6+mdYOzZmP+vDlIJ2gqZA7BosyC2tWi2CM8Lvzcys1krlokLHozgaom7bwW+e8NUinzohBbrjSD4UuiYVddgygejyDMEPAg9NnivLdkZsljRlffnKi7bPJEYglFUpFG3JFu13VI8CbtOg3cggGBHDICeE+pQGHma5XxPwVkpidRyOQU5VIq5mVAVJjO6u80ipBZW9W5GfKWpBN2LIqO7h7MHpyvDM++3lno7x8U5Ypuj5rwmy2wm8pbs8qWmZrOJZtqvLKUT6t7hc01A4u6nmUAZsAzyOu5nENhahxD+3dj+OBBrQc87pPTOZTZgdLkVb+paZ/XtXpZh5kT0fFYFmdqKrH5wDcm11WZgTnPBF63fP9KjSKlPKC1gnp/AlMPEjxFmk03a7pWkC0WLD/RNU4rVVvXeG9xWk+ZgHkmUFPs/QMc64P3qbS5M7mKFhBvMTLhELOI46LbdfcOYM7gfHR29uq5jjmm/7AIGi3bbpLqI2ioSX2lIJWfh4Xm5s2bcfOtt+APr7oavX29GDl0AC+8sAkbnn0S6x6+H6etPgW79+xDb+8CdLQtx/59fC9nIBJPkZuC3bs3Yevz6zB8aAtyhV34/OevwFFHdckBlxO8Qj6Km29ai0T8GPT2LEc81q82RqE0ie9+72+QTGcwazawevUSnHXWKoSCVZ3jZm3kPqdtSv9WU39mkqpHuqasTVKDFj3nnTYDdDg34yRbO3mtzMX3rluDVHwJBgdWIRbpRqGUxf3rbsLY2IuoVg7g7DNX4G1vvVAgOhThus99l2aA1mRT40Sv46e2R2hSBU7JuOE+43bzBuVHxuPSNUkmUHOSSsYXG4tc+2soVXmNdeP2W59AMduHZcdciEqtXWyUTG4EjzxyO3bvfBRzZjfw+guOwxmnHydjNmqcc9kEXtiaxR23b8BFF34IjXpa9+P41D68sO0xbN+1HtnpXfjw+38LrztlKVJtZCFUUK5G8MB9LyIz2YH+3tegu/MYlEp1BEIF3HTL36NQ3oVkKoMTVs7Du9/1W6hV2JxgHRbH2vUvYeNzE3jNSW9CNDBLIDVHkLr1EWza8jBS6SzedMlpOOFEMgfasGXzDhzYM40rr/ysNYHFeGtxvdeK8jLGSTt3GDDlFMyDVO7Z7nppBQZ2XVg9yBqFqwUb11OZDF7avhMLGX9SqWJsYkL/1tvXJ8Oek085Wa9NTSk14qSO0oF87759WncoP9i1axf+6q/+GhdccJ6mnR1dXfIEGBwYkPZ89+6dGB4ZkTaTQIn12s4dO/Ca17wGfQMDqnMofRsaGsO3v/UPmBgbxzvf8Q6sXLlSTA9GQB7Yt1/7CveGzq5OzJo1W/ft9p07sXf/Pq39VivVxWLjMIPXFhvLbOJShkc34a6uTjzz9NNoa0tjwcJFAqisy8rFCp55doP2tFS6Dfv27sNPfnwj/vCqT2POrAGLaEFd7KMXXnoR8WRCmk/uharl6zVs3LABixYtQjqVxtjIqADzqhNWqj587tkN8kMYnD0oZtPwyKg+Uy6XRTqZMqO/vj7VYNu2b1NjcPacQeWaHzx0CKPjYzjxta/B+OQE9h3Yr1qcbr2k7T779DM65pRs8fxFEwksW74cY2OTkjbws3Pay9r1+9/5Lvp7e3DmaadhyaJFVlPK3I61WAAB7jGu/vaGf34N8qvQL6f7Wo3S+tV6LUbaOtB93Kqfx4C/4p88/dk/xdSm5x1fw/M5eDkbSLVSyvE53CRVJLyP/BsgtQkT3JStdZL6R//9b3/FH+GXP93oVAZrNz7v6LHUmhiNlhudjC/cn73GyE9ApTF0xQMvDHXY1OUxIMVCnRsw12bTE1munndn9EBRFCl+y1GTU4hic6LrJ59e1M3Jlr8QWqevZkrEAjAv4x4uGnwcJ3wK9PWTWTlGGvCV5olFYMleT06hmnTEVNiwnIkRhDSq6GVxtGsftt/zANrHMuinSRILyXLVcd0dZaC1Q9xCjjasOGNOZMDVZ5A6O3aX6eQBDgtKyy4l9dM+AynTKtZcLi2njTaBNSBbJ5DjvzFqxmUL8gowIGxuvdrkvZ7SAS4Web4BIf2oo+AqC1HZkcx9tHOoiBIa2xBA0jWNDpIMpmd0SKLNIjCCYQFULrhsKJCyJ22XA2AEjMqcIpDlGNA5OsukR5Nua5D4SS0XfGo2DAgzF5PXlTVPigVOcauaTJIWW6o2pKnKs7hn/imLS1L+mMPpzBp4HHQdO81cq3ZOjQ6BQaNw6R53DRibUntnX59Haw0PPh1/w0x3CCgsBscmL5zaEOhb1imnogQDNG8iIC2L3ms6Av5X2lLpaawA5vGShlVAmZu5ZVeKoqIIGSvSlQ3r4nv4cxk5if5LTbTLLmYDQevWzALLP/Kxin6KcUpl+jxOrqlNtQYGNaphxBixohzLGvKNGkZrJVQIQOfPR2pgNmrxFErBCMqhMAoBoKT807pcXTscSCV2jpGxEY0gFY8jRQdXNhDUMHAmNDWCIe+8yky/CiYmx6V1GZ+YsslfwLSypHDy2PE+5sbR3d2NzOQURkZGsGjhAlF+FAouLGQOsIVSQU0fTvZ5/th08c0gHgczviLNOSGaLgsr5tdZPmcGk5kpnWtR6p1xmV5flFtO+qPoTKfRlU47LWBRGa80fSpVLeCc+XoE1LEI1xwGyxME8lxZYyHE6JoGVGiR1sq1lcfdnHYZaF42YMSw+mIeU5lJGWZQ91PM55EjLbqQ1/mq0nG4VkaRdOhyDbFoEosXLcXixcdqstrLDNbOTqTb2hRJEGT2MankvEZ1x7IEKQAAIABJREFUvxpFSiwBOds6qh7/jQZsjhJfJ5imXpMz1EZNk+t8dgJTI4cEUqfGx6QPzRaK0nzW6HJqrUZpeLkueuqVX+v5mtJ9uuB3rhm8Xq0BQxdm6kTNAZhrBTcdFotsguheZmntTOpkguMzudVkos7cIq1YNHFCoukxta9sPnB95f7mQK411sJNhoP2GOeS7eUe5m7vMrBFoeah4z3LzxdGOt2BWQNz0Ns/W9fAypULmxE0Fmfkyh81owJNum+yqxPdg4NOk2qaI3XzlQs7k5fL64Guvlu2bsUN/3wDrvqjz6C3twejI0N48YXNeOaZx/H4I2tx/gVnY2x8EoODSxENL8DTT01iyZLVCETiCIUb2L1rk3JSR0e2IhydwFe/+jksXTobsRg19wlMTgDf++4dKOb70dFxDJKJAU3E8sVxfOc7X0FbZwFHH5PGGy9+LS6++HQBQNNnOrrdYSD1l9cqTSh7GEild4Q5V9tRI42fLAlmMvNUspHag7/9xh2oVwbR3XEMgmhDrpjFg+tvxvj4SwhgBJe86Uxcdtm7EY1Sf5rVJLVWL6FeZ/oAGRI0A3RguJmTakws++a+OwNSxZfyINUxdKxkdGWwy3tVm5EmT40YyuUU/um7P8Oh/VEsWnA2qvUOVEJhTEwdxLp1t+HA3iew5OgkLr30dFz8Bk6roqhVw5iaDOOZp4fxve/ejzNOvZS2bpJ4Tkztx5YX1mPbjnUoFvfiC5/7GM495ySk0ly3KDuJ4Jabn8SOl8pIJZYqnoexOLXGNH5y07dQqu5GV3cFZ55pxkmxCFkCXKfCuOPOJ/HAQ9tx/HGvR6jej0Y9rEnqps3MSX0YfX11vP9DF+Oc849HZ2cSjz2yQe6+v3fZlc5ckrptA6lWSPMcWk6qj6CpOHffEBuFAql1N0k17fZhX1aHuzWhYskTkmOYVIf7LtcyvqDc72s0B6TsoijAx9qKQI9SDK4dxUJetH7e+2SU0Bjp61//unSm555zDubMm6dzyfVV9x7q1ngk648EDtXPtl6SUcgmRzAQxdRkDk88/jTuu+ceOddyCtvV2aWmm0Cn8zMho8UbKDE5gc1F1lt6HtYv+qwcEBS0V/Gzc+3zdVxmOuNq3bjV19WqfBtY0xEsZ7M5GUeRwnvhBRegI50w1pQSPii5qspvxOoPa9b798M9l+eJz8nasSPdprqjlKPpE98fcYQNL5LxhGpErWkOLFnCBBuwpJZbTIV8ZTjx5D7M2o77H/fRSBTlQknHlZIQrtFqwus5Qsjl8s4jxPYjMouefPwJZXEvmDcPfT09iPCcVypqvqui8ADVMR9fbuV5ZSD18N/0+5Xq5PbOXxNI/TNMbtrSBKnNFcbtDTMg1dh2/iYJfPjs1apmPXTxKL21Wdi6AfPkcZL6mwSppkWLNem0MxRBu7ha/+4nb/7nBBwKWdckwqi4pByqm1W3i5mAwr9GK53XXwy+C8YblZ12fqlQOCzDyBl+OHoqARFf1xfdLDz5nvg59F6oaXLgijevtELOsZJg1XegzEzEaLTkr3P6RypvWyyMrngM3ZUqhh97EkOPPoGBXAUD4RjiBB2lip6POaCiSgis28St2YxwBiTqrbqoF9fIcdRb98gAn0cjaevSK2uVwNIAUNPAqEUbxuNOkEojGnb9qYdS7qwiV0jntefW+q8/GyVZYJVOl9JUuYgURyuVWyULtzANZnjeLT+Kx4i/y8U0QadIdteC5naqyZCmG0kEqfmjno45pAKnRl8lSNVEyE1tqSeczuY0KeJzdXV1Ic5Nl4U3TRLCYekYOT3hZ6pXbAoai7Do4MZBXSezOmn4VdXrFKs1FEt1FIpVGQ0FghEtfJxGEKT67m0rSPXNF4F5gTVqomeAvV1bBJ0zm6CfpvrCWWCQk345jdpUU9NPd11Ry2ibpIuS4WSYlERXwAqAyjeMz2EmZE0DJDkBW4xO0znSaU79lEcAVdFJLv/XN0v8VN2BLHb1vXGYZzPwHvBaVAJS03Iby0CPIUh1WWPUc8aDlAXkMZnPYYJU9M429C49Gt0LFqIWjSPDBkGloUiakq5ny1MmwG1jRAoBKt2ClW8bFGU7zmueNE5+uykWNyqL2jEXVnZsR8dGsP/AAWSmsp6srPfLplRXd681psoVgdR8lrTGg5g7ZxBzZvejVqULrRkOiR1Cs7Mwm1UJbW4CqDU2Quwe4etRu8JrkHRVRQLkclrTk4m4pvGk4fvpPNccastLhRIq1D+XKmJk9HR1IJVioUBa6TTyhZzOLdcudp1ps9/V0YlapY7JiWlUSmb4QQCqa5Ksj4iZ4oi54rXKMjJyTtGcBFaKyJVyoKsr10+6s2dp6uS+y/kcAtStVutIROJoS3Sgq70bHZ29aCjcmfeaudLSybGnvxep9g7EGBnDrFxpeZ1TNBtlTbmFrVOcFLHwo5M2n8vnP5dLBeSmJzBxcD+GD+zReeE6PJmZRjZfVEYs7wXGZKXiLORs0fJTVJ5Tub2TFp5KGaOkUpVMwdOx/b4SIQXX5WvzXibjQus+m1eFgmVUi6VgUhHPMGDxQgdLb9bEzFZ+8dwrD9ixdsRgCZsGnzRhGniYNtx3q2cMyHQNUXJACjbPUy0gLTqn5tFoEh3tXegfGMQA4yFOO8H8GNivI37z9bdyUgPKSQ3Eo0h2daFrcLZp9FUYW1NLEJh/t3BlFdu8DrZsfR4//OEPceWVn8LswVmWCFYtYv+B3bjpRzfgtSevwnObt6CjfQ6CmIsnHh/HSSddqHMSDNWxY8cGaVLHx19EMjWNr33tT7BoUS+CQQLNKCbGq/jH6+5ArTIP7e3HIBH3k9QJfO+fvoZ0ex7HHJvGm377FIHUer2I4GHuvr9kgPpy1aOndDbpvke6+5LixBxQa3ojwJqmG9/82u2oVWaju2MpQsF2FEp5F0HzEmqVA3jrW87CJz7xO5rCVkoZRKJkRhmbhg1Ra9i3OPtayLV9AJ+TymkqJ6lWvUi3a27ALkZO4Nw1IfR8lsNsAKcNlUobrqO7794wFi88B4FQD8qBECamhrBuzS3Yu/txLFocx6VvPw0XXXQqUkka3kSQnY5hw7Oj+Idv343TT30HotFu7QfDo3uwcdPD2LZzPer1IfzZH38cZ51xPOKJKkjvqDWSuOWmp+TuG48sQW/3MoRCcWlSCVLLtb3o6i7jjDOOxWW/926EA9S9A6ViBHf/7FmsWbsby5edj6jLSaUm9ZkNlpPKCJrfu+KtOP3MZUi3zbj7fuzyTzWlVQZQXfKCChyXPNmSkzq0aydokhTiFIy1CddntZ7dsffXSAtIbdRpcGaxgDz+NLwiEymbK6rpw+EJG7oEPKwDpWxqsJlsbuDFUkHsCxkFBgN63IED+xW5csIJJ2DxgoVaJ7U2Ra0GpZM+mxBkr/CLuaqScikOr2ReHsEYqhVo+kfdJE3ujjnmGPRxukiOgQNmiiTk3uJYTqm2tIE3/jtr1EhYZnNsoFYqNOmzSSqpzVyX2dwkSBcjscGajbrlksAjG/xcl3LZvMAofz57YACols3sLxIRqM5MT6G9s0O1pDLog0FNRLlGct+SQRwjB9UIZIO45EwGTQajoUSlbgac7v3xObiHUJbiWXr8XPycZLCQ/q58bBVgZHaZTI/N1ra2dk1Y+Rz8fNlcXlnwbel2ZGikSJ8Ivk6tpno0GY9rLxAucU2DtjbmwfoYvBlJYGvD3t/TypB/lV/WXLXrMtLWiZ4V/99PUunuO/HcFmd86Ftmtkg2J6mOldOkWXJZ/BBBanNa0dI98zQefQ6PIAzMLl114m8EpI5nsnh084u6AThF8V8+HoYXk8Cmdwh1mlAPVFXkc8siBZM3vJzwTLOqhZ026yoe7eLgY6zTbHq/5hojR1cDw4qNoKmEN59QUclJnm0W/stPZqU7daCTdDy+Z08t9lRj0YvZx3WvzedggR6Lmz6JVDwVMdIQQrTERCCA7kgUPaUydt3zIKY3bkFPvoj+SBztsaQWNAJFi/xioeCnWy10UoWC2jVgdGQX9eIcj33WpmWftjhiuvgXm14ww9Z0s5rmiXbqgLCEHUYBYfFl01bLCfVTcZswkEZtOmNNzVzerWYY1Lw5Gh+PL0X+LMZIqZTxlejJNoWmiyi/YwmbXFAwz0KMizbdfXm+CXA5fSmShqvJuqNo0WCKoLHRQGY6i2mC27BRWyja1+SlXGxO9QgmCS5l4CMKMalGvJYMlHKySHdZak9zDqyWynTY5OSHgCsqY6dA2ApETqRt+mjUcB5D/t1fU00auCIpLFLGT05bY5DsXNo0S5Qt50Is0MgFViDHun6a0sXiAqDKZfWaVLkPszxhoWkmMJyqyjDKxcmoP+9zUt3UVK6edc4j3PoheqyzHXdrjq6Flk6zGhOO3u6p1DzupMpK7+2o3LwWubCbftl+hxs3u7hkGRBcBnhv18oYL+UxWi8jMtiPvmVLkByYhVIjhFyBzQOGLgRRJCuDxzFMvahlfXLzp8FQNEKDrgDCDd5rATCHNOIaM+ah5rTTNCVy3WzSdzkdLRQ43SD9zsAMPwM3ehre8LNyIyX1dWjogGjG/f29NnmvFtEgfV75ubyW2wUYFB1SKyAYsqKCxhTc/GMETQSjpbwcU6ulOjo62tHZngLfeK6aM8OkcFhxPbyzi9MlNCoBgU6uKVbcUttpuYulSkHaRuoruWaxgOB3djqP8fEMqnQLh4FkroM8F6RDJZIxJBM0/WlHPGzdcd7jOeaFMrO0QvlDVdc68z25LpWyeX0TqOYnJ1GcnkK0HkBvVy8GB+bqPuFEkwXtFKnUY2OYyEzp2BO0dff1YYA07t5edHR3orO7W3EBXJPYRLDuOo2ugLqYDIwkCiLE9YONKgH7LHKZMQzt3omJkYPqdHPiPJHJiOkQjCYFbClXiMfY7HNrG/cbNazoFE8zq7jWHTs3lh3Lbj6fi++D/5ZMpgXWCjSbciaAah5Ua6JpS6LCSXq96rTHVhiq2IpFNP3mWs1yk42zZIpGOQZm+Zp8HsZmEVxz/bFMZw8YzReTBRavP/6FDRO+D0Xr1M3MjUA3Go2Llt7Z0YOBgVn4rYvOMVjDiai0vwRejJSiC6vTpCbi4CS1o79XGlXy8Y2WzBgci9bhhNoGLHVM56ZlfsIsyP/yB1diwVHzRXVDo4rR0YO4/vv/iHPPPRsPr12DdHo24pHFePIJmvK8HuUatckN7Nq5EZuee0ggNRQZwje/+SUsWkS6Hu/NCCbGSrj+Bw+gnJ+HZPJoJBP9mm5MTR/CP//zNQhHx7B0eRqXXHKyImgCtAGSJnXm61VHpLbQfTURkbuvuEkOFHIyacZJmtAHCOR68c2v345amZNUA6nMSeUkdXLyRaA+hLe99Uxc/nvvRbVegHBLg9cVafbmyGvrEaUo7rWaETSOceOyyH2cnU3OHUjVlcEVm3WJNSOsPhRh3ZheQU7z2nHddXdj/+4wFi84G4FgLyr1ILK5Eaxdeyv27H4UixfF8I53noGLLjoF8bjlrWano3j66WH8/bfuxllnMie1Vw3m4ZE92Pw8NamPo1zhJPUynHP2cUim+HpsZCdwy43PYNtLJSSiS6VJDfB4IYcf33Qt6tiPjs6iclI/ccX70KjlVPOUSxHccdczePDhXcpJTYTnNOm+mzavxYbn7kN7RwGf+IN34vQzj0VHZ0I5qZs37sPHLv+k1gYdT8+edvugJFAmRrec1Hwew3t3y3zOQGpNE1S2Z/jJZQTZwgiylZPny3TEauoFQoin2nBg35Bo9uzj8L5UFrlrwLPpWC6x7gggnUzIib1SzpvkI05QV5Z5Edd5NefVdGKmKAFjBPnpaTWQaqWi6kfdy2ISRrSGKzeek8cKtc0B+WewscrzrnWF+5EzImXkGRuM3PPUGHQpAZ5tGNOQICn9O5G6yiK3P/K1IowdC4cwPDyq1yC4owkqJ44ySqRDvSbMViNQAkfX+UalJGYTQSUfW6nRKDAm/b7kfS4P2zwryK4z5iTrHy+ZIxOHJmZkA7Gxzz2ukMuB71kNxUJBaxX36anJSa2T3HvMcK5iLDzXZOPrmnaZLCoz1eP+QhxgjJSQ3hOHHFxzfC3na4cm/uJSyf9peMTrw2R8ZkJqmONIkKp6yknkDXg2O5Huvn353/GP5XmNdXSi9/gTXyXMffUPf/pzf4bJ57aYyZ5gpWdLzoxIbblxEwv3uMAHHUg9bDF2f5kJpHDDLS1+BKkn4erfAN3Xg1Rqq2SZ724KD1JbJ778CDLCcRRaf6GSfsojxAkbb1o+hsUDFwGSXK1QcNNKghRl3FkIfPPEug6KN2ZiXhRvXn8hiXPPTpc3DHIUVb4nr5ll98hPYf178wDNd1r8xSwgG4QE3uzAcEpC2iq70aT8drelEa3V0FapoSObxbY77kF24xbMRhAd9SDaYgktAjJQ4XPx/YnzadoUAQNH3TAgb7l9Vvw7632nkfTOyTrW/JmjTjendwKmTg6jLDbTmurpCXptdXe7nttUuYK5hgLBH4+3nRNqWs3OQRm3dAdlpqjL+5PJVCSqW7lY4uJBuGHHnbounksuklxAuPBQOF8slzTlIM2Xix+LJwKyfN4mqQK5LheQr8MuP4Etz1Fbe5vcNgmGWPBzAfERR9wgCBZ043FTIX23zIlNAGWCCbr2VquY5iLMzyGasoG4QN0idCLUV0aZq2h0Hh4LP/H0i5MHpwZWzd1XXb9W/WnTytsVGCYqdt16c8oVaA3RWshMVkhnUXOEVpmBiBx4NVXm/SEqr1EwDKg6iq+bnBqYdpmoHoQ6Mwg5TLaAbE1iW5o+3OA4AWpdfHkt8vqTA7b8k4LN+53XnAekYhhwg1UMlBmP+c4swSWn9cVqGZOoopiKIb5gDsL9vSiHIigRoIRiiEVT+qwEUHwv/Orq7hAQIKWzXiu5SBKadDUQC3CqGpLbL8+9GBQua1O/7ZpXE1MTAqmlIkFGQtmoNvW0qSPvR4EocCo5htGxYcXa9PR0i7or8I26igAaqnBqEAzSIInXLJt00PqRz1v0DCf71Upek1RJExvmIox6GVWUkCtNiVaYoG6e0TaVBooZFnztSCc7BBzYfZ6YHEapkkUqzfgTm4pqIucYJ6w22BCqVIzCTFYC73drOBHo5ES54vO1p9LoZhZqNK5rbCqbw9R0FvlSXgCPXfe2tg5EQxFUyTYolFDK5lAvFVHKZqVVZaOHhWI2y/uQ1ynNpEjL5vSvgulcDtkcWQ4lNXkUC9OWxtz589T5P2rRQumeQpzAugmg6fuNXh8IsUnVkCPx5NgoJseHMXFoP4rZKXX6s9PTGJ+aQo33Zzxt5mGMgeGqw+gWdd+9BwGnptRKs+CHHIEJFjvaUxYnRJ1aKKw823CIrp7ULucU08Bii/cVjUI6OjsE9rU2qeFp0xMeV17TaoyWishlpqWB6uhsU+MhGiO7xj6nJgyZrI67n86wEWfThjAicWPwsOBik1U6Ru5Prhhmac1zz/PL24JGX5z6v//dl5qJmQepDertjQZX5fNxLyFI7fYg1SYNylV2Wa3KbaXMhrCHsVDZaTz/wlbceffdeP8HPoA5c+aYu2+givHxQ7j++985AqQuwpNPjuPEVRfOgNQdzxlIndjqQOqfY9GiAYSUdxzGxFgZ119/H8r5hUgmljiQygiaYQdSR7F0ecqB1NdJ59k6SdWt/eoHFmoy8ktUe4FUR/dtmPmOd/c1GnkM9UYPvvm1O34BSH0BaBzE295yJi6//L1qVtE1l42lQNDclzXv04DBKKRG+/VUX/6R78d9q1HNn7EWYEar5XjzPZsDge3VPL9Nyrz0qmTbdAqk7tsTxqIF5yIU6EGtFsB0bgTr1t6K3bsf1ST1ne88A2+46GTEE2xQepB6CH//7btw1hnvQSzabyB1eC82byVIfQLl8j584fMfOQKkJnHLjU9j20tlB1KPdSA1ezhIPX0JPvGJ96JRy2tvEEi9kyB1dwtIbUiTejhIfRdOP3MpOjqTv0KQavuzRg4CqQ5ANCepHJvRiNEiAJk8FSJjJt6OfK4omquyaSlJKVcwOGcuhocOgpnXbJxqetqooz2dkHyCtUIynZT/Busn7jWiAZMxqAaa1URs8HX39OjP9D1gvcnGGnPaWVvSN4NN81gshcmJKSRi9EgwCYNYf5yETnPNJf04bfTfShnTmWm0d7Zb8hs1o2p+Uf5UkNcUayRSlI3dURYoJfibmmKWONdTa6xwfacuvsl2dKwLrqGa9MuFkY+hhCYl1hnXb+9VYqoCq2vZLObQgutpPBGzP6dTGB8da0rpeGy5pgY4tIgSHLMec/t7OKKmAO8TvUY4jI6eHuQmxsXG8zGThj0amiIrXYEu+5L1FeQhINpxOKJoHdadas66aabV0l57ylqO/gmkkzuNuZNH/Vsg1WOfXwZS/eNa8cyvD6R+0SapOlIz6NL2txkxQitI1br7gbNOaxyJzj0BdIYIak/rT8SyE1/zGwGp1KSu37hVN5XvPvAG4QH33fJW4yO+Xw9S7QTTGZIdK+s++0kpn0+AsRFU4ejBqE0WzNLd6FdGDzb9o3VpbJqRVzHBAkQTLdI02OlxWZT+wrAuDwsCy6qTe7BZxzpd2cwUmDee0W7lr2tTRUcvlNYsl1MnnSC1PRFHVyiKWSwEdu7BczfeguCe/ViQSCNarKoobW9ra9I+aIlOrRapjUpfocbW3yectpHKqAKcTXCjx8nvxukZW8OFzenSubBq8TXwqiaJ//bMIwdWm5IcPUQ8yybdVwsMb17RBe3GJxWa3zoPdIpjgeMMnkhVleGVe8EZkGqmSelkm2gbLMa4yHD7jccSoqZprs7IBka/lGziaY7L5pLLBYZdSb4nCvsJUKWBVK6sWf7zPLKLyKYHf6ZpLgvgiiuEG3SNrSNTKCFTKCBXJuijxyhfm2YVoaa7qagqUYsmkjbT6XttAuquAWouXaYp7wFz7OUxdHmHXCDd5FRmKK4zpWm970zRMEkGLpyKEgg5t1AiH1LDA2FpUDVRkYFUVaHjBlLNAMbcfD3F1Zr21vKwYby5DM/oSdmtV3/eUeL9RFjXuZsQax1yDRMCQW7wcgT2zs/unjNKpTUiGAPD/xILa5OKEHxboV6pljFKh9lwA6kFg+g8ZhFq7WlMk25dYoOFFBu6ozICiAYmdEcNoae3y3JX+VyoampFl2BOUOmAS8Mkfw/zv2b9ZI0UNji4QU5MTmJ4eAT5fEmAJJ5IqhCQeRcngpyoJdl9bWBs5BBGR4fR1dkuPV6CETcuooQgJl+gDp6vae7hQUZOBM1hm9cwCwVezZOTIwg2qqIVBRrWGSdwjSU55SqgWi+q6x9m4VoLolbi1D+JWDglR8NStYTp3DgKRTqdBtHR1aZ1idfHZCYjlgGjc+KJtmZ0AtfFVCKKeIKNjYqKArpL8iJgnAuNppKkSdWY/5s36lPV1iRm0jIXleuuaMcVGvlQq1NCIZeXVnV8MiPzqUKJsgyaqJFmbbR26n74XL4hScCeK7KzXlVXvbOrC/2zBkRTpVEFJ6093Z3KI41EWZQlEODnLlcxPjGGseEhjB0aQmbsEBp0Va6xgTCBsYlJUeChx1vGKafcitGhtouaMqeH4vFifBHXsBrpbYEg0m0pxQrwOtYeQWOQWgMZV4jmCgXdd22dXejq7tE0g87QY2Pj+iw2Qa1ZM0Lg0iCIkq7JcmDBFiTlNyx3SK3TCCjiSKyjeFKFESOCuE9GCOQTSV2DnOTS2E+eCmEaM7lmrCh95ubOLYr7bE9PLz70gfcYG0cg1bwLBFKpMWcB60Bq4jCQakyOnwOpLkucWrv9Bw/IYfOcc89Dd0+XTahgIPWHP/ju4SA1ughPPjGGE1e94QiQ+jDGJ55HKHIQ3/zbL2HRwlaQWsL1199/BEj1k9Rr3SQ1iUsueS0uusiD1Nac1F8XSCXd985XAFLfg2qNMXysy0paD4ye62LrdHU0N94WfanVFQZWfx6kUrJiK7kHqdRU2hRYk1QVCi8DUoOM9Ak0J6lNkPqOM/CGi48EqUP4+2/f/fMg9fnHsHPP4/8OkFrAaoFUN0ltglQ6R78CkHrWUnR0cJK6AZs37gXpvq9sklrVJPXQ3l3SoXKSGtQktabGpiwem7Icy/w2TRTrB6O8izwsb4gGMpkitm/fhbHxKa0LdIWdN+8o1ayT4xPao+i8TtkB7xOurWRSqIlFhgolQ06y5sGlAKZSLYwSyzVC8jUSqjghdDUVKcBmOEndsRnPEbyRJcbnVeZyoC73X65rHAxoYsj1j0MC7ZNh5TtryFJn/jjdzUuIxIxuzP0vk825BIuIfo9rPOUxh4aGZTYnECPDygjaOzowMDCA7s4e1aNcc7nmkf3D90nWmTWuDRhy3ytXy6r5uJbwkvXxaxos1WrS9lrKBZvhYYFsOppz6stYMNfpsVgxtwYz0o3HRrn2lTImJibxyCPrtK4tX74cy5YdK4mH6NM02SSbxQ1fNDCrW43CuknyKlfXN4Gli1CTzIxXBI3R9F+rU/0QbAaIWnOjKUP0OsSWiWMrsG0Fsh7j8L/R9g70nXDSqx+NvsrfeOpzDqT6CaoDmIeBVDfw8EBV758g9XDnJzMrdkPXlrfhpmKNBghSP/ON//dVvsV//8NHJzNYt/H5pgkSTw6pUzr4LbRSXwj7bsHMf61kN0MdTiaCTR0oCxxOvwhS/c95YXmTCz9d9TQsT500ehWne+bSxpvQXzSilZLmSd2V62zxHZAKx8JGpiGkSziqHd8TQae5rRIkGAXPT2v8ZJhFhaJUSFMmzbetDXPSaXTmiph8eiN23XM/urNF9BMAlasqNEVXEGfHpqSkQ1J7JwG36M22eLEQYoFs+gXTmKrv4Yx4RHFz1BUts1afOGGkn8w6kxw1csVhmPGKaJowNOGTDDocEjdKa7FkAAAgAElEQVRUJXBr+hjj37pOCymTpFtwsq0puVGF2anSpM9FycRIUWOUQjyOZCKtx5JCRwObaIJAjPl41JJGLai+3kCOBWOhIIocpwrKQc2TrldWHiEBKjcGswXnlNE618mknTOep1KlhOx0TtMflpDlUk25p4VyDVP5IqZ53vgZHEBUl7suz0enrSXAMlqV/t+BVaP8WsOE/+V15b+4YdnEnSDVnJgtD9XRUXz3wYUkE5iq+yDjIudgXCiZG3IsqZ+zgHaWIQIGlufKnzkNqnP0ZfdfC4yz59d70vv0Nk6u4SAacGvnzIyWZpoe1qTRxJSbjdM284TKzIpNFE4wGf+iHFPryEZdFBDBozZ+ZevaBkx6Y75UwAgjVtJR9C0/Gqn5c1CMRRU6X60GpKmsFo1OpbiiKJsNcXS0tyGZoPNuVOZYPOek+fIlIhouWDQTmx9aK2XcZJRefrHBMDk5hdHRMUxP51GumPM0r5N0e7s0PZwAMoOV9xe1Xvv27UFvbzd6ursEhsma4BOSgpnhFDFfQSyeUqFSredRqxdtHYulNLXkhkzaMCenYkxUef3xPikgHKGxBON+CtLYsA6NhRge3o5qOYxSkWuNaiRFYpSrWSBQQTpFp/IQpiYz0jXy+ogl04jGuAmHNQHLZqeQTISQbrMoFGrtg7COPXflUi6LWpmGHSx2zUWbDBAeV07UuB0zY5Vu141GSF1/6nbGRsYxwazVAicCVUSSlmVNcyPqkaRpdg0PL6XwBQHXMXW+81k9Bzv37R1tmD17Fgb6B+Tc2D97UK7BnT29skCZnJzAof37cHDfHkyNHkKELJFgQFm345OTKFfpvB1BKMpChZILK5J4rXLNNCkC3Y9pskU3Xd7CNFgKi5omrTqpVbGIAP50sYaRiQym8zlFEfH9dPf2Y7pQwAsvbcOW57fi0KFDyItRYs2oZDKG9rYUujo70d/Xi8Vz56I9lUKRdPbhIeXPdrSlpHGioZwyn8XwYePEQL2laTn7dN6XlZor1pxBmwiKFpXE3/PPwWNM+vjHL/vdJjB9WZBKgEya3ysAqbrx2Iiqc5qaVZG6cPHRAuL8LJwQjo0fwg2vGqQewjf/9ostINXRfZsg9Ui675Eg9VQEAmTK/CcDqV6P+kpBqvGxDaRaRaJ98T8uSH09EmFKB37BJLUJUkn39SDVGAbWQHX7maPtmnGY5aRSR3+IdF+CwCZI5RpCkjNZaTMN5SZIdewnsVS0F9cxdGgUd991D0bHM5YAUK6IxbBq1UlYduwyNfYUu+bo2GyIMeczkYjJD4Egkfsj135qJ7k3aC8hi6fEyJ6o2BZknnC/Za0ptmCJ03hj1GmS55pKmalpxdeQeaGmZ6ks7T/XcdZGXtfIK4XrM03QuEf5xAA+n2oUp3HWkIdsDRqPKnvZJhlkHa1dux5r1qzH7FmzRa3l2sVmGh16TzzxJMybO99M6FwtyvfNOsKb0anGI9im/0iFbvFVpByQJoOEg6N4NIYa12U25UShtWYcp6mcynKIxb2Un49vjcevyEkqzUppeKd4ubLWwpGRUdxz7z3YvGkz5s+fj7e/9RL0dHWqNlF8oatx/DCMTUIPviwhgXWRH/45xOXMmcS3IEiVtM5iMw8fJrray0kbPWKzcm9mvOhB6uGT1pnoTP6ck9RfG0jdOGOc5GtYA+vuePgfejomQer7zzRNqn154PCLeC1GSjl21Un47P/4u38/6nyVzzA2NY31z21t/hYnXbwAZKJEC3deWE535x/k3cK8nocbL4EtLzivPeUGbFmrljPHm5R/5yTGDGfMBdU7NvL35Fap7pPlYUrz5HjjVqtbp8prXv0k1msFFKtCBzBS22h2QY2Oew7eTBJ5OyE3/2s3nmkCWDiyC8RpKkFbX1cXOmgyMjKG3MYtyD61ET2FMpKMW6E4Xhe4dWKUG8qFQ3rTupzEWFRLUM9OWYTTZE6ZSbHkIkYQZCBVltjSdpm2UOCTBaFzQNTN4ei8TXMup0012q+7IX0jsZmD6bbAI7SJhtX4fz6Q3Ims5dhj8QlcVGh8RKBaKWs+qfOnbh47XyFSZcqaBhG0xhIJuetSg6mohVhcnyWbK4jay86ZHG8DIRkLcCFmJzCdZmPBaJg8Dt7QRC6//xqezfOcmc7J3TTCmJhQFPl8GdM5OoMWkS1VUGSRyOsowkkmz6F1GrkA+Sm8LcCaV5p2V7oVn8tX1yTH01rs2vSaA/sdeSHJ7cqKTSc+EwKhbowo2BwEbfqcK1AfaAVpMMTQFhaN0OSUz0h6bpMgJpqvue9KuuychOUU6TZy78qmEGa9B+esXbUmlybnogbTPdNReQkE9fouodddRr7br8B5R6ERSJXJjGWVcs/yjAXF9RAsBhsoNerIFIuYalSRPmo2knMHUIzHMM2iIsRjGFXkQjjAyRNNZmhaQe0rGxJJdHW0C2xwUiuTKnac1dVsuRrd9Sy2gdOa8H3yepyatEkYp4eU/pjhrD2OrAZuYNnpDGJxFhExRQpQB0uDCrIIpMPVZlfFyPgkpqZz0geyiRYIVVCpmH4mlWzTBFLTaGqbynl1/6slaiALpq0LlkBmcaEwqfudN24q2YG2VB+qlSgyU0UxCQjuOHUNh7hR52RyZrRrNrhCotMylqlUMR19sTCNcIgaSb48s1TpQsy/t6uwUjOtmEMhO0koilQsjjQdydlJVvQMqaw871E0QjFM5goYHp0wcJoluCcFn3FQPGXW8KvTUIlEXd4/vD7LZlDnrwEvBeDfeYz5ngrFvOjs1misi7Y/OGce5sxdgK6+fiQVqcNpbhFDDqS2JS06ipl+7PqXaaqnY5DQ2lwvc8020xMucVzPVeCpCcoisuaagWxc0nG8JHDOc0paXaZUx8hUFqVqFT39/ejs6cPY5BSe2rARGzdvxfjklOvgm+5bn1E6aGtAEYwePX8ulh2zBP393ZiemkQhOy2ImZADtRkUEWQS0Eunzn2DZmKktznaOa9vmRnJ0dMaSTYBMc8FrydmIUiZxJVXXGHROpqiGtXXJqmk+4ZQI0hNxJFoalJthPRyk1TdFJLJBrSmUFZBrS4BuTTZ9QrGxg7ihuu/9yomqa10336nSSXd12tSFyCZJN23r0WT6kEq6b6cpBKklv4TglS/krdOUl2X2dF9bZJqmlQzBmuh+0qTygvkP+IklZpUglTmpL5SkPpJm+o5zwFJZjTpMamNSGNHgNQgpSz1KkIEKGxmEqQS9InpYw721lC1/Zl7pxhJDeaklvDiS9vx99++Dj19g0imO5X/uX//QfT29OOyyy5TDXPgwD4MDw9pze/t6cSCoxYgEg1hz77dylbV89aqyBfz6OrsxrHHLpW2klFnQ8NDKOaLmnQuXLAQc+bO0b5bLVWxcdNGZKezMhbieadB5FHzF6iBxKY+ATKdaFkbv/Dii5g7Z44kAKxD9+3bj/HxCTE+CCoHBwdVSzOGbdeObWpScr3kUGb24CCOP/4EMx6SgWkD+/cfwE9/egduv/0unHfu2YqT0ZoXiWBwcA4WLzpa68OevXs1vxB7hZ4OkQhWrFih9YO5sZzqplJJMWN4fCT36OjUZyTVdu+e3apr2CSdO2cuZs+erfVx+/Yd2Ltnv9W4kuVVxZ6jqzHf465dO/UZyWLkseRrcj3ctm0bbrnlZv38/e9+F05etQobnn1GdeScuXMxd+5cfQayLRXf53083BTVg1S/xvsaWnMdekP4ZA03TW0iNU+P/QWTVA9UzZ/EQ7sZQCyA7CSMvy6Q+uRnnXHSERNfT/216Eg/p5rRpQbe93Mg9eUBqrYvp1c89sST8Ln/cc2rhJj//ocTpD6y6QUtFCxWCVL5Z2+oYoJtLrCHR8h4oCgb6hBt9dMCtuoMufgaP/2URXeD1tYsuGgGMsPF9xpUFk4egPJT8Wb0U0oDcaZTE9B1kTP+5xKpk24pCqON8jk9MMpxUR0tvn+KxL1TpAFnm4LKrIamFk5PVOdNGQmjvVxD+8iEQGr+2c3oLhQRZaeKnXRSEgl4anSR5ISUsxzTphrlwWgIXHiZP0lnMS42thg4YEbNH3VdjlYq8yU6eYb5TE7X6jSnugZ1wVkxq5ukxXHW+iHWnjW3V6NnzoAY11XSSM6s2PVgQyuun2J3Kd+/YmhIS2OxLuBHOh73AYo9TLvHz06aGwXy5uRLExs66sZ0Lmmdzk6cWbCzk2jUEdI/uAEkU0az4yJmhilmrEUgzMcZyKXmiz+PqyuamS5gOl+Ug2+BBbJAPHVwPvvWDoxIc163y2aAK3wFURVlZOdIES2+2cBOoAOpRgNxE1jm22kjNHdcgUodToI3Ru4IaqHEDNhCWUY2nCZTd8hjw68SXZcJVp2+1NN8VbTq2xuv2ETWsLDrCrppqywAnHEYO8WMaDFtsssfllTV4ijMJMEbP9mz+caIUcmDCFAT44AbNyg2WjR91SGlNpIFeAO1QEOxKdOVMqbYZOpqR/+xi1FNJzBZLUPBL3LSiyIZT6ItZTR4UfHVlGIsTCd6e2yiSUAlvasu4DoCnDCpgDOWgajWrsvuu6Tc4MbHJjA0dAjT03TIDZjBVygCdqYJLpOJpFwPOVnjesSiIxGNYGBWn3TXXKeoW+W1u/fAQdFtUymaS6RRa9B2v6DNmJNUFRX1uijJLH342UqFuoyAgsEqkjFekyUU8hNqupC5kEh2IpXsQaUWw6QHqaEg4gRn0QYKuSnkpqdkq093V95LbOIw45etSjEIonTqySGXHVVhS+oVdWcI05kwJKdZ3tqV0jTKhQwSAWCwpxsxBDB2aBiFHKfBpNDGkClUMDyZwfD4JDK5nO47mcc5KhyPnV07lAEYMNXdQ8o8j780Xbb2+2gD/yBpZl3DkKwRsl7o3l2uNKShTKU70NHRgfZkEvVKEeV8BnNn9aE9lVSjYXRy0iKiQlHEEmndd5xIE0RZM5Ia/4Am+9wnCURJcebaSXfiCHXmJdsLdJ2GQsiU65gqlBCMRNE7MAuFShVPbXgOT23ciKHhMb2evX+7vuyzWi60ut8hPncE3V1pnHLya7HwqLnIZ6aaQJXNhSQbcJo2Owoo3x8Bs3OwN2MRoyZLO+4KJ/6X66X3emCTj8eUBfIffvJKo/tqBk6Q6jSp3Me4ZnLteaUgtcWQxn9WNs90OjmpblQwSpD6qiapHqS2GicdCVIZQUOQSk0qjZNaQSqNk0j3/Q8IUpuaVJZ9L0P3FcXXZ796uq+ZaXlNKh3AaZzGPceM/40B4QLm/hOD1Hfi9LOOdXRfP0k9EqS6ic9hIJUNwirKuSyG9uwCQWqYUqDDQKr5e5iHgZNGuRgEchsEegNhra179h3AA/c/hCXHHodoLI3nt76I9esfkxvuF7/4RWzZvAXr16/Frl07UCpy/QzjiiuuwOzB2bj5lhtx190/UyOxt6sNE5MTApHvuPQdWH7ccjzx+BO446471MBnjUAA9vrXvx5HLTgKmakMvvTlL+HggYMywmPtyobpX/zFX+Cmm27Cs88+i9NOPQ3nnX8eNmzYgG984xv47Gc/i4ULFyrj+IEHH8Lu3fuRiIewbNlyxd8QzK1ZswYP3H8vejraUMhnlVd68imvw+9edhnaOzo1KS3kCti1ew9u/ekdePChNfjdj3wQx61YIUYQ1y7VWPU6br/zTvzk5psxMNCnSSaZbty7P/KRD6uc/MlPfixJF4HnwaH9GD40jN9+82/jnHPO0aDi/vvvx3333isnYDa6+d5PP/0MPf6nP70Nt9x8OwZm9YpOPDE+jq7uLnz26s+ir79Px+CZZ56VbwP3ilWrVuGNb3yjPE9u/MlP8NyGjTj/7LPw5osvxte++hWt1xdddBFWn366NLbj4+Po6elTc5XrLx2FW4HijHmkHzpQ2uLMyxxLtHUq2qTIskabCRI5DGTZ441pZyZdhu1aqb6/TrqvQKqbpLa+0cNAqnCAPwbW0Am89wzSfZv4vOV3DwerrblZy39jIDWDR5/bKsDFDVM0Wk3ECKRMH6qinEWxK1bkXugMiyzixQyIeHMQoNoE1UDWzHfQAGPZJqm+2PamKP7nLGz5mhKwuygCvhcWsCyG2Pnhxcr3ILMa9xjRHOtW8LOTrWms089Sn2NGTaRDBixrkxQN6e+soJDeQAWLOU0GyiX0VoGe8WlMPPkMsk8/h65KFWl2yanZIhW1RNOhiiIp+G3ic4tHMFdIAvyKTD3a29KaIhMoSOPH/zoaiTde4LGik2qALsvazLwpkjNGaoJUN3H1ZklukuZdfMwd30CP1WR+zGrueZrYenGlQKrpY5otF996EX+C/84JJWnCBLCklZLOTI2BmySwPy6HVIaTs8A1ShupujNuyyFNlrmh0ByAmzU1H9ZlM8di5eFyKhKkZo8GLgxTNwptHWFNKCczWbn5crqkiFXRQ13RqYm/u7Y8PUNNIAd8hMtNH2QjRztCLGp1TfrmiXOCE+AnfNC02w6PDoMiYrhEqS1hNN46zQloClVChbrmeFI6OE6ESQkkTUjh8mxseGDprl1pRF02rXUfrJC213OO0TabcRQxm8hqjWzRqPIfqYvmBNPnSPrzb5eAAXMCeulqItTymTO2aL5uisnrV1NWUnE4QSU7oVrCeCGHDOroXjAP/ccsQjkWQZa0Kt1vdDqMKvic37x/CYbKFTvXXV3t6Ovt0b0ZqkNdV30a0c95JK0D7ClcvknDq5hTfH7QCQKuQyPSYMrRluY0cpHlfc1M05S6qzS74WeamBhDd0c7+vv7nKFaEOlUm67JvQcOKOSdRhOdne1oBNjp5r0as6kpI5ecWbMc8Wk+UXQuhKE6ElFm9mVRKuV0btmQCIQIDmkglkKpwogDmmOxQUNjKEY35FDKF5CKJ/U+uM5RHyvjN0c97UpHUM6NYWKUYeYNTWfjqW6U63FM5aqiuZN+RqDcqOYRa1TRHg0jTAMxUmjzpO5GkS1WcGgig/HpnKapfI82LTXwyfPLhpJRs6oysuDaS/o0z58aDGSNsGGofD6LB+DnUQNDOYQGVL1hD/cNmj+Rhs97VQ1Prqv1KgZ6OrBi2THo7e5UcTE8NoEy799oErFESvdwuUjqlr1HvieupwKgnKQIIJKWHkF7Mi3tMafj1iDg0hTECB2Sc0W0d/dokrp7/wE88PB6vLBjpxpIvO/skjNal1thpYMnRrcse3v9hfMHseqEFZjd14t6pYJcZkoU4wRN5dweZVo0ZvuRdVTXxIFNR7mSy0WelG9e2xa9wIPp49jUyKVz9r9OBK7+1H+dofuqvUZyt5MPyN3X6L7xVzBJtbWeHX1q8K3px+aB1gM251DByPD+V6FJXeM0qUe6+7aC1IUtk9T/RCA1MAM+Vc80QWpLY/ffBKmktQYVoyaQ6jWp/0eB1CM1qa0g1bpiVm64Zr0mqTMg9eDunZqgcpIaEEi1SRg9DLzZn+0b5qqvpnUojGyR2nEOHph1ykzOGg4Oj+CpZzbiZ/fcj+HRcbzrXe/BKaecinv+5Wfa54+aPxe56Wlcf/31OOvsM3HK616H2++4DfsP7MPb3vY2nHbaqfiH667Diy+8gHPPPRfLli3Diy++qDrw9a+/AH/5l3+p6d+ll16KCy64AFu2bMFXvvIVnHLK62Tet3HjRuzfvx9f//p/w/XX34BnnnkaZ555poAX//znf/5l/PEffw4LFy7Cpk2bMDQ0JMD7yCPrcd999+N973ufavQbbrgBqUQcV1/1aezc9hJuueUW9PT04CMf/qiatYlUGuVCEXv37cNtd96Nu+6+B+ecvRrlYkX7DX0FXnPSaxWn88wzz+COO+/EBW+4EEcfu1Tv8a4778KbLnkTTlx5Ir517bViD1166dux/Lhl+OpXv4qxsTF88IMfxIEDBzTxXL36dFxxxcdx22234cEHH8SSo5fgzDPOwpo1a7Fly/P48Ic/iHS6DXf/y79gy+bNuOqqP1L9u379o1i4kCyMJO655x6sf3Q9vnXNtzF33hzceOONeOC++3HC8qX4r1dcgfUPPaS9afHixTKooq8Jj0V3d68kQNxDKfHwILVpYtREXyYt4vTZ6qAZbDIDMq32Mp1/K+SbqaMPB6kzVkUvB1J/He6+T3zmi5h8bvPMoKmlduTNZekQHgk4ejM/+3vOOPUXcHt99T8DYO2wNLD8xNfg87+RSWoGjwiJG/DjyS66jD7vBsZ/46bK7gVPhp9G8uei1YrDbnEKoqw1QaFdDHxedo19F1nUJ8f7Nu60jclFwXVaQK5cKlTEv7dIBTr+8rl9Zp7AZblswcmczCiew9H0nO7UC7/5e+zYcPMmnYFTVXaMPOBWza9YhyKCLCzKJcwJRdA3No2Da9Yjv3EL+kNhJAhA6cxaM20bKcWkbLSlaE1OugqniUbrkvlTrYK0HDfT0jkpNJoLbYj5VVFNWEUldZBSkSkqAI+4hKzt76anctk44jEENW466sBVk2bmJgZ2qbUAVGfeYA0huzH1z6SqumghAiMzi+Dd6+JOqK8kQvTGP6TtEYAR8LqIFBZp1GjwGLCDzF9np81s2Yuo13lcGCBNh06bTNOYha9VKnICzoYD8XFUYDWvuA1aqZcUO6PSj91LR73Q4iHTS9cpcl1VWW45boY62pooEqjZFI+bGsGVJqjKO/NiekfRI9jnxye1RuZGpgXl9JUyWQ5nZDLFYyeXPk5bLa+UL8RJGAv7asMMaaosFL1BlSv6tSi63drrHEy47BcZMwJj+arzpM/gabwBaZSlr6XDnRx5DajbwumycWVMZFRgfUaCRYHUiBnVcCKkaYtFfpDzy/dZCwLlBjNoS5gsFzU97Vu8AIlZvajRiIhAR6YMbGpZliY/it6Hz/gNAelUUpmhjLhhEgYBaohNDjdP4BTXmgbWRJC5qcu6kydvnU6AOUxOZZAvFOVoOzY+KZ0KjYJ4PSoegFPPKAPnee1l1dFNp1JyulWWXSMkQ4mDh4a0dnR2dqGzq42x6KhUGQxujAtOZQmQSKeiVpL3OVkFBPOM4gwFSgiUM6hUipqq08G5VAXy5QCCkRRC0TTqDVJSLRZKxowUQrKBweko17MC6ZfGtKD2ORJiVmgD+clhVHITGr0l4u3oHpiHbCmCiWzFMmirVWkp08kwgpU8iplxBEpFhAmUCmUU8iWMTWUwMpFFhoZJ0qCboQhbKhRkeno7ryOCTJ8havnRtlZTR8T1kfcl76FmsLvLu7PYK04hjXamTMJoAoVKDRMEyONjKOSyqBRy6O9ux0krj8fgrH6ZYxyigRHL/ngKYeq2ZebGrD7KJph3ZzRiLkqcgvP9szClUVZnW1r0bsVMkGqt+Cbg4MQUpgplzJozF22dnXju+a14aP0jODQ6gVgyoQD4oqJkKMkg7dba5RKXsCEh86aawCiX2yUL5+G0152MdDyBqfFxtaRo1iQTN1HCagLrLAx5bMgGCrABGTQTD2rxZVQSZPawTad5vLxMJeCaSVd/8pN6Pd4PbpZqLAOZJoVknvS/A1LFiKIpCdcFjfA4zatieHj/z0fQ/ELjpP8LUrUe0TFek3FvFuCbiX6S6syTZJzEtYyuquGmMZ6MD//DgtSjW9x9Q87dl8ZJv4zuy0nqKwOp9JuQa8PLgNQgY+jYHONwgLRfstEcu87TfTX0ICuK91EsarrzOqmtcQTlpF7Hjl378PiTT+PhNeuwc/ceLFu+Ap/9zOdx++13YMOGZ1WrkClDoPaWSy7Bueedi4fXPCRa6tnnnC1Aee2138KePXvw1re8BUcddZSAF43g2GR87LEnMDDQj7e/7W363V27duPLX/4SVp+2GvOPOgpbt27Fiy++gKv+6A+xbu16PPzwQ5bpmUxpQrtn3xC+9jd/hcWLFuOpp5/Co48+gmgkJgPAzVu34fLLPoqTTlyFBx54ELfdejPe/Y5LUSzksO6RJ7B48dH49Kd+H/39A6pnSoUiXtr2Em66+Vbcc+99AtFizQUg06ilxy7D4OzZuOuuu3DTrbeis7cbXcwX/9fpMvfkq67+Q0l3/uc3vykn94985ENq9l577bV63+95z3tFm37kX9fXj19+Gc4550w89tjj+N73/gndXV0479zzsWbNw9i1ay/+66c+iWg8jhtvuhmbNm/GX3z5y5iensQ999wn0M69mn4TQyOH8Dd//TeYN38u7rr7bjy2bj1WHLsEn/jIR1Eu5DXkIDA1Mzqardbl8K511TMihSVmaLfNekrlmMsrdvpbT991O0BTw2m1sBveNCM2rB5s/VZSdZOE6IYJbqgQbWdO6sqfR7q/4p88cfUXMbnJ8JsfSBiiPHLIMTNJFYvo3QSprdZJ+iBHgorWp4KMk/74NwRSH33u+aaTlzZQFgbMblLek1FzJQQvM6fIXL8I8Lye1DvDciPmN6eWrTmdmnq65yDw1ILiNmwBVIf0eQF4Cq6n9Hq9EIuVPN0pCVJdXqc6xoq5oRjb3CA5KeVryBlU/HxOMSwWhwuCdd5N3O5BqulULTqglM/LijveqGNeMIKOg6PYd/8aVF54CYPMu6yWTdSveJaaXC05JaUGjgDVU3oFUosseoH2jnYV7VOZCZRKBXXtOGni73V2tTsNgbkB01LcO/2aFlGXnv3MGdlocKj90nQY+nYUUX1u9zv8r0GxGRsvdYQd1UgTFRfvIpDuzJR4HO3lhM6M6qvho9G2CdaazRnnNqfAehV7nMxwMsimhk06WATz+vEa0WKR2rgiUqm43OwMYHL6F5EbMIFovUokE0G5GsD4ZBZ06yzSWKDKSaa9lk2C7Bg1zf2cHMhTWr17m9oALr7H3JPNrEmub4r8YHFJ2rCjCbucUH94fEdKi6GmqdDElMWx/7tRjERcle7UJi427SVAJlgVXHeUXXsMDR54vGeKH73nlnuEHWGjkLuWlmvq8L1K9+wAKf/dR7gYk53nyedZ0ig8xE4AACAASURBVKzIAKp9dpuCE6gaSDWNtr3hAFhAs/FQDjRQINW3VEAxCHTOn4PuhfNRTcRQlpaYESUJ6RvVoHBDBgLUuDNO4utyat6WTiEStNgZXmzBmi2cArMCqfY5TQdszQax0+uQyVBmkqZC1ELSTKiMqelpmShxGkoNqWVbJjWN5SbIi7ivt8/MGoI014kil8nj4NAhmfdwg+vu6hTtvFbPKyaGdw8dB1NpmgpxTSibGZO6N0btl0twNY96MYtqhVEApOiHkCvWkClWUG3wtVKIRBI22W9wSkf4YRRTnmtm1+ULzK4LIEbjMVTRqBcQD9WQmxhGqFaSZjcaSSLVNYBcJYKpIg3DGsgXyzId62xLopidQGZsCCgVkCCoKVUwNjqB8alpTBep2TZquhyr2SCplgRSbeJn6zrXvVgsoeNBAzXPhCHAsYnpjMEJH8/fUwNB+mdjQsj8jrmnkTjqwbDMzjKZjCa0mYlRRAN1nHjCCiyYNxeZaVKQJ0RlDcdSqIvNQkBHU4uA9KlaxRwQLDMLlWsrTZLoqp5OoYNmWYqTsfWFQGwsk0eh1kBXTx9iqSS27dqFTVu3grtBR3e3XHLz1PTy+smxaZkzCYoanTSfoh6/IifhQqGCge52nH3Gagz2D2jCUszl5EpNXSrXRO/qyf2NbAhS23nv+HVGGnI2Y6TRtmtZ0RVOx2t518BnPvVJy9n2mlSCfbeWGN03iIAmqR3o6OvX33+hJtVLPpw/tslSbH2UTdv/BalH5KS2RtAc4e7bOkl9RSDVReMIpHJybtEZP+fu+/+bSeqROanLXiaChu6+rwakrnE5qUXLSf2VgdSqMrrFVDsMpLq8yxZNKocpERqdNaBm2fbde7DhuU04dtkKGeVt37EbD61Zi01bXsSXv/RlXPeP/yhPleNXrNB9/v3v/xN++01vwvnnn4d777sXO3btwBsufD3OOvtsfPN/fhOHDg3hvPPP1957yy23Kpbr1NNOxQ03/LNYOm+8+GKcd955eOihB/H97/8AH/jAB9DT24MHH3hQOs0v/z9fxm0/vU1A9Kj5R+H444/H7t27ccOPfoQ//cIXtB4/8cQTWpvOPvtsvPTSS1izbh3e/KbfxhlnnIGXXngR37nuH7D0mKO1pz6/9QUsWrwYH7/8cvT29bmYwQC279iBm2++BesfeQwf/ehHMH/+AqRTzLk2qQzXp5/eeiseXPMwzjrrLCxctBjbdmwXhZkUZILlH//kJzI9fNc736GG7zXXXCNq8iWXvFl62SeeeBzvuPTtePOb34yNGzfguuuuQ1dnF15//oW47777sHvXblzxX65Qrf3T227H1hdewNVXXy0A/vRTT8vBt6unG48++ii2bd+Gr/z1V0Sz5mR13Zo1WDh3Lq6+8vcFUlUrOIxhtY4zdHTpIFYvWMapNwA8EqRqkHQYSJ1hRcxMQ1Usutp7xlzp50Cq8/nwr9E6TY20dfzaQOrEc5ubtaFDqm706fTerZpUGRYAgXedfqp9RO3i/g8/D1SN0Wl0xN8USGUx8/iWF5r0W9OYMrePltMWoutdxViESAsnMGg/99pVH1MjXaeoTtallnNdiy6HRbmcI0lpdXRHUetcuK4svV1n33jfM9oh6gWamlk+B/U/nNI6IM3Jg6y/HZD2k1sWNnzN1uxXf2Ep9zORMNow3SJJi6tV0BGOYKBSQ3T7Huy9/2EEdu9FHx0/q0XUSDvOFRCsB9CeblfRxMJVTGDmcbJAaNQ1SeT7YUFJqm8mM6mpCo1kWLhT/8YJK784cZUuKmpZb3ZtuAvKev0q3lkMKRqElD/epJpkKdfGvvU7lit62JfjL8jww9MsnX+Q6hpH9xX4ND8mm3HJbI+fR6NcA6megir9k03sNMAWzdgKX6sxnVmRqKxmiKXjUiLQoPYhos8fDJsDKTWtpSLd9/j71BkEMEWDpHxJdB29rj6jorzNjMnkm2aE5DSmVt8Z0PNOzrqW+KsCsfZn6WvlvkfjIymFHMgyECcKkaajjGOyDp2ouZqg0qHXono4UVXWKcl0LHbZBHG0QJrVREkFZ2ytm4KaMMm0gd58TKfHxq/uczkzJL4Gp3gCqUah98wDgVSno/VMhKaRhHucNNqkUkt/am6/zNYV/Y/HJ2zaU+/mq4AYnqtwABWCj0Ad4znSRjMItaew4Pjj0DZnANVYVFpUXhOxeBKRWEImUcozcUZI1HPSlY/UTF7riXhMIMRCbxuy4Zc5kctvNQxu1Dg1sRQTYs0TglFqUpl9qSZJIIhcvqgObCKe0jGT6VE6KcDDhhCNuUgB5nGKS9NcxejwuCz5OUkTAyJN10S+RhGUD7NxIpMZZwpk8Sx0zaVrtBkp8bqtlXKolwsWdRAOolSrKwopz1inagNB5cUmEY/GEaMrNlkENNoiaOSUjQ0XygEYiRSoolIroFEroCMRQXF6SnKDtgR17CFNTxHrQC0U0595jxBQJqJRZKdGkZsaFUilZot039GRMWRoLkV6orPn5yQtQEBXKepKpcs4D78C0stlpFPtOh58f2wG8rrklJ3n0nsLSCrgGpemAbf7RG7mfB45OscQCMeRyUyL1lsqFjA+PIRgvYyVxy/D0iVHS+874kFqPI06I5p4HGqcmFp3XE0KaYNqyh30+mqei1QihvZ0m7RINK2ikzPXDupRmZ0cI908mRDlbzwzhQCZM6mUPq9CWKQdL0ozxviJ6UxG1xXD5tXMqtdQzJeQiASxauVKrFi2THrZqfEJJHg+o1GXd2l7E+9nsSXYhAqQzm+sIPsny+iz7v5MXBSvG+6FPLZ//vnPmCShGT9jDQ0uGjUZJ4VknES6b3tfn1gcZG3MGCdxymyu8uZL4LwJZMSnfr81ObXIVHHo0N6fz0n9P3mSWj+At731TFz+e++Vw3dY0ZFc3bhn2XHTvhkMm08DNwA5kZsu0k+ozavdmrlNTWoLSG3u679ykBrB00/7nNT3KieV7/fQyD5s3vKoImhKpX340z/+sHJSEyk2Ihuo1OK45aZnse3FonJSuzsJUmNoBLL48Y3XoB44gM6uAk5bzQia97TkpEZxx52/aJL6vwdSm3RfHj+hDLr7ZnFw1w7TotYrZpxEzk4L3debHHp3X54ZDTi474VCyGYLePa55/DPP/4Jurr70D8wKHfzl7btxGQmh6uuukqUXO4TJxx/vNaAe+69F8cftwIXXXwR1j/6CPbu24sLL7xQ1Fuju47ijDPO1P1GEDg4OBunnnoqnnrqKRw8OISlS5fi5JNPll5z06bn8IY3vEFa0KeefApjYxP4xCeuEJ2XgI2Po75z44YN+G9f+xo+c/XVGJ+YwLp16wRWL37jG0Uvfvzxx3Hqaadh5cqVOHjgAB568H5cfNEbtJeuXbsWfX19+N3fvUwglV88BvtI973tDvzsnntx8cUXY+7cOc54MSDtKn0bSPfl+6TOc+nSY7Fj5w488MADWL16tfS1P/rRj5DLZrF69akyffrxj36szOW3vOUSHYd7fvYz6UnPOvMs7Ny1Hdu3b8fK41fiNSeejJtuvgm7du7Cxz72MU1Ab7/jDmU3f/rTn8bDDz+MdevXY+XKExRnxs/HCfXHPv4xrFy5SrThxx5ZjxXLjsXHPvwhPPzgA2Lg8dhyaixWt5Od8DiZvND2Imtse98A8xsQ68+xtHRPq7zyxaMHpFZ+qAR2k1TzLnAeME1WnmPsOdPHIypt/TXS3oGuZce/3D/9Sn/GSSpBqtadlqGWvYgXlHog6gC5QOrqVrqvF79Y9d9yOGb+HjCQ+ie/gUnqeGYaTz7/kj6Sdx6UiyOnYC6upVmkuCgMaS29c25z0joz7vZ8cHMZswLb9ktqdVw2lDNGsrgZ+5mPmzErboseYNfaFveAXHhJDdBrkz7KAjjBaYUBJWpuPDhujaoR7cnFcdhzmEaVn5GPoxidnewqjUVqVcSDQE88ga5cAbUNW3FwzTokhsfQ5TYk6spymRyidBVNtSuegEHQ4ahlZLJIYQ5UPp/TzUS9LimtLJ5p/MFYDhYSfE/Uq9qXnzYSSZlVd7NzI8qtUTeZ2SWdpBxnHeVVBQupqvYtsOrcIZsz1KYttyusVH06iq90uDbJM5DaMm1VLIVNTkUnJkglWOZm3TB9mlG3CZ7ZdbLiTHDDGxM3r3qVgCoqazXaszOHMKpiq1gsC4wWmF9ZJWU2iOlsGZNT2ab+kyBPJklB6pVdzpUDRSz6BFIdANMk0k16BObZBNHkj5pNTkztTuT5Uo6pTIrY9TZwTjMUM/DxsTJs0FjWqko95YRxoyeVV17xmsSKSqjoGstJ48QsQSAUCdt0VVoxy8bzC6k1DdwC6afZ9uabVBZ9Pufq6xtEPiKqCcSdK7EG7I7+rI4j7yOCVKfdmQHgdoI0xXFGAgSRlTqBE1ANAqVAHcNTE5gq5tA1ZxYWr1yBcFc7L2pUFevEaW5MbrIEAwE6AfNo0k2XcUKJODo62gRSjfLoimVR4xVo5zYBy601vbAdJ2NjWO4ag9i5wRP0a/odjcp9enx8Uq/PqTr1pJIs1EoyaOvu6jDqM+MFGG4/MoaR4TEUsgWB1g4yIOIERDQ0qyKVion6S41iNjOtvEvFodD92dGSOYliYVQhI0KRS2GwLZUtleU0XXaukjT6IkClC2U0GBHFl6wLumfLXZdT6irpu3kUqgWUa+wUV9DTnkZNDuJldKQ7UCxWcWh8AvHObsTbulBlvh5BK6fQ1ToKmSlNU1Epo5idFpDiFDNHE4lQTE0dgnyp40hdrhaZ1qnPyJWEwIo3Ktkm7LKT5sxbgg02z2axphPXBHNYV8e6hb2gjDtenQTz8SQQjuk8MQIhw2zS4QNApYDjjl2CVatW6jmGRsaQL1URiCVE96X/WK3CyDJzYeZ1wuZYnZmBpB1HItJhKeonyveaEgBkgSIgSz14uYo8tfLMVU0mEIxGHFW9Ip8F0n253gY5ufX7CWUg2RzGJ8YxOjyKQjZnbB2upfU65s2di5NWnYhauYLhoSFRd5PxhIXTC4gatdc35HgkqOPWZ1BzkUs910hzcbUV0LLG6U7M/eqv/vxPXE6qNQtn3H1nQKoZJ3WhrbfX4rZc1APPFc+PgVRH8vIg1a3DciDXJ+a+WcXBob344fe/8wrdff/z030bBKlvOQMfu/x9qDVoese1mbnL3FPs2rc4KTKyzCyRZ1IAiVst10uw0e7Wsl8zSJ2ejuDpp4bwD9++G2ef9V5ECVLrQRwa2dsCUvfiC583kJpMk9vO6zaOW296Fi+9UEQiZiAViALBHH504zVoOJC6evUSfPwT70G9mlNzq1zyIJU5qUe6+/57QWrADDDrVZQKWRzcuUPglIODiKL+uGXR3dcarWa46KQ5rrjm+kTWnDVlw9i2YyduvPlm7D9wSA1V1hDBYARLly/Hb73xTbjm7/5OTbXunm6tTZMTkzrnZ519Fnbs3Imx8XGccsopOPXU1+Efv/MdPffKE1ZqHVzz8MMys5s/b77WgNGREdWnBL2cMpJCu2jhIu3je/fuw+jIJE4++RSBSmZ+r1hxHE466TXYsmUzfvSjH+N3fud39HkeffQxgTbqRjmY2bVrl9x9e3t7kclMITM9hfe+592YmBzHvffeozr4bW97Ozq7umXcxvdIg7r1jz6Ke+99AIODs1Trkj3CKercefMwb958sV3WrV0rADp79qCGU0MHh3DOuedgzuxBfOuaazE6NopVJ65UHfv85i0455xzce6552B6akrTYn4uxnf9L/beA9zOq7wSXqe3e+65Tb13yZKr5N673AvYMRhCMAkGA5mfSSAmkxBKQtowhMRmCCQOzQ7VxhhcBAZXWbZsyZZk2epdule339P7P2u9e597ZZgZ8vxgkplfzyNL1m3nfN+3937Xu8pL0EoAe+YZZ6G7swcPP/ywEobf8pYb9bOffOopXc/f/b3fxebNm/HM2mcFlOmn1Qz0vj6sOu00LF+xXECZ4PyKyy7Fxeedgy/94xf1nugFJps8TjJZUrQrUK3unJCy2/KmOuuTjXf0WkMPUj3AG2dVaR/yoK8F/pTobg+ZfaYGBv6cDFhYJt2OzNIVv1JA+ou+2USQ6l+XaZDtt5WVBlKdjstCA28+6/Tx1JqW7teh9zd4Db04k57UP/2Hf/y1v6k3/gAPUnlYekDpwaXP0vHAz3eHJRETy+Futps5ZH65cap94gPjqXoWZp7pdE+Ufq5mLqkQoT+JISM2R4kFCQtoadAV/e8fMI4PoITRJylC0jx2xLlxMb2MC5f3iguP78mPyMnnsjKDey8tFyh9aJT6BhVEEkVPPI72sRxy6zagf+3z6M4XMDnG5NogioU8qoUKktE4kmSQ9KDSR2f+RbJJlLl6kGohUOY9ow/VyE57uAnSHKRzDDWZSksj9gBTMllXHBJMVcpMzOWoBgIPbsT08hKg8v/JZhEEE6w6VtVuxATRr3ucNXbGWFA9wg6kKiRJT/c4cDUpMEGsMYZKyGXIiWaC2f2TJ9E1MnSXHFiy8TPGdoox10lj3kMv0SiXaygUa8jmyyiWmADcwMhoAYUiJXQWQEFAyNmEYkCVBMs/va7erS96LRUsY55Nk0SbJIhFhQdoKi4k27Vhlm67sbBj6xAYoKbvucmfbSypgmIEbn3MvfXPxSyp+LUwGXo7WKtwxIk1JXhfTQIs/65SU63r3mK23V6rQsiNsCHwl+dPygSTxmtGb8wkysaw0lcbQUhJ0faLt97LYezP8SREzwDY7bXG2bhqgXNRg2Id6UUtB5oYyI+iGg5g1pKFmDx/DhqxKOpcl0kGJLFgj4oNY+FsxTNruzpCTQOp9LTwgLPGpTE9CsdQkqn7J71qa3ywCVaucoRLWeEXBAYE/yPDY8jl2PhhQyiKUrmCocEReeF5JQlAWLjUUVM4WWdnRoUDQSGBCGewjY0VEAvHkEm2CfTEogQbVARQhdFEPEZvvSV/cw+i1FR3iECPcmkv6XeBT/TaFCsVFKsVVMko8n6EOI4mJYBKkEWvIdlUAh8CLzbqeH2zxRwKtSKqqKAKjrWqI0XPTSOAaNNGPhGcD2WzCKfiSKRpDeBeEkazAlRyJZRzOTS4l1VKGB4cwKBCJOqS+TI5VwOkKO8iu99k2BLHtjBErmrrgqnOHFfjEt35uhksp/mshaKGsOugF4tsLD/vIQsx6+FwbdTUoOC+EwhHNRO4wjnGo6MYHhrEyMBRjcyZM2s6Vq08RQUR032HR3OoECDHE4gzCKlJwFlrhdmJcabFpFKRzFeqE86DDYcl7VaKO4G3ZPcM+GrKElBhRkI8hmgyrobaSHZMI3i4tpNtbWKIGWjGQjKdatN6Ghoewb49+3Bg337kslm0p9Lyn3K+4ML5CxRE0n/0qHmKo8xS9goj7gsWfKWRZvWKtk0bP2ayYD6vdg3HtxYxr27k2l9/+k+0LLgWlPraSvdlaNIEuW+HB6n0oVtD0EAqmVSbY6t6Qmmy41s4FSLWYhwHqfd+4yu4+MLz8dQzT6OtbRri/z+TittvfzvqdYJU7kMl80hOBKnspCjQiucZr2ldick1NVx5/pltwY5al+77/4VJDXSjXg8gl+e8ywexb986zF8Qx803nYPLrzgV8QR/VgT/vkDqM07uW/w3yX3HmdSJIDWPI3t2jYNUMlQepNK9rakAPhjSznqelWxY2kxgnpdQfsGBg4ekvPFnPYHa7Llz0Z7O4JVXtogtTHI/aEvr6/bt2YO5c+dqvjSbUBwrw2R4Sm95Xmc6MjqT+3r7tN4J6DhCcWRkBHv27MWGjRvEjt50882YPWuWFv6+fQfx8oYtCIUjuOrKKxFPJDBt6lRMnToVR/v7sWf3bsl2p0yZIoBKkMa/T585wxQfzq7GerC9ox0zZkxDtpDVa2XtvHDJElOhOCUk697+gQGNeZEVy509BO/t7Rl0dHWq5uvrO6r3zz2L1pmuzi4sWrQQO7bvwBfuvlt77erVl0sRyBnVTCieMolsfUPjxFjrlIsFgWmOh+Hc7FKxLGCdHctj/sJ5Ojf4ngiKTz/9DOw7uB9Henu1L3X39KhBum//XiTbLEF5zZo1IqXe9c5bMXvGNDxw//ckpV61ahVOOvnkVqouSR+rXq0xb418T5gdy6baWEfHiupTHeB0oM4AqLcYOXKx9d1bELBVY1Hpw4aJb5JMlANT7tux7NcPUl8kk7rJmFRVVy0WdJw1tXpWVaFvtSNw05mnjb9D+1L7Du4Ntb4jwY0+ZMFJH7/rS+MfepP+RpD6wqvbWvN9PAgUy8MbLqmnSfJMJerfi3kVfUHttc3apI8JRrLP54L2c/b4d/PomJzLA1uCSJrIeT1ZIPFjTPSiZ84GAtscSOue2YMpYNyw4cMsaBiXbYU7ZbZtGpLMxWqFvMmY6Tsgk8pfkuOm2tCWTKkrH2jU0J1KYRJn2A0N48hPnsLQCy9ierWG6ezOR8wHxWCLFFMpNZuVfioyoTWIUwgGtGGR9eV75nxUFg4ET3wv5rkzRkKjdfzz4XBkvckQEltoXHD0s2lkjqR7dZSKOZQpTdN7YmKuzajkn2GG2AgwmB/Gy6gddHHmJPEgSv3ROAUn7ZW8V+yq85w6ia9p/NUzcr9tYDyBNgGPJI+cX+ZGWkwEeQaY+F4dSGVh7JlMQ0cCyZTrEZzmChzhUkWlXFdCaKMRFEsieaQLLjK2l4DTMRQO/ErO69lCPSMWpsCmgR+pckz2hX8/8lLacyu/K+XJStZtyOtWbQZQkxfXJV0rqMU+x/uCKT+1kTH2THKuZygaQjyWsPmszo/K7y1ZYOueu43RsVXqzzmpip5xjb2xgBoLfDLWK8j0Ibe1CHRKthvRa9Jbdn4NPt9Kx1YRbUBLTQJ7VTaP18mPvc4jHAihWiorfKIcqCOLCuJTOjF7+VLEu7tRJRglIx1j+BiBalz+YaanMvWYr5khN4T+lEYSpHKGHB85PwtXQUmOYff7KtdfpVrWb64xAlTNfVO6NCW/WeSyBUseDkUUoES5L4OTeH2SbSl9S4J1ervZHCqWS2LJCJg485eNBK73dDyJVJySXNoGWPATNJQ0x5T/Rq8PARMBizVsuAda+iuLVwuAotw+KhBsUk8y6/TcB8RIkokjA8ccYypCeET4Li+fH7KoDKSqoSagyoHoZLLJ8sYDEc3e0winJmF3XYCS11ozVutBFEYLKOfyCnqjX5Kd+WyW4XAmRWfoDu8Jm3wxMspNhj9VxFhy/+MzQxkWx0jZXm7DZ1kEsRjhGhNTyYAhsajWFONzzsJNoIgNRK79GJOgwworoV+Y946y3tGRYYwMDWB4sF/hWaeccjIWLlqgJieBIYexM/grlrSkb6960ZlBFrVc1b7On5viOBuxhjaXWw1KSWaNyaXcuET1QqUiJUQ0TlYoiGKlpHFDvDdxhmsJPFIMkBCjQb8YMwZYJL6+9XWMDA4LFPd0dWruH/2vxXxBz4KaFW68lzUIKUvn3m7MKn2pPLcY3qW1rM3KLAMKm9Mxyn2UzxttMTX87Z//qT1fHqA23JxUSX3DqJvkBLGODsekTgSppnTh/Fk7mq1h+suA1AsvOl/jLNL/l4PUQJNy3/Pw3ve+XWOoIhHu8yb35bnNu2UzbiUXcAnytqfaHmpgVvuzUzz9akAq/YWcN/5/KUgtFAyk0n5Sr5Dj1Sx6iqAi3E+9fWcCk0rgwD2Ln8M9io1MLou29nYppZgIzwZzlHVlLKGZowRmymKpN5VsTtbvyMFDiCcTIgDYfGcznqoQ7jkEbRrByD1U/s6Y5lebNBQCsgz+OXTwIO68804BTb6WHdv3YM2jP8EuSmBvv13MKGte1imsFfmzmVNgisKIzhSGxtHSJmKoZuO5uD9zL4smY6hwpKOaJ2bd8GSQfO9ulBw/xjRc7V2qP+1I4/eKhOx785xWmnujiY5Mh87gtc88h/vv/x4Wzp+PG2+4XlYaNvX4/imL5r7LPZQ1TiE3pp/Nj3E/KhfLeh/c8EplEkJW8fA1sYnAIMoKpzRUK2bTSaUwOjaCsVwBjz76iEKmFi1ahBtvvF45EPTokljiiBs2D3idve3QckdscoXtgM4eJWwwQeHpmqpvhFYT1X/+Y5pdrG9mZ9Kxv1zTz40x9ITTMSD1TZL7vjQBpNp9PXbcjGMgjmFSxSa/9YyJINW/wV/EpI7LfwlS/+zuNx+kMgXy+S2vH3MPfCHlzceK+G55D118c0v669ghpwsXY8UCxwUj2TBZkzZ61lMPl/u4hRxZt5lfx8XJz+ei5yGuRC91rqHCSkEw7qHxD6cPTAqw8CvmUa/Zz+MMRIHUCrui1vHgQi9rMZrvUwVGiAUQO+ocY9PA1PY0evg+Dh/GjocextiLGzGjXsdUmvHZMQ0H0JbkPEUytS6gSQ0HAhBuDvRocb5nTYUyAbQfrcFCl2yR5KhucXFReyO4rQt7rf66aYarA5x8/3wPnHkodkNsGj+fYJhzYBniQaDAkRgEtUx2dCN5KFGi8c7NSWURKEmdY07FePq16QAqj10ezkruVb6lyseWNJPspPkAOPvS2AOVYX7OaLOma+RBkrpVzg+pa0cBWg0a10Fwyj9ZE+u3e19khiQ9pJXRsZDa9HQg1VTcCy8q7GhCAht/jvvtw15UvDnLrnlRzZsnnyPfa5OSdLKdBtTJjLH45VNqwNXYVfOXst6VubX12tTQceM9DAyyeKR8yeZNUiKsdeXur1eq6J44RlONl1YzyGMkawio0cF4WYaGyRNsMnkxrmwkKMjGJL5qgrjRPgKuHHkRNR8vPdDyQbMQC7GYNq5FMkb2WSoNlCpl5OslFGNAz9J5mHH8MgRSaZS4dtz9JYPb8qTSzEUQIxDAkIuqklI5Gy0ap9eJBT0bTUyydSNMnCKD14QNJK5VJba2/LfG4HOdUqpEZtF3O9nBpXKCsbRouwAAIABJREFURYVAKv3NIUsAJGDk5zNyP5fP6blhDD5HvyixlmAwGkGc41v43CjBk4E6WQHkdqZuB4BiMW9nFRleHvxuxiuvkxKRCaC911j3xIzeUp0o8pnPAxlYZxd0LD3vdqVRRbnO0UQsnMzPyFdCmTCqTcmplFweCaBSp/yQSekxjUuplxsYHcqiWiTTC4yOZjHAxNwq5eR2P/mnNSY4disqzz2LIUqVbQ6pNb/ISvN1k32oMUm3wfComF6HhQmRNbXZwwJ4AoQ+2ZeDexiYRCaVacgMEDI7CAOusmOjkoGRheQ+sWTJYqxatVIs98jIkKR1LLhC8QgCTgnAoktJ7w2qmE1BY+AwrNfJv+se8mdq72GjJag1qvRerTVjWJRg7ewrlNtHYnHtR5SK81ak0xnJ/Pg/h/YfwOuvbZPUOxaJYAbldd3dur9k1XkvuMfz+SUQ9VkIXvXA18PnW+GAkt5bUBmZN44A4qxF7XkuRZjfj0zwf/2MyX3p0Ta5r5+TGkQtQCY1hIBAagbpnslosMHbYlJ/HqR6JtXVWPLaT5T79vYeAJnUXw6kPoWh4f+z56QaSD0X730vg5MIUrl0S1I2kCnxxSoCZjNRNrnkUGYxonCeygQ24Ox4c9kQzegxwUm/0JPqgyMDCdQaHbjnnsdwcF8E8+deiFCQTOp/dJD6b5mTaiC/Jfd9I0jl/id7CuW+5gembaF1brqAeGaGcJQdgQZ9jKyBEqmkGs5U53AP457AZhr3Nia881ZyrB7XJF8Fzwo1m5UGPq7gI1vI80ap2RXWkiV97xzHmWUyuvf9/Uexc+dOsaoXXnSRmqK0EBztG8TePQdw6PARXHzRpQJ9nr3juRcOcmwbQzkrBlSjEeUDsAHGvc/GmTHoMIJStWSKvVpNQJH1EFlK7ovMwGA4nN7LBGAmCxwDEZ1q0mpKjlIsa/4z6warhzlhoaTvt3XLq7LDLVu6VFY1gtPJPT2qxfU6w2Gk9PNtwodC6KqWHk/wyXODwJs/k9ecajI2BqZOm6o92qwvpqjzFqgX1q/Xa+J4mvnz5+s+HDnCWbMVzXLtyGR03QjE+UsNeWOsrG6iqlH2FAOpdn67P1sJmxMhz7js940g1QgRtwX476Ha2LGoIgV+XvIbJUg97oQ34uFf+f9PBKl6ny3Ky6kBHW4YJ44ce3zjaae2oHcrDMQulb1It/GNcwnA8lN+cyB13eatrZvowSgfev6yUBNL0WJh4xes7xqIBSXbVOVMUBumq4Xnf7t3rW5NjAmglOXaeAEfmMJFwTqDD7IvQlpeVYUJxbRICc40woUgwoUjSfaoApDmevP6CCRRSstZlRFLG2YR6H3FGlOj7mhTaZZ8r9Gwjclh2Mu0dBpdLJp37sTOh36E0patmFGro4vStgCDj6JamGIcYiavYDoqQa78eOySuwRHSj3Z0SeYE9OqWa41K/o0BoUss5PSiVX1Qb0uRZMFiSt2xdr67o17lnjdlMTM0JIgwXBYM0TpxaAUkZ5IPriUAVujwKR9/HxjTtT7VYdYBauYEi/xdynMrui18CQfbs0/bdyO3wR4/Qj8/BxkY0bcEHM3Xkgg0UmUWZITEJbKNRRLlHiyg23FtQor0Z4uvVgMo48Wd40RSlIrNWsMuBmyWqR+TIsbt0LgJs+oeyaVmqzNioAqpI2TswQJUM2Dyi6sFfssxitM5DTayJovsvMakyrJHSXljpkn0GdjwsLG/PxTBj7wmhozK4+filW7zj4F1G+yrbXV2nSt4DYvqjVzNBaBjQGGh7HxIEm8SU2V66HNmwe6yZy5xhj4E4sQVNXNl83xKSzoNR7B1nuUHkoEkUCEqABD5TwqbRFMPXkZJi9bhFo8SfeVgQOO4OCs4VgcoUgcIUqbmRoouTObRWVJaslUsVMrIkldGlM6WOCOeQ7Z1PGjOeR1tqn3rgBhmFpTUl+ycwTjBEBkGXkYswlk8yrJnsb0dx5yo9kxCwByjCHlXFwjaiAxIK1ZV6CRjWahrNhJ6asVdGTa5VclSGXhINbEjSxhkSDwSOGtpOh2bxXeocXgPZx2wnmAas0+G/qu/Y3efqe+8HHw/FKlppfqshUocj/Cw7zIp0lSUIb65EbyyA6TNbUgpoHBYYxlTQqt2YxSSLj5w0xXTsYFoDQvms0D2gxcsm+drAMbA8wgYIMlYKnR9Nybb127kklL1cywNaCdoAnN0SWzrkKDjBMZgGpd94ezaDlXb2hwAJT0T5nSjTNOW4VFC+eDKd8D/UflPW6GQ2iI0ba0be0lbs0ruG1C6JCee9cM1eAtB7bVVGL4nXuaub/xNdJSoTE6ZETciB2ufT2L2mcCui7Dg0MKPuH3T6dS8kpFQhGNpmBKsX7pehOQ1BXcx/Xug3R4vunxVmYD7RhhSfq4FxcqJRTpl9XeA8nIOfKMO9xf/8UfG1NNn/Eb5L41F54UiFlw0m8WpH4K8+dPNnl8YOKcVM46XIRkYpKadqPZPnzrW/+IcHQQS45L4brrVmH16jMQCJRp2jimUPMY8N9SvXG/0jKTbYDXzI9Jc/tikJJr+kS5HmNoNLtw1397GPXKdHRllvyCdF/zpN5+u0/3ZcFs8nuBVCfhZfPbj6Lhc2qNVyuKCVJZm/B5VIPql5H7kqVxFg4IpHY6kBr+PwSk/taEdN+X8eqmA3jf7RPnpFqdqPPahdiMg9Q6ygUn9z2GSWVOCaemm9zXzkq37ep5kBfHJfabxcbbkbwSS7PVmb1QrckiwkaYP23YfOIab+/oErPIWlXp+gio5hscHtIeScUfa1U2tMi4suHf1p5W84pAluCrVChKUitWlE27chWVEhViRUzpmdKKDQkFQqjUKyjlS4gzuI/KC2eB44YbjtGwD1TrHLdlTRB539Vst3A02YiqtLkwfT5ulhnu9a5G8A07f+byMhEE8/wmacPPV26CY215HXlujgwNqZalXYdnBs8JkUYuuZxnL5u1bH4KLzhLiI3IsxBTH1oqrNBsoH9wAFOnT9PZQQDLG0igXVTQaEiNZYHeaETnOc8VvRcqMN1kDjbfCdD5Tfx0Dg9UZb1zijYXsmIAVkIIP0934o7jQKrXyip4yYNb7TRWbbuPG+C1gY82e/VYkKo6qj2DruW//hE0GxScZCNofN3rnX3WqLWAPXH8JvXQ+wjccOqqN4BUe6Ot8CX5RlwB5q7Vit8QSB0aI5P6Wkvu62+dSXzJMjg/pGM+5Q1VENJ4B8ud3QKZLBIMoNnmbjJhK8rGPa2EMcasclFQR88igV+roBQ9YJYYyQJFM1g1T5NsCw93o/MNdFmxoUAWjkCQ/9CkV2QNuTi5YRAg2jgdK479guLMOxa0VoAauzKV4x0qZeS2bMX+x36M0N4DmEmmhgVlmOAxgAhLKMpOolEkkgl50Cjl5dsVS6WAKJNXhJXYy65c2TxyLv3YM2Y6+HTgmXzV0seMjdFMWnmo6JPjZmTsJwGCAVpLjwy6Lq+kFlXr2EfjCW3ALORZMPGWaDZgk6y0JaJRJmwPcFByEwIsjtaxlFr7d9vUTdoqPlXD4nkgmMzawDPDQqzD7FoAuhbmA7AxLGIVHcwlCCVgK5YqKJJBJQOk1CLKDCm/9aN1LJFWsmgH2oxlNrmH3/j4MZPjWhPA2BTbXHSl/AIVyDR5L18DCxl62Cg3ltRX8yD52wpyfYzAkg+Mux7+cHBuTnvuq7bB8j6xKCbrqYAxvS9js/ky5KvlBu8aFDa2xzo5GtXDkAjHRJvM15orkhxxRqfzYZv9gt/HfNn8JAJqScL5/YIEsFZI8ZlnMyfOZ0kptbaOOGPN5vbyWW2AR1+42UCccko+F9EohupVpObOwJRTjkNwcg/KlLkmE625n3yt9EnymtKPGI7GdP3pcaEUk2Cvp6fLjYHiWraDTiw4/YMaV1XWb/8MiQlyv6yRFXadYhtBw6ZOmSE5xaK+huBAI7HcLEoBMcdQyA/ukoL5bzyQqbZoaL4mk2TDSjbmkxAKMqzHCs2OjjQ6MmnXmDP/ty0Bm+OpYDflZYmDdXuiSf783qKD3MuQtF1Sdm7rxYfUSYUQ5LNLvzMLDRsZ1Kyw+GrIshAMktUuqEih/IujeEYGxlAt1bQ26FUaGBpWw0bMvmN3CYJtH+cMWUsw1xzUECTbInPKry0yNb1UFEjVXsOmJFlIAsbWuBWzdoi0JIDkfsSgMKYBM4TOFU3WyCLopXS/YL7U4WEM9vcLpLan41hx3FKcdMLxyLS3YYSBRYODKLJxGY4qrVzX2ittZKOw6OvxwsMYUjHZzm9u4Va2hvTLyf00Mo2Sd6oN+L40ay+BZLJNMr1isYxsdsyYAe6JTmJPJtWYgZoSijWKyHXnCUKNLTeQyyYtf6CxH2R7GfpSVLGpYL9wVEC+Yp1Em6HN9VGtyff6mc/cKZlGUC4KevKMSZWLlAUpPZCJhAtO+k0wqa8hFOnFXXd/CvPnTUEoxOc8guHBMu6776eoFOYhmViIZGLyLwCpyQkgtfLvEqQ2G4dccJJP9+V5RpBqZ7FXuzTr/DvPfTefWwDBeYAlMTS9jUa3CaQeO4JmYoPXpN3i5E0SLpDahXvueRQH9/1HAan7XXDSTFQrTeRzR7Hl1Yme1F8EUj+shrkp26xo1vV1G6f2WB+c9AaQSh5bNhKGTmovtf14/PvYuRECA+ps7pJyGgIEQ8yIcCo/TVMwYEqZKRlD2ZWcnYH2KlNqWUGvLI4ARGTkCjk1zEymyxT4qsCcwCMbbVIJ8ryN2mxtpzKzN0rQ5ixy7IQ76b8a0KEg8tm8wv8IalkL84yJReOocz8pVY4ZucKPhTklIhoRgOPexLNVP5+vRynmjmkMh2Q/89MOWCdZ7We1g/IxGhyLyIZtUGwom5TcE/1oRu6rHLPI18amHRuZsryw/mbNRwa4UlVTlfU89zPWiFQ7MTSRr5F1EtVlbDTT3sFrLMm0CxAlSOV15LXj5WIjWq+BNjLWlrJRWe3AupPXQOeUslg8gWJsfItVNfjmks2BBmvsCQ3w1mGhc8t+q5Z0JJ193M0+dh/T8SKF1L8TkOrmpHqQqrfroLVAqiNXWuQht5uJINWzp+MA1Wrdib/4v8tXnoJP/AbkviPZHDZs36kH2gNQS0I1Lb7D4K24ZiukTNJk3QZjmCSddN5TLghuAlbXj3tUrdhwD42T/ArEKXzH2DECMJMqBs2TxLmmQR72lA4E1J03OaUFJpF10axUV0CoA68AH8eKOfaAr1dMoZgkKyaZtilmhYVImd2khtiDnlgUneUicpu24MhPn0D00BFMbzbRxtTekDFPQcd+cnOlBIEx3D4giV0lFjL8WWJNxCzYNeFroOyM+np28gw4Ry2JTtfQ/K2efmFxxTRJfp3r7TgGxBgoW0wMhSLApCzaMscIMjkGhb/y+ZKx1tpgiuY1E9C3RoQPTmJ3kMU+ZRxMw6Skla/fM4MKjnHpt9oA/TUNO3meMlXYFXUgzDUqLMXHkmC5wYs9rZBB5bzLqmMXediw6OR9NRkwNwyNwXCFKN+Lebyc/8cHQ2n0jJP2+maKwKoFHTGl2vtJBShd0Ip8ewxPagSUykrmtCLZIy+RA7C8xg68+kabFrvkKQaUFWpECVLYJDq8Tv6QIMulg0OyXwtcskPJDk/7HuzQGyPmi2wP/Pns8PMEgAkCKaOhssDmpggg6XvxOXMeXGJ9eeQiJvc0L7SBDx7uvBMc3VFl4A5ZxVoJIcrYm4z5r4BPGt9LhQAoEsKsVSdh0onLkY1HkCXgTlAKaoCXhZtYeZ64oQiCkZheU4lzzZoNdHd1orsjo+fSZiybL5z3gYeaqSPcGtaoHDcz0yUkC9y7juzYaA6jYzkdXvQW8RnkM08gZ4DBwJ8UAq5NyM8hWKJiQsy1C6Cy+cuUQ7Pw4d8JNioKIOJ9IFtEENXenraPueAg3Tu3i4WcGkSh13qOTCGiRo5Y04D85BZobOmuvtHjx3RJPMixWWRixGxaE6NRYfiOhfNw6dCVyn8n+B/sG8DQ0WGTGgeDGBgaQjaXN4aTctEA2V0CeRYvNrvZ75/tbW1Siyh8i/KtUknJivyTq07+ZXWBTKbM109g6gGqGkaae20FONn7YrWMKkfIaG1aQ6lSI5tuIJW/+3p7FaaRiIUxY2oPTjrhBCxdukRNgf0HD2BgNIdGMIYQmXDN9rQZwmSarRllXXReP+7ZLM4kGWdDS8wqpYA2F9o82AYGJSdzygpK+vn1kWgM8UTSkqAZMkUJoPtFiRp/Hp9VJcBXnB1FhQs9w8aU857xMkndIfDi1miUzy8DnwjIuC8z+Zq+UqDGJmPAvk8+m2OnUOFaf/4XH7Hr7eS+kv1K4UJPqgHVYDyJRFfXr4RJZbrvff8muS9B6hHcdfenJ4BUx6S2QCqZ1P8VSD1d6dX/HpnURuNgK92XDCrTfRnipdnFTrHCtUvPP3dPUypYFgaBLJtARgSyAezTsbgpWIq05qSK4jP1EX+Ng1QCmf/IIPUyJMIzfgmQ+opjUh1IVW1huEAgVYjNMeME+wRmx4DUqhqoiq5i83/iuDnZhpwbr8k9K6aajlecBAEbwgJDToVEEoE1GpcyG1ZUSVgtFBDw4lk5PDCERJKjzaw+Uh1BplJA1Pz7GnsWixlxIAKg6tR1VP7ZuD7WKqx3HG7S61Kyd6WmnAYPiAgA+XNYJ7Lutnq8KuJASesVU/BxX5OU18lnKe1V5grfSyIuAEj22FQiri4KAHnO5CYYjNPuwNLNmqLcU3nluBfy/StLpVwVIB0dHpZUmfspLTiadx5PKFmYeQxU3bGJQ3DP7BgBZwJXefZtagCbymyQ0u7ABj3fA/dvypVpqdK5LWLAmrWcd86ang1ENhXlKaZHXyq9gGyA3J/j8ZjeqxFDLiRTa49P0gS7VGuiigt15Xn2BgDmG6t+yLtX7P08SvP+VEsV4M+Ra+8NCb/8ujeNSb3zUxpBw5pbyKolSfbRq6pG3qBuDSBw/aqVLSbVgJr/33FpwhuB6oqVK/GJu9/8dN/RXB6bdu2xA50MhJuBasydG1PiCmvf3bb4fFdcuvEykr+42XBKQJXczDo2nvXyhaPi+MUoGfPpCzcV+wyBcF1sjRaomBncFmhAmniZ1bWorFBopRI7OSFLGgPMNjjdPk4JofkYfBeE7CyTLC0gxA6LYLOJDItrhsZsfQ3Da59H5PBhdNB7wNEYYYbeNDT+gS+dTGq6vV2hHgQG9LOVy0U9MNrQJK2saPHzC9rSLKhDCoZi0cRNjh0w7+U0Ot7YAC9pJijhe7AAKI5gYKeJXTkmcHJ2LFm8CBKSN/P7xeQn5GLjhsbfZLi4QfHv3GxZ3PnxHi15NENZQhFt4AZSTcJIZpC/o44R5m7K+8L7QwCb4MdcME6zxq+rIcj7RRkW251ujiuZUhaFZE8ZikSZrxXuLp3Yko/M9+aYJ5tn6gCoS26zwsAaGbYTcxQAA4FY0Bvz6tonKlDJ9pBVYsFKgEPWpszgAzLGYl9tziXxPpNJ6RuVDCkQcmNjzP/ZUga0/BOWcMyfZwFZZDqtaObBpefZzfr0zYQW++1AKot8rREyRq6jqR6WO3gtTZiz4ThzNCoWj+wMJT28SAR7TD8OsTgm66JZspwCYknUpGfU1GdnmEm5VAsEw4jxkBEJUEOjypm/VYHUcK0kRi0cjyIXaKLUlsKCs89Ex9JFGI0EMUwgF2yKAUpS3khJNK8j3yp95ZLbmjePjHtnph1philIZVFTh5iNEobtWOia3Us7VP0cWPMZ2vo2mTefWR54HBWQzRVQKFcE1hWO5jypAhduX2JgEXeBUrGkhhA/l0wrvbL8vnxuFSqlkKO4nmHKk+lJZUBOsZQTmOvo6BBQVcdezXkLtvIdf4EVP85IzRML9vB9WdknxECOq080T5fMIUF70zrB8qRqXzQQU6vwntt5EU2ExdCxyTXYP4jeQ4eRHcpqPixl6EeO9gm0U8rPZ53NHvn61YUWv6hUcYJvek2b8uWXMKm7Ux/vH+zX/mhFh70/yaicTMjSEo2x4P7Adca9i802MgMVsvEtb1hIrCXZ7nyhIF8Wfw8c7dXMQu696VQMSxYtwMpTTkJ3Z4dA9uH+YeQqTStG3NqQDsOpCZTaqZA4ds3tc2wsmSVlcy9OaFwQ1QzW+LSwIvrLubYt7EmWFFfKmHzeZmh7pQabd/7rdG7UTAHEdW3HvRXDfj6jB/A+DFBNFnoTlcLNABSqHEKCO4zqowiVN5VjzALVumSLH//E75snVSwqf3NdqgQan5MaT/ySINVC7bxSy1Qfv8CTeq+NoLHgpOmIR+fhxfWDOPmky1Gps6HZxJ7dm7FlMz2pE0GqyX3ZCBk6hkmdAFLH+vDtb38RoeiAk/ueitWrCVIJ3K157X/96uW+3P/Kmj1sxhQCgW7c9d9+9D+V+9YbB3Dj9Wfjfe97B5qNio2gYcI+Gy/KQOA0gybqlabyLvwzwrORSeAcXcWGtOgjZjA4ZZKBVBbFbNxaAT0OUl3zSkwq71kKtTrlvo/i4H4yqRe0PKnZfD+eVbrvc5bue/O5uHz1qYgliPB8um8f/vnLj0wYQcM5qQfw6mvrsHvfelTK/4sRNBPmpGoETSCPb9//S4ygeXI/ViwnSCWT2kA+248tWz2TWsAdv++Z1CTWraXc96DJfcmktkCqH29nSf22Bt4IUhsaQcNRNGzji0l1Xkvfpzaga02ySCjhGt2uKWhEZ0sey2YiaydrckZtvJibhymfJoOGslmk29r1/ahQqbBmKFcEuPizFDwXDLqaiiFBUX1PU1NEreksAsGyLuTVpISVdiwGHDF7QMDU2EGeR/TB0qcvdQZHlLmfoUals7vx3xQKmm5TDUngLYucYxT5GvU8+ffk8jZYD/K9MkXdpM72/lVncu+Xhcjscnx/7e38/gVN2+A14axqnclqTFYFUgXBeU+CQSUf6/vSClEzVppgv1AoGevpCAORUvTUskYmGxuPab/lWUHWm+fLyNiI6vJUW1o1GRU4XH+s3QniSXQkEwlZiuKO0ZY60pFgPjllXLlgu41wiJsbPXEYqAd2Ys3Vg7TJDcYl+pPcvocICqopnCc1yFrUBXe1WH0HUt8MT+oGgtQt/xOQ6nS/XikpnOVl9det9CDVS3w9OD1WIjsRqP5GQerO3S3Jph5SeRiZSGm3yS8285HxQa46NtW6MVa/W4HjHwbP+olpIlitueAkLgR6KKmv9zfdo1d1QJz/Tpp2u2429sDSzcRkOLmcAUEnN7UIWmO2nLpz3MNonRWxSi6Bj88eNwylW6pDag8oi4uOZgOTOX7i1ddQ2rARif4BRMZGEaxXEM8Q6JVRyuYkl+M4hVRbmzFrAm+WTurnWhpgN+kpWTYOUY6nUqixe9cMaCHzTbKDxEJV798Fr3hZdShg0gt2jrhQZdynUU2FKIv+sjZSNnbZtU8wdZhsRqWK4eERdc0o/SVLoIKeB64r/Hmf2f2ya8yRDnV1vfRanESdGyjlovQ0ij3noU25pOSDnBsY0+ZHvV2tVJC/gv7AcCiOAGc1SmocQKlURaFYRpHMNTtm8t8x9EcOE8cEeQmPA3tNt4HK02ssk5JsBUYNnErOaVpM0987D7WScfkxdjk1Y9Y8oQwwoQeVISsEpfaa7O/s7tHTy881RtfSdflsyKDvwqjEllMuSoAuL5qFNgk4qjHCkB0y/E6myPrFd7Q8+OJrqlmRYo12Awf+uBWbpJmqJv3mPF4CCcpn+NzyU8tM/AuEBSpJuRG0EKQGueFHrClDKU4hn1eDh+FibaEYuuIpZBJJxFjs1yt6tqOBBqJNJggGgHgUo8E6MHUK5py2EqEpk3G0VsFwvQzEjJGNhYJIRMk8AQV6igm45VFlcmJUgCFBxov+Ec08JYNu0l4GOLQ2TMvEdHWreQxb3muX/syvJZPKQedjubzuI9cSvYNKWixXrBBgUcnONeVLsYg815Q0JxKc00oWt+QOOpPMs1HVxfmTqbjWs42nKmgdFws5AdkpUyaro21sqJX8Nr/ZOqnmMaUigOnBluJL36Jn0WVPcDJvhWdRWcFuOD2KAoPma/bNPXay2adiR5pNrkjMGiDc/4YGmJY7rFHKmXRGzaRDvUckS2fyr/xTakCZTFYMKsO1wkEBIzKOlVJRLGdPV4ebnZfVvuoVLUo55/+LqfRMhx3YVDqw8cTmCIt1NYAI/BViYh5NjaVqAvlCESNO7ktPKgu/cpmFGjBlcieOW7oYixctUEJ07+AI+obGNHOY14j3isWMshAI4Ple4jYT26RIBPPMFLBmKdOiyaSSHWYzh1/r5cHiYR1IVRKzZHg+dZyeUjd+TUFsDLUj2xoVwKRKx0KSbISZhSZZA0SeRMl9XRYCzxSqZ1TgcLVbngOvGcGp+I6ga57yGlM19D/+7RN/9mE1Z61AdxiTs1UJwulJZQOYct//LZPqU9etSNWr0JFsz6qYPtTA4KRvCKRegKefftal+87FS+v7cfLJl6NW4z4XwJ49m7B58xMYGnkNoTDlvmRSJ0nuS3uJgdSfoVKYjWRyMZLxKWKeRlogtR9LjmvDddediitWn46gxizx3BiX1rXQdAu2+vaiKwoF/I4tFBWM4i0BbIQ2mUvh7CS6gASp9CbzGiSARg/u+twPUa9MQ2dmMYLBNIrlHJ589kEMj3CywX7ceANB6q3yljKNn2ybNRrtzCgWqnh8zRMY6B/Wecu9Zdq0KVh23HwsmD8bqRTDx1hAG5vE54KiVKXGT6iKXC/H9xAmyH0JUk3ue2hfCAvmno9AqAvVRgD5XB+eefb72LtvLeYviOHmm8/B6tWnIZ7g2ogil41h44sEqQ/jAs1JnaTnu++oA6n7X0S5vB8f/y/vwYXnuTmpYTbK4njwgZewYxsVDm5OapNMW8nNST2Ijq48zjp7Id5/x9vYWCttAAAgAElEQVTRqI2Z/7Acw49+tAlPPEWQerljUoF8dhCbJff9Cdo78vjA778VZ593HDKZBNat3TjuSRVI5b5pz6vdcZOo/jxI3ePSfWsI1qsIslklNYXtwWaNciDUKTlqVSAeSxqw4z1kxkGMElojC9R04gzlOsEW576WjQHlnkH7Qj5vqfyyMPG+0rNeE8sqlYvG7ZkFykiAshhZnVsTSB5P5rR3duqMosTf+2EN7JiCSntptYruzi419Pi5qksjbEBktb8xNZfAUuMUOeIsndJ4M54lFtRlmS5GxIScdc4FSsraZLWyJhY4cOrD52j1sJBPa9gZELYzg2pGWmRYF/M1kHXW2UAWmXkOYYbl2R7M5rnV3GzQ8cyKGCB3uMA3kSXDVrBVQzJs1mmU/zK/gHNguUdTgs2115bOIBiK6SzxAJnPCa8P56ay6Srb0wQ7pQ87s0fDKRiczUtBruZds1XpmEfeY1+BGFNuthv5Nx2wM+DvGGoyyJ5N/QXBSZE3Kd13w8cMpBruGmeQxxnVcaDtZb/COdedsso5uN8ISscJVn/jPFBdsXIVPnH3F1tb9Zv1l9FcDpt37JrgF3XBLs4E7W9kq9vgJL1eGmwSXgLHcc+gmEzJJz1otCKchz6vgIKTXHiRwJyTkJr0wx4QSXjdwuLC84yoLSzT0Yupch0ys2kz1rpiUgPHCtgzaNedskeBVPdz+P0VEMLZUi4AhT7LSaEgppUqKL3yCorrNyB8tA/hfBZtsQgyU7tQLGSRHR5S4c3ZfQQplJQai8MwImNuTabGRWEFEV97e0cG0WQSTflkXTqv/Lcmb5PP1qVbWjKsFU7smllnzUzmLLr5iyyWsRYlJZ/y8ykxi0QTWlA0+nNTolSU14SdQBaznmlWqrJnwFV4WofNj2rxITbyD3PMhJNp8xRUOqjkpwwIiTJFBrVqUTMuA0GyCEk0EEGtThlJXTNPKe+tKYWWBa3JezVjVAvB3u9488KxpAyPci13k7e6sSpspyop2Pl5xcb5zcaKNHlMXbFm6bwmuaXUl6CCyb0EqQUyzDWbc1muGIjlJikJupQE9nP0fIqRob/CWE0WLF726xlUsaOSoFO+zWfT+WztzbWk8b6baR3ccW+jzaJ1EiYFw1BSQ58c72FSkkW+fksrJINJH2xEo0DsffL10ScXUqprNjeGXD4rZrc9FMPkRBrdbRkkKHkn2A40kYqGkSAGCQdRCADDoQbaly7EjJNOQKWtDQfGhnG0lEOQzB7DdRggEUsoxp73lHMqyUgHwhGk05y3yURZyomrqJXJvJPRMlkor52XJCmV2DmZ1YRynhEPVPmcEFgM9A9iYGBQwDwUjiLFuW0RhhsVTULMzjjXswIXjPmPhMmk8CAnyx5EQ13xMvL5rL6ORRdfKwOlKH3mvDclE6OpSHwWQdOmTbMDmCwbf4bzlRrTZ34eFj8c2aMmn4LkKPm3fczYmHEfvXz7fL5cWrAYPZewy8eD6ggWAXxtBPX0ovL5KpULCtcg+9rRlkEmldZogaOD/Wqu8JmQZEwjm6xL7kEqm3wVJlMygZYpv6WSmgi8TvRQejbRK2qsM8/uuoUj6bnXM+2ETj6IgioU+ruUImyedBtBZsmN2bwB1aGhIYwODyGXY5HDWaMhTJ06CSccvwKz58xBvlxB7yABALMJWEgy6MtUJvKP8/25ROhx24jzcVMlo+mxBKm2z8r2IfA/Hs4i9pdeeyV52z4juXKxKLmzFAsE4Ux+ZqOFjAibWvJNmaJEHuSG7ZFKSHbNVGsosrHgfby0rrBoDCNM1QMlcw4mlpg4yn2FqclN4C8/+VErtJzc1/eqBFIpkOXPiMeQ7OpC59TpCjRTcrMrPvn5LLY1Y5iqiDA90zUXpBVEV3ePkyeSAQb6+g7im9/+Bs4+51w8+8zzSCQmIxqejo0v9uLEEy5BEO363jt3b8TW159ErrALleoefO7v/gRLlkxFMEg/XwSFXAT/9OUfolGbj7bUYiQT0xAMRjE6dhTf+e5/RzhyFPMWRHHtdafhumvPRSDA8ClT9ti4MgudoqVD4zV8uJ1xHrom5VLewtBkA+HzZ5kQCjZS0ZhEsx5Dvcq9js8KBzrlBFJZRjaaSQSDU3D33zE4aTK6OxciFExhLDeKdS+swdH+zajVduP6607H+9/3Tu0dfP7YOOWZzBDow4cG8f0HHsWml7dJ1ko7DAH/5MntOP305bj22ksxaVICobDdYRvlZsQOpZ7cqzg2SkxaNIFapYxggEWw7R9cu/VGApHwTNz79Z/i0IEgZs84E5VqCsFYHMNjh7H2ue9i194nMXN2E7fcci6uu/o8jThDM4FSLoWN64/grs9/D1ddeRui0W6Bl97+/di0dR22734BjUYfPv7Ht+G8s5eirc1G1+VKATz6o5exc0cJ8fASdLQvQ60WR6Wcx5qf/Cuqzd1o7xjFWefMx+3vuwnRIPct2hLaseaxbfjZT/dj4fzzkU7ORa0cxNjYIF57fR22vPZTJDNDeN8dN+DcC1agszOFp598Hq9s3I3//J8+5tKReW1Yr9AWxUa92YHUexCTWke1WETvvr0CpxwBQOUJz6oIG0YKCqT81nzpZTacy2URBvVKA1E+X8GgGu6juSwO9h7Wn9xP2dhOptPomTRJoCgRi2s+8tDAoJJj582eY4GM1SoOHT6stTZ9xgxZZDhexoI/rU7l3i8bWSiEFccfj0y63QJ+KMstEbyagsdLWjWiLBySbYNjD31tSyuOJQtDjTcuAY33c3UE9yCqhlh30EMfTzLIyFh684TaGaT6mvkpyaTORFos2LSn9Uvg2inNzLNpdgWb82yWCe67phwJIZfNtYC7zr0JoLOVjaHJBmaxYY3p8wT4Pqjo80oi/jvrY+59PEtZu+hcdO9P9agIprrOQu4/ClIVkRFFvljS2WW4yQIj+T37jvQqfZhkCU8mgleB+VJJjeCYm67BpqxC7AJB1czcOyQ9DocFjhOplGopvi42KPi9Oa+VaiVlaLC5n0ohEUti7769mDypR0orjnQzZ6GFVIo4YcM0nUFmybJfO4zb+LFPt5hUX3NOBN+C6K7JZ9fOkXHXnkIm9Q3hSAbcx/2oThJmG62l+37qC2++3Hcsn8eru/Zo8/eJVh5Ae/Mx/78FHpwv0DMDZsJm/e50z9qgrVujICRnHtesO7Geesfq9rAjrVRJp51X2I2SP93FGsf0rQ4WP6QwIT+CQA+3dZO4eVECwHmIktcJPNvYDm1m7vCTDt5tMpJlyQBuC6NeLaOzUcNMFr6bNiP7/HqeUohUy5jUlUFmUocK0CpHU/jCk0evk5XxgfWFCh9Yz5zwIWeR05ZOm3/QxZqbbNUAGn8ZQDcJiDwP7NCB8uCCOkcspngYc7YXXy8PfH4tJRGUVlgBx1EjSUQjcZRrXERBJFM224tGdi9blU/Vz2l186BMpk02gQ+rA84KXzEGl/eObAWLaHY0WTCIZWDKcpT31DZ3FQgggKgjX6goGImHfpX+rQABA0NSuHnbazCW0j9Dbq14cCmQT/Bk3UsBVYUihC0kgF/nClLv8VSLQ5LdIKoE+i5YicwPN0ZeJYFXCdACTo5io2g0v0se0boKEkljFI7EOZ7csBrqxJKZ1gHrWHSlSOugMSpf98IFMHixoJ+PysPHR8Hz3dL7J9DjArG8ZJ3X15hs8ybyoOBmy2vHGaDcvOmpJYMeZuo0D8lGA8VyUQ0ZScMbdYGyUjWvQ74tEMGkWBs6Eyl4l1U8EkZ7MoY4/ZGoo79SxFgyjFmnrcLMk45HI9OO3nwWvflRFKplfR09qXxfjM6PJdo0m7dARp/gNZXQz2Y4E0GRmlKSOBBTTwzBMg+l9hjNG7QEa8+g8QuUQFiu4Ghfv5hUFpC8Blzz3GMo5+WaIMPM7q55py3MgQ0fPs8EInx2WJBQKsRDlWypnlUelpqTRzaWI1qocjA/PA89FjI6uJXkar75PD2gTIXmwcbXUCm7tGEmmFK+7Hq1TibuWycaYSQQ7M8D87dZsI+l6lZKJhsTgFS3OY/h0RENZR8eGEQ8HMHs6TMxqbMbI6PDGBodViGl5G7tCeMNPD471jCjrLsq5pkcD98vi2U16FRDkZ0w6ZhPWTaPvCP3pUggY2wyNq8ssEC2hp41FVWSgJlXWqFkNQNLBKq9vb0YGhq1+wxKtuJYsHAeFi9ZgvYMWWGGGOW0R/F1UC0iNlXPy4T90XmbWWgr2MbdE+7/nKmnkUxuZBrXuiVcm5XAA27zfPF5s5XppcCS9xEw0fEr6b55jRXQQVDPmdeSxVnBzuasmHDN/DY5p6l1nK+XQU0sRhUOSLWBjcjxUmJ+37/8k49YQ8sik13x6HlPjqHhQo4h1d2FrunTbSaxnW7W2uHzQ8DXZKgI10MeO3bswsaNW6TQWbR4CVasWIGOzjQCwTp6+w7iq1+7B+edfwGeeXY9errmIBmfiXXP7sSqUy5DLDwZpVIF23a+hNd3PINccTcqlX34+7//MyxdMhWhEJvMYYwMB/DPX34IjcZstKeXIBmfBgRiGBs7im996x8QT45g/sI4rr32dFx99dmoVEcQY2Gt6sjuqZTl8pLXpDTiUcj16seccQ/m+tf8dYf8uDZNPM3zoA2NWgKVKgvUBIIh7l451MXakmFNo97sxuc/+33Uq5PQ3TEfoVAS+WIO61/6GQYHX0WjvgfXX3cm3vveW9XQoqomEc+g0Yxg/8F+PPnEi7j/e48iO1ZFoBmV9LFczqGrK4Zrrj0f73jHdWhv52suaByNSU7tbKPFRSkADTZwCVKTltkQ5OdZ0FKDgTr1GBq1btzzT4+i92AQC+afKzBYDYQwlu/D+g0/wP6Dz2D6rAauu/5UXH3lOdrzIsEMaqUMXn6RIPU7uPySWxGKZFAP1NE/dBhbt72E7XtfQiAwiDv/4B0496ylaEvZgZorNvHYwy9hx/YC4uHF6O48HsEAz486HnzoK6g0diLVNoDTzpyNOz54C6LhKj0dCAQ68cjDW/CTH+/GsqWXoC02G7Uq54gO49VXn8OmrY+jrXMQv/u+a3HBhSeisyuFZ59+AS+/uAPvf9+HEQ5xxjGfgwoQoArD2HCe1VQh8Lxic7dSKOHI/r0IsfEviWlAjVF+nOoc7uliO916Z7OM+z+BLtck13c2n8Pu/fvwT1+5B6lMBom2lIIUKS/lObX68tU46cQT8dPHH8f217fhxBXH46orrlQ43d69e/GzJ36m8+aiiy/S2X7fvfdhdGRE5wIlqax3xkbHBJTe+Y53YMVxyx1oZOPMwtTkjyeJwZqCgUBVpt6nxhc6jwKCxVJZdZqajZzxyhqUXk4FEjEckCq+ioBeKp3UmCSNPiIxEWFTNqqaQGemWFNT2vE6hMMmq/V2B0unpoWI6hvuY5CCiPeeuQWsbTgbmq+Bab5s2tE6w7Mu3Za2PcwRTRYyxUTkDrPDTADAPDP1/pXEa2wuv45j4Tzry9fE90X1Ct+v5NJc4S5ZmWCXNYPG5bCZSFVNMq6amOc59wfWoDyvyTzzXrBu4z1inagGmFNg2n5PAGxnd6laEckUSyTE1mqGbjSqs5y/OKJMdV+5olpC6ryaJbtTuaNzz5FQ1mC3GjaSTiOz+NcPUsWkMt3XKxImeFIFVv1/WuyxA6nXeJDqitWJ4HTcn6p/bYFWMqmf/g2AVDKpr+7c5dgi6wJMROQCjC6O2SP0Foh0dLmAjddwu7Q1Fhkqwp0kgX96Vkp33w/adQ86i24/J2mittuZEw1wuLlVXBAETOwW8YHi97W0TfMTtFgt5/fTfMhIRA+UimUXYsDvLXZHs6GMKaQforNWxmR6315Yj5HnnkNybBSpcACZ9hSS7WQw6Uk1xlQgj+lxmsfV1GJmV9vYNwv64SKUGdwBay+3UMeF5nldXxtJo9l5BHQVehLMP6fDNxDWTEgCVV5rsWkR+kcJZm1e4xhDZcpkW6NIJNLyoXq/n20OHPVCabAFKRmTYGNxjCk1vwKTLGt1+pNN1iYA6XyDSlIVQ8WinR1Z62ypUaE5hmS9+TwwVj2EXK4sD6FmBBK4urEvZFD1+SxRHGtC5ssHkrSaFfx8SWktIVj+Su9B5eEmT6B5UOU9U5FnTA6LZKbOKgJDstmmJTnbHXQeFef9oizXJaEZ62UNBj0fSqG1cC15LiQdNxTixWktBYD8b/xZXrRrAZBMG9S6cV+j1+qaHLYebL4mQYbNWLTPJQhXYl6cBTtlvAxB4iinAPKlIkazOfMhsqAnU5/OWAx+oaD7kyALwQ2/VECtwZmaVaQQQlc0iVQoijDlpmiivS2OdIIzOGsYqxQwUC+jPimDeWedgWknnohwphPZRh1HssMYzWcVeKOkRUka6TNJoBmKcryn3gMBBDdvrywwGbttkFxrZnscj243yOYaVH5E14QZX5wXd/Rov0CMJSjH7CtYsETo52kTk0dVQSxmB+HY2ChKZCXFLFlSIJUPDHPiOuXrY8ANJcAM6aCUqcYGVIUHPZtXNrjd/yxJn8pl5MbymsHqfTry/TnViElVLYWZrK4KbDc6SPee+6QaQJ7hM/mnSbq5jvkhW5u+wGFzj4zpjm3bcWDvPrEK0ydNQXuqTTNI2ZCQuFSNnoiUAdwDZQtoSZzLCNTr6GQhgSaK+bwlp4cZ/kEPqQs+ch4m7xe2EA4b8UNApsNdwXCmAuFvzVSlNIy+eWrtCGY1+oCzT6PIku0dGMT+gwdx9OigZP+aPx+E7hslv8evOA6d7SlkR8cwSk9wsWQ/gwUIG1pkIqV00NBmqWk0WoYMuML86KmmzI82A5MTKviILK9jha0hOMF36yT8ZEfNd8i9kDNg61LJ8Br6Pdukasag8fYQENu9MgmYlD3c96TusXtJxoDNLLEYnNHIJPNC0eY/S5ZnqcOf/MPf949/KxWT47BsAqc10QLxKFLd3RNAqo1x0j4jkMq9lwVpEYcO7cOmTa9i+/Y9iITZkGni6quvwvwFcxAMN3D4yH78y1f/Gddccy1+/OOnkGmfhmR8Op5/dhtWnnwpIsEePU/bd72CLa8/jbHsLjTqR/D5v/8Eli6dhkiYzbQQBvtruPcba1As9qCjfTES8Wk0tSCb7cd9930e6fYiFi1K4cqrT8PqK85As5lFhJWd2HezP5BR9cE0fpa4ZhLTdqCzh0WhFcEahacshiKCIe7iPPE59iMJxixI1h5toIYs6gGKq5nBn0a50o67P/8DBJpT0dM5H4EAn8kxrH3uxxgYfA2B5gHccP1ZeM973m7PSziOeDSDQrGB5194FY89thaD/UVEwu1o1IIYHhrE4cO76VzEzbdcinffdiMSceZQ5G0kDSxwTPeGzRVKkeusCfjvUVkdGqA1gSCrjhCLcCRRqWRwz5d/iN5DQSxecC6q9XbUAjEMjx3Buhe+j4NHnsfcBRFcc+2puOaK8625G0ijnE/i5ZeO4F++/ANccN5bEIq0MWsYRwcPY8u2l7B1x3pUqkfw8Tvfg0svOhnpNOdV1lCqBPHow+ux/fUsouEF6O5cgWioS+feN7/9RQTCB5HOjOC002fhAx98m2TAzJNqNtL40cMb8eQTu3HKiVci2OwRSOVM5M2bn8Om1x5H95QCfud3r8J5FxyPjo4k1j//MrZu3o93v+t9AqlmL6J/kkCVjf2k7YlcG1zjnIJQKKJ3P5lUDk2vIkCQVS6hUiigPd2ma2zp3d5iYLkLdibZXsW95/VdO/CHH/0oVp15BpafcILmmu7cvQvPPLcWl1+2GldccQUeefgRvLxhA05fdSrec9t79My98MIL+PZ3vq2Ao5tuvlm10t/+1V/LD7pi+QpMnzYNY6OjePGF9QI1H/zAB3DmGWciwXAiAsRyGS+uf1Fn4azZsxGJx7Fz3x4c7e/HBedfoEbh/r37cGD/fjU9uzIZnHjiSeju6RHAJbjiLxIT3Mtf3/Y6du/Zo/2X43fiiQjmzZ8jiTB/zZ07T97QsWwW27dvx6SeSYjG4ti3/wA6Mh2YMXMmdu7aqeZWz6TJuu47tm/HvHnztL76+nq13k48/gTtyxtf2oCR4WHMmT0bC+YvMO9/MCBVzGvbtulzlixZImC89tm1WHLcUsyYMUPy4H37Dmi2KcHh5MmTMW/OXEyfPl379MaNG3Ho0CGNn5k6dRpmzp6lvZKjZ7bt2K7GApvQM2bMxJx58+XVPXy4F5s3b0JfX5+uJ1lNMt9vvektCnM62teHPXv34tChg7pW8+fOw6KFCwWG+R55/p9+2mkCuZxhy2eNs1pJ0m3fvgMnr1ypEUJ79u7Drl27xLIvXrQYIyOjOHDwIEaGRrS3k0VfumQJ5s2Zg872NsTEoPopG34kEkFqO9rfBJD60p2fxPCW11zL2+pwX3lO4Ph8S3ycSb16Ikht+S4luB9nUn0r3X2cI2j+/L9/acK/vjl/ZZG7eccOd9g6CZHzXvEVqBCZoN9uFZaty2KHpGZ5SsI9fqO8ft9ArIWHiHl1c07ZhWr5LglSHcDkRZLny/CPs54boFdHit2hRt0BVTOy029lbKl1awQeKe/S/EvranHjU23oWQ4HlsVkMNWNIKleRU+zjq6hAQw+8wxG1z2P9mIBHakkkinKA/jFHOrK0BMGksQRotzXpZXyOqhXo0TWYCsC3cvv+DIUUiLQaL4uFje8NokkfXOcY2oy3lKRPj4CX3YeoyqQGRzDjzM6nUUK/WtKYWZimuZ6KdYJyVSnjYhwIVcGoph0aWFVdh5YGBOvcCppnlW7Z1ZosWNtQMqAKgtDFYFhsgyQR5KASnJHhcOE1dEu5Kuae1pt8KBmh59+CTJIlpqrzjkLFfc8aEQKZ8lSwsEDS6NTrIDjD/JjOzQSgMEolGmQied78L81W9V+BotZP9uM6adVV3jzTWssh9h3P2PMM0RMbTZwMA6eOK7FRBF8Ts3LRiDppVw2i0yzT50X1WTpbjSO8wiwO6wunJOD8OdLauxCflioWFiSyUYICHgtWMTy75SlxBJRxOJhpcAKTIeM8cmO5dT5589ncd6WaleKL/2OPOzjoQji4ZDAZ7WaQyRQRSYaQzoYlzySpXA40ER7OoF0IoJSIY98s4KxMBCeORXTTz8VXYuWIZDKoBIKY7icE0gtFxnFb8E/5nUI8zvZKBreM95DjV9xLLhSEi0JWIydA6m+8+h3OzFjE3wk2n84ELxQlNSXs1L5b5rPxm5mLCZJK9eAJXSPpybS13Lk0GGFH3FOKBs8PFiZ2strJL+7GxFDmS9nolLdYf4W64qy0caDTZLQgpMVO6aSQJRshgKZnC+Fz240bEEq3AfIfJPhNb+nk45Lvu6DiAisXZhOmQ2kir7GNwL5vSkZ5KgYHvp9h3tRzefRmUqJ2aXXkyNkuKZ4H+gHZkOIzz+vC/c0ysOYsNuWSKCjvV1rjHJfSfcV3OTnPVrwBVO3JX2VZJaNM2s4EnQyAVzNsXJVQJ3FDUFqQvttTWuBz6bkXEy3TbL4DOJQXy8OHe7FwSNHMDySd+FkTN8Moqcrg2WL5mPp/NnItKfVQR8YGEYum1cxwTA4hkHZ/F8bu6QQNyXl2vgFrpUY5e4aSG/SZGMlfRvJJMP2uSGxA2JcRXhaaBoBip4h7iXOd6Zmhku9LFeMjadqhNeQZwvvExkVPn824J7+LTaTwiqG2XzlvWD3vVqqip2QCoQNjFhCjcNPffTDLSbV5sHy9QcsXExtJYLUGNp6/vcgtVLO4qWXXsCOHbsRT7RjxvQ5+MEPfojrrrsWJ518AuKJMA4e3od//ebXcfU11+Cxx36KeLQD8dhkbHxxD1adcjECjQzCkTh27d2Klzc/jaHhXYiERpRCvHjRVMSiBFxhDA5U8IMH16JQyKAjs0iy4XqdI5EGcO/X/x6ZzioWLWrHRRefiIsuXolYjM+E2XE8SA2HzKbAfY8yW9t/6bUrq8nG+0wGh2uHrE+MoYDFLIJMfeMO1iQjlUKzQVUFE1yrQLiAZoheOD6TSRTyCXzly2sQj8zCpO75aDYjGMsP4cmnH8Hg4DagcQTXXH0m3v3ut2m7D0dSClwaHa3i6adfxnNrN+OE489EOJRGrdLAkcMHsWXLevQd3Ymrrz0b7/ztq5BuY0O5JJuMV6TxfYpdb3KKAFkdepzd7PAApYVk82oCEuFQG2q1DO792hoM9IWwYN6ZKBQTCEUzGBw5gqeffQAHD7+IeQuSuPLKlbjmiotstF0jhuxwEJs2HML3738KZ555JcLhNp3zfYNHsPm1l7Bl2wvI5w7gj//oNlxx2elob49q7jKbyI//eAP27M4jGp6HrsxSREIdugffuO9uhGJH0dVdwKpTZ+O2d78FgVAFtTKbtnE8tmYD1q3bgzNPvwblQhLVchi57Bg2bVmHLa8/gamz6rjl1ktw7nnHI5mKYONLr+LA3iG8653vQyhgtgSy/mRTudfEY7zmboY2mXTWFJT77t+nwCTUKji0fz92btuG/NgYli5ehGVLlliIm7Pk6PyXhJ7ND/MDkzzYtmsn/uCjH8GFl16Cs887D92TJmHr66/hW9/5Ds488yxcecWV+PGaNXju2bWYP3cubrrpJsQicbzyysv48U/WoGdSN952yy1a33/x538uIHrVVVdh4cKFCrH73ve+i1defgV3vP/9OOP0MwRSCc4I8P7yL/9Kjc7LV1+OTHc3vveDB7H/wAF86IMfQq1cwYaXXsK217epAVYYy2H16stx8kkno7urWw1GEhQEqaVKCV/72texYeMGjTzM5bKoNWt4+623YP/+/TobTj75ZFx4wcUC1w899BBOO/00dHf34Kc//RnmzpuLyy67DN/9znd1Fp162mmqGf7uc3+Pd77zVsllN23apHt/4w03YvLkSfj85/5Oyp5zzj4HK1eu1HnC1P9n1z6L+x/4PubOnYO33ocqjqoAACAASURBVHST5LKf+vSncOFFF+HMs87CyPAI1q5di6GhYeVE8H1cd811OHXVKuzetQv3fuNe7dc8y2l/O/6E4wWU17/0Il7fvt3CoBoNzJ4zF5ddvhrz5i3AM08/g29+65s6wydNmqQm647tO3DX3f8gifYzTz+NV155RSC9v/8oZk6fjosuvFCe18cf/wn6evvwxx/7mK7bv37zmwK6V1x1hc7Ov/3s3+H2979XoPWnP/sZnnjiSZxxxlm44Ybr8egjawRa+b6Z0bNt2zacduppuOktN2DBnNmahCA3vEvzt5EvAYTb2pF+E0DqiwSpm7c6JZoj/2wXbXlsrbbyeUEuDuqqU045BsSOm3q9xtd/2LErAAhS/+KLX35zkOmEn0ImdcuOna2ijB/yDI8VmH7gwrjJ2Kdc+kKqBUId1axL4oowL6+yERGO5XTjblqplwELqvFFhEACv4ePlnYSY/OxGjtjPigXIqRkMrJVTH9jcekZOdPqixl2jK0pic3bYpIsK14I6CKRACKNKiYH6mjrPYK+p55A5ZVN6K7X0d3RLqmU+RAs+ImadNPJ029kGnp2kTwLKBaUs6Ui9vo8S+3/5ILTSB1JBJiQ1iYdf71O+dN40hqZURJtFg5D/5ixnix++JtSD2MOjMWgzKmzyyRbLCTJnErK3AKpdh+YGKprWauoGFACqgejcWNhvd9PgClCnxj9CnYNGVNuqZhMryM4DKFYAkZGS2JQWWgRZMqnwEPDzUZl0c0mg/dm8u9srHLjIDPC6yWPqrymYXWa9T3CVLpR+kqfB6d6MiSIsmLHooqdtALVyH96uuiVrKvgU8CNnlFGnpv/kwU1r81En9sxz68DqfZv4+ypAW+f/Eh5e9XAgQCC+3fXIJB3xnuknZKdRYQPyuH39qyUGhsKjWGiq81Bo6xZ895ClO9wfIutA74THxlv7DxZrTgS4RhCBI8MzKL0lrIw+p+qeUQDNbTH4ogHeI0JRDj3k/cyiHgsgHIph1yjhFwyis6lSzFl5amITpuFUiCOCiXx8TDK9QqK+TEdFOUiZ2wyLKwmGWKEHlUBAM5XNtrYwqy8l5ENKDuEfGKs7TF+PJWlEft7YHeR0q6SQsAUHkYG3wWITVQK+P2F15uyn1xuTAc8Dy42k/jvBKs81GhnpmpBIUghi7bnPExb2wz24vzekhhpHnTyIYmmJ8g28EZpmZpUbgSQMXVsstgYA/tcSqoi8uVSlmzrjk0HCzFjw65/aFBKCc/aZdJpKQc4N65QLGFweBh9vf3qIo8ODCFQr2FqVyeSsYgKAUq+9d758yjv1l7E4tfWTTZrs0qndHdL6kz5NfctzwyTFRQYdfJljWuIWAOAa5TXnnsLQR2bY0n64RUmUjG5NAtDAXDbH7lG2UBhknaY7zOexFihgP7BIRzpO4ojRweQZwPOv+YgMKUjieUL5uCk45dj6pTpyOWLOHykF4ODw1qrLOQJkk3iz42Aa6FkdgaXsskQr2a1IWmWmnFuvIJvOKjRVLW5qSwkud9ZQ8pCmPh+mCB9rK/K5raOM6n0dVmqvJprVOhobds+wu1FjSpuXwzuCjAwrihmBiUytDYPmM9AZ3eP2OSP3HG7gWkRSMeC1FrTmmzBePyXAqlNlPHIww9h5849WLHiFCxbejw+85m/wuWXr8Zpp69CpiMlue/9D3wLS5Yuwbp169Ge7kEqMQU7tvXinHOukkSWQUE7d23F5q3PC4wRhL3n3W/FzJmceczNh8qdJp58chOSibnombQYsViX0p7pTbzvvi8g3V7D7NlJrFw5DyefshCRKBuXJfnEuZmXigzSo9wuITkjnzvJFxs2t7mzo137CNcgzyk2DNhcoHqg3iBLzgZpQmyivOdooFQdQ1smgFjS5lvW61Hks1E8+N3n0Z6eh2lTFiIUiqNQzuH5Fx7HyMgelIsHccH5J+Kmm65FudLA6BjnR9P+k8LWrfvx6pZ9OOusy1CtBMVYDw3249VXX8S+/Vtw0smzcdnlp6Ozi2dVEdU61TZs6lpaayFbQrPOoD8GrxnzVy4VEI0DEsRo7jq3ijgqpSQe/uE6VEsZLF10NgrFGEKRDuSLI1i77hHs2bcePT1NnH76Qlx00ZmazR4KxJEbDWDHa0fx3NqtWLnyIkSjFuQ4ODqAbTu3YOeeV5HPH8bNb7kQZ566DG1tIeRLWVTqwIvrd2BsNIrO9qXo6liCUJAMZQhfv+8LKFf3oy2Tw9Jlk3HVVeeiLcU9g2xwGmuf24ItWw/j3HOvQTGXQIPXOZfDps3PY/OrT6B7agWXXbUSp566DFyuW7fsRHa4jvf+3ocRDqZc45uKA5fZoURyxdC7OanNCSCVct8aHvr+/fjON7+lc2f1pZfglptvxuQpU8yKI18l1yC7BNYE4tojU/by5k34+Kc+iZlzZmHegoWIJZIKm9u9dy/e9rZbcOH5F+KB+x/AIw8/rLyBxYsXo5DLC0Qd6TuEZcuX4u1vu0X7/yc+8We45JJLcPnq1ZgzazZ6j/Tige99F889tw4f+6M/whlnnCGgTHBG9cRHPvKHCny7+NJLEW9L4Vv3fxej/0Ol9wcf/s/oP9ovFjXT3o5pU6bgrz7zV1i6dCl+513vkgTZZrma93ZwaAh3f+ELGBkZxjnnnotDRw7h0TWP4c6P3SkbBUEhWcw7/+hO3HXXXQKqN974FnR0ZPCNe+/F8uXL8Y5bb8VffOYzqq3YoKJ8+I4PfRif+rM/EVu6Zs1jAmTXX38Dli1ehI9+9E6cd+45uPLKqzB71iztewyvXvv8Wtx337+iq7sLV199NcayOXz2c5/FNddeh7PPPhu9fb3YvGmzWNbBgSE89IMf4Ibrb8Cpq1biqSefxP3fewAf+tAH0dMzCetfXC9mmID0X756D5YuW45LLr0YGza+jNe3b8P5F1yIK6+4GuvWrcPjjz+O4447DsctW4ann3wKP3joQdzzT/8s4Prt73xHCod3v/t3sG/vPjz44Pdxww03CNA+/fRT2L9nHz74oQ8owuQrX/26iI7fuuWt8jJ/5M6P4wMfuB2jWQPXAwMDWLhoMe54/x3427/9rJqQl19+OdrTaXz+85/HrBkz8Xu3vRsrliwGhckKUGJwrCYBOpCabkfbouN+7XjOg9TWD3JKPSlVvdxXZJ8rPL0n9coJIHXcqurii315+Ybsdcp9P/MbAqmU+3pGw7OfFvoy8TUbSPX/rqAX7x2dIPtteVfdxzxIlbjHgU7v1TMga4CdDJcV7QYeVHH5aGfN/6OUyjudHGsmlo/meQbKhOXp4c8w1tANWA8Zq+pZbF9I8WfwwTLTub1Xgq9ok3LfEsL7dqP/macQJPWPBno6MvKrEuixiKWPLSr9sBUlTfmxjHlTceQAOwsZso1+rA7/ncUoi+fRkay+VuE7LFw1c4tAy2vmbWYVD34ypDJ7a5SMGcDpjxR7Ir+TBVKYHyGOtnQHyo7toIfWwpGYcFvVtZAkUfJIBgaxa22BI/Y6CYLj+hwWWAQGYobkieTn8ZrCgkXA4cxV5LL0SvB187UEXPiQjX5hscDCVSN6GExECbhLrGW4j1hAFcX0VdDDYYyO0lIJpsiw8t+VBGzjaCRB5j0n+KW0yhnvxaA6/b3kgWQQJdKTDtUFMPH5cU0RgooJ92ui1FwKAXmkx72ytvAnzOGyeNcWSyhGVQEtxrLy2mm0kwPmLOLlvXa7iv95fE6UKKr3SZBKP3JUzJhk4AK1NeQL5kvm80smz4deUWVGSTLZpASlvxSAk8EFEKO3mcx0s4p4oIEkAbDm5jKwh88Pn0ky7CwQK8g2qyhnkug54QSklixDOdWNsWoIiCWRZOEYC0kSy855Ljtq8kyCRzJtqXaFDZDllL/MN59c8iubCmK73NzQiT4Ork0Dp36uoAOrYKFfxujomJO30z9pQTYemApkuTFaPLTowSVTTamRtwRYyFVYhS6LHu4dBOpSApQNkBKoFksFeZZ4nX04G8cm0GdGgEpgInk8/U+u+Saw7Ly2fE0sqAmEqPqgDI4HaD6fM/aWTCATsWNxFDj3dHAIbe2dCmiiF8s3lPj6B4dHMTw2iqP9QxgcGERhbAzJcBgLZs9Ed6Ydo8OjyBYKLQ+mnn3J7o3NZ3FPOTOfwcnd3QLl+ewYpkyapGfSBtnbdbfGR1NeLYJBvg6GSbABoWeSi17dHzY2IgLo/Jwiu/q8/2yEEIQTfHOma7FAlaNUIGxYjeRyGBgaxtHBIXA+N2cls1Dm7U4EgendbVi+dCGOW7YcnZ1dsjf09R1VUWdhW2zccE1ExSIwUIorycI+wogywIsFokY8WHPEB/xNXNds6tHD5M8kFqa8z2zI5fNFxONJ5/c3Zo+NMwOuPAPpxbLQJLLyBAoE6gwq4t7MZ43Xi75tAlUuAr0e+nSL9PQ1JE9jEZ3uzGgf/IPbf+9XBlKzY0exZs0jGBgYwmlnnIvp0+bgs//18zj//Atw0kknoLunA7nCMB74/rfR3Z0RI9LXN4RM+xRk0jNw7tmXITcGdHT2qEDfsGEt9uzZgmikhIULpyMYMEk8Z1EyOffVLQdw1tlXY8HCk9GWniR2M18Yxf3fvQe12jDi8RK6OoPIdIRRrmX1fCUTbRo/tmvnAWzdugeVegCdHQYyFfjGGcWZlCTg2l7drF/uxzwPDxzch7ExNl/ryGUJVOPo6c7YzMVgCTPndqFd34/NvyTaEtOxf3cRK5adjWXLViGVbMdobhjPPPcYeo9sx9He19HTFcPiRfMUoGdjidpQb0QxNEiZbwduvuldqJTJ1AFHDh/A5s0vYtv2DQiFxzBvfg/SaZ5rYyiRbWd6bYOz3VN4dfMO9B4eRKVMwBxAKsWzM4CeyW2YNrMbmc6U1AD1BpFqO/btGcGShWdg9eW3oK1tOsbGahjNDuPpZx/BK5ueRLXWj5nT05g7d7rY/HyujEAjiUiwE8NDVVxw4ZWYNGkGQrEIevuPYOMr67Fx0wvoO7IbixZMwazpVJVwE6or4G5woIQpU5Zi6ZJzMWva8YxaQ24siwcfuhdHh19DMDyEjg6mcbch0KxheDCHWjWEkbEKkunJuOzSG5GITkdbqkcNmJdfWYd16x9FFYewaGkPyuVhdHV1cPAZpvTMx8f/y18iGkkrTJCNBvpyuYeSUf85kFoqou/AXoRIu9dq+Oa938DXvvYNZVtcfcn5eOett2LajBlao6wdLdPCZnSyLmBNMDKWxYZXXsaffvITmDVnNhYsWixf6tH+Aezeuwfz58/Hbb9zG37y45/gZ4//FGwQEigyQ4W1zyubN2PmnBl49223Ih6J44/+6CO4+OJLcMXq1fpajgT77ne/jR//+HF8+pOfxDlnny3igUCaIwHf87u3Yee23YhwRB/Zw1IVS5YuwCc/+QkB2aeefAobN2yUwmLb9m04+cST8NvveKfYRe5drCXT7Wns27cPX/ziF7XnEmCuXfc81q57Dh/4wIc0YWLNY2skh33/He/D3/zN3wgs3nD99Th46BC+9KUv4aSTTsItt/wW7rrrbu1H559/vvavz372s7j11ltx0UUX4fnnn8djj61Bd1ePLBj33/8A3vPu23DRhRdY47Na1X735NNP4itf+aqkuUmm69cb6B8axm+/8x1ignluPrd2Lfbu2asm4+s7tuOWm38LJy5fjrXPPouXXtyAr3z1HnRkOjE0MoyBoUFsfe01fO7znxMhwf2V52sm04HjTzgRv/+h/0fM8Pr163HWWWcJpBL4fv/BB/CNr30dGzdswA8fekjvtau7U2fU4OAgrrnmGkyfPg1bNm/GyxtftmyBYBNDYzmcfc5ZuPkt1+Nw7xF8+Z/vwU2/dbNYUr6Ojq5OzJo1C29961vxta9+AwcOHMCypUsF1H/0ox8pHOs/3XEHTjruOESUNs2xSCQR6FEl1gggnE4jtWjFmw5SPRb1+EP1qsenLkBJJ/gVx4DU8Yk8EzBdqyRw1lYcv+rU3whIHaMndRf9Fa5I8UDUzQWcCETtsDBmUoe+xfI6Y54V7q3BuI459EymQCELOf/1E9lWL4lWkePCY1o+2HGdtZIjufVIDmWvg4Um0yzJbDLAxfsnHekqJkNJv66v4BkzAkcVHpxFJx0qwEyMWKOKdDGHxs7X0PfMUwjv2YXuADCpq1NdPsZ+K2iFHXzNNzP5WSQSdxIzu98TmTm+TnbtmaornxPnR+XzyOcKLS8oJRz/L3PvAW3nVV6Lzt332fv0oqPeu61iWbJs3HvFYMAYm4uJU+2AzQUSCLmBXHBCgIQbQl5uCBASgwsdV9wtN3XJRb33enrZvb7M+a2195Fz3yBvjAc8MYRt6Zx9/rrWN785vzlZaGVVFHIW0gpzshhUu8idlEwVwR6LqhJBi0nweBPIskpmqigJcxPk+QkUlUwSJ7ksh7oVz0DGj3/O+2LNCMWoyEDFSxFddpaMgiyWgFJfHYMryhklkxrNYWgoi1SaoJDFbYxTWQJrei+cURGLRutwcii+IAt4vtCSbCbMDEhyPn4PIy0000dDBWNVmVuqWWfdywACAs6c8TGnYMtupKTM5v00J2b2cDUpOcEpM1oYHC1GVdKiuqJB82uKlnCsxphgbP8s69mnWZLus7Frlu1o2a0mADH3P3NfLpssmO52jDaioZiLZqrJ3emSTKYgTmdmB8ZtIl/n7ptIBF+ZTErGCvyrqGsuxCNRFLOMEoghyuYLI5/YeGGRHQjIxTcRDiIerMgZkd1yhBigXUY8zoJKk6vIlbPIRgMIdHehaf48FDsnoD/YgHwwgWRrF5LNNIEJoVSg/DUtEzEa3nAuhZLuWDQhkEqTCy+TVk+P5jJBY5bMIdUpHGTK5ZsAPkvUWgHmlGdMKt8FzofwOWdzhYBIshon7eeGTsDl1xnNpwcDaG1tNhZVDQ8n4aWRU7mIGOWsNNFIpzAyPCTQTXCqmUtK3F0Mip8NDTAfLRBCTKMBUZdjag0pgjp7r8z5RkCIsS+5HPp7e9DX12vz0HLp5TPAnFfm3obR2tqGiROmyPBh3749OHXypFhCydeqUFTS6KhlxBKkNoQCmDVlEsZ3dKiLPDQ8as+85uD4ztkzI2WH5Pw2W9mcTGo2mUUowTvZVM5I8nnys5ua7/bvG0tIJ4/n+XAEg4yg3A6l4DBXSxZb/DtKoviz5HYZCQrgyqGR82UExJksBodHBVT7CK7TecUW8VeUplbhANqbG20GatYszXzxuMkCky0gCyUJMu8/xy7IaHpncsU5MVbDYrzEcFIqzXWGkQrOH4LPAN8xzX+7hiHfdzKsnEPN54pSIyhqSo0MWzN1Sd3axyaKd1rn+IOUAJqDt99sxOVKBcXOSHbIZ52NuZzd8/bWNmVrcx0go/PlP//z/w/kvmacVCmn8cQTj0paff4Fl2J892T8X//4bRV3jEw5ceIINr2xDhs2rUZTUwN27d6JWCyB9vbxKBcimD59AbJpXscK+gd6cbr3CEqlFObNnYrJEzpQKmZkDkVTvmy2gp27jqKtYzqSjZxjNXOobC6NbVvWy1ho+rQOjOtMIhKlmiWnNZL7U0/vIPbtPYzDh08gX6iiqSnhGiJsmFTR2dmKq648H4NDfYpKapTxX1HFJ+fqDh8aVuuxmAfyOX4m9wAgkazi3JXzMWFSh+VFVpnZnMC+Xf1INkxAe9tE/fx0dhSHDu9AKnUauWwvZkzvxpLFC/W+KYKsTOVSBUODWaQzFYzrmop4rFk5qWRS+/pOIJsbRGOyjDlzJyHeUFYkTDzJ8aOQgH+hUMHWLbvQc2pQ7sN8PpVNHgSamkNYeNZ0zJwzRY7EXANSo8CunccQRCvGj5uLnKIk46DM/ODB7ejrP6Tvmz9vCtrbGtHa3KLjYYN4ZKiA4aECpk6bo+gbPoODI4M4fvIo+vpPgzLwSy88F60tzFLOINYQAlV0x471IxbtQEvTNIQCbUinLctzz763gNAgJk1OYMKkZkSjZSTocQF6AcRw4mQfhlI5zJhxNlJDfH+YJ1pAT89R9A4cRFtnBXMXjEf3+BYsWbxYTGsuHcIf/cF/R6ASN6NDZcqawslM2t7BpI4BqVSP7N21E9u3bJVr7tkL5uOsBQs0osRNgu+g5U8rh081H691KpORhPSTf/pp3PDum3DNdddj8tSpOH7yBJ586im88OKL+OrffBUb1m/A+nVrsWDefLz/lvehuakZGzetx5O/fBLtHa2SxJIk+eQn/xTXXnsVbrvtg1iwYD4OHTiIb37zmzJd+vSnPo3ly8+tubZz7fqTP/kTKS0ovY02NOC5F19CT18v/uzP/gxP//JZHDp4QAzjOecswz/8wzfQ1tomafGKFSucd4Mps8jwPfbYYwJPN9xwA1559XU8+/zz+OOP3YuVK8/H5o0b8PDDD6O5pRl79+7Bfffdhwvf9S5s3LgBDzzw71i4cAHe//7345GHHxH4Pe+887Qv/uM3v4nbP3wHLrzwYq2zq1a9rDlamtq1tXXg5nffhEVnnT3Gl6GMLdu24IEHHtC1v/raa1SzfutfviV2eeaMmdixY4fmPt99481S8j3x+BOSCy9etAi7du7Ak088iX/793/H1MlTBHT3HzwggPnwDx/GJZddjnOXn4uW1la9083Nrejq7MY//+//jZ6ePlxyycWYM2c2XnlpFR754cN4+MGHsWPHdjz++GN6jmheRWMnnsuE8eNx6tRJPP/C89i3ey/u+v27UCzm8IvHHtXc7+23f1BmSZ/93BcwfeYUzJo1U03QoZFh7WH33nsvNqzfqOOn0oozqhs2rMe49k588t6PY/H8eTL1Ym6vOftyNMnVzk0tSM79TYBURtDsGNNiruM4azp7hKn2f30m9dpl59TkvmeEYvwnlOo+oloVSP2bf/nurx15v/MHMHNwx4EDDvDVAagKx3dM3nqQWtu4/fnoNM4EqV7S6qXAvhB9J0jVhVT4sPcSGWOD7D7T0042t2euiZzW8fOqmrss2Twmf9nMGo1RLLdKc0jO5IPfxOKTbKEUVjL5scKSgpOGahkthQwq+3eid81rwP49aK2U0c7oGM4XZfMuA5HGDgbwODtJa3kyegLQLsbFzs2uC1kTA6lVRLlJpmi+whxGsjMRm6sLh1Uk8XMkjS2WUMgbEylzJDmTcXE39tYWZ5ttNZMRMm4WtM4FWkZQzjXVM+TGHrDzyLgcmi45h99a84AA2XI+xahyE5DslhIakwXyM+nSm8+VFCnDGdTRTAnZLGdCqXmImxEUP5vyPGWLGlsTilIqabOhBKo8GNrGNyQbVGDznLmBmeMaNzNjdhTHIDMkyzyka2iBbJwNcso0iAuMnHZrfRMz2wpwblYmUcZgShEt4xN2c33EjDVY+Izbs+9UA3ITdgp/x47XWBknExb+FyjyGY5O+lfL17IZWLGr7tnwTnvmMmqzv3wu45JHEuRXFWlCAKjOHJ2N5QIckFyTDrSMTGGt3sC5VcdQcu4wRsqb0nc6vtLKhOHf8RiaOdfK6APa4Mt8ite2hIYEGdAIimRRCxlkYiEEJ01A45zZSLd2YTgUQyXWgmhja42dymZHUShk9UywAcPjpcySBlGcv2UEABkqKRVoLCMTKzMZM4m4Xy/q5kmaR3XyS1sQbAHi9eVc2tAQ5bt5N7PMW21rBa+f/0xvqkR23OS3VW04/KWMOefaGtP1ZIE3IsOIkaFBSan1PDhDHTJ2PgZFRh9UarDJIzdBm3+Xu7RrsvnMZt/0IFvHd4gsLdlUzoUSSA/T0KmQE5Bta2mRvKy1tUMzmFu3vY2+vh6LI+I6RzazUMTQSEqmQumRYYTLZUyb0I3Z06bqmT51qhe5fEENK64dGp1wjTLNllIaTVY+FEYmPap5ZYa0cz6Vzx1nVpX76+Y9ldnq1AK+2SbmOBy12WqtcTR4M9M1MlyUVBMYslstsUPIQLLNezIeoYhsvoChkbS67j3Mex1Na56a77P6GGoUBtHclFCBMXf2TMyaPl2gkuYgNMJSRnWhICBuYNW7e3Pt48+0+DM/piIVA1UvjCKQ+ZM1VskG8j2m/JmANZ/NmoEenablGls3EZR6JmA531ynaTSl48jl9AzI2Cwa017CpqKAMptqys+l6VpB14rNDRpXdXR0iP04duoktu/Yhn/5u/9l27Lhs9pM6v874yQDqaXiKH7x6E9x4sRpXHLpVZg8cQb+Tkzq5Zg/f64Ay+o1L+P11S/i7EXzsH//XnSNG4fZs+ahUg4hEm1EpUjmmJJtAjTKrbPo7mxFpZzD8aOHZVoybdoMtr/QP5BCSaCDTueUl/MZKKKv5xjisSraWxtQyI+gr79HDS6yJxxf2X/gKEZGsmhr6+IAr96F0z292LVrJ44dP4L29mbccst12LFzGxbMn4PJkyZofTly+DB27d6NaVPni2lh4tzJ433Yu3cfTp46jomT2nDWoulobCLTH8Hs2fNRqcRx+jgl15QVt0h5ROCXzfWjWBxBOFRGawvnCCvYu38fuid0o72jQ/sKvRX4M1ClyiipdBQybHx+mBcbj5XR3pHArp1vIdkYx+Rp01Aqh3Dw0HFUypxBpTyWkuQYRkfTMo0ZGR1CIJjDwrNnYNbsSUhnRyRjDIWS6O/lXHwD4tF25HJl51zL52pIv4OBkmS3hw/tw6SJEwVqWD/k81V9fVNTm1RMBNtsAlN5I2fVQBntTUn09hynKBrzFs7QvjI4lJHENxJuR6kQQybDz09iYPAESpUBtLRROVVGT88xre3TJs9GLNaoZlMqk0dL63iU8nSjZYOugixlxKUBJJpK6OpO4MCBnVh2zjKgEsfxoyP4vd+9F0HFApkywbJSXYNH/gCVutw3l0UPmVRunlR8/QegYNYo9z3WY1SycI3UOAwb9061w/vGz2dTa3gkhV17duHTNE5auQJLz1kG5pYyWmbtKLgujwAAIABJREFUurVai7/4l1/CqpdW4a233sSlF1+Kj955p5q469avxSM/ekgNerKQBJtf/OL9uOiid+E9N9+MBQsW4PSpU/je976HNzdtxic+8Qk1g7jG0BWXTcUvf/mvlX962RVXSu7780cfw1tvb8EX/vILePH5l7Bly9tqyvGznnriSe3LH7ztNhkrtbS0aG8j6Hz0scckoZ0+fTqWLF2KN956Gxs3bsZH77oLN1x/vSSqDz30kGSxi5cswp13fgTz5s7FhvXr8PBDD6G1rRUXXnQhnnnqadWnixcvlpMwZbsf//jHccG7LpQi8dXXXsP3H/i+FEW/97u/jwvOX4nucd3a76R0KFXV2Prnb38bbe3tuOOO27X3/MUX/geuu/4GmTW9/fYWHNh/AJdecqmO/5VVL2PunDmaV6VaiTOp199wPdrb2nH4yGEkGpOYNmMGvv+DH2Bc9zics/xc81moVDF//gIVYD/58U8wefIUXHbZpWhraxXr/YMHv49v/dO39Nw9+dSTOHz4kLKfqdVi5N6yZedov1310ksYHBjEZz77p4qVe/DhH6hWvOndN8nr4f6/+huM6+7CDTfdoLpzw8aN2vfv+eN7dL127tiJ6dOm6feDP3gQ8+fOwx233YoFs2YhzrrYgVTzevEgtRXJeVQm/Hp/bf7c/Rhw7r4eD3ncUQeppAm8DtgInMC155xTo089dnXjqu8wTqrLBhcvX/5bB6k1Oa+70Czo9Gc+w1BOgp7tqEuBLePxTFdgf6FsztRCy1XMedbUATiCAV0/zYiaqVGdWXHB5j4Q2+ms5buq6AG6uVoGK/+bXVwVWwSCUTpb0qzEjIxYoCgCh0UbFzWXJccizwwOKgiWikgGqmgrZlE9uBu961YjeGg/2gky41FJKMtkLIssin3UgDEXNPaQqY+idSxv1EuXWfwo3JgmEUHmXSY0W8ouk1hcRYhwboXGQwXNTLAbSNDNgkfqZzN/tY4jj7fG8Ll/d+ZJXt7Gi+Ilar6XwmLLwK3F4cgcyZlakU0QO0STkAKtxmlCYa7IuofszzLOQjO8QRQLFWQyBQyPZJDKEvCGUK5SeksTDNrQkmGyCCBJsNWtMSCtl1kqWRaaYUkfo3SWdW6V5uhpcl4ZZbl4JJokCewp45TS5QqyZCjp8BqLI5lsFLCV7NJFyRBsW8yOObCqw6oIAGdFXjOSIitPRGpmKNaQMSBkrGv9V23GWc+9Y6Hd/Jv5tDiFAecUFINjLBePiT/bS+B1bmoI8Hmx7DXJsDnDSACVycjpjmoBvU+lMpoSzPQMoszZ1HwGEZkycZa6ioZoFAnmKfLZJ9DijKIiYgJINsTQ0hBBJFBGie7OgSqicRajQCxuzFSmlMdouYhR5rFOm4zk7LnItXcgFYmjGIojV6wim2OgeA75fEbGWolEDC0sGKIx5DkDPZJCpVDRMSTjnE+lJDaCSiCMEmfEnBvqO/t1fi7VGkpOnuFAK58/uvtSwkgDJfYCCP4IGLhu8M/ouCgzMWdyZbPp3vLNin+5E5JVbqCbJmNkRjDQ24v+/l5jA2XSFXJFjwZMdD8sB48SUVNe+AaG5m4dk+ejhfRMczUUm0qjMbp3M6ZgGD09xqgyPF3ZyQRJiYQ2XzaZenv70D/Qr4gWMtGUgnJmJlcoYXh4FINDQ0gNDgHFHCZ1tmPR/HmSoB0/cVqSWErq2eDhuyGXXTKUZOY5z6yZZJpn5QUGeYyMGuDzKRMOznQRVHMOlUCXOYUuPJ6PtPKkySCzqcZ3Wo7V9jX8tGRzozUwCP7EYFHFQPdzu5dmZsY4qjz6h0fRPzCMgeFRjKQyyHDWnuDSbaRsvPB5HdfRhhlTJ2Pm9GlyZBZrz3cik5apHM9Tcl/NqkYRUrPEslOF+UrGJHP/4nrHRiHvoZyMGWkhZ2OTl9FIis9IPGpRXWpoOUdwrhtsdHF9JGAmQ87F2NZ4sqUmN5Y3QYGyYZs75TPBpgqZebLMBKicEeNzReUBC+Vjx4/ih9/+njHwEuaYR4J396XLQomX8D9F0LzT3ddAarmUwhNP/gIHDx3B0iXnYerUOfjnf/4urr/2epy7fJlAwc5dW/DkUz/FhRetxBtvrMe06VNx/sp36RyKRebRJozdCtLxmU7OBOMV9PeexpubN2vOa8WK8zR+UakywzikvGk+f2pYVXj9cqiUmMULHD96SG6jbZ1dmDt3vhjXDRvelOLm4osul0kT+xQsbF9a9TzeensTWlob8d8+/EG8+toqXHjh+Zj3HzNymXQK27duw5YtW3HhhZeiqZkzsEEcOnAMa9auRf9ADy677AJMmtyGVLpXLt+XXHKZjIQK2SjyWTKu1lAoFDIIR7hvZTXmEwpWceLUMbz8yotYvPQsmcKEY+YSTVCtmC+QlTXW3FQZXHuZR13FT370ILrGdeHc5ecjla1g9+6DKJdCmDN7IcZ1TkIwEENvbz8eefhBDA5zDRjEgoXTMXP2ZAyP9OLSSy9Bc1OHzqdaidk9EDtDCTTNEbk/FRQbxezYZ5/5pZifGdOno6W5xaIxqoy+iaipRS8HdoukICEgrAKp4WFs3rRRTYfLrrwAycaEAC2Z0WCgUbLpUsnM3oqlFIrlIYRCnNPux65d2zE0MIwLVl6GxmSri9zjPU8gGmwRiHeDW/QOB0IjCEcr+MmPH5Zks1qKY++uk7jn7k/pZ7FnLeWW5nEth1zmc4picu6+2Sx6jh2R3JeNVe7iIe4PfILY/Mvmak7yLCIps5dXh2tasvnFeUkydQ/84AeIJxqQbGoS8GcDeGR0BIvOXoTrr78BL696WXLPc89ZJiMlSpcPHNiPZ194VuvHlVdfqTGRf/u3f8OSJYtlPMTZxPToKF544QVJdj98xx046+yz1VXlmAfVcv/6vX+Vs+7yFechGm/AS6++igMHD2k+9NChw5Loco2aOGGiVDd0vb3g/PPFdDL6jGCNs5iUu3IZmDlrFtrb23H46FFs3b4Ty1eswPved4vmJZ988kn89Kc/w513fhhXX301Jozvxs7t2/HUL59CNpvBtGnTZDZEFWD3uHEaM6O89SOSFy9FNB7HunXr8Z1vfwfDg4P4wue/gLPPPkvrZk0+Wqli3769+OWzzwksXnHl5Rr1+e73votzl6/AhIkTcfTIUezasUuGhVMmT9E729TYiGXLlknB8/KqVapzWRtyj5gzbx4WL1mCVS+/jINHqBZolqqiublFLsp9PX3YvHkzli8/DytWLNd+snb1aqxatQr33XsfOtrb8eZbb+pacr+lTwbXWX4t13oaKo2OjOJDt92GVGYUz73wvEZG2FBgk+KRH/4I3ePH46qrr9aavWbtGjWyLr3kErz00ktSpy1beo6kzj//2c/Q3d2NSy+8ENMnTVBkn2JoHHnj/xkikzpv8a8XoQIQSBWT6hv67p8uccOAqttbHQYTSL2GINXKyppcrQbQ6vrYsWUvFotJ/c0bJ3m5rzePqUl5ndz3nSBVLKaXQLlK853uv/7EPJuq2AUnN2Xmp82hUvLHPCzHpHgSysuA+SFO8utZ0NqxjDFoMhmrfQbBgBkFmeOtzTcSHNocGRdFgVbNrljGqDn7hhX7Uv4Pp68kmdT8KEr7dqB/wzrEjh9DF3cxFl2UzjFUXo6ONEzieSm1Ux18zU1p1MmzRK4rTldYSnY1PxpTwWuLaUVhy8xPI7iWGy+vCY9XERssALiJmMMpJcBiCjxY9+lAlMyqODAZGovxRNIFKbv7RYBacOxBQ4wzdXYfFLtA4xMHUo05IttJ6azlV7FTRjAVCLEDTakzN9KQurf9gyNIZ4sIReII0ryCklzl3tEtt85I+OaDz6xVxmGYhbiL6OHzRqBO4x9GC9HRM8IYmyIy+awxymRABFAJMkMIk5nmlkgDF2dIo8gQZmiGKLXMm9umW0D41BnQrst7+frq+XJzqcqIlV7bOYESXAa8wuDMNUdSeP8sujlYvecCr/ZAa/ZG25yTPo9haMSU6V7akLvlizkpsctTy+QykriS3WaECPuZzCelY2+kWkaVdvSVEmJ8JsMRxEJBNCfYiWcUknWm6UrXEI0gEaM1P+83nzU6Okdl0MTngDPAQ4U8UqEAMo0JJOfMRsOsWcg2NWMoEEamDPQPpWSQZXOaDN0OojERl8GJssVSaYwODqOcL8k9l/E3nMuK0eAj0qA4DWbW8rUe24jy10w8eY2trsuACRYYr3Ty5ClJfvm+8/1obORzwsK6qA2Rmy6lYDw+MqkCna55xvvk1yPK38mc8jdNTCyQnTJSY/8lIZa7shniUHIudz/FJvDH2/JucUnOEd09M2JaqawQ00qQkpWUeGhwQExqOpOuNX9YnPD7ORtEoD08PCS1hd5LgkypFyKgIpbn39fTi6H+PhQzaXS1JLF44QK0t3TIVGlgcMgiaMJkxMloUFoZkK2+suJoBJXNIEInXwfkdYxBY8DVhCIYj9Jtlc+83WeBPLIV3uXdgoiVyymwqvONcfBUzzgbINItcDSCzyUbg0GLg1GGa5FANYfBkRR6+4fQNziEUUZrFSrIW22qpgobMQ2RIJLxGKZPmYj5s2dh0qSJ+gLeb7JSjCxgQS6lg1ylbT7dG8uxYcivpeTXP1dcngnaqYqhrF4OwWwQUYbJdZTPacXOWzPJMlyjYVxMCge+N/JBkMMw9wCTOfI3ZaRUyeQzOR0b124yyHwO2cghO8d1l+B05549YtPJInz/m/9kz5XLSdUlNh8lGEhV4DES7W0WQUOXWO151gjU/eF+WqVHQR7r1r2Ot7dsBaoxtLV1Y8/uA7j+uhuwYOF87Qs9vcfx4x9/HysvOAevvPI85s2fLTMYGw+pIhah9JZa0yIiUct+ZVTT0MCACs7Ojk4sWrLEZj5DUTUlmTfo11WOkUSdozibnqdPnsSBAwfR2NSOefPPQrkSxrPPrkI4mMB7b/mgmGuqNHfv3olnnnkKGzevRVtbI+76nQ8LsK48bzlmz56pOfNtW7Zi86Y3MXX6LO2PBI2D/cOK5mhtbcJNN1+LpqYQTp6kOqyI81aej2iE2cCNyOdMZcTzLBazxP0oV2h0yMFooH+gDxs3rcHceTPRPaELkSgjz7geREyhRJsU+iswJVpZaHxmTHn0+GM/x8SJk7Ds3HdheLSITZu3CqQuW3o+xndPBaphnDp1Gt/8h79HrpDCaKoHS5bOw5Kl85HODuKiiy5EIt6oRikNoYJg/UJH66wANWf8tf4wRi2Xx6pVL0ouyQZDc3PSyWa5L0OjBFJeaTadywhVIEFkUllsefttFIppLF+5RM+CmfzxraD7ML0uwpK+RyP8Ro4KFDAyMoCDB/dioG8YK1dwlpGKGlMsFcvMy25Uk1oKhhB/s7nBEYQ8nnjycUyfPhtD/Xns3H4E937sMxa3k2fNYTFM3B3VyOY4krxQ2JUvo0C575EjCPPd5DAwFUBVZqRyH6OJD03aLLvScsxLAhJssvM94/PIhhHlm4ePHMHw6IgpTiIR1RisFWgoREZ+7969OHn8pNhLKlsIdPi80YmXao2Zs2aoRti0cSOmTp2K8ePHI5kg2VAU00n3WM598vtJYmh2PhzC66+/Lg8RmhrxvT1w+LCOgewpmd/e3l7VrASe9CTYsX27VCn8eoK11OgofvGLX2Dt2rX6fOYd8xcddVf/h1kTDf6uvOIKufHya9588w3cd+/HsWjRIsX0MJqFEtvR1KhGDcwJuazrR9KGY0NLlpyDltZ29A8OYf269XjxhRfV9P2937lLx8n1VPunm6/n6AVzr7m3UIXBUaYdO3egqaVFDrmMfTt04JDWz/OWr8CRI0cF2Md3d2Py5MkYHBzA8eMnavv2+AkT5PLLDPQ9+/cJODKChl9PoHrwwCH09vQp+mXipEmq6Y4dPaKm79LFSzQmQ5UNWe2h4SGMjoxg9qxZGNfVqeeC16C/r08NBK5ZjB/i/aGjMJuFnDumumXa9Gnaw9goYKODzR8C7u5xXRo9KWTzOHHiuGLwFsydjXburUoO+c8gNUyQOn/JbxekniH1tWhGA6QEqUvp7ls3//BznSb9rQ1xnnECxqT+NkAq5b4H7VgcYyZWlMW7h9pejmu42+ZSHSvqwbfZUJxpeCL2wjFSLJSVMSdKzYLINY/gAZfcPx2wr10ZMzTyOu+x5hd2rZ0kS+YnxhzyhZcMi4BQEq+oMzrhbKMrsJ2imIsaf7Eo5SbM4q85BLQXsijs3ILTa1cj0duLCewkydGUL3rEZtls8NR10S3Dj6BXIN/fZeVSe7acgMU9KIp9IENjwJIglYWSXG/Zxaf7IzMAo2aQxG1Rtv0lk7mautrMeVRYxcwa3FhRc5i1XEM7X7IIZCFo/MSNl26eZMFqmb3KKSN7aRs4r5vy6VzsSr7I/MMycsUKRlMMMudmz9idAAaGUprBYXHI7j8LXbKtAoQsBFXcm+spH31JrVkcBgMqbMj4UBZHYwFuqgGZIfFroiqYuQiPpAmOXEQMc/JkqhVAPNkoJpbyP3bzdK4NcTS1NOln0giFw/4KVnfmCuyOE4hac4LXwmIoBGTJYDDiRY0P00DojRVVb9J8e8Yl9LTMVpe3ao+UBdUbk2pMrUmZyKByXtjFNKlx4GZvnQRW5ktkGpWxas+MzJLkZM1syJI6zFVKfCtlJOi0zOtZLiDMjZtsMv+7WkFTQxwtjZwLpYSyiriMftj5pwEOr6M5SlK2yCKSzFMml8cIpZ/M7R0/Dq1nn4VCRyeGQlGMBoIYTOeRybN4sDRiMmTJZBzNjQkk4lHNZ2dGRzA6PCw5KdcOSkMTySYkGpsR5rNMKSACYPquGVnZO8y1QWukawxYU6Gu1OBzyE352LETcvYkoOb70d7WIjaQBQ6lSwQNZPf0TrvFWKoHN5fO95Nyo+HhQQz29WmOXYAlyhlTGlZZY4H/ZCdV8TKaZ3eKAMqunVmVn82XTFtgNuCaPUExunzuCE65eWqGk1K4DB0jU46lCgiw8vP4nvAXJWI0XojEIxZNxQaDIqkCArg9p3vQf/oUsqkR5ZLOnz0bE8dPkiMt5Uzm8KxwXZuPF2vM4pPPZRmp4SEZcrHIo8FLLWOaBaCYZxd7JMbYzadLsm0xU1qbqH0kSxymEoOGEQTZzSiS7c5mVbBHHXNbyGf1BnH94bpkDRnO/JWUnTw4NIz+oSEMDKfQn8phiO63kosH0EAzFa5LlQqakjGM72rH7BkzNWPc2tIs4MDjYUYsfy6lxMzoZeFMsMjYHzIAxuLabCmfc54HGxvsjnPN45/xN58Rm+m1DGUWXgSYxQqbY2Z2x3XL/AiKum8Erry2nDHm1+tZ5tpHcErFTYkuvpbhm0g2CvzSsOXIsaPoHx5CoqkJs+bMwV9/+lNngFSRqlzvZWIVQpHvRyyKhrY2tE0YL2fcih5Vi/MyqTTXDjY28hgc6MPmN97Eq6+sxUD/KG64/mbNrbW3t4mZ6+07gUce+h4uumQ51qx9WaDs8ssvqWVUy89BhCHfVANxlUIZJY2eMOqKACqmhp8UIpqdNlm3jZPYO839ke8fVUN8LYMhXq84CqUgXnj+NUTCjXjvez9oSqFqCLt378KTTz2KTZvWorOrBR/96O1oarYmWEtLk9QfvT2nsXXLNgSp7MhRcg4Z1LBInzJlElraGlCpME98AAiUxPoqp7QaFVC0uoMNQxaXJoPldWQtwCZOrsQoO1OZ8DnhGq/RDGazc+xB0nQ2Z2yUwRtuUUHAixaNtaBQDOPFl9agqbELZy9chvHdUxAOxzRr/pWvfkXXNJ3p0/W/6upL5EE/rrvT+VjwvbPmWiBQRqE07BjbiBvjqSKXoVcFGWB6CcQQ5XhGkPuLqdYcN2kzntLS8PzDSI/afkggSYPlaNxksZa1K/cCmxUla6nKmyofPts0lCuo4doQbUFDA/ddDjvxfyEEyzSpYgOPi7agq5ollQCf917F72zbegD795zA3X/4KVQrzA22RANj7K2escAlNtE8k5rByUMHEOZeWSabyngZtm2sJlRJodrCeRp4ZRObaGEaS/IdLiinWLPrgaDeUzZm2eSkOkcNRTbmWC9k2AwvSvFAEMZ1jo0//j3XeNaV/DoZyDlgwj/nmu5VUCwV2Lzjz2DzP5NJGxiUmWJFCjmufzJIdN4M9t7YGIwpU+zfuZ6wnn388cc143nTjTfi3OXLVSuyJvjJz3+Gw4cOobm5SaNjlM7OnzMX9933cRvTcs8CrxXXQ54fm09cj5NNVL6EMNRzGs2tbTh5uherXnoZr77ymo6BZkoL58/XfL75K5AwoVkdPVkqSDY3aT3n2ss6ig1IvwaoCVquaMafQI8NP54P91IZUXL/oMLIMXzyLGCOebEgJQ8/h+QJ30mOUHBP5PrM4/BrOfc1+Ttks1pffYYp/5wgmMdE5Q/PlfeGwJJfR/UH62xeczWxwyFkCzmNbGj8jOakqpeLarLzOWA7hvJvujuzsh0ZHkVbawu4zVWpQHK1ytjGe6S5DY0LfkMg1ct9HS4QlPN4rIalxsyj8p27eml9JtUMG2rlriNc3zHOGgjg/w8gdewMqsCWY0z9XJLDdgYla2ym3TjnQ6OumAfldXaID6aLmHDukAY8bQ6JDWSvg67H9djVldHnGJMlyQJrs2t1Qxl/PHwh5IrmGBEBL5kOkeEz5ko3kXNS7O478wwZaRRyaApU0JodQXH7FhxnF6ynD1ObmoByAenUMGINMRmOBJUvbQ+o5HRcmmWq5EDKGMtnyQQDNOJgVInLeS2Z9FTMmULNDejquEoVgS2yKOxsE4BrPrXAQg9ugXPOm3L0tblYdvboyqvP4GIncMUFncUkL2JZBaTcBEtFRKNWIHOj8KyRMhElFTQgTdkQt4VcsYzRdAEjKc7yEGzRxZKdSrKolMzZrKgW9AjNf+yaC6CyeHPzrDbvRhljQcYh1JtS6suga8ILAnSarFBex7/j9eLX6trwmGjOokgIt0GpW0wjJjImBC+cr0xoE9P9FUsWMSt3br7KtDTGTm6tBAkyWjCJprmiGuvGn2egU/+mr7Gn3cFVYVXHmLr7LWZDhlH8TJvr1mYugGrvhop1yuYtkVOAQmY3YkbsubesPZPAq+hTuVFGiBm7nBdGGYQJcZQ0vB8gO0pGoFJCQySEZoK2sM2kNlCiyDz5Ch14KwhGKWW1eBQeHzvnuXwZ6VAII41JRKZNReNZCzDSkEBfuYp0NYTRHJ1UGavimKpwGImGKMjK03CMOXa5TMqcXglkuHYwEifZhMamFsTijQKpZFIZqeEDZ7QhqyAzhk/vvO9o+NGAADvHw+rIsotbKheRaEyoU9rc2KTi2hpSYRQp92ezgk0OvvuOIVdHfXBIhgrp1KjmyWNRU1twQ1OsiDOosmYNu8d2XGxkeJMgK06c6RoluZzNZFMoFBIAVs4pzRcGB7VZcn3g/CE77DQoYowMpUxslLABwa/V+yFlB2nqigocn71LZoXvAEHqIF1x+/swOjyopsWMqVM1o0QzIwabZzIsohhXFLWIJzkgc9bO1rvs6KgZn4UZhZG3WXHP5js5tBpfLLSUJRrXmsJ3iUysFDSOBeezzY42P5tFDhtZbCSwM89CgXeY0TdsBDCCgeuBeTtZ84vXgCZVDFsfTuVwvH8EJwZToBGbosR43Xmt+Z4StEZDaKDBT2sC06dN0Xl3tLeK1eT9ZFQPn1E28fhOypTKzSLrHjqzN7FmnNNmpirfZ63XLELCul50HmchxnqSx8z1iGoGa0ZQyu2ak059wc8ywxZG7tBplWAmrKKHzQqtoWCmcVkSvf0HDgnQT5g8CRMmTcG48d247yMfsuamApit8aWGlZo5QZT4Pgiktv5KkEoWi981ODCC48dOaSRj9qz5aGlt1nlSUdPXfxI/+fH3cdElKxxInYHLL7+YptDGDBIUCAGweUHAYHsQ1UaK96CKhU1QFf62vtGATkZFTj3GwlLbD8cy5GyuQRuEgg0oFIJ47rlXJcO95b23SaZKAMTZwUcf/Sk2bFyNiZM6cc89v4eu7jY0Jmg6yH3cIrj6evqRSDRbTqo+095jOndzDKdaZcMyy/aEmjJcswJVHo/gjXXaeW46P1tv+FjIZKtCnwY2MM2Vv17LWFveaiECybDUBCqw3ZpDFjIYSmAkVcGaNW+iKdmFxYuWo6N9vParkydP4Gt/+2WEwhWk0n244qqLcNO7r0GlnEciwRiXomvI233g/GkFPA/uwDR5Y8Htx4Do/MrnmmuXWj/aX6z958dTeL4+2iWMcsHuLb+Ox8D4MV4L7se8/vxaXgvWC7ousv7i3HlJjXQ6FkdCDRpb4vPBPU0teY75uNRtW9nr1zaT5RoRw+bNO7Fzx2Hc/QeflLxYoNiNxZiaifstSQyWLXWQeuLgfjWqyKSySRtUtrPlW3Nt9yDV3UiXe12x+DMPg7hWFY251f1T9jLXfY6hQLP+qtH49y7Sj2sx32GeKEGlyaatAUnwJQNE17Aj48nvZ+wZnX1ZVxAQGVliIyO8rhZ755yIgwTM3AfMI8WrNXztahnOAc1Mbt60SWB1+fLlYvQINvlcP/f8c2hzayBHNvg9s2fPQUdbqxhINia5z6j2Ldo4C7+Gx8Wfw/Ozex1U5NfOXXu0x3KGllJZEgyc1ecexcYUG66MjUllLL/aJOY2dsWmBfcanj+vMfcOESn5ovLHef78HO6jzDvO05OB6j+HCzjiVSjRb4Bz1Gl9thphrCEZT1S10QkeO9ecxmSjzDa5XxKg+zVd58vvjUVQZN43wSjXeZE8bFZarCEbjATKUuLls3Ip5i82f7iWUzXDhrtGikQk0YMGmoNubWqW6kIN2SjvbZ0w88RZuLkVTQuW1iDir+tfNn3ufgxu3W6YzNWt9aT5+k/1b7RIF4HUJXWQapWXy/10DJvph923Ocks5b5hEL3CAAAgAElEQVRf+fZvh0ndeeBQTaKqC+7XOOdUORaQ+tOu/xlP28t5/Tca6LSzNGMa3mhdB60R1qXXP90HGjTgwmx/5385zsrWIBWR9nd1WaAB1bHHxb/zEmHbZOwzPUAlUyIg59wn+QKqkV4uIl7KoXGkH+Wd29Czbj0a+gcxKZlEmZl8uTQaEmQtwwhVOX9leamMb/ELoDWTeW5OCqgC3I5PKkllt9kLRwkrwZeZCPDP7SyiMbP1FpPJTV5MDFlIKwwMLFHSZ/EwnkVmIczFkS84O1y89irUyMhobzZQTbBKOZ5iQlzHzrvTsutNOQpZWxYVnOhlwUYDCc6eEswQ/1a4+YkV5wwfIyaMJZaJlIxEKKWz83FiV/tZIZomlZUBye002hBHPJkQi0pWNUdDpCIlfNaZo7SXn8MFnt9HloQMKwuffMEyD1kI8lrJhl4SSR8XYZ1Qz1RpwdKGYEU7O228bzQ08Udqz5U1UGoGTP5dtYqmtiDUgZZFIulN8H+vzZ5TNC5SiZ/HZoFjXo2JM6ZVc3TWTzDG1gkSbCMme0dWiWVARYP6DJCOVCnxhZxeQ2RQ2IUMsAil0yqBaRTCokGyXizkKGvM0qPEQuDVOAvpUZDhSwnIROPItrUiMmsmqlMnoS8YwkCpihzZHL63IW489j7xuOLREBKc9aPzc7WMQjaDPKNfCjmTUFYpQ2ccUrMY1WAkprlUErK8Tno3CdDGrOCmQqi/45r5DAQwMEjJ2UHJo3iPaQRBZoguhHwGxIpzTkmzhZxZ4n0391lu8IOcgRwYUCHBT6f8mRsMizwDpcaMKy+ZzxibGQJkJqWXUqFUkoyTxh0sVho5h8ksvqFhybJo0sDP1zeSxWS2ZWPSpMM0G5NMdcTAzBimmM8C1xBj9VjgWVSTPWsmZxZIHRjQDO3QQL+kcONleDMLiXgCwwOUOaVqkl/OsvJ5o6yNmzbXkBKZALnvcm7eAJ02VZrIcX1io4dNL6oM2DyKRAX2eOwm8a5qzRADySgpgdQgGltapLRQnqxGLfj+VXSMdFPkL27ulgFszCyLPnauCVYzuQJ6h9M4PZzCaCaPERoq5YtWsBLYyjDM9qVYNITWxgQmdHdiKoFedxcaCYoZx8EYLoFMl2dNNYLm29hIJGPi1iTOofN/Wpb5npokUoCd10EqBjKyVIdw7cvYGsxOuiuSVQLLFZ7GXLZ+s+DiM5VMxMVukImnlLnndB9OnDytnFiOS3R0dWP6jNnonjhJapp77ri5BlI1k+rWUkbYGEg1uW+89VeD1GIppzlznhd9Axh7QrdtMVVlrv9lDAycxiM/fEBM3loxqQSpF40BqS6r2ClItFdrVlYvrrHsvjnnGnBa55zahIdrQVNW5gjgsgmixmIMhVwAzxKkhhrx3vd8UCwqAdCePbvw2OM/w/oNr6N7fBvu+8TdmDKlG/EYHZLJ6lJmHUS5yHWda7aZXFkFYgw3v4bgLsiIFZvqcb+clEfbiQE1E1SL+3Wyad98dB4bbi0y4GbO2WLjPVtscioBf7nkB/h8xRTPQpAaCiaxdOlKdHVNFAg8ffokvvGNv0UwXEZf/zFcdfWl+MAH3mPZoDwmjSLxmed15nlQhkzpLP+b15PNVjtvpUbJW4ENVT7jxgrrnBx4NDrcAXM2Avi9AqNsYJk7vI7fqd10LVWTkcFnTefyocTWs9An2LdGqtRFYm/5bDhH8No6PobNlfIminXr3sLWt/fjj/7gEwiGmbPMusRURvxqKnMEUvk/12zNZ9M4cWA/gmJRDaTaXKqVFhzpMFNHaxRrLVMwgBl4+CaDDAvzBNymtlP7VwQMZfitGB4aMjDpFFdy5Nba4dMqbJ+SNwF9Q/KM5DOGLpdOS87LRgXXNrGcbl2l3wibDxzlEBlCRhdBeTpwNEVrtGsS5op5SZWVo8sZdpdJzcWAx8o9zBMvHGOgEd7QyACaWls0SkKnfTr7UsLMvdn8F0jcmnkoPRd43vwaVY9l1obWIGUNKZY5b+kDvCG8H82NLTJQ4g3nNSF5EYs3qGlhmfEW5ccaldfa9kuOgbG2LSg6h0BR+weVLIrUsf2UDV0aZmrczI1qyUclEkO+yIg9I2YIetkgodsy75eN2DhCCBX5XlABoehHOToXBUC5dmfTlMpbGgD9SkyVZKN5vD4C2CZvlHcD2WdeJ34evQfSoynNuKp+1thPEEP9gzazLdBPw07L4/Xg1O/r4eY2NP8GmNSNNZBax5NjNH9nVFY1dSCP9wyQWutqGQDzJa4vin1B/NsEqbsOHDIgqRkLla4GAh2tUwek9bKcL47/c74MXqzrr4r/Sm4eVts7p1UX92FylvrCwgffQGrdxtm22jpoHWuqNBak1rYhx9r5zx0LpO38xrr8utB1afS1k0o6Gc2nEadl+9a3MPr2FjSns2iPhFHK0QWPGW8x6zZyuaSJTz5n84I14yhjITwTIxMMAU0zQOLCEAxGJIGSnEFy4KDJfYsEWWHEGzijZpIef8yKwyAdprWBBQGlJJblaExMSAxiU1Mz4g0xSdCYIxhmRivlJjQL0UZvbKpSExxryAWKroxspTDOh2ZNrFVzeQLhkoxb+FtKSnW1+GLyHGOagdNmo1kwspyuEGX3jsyhm9tTNqhcdQPmzFsuSS5GxztKdglQJdlTjiiZRcuKNdkiu5BmvMKOm5z8ypyjtO6md3a1+24GSTLr4tc6plizyHJ9pskK5V1FFc7aeJRzeqYhmFftWpXsNlM3I+3BlUoaN1Naa8pIgmfKJ56DmFX3/DsVnf2dmFT3XviWlen8zNyLRTIXRiedixBckP0LAnGauAQDiOvfOb3EDjPD7gkeLBU2EuXcDq+dfHVVcFRKef0ZJS7aUGj2VeXGCqSLVQwFw8h2dCA+by4ynW3o43xqIIIS76VmZclam4M1WWcClmQDzZroHAt1a3PpUWS9o6QK/QiSjQSpjcrlqwTIpvLaWGFv7/iZv2pzpE4yziKKDOqhQ4cEArnxt7Q0qyHjQaZyZWMxuR5b88vWMhYMZE9HhkZULPC+c5OhlE9mQJS/Onm7ak4VK1aM+C6LOsn8b5e/Njw4oGJgyvQp6kYzhuDE8eP6bG6KBDSck+GMEeeL2IHmb5PPm3O2WDllu5p8SpFAep4sQkXrAp/tAO86Z1JH0NvTo/ma4cF+5as2JRKYNmWawGqlWMHI8IiKHMq48mQDqxXN9hCksohi1iDPkeMKvOmKp+G1ivJdNWMubt4qAOU6bm4DHmwQsMssisftTIn4TlKixbljLg80HGERxiKBMnPO/3Ieieyof/88S8D1j8dAE5NUoYBUvoDhdAYDQyMYTeeQ498X2al3eN0xKLEwkIxFkGxoQHtLIyZ0daKzq0NsNZteYog1o1bPKeYTFtK6Z0Ubj99Mjyj3jmqm06T25vyttUcGQPZ1Kj7csKiauJyTE2gP11hbFo5U2oSiZF+Kikw4fboXvf2DcqaOxxvR2TUeEydNQWtrJ9o6OhGNNuCj72UOYX0mVSuATMbGzqRGfgVI5fETLPH+uzlEZUZSdcKilMfLYpJzcMfx8CP/josuXuFA6nQHUg302PnWOoxuv3Pz9w4gWEPOGR6SBXPqJmvVjd23TY5szTo+02RngGefeVVZpO+5mSCV71oQe/bultx33bpX0d7RiI9//A8wY+YkNMS5RuV0fubQTKDkgaUdl7GH5ifAxhydem2c5T+PIBlIrRMF1j/X5mSNxaqNXshIjxWIA6nWiLDilkBSMVgEx5LLE9hzX4xhZJRzwW8pGmf58gsxYfxUvdOnTp/A3//9V5HJDSOTHcA111yOW255jxpUAqhc64M8E95HGsvYcWpE0zGdBMLBADU03q3TA1P3T3PfclWnNLsuKJH/JHtpTWMBWl6jmiyw3ky3usCAnhXdNpuve+6eJX2v+gM23lRnbz39ojdOALVaiWD16jew5e09uPsP70M40sRWvH1ezaOAh+nMMz1IzaRwjCCV6giyzFwn3X6hISgnF/YgQSM2Gl1y6iddIpu553Ww+sFGGuydqGr20jfbeMQCd1wTwlSK0Xnczp+1hDe25NpBQMN1MJfh7LbNGUhaLKM9zn6WkEqlZS7Ea87P0tx7FWqWcgbVJxHwZ3L0iYobqktIxrDZz72CayddnPlODtJ3IBBAU1MjctmM3mVFhFXLtTEUMpRNyUatfVZ3W0xXmKBriN9v+faKgVMSBKXJZFcJsm3fy6QsL7yjtUNjYhyT0YgPJd5lquXY1DRlGh8g5kqT3u7p6UWC/hMhA6oEo5JUh2095nUjwG5ooCmYgxciFWyumM1AGmByptrWbxImeTH3vKZsoHKvJtinbJsSezPDswpCRqqMpCQL7vY9W+tZu9I8j/FQplizLr3lgfMGUdFDFSDJFd47+bo0xFHKFwSo+X6yXuRncy+T3JhvqrsGotu47qhAByItrWj5DTCpY0Fqbc129aQ3c6xTh2NmUq9avHQMpWgFmF52x6j6ksz2AftSgtSvfuc3H0Ezmkpj94FDrki3zUmliZ4i1xFzNE+d4LSNzKQvrt3tJM3+3Op2MHZ+XnangtkZyyhbyH2D9dPOZFl9Z8wArX+u6uB2bGlrYM5eSv85/rob3jaZTr3jYfmG6piRJaCMslJEvJBG+ORRjK5bi9yu3WgrldHIY6aMkg6/btOgtEfmT5xldfmHtgH4c7BNVA1SSSq5mTmQysJfRR7ddjkrRTmBMShknoJhzttYV4sbl5kc8WxMzkOZDhcMFoMMvPedLjJA7E41NnOhqCJXzOnYWBBbYWwMrG2wtoBbtic7qIyJocGJST9zec4bVJDNM6eLLz9PjNKiqIAqzz0UipqxC+cGWPST4TQLYhW9FTLfYqqse6lIhYotyIqeaW5CLJHQTOkopZIsCB2LIZMk2yHMRIQZsO7+aebVzTMK5LgGiACrm79TzqWYWzOB4X3287YENAQUNBeiGyUXNz8jqhe9Nh9tL67ORc+Kf5fPbDb5GkcdWneXvOrbZ6eK0OExyODLyX1dU8iUFsYJqKxQHJLxBASjNOqKBiqIir+uIEZpTTgkFpV/F5HLJDcfZz7B9ZJNfXW6jTXXs8P5CTFi9jIpzqhEKVQAg7ky+ihLHD8BjWfNx0hbE4bCIRTY4NBMom1oAqsEcowJilCCSddUAn3+mCKKuSyy6ZQMg/g9BDBJMamNen6qdBCVpNHN7Lr7Z7uM7wbWSHib0ymVFBNDQwNumASIBKrmUG1yezJ/bNKQTVHTJmSRM0MDgwJ4isdh8c1GhZ+/dvNF3HS5kVqBa00Pc2u191cmE/rasJjcY8eO6NzmLZirYmPP7t04efKkNjGCVkY4sENPNo1dWcYDkEEVANSLzGdRA82a1ZQRkWcEXHNQdRlBBZtCdOBNZyQVJlDlrCulSOyGj2vvwKxpMyRBSo2mlIGqZ5BmRWzUiCWl22QBwTJZ9TAaIlGBVMrW2ACosDC2vVXHxPdJ5zzGtZ1/wWtMkCouhs7UNFXL5SWJTTS3qOnEd4lzQmR2JNdyjQI6VxIo8Q5LLaPzZxOBc3eU/ueQLWaQymQxks4ilS1IvssRgxRnVS0eW/eI8i2tX3zHg0BzYwNam5MY10l2vVkzZQSs7J6bLLlgM6LKTWazhg7XlGnXx0JoWsRjZ2PIYnNM8mrzUa7RChrmsZAx2Zpk9BE2bghuCQBDciIfVKzRaZw61SNwSul2PJ7E+O5JmDRpCjq6xkmuGo81iD354DUrbM9SBJatbeR65WZeM076r4FUr7Kx9dHGTMgAa40h64YyTp0+gkcEUs8bA1Iv1iym3GRrINXAoJRI8lpwG5w+3OEklxGtJofra2s0wm3sNSLTg6FACHw8nn3mFQSDBKkfQoVsWyAskPrUU49i7fpX0dragI997PcwfeZENCYYNcL311RLkkY7l3uNVjiZm9xifbbymFQCY03dNTC5igOpdnTmXu+ul9hKNuWM3fXKEa0pau7x+jgZtGM89Q4LpHIfjWBkNId1697EyeNDWLBgKbo6x+vz+wd78cAD35ZRUmtbEldfdTkuv+wyGzuhhFrFNmW1dKQuuPtlI0GeyWTTgU1unr9uh1vbBch1nq5m06nZ99VuFp9x1zDwX+cbuzWgp+vhJMPe1NKrXoT9jMwwNtn9TFeb1KtZA/cK9atwTYhi9erN2LplD+65myC10ZhUfY0BXMWPuX8ak1pGPp3C0QP7lLpQLRXk7Ounirk2aQepsaiOTXXpEGrCu3l0gh0qYeQZ4thUqUGYics0haiLfXPqEJ4H/0zgTCo3M2FiA4OpB1ZjOnWg3gXKw6NySed91Kw/10caUGn21CLXdLmqnKvukVGPmmGccZcpUVBN1wOHDuJ0T48UON3d401h5xqtNAriukNTJc7lt7QmMTI8qL2LM5d0I6bihvsipaxc+7o6x2HGrFkas9m/a6cMhLq6xsnAiMcplrVUxP79B7XP8hhYE02dPFkjEbrXYzLNuYZTTcjTNoBG34OErkv/wKAURtwDbZ6Umcl5a8K4947/bn4sZgoq9/loVDXgyCiPPe4UdBZtZvs151chwMt9gyBVDu5UjpXKqgUsEs7eccaV0U1YMmtGz7G+HE2JwLEkRKcYoAElJc+hIAaHBtUcIIMq0818XiCVRoxUZ5EFFmmg/GyLNON9I6nCeo6kFW+wGWYSpLag7TcIUj02Exno1lr905u4ekxnEjoErlo0BqSOWazfOW/pQZSB1OW/NZC6x4FUvznV5baOD2VxMcYR1epJv1hZ4eFRuS/CvGbYl8NjP9Mkvdadq7EpDhd7gFn/c7cY1Vr6BgL97zOBqtPLuqH2sYyqAWr/yx2VAzdyLqMxAkpoKKQROnoQQ6vXoLB/L1qKJSQk1TBWi7N3BJXcjAQpqHPnLKq7RgIqjj318yvq4nHWU0ypbX5kSggIKQPiC69ZBM65KOszJqMgLnR8mXl1OYdHkKn50jBfJm7cNphvAIyufMYMJJJxNDaz02OGTHJ082xAiD/Ly34DYkI1d0oJcp7yigIy2QIyDEkvmK29GXSQm7KN3DqW3CyNqRQglDtqWAypNg5K5XhPWfzLwc+URvx7yXYJXlqa1OVjVi8Doal14tcJFDtGVSBRcxyUr9gzw6KRP9OzIn7uVcuPAIUz1HIvq9hcBz7M9t5eZM+kylXTNxfkMmj5qZohUValA/SO1bfmieseOzMYbuv8OR7UykSAC7yedd5vBwBU85m0i+DRCm4WgVo6DZw6kMonLBYMIUbmlOYtAbKp7EYGncMvF3A2MSxmhkWoC5tUBmqVg9NyAaVhg7OCpoxbL2wQVUYcpUtIF6roZ3B9tAHh2bMQnzsLQ01xjNJd2dU5NEZil9DLkwy8BWQkxugbuaVqrreiLiznRLRJ04W3uRnRmEUqUFOYL3lxtGNSnVzfQJKtJiq23ZrDZ4FsaH8/cw0ZHWKzxF7mT7DMzZQSKjJ42nw5lzc4iN5Tp61T7iT5cq/W5mXFrmcHNZfq4pFkluTWJn2fanKea1Tg4+ChA2og0aiFMQEEoWRQ2cFu5ebU1iaGnm7aDBPnpmkRQ8ZMWGOFjJ6xdDxnNhn8DDP/nqY7fM4V3yODipx+Do1IKE8bHBpQl705nsDsqdMxqXuC5Lqcu1V3nXOnfAa98Ys0+lUkIjH95rpFUxt1pNnICBHwmSxZjRI3c2nrtq2dfLdY7Hkg5M0qcmQc3Lw4r60af1onGb1lcmo24XzUkl0L18zTe8l3KY9cntmLGcl/03mOF9jvkWwBaeZVspnHzjgl6mPQjy03VTTEwmhqiKGpqUGmWmwg8J6w2865WJqAaDRDTVNrSrD4YCFCZQufipZEQkUJO/gc5LcmlyuGnVKHURaMUqCcjfNZdOs93Xta5mPZQgmnevtxQs+dzec2NTMbtRNdXePljNvc0oamxhZdVjZcbrvSZpeCBITaSMV5Gkhl8/C/JPclk8q1l+ulNfu4XpqiR1DM7dJFnD51GI/88PtjQKrNpEZCY0Eq1zKJK923OkWGISNrcOp6cG01ZsVAqjVhbMV3i15NHqr2DKggfOaZV2sgVfOJgRD27tmNx574OdatewWd45px78d/H1OndiOZpCzRZm35uWTnqdrxDemx+7qponyTy5vT1duH9RLADJBsZXexYHrL+RQQqNo4i3kM2FfZfKs8rA0cytuAv71azJjL4dEMNmx4C9u27EdLaxei0YS+v1zOY+Pm1QhHyliwcI4yKOfNnWdOvmGCCm4J9MkgQKWkkodn0UbGOtr15XEpt1l/5pv7bl+xnfZMZZvzS3ATV7VLYO+gMy/y9ZXzS7D6zYNcY2c90K/TYAZSub/IFLBWBdoYULVKRtGA6to1b2Dbtn24527KfeNA2VwW5MPgGHkZ+kmxYN4K+XRaIDVAU6oSzfgs89sLvAV+nJeDag7XxGYknRgyJwtlvcMxBM0WuiYtgRzXhJHRUYEsU2dZpBbXuYZk0jmbWyONDvuSuYeYrZyokxuqT2j4VrI5balj7HP4uazP2GCnbDTGhqHWQVPakF2l5DfAqL9oVMfy8iuv4NXXXheIJMs+ceJEPP30Mziwf5+akFyPp0yejGuvvRqz5s5GIctc3RJ27NiJl1a9JDWNDMAoSQ6Fcf755+O6a69XtvD69euxb99+xe5cceUV+hy6/m7YsBFvb3lb4xr0IGAu6q0f+ICaeTZDavFCjP/iHkGPEJ4TVXF2ziFFlhHYc+/xcXqa741yPM6MwLhHmny3rvbQWEQ8Jjd6GhiJ4whCoJUgkFLqUNCYVBpUkWxRez0AtHe0qzGgfGsZK5nh58jQEJpbWqwxJ+kzI9xGBMAlenDNDWtGh6Q6NMLGNUEJXmngJBOrqogeGVBGo/J/4HspR3yuf05xZQyqvTP8+2hLK9oW/vqNk8ikDo2JoPlVINW2lwACV529xGM2WxC8cZKbrzkDKzmWdZGY1N/8TOpoOo29+w8aM6qi0JwC7ZdbwD1jWjsr19JWTWkA1ncz6505V4SMYUf9tfAgVUWZ+0ley+2uYW0uTcfjh33rVO7/EajaZuHZGHOr1E3zIc9enjmGhTO3PoNg0WoRifwowkcOIbVhA8oHDyJRKKBBRhsBVBgToz3QjC1kNkD2j6YCzNVjx0nzk5TMmpTXz6eaQavNIfLPBWTJQGq2hiCWb49t7dzI1fPm3GTUFj5Kd3mtJN+NhgRSyYqa5t4WChbOLLYikQBicQ6PRxHX4LebbyUQVsafSdoU0aqfYzOnzDDMZjknRnaDM1oWL6Chf3WQ3QyKTJUYVUFm1ebZJG2Vc6sN6gep2yegJrtC63InP7Q4FsosIvo7AtZ0NqcSiqybueDZIi8iVdKcugyHJbQWwTGSNEnA3EyfZsS4KLqOuyQdlEpr07JrKkkQJZ/MJOU8sqcF1LSwDiGlO+YCZ86V6h2r8DOTKbGKbt5UMkEVMWGEY2SXzYTFYiLsWOxZMIbB6n7ezwqiLPxljERnUPWeEWFThIIogkAuvvwdMqkvgarNQNszyXvt5zQY6aOFksWUZGNOYq29nH/HmSTzteAIU5GOvWSqilUMkj3o6kbz4rNRnTwBfdEAMpEA8pq3qqLKQoGbL92jXZOA94DXIRamgVIMzeyiKhe0rGglM7LiM5jUzsP7ztljAg1rrLr1xqsfXPNLPJJnTFxnnxsUGVECTjFizsjCsi5NhsN/8jcBIkO7B/o5gzpsDDpdpjXLE1enWFDMqS8EUMc4Cjuy08noLfdUs8sOpB45ekQAkY6jjL7xgLmxwWINxN4VClI68Odns6aIMImVl4+a7FQzqPTIdJJ91YquGOXzpwYSgX+hKIv+3r4+gfXB4UHNzNAzZXx7J6ZNmIimhoSiE2j0U6yWeZtRYN6pgF1ZctVEtEEZtkG+U3Q75kgBzWbYBRY9aQ0UGYrJ5dfxMI5lrmfDGhhggcZCi/PhfFds5sjiFzQnPmY+lIWkfTyfIVPj8L/ZdAtHeC3ymrOnyYkaZszkLVSQzhYwlEor6ion5rWMAk05eA5iHc3zQRDB/NYQjzCPOqbcYDLb7S0taG1pQjIe1xw1XaEbkza/RUkXqyNms3a2taghSIUKwbeaTPICoBkVJE3mSASLWP754PCIzZsO0HWazbq4mjB0XOYe0dHRJuaURiY0+5DBXUMSjU1NimlKJpvw/gtm29bomFTTXFmTj+6+/zXjJCuOTcr/jpg4MYVmRkOwd/r0MfzwRx6kvuJmUglSTX2haDg1aRxYUyPFzzxy8XBNJjmrmitsjRVzc4ZaHfk9fk/W/CTPLDIGpDbh5ps/BAikRrB770784tGfYv2G1zBpUgc+8Yk/xKTJnYjHuC/yHtmcXalMHwY2TeqeCl4RxXXW2tomp5diwctbz2yn2zFLrloHquYAzLrBNaFdXBOZci7rNSmsY/3qmg+ur6biolnQnt0HJW+lNyCfZ+4R8QT3uxS6xrVgzpwZmDplCpqSzaiW6TIflasuPQUCgSJCYYJg1hj0ULC9y/oDXvVjjeKxAL3+7x6kjqUPrJ4zK10Dnzb27p1xRZPWRr6c9K/2M31tRRdhkzE40zEx9P7ZsCJdrsKaOWUjnWxcBOvWvolt2/bi7rvvk+kiFTw0gVKjQw1J1hYMKXPuvlxXMhkc3b8XwVJBKiDuj1QOmfe4xWJZw9x+63oFA5oDJ3jgu0CgxIbp3l171FTifk/1B58N5obyvRwcGMLhw0dkzsdGJxuPM2bN1Bp+6PBhuarzzLgeEowyY5TxJTTbYdPy2LFjOHX6tEAfRzy4x1AiyoYi18O29natT/QTGBkYxDlLFmkMJJPPafSJChTWQWvXrcUzzz6LjZvexsKzFuKOO27VsXzjH74hky5+vrK2e3rw4ds/hBXLz0FnZ7vi+hjpwhgYM9jM40c/+rFqqRtvup/k6IQAACAASURBVBEXX3wxnn76aezdux9vvLkVK5afiw9/+HYsWrwIJ06cwN98+csChG3tbUin0spIvfuP7sbsmbOUN6p0BPfssfZau3adzI14npxxZQwNm3aJxkZlzTIqjnsAWVXmv7Jpy/M/cugw9uzda/4ATGXI5ZSrSkBOEySuKlu2bdO7kslmJH1mnODcOfPFVPNY5aQsY6YIVq5cqUeeAHxwoF97PPdySrDHdXVhXHcXko1JMbCHDh3UqBCJIDYPmIvKa8t4ojVrVquhSYY4z5hGBDB3ziwZSHF8iBE+XEIWnXWWNcMjUe0PVMhoiNyhmLrcNoBYSwvaz/r1g9RNf07jpB215readG4SoMak1lGRvSM84qvOIkit41QvWzUgNmZdcQCOf7J4xXJ85bcAUmkEsveAA6mu8K9Hz/iZO9clcwZIPDNS5AKAY5iPGsPpugkyOvL2zA4ASE7szZHeeTEcYPdfUwewdZe9/ycWtS6drsuGa4u43S0zt3CMqn+g/Cwiu3cRuuwRpB4+iMyGjSgdOoRkqYQYTQwkl2ROl5VtkgPx34tlFCl5Y2eFjKLLC9TQvQ6Fx24RMtxANUtJAFZiAWczqOY8ZjNbZndvBSPZV77sLLw1YC65oDkPai5A82tVSSTMHZgufGRkyeLltKjyJVWniyDYaabZtWNMBRlLznwRnDJaJif5MWc9AyhVaCse0wyoJLgydTBW1Jro1oUSiHRSXl9YGfsQRIWsVgMd1KCZU7KoEhKxe+rYVRa4XKgjNKeJRiWx4bWReZJmGk2WI2mei8agPMU7kPpumDmQWiaiZ4JUaMu91eZJdB5OukcAT8mq5uOcTI3gyc/IsRMpMCb5sbn+yipexbpzAnRmIT5ag5uijKMo8ZEplWXseXc/PnNRAiZlVZbk1MvYGP6OSrZLxpS/WfZxQ3ZANRRELMR8VDJulF3y3TNzExbkajzwJGwYBwFnEKNX0+nujN9gLloAFRp2seBP55ErVpEOhDAab0By9my0L12MbFsTehl/EGFMEI2ImBGcQYX3ioY37ExTMindrhlOJOJxtDa3iLliV5rzI+w2shnBWRDOGUvW5BxBDaMaA1FvVfnWmJuFctJTdsI508lNRu8OWXZ1VK1wEHNKySlNI0IBAS9u5jJJCkJsluaTdb8NxEadQyXrHIF8xxDV1jQ2DJzJj+af1HUNWkFy6pTJxWMRbW7s0PJnesMhvmuS6gsweXmidVjVCa7J5yxjUfPTTmJrhIRunBl3aK2xbOCh0RH09fcLpPYPDyI1PILcaAqJUFggdcakybLNp3RpJD2KajiEPOcq3ftrZlcEqXGEA2GU80UVA4yKMELC4lr4HrEAJEvu51KtvrXoobGmdFw/LWLH1jCeH/9ec09iJ4yttfxfk0KZIyfHCyoqGCkVI1BlNIbiYAjMOKelGWIzPRkeHdWcaqFcQbbI7GTOsJZQKKnnYrutHEKdRNsFcPAeUHlgjH8YMYLXSARNiThampJ6NihJpuNxMhFDSxtdqDk3z/lifj5Lp6AMPUxDH0ZZ2cecvWeuLMczGF9EFUxcfgKhcMyix+i+nYhL6s61jVI/zQzLbMnWHzbQbjln8q8EqYH4r4qgMZDq5Y+277iGrf5B0GNziwSpjzz077jokvOwZu2rZ4LUAJvVHqR6xQHfc0of7furzj+CD00wyHYai1g/rOAUEAKyXO1tRt4KOQO+uWwAzz7zGoKh5jpIrYYk933iyZ8LpI4b34L77vt9TJ48DvE4986cck/ZpLV3iD/bnql6cWg5obXYFT0LngX05+/yqp3pnwG3WpK1ReRVTf1SZwwNvNn184yh29edw7Bxx870TQ71VaRGqPpoEPMvB2Bei3ABDQlmSFuWMp+noDNEYg3BNi9jwmhsxPWRMmjPEoo00Eysz4UfM2/qJvt97WZ1s+3Mdb8Qx45yXIf1i4Q2Fr3krJgNpI4xojSuws2oyhHZ54hzRt9UXjxW/bbyt8aiCqgG2CSPYM2aTdi6dbeYVAQJUrnMafM6E6RybVQmUUkg9ZjkvgVUuSZxT2TjwQ2LmPmmSTftuaf6IIhYMolCpap1hxEi27ZuxTf+/hvKseVYxKmTp7Re33jDTbj22muxYdNGvPbaqzjd04uGRFKN/ZtuvElKmUcffwwbN24UqCHYOnr0qIDs9dddJ5bztddew/bt2wVY2bicMXMmLrroIo0b/PWXv4xzzjkH7373u9F7+jReeu5ZlHN53HvvxxTNwvWK6wK5jiMnjuGJp57UWrp69XpMmTIFd/3unThr4UJ9PgEf94XXXnkVa1evxuWXX4pb33cL2tvaLAZJ8TL0A8hLQfSd7/4rpk6bhuuvvwEd7Z3Ytn27mmoPP/Qw2js7cf0NN2DmjJnazz7/hc8r3uaSiy/C7l278fBDD+Gaa67F7bfdhraWVu1lakiHgti8cRO+8c1/cokWZkzJa3jxZZcK7G3etFlyZe6XnJ1dMH8BbrrpJkwYPx7PP/c8vv/AA2KRKbPdt/8Azj13Gd59882YM2+u1Cj/80tfUg1FxZOyv4MhfOYzn9NxkmUe6O+3WdJgEO//wPux6Oyz8POf/QxvvfmWrlF39zjFVLEOf89N71amLa/fSy+9oGeBews/e8WKFbjk0ku1V/75X/wFJk2eqLQA7occVzl32VLF8JCVffjBB9Hf24v3vudmLF60GO0trQKpihTiOE6NarP6RcKX5lZ0nr34TLD3a/ivzX/+Vxgcw6R6Hx43aWhtOdUT5iFQA9RjQapfQAVQ3QmMPVb/94so9/3ub55JJUilLb4xqQZ6rGh3IFvnZx05yU1qhboFMWtZFktgCNyNJNvC4dxJ65tIXarr+pvuUvgOnN3gM4CsA/K+eHwnSPXHWcv8HBOBY5OD7v99pqo7t9oxufOknJEgtSE3iuChA0itXYsiA8gJJCijooSEH0cbfnVgXaeVJkMOpHJP4BwWC3EvrfFzOmRdxZ7StYxAzDEM8uIomQul2ECxklbQc46VLxtlDHKxqxnuENy6OVsCGZr/0BTEAsfMVJ6SIRll2EyEoms4i8YOc5hZUQz9roitGOUMWLqoPxPQZLxO2WZKlIPnHPiinMllFqUGVK3YtKZsSDNw/FyBTxbj7LRSPsm8MEbOsPilDE2yX/6dMa9y0hS4t+P0LCrBNgtbMWoEg4qlsTk5fo0cUZ3s0z8vPE5Je8hOyVnWFjsfhSOpKudtnFOyZuzIBDt5NiUnlKOksjkVyeqvO8WT0wpYJ0oSJQMPYktdxJCiZkT/WjeL7wTnhPkfLJLF7MSiSPDfCeAFRCsCpfrNmQiyfWRItdVXEKXUl2yh5Jhkqbkx8DB4EvbvHMxTQI83DuPP1F+Y7EqMl7J4aQJcQSlTQDlHQF9BgQCV3eX2VnQsPgtNC+djKBrCIEoohXl/CAbprlgUoCKQ52ZoDQ2KEg34+bgSspT8eczVY+g8N2HNo7pn0F5wL713/6z184xZ87JYm22jyVXBzI9oPkSZkWIy7Hs1mwKTTbKI4P0nQKXElpsrN0Ma2ljMk4tFkjGGRZBIIu2xvObu7Lk25tPLX80tkR15AlQaPBCYkzHm7At/di5L9286q1rjw2S8/hk1MzhTBzBHlBJ7FtdVU2DIfZvPdtDMH9SMsuKb74bFIFQwkkmJuRsYGkRPXz8G+vow0t+PYLGICe0dmDdjFsZ3diKTGkX/0CDKVDDAGFU3DapuM9lUGoNQdcHs1hLZGwFQawZpfnUMSDXtiK3LXtJks39mVKJ1rei8BtwMKpUIvJeKBoqYKRvfKTIGfB841sDPk+SNZhRqBlncCR0bee+ZS80hIt6hdCqluVw2Sfj1qWxebuNssnEdy/PPqwEUnApI+dtOueDsYzS/6gxZtZZHOMIh4zSXxc0oo1h9jt1MRaKIJ5Lo7OpGZ+c4tHd0oamlFcnGFrS2d6CjowstbW1IJGjixTxGPhe2RolJdvo1rYlO8kx5mYz0nJnIZVPMXZyAwSTvtjbKPI7jDXxW4jEk2totgobvkvazek4qv7cm83W5wNYIMrMWMqQGMAs4efIofvzjH+Cii1dizVoyqcxJdUzqWJDqcp8FlpzpkiSuBKkywuNzTY8CM2jystQasCEScW6zfIYU/xCIIU+Q+qwDqe+53aSf1TD2cib16cewdt0raG6J4mMf+13MnDUJySSVD3Qn5XOp4XerLxwrb60ca3xYQ9jUN9w/jG1zs5oCmfbVNedbGT7547Rn3PrurvSUGsZJnBVZ4xcrHgefLFupvTSYNZTk+xGarpgjupn2cM/PIxYLoBIsaCzC1ogQYpzRpBszm3qcbwtxTrEgl3S6qdp9dhLrMd4dfI9kLOhyW71Tgm/12bGaYZZdf7tuZJN4vfnjJVPUhmLRSryvBlLrJIstkO754Wywrg1ZdvMEIPOrTD4HUiURF4NKJVYc5XIQr7+2AVu37MYf33MfQuEGVKXXN5DOQ7BRM8e28xo6JvWE5L4FyaAFUh2T6mPLrJlgTWOpufjfkYiaWNyXSQRs3bIVn/rUn+Cqq65StMpA/6Ckr2yIf+Hzf4kdO3cKBPEKE8i88OKLuO7a63DZ5Zfh6WefxuY3NmPhwvmYM2cOtm3bhsOHD+Pqq6/WbOfjjz8mhc91112HXbt2Y2hoEEuXLtXv//nFL2LmzJm45OKL5QC/ce1a5Zh//Wt/a/Et3N9CQQwMD2Ht+rV47vkXcOttt+LnP39C6+qdd96Bs88+W3vYmjVrsOb11Zo7JZP74Ttux/w5s6UUMRBJQyOado3gm9/8RwwMDOLyK67EZZddrrn34ydPap3+0v1fRte4LnzoQ7dh6tRpAnD3338/3v/+9+Haa6/Bnt178O1vfQvnnbcSv3vXXbUMUu5rZFmf+eXT+PFPfoL33vJesamvv/66QPnV116Lv/u7r8vQ8F3vukB+AK+++iqOHD6Mj370o4rPefGFF/Dggz9QA2DZucvw1a9+HePHd+ODt92KhQsXggqlT3/mM7j4kosxe85sbN26DZvfeAuf+x+fV/OUOco8Dkp3161dj2XLluGOD38IP3zkETUSzlqwUIB4+47teOLxx3DtNdcIxG/ctAn9fT244/Y7tAevWrVKe+zK88+X+/1ff/mvcOONN2LWrBkyZ9y9cyfOXnQWPvqRj6C5qRHbt2yVe/+8uXMEsOVdIAdorjNea3QmAiWT2nX2r59JfSdI1Zpv4uXaG+z/3bUs7Z39P4NU62y+g0itdQF/myD1wIFDAknq0o117XUa/3c2ACTBdZmCFjfgmU5b0K1GtzP1TKqXA/voGZtpdVJox8jqIrrPqjlLjpk/HTsXOxb42mbsALY2lfpV9sWV/syxoDVgW5OymcY9SuOkzDBw6ADSa9dK7ttQKiFKzQ5n8lhwaB7VmQKwqCAjSkDFYrNsA/TsqtvsiDn7khn00jYV1u4a+xktY1XdtSfLRvmLWBduGmb4Qymply/b6blONc+bckEZu1gxXGafP0QZnTkQy0BDkiE2FmKSpaUyec2e0qAkkysJoJZoFMHfmj002U5N407QRemxshWNVRX4VSeV4fIBhJnJyIKUxZXys1wvnfI+AVS5bNRYVMW1uAgW76LIDZlFss3RuleOYJBFHzgXEFPhxY6h8p7cvfbggIu/Z0s9ONUsiWPRZVTggI2XafJ5ZVEpkJrNKquL4FxzLWZdbZJCo93s/rtNxlhvczTmskBwzaxOZWfyywNkFQvqACcTZLEiSEbDaObsXDyKRhogEbCKUa1K2ktjJEmAA+wcQyxPOMR7zNlB6+hLnhmmUy+LDCh7Uey25HdmRKICivezVEWBMu5cUexnNc9sVdZHEWQY78JMwGmTMH75UgSnTEBftYwU2VN1ZWxOjRmtfGFZ8ijmgxJ3MepkqQn4jHUjiMxnKRtnFptZ1lNSFaWznqJ23AyXiqUzCyFrIJhRgxWLvriqqBDgLCYLe4vAM7bV3HJpnpBU95obNt0TadnP98zLb1mQedZdzDrnacRyOido6/rov9m4UIaei6nis0fp18AAs0gZzm7mDZxZ4fvJZgebIVqfyJ7R+VFZvm6WX30Em11iA4WSJD/qoGJfTKr9GefbfYQBP0OARYKNClK5rKRs/YODOHmqR3KyzNAgqrks4oEgJnZ2YdaUqWhKJlRA8OsLdDvkCiFlBtdGsooxNRV4TTTTQzMQxkE5Jt4Hyouxd41Vn3P8TgWKsaohRQ3wlzXC6JaYFgClRJrMhDcfURSJi9fijTS3TUqamUea1zVrbGiQG3V6dEhGdbEY2TfOOY/qPvD5428bSyjrfU3likiVKkg7R3AzeDH2V4BVc4XWfPVRX7pbzoDFN+JYavMcyIx0j+vElClTMWXqFBV0lLS1d3SCuYiceWpptfxbPnuK6qnJmTmGUbQoBj6fTjJqTHO5NpbBNYLXdxZ66rLq+qCLCu6yA6nBhjgSbW1oHjfOQKpjjvycIp8fazI7FYKeZzenp3tIMMPGXxGnTh3Fj2py35cxd+5MXH7FJSbE0Nc5gy8bFnSwjk0wAz3+nfFrtk3Tm8S2Ln/l1zrm0Zni2FhQFLkM8OyzryMUasZ73nOHmDYe6549u/HULx/FuvWvoq0tjrvvvhNz501HQ5wA1ICk8tYFOuvmNQY7PbNpRaM3LZSE3YG1M4GXA6rWAnVSWHt/tSr5Jn0tucDOfewv+2rLX/UzuV4KrRgT7aVmwCZzrQrffUJGqyesDqHXRUwfyzpA9ZMDzpxdZJNE4taxM6G11rtrPhGknnHtbd90nY/acdfmV939MmWgY4wNpTrm2VuvqiBz7Iq795oV4Z+btZ/2BzGsZqZkP9maFmZzxHUmhNWvG0i954//O0LBuGPevVevZ3kcqHYglfOWJw/tR4D1l5P7cruj872mHJ0BJ5sT3I+dTEONLMp+ua5QqfHW21vw2c9+Dh+49VZcc+11GBoewWOPPY633nobX/va32LTZrJ/p7WWU6myfuMG3Hj9jbj8isvw4ssvYv2GdRg/YQJmzJyBfXv36f0loOO694MHHlAj9oILLtC+QzAzf/58LFm6FF//+tfVoJs3d67c2I8cOIBxbe342le+ov2CdRRrDoKqRx9/VLXjFVdfgZ/9/Ak1Qm//0K248sor9ewQGL/99lsCY5QS3/r+9+Gyiy80w0KXWsERm7e3bMHXv/6/cPXV1+DKq67CjBkz1ZjkSBXB3Wc/93mxjXfc/iFMnjQZ+/bvxxe/+EXceuutuOrqqyUZ/pdvfQsrV56PO+/8iCSvZlIU0Ezsd779XezYuQ2/c9ddygJ//IknsHjxYv2sL91/P845Zylu/cCtaGpM4oknnsBPf/ZTfPKTnxQIff7557DqpZfwqU99Utfo05/+U+2VvC9kjHlu//Lt7+D2/3aH1tuXX34Fr61ejc/82Wdx/MRxbNu+Q1+fSWexfv1GLD9vBe655x48/PDD2L59G951wbvwwVs/gL179uD++7+EC84/XzO2W7dswf/N3puAWV5W1977zDWcmrqqeqqeB7pp5kkFRAEnMAHE2ZsYNfpdFI2Y597EqDc3KnpjYjTfc72ZoyZKHDAmIGBUBBmaoZG5oWnoCXqu7uqu+cynzvf91n7fU6cbFBIU8jzX8inp7qo69T//4X332mvttbp7uuwP/uCjUrh87R+/Ztu2b7OTTz5JTYTPfe6PNbs7NLTQ9u3dIxPEV57zcr0WxIJmUhm/QpYdXJrdDMsl83EO39Urvv7kugGpLzyT2vLkNw1DZwHrrKbiaSDVH6awZhxRmAXXWjN70UDq1JRod23SQX4Xiy3FwbSYmuh9NB30Wp1y42ZG1zbM7YV3zAYQ5XxivALb06ShA+MaT6T/jhBD0zxnLaDzZ5gmabkWuxLzCkI3NNw0ATKHzp//zU0WfGGlHs8R41GcsMST262wYYPNPPWktZdrlpHREHkzCgj1eQ4txMmgoIrDUaz6vvD6S0cXZC9+Nf/a8hHnaDR4r8KffNDgnCfwHzPJgkQ6mL/I4EVYCWDrg/g+R+RzOtp3Mt5ZVmOXDnMjLckgYLRUqdv4REFZhMUK7m6aigvzp8yguqOogIIPEjVdcpHt8i4wD2EoHjAKQIIhScFawiSnCa9HHktHGHdM5sfIKdMBOtCTQ6gnqMI+eFat59E1ATvFbJDcKqeQfMu2Nt2DzPvJBCFIoykKdG8FwOg5lw5uG4oZgh1mXqPixjKRoYfVESCheCXyoipAgOETrLHkqYBPNQP8XMJiAMaZqYVZpCCV6xwmVJwPucF5Di0d32qpImzZlkFumLRMo26d6ZTNyXfos5voCjn1muX0Opg/cU+6eymAipD6RKpqDRx7BVbZ59UK14asOSAi35EkMlc1Ay1GiDdeX3UrTsP0BZm0yN6kNTIZm0wlbTLfZvnjVlv/ScfbVD5ro40ZK1HMcz51fjmOWYmZzxM6emGxdgbfmzIymSiVxSpyPunu5vNdMlDy5g6AwYvgqC6Jj0Sc1/RZVwd1ceYd0EnoOqyqfl7MsTMfkpVqvtut75Fy8f1c197ePj8uHB5Do4fNhnMKM8z38gwhqWdVgElUgHgqpetK91j34IwzqQBvxdHAlsid3Oec2QyRuAKy4hrH62idQYURbfLFVAQXUn3Ni/5oXV9ntpNnKeT/6piC4zUS1AlyNw9hzHNATsNV4n4KBStPTAqoLhsashVLl8qlcHRq3Arlss+nSjLsM/ECqpgIpTOebaps2RnF8vC+owW/yr5oJqFGCU0qf0b9+XUHRh9/8IacRjk0tuBzeMI8oWRWrA3PGseCmkRMM2qHNq0LkviTmYfpGsHuhSnJ43FV57mdmpwITQnWLOZWfRYWlrnM9SGyoUaMFVE/nt/nfS5ee0bsiubwAcoC/6yrMGFulMaz3ts7R7E+zJwdc8wxtmbNGluwYJ7mSRkRQB7M2ofkj5gDjydyxp1nRdl7rOU1mDOflvUcTkYrkMAT6eCNiFKRtahuK2aGoxi2mREuAbrm2p1JTWL81Ndr+YF+mY/N+AbQLJKITZppzo06+AkWWAHARNDITOpO++Y3kPueYXfdSU4qTOorJLkWmI3PZytYa17FWSjSlI49DSDFJzpc+QhS2d0aGSsWGvbDH6y3dLrX3nDJb7gDbCOhnNTrbvhXu+ee221wIG+XXfZOW3vscstmXKorRlBsYJSktbT8vcMdK4Yj9ln/y5F7b6jGjuQbjmYQjtytn+E1w+9sengc/S0OnGZ/c3QVbikbm+674SgdITfVa7NJ8k03qKcfxxHv/RkO86hmoB/QzzpXz3Se4mmdPW6fQfZGgaeEz0bfRPDuTRKad2m7446f2saNT9jlH/hdZ9/l7hszXN1RXx84J6toqckUaPipHZaoV7DhdVjMei8PkSjz9tlcQKpaFSqCUhpZYJ1jlv+BBx+yj//h/7QLLrjQXnvh6+3w6Lj96zXX2patW8UiXvXNb6iRPG/ufBkJ3XXXXfba17zOzj3/lXbzLTfbgw8/aCtXr7KVK1dq5pIZ1Ve+8hWqtb5z9dVi184777zmKApSXWYiv/DFL2oeHqMi1q4tmzdbX2eX/a/PXCnnd2qmQ4cP2T333GPXXHuNrV59jHX1dtmtt92pdeR1r32Vvfycc2zHkzts3vy52nfuvvtuu+vOO+ykE06wd7/zHZqZ7O3BSb5bs6DXXXe93XDD9+2KD3/YznjJy7RGsRKw7vH1T37qs1rP3v62twoIMuf5Bx/7mL3mta+zl515ps7Jv/7rv9r5559nl77hjXIhjtmvGPd94hP/Q3O3b3vbW23nzqfs+uuvt+OOO97OevlZ9udf/H/thBOPtze/6c3W091l3/nO1XbD92+wj3/842JYmYvdtm2LQDGvcfmHrlDj/h1vf7stX7bcvvmtb9mGuzfYe9/3/9jA4KAMo269/Ta74nc/bDf95GbJsZctW67rvH79Hbomv/d7H7VvX321PfTgQ3bmmS+z3/rN37RHH3nErvz0p+3ss84UEwpI7ehs13FQn3z961eJMT311JNtxfLl9tnPflY/e9y6Y+V+DGO7asUKe+97fts6O9tVy7A/UntqTw+khtb3qHppOmH7My+QetyLA1K1goS51LjyBT+52br31etO9Cat1oIA5lrWjkj0tRLFgNTPfflFkPtOTdmWbVsdsLWAKC/+vFhzyUiQ4QYg0LoUutGIu1SKRdXm37IMhn9rleq6Zb0XvmIO4zrYYnceu/ZHs6ZHS37D6ubh6k0pYZCn6YvRNTFcj/C7nM31T/p+bY26dZQLZk9tt6kNG8SkdparlgMMAQiY66xFwxBnKaWC8apHN69LAFwC1/rR+rv8tvCerf+7z6d63lqwtQ7H5TIYj8WIzrQui0Ei65lwYsAFvLyjDAtIp12HNAOgxWUPQwEia8pWIGKGWVrmT1HWINVKMlflRkmSb4kuD3bWajo7O0rBjMFRFrYIW3eKLSSCFNZIPQHX5GKRDVbxIHKdD5g5XQovDv2h8ZsENgX2Qq6qgWmeZZnp/gM2PZMLZz0ClOUWqlDp0HCIoJcuq9gZz+aqwcpWyYilsKV4DM6iMNZBUtk0j6AoBNBw6bj3M5wXr9IxU3IDpSTejtoUcyGTsUhWLox7OqOZ0hlAq5l1tbfJHKVRm7HMjAPQHGaZ5aIlqxXrZqaxs8P6ujos354TOOWTGTrlmUb5UzA0iSA1qqQAq2ppBAkXMz4puvIUfdWG1YszVi2y2TPXR4OlblkaAmJdklZImk3m0pZYNM96Tl5n6SUL7HCKGVUyGmGLOdgZzcxEWawzYjEOxFk0ZxG8+g93dXCVDhEfsAFxdixQFc/0TEclR6yp4rwm15H5UpjUskClMzT0z+hUA4KRF9PhVtwMsVDVumZUMEcQSC3PugIDKgBCMHNE27AJYfnPvwMiaFhxsXgcpQAAIABJREFUvEgyOU6k2sqsI8Mu5MyJJa2RneZycoCZMngJiw/rGk2K+Iz74uDrqM8oc85CA0WyZge0/B5eW3b3mqN2hQXnHIYAKfrY5JTkvkiPJ8cOWb0ESJ2yyuS09XbmbcWypbZw/jzFPxWrZZsuFcVSKnSdyChYcDbSkPlcKRZlosQx+XvwZ8qf/kBBajnwdSi6WCprUIwQTH4tgHmXncdYKNQlMeIjOhlL9ZH2mVXPIHazHjVJffkK56rhDKUROF9Uzq1L/NNWrtZsYqog12OtnYwU1KsCugBYGcKFZbnecMfVkdFJOQT77CraAC0+uoeRpw3OnWennnSqveT0M2zZsmWKskFCDpPL9RAobSPeIetGbHJsdUMirc1hTRdA11ouDUfIGPaGH8UzagbuVQomznnv6FZvtkT38FBss/bwHCLbTuTaLNcbQSpMqitj3I+NefYIUqMktRWkRoMdnptnAqnkpL5CXgfRebzZQArusT8DoT3Hf2aNciBDiBaxgz8CpKZmQSrXC5B6/fUOUgcGOu39l/1WAKl81dk6B6mRBX2Ov/5X3/ZLOAOt7KfQpUerBcmvd1G5n4g5cZD68MYt9kGBVBqpgNTApFJReyaeA1Q6q42aVUsFOyCQ6kyqXO9Zg6RYCUyqGmbugaHdB7PBjk4bP3xYgIJxp3vvf8A+8Yd/aOuOP9FeeuZZdvDQYbtrwz0yvfvABz9on/7MlQKTZ77sTK1l3/3uP9vKFSvs1y+52G6/4zaxbmef83Ixhg89+KDdsX69veSMlwhoIWllXYOJhEVlfSIiBsLhM1deKbku86vTOPf+/yzixKFRGRXR1ORpwAzv8ScetwcfeEBr63SxYHdv2KD15cyzzrShRUN2x53r5Q6+ZOkSsbW4YJONfd4rz7JDBw/YceuOs1WrVtvOnTvta1+7ynbt3Gkf/OCHBB5Z22jcbt+23fbs2Wdfv+obNtA/aBdeeIEdd9w6rfef+tSV1ts/RwZGExOTMmF645suFZuKuy5r89jYuN2zYYN96tOftte+9jV23nnn6zhuvfVW/Z5Xv+ZVdvXV31HT7qUvfYnyYZFCs7e+693vskMjB+0nt/xE7sif/tSn5cz77t9+v/V05+0tb77U8h15+8u//htJ3t/znvfanDl99r3vXW//9sMf2oeu+KBd/Z2rtf4CpFFn/du//VBGV3/4h39kP7zxRrvrzrskx33H299hd9xxh9384x/bRb/+a5oz3bDhbjHR73n3e2y6VNAcMdfp7DPP0jgKrOvFF11k5593ruKBbvzhD9S0+P3//nu2cOECe/ihB+3QoRHN1wJq+RqkknuuxlrWHzHVkuytPb02sO6EX8Jzd+RL3q+Z1MdCU8u/FntQzZZSSKDwhmk4zletO9GVjJGtaZGfxl8R2VWfPnEm9Y9fLJC6dYuKc856ZAGaxYgK+VmZi4rLpmFSvDBe0Kg4a+bsOXvsPffwfUFeJflLXM7CDGo01YhSXKfOZ2dYdfKbpsKRgZ5lonVpNL81Cw7jOdYZbpmzbQKbwKI6QK9bDoYL453dT9rkXXdZZetW667UrE1ZSLACLKDSflqDmU2Kctdyaa7U79rgRhulfi1NCpc7+X3hTHI0efLzLgwXQpZhbyi4YG785o97s3fEZcfPnCJGJkGWx6sr2oJ8K8xHpN4BMCatVKrZ5BRywYrmuCgWvIjjyvlsiGIPYInjTR071hR1QYKM21p7V5eDUJiP4PyLoYmAodwwM2IICoVSyB+NklnXy7sRU2xQ+GwzxT5vMtq3q3BVfm0A8vp+UxZmNpcRAyWmJszGORuC4RJsKYWqsxViUkPuocv/XKLqec4hKCHkV8KksK+KbZFcyL+u/MeEM1EcO8C8jGwzk5H8hOYIkpAs1uWY7dRqanp0ca5yOWtLZa0z5QA2m2wIpDYqRTGquWTDejoxHcprvgSQms5Q5AfpPPs8mh40TkjevJ3sf5d7r7e6kJzxxQauzGUAKtEagFQ3OGIxRToJAOb91xLMndZtuqvDeo47xrpOOMYmO3M2lUpYWSjNDTs0d9u8X52hcWo9yOvUwQ73cpC7ug9HZFFmmTRqEcnyAvMw+6zHpk1wCg+O23o+grRbZkFEvTB/I0kj0nocaLPqSvPKMJ0EivPMMHeFW+Hg4GAzdD06Ait2Js0zMa351cL0lBvopJgLizJyL/K7YYGzWZsuTEnqy8/yd33UPXOV+17AMpg4yfU6SO9jC8VVFQHQhP1A4FPPt2chx/gCsYnBmIyzV66UBSxhRKs8d7W6HRodt9179tjB4b1WmBy3KvOak9OWnGlYf2+PLRpaaIuWLFZDh5gUiiGeR59xS1ixVPEcVhoRes7c5AkZs7O+rqzxc+lRA1r3AzAVk4HUW/PQDStVeNZjxmbIxdai7c1OZOBSSNDM0rxrzmc4Y4TDTEVqC04Nr6ks0iC51rwvkitypHM5AVxk+wBV/n26WLZSqeCqkhmy+Soqrrp6e2VwtH94xHbs2mejk0WpIPi0NIYlPs/W3TfHTjn1NDv7rHPsmGNWW39fnwzAlHtLhBIyfQLo1cSCoXWmVPPvjHrgWwDjG7J7BcaiiZG67k19jEBqqcSIRdE6cm3W1dtjyaceOgqkhn1PzUZfUxtkH+IQLCb1PwpSeZKrs0yqclJ/IkktIJW1Ic57a10NjZXnX2n9e0Dqv9g9P73NBgby9v7/+i4HqVhYJ7g3fFbxVyD1+V+R5/8KvwSQGpnywKZWi9N2YNcOS/IsCaR6drj2xhCfEzy9myCV9YQGEGsOawXxduvvuMv+7AtftHkLFuhZHxuftEyuzd761rfYmmOPta9+9R9s48aHFUmD2yz7y2OPPWaXXHKRWEzmV3nWcQNmnnxwYECzj/ydWVEkrKzF+Y5OMap8Unv8+Z//ua1etcpe++rXaG386YYNikT73Y9cIXDY2ZV33wFl2DuYLFXK9hd/+Zf6Pcxqoub49j9/x2666SY7OHJA9cZxxx5rF7z21bbxwQdsx/atAo04+O7cucv++q/+RmZ+l+HOu3KVnhXG+T7+sU8oQ/XwKGMYdRsY6LOzz3yJXX755Xbb7XeI5URS2ztnjp1yyqn2vve9V2MMUe1333332Re/+EU1dSETGIegzqJ53N8/xz71yT9STuott/zEHt+8WaNmQ0ML7PUXXKAs1Jt+fKPt3r3Lzj3/PPvw7/yORlU+e+WVAvPHrFmrJjOs6WvOf41YXfY7WOH1d95p/+N/fNSuu/56zc+mslnNAlNdbN++w978lrfaY49ttu3bt2v/ROEC2/2Kl59tb3/r22zh/Pl233332jXXXGO7d+2yRDZt/QMD9spzz5VR1J49u8XskvQwb3Ce1bTXVjRz/OY3vVH3wle/8hV7cvsOu+SSi+38885TE9wBX4inCioyr9N9x2etHngB3H3v//hnbfTRTU9TikQA6rVZmFENqibVYEeD1NaDb10cItv4ooPULVuahxXBqVjUpj15nJ9oQerhzUfZXrRIjcBUXfcwdybWIJjtuAFQMJ1pCYuOgKD1/MQLHgHcz1pYm4xrC3kZ2VYHtw50Wj/i3+MFpFDL1OuWZw7kwF6bvPtuK25+zHrLVWtXMDHZbNyFsEsKsAuANZifqAAjsNmNhqJxhqY+AgCNv9P/Pmv+IoWupLwuq6WnLsCmYoeOjRdfMrDQ6Bx/x/3WnfvifKgz31mzFMZIOPQyh2Zy7yW+AclbueKSX74W7DD0ngCoAq0hG1TNTWYVYYOCGy+27tmOdktlsso1LZYrlmvv0LEiKxS4pbjOZAVgKyUC2P2863rAsob8S7kVB/MbjpsZDb4nRnfIvZF7SDOmDjappPm+CBIEn9xFyCV7OH8WS5JwwqZEMBUfVApyOpTKWpVM2plhB+Ucu4MvnYfApgFOAakOIBykwpQAhrmGFLLSGtSqkut2YsQCiKrXrT1DbmOb9XZ2WWc6q7lU8k6TMxUZIdEWmKmULJuCISbGJWPZLKwy0mUOxbvToZYWWE1AxYoYAbRy6YKBV51nLGnVqYoVJktWLqDh5maB8XfWGJAqOV86Y+V0xsbJbRuaa30nrbPMsoU2mjQrk6+p0xkyX0P3TQxqiHLyRpWDXbH2AdCIG3d3tSDlDTmFIeDajWtRLXhDJpoftc56RYm8viE0vDD3IW/04PABdTHFhGbTzbxTNnw2byS+sIvOctbFgiFXAsT6zHHBo4OIsmA6DqaxWLDx0cN6zgTOwlrB+eru6rF5g4O6L4l+wbCIZ9DzVJFyezwTX4/yco4fObFcoxHCSWrus4fOnvr21szyjfOZ4dwAvrhEZOp5nisZqdMyC+K+RD5BY2lsctL2De+3/fv22uihg1aeLlidOeBSWe+9K9+heZtFixaK8Sc/79ChUYEkZqi4h4tIUmtEGgW5alDPZDKuoAH0UTjREKIhQ3EC4PKZVWddxQonaViVg69BUDLIgM1NrcQuy/DK2cYYicXXkABzvycyNC6dNeb8USAxzw17XSa0Oc6fRQWK7kGXJk8Xi8rmrQWgDBAfmDvXMtk2Gzk8ajue2mV7hg9aRT41aSvVicZq03OAAdKJJ59s55x7rq1Ze6yKHJxYMZYitgbGowNpL7NJuAoXCiqCOS9yTJf00PR1YiVodrBWI0vXMxKM3gC1FGLEKnAPoMzoaGtXbEP+0DY/N1GkG7KV2SvJSZ3BZA434K6ufwdIpTEb8n7VwHJZppjUA7vsm9/4ashJfTaQ2irx/I9CGwzmZCsnVq1YTNqPfnh7C5PKeElSMrvrr/9uE6Redtm77Ni1yy2TYR1plfvGZtl/9Hh+9XPP/wy4Iso/fMzKmVTt9i3GVDSUnyOT2gpSeYZK03Zw91OWQnHA+mzkhAfyI3ruBSZVa6syGLy+9PihtE1PF+3e++633//Yx+xNb36znfGyl1k3IyCWkES2r2+OPbnrKdUNrLed7R3W2dlh23dss4ULFmjdGyGbemLCli5dYpOTU3rWATqwr8Sb7Nm9W6ANczf+jT2HZ3zXrp36c19Pn6LI2JtYDzARQhWkBAe5uze07gD4aMAfHDmoJjtz79Q6o2OH9HcaZLw3fsfQwgV2YN8em5oYt4GBfq09zJzCgqIg6u1x13n2KeohGFhv4M4oEgeFCusY8tn2rm7bs2uXTU9N6pzl2nIyZ2Kf0NhLuWK33nar/cX/+T9yCz7+hOOtG6KiXrf773/Avv71r9mHr7hCBkq+Rk4L3DE7u3TpMmvvyNno6GGtq+zJvX09Op4n8Xxpb7d58+ZLsr1z1y5bvGiJ/Dyorxi1mZqetHnzBuzgwRGpo2BT8QTgOLc/+aQtGlps//C1r2kO9dRTTrXXvu51Nj4+Zr3d3UobYOwF0El+OHsUsWJtRJLN6ZN8l6i6yYkJJ0cqVWW+9/X1KF5n4ZKlNnbwoF39zW+qQX7RxRfZSSeeKBMsxQ6K0PHasxVPvOggNTCkEfEcCVKDSqoVpLYC1Aim4gIRVJQvKpNKYUcXgg8e7CjlEqiITriSlLYAvbA4NYFgHOoPM548iABcbbrRyCgwZ3F8IxascUFpziQ8A/vcBKFHMdLxxmiC2bCAHT1VEY+9lUHlgY/ct75eR5JZl5tv9vBBK973U5t48CHLT05bJzNO1ZIyS50gwiYdsCpbOv8MRj9iGpiHCu6Ofv3dBdNxspuXRKCq99+MO2Pu0MGBwGpgNGSU02Cmk697gDYFJN09Im2U1yqaitdVeImVa5iilGyazyKuom7iUOe4k2ll+SlNTdJerNuDB2CkeolPyWUslXNnYWUFZrOaPyUrsEjUDZEeWViNhiF5ZTaMHE26lHqnuBYLvPviqmzUkOMXZY0u7/NMVxYeivoyoc5iYGBYid+pylAGAMuHF8cO5uR8CutcrlqpXPFiXswo0lfeK1sbhKwrFpAicy3IjozH4KJGZmM5585chNHjYJURzLjCuYE9AzxrBppMSf4L41SHGU1YDqJG7AqS33brzXcpUiaXSrmrb9os347LKrOjmNYglQy5qbl0mHNjAUQ26LN7gEuMnDI55mQdGJKxq2KbJkLFrFaoWolPnJqrACE3t9C9yPwfZkzZtNXJ+QKozum1rmNXW/7YlVbobrdRpKVEPMSIKH6P3rPPnHpPYdbwzO+d2WkvH1V0ZYHHTPmaIYFD04nUI3Sc3Y7NLy+EHaAGJ83IyiaSYjoBqYdGDsmsiEYFn9wDMm9KuFkRmzzMKECHOAfWMgqOhUMLxITBSGrWFRY8mbA5sFjJhA0f2Gdjhw8310CpFxqmGaWlS5bofsJMAYt8LxS0Wio6gg2VY1GUQDCYcDkxADPM1QqoRtl+dA6myUVWsn9NpR7NrVC0cHx8RgdTZS/LgIwmidk0BlFj4zompFTFqUmrFUpWmi5IdobMnXmcFSuW27JlS5VhWyqUjLkigJaWIuTsAu0+suAz/WA3l/SKVQuKDgec7ngsJ+4wLy8QqsZTNHDzWBVeyqNpXCXi/gZ+szRnw4mVEsDHUXd2xpXCCCY0k841zeNkzhUl/JLs+73CbDrSK12Smaq1t+Vs6bLlcuDdsm27bdr8hJGU1NHTa2nMu3AgT2csk+uwdHu7zR9aYqecdrotGFpsxXJRDDvFHQCSQgdGlXMjM7fgHYBzMWDfZ3Jd5s71xqSLoov3S6xOHNPg8iJ7I+OPT9ZdGgFisa1hQzN+70W5L+fKG0FsMW5KN8PaCaB9FiYVoM9N44oFVz0ko8FNE6Tutm9+4ysBpDKTujy4+/pMqkZMxKS67Hr2Cf+PQptZkMpMaqmQOAKkzjRc9vn4448pgqbJpCL3XbvCsk8DqREI/UeP51c/9/zPwM8DqUFtQ3MkAUjNBLnvE0fJfd0wS7eZbndXmkjuy7NWKtjInp2WZj9HgYHBXGiEysMrAgSXRYWhNB9JYE1j35uYmLJHN22yz3/xi/bGN73JTj/9DJs7f761taPI8mY6z6Q3yc2K09Oqq3iOlbgQ5+/xmMC1HUduDPlQSbW3h3qlIhUN/069wp+pVXiGqTFYO1yX4BFf3b3dcoOX34JsOhgVSdvU1LRGMKT4QZXVhqEWQBZCIubUu5EmTczOtpyNHT6kYwBUcXyM9dBYk5kdqg01GU0ZsewLLFexocrek+/qUewKfgTKn7eG5bu61WzGITjGjcEYf+lLX7L3vOe37dRTyWcd1LqA2dHf/d3f2jve8Q579ete5/mnxULzfXFeWZPkuxCywlm7OQZqMKk1tFd4VFlHW6f2JxEH7OPVqvKtYYF5UfZZB89p1aztnV1irB97ZJOd8/JzdBzsCZVySeeV34knicYs2D/Zb4i4acvpvRUKUwLs8iQhClFqKB/vofEwNTFhj258RNcQ8yeM8mrBWFN1c2jix6mIiElgUvvX/fJnUo9mUpsYJ6ggI/ZxomZ2NM6Z1LCO+n/Dgt9ioBSX2SgLfrFmUrkh0LJHwNk0NgrSXW1QQULbBKot5kW+mYYyX11l72QxO+A1q3fTjwaaUUAsYNAyh9r6vXEh/feAVH6nbNnDx9EMaiwG4yxVnJzlRhaTyoD0xGGrPrLRDt9zj2WGD1k3y2e1rIw9AIOiUepJsaZNmbGfAj0QWsiCW69X8eHmaIm4cDbGAWkEqcqNpDigyPNV2N3+5Ojqbr6hcdicFVPWGCKYhltiU0vClo6NFWzk8LgkvjT806l2SySzkr8l021NeYyiVDS/RT5rkFtSTMKiZlMyCMLUBJMgMajVio1PTimvkIWRcghDJuW71piZKwSQRc8T6fMsCx9n95oPTsiwE7sWojtYVOi40fHj3yn89PTMwJKygbBZwL4AVFlM6uqC4uLHzJ0wleYCIvj2iWrNk7LwyVcB0O0hzGIBw9wloI/IHDB/jWLNoZPPWobsPFgnNohcJmNJuTGRd8oqW5bMN40JD2ZHgEKbsTZkeoBw/k1McMo62slsTFp7NmVtWcA0xj4YQVXMNGuMjBVgCJALJk/REIrfq54yxT9gOatomXKxZqWpkiVm+DfPwQOoA2poKsDcAHCTbTkrp9NW7Oy0zLIl1nfycZZaxCzqjE3yQsEUVNENYUZXJixBIdBcBMOkeoCXfh83FQJs7p41OCsBdTmrmyL5HLU/S7H77syq7hdQWGh4ce1hreg8Yz7B7G/cOGXaxAYvQGUCYETPCEI2GuoUI51mdogcVzYvmC7mT/MdHcrMQx1x4MB+zaLgyuxzhurHW09vr82dO0+sGJskkuOAJmymjuy3XTEuAOTY4ON+bQr6w5w+txAboIBqU9kBi45Co+bO3FxX5mApzmoVm6lVVKhxJwMa+TlkvjRkakStkI1XLNnI2GHJwMYOHbbi1JSVC0V1sGGfccTFZXHJokW2cukyOTUyczsa3I91Z+ma+AxufD6557whRJ4nbLHH56AUUaddpktkoDrzqRFWmVy503GcB9d1UFNo1oWbp1GFm0YZHGxGhrlp967mZkpz7zEDWo3BwEQ7O42CpaE1gfibTDZlvd2d1tffp7B2zFEe2fSYDR86bIMLFtrQ0hWW7chL5o6ENtPRZQsXL7VVa461ju4em5ia0rqzeGiB5NIwKtrnfXdvjszBiE4Xp3XuBSzTPvaBaojOPMesDrsysF3qzLSM8penC5LxsTa1tTODz5o9Y/3FPc7+BOWAzleY15fcl+cQkP6cQWoYNdL+FNZC7T1uQDQ8vMu+9c3IpL4QIBXRkTOpAFJAKu6+6VSPXfqG/2IzyttsBanMpOZ9JvUIkOpjOY6ef/Xx4p2BwB41r0PYBZoOvy0glaA1mNQ777WHNz4eQGowTgrNCQep4f5UggIKBZjUoh0CpAJwWAsxoNNe7IZsUqOHDcvLLz8uAEfMnwekDR88aPfd/4Ads3aNYqRY14keYY0bnxwXo8o6zP6AdF9rWDKpr1MzMALBp/4upQd/j406z7RXM5H1D2URMW2BmXVVHa7Ongcr0KiRhpTYUX7QfQB8Xl1uAXw949nuaoKxNisuLY4g4bFQljEjiRM0zTheACH7ETLcGM+nejeMcnD8SJrZ31h/+R0d7Z1yeFedjGosRZM8J/aV2lBAL5WyXbt22x3rb7eTTjjRlq9ebV2dndpnME/atnWLrVi10hYvdsO+UDV5tjzvXU1Pj2Hi99Lk78x3uiGgcrlR1fl5QG3CdZWZpZRxU3oD7Z2ditGT+kpNTzewJB7srrvu1p62dPESW7lqldZONcIFcpHmNiT9pobIcd2lTqSJ7yq9WENQR+h81ev6/ZxfaggYXa4vezvnqY0mAHsijC9NZkVDOpsaP19IkDr26Kams3bcN7x/03JMoRMkZARkO//YE5ozqdE46RnBl15ndib1T7789y/4ugNIJSPqaUBRjzwPa7jlIpMaXDl9o/Bur/eInAHhJEkyHAF5KF5aASe/y81Bg5OvzJiOvMhHf//RLLTOeQCjRzCpcsJ0kBoLoHjuVQCHRyiakQiDi+acsVS9bp31mnVOT1p921Y7fPcGsx17rI8vVyvgtiaTlKh7UeEv6PIWt3QPBZtkfLM37SwTzULg0lcHqTj9qHQN0k7PENXayxwscIRfFLLetCC67jioJGETXVJTr8yISYM5nZgs2MRk0YolZK0UoZh9tNlMgsXPA6T9JgV4YxbErBXAAXyTkDuwGzA5q0vmaSKdEbCYKBStXK7oNZgJ9MXMi9ZJIjp0fGHGNuT5eRTA7Iffb+F8BsMngY9UssmOcM66kP0Fp2Ny4ygIsZbn7bPYYrsOCOPYWUxZZGM2KL9AU1iwLnE4mqiXbNqYraWAVocSEZzCqtM6t+6M5gPQrihwGSgyVbkLJsk1xcBhRmYOxMekmS9lw7G6JL3IkxJkYgpr1sSa0ujIpBMCqckEM4wNy3cwm4cbKrPCRStXXV4Zz4WDd8xacpZJ4WyMUzOLK4w9rFTDioWKFSfLVi5WrS3TZp3tnYqEwaWZc0QUSXmmZpnONqvnMjYFQJ8/13qOX2uda1dbpTdvE0g2E54zq+clqCc095vANZjzOitrcSMkz/WNDYCYmezVg5tbtD6jqj+qZHK6w69WjfCsOtv9dJDqPYIZMYMCb3JudWlOM/4lm1VHFKdCNk4AA5thpVqyjo52zRiyGQHciBFZtXKlYloAbFNTEzYyclBSLXeqdeaPfFvYPFg1L3oSAqlEBqAqyOVg+rgubZJ/scGiYuCh5DmQeRNO2Cq4PErKY1F8XVBGL/dbtN2TXI3iwaX9bkQX3bvrAucyyEr73DhzRTQeJgrTYlMB2ciWSoWCQuV5r5hMcd5oqCwYGLQVy5bZogULVUiROzs2MS7ZPs6wGIFFoM3xy/WXDr3emytI/NidEaZI8/lVQGjD6mVil/yaqDhhrpb7ts1l/F4sUbRU5ZQt5jYuB4FtdYfv4MoN+E15x5t7j2OhEaVir+EMhaK/GjSC2gTG+wf6FPGxbccO27p9h01OFaxvYJ4tXr7CunrnWD2ZtgpkTToj0Lp67TrL9/Ta2NSU5s37+/ts6dB8ayNGi/4T95iclr27LmZkBnkxhk3MwPIeXdrt45tugIfjsAqvmhu7aZ6XD5mRE6njZltiBJJJ657Y3gSpXmZ7U1sxZKzPYlLTls4/u9zXmdTwGtqXfL1wuW8wTjqw2771zX9oYVLjTGoLk6r9u7nBPc+6xPOkfSwgZcUQQZMRSH1HC0jdHJjU221gkJnUp4NUj6d6nofzqx9/nmcgMjKRoNDTfZRxksvN5e4rkIpxEkzqRyyZIEvbs1pjnRBrHZEaTZBastE9uzSmkmQ/ZY+XY3hwDdd6zR7j5jWaNde2DYvoefZEw/EngJvAIWsSCQRqhldscnrS+np6xKai4EKJQRN6eroQlBu+/+lnwrxr/5w5er5pPMkpHnVGYP1ig8nXp6r2bY1JkDGOSibp5ngwsfw8bC1N6bjGsK7qiXPlAAAgAElEQVTwrqKngf6M67pMLH1vYu/gb7CFMH+e7OApBTjrE/8lk7cApKXQkarFNDfP3skx0FzlZ1BrOfPr4xccAMq4znyXz9arYW6S8RJnQ1ZVWyYr/wZANw3fUrUkbRFxYxy7TCqlgKtbeyfqEq5ByXCoByizp7DPxEZnbEpOjI7rmineUNFvJTkYk0XN+JgaoSGPmkZhe0e+yVpT//HefB9xYoP3TU3JWMWBffusLY+iyj1LBEQz3izgjNJ8EDYBFIcYOW8ie63ONadm6OjuVpMAkBqGEIJvbGi6Yy7a1WNzXgAm9YFPfNZGN4aZ1KhqC9gsqlabRID8Z1pAqgOjIxnEo4GWv5aD1BNPP91eDJDKTNbePbufBiCQVfgCclQ2WOh8+9hBa4c8dpydQYl5qIkA1JirjAyI9uvwOk3m9qiN52nnKkai/Jz50mbUTUtHQzAoyEG06YdYGAfV/rYlSUM+yY1bLVt3tWyJ/cM2cufdVt+0xfrJFyTrksWS6xXtTZtFlod5O2saw7PDHYNrZYiZaBbvgE/Z/XvGJSB0JuVy02TapXMA12gmpWN2L8ogHQYgICd0xqxeacgkp1jEgbQiYIo5EgUoc6iwB0Asij4YGxVAzdlgDwRHeuFgDgaVUPqkYit8TtVnNwnJZrUpVZHVescO2QwPLsCXYoziNgLy2EH0+TaX/MZFgP96gTs7Q8LlYBGrcv7Npb5IV2IWpvIkYQbSvrAw38U8mu5UzaZ6HIrOa5CYEodTS+JQGwAnMmYcQpn7RC4amGRAautDLRYkZFcmA4sq6A2ApDhl+0WSk0rI/AhgCoPalgbAkm/asFSIhMCNsDOb0lwzDF/DmAXEoGfG2tq4JjCezPhOa2FX5xQAgwaSOVp19doti3OvnJ3cqb9cqlsJ516MsABSjaTiZno6uq2dTbWRlLkM0tAZ2NmudivmzMp9eeteu9o6166yymCfTbdlraiagoI2MN+wyRQFiqEJsSOuyWrOAMdZaDU55GbafCACKJk1BBMAFFPqEQNcU2deaTZ4N5IPwKULDNxQInY6m7mFcsCta8PS92q0ICHwc2B4WC6KlTJOsNMqzOfOHZBDH3OaE+PjApTz58+VYysNOsAaIw9xZl7iSG1e3sxhNhLg0dc7R8esex7GrL3dctl2mWhxHPqsMEtDxEhZ7GsEUtz7Wg/DsctkSfmyLj3XTK0KJ+S1Lrfl9/McsBZUahUHvZWyCoDIYvIMFColOzQ+phkfusn+fqYkWyuDBmZmlNFHgTfQ22trV622ZUuXCIgVpqZtYnLSSpLpM6vOhk48TzoYnLlLuYNXl6Y6A1rR+6Frzmcnc5jKBS16xJNMy7h3ZudWm7FSWnNnG0DNfYJGCGsIa0y4JwCjAoaSzPloA+cKdQAFHh+YhPAJO16rlW33rp22bft2mSn1D861hYuWWFdfv9YxRhyS2XYbnL/Q1h1/kuX7euV6TCE5OHeu2E3OCwwOCzNyPgBlZH7F5IZZda4h9w/rXZxP5T3LTE/rkQNTMaTKT41y9jCbG0ZrKIyWJYLUPDK34b8OUpOSqBEX9VxmUo8EqYFJDZJKB6lVGxZI/cefP5Mams/PX+rr19tBKvdTygqFhv3oh+stk+4WSG00PIJGct8bkPsGJhXjpKOY1Jih/DxR1q9+/BdwBtydP7aajgapMac3gNTo7nv5FQGk0tiZbWYLpEb3ZhRFSDMrJTu8Z5dlWOMBqTCPgKagsnFTRR9XCO1F/YHmIs7fAFU12XI5ARPqIaJQ2LdYp1jHebZhEtmXUEVQxpcKxJfFrGx+pWeQMzJCkxJXYPYMucKjSGJNCnnd7FMYvtGAAvi6IV5K38t+CmArkmtNTipzkCF2CyCV7+oMkWjeiIlrvWbTFbmFRLghINjT1aVzNDUxqeeLdYR6KmZsZ2EMmZ0vFpvNx3icyphPJDS7WixQh5gc7GVqKWM7fA9ojHp2PN/LueI9Zdvabf/ePWFWHz8SH9fCOI85fgA3ex/srpRbYVooVNqhxs1Yg9xb/BXY45UX7eq24lRJa6xIEI3SoDrL6L0zG8sxtOfzSpJgT8h1dKmZGJ3SRZAl03Lj1SiJlJouqaYpS3GhBnuIHmxvz6mOBIxG93opm0KySWwysieiJIJZBagTVSTjQPLRQwO2dY3PdPdY37En/QKesp//Eg984n/Z6MZHA1vWFG06i+qyrWYz2ONygrIXJrV5UY7K9Xw6UPXHC5D6p1/58i/9TR39C5CE7du3pwnW+IMD1Gf+0PGHOdPZwXn/XsetsyCVfxPbKJbEi9L4/mMOZ/O3RN1zC0MavxZ/RkXCUSA1/pt+f/hdCWVmwF6EDn5Q3PKzcisN8TdicQKIptCVRLNatc5a1bJjozZ2z702ee9D1jVdsPxMwrIU8HqgIhAV2vOZvWbmF4VAy/kLRjIcnGci0vVyMxxOjlhS/osHDQyknFUp0MkFbUhu6zEfca5SXLXmYYmXmaklBFSmJjFHooMPsOTnPbJC8JvFK0hE4/niWsy6+DIVmRBIrcGO8fuY9QS4RpdKAJ0lrSI5onfuKKh5HRY9MUNpl8TIUMR7nH69WWTDvFsEqXw9zj8LpCiP09mc+OldSQcxPHEue3QZznRh2s2atAh6ZpuuZ+iq6j4GmDF7kHO22KXVQWYtUxIN1LlxVBNEOwsomWVotnCJnJ/lHmGyF1CKk2/C2pgdNGRIVculzTrSSWvLJqxNYIL3mBRgzSLV0blEXkwRX7Y6YTbI4BpVq9TLAiNcc5+7QDaIIQ1NDgx9cf7tsDIzpxMlKxUqcvK1JCAXZoaOqHeYs4mUdXXkJQsem5q0ElLfrjwDslbsTFvb8iEbPOUEq8/rt31WswKbc1uHu0QrDskl+jLxkVEYMiZnZZVQF5QPYq5htjS76rLp+Hy2smezi3fdEp5+LRc93SPEFSFhDd1gdSzF5sai3u8ll4ZyPjGCcsZKMQR8kWdqZsYNEAQQvdHR0dGmHDbmSDo72jRfMjJ8QJsdu2dkbvV+Z0zMoDI7g8QYtnTJ4qUqoAEsmlOSzLbsc6/MYhc9lxWjB1hez3X1/Frlq4Z729e+pDPBIQtVsSvhnNHRZTbGwbm76nK2yWnDoZfNljWhVChKwuTPlampMY3DLQ6+Msc4YIcPHbLxsfEgj3Y2sALDPDMjxnFo3nxbvGC+Dczpl6kSQG18qmDThaJYcZ4hVAXch5oUCywuRRPbXLw+zs6ZO1Izqxpic7jeOicVl6G5siIoZ1posNioEoiTJN+fUdYSXk8GGqwnNCPE4jNa4GsF9wuZpmT+dXZ22djkmO3YsUOzy7zG0KIlmjPFRIm4LaJ7yIcemLvQTjzlNJs7b4EVa8yvN2zewgVqXHDemfFC+cC15r7hOeT3xYISZpi1bGJ8Usw6MQiszXy/5+e6VFnunZ2ds7LBlrEH3lN0muZnVqbH/VkIShythb6UWY3IK/YrzLi6up82k+r90tkIGs1/BZd37RHyV/NmIN2txDOC1OV2/nnnhILOZ319O/5FManRY5D9N6mcVEBq+miQ+sSmwKSut/6BvF1+2btsDSA17SywC5587/nVx4t9BlryX+O4V9OfII448dwfZZx0OUxqlPs+A0gVk8pMas1q5ZKN7t0tkKq9E8M2mqFhD3GJZQSo/mceGtyze/sH9G1Tk1PaY5ij14y8ZhK9gYS8FwknXgY0i2mOokRhXWbfmJic0r6aZZad57Dm64IzqFmt17F+1LxqoyFFDms+CpzYvKI+QUrK+gkom5iaFNChAc+zTrOL1+7s6gh+GiFHO9zm7BGuaOF3oLZxRpF1ORrsyRk4AGjWFkCeA12PROO9az40jNTQmINtZU8EgMrVPny/Nxlr1omKSK8FkE3q7zQ/ozLE9ykkywnr6u+34oSP44h7gW3FhK5cEKB3c0P2k4bW9Kgm0fbN5wxMq7uy87umpwr63ezbhelJXTO+L0a/KP6wWree3j6rVDxSjV/MazDao1Ef6hIdf8mNEZm71RgGNYQDcvYe9k3Wehhh3g/vl+sn1lYZ7O6/Ijl11aMGOcZyrepyX4HUlvqHeglTrhcApDKTOvbIke6+seEvzqwFjfhMalC/Okh1oBKZomfapOMm/+KC1ILt23ckkxqB5dNBYniPYZNoovIAUON7dNbgSJZVI8bh57wjPfv1VuDZCjqjbCkyLlEaGP97ZMCNy8n8tfzWb7qIhtgTj9NwkKrubgCoknIGd8V0rWZ5PpFIPvKo7bt9vaX2j9g8ZF3VuhgD7/4HplnvyWcSmu5IcYpaX3IQ6kW3Z8X5z87YjIesetEPOKWYC7JYAVpvyTfZ02Z+KeH05ZoVpspi08plCmfYBooL8k4zMldRKg4nMZ22CoPhsuz1zj6fcijjCJBHik1tKOICiIDZCJ9NEBhdb4M8VotfeNBZGAB0mYw7YKo4TcA0+iwdHy6vZvhtVjLqxiH+odgOdS/DLEbDozdkhESGbQZpCoDYHTZlehQkcYqGkDtxPMfBBAw2DNDBkD6dWAAloB+Tg5D56jNz/qzSQZPSOsyYIe2F+dQsDBIOciR5n8EcCSkvRkn8N5ucsWxiRhEzGCbxCfkkkJpKKJ7GB/k5BTNWlxkW8uqqVWdcmio2Up1Jny+uVtmQPIcylchZJtluU5MlGx+ZsMJESZVfWy4vNjspgymXzxjuru15nc8pjGWItOnpspnuDkvO7bO+Y1db75qVVurptEOJGZugmxlkibQiBAjDPCogVWBC0mFMrXyxj/OLkq2HufKow2vOlgbzA5lWhagRikyY6LjR+mxwBKGe+aqnk3MTjWkCmyaXWT0PLq3ULGDI5KQrQ7e6I5cNAKNLXVhkr9yTXZ3tel8jB0fEqMI2ynBHj0dGXfLufLeKFj7kJJhrDzmrLgGK7q5EubCRYdbFPcfaQWdXmxfXGTZfI72urND8uxp43sGViEMGQjCvuPY68KqWALyFEG9Sk5SK18m0pfXabhTlM6C8NjOOZKBGVQQ/iwsiRkoTE+P6nJ6YUGGBVH4GFrSMm3Ta5g8O2IL58+U+2dPTpSKCXOOp6aLmLWHg3RjNzTskXQ4zkzCkYv/FLJNDXFU0BDb+zOu0duz1bIcMWUmwQqZudP2WI3k6LdBZQpIXpf9qQfh1jsoVgdNQAPYP9CvXlGd6375h27T5MRseOWjtzOAuWWrLlq+wwXnzZRI3MjpuO3fvs0ptxtYdf4rcfJHNiy3FCXNOn9gJ1oGJsTE3JtHfXTbOmkQhxz0wOT0lp0/kgDQcZM6V75S7JusKkmQMqngNQGrMxI2FXfyvN/PcCG6w4E3iCFK1j2rtbjRBagKzsN4ea+/r03pGU1ENJD4jU5rAwK6g55HianqyYDt2PGUrVxyjWWxGDGhH7t+/y772tb+1C1//Krvppn+zdeuOsde8+jyr1ym+XYJZrWEy5vPxz//Dx4EUc5fI2tRExW659R7LZHrswgsuJVVQgOLRTQ/bD354vd294Vbr6s7ap/7n79vChXOtXmWExCOnNArBPhkkbc//2P4dr9DidfFzf+r/BhDd7MNHz5I4StXc0dXWhTmHKV9/+z324EOb7Xc+9N8sleTZysqNnuvuU0csitHBGSBat1qpaIf37pbZ4AxrofY21rCqdefzWr/JTqahhj8GDSfcdzs6cbUFXHgkHXt/e4hT0egS+01oxDJawR5SYxSHRmEmKydeTOdo2rFmsIa4TNg/GacQgEGWGpIq4n/FCIYaJ0bh0CTkeYyKsrbOdjs8clAsLGCHhp7UNaQnKEkgeADMoLRytjfCDWZp2X8PDu+3TlQ+pArIN8Cbu1pPBaxQJLkaT0qesAazb8Xf5SMqbmSHkkgu74FQiA3E1mOLrxHX/fh3rrhMo3CND/Jg1uXpyQk1WeMe4KZswcE9l3GZsmoib4DTIKAxzJrLHsT5yOdhhAtKWDiM30QibfmuLhEihXJFzQetK9gYZlHiZOW+y96FGVScNWbzUnRMw1lhlo8KTvjcDTM0gzvUYOD7AKycC2TTKNJmZcAB8oW88UjiKE4zGPl5o8Qk9+0+9oXISX06SFX9FArv0Lfxh7IJUhOWOO9pIFXbTlMCO7vAzeJcmNTPvyhM6pEgVfKkOKcZDrTZuQzFfJMNDY9OZFD1LqN8M8CT2b8fmbUaQerRzGjr4t8Kao9mUR2oxkFD/6kIOjVcHTZ9rosYQzGonnPnnz4zF65es51DFhdzqX2VstV37bIDt6+30pZttsBSlqu4y2yUqClMInQrXFjl17nZvwgANapanHgPc6bRtl0MohdyobINea9uquTkglpTKkjAeWRITU0VbWJ8WvmnbAS499KlFkhN+pwo6ytddkyAyszIUgBS7GadFWVhYcEDHANiS9WalZB4oL3n9wTgp4ewOc/rzIiYDjppFJbBMMBZMNftM3Se0/yYywV555ExbZV9c818Psu7U2IRAktbgG1jUwHw5toV8zI2NiFZoeSwym6Nn96tj3IOdU8ByQKknm0q2SIGUMiPwzOrBkFoHJBNSb8OcwaJqQEDDcBnA/sHY0w3y3waQBUmOInEF9Y0IVY1zZwpn0k6cDoUuYUm9XefZXW5YLhZklhh4bzrn82OYrlmxWLFqmVApzPWUjpVk4qWmZooWKlYsWwia53t3YoB4rqyaDKbyWaeBlwCwHEL7MxZqSNr6fkD1r92tfWuXm6NOT02DYjLpGxCjQAkPzl1sdm4mbvU/ZJkvoNpEyQ9FcmD6GqKZdOcTJCPBPm2mheBhY0MVLzuMfeWvGHOhWTsgRmLz6g/xz77qNnMMIejdULzSJxX1lLqGI9oYr1qQwaUy1pfb68YVJoDzmw5M0y7BDWHJK4CGdNHbN5t2TbNytApZ/7IjRsa+r7IliLf4rXa2x18qLMdjxUW1W2MXSrEDSC21RlWnZTQvIuKEn6W+5IuO80THAQBz3F+e3xy0qamJ5pyYu4nfi/vE0MuMY3M6YbMYJo6k1NTYgY4bpjl0UMjMpQipqZSmBY7RnZvR3CzZKZp/twBMYl9ff3akHkbRDeMj09aMRiSKcIoZLn6hhycgDn2VNrnhQKAiMWYz0rFWVd/FlXACXx6Q8kdcBNWhTnhWgrIu9tHveLFE6AflhvmAfAIsJ63YKEA4+bNm23L1m0C673MlK5YYYsXL7H+gUHLd/eqUTd8cNT27T9o2fa8rTv+RBsYnKciiCiDgcFBgUkx5CUk4qw1WZeeFYvqyFPU0EXnzwcPjah5wL3S1dXddPNVLnSR57LUzIZ1mTQO0506rxRJ3DP82dkKv3Zzi3t9vwrgNPRQjwCpRoHc0235OXM4QJlnaV8ApLpdoc+pocioVuzA8EHbvGmzPfHEdnv7295hAwNzBAIAogcO7LGrv/0PduHrX2033niDrVq9VCBV1giJGUnauSZu7hf3s58Ny5p45Wd+izeO5UiezNnkVNVuuXmDWaLDXvWqX5P8k/X9yae227XXfsfW33mzDQ522Uc+/F9t+fLFlk5hxOZGVK5GctXNL/LjuXCzs83xn/Ob/28AqK4inK2dAl+DpHv2I0jNE202U0/Z+jt+ao9sfMIuv/x3LZUEuARn3+YIiRtDyoyQdV8RNCUb3bfL2tjDcWtVLn1dM4qsB2pUI8VVtB1A0xsYUlxUAUBkpTIjmZZslfEI9rUUHeTQLGPdpZEJwGOP5pNxDYzTkAhjEEmsHmuX1Fb8TznbIZYOmW+trvx2/st+ppGIak1jCKVSUUBJ62WoqzUni8M8+3MYAWEtpEEqAMwaLXmtR3Dxs729fVacnnIWFxaUrHj5Nla9iSwvDgdijIq48siBL+sQShvWobhfeY/HR2qQ+gL6nLhxlRK50+1tHi8o/weOqb09ONbPhOaVf7+TDXhsuGSY5jKfrOEwvWS/enRbGPFS7cUIjNe8GhvC5JFxO6UxJKSeoZHtedQl6+vvV0MC5hJgit+BkhtCQUUzguezoyMflHcul6ZxzfVsz3lEHbWzVsowlkHzjhEhzhHnQbOomGYpl9vXbwfv3hzXaQvkjRIiAtETcYzzUwlLA1LXHv+LXKKe8bXu//hnbOyRx45Ub8a/RSa12dALhBp1yLnrWpjUWMQJpLqhwREfmklF7nvGiwNSS0XbH5jUCAp5dPRnpwd9DC3EdLQeeyuIjP/+s0Cqy1yPZFebYFfuicEsIqx+R9LUs6w0v8cH5ZnBCxAT6YOKWcCay+x0EzZZmdDJVYHkTrTacKKLogpgfzGW1ly1Yr31quXGJ2zyvp/awXvutTmTBesDtAVrcRUIYiF1RJ5XKqWug8t40hrJYHzEc6z4GJ/NU/Ed2dWA31We6Wdniw+/XXzBZxEul6pWmC5bAflamZk9fnPGmNbElIJYEOTA/upJMWSA1EqwO0fKmwJtKSvUc0YTqbQY1DLMTr2h2S3/sxfRfJ/ugWAipI4fznMwd1WiU0K8S5AqUmxL3sL5ZjatZS4rLkpqhkjG7IYxHoXhpjh+n6Rk5lRPJSyTQx5EFMmk2AHkshqsB2rK6CjhEm7AVAan1LQvohEcKyFIkEvFp+brIquJhBS3X+ZI+QRw4zRHN0yGSDNGNKnmTgVSYVI91IGvM5eaSyO3g2VloQZXY/riLsJyEtbpjllygWGDAEHqK+Os6PTsEu5aqSY5b5nZ4mLNJiaIFSlZvcZCblYpY0BTt1wqZ+1tXZqPpJucasPMoGRJza+Uja0l0dVm5a42q83JW9fqFda/ZrUlBvqsmE1bFTc9urZBeg1g0S/gYmf8etAcQfo9UyOvs6ACFskjLqbKNg5SSGdJ3GQrRqn40ufPqmSuIV6FYji6IHqMUig8g3Q7OvJ5VzqcL/mRAV5DNjDz4SGDE3lPD1LIDkyMcNrVkxmkU9IwyGSHDxh/n3EkUoTr5Ay3miXJlMs2lS1XkqSTIkHdYYEtZ5W8W63p6KZ6Qhb2cf5ejPZs95tzwAau+CWtTw7CfcdzljbKYiVlVqFQU1NAETCaSXVDDMXL1FzSNKdvjnL1AKcAKlQHABTAFDO5MKnM5hw8eNAmJ8Zcpss6oCIKGfCMtWUzVq8UJasanDtog4PzrKenV7JnCq3JKWavcLn02X2OJ8rBHLj67BZtAO6XOGdOQcjv0OpFY4duP+ctPJMu2Q5ujWqCcTxlrVqcK40jYH4yY5bv7NJ7xZWzra1DUTyjExP2+BNbbNfu3XqWFyxcaIuXLrYly5fZwOBcuT7yTEwXKzY6NmnVmYQNzF1gC4eWSqZNMdffPyDAi7kWdwkNAc2rp5OKpuCczjIQFTU3YHyZU6bg47pSNEpG6F2IUOy42zPXgXPO3G6U2vEzLimPBWHdBqbduPDnMakYJ2W7uq17cMASsEbcfSHWSRHkUtErWdumpqfsicefsPW332EPP7zJPvVHn7YlS4ZU+GPQNjp6wK75l2/ZaWecYHfe8RNbe+wqO//8c9Ss08y45rVaAerPh6HPBbx5e5b3nLSpyZrdcft9lkp3CaS6+idtO3Zss2u/98/203vvsAUL+uxtb7nY1q5baT15WODZY5A5iuKTngu0fG514rO90nN5j83f9As8rud29C/8d/lYaEuVxjiTclL9OXB2n8+sVasJu/uu+23z40/aB95/hVmDBqDH5QFOvNEZ0gvYsyTprVm17ExqO/4YgAbF0ODqXdM6Cohhjp11FZBCBB2KBhhUFD9KYUimNHN47/33a08USA2fMGannHqyXNC3bHnChvfvl9Rfc5KAzIF+G0BtMne+3IBZRzdt2uSzkcyIhxlQnn/2nxUrV9jcwbmqd1hfBgcGbOSQR8Rwr6pBlc5oVrWnt0d7kDOVDTUd+TprhruCB1AUcqUB5RwX4Ik9Y05fr8AfUlZ5wIS9WM0/UgTEwFKb4XmQtUOHDoohZH2O+y1rFHsHrLEDNx/F4bJOE82Sw3eB6wfI9oxS5NOSOueyvh803CCvVJx2QyOREV5D5Dpy1igT/RLNGH27dDMmKCInL5qkEsodVIC8BsZzuPAaTbOiZdoYgcpJ7YMT++HDY7Z1+3ZLprO2YMGQLRxaZJ2deRsbG7ctW7boHGOSOH/ePL0/xpW4ftu3btf1xtV47txBW7hgvt73U08+ZSMHD2iUhmYoObGrVqzQfqDmeiBbuPGYvaXGwWwP3xaftff1Sc8ENWVXj3Wt+eUzqQ98/DM2uvGxIxJYmiqTo0BqRHIyX20FqbFQCxjWJWDNj2gH27CTzjjDPv/lF2EmNYDUVgAZRZoBhwWJmsd3xI+jWc7WDUMbbgsY90I1mLC0AMfWpVXSrhY5TStInb2JowGFh47GHFdnSSmGXG5A8RVnDB1CRib1yPmFJovbNIPyDkuqWraembr1YeKz9XHbfct6y+zYaQszWUnmYt9ao6+6wPyfz8w4SG0xRGJrlikSxydqzs2VYoNaqJrNe/ZsJFMUMcGIiUIE4Ag4nUKKV7FyGbMWzIz4HkCEpiIdTKhYdBaV7iLGGzj0NrAmZiHjz4GdVCGpRS2paSW685L8UsQp6sLPlz+ALovgN9JFFKDByrxC7IkffOxus/jGrLAq839NkyzveM4ypn6uYki1CnbNYnnHjf8iQ0bCxywegdBk0HK+dX2FBHmPvlDAHBKVk84FybBkKIFhD6dXgEEsqw/Hs0wix1W6LCY2FMm4mgYQKpAKY5ryuVLm7wCpSH+zQcaLxBfGlSgZHHuTfMbbQCiLfwubMEBO+a48E4HdltNzkO5xPet0juuKlJkYnbbRQ5M2MYHbasqo25Ft84SxoMvJji5oksywToEBnKgnp6etMFOzqYxZdU6nda9Zbv0nrLPMgvlWQKrJeWIGQ7JeMKmGNNVYUAGd8ngeTLTUHClX1MnkTsgBBtva9Ds1w4FRghzzKNaZk0SGVdBml+/OW3e+yx2i6w6+5HbIzCUXJxjHRRGFMM8AACAASURBVLDL96jpEZ8t3XreBHFzCs84BVzhxJjvzMtEgj8rqzMAH72d0IxSdzhIppoNuOaGMuswrOYLz3itLiktDGoEUpKA5rgrOI6ICnx1YdOPESlSDWheCPDtmzs3rJxuUQvwrIkB9o4uJhVRPkWxxUwO4I5iJcF1ikwzhh4lomWYR562qYkpFTltHTlr72xT5h8fFD0UZZhzeC7nhMcJsP5Kvlq28dHDdnhkxCYnJvW7MjRQGtjup/Vs00En8H2wf8B6usmSdRYhuipTpMnEI8zhsFETQyWpM2CcrF3ym9U9d5lbbEa5DUBwOw7rPdc7lahbNsWzyHPJ+oLEtkNsZVe+R53+gyPMgE7avpGDtnPXHrHGnV1dtnzlSlu0eLHY4P7BfuvQ/ZayUqVmY+NTVizXLd89xxYOLbHuvn5dVwq7efPmWW9vj+8QyNBoMsFuIFWbnm7O1LrMmyivmgo1CtYIUDm3cb7Ui7c2MfH8G9cQEMv5ANRq9kvGYO7NEO/5OZMeAXc0k+ozqTQZqfVzYlKZ/YJVReXict9gHBPOt2aUC9Oaz12//i5bf/td9vnPfd6WLl0sNpJXHD18wK7+9tft+BOOsfV33GwDA9124gnHuuO45v7DwxfGU+Lo0vOCQjKjhyFhPi5lj2zcZnMHl9gbLn274tFYMzBO+v4Pvmf333+XdXam7ewzT7FlK4assw3WzQv9bCane1YE8i/o49kAavw1zxmo/l8AUp2J9PXPKcJnAqmwmrRzs7Zp0zYbOThlv/ffP2HE5gFSMX+kzpHbeYad2FVmuOJ7TmrRDu9B7puQezgNVNRNKZfHaV1TfjLjPBgpAj46OgNL6msQ6/j2J5+0f/z618VA5ru71ZQHsLLeXnjhBcqSvvHGG+3en/5Uzfe+Ob02OT4u1dX8oUV2wimn2DHHHKMUjKv+6Z/EvHXlu7QOsAZjVkeu8pvf/CY74YQTBTZ5/mkkEokmkzeaU1kUMDntexwLewTyZL6O3FSGPazB2nMZm3L3YP7M/stYBms4eao00liXpwqwgL43sXbVaw0rlQsyd9L+A6jK5mxyciI40PuezbNEQ5ZLRxONugqAFhuyKJTYpwD9sM2s+RpxkWTWY3hcTZSWlHps9HBwdPfoFtaRbHvWDg8f1J8FooM6iuetd06v1i+NEBVJoQCcs2njJeImUGrcaswfz4qaQOrUdMEefexxW3/HPTZ8cL9mTOfMGbBzXvFKjXhsuPseu/+B+7VfURuccMLxdsrJJ0tZdtttt9kTj2+RzBep9PLly+zsl5+tkvx737vehvft0f3HdRjs77c3XvoGmzvQ38z35pxR73bkyNAFoM6608SmTVwjBFKPeQFA6seutFGY1LCIzdok+RqupzOAFF/XXYHzNJDqOObpTGoYZ1RBJrnviwRSh/eHTq4j6ia8jEzBEYt4/EsgEWL3OJ6lI39mFmqK+Ww1TmoFpKEIPcKJqhXKB0CnUjV0KuLN4J2L0L9L4vyoKt7NS2JQdOjvSbYal9UWB2Be3uW2GPzULVGrWsfMjA2QG4VU7s67bfre+22gWrMcM2jRMSu4BmumMYlDKYu1s6CSomKSEyJkXNIre1g3pNC8WjBPdmQmQKVjwVjAmzdWq+HciwwQtgRHU7pXsC8u751JMItJZlRKshRmMwGZei0xHDMCHDIQIgaFOScYS2Y+FBfBcSL9xZQE5rQupoJzrfyuYAZCsd3AHVOyV1xgidzziAwKCJfpOnOmucgETIIXsywkYUQ7vO9ggNXyAMSZVCQ6nBYxKWxIdOeSSbEYZFW6Q5nHDJFpygmLBkjIeDQvGZ17Q6C3G4G4oZcMsgCXkikSKQMjCheNGZKD1SzRMWwqfJ2ICwCq5kwTKqIBdDmyT2FQYUvFBNOEQbqMFI2C3dlZAXf+nvZzJZAeMlojey/pu9syyfGQDbxSqFtxqmzTU2UrTGIUVbZCATk2TqwUkx5ordtIhlC4D7Zrs2RzmShO21i9YlPZhGWWzLcFp59o3cesskpX3ooYJeEGCCPDvYI82O24dP9R6NIcAHRk2zq0oSP/9II7JYdCNgy6sAAidXTl6OfSbxyax8bHtZAvwJRm3nxnp8JGx43NawFImRsFYEX5OA62sNIqf4JkSM2RIO/jEULOS8A3RgeAcs2ASvgxy/RFu37Nfmt+1fM56QZFVUBr8enzwt5+8gabS6H8Z32errnmyLCD+94BqtYa7Gmis7ReGGmyd5opSmbXGHeedvlynJdweRP3PQoEzh+yap5C1ixJtrD1x+E2SMqK00UZIxVK05LvezGR1jUBUPFfFRRk9ba1aSaRpgxS+QPD+2zXrqds/95hOzAy7KZKKAJwKpzB1IrweRMrzUZPwUPGav+cPrnoajaT4grXaEmeWPuCCy/ROFXYRXfrzKRz7pop1o8xi+CmHuXhsBrKAZyRi2N3Nw2HdjVfmHFnfaJrvm942Hbt3muHR8dsuuQuj4ODc23+0JAtW7FCgLOvryeYc9DcMisUK3Y4sKjz5g/ZwkVLLdeWl/EbIHhwcMB6e7uDM3PJjxNVA1EGZBaGhgeAlWdAsl+YhVpNAJTvcamdGyUhOdfPco00e+UzWNxXSPmUAxicNaPsjjsFJpWPIJD0hl/TOMlBKg2l9jn91tbdZfVk0qo0qmhQUegpWrLujRGND8zYxMSkPfLIY/b9G35gH/29j4pRYPSgMVO2J5/cYl/++7+ws84+w370o+tsamrUFiwctPa2jOF2SWHfbL4K2D67oPdZ8SIPKGt6nTiPbtuze8SOXXuKvfs977fOzl41Y5544jH74Y+uF3Cenhqx445bab19eTH9FIfcvzAgPDtkLraEGD3rr3+2b3guQPVXIHX2LLoJS/zwZmPkUWdlZIzkZKyjo9f27x+1ZLLDPvfHX2B6Pch9aVa6vDTXnvWGJQ18mDeB1JKN7EXum7SZUlEEAZ+YJ7Xn3ORG5jfKIE1pD0L+S+0FC0hNNTo2bg9t3Gh/9oUv2tp1x9oxa9Zqbh4W7tbbb7PTTj3V3vu+99mNP/qR3XrLLTa0cKGde+4rrVQs2E0/uVlzkGeefbZddPFFAqN/9vk/0zqw5phjtP6MjY3aI488YsXpgl1xxUfsxBNP8JlPoauGDOwOHBjWCAZ7CHOoJ550ko2OjssIb/TwqB0+PKr1V87zC+ZZb0+v7vGx0VHbv3evlcooOlKKEMPQZ3j4gO3avdM68p02VZhSY3Hh0JANDPTbzqd22fjEmNZ7RqhgTwf6B8SMPvnkUx4XVvOYKpyOF8xfqJqB/XHf3n02PDzs50+AcMrWrFlj8+bNt8Mjo7bpsU3yaICVZd3r6+uzufPmau/ZtXOXzgVNPFhe+RykU7bxkY0Cv6yJMMT5fLv1zemzY9etszRrabksV35+njWVSMGurh7tOfmuvAysevu6dG/ReB05NGI33rTerv7O9+01F55ju3ftsfsfeMjOOvvldtzxJ9h3v/sv1t8/x1avPsbuv/deNVsv+vVfV8P1j/7oU7Z40WLLd+Rt+MCwwPl73/temx6fsD/7wv+2VSuX2JrVy2371q228aGH7I/+5x/ayScerya46mBrWGFy0toZ3eDeU53PWFQw8GqpEV4okHr/x650uW8TpIZnsuXvrSBVAPVng1QHqk2M15I3+p8FpFLAH8GIhjna1gVeHeDQOYv/3pTCBWI4srJNp8t43o56fRWi4cKKSW2V50YQ2RLj4yrZQKsHer35GioLXXIWKiFvIUT1SXDHlXlSKB4dk8dZYWYfKTprKi4z9Zr1Jsz6kAY+/Kjt/8lPLHfgoPVTFM/UmrIWXdHg0ivTD4ESB0/6d6E5X8S1CINhm9VxlMS4G57eGetHNaEoEUyCmD3EHIkBfkl7kfSSk6kuDv8lKsY77kh7+bvCapjTQKoAywjz155DqypJIBEyyr4C4FLgwJwCfnCSFc72ThjFYzxW5JliqOnCAWAovlypGoLuZ6NLQoku0IvshgUKFiYWfc7M+lC/DEwC0IL9UA5oyM/lGOniMRvH/Fl0dhNvC4vHVZCyKCFgSufT51M8g9XnK0D7sDMu68QMCclnkwUFpCr31KydxVnbJ8A0gNQEp81BKu8VFk/GSTJE4jVhl5mvYAYGdjc0IrzbgJrar30aR1JnUTQ/4gfuZlnKmmBf5ro3rDhds9I0kSbgf5g35EMzNl2o2mShKFdjB+N+7qLsUnMyyHkSCRsrl2xkpiqZb/+61TZ06gmWWbTQJrGIF+PMlK3fczK9Yu5Cz0Vd831lZj8I++7M21ShZNOTxOO4pX++G9fStILQR0fHZD/PJVVDpME1r6ihwHO2aNEiAQikWTB7gBtAbXRslcV8e7t1a24vo/tLJmt6XIgb0BPupjzklnZ2Wle+Q2BEM89h1hn2U40wGbS4iYcrMNywjU1Y7HuLy3Rz7YnmS7pxPeu5Kb8N85eADYopmVFwhOHYonRKzEKQwvK6cpYO4wQSYPH71TxzOVXsvGqOPvxO7lUAqiJ2kGwXSzqngE+64XxGMA0gRvo1MTmmooSuO78T8KaOr2aSGjL1oUvPJ38HpI4cHJaj+6FDh214eL/t2bNHUTTxXPN7mb2XQFNmVSnLd3Rad0+39XR3CXAxu8P1iIZCFD+S/3MOKEowpcJgKcyOxxlyGWWIcXXJNKw63weDTcPBM/1cusf9MnxgxJ7avduGD4zJXKWjs9Py+R5bOLTQli9fYQsXLVJR09HO8ZBt2xZYlbIVylWbmCbSIC2ACpPKnzE3wiBlYHBAoIzCmDU6zs5LgRKMVbhukVWV4UbISmx1Lo7zyahLOMc8J/HnNQ8dXLCjIoj7PcYW8Xr9U7uOkPtq/Wtx96UJl+xot/a+OdYxp09MKraAwFoYiIOHD9v+PftVPB53wnEqAmkQbt2yw6677nq77H2XqbjMZlI2euiA3b7+ZvuHr/6VDQx22/DwTnvdBefbGy75Nd2UvIbAYAcjBDh8u0Hd8/1w1hiZOc2fjG18eIv1zxmyiy5+C+1Q3ffbd2yx799wjd2+/iaIY3vXb73V1h67UjmZM8zKS6bPvH7R2jva5IT/fOGzs9fRjfbnv8vnBFLV34rmjM/3rHmz7D/jh58z3+n1qVPo666TA8o0s1QKN+yUPfTgZtu3f9Q+csXvK42Ar2UzOGJzL0dPF9+RqC18JrVoI7sdpGL4Nrx3t+3cscMKE5O2auUqGxoacuUcdxARXimX2MemEevo6OFxe/jRR+1Pv/AFu+DCC+1Vr3mtDS1abPfce69d+ZnP2Etf+lK77LLL7Pvf/77ddddddvLJJ9vb3/5262jP2Te+8Q17+OGH7YQTT7RLLrlEctHPfe5zdvppp9nrX/96W7Fihe3atctuuOEGu/Unt9hHP/pRO/300937Ip2Wa+x1111nD9x3v+0LruNLly2zd/yXd8g1/vb1t9stt9xie3fvkXyWdebtb3+rnXbKaTLxuf322wScqWVYP88+80x7yRlnyLjty1/9iu3as1vs6ZIlS+y888+3tWvW2Le/fbXt2bNbs7CLFi20S97wBrvgdRfYD374b/a///df2ty5xHUhix1T0/wtb3mbXXrppbZ/3377p6uush//+Mc69qjy+MAHPmCnnXa6bdz4qH3n6qv13lCFsGfAUl58yUW6Pf/+7/9etQGO54uGhuz8c19p8+fN1fv76U832PadB2zuvEF71StPtzPOOMPOOutl2s9oqN566632j//4j7Z//wG9F4wJUaScf9659tvvfbd1d3fa1q1brKu7S7XOzt17bNee/faK8863zZu32J//+Zesb06/LV6y2K655hq7/PLL7bzzzrOvf/3rtnXrVl2TFctX2Ic+9N/si1/4U1u5apV979pr7eabb7I3vvGNtnRoyL70pS/Z8ccda6eecqI9uW2b3fzjH9sff/ZKO37dsTIapKNM75z9k3ll6h2MRYk2E9FzVOqIg9QTf+mP7v1/8GkbexSQGhr7Ry0XsxDIxwglsqbudrmvF1dNINcy2zkL7ryY5nmGSf2zF8M4qURnfU9TbhSBW6tkN7qf+nHPzls2vzfMsLqj7+w7loyqhTH9WTMkrWyoLnaLRNd/pVvpx02+uYmHWVKX8zIf6k5mMZs1tgTiVfAw8eAyOEvtNSXYcaaCwgw5Z3t9xgZhmPbtt5FbfmLFxx6zeeRgNRyowabELFOfLXQ5K7JbJ1kdpIpZ05/jltPColJsJJEzSaxv9cqMVQs1sWiFAiYYDOM706kglERaDKpiZvjU3KmJORA4TRC2nLY6MtiQO5okd7GjzaqNqpWZRwNgpl0W7AASMOfaXtgLBtM9Pob5DxxIqyqOYQrk4hOKfYmNg7mGjH9gDtiwZBDkYF2GfLCzVYxRiK9xGQksm+6H4I4H0BaoQ74TIiskT2407OChQ8oj5GuygudAAalB5s3mRHEuBlUgwlm1iAYo6CkgKbYl2fU+rq4x3HIO46NUwtrTScshKdOsKcwpsl7YLYAsM4vOwqKcdvU0/xaycxM1B6Rh1lRRrQEsM5fs/x5Mf5RPEuz3FfHC/N2MlacrNj1VscJ0RXOnBKGnM20IewVUUZki9QGwUzySqetOlz4PyYaPvHuK/LRU0ip9eetYsch6Vy237IK5NtPbbTMdHcZ8W3SR5raFvcumcAiEDataoVwSEE4DjHLtkkfiWKr5k1zWOrtg0xo2cviQusvIfFPkWwYlAuw5oCfXlrPFS5ZIGsSmGA2LmLUkdJxsUGbfYOJ7uvKaD4FN46ahw5rLpi2XcTOD3u4uzYoooxQ5leaSfD6V5olyTmG1cCdU1I+zk9EbzZUVDQFyyawDaHUFgIPSuHRFGWs0/XKjL17XWVNkSrDmGsN1j5+mS6AYLQEclyj7+uVAVLJgfYQoGgLe9fz5jBXAx8HZtNgBsbkhg5Znh/fOfCbsJiCL90/YOW6UmCTpOgTwR8OGDndXV96ZaphsZlZhWMusLUjIJ2x0bMz27h+2vfv2KWeVwmp8dFTsr+YqCwUx4GxuLnn2YHtAAoUEYKada8S1yrpJB+dT8Qya33W2H7lzBKdR7h8lxB4pBeD23FbMmiQZR0GCNDdVt56+OTIPGVqy2JYsGrJ5g0TP5KUeyCO9w2iEpgWux8WijU5M2VSRWCdUDDmbP7TYhhYvlTIFB2PkXsyMZeg+NepyggTka7Y4gMx4LgGUkTlVA6IlQ0/XuOlv4EqkVuAUTcM8X7amQg52g/ce51kjSA1C28DjuymfzOvYGnCX53oO9FuG6IoUM2Gm+azde/Zp1mrv3t12/qvPF/hG+bDliW127bXX2Qf+6+W2ePEiNdj27n3K7rzzVrv1lh/Yr130Gntk4/22YuUiO/eVL5fpGBtXtVKQaYtc08WSP18oGBr0mtUjt7dmd931oLW199kFF7xBgIXG1dZtj9u/ff9au/e+O21gsMve997ftCVLF6iJCAusDF2as+FZnp2BfH61IDnYAl3P8vGsILXJQPyiQKqvFf8ZPxykzirl1NASm9pS/zUAO2mrVBp2z08fsu3b99rl7/+IGz0SX5dg/IF6pqG9zOtJ+kXROKloB/fsljlhvVSy7/3Ld+2fv/NdeXH8+mvPFbhiTVBTSKZtjE54k0wNMsXO1OzRTZvt9z72MZs7f74tHFqs2uTAyIhqn3f+1jvt9DPOsK9+5St2w/e/r/GGtWvXaI/ZuvUJW7hgob3+wgvsZS97qUzaPvnJT9p5555rF198sS1fvlwg9bprvycwdsUVV9hZZ52lNbBYKNjY4VH73J/8idaZl515pmXa2jQbu+7442zhgkX23e9+R01AABXP3te+9jUZH37w8ssFGq+66io77dRT7A0XX2wbNmzQmrF61SpbtmyZmMDPf+ELtnzlcjvnnFfYylUrtZ4/8MADAolEkd151x1q5v3WO9+pf//rv/kbu+B1r7U1a9fY9m3b7N5777WzX/5yu/TSN9rOJ3faDddfr1rvzW96s2167DH71je/Zb/xG7+h93nTzbfYbevvsj++8pMaW/urv/2Kmsq/dsFrdCzf+Ker7Dd+4zetK5+3xx59RJnw73//ZdqXb7zpRrvnnnts2fKl9ta3vskWzJtvuQ6MDtu13v7gBz+wv/3bv7N5CxbYu9/5Ltv02GZbv/4OW7RwgX3gA5dZb3fe2uf0eAyRJWTweejQmI1PTtm3vv3P9sCDD9vpp79EJnjf/Na37EMf+pCdcsqpAqH33XufdXd367z95V/9tf3+H3zczjzrbFu//na79ppr7LSTT7ZLL73EvvqVL9vmTY9qT+1sy8lM8CNX/I4tHVqkZgnZ67g/A1SpW7j18Tmozfi4lG8Ds3e/jJPWvAA5qTCpjz4WDETj89eyXgeAKfY0+BgIP0WQevRogtiB1hUnGiklzE4648UBqWVA6oG9Pxekercs1FsBWMQ3ojccAfhRbzhetMisxtc4uuvQKt2NgDOKR0I0+tM6FU6VtEjwAI1hdiqC1KM3FRcuBRAc56HiMavQcFDJoim2rW42h87RdMFKD9xnBzbcbXPGxqyjXpE8TRGpUX6sCBmAWbDHjxs7ALV1n9HvFc0WXJf4/rROcbVE8V61wkTZStMUrMwUsBnIczYk2CIvgMlBBub5pirVKb55/wp/T1qZPC25rM1Ytj0jqW+ZXEBF27hDHcypXNHAlZigpHyWM15PQBpgoFhwi/QOhtcD+yEQK8Mrv6qAJs63eqnBdRfQJElyNEkBSAeJZGSz5Y6mn4suvfBozmbxOsVy0Q6NHrYihXKK8+BFG9mvmrXltGuOw40MvNCLZ4tme4iNQc4okJq0LMAs2E1xNgGkdGtzFEPEyiDr1Z85JyKg3RApOPRymVPKCnaJL5+wPDQj3ByLWio0JZB885wjtQPsNNwpVw0HbJ9rDZupECBesanJohWnkcbQC/CMuUSKDFQMCXxmlUKXmUQ6etWG2+vXGjV19BLMZLflbILitq/buteusp5jVlijJ2+jyKdyWTExbflOz65F9kPTBXWA2CPvhFfqNSsi+ZSBTUbzpdybkjZSvKaS6oAiB2IuUOAI+TSB4A0Y32kBBXLVkAMBQmBWkRFifMC8rOz8FYJetkqRgGyzJUNDNn/uoMf1WMO6852W7+yQGy2gJ7KIXGeVb9x7dDhbaiWOUYV1cPCWukGa6GBWFppdrUy7ml8BrEY3RElym4xYjM/SL3QVQFB4+O9zRQbHx5eVjyoQ7LJPPRdhplPLhWSgnvXJuYPZq5aJIUJi6jErZH9itY+yAEn12PiYy0stKZDKTJQb8XmHF6aaIkUOxI0ZsdNIppi5jMZAXAflVYdIGQwkCiUA3YSNHHKAihPwwQMHbGTkkLsET03LcRhVB+dIuZyBaVYUDfLvbErmJqgtJKlHBo+7dzvmS1U1UmIGbKxExRrTrChjEOVREQLpSJqjyZs1LNfebouWLLQVq1ZKXkc3va+nWyCT5lOe6KCubuvJd2nt4vmYmJq2w2MTVizhWs3DmrV5CxfZoiXL1PQrFMsqRufOHdAIBjJZKUdQIUiu7DJe7tHoVOyxCMWn/bvPFrd8BOl93PN8jtrvh/i6iqsJbC1f6zq8zQF9TAAI40ESWLCec6+3t1tbb6+19/ZYQxE0NELTuo+miyWblMnXlM1bME/NocJ00TZv3mrXXHNtAKkLdU0mxg/bo48+aNddd7W9/tdebQ88sMHWrFlpr3zF2VrjWEd9zITcRGbpXWH0fD9cWEJT1Gx6qm633XqPpdNd9roLLrFUEvlc1bZs2Wzf/Zdv2hNPbLTTzzjB3vLmi62nt8NymZSag2oI1V0pEWNofhGSXwepz/4Onw2kRpyrteXZMe+z/0J/WJ7j973A3xaTZ5qw9JlBaiKZkyIId1/mUt9/2YcVQdOYQUWBoz/qg1ksrnIsMKlE0BzcvVv7MX/+1j9dZd+46p/kGXDRha+zt73tbco7BqQix3d1FqoMn3VUbmmhZBsf2WSfuvJKW7p8hR134onW29dve/bttwce/P/Yew8wu8/q2nufPr1qNKPei2XLFRvZFDcgMZhiWgr1JiRPrgkXw5OEm0YukO+5uV8+QkuFJLQE2yQhJpTgXrCxjW3JMpZtuUhWG2k0ml5OP+fLb+33PXMkDDjEJU+uRSaSp5z5n3953732Wnut+23Dpk325je/RaDl9jvu0Az8GaefJrbw4YcessnxY3b61q32yle+UizhH37sY/r3qy+5RHPwBw8csGu+9s8CgTCyMLNqlOELMDdvV1xxhZ26dau9/o2X2Yo1a2x4ZMQGBhfbzvsfsC988Qu2csVKe/c73yF287rrrrd/+sev2jve8XapXP71O9faO9/2i3bZ619nw8PDPv/Z0qoGIjXRR/7wY7Zy1QpnA1etsp0P7LTbbr1Vx47J3s4HHpSZ0+W/9isCvR/+yP9jmzausbVrVmk/PnLkiF100UX22te+zh7Y+YB95zvX6jje9a53i1X+y7/6G/sf73uvnXbaVrvxppvsn/7pn+3iCy9UXNfNt9xqQ0OD9pLzzrUHH/yB3X777QLL7a2tdnTkiC3q67Errni/FDhfu+ZrdtNNN9gpp2yxy997uUymylVkYq74QWr92b/6rBpkZ515lhqnyKSZJX3XO95uXR0tGp+iWUpjAXXe/gPD9ndf+YpNTE7bOdvOtdNPP8t2737U/vKvPmu/+Vu/Zeecc4597Wtfs+/ffbcaDaeeeqp94lOftCt+80P24m3n2s0332L/cs01du6Lz7HBxYvs29/6pm3euMG2nnySDR88YDdff729732/ZueccZa1t1J/EbFDkwzz0jDCpvsX9U9gMZtAaqazx7o2P/sg9f7fAaQ+EsxD3ePkuFZRZE8l8wVku8rh6YPUIDdleTntnLPt//vbv36OVxoPNB4bPewSGPxL5wAAIABJREFUywaKDE6uwdTk+D24MYzaWD9jLqp3wo6nvuNmHVnU4wBp01yo5HIi8xZmGzQH1lioY/5p4KfdgaMhn/Ph/WCsFN17A4D043dzHb1e87rfaBxEae4CiMzgLJlIWzdF+OGDdvi7t1j28Sesu0xRHaSdYWaNgiFiTzGJ4X8qZr2a9D+uVQ3A1AfF6xVYn5oxZ5bP496LixtmL84O040EmIqOQ9KccJtuZJ2RQWXOEZCKBKHAMDqmT8GCvKWjRYVGsewD/HRVACSanWJeTrOazpQoIqJhkJTWvynOKDZhTekiCTAAykOMhObYmNGLpn4iiilYfQOKH2IZoturACuMqoM4l/zA/i64LwOUJmcnbRrmEBSWhlF2kKrqUmjRpTW45iFZBdw0Mk0Bpch2+TuRlJU9XVkcfOF5FC0T5bxkAuLKq6xTnz1tsKZpj5uRC3DoQ3jm4ILE102xQPvNIDUoC5jF0oxt2tJx9pT8OCTW82UrziPr9g9mjmla6JrXKBCZR4RV43NIcxOWUMxP3mYKszZXLDhoz2asnExboSVrxZ5Oa1mz3HpO3mSZocU2n0zYBHEa9bq1dHZYV0+3CvBojQ+7Q9Gs7DjYUILOJaOiSVF3R1nyURvxMkjuCmpM8DcsiBo7MvqpCNxworDg59qwIfKHwgG5L+Y3y5YtFdCbn52RkcH87KQNDgzYyVs22dCiRXLqhZlzcy6YXObSSjoGGEU2YkWSiF2hWeIyllK5KOAU2VTPYluIrnCXX4x6wqrQvAYFoOqg1ucJ49qhFSR8r69xfgv6uhZiVpIuP/aYjLBdiJnzmALJeAMY02ypjL2q2nxpBHHM2WyLwCkNHn4BfwMUOM8eKzOj84DsGdktMjHuS16PxgFzO7ClcolkbqivV7NKfJ8vpW79D6gFFAskl0pybobBpLjCIfHosTHJr/bt329HRkbEcPL6rBl6VoOpGu+/JeOKA40DqFviSoMsbtOlsmfhScQdbVZ87da8bpNpnOfLuus4v4XZ5xWrV9j6jRtscGhQQI+1iCK0ndnrSkU5doD2pUNLbHBRv9YBQNvk9Kwk06yVjED0L15iK1ev1XrDuezu7tVMKmoYGj7ex6hbMQ84c6OjGBvDdY95p55Z6PeCjxL4vLQY5CbPBb7HnTSdWY//hj2VM2iIhtCM99Hdes1o6iUliO5P1niajmYpJNa9vdba3WM1jGK03cFc07jztViO1mpZJmxmZs5+8IOH7Fvf/LZd/muX29IlPpNarZbs4MG9duVXPm+XvPoiu+22G+ykkzbYRRe93MrsaxlGGDLKb/YxUtbsYFLYtI3FXbL577i1nvi1oAF199AEssaK/eu3b7SZmbKd95IL1axjX9i3f4/dcvO1Vqnm7fWvv8TOftHpVq3n1aTiedWMOkyq+sEL8W+N1lGQSDcUEWGr/3HHqLLBy4On8Sfc9D/qOxtMqh9jPK7jzstPcYzx+ONhLrTKmqweGu2zxoRTqHoWjuMpj6fp5xqv33SM8bQ0/87jQhiD7k0Vz1MwqVxvlGC3336P7Xxgt7338isEUnH4DW0Zv9lDI99BKiNbFQHToweQ+yasUszbzu3bbfs937dSPm+nnrLVzjzzTBmnaVyJeVX2dSUBuIkl7xy27d7tO+wTn/qMnfZv7NrLz7/Qlq1YYfv2H7Svf+Mb9ujjT9hv//bv2M6dO+x+QOuGjXbJz/6M9hhA6vXXfsd6uzrt597yFj3zH/3IR+wVF7/CLnn1JbZq5So7dPCgXX3VVbZz504xeEhLOSU03MjjBqQiIb70da+1gSVLbM+BA5olhem86qqrbemSJfa2X/wF6+ntsW9+45v2rW98w972tl/UGM21111nb3rDG+zNb3qj7d+/T/uq5kAHBmzk6FH7Xx/9qK3bsNYu+dlLrK+/3+6443bJli+++GI5u99z7w5buXKF/fIvvdsOHx62//PHn7Bzzj5TslakyxwzM6fvfve77ZZbbhPbiYT5rW99q33ve3fapz755/br7/vvduGF58tU6nOf+2sx1yeffJJ973t32YoVy2zbtm0yJNq9+xH7hV/4Re3JGPMtXtRnl156qRqo//KNr9sNN1xvp5xysr331y9Xc1q1Ahm2gNTrr7e//tzfyJWdYz948JAMjtasWmX/7V3vsFUrllqJPHBMozBO2vWI3XDjzbbroYft/Isusm3bzrPBoaX2vTvvsj/90z+zt7/97fayl73MvvrVr8q1l7njlatW2h989KP23vd/wDZs3iyQ+v277rQ3vuENdmD/Prvlphvtbb/w8/aKiy6wu+/CbO7/tfe991fskle90gb6eoOhkq/77JFSOtVDmojkvscvCoDU7pNOfxpryn/sW+7HOKmJSVXV0cBtwSQpzKHS+nc21X6U3DdIXk44pgjeni+QWioWbPzYkeNnUUOe0/Ey31DjNLGlEfC5KdTxHb9mFjWanjQzqM1g1Tf9EFURJMJOlC50BWJhFE+ffr4BUgOUbQLI8euNGdZgFe1aKt9B4uakTwkkuX23a7cBPEmBmY5qxbpLBZu6926bv+f71pOfsxZDAufsghs6uczNgxwDUIl6wOj6G1GsglNTVi+bVYoVK83j5IYbpP9drmC+ATsZ5k6rLu0lvROm1t14IeFC9isSY4o7FkfMjwJI5XtaWl2ahxkOIBXnTEnaNMNHERJsEpV1GuZzw5xOisFwJFrMmBU9048FRk5ygc1qSCeZuxWCi4Uoe8XC/J22jBg/ETLzQpqtNnRNPgHkXMCpTWdscsImZqesSGFIAYjlO75Y4bUkr8bchw5jJmstMMHiHzF3iuDULCfXXv9vQCpTMHw4g8rsqYNQ/fZE1edOA0h1A2EKUXfvBYy6cy8bYXCnhT2l089115hx6KxFFg/Zs65dxkhitWpSs6eluaIVZouWny8pGo5ZY2aOuTc0W4xBjwp3v+YSbNTxSmQTLNrE7KTNYVJDHlg6ZfPcAz0d1rFxvfVt3WzJ5UOaQc0jLZQLL66YzJR0COB4ZmXdw8AlUw9RPjQ/1Hwh7qZkM9OzamZQWMO+V+sOuDCqUDZkoajP8Yf/povL7CAbKqCCRR1mj/sHpo7ndtnyZZL85jF+SCVtenJczNa2s88So8o7xplWMtZC0VB8yPE2Wvlns9bb3SMpFU0T5nF55lnPAEdeELv5kRQSwQ0cgKc5S2TqwqLHjyTEHEb/vLtwx/UrMmKxEReLeLmsaraXu8/Z3ci08p9sxpqJVfHiTrFq/CimJpjeKH+1VaADIDQ3RxPAQStgHyMLGkvk6B07NqrXhEFs72wTQ8azzGtrJrRSsakp5NVTurb8PI6VmGko2gD2kDWiVJK8W+oGjNQUE1QTWD02PmEHDh1WBimmRUhkCbeHJYexhSnnd/J6zG8BJKYnJ2SYpKgdpM1SHDDOUFeEUTRwiGt4dPVm3liy7mxO13G+ULB8qWh9A322+eTNipcRoCeCoVTyxoTMm2Ysk0zLRXNw0YBmi5YMDui45rhnGDOo4nZZsZ7+AVu/YbNllJc3b11d3YqfYU6SfFSutZzIg2gItpNCld8nII6btZ475m39PDfPLUcg2zzPFccWNIISoobk9BmM4eLsWsfEk7oXAV5uvuUqFUUxcP/wOTJ8MRP5NwOQOnEU7AchcFlElEDrQoMP46Tdux+3Hdt32Gtf81obAMBnaULWbOToQbvqK1/QLCo5qRs3rraLLz5fMUDuTB4jMBb8JzQje2LtEiLYZFgfvub7aDB+av5cUNAwvjAzk7cbbrjV9u87bIODyyTJxCBvYnLcpqeO2coVS+2ii8+3oaEBy+entb6rvEBqTTNYD260QVz4JT/NMf67SsSnBWS9mFDawInn7ITzEn+3cNkJ3/9U5/Enff9T/s5GbfPD1+QnfX/zBW8+RhEKqnniCQkqtAaHEyoqTAC1n2Xse3fcZw88sNt+/dc/wE4sdRjgVQZMii7zPVM/yV5C8y4PSN3ncl9y64tFK87PaQQBxg6FSDD6dRsSflOW3NNZgVXGEianZuyue++1T3/mz23d+g0Cqv2LFsspfMf9O+3hR3bb7/7u74pJvfvuu2zjhg12wfnnqw4cHTlq37/rLhvo77M3v+kyvd3/9eEP2wUXXGCXXHKJrV+3Tt/z+c9/3rZv327vv+IKe/E5Z+u8sLdNz0zbJ/7kE1o7Nm7eZMlsxh7ds0cxWaecfIpdd/11ajqesvUUmQ1df+0NckR/y1verLXtW99CftxlF11wgT3xxBPaW2EEzz33XIHM3/v937VTtm7V8VCT3XLrLZqPhQlljUIizOdxMEYN86Uv/5297GUvtdNOO80OHz6sWVD8Il732tfa9dffKBUO7/3888+3O+64wz71yT+1d737nWJLd2zfbldddZV+9xlnnGH/8A//INaVuVEY3HvvuVfgEF8A5mmZRz1v27ky0fvX73zbbr75Jtu4aaP98i/9NxnUcU6051QqduONN9oXv/glW7Jshb3rHe+whx562G65+Rbr7+u3X33Pe2zDujUaT+PuQJb8L9/4hn31q/9og4NLBP7JLV+0aEDN76//y9dlPLV+/XrFBWEadeFFF2of/JNPftK2nnmGtbS22ZNPPqnr9M63v82eeOwxHePWLVvEpu7dw0zqLfYr73mnZmsZRcKwS+uymeZ9W9s7RJygMHIShnoh1H0o9boAqWf8u5aXn+abd/zPj8rdN1qcuAeOY039X5PMN1SQzuedGEHTePh+OCW1AQ4l9/38cx9BE0FqLMS0gcac1LhKxdmryGs2A9LmEdUT9c3hjUfmQReyOWsl7i8CkM6CSibXNDvqQDhe/LAo6mbwVSlK9dRtjEwqG1goSpvnJuK2FhsDzYu+JtLY5FWluL13ChYLu+1yyQYYXXryCZv47u2WHRm21sqcpWswk8g8KcrCDeGrbBNbGxZsH1L03YjFGTddsaZkZZVkzU+jGFvrKtli/FumRgkBMz6P3JMc1BoFT2CG8egGoJYCEPFIGcCqhj7kYIaWHjkMfXYyngCAhBrDdPLweq5s1d1uw0wnX5OpCbEBMHdYogd3Vxm4KL7FpbnK5hJA8+42LIhf6whSQ4ZmaPi7ZDCAe0XkuAyYaBxqWySsAOPRiXGbyc/L/En3EHLXMHvIvAmGMpxdDHTaczlrx+IdOS8zcYBRWFLJej3/VLEx+iBOxkGqpL0pWFIO3y3wRdCGc+Ezt1xcl/Z6whB/I28KzGlgV0Oopzs8R2stIdqM1RO+MQugKl6mZPnZghXnyZOE2QssefD4dHMsl1YKoAdnYqTsvA8Ku6nCrE3XyjaBmy73fHenda1bY/2nnmTt61dbsavDpq1mebF3IRszNBraWtuUsYnEGwkvMnAxXaGR4NEnJtYOIwPF06hJ4AHWdEAlLyWqo4yLrD+7bHTcawAuzGz4vmhkAVilu9zV0SG5JXM73Jt9Pd1iVNmozzh9q+Scc9MzNjk5rkwzlzh7XinsFqcEFo17l/mWJUND2oyVC4cKIJMS4GhI0GFT5erMOcaYw2WyFLqAbwejsbByhq/BP/C1wJC5+ZGD8ajx8BloX5+Qcse1XuqS0AXzhhDnj/krnytmRpdzBauJqREzm2zczP9SQMzNzut68PmBRQOS7vLcsU6NHTumD95zW0er5J28NveE4m1qNeWkuist7Fhaczlt7S2SYHNd2Mw0owrgAgxj3CFZ8axNzc7Z2MSUjY5P6G+My5Dh0twCnA4fOWxHDh8W0MaBcf36tdbZ1m6PPPKQjYyMqonDWkZDh5/BnKivt98LyAIztDNa05mXpWDgm+VtzZiCpFQVy+Ry1ruozwaXDFkX+X484x3tMg2pcCxyqMTALOs9oWrVulpbbMOaVWIVAHCwvvli2WZm89bd129bTt5qbe2dOv80ajATqtbKKuBgzWF9AYn84XxzD0c33mgQFWXKXE+5nwcnYM4lAJWf0XMSjKtiQyPKfrUvhWZqjILoK4xo7VV0g/IDpTXXuEaJ9Z87LAdI7bOugUGBVlQz7FPevHUlAbuXs+QVNRNoLnFcFPQ8U1wHVufh4f32D1f/vb30ZdvszjtvsY2b1tiFF75U6yDrWk0s6gkmipFda9qCo7lT8996NiIYC3/Hz/lWnlZhvn//QbFZY+PjrtwJ5iSrVq+0NatXWxfu3Z3teocxc5hj4nnT64XjiDLdH/U7f9Ix/jSF4dP5madzPE91ruLP/bjzeOL5jsfzXP3OWH41ihxdBPbDpkZGyEmt1VC6pO3OO++zHzz4mF3+398vd1+UQgnF07j8MA6UuXGSJwYwBnLkwF5Lc38zI886LmNM/1DkWFDbxeY2tRcNPLK8WRPJef7BQ4/YX/zlZ5VmkM2x9rmrMOsnYIbZVkyKbr7pRjU5maukecUavmRwUGZFZ7/oRVqvP/3pT4s9PO/cc3WfojLCcOiR3bvt7W9/m5155hm6OdnrcOu99bZbBfhozpJG0NnTY5dceqlt2bJF85J33nWn1lLPRU3Zq37mlXIIZs9gZvTa666VXwR13NatWyUnZkYUOfDH/+SPbe2aNfbKV71K/gNIbmEYaUAjRR4PXh5E7GzcuMH+8Z++pltlYLFnubLe875YRO67915bs2q1veY1r9FMK6ZO//QP/2hvetObbHBosdhSmOX/9ZGP6Gf//st/p+fyIgBgOi3DIsZ/WC8X9ffbthe/2C752Z/VXnDDjdfbHd+7w1avWS0A3ionZ99i2UN4n/98zddt75OH7EVnnm7TszOKWjvz9DPsLW95q+XSGeseHLL89Izdc9dddt1119n2HTusWKxad1eH9pXTTjtdAB5JNrJpRlcwYULOfO6527Qv3n7H7Xbr7bfZ6Ngx1QwveclLNF+MSutb3/qmzgF1xuKBRbZq+Qq77I2X2aqVKzX2QzavGpV1r3FwMVagV4X70HGITw157ZuGSd1y1tNZKv5D37PjQ4DUh/zZ45zqcVoYR3LCzc0ejwOp5590SlzKGyDUr0mTpDYCtADAnk+QOjE2ctymtABSwwboVVkAFlHi1vR39Ak9wTSieXNqMBZNc6QOiP2PeKxwgeO8YkPuG15XHelwwn2jClpSGfa4sy4/I3aTha3R+dRW7gvh8YTvQlEpMBBMV+X469l+EtmWi9afrFvb5JjN3bfdZh56wNrmJ609wRymz3gBPllkJO0NRk5+swSDHBZt1t5y3apFJIxVK8yXbb7gEk/vOAJQU1axtJWQwwqcmrOHAaRK2sn5oDgGRJKNZQkxZcz1KEMzSDf5m6KH46FYEVhIe0YYgddkD3q2FkZQVRVJMv0VpnSgHhsBgBZeg2MEIPI1NQUEiv1EAzb5l6IzwnzqiQy4XGDj14K8T7g9vC/ANYUzLM/E9KTkrI2hXplm0E1PaQPQnBugC2fedNracIBNJa0VCR3SXljSwJoqZgagwswpUkQcezFEgjkwAqk9IkpOvXIsdhMeZ54oiMkWcwMkx5EOUDWXHBYGHxKMxV2wPdb1RxrSarWSWSlfsjwM6lzZSoWqGNRkPYaae+6WF59h4w4Saf+sd68VIo6kr1a2w/kZO1LMW6G9zRZt3mCLt5xk6eVDVupqs0Iua+VMSg0LyUsxrwqzhcg/YdgxnGGWFJaVWVR+S+xwUhSKcSMuJsT40D3k2LiH2BAAHMi2+SMwWSh4likFt3LUMt4IqdW0cYhFHRyUWy/30KJFfdbX223TU5Oad161YplAFcCBpgjvG7BFVxpXPWSYmuUslbQpdrV32OaNG7VJa02oVSVfnZ6c1PPAHUlXWTLhbFbxNUhlqyWPOXCCJsytBkfg41UefC0YJwWzpQV9YDBHCs4JUh40DPJ8NprfH81z5OqcYJ533kZHj3nhkkzasqXLVFjQwKMhgHMiBj9sDRjgMCdFMDnFE3LWEo6uo6O6LulcRmoJIoncT8abBZHtY0Mtlgv6fCZH7MqAGETuYcmQWVOD2dSh4cM2OjZuM/MFm57L66NMBJZMzxzIk9c3NoEU+IgKNGZeX/rS89TsuO6G62zvE3vFipC7h1y3q6PLFg8tVnebZgbFFfO1nIve3h6ZL3EtMcqisYAMGddgZMrInlvaWq2js8vPj5lka4DJ/v5F1tfXLzdo7rkZQP/kmK1btVyFJ8UoDRLmT8cnpq2vf8BOP/NF1t3dIya7ra1D54JdYXoap0sXIyMH575FBUBDhPPH15rBZ5T8SoGgc1LUB9eS76P45fMRqHJfsnZG2W9skvI5vmdRZVzzvJk0jRRvlnExuc8BqWVlK7daS3efdQNSkf7TGA2ZvO48yUJEweRIId4DvD5z+LkWGlL4A1Ts8PB++2oDpN5qGzetbgKp+CCw1vkz8XQMhZ5OlUWzgtgGrjev6xmyBf0oxR/NGA5c60etpvU9fi7WDrHpo739qTbyp3MgL3zPM3QGWN1CseC7f1CiBXFyqGccpGbszrsAqY/a5b8GSEX1grYpKMq0r7N1Bi+KhnFSwQ7v32sZmhiYPar+8wYO/+Ye13rnv93X/4RpDlJRXIWigAOrPIqQzp5eqZQwaKPGGFi0WLXLujVrbM+eJ+zI4WG/7xQHgxzZ1EBk7SLujOf10UcfVdwLazEziuwfTzz+uO5p1hNYQhpe7ljfIYOmifFjHkHD+EV/v5hUnktyVzEe5H2wdrDerFu3Tn+zRzAmQzOTr8k0r8PjwPg3r8fPjo+PWW93t9YrZnPZVzgnrJ3yHJif19qJE/KOnffrPbEGokgAIC5dulSNOVRLNGAxcGKv4TkEPPJzAGSUOdQdAD/WR94zdSPngnPGfjB6bETmlIBUzoW7mLsDPfLmzt5uW7Vujc1NTlpnV4fOHeMmNKoOHjooE7juLj827Q89vWrQzs3kJTPmHPOeicmhQR6VLJxL9n+d/1RKcmH5JYR1nKYlIzMTY8fs8MhhFbidXV3W10OkWofWfF4X1VaMVeN9rNuwTuNZc7MzAqr4ILAGcd5oDMvhV3Fj7jHh9yNrb90yXb3WddKZz9Cz9qNfZueHPmbjgNRAskXw703GMLbZCNZzua9gkIPUBW2IfuA/MUidHB/xAw9d5FhoSQ4YFIy+GIR8zzB7GjdbF39EV97jT2hcPCKolAys6Y+TDfxsyA9sYlHFruk8ernnhcQC1G+YHQSQCkg4EaT6MQZJH0xf+N2NY48d2TicAkupjFN/rbQlLY25Ra1iPeWCVfc8bse232XZkUPWBerQB/Isj09xLWicceGmAOglBU5rhapVC1UrzpUVK1NE2svcoU9SyggJo49ykPPKHIlIA1ld+0JOxqmPtSali+c49T045nK+wsypu53izuuGRlw95ZvCVkjySJaYM6J18jvrziAq21PXRHeEn/swKyyWRoRpjM6J86b+ewGbDRacIjiM4Lo0yOXbjQZEMEqKGTbkcsIcVumEVqs2l4fVmdJiCYMsAImlvSJg0taSzUj2h+NbGjdmnGeR8CpKJmltxKdkAK0JfY65uZZMWoVgTsYuNSPBJQUANWTMzGKFRpSkv56XmUjzsONwKTTpsiTJe9nvFthj8e9hKD3KxfWCXHvcmYuefTqPOdJ8ySr4BtS4P8j5jB1lB7Za8OJ8pCTQHsmi7FiuSzplpVTKxqsl2z83ZVPM6K1dbUtPPcVyS4cs39Zi87i50oBIO7tNEcwFwQAJJgoQ2dHhUSIwjxSQcl4OeaKYycQoDmZCYRcx9QG0JFMZSY/If4PZiqxLlJqKhQ65YpFtooifmpy0Rb19tmHVKskZ2cT6+noEYo8dG9FmsaifOVY63eWGggJwy88DShzAzglgkcvGagBIpTPK6xAqPjE1aVMTDlLptgOOAFE0NciGWza0RN1ZDCXpLsr5N9z0MVOXu78BMnT7+pKuXpHzO1JZ6DEJIJWNTSt9w+7PgU/DlRxjsyCnJRvvyMgRgTI64zDLzrgmFAsDSOX9jB49pve6eGBQsl2eYZ7b2ekZZcbx6wCDbOqxceQh7r7mwaiRkcfffC/sYT8zqq0tWqr0vhJJOzg8bA/vflQGZZidTc/mbWySWeKUwtoBF3wvmzjggr8dUGbV+QfIfuNb37J9yKgSCbnuwoKuXb3GWtuZU5rU8wzzzvnmvXE/u3MuLuZITdOSMJPFCtNPgcjv5b0Q+M7P0mSjiBpaskSxNRQXKujGx21keL+tXrnMTjn5ZDG0vCYgf+ToqHV0dtvZ52yTqyb3OTmKvA7jC7NzM9795r7DGZTjRw6fTKoY5N7jnFMc8n0xXibuIbxeI+Q+QyOkTYVmM3vKa0SQGmdY+TofvcWjlmZNIvqLLYRVFEk9zRjMRdgbMznLdf0okErjzu9JOvsyr5IhTTAZosDXmIIGh+3IEeS+XwpM6o8BqU/ZVv/p6i72EPYnXxfCaE9QVSn6Bxdr1pyQO9u8b8f5Qh8V9/PvKp8X/jx/Z+DfC1LvdSb1KUCq5ox1NZ2EUOdWETQLIDVRrahKcpO8qmJqFkCqGy/6H8aWfBZcWyWqr3TWjo1NKDeeWiJKgxl94tlVNnWxoCqT/GQMyGDoeDb5GuuCgGQwU9M9WPFmVksuqxEMGm38t+LPQjYyNRgNXF5D0X98D4qvDn9t1j7AE3uTzCUDuPWaLOwbCR+5iW8vYgntxxwDNY08K7wRNjU1rfWHZq58B3RcZNW2qfHL/s7oSDSZEzgm/ivLnu7eIyhXWBcnpyYWmEHGOtratO7H9QvgxnHwszhvk+uK63xcJ/n91AL4lxRLBUvlspZrb7XpY6NKCOB55j17UxinXJqrMJatlmbdp1dXLFsLmbfRdR1QGJRPaqLj8xAagDqX6bT8Hdg7vB5xTwrSH2QC19AghiZcjIlzdBnGhJKWbW21LAqz+YKa5aypgHH2LqTcMm4L7vuqaTk+vRf3dEl3YJz0XIDUP1ROqpfrMQM0TDSeAFJ5Dw6IYb/aAAAgAElEQVRSE/8+kOrgMOHuvs+D3JeQ7AhSI6/pTBrwamEbaAapDYAXWODIGDSwTdPK+ZNAquS/QkEOdSO+8zkpl/7KcCeQpvGlo6rW16UQFB+ceaMWqHHNgrwqtBYamm33M4q/MQBZ1kiYAG5oOnfMAJI3SJcJADc+YvO7dlrpkV3WOjNpGYKnq7huUl24eVEEKQmOi/W2WLNKvmylubJV8lUrFXgYcfdMKUqAqBaMMGBN6bZVZLLjc7owZkh5mREEjPIgI1sRYxe+z5nLmDPr9D63Yg3n11LJu3Q5HIRrkvlK6gvQA6C4U0GQPzpg03kJILVx3hWnQpfQFxQMUvz6xLklN0VSzmGIhsEsCHMnN0tinQndTxddBndeB7eAb0AqwI6FHfBDtwxQJedhznACI6S0ZRI48ZJ1mrIUIJWNoF7Vv7PESYhZTemjJZ20tiw5jzlra81aLpsSOE2nAeWwQ7AGZlmYVLmTuh+TswjNrGlVkmYHqcHDKmB1vT89xzQkwvUPDHoNt9BC3QozZY8WAqBC8BnsKSYPzq75PINfU88XbnRPXFLuA5B+btkQ6jUbqRRtpjVj6RXLrGfzBsssGbLZdNLmOJ+4NGdpYvjiJbZQlLXLodh4OzsAH1ldH59JdJMXQA5Fsm8CLr3m6x5XxOvhODtnw8OHBBjZVCNzxDvTpsWGXfPGB+DQZbV1W796jS1BZlkuaSMEdPLaY2PHtNFr/jKHK7TPlAJgYGx5ve6eXm2SAGQA1szMtDak1atWyWSB1z88PCymDrCRF8OV1/MO6KGQZ+ZxxbJltmJoqbWTe8l9GJx/3YHX50fjiAGbLD/vbKhLWHm6kIkidVDxH7qTPHmaaQ3GY2rZhOuoBkMNpggH75LNzgeQPzNlK1as0Pvm52H46DpPTc7o+USSdWx0VFmguBRy/9PFp8Ch88+xt7W36fyj/gCoKiM1GJDxfvLFeRUgsAuAw86eLuvr71WDAtOryZlZ2/XIbskv29rape4YPnLUjo6OaTPuXzRgvT196qjLSEeGQazbVRnadDN7XCrbd++4XW6XrAHr1qyzlatXytSI68HsFtLjyBhwvO7uS0xM1RKZjLV1dok1FruvyChVMbrmFGrcF8uWLbdlS5fqfhAAD2ZSBw/st7nZKTv5pI22aeNGy7W0qjBE2nt4+IhMhs560Tm2efNJetZYy2CUYSbEJgcvNq5ZZN45RphUPrjHKdI4f/yJ7Hjov+lnIsPaFvJj1b8I9xTNtsiYRNMkl4jVrDuP3C/GWymFV41DrfU4H6DqSecs29EjJpX59jpjHk0eDHKWNu5fZ7zj+I5+p4pmN0FipToyctCu/PsvPqcgVdt0GMfxRlBUYkXA6msP50ZFutbA4FoQ5Pa+F/k5ewGkPn/w1H/zMw9SfRab21j29jLLEZPK3kVut6gMBxN83ef8QyZ2IDI4KtZIV3jxUEMesMfQYMVPQU6WWqPI3MWpVmBRUXPEwdXEQHZ2tqsZJ7fgLOZ07O11rY/MXProScayeD7g+k19Ipk/YzUozrypLPpFUvyYKIv5z6xAkwwoQyapA62amqhyYafxTiNPCgkHqsz6x7WHSDHWFHwGUJawz9BIA1ChtmENiAoENYCqFYHRBngPMVrsuRyLFHAoMmTWlxLAjXt4Y7SOMQw58vvfPi5T1R4OuKSW1LoT1DzUMjRQiaOBUSUiMNuas/zsjMZLHDCG+MhwvVxt5ISMwJ5Uc61WluLQ32dsiuv6hv017rN8je+L3gBSXbDvMxrG6FaW91YM1xww2iJyqVr0bHDVmpzn4GeRQEEU6jL2Z2Tg0RxQNWxQ90UFUzznqfYe69z4XIDUj9nkD9zd1x8enw/39dXX2GhsS33wU4NUzjUg9eNf+NvnfOUBpE5NjOhCxMHfCFJPlP2KpXRUrQenwUpGFB9Qqhfs/q1BhBHAjbMOXhSGr0fWqMHcBclag3VbMNxoFO4NSV18leDGqRu+qcBXMbIgsVahH4BpvNH9c87YRlCCbJXqS8sfzBGRDvWkdSXqlivNmx140qbvu8ds+IB1VMuWqmCGEcB0jBZhprBcs0qhInACe1rK12SWVK8g0WW2NGM1sr0MV146aT62KhaXuS5AiZxWa1ais44xjGYCm5yOdZ59ZtEfWn+4NRWphb6oxQ1zE3XvirCodWvJtTQcK13a5W6mAifMZAYuUYVBYKp5gP0ecAdOFj49pPKN8sJPzpxE3/AAKybGpasqLvhfYHtVYIl9deAtU9AAxHBoxWGU+YB6uaZZNUAqrDYuvaS4Ig4TOMUaHDkM3TLKt5rEcHL1VSZq0qytJWMdHS3W3pazXA42lZlTGEHZsVg64zJg7xB61IzLtkN3Krr2evPMZb4N/T+f8zgIjxIKjs1E71QSVpzHubVo+ZmyJcrkoXJCMQJhI/FInRjrIcY5vi6LcVQuhPNUootH3Z7J2mTCbKYlZ61rV1j7pvWWGBqwmWxa86nzdBDltpv2uV02uVJRDr2OLWrqcHZ1dWqTdtdZ3wCI7Ik+2Fp4ea2qu8D6vGNSZjQ0EI6MHFbnVWAWkBv+zYaAtJBiXaZWbMi5rHV3dtrqlausUiwq4gK5OcfGhghbyqZLhiQMq5yfK1U1K2ZmZyRRAngAGLjJmadFnjM5Pi7JEsCFWTdkwbwex8P8K9eRYoAZEk4tzFhPV7dt2bDRFi8aEFBWsVOtSMIcs1x574AyZEnIg/Ueq74R+xwi57Po0SVce1UhCwZNsfnDJhpBA+dvempGwBMDqsnpKZkbAVBhNykiOju6bGJ8wg4dOqxCINfSogxTGjSAWVxtMQqi2Dg2elTvk2voaglvdPhcv+cTc35Zb7l+OPTCRiLvXrZiqe4NXHwPjYzI5RIQsWzZShs+PGKPPvaETUxO6W21trrkjVmdvt5eybKR2dZY+7gaGF/NzyvSAXkaBcKaNeusu7fbxo+N2/TstM4N6wXnQuccdjTIPbmu7T3d1tLeIVCcxrG2VrX87KyabFyvJUNLJCPjfEYnZJfb1u3ggUMKex8Y6LXTTz3F5czEQBQKAqlHj46pQD31tNPtrDNfpE498mUKToxDsnTI5Wzt4IfsWX4PxwKIlrs1M0nEwAQDpcgARFaBa6tnDBOg4EAdHYFjzmosmOLnY8HVNX/ouAxm7Tw1YqXqAqnsD7V0zjLt3dY1MMTUvPYNL7Z9vwOk8nMuNnK1kXY1QKoKtVC4PF8gVfssSgJnwHz/9fXUzcrCcqv3sWBm5s+Or8URpMqwS6D8hT/P3xl4lkAqbyiC1LyDVGZSE7Dn+CIELwHVkTHeS6No4f6RgR1riNdDSg+om/YOqYVk5uhrJHueM46QDKF4Yj5e0ltYVubwAWFuFgkYVFMVxYskuj4ipLn1AEp1S6vRDTjGZAfFiUe0YQ7G8bAuua9H9GHxZ9OVMN7YilJWNWRSKTVrOaY4787RsgexR+HozlND85J1ir0HUMvx0ZRlc8LRnOafGFtis4IBoU5SMmGlallglb0Bo0LMgVjr2D95HZrMKKqQ1ebz82EO3n0eyEhHwdTV06N1VBnbNK7xC2nhvOWtxjhZ1usRGtSMqTF6AHBkLRY7Cajt6tW+Su1H0x/35loJpV94/lXX+pqn9VPlF67lfk04z3yORq03s4hEC40vKJUMDeaKaiB+Dj8OmZjCHLA/CZBGd3/Wco++Y93iOlJAUbe4UoltbaEZEJl9rcft3da+/tkHqfd/yEGqL6YhF0pqSK/p3RuD+9TTNhpq2aeS+zqUUNXbWFea5SrPJ0idngjuvtH4Q/OVxxsnxE0kCnD194/R2ywAyjA7GkHpcbEzC4PGDpIXZqoaXaAmMLzwmj+8QTlr2gRSQwwKFy9a+/vZD1ptroMYM68vXcYXWCcMdARIpF/1bMt60jLVinUxz8hs6s77rfDow9Y+O225Uh7kGeYlMlavJNX5AZwU8swB1qxagoFIWaJGUQzDlbEKBZHkXCEnlAahQksxEUpYFUMkDE7o+gFQWFiDA6e60bonHRx63AtSqJpMRZRZyCwqbpJJEyhlwYUZ48ZFjhcXVB5KXxyxjYqeuzFPxluAseuvPUQyh5qOyYFmAKrqLHkTAlbY56a8+SF5SjRXCLJrN39C5usVih4z2KYwjyFZat3zTXPJtKVrJmkvqVU5Ope1ikyQWjMwpvjmUr5VLJN0kEpciyJlMrAgGTGpMMrMn2ayKTynVLylM17gqeCUYpv55mC3GECpqvFI38d7Uk1ZbqIwdwpIrSRMJFupprnT+dm8pN3lMnK+nKWrXBeXd/t9h415zXP1hJD9XLHYCxClM5rXna9VrJiq2xzXFKnqwIC1r11rmZVLbb6ny6ZbMzabTNg89wsLKoAKMbFmPwOILHmTgg2PpgGAkE2HDamQR1Zt6sJyY4kBorMo4O5uy/58pCUJZZ4SqSXrgMsWSwJ6/L7Wlpx1tLba4n6iZFq17tGl7uvutr7+PjGjbFqx4wtwlKS3hOFSm0Aqyyzzj1PTAM2kzB74g7RTwDCRFMDj55Bt4oJIpifXjW4sXwPErVq1Wp1RyZ4yaTtyZETA56SNm2zD2vXW2dGmZwTAy8/wMTszq/eLIUNvb7ciXDolPcVFGElmSvLTcqWooiGCVDWHJLWMN0jIZg2gAdBI84V4AZlSlTH1ITM2o0geChfm8Ch6Dg+P6Bp0dveEeZkZORkv6u2VxIwNGXkVLDfHKVXFQmPZi7MwR6xnFjfcuVkPsa9WbNnKZZpD3n/wkB0eHbWR0WOSxC5btsLGxids7/59Nj09q+KB+5HoKfLt+nEKxlQIdpwikYH5dNJm83l7fM8egXw+mPWheBk/dkxrAvM8FHgUPip+kKfRvQ4MAMVIS3ub1gOKQUxTKAj4nQBUGgoUC/Ozs7rmFIGcD8yA9j15wEaPHrFNm9bbylXLPWIrFIOc3yNHR5Wnt2L5CjvrRWfbsuXLVRBSYOD+2N3TLQk8clnJZlkHQ9QMzyAFngpBzXZSuDlD4sIPvx9Ye7meLvt1kzEYGH6G54Nr2sykNtiAet16i4eDaZ07iTtIhfWRqFwgtZrKWboDkDpotTiTGpqGPMus995WDc3KWGVoMgFQGLwa7PmR+3p3mGZOkPfpmfD9ugFag0TZM42DmiVQArEw1ef1Xl/48/yegWcWpIoJilq6IPfF3ReQmqKpAeDgw7vmwTgpzAKGnHXdYnyZhlKGBAI3BKQBTiOKu8pnCL3mQzkUi3jVThqNqgnMoZQBnEYXb55lqSHqdetsawv7o5sr0bBy74OSpLdIXsV+lvz7fTyAETJAgoM6sbdxtAe3eY3fdGrGlCaaN0IBmu5z4nLiAFLxEtBeC+NHcwy1WUJrNN9HszO6ktMQ5Gmhgcb5YD2KIJv9kGMFoFKbZdt8bZufmW2K1VqYbVQ9kclofCQydPxe9p/Z6Wnr7O2xqoAcjf6M3j9qGPZ67dm4voe1jTpHkVLBR0YO33imdHZbDUO/eVhsl92W5uZ1nB7F53Wqe2T4/Cfnwk0DUWIQUdcqdtsj5JzdldqLmXyREtR57ogP8OZ72JvYt1XnArJDTYxUnG/k+wD+Ome5lnAO/Y4VVmnMpAY/nPZua1v7HLj7BpAq8ImXgYCq6xsjSPVmimeY6/v4lvNPOjmSjAuAtDmHtKnrExs4p519tv3JF58fJnUaJlVozZd+ZIFR0rvQn/J/eUh1cG9t2ikaLKt/uWGmo//0ocbwc6F7egJNr/9sAqmNrkREL/F1Altw/PH571CWWvw9vsv5TUonIczXODDz9+fzWOG44tyZvoEui4uP5dgZnHnp5LWnzNrptO9/0qZ37LDak3uso1KyJGwqBVs5aZUCBihFmXaUSiykLgMVQJWjXVb5dxhilGHcohkSzrYs0JIb00E3K7MIQegCTgCpSC6RTroDkQApDypMS5ztSVSJYHFWUC6YFFeAHXUeyQL1h9IXmoVrFd35GgZWC8GGPt9EByuKg1l8nXLXe4lZp3JHZuEAmLIQhNleQK1Lc4jNaZ4MCNhP41KA+bLlZ2YtPzenDac1lfWM02RaTr3Jat2ySBxhK1jUEsza4tZLB7Vu6QQFGzIRvx8o+ljLWwCnuaSlyHRkPhXAmmUDqFkyzQPswfXOokZxjscSKV6GFwudf3cxDh03SXwpbJOWqMEU4Npcs/mZgs1Oz1spz5VjgSTrL2PpiruscU8pgISCOsx7u2zWnWvZSbWQJhNWTCZsLmU2ZVUrtuYs099vgyedZD0bN9h4OmEHAJmtWSvnMjYfnJg500hlWHhd+gMz6TEbAD1+Bw6nzP+xabG5sMizCbGhUVSzSRIeDjhj8+MPc9AYHCDfnC/k9bliKS/gB/jAobenq8u6iKDp7tbccBnGrFazocFBdY+PjY+5pJZbuAZwm3QDCXLumL1raZE0iOPE5AZmDHALAxndain8YbgmxsZkEsEsI4Cec8gmg5FDoThvp5x8qtQBE5MTatTw9/ixMVu5dJltPeUUNWtgY48ePSL5sJhj5iRVICTcoAuJbGe7rVuz2np6ulQoeSfeu79R7utrnBffPs/vOZoOfDAvKwukjo+N6/uY4wFE4cRLPh3MNqfFZ2sd7GVbkKNV7NjRYwKzzOz2dnXpuQVYwzJLVtXWqogm/+Nz56wLWhPEYsKu12RSMTUzbW2dHkM0PHrUHtvzpI1NTOpe7Onts46ubrHKx8bGdLz8fhUGsI+trdbf2ydWU/PMYV3mtZEOM0+7+99iHWAhuCYCZpLKtoqNhfVG0suxI2vm+iL9wsSLVYHignuvNddiy5cuteXLllpLtkVNAWS/i3r7vYlBZE9bm/X2dGtTYuapo7PNcq05N40i87RctunZOdt/4KA+mKXesHGTnXb6adbT0xfYiRZbsmTI1zWYYbmWe6OMewwTFtYtGHzOIQWmomVYOxVjxEcYGgn3RZTN60qEecsIXgV0c7js+h/W1f7yiJ4LzN0YQXCZeMyQTlkVN9JkVt35CFI1WtIAqR4fxn1HQd5QOIXjijZsrjJykHr1lV9+7uW+aqj6mufv3cF4Y2Y7yAUbe3vUrAVFh5iTkEnboF4bZ/KFfzy3Z+DZB6k884f37RE4xSiJD4FUaUH9vmnILUOdyHZdK5Wl4lEsGetxYOv4GwULTXPAH54FrDcyRQtsGYCH+28+P6sGrli4NCkIDvxYg2iIesPfzSa1TuA8PjWpvYc/ONfPzc3YooEB/fexsXGbnpm11rYOzaRq/+3o0FrPeien9PYOG5+Y0FpA0xjlCVmsACOceuVTIVlx0rp6uixH03XksM4DazENYo6pi+xYzDD9IfMGXDAb00w4oCoY4Ql8lwtiUzO4f4cxjDjTGsdhxIpmslap0uQuWFtnp16jgHQZGS/O800gzwknGFtPRJABZXTl9GEUl/WGmhJQyzGgPvRz7uNCYq+TqQaolBJDsuSUXhNSRpngWhdSyo/nHBcKjAT5GBIrIq/f0tZixdK8akDWcQepjGEw7uUAXoAThaDY7PB7qUthZjV/m9M+i3mhUAWqH/0M74g9cgGktq5+9nNSt3/oIzb1g92BLIl1K/UHjclAvIRoSbn7BlYu8fLNJ3tj6IQ/JwKrgI90Mz1/ILVoMxNHjzvSGKUQN1E/7iB/De9rwdM1zBc2gc5mFjW+RmRGtZaEk9P8ufgzEQxFkLrw/W4oE3/2xHN54us2b3QRpIaR4eM07Q27J4CTjys07H7AKhlJMl17LrKrWrYegNH0lOV37bKZHzxgrTOzloYVmJ236mxFICVfKFtBRjQ8PJiEuO16mcxTGSPxwb/dxVXSFLpxFCcU2gJ/yL0W8vKQBEvGQDZNWGgAdXQLeaDolPG+8fOBeWysCXSSwoKgc6HixruI/OHnG+dPnUGfgRWw1AUMc0PhGhMXJEfXANZc0htYcP4FSEWmhlePQGp4rejeHGcRQjkFoJbMlPnNfN4Ks3NWLZSsJZ0RuE7W6pL0YohEo4ASr4MZtlxGLr3JugRxipXJaITDrephUcWUpupiTpXakGJ2I2Wt7S1yvJSBMcVhGoDqs838AbRyVThP6tB6YKpn9EV3ZcknnEVVZEyhZqV5wFNRIJWoGXj8OgwCcyJk75bdrKcxrxtmaQRm4hy4eid0Xs1KCbPZRN2m0mYz5FGuWmZDJ22yjtWrbC6XteH8vE0QMZPCJClpGFDh8leC2QxmMJrxYta0xIyyszpsZsyzsEFzF/j9QQwRCz2zggUBQjY/OocU7WTtuq3/tFxakQH7M8zinRbbxQcRJ5L8cp/JVKZobYCOZcs0n4hpELM7mkfU3OCsoklk5IVLbZgjiU6fABs64YA2nle6sjCIMLDTE1MCW5g9tLUCuCva8OUm2NVuq1atlawIp0Q2cZ6fkSNHZOB00sYNAuYjhw9rUwPcICXlPCAnpgtNp8QbJjU74/TTbMXyZcrijexs3Ni8RnLTBDr9kiOGuTp12ytV5XNibMGxsMGRJYukFlYa86QlS5Y0nBxnZ+ZteHhYoINrdOzoqN7XkqFB6+/r1Tx2sTgvIOnuhl2WyeYaGb2cW+YT6b4zQyPzqFxWkjecFGfm523NurU2OjZmN9/2XcU90fzKtbTZylWrra9/kfJSCY3nGGFUue8pygDtsKk0DzrbO3S+uF9yuYzYdwydMMmiyMOoib+JwBkcHNL9c+jQsD2xZ48d/besP46R88zjVSqSuZuX6+LmTZvUFMBV0xvEGH5kra+7R4WJpNeajfcoLUyG5vJzYgVkZMS1zBeVnUfO6zgmUMm0LVm6zM4+5xxbtWqNvoe5tEUDi9RgUTGadpAKY8u9yb1FYce9yIfUcZK4YaiS9jXUFz+/5ngKBCf0KKvjfo4mXDGOqXkPXFw96m6UaqyhkAkglXWTJlYiY9UAUjsHhrSeeFTUgiO+g1TMR9wwpvlPSkYjsQtMTuqh58E4yc+BmgCNZsoJB8r+0pgTivpf7zw35H2wqOq+Hm/A+NwCtBd+2zM9k/pUTGozSEXuy9gVEWN8eARNaMoE6WVU9vW0d2pPowHGMwgYpOHJ/CHPO/WcHLiT7hbrc5iu8mCNoXGKpNWJDJdA+hiCA1KBp3JZSonO9napLFD28DP+OmRaV/U7Dxw4YDfddJPdctsdhns6TbfXv+Eye+1rLhUQY72D+eTfN95wg33n2muVicqictZZZ9l7fvk91tPXa3/2mT+V0R4giTiZX/nVX9Zs7DXX/LPW382bN9umDRs0Y89x4kjL2qTRAu1JdYHaKJFlreLrrNeAR3KpaYhnUAvxXjGTYl4VZ37isGAcxZDC8JatpbtbYK4wNaXz19HVZfPzMw72K67C4nPid+ruc8H5xo1es1XM7WbSVikXdS3Z9zmvc9NzlsO0SC7+dSvPzqrhwPmMbKlkzJms9jP5eeDSj+qQ6K3JSV3H2Vk8HXw8w30lkpZsyVmlTIPezfHU1JbcN6ERJJRgvBe+FtMw4n+L0GHdUtxkxUpFmHDWMsC0683JivfYxbol27utZcVpz/pCcR8g9cFHPImjwaI6QOUDksKZ1IXZVNUqgFQv+n/8MUZihs3l+QKp6L9nJkePO1AMf9R/iJtD+GogCjyTJ+p/wxv152BhM4kv2Px9C7MoARzJjMSBpxvyxJ+Pr9/oCevlFkZiA+P7FCf4OPAavh4lHT42fLyUOUARP/aQ9akNPczyCKSSVadoF5jLirUn69aBXOPIYZvYcb/NPva42fikJWeLlpirujlSpSa5LoURMidNU9TIM61bEWlA6ITzniT3RD4LvALYUZhQgATGMZQXDhqD5p/qVfr/YDyljn54wHiPSGQlSgtzud5F91keLb6awfKiWg9X6FIL4gV5cXNXPm4IArWSoCGJDoYAMZ+2wXY7417CyCNIejVMH5ybQ1XXGL+k4IYtNeSoc/NWYO6wVLE27OBhQ5mhzWSsNQWbCgBPBFMkL+wS9YoYVGZNAakSPtaQNcPi0Mmjk+YNiASZqNmEmFSiO+iqKVIn64ZFmkdDnprLiDV0oOEdfEf9yTCkzr99UhYWtVyo2Px0wfIzBSvma1Ytw2KlLZtukcsxbLhwPaedLFwVn2F+LLAxcaxdc6Ow7Mh3kzWbySSs2N1pLWtXW/+mDdayfInNZlN2rFK28RLNkJrVAS1Icile2TDLeRkHeQwRM4TOlvJ3ueisaXt7q+S13OvuTIt0Bi9RZzxi9iP3FQDJZTUlm0DuPov5Q0ZOgWLJeroFWmAeeUZ0vwgE+MzqQL+Dlf37n1R+I6/DpgMbWcgXLaGMSRxnMRjyeSE+AAmLBwbkjAiTKjMJdcRLArzkiTKLw2uzIcEUT8/N2vz0rCS0LS1tKh7iPCQbLBmjyEhXLFuqzjgdcDqpsLuKhUklbcnQYj0r/B5A6tTUhK1ZtdLOOHWr9XTSqXUWWfKpsI6p+RBMPVSMa5104wWYaOIBAKlRNQL4hOmjUGLWc8XKlXq//CyjAhQ45JMSL4A7LjLXoaHFiuxpy5EPmtDxzszOSipG91u91CAllpmFCqvgMuzdF5uambEDhw7awOCgsvvuvX+H7d2/X7M5FHS5VhjJNjnkFktlgVTAnkcR+RpEU4eIAK4N5z9MnjcKnPm5GeXhEmGAHJt7A6D62BN77LrrbrB9+w9YvoAZEs0iBPw162pvsZUrltnmjZts3Wocjzs1n5SfnfM4onrdJscngnSWeXuaJJgFIW/3ZhJNPp/BJX6mYKPM3B4+YsVyxbp7+mzx0BJbv2Gjbd6yRTEE5WJFxQf3DwZUuBVrTholQcmLGUVdBUMO7sPIDkeTn7iP68IG87jIDnLK4xxY3P8aDVmXDtnSxJjHXUntHxYKCju5nQeQymxUW6d1DiyR6VozSHXVhINUQVRugkbtQRMvzCgFZ8uRIwftyufc3dfVB3GPik1oMaPBlKb5nHgk28QAACAASURBVEV5b5z5bRQoJ4LYZ70MfOEXPPUZeOaYVPGDjVqO2qsiU7pivmCHn9xrNFlw8cfRN2akOkj18SLVbk2m6nxNkttgcIYq5Lvf/a72j1y2Revs6rVrtJc8uXevHRoeFvhcsnSpbQTodXdrbpHPP7F3jx0cPiRlCg3YdWvXaT/hNWnUrVq1Uk22791+h0iCJUuHbOnSIamUaEZ+/evX2I4dOzRG0b9osd17330a9/jgBz5oq1avljIFRc3RkRH733/0R2JBN23aJB8Cckm3bDnZXvGKi+3qq6+2jZs26T0dHj5kb/25t8hs8J57vm+bN220F511ltZXHPJhZGt4SMihkRopqbWM0Rs1G8OIBU1bFC0dXZ2q5YrknYevRWdyV9z5HKiAHesRUXVab6IKzhv3xfyczin1lNY41DWYO3W0yWBQNSi1Gao1fl5MqBsVJpAiA/iqPmcqkzVfPPU7pUoSW7CQnkGtopa/RspoglEPV62lt8+mj3ocDs0IjTvJaZnms+zTncEN66QAaBghaDQPgwqFvS5iFNYp/FOQnmP0F5vSMR+1of4EpLY+NyD13t/6A5ve5SDVG5GuxLEELDaGeb6vRHLKianEAkhdEN78qMd84UKffs45z4/ct7wAUn1sBdDosjE6MJJUxCCYyIA2wEZ4X+o4He8m1gxS40WOm3NkH2JxF0FqM+51UHp8Tzj+dzOb2vzvRmzHCeC1AVKReUj6GzoITd8n51ngBNJOngXdjEhIXXZQAbgzJ0qUS71q3QxQI0Hb/bjtveMum3p0j7XOla2VudMixX5dhbclMxrWLyHNVcGR1Iwp//YHMdpX16wESFDnSWmdnjsWK9qI0kNXjK4PgIPCLbp3xZgM5qRy6vCg03eIC0vCnyhVawyiCyBHZ+NgZiQg6kAzPsg8iJjxOOOLFJmFhbkuZ6Bd7r3QlXGQ6nNVfhWDOVX4t1x0KbcoAnEaRi/PXMFs3vLILgslZZ+mkzVFx7RTzNLhQyzN7CTy3sBHw5iKLSXGAWZVA+POStSTmnoNC6P3DFIZHPtSAqkZ8gMpQsk3CwYz3FMZilVQrySbwSotwGrNfXGNauRB0oWjA1iw/GzJ6iV+N853QeIdpNCIZbmWKV4Lh11mYoKcTQtMmG8T6AHUJhI2U6/aTLpu6aUD1gt7una9WX+fzaQTdqxasnwqaXPVqhXyDgQprL3zy2Jasfkic5OE8yJl9ExQrjtSIsBjV2eHS4MwTaIbyfVmY1PH1F3uKMRpouB4CGDAnn9qelLS0/7+PrF8gMMIEmFhCzJWcDt3Ng66noOLB9Vx3rdvn0ApmwnvG7aWYyF8PeZOcg5miJmpVWVs09XVrdlUZgORPnGAFA0uz/XZWkwfmHFFqotkipty5eoV6ngy58Px8vqwsWOjxyRjlhGPXBSJNMqJTeU1eS9Dg4slw0UCiiTo2MiI9XR32kvO3WaL+3rVJfe5Fc+SlbRWXV2XMNIYUBknhiwl1nfv3if1HjCBiu6TPM4AZZhWAB2FhsBMMq0cPeZ/AXhIm0ePjmqGltieLmJaWlr0fshM5f0zB+rLhDscRrdZduUyJmrlqjeWEgk7eOiQspWJiSlWy7Zv/36bRQlSp982qRnOlrZ2AVk62xR4AL7xsQldR/7AsiN9w1Cpu6PTcul0mE1m3jhp3Z0dkn6TdUe+HvfUPfdttxtvvMnGJ6Ysnckp3J6Z3+VLh+ykjetsw9o1kvByv80SWTM9ZWPMlB4bVeGJjC4qe5hZphjEnZGnvLW9XQxnBIrIq+fm8zZ8ZMQOHDos5nFg8aB19fbYshUrbeXqNR5VUyrrPlY2ao6Zo5zYTEl0AeTBCVMd9hAdEQFn/JozqgsxbI3CJ7hsurP5gmmQ9tXwsaR+1M1WNEeEo7yzqb4GO0itp1ss3d5lbX0DZskWj9yQeZAX6j6D5N4A0TQpvr4m4OVCzSFW7PDhA3bVlV+2l59/nt155622YeNqu/CC89TkS6aQ01H8HZ9J/kxAtVgHnLi3qwEY96Dwi5r3+qdSTT0Tx/PCa/xHzsAzC1K9JBMa8ki8Ws1B6t49/lwgX1Xago8TqVkWvDJUQ4XeDPsfLB7NPpg74mH27z9gn/vsX2mUYcXKFbZly0m2aNGA7Xpol91//04pKWjC8rObNm20n/mZn9Vefd/9OwRuaeoxt/7Eo4/Zq1/9auvo7LAHHviB1r6f+7m3aJ34xMc/rpGNc889V0wnZnYY9+3du1fNRZpxx46NqUE3OTltH/zgB/X9Os6Q/7lz506tQ+xTZJTysXHjRjv77LPt2muv1Wuzpm/ffp+df/7L7P77d4i17e/rF1jeuGGjLVu6RI3ajGY+va7TuInidFINGTCzszRjK3xvcG2PZnAoSqJsOZqWuQFgWFvizHhYc/yyucmiwJ5AozdoldNMwz/K+sLcJLV0Q4Siax8UEkKQHsEX/2h0RuvRgpLNp8qobcLrhLlQ2QdmclbK+7iYRqg4HpW/VUtlYSui6i8MJweW0dFxmHqMIwlNKkOtr9pFEh7/2FBOHU/QaZ1r6bbs0q3/kQfsaf3sPb/1YZvZ9Yi8EVxy5GagRmQi9XHgVgRWI5G1AFJPFN388O8MmFbn5nkDqaWiTU+63DeC1GjxBLHICXewsvB+TmRSHQb9aJDa3EHmQovJ+yEDpaemneP3xY3tRwHUKM1o/noDFHMTKtLSu82S7fo7djYx/K/GRY7WzXL79TBzsZ3uK+fnolqyHNK4Qt5yk9M2vONB23fndiseHLGuWso65T/rsSLMRkFkqCMeIlkEUAT6wj2hrFOYVJ9Dgsl2V6cFdpmDkEujrhOLNDMRZT3QSDUb5ycwZ3T1Yg6f+ldVlxO7vb+/N1/EAOdBrhvfH4VP8E3y8+9sLyCVSBmKJ15Lsx6B/XZTSZVBftiAJiSmYpKiIbQnTOrdYfkuVhRTpIS1JVKWYeHJF60wNW0lXEjJN82lrC3rZjxpzYRXNYNK7ikzXGJPpcJwHX4ygfkJC7MvXswJVOvME/gDy9A8br44zeXacpZtyfo5iTMTMkxyt+KFP54v5f0Cnz8tl6o2N1sSMMXBF/Y0ZciPc5ZKurQXUyQBRCJhNOdqlhG49cxAzqU4Lsmv/aRUmUehA8lMcmerpZYssr6TNlj3hg1W7Oi0SWRM6YTN180mSwWbK2HNXnHGUjJIikzY8Zo6o5In8QzLTCslCa4iPeistrdZb3eXCnFs89nY+B7lospm3udXYCGVxZYgQmVe7CfdZuzyKb4517BSXH/AW7TQZ9NCggNIBUgeGx0TaxiljzDN84U5MX0Y4GRzPosKYMOmn3t42fIV2uCQCMNeytBK0TR5xY+w+Xd2dujaZFIYXVQkUaXLTdA4rCkd7ZjfBlgcHj4shpnjR7oKYweohFHlvaxauVI5a+Njx2RoUy7mbYSg93TaXnreNoEyWTDQUQ5qBJ4TyU9VSHnmJl/n53kfROM8/vjjmo1ZvnyFOxdPAQTbbH5uXgUNQA6nX65hS2u7JMszc/MCrhQeY2OjujaAup6uToFUfh/h5rDOkm4HcwS5PIYZG5qOADrkUzQDmMVC5gvw7Onvt1xbqz225wnbTU4qgLluAse8p7b2Trk2cpw0PACwuATTDPB+SErnuq+rxxYRH0REAXEDNIpYbxJ16+3u0XujsIRVeHDXQ1IZnLx1q61dt14s/NKhQRvo71HsxPTkhK7bzOSkig3mf7h/FwfpMDIu5T0Xi9bW0SkHRu73to72YB7FOp6USQrnBbfi7997nw2PHLWBxUOWhmVJpWwjErnNJ+se4n0D8ts7Wn0WDSkcuZ3B+CTGo8igKnwugkDOA4WgGhNNow+NIisad4QOPuuNRz35R3/poIpz7iklRgbQqWgoRisYF8i0Wqa9x1p7+81QZ+AbEaSvWqNZVNhHgkLGYy+8ySwdTygKaVwKpH7lS3bBBS+xO++6zdZvWGUXXHCeZdPueE7xp3ky+Tm84KL7tKrF/+u+6ZkHqY5aYEthTclGLtjw3sc1hxpBKjWQ6joZ5iw02CNIVbVB4xtzuXpdju+PPrrb/uiP/red8+JtdtZZZ9jmkzZrT/jsZz8rYHrJJZeoIUoDbXZu3t57+a/ZqtVr7JprrrE77vye9fT12cpVK+3qK6+yN7/pzXbK1i1qtGHU9/NvfYvW0T/+4/9jr730tfbKV77ChgaHwtwky0xa+8r2+3bYHXd8zw4eHLa1a9fb2972NjUfJcVE9YY6rLXVHnroIbv77u/bfffdp6YWoJhxl6uv/qoNDQ3pc08++aRt3rzR9jz+uCTHNNfwM8Bg7qILL5SsNyqDVHOgVBDdxxoT6uAAOKWZjKyo5w7+8EidI84wlOY3utNSqjobd374cSc9wue9WRcI0PC3h93yuVBjhWa9kxxu7LOAN7z5VpcZUHA61Y/x/yQ5C8DFD4U6T7cQVap+DeuknGl8lE/LWWwmPjUJpu9oJrpClIuwRRiXcwfgcBaiilSmUP7qiVyXZYaeA5D6m79n07se9ogknSNnUQVSE9QAYUpNINXXc2Gwl2/e8pMRaqTKA2j6zwJSXXITIFwAk850hszSE2ZK423KzKZu3RMMkeJGHoFpvKObu6rN63vz9534Ws0/E8Fu/Du+hm4k2e0v6D94JvR9Htbiz0iD/QsPXZivjOxl9A9sLH71lIo3z4okK6lo1elZ6yQiZXLWhrfvssPbd1lifMq6E0lrT2Qk7US+oPID0AYDqW530opkmAYWE+lvJWS8+nOUis9xkAu6dCKCO4oY8mpcKuHOchFSRQmaJGZhdkLkXZyrjZmztTBnGh54l9V7v0rMuZ5Bn8mM2adiUgFSgCq+NxnY1SC34bg1KE8BJSMS73rGhRGARFdUM30JsxyOdKmkZesJayGaAqabwnJuzvIzM5L4tLQkrYVsU+YHOAeJqjOrLcwMJi2XJfuShy9IHAht0LC+SjQB5aLiU4DTzEQlJPlgE8u2ZiTrJWBbqFnWvg7QNY0bNhDk3mhzBVSrSHurMkWaGJuxmal5KxWQhMD2dlg63RIkKMytZZ0dxOET6QXRKZyBWphF5rorZqJulPylpNm81WyORbWv2/o3rbP+LRssuXSxzeZyNpNI2TysGMYM9brNEpmCuVDBzWZkkCPm1ItTN5BxWbeMFKow0AT5uCMemxkgNad8OLd5VzeDay43wZTAK8Y2gwODknjOzE3rd4mRD8wzIHHx4GIxUhOTk2FuB2dpl+xmcm5iQdyJjjOsEdVK3QolMuaSltN8bJuaB7BfzDgyX9Pfv0gzq0h7o608Pw+bly8WZIYkd9ugkuA9A15jlxrJrABbyLGjYw7zSGEAGHHDCeZwC5qjhKVkHpKiAeDIvca5GT643yqFvJ3/8pfaqhXLrQ7DqmcPBiw8fXEeJXZmyRFNJSVVffyxx+3QoUOSvuI4TFbqkSNHFYMCG0q3ffny5ZpL5RnOZFtUSI2OjWvt4lrIKGlqUgx2X0+35QI7TGSNZm4zGY9IEbvrJg8eG+QL3nyhaC1tHu8D2MREqaW9Xd38nQ88YA8/slty34HBxZaGWS4WvTkA09jeJrBKI4GiDGdh/uZaIFfLpjKSLCOJo6FktZKY95ZsWuZDOBITKQNTzbO3adNJtmXLFknT8gXPgh09OmL5+Tkx12yo/ExHjnzjFjHdHCdr3aJFg5KG4T4My0szEGady0CTw6NjSjY7BzuSkFT5zrvvtvsfeFDPOg0A1kOY1LPOPsdWr2Y+1aXsHZ3tAqv8Ps47fmkuc3dQjnqkWbLaCJLnGoV5S5VzTcxgg20VUPS9VPtmALs98096PjUfauqFryPfDUwqIJWc1NbeRWbpnLwOngqkcjxcf2bcYpMizqQ62Vu1I4cP2Ff+/osvgNT/64DlM/mGnx2Q6kyp5zADUg89AUitKYLG1W00wd2oJiYJBHGZjzqw0odsaxrwqIae2PO4/eEffswue8NldsEFL1fD7IEHdtrv/f7v28vOP9/e855fVrzUl79ypV13w032gff/ur34xdvss5/7nO0/eMBO2brVBoeG7DOf+Yy97tLX2qte+Qq76+67bMf27TJ3Y/27+eab7PLLL7dzX7xNzzeSYIAjXgCMZNx1590Cn8htN27abJdeeqlAqtZ2TCC1jtXt/h077NZbb7OHH3lYjd1LX/Ma23rqqXbNP18j0z9+fnpmylpzOevt7bNdux600087TZLj/fv22bve+U5bt26te3yoXmIE1P0RVIs1AJezoiI9goGm47Kg7owRUb5QBYrR2dEIEcPEbgOoRpCq6xD2+AZAjUpdFYPNILURqxGYjAD+GpiYWpRazI/MgWI4ArFqgcxpjBvyPn0+VCOa4fvdrDIapfpzECigxlp8HORuAqkupFsYE9S6C9iL7zzG0EDdNIPUwVOfyQfuKV/r7t/4bZt+8CEjNxf1IEagiSQzuijjAKkQNlHu20TU/VcCqXEz1YKgkHu/YMcxqzHYuWlzjt9zIkgVMxs26bjZHwcwT9jgm69MBKk/CqDq1pXePboH+sMgYCo21d3RImMcFzkVI0EWoLlPD5uTnIr/BmZVASfVms3l5zXrRIFaJbuqWLHBbKvVj4zZoR0P2uhDj1hqes46EylrS2QsSzBKpWb5cslKnD5kAnTpY5wMsjJ1bny+DSYrK5Tk4DM+Tuqwx/fHJyV5IZPKP5QRpSBiL9KImeB8Se4JAAcQCTA7CJUcOci0xRDD+jZFwgisJxzoivUL2YvMPnJeBPkUWeOzplrowsyv5nlheGtJyVsp4mGomC+FPQWgZilCyTfF1bJeDx8JSwO08kh+Z82qRcu1YAhVl4ESYII595YWTJOQd2LkQkGG8RGH5a7Mmn+gl1Z3Jo+5OoyEKlXmTWsyUWL2zKW+GRWeKm5xlONe5vTHhQkpIZeiAkB1aS+zpxPj0zY1PmfFPMLnjKVTzK1hMuAXE6YoiRELGZ25nKVz8lazHNI9YCKMTDqjWKE8Rg2YtWAe05q13NCADW7ZbP2b1lq5p8MmUmYzyaTNWVLzp9yHzNjNFAoyPMiXyjZTmLdifl7Xm02JhkCUfEqqLblU3VpTGWvlPYvlSlhfd6d1dbTqfqsWizY3PSXQCgMIW9rR0aZOLazjxMS4HTk6ovlQMfmSpSZsYGCRDQwMCEwePjLirF0VNrSg+7y7u1ffNzU1I5a1jIMf9yivgxwWWTezLMHYwedfq+ogI708MjJi88GUgvfBDKbyPtNpAZc4t4ZEVLOymYydfPLJOh5cfmOwN48NOaWAaQoAZjhZF2BleW/FQt5WrlxhK5Yvt/yc57Fi3GOVsg0f2CvDhAtf/lJbuXypABhrgIqMINeOjsU+/0EHO63u7djoqO3atUvHs27dOoHUubm8DR8atmy2RXM7Mnrq7LRVq1bpfONEy3k4cOiQTU/PyF0Y8I0EFuZxcGCRJMz8rumpaRVCdNUB9tyCgFOZJikXz9mHUrGifDrueZx4lY1qZkNLhmx2fl6zUjQKkLbp+wH8+byNT07onGP01N3bp+PivMJ2Aw75/cxm48qMBI57BqOsdCph7S2Avbp1tLTY4OJFMp5aMrjY+np6dN6ZxRobH1PjgOun2ea+Xutq7wgzmqaCrK3VZ3X5k05nZfBUKJZkiDRfcBOtmGfIsXPc8/m8Rle4B5/Y+6Tdc+99dvjoqPUvHrTe/kWWSGWsf2DAzj5nm61bv1GOnigBAPrMLMt0QxnSvt9xT/Ja0WiFz0c2VHK4WJyFGSfNJYe9yPfOhSD6+DVeI3dsl7rgAFRnU12NwjpUIaKK2fdsm2U7e621Z+DHglT/PS65c2aBwh5zqTAHZjU7MnLI/v7Ln38BpD7rJeR/5V/w3IDUA3setxTqgABSMYUkvUBgQHF3x0t9IQDwYqB2ie6ve/c8Yb/3e79r73zH2+3iiy6UU/w9995jn/jUJ+20006zX/3VXxVIvPKqq+y7d9xhH/jgBy2Xa7UvfflL+vyLt23TGvDxj3/c3njZZfamN77R9u3bb9/+9rdsz+OPCcCy7r3t7W+3DevXqSkpk7V63Xbv3q11ibEV1tevX3ON5lJ/6Zd+Sb+bNZ+1g70a6fGmzZu058Gk3nDDDdov/+DDH1bTiTUOFvXhhx5WU+/0U0+z22+/3S48/wI1dW+44Xr7wBVX2NCSQSld2LvaMHFS49q9NYIQqaFuix4t1AKRyGmAwUb6bLyPveZsgNQGFXe8iVkkXr1O93UHvxcxmgKrTSC1ATgjzRKUGxH4JaALHKRGFpAXaYDV45jUoIlUnRvZ30hQLciCT8QUURl6Ilcs7BPqQL1nGOfgLq7f3/THm5Ix75nMoy7LLH72QepdH/yQTe96UPVaCjWhPqrhA18WT7jQdQ/0o1rWTx+k/ieYSS0VbWpitLERRwAZL0Izm9kMTB0nBdo8ZHXGrzdMEcKFPM4Q4YTZk/h7KCYkUWrMR/otc+LN0ACoAXwe/3XsqxdYYB0jRUUQv7uMKgxaRn+JwJY1QLXkr77wIcEFvDFTyhzdfLEko5Y8DJUkGsxRVq3TUtZXT1tqctpGd++2gw88aPkjY9adzFpnKmf1ouc46XxJc5CwknLwMLxhRozOj3qAlk2lLVNB2uugNAJVQKPPPIdOYpB4MSiPdJAvKVg5OEzK9VfvI4AuMXAh1gCQqo6P250A0mKcgcA3q4yceQNIhbUFkKpwcvDuQNsXLCRkcqYFJKsJ4O8FaWs2mZT4OQJTIBp5pwBUZL50STFGAsDmeNBgPokagaWpElbtwBT3WHeMdXlvTrNjWJ8nLZMlsJlzEwrBdEIzppwrxdpUa5Yv5m12bkbSXxx+MU5KZx1IsgEwl8EcoNjHOrJgHJmR9lIpZixVy0rWOzE+ZdMTs5afL1mpyMKbsWSGmJC6FTHLqtYFXmjkYUzghXXNOtpbrSWbtVy6xVKAVtgc8sWqFZtk1jOVsMzifutZv8b6N6yx1mVDipuZqFZsJlGzYjptxQR5lARdFwQQAVs0P+aIcZmZtrnCnN/v1ZoAEvcS/w1Q5xwgmcomUzKhYkYFAfviRb3W3dFhhdkZK+VdxtnX2SG2kEKd+UA2+9HRERs5OmJT83nPO8N5D4YylZSsdunyZWIEdz/6mGZvyGIlLql/YFBzjUdGjsndlvMLaFSAeiIh0wbOM+BTrFTdY0gAXIBUmFdcbjXbomzOmmJRkMECUGWkFOKWAIGRkVw6NCTgNj426ZmduBZrjnVG5wKQCntL4wMJ7fjEuBb61atW6T4j2qa7s9PaW1usVi7a6MiwtWbS9rLztslwCXa1WAmxPGFD5Zw7w+xyc9hjjLj2PbnXHtr1kI5/y5ZTNKPJtYP9hAXE/Rg3Qt730qXLJeuiocR5IscUOS/vge789OS4mgfLlgyp+cFzD7AC5PG7Aalu7e9yODX2goM3zzzNGLLfeHb3HTioc7R06TJrbWtXQdFOJFEwi+D8UqTBWsNkcw1ouogpKBb031xHGE1m7wXiwudgCTgf87hMJs3WrlxhGzest+7Odsl5D+zfZ3Mz03JapPCJDsBiT5lzxuk5yJVZMTkXyOGIUWJMAhBP84l50yNHjwWTL1dIUOTBBHOssKgHDw3b2MSUjU1M2L79BwVqe/oXWTKTVdGxcvVqO+Oss2316lW6BhwvTCr3FgA5NjkicOe+51o2z6pSCHpMgaoZ/SxrVgPEhr1IP5P2ZmIE3ZnRnU3mRu737iAVBca/D6R64zHszWEvZc2MbuUxgubKF5jU/8oI8jl4b882SGW0JG8HHn/MUnIQqxzn7htBKuunwKqay37vk7cc9xiktg89+AP78B/8vr39bb9oP/OqV9qKFSskAf7Mn/+ZRl/e8vM/p6bnjTfdpFGG//k7v2N79+6zv/nbv7ENGzfaS1/6UpucmrKrr7rKXvayl9kb33CZGpzf/tY37Quf/1s15654//s1P8poBqMimK3RvPvqV79qDzzwgFQyANUHd+2yvXv22G/91oekyDtw8KAacGvXrrFPf/oz1tPbY2ecfrpUN3fddbet37DefvM3fsOGhpaokXnLLbfo51/32tcpg/rWW27V+6E5iyvwe997uT344IOa5T/5ZNQqJ2ksJDrNe/3sdWQjmjEof2TcGEfi9E0ngk+P/mmQSiImj4d2qlgDPozxM/ztkX0LIDUsk436fkELGGNSwjoGSEXCK1O5MOLQAKlNQDEqOL0gPW6mVURVBJVB7dSA3UEFKNwR2dUAvpsZ1IjqY0M84hB/v4GTbXYhz3VbeuDZl/ve+YHfsKldD6ghTBhBhlE2DJQzOCZ7uoUY1gDa3TOj/vRAauxaiJJ+nmdSTwSpzbLap5Lcxgvs4fHRQdYBZrxozWA3zqSeCHybb5QIUuPPa9lpSNabqPZ4g3LejjNWcmlDY+YSjvsEkKobNQzdOyXsw5JuXR4gYbhZaUiXqhWxVHP5opgPGFQpWDEMwsEMpoKZu0rN+lM56wFkY2Ty+OO2/8GHbe7QUcsWqtZaTVpOfGJCeZLqDDXNkSqwJcSP0CnM1mEgQ9aizJNqbqIUZLgRu2qeFDmfuoyBJeb8aC1hLjE66iIzhvn0bFOxprwPKSt85ZBBR3jINHotkOqvoTlHFbwuCV5oDPjSwu8WeCSoOuSwyuAIVph5LPlRwiIyk2mWrtUaLr2YHvFeMVDCoZLNiBlAsr1SCQxoMLahqGPxcuMEFj13AydehiH2ugxPWttylmnLWlJDqgtEtGSwJVjHgs3mZ32+IeN26MzoqeCUBbozUMK6crHDoZZuRdZK+ZrNTMFkwZ4i9+Z4spZMt2j2tFCuKseW+UoxjHAiOmc1dTNljJJMSfqa7Wi3elubjI9KsIdd7daxYqmD05XLrNTZZlP1qs3DZqXSiqGZr1dtrlzSPVia91nTErbsSJqqVZvOmKeq8QAAIABJREFUzzpwQJZYqckZuTWba0iAdZ3oQNNVhWWvljXT29fdZb2d7QJisEY41y5fMqQPNloABLOTo6NHbXjkiKKJNGsbnn1Y+6FlS2z5ihWa53n44UfswMFDii9JZXKK/Ojs7pGbLM8Q9w7gBfCJrBSwSE4q4BH2VUZKZXe0ZT4TEAUAE1OfTKpDzZwRGcTIkHFHJOc2sloAUdwR2ZjZ6Jkdjo0vwBy/CxksMlGyRfk+QCogDBYP4wlktchZe3u6dB5hUmenx21Rb49tO+sMG1o8YMXCfDBZS1i94uyanLNRDYRnmyYFRlO7H3nEHnv0URlA4daI0QXrDYwzYJ5OM0CVY8tkcgKp7R3M+CZs5OioZmz5N+9tamJc80awuXTvZflfqwmcM1cJ+6djwYkQ12fdi75+YpSEWqC1pd0KFfJy8zYi6TOMNIYdaUXGMFfKa+C2HN0dlYGH6qPqMSIUgXE2k5lQDIU4Dq5hmmaPZMYOkpEl9/d02+jRI5rtBWhPjmGElNZsLdm6MXeVRpucasOoEY1Lt9EnFy+jOetSGZVEwgrlio2Oj9vosXHdTxRiAEPlp/b1WXdXj+TnT+4/KAbUEil7ePejdu/2+xXVtGTZcuvo7tG6SEPkxeduU6GpuINiSeuC4nEIlQ/gXGtjAPENGW9whmQd9gOPebVhRjw4Y4p1l9LFlTvxGWqfesjbhUHq28ykVi3TYFIzXb3W2h2YVIz84kxq8BaQYkaqF9b4EKVFk1DnMzQ3zXNSv/J3X3iBSX0OoNx/3V/xzIJU1Zzcz0Kfni+NssJBak37FnJfxQirEIlqvmDSE807KSGIECNKhn1xesr27d1jf/flL2he9LRTT9WzXijm7Xt33qH9itxu6pzBoSVy/YYZ/dSn/1Rmfe0dnTK6Yy0DHFKv/4/3vdfOO+88u2/7ffZXf/EXUq599KMfscHFi9WcojnpjrIVu3/nTrvtttvs0IED8o1gfdu8eZNdfNHFMhF89LHHJPs9//yX20033mwPP/yQmo78vv5F/Xb+yy+ws895kcZaMFJ64Ac/0J552esv0/m5+sqr7cjhwwLN69evs1e88hV25ZVX2tEjh+0Vr7zYzjtvm8+rSx3odafWgjCT6v8GnDpJJLYt1tjNIFWkzg+D1CiaPe4+D98bAXH8fWFc2OW+4fcu0DChBtecqn/IAE4xjFX9jI4vmBWqlm9mMwU9wiQs66G0uHEyNti7uK1vUFIGK88ISEOtHMGymo3BS0XnLLKoCn0N+1MDoDjj5ecnNIaz3ZZe9OyD1Duu+IBN7bpf3iyMvonUyTHSZvpwJtvnkZXwoMzX6k8GqQ32MEKj+vNrnETB0ACHurALHZRmwNqw+w5qbO+YRNDywyA1dhsieG3uPix0IBZew7/u6KIZ5Kp7EYe1Gw/QwmOxcD45lpBT1CT5jSypa+a5DV1Tzn8yEwjroJtTjCYmQ8gvqpLEzSI9LZAbWdR8Y7al3cr1hM0BfP5/9t481rL0uu7bd57effNQY9fQ3SSbbJJqqUnRGkI1xUGkTMkWbAQGYltJgEQJEjtCBDiI81cC/2MBsYJAcCLalgRE1hRIEGKJsEZKlNi2ODbZc3VXdddc9epNd55v/Ft7f/feqq7upkQ2ZSV+xGPXm+5wzne+s9dea6/Fhc1rm0ysNslYLZO1MvL/Tsf2Ll2xq8+8YI1LVy131LWa5a2KtaxsszHZ4bqbagMu5rKeBwrDSSE5dhOWNFuoY8yFwYAU4DHkt/5zXm90R0QkulQM86Uk38WoyZlbNzxKOadyFw7THoq4lLBHNMoIEw42WrntIfOI9lgwM3JOyzBf6jO+ZJeWAKkwpQKcc+CZn2YclDJ36gEK+pShBzI39UF9DgVmBSDPJsRFh7BYM6d5z/GUFblczHi1GPpwXHycNF/MygiJuTtYslyRnEvfmKajgSS/h60DG9OdQ37CvBzRJSVs4Iu68U2gaUZmo/5QjOWwNzHwSONoYO0m4JnjwVqh2GQXQFpN9IXPtKZ5tBxrg4eKWJgJmxw5phTwMCzYsq+v2sqZU7b50IO2fP4By2ytWqdcsEZmYi0AG8B37PJewEFnOJAsk9cFIIUhRRMJUFXxjswWdm88sVq5LMmlMssi2JuoH9x7YU0xt6nAVu5sCJAidM5npraJ2+rGmiTBgGpYVNglWEoyOVu9vgAiYFVxMVOzFWYRd3bEbF146SW7ev26XjNs1vLKmjrN+weHDiRYU4OR7RzbsUceeUQgFJt/bsyAU593zYSpRNbNgxrISX2Wz02XYNYKelxYM79UXE6EW/H5Bx+UCy1FAB846vI3zPPwPNzQi5GLiVQXeRaZr6dOndTfY/FPAQD7TYbvZNAXKD13+oR95+OPWb1atfGw77Owxpw6BknM+nqjC2CTZPi48j7/3LN26dJFgdN3v+vdmkulKcf7PWwc6W/Y31qttuZGKVrW1jcFaO7sH4hJTvIx8u+IFzi2vWlbm5uaaaUootOPKRX3TcA7RRpvGsY2NeD6RA/Jlbdqo+lYUl2BVDJbiULIe4QCnX3NwIdUy3PpkC77Hu8mDRmtOQpBGM60Z0s6D6sa18NyfVkOz1euvGrPPP01AVTAfr1WlVy/XCrYGrJyXC3J24OF0PEb6drhniNjEfapiR/rbn8kuTs51M1Wxzpcp6g51E3Oi3Hm5xzHam3JDo+akkwzW3vp1cv2uX/7p3L7Rbr84DveoYYAzbdjO8flpInLclHujexxflZhZSlUsnmPWPACZt7YTKyEGn5hJuc/9yZjapgu5qSm+1Kt8UxoWqIJFx4DPmPnIHVarFqhvhoglSxHZu/wAEjqIx/F0fMvFGdpzMUjHPyc3rp9/T/Iff+/ix6/Re/smwtS/Tq/P0jN0mzDxGyMJD6az7MSNZIlkjNHNqM5VMzV5GY7Hlqn3bKvfPlL9va3P6S4LEz6GC3Bg4BMZ5zOGTvBVG1za9v2jw7tf/yH/5N922OPqalIc5H70v6dPfvlX/ll+9G/+3fUzNL86Gc+o9GSv/W3/mPf16kpo2HHde9Kk4bduHHDGodHcmVnpGSpVpd6hnsqe8KD589LIYRaCVaUUQuakO9817s01sF1ThOT18z+c/bMWZxL7LnnXrCD/X056DJyg1/B7du7dnRIXNmOHT++I8CcmNS7QGoAVjcDchJFZMkM/L2WJU3z8okoCcvUuzFqkEfa/wRGAyPEv3W/XgSp/H7ETWtUQWxuol2hcJAAzUclHFRHFM3iMyegKpp2AaQmwOkbqvstLYwVzhSgC0xqSgpZZFBTo5yaK2FkF2nOdM+x11Nbrlhu/dG3/Fr8kx//cTt85osic2rVgtWXilapMnqD2pBrA6k3Sjrupxhk+n8zH3zEc1Lf7GPeL7C/sJxUCrTDvdt3saCLIDXdjOf6/8SW+ru7H0hd/H7KPZQMMTI6F4/LnJXz76avFyXDswwjsWivZVVnHRvYRLJM6XQvFhBRXHmOnbMdYlABEcoJdXmvlJ3M+/WH1u/0rcPMX78v4x0tRNBQvmQTXElhWuUxpXREy40mlieuAGkaG25vYN2bd+zg5cvWeuWaDW7vWZbMKFxskZMxLI88lq7fyAGbNmC5sPl8qucwxW6sOBU39AkhtF6T5GTqkLjjXRbTIl05zhA7lMsI5PBe5cYrQpk5AQoaWNXJzMTJWVU38SEGJd0LAKXRAHNwzadNrYS0TYZAzJnmrBjfh0ElJgYnXoAsv090DECV35cJUpiFyIN37ACLmwqbGnEiOPsCtZlJ5cB6sedzpxRdbF9EKoh1l33zVPJdmfDUqlYgZxVpnVjRofVHfWsPujYgQ5Vc1JyHUNdqy5bPY/aSNaUvDCY2aA+sedCwdrNnzaORtVvIUX3ei/gZtRGyvBNkz34ch7inFouamZOYOgprjv2wkLNBzqwN4CyXbOnMCdt8+8O2+dB5q506bqPlqrVKWWtkptbC8AlWdwSTi4RybEOYr2FP0SywlIAtmDHOtebk5HkE4z0Uuw/DjNzXGzPMBLtpFR3p8aAv5ntjbcXOP3BS8R9ZGgCjgQACN1KP8XHmxzPTJtZVVmnfDpo+i8ixIJuVswJY4ljc2r0j9o9ZWVoPGO3g7gugUe4kQKRak0SJ+UyMjb781Fc0b8leQucbBg8DIYAZDCENEljd1LgidqRaQZ4ajQub6PUMR0M7c/oBq68s29XLV+zGLWcgNRc/Bqwi5cwKpMI48n2KD2RlGOYkB9pbN2+oIaI/woCq37XxoGePvfud9th7HpXLL2pyd/D17qRm2sOoAakqzSakZPt7e5KW3bxx3VaWV+yRtz9iZx44o0IDY6Jbu7ddqp/NqRHQaHckC1vFxdVMx/fKlashDXbHS0DYyvKSnTpxXGZFzJFyrCiEkOZWahU/33HDhynldQ7IIZaRVk7XCQUSLC1SMhhNzvPa2qqMjzj3xMhQ6CkMPRlsxDiBQBfXowoG1j1GPQD+ocYjMCdCksvcKHLb5559WsC/vlTTaweorq7WrVotuwqDtSJW2PN82ZxZN4BOly6jNsE9l6bQVCCU/8LcqskI0zymweHMMseSpglSfn5+iBpg78Du7O3bK1eu2rMvvCiZ8KkzZ+yRR9+thgczu7gYP/bYY/b2hx/2zFokt1r/OC5XBHqLaozcPZOU7P3xAkjKocS0Sn+SpLdEOsG4RsYu63Gp+UzMobKrxEyqe0Sy+83cffO1VStrJjVAKrPQcW9LQFgRVpixyXzG7yOK4lJcgxeMt29f/0vGpN59rKPyeLPy6j/8/C09At9kkMo9THvoPUzqhRctk0Cq6ptID3D5m6dKhI9EuOvYBDPLXN4j1Gjs21QjButrNMwGko9yP2Gv4DqR2aA8SXIaUbly/Zr9z//LP7If/ms/bN/9Xd+rfZv9BMfxn/zH/9i+74kP6rFfeO55NT5/5Ef+up0/d1YjGR5Hhh9AXvdsarjllWXd+4jPYtSG2BjAK6My3lgmD7wWZ8vHNFJ8GPdC9hGALvsRTuRq1I49HpG/Z4/DZ4DHwbPg2PHjMgLs9zvaRQC50tRFZrcDx5jVpFmvetitd1+PSV082ncvK1dovO6HMyZRtyuewUcLZyZGnh6RSCJ34w13E5mZUvd6bTdnfxdzdefOLX6mFz/8sYPmlLmiwumjqE1ANWGNhGH93uZbvGTK8ZmkvneB1OQWPDsG8eCF5W8NSP2JH7fDr33ectmhra6UbW2tavU6ng0ZfY5HfX0ql75PDUsaxOQvH0glg867CX4zBaQ4oFsAjmlAfWGmNN14HVjOmdQEUhMo1WOG5CktodSVuBekpr/VDTUWylw2EAsmpJzeOJ4v2OSy6eYRAejEsDjDlYJsxT6GMYWDjKnkahQ+RC8AUgddZGXuwIs1jiJJAASAOyIPcuSfAnJ9DtLYOOT6C7qYWMmyVqEB1OjY8Naeta5et9b1mzY8bNio3bLSZGrVDOxrzmqGw61naIoxCiDpue7OMIY4wSGq5kIjGkeOrgDVubTP21LJpdZBKm7CsFuas53NqrruXw6gfC/ON9cxma3ITLlItUfIGgUTJEC4AlYk3WWutIREOTORTBmOwaNlzCqFnGZN09wpc7aAcWSmMiQhFibDmhvbcNhVtAnHEukuM2G48OLmC1CVlVVCybPQYmbAKCBhXNzER7OoFNURKQPoqpTKYmJH06HAOlLHDKZLxbLVlutWq61Kuott7qQ/tmnPrNvq2eGdfTvcb1m7NbHhiAlOn+F13MdsGTc63i1xFw70mWtlqozPfLmokrM9Htn+ZGDZpZrlV1ds6cQxW3v4vNXPnrbs2orMkjqFrPUKWevmMga8Gw0nNhmOxYQKYDB72u9au9sWOEXayYaTmhTk4ioyRnLpnkx+PHOOiBhn6pH9FWVmU5asd2fL8ylXahUb9Xtir2CQcGRNhi8sCgCn31QLUh40mm03DxuNrN3rWbvHbGbGcgXkmCM7bDSs0Wx5Ni/MacTgwHoi493e3LDt7R3NBCPl/fKXvyK2kI4vxQBg8dSpE3Z44DJgmElkVFzX5JvCSKJ2wHBHjy22tGO9Qc/e9cgjcju+ffOWWDaKBUAFM+XNZksddhxs1VyeTjQny98CDDEQajaOBIylUhgPBZgGPYqLrH3fd3+XnT972vN64+ZEISKpFOCN6z2HE3VeoerddtuuXLls165elXwdxpGYgNOnz+h10N2kkw9TzM8AXDCbdO63d4577mk2p7zUG9dv6vpAhtrttuV4e+aB07a+viGQisTt2tUrdtTwnFefp0b+WpS8mmtckVBy/fa4o5u3b8sICwbg2PaOji8AEhkuklvWQhqhYG3xbwF+ACRMO4+LqmM4sFqVWJSJmif15VUrFStyc8YxmAYE1yePh4SN2exlXHTrgEBWDnyh7zOsW4FC9tOQ3ft2l1WmqYzOMv688g2PZh6KD4zSkPKzH2omesCadYaAxs7B0ZHduLVrl165bF977jl79vkX5DNAZirnZHVjXTPCsKZnTp2WbPzk8RNyEiaGiVlssl1pMFBgytVYLsDe/ZcEWhJnbySm4swL17EKW84Hsr/kt8DfrnWf9+JwJvmNQHtFguH8zmhJxfLVlRlInUwdoAqkphEWt+pUcxWjsTTHjWlVvuC5vVS3GCeRk6oImifnETSFiKBR448IGpnh/fsQQfMfQOpbijf/HA8egz4ONgIuqkbx/Dl3XaXlMiEzPG9PPvlF+9ozL9p//WN/H7cKm049po3us9oyAqmel+tAFblvx64IpI5tOkTuO3a5ry6tkPnGLOqMfKBZni/q2me94zPAfY37YqnsuedSRhS4f+e0p6Ki4hongYHG1o1bt+zXfv037Lu+57vl/F0qOKg8Oji0f/Wb/8rOnT2j5ibKlWPb2/axH/iYrpLk9J1c1rk3wIpyjXputrvn89zpfgbBwH2PBhiNRvYPvsfP2U9oOgKS79zZ1X7DfQIAnsOYcZK1brvnyrFq2VUmjYZAqZ5qMtT5kIeEZKg+QjdTys6kv4DB8CeZyYADpIWJ2wykJkwwWzOvZVtj60uq3Rmb6mLFOIHaq147B5r2Ump25ZtqGUWNnYB1qB7TS1hUat67lBdHEFEXZkZeG7s8N2b3YyxFdfeMTZ2Bn/BQzc4MGnXPoYnvgqJQnibH9lifxWXLrr31TOof/cTfs8YzX7BifmQb61Xb2qzb8nLJSiXq6Kmc8gcQMz2a8UPrdwfWH3wdct8ZUNOgsquv3/u+99n/+vP/4s+xXXxjfwKTmkCqS4JiVjGGgRclTRqTXhgOTgvAvz9/HffKe+e/Nwe9iyBVBdXCPKvY2Zkx0rxpPWNR476ZmIuZ3Jd5QgBCMK7knoq2j9BzPYWu0MiqVIapO6VyY2/DUJETCIM18tlNQA9RK4pe0SL2Tv40UxDbpdkrzYZ6tyLlnDKTWbGsLVnWaqOpFTpdG+zu29G163Z046aNm02btjuWH0ysAvOgOU13VfUmoXeonMGcZ1J5AeT/Y1MVAyyduRsE+V/STQ9lg4D1VOCMGUY6h5L1AmKTcmYh18qdfp1xBayyUbC9ImZMALWor6dufjST8E6sLLMkpLweLVOBxQzWVPNWMM2ZicCSu2ayaVI0D2QwMxwPLFfIWaVclHxFs6g5BwtDFU1p3MvnUjX8r+xnTJ18HgyGCIDKexSrwUwcm3sVoJqz/rhvvaEb3lBMVytLlq8smXEz7U2s3+xbtzmwTrNrzYOmHR0CyDgJzJ8WxL4y1+fFKuYnzJ8QU+JMahfgNhjYgC4tmacYF5UKNl6t2eoDp2z77Dmrntix6WrduqWitXMZZaJiojTKZ9Uc0DqDPWJTGQwFXjg2AFXmanHXZZ6RTwACJ7IEuOT1jYc26HfEqroF4kQgb6lStpVa1VaWalZfqsgQaG25btsb61YuFhQ5w4rQLE9IlDW3DEAejQWKYUU5BoA95LtHTeZgMZpyCTnO1epGj3FUxsV3qEI5RdYADpFgLlXdGKfVaatDjGMhjCo3aIwnMLBhRhIZk278YQyGVIsMulq1ZteuXRd4AxQCADg2Syt1e+cj75TzLDJhXQ+61jFj6ulrXBvdEdhZWMyLeI2EocOwMnsLUNYNnTDywcB6nZakvt/9ne+3Y1vrkqWSlcyao3tdyHtcCeeBTDqaYchqjg4P9N5ajaYt1WB+iUwqaSZqSTOnJuaY18pr4nVevnZVXfUHzpwXSOV4A5pfuvCyXhdXNy7EzKUeP35MxxNmmfO2t3fHrl3zYyKX3xjF0Ly69gG/tumrdQbM2bcFUgHoW5sbOl+rK8tSHwAemSVF0SBTNM25znPqtKcqi5QW2FTS8Xa7aeVS1VbWVu3WrV176eWXdS6Yodra2hZ4R87Lf5nLLBKsHmMcrF/2GbKfAXFJMgc7S1HmRkRuZsT1hrx3MvE5Zd6bu7CjQHBmO3VY/RplBnogh2IMlDCjevq55+2LX/6KXbx8Wc2mnZ3jduLUaVtd3xTgx3CNY3v+zDllJCJnZ35d5Hq4ivI150qvMY+RG+Zrvt70usLFkjXM+2GuPs22ap+Oe+lG70Ls2skwz2+m8gwwQGrRprmy5avLVmYmtUAuLI8fhZxM9JwlBUzf3L2t495td1TUArQ3N9dlKoXJ3fXrl+0Xf+kX7IkZSD0rwMpei1O656SG3Dt8BtUXVkV2D2sSs8NBbM1ciVXtpbSIN9GVJXXe61cy8/oiEdiubIqzHA3n5Iis/8aDqd+++Bqj937v9+Y1Gfffux/AHzeyxeOxdP54cEU1RobjrDp/85ps8fXNi+1U6yRQHqxhukruqclC0/jmT7bwG9E+UdN50Rh19iv3HKt46tl5FTicp2DOapW7X4RrBG0KOMrbdJqzJ5/8kj39zAX7r37sv0Ezoe/zcymTALOsN8l9ua07SO132gKpIgC4J0nuGw2cRSY1WECXsjLDnpfkF3VH8hwwsZo0yhhH8Lqb8QCRF4A41Gbcq8iez+RkYHTz9q71ejTgatq/AZGocXzuFKl9ikuhAZW3TrstoM2YTB+1Ui6nfZ3GHdc9rCg50K4YC5fcMJxM0v/kJ6DrP/YR7lE4EnPvwFEdRnZrY9PymaKacfwe9z/Nsa6vykUYtpbX4oqzgF8yxEzeJV4La+gNMBhzoH4M5w02X9LJKXeenJH27Xu5S/++/33ag30f9HrNH9zBciJFfJYzXbCAwRj7Uywg41xOoLkEOKktPTtVHjOzJ50rMRfQSBg5uVRSQNU3Vq+dY7RwPso4Z3ZnuCL8MBKT6vccRvBSnI43AO76KKx8S0Dqb/+9/9J6Lz1lq0s529xYsq2tui0t0cQYWjaLeg2Q2tf10GkPrNN2sJr53rc/8ibbsr+dRXetv2iQmihvvzk6o6pzvyBruheg+q+4Q7GvlLQwYy40THnmMgPffB2gRrBsBPounmIHqT6XmWQJ+ruUlTRbDYs6dbPpwDe6GUil4BdgDTdaOnJ6bmIJyGgcijlF0ssncjhC0lWcM5ivfZa4EIyH6NRzXDJycqUbOGIWkdxUitWpvHPjHu4GTYgsytmcVaYmsFol9qXVttFBw0aNhnX2Dqy7d2i9gyObtNqWG4yDeXQ5LDJVzIcoij0bDJmHbzgOJgOIivVx0xJJ45Dwikn1zYdXBouCzNVjY/xDMrmFCiG4dN0gaF7No2NyKlSVb8p8aUTJlGFR6VzGnGmJeTUxpTCpOf0eMlKXjvJ4YbAk4xBOqMJwbDjqWX/I3OBI4JRiyjudGcsXkL8AUj1Sh40h3ZMU2xBrSd9jHq5YtCxB3lnO01BzxRwXn9MrqHMql9Jc3urLa5YtADDKZv2pDTsTazf61jrqyb2316aQ71u3hxyoYFkeG5fhcA/1Wbk0F5axTKGoLNzGZGiH47EdjvqWRdqIIdKZk1Y9tm21rS0b/zs3wMPp2I4mI8l/u7BHyTgiim6G3IesSZoLE0CqM6OAPwCXZJVIhYZDl14zi4i8dwKz3BeZDJAplYsusazXbblatkqp6GZT5uZKG2urYrUwpeDxKbKHA6zLHdTomsBBVo67Zd0oAam3d/dsd39PDR5Mp6ZZplo9nkiNAnKBlU9LPJKzMqlHxEwlZkXlSlnAEDbzxo3rmskBmJEvp3nKfn9mYoOd/tmzZ8VEUvRfuPCSXb1yxTMx6UBPp3bm3Bnb3tqyVy9fVlQUewGMLzf1XL6kgp01rxzSvBcyuPrixshj83pv374l8MrrZc3jNE33/fFve7e96x0P2+pSVV15RfZMhi7tYm1o9pn+iEcNsfbofsNucqHSDUeaxbHd2T4m0IbLKxmhgG1eKyDnNlEsg76dfuC8WGfmepkhwblxb29P54VmGMd0dXXZNja2BAKX6kt6n8+/8Lw1m0d28uQpNQIA+ABpNRKjsAZoNbptraHbd3Zt+xgGVnVJ0rY3NzUnCpKluYHbrjg4gZas2HIaV2LJM95dZldvt5Cj1VSMwWLjSExMAseDBsBy3R2WWZNch7CuFIluIBSmGAHuWdP8XPsQc9FZgKa7EiSG3xsgcZ40I8uoxsiBXSg/0vwncjhYHV5zu9PTnO/FVy/b15551p56+hnJfylG1ze37PSZcwKnbjLhskAaJ+cefFCzzsePnxTTisqGPMY0nwoQZjbY2U3cyH2/gcXQPJBAqksQOX+6W4bC6FTumh+DaIxIARGwlWtqnCnYOFuyXGnJKqvrlilW1BRShy7msb2eYK65pQzHZ599VtcFkvJ3P/qove/x92kOnD+5eu1V+6Vf+pf2kQ8/YX/4R79v73jHQ/bEh75XzEu+gOHLUD4JOEOOaL4O+lKjAIpZYxSbsDrci5j7FwPulanP5Gl0gH2BhgIRXjRx/f2rnojfnRn/cY9gLw1n7KTi4lrlHCbXaM1DR1wVrwn2S00qmftxTU79OXkN3Au5h/L8Hp0er9HjD2C9AAAgAElEQVRr5bu+x9dJpZdH/TLRe/OC3e/lI0ZE+B/gJN0/mTlkPnrUt2p1Sd8H4PNe3uwjgRTWtY8kuKSd9QHI4UMSd8nCvWin2cfel5psbu7nxnDpupgRm/d5AXhasC+yv9VrSz72o5rIlXMiAWiykQcfsnuta841Yw9j/CFKkrFyjPjZaz8CoHIWpkTqkbc8ti98/il76eJl+9v/yX9q+Rxus8hhubO4OsHrGWqejIwYda/rtO3qSxdsSqQM10zE0PCCvSx1wgEjv8QEct93UiJMY3gGjSB59B21FP9VPYPBYgBu3g/1nZr4itvDvZ7GP4cmeaV4iavaNQx8/DX4uZvVzNE9UZ0btGUyI3IzRY8XTGLFpAh08LZQTwuQpTrcwVt6DoFZKqoZueP1t4/XeUPfP6KlEO64c2ASTX5ea+zhUZ3fXXMH2Jw1h/SifXdKpyDV9OkZQ+g3r9Lj9+drZRL7dAKvDpjvVlcmQ9PAIPIhcaXh7IkB3LPrOl7TovPvPc/LeZQjqDbNebORpqTM5qSw9OMVZ8Ez78P1WOMbuufRHGTpTSyT81n/2aaQDlRhxWzlrWdS/58f+1GbXH7Gjm3WBFC3t1AGsue2bTruCKBSR+Hb0KK2bfVU0/6ZQKovSmdS/8lfEJO6v3t75sQo8LIAUu9dgDP9trrALCD15BxEpfBc3yJmUtxFqe+ivjv9291rZ40Xf5xwt03Pr4tce48vH784FxYm34VMiwvZ5y49RkZmTCqanVllQQJQ23QXuJFrno2Nic2n6JueckNjphMJmSGXRYKGuQ57aE7FI4wlTz2Ee9SspB8HzfORAUmYshx7bQZWK9xM+yObtDs2aLatf9Sw/sGRde4c2rDRsAESkf5Ahky43gJUVWZxTGKXYSOi6PIpTZdTJzbVZ5KyzrTGe+Cmw41bct8wl3IzpLD2js1UN8WpWYE5wAkOvVm59up9AEbFnLqsN4/EF5CKkY2NJfvNaYoKwOQ3A4A1AAqGmOMhcxOYGu0VHD9k1l0BVdiVEo67yE3l2ut22mOOvZgTQor5vney1L2ajVP4DZaiKQfjh2tuxOQMBJYo67JuZETTQHOoFadmhznrHWEOhEHOxPo9JNRmwwFy0K71+g4iaVgYLBCFGa6fmKgg90X2CKvEDCHguFqy/Na6FXc2rXpsSzOnk41V6+azNs7nbWBZa8GI4do7Glqz1dZsi4qsKPw1Czl0BpkmA0CDgoKbHOCKn02ZMRwO1GGeAFYVnZG3coEObtmWl2tWry9p3hKHYc2mhbMv56RWrdiaclKX3AkvuoE44srKirlris18UcUN1wSgo9vpK9rjzsGBrh8ZRiFzDsdRjr1Ag0yOuNGP1IUmy40Fh5wU8EOxDygFnCH7BYR1u/2QJnmMC9cRzoY4J5JfuoQRzuGhvfzSRbt2/dp8XrBcsocfflizr4A+uczm82JKkQZv4byYL8ipmEuIGw4dbtg1GEnMcogrALSWkH9xHulAttu2ub5iH3jft9vZB07JYGo67Gt/4n2pIGJWihu954+I+WOdXb92TaC3WuY4r6q5gDMxrrOeAQsjNvZZUoyaFDPTFROGicf6xpaiYZifvX7thlhSOuZipzXfWdfrXl1bU+e83Wnbyy+/pI4+M7+8/8REcyMGZGoOaujRRZgJ7R8c2OYOQLdug15P5hs0MijiYNhhDLT36q15s8/vAT6P727qE83Krq+ty4DquaefUYQP1zwRRsQB8TiaM0WuC8hVnI2DODUOkwlQOARz/DCv070jjuuskRrgjtdAkU/RQNtOoV26Ocxapyr6mW0FTDLTyt6POdWtvT27fOWaPfvCC/aVrz1tz79wQWu9Vl+24zCPG5tWIbqBWdf+0CpLPkf9wJmzcgFd39jU/CrPRYFKs4rn0esJxtQBFUySF7CKxsGQKaS03iic2DG7EkxBMEVxb/MJVfaWgk0LFctXlq1QXzbL0AxLqiAvtuRaGWDj+vVrukYANcRRsKY+9KHvVwwG++/t3Zv2K7/yy/bxj3/Ufu/3/rU9/LYH7SMf/pBAaW/Qliv4YNRnEIbtzs9brmCdHo0fj1biCHOuiwCMuLfw/JrNViNl6PfByGvl5aIySPTnokJrXtyzZ3ATR44J2zZRYwdA7KxVuOK7Vl/nUpEKXnjo2NPQ4O/TWlFhPy8t7sZU8QO0Qng68D5mrstc01pbyKkBvcxJs9UHMFAMkkeUoahwtYg3YGi8vvlHzMrjhs/rZm0Gg+jQwo+7z5X7epZiK8Y3pB6Qm7S/xhlomP3xa18B90GV32qEekM/iylXjHklQsDrNQrdkHwH8KFByl4Mq+xtlBkSioovgKNDazGlaKl4mX/02Sftq1993v67v//fK0+cSkHu4/wGM9b+dtXIplnDeqZBeO3lCzYlT3vQF6PqDtgOXCT35xrRjCP7SE6qNyFSd/TQ76d0AQBwkUYb9Uhy2g6XD6VxxsgApoAybuPa5vx6aHoASN9jFsfMeLbUdJgDtfskUszUE6h0vFacHTHhgACpM1ZxEaTOx9oSDvLa++5zMKck/UFSnZxccRNwDbMK39sTgx0vfv7eIvZwgaxyeiQB5/kam5NZ/jc+WhcuuzOa1H8ffDF/bbGM4pjORgQXyLFZfExseanh6ngg3mcCzm8GUj3SQteBsICuKXdDh7ji3+mc6L8aweM6oZb3ay1HbrX8T3AdDiPPMHxN+5sJpL717r6/+Hf/pk0vP2unji3bsW1A6rLVqmCTtj5pKrL/y1sFkNrsW7M9eH2QushKLi5Ozuq3Pf4XBVJ7tgdIDetkdXfvoa5Tl26RSU2dR96HmLLZmfWLRpthLLTF7s8MpC7+PDoRsy6JsGdaLBGgK2mCt4v9R07zp41V3cQIeFaOpzq6U2eoYpYQaS9GHhQpZOXBWMAE8X1depm88v6UH8oGxSJGQjWFhcR4B6AU9ufkS4/8YnPpW2rQeKdpJpFzQ14N/OcmE8ljKzIbylhhjLvvVMZJNhha76BpA8Lp7+zZsNmwbqNlQ+zIewM5jGIgkLqAPq/qbAPv3WNi3EBJZlAxFxlNIzFyKevUQa3bvIst9VhUyyuuIKfc0uJ4YuVpRkywA1WkvA66ee3c2vRa6H7S4Z4SluDzpjKVEcBwmQhgA6mb/pvj35xTl+dNmBNluJsuPjNb5YI6nDqkefKenDemgBxPMApCnuPgRRumvs6506VmUXM2jfmSJIx2KQ1d46mN+hzDgtUqqz5EP0JWNLJWs2vtHtJabv4wggX9fqtF9JA7O+OiO0I+msvblGIlnmdK9iTZbLBFa3UrH9+2jQfP2/KZUzZZKlszZ9YpFKwxHFif84QZC2w+ToQ49rbb1mn7DNnsBsz1iIw7NnrO9WTAfCQxM55PyU0b9ovmBZVAtVKyeq1mmxsrtrq8ZGVk00VmW9hcXUaFlBcmEwDBHOFyraa/m89/Z20wckdhZJVkvwLGiWHCkp/npuCnmCSr9LDRiuNDV7FgeWJrMOuS1NplSL2eO/fmCpgmVZTLCstHp51zROHncsymDG6YH2QtA/YAbtubW3KyRXJVLBQVUwMQfeWVVw33XNY1MQEPP/yQ3bp9U2ykZieZTez3bGtj286dO6tYmevXb/i+kc1Zo90S6H7owYfEsuKsyBwUzwuY77QaNhkN7JG3v80e//b32HKtIjk1Dt0p1FwMX7qxcR2gfMjlxQq/cumSzIJWl1cMl1teE/JmigsYX5ylOT98b3dvbyb53d3blfHQUn3F6vVlqy7VrNvp2eXLlyX9TQX46sqqHT92TOAHGRhGSMzU8l6IkmEtpazUZMRB84emHOcHIMNzb5G5ShRPv6vYnyogNZtRRqiMk4IddiY2mc55kU3hy7W4sbZuB3fu2I2b13UM++22wuRPHNux5WQKIrWAN84oePMlj4vyuX6ff/TXTNFPRA7OvV2PVQp359TUBSAALpyNpUGSgPOsd+mO5KFYcqdqn/OiqcIs9X6jIZOvCxcv2pef+qpdvnLZDptNNQbIomXed2NzS2YlKG7YW4m3WV/flCx4Y3NTx0ufaxtikgUkpig3aLYBjgGlPlc+j6zx+VW9FjM7nr/iZT33sJkVjHgReaCPswVJfq1YtfLKmmVyZRunyA35C7g03QHVOOTqzPT17Hd+93fFan/yk5+UjJ5zdefObfvlX/0l+8AH3m+/+3v/2tbX1+zxxx/TPtHttdS0guGfTAYyz+J10wigicO8M2oKGFpGNGrVJV3vNMu4N0oKWSiE1N/Pm/4+pMKphkg378VGdVrXatuHoiSNCnjxmqCHg0XN40sS6WvAGcmIgAiaR/4Ub/Kh+kA4n2aTs2bp79LrE1Or9+I/4334+SQf2DOepb6QDHTOV73+Uye3emeHeX8oOdRgCXWZWLuok6RkUB50TvPaPDfNJpeVR0f+dZ4ssU3UO+w5/O3h4YGvz5yb6iyaebnM1McoksSR90jWOy7gmmuXjPTuD523pPtOIJW1O5raU089Y7t3Du1/+Af/0GW+jCTp1LhLteqv14DUtl17+SUHqBj1KSs1rJI4R5H5wP2UT7XIHRvP8uRpuFPfqF5hb06KMGqaUHEkO0qxqTRcorEqkkJRN2le8x5QvgCk7l1ni1LRewGtI7XXNjI8zzLFpUQ/Z8akLpoFJQXhG82Lp7PjzecE/rxgTQRPUjWGzDpO5/z1OmjWn6RaPhowC2/9LrWlKn9X6S6A1LvXSQKpd31XPNIc2CfjU+2LC0/mzYnQbGpDSNe3z0PPXrt+Nn+fejWSRrrkl5+ovo/0CnkaJK8a7cPOWqf1zL1JIDWAKvUU0YczJlVS5IXGTWHZbO09b7b1fMM//9Tf/ITZ5Wfs7Kk1O76zYjuA1AoGhi0b9NvWarakfGs2MAAdWLMxsGZ79GcAqQsL4L2PP24/9fM/+w2/6Dd6gMW5z/R7sBt7d27NpEesMGXrLXYykgQxNueZRF0P4mGxLmfQcr5rES2OsKQLRbR+Yl1jMc+7MwFyg+VTNlKwzUFRqqDxmZR4TlH3dMz8ohV7KDbRwbIYISILBkMV1IBUXDPVOQltvEAtsS2TmOfURuyLmClOQBJsnpqXqXulm0gMVEuHGll3Ed0gViypE6QvcOdGAVhAIZ9js/I0K2dcHIKR/ObIUu10rddoWbvRsN5R07pHR9ZtNG3Q7ti413MjAV1MAOAwTZJik1lMNlo3h/J+YsgYVEC5NBh+kr/Lwo4JZE4l0ZUpDDOOE7OKOo8ImwGomCMhP3bAysZPuSlTJO+LimVC6gtIpSuv3Ej+K1kcLLV31qXOkwMCXSwHqdwgAKf5khsApVgZgCobEe8FkJrYc98Q3Jgnp9+nkyoyXQBd+a9hLKKe3mhqw/7ExgOzcr5m5cKSjfpj63fQ6fcEzDDFYs54NIYNKelcYxLErDIZqETC9FlXzF0iBQXjFnJWXl+x9dMnbfPsaVs7c8pKO5tmqys2rpasm80YHnvt6dRagFSK3TB9oQM8GA9ljoDcnCKAm6Ru3SFtTx1yjjEgtdNqhXNsX/OonH+Yumq5qLxJoj1W6jXZ7BcxS6HJQixNSN8SQ0tRWyrmrY7pQhGjHDd14aw6SAU8FqwP0BuMrNFq2/7+ofYJJLowXzBdjVbHGo22NWSbP9a8LtcMMzlI5HRdAoiXqlZbqmneGMk4AJxrkplGbkgqOomJEQPDzcYd/gBgK/VlvTa+A5ji35hWXL78qu3d2VPBjGQX46ODg32BLxk9mclk6eGHHhIT+/KFC/bySy/79ZExHXPA4rmzZ2XQdOvmTYFwQDwmHYN+15aqJXv/499hDz94RkBAIFVyKl/fivUI+RmFCjNP+UzObly/YVcuX1FBD+PJ8WUf63TaKggxKyIuAMaIJsXlq1dmrsMY/DBrVMLkqbakcHqMlgCUmElxLTDvxIwmxxYgTJQPLDEAFbkqx03yOVjdiERIMjCunP4gnJPNbH1jI/b7icCZJOGYeWC6hGFSNLu15yoztOSMZKejfXEDh+Fyyb78+S9Ign3q5I6k5DCxOxubmmtNQD6VDT0UDTDu+az1iZ0a+qiEN9+IzhlIBu7RRN6c0rxZznNLvXHq+78yYQEjsyw7Vyep0KBRSWMmsotZt5KIj4berOz3bW9/3y698qpduPSSvXrlqu3tHwgAYEgFA7+1dcwyOUxMACI+k87OT4YiABX2GXk1Eu4l1nitrP9ynUgqqV6dK3p4vVJ1aB8E5OTs7JI7PMMiuZGUugE+17AAUmFTS/VVm2aLAqk++xD7osCYj1UkA5fbt3bt137917QmPvGJT9jZM2d0HIgD+oVf/L/s9OmT9sUvfV7y3u3tTY1YsNfSLIRJYn6V88ZTsd5g6mma8HOaB6g/lleXVcjRDHK5asi5kZmjNNA9cIGFCpmjF/V+nbthjudb8jxc/7wHrh2plGJPSIBJL0ijLu5BoXMaADUBPQfWyGHDdCUNYM6O7YL+NzrMAntiSHOqgRaltPK24KzHz5I6TGBxMNC5Zp3xb/ayOaN1/4psxv7GWva9wUcUUJho3ELmYQ6cuWfLgAdzLv3b2WTv58dM32wodw505rO03AdGVl+u62/39/alZGB/EIMoPw8H/zyoGt8aZfA1qj2EzO9KVe8RVZlew1xvGWLMMKaZsanIlNnnJ3bu3MP2n/9n/4VAnxxxYm6H/V/4IUAqey/jJ2JSL75kmYHLfZWTqvMg57do54RiTLOtSOMBqeEoG8qzCAewAmkKMcbBfx2k+joMlw+X/AqweP2nFIQAqV9Pbb34O4ug616CyvXld8N8lE5eQc9/lObaE1C8Gxx6bfw6K8yrcxXg31yQ6s+Z2NTXMrnuMcr3QyF510Hx6/aujyB4vhUgFYAqjCJPFlcESIUYhoDeLFFWY4BUf6XREo0xIB/pQO2uOhagzONK5hjHo7hsmfW3HqT+75/8sI1f/aqdP7VmJ46t2LHtFVuq4vrcseGgY40jAGrTmkc9xSg2G0M7ao7eOCf19RbVt73vfW8JSOUEpCIlLYwEVvkazfLB/p04cXOrfN0DI6A+Malzqe98iXl309lU/wiQOXPdnS9il5fEnGkUGNoQteB9QaesweTA5Z2luwGwipF4Yp/rAf8xR+dyNGdRMTVyoEboe7vTtVanZ/3ByEbjEOTQeY7IFW5CMkIiIxMGS11a5vECqDLLGbmks5uuGIborrj2IGJVlPc7uzmnLVBdm9nh8D4gaoH82M2GKAeL04xVkJGyGXOj7w9s2uvbqN0VSO0eNaxzeGS9ZtOG7a4Nu10bAVr7MGtIfn0O0DuhdNg9gsBLfrUGFVEicKlPevVEwwCUneHl+8AVjJGSSVIO6S9AVTOybqZE0S4zXbEAxO+M9bWyS+Uqx02dTjHGIi4xEkiPXFM2q9GoL5CqOacicl2f24Jh0ZiftDkcS+S74Zwpo6RwoNRN3tkdn3B1BoInl/sunefBWG7NYLUc9lSZktk4b/3e0Dod5h5ddgS4BZTRrMgXyzaa5uwQENbrWXMwtNZgaH2ep1SyaaVimZUlK2+tW/34ji0d37alY5tW2dqwaa1svVzOejK3ytqEWVXcCkcj69F8IJ4lsnkp5AB0kp0EI653gNw5LOFZ4DQUxgKpTS9OYj65VqnI7IYIEeb+KswTqhExUtHJDCAjThwjLOv5GTMKSFlhyTBQgt3megJouJEFUhg61SYGdf+wIdYUmS+FCcCJYg0lQR/gPhja3t6BnGnJcRW7gYSNmdhK2aq1qoyQxCrpYvVGTeoli7kIMoDro8B5Y34tZkFi5eq+SNHE+kD+fLB/IJlwg+xQpPHFvNhTfsYesLWxbufPn7fTJ09atVRRDMqzzzwnIEzmLE0CGNat9U3bvX1LcTGwFMNeF9rd6rWKPfzQeXv0kXfY6nLVjZRgDmmowOSpOUZ3P+bG5BpZsEGnJ4Da7XQFkikEOy3AqTPgAD9AKrOOrINkYATLwfea7Zbt7e27ZDlXkKwUx19lwtJEiGIYdrXZaujvaX7wuGtr6yqYk2mVG0v5604fFJuACoypKFpr1aqaBTQ2YNGQYrPHwaYCCAVYkP5xrcVsqEYNpjCLFVteqtuVy6/aqxcvqvA7vrNpmwBXrmXWcIxuIMVMrupqJskYIxvu0exZ7kIM2y+pOw2DYMJYn2JC8kixfa/1ZoaDPZm9yTzN6yd9nw1EWcXhFuz6U61P9yLo6bm5PwKIL1+/Luff5194UVFKHH9mHGG0a/W69gTku7Dwc3Mmfw315WWd65VVGNg129nZliEV55MGA6YpgF539XTDN1d4TO38yr4DQc3txxxb3E3QrUxQ9xQqli0tWaZcU+QVDTUehBk6wGPz8Mja7ZadOokpV00Ni6eeesp+67d+y77ne77XPvCd3ykwjRriC1/4vP3cz/2s1ZdrYtTa7YbWMeunVqtoTcHwI2EGePGJ3FcRaJoj9Hs28VhLK0tqALKnsb61Z3FtsHmwr8j43nP6mGnPF1zaKqWDGODIuZbLqzdVuH+xPpdgaTOMX2BS5oW2Gr8YzPWdRXS5OcCf+16Ak6hBZPqn+c5UPC4Ukel7YQTEOZW0u9fXyAhO1O7xMNZjCETRXAg5s0Bs7GWoCci0ZP6bpn+SDL8OepgdP29y+fGRGqLV0h5JI461oZivlEMfwFHvOZu3ZrupzE9es1jQAKwxDHXPU/tFIRUDDKgaD0pltzxJBdxLYq6VphcFvFROaqa4SozjjUy9VqtrJlXzshHv4tLeRfGvf833+TvuKe9972P21/7637D3v+8DNpETpY/nqGLid2OMV2qCiP8adLsCqTlm8DE+EkhNNIj3vSSJD1aVWk4glbGrcKWN9JJQfs1BKuuIOmUGFCVhTpJfn09lOSHnTvqGOehL4G+xDp7Pi6bvLjKodwEwNRVcBTf73aihVdempoMOamSMpuo66kd/vK+PSdVRWox//AaY1Dlz6SrGxY8EXr9eJjXt3672uzsH9a1iUmcgNZE3YRSq/UhkjjdJp5ijBhvH4VIjmipa88z+X10aaoh4nc26mykJysuW3XzvG20B35Sf/ZNPfL/1X/qinTmxZCd3Vu3EsTWr14oych2Pkfh2rNVsC6TCpDYOB3bYeAOQughQZ/R5LNRvJkgVwIrP1zsSYjORmAwHdmfXnTBV4i9gTfWjdTKCzYyb6r1SGP3O4h+GLOzeC0kD5/eYIaU/k6dpyHkSME1jp3K5DcMjyYWS+5ekYd7xc4dXQAGLxlkZnEcpRuiWd3tDzRZqhlRzK55IN2NLBVJ9WF6RLpF3N5PGBks832xCnkBZkTrFAfg0VyH5miP41LEhLEPFeJgE0F0ndkZyWz4xVtLMSV7FHoU881gwm8y1Alonvb4NmWVtt23YbFkP4NpoWZ9/Ew3SbNqg03Hjh3GYL7EhM2dKkU+BhMU5RT3yXKS9zJ8RncFlqBsBf0cGKvOwGT03cmU9hmZR3R1PsTSYG6mhCkidaOOXvJSZlzw3deSiDixczsL3nATQPGoPNsbBT6GEXBQjhZzmPnUDdh2yQIs2swCq8Nuc89T00MYSN0ZYD84xRdZ0krVBu2+dVt8mo4wVC1UbjzLW7wFG6Vb7lEXKyh0Q1SGkVDLgyGG3b4fYzwPI6GQv1a2EI+72hpV3tiy/sWKTpaqNKkUbFrORLwtaKVqejNB8USxMMrmA9cKESLE/MqPwpoKWigwZfAP0N+Ny6SmmDBTtNCTo2lerkvNS7MFMYmrCzCnHmHlPAAkglIKDgpVPl6VCAjpI5ROpJIBE2ZQTTGI8VgRDEs5up9+T3JlIGUwuJmPPZCUGRkwq8mO+P83Y7p07dpk8T+Ss2axkkTCAxXJFX6ugi2sf0yKKssSGyTVZEuHoakfh6C2v5KAYroQzIxFnWJD7HlBow+oNB7puAAQAtYcePC85LIwgkUaXLl20p7/2NWs0m3bYalupUrGHHnpIf3P75g1rNRse2wOTOh3b+bNn7Dvf9x061kqsxOFbM9ZEG+R0bWrekGsG4yoZxWRs79auXb1y1eq1ujJIWaOAVOZyObcUoW7iNBFjKsaGplClrLgcilOYXSJ2uMHwR+T4bm277LmFzPrwUIwGrsucOx4TuakcZhMLE7ObyXhGzrICqH3F7sDMnjp1Us0rQuJXVgBUJa0D5bz2mX12cy72KpoAnA/MqGiCMVd78vQpO9w/sK999Sk5RCMprZUKtra8bOuoCbTWegKYKbJGJSTsTBjYYGaE0RvMMWCx3Wp7pi77FlJ6FbNh5BZ5tIsgVSY+IYvXXUxmXWnkIqpfNTqRkXoTk8YKx67FrHXc1w4Oj+zK1Vv2yqtX7PK164qiYG1xdphBZ+Pi/LC2lZVKk5cc7b5LPV22Cdtfkrvyxsamm1ot1XVsYbgBrYBV1iiSYF7M97yz7MxqSBGTekjlOKZJRO5kSpYp1qxYWzHLlWwq87+JWOCXXr5gzz79jF269LL94Cc+YY8++qjcff/wD/9QztF/52//qHKHAUMYa/3Gb/y6/fN//i/s5Mnjtr29pWYiTV6AabniKgUHSxXtocyFct5pOl1+9bL2kp1jx1wdMGvW+H7lslnafVm9PxoNyIQbR0c6//XlJauRoUvzI0YauCdS+InRw8gHKa32sqK9+NIF297algoDcE8tkOaQAfw6B7ipw2By7ZN3y34drt2chzlIfZ1qKJrbrIfbN29bqVKyrc2tkGq7qRe3BIzs2PfYZ9X80DpjzCGr40KTcGtrc5Zx+UZVKK81HRvkeOfOndOa92t9bpyESZKk4llk4z6mw7F9+tmn7YFTD8gwTaynDJCY54wMSt0L/d98TyNIuaxdu3ZNv//wQw8rpoi1CFGR1i/XOfUP+wm/xx7LTBvz69xTUF0oYxrTKEmgF4H/AuSKOrLRIFLsjP3gJz5pP/iDP6Tn09hxzBMYkZUAACAASURBVFNqeor6DqVVqLNgUjGrG3S6dv3SS5bnvc1A6iwETvcdMZ1RyynzndvcTAIKfsCEMhpAUrBRr8S1JpQxz+3UHpLUcwIt8fg6fvNki/uB1cXG2b3ALdX6qebWzyOqahHQJib1jUCq//68Hn79NZYKeb8uv9kg9f4ANb22JNG9D5O6MJOqFRoPdJdUN/CDr+BvrtzXG95BpCU/F7HlwarKKZ1RoZh1574Rqk6B1Wh+uiEWjR+XGWdp6gusxsxyedVyO289SP3Jj33I2s//Wzu9XbaTx1ft1PENW62XDZec6XRo7VbXWs2OtY76AqlHhwM7OBy8PpP6VoLUNJeoWbV7PuazMFlt5hq+l1wMvswUNI/UhCr23PmHVcAcHR1o6PauxR0XyOKFpQsv2FSfxZhx9/o1f89Ja+6zj4sf6WvND8YX4eEV8aBhYRug2i8DHxiXBFRsKTmm7tgnEyRFrUyt1e1bC+aKuVMtHkdHyELYgPR7+l2ccd0BV1mCbu+7IMcInT0xLIph8HfgM7TxagXAXcILO5lG2meSgogWoYmYDJ28k+w3aHfZRk7o86QpWFlGAbiGombjnUegdZYup9x9hmJaAa3twyNr7h1YB7lgo6VZ1ilZgcwDDsZWHE1k3kRGa3nKpxmOvOUMcTF5xcdkmIsEwOJQyWxpOPf6XEe8vxB108hLcRWYIOWymOJwE+d8j8Wi8n05Fgq4hhGAOlB0kHEdawmkwtAQ6UAhDFgVSKWzJbrZu+eaR1aX1LteCj6JOQFOvvtqwHQUJb+QxLc3tm6rL+ttDhfOgsydDqiQCyWde443BkWsJeS8PSSCyKCKBeviaFko2bS2ZKX1dausr1txfc2ya6s2XqpYOzu1o/HAOrymYo6tQesN5hRDCBgIroEiTQe5vuL06UZOIwKWxfq5pAvQ6Bb2zj4pA5ROvswkiKTpWyGXtc31dZn9cFNHtilmknOljM5k7OGyPezzkdryMSZ7FTkzbGE4jNIw8LlFZwkoJJ1BMMlQe11/jcqCHY6VP0eBjnkKj8P8KEwCxfLu7h1JeAulsgAgskj0Asx9830aDUkuV4wiCDYWeZsbzLgsEiAtFUdiLVT4ps6zy8ZpgicmAiaRgmtAZikGZdWKWIZTJ08KDHINMc/KTOqLL76oQm3/8FAMpYp35oIbR5JPj4Z9KQW2tzbsPY++097xtod0/IfDvjJmdd2zf7KeQ8HhTTQ3hoEZv3b5qt24dt2OHzthp06ekkMsuanszZodR0qsGCEkklMVfczeJgmgopMCgLiZVE9gllB4Zh/lWt3vOyiK5k2abwQw8YGMWKwdUQ59jykAGPE1x+vw6ECMCVmrh3t7duvGdUlXYd9lbKRZ4q5Yfs2V02RS5q2bxAC83vOe99jxEyfsK1/+smS+xBudO3Pa6pWy5lCXl6pqeLHe061BTUXp+jyXkOuPKCPYEOZwAcA0cjhGNHiU/QtLOsJdNbEMfv+Ks+FsmrZMN2FSsSlTnWgWhmQxyYRVfON2ThOTSAgKboHWge0ftGx370DxEzdu3bTrt27Z3sG+HTSb1uy09XqRSXIN+Kyl3xM0x8yxxk2Ra4v9Ml900F8q6xwzz8kna1GNiqpH6vyjn/gbun41Lye1Ubp7KOnRRqhIchXLleqWq9R8sEKMpYNzmgDkMTL7zePTBPrTP/1T++3f/m1773vfax/76MfVtOEDwEEs0u///u/be977qEAqbtrMr3OSOOdyX+a+SANPhkJ+/AF/T33lK3qsd7/73XoPif3zqB8HV2n+mfqCtXv71i0ZkuEoyxrDtdpVAfPcXRWGIbHlcfg56/RnPvUp+4GPfUzOypxPrQeeg1n8kN5yPfC37nqbVebys889p/XxxBNPvKYeWvyGhKOa7xwJ0F948UXlKD/00INqKKQ9SIZOs2LfI/PEJuJkXyrZpz71z+z8+XP2oSeeiBnqN3xa/RCJ/sWLF9VwwtiK6zM1lPi5DMGmUzH+7LcuX6ax27ff/t3fsbc99LCdOn1a5nisvzf7ODo4sKef/pruRx/4wAdcUl0qu/leMHPyrcDfoFrV99h3GKGg6cF1f/r0A7a2vqZ7dRDB93naJPk1+9Vf/b/t/PkH7a/8le+2rS3cpZ351v0ItkoS4/AZCaWVQCoN3G7Xbl26aFmauGMfwUgjTiIrAqSGv6onGtD8SJEr2qsdpOoeSqNFBjihElkYt2PtAzYcrPhadBIjZhkTsIkXv6hG1D0hga3F+bY4Mosgdcayv4Hc916Qmg7wHD/4AXxjF+kFllbjZwvS4G+ASZ3Ljxcff06pKpolMIGaVvewrd5MnP+t31DnKtk5aE27+zcTpPLaPG7IWQFX3/EhA7Q0Ficm1dfAPEJj/jKlItTLC2OpBdX77FwDUo+/9SD1pz7xYWs+86TtrBfszMlNO3N629ZXuXYZtRgJpPIpue9Bz44Oe3ZweB9338VFeu+CS4v9G2FS2djS3Ea6YNIcAV8n1kI3Uey8Y+j/XpDK16dOP6CXCEg92N8LeV9d3TbvqM8dv+ZmBj4o7XND0aWIzvXi+9VGuOAiys/YNNTr0WzobIAzZp6j2IiV7lIW9Vb0X2WBxkanHNOM2VGnJckhMkTAQg/5H2tNsy/Yy7PRez4q7JAiZMIZFwdcGQpJYuzvaQ7A3d0rKSwSezrboUOCDOsISPW177OgDlQdRDtrB6Pq71vmBJFBqswn7N+ZjYzHkCcCRkgRcM+jyplOtiFuWgTDmYMN6/dt1OnZBHMdGBgMf5AEN5o2bnas0O1bttuzTKdnpeHIypgj8clcI/OonA/mUGxKkpmYVhklBUOcHH49LpG5GAhLJDSigSXjLSHZlYrHQ6o5kEhX5dQaYyh++liLPWt3mmITKfrpYBMVI5DKHBvoPDW+hExcQpaAv1oicuvLWwa3BM26eHi4JL6dgXXbfDIrRIaiF3bIeHHjRYbbBTwIDPsNbpjL2hC5dX3JymurlkXGtbRsubU1K66s2pROfTFvg1LROpmMNUcDOxr0rI9ZSrUieSDsPRJU5p/V4YallFFD3uWqKrAp/IY6rxxHl0O7TElS8QBsFK2wpMz4SRKeMQEwiksKNcAG8khn8opWKpeCffTOeQoFn8UNSV7l6gMVJHJ2nDNMAFHAKeCRzr4cfRUDMdUQPiCb/YTzSZEDWOLJKWA1pzZkxhTmm2sNEIKEHpUCage+xum3bwWkxfT7hvMYkeQ0SMGVsicTW3JXUQCg5jjJkCvvjDSSMIUWuuMrRR1O0QATpLkYfiBfozCEUQWkcg1j4OSRLkOrlWG+swJX73jbg3b+7FmrVWg0YJYCNHBZ71QB7M7sqYkQe587H3fslZcvaSb1xPETduL4STHdnHM+mEmFweTv2G/LZeZNyzpP7M0q3kL6reOL+3h8eieeNQTYZz/Lid2CeeU8JNaDghpzKwyAOFdeTHujkAYEj3tr95YzffUle/HZZ+1g744kyLBfadbMmQWfn+R/3AMw+OKYnz933h555B2SND/55JNilE/sbNuJ7W1l71Y1QzyWERvHzlVsvu+KMOc95GFsxwKpGIrlyxU1MpKcyo2OQlat0QU36FE8ThEpv5vYpHsORSpsp0dQ8LvITN38Jc0o8rtpBIbjRdOFawFABGvYG07s+vVbts9IxaBvu/v7duX6Nbtxe9f2cH8+OtRa99GPMNChwQeLHpEgSKdTPA7fT0AnsVXIR1nrHGvcUv/4N/83X7PMzCW1kZehNp7mHZSS01xcslJtRUZKzKRmsn6uOL6McCQXYZowf/Inf2IvvXTRfuiHfsgeeccjatak48H5f/755wWqYO9RU/BaeBya1TDyDgKigpTixPOOYWJx2H7b296m98X3eF80MVJ0igCc5kvdXRpmFmYTpcHK6qqAdKo91EwIBiudSzGX5jPPP/3TP22f+Pgn5NzNe00MH3ufCv4FsySf/52K1Xz22Wd03j/ykY/MbtH3+0e6hzhIvWXPv/CCpLsAK1jKdK3JMA6pd4AVxVaI4fQYok/9s08pxur7n/jQXI32Bs/M8SSi6tKlVwTgP/LhD4uhF1APh2PtbVwzqDeiIcLXsPef+zdP2tkHztgxlCI04t7wXfoP262mvXLpos7Xu971qNceaq7EjOBs9MrnvFVjjUdSdQDgqf9wiPZxD7/G7oEbC6/CX9HnPvc5O3HipJ06dVpFHqDYfdJ4bJ8XLhQDuEpp5SaAzP0PaXC8clE1iTFmwT4SUlmXJAdRsfBfrosZSA3mXSo1mGSZ3zhQldJNe2LIaQN0OO8Yjq8a9XKQeh/sOXuvM9nqbAZ0Lge+l0V1ebp7lyze05Iakd/31IVQUt3XhOvPwqQ6MfBWgdTXEm9fv3HS4t8mJjUd1LdG7usqy7lOOcXc+Oyx++w55sA0U6kjAqqR9xieCeFRPrunJryw4B5rmfKKZU+89SD1pz/5YTv86udsYzlv507v2IPncKZfsqzq75F12l15rjSOOna037Wjg64dHnVea5z0VoHUJMdIzmzpJuiOgm4+wKanXMCQxqSuOos2dTOvXr0iSQ/SGOQcfNy8eV2h8fztiZMPaBMEuCLdSZuTnk8ui/cDqXMWVR3IhO7SxZkkvBGTIjmF+xaEzNElj6lj5usndUB8bkKdMzrzsFI2VazCUReQ2pM7KQzZSI/vuajIeSNOzY2VYAVgtmCSWJiyAPfuuzYyzQfN54TSpsbm7b4dDjT5ADjN5NFpswrzIr8NB0CVkZPntYobJY5g6r6WiUVSnElyqwwjKnVYmR0JKbE2a+Zwx2SrJlmudw01T0rUBzJhdtle36ZkI7U7Ntw/tP6dfRs3GpZt9yzb6VgG0DAcWZHiD3YVSeIEd1+zcs7Nk+SOl0BrHuDi70gOvNhxZ2GXfJjcx9b4mW8ImmUTsIUh8z4D77XX71in25ZToAw3cKMFjJUwQkogVVpjFZ8+/ErpO1slnlkFZBdIzdl0nLdRf2pdukeNrnU6zHxy7nHUZbarYEPmcChwC0WZIA25gSFNXapbtl6z/ErdqpsbYk2z9br18nnrZrM2yGTFsvayJiCLHLg3GWvWNOWDcvNm5hHZ6xEOzTA1GD8omzUrwIJrqgxCPMtobiYVTLMYeX6XiJYajFTNaqWKpNeEMxeyeavXKSRxiz20fkfTr2JuUvefQkbyOOau4zqCacIMSTJqrc1onoQdO4UackskpiK7NP+EuQZZpH3JZHksXj9MG268rMs1HGFrVTlnHx41Nb/Kpi9Zfa7g1x8s9dDD0jk+zDMBGhUzEkUSRQROzTJBERB1mbciGiSzc5Av0CQjmrhGQ4arhkj8rYCOh5LoBs3fImOlONy9fdsOjg7lese+Nx4NrJDP2Nbmuj1w8oSdPnHMTh7fsUqlaBOYVQAhxZRYAI9EkUlMmPYg0+K1lAoF29/fs5defMmaRw1bqbvUE9kiIJnXABiCrWJGFylopVLTPTPNkMo8iK9lVOKP66MHqePrzA8niN/heB41m5KuUvi71BEQDHPqjF25WlEDA0BGlJDccwcDsfG7N2/bM099WbPLyHdpErHPyL1TubnOdtFQ4Vj1Om07trNj3/fBJ8SoffHzX1Dhu7aGacOGjJK21lcVW5VlXld38DB60dyxu49nWVfEl4yn1mi3rdHuaq+m4M4zmwrwYlYfYzLJ5pHvEwfT1bohvkdgJhquWudhmMa/vXHhDJuURJFvmdh6n5P0fZ9jiVycOBWaKTdu3DLMq1inewdHduvOrt05OFQuMC7MMvxilriD4uhI//XzE3sdc33BdDg4XjTSofHnEVu8JwDOM0/+nIp+Z1JjJCZk7uMpsmiAasEyxapVVtbNchU3h9M9gy3EvxLTPR4JoP7O7/yu3bxxy971rnfZmTNn7PHHH5exk0fxZPS6MRtzObVLmGTaFr4LADIHnfEcAcoBK6wzpMveDJlngnqd43N+Yr619yQ5rjdgvCFTnDUttM/E83Ou+JsEiKlZPvvZz9rb3/52NVCSIiy951R4K0JiFsFj2nt3d29rfSDnf7MPN1d05+1XX71sq6srej7eW5Kc+xyxrzfeZnpOn+E0+9KXviSGmOZNMud9o+dl7cFq0zRDLfHe975H51Ms+kxu5rWCcqfjvPjUUcauXLmi2Wck2X5c/I/eCKwCMmFteSzcvx38zhnYGckQPfZ0TDnPxFpxXmgyeMMr9qE3Obi8P45hMrxj/ZG97Y2b+GM9VmLOppYJkIqT/e6li2r6Z8LMTvE0VFvBfKkGlM+NS3OdVQ1f/4gydMKB+sXlvgmgpubbvUDVHbpTtN/M8+3NlpFXrvdhWlP9n+5D9wepnl3+9YJUnuv+ObUzmDd7vd8KkDoHnH8OkLrApL7lIFWFe5JsOimmSjaYeZ1D9hOtQU/QQN0YA9AhSZ/LkBOu8etS3Kr/EJB6/K03Tvo/PvlRu/Plz9pKNWvnHnCQur21YoUCRqRTa7c6AqrUwo1DPnvWbHa/NSCVQgMQeu9HYk74fip8+DedVD6S898iSL129aoKkJ3jO26jz42aDMLxwNbXNq2+vKK/3dvbVWj7/MNDjd1kIzLRFn+6IKdYbAjpZpT2pxlI9cWyeJEr/81HqiMTyzckd1xjA6fDO7Zez3P/2hhhjJD7TtRp1qfYHBgEimRnTt1q2sGtfx2pX5IQ8ummG5oVTflIM4OoZAXuuS28Qhkixc1DjLDvVvNudGz6fjEkgBCwVmSjy9jEdjFKGsaDYlCjOPAdPVyNfTvU3AYlQol5Tgr36DRieFSjuMtkrYrkDGk3Bk2DkWU6XZsy83VwZJNGy8ZHRzZkvu2wYZNWG/2o5foDq4zGViMrFVYVlo4ZVUXUmBWZQ82xGSERRdaKvTuMKcUoDJdvthNAysy90DcvB6meMdnttmWQAWChiET2WSD+gpxUuf3IkckH0mUN7I0MbSghT4JZkvkC85IjjC8myoI6arSt3SZqgzD3sg0yeZvQxa2UbVqumsE4wjTVliwPMF2uW2ltxXK4Hy5VLYM8DjCWz1lzNLRGvy9WfsA5wgAGcMv5UaPNbalkQEGq62RiHRx7ezD6LiElmBwwUynCXMBEcgpd1qRH4PgW826wgjNquWhLlYrmTwGrFLB0mPuAEZpOmNIU8mLmME0BUFAAcK3ivpokoiwT78ZjdJGTkRESUeSOsrEiJJ5mDRFIiv3oqohgTUpOivEWmaKtlsYAAM/MeMJowfCxJinOYAF4jMPDhu0TI4PsNFuwXLEkxkfGVKxtAD6RDeOhWBjMVxyYpexDZ3AVQRENHYo+3lsqxsRGix1zmaVcSXXJ+TybZr1jw5FSI0xBmFfjb9gXAajMfIpBs6kt1cq2sVq3E8e27cypk3JI1lw1R0l5ha764MXy3CrCw7kYEKvXls1I9nrtyjVJG0vFcsxGOpPr6pahA9oSLGpFBTuMhtjcZJISMsjEgKbix6XCvkeyh5JRy0wlIw3sYYBGjhvZr5rJzBUEWgGpFIlcK4CTw6MjzcDx+5/+rU/bqxcv2LkHHpCTLQUacTaDIbFLCWhwTlwyXK9W7fFv/3b74H/0Qbt5/YZ95vf/QOv4+PEd28DlennZVmpVKyHnHQ9sojxUN0ET+4KUWO6kZLCWtI+jOLhz2LAWpjU0UWIWzmWjKeojp+tA0nP2pZhp1rEsllwuHrEBSbaVQI/nscZmHTJN1oDmLMmAjjxZQAluxexJzWZbipyDo4YdHBxpTcOq7h8cqtmCSgfH6929fc1ss/a5F2lWb+F+MheJBYhlLxVDHIqKTMZeffpXXU0xa47GPWHCvYKGpYPUbLFmldV1y+Sr83m8mKGSMJg4n9FI8uunnvqqYpB4bwCS97///XIgZm/gI/lKuHzWG7Z8j+PKdSmHdUWxOPj12xvjQsGcyuCI9eEAyWtzb6qk9ZkAq/9tMjucu9LqHrn4s6gJNGOKpLxet8ZRQ68lyat9TJ/90o1jVCGEu32qHaQSUXZtRvcUjQUE4+qvcS591H4R40hcgxyzNDPsj+cRMTNWOTVIg2n2/YR7WceVEZjqySjMx4JSg/CuYxAmSDwzCohmoyHQD4PqEn53F2aP5oPrRjVKyNfl6N0ns5QsWX8O1rc3yefH18svbxq4Z0MU37w+zcRituYjX+n1abYyGmB67tD0pvXCHpYYb/lELNRs6TEW9yvWDmCc14GEmI8EUrVu5K7qaiv9PXugXKUnilvbfeWS1GJZxc/Q0BdyUJ3kDS+vlwRW1ZZMyrVgI2nUBomC/8eMgFiIO1G7J0gSHSvVcxFbF83c2UF6k3/cD6QuHts5kxpM6eKxT663Xgh7jbdQODsQnHPXi+v4/i8raq5QOM6ApJqq83Oua3PB+Gp2rQZoXjyvd7sNz591/jcpIsj3g3vlvnz3rpnh9ELunQMMAsgb0fd8LJBDMyOneAPz1xFyyIWujc5N7AUu9/Xrw8kxl4/7/uI+IBohi9G/6I143F8cK+1BYaaURhpn77eyapljj369y+bP/XuA1Nuf/yOrFaeS+gJSd7ZXrFTOWqmckb8DNU6r2bN2Y6DauNO5T07qN5NJlZQm5L28s8QwpK6xF0BunsHveiE5l/wmcLsIUgmd56Zw6oEHtElyo7t27Yo29xMnT8csxNhu3bymGxPF1fLKmh0dHigrjQ91gMP4JV1IWjCxGLSGFm5gYgJnrbQAqAFJNQ+gm4czPb6QkCn6RsT6AYgOBx6P0evh1DiwHgHM2qayNuXmgbw5ut5sYkgWFSUjGZg7uWkv0A0lHGlj1k2ZSJovnYNWzWYFsylpppyBYyaW104BlnTt0ZHxXTwkzer6+cUAREgLW507GdP4BgTIUZdY7zUyzMI4SkcjHWtlkmYUG+PpAZ6XB/MJsEQOXMoXrJwrGCJQ5bQiD4YlFWgdWrbXN8OEiUzWo6b1G00bNZqWbbYs127bhFllnGBtYmUxthRTgADiNjxOpphnHo/CAXCKwYy7Vwq8pRiY2GxdAuzMDHKu/pDCFMCFYRLGSQWPlFGrVoN+HqUTX+v40WRIMRQ4bU4y1h9OrN0dW6Pdt6MmxfsQbtEKpWUrVVcZVLRsfUny3cLqqhWWme+CPV2yjIBr0aZIPwt568Fk0TXPF2ySz1tvOrbOsK9imvXkTpDMbvq5FAADwEq54HOko8lQrqguHRqLkXNXWNyR6YzLxcjdjgH+hZwyRJkPWyZCBtkzEjq/4+umzTwy8mCKIQExxYsMZEoiWaFmPgFtRZ+36/Y8M1fMnzPbzBIBVgc0uVhbEO0wcgOfOaOAkEum0JBfv4CzdqNp/X5Xr0k5mpItMy9IEeWzplyXxHocNVAzdAXiYVMJWfcmQ87yxZJN88yDu+OqJJMRkkehnBprHLNUJC7e+GEWZCYWMzY+v1YUS+o3qMgdjIB6ImGSLNMlmV54KZJKe+PUygWaAwU1YHCkXV9bsTUMXjCjUrKUX2ecB44H/1bRJiYi402DQkEs48svv2yDbl9xH+VSReeBe2GaGeMwAFCScZaOsbKfAQlTsWsefZFs+ud5ihyH0cjNlgBSGHAR5SKViGTjxMO4MzKFtiTa7ZYaFGJc8gXN5VIYv/Od77Rbt3btl37xX1rj8MBOnz5hBZhNGl8FmPollzdGMcfsIe/v4XPn7CMf+pBkhk8/9ZRdeP4FW11btlMnjtvycs1qxOawdgHyg56uARpNRFLxeKwT9nEAtEzFMnlFFx0223ZEJmrsd+mccV3BPHOuJNmO2UUV8+zzMNyAPvYJMWrjmVw6yXz5mQCDgHvMTUoi7/OfPC7HDXk4jVmdy57nF3e7AzfaarTszv6hXKz591GrbQ2YVMBsl9ldVwhwPpirZU4bpsr3//R/kb0X922Yd5rHL3/1F90NXXv2QrzfGPdeYrFotBUtW6pbeXnNMgUHqe5bkAyIyC+exw3dv+qZUxYcR96zM/UuXdV9PDI7U53BiwckJpCSrsW0LtjzOF6pxkk/lzFSJAsItAXbJ7Cl7GyPEWJr4zg5gzgHuIkh5zWlZk06d1IxRKSTgwpvkKfzn6TW/viTYG4j0iUx71F7+PuaO6WmdfdaL455Ua9CO1yneU3uRE3Ot2ffplxKZ6FdOsrH4mOmZpofI5fjy1ww3pe+j0N7qCOcmXe/AoHyeB9aWSGZ5jFgv7V3JsOZAOd6vXHcvd/pZnkoLPwW4yDWGdmMGhW8l7Q++BnrJZ0LVwc4KE7HIq25VOf52nBjyTh68e8AWwv1H/d1z9L1fVUzqf2+3b50UTUHijGPu3NjG37O/ZeoPXAEniNiVGMcVuocR7K+b4fhjUt9PWUiNVXmVioB6L0odFAfdeiboYj0nt8IpApwBehPSqDFY+Z++nG/T3vGgrvv/DgmoDpHYPOfJQWj/46z4/O1q9+LmdRFQPdnBamLj+nPs0DeBK309YBUf5H+ufh67if3nR3bBajuCMEVeilfeHYsFt9U/A2ESGI7k6fMHEiHrJvzjuRe83m+huSInWxqaKrM/sj3jtlrTwemvGx2/K0Hqf/nX/2YXf83f2Dl/NhOn9yyc2eO2c7OqtWWilatFTSeA5HB2FuvM9LoG6Re5nvf/si83REnMJ3I11vsX+9MqpueuDkSG2Sa7WCjSDNNi2xqkvem2Rh+LzGw3hUbS/7G90+eOq3HZHZhb3/XqpWabW0f03Mh9W01j1Rkb+2cnElf9nYZqMe10uMKkvwnSSgUoxWbxCJIXbzZzY+JzxNQVOlmlpxwQ8ohN8hpVjmOFALEh/T6zBR5N5SiW1yWmEhs+qfWhSEaIftye2m5+YqR8A3Bb45hVpHyXmNWVnmm0X3zDp93cFP310Fqsq4Ol9hwik0dTnngBgsqaXJ0bhP7mrrOs44r7zlMGmS3TyEWNzk5rwaITjIt3HT1qSxhtzbXXGw46XIzVwOB94H0TXLFsVWy8qU8CQAAIABJREFUeatkclbCP4ibFYU/85MwYN2e5ZCwwRAcHlq/2bQJsRx95l072BxqPkTxNdmpFSSFFGct+3hYVmJNUgfeRRAxR4E8POuzZcjksLPXzbcAO4iBDgUnrIhLezPcGDXD4kHmCaTiDioXX+aeYGOGEzvqDOywO7Qud6pC2cq1ZVte3bL66pZlqzXL4ohbd6Z0hKkMN3wAG4USN+5s3phsbFF0yOC3LJfecY6IBTerQTLp5keJ4fccXtagGyINFQ/jhlcj7b+K3FGLDkA2VjcuWeADRutLVUV/EP8A2GIukqLejbR8LoLOnkxa4rr3NewdUTplMgjK5WRkJDkac2TKIiWzdChgTQOAUlQAFWCK/JZmDe+dOWjltDrrypwrcxmsH9Bnu92UsRDZl8iPHWBk5YIH4ChyrDI564ZZmZpG8XjJoIzrk3gH3JppJaVsVoFGDM/C9IdrIZkMiWvRde8AVo2AEQqCudsiwNmNpzyOSPN9MY9LrI6MqBZuoir0osDyuXNnTLlmysWcrdZriq9ZrlY0q+qNBS8AdR7EpLqRB7EtnCee887t23b16lVbrtU0j8oxAmRx3bo0yxUEXodE80mjA/NeMe9L8/8jomrcvTQBM98jMgKkjWZDTB7nW42IAAICqQD3ckXnkkIzmbHsHxypAYkEEonhH//x5+zChQsCZ5jl8Pgw7TiUHkPuXK1ovWNktHfnjtQA7//277CPfvj7rdfu2Fe+9CUb9Xu2vr5qmxurWsdIm4uSRzNGNlCurBvqueTXZxcp5otyLJZrKQ6yAOqQlLOekVvBnqfCGIafWKpk4qOCL2JLmPXmnI649oIFogBPc6gUZZ4FGbO57NE4mKJYKJXE8OD+TEENSNW+pdxOCl13sQa0ylDp5q7t7h/Y3uGRHTZbdtjuWFOxUm7Y1x3hKM8+MVDTJxWdDn68oOf65D7JjCZGQn/w6Z8MgOq5114M8bu8BoCq2o0CqZXlNbM3AKne4Lir/FgoOUKNMzP98cKS9TcHR2nWljXt11ICrMrtDFXColFSWqOLNU4CN+nxed80pnjMlBc7q8cBH1LEOOBMs9A0zDQLjkfAjLXzsRE2Ldi3uU9FNOI0zJ+MGv39JkPH2QRlZG4jGZ2DMDeiSfvE/UAq5zQ1PlIhnP6eY+NA04GdMmYTyxLYi0aUktVnzPQ8Wo937djLzZgEAtUXo47xvFk/XgB0mgYeM5dqOVdkjBRZ5V0RRybaZ9SciXCa2biVN4s5VpK9ijWn9hpK9s5+K6Y6Gj/uWzBVHJDvZ55Dy96fPlLU4d3HwQ2nFj8cKM2bcFrrMVqlBSCQOrZRr2+3X7mkhjv1BkyqjoLkdBPte773AVK9l8t9jAQACX7V3HUmVfWy/Ct8zbAXJby2CPDS60zX0J8VpPox9/d7b437VoHUe1+/f/3/F5AaQXah0lu8Lt2gab72qHPE2M9AO03ORZ429sdUd7lMzqn6mG9m35Hbrz7S/hL1RbqPh9zXjr3rrnX/VnzxM5/8mF393GesmB3Zsa1VO3F8w7a3V211fclW18ludqPO0YBot6lG4cBNbxlIXQSo6Q3Poxzm8l5O1GIUQQK1CSQuHizPSd2bdbu4IaRYhdX1DavXV1TYwKKy9leW16xWX9ZDADQAqbOuYnRHfdOLLo7O57xrlcCYLuAAb86xO8s4mwdAEgqgZjOSLTjsy9Q6ZFsiveyPbDBwd14vOJFqsXH5zZBNi39jyEFRpznQ5GcUjQM3aombtLohzpT4oH3Mu8XmKVc5vWSXqGivVC2TMrXS3Gk4wokNDtWG3n7IR1R0uoGI34y1nc03Nd2AuXmMLc+ovxhVDDVwbs3PZI4U5gBB5JeYiwBEic3gAaWSjfkijzYQzavHlCAGsKDMU89FxRiJT3JSkfSWszkrUzhgUoK8i2KLXEliPoi4aQNae57POiJou2+Tgf9b7JJAKyy00hBdygxoC+kS3SyB1HZLjRWPqIH1pFB0JhBbf+YZxWbC5gEU+D7RMswp0gFGGohBT6FkA8vZUX9kR72RDQFNtWWr1FetslS3YqlqE0xayNEsFiXh7eE6CkDL0snXCxPIAsC1hz2jxMgVywJ+ZLVyo6dgdyka0R/EGgEmcJbmBp+6lpOZ+RTgXaO7OB8j9eQYjoaaXUQ2uUouZr1mtWrFqkRSKOKDYpZj5sCUYl1db8AOERgcAxw9Y96cBgtyqlKlquPITChgE3aT40YTB8dXGExAPWAbabwk8alpA3svSbBnKnNtoqxIduuDXkffw7yJ1w2LCTjlvU8mGc0+lkpVrTHWPBL6ZqcjhklC+OiSIoPs02Qjeqg/kHS5WqsJYMOqMzPF/KGiUqKZlhhVWAX2Ko49JjFpHtFfrx+nlD1JsaYIJwopZrNLOKwS0ZMXGOOTYo61hsyameEhDpo5s5V61bY21mxna0MMK2wghQ2MLNeg9i0xqv6pQl7y9Yldu3JFkTjHd46JncOIR80VzBpi5k/zgxg+BWMhSf+sYeayK64NWGZkfgkgMIfpzBxFWEay7EbTTeJgr1kHyyvMohR0LHmZ9ZXVKO6ndnBwKKnq8WPH5T3wm7/1m/aZz3xWs3dIdcnbZP0sr64qsoh9Q/mhnMfGkeEMyrn/+Ec/ah/64Adt799Fm1x88YKu82q1bGtrdasv1bwAZD/JuSTaQT47kkecaXxC0m3YN+aPff48w/XJ++riRthSQyix7CkXtrq05IoAHT8KdXpUPrPKrQQHZnZLGYLdJZ2GXfVYGkmOmZPs9509Lbh5EY2IcgWTKZpQ/Vn0kcCBCl3Y97GuL5QCzKjuHR3J9Xf34ECAFaDaIRYIwKoYs8htDcdbARkeKWTqgFTOxS//wj8I51FIZ2+Guls5Mk/uez6ygLtvuQ5IhVFmKfj68igXZ1Lvj0/vD1q9EZTk1POYLNaqM5Oebwo4SQ2TVDto3Ua+Zsp+9a89iklz7yEX11jNcDDzxkhNmVljVmoSZyC5V3N+uDZdtusg1cGgK6Cc2U2GMO6wDKjSPpeY4JTDqrllV50kkkOz8KOhvsc+kJrIqU5JTaFU13iDNDUYfMwgscD8jszUgonkSfQznBMW8t0dtLhySz4U8qNw5p/V5SMLKHLclIt1Qn2AGgaHaD8GIfXXrDaRbM7UevGAeV1fANNnNqO+mtKoHKsR5ayug0+M5eQMvQC8OS64xav9Q03B/TXAngN4pLp+3GRaFrXMvPmTYp78eLnkOqUhzAFDYjHnhb43VQGR2l8TSMU46dWLkd0Ok+oNXsnEY9QmMalqFFMnynwwAUQv+BJYTAxqyrlXZZpUWvcgiHmjJzmKvDHESOBoEaB+K0Dq/QHqvKb8y8CkCpcEY5yaRGm1uFR7zhjrOouK2TFErH/hxQTMEwqdfy/V654SEU2c1LBIUu9FuS9FoZocAVIFWL05JsJKTGpSYJI6EWt/YSbVdt56JvVTn/wBu/zHf2DQD2trVdtcX7at7RXbPrZhW8fWo+HlDd2cPFsy1m72Xh+k6qJYOOCLy/7NmNR7GdRFs6RFee+ie68Ko5Dx+I3HuwaLXUIxsJi74EgoCd4wnAKncm6lANXshGYuyraxtaPHoKDcu3Nz5p5YrdWt22nF4zurqucKxmIRnOrfad3NMhF9U1P8hQKZ6SBPVdQCNGFh+oOxtXt9a3f7+poOvPJOFavhs6ayysfkQ/NBaY3Nu8McfjeE8agFzztSv9VZSt0J/HalzSw2MZ23AKkem8TNJWZbNe8REmV1UV165GZMSUrjYF2cQszMqLhIhtjay1Nn2+fgAAMCp+SmUmAj6QzJj7uWehdUhbIiv7xr6YDaZTHqauommm6Sfix4IYotESiPaBu5+HpcCvfAXGRDIh9WZir+Rdx4KD5YLzhFwx5SUBKnMeTrgW4ygOTJoCvgiuTPM+Wc+ePcAzgAqcQ1uLGXO9NSOCqKplAUEJ3SmdYMJvOqZcsVSpZlripXsCFsOcXjNGvt0cQO2j076o9lkJQtVSxfqlgOl1FcEuUeDTHi3TOXBfk64D7vXVbYmLFAnIS6yDJxCdXoqK8tri9MZ/hvp9OTxC/Nx9IMwNwI1k1zwGygKog84J31Va2UbHV5xdZXVmxlqa6cU19zCNV9RlUS25jRofhUTBKsJvLAMpEBQ7GnXhz4jGVBIDRnh+Tm9gZ+LQjo+XUtIJAt6L3Q+HGTGRoqXhiqsRMGOQAWmTpNKJK6YoV3trZsneiIXME6FORdQASzwFyCxP4A/sh+xLIrI4MejEg4v8oRE4Puxki5kkdT3Lp9S+CRmVbknICrxARp3WrO01lS9gx1BAE+AOxQlPgxoIfiLDY/J4pDwLKY1+9KhldwgJnGIwAmmFIhsS4WspobJuZgfbVuJ4/t2MbaiiSrrGkWiINUBzgyVdD+4MY+NBNw9d3b3dU5BqR6geeL3Qt6n1ecM77OXIhBRnoa5k4c83QMklxyxpq7C5FMkpQlikwwl5O0mjXJseT64f2mLFakqpxfDFPwG9je3lE8yac//Wl75dXLmlMkUoLNwDNA3WHXHYW72ue77ZZY9He87W32Iz/0w/bYu99tuzdv2lUyM6cTW12p29r6khotNC54vYwZABw4dqgDigWMsjBDciZaBbn2SBqFOZuiEgknXDHmAChMyXoDXWMJOJBjnZxkAbK8f2a4aeLw+GlmbvF+542OuYGgmyaNbbm+rJlUQBbHzUUDLtNnfSHVnuBjwLEtlmxpieYsowVDmYMdwKS2mnbEzE+3K3kwMmD+zbxwb9CLzG1/DN4T6zopoGCdmQv+p//0v/V7j4ofQKo3bSkoBFIl9y1brojcd90sfzdIFfjhvYttnEt65/VFYq3uLrTTMXVm09mAwAABiLinOpuZJL2zYlwgYRGE+H2NawwA5KM0bjaUnieNA/H9NAaUXlFqOgFMnUlcMHzTawuAlu4hs9lUXK79umSdyzk9JMy8BgCVHLhD5j0Hxq6iSmvRJyoWnKLjGl9kv1ToplGckLlq71U+coDOuKf7nuX3XN8r5nJm/sZB81zK700Ar4FkWBbKD4A3TTU/jtEgi7lRNX5D4qvRIKT6ithI3XE/upJHIwWPpkLKmXX2Np4rzKOUAx2AfhF4pX/fJffV64+Z0oWIk/S7yTxrXvM6vLgbpPqeNgepKubUqBn0urb7ykW5XufEpLrc1zNGI/XgNXOpPpOawMxi10bHNJEOQaf5WGJ4Ni/0cu4HUu9Xu9/F3KVGxQKLunjFfbOZ1MSup+dYfH1zmPHa+dN/X+S+s9e7sGUtgtTUVZqB1OTzsgBSk9zXt717QerCoK1IJZ/dBlDeJS+embr6+pB8nutfDZPEpCazGPbn5PHtcRUzgDrXQJuVlu1bAVJ/5q9+XCA1Nx3Zcr1kKytV29xcsRMnt+3YyS0fhdLYUgGqS3r45mHrtSD1fovo7tuF2WPvf7/91M//7L3f1tf3SnnZcBfnUheZUy6uNIfq159LUJLj7+uB5PTE6UbTaTUl8Ztvshlb3/x/mXvvIDmv7MrzZmVmZWZVmvIGKKBgCBAkQe+992wvtlGPTKilUIe0Edperf5YKUIRGxuK2H+0s7MTq95RjDSSWqt2mvZis7vZJOg9ABIgQYJAwVcBKO991e7v3Pe+zALQRtqhVtWCAFZVZn7f+565555zz+1UMMwXDKpMFDBOaW2XvGxqYkyvcTDnB1QEqQ7QasyEwgf6oQF/RJ1plPkCJLwNC5lpgOkM7NUCroorAqDU6gikIl+klk2tBDAG4OcEfgT97rboh29gPpTp9GxnbZbJt0oHqY6fo8Y+imc8cxIPuarDrG/0bnKkrmtujR4cB5PMT3QPU1F26MMldtH19GppoZYCyEO9Bo4Dl2BPoJFaw+BsKoc69yBxk6cgryMgjJJfl1kTwFeDfL/2UOPDHUrmjPoSMFyng2F1KTgcC//rTpR4wvVXta5cE2YjGieX0kiCGuph1cuM4EXSYm/KTWAa51XICaif4DR9B5c8sASMZDBMSke2C4MfHH299yFAU/byHMLpjNcbLy3ZCLVsNCymhoy6SuZFOmd1Wfp0YjaSsQytSLLRGTY0oA8gTRsgQMt9sJSNpRUR7sq0lZkXs0IQ6P3/cOsFoJKJV6uJEEAzn+rTGcuRgQ5uhMiTYJFoywNooF6vuaksBhWwqVpGAqxgnuSSRK/T9CDHpb6qS1aPwHr18OPzceHlGngpzruwojClBMLUgkoGpXVC7183CLNUVmZGkkdJ1rvk9yATJT/cFaSvuPPk4tK85JuYOZUbASEFSGEBXxzvVmnlI3dtBxswO3Jnrve2J9RDTk1Pqn6S98XAptxUkVkV7T0GBgbEoiJ5ZGwBqfwBUPE3M4zETGQ/tZ9ghkLbhOAgGscISao+ZwlpJuynA1LAhvYjDJvCs/LArk7PAIlqW0uTJMwkV8rFgvWuX2+lxga1VoIv4D3o/RuMqUMPThgdAE5GLOz46JgksBhalWmxQTKF/pahx6dYBdaZ6jzdSdUZ8iihdOdgOaYG917GoNr32vv/UTIwNTMtkMpN5QsN6vMZ3597BvjgHsxrxycm1csSSSvO7QcOvGdPPPFDr51dXLBCoSgZOI/PwbxL+QC8PHddE+0+UmZXXLbTPvnRj9qmDT1iUQdOnrTWpoq1NJetUm4Mxj1xb1vV2mAeFxsLklEroSU2MfQ0DXVkaihEsrGmjpH5ruCe2uesuzKrb6dnRbSnw1zqfIN1WwBcAkaqe3Q8O8UGIt//f3uS1rY0amlp9S5XAPSsmzKxZ3J2LOCIvrpki3MLNjkxqblfkYEgcmvc2ZHNL+kapPYBUMs9eVbyX+Tu3u5nXuCVNUqShfngrYfc7Zk18d996aHgEUdy0TP2qWWCJUBqndx9JfdNQCptPHy9SdlzDkiVAYi+YtQduAd9e60UMajpg3O+y0tj3MAZvrLqSS531XY2LSZaXZLtc1zvnATpjNGiEqsOAGLS2hN9EbyI9QxzPWG8wqXXgkEBV61hT3wzpjzzpGQH8ybmTrgOTyg74+LgziXQXhvqxklRPsxeiqGYj2OIWQLgjOMQpfle8+uS8QhKeaZR/hpZxxjnxDGJvx/ZUWKUGIxHcyXFKCpJCqA21i4qhnOgL4BID+SgNImA0ZlF79/rAjVXriWsOsMB+K1pEejn8UpgVF1m7Pfv/YdjfXB8P71jaF2WALgwDkmCI7ikxmS+Yq5a6anupTonq/yYl3GRJFbWU6Y1DlJpQUPVLGcpCTEpDUImReVbqkcN5klSZwbjpBpJwXmMpkd3icurxyQx7gtrJDKw5/QUrQ3Q14LCGjb9AiA1Pu8E1IYEQ3w/zZF/Zk1qLUg9N66v5cLimFfnXFwH1Rj3/4+a1HNB6hrAX3MDPx+kesJYq/0ck6ko943vS2meM6nud1I1nkoift/cePYRpCZMakweeu9dR7lBLlxjwpXINQCpHR8+k/qfHnvYjj3/jOTwjQ1Za2yst7bWsvVs7LKeDV0ynyuWi0FhgZmh2cTw2AWY1AB6EnF87UwP/77qhuvtP/zt35z3ExZYIu2rkfHyi7VANdYIxH6pMTMfWVPfpH2jq80mqpE9taah7gMmRKyVahxWxI7OkEnn0Kmvt8ZSxeYwvJmd1obW1NqeAFc2uuHBMx54hT6GibQnqQnX0eEkQyxOZ6OhBkE7Ir3hTOypDv35BZuCZZlfFDCpWo0jGYVdnXcDm8Duit1UUO8w0iV/fmippi/Yp0ewpAUcFkQEXP4QguvXKhMxHMBRohN6n4apGg5A7//H9zz5Emoi4uEdjAuCPbFvkaHXov7GhAg3VP3t/10PiwojF1gcb0Lt9xAdldWcOn4vZG4JZv3+/Z6TLK9MamA0CPTiwnSTJhlRBAAtOaOQp0Pu0J40NMGOZj4+SqpLIUgIn8UeoNYckv2FsF7arGBNHg5fnhuMkD4LQAabSVE7sp8MNYUwG2ltKmSqOHyonwRUwaLPLC5IGghzODntjrSxT2I6i2S0QfMSdqYOWR/tbWIPxuhYmNTnuDRR6wNlwSrM/ZLNrZAUWZJBF+CdtYOkCjBEcOLubqFheFCRwKLKb1i1Q6tWLhWtpVIW6KE+srHQqOfpjOmKeu96ZBHmjq7JF0vM7mvtquYwa40lehb7vUt6vEAfO2oT59QLGGYpAxsNowm7gEwW8xkZKZHIceYq9t8TS6saVTf/8D3CGR+C6WKRnngu8xKjn4LNxzDJWZ64lzOfaCfDpWv/UPafetkpm5gYt7n5WQEIQCks9uzCvE1MTEluWmluEiiNQSGgiubxo8MjAhVN5bJYuhgQS/a3uqzPAERzzd7r1GvGxTRPjgtoM0aMH8kC/o5Kk2hYxSDRembbli2qpcQ4aUvvRmvI1wu05mBZF6jT8vUhViL0upO5GnLxxSUbpDZ/ZlYAUaxcnbfw8J6P/my99s+TD1537zb37FEupXNWtV4srKk/IfcgdiqbEyM9BVM3M6M9LYdbsaSVDjBJhHhbsVWx2N5mpFFJAP5+7c037KmfPGVDQ8P6Ge9bbmrWGEsxgCqAZY/kv+COwDorqL2tz9p1V19tH3/sI9ZcLtn+t/ba+Miwre/utq6ONisWqB1f0Z6t1jjUO88vWEM+LwCbxaUbdlSuuuxvJI6ymq8EmYv00112AKjzIwTUUb7J/I7P32Xm1T6DjKsH8G7Y5uPpjGU86/g3c4/xiUY3zO1a0xuAPO87h1vy0pIY4BHqTwcHrbmpkqgYtBZJNpDslHmZt/RBAcLaI5HqmfqM5N+nB8/qc3gGkbXl+cqkKp22G+/p8RITrp99IZh0rMKghhY0EaTmis1mmXyyjqsg1d/L04YOUqpf0fEjMAuh7rOqxvKSEoGQ5WAywxjWxWQKpkAXqHWk/VmQjVZZSJflej9lDN6cNZUhj5Sc1d61JB8UH9TW8Ams+V4bQSzJDp01gQ0lIZWY6yXryo0GPdEQJMza5xwQuhqhCgDjdaPo0DkjIyA/970MyFvrufusXw8xEfs+v+PKGG9d48nuALlCSVHstx73NE96+/srSQVQrVG38R/VRK6DB4HGULN+7vXXzm39DPUC6/UcNphZwJwjznMpsr9vHCcUJTHh5zJrZ8EVM9QYMunZhR7yPnd9LLXWgv9q9JnxPcRN9WLMG8sj1jB8yRytMqkXAqkIk+kDTwJHqq9wOCrWCiBVfiVB8utMagAu4alWAXP1smhIE78E4OLlasOOu/aFHHbPV0TG518bW58HjhNfBMKhKmsf58i/FKSeD1Cr69/Hu8ow6nf/jRgnXQikVr9X9X6pTWZ46Zj/8TuLINVViWu+1iBvQpZQ7iHPL4+DYgwb3iyUeQRzLvauhEmNXgEBrAYzV9W0/iyQ2v7hg9T/67FH7OhzgFRKpWj1lLHWlrL1blpnvRvXWaW5opKS+nxBZp/LyykbHxqx1B3bq8ZJcWNKAGrYfNaOptmFQKo2E9WNhOLgsKlFVz7eQ4HzOa1oXD5ZNd2oZRBiVq/6cFbVA4tAhJYgLgVdtUJj0UqlpiAhWrXx0RHJ6LQJhkw4zCoHje8ZqzY6MmSL1Cl6JVrYhH2KJaUTcrYNAI4aNg4AsepeAC+AurTo8qlZpF7LNkddqaI85Ir0pQQswAKR9fY6Cw6LlRX6L1bZW90r7SHY6kPfR5fwOqvqm0h1E/I61HhW1blEVCyvM0W6br6n2DIsiJC1jbIX1dGo9iP5jWR84prBpRWpLsEoJjkAGwd7yCEdpDpzA5uKfJT6U2c7/Y87rgJa3QCX3yVaDiyGUcvrmVO9b2gloLEWG+HOxpFh4uBSX8ME/DprIzmXDhyuqdYVz583clyBWYA89WawEmKf/JDNwHoCnBRxBplPcNmEkYTx8k3JA3eCBcZIRjU0Zk+7ozMgVfUzWP0H2RxyumlavMwG8yyx0+5kS+CYq0e2mNM15hoKOsBh5cSiy5U2WPLreTqDxcGNO6f+LM2LUdUaQ/KHpJlaGT1bau2ovfXaQk+D4Ai3pMRCpZgXOKWGr1zMW6mxoBo6PdeoLoiF+GIvQ2adwCCYPkj6FRq763mZWX2eutOMAKrYGWTvi6zbeZtbXFDgD+MsQylqCsO6YDPGvXd2zplXuVwjaYa1jf2C54MccdWsQcC6SfNfLK3qmFLWmG+0bBqjIK9XlHKBIEEsIRkNb8eAsREsHH0YkYyOjo2o/pS5ypjORmfauQXbsKnXWtvbJF92MOatZgYHB+10YFq7OzrViodengAgeiAOsdeQOEMmKldbnnm9jzPPBCBMTWwwlIvBMew910KtJIEC87WrvcO2bOrVOmrM523zxg2Ww7wLJ3Mk3/RRzfKUnY2FIeI6F+fmBXpg3U6cPC4AhiS6GmC6jFJ7YVjjHlj5+lMgq17PDrBU7qBWIBhvOWhgjXDNtPgB1AEumS8l2FpcnnFuz3vNbTwLcPMD6APK6H3K+Lz33nv2ne9/z+hz6ayNqe0Ff2BSeTjzOBEzB5dXbHJ6ysbHxuXozNnQ1tJs995zt33koYfxvbJ9b+21hZlZa21qsk29G6wxl1Ut6SCMMjXDMkbKyBAMIyrcrW1pwZappaYcAGVIPie1AwHmgvZUmDd3Y+a+AelcK2y1uxQ7MK01A4zAP8pBxWwFl2NAZ62CqFZ6ypgV8gUHscHtFBBZbChq/skMcGVVfSxh9ltbmzWO1LLGRACJEVyUSeCQZKEmmMy16r8pVyF5MTRk/f39Aq+bNm9SwODJ31mbX5zTXtd1iddOJ3JfACv73gogO23LqzDdOUtliuYgNecglXrewACS+Y8gNYZvVaDqScI1wJUxp0Y+yFdZvyRUfC8K5j4CYS75ZT/FyZ8jE7m1J4NQGGA2FSS6wWgHZ3PqsN0gKDKzMGCeAHEiLAbO0dXTEw0xQedsp8SdzmyEhKKCU8UJDhp57p5gpIW7ANM2AAAgAElEQVQXvYCpB17SXq81Glx3Y3Je8yX0FHWZvbO9nswnWen7ewTl6qUr8OY1ozJEil0LxMpyn45pvOYzuvkyJqG/aWiLFZnKKtsffQzCeCvxx54QS7NcxeGg2JPB3L/qqeWwnlE8FllQrsEdgl0aHIGtlErUiCs5Hfu8+nXWAmUP8gPA0T+jX0c4iwTUncFWnCgyyUsaWKeKlfTA/HX8jteeu45Os2ENkxpBhf9UaYELMKlqYMZ5y1wNyRz/PC8TlP+IQLSbYyr2CknfGJvGsE7rXf8RYqagNvTvJJi6pjmqx4dVJWecz1XoVAsS47yOf9fG+QmTyef8NwCp1cRK9VOq11LLYv/bBakJuP9ZNakR2EdmPMRtCQmU8jMhiLx/IUjFD8VlK+5j43goPHnl8MLzFUNQC1J9//JC7EAq1DKpUXkZ2a9cxaztwzdO+vJjj9iR556x1Oqi5TK0Y6uz1uaSbe5db5t611lTc5P+5Gi7iJHjap2NDw5b6o5tO1Zrqevqg6gR4NTIERjZC4HUGGDVZmli1sWz9VH+shDq05z9iMxZBKeRVa1dJOeC5PjfZEHJus3g5rm0qAO3XG7RoUvt6vjosAJ1GNViuUkvo4ce5kuSVSlz54eFS2tChipIc+lrFTOG4pJClpJXAk6VgYdBVS0S4BSb8dg7FGObJZvFNEmsj082svfIgenTSXKMZumRWRaTqLJhpIJufuQ5UmesajNf/DxmRV3o6oZN/A1I1iYcXKmrWegg8wg7ZpTyJpuUensGwKk6Uq4FyWKdAmEZvCj779lZsYjqNer13TIa0SETgGmQ90oOHAQrYla5p+AEq1pEJIAplxjyeYBTBcGBUY/JijgnYqsT3kf1mZpb1f5Z3rrDtfxeM+6HkvdMUP8bY/glEY74fdXrcLQFAKSVdYLpXhLQkmlSyI5Lqoc8LEiu1EORoIF+pPQHXVyw2Zl5AbJYU0aQBXvn0m4/oLi/ujTMqbfc8Cx+2k2Z8rgHOwvIXGMOKc8vZ0nTfONzCNYJUiVNpKZRnlPUySw5Y8wxB5Cg1imYhXF45/LBEKlSsqZi0YoFTFnc7VRBUjCt8hYqnnhgjQAmta4xm9A88/pmL0HypAIJmXgQk/2HTZubnlPiBCXBSiol6SdAH9XBzOyMzGeQTANw+HyMnqIMnTGTrHEeeex8MCTJWXt7u3V1rVMN3akBN0UjQGVCFnIFyZ6ZbW6W4uoBBY6aGw64YkAImOMwnqJ0YHJKawtGjDFGTk1g397VaV3rur2WFFMkZGvZrAAmoIfAE3l0MciN6Uc4cGbAzpw9bcOjvufwDBoLDVonSJwBEY247ob+0OyJsaZfjI/B8I7b0sKszKDaMIhD3ptOWXtzk3V3dKgelZvNSY7N7kStnbebINCiVn9hdk4y2rGRUTt27JjWcqVSSfZiufuG8fCgLqozMP9xwxvJRwmsF2CAXNYotmbVze94/gB4gS3Y1sUl9cLlcwByXA//JiFAMgAGmsQA39u0aZOC1l27nrFnn31W6w32kL25oaFoGzZs0PzgmVC7SpAO0OI1zB1A6tkzp/X567o67b6775KzL7Ld1197VX+v7+yyjrZWtZ3heR7rH1CNbKW1TZ+Fay4sLI7gchYXk7aoscjQ65Rnw/NgT1/C5IpetmkxwdyLnmFDweeCHKRX5QIdmeOY1OA1SMjdGXhFIAUmWDWqcqsO7Y6i8UZgrlFbwOar7czigrU1t+iZyshLrZnmNG7IwWP/TuTcfD72/rgD8/6L84tWKVVCL1jUQCsC2QBcEkoA4I0bNypxIN+EYHzG55a3L7pxUjS9U1zMRstelbFl2WLU/1yQSoLM50gt7xBBwFqQCqiJhjn8HZM5AG7qdDkhGUexbY5irFJqtumZSe0T9FplPYyNTyg5ydSmzp77ovcwya9SsSzn9nK5op7B8kwITCqJFsaXs4lkC3+YyySmWCeVpiaBeQBYbIXC3yReYFWRrbPPRZMwEgncA/OZZxdZM842eQjMz8vNmvGh/p1nwe8zv2Selc8bnhqFRnrEQwxgQFQvlRb9lElCFIsNXnMfXLDZMzkjGItiY4OvZ3wYVC/vbugoozAhYw5yv+PjYxrb1rYWscw6RpQwx4wpZePjE5ovhNxIy5uaKppb/SdP6T0YF6491uNHVQDMMjXxPDPGgLMuSqPZW4jNSAQCziObzNiQzDpz5qzmJOPN8+DZ8CzYt3h/31satQ4jWz48MmSTU5MaT15XbCwrzsPAjX2DPQ05u7dKC0BcwMzjA/8Kst34X8IO54PUM0cOJ+6+abWhicDegW0kNrxfqiep4z0qLROWQ8K8Jay9y6j58njwXJDqYJ1e8P7DEMtGBdoF/r4Qi1oDH9cw7h8GSK0Fy7WM9b8tJpVY5VzQXMO4B1Bau48l9xVk3lJ8JPWprhJRgijKpZM55Ym5BD8x96TMq6r6HJ8EV+/wOm15INkAUiltkvItZkV0HZAnaSdQapjU5FrrAakfPpP6fz72mB157mmBVHBDfXrVWpqKtnXTBtvSu96am5v0p76h0VL1eVtOpW387LCl7ty2I0m91NLXWppRFfJLgFQ2Cx5IZEZjPUcEQL4JONvK50SAGgOy2u/FTaZWNsJiBpDOzrDhZBXYAzCR67GAyaLPTI5p4y03t0k+uUD91ciQS8WaW7QJTYyNuOylLm2lUtkaiyU5Qk5NTkQlowfbgZlUDaoks56h42CYXVqW2YTaYGDmsgww9No6MrX8t0BIqM8Te7q8ImZN9QR1Zgsp3EMJ9lziGqUyYRp6+wgxg153EdkMz3B6vVsEWMquB3mxgwOyc86urgk8q7ugT+SY+o3ynjCBnR3MyDGU2kWAjrOkbqUv0ElNWGgpE/uhkfjxxu8OaFzq67WzsJvtTc0KEhnowcFhBcwywFEnVr8v5oGAXWBRff5EB2bPggpsBVDqMtZqlYbX8IY6H9UpcaJ4FpkFH0FqZFCpB9SYhpqpoIgI5hfuIMuhTYDkrTn8+qKESUmVNMFrSr1vFwgcYAJnF5IDNGaKl4Ojs9ghQC2BPzLpXEGHtdqPxE0LwKyMMq2JaBNBVjwtGS09RJE3AVyRd1KHtzQ7Z8vzc5avz1hDPisZs+ptcRnUpgVINa/ZrFCXV7JypaQ+oshDMVFSjy3qPCPIJxssV1jnXx3oeVZabq7MseCaCDCVLHoeaTRJG8/ic38CnTCFyygP/D48e1ynejjWEhJe1izsDusFp1bV0BJU41QcWmUwPJVKs3V0dlt3d49kwadODUiOm8HhOEgnVXtFQmJ5VZl8zM0UV9QkPngvgigCIN4fNpmrGh0Z1ecCBFh3PBuCTiSSrR3teg/koZrc4YuAUABjYdEa2JsyGbGoZ86cFhtLjYnLazNWavBASmDYzMZGh7UvEgDT0zOCPYBTW2uLLS7O2WI0WOLZy0in0Xq6u6wZEKINc9lyYlDpyTyvhIMSBovOpq0s+t58ur/fzpxxEygCvsgIY1TkclIk4y6ljhsMtbskWSJYmJ2eUasXBcywpsmsrdNaYf7oknBZbmjQfQuAKVNHScicxpPPbmtrVfBIwPnW23vttVdftVOweZmMdXfTz7SsP5wXYqxPn7bpOeTYGc2VttZ2gQtYnYGBfgX4Ha2t9uAD99ldd9xmE6OjYlKL+Zx1tbd5C6VCowLjY/1n1J6lpbVNY0GQzHop4J6b9XrtleVF7a0p5L7Uk1qdjU/O2hI9SxsabZLWV/RpRAoseaXpGcN6ueOsJ9+iYU01+cqZ5a7Atclab+HkagWxoYuLNjYxLoaa8SYx097WEeSusEUkt0g8Z7TGJibGpHqZX5i1hbkFuRhzzuneWI9a0ymrlMruOAwomZu1M7TtQSpOmUxjo/4AJOK5zPjoZ5vxdnDjJCX5A0glDYmV3UoAqZZtdCY1nZcjOUwqbIpqGYO7b6CtqrGxz5rwJ37bax/Zc9955x176aWX7fjx45obDz7wsG3ZskV7x1tv75O5FuD6xhtvdPaUuvzZWTt69Ki98MILeh3JkOuuu05785u737SzZ87q37RJuunGm+yuu+60rZt7lUR9Z98+e/mVV+zM2bP6vOuuu962bd9uhw4dsqeeesrOnh20iy++2O6//z71GlZAurJk7x04YC+/9LId+uADa+/ssI9/4lcEhA4cOGBvvPGG5uhtt91m119/reTtMTYi2fH666/biy++qN6/N99ys12+8wr9/pNPPmmnTp2ySy67zK6/4UbbuLFX5QMkwglMjxw5Ynv27rFDHxyybK7ePvvpT1tnV5fm38jwiI2MjQqAr1u/LtkbhgaHbd++ffb8C8/LbOumm25SEuRw32F74fkXdD8PPviAXXnlldbU5Ow884FE3uuvv2H79r2tmGnnzp12/XXXiMn/4RNPqC6a791yyy3W1taWJAJ5Fm+//bY9//zzAqqf+uQnbcPGjVrfzOPRsTF747XXbNPWzdazoUd141w/xnd79+62Z57ZJablqiuv0vM4fuK4/eD7/yQp+tYtW/Xcd16+00rFkq5zYmLS3tz9hu3Zs1vr6IYbbrSrr75GMdXJU/02cPq0rr93Q69t2rLJnc0DQRt39ghUVVsaeE2FFI7aQ03qsmpSzxzB3ReVAWcuILWq1IrEliS/wYfBmdSq8DMC1cigVoGks2cJmVRbkwozrBcS4/gfgVT1ffcg3gVgIUYKP0tqkWNv1aAg89qFKrh2zPuz5b61LKyuQ4n/6nvEVRxJqvjfioEiM1xTn+ljXB03v5ea/052i7XqBl1ncp8O1KUZO6f3qv9edSz986pnXXUz8uvws8xrwzX+tSV3YUwFUpNEgLvDR/WbsEQNSBXZBERNeov7Jyasfag5RqVGj3aq0BRGRbOvwKjqNeF/MkkM9agCqZRBxJY0MdERTJOIWTQuImRCi5t/JZD6Hx97zPqoSV1FxRdAarnRNvV0W29Pl7W2NFtLS7PlG0tWly/YSjpjk4Oja0FqfIBioOINnHOE8J9XXn/dmprUKN3iIUb3Xj3amrqq2skZfyfKg8UeBSku35P9fXjo8eFIkgFLNUfWeNHmZmA7AEv1Vqo0u46ZTP7EiKTApUqL5QpF/e7Y4ECwwQ+1E+mstbR3JMwY13/61Ek3dAnBuLejSHvbD9UgYRu/aLPBtRc5yrU7tlpLpei3VtMyxrFfzMIlP1ZAsvfwCdv9wRGv/6JvpMx/qKlwR02XZYb6JElcaoQdYUORXXzYnCSJDFbmXjnobSLi5hHlLvrv8HqyLEmNYpTZiiUlMHJnUAFQ1VtmBHgAnvUZ7N4JbFyWS39MgGvsM+suvt7+wrM+ntXhnjrb2mzjuu5qpmh11Q73HbXxsQkd7J4xqvaCQ+apoDa0VNBn1Gx+UfKUhDJBuhDZUNUD1EiCuBoAtvdK8/GJnyeH4XAIRImVtq5gJAN7o16T2vVDE2UtlihVWhGzSUsYJN2ASjk4h3vAHMifQ1BfyHHKDbh0S4BA0dHBAj9kWdlO5pXpnnUjLjGcBLwZ1YzK5Glh0Q1MqGdUb9C0NeZp/8Mc8bqYXCZtxQakvNSaFiTvpRVHrj5IieV8qRydWGbGwNn34LwYGtDrGiWbYn66HBYJL22WCHBJxEhZQH3l4rIbQAVJLIEwQYAbiZHAWbIpgDWu2FIkLKk1DUkjgdSpKaOdDIf/4jyuvctyF0by2b2ux0qVVpudW7ZT/YM2NDwpeWkmmzMcVQFs1PSKBc7U+Z4EQ6w+fG7ok/TyC8BSSYhQIzgxPm4Li0HezR6A9FdtVtJWoHVJYNQBZJOAV/WPLQWWas4K1Mpn0tbff0qGSxhIEayVy7QYCqwudWyhdcroyIgNDQ8r2QCbQUBLQAfLQTKhUMiKIfWWQBlrrpStu7PDOttarIAsXAYdy5IAs3aR/LL2AHok72R+ky0IdBBIRofemBASQ1YuO0OMHJs2MaGGy0FXvep0SULwnryeABAGClANwAeskXDDzAd5qq9Pb8/hgCuVyGIBYgThBJyA+4GB0/b6a6/Z62+8pueO3BTWGbYMCTCvh3GF1Zbcn+RZfd4MIKj662ogAHhuqlTs3nvvtltuusGGTg/Y23t3W1OpaD3ruqwhn7NiHmlt1s4Mj9rQ2Lg1t7QrQUBSk72umEsLbjGmGLT5eU8JhfsPTM8vyqmb+c6zY8+jDhRQStKI/ZE6a8kfWVfUdaumyBOdmOm46oT2GtE51YGY2pqgNAjMKlJbyg2UDMAdeWraisWSdXZ26lkA9imxqDSXlWgdHh5yP4N0ShJePruxsahrWUGNsbJieZ63kkFuPkNi88zwkEyUkDTLTCuT1XPlM7kWzK3Yp5u3pDUm3lvZk1get8GMZm21rl5yX6uPILVBiULJSVVLGtqKsYZCULk2xPCg0QN0l6X6uCza1776NTG+7R0dLi2fmrXPfe6zduLkSXvplVcERO69717bseMSKT3YHwF2e/bslYT80ssutePHjonBW79+vZ4HbGBf32F7Ztcuu+/e++zRRx6yzrZWW5qftb//u7+VGqCjq1t1vOOTU3bb7XfY008/4zWVAbf0rF9njzz6kNQJY6Mj9uQTT1jf4UN2yY4dek1jqUXsJ6AWgEeiof/USbv11lts+/ZtWgswnadOnbRvfetbmvO4iW/o2WBXXXWV7uGVl1/RfTMXub/b77hDwyeH95kZe+HFFyWP59ntf/cdu+XGm+3qa69Rz+AXXnjRBk4P2K99/t/ZuvXr3UBtcdHe2f+OPfvcs7apd5P19fXJOXv9uvVK2IyOjuo1MPD33HOP7bhkh8oT8DgY6B8QSCeRgbSdZ/XIww8riURNf9/hwzrvLr30Urv+hhs8obuyoj7H+/fvt7ODg7pO5tett92mRAO/D4j/9re+ZR/7xMftom1bpbjg+ySmvvOd74ixHRsfE0AFTLO/vvvuAbvuumutra1d32fsGhvo8rBi77xzwPbs3q31g7IBA79HH31MCZuXXn5ZidArrrjKLt+5M7iKuiTbo9/YScGZMwetAVAGQOgHejROmrHTh/ssk6L3uwNUzlNnU30uC0eEMh8SX1K74bsRWGpn2KrmnNV14UysxysOT8Q3BLmyYhv5bPAT72/OL8SeslFxJ5m82u2s9ZKothtyBY3+F2XDYZInsVIEY+eARb+qCFKrrXxi9CqQF35J5Q6h0VcInQOwDlJ2id+Cyk2bQOwi4FJwgccALJNkQk1db9xWYkuhaEgan6BY9iClF1gWYAy18DFuDfPAnb9jWygH1upykYyT7+uOmeIgBN4vXJOAarxjKc+qysikEq+mJE/jw/1LSOfKrwiSUaH5ODqHKlJLyUfviaq6VB6j9zmq4pAAUgGnCXiPExu5779CTep/eOwj1vf8Lkubg9Rc3ao1lxpsQ1e79XS3W3trq5LyDaWS1RUa1bZxanj8Z4BUBc/JyjwPpp7bgiZmhCOLUdunjAcUWVXeKPZKjQwqv8th61l/z+CzqUUTigtg5ID6YDNmbV5SzFkFdo2lJk2+2ekJm5kYtcZKqxVoNzM9adNjo1ro+VJZErT4RTA+NeFSp7hBMAFU0wkLtLpis9TSzSE1mrepWdxJnTa/66qLra1S+pmX+LN+AHv05sEjtq/vpCbb3BIyYaRIoYF7kEZ7SUuyDIOjXkDDKjgNcmTVn0anXq8zjdLLBJCFzIvL3APDqb6lMJ/+x1vGuBkQwS4yQsAqr+H7WWpPwVIY2QZAQ4AkxjT2cOW9YtYpZPh4n4u3bBaLV/tFwHHocJ+3f4jGDMEuX21glqqGTm5A4IkPbRAs3Gj9r1RT3MTXJgd8PXv9bpKNSjJ4VZc8r8ENZg2BIZN7LjWfcrv0Z+NAMwZQq+p3K2kdhj8w66GXJNlSz4i6k6Mk2XKZdUmas5BBTiJm1ftvSWLM52KutORt2GgjAUM5OTWjQJ31AcjMZ+gTW6daRCO5MzdnuWzKGpDuIiGsz1pjPidwCtiBReJ5cbAqIaEDkQPNe82p/5965vkYuxTfHXsZfLHn9Tju0igd1nTBe5nSR5Rm9joiPaEjc7FgbCKZoVh9WuREd+lV3Q/tMWYJ+ldWFFwQ3GP4ND05YbOwbcsY2mTlatvR0SaQWpfJ2djErMDpxDSfD4Ck7snVGjxrZMvqx1iX8poo6jbDvGEFkEiRAoAaX8YXwDkxERyLvd6sWCoqETE2OSHwgESTYCcH6xbckzlwMO4Rc7MAk7ZqTaWykggD/afEWra1tyuoEribnLCZGeSgSHebxaaxB7EWzp4+rQARQMvvnjpx0paWFpRdFFBdXpax1Yae9dbd0W6lQk6yVCkVVEdNpaTsMbWXuMwZgWqdWBRYIz4HwKPlRB1pMGuqSjs92SC1Qmhhg3HL/CIu0Qs6SuN+rj7UkiPO6/cJYrWfZ9OG1JnAm6AiqmBgeJEOImME+MCevn/wfXv3nf0apyjdczVDnTU2FgQeGTMAVQn2v6mi1/McABAjw+M2NsqYutuyZNltbfbQA/fb7bfdYiNDZ23/W3skw96wrkvMIvfFPQ6NTdjw+ISVys0ac2r58ri4LntNKiDVuyvVyYWaxAs14JRTYIyGJJ17bqrABLnagB6PMgsLElGSqOxNWlPBHAcWHkAsBhSDtMAyx5ZRnAk8D/44c+U9mhlH3pffpz1PhxjV0KKmXBRAhknls3CDJqnCc4nzi3pkkhwYe8G0Z9SOKS0n8sGRURs4O2jzSysCK8xh1kihPme5AlLklBQBrRuInNgEqUUOYFX7JkA8ayuA1Lq8pepDTWq2oB6qAqnB+VW9r+WE7nvzuV8OUKMhm5d+kOz5yle+oqQIjF9//4B97Wtfsy996Uv2xu43re/IEbto+zZ7+JFHlHCJJS6AU9oYMX6f+tSn7IknntC+dvnll9v27duVDPrJT35ib775psDY7bfeIkOyydFB+4//x3+wy6+40nZcutOOHD1ue95+2+5/6GH77nd+YDsuvUTu4HhkwAA8eP99Xls+PWXf+863bWxk0D7+8Y9bX99xe/GV3ZbLFwVsN27cYJdfvtO++fVv2JatvQKqAKuRkSEpCWB8P/nJT9rrr7+mWuCNGzbayZMnlGgAnL7+xm6xmh/72Mc0P5grAFFAI/PjsssuE/vLvLr9ttskRf/pT39qJ0+etD/+4z8WQI4lCowLrObjjz9uBw8eFBi+6KKL7IorrtAaB1TC6t599912zTXXaM+S4uGtt8SI8j3iJl5722236r0rlbLGEtab//70pz8dkmXzuo4TJ06IzYZBBpDy2Vu2bhXAhWV+5umn7dd/4zds585L9V7sV/vf2W8/+MEP9PwA06wHEjUke/bs2aP5sGPHjkR5gfwZ5cezzz4nFr1nfY8SXj/96dO6Hu4Txrqpudnuv/8BgXRKa6JbcJyPCXN5jixdpQ4KRgCo3hVgYXbWBg4fVnKLPRl1i2yaQl2qA6tAviZtAAGt1O5GlV5oDRg4jijNdOlScCARgEmgX6I9lepOwI4krDsreyeF0OZHwC/W39awwkkNdYSLQbUWZKkO3qrs44XWazJeEYTWEFzxSt0E1JnI2M01OqE4q+dfgl7EoA7FQ79Pj4IVo2bkYe8t8EIsq701Xn6UQsubxBNhAniKD+PboTSsds3ws9CBaiRFk04viqWDj0WYB0Hb5wVs8VlEEzKRW4EEquWXVOLlcUX8ExyzkrO4ypSHt874eyVMbSzB0UWGErdQr4zSW+GjAKpZKrpzBed5le8kct841gHjAVI7L/9n45h/7gv+/JFH7fALzyqJk0uvWj5t1lwEpLbZhk4UQq3WDkgtAlIp28ra1Mi4pe7afsk5nF9A6YFNjZmbKHXgwmpBaqxFPfeCo4SJgefQ5tBQkEt7DjFO3rMr/je/U8vERqlDrOnj/QkmF2anJb9roHYkNM4m+JkYHVGA3dTiBkmT4yMCpy3t6/TfY8ODNj87Y4ViWS6RLqmbkiunGKpQz+m1iwQlGPq4pJLM+cwsdR00QKdGyQ1QHrjuUutooi7mX/b11uHj9tKBw5qrk/PuVqmFGkCSsm9SDkSXMAelXgDopkpRGqJJmPxe7M3lM1csGeYOoc5UDrvBYIiNzKW7BEsYCHktqgBq0t+UulOX+YrskwQjuOmmPfMWN0Dvaxb6tIb+qdzT9s1bzgOp1LUcO3bcljGGCXJf1Y/KMMcdDvkTMGxi1R8BlK9Vz27FcatagIfMXrhW1b04QkwAmLOu1TrdmOlTb6rQmke1xzJQYUyR+nodI9foQIXaFgephPAkNuJXvC5nzWONDa62GclPXZmxqj6ngHLceVUnpLo0nrOPo1hLWnRMkUwZ1zMVM1rIWTFXb40whTD901NWl1q2pkqDFjuGQgBT2CMAq3rQRrMHuSPHPnckhWBfvN5VXtMyO3GptPtWhVxgADYzs3O6bwFSzmpNSc8KI3Nnj3T5m/dMhaHRc6V2Sy2YVlQrdPbMkJIAOJA2Fhs0r6gnRzHBwdZULllHe4sybARqZEgmJmds4OyYjU7M2GoKQyzkvGmrQzqvw5q563Jn2A2AkZyXNUn8ONRzV100c9vrN8dGR5XwYv6y7wBSCfQZd+4Jgx6+Tz2Y2uYsL1tnV4dA8MjQsAJC5j9MHqCQ4HF0dESSVkAZQAzpHiwt4Kt3Q4/GmH2QIPrwoUMas97eXoEMakcnJ8atpalilaaSGPPmctm2buq19tZmBUQC4gGkplYBDuqEFFqcuKKBayZRQICIG2xba6ueNXuYeufCtsPMx4QiZkIByEutUlen+i3GxssHSCguqVYUSbIYu1DCwZqgjhPQ7y7JnlDhfmFGYHFgaZAZvvvuOzY2Nhrq/ldsOtSOMVYyWyK5wDpZWbRcrsFK5aLVZdNWLJcVdNJPbWrCa9VGhsfE7hLUwkzdefttds9dd+kM2PP6a5atM1vf2Wnr1+hs0toAACAASURBVHeJaWRNnx0et/4zZ2Va1sIzymWtIZf1nsE4YqtvKmdWvRIwsPSoB1A3AOyY17HelGlFkkI9dklywryrBtwDJZc6sz7ccIr9m6QQCQ/AC/sWY8yZxM+jHJv3AuzDgsdnRr0gtd4be9ZbY6EQALElrGw0J/R2SO4QjLqIhC7PyXvBZkJNLexn2kYmJuzoyVOa1yQBUAPQUqyIqViQ4FML3LkJxZK37hLTHFgnmfrAbKdrQGrJ3X3VKkbGSS75hlVz46SfB1J991SJwfKy5Kzf/OY3xYAiI4Vd+/KXv2yf//zn7fkXXpBk+aabb7abb7lFSR2VKKTT9u6779qrr7wq9uJXf/VXBYwA+ldedZVAFuP65b/4sgDRbbfdbpdcvA2O3IZOn7K//E9ftltvu8O2bd9h777/gb25Z4898PAj9tRTuwTcWS/M0ysuv8yuueIqW11xs60nn/iBjY8N2yc+/nE70nfcvvaP37fGIomQdrt4xza76qor7Gv/8HVraMzZfffda1u2bLaBgVP20ssv6r4+/fjj9sorL9vxY8fF+AOqHnvsMevp6bF/euJJSckBwCRWmH8AsV27dunf3BOMJON1++23SwUBIAPc/d7v/Z6k9YBbgN6rr76qn/3ar/2aQOJLL71k27ZtszvuuEP7ESAWwHnXXXeJ0Y2JJaTHgPsbbrhBaxnQ6q+7TXsN78s1wPZ/5jOf0f7C533/+9/X+kTqzLX+xV/8hT4bwMo9AHbZFwCuV1xxuTU3V3Rdr772msbji1/8ou7r/fff1xprbW2z3bvfVAKQpM1ll10q2a8nseskkWZ/ueSSyyyfK9g3vvFNu+OO223//nck/e7pWa9nvmnTZjdlC6qGeH7/fJDKoRiYVNq/zcxaf98hy6BeWnGQqr7uoVWgNmYxagEoBeOkpRU354r1qYp5Im8bwXECSjwkcLDnEVhtsBHssvyMx8iSPt/EHbHERXW2IZkf2izGxH9tBOsfG+4vVe1Nq8sKQU0cmzVy39r1HBm/ABrVNjAwhNE6iE/R1pC0XnSArRKqQCx43j7Gm14qt2xLtlIXSiLCRUlZGCWwCWkSAbqTGl6eAxngsZzLeD0aUHwjWXMAmCJBdIUBwHqBsd9+cNMO3TSkyQ0Mq1pHhTFDuac/4XUkjGUclrCq0SMu2oCFBAFTBWWhaPgggI4eK4p3zwWpqFscJQugSu7LZUSsUPVm8Yq/yMiHuZT/1wGp/+uDj9ih53cZRTP5jFkhU2ctpQbr7eqw3u5262hptY7WFsVXKcpDU2mbHJn4GSA1YVJDQJdkkvwR1YLUCEBjjV4sBPd40I1gonzXnQYtMaGJhiax1kn1NaEtQzQ0qd0wqGWZHBtJ1hM1qTj78ofJPTkxaksL81Zp6VAAMT4yqM9q7ejWawbP9HuWubGoOjSxVaoJSFm+odED55lpFezO4M4KOJ2f099zyC1xVVWdqc/3j958lXW3VFnZ2oX+y/ybz3v1vT7be/i4QM7M4rIzgkGVLwZOPU0DSA3NqFV/ELJ0UdZa1b47QPXkm7OgqomiX2gmLRkigTtA1OsNg6RX1vYOXsWiRvkvPRyTHqeA2ABSw5pX4++aNjPx33r+WtdeM0EN3YYeD8pj8HH0yFFlolnU2uwi0I6S6yBbRtLn0q9qYblYUQHmmIOrke8qKvQFHqXI0aCLDaUKcqv2+cm8DZlKABfABOZSpkVirlMCWKoFXeJnizYHWKMulK0Hl98gdU4KhkMG09sEBEaBpu0EvfTJRUFAQgSQGlpaYLbC9VNT6Webt9YgiEUutoI7WhaWI2uN2bSVcQQGBGL4klq11tYm6+7qFMCDURTLxpxCVk3wHLKaiS9EzVoFBEoCGCXjQdKMPDe24oFNYmyijb4bA/iQw24RxAPEkcUK4Kqtgpsm8bsYUTHeMGeAtpXFJclgAco4EyOtLuSz1tHeal2dnVZsLEm2yOdNzSzY8NikjYxP2xzEpdr/eAugeKBxryRZlNFmfgeXR+/9WJUSsoboERrblxCwAhKoQwQEaBphfqMEW1Y1qRjLIBMjwUCwB0gFmJw5fcaQCZPtxUSEulSkoLiqdnd36V4JxAiQMa0C3HV1tCswivV/BGlcw+beXn0PUDs+NmotzU1qnUKSgXYzgNs2zEPEoiIr8x6pknfjOyv3LM8OJ3XeMLOnTimYijWe3JPX53tP1Ng2g/2a2hYH+w50uQ/+YMzCQaw2P5l6sbKqxQ3tOtjLtc+ImfC9p9CQV3DMngswRfJHMO4Set+nYPYIZAGy/C69Pslgo5Dh9flszhpKDVbfkLcMXgRZdSTUdVBbB0t89vRZBc08z1tuusnuu+cegfi3d+9WQgajqc6ONsm6ubizI6N29NhJyYpK5bICozI1qw15S60sSsbA+mFcJGyVGV3KJjDqWVm2YgXGDvaDt+Dsok+qs8lew+5B4vIqkgjY6ejOSIKL2kxeVx+YSq+/47yKNe/aO4P0l+8BDPi5WNpVsy2bezWv2BMkMQ4lM+q9Szsw+TW4vM+jKJ8j3ibM1UrqE5yqs9HJKTt68oSUDATsq0skeOilnLbGop+NGJx1bmhQQIcxm+ac5p6D8VUkv+msrWQKlsqVLFdqEkh1uW8tSEWGTM/S2tqwmni7piVa9AQAaP/VX/2VrvmSSy7RvvHMM88IPL3y6qtKoV1y6aWS8gLU+Jt4g8TMyy+/LND02c9+VsCFcb755pvt+uuvl5vxn/3Zn9lHPvIR1TR2dbYbT3tkcMD+4f/+inV2dtvGzVvtUN9R2713r33sk5+yPXv2Wd/RI9qPN23qtTvvuMNuuOZaqT4mxsfsB9/7jmKNB+673wYGztqPfvqCbejdqoQBsumLL94uczASJrfecrNt2NCj2vXXXn9FzOTDDz6o3sBHjx4Tc8k1AuYAfT/60VOKVx5++GGBVJ4voA1GlD2D+2KfgemEAeV3YBsBkr/xG7+h9QqwBiy+8sor+v5v/dZvaTx/9KMf6TMApcydf/iHf9CafOSRRyTdZS3zun/8x3/U+1x99dWSGAMsd+y4WGwq9bp8HmMMI8vvsBaYk7C9PMdbb71Vf5NkAHzzjFm3fPGs+N6OSy5WsoH75/1gWX/zN39TY8Hn8Z7UA0djqR/+8IdigR999FEl3FvbWiURZj+lrrdUqtj3vvd9/T7AnOtjnpMQ5BphoBmXaI4Y49fav8MicjCTMKkO5uZnpu3EoQ+8P6pA6qplVULjSVOt5aqoNBAKxABOREQgGUGqzvwktglKqyg3DiDcJfTevYHEj5KVsifw9S6VhhR2oS1cjMcSRjAouwJNJRmq4mF3koe0UPwUWxzV0FkxtosgNeF2YxL4HIUEMaSAYgRsUcUVFHFRtRXbEqm3PZLlYP6o0SP+5X/Ei4A4dXHQHcthPMq0o2dLBJ8OTD1glQS4zqXWDuYd7ydMKjGlfg+Q6iA2qhIjg+0xZ2hUJHMNj0G91ylXQwKPfLqrEtmbeU30KHA0WZXiuqK6tuY4UspecuUfEcZO/64yuPJ9JqZVAOZjBIuqkr7QnDfy5vFSz02+pApNlur68JnU/+X+B+3gc88KpBYyKWvI1llbqWib13Xa5u5OAdR2VGOUbmIsuWo2NTb5i0FqFQTEQ2R1DUjl4OQrynhj5jOyYPFVbHpsAByy8fd5+N6g2o0l+Ip1qgJMaWc4+IomH8MCmia0TWaYQKehWLbGUlnvMzp8Vt9raevSAx483S9QWmlqkXPcJAZJymQQfGSUkVcNTn3WJqZn7IOTAwIP4/MLNj03bzNssAImgFR3LuXlbECP33m9rWt11+D4NT49q36pPmsT4sZy2ayyBhf6+tozr9rZ8Um5RjpoFp2q6/QMmwskVLsQwKlkaICO4AAJmxGLvGUYk/IWGZI7UvMrcOrgUwCVmtIUhkgRtLqtv1jXwKQSVCkIoSZVzGto25IsYnfjTYBgKPoO+0G1vF/GRCkF5jjw8TUyMiyZtQSxoR9j4hAb+r2FVnEKmCOz7ruK/4mLT/3ItAe5dp8vvpf8btKgXT/RQ4lALT6PJHsZsnv894JcXOdl9qOk6YqJPaQ2WS1gmBeoBPgoal2Rwibv7VUXfJb6i0pe61ppeoQC2JDWIR2Ej5C0GIfOuXlboAUKcwwHYQA6rIW03czBeXeyTq3oeTZmM9ZSLolhI6Bk7ItFHBArlidIVWBKzWmo7QiOsbEPrysIfKd2l2kYkTqBVOadgLrumdYxzirDtuh+CEwxkkLaiymUesMuKuEiVgUZEwOXSquu1l1/VzWmkpDOzmhNEq0XGwoCV8z6fL5ewIyeoEjzuaaFhWWbmJ6z4bEpG5/imWC45WCftaL9Qrvwig5qydCFkF36BIii5hMmi3sHTBTyDVJkANbULop2OVOTGn/2kPkl+hovu3FOKiUTFKT+BHQY2VDnyriRHeW1gDgcYltbyMqn5R5KoL+uu1vve+zoEW0Kvb0brR2AmnajId6b4JSAmi9qtAgwTp44YeNjI9ba3Gwb13UJyCHXXI9hUrkcQLgzxnrGMisLcny16PBDTq6+YyM20N8v9hiWll6m7NGYzni7Bxjd+qqJD8+eXrKSjoVDWPWU7mqs34dhlFHYggCSWEVkqg05LU4Y4+mpabkb9586ZUePHbGh4SEpYphr7LvIb/P5nGo62a+oyWVtFpCjMh/CXkWwlS/hgp3RulRNkVpRpcXEDw+NCKhSc0vQu/Oyy+zuO+/U3vfuvv16PrSgaW+pyCiMYHVkYsqOHD9h6WxO7CHzIk8CIZeVA6FRHyrptLcvUgYb1p11ys+khli16ZlZm5qZsyzjGiSRSA5hp9lvqRsXOKxPW05tl6iXoEWRA9xY3lKb6GVOxD0vgk3WIOchzxNnX9QG4+OjGjeAOc/AHWIXrYhZVSaj2u8YAMU93ANskhkwuQ3q+zpG6cWRI1pLHfg1UEaQrZcrsgKsIPfv3ogHQ9hTagJI1sIqct9Uva1m81aXjyC14PnCfyFIrS0D+t73vicZKcAJsMQ6BFAd7uuTYQ5ACraTc+ahhx5KZPOAkr/+67+W/JQ1BusHyEMiCvj56le/ar/zO7+j1+N+i8/C1PiQvfjC8/bjnzxl41PTNjk1q7H6g//hD23XrmdVN8Wa5dncdOONdtN119nKErXGq/bkE/9kz/z0KSVvxiemrVBssVtuvcNGR10ay97w2muv2m//9hfs9ttvsw0962xoaNCee+5ZGxw6a5/42Mft+PFjYvt4DYD1V37lVwSk/uu3vmNTU9RWPprUJXNPzz33nEAWAJAkEH+4R8A6zCYyYsAocRTzB1AISAXwfeELX1DSiLEFtAHyAZ+Ad5hQwDvvzdxCLfLd735X6wdGm8QXbCtADyZ19+7dApXsxxguAVSZszwvpNb8+7777tOc/fM//3MZLAFEeWaMP4wwTOtVV19prS0tus69b+2VVBiQzX8Dwvl9rou99sTJE/b3f//3ii1INiCRJq4ABDPHr7ziasvnGzQG3PvXv/51u/fee5WkYIy55j/90z/V62vj3QszqbElkctAY302HinHDx4UQOUP0ay8PAJJUFtq5FVQlPrQ+snjO29JF8q0ororIS4DSI0saFBoxFinFqQCVuRVgfka4ChIb3XmhTI6habBo8QVtS7Z4wyECFLnC8WPqBGqjsLxdV5Ss5bA+kUg1SWzHtPrzFRZk5cWqQ42xJ2xA4FMHGX46BJcr7tkjJbl58EfwKSDcFfbKSkbYj3HyN4bXKVwihddgegtZ72UKYki1U0DQOjEjcBpSPwiLnaGNLY5giDBlyOwmiHUjOULS5TYqLWA9zrlDPAY19WBet/ArSRxrYBuLFkL5y3Uh/S7sRwsvEj3k4y4t1OE1VVNqgPU1LL3cFZtamR5A+AVvw/bK9LELFWoWN26Ky+ITf5bfvN/vv8he+9ZjJOWLY+JJx0KykXb2tNtW9d3W2tTxdoqnM/0P/Z2h3NTs78cSK1lq7joK6+7zv73v/0vGvAIMiNLGm8qDn78OZu5gqKFhcRciZ/x3vyMr6R5fcge870IgmtBKiPb1tGtGznbf8Ilc7m8tbR1KDA7e/qkFRoaram5TbVRg2fPWM+GXv3eseNHtRl0d3YnNT8JUFldtRf2H7S5+UUbnZ2zSaScBN0yrcHAgSDc69washn77F03ngdSn3nrfdt3tH+Nxj7WOm5sb7aHb7g89DqqPv63D5+wZ/cdDBM4SMNCz0K5IQYgOr3gi7pA3ZR75Ae2MGUTtOZQSxNaxmQVZJTy1CVmPKMnQ6PQViYUT7Nw3FYevT/vWZUFE8gJlIZ2ODA2/KLqHkREUM8UJLURNwaJu2BiKPJX5irIKvTvUOPIAtIGGZ3VFJR5j1H13AyS2rghxoydZxirEmhPN7DveMYvyn0jvxpHWZuZklFuVFKjXPFnFRZ+zGCyhGFKp6mtU/9fEihunkUdH/VpzAUZ9cDiwRwxx4Mcx5OGoYY3yFlc/ONW9DhAz8MuIoGVKYvXeap1wcKCmEASG2llJgDJSKLZiZcURMGklnDqbSwIsDSXigoqAYlkRGFLcBklOaENPtTP+IZftff3jTytTVfPFHCOfGmBli+eoAGY4iIpAxkOj7hpRtlJcJGObXZUE53yfqeYKCFfnJpGmotb6bI7+cImA7rlSJy1SpG+pnWSV2LshNTL1zyMttn0zIINDk/YyMSMLSxzyCGZ9jpTn5Fszp7hltSK/pOACIEqggk3F+IQJ3iHqcs3NLgMWckxlBPzAjNKfoktZiwB1tQfzllDY4PlCs4qYcYhln3BATxrCdBJw3nem/6mI6MjYqxggwlMz5weUJKsvb1N9VOxfpFgl+BvZHhYLSsIFAGvBKeMD0Yu6zvbrZDLqgdrV0eHlWklQc2k5n/IfNNaKSSNuBZnKlMKKN/au0cGMdQYEnDSlkaZdtj/0P+WcYlqFvYdQKpkq5KpuiSd+eNlGvR2dIMkEipxD6c/NTLuIZx4zwzY2cGzSkhxf7Mz00oGEiiqlUSlbM0Vb+ANONDP9MxXXHqbz3v96/KixrGxVFRdDc+CZ8CexR5C8gNZNQE9cviZ6VnV/t16883WXK5Y3weHxXID9luaytbUmNfrAR+4+66skrTwnreYc5Ua8rLIlyHZapD3E3Oo1sETTYBUFAGATRiNyelZJXEEPpfpaRkc29U3MbSCEvPtDuiwl6hzxGTLANBLYdh/xGRHdiNk6qL6g3EDUONEPTYy5DXQTU1JKYRqnJdWZCKG872XX3hPYPYk2h0BmBlT6nphTkkcTc/O2fuHD9vYxIS1Nre43DedUT27JN48k3zeOrsbgnMmSZHQhzwEmSspalIztprJW6ahbFkxqVWQKldv1cyFFjS/BJMaWQzWyMjIiNQFsIRIUd1x9zp7/4ODqjGFYd313HMCXF/4rS9YS2uL1ieSUWS/ACpAEDLVBx98UHOWWkeA0yc+8Qm9n85C+dqt2KH337PhkRE7cuy4vbX/He1nv/mF37avfvXrds9998pdmrrN8bEx+8ynPqW5hYfD6NCgHT3SZ+/s22/PPPucXX7VDXbbHXeLST1x/LgdOvSBffe737Y/+qM/sltuvkl7HSZAu57dZe+/f8C++Lu/a7ue2SWgCNvHtd9z51125dVX209++rRWPCAVUMW1c7/U1fJ8AKkAb/aOj370owKp1JXCtFK/C7hjPjCWfH/v3r32h3/4h2JjAboARRhKxomf/f7v/77qgInveH/AJrJdru2BBx4QaCQJAGC87LJL9N6MCQCYeYPE2Offon3jG9/QswCkssf9yZ/8iepTAZ0kHJjHutd77rHPfOZx693Uq6QT9wNIZbyQLXOt1PE+8vAjAi3Mjb/8y7/UvsJz5L1ZB5hQcQ07d15hdamM5OJcJ6zrnXfeqbnDtQK6eW/GKu5jHsKcqyT0aCLWUpIcjOoEQOpRZMiUCawsS+pL3CV2U3FJtZ+vn5/eJtB7TfM2oRd6bTu3pE8qed6MSmK85p+9ymtoE4f5ADpZW5xdtLFC7UEfcNYQe0shPEP+7YDT/58wlvZ3Xrukc4OSjRXUJMGpNo6Hx0rVzhLBIzbyBolyTr8Tgi+P19YaKfKZaiHJ/QNWzXsHozQAfNOmijhIrfVI5ImN9p7D6VxWHhOxXEvdMxa5V/wXGBKSm5zH9ZbGHBJgLNDj+2000PSyuiBrDoSCh2gRQUJzMw5e4kKMhKKLv+UgGhjUar2ZJ8kxmFte9oS44i1eJyrZk4MOlmtcnaP0MXFwDvEpChzVpLLLe/yqrwSk8tz8/FX3oSD3JREtl79lEiZO5TiG8PfykrdQWctlNVQss/7DB6l/et9D9u6up6XCyaVMQLW9UrTtG3ps28b11lwsKo5l3WgeqnPF4s8CqcE9LBw+a9lUZ1L//d/8ddLPz7MgLguLcgmXGXmPM8mKggRK9U+5XPLayMBGYwgNIQF6kAavBakrNnx6QA++tXOdJtPAiWPhwaXkolluIsM8Z2fP9FtH1zodxKf6T8liHekLDctHxsYVOFYwRjFnxyZm52xsctYOnxm0qek5G5+bsbGZBS10sUTR5ZFejHVmxXzWPnfXTeeB1Kf3HrB9fadqdN+e2XBHMLO7r77Udm7uWZOgmJietb958kWff7DGefJw7iLLeAGKZpHZOU4Uw9bTVrFSQ05swJmxSZtW/01+BjjNWSHrzCkLn4lQzOdDTak70gI8pqZnk/rSWIgt98wg+0VOqs1BYNUnu7sCuyukMvJxI9ecD71bQ41qNK/g91io3picTJ/r/32D9r6hvtl6/YRqlrHWD5u3NP3uIhUyXJ4Vk8w0gFTfW6ogNQ6wA1KXjjhIDYeFMmlr2VYdQCHZRk0lUu+JqSklLWA+1atTIIuNKGY/vQgQsFOXI+APEueYdUsMnVxq4jWbSEhXE4kvcl8CbSRRs9PTyoABMmFGZcAAq7OyZLRNBahIkthYsKZyUWClQP88SXsw70EWiMnKkhvB0GJGPV3dTEf1HkgplARwB2u1tYHhpRRPBlBzRs0p9bYE4wpF9bydOWJCaA/kPcLmhxMtcmDklwS0atOCjGsE4DAhoE8iCWDPAdvc1Gy5fL2uGZAqWXKdCYRVKiXVkfL+MzPzkvhOTvI3pjXICmE+oZrdjEVnLMwvAYIy2P5eSKCRN8PUktEGtLImopt4CrmrehuTLKBWdkGJAlrDzM/OuYkUct8lb6mjzCTJHq43l9PfWp8w31KDeKKHIIG+ndSTMqupUYUV4OCnnpCSBGetw/qem9M9sEbWUWfY0KDA8+ixYxobXLFbKiUBt5amJrVYwZgJsCEhqgwk+BvTDuaZS7VcNupSo5defN727387OB5Tf+57DP14WROAFQJYlCWMPUw3C4asPPetVlEwBLT/oqVPaESv1iokNkIPS/ZrWGPAOM6f7MWAWwIfnJojSOUeCUpxPOYeWRjZeu9lSL0kyUUSDRik0P+Ptje01mDcY623AF2obx4bH7cRHGqnpuSAS5/GW2++xbZv22Ynjp+0I4cOW6VUss7WFmtrKipeQLaL++riitflwwLXZ1CekKxzQCk9ixiOYNTG3aYzSjQB7EjiMKfZE9L1OWsslyUPFnMP2CQhE5Jz3D/yY7wUWD+odGIpDM8gnp1eehAk9FqzadXzq+UPNaxIdNWeaV4y+XIRlos1MuW9d/MNwcV6xV1ozeco49rS7Eyy6pTzvGdBazMyqUMjo9bW5MZJtDjhjNTZveQy7pa2nJ8ZYlM8ORJSREocLWNJmc1bpnEtSGWfUfApSeFycLBnbtbU1cWgtkbuG5VZzC/VjY+NSaIKWwdIYg4AiLbvuFhyz6eefloJHpjH7q5uBZWMCWDq1ddeFXMISIWVBBwBXAAsyGSpjfSJTY9p9uQFtW95/c3ddvzESWuj7vHyK+3vvvL39unPfsaaW1rEIp46fsJ+/4u/K/YfAyTOYBJdb77+hj3xxJP2icc/ZzuvuFLS9f5T/QJ/hw4dVO3lxo09AjHIfd988w17443X7fOf/1V7FbfihQW11OF+eR433HSjvbn7LbU+euTRR5VsYkwAnIBUninyZ0A8+xFsIesJaTEs4h/8wR8oBmKeIYNFWsvPkEED/jBXgmXmef/4xz+2a6+9VqCXpAjfY6wBk9SuAiZhPEmqIqXm99av98Q/zC7PhL0Ahjr6jpAQIMkAwwqgRDYME86/+V0YVeTYfI+2PpRSkNzC/IrXuhFVn37voq0XqUUP18U1UN+KVJnnHnuywpDu3bPXtmzZZl1d3QKtSIlhdGHRYXmRD3/729+WqRQ1v7WmnxcCqUEf5bFacLjmb2rfj7z/nqUwXFumWzAglVIb9nUvo/LaS2fBHLi5Q3gEqErIBJBaZVU91iHpizKDsWJNc4Z60syRi5MBXtOp3rRKLs/rPAN88szpz410PwJxeTKEpL+alwGIKF9Qac+czc6ynwBYRVM60RHM2GItK9fu5WdB4BYAbC1m4F7VKziX8XMzJOOYu8xxTwav6LmVSKKgPpHTPM7+8176FNhjSI0cJR+5rMeMnFFLi+pHLdWlDOpcYpvL5iydzwlQUupEwhq2GH8KyhzqBNblDpi0W0tuJMq5SfoLdEJX1impiwITpVgi5YsHkkJY4kJArb/OnYm5Jr+HKC1OYs8Qc0bwGWWC3hEwWPUGZBDnTYzGk9/FP8SzHnL0jW1oAKmSAcc2OFFmfA5jC5Oa3XDFGkzyYfzH/3TfA/bOM89I+VWfWrV8yqylscE2dbXbps4Oa25stCZ6PNPJheQKZWOQC1XjpLXcU3T3VZB/jr78quuvE0iN9ajn3lCk9WNGOJooAUTZBKLsN7KoEczyOg6lXwRSmUhtAaT2Hz+qhap+pxgltbYLmJ4+06/J3tXRLUZjdGzSejf2SBp25FS/AkFYj/7hVk5FEAAAIABJREFUMZuk7cLCskt7WTi0/Zibt1GcfGVq4wY+ABci+YZ0ykr5evvc3eeD1Gf2HjCY0aQ4OelD5Tr0da3N9vhdN503B/7zD56VZIyas99+7E6NQfzi/Z589W1N8p72FvvYbdcoYOWLdjYvv3PIZtTKJmXlfNYdHOuzduVFvba1uzPYdp8/7aivPHKyX20YlNnRThPcfFN1duWObTJc+Zd88eyPHT3sL101a2vvsEpT85q3Gug/aWNjw8nn8nuMN/NBrM1KAKdBnhLrIAQmlR1yM5II7uNcrbWP9807AP5oHU7AFCS2brceJTxuYEA+juTExNS0jYxPCKwpOSW5SZD9BbdKZbVUH5v2/qVBQiH3uFBHEJlb7g8Q6NLxZQWSnvxwhh65KNlDAKUDKg46altWlXQolRqsUmqwlqaS+j7i0kkiAUmmW+F7ndvC/KIzYOlgklKfFSCKa4u55XWk0dCEoHtVdZgwn+qxSI2hakC8pyubMsEyghr1/5UpEveCU6k3odeBQ3DO9wG3q6sKDgcHh2Q+k1eWNC3ZnQdLdTpEZZVvJtknhxSHGM6NMzOzkgnPzDJeBLgZM7W5yKoGWE3pqzYTPg5BWu511Z5l5Kkg/c1h4pOD/XOJspyGmQdqM7Uq5ngGx+HJSfU7Beit1lE7O+vPn6QbUqi6lFgUBcCB9declCnMsmeyScCEgIEDRy1XKjAtaTmAwsQqm0k9I8oIlA+NjQpA2K9Onjgp0Nzd1WEburssl6lTEIxNO9JYZKyslgikEpCqOlLG09UI1MQAGJ/btcsOH/7A+yMTJFFfzTPjWmGa6zyAiGZ2AGbJh0KpRT1SVpxeg6mRgqXQ21cgNrRokjwTCXF835Ak4tCewdhLzzmve9a5kErJVZnWKQRHsBnrurq8lhKApnGtGu15e5W0ZelLKzDnLUoIXOlLC4tL3TD3ceONN9mNN9xog2eH7O29b1khm7PujlZrbyoLGANQcZhe0jogOVgQ04hZNkBF0r1YuO0OH0E6xlrPKthkb5icnlaik3WC3Ff3lkWuTJ20XFE8u06PcHIrgPK6tFyxGSs/X6PbpJ+3ta6/eo4yAMtVa+bo35v2ZEQh52znyRP92kfa2ztsambGptT+pOy+EMvUeeP0TZAKsxDPWWdSSdz2nz6t5FSRZ5vOKlFWbiyqFhgWAqa9rQNzM2eGmWP6E9zL8XIApCL3BaTW1zCp3p8aRt7NZmTSJn+Anw9SI5PKmLAuYb6oe2S9wMhFRpD1xCYHWwpDxnOHSeV1ALJTJ0/Za2+8bi3NzWJdScgAFgE/n/vc5wRwqdV2x2+CXU/qvfPOu/bewYOWLzTIgIfkxH/99nese926BOy1tbTY47/yKVtWH3fM60ymaXvefNPOnBm0xz72KWvt6LDJyWldO/eA6RWyWkobePrsMTCsSJox9MHEjd6ryGHpt/rmG29YR1enNEPbL96h1i2sI9YAwJ36XAAXwBWwST0q98k4ARhhIwGjmAzxOtYM4Bdwy/cYRwAq+zJSYdhGmFiAO4A+1vgyltwDr4suyqxjEgZnz54Ww0qCDdCJydX999+f1PxH11+SCHwBaHmd2lgtLAiAkjSgBhYASWKG9+G+vvu97yqxOTo2KhZ152U7ZWz3wcEPZI5EQo/X3HP3PeH8WFAf1Z/8+CnFfC0trTqLALokKvi3G4qh9FmyX//1X0+MqDxIOcdcJkQutV18vfWX13mzp/e9957Z4ryllpcsu+pMqpQTQe6pmC6C1KSEInhOhDYlOkOIE2qYVbVOMxK4jaqdd2KHmj2PlVRtpPp379oQzyL2d1p6UV7DPsuezbmlvtnEWHQjgAwAUCvR7m7gXAD9taenJ21xYc57glNjS4Kynn3N27spJlayLCgqfNQc59Vihjozzo/6fL33g1ef9xU5nHvnhABS6+v1TAGCSNdkvod/xRJJLTd2BLAXSo2WyeGaHkgPADmlEKG/txSBMMcAUUAq8Q6u7PNziutgomVWR9ZfBpJEfK7sQ17rlx5YTyXinfElxhOLTQKXfSIqy6KDrsIkBZOe4MYkSWZJMKLumE+yQkRNUBJ6LBvVYNEQK7DQSWscfitIlp3KDonacG7gnk6srOJmZ1CdTUUuHeZXwv9XvVt8mqesTiD1w69J/R/vvs/2PfuM2jPV26rVp8zKuXrrrpSsq4zCqWBN4DIIF7VwoqwyHUHqWoCqR6QAu8oK1aKLCFJrW8/oNef7BCfGD9HRN26svJZ/8xXrVCPb+vNA6tDpfj2kti7vn3fq2BFNmK7u9QKmBFId7Z3uHDo0aFt6NyuQwLlw84b1mujv9B0LLUMwv/EejTNzBBkm5unU8JhYoPG5BQHT2IyXA5YFWcxmJKX93N0XkPvuec/e7jvhzGmysUWzlhX1Bfqth+4+D/f93ZMv2pmRcSsWcva7H7t7DUjdd/iE/eS1t+3e6y+3y7duSCStvMm+vuP22oHDaonQiPlMus4u7V1vOzauV1D7y3zNzM3ZoWPHJaOLUg4W+s6L/+UgFYn15ORYMgatbZ1Wrqyt3x3oP2Fj4yNJYTjzJ2687mLsC76asYopq1BfkNRshLsM7m1uhBZd7JxJkpQ4ZOilxo9ZSAHhwAgGVo1s2zRyzYkJBbKwp16s7uJKmQuxUUV2QGvdpTdyh1YNV2B7gwssoIXaPYAQm6lkzMHZTo6gYphh65z5oyetkg3ZOskPW8slq5SLVikVLE9GUrUObpCDuzWZR9WJIIUNDsH8ECdPMrB+bW6Sw3g4O0oJe50tLmCKMqfaOkyBqHtlkyfTyH1Th6k/MkGiJSusqYNT1eyKQfVWKqq9CW1HvKacwA2X14wOKJg6AqFcfV4975BnMlZI4agzV82hWnhMh/pHaj4JqknKMOYAVdhUaYBC3Uiwag8He6y3ZXjEnPK8V5asHtYW8IAUFuADwGT8VldsBrDBsyYxJXMpDkASCS6ph0X3AwWzm4wOqqmZ6aTVCCyqmGUdeKHWG8aMrPTsrJQD1F9Sh8nzZX3BgvHMAHAkZeppXj09pUAPsIErcHdnp2TdMHJNlZLqW4vYsytD63WosRYVxtHb0XjtOMEXcu++I4fspz9+ys6cHZAKQyCxLiO5KvdMax21fAoSMJYcdSGlxpJs4WGkWtrbdbD77yEfg1HNaWxV02RIdGmJ4W2bVAsphtsDKQFN+oNKbu31q1EtQ8B46uRJBY7lYtE2buyV9BIW5YNDB73EQSwn7K7LTlkLGCoheaRND3JfpMWwuATS7B9XXHGl3XnHXer9+tbetyxjdepr3V4pWaXUqN7GzHlqw7hm3p/kH0yYsySeyY6+kXFd07N4pS4tsz2edWQ9JG3nOebqlQCFcSbA0poPWX6XogEa6Q/sPcGrZoMeGLNWorsvACBKgKNSSW3DcMlfpHZ6wXKZeq1rGGP2cMx+cOIdHRuzSnOLrof35ZmiqmD/cAd29oeczJvGpvj98eA8vGrL8wtKEPA8cg0OvGG6u9Y1B5AaGk4p2+8JL2bjEvtgtmCZYtnqiy73Vc2+9k9nUqVs+GeAVIVoQaIKSwigQpIKy8jYUUv59r63beD0acljac/S1dlVZVHHRgWsAEHIPQE5jDvfAzhRuwlb2FBoUBCp8gBbkTz99Tfe1J64sbfXNm+5yEbHJ+zlV18T0ARs9W7caDffdJNt2bxJax8ndZIxhw8fsqNHjljvps22ddulls7W26n+AX0maoobrr1WcxwwLICRTouFBRyyFgCb115zrV16ySU2ePas/fjHP7KJqUm7aNvFdu2110sKy7pifjDfAV7Uu6qV3sqKGEXuiX/zmfyMVi3evimnOQWgh22kLjPWivKckQZHp1/WHSwzQBVWlvfj82I7mWhkxe/s3v2GngXXAEAlWbB58+ZESQd4hQHnGfI+yHqRaFOOANMfa2thtgHFzHeuC6YU1pefc92wxbQPgpXlOkhQ8d98n88jARHrZ5EiHzjwnpIhSJl5/jw3vs+1Mn58Hj8DxDk54MF/xFm1eGstSA32ORGkHjhAhlhlWJnVYJxEKZqS2LFNk6d3+D8Xn3mUGBVJ7uXiLvjOqhIT+TnFnJDpXS6nBLI7rocyL3kKZBQzeILMe+GS2OF+4x7Ke0SmGYDOWSs5MEZruZz2CIFI2uoAImen3UQQYJGtl5JDBm1cF+oplcYs+YhFY6YAfhJUUWfWgIljvl49sKXaWl5SH/SYJOAauH6M8wC0DND89LTWYPQwiPWsgNRsAJ8aO0Dq3JziK2IfqcXCOVdHQjDESJxzxJfcv0CqwDIyYfpH479AmRIgzv84UAVuuupPbHAodZGaLJQASpFGbEnJTxY1qbv6emlbVTqtrhpSE8Y2NA42FTOGUjC1HYqxay1IDUpA94cKRlA6YN04qdrfyNlwAdXYGSPW3gZjpzXEYwJSd/4yUOH/0+/893ffa/t20Sd1VTXbANVGeoznc9aSz1kTBot4WnBO4aXDGUsHF2dSfz5IPffK3N33r7WxRPkuEyNmPaNpEn9Hl8G4GOIC4Wf8O7Koko3REiEYKf0sue/ZAe8t2tHlTrHHjvZp0WMjjpR3fGLcNm7YoEPwvb7DtokeWfm8vf3+IVvf2aHi3Jf3v2/TcwvKqHsrj7y1lIsK6CZn5+wrP3nFphYWbVxMqoNvBzouVW3MpGWu8av33Gjr2tYCr6f3vGdvHfbN1MWo7pbmQHdFn/M7D58PUv/mh8/b6WEHqb/3iXvXgNQDR0+p0foNl1503iQ5cOyk7Tl4VBsq8sbN6zvsyq29a17/y8wsGJX3+vq0sWmzqUvZpRddlASSv8x7xN8BYJwZOBUyav5d6oVL5bVjdXrghI1NjPr6Chs17InqHpXhCjr7oKtPnG7DB8VsnUY4bvqyLo/ZvNhLSnaeepXYS9UXOPupTY4NE1lLYDVJUGCiBUgleUESBFCaqgMkhdcJKMH8BzmOThyYNQ9aAUB8Dqy890X0A0XmPUuLyhLJeVYMSQiM6T1oDlCpy8QQqYwJUrFBWv2GQk61cjIDCqtWzJ2MneA4o9ObgwNlP7Pe25TbF+8cGF83hlq1mXmyyQs2PYOL9YK/jmxiaBEhMyTYWbXbWVRgTV2uy+9gSyns9z66ZBlZa2odEkwaAIVMTsAqawA3XVhVDtgzg4M2Nj6pgyNTj+lMQawOkmGkdh6wA+SQmgFUESU5IyPwIFMEZ3SSzVuACdm3J1qp30V2RQ5Wf0JdtrOwJsn1xMyMIRcFsNCbl4wnzwWpE2PBfcW+l3nqUnM5MWfUq3HI8nNYbeTVEZDFjDJzS4wqDKzuH6jkz17/TtFyZ07jw10hc2ePKVOvSW1gHiC4Yg25euvsaBcT5K2EMLcItdiS0/MM3MXZGUBvQ8Mc2Pf2XpnAwDjwReCJjJ9rJzkBq68ERqpOP6OdQ8/69dbe1i72AhaYe+T5wdAxjwlk5PwbGGSy4WoWn6b9itfwxBIQycVIbszNKpCIjriMI/s+85ezhOAXt2wSFYDPk6f6xfYQWHd0tId57mZOgO2W1ibbtpWgtEGuzAStBPrexmVJ/Q9vvfV2K5cqduRwn02NTyqR19lS0fpCthV7GPP5BBpak8HAS+Gk5lcIXFOmpCXO7ys4+cpnwXsOi50I9UgEvgR03Acg1Q3RFpL9Bo8D1BRe7hCczWs22AhSY50qQXxM4PL7CpRItNC7dnHezULSacnqAfb4MXhf5WkxL0pKib3k3tKaq4BV9gyYEZJDrH2ALXOR50tNHe1tUDYsLC8ktVybt6xzN032iAA4ZVyy4iB1kUVZX7BsYyWA1JwtE0T9DJAazUJqz5eY7I7xhBII9fW6LuYIcQLzI44FoBWGjWfZVGnS2vEaO5cVMy8xOgPMkCAjQcTvMtdIbMAgikGSqzxySer/V8R4Dwyc1n5TKlZUw85YDpwZtPEJeveuuPy+vU1JNZ4T+8v4xKjqVLlOADFOzpwfJMtRh/DsivSErvfElhcHohigVGPOxkZH9Ixd+l5v46OjRq333OKClUtNMoEkscmzZhyYJ9EpHVACM8pr9RwzGe1djBHXEk24lEiSemdRSTH+DaPJmJMs0t4wM6P3YcwAN/yM7wMC+Rmgk/GI7Vu4RgCq2ncVi2Jh2U9ib2bODHdQn9bvbd26VfcZ1XX8nGuJ5k5RYRJZdD6P60XWC1jjPXgvfk7iKta6SykUADw1rSRCSYKSFOBn3APfZ8zkst7VpXGqfl0YpAbYEjqHStkZwNmqzU5N2uH33rUUSqgAUr01mJ8/Pv1ld16lL0Iy3d+l2sEBQCqZu0x2Qj0hNfnIIZualCRl/6CsAdUI480cRcbP+cs4IO1lDAD4jBH/Zo9i3Ehaq6wFEDjrbcXYPyT/B8Bxfmfc/ZakH47wfEW/BfYMYjEx0SS1uWd5Z4Q4OcD8aE5JLFGkXrve62o5Z1hjc6FNGecFsTHPABBcaCiICFiYnVH5k87GoC5h/Ar0e6fcRWNJ2eiiynO4DuIXPldncmMjB63OCxnKkUCgBVdDQYBcyk3qYpXkd4muvjA8CkpqqeyC54aXCTE2Hgeyf3tHBq7fbxomNVvvLu/skSvLC9qneW858asskiUf2kSq7Mw/TKd3qL0VWSSPjdgv2pMacb9MBNZqRRkUh2o94x1BZDbqE8kZVpk1hXdIetb6+zmT+uGD1C/dfb+99ewunRsUxgFS8yjIUOxw5hfyVmH+okTiTGXe5PO/GKTqNs6T+zpIra0XPRfEnFuPyoYQD91zAWtcQGyCPxekrqzYwIBLabvXeaat78hhGatsv2irDqWDfX0yyOhsa7P3jx2zYqHB1ne02/5DR5UB2t673l7ef9BODI7avddcaq2V0ppLn5lfEEgdnZ610Zm5UGgcJc8+AQqZrDXmMvb5e26w9eeA1J/uec/2HDoeHHndyct5BgcX23vW2eO3XX8e5vv333xSBk2wZl/82D1rQCYAlX515z4H3uSDEwO2v++YFmZvd4ddtW3zee/NuPSfHZSkC6aY9hVtLWult7xIQPWDDwIoN7t46z8fpPIsB06dCAF+de40t7TLqbX2i2c5PjHm0l0ApDJPVZAaa/ZV/B0OBF7vZ3pwaQpsaiwKl0lVWMwRmLqbmWerMMHBWMS3f0+sACAI6hZXAEdeczo9P2fj09Nea8bGJLAVayC9x6lYRtx3tYl5kA+Yoy50bnHJ5ghOFxYlaQGkkhGkRlLtGwgaWaiS6wFycpbP1rnErliwzvY262xvVU0YgXW+HilOypYXCKZjlqwa4Lqy2B1ugUGaK8oIptxNlA0dxpYD3FIybUHmjqx9cdFrYqnz9G3MAzzAqOpSQ/sl1eNSm8kYpzF6cfkLwZxYmnpagxBAe49CNkdcdvki+PWADNv9ZTGXsBJI3HE4licvoCH0dVMgHLLP4kIFUt2MxuVEgFRPAEluGGqaPTnkh773WlsV4BTzrLav3vOX6yORgFSTdQFAFQuMOhNpo+pakV16CQIBvExr2lo1poPDIwp6ASJI4mFFAU6ST4mJ8ZpQDk7eh5/R2kYCJRILCzBVHKirMrngi9/R++AMi7stY5tx8xpa0FTKpSCNBiS423ZsQuBsKn8IjBgBD6mQ0h448I71HTqowz4GxItKTsy6NHx1RTKwtvY2MVAbNmy0dd3rFOyw33EP3KvY80Uy7ykrl4uhrjDMlyUkYZ4pllwNeVRgwKI7OZJGGHcy74y3GzFx2IeWJJJBVWXpI2MTYr+YO27yRN30so3Sa5b2H70b7Nqrr5ALNBn906cHbHDojOpZASDlcsVuuuEmu+zSy2zo7JD1He6z5lLJutoqGl8CV+Ys85LXwHhifCOQGttuSaJFAOsKCWA/Pa3ng6qAFloEOY1qs4M7qF8/c4K5oaSQeqxSC1UfpMmTNj01oyAvJkBrs9vOBMA2O8DiOcQ2SYxVrH8mmRUZ0egMPDQ0rOCVxA8qIeasB7wumQOcYlLFOcB+xDzCywF5oYLeAFRLDY0aVz53YhoJ9ZT2uUuuuCiYsNFWx1UfbhZCbXedoeewbINlGiuWK1XUguYXgdTzDqyab0SgGr8VAWztWRgVMhf6We17a6xDOw0/R6pBW/X3/LSOgjpnOVwWV61/D6FjrMXTzzyYlLw7nGiKCSWXIT1WbVWhgpH4tsF3ohpnucxwTdwVZKVKMuoM8t67ce7Ujk3tfDrv3s+J42qTAfHzLvS9NddyzrOpvW53S61+XSheqX3/2pKmCz3fc18fn3NcK/G/42t/9ue56/+F5sy56676O+cTN77TucCLL6U1BM5WbG56yo588D6yQK9DD23QtC8HgzBvg+LlQnL2CErFc58fqiURPZHo0BnuCTUSDZxd7MUkNMYnJxMlBslL9jX2C8BolDOTUFBiMZ1WAoO9lL0fkBrVkJyrMlcqFMRmIkNHBjs2Mqr9MQJYziOV87GnoQ7hfKAVX2Ay43qFzSMOyBfy1oApYp5klbvdMgycAzKJZO8XAeQyW9zxlUTNokICBE9r/2fc2athQJH6ptQI3Q2cuD51RWDsIcYouwCkYrQn6TJxDMlY72ONdJ9EuoNUTKacgV2SURRvG7xVFEiGiEjXnpHqhL2ZL9rqkYBU32up81Kqd00DUpXoxCcDc0Uk5d4e0I3sqqUdalYUSkl4f2I19hyePx0cFMlo/3YPFOYnDLAiG5XTxjriVSXYAbZ8MmeWPFAk60YdFo2cAOChJVKsZwak9nz4NalfuudBe2vXLltdpS8DbOqqUUxYIAGSSlkllwsgNS2QmqedHz1TL8ikipWqgoBzNx6Y1P/tv/znRKZ7IUc01RUiN6upQY3sSm1f1OjoGyUoPw+k8uBOnjyuB9XTs1F/40jIPnHJRVt1mfs+OCz24aINPXb4ZL/NzC3a5Rf12vvH+m1scspu3Lnddh88YrsPHrXrLt5iHc3lpO3LlGpTF+2F/Ydsen7RRkIGKW5kmjCrZnkWQH29/bt7rrP1bWuB10/ePGC7Dx0PNL5L4xJOdXXFPnfnjbZtHbUl1a+h8Un7qyefU1BdKhTstx9dW5Na+7sEdqfoCzgypgDfa8rIQqXtjqt3qu1I7deZ4WE7cuKUM2+J465n0zf1rFfdR+1X/+kB1cTBpCJ/U0YpkR/4otXmXJdSRrdcWQt2R4bP2tTEuEtZovEW5jEtbVYkaKn5AqROTIypDpXjDYmgZC6h3oHTQIFuOPuSYyPYdcf4IXHbC1KJcIKHhs3hOAkOae5SGmsqHZgTeCMFWVzBSdTrFOfJQsIqAFIZh5A9c7uQ2Nss1ql61pP5SaJhdo7aZsx2lsU8snkS6MuFGLMbKGIAy/KiQGpDPiv5YTNGSA0FKzUW3IW0AtNfUN0pdXJkoNztzi3m2YDcCMpBobKNgFT1+HKnZG2xPEQBQGoxMeJasqnZOZsBfEqOiaTIFNSymatmVq61ZNphS73GI5MhewkwdQAlSXD4XAXn0f6eg4JWHbCtsLPBBp3Dg2ejAHphySZmZtVTlRYYSzAxqu+FoWZ+1ZhwCZwCIEPftNCjN52GcafuIxhvpdjgfS45QJYvrQ5LjKXUDkAyWZdywSIOj46pDpeDwk2GcLX9f9h78yDJzuvK72bt+957N/ZuEAuxEQtJEKRAgKQskUNJHmsWaWSPNQqPw+GYkSNsR4zDf/iPmbDDE7Y0djhkRWjEkUYez9jyjDyLJVlcQIALSJAAib0B9L5W175nVmaW43fuvS9fVRe6GxDACUdkIgpVXZX58uX3vvd999xz7rm+cXqtrMtVkfyRyd6zlzY0Tbtw8ZKYDLK1ym53RcKD+hpdFzeO85odgIVfF5lYhfRVoDlM/7hEAH29pzLEtIoZsPHxMbl/UocKyOD6e32O1526aZKDUuaFanEl5fTsNNLBU6dOqN0PzI3Lixs2PzMv4Mm6CzhFYnvoyGExMxjmwObJ8Ijrz71AMBSMKBdodGw0AKnXuErupGQ654SclbY8GzEWMMxuRCM3b6sIpBLY8FquAz04uVdwHWZeEVjQNoLjYHCDcy9yMeStJ0++I1D64P3320MP3Ge9PZ1ac3BHhsVaX1+1pcUlJUQefOBB+8ynPqNxe+3V1yTHnBwblgyeYAgwyekDoEkcqLVXyKaVVJUiwM2lBKi3zOapW65u6n6an52xmZlpJRFpLUQ/aIArgSLuupK6ynCMIarYyjptY5bE6haJm6wpI7ETJQkpWXPw6XXLBJ5Zz0swSjkH33mu+0BU5J46PX3FW0hRFwcDHmwtzD37w4ja/jhIJcgjkJSyorYphgyZH/VcgFkxT5vsi1Xd63fed4vrXlQD7/1f+dkliR1ubNbdb90Do9Y7BEhF7uu1vC59INHLHPaaVGeRrv1IYHOtZ+0ELNd67m5gpvX85CuyYMNZNc+LRv1s0XrCn+sZ1Pg5e2jm70WvBHsGWNFxWu+W6iD9ugCR2RAtD+/3t59DlJxcf9iuN6y7lmdd90Xv+oTkGd//EXa+8trXaffyst3fvdWa7sbnxe4DnKovV7FkIOB9Uk+9dRz0Zc3NmgwPKS+RsiVksJopUUanK7oTpEZ6A1WCt5WJvqARdTHHDx0+XDCpqocPkKp7ZMsVJrDD7ElpZqd7mo4B3d1ik/nO73htMqmqlSeuhYXFjBFzvAbOyQ5SnWHt1fFl+gdIrbn6h1gkPSnUQjJcdvN48qLo8gQ+cQlrKvszihfOK4EY2xbrsUAqKpUG5klrWptTeYm5XSc+HBHfpMS4RieODd9viDPkRj00qDkOIEa5BaCkFEmlI+FNIRfhzapiFPWzLt3PxAKZeOF6KWkceyNPI1YEoPKlfJS8EnrkqeS+BrCsJGU5L9hgb7eYnR/ErAuuuTqPJKa8DgKkdnREsiza8QBUJRsHzEJxyOOtoT7zSgSLOc3+5t2uhoPpRXFT25BbszPE6e6bLWhuX1LYAAAgAElEQVRGrPsn4O77t578nL30zDe8/ZmKt1z2CwIBrI709Ngwyh7iNeZCZ4dqVCs/dfRuAfl8sDCkSDWX4PLf+PmBRx+x//F3f6cAqde68ZksHDMzOUzcbDbOz+8VpJ45d0YZlJsDpL56/C0Z19wbIPWlt05o0t9/9DY7cfGyWlY8fOetRl3nhZl5+8Jj99kP3jxhz73ylhKWLt+GDYvGwAq2HRXNrbtevwy2CDhguwZ6uuyXn7wapH79R8ftRyeQJIcrZEAFZFafvf8uu/fmQ1cN17deOW4vHD+hCTzc12+/8vlP7SrXxU3yu6+8LnAqlgdr63CPvePIIbvlEL1hWw+keYyPEnjFQpm9njAK6bM7brt123sRLJ46c0qBfPRezgoNP05Yi5PROnDo5m3vh2nElemLwdZs7/n07iCVmkSvu9ANH3JfyQ/lWpbF+DlJ3X7XN2zfutP12NlDaUCjeD30+5FckHhCIBV3XZfhAcq0gPG+kZyhFhPh7Qo1l7VNd7altULI/pCkyqWXBcLI1LkJkiSwsKjIe2UgxMJHNq2uBR+zm95OXGYBk3XdpBgiDfR1qQULDq4E0TA51FLClABcMNOC+VDhfWQd3VoegOD1TAVIRdoaG6HOU21KOwX+kB6jFFAddr2pFjiYB/HvNVjV9Q1JYup1lxh1VrwtRmeXu6oi1VWfV7VFgvn2uhRvExIteSIriUxNrnLqK+wW+GKkWFkxjUFuBIurmhvAMyBVsMvDsVT18nQAZMi4telD1oScVy0twgwo+1Y68U4m0uPBlO+qb10wKQTo1GMi29MG1OmOskw4MVgkKqobXp/a0eEu5d3dkrYhF8IMamZ2VtndyakpGxzoL+RDWU/rRgkd2mRXlpd0XQj+vcXFlsyxmLMAI2TZtFxJ2RfS4dHRMTW0H8TxTr07fWVWbU60RxHjV7SG8obuyuBK6tuwd9562y5ePK/2AzLsoWan0iEQR4CCdA4HXGrIkDO6Cy9GYVELDqte89omxh5HZsZqbNyl+ynTYu0is69WJ9FyQq7O1Zr1dDnorQCsYVorFYFenk/QwX1MiyLYOtZX2j5xbWBCAWYAWrkrVrZsYWnBXnzphzIEeeyRh+2uO4/ZVr1mq8tLtrgwr6QXwc/c3Lx6tNKO4uknn7ZDBw7KUObK5cs2MtQnCTNf1Pdy7kiRuVm4Nuq3p/kFk+mGHbRnIjigZRQqm+Wqu6njKHzuzGkx9dTDHTiwT312nQ3wul8UCur5Vt20VZlwNWyLBFbIvHP+ZsmMZ+b9kV4O/IyrK3JvAlBaNZBMYF7I+TLq2pHnLS0ta/0RU6Aewe74yWrJekLiC5dlfd6os1LwrLpzr6t28OT3lvoEkrTs67Xb70Xuy6UIszapI5z1aWx1Wn2ry7Y6+6yzf8h6BsesAkhtcs3jhn4fIPVa8UX5bzcCZq8HfIogtTBCyH0nzU306eNpLeVJESMVYlDdHQUDf3UslYC3kAa1YjC/s+LfLdDsvRFbpSs3Oi4/uedtZ1J/cu97vXfyRMOf/+EMujPaDlJhrlhTka6efsdBKv2VuxSIRyeEbSA1wpM8n4JS9yuuq73ltdtFnWoY63AvkkhkL0WhRXKPRKPWExJZsE+9PTY8OGQjo6NKjiNzR2KOiob6c9Z5wBEgFSaTPU/1lqppdZDqa4uXKixDItBtABaTMoY0TqIPNsyl7mdvX4MSRcxsST6s/s29PWprR6ILkKU6+I5OmSKxNxIbqfMAUly1oRlwV14SnVG3yjkIwA76uipFnACpg0f2KKTH7OvsT6y/3Xg5NMM/I0wd6cQAMZNyX9hipMdyNc76siLpxO98DWT+IOFNuS8xg5L7qfxT/shBqhLsJInVcxYWcyNaCIaMuBBmsCa67wcdFjq6e60i133v4eq6HTkfCYByHuqqIXdhYgCkznVrkDBV/anv2WKSO3u89Q4kxGbV6tW1AigXIDV6SFb6Rqz7J9An9T998il76RvPuMpN8NyBKrQaX0PsTV3d1k93F7WoqdhoX//1QWp54U+wdiMgVWA3ipTLIFU3WEgP3g9IPQFI3TK7/Sbve/rSm2/pZn7oI8e0Bn3v9be0iHz8rqP25tmLNj2/ZE/cd6c9/9rbdvbyrP3FJx+z7772tn3zx2/acD8938yWVtZdghHSRJmyEICsIWHbKXfukNMmfVJ/+amH7fAOua/o/6gHLC+KBBJiUXZ5/MFXn1OfPYKK4f5e+0tPfvIqkAq79c0Xf6zFiXFlsqoXpORpXfbQPXcqEM0Hzzl+4qRqFtzxreW6lteR7e7ggf2q+So/kFB7HYB/dhaPlp2AH2vfwcOSTZTfb/riWWXhiw07mFRGc2xiz1VM6qUL52xxedEtvtUfsAVS/Q70jaWijLs/Uo5aNh9I+UyR8d6W1HVAS9zHZQGcEsDR1ocAGsZTYJPPKoc7DINwj62ISaVWiwWBIKsAZyzK4erq4Mxd7lRzuumgDVaWAVSwG029+2WE1KV65sGebhvp71UboQH+DRDt61HgKEv1GgCJ2igHTfQtxP1WjnU7HbfFpnqgihBEDpU42CrTh2uzS3zXFSRXHZjiYL1eszVMB5Dr0Gan6YY4Ou9ODBiwuocFiwbh7MeSz0TvSEltwuBBG5V/djYpGa2kiYN6SRIEu3SWrxW5CMNGebfFdBJO2beCbtVeempA8ttIkAAkmPuyaZe5TTyi76+y0Fqso6dvJFdUOxj1NGsrK7YMm1X1DDPjB7hhU+tVCyhTXRnvz5hk4gpZLO1NCBAAqVxzMtdDYqd6NZcBdGSZ1S6k141NZqanJe8GiPYxLny+ZsPlTb09NjjYJ/dG6opg9tmo0xV9BOaPTVufK/sUO5Mql1ZkRKq3jU5OMoHwzffE22/JVIgaJa3lzS2dF+7m1JmNjowooGFcVEuNhIsNhOun1kUmydfMzBWFVTCQnNvEpJuycI0xw3IVAX3tqMWuyyxrbn5BElKSE7DQg5h2YL5Eb8P5eYFP/q32FshoV1YUUMmNUllm+urWdK/RvoPgCfOY19983ZYxSzl6h9106KDWQGozZ0kczEw7SJ2ft5krs2K6H//E4/bIw48oeHn9tVcFavftnVJN6+jQsDZx6ppcju0ujG5v4bIrJYK6cKWndUzFFlY3bGljU/cVNVOXL12QeySmVjizqiZK0m8Y+FVXMIhtwIgPL4Zu3adcn6wNzH2WNUZtKUKKynfuKa0ttI3p7TPcZKn3G5Zzr9dVsUbI6ZiaZiX66AfY6TVTrFHRXolEB9dQ7RCiRttVF842aR0hYI29Sr2P6fnXWbEe2OKP7nNVTriaRpPHYNFxHKVXaq9VegetZ2DMKp1cbzedk5OvmGIY/5C53QB4uDFgeWPM2o0dazdWcHegczUw3uW14ZdQ3mNhQkqb57b9N0lZH5oEfl7v4ozCdunqLiHFv6Vf/f8bpN5IksMdEBzyKonvzcOturZmZ068ZRXWTzwnSAApdgkJeElqrWR4gZm9jECzpsjDswqVe1v6NWd9PsT6gtwXJ/r1Dal5SIRzAO0j1HRGXWrWFfOddQbCCLkwn1Pt7gQSYdjcP4B1GFCpUgV8JKobtrayrL2Pv6nWHod39lAzvZ7jusETMRDlTV4jr+OEyZJ6W9PSpup+A+xFHIM6UpKNrLusC77udFs/e98ALdb8PEn0AcQ5r4GhAcU5tMTivQG7vA8xB8cCrLJ2se5jmgRBILWcvBAouaCVD071tJIBxAHuPNHmrGmqIvzfHq84CeGu8tSkurNw4e6rXJQbRqqtjZRuMMr4j9AOkDIb9hY3ywydqpdhqd87REOPVQCpHJu1Qe7iNU8GimzwvZ9+v3qPAKkwpZvrkSwogVR6xFak2gLIblh900EqrdXc/DOQMt/6Rqxr/4ffJ1Ug9ZlvemIeEgTyosSoDtB9AYl4R4fa0wBWR1STeh0mdSdIZYgBqb/xlX9YMKlpclSuMcii/HeT+3KiTPqcPFlzcz257/Ezp3XB7rr1Vn3Y7732poLuxz96lxbmb7z4qo2NDNoDt99i33ntLUPC+7mP3Wt/9sIrNru4Yn/pqY/bV3/4qn3vjRP2Fz7xkN1za4vZhDW7srBs//xbL6leb37dC7a1iEhO4atIX3enDfZ02l97+rGrQOp72R0AtM++/IadvHhZjC7MyujggH35iUe91igeLALffukV9b9EWOD1cq5tp00Ji9N9dx7dVvzPTXUK1z7MXwKgCvBJflT4VQr8HDrk2fF8UNu1srLomn/fEt2VjJux2bThsXEbn9yz7TWLc1dsZWkhMoHOPmfhDUM3uktNKiAV5kMW5DA2AqnlAG07SL2K4Vdw5RIa1+h7NJDSr2gRJXAKiwiYVH1CGLVQN+ptPz3LrwbR2JzDBG1tqW4SEJdSNfrlJpiGfVRgLgMKAtANq1epbWBB869k82DR1UKmr9dGB/tsYnBQBloYd40NDwqkykQHYLnprVwkcwHIVd2BjzWFDQI5uGSKff0ht3Q2maQFZjbMFWXbYP/qLj/mO8wpMmT67W5UqUfFNMeBKbWqXd0wbb6wOVBxp2IYGNm7V6m19B6pYWYX8rR0GEDSiByZ9kFIhDGUoW0KrI331UQGyryEvaZHL6CWTUO1fmHjXojsIsuXhuFea+mgH7DJPaD6zqyDEonu8yVDJfFIRStfl9qwOTKHFwBQi8s6js6PQIOsLhsyDcArWzY/N6em2JJMxu3IJgtA6O7uFWAiSPA+dN4aRX7DABFkKyywFbPlpWVbWliw7q6KjQwOqlyABRpwtH/PHtu/Z8rNkDAS6HWlCaCOsV+vrtvE1ITqaziW+mqysKd9Pj0dBdodlHu1iic6kGqdP3ta16RbiQIT+wYbDNChZx7OsN6b2KX2ap+ChJSaWoIOggQy7jE2JK9Y5wcHnTmGjcw+h84EulPu+hoB1LL6xXJt6XeKRHhg0HtT42JMXZXquLlvcMikRUBtU+cwOblHQRAu7ZKtVZ11ZfzXMZFZX5fqAFaQrD+bOuZX09OXZaiyuLRs01euaCzvuOOofeYzP2VHjx6zMydP2tlTJ21yfNQOHthnU+NjVttYVcsumVzV2ci9Zow9nzEhaPBG7rSd6RSTuri2oUQOtVC0z6lv1uTEDFMhSVxHh0ymYCxgIJE5C5BSix7yaPEsCkBaNYguzXVJVq5jkvaHQRpMNclOGOYjh4/oubANMO+SqtdD/cM9IpDqNVO6L0m4KamBAzifFfdnr1OXYl7MPuBpS8kT2FZYVIBqk/YUPV126L4JzXHmL/XdOoFwYKdFFJYYjUqPWdeA9Q6M2VZHn5hU9WMWSPV7lsSFxxbXY7haLqvX21tvBGTcGEj1QPLqx/XOdffXtfjWPGbLOSFLU8rvJZBaELgJeiM9q28fFEi9kc9zvVHPv3/wct/rz413u047z/nGmNQbmT96x2hZpdS5iujd5fb8O2+r/YxAqsp6uEdaTHnuZWppGaA0TUuz/Z9/ojAhTYl3NHsipmB9kQM+4Iuk85obR3FvSf4P+EJNhWEWxkhhhMa+wT6HSRQPkuoeu7jENUGqK5465J2xISO7Na/zJLHa06N1gXWYJYwEJPuCEtV4K6jlmkuDSdwCBpnHrPNrxDFic3tkxgabCvu8srQskJgSWMUMJHcH+txItVbVexArOEjtVxi+ob2iprWWmnquw9rKavE77TNRHsOexWcFNxAj0W8bRpT6Uc8DebLXF9740r9DSRKt9ihhUgsdVGKRRI16KlfwybmXNZ12YzVPfjYwlQJsUq2f5kVRWwr5IQIE4Ens1ecglTV4i7Zraw5S5dXgIJV1k30IZZ9iNAiRtaquocyS1FPWS1TUz5WkZ33DmvV122rWoq91gNQoIqj0jlrnvg+/JvVvffZp+/Gzz3l8GgqEMlDthUlHDdBREUAdwJ8FJe6NgNRC8hp1qoDUf/B7XymMkwCYOxf/NE5Kd99seJ8ufQxqmlZkloffXQ+kvnrypC7WR2+/Xe/5zI9e1Sb81MfukwPun/3wZbv75sN255GD9off/L7tnxi1x+89Zr//J9+2fRMj9vlH7rX//evftXcuXrG//vlP2cGp7Swicsiv/Ol3bG5l1RbXACi+KPkk8SVkoLsiNuxXPv8JO7zj9Te6pPO85187bm+du6jJRm0gFwXjpJ/++Me2gVRusO/88BV9Xi+/c7YMWQEx/kBfv91z7I6rroGCnHc5ofL2tPPaLS0uiJFInEwQI8OaqFvYd/imbUfFpnz2Mq2BWo+UjetGam6pJnV4RwsaMamL8x4wweKon6Dr+x2z5ObS6peaEhiv7VDBbNFnSpA63HY5HuARJsHbPXiNpRbmMDIBEIuRBrhE/0Ukp2wc9E5kLqxJCuzjKHMQHHsBkTCPYg7J0rFhbLgpkobAjY2oAcCZFWMk+upODA3a5OiQTeDcS93I8KCcpdX2gnrBYDe4btwHyEb5QsaCtIYJSJsSAAybgBjATmpEWLi8uTc1c17r0OHywvWqAOHiyrpAak21gbghw7yykHX74lrpFMsMGFDPwdxbYwMUsc0iGAG0v4fXl/rvvAWPnqeL4G19NL4CSJ5EwKAKmRFmUnxOGnxrrkiXXK6D97ZBYrhDzSDwoBpMZ/cR5WqWZKssjJRyzuvv0Wg8plHW+QH+FmbnbH11zYNx1B3rZJZX3Wm5p1vHXKK2GmPaCk7InjHm+BP0Kh2fDLn4msYrTXCoF6UmPluHqPZnaUntV0hujQ0Pe086NvRa1Y4cOmj7JidUZ+r1qKbzQlrEfYHb7+jkuMwncM4VKIcl5rnhGJ7ScPVK1Ua2Jcku9fuz05cVGOD8zTnt3bPHXTBpk4IUS54BzJ1Wf04xgMsrnpnepF8sIM3PDbAkF97qeuFAinxKUq8a1xTpNI69DQFU6i+5goNI0EZGlVxRWwnaxJBJ7XZnUoIlghouFf+mpzLP47i8PxJgxtlNicJYSn1ISYzQQqApdQTA9PL0ZR1/fnFRbPfQ0Ih98vHH7VOPf0rZ7FdeetFWlxbtliOHbc/UuAJKakoB+oB7NlDd8ZrTfi+pHoh/d3bZwuq6La1tqN0Z50odKPMCJhWmQkGjVWx5bUVzCLDH/e1MNZl16qUxRnLGXokH1UC7iZTvt+4eyb+7guFkPLI8hmDy5iNebkEPVFh8zMTkot1s6P2ynpXEmdZDXLlpWcFxMDLb3LSBgT7J5bS1c49SHx7nA/DtJtCkPKG/V62a9j8wpM+GdF7VkQFQ2SibW6x23dakwqhzwHr6R22rQrsMALR/6ZYkkIr62xvZL28EWN4owLiR93u359wIpNt1vw1TpW3HLdRB1wJQJeCXxwg/hp177fv9XNtqvd7vQYrXfXBMqvfPvf6I3+h1/2DnUCROFBS47J1ygQsn35E6poLUHnfzqE/GXClCR7nRO24lhd0hlUUZoHqEuR2kcosp9mg27PDhwwJK7v+wpX1JhoUAF9RdKE/CkI11mnuZ9Zz3Y81I46RMjmVsr5Kh7NCBeSRlUCQI1SM16i1x7+/vt4FBV9CRoPVyBu+JrhIhEphDQ97vnHI+SjHWVhR/cR6oeIaHhuV3Qm9Z9hmCvSwjI9Gm9luDA+5N0CCpvqFEMEn0/kF6A7vRHYlBYiAUJQQh1VWX+8rMcMDP0eOzml7PuMsXR2aPxD5uauf19WUWVRGod+WQUsxdsIm1WPMLkJreKGF8JGZU6yBqsk1nUeu0JHJGFPmumv/J5Jn91FlUpZZRn4hJdedg1CabNVoHcd6tvqrdnd06fxEr1PqjlkPVE5JgPqSSFJ3dwaQyJzZsq0EnFq+LJTICO7jycMusd8Q693z4TOqvP/05e/m5b+vcJK+WiWjTupCqh5ES3wVSuzrVRUUg9TPH7r56XZU0oXRj6fLGjVmpiEn9zX/0u0ULmrQ1L0/8/JmJz6R7txY0bJ5plc4Euh5IfentE5p8Dxy9XRP7j59/UezbFz/xMXvmR6/bxbkF+7nHH9am/1t/9DX7pc99wkYG++2//yd/bD//xEN27Mh++x/+zz8RILrj0F4BBoDC+FC/nsfjD776vK1Ua7a8jhzRV2BkbNxM/DfU02kj/T32177w+HsGqdzIV+YX7PWTZ+zy/KJu6lrT6wl6yR7099hTjz60rRcqwOqFH78WWegAqQpqPVjFBOnOqMn9c+8zLD6LCzY/NxOy0jhiMF1T+w5Ef8D4/daWzVw6L8YvAYMvtK0H9z9y391AKu8laQQLLFJBGXB4gCibbmmcgh0N8KoQUou7b/AujcnzcUDbcqclW+gSXzKPAE4WGxYHCR+oOxOLiYTCg1HVn1c6VKu5RDZSRfdeM6taVhpDYy4UdaFei+qtZWC23f2OraZhvWLP+m18cMCmRocFUplv/TBWnc4Oel0Y8loHEpIKyhkYR1yXbcLUYkKk7GE8Twmg3j6ZzZAdVL2o5LNkIBu2tLJqC0srNr+4bAtLq1bdbHqv0oEh6+lD6u5W9rDtAHgAuVgXc0t6sUdRl+cueoBvpyb5Pd9lNKWCfiQrzsqEE4IkJUiFMwPo4ASwASiJWlXAeSgVXIbusQnmES2ipeVUzHM1zyS38gbmBUitRD/iALWyKwmGiE1BbCcbX7Vq83PzVlvfcLMigJESAetiBjkPQCP3KhlfgBYtLiow1c2m5Ei0h1FD8WBOYR35nNSrcy0JDtycYkm1keD3/p4uMamS6cN61WqqQwYoj4+O2OjokLdIYi6ptY9nfkdoRSG5b9rJh4uvzJNcTqYadZmMkpXesrXVZTt37qwtzc+L0Z0aH1dyg+ABEN4b0i5kv8w3L8/wzAR1QrShIMvNmNE/kvfu6qZdkve3xUUWsDs2Oup9P3VtlzRvYE3Z92kJBqMKQKWeEpAiQ6WNdVtbXdNcIeBhTJH4qudpNHFHUg2gYgzJoLOHZOuK2mbVG9MD3HGKrHqLFAI2rhPvO7+0KLOl2dlZBYFH7zjq/R7vusvOnz5tr73yiu2dnLD9eyZsfGRYJluqFccAC6Co2l93c1RvYBnUoTqgl+2GLa/VrKe3XwEUbUqQ2+7bjzPyYc1O5hv37Nz8rD4fzDPjLDdL7lvqdDu8ZVH+jt9nUKmEZMZNkUkX6xFJGK0DBCzIsuUO3qcG8kqWUEOGsRKGJcjycFLm94BVShu4BrSOkKy83xMiweZy08r8JOrKcOXEqAQTkrWNddv3cL+3UIrWGtRDe0tBVBx8dVtji9oqQOqYKo7KIFW1rlqD3STqg3zcyPFuBKy82znthEy7vd+u/KsCQn8kKHDTqFzJ3g2M3RhIff9jeGMM440f/4MDqa0E9Y2/+0/umWGAJfYK87CGpLEXT51Q8pGe3LQB64xSFYHUoke7x9UCdeAjAEnIfYs5AnglyZ1NDGNtZm08CEhF9aFWd+5cmyC1iaQfAzoSUdF2hWPKwyC+79mzR/EDjyy94dzS8VWJwY2q1UkihwmS9uVsMad1d0iJK/YI1m0AoBRwKHV6e1VGwtrD55SL8NqaYgpmW5aaAKQ25Nxb1TipbYpKd2ib122YLRGrABRVcoAzL+7DA31Wq21oDyEu8n7eQ94Shs9NgoB4itK3KF9hrQTgq4wpekxDTLC3SuYrl2Kv62UN9RDDTZMk9VUcGiUwPVE3ypMof4pyJ96fGFIMJwklXiugCnlRVUcH2yIZCUgNk0axqCQqeB1Masp9UaXBSlOGSFwRdbGQRNtAasXB3ibmkc6kJkilNMWQ+2rNxxgKlRgmVd6FQqZQJSa1Y+onAVKftle//bzmKwF7U5iq6S3zSFyqVrXpNaokKzoqMlOqfObYXaXmHqXbPKSe2xZdpzQs+6SmffX1FgeyL8mspiU+r00GNlvZpPw3gS3HLbe54aZ6/g1vkfLxu+9UcPuHzzwvMPH5R+6zf/ntF+3m/Xvssw/eZd97/YS+aOdy7sqc/bOvv2D/wU9/UkHXb/+rZ5XRcvlhfELn/YuNcwMmYK0aE1ZuSsoaM2FoCUI9ISD10A4m9crCki0SgEWgnNsPiwq9N89enlHA4019vcZPNZ9q+lxRP8TPPPLAVSD1pVdeK5rKZ92QMjIVbnwMkG676jLcyKa927XDoZcsV2vrdEZqaGTcRiemtr1kZXHelhfmwp/Xq0NjJN0yKoKS8cl9NrzDCVhyX5qPNzaVjSOry3d5pHQ688Bi7gG0S00lDQWExsIvKTYySBYksobZ6xQDow0WXGc8Cb6Qr7KIFL26OFGyh2T5eT9kj9w3HqIq+0eD+6XlFdVher2x94D0Yzqz5Kyt99YTOJUzWafaFFFzOjkyrJ6nE8ODkvsCZMW6Ir3jvdS+puL1id04iXqSCDkKbIb3cEOOyuK8Ibc6wCXnQRANSO3t67eu3j7b6ugSAwwonV1YtNmFJVvZqOn3ff2DSjAIPuPmu+G9TpX9Y8MLK/VGtrOR261ndTkjmahET7Cs4wSgZ02LGPdo78KFBxDyWgX4m56MknRYY1gyJBPQjHYaMYO8rjQlbimP8Xsmfw8YS2dTXcrS/avwb8vEPDtDjXKDOtlurSlzM7Qx2ZBciOFWe5SNDZdLwfxRsylA12MXL160mblZgVJJmlhUkT/SPJ3aG2zxkQ6FykGs3jpmSS5VFUiHYaWek9YnnZgkdasOEnMsFuoD+/ba8JD3tkP6ncwtWWmCAgBiNgFPR1/JsKKG0J19WadoC9K0K1cuS6Wwsbqmz7FvalKfvdGsyzF4chzJcreCCtYeDL+04aptjvfQQy7MvE7ZcvaJw/AINnx4eFTHhskDTNIyYHxiVABydmbeLl6ett6ePpuYmNQGzn2ERDqDKG+v42OMqQbjRNDDeSFrU+/UlRVJ5tQSQfXQNUmFMXjjPmHek93mjs2ACLnv5SvT6oW4uLigawtAP3bsqD3xxBM2PjRsbx0/bvNXrqjNytHbbtU1oea3Z3EAACAASURBVCn8YH9vNGHHgdalYczCjTpmUg2tH6sbDVteqVpHV6/m9sWLF8Ryj09O2k033SSAqBgGafu69yJ018xBb7IuU7IWGORzZOKpZZTkAIIxFxMQsjxt8Fum3pkw9ASDJAW0xzY9MUJ7Ie5FTK7YrwgEtSYR/PX2KaHh7DUsdbbh8sQUSTvds7XNqLEikKL3X5/mw61PjUt4od7DGHQw/8Klt9lkDUUijAv4oPX0jarJQL2J1Ne/FL+pncMHD1KvF4doTSjVBl77+bn77QI7i4Ro6W/x9O3P9nXc29PkXzLJljWpkRwqnVtr3/7wQaozlh/U44MDqalau941upHLee1jvXegTpwSO1HRhomE2vTpE6pFFVBlb5f5I4lS38uSbeS7kuu0rgtPhgy2/HlRBiBDSU8KkwRmbdh/6KDiAfZ/7lHWliIeFGDxVnfe9spVMN6b0+vkAakyVCNm0TF8bZGSQ/JYWs9tCPh0q1dnxF9RDkWt59DIiM6JLhBSZlCKQO0+e9ygr3Pp48Dxqyo5c7d+QCUlJ4w6SXcdnwQjcYF6hfuejqS4t79P5yTfD+pWIXL62L9pnbOu18nsSeZ33g9VnQTUCgaA5jEHx2UcFZ+wb8OmUpcfz2mqP7yzwUJ77tbp5qdhYCXlFu31ZIwEECWGc78AqcnCoZe/aczVzx7DzKo1awBqPhsJZG+148okjkPXBRQ6yI8DpAK41WkC4gc5Nqy5l4Eg9/XYq8vN7YhFa162JgIhmVTJh91TYgt34TrGgLjpMz4qlApp8pZVekesY+rBD2oReNfj/O2nnrY3nv+e1FSpqNH1Iqase0tGfVEqhlP1VsOGmCvvClJ3LOhaYneA1KwnLZ9VZmS4IVRUHc5gXDg2xnLjZm5INUEP040MQK8FUr/24iu64Z966D4FxF/5119TvSHZ8PNXFuwXP/uY2Kp/+G+etQNT4/blxx+0P33hVTt+btr+oy9+2k5dnLF/+o0X7MGjN9k9txywM9Pz9vb5aTGwuY2QOanW67a8gXyTPoyqSnIwCZCkvrC/x/7q04/bwR3GSd96+U178+wFBY8yd5FUNpgPZVBcSijZbsgo1PaADFIHFtxd9okH7tsGUhnHH7/2hrsM04xDNamprtySvBBnyfIGzBhdvHReC1bWhuo6RfIhgZAruLNG1T8j2Shvo5GdRlG5ddnU/sNebB4Pgtm56Qt+A3mVxVUgVTLpZtPGp/bbyOjEtgl86fw5W1yY84bKWgzMGUsvkBKQcRwJEGXBcIAaCaOom9wS6GEhpK+nM5zIerPRsh+XGkLAqEsbcVQzSWMVBsAKdjhIdQkvi+6WHGjn5wGpyw6AkSOrDQcLekh2ouGyFh7mOu69Xd02hLyXtjLDyHoHbBgzg94u1abqevM6r7x3wKvXwq52eRsRnOT6qRN1kKp6U7JiW/QzXJHDM5/Xx8I3WuoZNrc6bHZ+yRaXV60G8MSBroJsD8OBbkki+SJgzGy1m5iAb+h12LK9d5YygyhnJTPr6oZKXosrIMbRws2Wc2WeZGsqDB6q61Ux0mT2nJHMgNH1vC6QbDlCu2ahFfQ4y5rn4xteIUfPv6l+o/XwulWXqXMfInHlnJCNXpmelowaUOomN+4OyFxEjjs0MCgGT+1a5uedVe3vk+xUplt1T34gs1Q7HvqwsvmFZBOmqmwQx+ZH7aTqhjq7rK+vS4H+VtPlpRiY4fDsLsIkTTywoPbQlSq+cfK5ld8i81sGqdQ6UltcgTlbtUsXzktmhUkTbQd6Ozt0Pv0DvQpURpBcBWuv2lOx9M62CWRvrKu2c3XNXX3L6zbJH4KQ4aERzYdGk2CJFj39dujwQclbT506Y+fOXxRIRRrN8+lJi5tyAi7eB5YWEE5CCKdK5g01s9T9qp6zG1OxfpubuaILOzYx6hLbuVkpBZiHAFUCCOYg4wc4BTgCUDGxmp29osQOrXYee/RRe/iBh5SQeOmHPxBYvPvYMZsYH5MbZ78CAO+V64kinKe5R2safMBarW42v4STMevFps3Mzuja9Pb32y233GIjYyNunqR+hu7AyRyDKc7+ggRo6qkbLAYMNXshcxCgnmUSacCUrIfvrx26xqwHyHr7e91ki3GlbyLMvQzFot6V49Jjl2QDe4V6pLJebqzp/HXdScJqzW1ESyvkYl7b3tXTK2nfqVOn7ZO/fMzVH2p1xB7XaV0u/LVmk6QvufBe6+hE3TESIJV7FcVElxzb5Vwpk8J0kC5BuNgLdyo9C4hXbkWwMxza7W95vOK512MtE7RcD6Rmbr90vPKhM2By6rjVosY34XDpzZ/z5BLpxqctM82Fm1K+Jjwytv3+vcaZrd6vrVe2ron/7t3Ga8c5Oz/4Xk/gGs+/1nV6r2+zM9Gw89i7AfVIMEjKWXp97IEeMSEv8l7BqHNmzpxWcM16LrCaoCdBaiTdHUtEZwIxaX4+2oPVesbVYd7WycGEkvMYJ1GTShJTvUm9dEZJZA0/re1Ifru0t6zQ4Pis4Xv37tH7sPbwevXKljeAe8RIhcZ6gI9B9A0XAGQtxPhxcMiGx0YdpM7OSMWijgywYKzVwxgI9guE+ZqF6i1Nv9xZnjVXwF2mhF0CKRg0oUpJYyHWw77BAVd5kJykpAMX/J4uW19DhuzPRebM+qa4TsFckk7KEkZ84p4nAF4ZY8qDo1vjCJBtbFCCgedGxrHRbSrWDi/9cHdfSIEySHVixFlJnoPZHntWVzdxOr1Lq9ZErrxJf/usvfXSJoBmyn2tq9c6VCfrcl+A/2Z9VXJfsbrBNvM5u6k3BaSqJhVlEnLi1kdX7SzH4vOx3gKUN9cCpBK/7gSpoz8RkPrrTz1lb3zneamxElR76xx3yHaDTMhAEj3UdTdskOt6LZC6bSmIejGmQMp90xwpszSZscnX5d+zLjVlRAlM+XcyMvk3ByUuEeZRZlK5Sf/Vd36gq/HFTz4sIPhb/+L/dRfTRtM++dFj9uhdt9sP3zptf/LCK/ar/84TNjUybP/zH33dHjp6k33q3jvsnz3zgr1+5oL95Z961O480mrZgknO62cv2VdffFV1fOuYzkgrHwA1HEYBTDLB6e+xX3zy46p5LT+++9pb9va5S1quBQOQGMrdNVgmNmqxuNFCJsxWmNDdHcgLe+yRj969DXAyNq++cVw3uL4UqLDx+wbI+N58yy2FjCPP58KFs6pp1IKa63KA1AKsykTJJ+32rTMAolyPKzY2uW+bzJfFbObyeUkstj88+5vudG4E0rTxyQPqq1p+XDx/VuY0AAS3XHf5qICXwJEv1smWsniLKQWsxXqkOkoyiuHWS4YR8CD1WtE/FBkqWav8jtQXQOayG7GnCYCRBgN0JUus2rxMWDywljFY1NHhwsqnZDFh8SFw66102lB/jw0PDNroUL9N4Jw62G+4+iIl5F358jYhXhFQOHHCdCBnkYOe1x108B7UEBAQos3XCt5pG9SU0Y+1uinABGBdWFi2RRkZIHskk9ijgBp5ItBtU5LKTbGlhYtnGHCwCfkm6RvLFrVt0etTGVZqHyKY5nkpHwL0cH9Kvqug3gNztRmhzoBFkjpzsrU1vy7KSEb9rE/JVoBQBqItyU0mKnze+3kGs6rEhf/d6wCdpcrjEEDrb5ENVr/Unl4xSPTU5N5wF1tYHgc4mC8IlIXSAUDEh5nas0dZ4tmFedXhkCAgseJMlM9xXiOTJep+ay654lwA7axVsJysBX1d3QYxShDA3AGEHTlyyAb6vSyCY8CMsdYMjQxLFqq2IMj7kZOrDSpg0s2pNCvIUiszXJcZGW1RqGvZv3ePWpbUN9bdkGhqQn3wGButvWJRYUJJengzdNXMduCY6/VEAFZ/n4oY1vX1mtjjoUHcZTEUqgiIbdTWbc+eKRsY7JfMF6M396PArt9bHSHdSvY7nYQ5FvMOQEmmHtYx++7dfNNNNjY8YtOXL+o8R8eGdT8AUGflELzqypTubhsZHVOAsDi/YOfPn3MTJaTJczMCWZ1dHXbbrbfaYx97xB584AG7fOG8vfnGGwrIUKLccuSI9dNih/ZDasUEMPUeyIA57Ut9yNh6bGF5Xb2Gue6YO3kSq2E33Xyz5goLENeQGtTLly8r8UctM0Z1St42Np3xCBbV29x0KiHGesPmDVPCg72QMclx4zv3XY6bzK7CnAyHZIBucU90VOSmSYskGY7JVIN5J+9iq1QaclRG4ielRMPUnoG1gyCOxBa17BcvXbJz58/bF371Pj8GCRkxBp3Gf5KvAlK3SPj1WlfXgHV0UVKAMRfJJe/tV2CZzNTqREPiX8j9SwxibBgRqod54S7sl9uCR0AfLyr2vPLvy4Bl58/5LtHGzFeb1t5ZON9oUdkBNnfguW2AmaB05znt+IWen+DUW6i1BiaA47bPk0/fKYSLJ+0KXiMOKMBvy9yw2JdzSIrvO0F7aQfXW+Xfw3xGMck1sG3WcxSfNcbYZ2yMU9n+tjQuoTBqAZHye5VckPO6bZOTZwIgP3OUpfCeea0KWjbsmPVZeF65D656r/ngC21K82mN6oYtXb4k6SgSYOSL2uMlFS0xqSWgqjMuyX0dpGYPdmdRcehg/RQMqlRUU4rTO4ozklGUk6hlVrS7ASAr2A+lgupMQ9FGXLFnao/iCNZS7d0lkKpaRz66SnHYn0ip8VGdrUDxMjA0pC9A08LcjNrtyVxObdR6rG+gV4QAz5fE2XmR8Hbx/ul4VMgYlFiPPXvTa3rZb1wxt2U9PbgD94rxFPgDCIciaW0NF18S7d46DvmzanIjPlBJBDW8yIQVD7aSgTCpAFVeQxwigoT6fEBqkC3Zz1QGo2Fyxd6rvtkwlBgScU7heVJIfh1OFh4E2qchfMTmbjgxEdPPa1I74VadsAI0a811fwD2nmYTdZGfu4NUsBHn4E7zxHGUyOFhoefA8KNwCZMrAV5ktQ2k286kWsVl19tyTz1j1jH5QOnG/nB+/M+e/Ky99q1vaww118PnR9e88NrxXvaoEQCpfewJNw5SA8ZUzB545GH7zd/7ija1nTWk+fFcmuW1LZIy9oGe3VKaDTVlTDLCUH9AK+z4JeOK/qo7QeofPvt9LQz/7qcfs6XVdfu9P31OsoV7bj1sX3jsfjs3PWe/88fP2Bcevs8+cfft9vUfvWk/fPuM/e2ff0o9L//+//EnOo9P3XvUPv3RY5LW5WN5bcN+85//qQZwuVYPQNgyagFoErvK3be3x37+0w/bvvHtIPWFN96xdy5cCqONrDl050/AiZZcemhlvZ8aI2Pgw6LAsXvsgXs+sh2k1ut2XP1OuWncJVHadl1cX7wOHD6o2q/yg2z5udMnfckOM4+coblXjI1PSi5G2wZYzezF6HuIA9fB4VG585Yfy4vztrQw64vjtgSwM2AO/sLGu2E2ufdqkHr+7BnVvgpUKtAHhCJw8F6aPOSR62umFgDVl1ITioER0hScRKuANpwzHeimPEaBn6Sy2fvXJb8S2QaTqkSK2jR4fQF1qy6lpY51U0E5sk0WOoI7ryfDPQ/mAPmfhB5qKbJ3dNTGMUQaHbGhPlrLYGjQ4Zp73N1iQ0sWFaBB7QELN8kJDJSoW2SR4bypBWMhJVikdmW9yjl0W0OSvA5bWlu3+cUVm51fsCszc6o/rW12WF/fsPUNDOlz1mCG5d7qrrMsbjCnyXo7wAo35i1kwHVRdWwYYpKYp8y3pPEiZgBs0Fu1kNMgWQ7lgGYOi2aH92n1np2th4BbbFSFQYYkxcGWhoGUkh3RAzUDdF+MdwepZOESTBcSqOBoZcyER0CwkrSXIQvtzCTZT5fGEOCTZWZrz0Jn1ieYPTa46ZkZ9fPELEvymy4H9mxycttmI0M6qoDfjbq0cQFeMc3BIIgkBJuzXHcrduTgQTt4cL/XQ7IeUrMs4wc2vB6Nfx5fdb+qTfXNRjW64RiL7L+2vm7T05cMlcLwyJAd2Os1SGp/RA88GU+4TJjzRAqKNJnPo7FGFk0bAM6h39dlTJLINMP+4di7srKmNXt8bDJkbDjI1iX/QvY6OjqiuiQ2YVoyra/VvG/p+roAO39DEsZrAKZcMylvwoGSOcW14fuRw4f1XrDQfbCFmzXvk1dv2vzigs3Oz9nSCv1VKzY8MqqaYiRrOJSfPHlC54RDMiB6ZvaK3uf+ez9qX/7Sl+ymI4ftRz980V55+RXbNzVl995zr43CBEiO5o7H1D+xjmb/XJwVcatdWsF1sirml3XCWyWs2eTEpE1OTbqstovPX9N5wk7AisOm6rPWNuS+qaRn/4DuB9Y2jJ5IjHFfAB5ZewgOmX/e6mhI4BAnY9YoAlbYaLLTrLmeRKD+yBUszBck1cx7D9pSUkdQ2Wl9PV2aS6x7jCHSaWW6leDrlunaxelpm56+ojX2C3/1rgjWfG2SjJckFlFp0xnVSif7O86e1K07M+BtFTxa9U4Pwf6wsGezXzZB1W9ub7uiIDeD5QQVEbgr2uLp9S2r8BXRl3dqCdDjTcIjMEtQF9RDwbz4DpN+9l4zGotdMCoJjjwxliC1dG4ChuGCX5xvq3V3GagWWE13WLiMxinpHHQ6JGo9MVoyXXAZYsFCB2AK87gEetuPH0ghg9PY253N830+MWMlrlGxWuscWkCujNNbEUL8pLq/HaA5gXUcMBknr60u0T/xdym8mDfqkZ790FvYNc/LlSVxvZQwSEm1SzS990YmMVtaMR1Jfgrug+57VRj+aRjSINN/doDWSmZ4+yUkqo1WD3c+N54RK6tSaABMNL+Lk/U9FtDJHqze6YAHzbZMV8clDwwsZ/GSakzTubPTxsZGbIg1rtHQmra8vKh3odSDRKX2g1BQZJ9nN2PzOJt1hBgCZUm2oMlkoWoVYz6w57A/aBuMPZh9aXBoWIoi+nNSbgD7SZynJHH4UrifhXbQAE9eX8vtSAJM5THENPIxWFayTs7fxHckspXsJcnu0lbWUV2iqFvlvBv042b0IjEstZHAoxwuFXOwHhcAL0C+kqrh6QHTqPhvY037q9r/hQOvg0hfM3RXs18qFnOzSsWm4VPSqEesCwnR5euqlxE500kfUykaicjCz0OAOtoEknBgLaWvKyVFinNhijucAHFGOmr51a87QCrqPxR/KGfkF+JzRDXKYQxFbNBo1myrjjyamM57r6bqUt97Rq0y/uHXpP7nTz5lr3zT3X1l7humm26C6ipVb3e5ZR14azQbxmgESN0WQ757GizQyAOPPmy/8Xtf8QCGm7LUD1U1W+EmWD4qky0lwNpcgymFOeCR0sCyG5lLCj3A5fmwOzjzEhwcnByTVJf3fvzeo/bAHTfb5fkl+9++9h2bHB2xv/LkYza7tGK//W+es5959F575NjN9i++9ZK99PYZ3xPp+9bZZbfun7JjNx0Qq/r2hWn74+/9WLLQpWo1FiHYrzC3Uea4Yr2d1I522c9+8mO2dwdIfemtE3b60nTsZ9Eyg9pCBfC4UTpIpSWE5qkCcs+EAYA5p/vu3g5SGZO33kqQ6nIv1eMp++C1DiwgB3HdLbKBPvorGIjMXtFN7tb2YTRjFRsZn7DhkbFtF39tZckWZr0nYpG9O3Szgqh8ELRduXhON89uQhlep3pSBe9ekD61C0g9e+a0zc3PaPHR4o3JDgG5NidkMNSacpP64iXgCMNZpc9pVcwMALOmRSKYUzJlYerDOAmUckeQWZSMJiXDMOWeZAGUNuswRy6B8fpSDx1gUGCSfCH1ZsxiJGR6tKVC/qH+ARsd7Ld9o6M2Fv0uxZYy4LrZSCh4Ly4cNVlgCQxhugQKAKj07kKOwkKHrARZKC03xKB2WbXRsJW1mm11dqulzFp102bmFu3SlTmbX14RYO/qxvgL5oIxwGWzQ4F/Bp9eX+rOu74Y+Jak/T5qe8Vqk+SEuQvWXs/JBInMpai1W7fV1TVvIRVtM9gwtHgLRMaBwyAkNzqXDwfIRGWQbGeZERXD6JbwaeiSINWZ+ajjjmxtnp9azsSGkmUHOm/FM8wonHfp/dph8wtztoS8NFxVtQnBisqoCsmjt7hRLSm1MWwIjYbYO4AV96TAHvraiAHdnMlrXjh3xpA1Ky0KZGwkWT/rAaZ/m9bb02lHb73NJifHbbNe1RoJmMnafd4DUMJc0SLuNKorKJBXS54Pk29iAatrq3b61EnDcXtiYlxuwtSg0tqKccN0iPPidXyG9VVaCDSU/ZahRsjzVdYw0K+aR8bAywBI2qzZlSuzSihOTCId25IsVwmcLhxpa4bZDkZJ2fNzs9YUyOH9ZN4UIDWdcfk9NUh57Qji+N25c+fcVGpszPZMTtjQ4KAkqryfSAyk1TAKtDLA2bHe0LhJPlzdkHHUhQvnbZk1bXHRLk1f0mtvPnzI7r/vPrvvvgdsamJSNccn335HEuhjd9xueyYmlVyijghZGSyoAxjvYbrZNLV04tpyvZgrqAUAiFyrnr4+9StcowchASJjF6wpn59kgVw4G+lOidHIoNbJ2dk5jTGB5Or6hgJBMvy8BoCb4H5uYd6D1olxGxke1XXgngTcZ/9C6rykYhkdUz9c5kzR/1oBEy2PshacBBxSZ3d7Vrqi0mkXLk7b2fMXbXF5Rdf1y3/l3gKkEqwpaSqLuIp1yGXQ11nvDIVuxFdSB1z5FeoHMawh+0chwP0XINWNMx3w6H7KHqFazz1gozxBShbyas2KdW15Xbh2Li/c1nfFvzqFlnRTpQQBOMQql0g8Z3yjHGIbyHIg5CDV9yyvWSPuC9VPYEZXKnmgLrWFPk+ci75HYrBYWxVyh3Qz6oH0WVmMnUXJXo6sBTp/SSn98zpICJpG6g1vU1OUSKSCKvZ1zksgSBtnSdGqtTJ2P8UqHmhr3Y0uHWKpQvaaSUNPaCbrGaBul/6wOttg2LKftZ9AkjvhT4CeIfYOkWsBSOXLF3OG3/E5BSOy7pegXooaN/lLpY0f3QGhaqOzb6/G3Nks1iOPXV1qW7Q3K0hr9h0c9knMRI/HKPHg300Sl+z3PF+gwedLMwz9lLhXOY1/OYMUyZAA5KpbVd9wJ2z93/6Z8aiYGB+3oeFBnefy0qKtiEl1AJg5GQFiyfZdfZR7KGvj+Pi417SiGlpbK9aKIrlbzBNPEvDI10s9o7V7QGPLOpP9m93cJ+7riEGzpMwBute8SxXSPyAmk72C9YpEYO7huQdIHYJLfpTTKBeFJ0g4k1Mzm8lulUYVIDVAen1T5nyehPd7RJLdqEcFBFOzyb1EqxjOT58z5lEynnGn6xgkqXldxsK+vzmJIu+UDvZqn5P67Fy7zYbVa25Yx7VQ3X+C+JAxU28rv4e+Huvso9NExZp4NCSTqvXO+/N2UTZBD9QOd/glvq2to4Jx8yTFMeFjUsH7RB4asPvgGa+LVYIn1h398BMCqf/101+wV555rsi5KRHjkDnWx4gzWUuIdyDzWJudSd3tsSMFVvpQ95dAajYj3/UIIWVKIJrsaPnfTGAmemrilX3YUaOaxz4/u2B/9O2XdAMy2W7aN2k//ej9NtTfaxdm5u23/u+v2q0H99lf/+knFED8zv/znDINf/OLn7b55TX77X/9TRsd6LUvffIB+7MfvGpzy+sFE8mFo+8ewcaGAhHvOag2L+bMmRanSof1dnVYX1eHfe7R+21qbGTbR3/lxGk7Nz2jCyEXL+2LTQWFDm5aVt/OQkYGQVtUQ7KFez5y5zYmNUGqbLrji+N6zaBLKlh8xyenbGRse0sd/qKWG/Ozcn6TvKynVwCVvps7H0vzs+p3miB1cu9B65W753t/XDx3WpJKHg5St5/bmTOnvd4vGFfqQN1KqMPqOgF6fW7aBn2uavS6qguYwog7c+oLumfsvb+pZ2KF/j2TJXbWs5ccjxsd4AbIXeeLLBebcM03NX6W3FOMWGT3aF+zsSZJCjWEZMqGBzHWwd10xMbGhm0U1zuaEffAtLKAeBJBjnVRfwqTIdvtIjPnssqWTD7k2+pJ2KtxR67rIXKn1RoVW6vV1U5mZm7BLs0u2NLyulrqYF3e2zdg9U1MUViIqNWjNoyFjNnhC5ZqxKk1iySHZ6BV5Bhy37rVYBIlLY1eXCHn8SC2U2AeUJBSyzS3Eiuq+MqZdNlPXQV0W+2EHBi6DXwGE9leyZlPT3SU2dH8tyu/WhlBbW6RIfR7yq+/5E7IfZVt7lS7JgyUaA0yO0N/S98gEvgCTshKSgZLYgKHuVHcX7vF1FOnCUhN91OSFarXCdMoNkV3YfXgr2AqkHl3MDdw4a1YE0ar2bC9e6bspkMHlaSo1sptXdwdkXvXpbZNsZTa+yQtcPDK33QuUSc4OzNt0xcv2PDQoNazqYlxSYlh7si4Ij/lfAEwGHEBMGQ+MTCoa8t4wJiSqMGxFsBMP1WkYpyF13zO2vT0tHrrAgh5fwAa40oAQ9sB1lHqUVljqGHlPud9CJKyFpbxxX0X+TS/I4giKOFaIM9FJkuwx2smxkdtAKksDOTamgAVmWc5C0vivCIGkmNyzmNjo7rGx986bufPn1VWfWVtVaAP1oFzufvue+3zT39OvQOR/b5z/C0ButtuvsUmJsbEMiIrQ7qdgMadLKmD98QZgQJBkmqERGr7WoN8ljWGhBRJJ74rYaTYhX60FSVMxG4PDHgNEcw2ba9w440SFu4NlRIgwaWlQ7VaeDuMjI/J2AlLf+4LxoX5yXfeA/Ze631Xlw0NDuiLOUOSwjP7JCto0bVpNH9HYgdDTaKQulvk2hcvz9iFS5ets7vXpvbusc9+7oCrglTbBXNBwB5pVtEdBMVeHuflAw5YUxnpQNXvCgJ+Bd9BtBJUuaGIg68gEz15EtSgficpX/Rk5nzrmG1UJNMWQ+eoRjiT0gOOyb3jbxTyS+fMVAqgpM82spE1CQfU7EfKeTpz1wIuDgRcBeRyPAG+qDfU2sNe1uEu0QmUvVwnxT/hOgAAIABJREFUWBoZpLf2dLWGSHYBYNqIsQPwhEu6l4eQ4Iz1MQFcJLDEhrGnoOCJNSlbtZV0y1ETBuPk7G/6DSSTqkRitNhg7mb7MV1bJZ89OZ4J5pY8uRVO5jXcFjmUZFcOAFKy23LMdUYvQKqW0WBNI4ZSbaE+b/bGzppfZ1B9fLzkx/MJys63TgNvCtX0eayhhHjxuUiWxxcS0G2SYZ8HDkCcvCAmTC+CTpEGxGXeGiQVRM2Kt4BJwJkgVXMu2kf4fRFy38J7w7sWZE0k68g4iSrcda1pq8vLYiLdMCc8QXQLuKEPj9zbOOcEqaliLINUuawqvvX5GDSox1DBlLJGkyTj/fFMgAn1Nlkwhd4lwFnbHSBInXocpLLPoRKSQ3F90xUzNS+bKBIqUtZ0irElUU9NvG5tSro26COPW22AVIyEemAuMR0qtcFrbNrqMmUPcU9GYkPGQ/h8BEj1QFe0is+TlHZ7gWvUqboDu0Cm1uluX0u4diGz9enFZ4i5yLFgUZEbk9Vsumtxha/0deE+giShRQ2xEKUmdAwg7pQz8Lra2SgfFd0OOgGpAqjRhiZa+3H9so2fyqL05S2ScPVF8mvh7utrXSmh9BMCqX/vC1+0l7/xrBuPpmKAXYg8nAtHImLyZJAIGxQL7wWk5oe7/5GH7Td+35lUJqTqtkqPYhMLjXjWpqr+C9lbqe0M/1aGP1wwXfftrJ1u7AhS+T63vGpvX7hiU2PDNjUyZBMjQ3rOt14+bt9++W07sm/Sfu6JhyTd+6dff95mFlfsb/zMp2VW8rt//Jxdmlu0n37kXnv4zlu1uVyaW7LvvfGOJMLZTJh6vLUqNtYd2ty54HIyJIsiqS2ZtIokv088eI9cW8uP10+etgtX3EjDk7mevZX5krJuLZAKu6ZAPX7Hzs77fOTY1SD1xNvOpOpGCWCrfTfeXDWwZNb37LO+dwOVsVBmbd9O2AmIXZi9HIvrlvUNDsvw6P0+Lpw97fVRlQSp21nb02JS590xFWdfAg6xI1tWw20NxgKGYr0qMxHVfcncKKQCqudAXkYw5rWX6aAnlY4K/tH341gHg+QmRQRiAFSkKhhkKaG56dKhwrQoaoVVU9KsC6DWqmu6cYb7+20Sh9SJMRsZGbKhwX7r6+q0nkrDusWIe3ugQu4RoEW1Iwoau3UfaH4BkMTQ+EbG+SJl5nMBUju6e+UAyGdeq22qP+Pi6oYtLK7Y/PKqbTZ94eSmh01FmQhzxXEkT4mmz4K51I1gzOTOOwLcYsMlH3bH3czCMg/T6ROg70DanfaWV1bF9mB24wA16qSVSce10IElz9VcDROglJgAvAiWXbYeQVqwuQpaxX5mhFGKLUrGSRqrYmNtrRMcT8l1LXoBVgOG82ukthgiIb/E8EbsV6w34oHC0IVxwkGQtQsgBqPHNZqbmwuZsBtNKAhgMY3AiedrE1UNbzAnISPkMwGQqE/mXhvq67Pbb7tF7WeUxYVZr3gdKu+ZWfDIZyMGiA8W/tOxdrBhK2tbrxt13rWNNRsfG7X+/l47dGC/5ur62ootkBBSAqJi66sA1k3NQc9w97l5TlQ3cT6YQiHdJdnBdRHzur5uG+tVgaGFhaXCUIr1G2B44MB+7QeMk9v9d9vS4opdunRZY4JpE4yg92d1Mz1AP2+AGoSMOP/G/Eibeqyb42MjNj4yalXV1nrrpVUkttTLhonX0uKyLS1jUoQsztea8xfO27nzZ1WbCpvKd64rYH3vnv320P0P2aOPPapzOnXilL315nHr7+m12269RTJshry+WZXKgbY93KG0amL9YH7L/AOXZ2qoUENEeweBWlgM1Tmpp5XX18vcaUPXgZ68sK4aB4yrUFhQDwtQXfc2TaxJ1BpLeRSsNYBrYhL5uTMi7ALZc5yxY06TOhkZGdY4b6xvKEGqa9nTE+zHpnVJju9SwN7efhmeoEphfVxYXLLpK7N2+vxF29is2/4Dh9Ri57FHhwROlSBREisZQA9sJZ1UQOUAy5kG/4rqFK0RHuyzRjNO0ZIWkOqK4QKgcg/zXl4f1nIbd48YbwsGSK3gFh7u+wLFAEodzxl+yeQzySMWK9pVRTIs0Iy/sVpbERinmVvWJIoy9bUlAm/tXeHwjuzPA3Tuez9X9j45fyt36uCU2ELrXlcCVO9t6AyuS3tjORA41djF2pz17+rDrTUQiW0wkTp+CVjHe+nYsR95XJWxIO6tLSmvlw8l3vE5q/WcMY7l2FnGYLIjIVAAsDA6LFbsMs+R7FqRuAvwtQND+ktcOg575OfjTKkzUfkFI6X0pv7m7FDwXvSpjGviTK8i15ifLDWMUfTtDSbV96sEp26e2JRipYxvHYW6+q3Vr57azVS1iDwgMRqtnvyMAqSWWOSiZFnsY5yb4heUXh7faKxjfHK+jA6PqOafeSCTtaKnuftbJKueYLEMUlkjSODxO9Z+1t5kQqU0irmT+3QqrPJ68jqALl/qrVwyhFLrmnAK9jHfzn2xDnLtZIgEQ6o+4PQ7XXeQqnMPea3KgdhfvfUY6yvrIqCWWlol+5sovXy/Zr1nn5GSKwA2Y7GxRguXTBQHG53PZ29h31eg1rqvW4R7/A78gbuwSj5I/vA+Wf+a905OdEWbfrxwym9s0vLL7yslDakTTW8NpLgkQRvupN7V2+0gVS79rGtuttRK8DFCYUAXc1jSdWI8ZVlizLN8ggun9R1jPPYJEheZkPvJg9T/9me+LJDK/qIzAccT78Ioe5Ggt94L1ZIMZ4mJ3itI5XNjnJQg1Tddb9SbbGiCoJysKeHluQlUJd3EyTKAK39LVlbZX7kserSZN03eLDBqi6vraufyrR8fF8Px0J232qfvv9NW1qv2tZfesJOXrtiXPn6/3X5wr33txdfte2+c0Nx58OjN9qmPHhXLkI/Tl2fsz77/soIJFv5qY0uBvC88LJkA1k5vZ6Ebg36IHfbJ+++We2v5cfz0Gbs0MxOyEv8LwFbGSZGpktyX4mF08LiqBQBQwX1Hhx3bBaSeoVF0SJ/cQMm3yla5hAdB/G1sao/17ahP3XaSO/7Bhodb5NLcdOsvAMv9N/li9D4f584gOwSkdtrU3v1F4JiHO3HqtM3Mz1mdzZ15BAglSNtE0lsT6FqvEohW9TcFQMqMe00JO6/6jKnG1PueCmQFc6qfNxsCumJiZa7kwAxHYKTEyhiHNKtLGdYw/xE4LVnJw0wg8+7rsTF668KijgzLkAS3THqjdSkZ4cfMhxZVSWd9cwMgEQx68TsZPUACmXY3G8KNF5DqBlK02jFbp65vo6bWRvOLq7Yh52LaYmA8gDLNa1QBtgB92okoP67AwGuaVEeT5V8CVQSRLnPjHuScszaF9Y7fFZsV40L9RmPLVlZXDXMWxlSF75JqhLSlYDGczHYAHAC2JMNVVrWU2ea9k3FN2Z0zqlnD3crMck65rvBdjA6S95CXexKnZfefSR2BYt0f1J9y7zXF7lGLnZJNjgF45TE0QP9O+k4yDzetW/UfjaKGkvsMgKcsc9S0UjujvrZh1FAwAOrXGtJv/E4Z73rN9k3ttSNHDlpfjzNk1CRzDTBoymBCn1dSHmp1QtIXQTbXEzDt0jaXks9MT0uy3NvZafsPTNm+PXsVJDdqAMs5jQFjjNRZCSSZUXhvU0Z7sH/Q+vv69blcOosM1WWi1CFznqsra6pNRcI7feWKDY+OFDKy4eFBdyTu65UZE5lynn/lyoxA7r59+/TF2PHvlE0rOYMUfqupWitex3WhXQHH64r+w4QrShz29LkaAkktYSBGd1JYeG9hAjICHBJRl6cv2fnz521mbk6SalqpzM/PyhXx4MGD9omPf9I+8pG77fChQ3bm1Gk7/sabNtjbZwf37bd9e6ZsbGTEervdvArJc63BV7S7gmWKHqMkn/p6+uSqqMC1J5qWK9L2gF8GRzLOA9x6goqbhXNfXMKAqaHgTLXnDQ9ECzl+vg9yrgDM7FcyEImEKjXQzGF2AxQzsLww48wBal+ZRzDoXHdqvmC/df8rmbclQzYM1i5emrYLly5ZZ3e/jUx4WQhB7eefPOjJh2jtpBu9AKaRDvd8i2ImpOhZL+XgyGWwLnfl3gGk4rwJoPSkjsowUyEkAJtmgd67mTVNeArnchKbJAIKUMC/wVckPB0QetuJAKkhSS1Aap5oyjtF/5FAQ3bnRoXprO0XolUv64xifKkcxSWxXlITMupwgi+Sb8EWq8wgwKs/32WoCvzleBkVD3UHrJL8Ft4BHsyJzYw9LKXR6jkd9XsuKALMlUGqB9Sq0sRopdkRbF7Uh0Y5p0ilMD3z9hceaCsJHA7NCp4DBDohHdLUqOxlX3BsGkF8sFbu+JoMVuu7uqJrqYeJRAET9ca8RwU1GtfSCQMlBVVyU3SmC1UZ4+TrZSYPVGSR50qta5SuZEYkWUzazIkdB+BG0tgzKS0e1nFzzKt0tw7wLJ+RkCWrFlFmgowR8mwfq+KRoD3uaf87yi8P3lPq6+1NwtXettQajXZcXH9YRVhMB6Lui5Dxcia9Pa7w/ZHnwYRm8hM1RZbnJcwqx9pci0wkO/j1usxUwij+VPzlCjQ+b5GUK8qcI0nA/iXPhm6xqCphkTmc1/x7sjuUBXG/K8keCe4YSFdpNQBdLUCucY92eTm+jIf7QfgjvyewVT19lBEojRgMuRLLRTLL1xb5MXAsgWeS925y58U7eT/5+2hN8xtFY6HxiOQNihd/z4hhiPPqtMdpOEhlXHoAzhyTRcwVWX79PLm01XSywG+gTIRFO69ksFM5wudWax3iT/AZCS0vwCgLCyT3nbjvfUb5N/6y/+5LvyCQSnxbBqg14gti8i3uPe9RHhUa1nltue/OT9I6mZ0gNZlRnkFgk48MQsr0Pz8nA1GW9aYUOIPlrEVtBcoV1Zj+X8++ILknCxgT7r7bb7In7r9TQAGX03/y1e+Iefvlz3/S9oyN2MsnztmffO/HXrBMYE79bE+3ffETD9qRvZM61YWVNfuXz35fk5BN2jcY5IEOBmGj2ORhVNmwVFPW3WGP3vsRGW2UH++cOWOXZ2bd3bckyQXo+o0UEmLkqSEzkjFNtPpgAb799qPbgDnM09lT77g0NDK0xQ0dIJhzUGZViTnssntsfGqfMj/XepCVWpiZdifLTLFWzManDlhv//bPduPT0Z959vRJBVmc0t79BxXIbhurU6dtenZWwAzjFlhNABh9PgkgZY4U8rqonPFMpjJZgFL6SYVNe8UbI6ueTe63MBO+CEvaKGYi6g2pEVIY5w60wBdnGr09AuOgnrjUCtiW2niM9Pfb2OiQDQ/220APvb66lehQjQObpufWQx4SkiiOqUXWFyYWaC28qAW6vR1KLwBXPdD4rNQMNm1tHcfeNRkTLa+ue20aDpybgFcWVII1DJS8lqYZrr9etuSsrOqlYnVOLwvPayAc9uAws64KbNJVEACpwnav5dCGBJsrOSHnsh4JBGe13VwgFt2oLS6CKQFTZ/gdMLcebsbE+brMWnyM7o1WnZovpiU5XAQ2kRpvsbCl/qgt2a33sPVNyW3vZW8eLt184JUV5FIrAgX0toSBUvZ1a0vrGN9rmxvaDzaRb25Uvak51zB6WHqWn3HyNjTU9Eoa1OkyS7UYCpk3bBxrAkBnsK/Hbjp42PbtnfJNVywv7G1VY67aoW5PXgCO+Cyqg441hPdQfasaksOeV21laUkyU+btvskJu/nmQw44txq2ub4mYMbfeNAyIaWj3B+jQyP6XEODsLjDRUADi7q6vir5Lc+DPSTRg5QWMySYOzkx9mFc4TU3JBglA8bcaAHm0lUMrF8kaGBcR0dGNc/cFdqTIjjbMr7I0ACpyGCZ4NSwAlIBr1uwjVtbkpzRooDrTTAqcIYJBlL06MXK6zEZQRJ3+swZu3T5sq1X12xpecEuX74kiTDnu2dqn9133312zz332k2Hj9ja8pqhXFlfWbF9k3vspsOHbLC/T6yqGIDKltXkvugyMJeTl6SmaYjC51VbARyQ3QCNhBSAH4BKUoM1SmtEB2zqptfWS2rux/XkCr4s0dcU0BHtKBIwpaKAcXSWx/c6D6Q8QcL8lGopGtwrMaQkmTOihC6swfS3PX32nAzpegeGVBayb/9ByftffvVV+xu/8glnJqX+ibpNX/qSyHKwInAV/f2ix5/wuOpQg1kkaOqgv2KwjMoIe8DoXj1+bzF+bsrWSk66m7C/BxEPe2TWDiugk+xO0ggHqkXw6coml5n6Wp+lBVr7hUK4p0jSeRAY7bmjpLEFUtMg0P0UXDqb+68AbigpnO2LWsqUqQq8hrRS+Qt35nRpnzZzB6petFVszb6OBssmNjX3nGDsi4C81VsaeWFRzx6JvzJAlazXEWe8n38OgVQFFn5Q7RGJZWN/8ESlM4Aw2swjP0cHy54AjocSblkK0gKnzsT67/W5eUU9QGqgC+aCq3K89MpBarqde/LOYyJRDcGkpumMf550E3WDPi8RyiQLANHJFI8nvJ40i0F9KsUOr7jE72V3tyZOdCM6dgVntNQuLlSAGeeV9z+X1XrbOueUHaBeVY8a6iqezB4sU5yopfSkMnsACg9ig5bEN31htH9EjSrvr77YAVxT2rCT9dR5hnjA483W3p3J9iSQdhJSrUvdSiZHRinWJR+rllFStn4J5aGSSeGGXySktSjq2kOWpp+HpwtCeeUXqxhi3eGRDPEplDXAvtY4K08plNcfsyYodgim3tUc3h6Fmk6pZjiH9JaR5CPPIGu6XRWiMgYpSdKVN9rgFXXQ3GpeygQAFrmEPF+911nr+CjhwpufI4lSEkTcW6FWSRlFJoucyMoEmcdXnH9HJ/4Z5SRbTu8wTpr88EHq3/3SL9iPv/mcl7JAwMjvbsuqJBREHNX1Jel3tOgUh/7pox8ppXeKKbYtoNz5D7Wg+cf/qDUhQq6b2RqXX3lWKjfOsqy3zLiWgWrKhJMtydcnc4K88QdvnrTxkSGbHBmWvBcp7+LKmv3wzVP24vGTdtP+KXvyoXvUK5XnPvPi6zbc32s/+/hDmhTP/egNW1xb141+x+H99rE7b7UX3zxpZy/PhtKGjJMzpgKFkT1xN17PQMKkItsbGRoQQEn2hwVS/Qbp6SR2KBzXdFPGBNf6HbIambm06ueY1LBHBMitxd2XR/WFihYCviDHBhdVFXkxfJ33TUy1lb1I6Hp142ePU4IrWBcyWJvVVtE6gWC+ljqAvA7brn9pwdLSGjej9rJg0jzD66ZETEgmGMyH6seiLyjnR89JZG2ra8jnNm0VcCo2xOu+kP4qLyUiwqUcqjuV3j5AagO2Ebmwm2gQrIo5ResfDL9aPRDIhCzSWcIWcNTGFi0ZxHo2m9ZLTURXpxx66XFKD0sSEnLsDYadNjTsLL5Q52bt/bgUtipgJ3gHwvompGBEEg13HGSP4jzX12GMa7ZWZdywh98Qe1yVaYW35uGKwrAIpMKgVWj5ECYMqr91J91C6pTZ27jDPeZzwxQtdcHGZ0P3SJYLgHkdClI5d7NjXDGoodcpDLeCsjDsKEBqSZ6fG1uagyVIzd9fBVILuW8r655TLTdG3xVanpR+D3g+0+OJ0r0U9SViirNfqnoee7aeDCfzE4Mdrh+bP/MGMJCMsuYLySqxaA2xyGxakqGW3oufcZ/l3Kjv85pDZ5skUZIJm8+ptKVnLh0+cNBGR4cFUv14XruDbFQusNSBElDomgJ8W+1/xFKHMzE/b8Cyz84JAFNLiTkQLC0TbH1jzaorq7awOC/DHhJsch8ErEYyZ6BvQKwstanDw96blfdmLVtcxkVyOUoy3AVbrtewpIyJGADkwQDiupxicXHkPmVuu5zY+2Grd2xHhw0PDWud88x0jD99XAcHxNjxBThVSyAFgEikNwTCmUsYLaknX/+AZFKMG6/hnJAi853rNDo2KjCAa+7Z8+fEoi4uI1Wes1WY3tVVW1tdt6mpKbvzI3fJ+ffo7cc0nlcuX7KF2Vnr6+y2g/v324G9e6WcQL9Q3aQ/cFUJMdUad/doDjJ3pAiqwXzDUA95PSkyLtQiDQfRGFjxO8ab3oNShcBsdXSKVeWzqAdhvW4DuGFqLH2ucu9gjEVSQ2qR2GelZsqEDGyr5LjheB2y+6z5lpEhoFVMlAfrp8+cswsXLtnc/IL2jVtuu8P2Hzxkl2au2Kuvv2Fnz561/+bv/GX1jiVxq3UvAY4Wn2DbWBs20eN6fbqAllNFAd+9XgoTD6OQL0CqACvrmEBqgC72PJI1YrSCRfBUU6seTCAV9iuZq2DqnAoKiSbRbPAeRSwbiMsRjDNdKvUkMeTv5QGtC1IywaxSiTgG5+my23AfLdBoOpX7mptMZ65ZWq98Cwr5s8tQnUGN44lO87pF32vDZd2HslX7TxJLIC9Aa9RFKsEXiSMF3/q3A0jqiN0hLyS/aTKU9a+6lg40OiO4juFxZidrZIPp43coIoOj9eRigRu2M6ot0ODBuu/dCSwD6Nej5i/AhzPRJWAarbgU3EciMutUtSOqfMVVTWJUI1HijKr7WEjym5wNIDX7ekYco/hHIM3vIR3LvPe4+myynovNCumvDPOChU2GNCXZpSBKQCeMFb2spcjvtOS+4X7q3g4+kMQm3s4McNVUeQdrGzJSZ/S9h7vAV7TqK4NUfpd7l+LyuEZlEFokgMMVv0gcR1/XgnBKBjFKfByu5Zxv1bU6Ax+dKAJGegmcIsYdoWUkG9g7Fc+0FFKMgRKgquWBbQvGMpMYO+TFmeAucGvcL0rEcB6h8FKpldruhZqL+RRqBy/TaDq7V6o1l8g8k+xClK31TbJ0LRdhS5lyeh0grSqdxPBr21C+TXMCZUWoSbIcImMe7lWWA+Jtlb7Hl49gOIArSRkeN6Ge8JrxulU6qTlOY6jWsOva99An9cN39/07X/qyvfTMc04seRWwQOqmQCo+D8GkChe5SvQaIHXb3Cn9w1fmnSDVY0c3QNqZlcnMegKeZFd5TTr+aoGLPnP8nHWp226e0lkgiSKzAXP66omz9qO3TolJ/fi9R+3+o7fINOk7rxy3H75xUjfiY/fcYY/dc1RHoI7pT5//sdp3aMOWrJAFvFMD5pkIZBt+scXAFAymV+CwZahGO7J3mqbprpY1deF2l7UKDnp9QWvNaQ+YfdHyMVQSJTLN7sAaDwUT7kCaLGorv+fPKZ6rehnPPhW1Dztu4jwRufPHTaIMLUxkOP4VN4g+33YmLBezNBwQqAxw7DegD0qCM4Ark1NNqGv063Sp30atbkvrG/qdepzSgkblMLBqSB8825WyUiXO5dDroFgmJtEuRsGd+hvWJXmTQ20Uv/eoNtNHrKgBluU1AQny2ZragbAIIrscQuqIsUlfjw1gGNDXq7YycmlWAsATFd6ewjPJhqMujCkBqeTHLIBbkurypQwSGaNso0O/xMhIs6Ei4a1vAWg9++l2/b6ZKhBlLuLsJkmXuwICFd3aPjKCYRkvbX+YMYghEDDNOeZugL5gu6GULm8abYS2BHZHvbhUd15VQgHpqwyrUs5z1bSItjEBYDVXo4aH8VegFIkZXZCYNy5H3p580QiUmNRcZ/ItHWhH5l73cQSSMVclqxSZEqGIQHpIcaJNgEy0wrhNjIAkOPVg/+oubaT9SW+fwAVsMhJKYeAAlsruy8CIOe1mS86QV9QonLoTWFQMq9Quxio2NTlmB/bs1bqFrCclWHynJpV+oV7D5s7EMCbZv61IAMT6QGIMF++lhQW9z+jokN165IhqpldX6Lu5YJtrJINWrIGjLLVBMORi+U3fhwYGrVcOvw6cCIbWNtYEQh2Qrordy/cWGMsa1Q2XASsoVKLO+1+r1QEJIlzLe6jW9msl0EayJSTorZ51TRufGC+OhcyXnqckDmjxxPOpDRaA1ibsBhHqfddR0XsJOC+v2PrGuoIP3IlpxcPfzl+4YFdmLtvs/BWbwyBu1d1w5+YWFMzv3bvfbrv5Vrvjttvt9ltvt4mRMVucn7e5yzOSHY0MD0l6PDIyqGbtgFRAvlpQ8Xk7uzS/uaeXl5YFjnCyBEQrQVev24oYbdrxrOkaT03t0ZowOztvnV09aqPD9aTum/WYUhAkfiRBmLuMHT8zp9K0S/2zlMzwhKDf77FXtW4Wl0mH3K6nm8Rll96bxNPy8oqdOHla7YVIKAJO9x8+rIThD156USCVo//9v/drURfoNeUFvaYFORxnxQIGK6Ym1FFXGPnZNGoTYJLbTHSpCZDaEPBzV2zGsACpyWyKxYgC7WjRQs/CNKqRlDeTweHqq6APljbUQkVi2UlOX4cDaJMUbNTDjV/Ajm0o1yatEkGLOiMr1rfYX6MuLpJmWiP4jH5l/P8RoLuaxR+59omICybax7B4QRgZcc+2Fl1B+TBTEtBTDRsJrGRySTR6gpr9Kg0F9akBxJsAiKwjduZI9XQaCwCstyELeieEvC5HFXAr4vOKNfBCKCcbw3+nlVCPvaBje8mGnPuz/3m021AJndRyHtUUwK5goiNWk0FUMKpikPzSpLmUs9wOUsXsazxjwsV8Sukkcz3ZzwwWVMoS88PVSci0AaiunMkYic9I3AhIhdF3I6BMOLTAWCY3Pb70npB5vyYjXad+vST71RyLGDmTehr7BslQl+BS18gYcp2TJEqVRu6bSSJ5OJckh/9cBp/JTkqNUaKwct4Vzy3tzQniPcZtHTvfW7eA/6PQ3qYJlcaplGh2AKknh4LA77HcbwtJbTCp+d7aT+J6FfdIYQTlMRIHVImEyI5UgTWVGFMJUkhlfdpFYkJdGKKsyX8dIDUXriSdXHItK0iBWAzJXFbvxmSt4F+xMomGEkhNczXWQ83jFBPHoqEILuYGpmoZgyVK8DUu2d5MDLGENKxZobQwWkSVWtBoLvSOWeeeD79P6q//7JfsB89+MwxPPeGR2fFcAAAgAElEQVQDUFVNqmJ5QKpLSdTfAyzIerI7k1qsnTt+eHeQyhPTIClfVK433e3vufhk/WnWlaUzWflm4qJinPTC6ydtZW3dGbj1qk2MDdvDd91uR/ZN2WB/r12cnbdnf/SmzS0secE1kqmuTnvg6C32wNGbNYkBCa+cPGtvn72k4AamhY0pF5Cs/XKA6jeMA8aUrtD+Ifv6BPIJEOC9ftzRN0Gwv7YVcOtzRdDVAqkRcKfxTt6UcVP4/HSA3AKpWRPir2Xhy0fesNL6x9qw/WK23i/ET62N1M0R/X++67ReWiqK9yy+Z/KlMy+ylQliPOtDnSSsICB0dcOvHcYjMC5V1XjRaoYbTNGANQFlemtvPeAW1W7GIe067st13tMnNd9hwahfJRgtNg7V7PlG0iv3TV8suKZ6aGBgP2oGKzo0CCjtVY0g4AFzLGr7+ELy2wfDztlQ3xFSbpiU3FxqW51qFUOQsVHfVLDO50O2u64aW98oAZiZHVXdHYBG0hMky4CbroJ1VcYOOTDoXefuwaEbywV7KzDsG3065bqBVGt+tHK1mQhxfW9atGtsQhbmmkMkwWRktyT945rhqMxxGX/NK4KNAL5573iiwguqdgJMzdESENVGUoDUuMdyU/GEv1+mHfO62CTjPXJj5FKn/Ei3TTDG7nxbkQOoGF0Conq9qCmdX1ws+j0DrHhg6EDmmo2E95+cnNTvYOl4MOddMoSZgjOksI5ktwGxXFPeCpBK3zzqUEmCwHT2dnbZ/n17bN+ePTqvNFAjqBCLOjHuBnPBBov8SDamtI74Z/EWMEuLCzJDwnV679SEHT54UO1tZq/M2MLCrNWpX2o4M0d0CvgBnDLPYftGhkasv5dWO25CQfZ4eWW56KVHksLlcp6EUCIoanSXl5xVpck7dY85NgQbOPfCGhLQ0ecUxhGgJbWIZKy0gALIer0mDHIqIGBSl+YXxCoCzJAu0YZmbHRMZk4MMMZJ1EjLdTek/bBq3BmsCXwfGx+VIRP1s/MLsza/OGszM9O2sLwihnh+fknJhZ7efrG3eyf22J1Hj9mx24/anokpqzSatra0bMuLtIOp2/DooI2MAeq75exZSH3Za2LPcBUJTAcN233cBKIBqQvzOmfG/Zbbb5fS5ezZCzIrUqPzKP+gbczY6KjmBzJ09hT1NqXPn0oMIrhTfWl31IexnnmbofSJUNI1HHllRNLl/fVIDCLjXVhattk5XNbN6Js9PDpqo6MTNj0/Zy+/8pqdOntGa/v41KT9V//Fv+dJ3JTwSwPp8kg55cYX0k9+Zux83njddMpICQolZ1dfJpfJbXV4MA9IJXzRGqa/ZZmMS4zVyg33V22E3n+Vvo1yThe2yqDWezUX+1u5vUQBmD0JlADVyRNaBsV7Ri2r50M88JOUWAtTHFm/SxDrycNYuArDn7KxD+uS39thwhTBtVxhAWl1TzL7GAbAd/2z+xcocdkCAu5k60waQbLGLTxCBFpkLJOS35Rv4vZOfozr5sf2WlgPEgF1lbozuGmaVMifVR7iAb7vAV5njMQ75YfF+bl5Rut8A7hqRQsfAamrgqRwmapZowoDn9LwrNmN4D2k04QL6qNJ2w/NyWDBgvl0KXTsjWFy5vW0fCpn43WekfDAnNBxTAuZuVDA24k5W+nj0SnTPN/H+YS8v5JnkmJHfWbWC+ceF9dMxIVanJEsDrlvJKXZwdVyL+dh5ilU90mfdFcwuDTd60zZgzAx5LRRPak/s0ofopSgBELTf6IcCybI87HIXpUew277W6iH8nq69NVjqcL4MQBgeR+W2izvihhfj2Fjv47rlTGEHz8d81tyY+8viyO5twIsCJ8dRk0599wvotUOZhuBls7/YdhTMMjRU9kBrF9LHUdxZJZ0ePC4VfFyHB+3LF3yRK4SPySKiDmilVK6ZSs2UTtXV0gV7bGEedNIjuAhdf4eDPm7uHqmcEwP8Ouf2WOyHFsfx6jvD5CqEopdQGrX3gfLU+JD+fnXvvAF+/43v6mhlnrCC+TCRCl9RELtJuGLt3mqPHHHnaVcybXOrSXZ2I1JzVeyOUuKFhKuDDDLANYXFmRN1PX4Qp2/y+enpj5vkjw+kl+OrZrAfjLyzpARQC+vrql2jwdgY3JsRDV9S6trurzIhAniNEm2tuziFZf46kaX/C0+o9QIKVdpyVZ2kEaFzLc8amU85yF8qSajTEh6+qjYy/IYsaQXN2D5PfNC6Xf5h0hM5e8Cd/mxd3vxdaffttTZriA1D6FnRh1sAiaXrrTePOXHGdym0YRvUCGjiZvWgw6/IT1DWwLd8aYOCEPrHz3E/Kb11g+thcjH3TPmKQvdeQX9oKrpUrPmsO2PmmQtmrHBllnt8nXNlgRieuPm08aYDbtV6J81N62rnEkAl4H7ZukjH/XJxXXyc8590z9TPjfzj5mgjBEryYcKLVHOGb9oHuAVUqKYp61VPyamX5isaSky53GNNcKRx9DhM1EYJ7ttnvpML65oATxTflP++y6XSZ95pxogEijlub+d8c9UQOt+Lj531tOSpFDPU8+Wip0To7rd7EKW+aovbUkK9YmixsvHwTO15c3W693c3MaH3H+GyZT0yq+uyxwj6EjTqpbQKyZDlAn4i1pjKbOP+AywedRNqsYfaVrIT7NnX17DYl5r3ntdYiZvdC4RmOV9mut03t+5LmdwiXGGJHDRIzavQ1EbFQGJO42GWzSKiFJPbTHSSKTjPubnNFbKWjzVgOl9PGhwBYKXVxR7RSw/YkVQPERgJxmu2G4COAA7ihz+3TJQc2lxl0D0YD8mJX3RI7Yh1lTXKNgLT2C22BQlBmOtKe9b2uFS7RB1rJw3Y0U7Bu5/9WsO0y7GjnECxGUdqUxYIl+YpSM5d/zeawVzWe+UicpysijPV2tVsFfMf1hyPg8ybdXPdsCku/My4Dr38yOHpwJwlDahEjtSLFQl5sRv2xaD4v9yI5Ziv9SH8RdtZyZLSdIIon3Z8X0iF6q89/zfpR2oBIqKDbd4VbHIFqx+rrUkRP028zWuWJK2rU3lvbI0HnlYfbgWu1N+/9bK3TqHYktPoOSbYH6k+KgRmVwVBASrGUyxr5UZsLZqX7dHI7GvbHuPZIWKqqTWtdt+sWJccjfMPao1QK1YqDyA28fcx7sUB8RcUtKgtP/7fhHreennnM8eOrTYo2IWxF5V7B3bpmERbfms2T5FWye64xx1HxYy17wsaWoXMVHWQLamdU7VVpxZRDrbL3FxHiExLRj4NHlM8iCmXO4dPl2THfQYya/BzrHb9tF8VGO4W3dUnFNpzy0ni3Pvz/mk2ZdxQTkILt9rO5HGbtMiXut13Hn0jDPSPCxmRikG3n5vx4F3Eizla3FVjLHbvRzr0W7H0eeK+RPn7HMsY47SfVDIGa8ed72mfC45Jrpk5QHbcWXeba7G07Z9vGJtzVWnvCbFtOzd3nlj+5l+MP/6pc8+Zd995hs6mANUF4r4d/9AuacpVwAu/DBAKoPOhssjN7ZyL9UyuypTG1notx4OFrwo/XoP3isDNF9kWhc1zZn4fQJnfs73L/+OQKR8A17vfdt/b49AewTaI9AegfYItEegPQLtEWiPQHsE2iPQHoFrj8BffPJJ++43HKSC1NKqIHzZBEpTrRo2AM6kfvroMReE7sxy7PJ+CeQeePTRbcZJO5+aZkhiDTC/CbZUDCj93gJQZg1rmiqlZIC/l+UsKefj9+WagXK22qV3bsUs58uofUoGJt8rWY40m0i3s/YEa49AewTaI9AegfYItEegPQLtEWiPQHsE2iPQHoEPbgR+/skn7Tvf+Eb00mgVoCVojSre6LwtMb6E+JVPHzu2pYLeDxCkJphMRjVBZ7aZ4d/l3qowmTzKkuAExFdJ/GLM8u8pdSgztNSO8Sj/Lhned2NbP7hL0T5SewTaI9AegfYItEegPQLtEWiPQHsE2iPQHoH2CPyFYFJLVfulQXG/Eiq1Aavpu60+yIBUFc0nnL3GWN4ok5qHKDOqZWazLPNNh19ekxLclOqWQSsAF4Cpprq4PAawVU1S1MwkS1s+frkvVNl9uCwHbk+f9gi0R6A9Au0RaI9AewTaI9AegfYItEegPQLtEfhgR+DntoFUN5j1dkRh2EW1tszew6Q2PWESpG6v3t1e35mn+l5BKq/bCVTlLBhmGRyvDDazPjVrRBOklmXCCWTL4BP3Rx6YXQhrl9rhpAw4ex/yntkD8IO9BO2jtUegPQLtEWiPQHsE2iPQHoH2CLRHoD0C7RFoj0COwC8ESKX2VB0X5CTtPYNloqc+sDzbQatKM51JvTMsn7bbXe0ms30/IDVBY9nJN0+6XA9aNjJKsJmGS7uB1JTylgFpWd67sx0O77nTcbg9fdoj0B6B9gi0R6A9Au0RaI9AewTaI9AegfYItEfgwxmBX37qafv+N5/15k/hYO8A1UGpPIbo+FFybpfp9GeO3lk4xKfls0t/rzZJf78gNT/yTuCYvds4bkpxy0AzgWv2oOI41/odf4eF3dlvleNzDKTF7Ud7BNoj0B6B9gi0R6A9Au0RaI9AewTaI9AegfYIfPgj8B9/4WfspWefC4aU9m3ZctK77dCDmLZoajFJv2C1mNwCpH5kq8yayg33OiD1/kcfsX/wj3/vfX+qMmvKQco9EFPqW2ZIyyA1DZfK7OpOw6Xy52mzp+/7MrVf2B6B9gi0R6A9Au0RaI9AewTaI9AegfYItEfgfY/Af/nFn7OXv/WdopcvpChYU2B0q2n1ZtM2G01r0Fo0vvhd5dN33Pmuvr7v9ocHHnv0zwVSdzaCL3/qbDfD96wj3Q2k8prdWtfksZKlLZqtv++hbb+wPQLtEWiPQHsE2iPQHoH2CLRHoD0C7RFoj0B7BN7rCPzdX/wle+3bzxs8KSC02dyy+lZD7Gm92bBNTHAFVPnO35q22Wy8O0i9VkeaB2BS/+D33+s57vr87GvK93IP1Pd68OyrCihFMpzS5Pd6nPbz2yPQHoH2CLRHoD0C7RFoj0B7BNoj0B6B9gi0R+DPPwL/07//a/bm8993xrQOKK3bZr1uNb43+N6wWjO+6+emfveuTOpPCqTu/Og4/wJY0wH4WkMDIE333jZj+uefRO0jtEegPQLtEWiPQHsE2iPQHoH2CLRHoD0C7RH4oEbgf/kP/6Ydf/4Fsaa1+qZVN/1rY7Omr6qAat2qsKoAVMBsc+taIDXdfrdU1MqjZZwEk/r+a1Lf64e+ltPwez1W+/ntEWiPQHsE2iPQHoH2CLRHoD0C7RFoj0B7BNoj8OGPwP/6q/+JHf8+TGrDqgDTWs3Wa1VbrW7YWnXDNuqbtgGzCji1LduErPz/2ruSXlmSq3yyMrOmW1V3ekPLYMlYNHgHXoBXGLXslRcgsYIdbBBiwZY1YsuOYY8E/A7agGVAgBcgwQawu/u1e3rv3aGmHNF3hojIrKx772t3m2cpXiu76lZlZUacOHHifOc7cRK489ieVCkDLP8MJP5/gdTPX3zxDlECUQJRAlECUQJRAlECUQJRAlECUQJRAp+lBP7id36P/vO7/0RlUzFIBUDFAYC6Lna0r2vaA6S2LVWEg6h5KEjtN/QXv/ajVff9LDserxUlECUQJRAlECUQJRAlECUQJRAlECUQJfD6SeBPfuu36T/+4TtU1Ejz1RTfqqQtM6gFp/YWqPKrDCpYVH5O6kOY1H53f+Frv0x/+ld/+fpJIbYoSiBKIEogSiBKIEogSiBKIEogSiBKIErgtZDAH//Gb9L33v42FVVB+6rkfanYgwpgWjQ1M6cApgZOwaLiX/L1n/3Kgx9BgxOxP/WrAKl/HUHqazHysRFRAlECUQJRAlECUQJRAlECUQJRAlECr6EE/vBbv0b/+vbbvCeVj7rmx8zgcTR45S2mCdhTvCbUJiN+TX71za/gsTXAq51utfqn7UcVgCoPX/3q136J/iyC1NdQDWKTogSiBKIEogSiBKIEogSiBKIEogSiBF4PCfz+N75J//L221zjqGkBO/EKUNry3tNRktCIEn5iSzJKKQFIxXsBqV2Aii6FH+GiIUjFc1L//G8ik/p6DH1sRZRAlECUQJRAlECUQJRAlECUQJRAlMDrJ4Hffest+re/fVufEiOsKRfjxUEJpaMRHyMDp8mIcWgEqa/fWMYWRQlECUQJRAlECUQJRAlECUQJRAlECfzES+D33nqLvvf231FKI2ZL+0eappSmGQNXpPwCoNZNcz9Ijem+P/G6ETsQJRAlECUQJRAlECUQJRAlECUQJRAl8GOXwB9845v079/+e8qSlNJRSiOAUoDVNGXACoCaZhm1ScLpwDUeQ1NXClK11G+n1Zwr7P/FPak/9jGNN4wSiBKIEogSiBKIEogSiBKIEogSiBL4iZXAH33r1+m/vvNdBqnYbwrGlFlTTfltR1IoqQGDys9KbbjAEqf7DpX37X8YglRICcWTkEcse1dRkkmuYufxe/2M8471NC69hDxjd1N/94GtsXZZNzDHShH3d9W6e4ZDivb0LnC4G9dqSA1+08Xx/eJSR+skd/XK9vjap4kWrcLlQrmb/MJf9/tlou130/6WayRe3pwKzndSUbSaFy6ls3xbrP88op0O4Bz7NhxbucKhjF1bTFV602yon0422sFj4xm2jNvvFcvrjBb8kkv1x1X6NzTaUibss/s3NFbWLzdXuoN9ePOh2dq7MI+Om3ID+82H5kDvfJHlZ9f3h4zx0N2GustGLfgnetv9N6AGHT32+gRD2ftt52/5g3XBVFvlZ/ew3wcWMNA9vO3PHzdT5Jr8tb2xsQutgm/fXXLsy08uq/UEBnQ5zJKxrw9scIsHaqutGFwp5K5WkS9sw71tZcFJAQV+VfnyAkayYHWvIfMUx0jHZNS2NKKW0oRonI1oMZ/SyXxK56endHa6otPVkk5XK1otlzSZjGkynVCW5RyxTdKUEhRmsCqCah/MMtq9vB0IbKGVuvcDqH1oqW3Ql0YGVgtEcD/4c9WFXp0HVkK9v7xF8Qi80cVc33MhCZzAxSXke66AiL/xH38miz8LSSslihKrfTbFdW3xazW3j4+G+4FXrW4hzdO+4bumrqmuKqrLiupK3jdlTU1VU1s1/H2LKo5lI5Ucq4baWj5XpeEXaTL2IqFoRsJ7klLUzMBnKT5DxF33L5nGoPiGyrNBE1ncWpCDRSzjKrZQ0sfCmaga59SVz+OG2EfOIOqWKZEp/CgnX34rsue2p9pe3Bf9wN15/KQv/FnwivvxWI+kBog22+3ZCtc83bYlehHoCvsSA8uU6FmPZmht/nAynX6NkiV6XlMjv47aqqJyt6Vyv6PN1RXdvnxB6+trKrZb2m021ELY9pwI6EmrY4WOsIo0rDL82oh/ARmJOcK42cMlvLUwK5tgrWYVNGtqs1F12fRZLse2AzqDVMEkASMjuoQjTXGkPN8zzHceP+gWzhP2Rv4eiYpDNwOfVaaJ6oG1B+1Xu8pzW2Xa7QlsgF5Lz2ErpzaD9dbkr4Vj5E8bh9APVP/NNUPu6UZX3+vF+RpDvlLnM26z2IokhfVEn0wP9BV6gLFTHYd+q9Z01AqfY66lrNui3zwebL9lfuD6rC48P0VSGGfI1+y80w2zP8HMlAuJb+rnm9julO2f3ottI/60uYj5KO3hc2FLoBNcj0c/h/5wJyE37a+2ATIRyaBsT0Nt0tI7z57Ru+8/ow8+eUkvrjd0fbvjtQR61tQt28A0SeliseJjno9pnmc0alqeT+V+T1VZU1mWMmQ2sTEjW4yFyBlyAlDDvVH5tuTnh+K15qNoKiqbiiqWreikyWY2mdJsOqfF4oROlytarU5pNp3xkWeYJ6JMsMk1HgFTFLTHsd/Tbr+jXbGnoiypKAtuA2SHe1zfXNP1zQ0/Ngafi7qKzFKxuJLKy7NmRJN8TOM8pyzNKBuN6H/+8Z9ppCyqeFTaT/QB/QUo1f5wX6mh8qEg1U+IrtsuzqIafzeJpdl9B8WDGQ8I/LKhBmnAKUZF4fBf3/QGZuTQUQ29T+cIdi6novKfSUtsM2/33H47BJv7heBep8yB+NDwKjDkCduVpU1ct2wOoIZB8KY/cIYe1w4MrvxGDKWLH2AhGQKf3hz2zMYhUGWDdKcjq/GMnljvk5v1Mezr8G/gsHbBleiLLHzDsrIRHwKqXj59DTmuGcPf3LdwDIHUod8cnVfBbbvOTW9SOVAULKu9QID5QAPT8VW7zed/WoBqN+uolLY1dL+8FQr6JLGwrp+mH9wpHzX2nTmnBplnTeDYi2YFUuJJ1vUYBwNNsiZ2ZCPOZuhgSK/C6983T47Jmq9tTnBvPLyNMIH1XFsDqb329q0o28KBUM+dbXaiE1vkHDl2MlOZyAZc9YbiEkF+Ak6TtqGMWsoSokme0upkSsuTKT15dMnH48tLevTogi4vzmk+n9PJfE75ZEJZDqCas5PGlQQN8IXzSINetk6Z1TSH0ECocxAhZwV2cFIBVA308d/8nQeq4rNaJFlubBFmOF6uyqE6WeKBa8VDOGSM3PRvdcAZDDAo0DXMAZoApJpN1zXRnGfXVgbUaG8t3jKcVZsDAKdwwOHglBUVuz2V+4Kdr2JfMEglANWydoAUThmOumqo7oBUdZa1sqOBijwdUZallCMdLEsp471K4mTiH4AEABCuxQdft6UabVPwKi6TBjoMqLIu67zTmcqOnXjieligXc/jiWrOsYDo8Dd4bylraKM4wdApAa4MjNR5Z+eZnWUDSAAJOlajhFoezqCgiM1/N5QGer1/YnZD5r6zmGqnvC3i8dMZys44j2ct6L6RYEJTlFTBid7uaH19RZubK1q/eEG3L57T5vqKiu2OwavgmaQTsGDwzSBVQImNQ902LlBg9gljJ8avb0Uw32Wttq9F7WAX5dqi7ypX1QmAhDzPFIjaXjefQphn+p2NiRZnkTYrmwO9qbuA31nfwPaZvDt2U8GntZrPCea/ge7wtxZgseCck4RdS4G6XxNU9/m6AUh19twH+8SOdH1J50M5RRG9g242iYJU6IVMGZ670A0GkuobGn50Os1y1JRNCzDpXMFo2TgCaEEPuKKr+h8MUnnRsEVAUjwDjdW1T1f3AKRaeqgFM13QRgNzBlQxtxiM8qsC1BQBDRwjyvDKcxKvAK4WJCMOerKNUaAKU9KOWvr+e+/RD3C8/wG98/7H9MHHL13AgwN3VUPjNKenZ5f05OyC5llGcwRQ6prKHebPjqqyorKCbYU6Q1IIkkDvBbThPUAbP56lafkZovsGzxOtaK8HQCo+p2xEI+j3ZEwnJyd0Mj+h5WJJy5MlLRcLOjlZ8GfjfEx5nnPQiAFoUdBmu6XNZkOb3ZbfbwFQGaTu+Bmm+xIwkSNQHGS4vb2h2/Wt+NKcqpsx6B2nKeXJiPIkpQzBIYDVZETjLOcjs4CQzmFZRxM2Izgq7mvLgBR9EgAu70tL95V50bMYQeRRVMeMhyo/vxwDqV5BQ8dL5o0xFz62iQjFsX8hSOU2cmTmwEVyN7wLtB04rWpSO6FIBd4dJ3gAHCqsdm3py+8+sNZ1ssUZe4hDesz4hIbJLVXmEBlA7Xn2jtW2yPuBWyxLhfTFO9A86j3QdxeAdG1WlTk22kOAfwighqMf/sb5GkFbXfRvwIH21/ER5q5medDh+xewIUe1tguI7wOotnjbjLLL3qXLd9y6A8YPrhGA1CGwFi5mHGEc+PcQsBTqYHiJh8iiO76HI8KfBHPSL3P+XMOLByEu/eBOO9Gb785uBNF0vpPHdRbsDVNE5JSBoI24WxLQ6Tg7na6GC3igqb3rPSSQ4bT4SFDNtcEpXshkKJHW63v/vt4FPlSYY/oiYpZf2v/FNij4CtYX3zSGHgJS4QADpI5IQeqITqZjPhikXl7SYwDVR5d0eXlOi5M5LU5OFKSOKc1zjbQL0HMemo6b4Dy/XrHaqS0UhlTYUu6fsaTshQHgeZAq3+tnSiWITBSgKlMgDJ20g5lRZXnde7QRjeJXA6cBk6pg1hxvB7w6hsW0wTID9FVBqAFVoSYBYoxZlb5jXoEpreF0FQUDl/12x2AVRwuQCge3Ekcd3paBUwGoyqQFzrh5EZkyX+NxRpM8pzwHOAUTpoyY0KkCksEsgPGrwNCiPQFQZRnbVVEhUnwGcQD1O10smMEN2Gc+T1kv3MMAgcmU2ScFSWKGhLFjtpfbb8EFZU3NaTcHWFk/ZvLUeeZgA7xiBEw4ChMEjC14rAyR6IS3aoegSeaUzTnzlkbKErlQEjPkGKuKmVMqS3agt+s1bW9u6ObFc7p+8Zx2YE42t1Rut9SUYMorkayCSYwFj7MD1MZcQ+WFSeXZbUEyx/z2GWCzdxYSkhnv/D8Dwdp/gI98LOA0H49pPIYTnilDJmwRB3l4fIQ5lSurl+UyyvQ+HODoAmcX2A9sX99e+yCUBdl0/itQNRBqPpRn/9WD7EZgNYtBEJ6BW2mhrBcsb/WDw0wTD1uP+9KsN4YSxZWW+ZToGMGkMNsIhKYoU1lX/A5txwHQgcARB484yyHVbAgdZLUlwqiLDsh7Y5PtvKA5HEhVW6Z2UC29dl9HT4M+Au6CeaALsvVJOEjROwOoZuIBTPMMIBXBMJmz3Bf7DKArA3AESBSYqlQhffTJJ/Th8+f0zrMf0n//4D169/0PJY7XiGaBSZyNJ/T47IIen1/SuG0pw5fIOCkKqgowqJphwLZBOMiqEUAK08kHM6ny2b6u5GCAWjJYBXwEiM2nE5rNZ7Rcrejxkyf0+PFjWi5WDFQn44myzyNlTRvaIAC1XtPN7S1d3VzT1fWNgNXdlhnUqi4ZGCLNtm4rYcAlHkUN+lBVlKcZjcdTmo4nNMP9JxMajzI+AFIZqOrjZDDrhAGXsUYhJLCwYmcFqDJApZZ2VcnH3g6A6bqk5Otv/jxr9YAvxUrgUr34JFaXRbMAABSlSURBVAOooetnERszjhINcMkLbk3oprH5tEy1DMEl3TQzcGW2w4zFEKNoHWCjfuRf6FQ6Fe9TS0EKc3CZQ6fMjGyXFbWfvBpIFaMfTrqO/PSiBvKNXmDRumDBIVPoDKiNXR+kanDAOTVuabcxDRyaIDonaRpmOwJpK0M7HEUw3Tk2OMOs9BCQCq9wDKRaMOQY/Oy3IkhmCb768YPUjj95ly4fF6MsaT121J0+AFIHwarpwsBkeihIHTrvGDgcBlvDnew8HitwR80J4f677IFwEssEcOcdMRThddSF8enyatsOWQBriOcT7dQ+ZWAR+hCkCugJ/5lXFzYySDk+sAn+t0NyH2JShwDy8POxjV0KAjSBblq7h5PmjzPp3TUghKvCmPjkXnMsLUWsC1Lh44NJRbrvbJzRfJzTk0cX9OTRI341kLpcnNDiZCEpv+Mxs6kCFlIP/HQ1RZ+6IFXWNIyTOP4qC3a8PEsqzqU67mCoLN3PMayhcxqCVE3TZcda05Ad6BS21wAqs238d+DUMXDyLJOAXVMS1Xr8bSA7ADJO9wLALWm+lrIsv0NqdcLYxkBq6UDqfguQumMGNanE02rBTAGYcmqwsMzm6AqoDx1hYqcRDuN4nNNknNM4RyENgFQ9FKSKk9dQCZAKh4qBqjKq7Oih3Yz2dKTEGWIn36WUi7wFyGh6tO6PEqZWxreT/qlsqzA3opMMhgykMmujTJ6lYHPWtbJWAZNqYBaAgNn8DAfAlSzq3Ca1VrbGS9qittUCO6Zf5htZ6oFaE1vXlGRyQSEOmlQlg9N6v+djv15zWi8OANTr58+ZOW0KBB8K8VRrZUYVdQoQFZAq2EnTpvlv+U4wS2DfghRVZzOc/2Ow2r8y1mCgmUmxlUyqgI4nOesKGCK8Iq1XmG5N+3QAX5+5aBY2sOGWvSHztAdSdcrzMPRAY2g7fZBKvGWXQaFpzdzz4PcGVGXIzI8MVp3gXGfLOSggYM8CXJa+bw58l189XDu7INWcONigloGqpI0KsLTgG7RQ0u8BPIQ1RfrmmFM4AU6FNbM4G8sRc5tBlxwWVHLxPZOr9lNArLKKul8xZOZtrqlj4+droPOmY5Y40rQ1A0zIRJhSy1DA34gHCaPKNofBKWwMGHcAVLE3uAZSYlkeiolvNxvC8cOPP6Hvv/uMnn3wEZVI361qnufYbznLJ3S2XNH58pRSpKtWOCrZ/lBXQaBEbVSbsC0rYMcMqKJwEB/kQFuBVN+kpgoBJ9iKLKX54oRWqyWdXZzT06dP6cnTp5zqi9ReDMput6f9vqD1dkvr7Y5u1recsnuF4/qaXt7c0G4HBnVPZQXoC/2q3drBGSGYewDuCAyNUga/M4BUpBVPJjTFeupYVA9QOaDLuqCZFUjhRXox1g8ujCRscclscUPbqqBtWTCDC6AKxrcUkPpzA/g02IVjBiYAjBKh9aDVojxuwruwmbl4nvmw/XIuIj20h7DvrOnfx2NEhyi773/2d3h5xqgLUsVOHYW5ga/vHUYWRfebOyHEUD8OoHUXqYfexsG174Dl0q6OUfY/l7XW9zVMLvSOrjr2ehovnj2wL+IKwWrP2RYrH0joTvHc+eXd7KJE+n1zDBj3AwDd9kjrPecauPshYRe0K+iLF/DhuAwFUwY+G+rwXRr4UIZ1+Lz+TBhmff2epW769FBbO4GCe/rXB1AP6YsFjt3a1rMHPLo6JC5bw4CqNRi6bsNmuhwwWJ0+DExQdw8bmD4IZpPYnxjD+8VcDmvItA4Zhd5nCm96QyCz1puLI0GzgXTfDkj2YcUOWHY4ImirT8v1s75rM7uO17EJ3Qep4az0W0mUYQlAsYyFT/eF/5FSS3ma0CzPaDpO6amm+0rK7wU9ujinxXJBAKqT6ZTGkwkzMLYACzOpKcaBte3vcZd5Yd6svjoWVZk3TZWVFF+f8iuIqZfuq6moDvjwQ8w9SEW7ZB+jgFRmEII0X7cnVRlfB2JsHjrTFyhuCGR4GdN2G8uiSC7psMMAqGJfmTlrWklb0zTfUpnUuiipLoRx432p2IfKeBfOCn6rjJXbt+uBqqXegUEFKwaQykxZAFY5hoAWswMMp04AKrOpeK3lEOpOgJMxqB2gJGhQ93cGIFXBVpgWLOfZ/lZd68L10PakutRCGTMDlbLXVv62dF9JEZZURIDUUZbyYamsPsgYrtcYf7/Pj+eLslQuqO30UyC6A6fGEfAYY89wRS3Ss4s97W/XtF/f0ub2lgHq5vqatrc3fID9AQvU1jUlOu58Xweawn3WehPVvZDldVbJtrIF4Ew9DPUhfGDBuS1twgGlLBvTGPvKJ1PeX26gwtKs+fmKYWDXBRI862bAkIfPbavzrGU36O02YHlWkwG2D7Dwe7fX3GedWWq/C70FwQTBgIdMqeisD4D5lGBVNt3n69odOJ4OCKv17q7JorPCIWiGAz5Re8IANSHaFQXdrG/oZr0WcIkslTSlyQRs2ZRWixWdLpbMpGXKlHEgC0hKG8WMqWZLyBwV28LBHmVYQ5LF1FXghdo+Zc0FK1jAxuZoEIAPPEqWZ7DzXIInFQcMJO3enASz3WyMdLeEpP/a1gKbq7AvAG4MdnX8eJ9o2zLge359TVc3twwCd3sEcYhGrYD2iaW6ti2lDQJ8Oh81sIX5bUw5WFT8fod0e2YabT8q8bgIaJP9p0gbSvKUTlZLOlku6fTslM7Ozmh1uqKTxYLXOLZ3TcvA8+ZmTddgTfW42WxovcWxpW2xow0CVGBIuX6AygRrKdjyUcbjvsA2mRmAr7Km2GuayfxjOzZKqOGgZDdYy/6WAlT0C4BfWOGS9kjn5fe1MqgV7aqCdgxMK2GwbV/0r7z5ZscVYuGZEVLHxCu8s8weCWhRGlMSM2ChY2KbgVkPjeHhfQnDsNPUKDz/Plhz4Pz2eEmdpi766dvh7yZ9MMgyfMfwPvbertVZBO9r8Kf8/hDTDwGww4v3232MaevvlZMxCFJ9h0CqxiscBhhg8YbYnU8pgiN7S+VqhwBai2Z0wFOoYfq7AZA6VIRpqM3St2FdHgJhDwFm4X2GAOtDr3F4XnefY3+OufNtUemwsnfrlX17V9t+FD1wtilgEdRlDECqZyE8cNUodR9D4se2dy8AYbb/zvVHbQLPNNPtABh7qRzSt0P9HbQhA+rzMFn5+e+i+wNKeoxJDRkBtt09ZTsGUkOGqX+77npxPNwyBFLtWq44VsCw+FQ9gcTM7CFSjkPTfidZStNcQepj7Eu9oMcXAlKXAKnLBU1nUwGqDFLBzmRSiAiMarCdRMZbQwMayvXBrGDOq/PlUnx5gZVFX5gFsE9iIsRPtOIn3jZx8I+dRrATwpLaPlnbm8oARjZPCVgdpZLKqoyRq/ujTF/npqH9s7C0MRGalicoUhxZMKaSzax7pXVfKn+uQQL0EUAVKWwGVivsUd0VVO1LZlVr7E2VDEi9nvqqBlIDICzEcMvpmWAzGKiOhTEzRpWLDKm95X1u7Pwg1VfSfsuqYWYjBKmyX5Xz8fj6fqORsZJqRRS4YrTEabbvld2WSlSabmm/sZRwv1/VwKjfDxcAVEsLNtDKAFX2lQGkSmq3OedqFNQvsaCyAXUOL4RMqtsTL3tOmXBnJkxnFV6tOBKKomx3VG+3dHt1Reurl45F3dzcUKWFkwjglPVB97FqkIGBh+nykYU8tC19WxYsL1LdkwdH0nM5sGDBAsU2AkynNJvNee8d9pdzIRxO+/RztB94s9XdwmnOZ+sHAHuMtFtXtG8dwB0Gmjq/82CN7xMEs+xvsQcCIpwu6friyJ6AxXep1EG9j+E+BnYlaF8Y7BBgpBkSmAVgyLKUGS2Aoav1Lf3www/pg48/YqCAfYEAqNgicbY6pS88eYO+8PQpp3WmaD7mHZj4AmBQi0VpJoOleiMNP9QDR04FOmMp3UmSUTLKtASPjECY6eAzHsKwhiB154Op3HmPtYJUK5smwQUEuADKSi4aJD57wwEjAHK8ynAkVFUllVXB2woQAANowroBPYQdBmCFjJBCu9lsuXgcgzJkdUAuZUUZYa9mwoWDJE1atwPYY1YA1qpK0nC3WwGpEC1axanYCQM3MIuofosMoMlsTk+ePqHHT5/S5eUFXVxecJEkiUglzPTerjf08vqaPn7+gj558YI+vrqiT1AEbbsRthLgWwsVye59Sa5GsBc1HmbZlObZhM5OVvTo/JwenZ3xHtfVYkF5PuYUb0geDDBShAHUcbCswD5rFgFMEvoEfQJA3dUVbauSWdNNuadNWdC62NMGwTKwpxwUwDYeXeOxw/UhIFUmU2DojIEQyOfTOfik7sZ3MxJhpF1spjgYQ659/7P7HPIhgGpGJrSfQ4WBfGRczhQzM+xYDTmX7voSpjoCVY5Y8Vf9WAXTbd39IPWYs9uXqzlS1iz8TnybB4DUnoN735i9atf75w+CPwtMhApklR0/R5DqjeRhrw5k/EAmtau3w9K6T8bHmFSZGz0t6jDq4YQPU4cP23Ew916RSX0VPXhlkNrr50EAQxcjGPawH+LreSUathsH208VhXSt16FzNvz9sW359wPVzwakyixXxyl0IIzoCkD8Q4JxXnz3g1RbD8z+OvvTyVf1nrbbZ8eFk4ICSqOEAeo0z+jy/JQeXZzR44tzZlIBVFenUul3xiBVmFQUXWGgGlT7NRcoxHrOuXXBrMDJNMdIHUCu7OlYVF/l15gEAxbiOAdpvgZSmdFVsOL2pmpxJy705AsmeZAK/8Tvt3MpIEPLQwBSRdVl/6yG9nUfqlaEN/ZD96My0HagXEBog+g3F90pZG/qFkC1lL2rAKmc5iusn2NOlOJ0zjyvNbLe8B4xTbmzfYfYO5blKgNdpQ0oNcqmClBFGrCkmCLiIunFsl9VYZUSOT7gLnZSi/JYMjeCI6YArlKwpaCbL9QrcsTZ1laQRqv5Grt6wKZ64Mrpvua8MnBQFlYZIGHJwqjYQFU4lR0HVRQc4a0UFzMWq+Gx4vHa7ahYr5lF5SJJzJ7e0n6z5iq+zLRirypArab5WhaADJ0llw74PCFDac5jYE/tI0u9Zp+Rx8AXurKCYlKxd0STyYymqFA6m9N8NqPpbKaZK5ZKG7CYPDU7Dqv6pR70O2dPhzIEoWZ/wqnTB9wGikLA6IGSBjIcWBSv0hhXlp9tgO00SS1hAHytOnLok8l9NDUmWDhk2C0AJkwtX1F9U3nRuY7AHrP3GadaFm1DL66v6Z33n9GzDz+gEsCibTiQh2JzZ6sVfemnvkhf+ukvMvAiVPBGtgTP/8qxpJYqH1bedpR1sFUiXPcNyzNI5YJ5mrXAINUXC3NFxWz6dYio0H5J0Tc7bBw5/dz2mQKo4hwOWoEClXvh1ewz7AkDWbChXH081QJEY14rsV8SKalgLPe7vTB/ZteUWZRCQpICaxWQHROvTDaCbdfYJ7q+lT2gaIMCVLxaAaXJbEar01Ou1rtYLWm5XNF4iv3YOY8xV+gtC2FOb275Fdfla2+3fDBAraUokeYEyB7TFNtkJrSczWgxndFiIsdyOqfVfE6L6ZwmAMjj3BUxA5gE0yypygCYqBGA7RcCVPmAbpUlbfd72gKMIqW3Qhsq2jW617YCiyrglB85QyCMJbUYjO3DQapNZnP8RPt9VNJFZb1/p3ElVaU+tFKl6nFQrwpQj4GXIQPT55Ccc9QxoMN7Uu8EqIFVGwTdPQM95JjfBzicUdVr+fPvBqlDTu5Rdq/nnEs7FbYH7OiQsy+8+HD58/uAiGOiHyAnsbkycmE/PDPu2Qo9SXT0cwap9/Wx316nMneAOu8Y33/1Y8z44S+DvE/nax3K0xxWF720ta53wQ64ewAAv0sf7wNkrw5Su1D8GEjts4dD5x2wsp+CSR3qnxvjIcMxMOyH1/jRQKo4jP7m9+1JFYvwsGBcvzL7oa3WcKDtHrE1JFhr5H66dmjjrMe8+gRsKlLQpuOMQerZakHnqwVdnp9JEaWLCzo7P6XzM4DUGTMEAlJTGnE6ac6FlAAArd3iIAV2xpz//n5OB/Ak3cn2pLpKv7ChQXVfduRcZWgBR8KWSlovF3lxBZKkuIYwp55lw3srNMJ4Shkz207TwfdD5sMcaJe+qPvQLNWX9Vvtgq4LjqjTZQEpoHxgL9UejEpJ2Jsq+1P3DqS6Pam4jmNODRMbgLJHQIBJ1X1i4X7UXAoocXqsuB6yOqGoB4NQY1OR+qv7IBUMcMEmFziQx9/IGHfTfcElMOjn7DD53lhqK3DiAZUaRCvA44psWSVg3a9qj7rQSqoYV0lr9unArhgS9v1hvyV0kqsEC+A1Z1LmaZCBpsWUJJ3YESmyZqtOSoquVmMBmMdjMHY7BqObqxsGp2BO7REzdbGnpiysTgynckoan+m27i+zbBbnI3hvQQXc2XPs1jt9IynYASngHnHiH8OBTAF5fEwu++w45XCmbNbYAxErcMWqFKQf32U/e77OfSA1tJP+HpYmrxPCbCm3Q1MfA5bPxQqUdRRzZ4g+IHecL+23iwgL2kutdv0LgousuxZ0CiaKRJdUL5BV0LLdA1DdVTVtq4o+evmC/ve9d+kH7z+jEixZ21I+zmk+ndL56pTe/NKX6c2f+TJlUCfM76JisIpq3qEauHHVqa08h99SZf3m9njCOQSpYtECkOoe/eS3mPh1wFYJraqMR1wBhPFr43YnIpgFYCrpu7z7VmvuNFxZm20JUp8VLNl2DaSRT/MpTfIJ78dFpgeugUq4+2IvBeTKQtNlxb+S4n6ohyYgVR7VI+3kbQp1zQFSFD4CKH1xfUUvr6+owZzPM97SwYWFOHYjmTWnp6f0xhtv0ONHjyXVNsv4UTZoB4ofYZ8p9psi2AAW9UZZU2Zim4bBKQIPhe53Ne1AoaeTyZTOTpb09EKqEq/mJwxO5/mEJqjiizVJ1z+WTw2AChYYILVk0AvGFCm8aBMDVn6MTclFmZjd3W2UPd1zO+SQR+ygeJLpN6q6T7OcpnlOJ9P5EcpwaFGLn0UJRAlECUQJRAlECUQJRAlECUQJRAlECUQJfM4S+D8Sw9TRoz2+3w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9812" name="AutoShape 4" descr="data:image/png;base64,iVBORw0KGgoAAAANSUhEUgAAA6kAAAIPCAYAAACR7Zj0AAAAAXNSR0IArs4c6QAAIABJREFUeF7snQmcZUdV/89973X3zCQhCWSFLISAkkDihmRB/irIDqISkCQsCkRRWVRARHFDZFHccEVc2FEhEEQMCAokTPaVsMgmIBAgIUCALNP93r3/z/dUnbp1b9/73uuZns5k+hS89PTru1T9qurU+Z1z6lTxkMOPrgoRKQr+a0W/yX7nt0Kvya/jOy1V8379Pvxfn9N8UrhFv6vi3/WXeHXXxXnNqEOjZt2/6KPbLWjc2GpfqkMl+j8eUIgATv3Gul2rnl8Uek8l/Ax/5WdVFdrMhBvXWdNj/fQ6AzIBx7usHyopCn14o4Rf676q+0Z7q3G51ivdbf8yzJv92gdvo+/BJqvPQAoZaH0ZDPXoCdiF76zn7Z/pZ8TeWsJ7wrPqO6x7BiIyGAyEn2FMKtD6sXFsPweD8HYdt9ynkBbh3lhH3sNnWIgM9Se/82+R0WAoo2Igo2H4LCyMZMvSkmxd2iJbty7Jtm383CJbtizpR68bDWU4CM8ZDsI79b1VJQOtY6X/jgNEtFvLSqqyrH9OSqkmpZT6mejPSfqd76r4N+7jIzIp43f6s9Lf+b4M0KS+Cv+28Vn3ROjbQse7jqpsTloXNnrQhqddm/W59X8QLPUwLgYRd/plOBD6Zzgaymg4CrgN+fewKWd0DlVSlqV+8ilQ8n2YXXGqhJcVoaMj+AMpBnzC93yiwIvtzOROHB82qxi3NjPDpKUuZZzX/Iz/rq+qp06UlTa+qMNA2zwI7aMuVlerf3xxgD60Ke8HmxLteahSx+ZQu//0GfGddEA+OfP3pn9HhJFTrT5VCIA1l+pFlcnIeIP1exUlZ5rYUQzEhthYM8GmWDeFAhMnE0dBlqgks/mehGmUj2Wpf1tZHst4eUVWVuwzieOCsTCSgnE2GEpVDPSJMmBwDvR3ld1Rjlv/2/wITelYg6xNUe4zNhmdJfORccJ85Dt+17FcSTWx38NcDX8LH+b7hHkc5/0k3qPPZdxX8RlR/KVVSscN/T1QuVav23HuZeNKq4yM0vETx1CcA2mMprVcJVfApgwiHaiRL6HOWVt1/aw/ep3JIv1p8sfkUlybWCsrahPvzZ4TdA+6KMhr+117y343WR+EfpL7Wmd9ZVjX9d9RDmr/thdz1rY4xur+j/0eF4/Q3fV4rXr1kmy10+fmq198d5znacmL0yhVK6tfbEZriW6v7PqiOI7rS5v3xpbluoo2yfQY6z+RUudCeCaX1ytzcz43FIJMg2zqlqEPVsurKMNtbmXyzPTJILBb61P8vW5b1N1aUqMFWFp/bWwEWdue16vnuXV7el6m59a9a3XQxT2s9zrB48+S78KkKNLk4N8TFvI4WSbhb+gNZdAZwnP4SY8EnSJhYmvKoJDR4khGiwvhs8TPkRSjgQwW+AxlMAq/o+RUpgypFDCdtakzBMxNR4w/42KufduS53GpjDIgPFPlncqEqO/wjygLGn/TRSFep7IGWWfdFeVP1HmDboPsqGVNHMJJPqgObxq36fK2HqncM3kS9YR83R4MZMiaPQo/h8Mi6Ckj9EF+DvX3wbDQv6kMHZj+GydK0n/qtTDnArUu0NQNUBqbstv0AcM/LcRRn4mKGLqPrVD5RLUBm8u6OJ6sXwypKNkitbD3mg4VcFIF2fQsm4MmY21SRVmSBFH2viBM4pzTR2VCMMrvUIFKioccdlTVJp/ZyK/nYhyIbZJa1JpG/7UtwRaHfKaPmKLYhepq8dIUep3iZ+aXXc/gOyOLppAZFnb9tHfrpOkhqdrmbDI3xkrsxeZaWWv3SlBjMYJRNzAOykb/pFlYE5KMpLafYYpzo445A83qnrc/PQdBGpWiREp6lLl0f2D0QcbGxaHxs2E0ifNBiWampNiClkhqEDphjBeBEERsE7lNf4/KdlR+wpwLBFaJpQSSOoSkIviHA1lcGMnS4pIS1W1blmTb1i2ybeuSbN0CUV2UhdFQPwg01oBQV7AJWpIuTEZUdZHhE4waRlJNm+P3RFLHkaRC0iCo+rco+CdRSZxUMi6DYmuKblwHo2JWL96h30zVDkqtEtSwPKQ+SYtPx1gIi1O8q6Vk1eM8PC2tY3Y92AwQ7kEwhwUAzAJRNXmk87Fh8IkLQHx31Jsa9dV3R8uAtsusBEpQg5KTeE02ruOq3xiPQdZGYRqFaq58K0mNC6TRZ1u0A+en/yNZgKRGsqzGk6hwN67PpFZSmloisS2HwmvCuE9zKbHZqKyrghGISzC89clbkzNRi0wKYZxFETt+05llCkAkwokAR3mVyJyR/1ZbwtJRv7PSCREV0db8r6GpWYbqA7VGFBTBwJpkZXlFxstjJanLy8v6E1JKH4iS1AURJamRfBVD/Z2OMYNeIIRlUsJUpkC845pnYzON90jilZ5GkhbIpRk0jIiG+avEdUJ9a/JUk9RKxsx7PjqvSzXIBIJaG27CDGz2vfW11teMy2YgMmVcfw/ElJ/IqTDvMtnZGieZbS3Tt5E36NbWTowWUaYl45IEeRW7rlY6Q68qAVKFNJChmqTWBrVah6mN5TbV22O/PUeaczbIvjDsavnSWPtMrY1GqGAEMqMSssvwjvWP8qgpWWzExgEdFf2gd9UTgbqZomrP7Vrrczk4U7mJsr2hy7RkeJJtiZjEq5NR0wwF1ic1Ua21i6Zzoq1X5MacNEfi2M3xznhOQ4415Jm+NFubIgj5c/M29WHUvt7uyfWG/N6GjcxEU1NRazhuAgYBOzOo5QRTJ045kQIyOoGUhk8grbqYJ/KqZDSS04ES29h+I6y5dSU6VFBcFpYWZbS4KAtLC7KwZVGJKkbhQFSHMlwYSbGA7KukVDlga4MZKIJOYc4T5EuYa2Eti6b22tg6CATX1sB0n833aHgzI13N2WsjHe8zWRC4TtAdrB61nKj1Yv276U/ZuFLjajJkFZgKdUbbd2GhrHWJZPSKBmT7nfkYPpGsDgYyWoCYBmeEEVacEqrLDCuRQWbwCyIm+Zoa7w+DOxlO1fEyQPcJhrhwXy7rzNGSGeSTwT0YihNpzAwKU2VFFMgmHxvzp6UnBBkVdJjkxWmTVGNP1hfRiBBseWbkUmts3gWZfthFVEWKhx5+dBDXq5SCXBSFpq4COb48tze1n6O/r7K+RSHfEjSr67Aa4nmumSWguv6ePzf5T5JSVluLwlrTTaaDPhsX6GS9jZbb7J64PjYMuJnPxlCplaM42FcT1PiHVV5u67ts4YkiMzw8l7JND3kDh2xhW9X3sZZWp0DwbHLF8dLhcajHiin/pkg3yWo+Jm0BiXO3nrymLEc1Lem32XgO3oQAZSCNuR5cK2XBixqUb1N+IKh8D0kdDgayOISkLupnn61b9ANR3Ro9qUpSo8UteFONI9UWULO2hjU3DjBdEIK3pUlSJ4GQjiNhzbyl6mlV4S+q6AYDLAqtkdTwqGTAjVbMpuMgJ6r1AhVNXIpzaz0OciATvrVCaEI/XaGLoPUjsi0Oj/BTBV5YANSjykIQSUQgcSyc9UwNC1d8RrMTM4tfAFzrZD9pQxL6wXOUaFHLsmqew0yFNINfNC3H2ZMWxEgWIrlvKMfZIqPtMZKqwr72apnHpy1WEs/MMMjnZv2u2ggQPA5xTBvYaaELikjSj5PXILkCarlgX9nEib2e+jNZaqN8yXHU96pa0xgrtujmsreXpJq865Gz5kkNJDULFTCrzKRUL+pYCaqR1HEYF4yrnKRKIaWOFxQE86yGMaKeelMMg9UhGpZM+DVXEpPr6miMXn6dv+ZxVxtViHhQD4ES1WB4qp0s4Z0aDWGfOK8bBNUIdJTrTaIWPOcolbWiY+QzjhedH1VwIOt0qUlqmH/mObE2ZrMiOoWCPp15f5WMR7+Fcu+mEqryKK6LSqyjnTL30tUkNUz4AH/t5a29qHWkQa7M5etGY6wl+WcexGYkkF2bE7sG2chIanhffE5OPvXlta/UVsHaeBMx7DLsaz/Uxob2Wr9WkmouxxSj1SKp+fPbSmo9pVS1j4aDwIKCFzSuqc3hv+o3s0G1dYq2cSc3QLTX/fR7RlK7rpkHn4bumKLX4oBMBp0o4+N6Y21oz4JcA6wlXdTiYhSFGiDy6Cn1iKpFR72m6ilVkho8qnyqKhBV9apGw/YqT6pGY7XMykZSBpII6mgJorqkZBWreYOkjgbqRVWSquQsM1QHu1mcyzUpMgeBGcYCcQlrW4gcCUZu8z8EY1pTRoQoDIscCe9AzoWopNozqvBbHbK6hKUhCK1AjLPrGqS99jgGmWQGuUwBzDhNkJehLcHmZAS1JqkY0BcWIKiQ1kBW8aqqHhNJKp7UGIxTk684t80AGLWiTE8xA3YryioOsly+Jcd31HFUhUzG3UzvUTfLjGIdlUW9BNxzI3Xd/6tIqukHKrds7NdjwCIvtBZtg3Icw5makiky1keRTxhJbTbHpmBzoVpFQKOykhSSXqWipibpGY3Irlo4T4N1rQS16/ppzwhKuU0ys+rHupm1t4Of2jOD8az2SNmCbOKk3bbcE5SEbIdS2kUU6meZJyw3NISBZQt8CtNKvuvmAp0rJLPw6SOxafJkIYTtsDgT5jakzXhhi54q2BnBzCdnmg+x4SqToyps10Ue1AhsDkpNIKj0TOArNXEN3q5gJdRQ3wZJtdDf8LeF4VC2LCzK0sKC7LNti+yzbWvwpm7ZIluXllRoKUlV0hXDffWd0aoaraspXDJ8HT0pRlADs1QvavROQFKTBzV6UU3JVSWRdU29FuGneVOD4hvJZ05SW0pSvkCZBTPo5B2DPfvarkmXWchgPtA1kjII/AbJir+HhSH8HaNACodNCnZYlszDFghosDaGf68mpeE7u49rLCQ1OlEC32g8V72LtijEkGwjxhYS2NTzajlh5MQeEMhQHHcxxLheAKPgjWtITjZXK9gWxhvV3UyJTUpTRnhDeJApkXUdQl2iBTTHMs6Duv7R4hkVQp2nkZzVoiNYCuoQvCidcvxa48ag1vvSL9H62/KkhpDfXJGoQ9Bjj0WjZx0Gl2I4owKI4gdB1XDf5WUlqnhS44YA9aQOBiP9CUHVEF/1ogZPaoxmzUhqth6aQyfO3WQ8MYofvcs8A/u9eWNDuK+F9odoiBDSX4fsq9egYWQKYfs6p2PYW05Ugye/HhsNeRn7XJWtlhdQp40pThZsYGQ1N6Bksjy+Rfu+Nn5ZaHL8aSQ1KpUWCqx1jtsPlISaMVfXqDqM1MiRKUoBWxtftWEnD/etFcJavrTXsJrAhE6qPcJmxK1X2ETqTLPKIkuCUl6LxWRkSfMyamMN+RcMI4253Rl9Zl6XbpnbRcK6jdZRD7Cw9djYNim1Krafa4Q1EdUWSY0SorFO9+psLR2vfnZtvAy41H2bE/Uk45I8aGpCud7ShU+n/hcfmq6PY0xJSjT25yHgSjRtjrUUsVTX1O3maogh/pknVMlqjHnn5yB6TfGoWshv+MliDkGNFuYybhNqhPuaLzMIoyAzgyeNdREvKqG+eFQhqZBVWahJ6mA0lGI0lGooGrYZImyMpOYkMzoQLATWtnTZVpDMAKqyLgun17mfIj6a0V3BcB7DfTMjV5ALzXDtIDtCByTyFCODAkmtw9Yb3aNjJm9TJKlm4G7ITfMmm3EuGu4wLDMudLtX8JyGLV2BnGoEmJJUlg+uC69UopqiUmK/RD1I9fKooaohPm37GQajom0HijqKredU13TZsIQG3QeCGohqnPdJzwqEd9rctHWzbaRK99j9cf7VJNXCDROLjiS19oCrHmnBkqbnRqNyMCyHSdNQL2pBkOkARe1JbTamXpRz4dpFUsPuwC5PbP3EmhTUoOm/kn4zm6Q2FNx+6LOXru6gWSR3NUmNCmWmxeUKXUOIantqb1TtGQ3fZc1NdYyctp6AJkCTvlwrzv1E1RbnXAEM/dFYmLKwsNXw9S/w+bX5omDf2zsaJFUHRE0GE05hpISIJ/NQmDWrQU7jdVm4Q0u2pKjAFM5mZNP4RxR2RlDT3tD4dyPGpngwjsN+1JrAWghw8LIOZGEwVIK6tDCSfbZuDSR1CySVkN8lGREOkjypddh+2PUWiSqkNYUpxzkQw32D+TKE+wThbCG/OUmNimzyxmSWysRza29qw9FkRpRVgyn0v1kuYzd1C7nMyxZkV+6abnK/KBgSSW3Pl2RciApzsNS2rYlGiCI5TdbbSFCTJbjeIxFIYs6m8zDSQIJyj2K6NiOpcVImz0/TAx1mc5rX9RawRMKMQOcEPZGI5FWO8iXNl8Y/bHCkEV2vGbW8TEK+FRpURzX04JK6LTwr7UVO/RmVMwuHTZ1nXlKTrzWJMOJfE9EkJeKfmnK+9qRGsmCxdbHvTNbmOn0yGuuCZ/u9zJtaeybGy8syiV7U5R2E+47rRbNgP2ogqRDU5ElNe1TDPrzgHQjeJB1QNox0okS5HhWr5BXk+qK28FuIrioCkYSGf0eCGiMiQrRfDLGzvVopsKImq6rbZZ6a2rASjRMNzzmKdz6fzGBkezuDUqVjNBHXzMvfWCiSZacV6msENduXGkMFU3iv/a7svyapOg9zR3gHgbR51iYySQlseSCba42tu0EpCnpRvefSFKmgGkcCa50cVikTYbWXM5LUMDbDfQ3dJI8P1bUkMjCbV9lkSxpKU93qlLtdJLOfpOZMOm9bLreMoNdzNCir9RaHZEywPamx7rZ2rtYj6m9S26LnNdcXWNdy41wu1xok1daXKBbDWE9mmWSQ02+7lKzaOmZLWqyGjYd6XAT9JUbvmL5mHrhMxDXGl60XaT21MN8Q3k8EhYXrFjFKSmWWktQyhPxGD6r9O6z/kFS1PKs+oLksMpIKBsnvGTFRkhK3kwzjftQFyCp6yeKChvfiSeVn2Jc6DHtSI0kNUTYWph+JVMQvrdNxfc4NvPY3JYwxeiTIKDOc5/IheFCxAlouDQvnDXv32wQ1enNTxIXOtkgA4x7aesdp7keNlqQw94yEBULYNL4no25j/cwMYjECCoJKpFzQ7yCqgbwO+ame1EBSE1E1kpoZAxNWNi6N/EdPtm5Hyby5Oux1wYttNoNO+EPUY1hvKvWKmyE6vMdcNlNmaeyoIPts7AbMG1wpYhbw0yQGzf2ocQKHOVhHvySjYyKpMQIg6f62fzdrWIOoRiPJQw+/q9WxszVdxKS2IEWlMvPQdT0kWPgzb6otADtBUgNeLQKahW6YlaGth88iqO16ryaj9YasuDSluZo8PapNBW+shSGE59YhwPl7+khquiZfxUwRbrpz0mTMFcPQ1iZGme2t1VQjt7YSxBp3WGGmYdhMpmKOL1NK62eHUL3mYpYTRpt/4WftgevyyvL0sLiE8WV7SqPaHSdbljAp7TuNHifzFMSkSZb8yeQYv4eESuyXDHsmdV/qaCHuR90aQn41mdKSek9HbKKPntSwv7xeUGz3mNVbUTClwBIoxJmtYYCRqGo4YNpragmWQkhg8KTGnym0Ju7lWJU4qUjhv81BUBOOMLzCYtAcQnH+5jqXGSIyUpiGTXZ7Ch/MNGqTCabD2bzO+7ImdbVX0MKLdN8GC6wlRIpWyTbhzM3gaVrYfotkfazHfD00TYlrK3Ph2vhtND3U0w38jKDa+K29w01L7arQXHuMVjQSpOhYzPsrt67WyrphFK2/qU/y+tie1EA07RKVT7m4yAwRphTU768VBcMgjZc4zeOsbwwho3rhy0jOG0pntlUv2w8TuWFLJNpi10NSxxP1okJS1ZO6I3hTk1U+85xW7Key34d1IiUQCjkGgsJmcjyELUXlNi6+piAnT4LKfwtHs35sk9S2sSn+PdqpgqMhLPhh26rNcdsrFv29ccK1548qrNHjoP+KClq9zyp4BcMWI+Rs7tHqMjrXGJgnNU+YFLYZ2J74KLsi6QyKaPRgxpC+sE5GSR0XwkboXlrnTMPJogSSQpmclA3SY4w0SbUo00LoqpHVGJ6Y/tb02tZe/xqLYPyqrf+rdYSoVDYMrtk+h8Sv0gxJ4zqqd7VukxO0eFU3UbU/ZmtqFrWSGx7t9bWMt3U5VyzbfVWP/7B3eHXd89W9pVys0gwTYbBxa0Qv/axlfSPyoiUrTD+w9aZJUm2taumJalcwX3nT62P6g2mptcJdW07SDMjEgV6vBNK8gDGGQsNXo3yKYb6JqEaSqgQ1hv4Gshr2q+o+eEuulBHUsCc1JlOKeTOStT7zpEFKA1FlP2rck0qCHyWq8Sf/JrMjxDWGB6StairiQ4RJGPO1ftVct2vnhuq8FkERgsNCAriYUM1+wr0tSZx5VFMOjU5Par3TJvRJi6TGiMG2vm95F4yk6rg0A3drWDSJahjNYe02HXQQCKrlG8kSKQ1GQd8LJDUS1Zj/Qp/bQVIDttYOexfbTYIn1SJFTNaYIyBwG3MEhH9YuG8nSW20M/6SA2XCsBXu257DNsbSWMgTU2YKewr4juMgcta4iAbBW4ephxUg3Z7IaU3ATZcrHnr4MVWfRa4WBM1eXStJtSyD9ryg5dVkpWE9W4VQrUCaMOyy5CXPnLH63ObWQbh6XrPq6+RhsHDfaLkJAyaTsKpXBiFuC05Y/7JsvrmAND+JjZ02+cxrYtqkWe3bfzMVKgn+1VaULpLaTTrjIrQGkhpaXRsh0qLVCt/V71vtTMpVY2GvLVmJqMR3WNMN6TZJ5Xv1IkVvg0EXPAXBW5oWpKz7jKDGuACdH+ZJ1Qy/6iUdyuJopJ9tW4MXlaRJSlIXFzOSKkFwaQirhRjXapkaomwO6FSwjH5h05YupPZpZwHNiWsiqIQGm0fV8i+ERcOsk6ZgNKxbrdGeh33kRo+EeaZYJOFrwj8tZjVhq4Vrna25lh31/LHEYOn6vI9SNtxojIh7YNokNSX/CgMq85TmgrA2sFp4bwjPMcUrCn6bytl87ZKRSelLBqSgqDRJKotOFtaThQHlBsB8uvF9Y9tB1k8Jq9YiZwswPzVsOiOpFhJtCRmwvObzLoi2toxPjLme2VlCpHB9Mziya5yk69SEXkd96GLb3jaTyVOTux2RkVGGmHfBsmZGdjcOiUgCSV2WFQgqntQdK3VWXWR0NHnbTxmOwneaBCTEPgQaWJOpoBUk5moMNs1V87xGZ0G8N2AUiFqd5VeNU3Fuh0y/MVtvTubiGpFIqkVXJNPI6oRZSV5Ga3oeaQK8tgdcFaoektpYp7OxVyc4ikpoTOIWMoubQmrbFOpESUaULNQ3S0cZVYEw9oK8qr1iRhRCWFht4KkV1Zyk5sIskAYb1TZ3g4ofx238ex5eaGGeuT5iRqBEznTiBA9Ae2yG4duVxCwM9LaOYjirvhC9djn2XetzakvmOVxttw776PJrLZanrx6Na82jmsIsa1bWp6aYDtCnV1lb2iQ1tNdkdL0gB4NiTYK6nmt6baNNWcd06jexATmppd8tp4bK3nRNkC0q05OBod6CkcZJMlrZ9SFUN5DUuLZDNnUi157UtPc0S5aUYuktUVK2r9XSautJATlJtWiCiBcEdbg4UqKKN3W4tBAy+poXNZLV4F0l5jd65cyZolwwCIemPGkSq3ysWr+q7DNPqu6lj1nKbV+9bm+wXBnxBIIs86/lALD+Nn0l6NLB1BnqFPIrmAnL9Ow0TmJYbRDZcXxleSrqtap7zibjL+spWX1juG/I7GvhvlHHU3Iasv+msF8jqK0kiUb00jaleFqFZmPXvAg5xjnFML08E2xRz+n2pJo3IbW0aUkPzbYNvTGSpPam5vMtJW7VBaQ2WtTbcjJdIIX5xn6OHWSG3XC6hWEeZXSc63XcvxHVODQfcljwpE4TLu3Jzu8nnHJStNS26UnzSavIS236ysZTPzGqB1OtRNUegP56p8HbIjfT2jr9b+H9mR2uNms0CF1dz9gXmUqRWWvjy3ShSwtmXYNGpzT1xzbA9e+pHk3U4xRtKqJRWY5zv7PpXf3euVh0WFfDotVlkW9ioMp0m6BmXrxk5QpX5T4Ns8PXe0zjN5FzhN8sKUh8h1rHCILLBlEgtnFRtHrbntd4LI0mUYKkxmNSlpbYm7ooi4sLsjTCu8o+N/ajhvA5DR22MLo4ckzlNROCCd58T13KVmowWRiGHd1gYYMx+UC+j03HfL0mxsQlYdGI4iB6bs2b0OzNoKTVQjAfdoZ8ELLZ0Le+yklqi/IkBcYUj3y8mF4S+8rGQho7uXJqSosJyhhjHiyWdYgbv9cKZKZUaFp3c7/b4LCFoLa+53vF2wg1ZUBmgMqlg4X5RS+V7nZKyROiFzHbP5oJwtb0akqbOETryxPm1q6wgOTJZfTitEc3G9y1jWD1lLaoF/PmZPKtLYrCaEl0vTVL40uSSTViHsdQU2yaxMgqloVR15Ws35UfyaB1qM9EkXJ5LJPxikxW4lE0Y5KQcZxTUHSUppsrMXlSUXyGQV5n4VJhLckqkzU3NC18MYlZPYMHNkTT1LI9JmFKqW0zz2J2PI0Fmtg0NO9iI7NvLk9ShJLtlwyy35QhI6k2ryyqIXlOVR7GexP0XSpBXP8izLQ5GcayIybIQqxe4LiRLNODooPTcMzWSTMAZ/xfEUzVyOZwlDfZUtcyr9QjJXDGui25TmBXdSs/tiYZUWo9s+ZsWVBQXGUTz0or4Or5lX0TDFKZVy+flx2GYmtPThbzfyc7T1odbYZ2J8FrVC6Rs6S7hj+bftLSUxrvbcv8Hp2ofmAuSZp775MHxdaJLv0n4Zy1QOsX+653VDQdJHZ3+y7zCgW8m/ItU0/CWxI+0WAWLFDhD/EYGUttnfalZuG8dtRM8MhGQ7XFcEQvbTDu13VJbohsmCWCE49zg5hqNt/RQgj15TMMob717/akYEhJezyjfNR8EapE2UkJFgjTIkGRzCd5ZdEfGN/invqw395ycNgYCzpH2nfami3JFpMH4EU9IO+VYCfIBkrnmInZdOM7GvqN6SbZl0FHjLpcIqGRjKqul4fwqBKeAAAgAElEQVT6xqi/lH8j6BlmSGk44lJ28FpOI4M1c27UHZJxrKNJwYATZ5LpOkGBTTk69M+r5mD2sLYAyUKtV2sd9dafYM9oTT793bYVZHI7GVxjT33n60nxTE2w50X8G8Q3XlQYSW17CtrWxHzsnHjqyfKyt7xxqvD1PzoCjoAj4Ag4Ao6AI+AIOAKOgCPgCGxeBMpPXSoVRDW3leekNz/SJneGPPjQbk9qIMt1Mh77nW9PPPUkJ6mbd6x5yx0BR8ARcAQcAUfAEXAEHAFHwBGYiUD5yUuk+jYk1SIn6ui1FKFnRDVjskU3SV1NTnPSSqjvy97yhpmV8gscAUfAEXAEHAFHwBFwBBwBR8ARcAQ2JwLl/1wUSaptF6uzLae9uinst3a3Fg86JHhSp+0/bIf+nnDKfZ2kbs5x5q12BBwBR8ARcAQcAUfAEXAEHAFHYC4Eyo9fJNW3bgjXZlmKdf9tSBaTMv9b3hP1uhpJbRPVLtJqG7OdpM7VJ36RI+AIOAKOgCPgCDgCjoAj4Ag4ApsWgfJjF2QkNWRFssSoKZN3thfVzlEvfuzgo6uckDayUGVw5qmRnaRu2nHmDXcEHAFHwBFwBBwBR8ARcAQcAUdgLgTKj2xvktSU5T/Lchy/S4m6i1J6SWqXZ9UILHtSX/5W35M6V8/4RY6AI+AIOAKOgCPgCDgCjoAj4AhsQgTKa7ZLeePXUqyv8sn83FXbdprOp4mHv7U9qYZdl0e1Dvd1kroJx5g32RFwBBwBR8ARcAQcAUfAEXAEHIG5EZhc/SGpbvyaVHbefTpENuZESmem1qdXFxI9qW2v6SyieiKe1LP9nNS5e8cvdAQcAUfAEXAEHAFHwBFwBBwBR2CTITC++nypvnlDSJCk+1GVlaZPQe4k/ZuR1EoKEifhSW1jNWuP6vecerKT1E02wLy5joAj4Ag4Ao6AI+AIOAKOgCPgCKwFgfFV50v5za8ZE00k1ciq8tWBPTGG+vaRVOW5gdJqaYf+OkldS9f4tY6AI+AIOAKOgCPgCDgCjoAj4AhsPgRWrjSSapyynd038tfMm1pUWbhvDlnfmakxabCceD/Cfd+0+VD2FjsCjoAj4Ag4Ao6AI+AIOAKOgCPgCMyFwMoV58tEPamBpOrHDkyNUb9SEOJbH5cqkNQHcgRN9oo2QTVPqpFbfp54v5Pl5W9zkjpXz/hFjoAj4Ag4Ao6AI+AIOAKOgCPgCGxCBHZccZ6U37hBW64EdRD3peoXVdyrWsWEv4Vo5G81CSRVr4mg9ZHU/DlOUjfhCPMmOwKOgCPgCDgCjoAj4Ag4Ao6AI7AGBHZcDkkNe1KTJ1U3otYE1TypgyKS1BKSetBRld7UetmqkN/gmNWPk9Q19Ixf6gg4Ao6AI+AIOAKOgCPgCDgCjsAmRODWy84LiZOiJ3UwIJ1vltGXf5MoSeLxqepInUjxgIOOqkJs8CqW2vjO9qM6Sd2Eo8ub7Ag4Ao6AI+AIOAKOgCPgCDgCjsAaEVCSqp7UbE9q9KTa0TP6KyRVI4ArqfCkKkntIaiNDL/hZBv3pK6xY/xyR8ARcAQcAUfAEXAEHAFHwBFwBDYjApDUyTeu16bn4b7hqNQQ8hucoTF5EiTVPKmrOGp4SsyyFCise1I347DyNjsCjoAj4Ag4Ao6AI+AIOAKOgCOwcwjccinhvk2SauG+5kFNBBWiWlVSjsfBk9r1yjwE2P7tntSd6xy/yxFwBBwBR8ARcAQcAUfAEXAEHIHNhsDNkFT1pJIGqT4jNXhSoyO0EBlUeFIrkRKSujIfSQ2e1CKkBpbCEydtttHl7XUEHAFHwBFwBBwBR8ARcAQcAUdgjQjcfOkHZfJ186TG5EgxGy8kdRA55gCCWkFSS5msOEldI8x+uSPgCDgCjoAj4Ag4Ao6AI+AIOAKOwDwI3HTJB5Sk2h7UlMU3elL12Bk8rBDUqgwkdVlJ6pEx3LeZPsnDfeeB3a9xBBwBR8ARcAQcAUfAEXAEHAFHwBHoQuCmS94fSKqG+9aeVPt3Ohs1ktRqYp7Ug4+oRPP7Okn1oeUIOAKOgCPgCDgCjoAj4Ag4Ao6AI7A+CNx08ftl8o2vxoS8gaTqFtL4U4+dgYbGUN8SkqqeVEgqt2UH0bS9qFTRs/uuT0f5UxwBR8ARcAQcAUfAEXAEHAFHwBHYDAjgSS2/HkiqkdPw78yzGvej4kXlM9Y9qUpS2bLa8qTGs2wMPCepm2EYeRsdAUfAEXAEHAFHwBFwBBwBR8ARWB8EbjaSWlQSvKaBdSpJ1RDgcD4q+1EhqJknlT2pRlHjmaj6o0lb7fgZ/nTi/U6Wl7/tTetTc3+KI+AIOAKOgCPgCDgCjoAj4Ag4Ao7AXoeAkdRASutjZwZSKkHVo2lodWkkdSKTZc5JPSQkTmrR1OhXNdIa/mre1BNOPclJ6l43hLxBjoAj4Ag4Ao6AI+AIOAKOgCPgCKwfAjdf8t8x3LcZ3qteVCnDXlQ9HzWQVA33ZU/qjx5yZCNtEi5YJa3x2/R7JLL81Unq+nWcP8kRcAQcAUfAEXAEHAFHwBFwBByBvRGBQFK/EkJ7zZNK6G9V6ncVx84Q6mskdcye1HEfSQ3BvXnAL/8mjpjiJHVvHELeJkfAEXAEHAFHwBFwBBwBR8ARcATWD4GbL/4v9aTiLR3EY2iUsCpJDeTU9qNWk4nuSZ2bpNoGV6OtkNSXnf3G9au9P8kRcAQcAUfAEXAEHAFHwBFwBBwBR2CvQuDmi94n5Q2BpFqSJMgpJBVyWntRJzFx0iSQ1AccclQFm6XUob11mqQQ/bt6T6qT1L1q/HhjHAFHwBFwBBwBR8ARcAQcAUfAEVhXBG658H0yuSGek6qc0/aiTkTKiVQVP9mLaiSVPaljKR54yFEhcVI8gaZJVCNB5cDVjKje+xQ8qZ7dd1170B/mCDgCjoAj4Ag4Ao6AI+AIOAKOwF6EwK0XvlcmN1wXj5mJSZKUmI6lKsci1SSE/GZ7UldInPTAg4+uNP1vL0mtz7MxonrvU+4rLzv7zXsRfN4UR8ARcAQcAUfAEXAEHAFHwBFwBByB9UTg1gv+U8qvXRfOidFMvuxDhZiu6CeE+0Zv6jhm992xZpIaMgSHPalOUtezA/1ZjoAj4Ag4Ao6AI+AIOAKOgCPgCOxNCNyy/T0yuR5PaiCpGt5bTaQ0kqqEtQ73rcYTWVkrSYWg2hE0TlL3puHjbXEEHAFHwBFwBBwBR8ARcAQcAUdgfRG4+UPvVpIqJSS1jJ7UsVTVSiSqExHN6juRalxKOR7Lyo5lKX7skKMrdY/qvlNKEfen1gfQWHZfJ6nr22n+NEfAEXAEHAFHwBFwBBwBR8ARcAT2VgRuOu9cGV/3FamqQhMl5eG+ZTWWasLeVJImQVInUqondYcUD4qJkyI/TWejWgIlpa1FJKzuSd1bx4+3yxFwBBwBR8ARcAQcAUfAEXAEHIF1ReA7H/wPWfnql6Uqq3gmasjoW8bESYGgQlYDUS1X8KS2SGqbmFoN0zmp4aQaOfHUk+WlmzC77zXXXLOuneYPcwQcAUfAEXAEHAFHwBFwBByBvReBE044Ye9t3Bwt+9b73yXLX/lSncE3ZvMls28gqkZSx+pFJdx3nJPUnKDyvi5PKuHA+FRPOOWkTUdSX/CCF4iT1DlGol/iCDgCjoAj4Ag4Ao6AI+AIOAKKwBlnnKGfzVpufN87ZfkrX5QyZvC1bL4QVN2Hql7USFAnE5msrMh4x60h3LdNUHOSqvtUY7ivHUGzGUnqm970JuHjxRFwBBwBR8ARcAQcAUfAEXAEHIF5EHjpS18qm9mb+o33nCPLX/6ClHo2ahmOnCGst4zJkpSg2ieQ1JUdt0jx4ENJnLS6KCG1s1NjVqXN7EkFIfekzjMV/RpHwBFwBBwBR8ARcAQcAUfAEQCBzUxQaf8N//FW2fGlz0tFZl8lqWFvqhJVPkZQV8YyGY8jSb25m6QaGQ1e1BDimxc/J9UnnSPgCDgCjoAj4Ag4Ao6AI+AIOAKOwDQErv+3N8utX/p8IqgSEyiFREmlJkoycjrh38vLsrJjHpLa2p+qFoFTTxI/J9UHpCPgCDgCjoAj4Ag4Ao6AI+AIOAKOQB8C1739DXLrFz6nCZIgqOpJnZThTFTdgxq8p5NlfvJZlnEXSbX9qUU8bkadqRb3G/+9Gfek+tBzBBwBR8ARcAQcAUfAEXAEHAFHwBGYH4Hrzn6t3PL5/w3ElHBfPKmTUiYr4UxUJafLK5GgBsI6Xm7tSc2TJEkHSTWy6iR1/o7xKx0BR8ARcAQcAUfAEXAEHAFHwBHYjAh89V//UW753KelHLMPlU+lXtSxek0hqdGLClllf6qS1FuleOihd+1JnFTDmLyr0aPqJHUzDjFvsyPgCDgCjoAj4Ag4Ao6AI+AIOALzI/CVN/6t3PyZT8kkktRyUkm5Usp4GTKKF3Ucfq5AUEOW3/HyDike1kNS81c7SZ2/I/xKR8ARcAQcAUfAEXAEHAFHwBFwBBwBkWtf80q56VOfUJJajispx6Ie1JUdkNRlGS/jTQ17U+skSsuzSWrXGaonnnqyvPRsPzPUB54j4Ag4Ao6AI+AIOAKOgCPgCDgCjkA3Ap//m5fLtz/xcdG8SWMJP9WTOpYVDfWdpNBf9qgGorosxcMPO6aqqs6I30bCpPy1nt3Xh6Ej4Ag4Ao6AI+AIOAKOgCPgCDgCjsA0BD75x78t3/74x6UsC6kmA6nKQj2q7EmFqI5XIKmQ05BIqYpnpa6JpBqXPfF+fgSND0dHwBFwBBwBR8ARcAQcAUfAEXAEHIF+BD7y+8+TGz/2UZFqJFINRWQo1aSI2XwDQR3jQWXPqv6cSDkZzw73bb6yUO9q8KR6uK8PSEfAEXAEHAFHwBFwBBwBR8ARcAQcgW4ELv+NZ8iNH/moDIpFGQ4WZTBYFJGBTDh+Zlymn0pSOaJmUkpZTlaT1OmhvwMlqWFP6hu8LxwBR8ARcAQcAUfAEXAEHAFHwBFwBByBTgQu+OWnyo3XfFRGw62ysLBFRgtbZDAYyYQsv5yXal5Uzk8lbJddqGXZJKl9BJU3FkUgqPwMR9A4SfWx6Ag4Ao6AI+AIOAKOgCPgCDgCjoAj0I3A9mc8Rb5x9TUyHCzJcLRFFhaWpBiMlJAqJ4WcloGcFlJEklpJ8dBDju4+JzWeiVq/LhBUDfd1kurj0BFwBBwBR8ARcAQcAUfAEXAEHAFHYAoC5z39Z+TrV14tgwKSuiSj0aIMhiN1mAoOUCWnfAYyKMJHyl6SCiHVO9Mrgxc1POLEU0+Sl7zVPak+Ih0BR8ARcARu/whMJhNZWVlRq+5oNNJP1/Frt/+WegscAUfAEXAEHIGNReC8s35WbrjiKhFZkMFwQYbDBSkGAyWoUM1BjNQdFgMZDkYyKIaBtD704KOqyEi1xvXCbKQ0kNWctDpJ3djO9bc5Ao6AI+AI7B4EbrjhBjn33HPlHe94h9x4441yv/vdT04//XQ59thjZTgkC6EXR8ARcAQcAUfAEdhZBM4/66nytcuuFJGRCF5S/RTBk0oKJSWnA11zR8MFGQ1HAk3tIam117TLmuwkdWe7ye9zBBwBR8AR2FMQGI/Hcs4558iv//qvy2c+8xmtFl7U5z73ufKc5zxHDjrooD2lql4PR8ARcAQcAUfgdonAh552llx/6ZVSyUD3oJYiYS8q/6uqjKASybQgC8ORjAbD5p5UI6QW1sse1K7iJHU1KoC8vLyslvibbrpJbr31VkEBIoyMv9Xh0sFbnZP/sHE4fBYWFuQe97iHLC6SntmLI+AIOAKOwO5CAHn9ile8Ql784hc3XnGf+9xHXvva18rxxx+/u17tz3UEHAFHwBFwBDYFAtuf9nS57tIrpKwK5TqBpMJSgy+1GBS1N3UwlGExlOGgkOJhljgpJkqqCWrYf6o3x79Z9l8nqc0xdd1118kHPvABufLKK+V//ud/5Nvf/rYccsghcuihh8q+++6rxLMsS+G67du3y7XXXpuIK08C1+/5nu/RzxFHHCFnnnmm3uvFEXAEHAFHYPch8K1vfUv+7M/+TF70ohepQdEKIb9///d/L/e85z1338v9yY6AI+AIOAKOwCZAYPvTfkmuu/RyTpWREpIaHXMh4Dc48ijsTR1o+iQ+Eklqg6AqLU1Jkoyk5sfTeHbfekSdd9558oY3vEHe//73yxe/+EW5973vrfuZfvAHf1COOeYYudOd7iRLS0vqVf3KV76iis9f//VfC/ugrBx11FHy6le/Wr7/+79f9t9/fyW1XhwBR8ARcAR2LwIYD9/3vvfJC1/4Qrn8chbQUmX2r/3ar8lZZ50lBx544O6tgD/dEXAEHAFHwBHYyxHYftYz5bpL8KRCUEspOW7GCKq23Y6fEc30O6gIDBYpHn4oR9CQXanO5NsmqW3snKQGRN7znvfI7/3e78kll1yiv5944ony0pe+VP7f//t/snXr1s4h9+EPf1h++qd/Wj2uVn7mZ35G/umf/mkvH6LePEfAEXAE9jwECPklwoVoGLZqYGh81KMeJXe5y108w++e111eI0fAEXAEHIHbGQLbz3q2XHfZlWoIrspSiWogqTFml985ciaGAPNzgIf14YeS3Vf5atbkpifVSerq0fC///u/8vjHP14uvfRS/eMd73hHefnLXy4/+7M/OzUj5De/+U350R/9UbnqKlIxh/KHf/iH8rznPe92NuS8uo6AI+AI7B0IEOmCbCavAN7TPiPj3tFab4Uj4Ag4Ao6AI7BxCGz/+V+R6y+9SkkqBLWqJrofNTBPMilBUuOH78sZJLVJWuuGEDfsnlTRbJB/8id/omfrgQn7Sf/7v/97ZngY159yyikaWmblla98pTzzmc/cuNHib3IEHAFHwBFwBBwBR8ARcAQcAUdgNyOw/enPlesvuyomiQ0ktarK4DmFpJJktiylCJtWZUDIb9HrSaW2deKkdt1PPPVkeenZb9jNTdpzH0+yjfve977yyU9+Mh3+/pM/+ZPyr//6rzMrjRXhpJNOkssuuyxd+xd/8RfyjGc8Y+a9foEj4Ag4Ao6AI+AIOAKOgCPgCDgCtxcEtv/i8+X6y65W7ynktBI8qeY5LaWajKUqJ8GDqmG/IiMnqTvXvddcc4088IEPlOuvv14fsGXLFnnWs56l4b6zipPUWQj53x0BR8ARcAQcAUfAEXAEHAFHYG9A4Pxfer7ccPmH45EzpEIiUVIZQn4hreVEvamE/BYTwn1LGeBp7d6TCiTuSe0bGGT0xXP69a9/XS/Ztm2bJkyCqM4qt3eSiheZLMYkG6EtZCM+7LDDbreH3tMG2kLmZX5icOD4oIMPPvh2n2WZtjFGP/e5z8lgMJC73vWuGo6en9E7bbxy1i/HJmGM4d+Mc5LJHHTQQfq8jSqEyH/ta1/TunznO9/RbNmMOY5p2qhM2OxVJNkZiXUOP/xwISP3vBhwtAn1Z4xRf+rMHnaes88++2wUjOv6HnDgKC3GF9jc4Q530HlDm27v5eabb9Y2cXzYaDS6vTdnl+t/yy23yFe/+lWVA4aLyYFdfrg/YLciQN99+ctf1tMEduzYofKGtY2j7rw4Ao6AI7BRCJwHSb3iw/o68vSmj+5LZU9qJKkQ1XEZCeu4P3FSqHieTKluymYP9/3Upz4lnKNnnlSSbPzO7/yOPP/5z5/Z32slqX/7t38reG5RmCBQKOiLi4tKEFEYWHjsA5HgQ+E6rodY8OHfw+Ew3cd1KJo8g6RNRx99dG/duebss8+W17zmNZrJGGWUI3Z43sc+9jH5zGc+I/e6173kiU98ojzucY+TAw44oPdZX/jCF+RVr3qVvpsFk3ry4VnWDv5GedjDHqYeawpnz/7bv/2bXHjhhYoFbbL7SHrCvSzI3Et/kIxqWuF5733ve+Uf/uEf5Oqrr5bv+q7v0jbxzE984hPy8Y9/XB760IfKL/zCLyi5axO7z372s/Kyl70s1QV86RcKdQFf6gN2p512mvzwD//wzLFhF3A/+5T/7//+r9HvKMzWVhRp2nDyyScr7u36QbjpL+rIvykQK3B5+MMfPlX5pk9f+9rXyjve8Q4lVPe5z330+vPPP1+JybHHHqvh6U9+8pN3qxKPYkw93vKWtygZ+oEf+AEld5xHzByEpD7pSU+Sn/u5n9NjQ7oKWbMZs/mYsflj/QRxPPLII+Uxj3mMHhvVLiRHIyM3JJPCs8444ww1TE1LsEOd/+Zv/kbe+ta3qmHn7ne/u44z+o0xx/t/6Id+SH7xF39RtwAw9voKx1yRgXa//fZryIF8vNGOO9/5zvJTP/VT+i4KGP75n/+5jkXmm8kQxgtjk3HKWOInY5153FcYexzX8o//+I86FpiDHJsFQWXrA8ngGBtg9bSnPU2V4b4ClpxPCnnPZRP1pD5kSv/VX/3VNKfmnTwXXHCBZl3HmMaxaRgIkJW0j3+DzY//+I9r2//oj/5IxxHt4G/0C+Ob70iA98u//MvJ+Ebb2c7xoQ99SPuAfqe/7AxsG0s8A5wZG7zz3e9+t/znf/6n3mMyK5/HXEO/IVPJc8DzMIIyZni+vactW5BzjPlHP/rRcsIJJyg8YIlsxZjDGLV7ra+pI9iCMbL1EY94xFRYmWfIkH//93/XPkYOgCm5F1j7jjvuOHn2s5+t/b2eZB4M6Rv6jXZgDKLetJkP9adN4AnWfPg3dbM1hOu5/yEPeYjKcQxdf/VXf6VrVT4PwJu+t/WDcYOcYX4zLm1+nXPOOdov1vc2Zk0eWz9C3m3cciwd6yb9YH1vssfWahvvvB8MqRtz+B73uIeceuqpOi7mNYZZZ9Keiy66SI+7o68o5MzAuIjBknwYGPkwtNN/e4NhaV754Nc5Ao7AbYPAec94vtxw5TXxiNNAUgeQVf0Gz6l5UUuRMYSVUOCVmqQWRkjTUTRNT2p+TupmJ6koOHe7293kS1/6kvY2ygQK3p/+6Z/O7P21klQWRhSj//iP/xAUsLwfeBnEA0WFhZUFzhY0rkNp4VgFlCvemxc8ahBAPhBLlP+ugjLNootSimJASDMExZQSFtm3ve1tSnRRjtir++IXv1gzGHd57L7xjW9oW1B23/nOdzbOi+X9kFUMAE94whOU2KHUm6LA4so9b3/729N+4LzOXAtxuuc976nKaFcBBzxiv/Ebv6HPQin/7d/+bcUw98p9/vOfl1/5lV9RIsvfn/vc5zbaQzsgT//1X/+lCmUfvj/2Yz+mWFg7Zg4QESWiKLb03bve9S41BLQLCiLn8aKEgXleULTe9KY36XiEKDEOrKB8/f7v/76O33bhvje/+c2qYHMP5AkMTIlBmYZ8oHhRx/vf//7adhSp9SwolLSdd3/6059WZfoP/uAPtF8pjLmXvOQlet4w7ePIkH/5l39Rpbk95iCozB/IAmOuPX8gujz/J37iJ3TctefBxRdfLE95ylP0nRgmrFAXFOlHPvKRq5rOO84991y9jznx3d/93fLHf/zHqizb/ER20CbIJworx1DRL9Snq7CHHZJKOyBh7XZACCEejHvagUJKoc8gGYzT17/+9aqM5wXlGWWYI1cwpqAgdxWU+xe96EU65ul7+oY5kRNRZBVGA4wrkFXaA4HpkgPgiTy74oordDzxk363AhngndOIbruezEHmP3XM20kbn/rUp2o7MepgdEKRR4FHFmGMyfuW5yLP+Nj7eTZjiXuYkxgu8vpyD8a5n//5n9d3MJ7A6SMf+YhAcPggS9vl+OOPV+zpM4xHyD/aTR8jAzDMtfua9zzoQQ+Sxz72sWrksPkJgUNecR/z34xT9k4IEoY4jDHcz7zpKsg2CA5GBAgjOCALzBDEd6wZjEXWAcYdhgsbc7sqC+g7MMbogYwGN8YQBhHGNwYlxjXXICf4d15oJwSMtQ0ZxVylv5kDjFHu45ltXCGGtIv2YDSyNY5+pC7cx1jFaNwuYIksoD+Y5/Qjsot+5MMcbL8PAs5xdVxPRBL9xTwAV4xLPIP1g3nE+j5PBAxyhYSOf/d3f6dyhfnAWofxze7H+EA7GWf0Gc/H0DfP83e1b/1+R8AR2JwInP8sSOpHxLimuUCVoPKpYnhv3I860CRKk0BSi/wImh6SCqwmZE889SR56dlv3JxIx1ZDalh4UF4gNyyK//zP/zxT0K+VpBrIeCBf8IIXyBvfWOOOcgIRYcHpW2BY8LkvJ9Ao4iiYeH77rLTUE0swh9qzqLFgQwpY9NohlihrLOAsdFjYUQo4PxaFYpqFHS8X3gMUeSsoFSge06zH4E6bUACtoCSgxGPx7ysoKigBKKzci3UZooBy2C606YMf/KASQQgbHrGnP/3pndeBJZ5PK+ALsaeOa7WCt1+AIs9zUK6s4CVDeYWUtQtzFDL/l3/5l6ps8ROSZoVxi6EB4pQXU0whIrQdQwR901Y8zXsLcaZtKNcokihZ61F4N8QBTxbvevCDH6zjru3px1MCCcRggdEIUoQhpc8rgCILjuBhBaWb7+irrvnDc1Eg8T7jhcGrZIX3MXYgYXlhjKHggx//RjnEG4zy2i60j/n1ute9Tj1FtJV7CcVby3zG4PSc5zxHldFpiiZeddprBQ8P4xuFFoW4qzCemP8YaiDe9DnvYWtD23vNtcwrMMMjSV8wN8DCPIFd78ALCwmCAOaKfN+c6xtnEEeMhcxxew54YMCA0PW1DxJBP+Tko01S83shAoyZ3DgFfpCLBzzgAZ1zHmMH8iM/eoy5g1yGOPYVcIdEWIG8Yyh6xSteMVW2kIyPvraoFGQ2xhgI/DSZjPzG8w5BZfz+5m/+pvZfOzoGgxYGPiIEeDYyFCMI9VvPglebvkEGYxTCAGCF+mHcoR8sgoi/gSle8L5CH4AN/WUFwwXEnudPm0PIVtbAj370o+lejJDI1Gn9yJzB+GcFgzL9SJva6ynH2/3SL/2SkmrkIXOHtZIj7xPyduIAACAASURBVPrWE8Y7pJixQjsoZ511lvZfV2gvay71xaDEmkkfM9amRXOsZ7/6sxwBR2BzIXD+s39dvn4VJHUQj0dlTyrEMpyXOpRw5AyayKDSq2QgpRSP4JxU239qBLVBVFcDGY6g2dwkFaJ05plnalgZixpKPySpzyNpKO4sSUVhRsHAw2gFpZaFDwtzX+F9kC2UJyuEbaHkTAtBZRHGW2LeJ5Q8lMa+sEoWPSy4PBflAbKJEo8i1rewonhgSSa0lgKO3I8COK1gZYagQGassDhDuvv2KNoijrfowx/+sJIv3gMR61JK8D7zd/OWcz0Leju8E3whkCgqVugPsFhLiG9feyFXL3zhC1VxtIJyg7e6y+vGWY+QIqz/KFMoqxBojBUoILQXb0+udOLVYmxxDBLj+Ud+5Ed0XOUKYV4/iB4kBUxRtiAiKDi7Ssh5Bx5DvMN4SCGCKHEYgLoKyinkjH6hQGwheV31YExC+BlvVlDSaKeFlLffwfMhZq9+9avVcIKSiNLP8yGd4Ir3xQp4oFjiUbH9XyjYYNNXUJghaITncT+GHtrcZ2xhvEHCcoUYYwtKMrhNKyj8uUef0ETa0Bd1wLPAlrmFp4x3gxUkwEJM2++DLHAt4wPMMaRg+KAP+4gwz2DsIVMJAzbCgecT2TVPKCl1g4TTX2Bq3jW8qIzpae+GmGFUwxBhZRpJ5Rrwpp/Y60cBV+RAnyccMoc8ZPuGFeYic6dPpnIdER0QKCvMCd6NN3RawTPMGLH6MZ5oX75+tO8HM/oOYsO/GcfUmdDrrkI9aAMF+ci/+ww+Uys75Y/IJgga5JD1p23ssPpaKD6ynDZjuOkrGIRYZ9iiY4UIE9qaY911P/OB+3KDFQSUeT7NUNeee8gNxmvf3MMjjpw32YacZVxbGH+7boxhDAv0CfOO6Br+jSzvK8g3jFSsFcgC2oUMnWe+7Wx/+n2OgCOwORHAk6okFX5Z4U8NvlQ9gqaq9LgZSGogp/w1eFeLRxzSIqntbahFCgRW0ks54RSOoNncJBWFkkUEzyYKKYsixAHr5bRkLjtLUsEdyy+hYSwqFBa4PAyya+hTT7xeeWgX5AnltE/5QBH/3d/9XfVgsaCjGLCg4SGZ1jbqBwFiYWUgYp3FYt3n3aJuhDGx+PJv7sEaD/mfVlBc2IdJ6JUV9pYSati3wNImSDeEg/dAVlB+uvYg8kw8ZIToYRywgqLRVhKoN+HDhO1ZgcCgEPbhuxYRxfPpC8aWhRRDxlGKugwihHAxJlAYUZzxaOHlhpgzBtiPl/cHz+Rv9BvhjJBwFM3f+q3f6rWqgwPPAhs9N/mEEzSkjX1Ou1JQjFG+CVekHxlveMEgGl0FxR/PMJ4+cGKfGH3Rt7+av1FXmz+MAZTVLg8Iih7jifnMfAEnFEdIEAo/pKttHIJYc615+AnFh2RNU3ypN3hDrmk/BBiDwTTiCHFBybVwU4wJGEU4f3lagazlijT1Yr51eXl5DnINZZzxRigicx/FGiJNqGJfYXwgp9jbzfjg3+CcE/r2vRhi8OYjQyBY4AIW9O088whjEs9grEB2TbknNNT+3VdfxgPGCpR088DOIql4n5mTRLhQINSEDfeFvGKQA4M8AzweemTktH3N9AHeSetrSD9Gotzo2NUuxhIh/ZY3AaMUMrzPIMP4JuKCPYrIY0gRxoVpXnDGOXOAutFXzCfm63qG/zMPiRrBS06If7sgozFwIAsojEsiFKYV+hjjHfOO51MwFEHO+8LduQaMMKgiWxljVuhH1pZp5I65x9iwfkQOsQb3kUjGJIZPDGsm92l/Hglh7+eZtr0Agk498CTTnmn5IRgjjFsiCJinEFvG9TzzbVfkvN/rCDgCmw+B85/1a9GTCqccqMwhwa8WJanBXao/1XXaSVK5Ol6ZYWieJnsee1Jf8tbNTVKBB6UU5R7vCUocCgQeL/az9Clxu0JSUZIhGeZpIMwXL8es/Y5tKy6LHySqK1yUduERYDFkgaTgqUHB6bPi2lBBKYXcoGRTCPvFusv+pz4vGwo25MhI6rTQPHsPCziWb3sP32MsgFj2eUxoE/t7WNBR+gj5nbaHGEWc/YIQYgreDsIS+4hhjg3KGh6TPnzXKp7oYz6m4KCMo2C1vQX8nRBtlDqUsHn2GKHQ4aGwpF/0Ge/C4zytMOYYVxTIKXsu6ZNdKSic5jUFb+oEWZhW8PDTXjMmQATwrnYV+u97v/d7U58yD7i+KxKBtqGMYsiYFkKev4ekNfQLhh3GIfsSmTezCuSGOmNgoKC4Qtb6Qu9QyInc4D0UFE3m2bRwQ66D8FgyGH6HxLAHub2n2eqLQs5YY885hTGO3CCCY1qBkEFwGIMUwg2RC8y5vvmJIQYl3vYMWtvwyOZRBH3vJcQR+cPchsRB5K2Nhuu0OjMOkHlmwJhFUhkXtJFENBSME/R1H0llrUDeQGyt8DvkaFooNOMamWNhu4TYYjzMIwK62sV94G4kFVnBPOkzSNBn1MeI4Pd93/epQWJaXyNvkBeEp9r4wLvMuF+vgvxlOwFjvivChmgaQrzNEAH+1uZpdQBDiKXJDcYZ/T/N0AYBxMgJTvkWFX6H3E+TtxBCnm39yJrKXCLSqK+wviMbrI4YxXl/u2CIZH7hVbb5Rj9iyJ1WeC7XEUVAATvagdxzb+p6jWB/jiPgCIDA+c96nu5JHRTBT8o206KCloYzUVO2X0ukpF7WScuTaliqN7VFVlMIsIiT1HrQoXygIJr1Hi8Ve49Q/LAoo+CihKCcsYhBUgmFJXzJCsocFutZZSNIKvXDK4MyZYk3UC7xzvWFslm9CTWFrJgiBjHlPhSxPkV/I0gqBJiwJggwBQ8XyhRKQF9hfxz9ioILWcCzhcLeVbhmTyCp4E+7IF8Q8nkKXivIJeGmFDwtKOyQuWkFLyfeUwp9i6KIUruzBY8Ge+bsmXhDUbpmeYxQqvCim/IHyTVS1a7LWkgqGJA0h3EzjUTYOyA3GGPYF0tbuAcPC/WbVSA6GAVMJiArCHvu64ONIKnMGUgNxhpTyAn/RKntC/W1dmJEY66xX1BXkqJQgoos6POyoSijJEPIiBIwzxhhiHh6poVvYmiBMKL48y48SGslqcgtwjaNEGw2kor3lD4ilJzCPKKvLVlZ1xhmzENiMYxRbAtFl7dv1hzo+zvedUseZeMpv3ajSKplaibyAALHdhAru4ukQjLzJGCQx3xfq70fWUFECWSVAvFFFvcZJOw+1nrWOeSWzVPyGGBs8yNqdnbE+n2OgCPQhcD5z3yu3HAVJHUYSKoG9YbSJql8oal7V4X75k9WWtt6VSSqYU9q2JzvJWRjJTEGCjaKJueSEXZGCCjhpChYEB0jqXiqzAIPfnsSScWDgcWahcoKIWoQ71keJRY9whYJvzJlDyUf0tqVTZbnbwRJxUtAP9g+NbwReF5RaqcVElHgnSFEklDKPi/QnkBSwZ6MlRA2FO55EmBARAhHRdE0Ly3eaMbjrKyq7M800g8hQ0nKFbe1ygUULMaIZWXFC818IlxzWsFwQH0Jp6Pg4aXPusq8JJX5y5iFLGHQmMcjTf2JoDByhccSBTrfq9zXDuQHiWeIyLDQPghunxd5I0gqRBsjDXsmrWCIAO9pIZFcy7gidJRxZVEfGBsgPWDUVYykEhoMGcGjSh3AHi8p462v8C6IDF51PGp4pXc3SSXZFd5fywp8e/ak0l8kIANjkwMYFpkD04wDjFuMK3j7KIQtsw+eyIz1KsxFIiwwVhBF1C4bQVIZh8hWomMYx2yPyMni7iKp7DGHRIIz+gQ4GKE0HJAXyOE8ioUtE6zZ7F+eVZgnyFqLGMIwhuxpv2fWc/zvjoAj4AhMQ+D8Zz03elJJjRRoqv4vZkVSv6jSzvBFAVFlG+AjDjk6RvG2GGkXSaUG7EFzktroCxZ5rPnsm8EjhdIEScO7Rthivo+TayESZvXkQXsSSe1KSgShY+Gbh/iwYBI6Zd4X9pyyuJOsqatsBEnFy43ya4W6sO9xmgK2FnGzJ5BUiDjWc5SLWQl0cgWHsZdnwsSTivds2t5j7idUDVJFwWPOfWC6swWSAdG1gieV9swac4RYorxZeCieOEsW067LPCQVZQ0lm+dAetibN0+BVDFH7LgfFHb2gs9KxGLPRrmH5BupQyE35b/9/o0gqRgLMDbl4YXs2YQAzpPBFY8c3jgLw2Q/Kop9X8IfI6nsRyeUlnfZ3kI87PRxVwgipMoyNrOHmARXG0FSyeROQiwLecdrBdG7PYb72p7cPMEXfYeBcVrYJwSJUGyiBygY8TBy5Rno55k7067BCEBkBMaNLs/gRpBU1kSIG4ZOom8w3uxukgp5ZNwjQzDUYLhhD2tbHtF3hPrmUSx4xImomWd9o214Xi0kHmMAkQgYpLw4Ao6AI7BeCGx/9vPka1d9RKQK4b7mBbUUSiGANxxHYz+VpD7y0KOrSuOCW6WDpOZ7Ut2TGvCCdBKORlgOSjrkExIEUSPkt72o7Ol7UlEKsKizT9QKHi3CR+fJ3gohtPMtuZ99OOx760sQsREkFe8PoYY6B4pClZ1Zx9ysZWK2SSrEnIU+T8qEAofHEfKC4QLL+DweOuoxa08qewdR4iEW7OOcloglbxcKDsoI3m8rKIMoqLPqBhnLE5RgkOnbCzoPlnilbG8U1+OtYw7Nqgch6YQ5mwcScp0fB5S/exZJZe4SUo9iCFHHszvr/fZ8jDPsT7cQeeY9GOV7QKfhAHYkLTFvP6SO+naVjSCpkH5Iep5Bm20A9Mm0TLlWX5LqQBpJfESB9KPYg2tXyUkquGFosQRKED/mKxEQ7UK0A0Y/9uUSjgyh2QiSSqIawi/xqlGY83zXF4GwJ+9JRW6QLd2OLqE9eAzxhM8a/+z/zM8pZS9rXx/PIwfa1yDbSJDHdos8OZ1dt7tJKjLS9jhjOOF35sHuJKlEhbDdAAMicoQoC9aTroRwGMOZZxbVAi5sMeg62qYLf+YaBrELL7xQ/4wBivU7l8Vr7Tcz2tv+7rXeb/WYZSjdmef6PY6AI3DbILD9V35NbrjyGqlK8vfCnWJSXhIoaYJePY8m+1kGKgtJVQerMVDu7vGiOkld3bl4CthPinLLYs9+LRY1iFDXAr+nk1Q8AygElqEUhZSQo1mJOgwZiDpKot3PIovi2JeAo01SSWiBsjmtsPjZkRV23bTESXhnTAGzA9LzM/J2dcq2SSoEg6MeIOh4etgvyd4qSBC/o7Cz54eEPYQRz/JMtUkqSghtwuvHUUGQKt7F8QGzQjHztlIXvJco1xSMEFjs8RrMUk7bmOFxmRUOPg1nlGQ8aEH8FBqKzfFHa60H1/d5ENokFWID0QA7yA5jFgWLxC8o22tRkiBKeKRNYSerJn0+b8EbglJqJJc2QGy6SpukYhRDgZ61j9jOk7VnTkucRDvYn2Zn7DJvIP+Egc5TyKSMR8eSr0HWUez7zq/MSSrjiHtJXMZcx5vOftGuo3zwPjP+8URjFILQbARJxTCJ3Lfzi5l3GPbwRHWV9SKphLNPC5u2d9PXGEktqmBa4iS893jtkPMmB+wc7Xn6Or8GQ9y0zM9rfR4eeaIlMI50JTXa3SSVdYIjvTCikawMUrdeJJX5jgxijLNG8GzkEGOLiCzWBSJU2P/flw8CnQMZbnv5keH0XZ5FehrmjA885ugvFPqPcc2WkZ0thEezZuXnDq/lWawlzOeu88vX8hy/1hFwBPYcBM5/5nPk+is+rMfP5MeeorORTCntQ808qdDZRFJXbUDV59QeViWoVaVcl8RJ7kkNXlQ8UYTEQT5ZnFHyEfB9yVb2dJKK5RrLKoslBY8fxHNaFsJ8GqDosEiaB4VFk7DFPuKZk1SeQ1jutGQdXAOGeGzzvYfTSCpeGQtFZQFk8esLpdyZKd0mqZAGlBqUZhZslEDIB+QCizXv5jv2DHEtx5z0hUNTnzZJZf8bJAqLO0kzCNlC2SFpF94mvKEQllkeL0gqHm4jEoxZDpFHCdvoAjG0PmHMMN6MAKxXXdoklf5BCYQEQXToR8JzIW8YGjAigM883lAIHAljLOwYhZr9dPMWPP3IDSO2jFPGSFcftkkqxIi9r31HPVkdGIt5304jqXjJGWc2j8GINs7rJQNr9rFbUh1Looanv8vwkJNUCD6h5MgCDDHci6cSRTo/QgcFG+8znlaUWsbvRpFUSDzGIjuCjP4i3Bdi39VnbH/Au4WHzMrOZPelrUS1zNqrTV+zzcLG4zSSCsYYIZElFPoagwCGgdu6IC8xRGDg6JqHu5OkkrUYowqkzYys60VSkQ8YBtjzDkllriPHkUH8G9nE2oj8wfDdp09AUvF6mwzHsMZe+jyL9LQ+xHiCzkIGZQpzk4gQjMVrNRDae1hXmAe2HWStY4g2ME8wTHhxBByBvQOB9z/9WXL9FVfrSajqQyW7bySorPEpu2/cl8rvQ/5tntQGSe3K7quOWOWpcuKpnjiJYQNJ4tgHC3tEccA6mu+taw+v2xtJJXQU5XBnSSqDkP2G85JUPErTDiAHTxQwlHqS/liZRlJR4AkXpKBAQlo5O3S9yrx7Uqk35zniuYTEcgA9CzIEEwW27wiRNklFIWfvFwYElGWeA2m3fbaE3jIG8bZOO7MQZQJCa0QEJRAPNZ7UjS4ogWbNp4/oM/t9verSJqmQUEg5eKEYErqIsgdZRvnDO8a4xzM3KwnJepNUhDbesHlIKoYJPJyzjDv0N14ZK7ubpGLAM+8ccgAP4LwkFc8ScsCIE2G0ZHvO5QheXjxdfIdCT9koksq7mMcQAqIZMFgyl5BfkHsiSCCIEA/WCaICGM+5d2lnSCpGFMjxrLMs6Wu2bRAKT5lGUqkndbfoF+QKnnnadlsWMGW/K5E4YNVFmnYXSYW4M36REfy0qIr1IqnMPWSPnV9OWyGrzHmML8ghQslZf7mWMY5Mb5PVPZGkss7hyWVe7ExB5rF2zZtbYWfe4fc4Ao7AxiLwvqf9olx32VXq/CSzr/4sBmqEXkVSi3Be6oBruklq9KDaj6IOB4aonnAKntQ3bGwL98C3oczb+ZJUjwUHojDNo7Gnk1QUecJ9bYHZ1XBfFB48DPOG++6Oc1JZ3CHKFBQdlEjz8KzHsJqXpNq7IJZ4KrBWo2SAMUoIyVi6vAWz9qSi2GD1Z+8vygEKKt41QmjZX5R7n/L2tj2pKGKQHRKDbHRpe1Ih7paQZb3qMmtPKkoipAJCgWePDNwoiXiZIEjT5jX7esF6Z8N9GQ8QXQv3pc+MYLTbvxF7UmkHhHb79u36+p0J9+VcR7sf7xzeMDDqKm1PKtcwDu165gWki35gDjNvCMOkv/B2Wcj8RpJUiDTGIbzTGHpQzgnHZe5RXwwfkA+88njGIB35vs+dIam745zUticVIsR4ZB/kbVnAj/WUtajvWJvdRVLpU+QFCYnw7FtZL5Lad04q44VxxTYiErgx3pHT7EclwomjlvI8F8wDvrdIoV0N92UNwHO8q9E0rEmWJ2BnxhDyZi3bLXbmHX6PI+AIbBwC73nyz8l1l14RPKgxcZLuRSXUd8DPGAQco4HVk8r3bZJq1so8l1L4Lmxr5ecJp9xXXvJWJ6nsOzUlDIFKGClK0rQwyz2dpEJ28NKZB4MexwNAWOQ84T94KDnCxpK+4AGBePYdxbERiZPY32YHndMevAaEIs2buXXWNF4rSeV5jBvGix2dgscTrxBhvO0yi6RyPcoNXlo8Oa95zWu0r7DAo2iyV7WroPxADi05DveAFeR5oxWEfE8qdSVcmWOd5jmjdFb/2N9nkVS7DiURBdHOCgYLvNd5ptv2OzEQEN5q/cnYIpRu3voTIk/oqkVlQGqYi11lI0gq3jWMVbbXzUgjCuysMHKuhViQ0MXO3UTRh6SCUVfpIqmES7MPEEwYmxA0vGqQPvbOY9ThuzzR10aSVNoBTmRixUNKnZAFEAfCcvG+E6rJ/nPCgdm3bAncuHdPIamQQYxkFp4J1uzVhhBNy+4777zb2esghPQ3BhvWpK6yO0iqnZFN/7QjKHY3Sc3biDzHo4ixDr2BhHvI9/zsZcgg+Q9I3GgFww6ROfPMU9rDGmB6DFuWeP684cI727d+nyPgCGwuBM494yny1UsujzyiCHtTbVtp3FrKsTMaCQw0eFIDSb1r4wiaRER4RvQ8BSidpOZDir1jkADzdmDJh5wRxjmt7OkkldBRSE2eWAgFHIV1HoWb/UPsJcHDQYFsoHz3hbJuBEnNPTLUCcWRRR0FeD3KzpBUxg0KkCXHQTmABHWdBzkPSaUdjC2OQcJzDP4oKRz5gcLC3qd2wfODQsJxMlZQ+DlWYtaet/XALX8GHmAUYyt4pAi7nRXCupZ6zEtSeSbzGyMCyXDAlWRXeCvYG9lV8MxzPIUdQUMEAfu7u3Dvup99YRhz7Aga3t0Xkr4RJJV6EI6YG3eQbYQ+z5MYB3KKzLDzShnrkFQyBneVLpKK4QXjwOtf/3q9BYMXHj7qBTZgTn3yZGEbTVKtLZAFMIOgUm/IHd5jPPF4t9YrcdLu8KRSd4wHlriMNmGsgqh0JStay5zblWsZO3jLmQt9e/bXm6QiE9l3jXcew2w7o/1GklSwgyjjRWZcoZuxnpJUydZioj/4e77XmQgGZH7uAe7rB9YJjO2Wg4K5xF5k5pgXR8ARcATWC4F3n/EU+crFl0pRxcjcKuOY9Yk0aedp2KNaSPGow+7KmlqfWWPJklZl+HWSmncW1lYSH5hSiQIFyZi2H9WIBJ683FO5J52TihcJS2zuNWIBZOGelYXWzoAlZNQOhccCjvegb0/fRpDUq666quGhxLgA5uuVPXBnSCpYoXBCZCiQGkKsSFrRLvOSVO4jQQtKi5ELiDjK5mmnnbbquZAvlEC8mFboDwjjvNmc10uAkSSJMGwrKEvg0edB2Zn3roWk8nzIOlgSDok3lf26fVkvIY5kauYnhXBPvJDz4MhYYP8VniwLkWP/Zl+I40aQVEuylO9LRHHFMz8rQRPtxzODko9yTWF/KSTV9o62+6+LpNpz7HxMiB84vepVr9KMrxT6JCcStxVJnTUe92SSSl8Tao6R1QrJmeivaQndZrV5V//OHlnmIHOuL3P4epJUohlYq4477jiB6HVF2mw0SaV9yG5kEAW5iCHSDDPIC4zIeFOtcD0ynHVuVkGWYBC05xOGzL2+H3QWcv53R8ARWAsC74GkXniJVGWluY2UeKonlP8XddJfHpqdiqok1Y6gCfw087U2jk8Nv3CKjYf7ii7gJJcwMobHhLCcWZ6TPd2TysBhHw7ExjJDQpwI/ZqWhIexQVgell9wscJ9KJJ9Vt2NIKkoYSzY7POhkESEsEXqNm8h9BDi0XW8yc6QVN5Lwh47RB3vFNk4Ce9ql7WQVMYjig0eUfPoYHSgrV37Xa+++molUhamiscQIpIrrLMw4j28dx5Pe9+zMPawl888y9SVoxFyT96sevB3SBEerK6yVpJKVAGGBKsThhY8hF0KM/OasXz55Zcr0QQLC+ecVW/C+ugvlE8rhDpzhEhX2QiSynvZS46H18YGBjiU+K7zSvN60geEaZ5xxhnpazyiyMw+gttHUvEUQZQYpxQ863j5mI/MFRLb5MVJakAD7yhhxiQDM5nHvnwj/DlmzF8Sy9G/Fm6O0ZWcC/T/vIVxj6xdj60C1B/DFYab/EzSdl3Wk6QSTsu4IqS27yivjSapRDQRkWAkkvmDbMgjXTB4k/PBMoMjz1nDMZpNK/QXycdy4yDPwQhEgi4vjoAj4AisFwLvPfOp8pULLyXkLxLVQFa1RLJq20zDianhNJni0YcdowfL2H5TrsfFGi4OxFR/z85RvfcpJ236PakolaRtZ1HGko8ixeIxq3A9yuye6kml/niJ8eIQ6kghxJFQxFkZTiEBhOPZweIsdOztyzOKtvHZCJLKO/EGP+95z0vjGS8Pocl9Z2rm9WQxv//9768KG8fFtMvOkFQS05AMwwgQChKet65w0rWQVOrG/jgIgmXrRPFA0Wsr9FxLuBe4WEgl3xEijJIDiZ5VIKfUm32sEJN5jmvpeybhvvn5foRlQ1Ln9ebglcYDxBmdXV7/tZJU6slePRRhFHkMLbQT8txV8gy/hFoT2oqXY1Yh+Q6GBAu5o5+QD317wDeKpFrCGjueAq88Z0CD8bRCdlKMXJaAC+MWhqtpZ6wSSgwxgnjmBi1wB1c7XxXvFgo6YxojQDsc00lq6Jm1kFSuZ/8zSQDNQ813RFjQb7MMr1wLiQJ7ZAFzdleJKnKRvfUYJaZFvKwXSSVRG3Ke8c3865t7G01S2SrDlgyL2GJNZV4SeWMFIxeyk3OFKawrGJO6DJ75vEV2I28h5RTmHcZb1hsvjoAj4AisJwL/9aSfk+sgqZNS9Sk8qnqsaTw2xihmGTlrWVXCp/iJw46pwpf4SGsvqpHU+rvoniWLrZLUN65n/W9Xz2LBICSI7J8UPDeQF0JIZxW8DBxrgcfFCmGNfVkv8+dhVSWTn3lvIRMog9P27TEYUNqPP/749ChC76irpb9v15mQX/alYFGlvigcKAMkP+pLxsB7yIpKSCAJRLiOkCm8cn37G7mHvap4p/g3igELbe6B6cKTOhHelCtUKDQsyn2JPgiDJcza+gyvHW3ESzwtwQTKHqHPhF/Srlw5oG7UmyMmGA9WILSQ82keJxR/2glZRdHGwwF+beWO5+Nlop8xcFBQSCCWeD27yrXXXqv3oOBQ2FeG0sJe47byhaeKxFjUxfZXk6iEfkNhYU9dX6FueKcJBedMS67flQL5QkE07w+El32ejNW+cD97H15/5gb39x2hwzwgnI0+peBBwHgxjQTj3WZMm3cUbxPEs2vMoFgzni3hEco93tFpEQg8l3HIe8jsS/+TYOeJT3xiL5RgTvIgawceE2RIXyitPYh5ne8noJFzXgAAIABJREFUJTkT8w0FvW+ekbWYkF/wZW5BPPFkTjNGME8g6Hg/GducmYgyPG0+oChjqCHZUntcMy6QVZb5GHmHEaVrawUGMuprURPIHvv3tHHMHj76weYY8ph5Nit6ZN7xzpzEUAQJssLYY2xNwxJZx3y0sGnkOM/oS0SXzwcITe5JxYjUd7wXYwl5ynEreVQFONMnfdEJvI8xTOZiZAb9vhbvaxd+yBXmEDKXUN9peyvxDiN3vvCFL+ijuNY8itP6GwyJFkH+UZDrGKCQN9NkHnjSb7mM4XeMKNPWETBlLFk/coQQcm3adgDGImsoc5R6IhvoC+ZkXtAHMHTxN9YT6sEcoD+mJQfEa/6gBz1IjeusC8gu6tQXwTHvWPfrHAFHwBFoI/D+J/+8XH/RZVJMIKZGUCGrwbNK4Wv4KOR0UolMqjKQVP0j/4nhvVXM5luH/obXxc2rm4qkslAg+Fm4LJyREBky4uExoOC1IekEpHFWQVnBs5iflwfhmHU2JUoEnr9ceWWBQfHpS+ZiCgQJRnLvB0o5Stm080hRrvGmchYpCyQLIPf0KW1ggQILmUIxhSyg4OCx7Css+CzSkAcdfkWhOLA3aFohJIvF27LSci3hrCiVfRZ8+pFEPHgHUHZ5F6QV/FDy20oYiheLOIrdC1/4QiV9vLNduA6Sl3uLaTukIQ+jyu/j/ewbol+4H0UaRQRy2y6MPZQNvElWqAc4H3rooZ0wYUQh8ynk0Qwa3IO3CnLeLvQde79QtiysDC8q7SbUDGLTRW6x4HMN3gXqD8nYlYJ8wdhA4i07ygXvGooz3gQU0LbnjH6FHELCSWxEeGBXSCnXMW/zMc88mDVGMWpAriz0HcUfj1GXV5q2M0cxWKGUghvkC2W4z3jysY99TMfVhRdeqNdAvNgn3KdcMl7wsjJ2rUC8ace0iAWuxZiSG7QYC/T7NLkF4cSzAvlDBhnhhDR2eZsYexyzApHl70RfgAHyo6/QNyj5yFiwaifrAXuICDIWBZxcAIyTrigIiAb1JVSbQh8gZ6YRQcg78wkMrWC0QTbM40WcNeYZ18h7PJV5QjrkFbJu2rz57Gc/29hbyLYFCH/XHvO8HkR3QDYsUgMjD8RsmvGDtQkZj8HEPHcY38CGPYoQuXafMyaIAEA+0jckYZsnOmUaZvQHcwz5OyuBD4QNGWSJ+qgf8nVa/gTGE+3MkxxiZIMQY/yZViDDeJfzJFMYNyCFfUd9dc093sN4Q752FeYE24fYk4+BlXYhkzFudiX8s77DOGqGcEg+xs+2zLT3kXyMSBGezZxjLGKcmSeL/6wx7393BBwBRyBH4D2n/6x87ZLLZainpIZDaLSk8N9IUvGg8rVAUispfvLwu6VAXvW6pjvtsBplD4mgsuBuJk8qizzhS4QemmLI4oaXCoUegY7CxoIybZGC6Nnii9LGomKF+yFcKOQQ4XxRQSlFEUBZgfjkVlQUFuoCYUaBaFtyeacl7MgVMJR4iIAlQ0I57lqYyIDLYk7iIZ6NZ9VISz74wIEFj0UO4sJiigJGpto2+WP8sACDBVZwFDdIpxUUUDxJeFPa9QIL3kU4MhjaPjXutbMsUbwhql1Wbd6JpZgwQRRXC9OGANG3poSxyKPk0n4UbsI78+yJvM/2YULwIEh5hlzw5ZmQFZQl3kObUY4gdHhmUSZoD94slAmUpLxwPYoihAQlES+rFY6pQRmHnIBvlxKCdxpyZyHbEGGMDii3KJFt0oTngnagHJrHirAxnkGfcKQG9zCmaAeEh/EIVsyF9crCS5shGTzTMuXybvoABZu9YrQZfBgLzAvGJWQPXHPylvcTSixKem4Mop/IDgtJhMz0eULwruBlos8hUpA6sMJgQ13acwel2eqPMgqhghDnBhSeRfvoW/7OHMeTwdhn/rSfmY83xlp+lAnGCuYz4bS0o923JnuQY/leY8Yme0UJ0Ud2Ub8uOcDeQN6HjAN35h5jm/bn1/M3IkQgpBAX+orrwLgdgRDWplLHD2HYKMeMO8YUWEEqrT94LuMfAo+hAtli4b/Wx+CHB43nnHPOOYlk8Xc835BriH+Ojc0x5BtzMDd6kUyG8YIBi7qs9SgWk3O0j7GHLKGvzfhCvTAyMlYwMubt5V76DEMH8j7Pes3cBVPkJsQTjNp9gJxDbmH8tPexrkB4LOsrfd0lN9giABZ45mx/KoYGcH3AAx6Q5DLGL94Ddsgi+he5Os8WgT7VzdrMGMI4yJjrI7xcy3hBptG/1MUKBJKoCpsL1k7GG/IFgwFttLOzuY/1nbFHVAF90cbG7kWess7lkVCMLYgqcrndj+AEjhB/+toK7cKQk/cj/c54od+RrxgneR8yh3UCg9I0wzLtQh/AWMdzkN3Md2R/3h7eg9xEb6C/Tb6C9zyZu131dgQcAUdgrQi887Fnyg2XXCGLw5EMi4EMB1DVjKSSUKkMDtMQ3VvIhP/ORVL1UWHfKgLuhFNPlj94y+Y4JxVFBiUYBQ0yyeIIwTDLLYoaHsS+fWr0AQsC++XYS4KHiwWI54a9vpUuIJAUPlju8dKYJwUlgIUERZFEJhAEU0pYOLGWQxxRpqifhSqhnOBV4n7qTyhnvlijeHAfCyvKR1c4JXU799xzlYBBllBs8FgSroyyaFZrFlIWeLxOpMiH/KJQdnkvWLDxGlEvFCks/uah56edSYkHlmeZJ4PFHo8r90KkCFHiO8OQe3knlmGU475wOBQA9l9CaCBm1Ie2E34F0QIjSPOVV16pCzYEDct52zIPQUa5vuCCC+R1r3udKj95XTAgEPrGc1EQUaJ4HwlKGA88j/BMkkq1LeOMDTAlhA7FmbFnRxBoLH9Vab1oKwp9Vxgl7QRflDEMIjwTLyB9DlGFzLUVMeqFMoXHmRBJSCBKMOMKRRrDAUQA7xp9zdgBm66zXdcqwPLrGbuMWfrJ+oi6oqgx3iGXhid1RglDSWQct9vEnOPDsQ1vfOMbVWnP5w/hk/QTHgfa2WVooq8JJae/GXOMCwgG3+G9bHs96R+MIRBOQlV5B0SDn1yLDME7gneSOlF4P2QRctRFHkx+MC4Yb3Z2qJE0yDBkGm88CreFSCIvGKNGJjC+2POpJ1482o/8wPOPoaxduI75BmkjsoKxhGeTvYIQZAgc/WFeV96FBw5vZF+WVMYWhhTuQcYwL+gb5j0Eg6Q/EAaTS8hblGrejafZwuvNYMJzeAbEA8ORzUXaggyhHtzDfOR3noNMY47h3SSqweaYEWgwYb5wPf28ln2WzDn6inojuzGsMSdt7IEpuNFeSA6yB7lK3zBmqBv4IKfa9zHeMQBimKM9kAwKmHIfBApya1sbbIww9hgj3Md87ssxwFhjjaNfqAuyjboyz/nQJ2DMfKCd4ARZ7Ns+Mo8sYE1EvlN/5A9GCIxkeQE761fGCnMaGYfBke/N6IFXkJBj5gFYWQIhng2Rg8Rh9GjLbOY0awjGIuZqbiShraw9GGPNG251Qb4jexgjyGJkK/fidbX+QBbk/UhdWacYX8g0+gZDC/OTMYnMpz/pW8YF60Qbj655irGOeUoduR/DHvMb4y315DtkO+s4kSXIDeoAmZ2VvX+efvRrHAFHwBHoQuCtj36MXHfRZUpSF0cLsjAayWgwVK/qgDDfuE/VQn6VrJLW96fufGyVSEKXJ9XeFs9N5Vc8qZuFpNJeFDCstXhTWPhRjFBYUOhQnAj16Qup4X5CAO3MQxZ7s37bImdZEVGAIQIsGLYgYYFn8WaB4V4+vMss9dzDBws2yUTM8oxyBOHgPvMscq/dh5LGffyOxXVaiBZtpu0oW3h/UFTM28OCh1IKOWZxxsuEMtiHB2ffoUiiZFM3sODD9Sjv9qGuKFO2P4Y+QEFGccuxMOWE9nAvCz0L/rQ9vlwDCaVPqTtKDs+nH8AKLCALeIRQPrqy1oIH/cL11qe0w7wgeVuoG9eAEf2L0gsxRXHowgllmZA+FCM8dbzDPB95O1GyqJ+FVrYFA+3CsIGyiVJJ3TAcoBSj9HQp3Sh/9DOKIsoq96HYMFZoAwoqJJF+xjCzuyzv9BF9A5HL+4jvwZn3QpAIQ4QsovB1eQGZA4wb2p2PG/NM0i7wRlnjOX2KOyQGxR+lnDrQLxALvCNdmUAZS4xVxhgklzpjdAE7+g1lEiWWNqDcYnCAMPaF2mGsgHzYnLExZ/OZ8UZbeD6h/bYPnP4zcp7PN95jY4l7bf9bXwg5YwvjDXKM8HYiJpgjYAC2kG7IMO3Eww8ZwoDSJwdQxvG88dOiR/I6IWPx7Jhnjt8x8CE/8BYZTpAoiAqKvck53mkykn6wvuYnBhpIMH3I2EJ+5XM4l62GKddiZJg3KRjvoT54dE1mW3/x/LbMot8wdkKsqAtECk8m1+Wyhd+tr6gT6w/GOMMIAxIGPPoib5Phmvc3hGza3kO8lBg5qQdyiIgckwP0F3IAQwLeWUjOtL2P86hseNsx9tJfGFgYV8hK8+7TBrCz9cLal+NrJI/6IrvoBwwdGC8o9DdrmckBW3dymc0zINvISIsCon8wMmB04Dt7p63fJuu5F5mOHOEdjAHwo952j60Rtv7avfzOddwHlvQtz4IsT5MLXdgy5yHiyAzmC+sNz0Fm8jfINm0CY4wdGMim7aedp//8GkfAEXAEpiHwhoc+Qq694CIlqVsXl2TL0hZZWliUhQFkdSTVpFT5r2Q17k3V7L6QVLO04jANqX8t5rdxBk0KBd5sJNXwYaFGAYDQsJiwkMxzZuDeMnRRrmk/CgwLMos7izYWWCy+LK59SvaeiAGKAW2BeNOn/E6/QlLp265Qzj2xHdPqZCFkFvaHog1ZnqWUgAVKL2MegoBSg2KIcgqR2VWldF4cbW+w9VFOUukj6jPNQDTve+a5DoUSHI2k5vvU++7P68+94Eh97TgjFNBdObpnnnqv9zWQepRdojOQCTZvTLmmT9ZbDhjRpA+6QofXu43+vICAbRlBFrRJKh7LaUmG1oIhRjnCW+lbDGgYOTAYrXVNYTxiRCEkHbKPpxrCthkLcgr5bX3HPEWGgzFGEaJG1nuebkacvc2OgCMwG4HXPOQh8sXzt8uoGMjWpS2ybWmbbFlckqXRon5CAqWMpMZkqsVjIklVIpZ9QtKkmqTqMTXxLJvNSFJnd4Ff4Qg4Ao6AI+AIOAJrRYBwWDKts40Bz/iuGMEg1kQw2POIRvLiCDgCjoAjcNsh8OZHPVL+77zzyYYkC4T8DhdkcbQoWxYW1aMK2xwYEbVDUdnicdpd7t5MnKSnpsZkSXX+pXCwKlmDZXPtSb3tutTf7Ag4Ao6AI+AI7P0IsH2C7QNsjeEM8l0thNIT0sx+1DwT764+1+93BBwBR8ARWDsCZ5/2E/I5clrsmEhRigyqQsN8ty4uqkd1OCjUyzqI/lElrYMWSTUSW3tUW57UTZg4ae1d4Xc4Ao6AI+AIOAKOwLwIsHeT/cLsEV6Ps2kJcSXXAiGtJGHz4gg4Ao6AI3DbIfC20x6lJHVsJFUgpUNZHJFIiYy/kNZCFoYDWVoYycKIw2pEiscewZ7UcNyMuVQDSY0e1dim4EUNHw/3ve062t/sCDgCjoAj4AjsTQhw/icZo0lstB77JNn/zT5Xcig4Sd2bRoq3xRFwBG6PCLz9tIfL5z7wQVlZHktRhbNSOYoG7+mI5HJFJcNCZOviguy7jT2rS1JVZZOkWsNrT2pNVMPxM+EKSOqLN8kRNLfHweB1dgQcAUfAEXAEbi8IEO7LOaAcvbIehSRPHFXEMTWcQ+zFEXAEHAFH4LZD4JzHPlw+/8EPyPLyREN9B0Uh+ErxoA5FZGk0kMVRIftuXZL9991H9t26RcbjZSkeZ57UYpA8qbDRbqIawn/vfcp95ff/dXOck3rbdam/2RFwBBwBR8AR2PsR4JgYjnjhOLf1KCRP4mxfnjntOLL1eJc/wxFwBBwBR2A6Au983MPl8+edJysrEyk4G9UIalHJqBDZb9uS7Ldti9xh361y4H7bZJ8tS3LrzTdJ8dN3ObaqikEjky+vIuW/EdVS/1UfS3MvJamv9z5xBBwBR8ARcAQcAUdglxDgeBQ7p3qXHpTdvDueuV518+c4Ao6AI7CZEHjX6Y+U/zv/PFlZLgNJxYNaiIyKUkYDkTsdsK/c6YD95MA77CMH7rdV9llakG/feKMUP31EyO5bZcfNBJJa70ENJJUSiGogqe5J3UwDzNvqCDgCjoAj4Ag4Ao6AI+AIOAKOwFoQePeZj5Yvbt8u43GlGZBgk0PdhwpJLeWwgw+UQw8+QA7YZ4tsWxzIwqCS70BSH3/E3auqCIQ0L3zZ9KTWf73XKSc5SV1L7/i1joAj4Ag4Ao6AI+AIOAKOgCPgCGwyBN77xMfItRdeIJMSelpKUVUyKCYyHEyUpB55+EFyxOEHyX5bF2QoK1KMd8h3bvxmTVLBKyeqOUm19En2dyepm2x0eXMdAUfAEXAEHAFHwBFwBBwBR8ARWCMC73vS4+Taiy6UUr2ipYhMZFCUsjCcyMKolKPucrB+9t0ylGJ8i5TLN8tN6kk98h6VJUrC/5qOoYmeVCOvOVF1krrG3vHLHQFHwBFwBBwBR8ARcAQcAUfAEdhkCPznk06XL198kZRKMiciFV7UUhYXJrK0UMrRRxwiRx9xsOyzpZBq+SaZ7LhJbvnWt6U4/ch7hBRJtgc15kcyT6rhmJ+d6iR1k40ub64j4Ag4Ao6AI+AIOAKOgCPgCDgCa0Tg3U88Q6695OJEUotqLMPhRJYWS9m6VMnRRx4sdz3yYNlnyUjqd2THt78DSSVxUmCmkFWcsOHfzcLv5GSi3Ovk+8qLPHHSGrvIL3cEHAFHwBFwBBwBR8ARcAQcAUdg8yDw9tNPl2svviSeJDMWkRUZDseydSmQVAjqXY86RO6wdSiD8laRlVtkx3cgqUfdvRJihCMxhaiq19ROnMlIq3lXnaRunoHlLXUEHAFHwBFwBBwBR8ARcAQcAUdgZxB482mPly9efIkMh0MRWZZKlmUESd0ykX22VEpQjznqEDlg3wVZKMYyLJeDJ/WMo+5eaXrfjKTqvzOSGryqRTqWBpL6e+5J3Zl+8nscAUfAEXAEHAFHwBFwBBwBR8AR2BQIvPYxp8sXLrpIioKTY5ZFqh2ysDCRfbeK7LePyN2OPlQ/B95hSRYGY83wu3LTTZBUEidlCZMiXI1jaUioFON/IbTHK0l9/aYA1hvpCDgCjoAj4Ag4Ao6AI+AIOAKOgCOwdgT+8TFnyv9ecIFU5UQ9qSI7NGHS/vsOZP/9hnL3Yw6TY485TA7cf4uMRhMZyYpMbr5ZijOPInFSTULt1TlJVa+qEtmQ/vf4U+4rv/svTlLX3k1+hyPgCDgCjoAj4Ag4Ao6AI+AIOAKbA4FXP/YJ8ukPbZeyHItUy1LIsmxZLOWO+y/KnQ5YlGPveqgce8yhsv8dlmQ0GsuwGIvcegsk9bvMSZqQSvtSM6+q/lOPpcGT+oNOUjfHuPJWOgKOgCPgCDgCjoAj4Ag4Ao6AI7BTCPzd6U+UT19woZSTiRTVihSyQzP5HnzHLXLIHbfK0UfeSY4+8iC5w34jGQ5WZFisiKwsS/GEo7+rgqXm2Xzz42YiN9U9qeGiQo5zkrpTneQ3OQKOgCPgCDgCjoAj4Ag4Ao6AI7BZEHjVE54sn77oIiknpQyqFRlUy7Lv1oEcfvA++rnL4QfKXQ4/QPbbZyCDYocMimUZVJNpJDUcSRNPnQkkNX4gqb/zz6/bLNh6Ox0BR8ARcAQcAUfAEXAEHAFHwBFwBNaIwF8ZSS1LGcpYRjKWfbcM1It66B23yRF3PlCOuPMdZd99BlIUt8qwWJZRITVJtfeZR7WROEn/GEhqVRRy/Ek/KL/9z69dYxX9ckfAEXAEHAFHwBFwBBwBR8ARcAQcgc2CwCuf8CT55EUXi5SljIpSRoOJ7Ls0kIMOWJKD9t8iR975TnLkXe4k+24LJHUw2CFLo0EgqYCUsvdGxFaR1KL2pLIn9bfe7CR1swwub6cj4Ag4Ao6AI+AIOAKOgCPgCDgCa0XgT5/4ZPnUxRdLUVYyLEpZKCaydUHkwH0X5MB9FuTIuxykRHW/fUcyGC7LcLQi25YWIKnfnXak2l5U9Ziq8zQ7LBVPaiSqx510Hyepa+0hv94RmIFAWZbyiU98Qq6++mo58cQT5bjjjtMzpbw4Ao6AI+AIOAKbHYGVlRW59NJL5Ytf/KKceuqpcsQRR2x2SLz9jsDtAoE/edKT5dOXXCYDEd1ryr7UpUGp3tT9lgZyxJ0PUk/q/vstyv9n7z7gJC2K//H33gECZsxZBAnmAKhfc845JxAEBFHMgijmnHMOmHPOOYBKBrM/c86AWcLd7v//7pna63t4nplndmf39m67X6637DzzdHd1dVV9qqqrt95mNp3nPHPpfOfdNs08+Iq7zuXKSYNbZgbnUIcAVSXfbCIPwengk5lUQepmwRN1kJsZBX7/+9+nxz/+8elf//pX2mGHHdIRRxyRdtttt81sFnW4lQKVApUCS0eBM888Mx1zzDFp/fr1Gaic//znz53997//Tccee2z697//nW5wgxuki13sYks3iPrmTUKBr3zlK+nVr351Ovvss9OVr3zl9MxnPnN+/TfJgGqnlQKVAr0o8JK9900/P/HEtGZmTZpZf06amT07bTW3Pm27di7/XOaSO6TLXmqHdMELbpu23W4mbbfd2nShC5w3zeydQeoGcDp/JnUenFaQ2msF6kOVAoukwE9/+tP0uMc9Lomonve8582Adc8991zkW+vXKwUqBSoFthwKfOlLX0qvetWrspy8293ulh760IfmyX35y19Or3nNazKAuc1tbpMe+chH1kyULWfZ80w+/vGPpze/+c2J0coJ8dKXvjRd+MIX3sJmWadTKbDlUeBl++yXfnr8CYPqRrOuoVmX1s6tS1unQervDhfcPl3kQtun8513m7Td9mvS+bbfKu1w4fMDqbvlSOp8BHVIG1FUzdnUGknd8himzmjlUUAkgNI98cQT0zWvec30hCc8IZ3vfOdbeQOtI6oUqBSoFNhEFHjve9+b3v3ud+fer3e966Ujjzwy//7hD384HXXUURnAcO75+5o1kstq21Io8Nvf/jY973nPS3/605/SXe961/TABz4wbbXVVlvK9Oo8KgW2WAq8fJ/900+OPz6ludk042qZWVfRrE9rZs9Ja2bXpe3OsyZtv82atP12a9P222+Vzn++rdPFd7hQmtkHSE1zaTYqJ7WB1FzV1weD4kk13XeL5aM6sU1MAVGA0047LXuJq/LdxItRu68UqBRYcRQ444wz0pve9Ka0bt26DFKucIUr5DH+7W9/S+9617vSP/7xjxxh5eirbcujAGeuIzEXvehF09q1a7e8CdYZVQpsgRR45T4PTT89/vhBQHR2NqXZdSnNOps6AKvbrJlLW69NaZut59I2W6e0/bZr06UutkOa2WdHkdTiLOrwbKr35DOqM4N/56+gSSnV6r5bIAfVKVUKVApUClQKVApsBhRwLpXhst122200Wn93VtVxidoqBSoFKgUqBVYGBV714MGZ1LRmJs2uX5fWrx+C1DSX1qa5tNWMqr9zaU1al9LcOWmbtXPpspe8WJp5yI67z4minivdN0BqpPxGxd80uCf1yHpP6spY+c1wFIwL54miYJcKttKyplnJtq2P7GoZ9rXUZGvrf5TXN2hRjmua9Fjq+TbfH+trXjGPaa9x15yWs+9ync1zIfzVHO9C3oEWMZb4Pege49qc+Wm5+Xdcf/mITPGz0LUf188kn3fJvOXad5OMtXx2IbRsk5ch3xc6jvhe256O9V3su8d9v20PL1QejOur7+fTkk99++t6bkvTkaP2QPDypl77xa5Z/X6lQFDgtQ9+SPr5SSdlkAqgyoSZE0lNM4OKv2k2rYFE15+dZtedmdam9emylxiC1MGZ1GzaRG3fYaVf6b2U8eBc6qD6bwWpZ511VlLkRjVWqUVSNAnytqby4O1vf/v02c9+NqeotDVGxNZbb53PH17kIhdJO+64Y7rEJS6x0aNSmT7zmc+0fv+qV71quu51rzv/2fve9748pma70IUulO54xzumU045Jf3whz9sfdctb3nLdJnLXCb96le/St/4xjdan9lpp51yVUVe68997nOt8zLvu9/97ht9n4f7+9//fj5z+Zvf/CZ/jxC+wAUukOd8wxveMF3pSldaFFj93//+l0466aT0gx/8IP3hD3/IlR6tzTbbbJO23XbbXDXXj/MsvPCf//zn0+mnnz6xJLnJTW6SrnjFKybno5TFj7bLLrtkL/7JJ5+cfv3rX6e///3veT4XvOAFczXCG93oRrlsfgkY8BP++Oc//zn/nvOc5zzppje9abrkJS85/zfr9r3vfW+jsXoPOo87u/r1r389j6dsvnOnO90pj/UnP/lJKw1ufvObp8td7nL5M5UVlf4vG5re5S53ybTV/vrXv6Zvf/vb6Wc/+1lOv7MewLm+0Ova1772udLw8IXzZPipb7OG9lUJ/BfSd9/+3vOe92ShGk0qIb6yJnjZ2lkLe8zVQTe+8Y3PtYebfVkP1Uh/+ctfJimM9iw5oBCIfeC8HZqNa+h26qmnZt4gk/C8sQbPex96SYG0LxWecaZr0nata10rX5FkTZvN3K9zneskskiz9l/4whc2opm/2+vGMUlDZ3xHJkmF13+5Fs132dt//OMf0/HOvyyiXfrSl063utWtzvUGNCDDrJt1t//tVzQmG69//etnGVo2Y/7gBz/YOpqQpyETuuS3PYTnm9FDchQf/fjHP87rqi863Zi23377zE9kDtlP13h/m77CL2TOpS51qU6qobu90Nas7S1ucYu8xvYimSM1s2xXv/rVEz6KuS6Elt5nvk2Z5d3ky0KbudEd9rSzj8aOXuhHdtvTeCKUg9vOAAAgAElEQVSaffeBD3ygtTv7lj4jn4zTeJvt1re+9Tyt9a3f7373u1mehN6yfhe/+MUTvUIe4LGysUPI27bm+V133TV/hB/oqrZ9Y72Npdm823Uv+Jydg8/xSMnnzStgjjvuuCwjymat73nPe2Ze7Gp0wFe/+tWss8smpdfYyEY6omxkrQJZoXtG8Sb9izfJP7Lpa1/7WitvXu1qV8t0amu+Sx5ENWn2EZnU1vTV93ocdLZXjIs8wVdhs7AHpbOTKX10wUJ5v36vUmCpKfCmffZLPzvxxDQ7MwhSrZ9dP9BDs3NpbnZukPabhmnA68/JkdVLOJMqktp2Bc184aSBhMvg1P/8u/sqjqQyBN/whjdkJRzglPHAcCDEgRICF8gk0ChNCobRzpBkIBLEofwYpUBKABT/TegyRu5973tnpaB5hsJgeAELGgF+j3vcI+21114bgRkAlLKjQI3R2UZAhhFJCP/5z3/OCpFgBBo193Le9ra3zYpQ///5z3/yeL/5zW/mH3MCVozLewhgSuFHP/pR7usTn/hE/o5GIRGqjPVonjWej33sY3kuDBXPEMgAGqOSMaBYEGNjIQ3tlac3bswPuKM/GjLe0O8Xv/hFVtivf/3rs7J90pOelH7+85/Pd+dZ9ApDz3/7YbCUht1hhx2WjRZgGB2tK1oz0NDKvIBV62xtfZeyBjoV9Lj85S8/32fcj4qO1hbQoFQPP/zwjWiB56wF458hE22fffbJvNLVvP8hD3nIPBgPZRtrFPxAceMd4wTCGAd4K4xidProRz+aFbwzsz5HX4aQeTKSVd00fgYEgMtYB8BCoTNUbnazm6UDDjhg/syt9WDYWDdz+8tf/pLHEPQL/sc30YC4F7/4xfP7Y6F99+UzY1M91NyN1/ystx/jRGOGpc8YpozZZz/72dnp1GyeMc+3v/3t+TscNJweeAef6sNakysPfvCD0+1ud7tOxw0+w/OMYHvMuikaY82sKwcE2urTc/btU5/61Lxno5E5fsI48juAYw/g5WgHHXRQNpi/+MUvzhvGeInjhfywb9FFQxeygYFuruZlHpxgk1yrZO+89a1vzXvX+MhY8glt8Jw9H84N7ya/zB9dAQ4GPMNZC9DeteYhgz13n/vcJ78HgIxmjckwFUa9n3xz1Yn1B6KtG2PemuNv+yvAmO+S3ebBMaaFs8weKx1XaOauZLLS+/ATgGk86Fw6ZgCIl73sZbl/cotMAqjQBtDCF2hvv77iFa/IdCOz8LNx2Jt4hVG9xx57ZP3QBMElvfARnUF/cFCimT0NLKA9mhiHNUF/9CI3yAl84l88tBhaGg99YQ7WF49r973vffN+WUgjW173utdl+YrHAEy0xl90m/Wmb10LFjxhDtaTw4IO0/A/J4y1IuOtvzU8+uijs+y0J8k/ax771B57+ctfntcK3fAN/YiO1upb3/pW3tv6pR9Lx6XxmT86BFgFajgOrUfsR+uGXvZ9OEuCz637zjvvvBGfA4Qf+chHsk5nv6AHPkd3ctCc6Ov9998/fxZ8bn5kPd7we7SDDz4483BXQ9+HPexh+b0a/cfWQCf8jEb2hPGTJxwz5vnc5z43P6u18aYxB2+SO6Hb0azkTfsGb1pj/I1W5mA8+Dtso3hHyYPAdehN7yCHrO0oUF7S4VOf+lS2R4yVPLnKVa6S94d3oqXf6YZHP/rReY/WVimwOVLgqP0OSD87/rh0ztxsDofO5qOps2n9utm0bp1qvwOQGmdUt56ZSRc+/3mB1N1yEDXqJg2ipYM2/28TpF5/z3Tke9++OdJpUWMmvF70ohdlbz7BCCACoiEkAdHnPOc52cCkaB772MduJKgoIIYChcVAecpTnpIVgMYgpIx4uSkChuKBBx6YBXXZRF8OOeSQ/CcCnMHZ1e5///tnYc6QbPMOUqxK9muMKhGIZmOMmJOxE9TK+rc1Y4pIHU87oVo2QA6A8R6AytgCgFOEaMGjSLBT2KXHus+iAZEveMELsmHkHcZJeZbVHSn6d77znVn5vva1r83GJJBKAT7xiU/Myt+YzNn9a4wVhvUjHvGIrAAZdIwGa/ioRz0qG4SacT/jGc/IBg1DYr/99svGmnf5nvW0rhSOMTAcVPFlrJWNYc9QAgLaQKpnjYlCY2Ay1tETrZXl71KKIvBvfOMbc1f6B4qe9rSnZYVcNsaY5xgcAEnTqODpfeUrX5mNX7xdOhPsCaDaXBkVfi+zAdAB7Rne5hA8gM+jWUP7i+HHqDbG0nuMPgxuPGu/BEidRt99eIyRZL/hFxFD62y9GT7mh/8VbjF+z+CnF77wheeKfgAreJyBb0+5QqNcO3xkjoxWhgvjhDxptqgG7TnfJy+AjZLnjQu/o70+A6RylD396U/PY8RHAOWznvWsPCZ87foj72GkAUIqanJ03OEOd8iACB04E/Ayw51h1dasDUOSTMTbk5wVtN72dIBM+xkQ4aCIxhEQUSr7sgSVnmFski0a+UbOdTVZBRrjG73Kho6MVvuMYsW/gGxZ3IxzBmDkMCHf0ag0/r3PM4xxjUOBbO1qhx56aHaqodlb3vKWc2VLoL/vA4HWFZ80HQDkg2esmb0bUSB6gYyz7iJpnmnKo1F7Ap9wtumbI8o6BSDyPTTi0LX2nJr0Q2R7TIuW+gHMgoYLBakBmOlI8si+pncDeNmP5BkactQ2nU9kXvAVmWivlI0soP/wDpmq2FM060Oec3KS4/QWoBINrQAzso7+0T+aNq9doZc4TjV8TH6P43PrRV41+dxYOOLpCs7tBzzgAZku0chgsoQ9ZBz2f+mQDtls33J2cQAYt70RUc/m2IBiFZvRyo/34c+mw8Ra2M8imE2QGu/Em56xd+yL5z//+Z28yZGNN5tyyf6wf+l270DzZhQ7+iNfOdI4j7wLKJ6kAam+b8z2Stk4rdkq+ITjgp3StK0m6as+WymwqSjw9ofsl3554glpvQRdx/vWrMlA9Zyz16V154iqrktz69flqr9r87U0KV1g+23TzEOutNswx1c67+DXAWqtILW5mIQFg5/xdq973SsL79JIWQxIzSSfm0sEFoOEgiCUKMSy9QWpBDXFCQBuapDK2AT0GMaAEbAaxlLMjeHO2KCgeKJ5aCdpb3vb2+bTgQJgtZ3B0w+lxaANkAoAAM3R2kBqfCY1GCC1/m0glSHN292szIsG+IcBoDH2jbMEFJOCVIAkoupABQ99szEYGLuMA+9nJC8EpHoPw8QaMqTCuaI/Rh6acBAwShgjZaQ4xgTwMGYZXRQ+I6QEoeNAarwHiP/kJz+ZDTd0nkbffXitBKnhvGh+jzHxkpe8JBvP+O9BD3pQBjPBi/j7MY95zDz4AEabzgLvtM85Ahh4aIRfm2eaRQLe8Y535CGIIJX9lOMCFhjODK0AqcBc3C/p2TaQGv2ZE4eBVFB8a0yisiII5nW/+91vI8O77Nte0q+xjYr2t9GfkUv+kYucFvgvHILx/HKBVJEe64H/0Q6gbzMWRa2BBfIbYMTv5bpNE6RaU5E/awAolOCmpKfIL+fQcoLUcOYBEkB5yePToqU5TgOkAn8APocKkAmclOAI/4mC0jHkTdN5PAqk2u/kFZ0uumkPlEBNFJYco6eBSwC5BISxjhzbHHhkbdsdsNMCqfY2fYFPyXA81txzxgS80XP4nFPSHILPS5CKJ62ROdsXbfd+k/t0IYcZAEzHLiVIBa7JU84uNlKb/O0LUq0Hh5bo9GJAKic2B3HT0cy5R36it3HSmW26tY/+qs9UCmxKCrxz733Sr08+KaW1a9OarbdKa7baOmPNs89al84+e31ad87Z+UfF3yikdL5ttgZSd50bXoY6BKjD06kVpJ5rPQlZyoDABQqa0Y3FglQdMuAJIoYhYQTYlK0PSAVGlOjn+adgNzVIZcwy3DVKWnpqs1GKPImEMkOB8dm3vDwjQURUpE/0Ds2ApbbmGd5OSjVAKtBQgqVRIJUSB7KlUk0CUo2FJ/5xj3tcNkgYb+Zbnv+aFKQylNHJmIBjPNk0cBgIDGV0ZxBRdpOCVOPSD95D52a0pjTM2xwr5TpQ5tJcNeAGiIvWF6R6zjgYbaJ8AQoW03cf4d0HpHqP6B2HC2MNLxtfRJmAioi0yMJgHHe1EoBFenk8i4+Bc/NnvODnNmPL86IPDMonP/nJ8yAVQC2jjqNAKkObkQ3gAqkao1mfPhOBEwloawwvRrrsijbjexTdS8dTVxbHcoFUshQwb+Pb5hwAxkinJsvL6Mi0QKp9TG5p9jOZ1NXIHVHP5QKp5BugQ3+13VU6LVqa7zRAKgCKvzUAFJhsNrKTvDE3xxzMLxxPo0CqtFLZFI4+eHfTcYqn0INNwQmi1kNb0y/5LovFfpMFUYKVaYFUTlTOIM2xnX333beTr+gvsk7jxAoAWoJU+g7fyZ65853vnJ3PTb0ufRj/ijDLEAJUlwqkBm+G/u26R7cvSJWSi8fp4IWCVO+wR9sisBw69AXdIxMBYC0zSfrorfpMpcBKoMC7994n/faUk9PMVlultVtvndZuA6SuSevOmU3nnDObzjrrzHT2WWel2fXuTXU1zVzabqs1aWbfHXedc9jUWdNBFHUDSDWx/Lea7pvXmDACYAAgBoIzNmWbBkiVEkpJAAZAcKSqRT/jQCplAAgQ/AAfT9+mBqmUu3SnpjIraWesQJcUHcpXNK4LaDY3HMPf84A94Egxdt0xipdFQyh6SkW/fi+Nh1EgVd+Mfqm84fUs0327Iqm+J5IIvFBK1gTQcu4p2qQglWEF/HsfcC4CEHcGeme8T0SKcuM9nhSkMjhE6xhpIiJtZ2KkCXOKoK0Is7TQrsZ4Z8RrPPDWLVpfkOp56waUiahOo+8+QrwvSMVfwJNzw8bo9yiiwWEA4GlSCJsypByHKLm0cA1f4ZdojEPvYkxJWZMG1pVKa12cD+OUsS8AXOMqeX4USNVnFDmLlE3GnuwI66AZmzGWzX7EM8bHqJ+0Sb+UAqjJEmCkN9tygVTzi6Jl5NSoAj0f+tCH0lFHHZWHKl2yjFhPC6SiSxzhGJfmav0Z/mREGOVLle5LP8lU4Xx7+MMf3uo4mRYt0XcaINU+jNoMAGVb6jpHHNktyidNm/MhwFYbSEVz/AKEcmiKkDYBqmc4TMkJUXlgpJTfJa+T5WQl2SHKy/4oAe20QCpHFjmnAcKjzkCKzkth1soU4xKkchiTU/iCXrd3ynP6nmUf+Nw6eHapQKoUYbwpPR1vttULCJqPA6nsKg4I+pfzDV8sFKSOkotS+ulutiX60fHlmeRJZWp9vlJgU1Hgffvsm35/6ilpzVaiqFtlsDqzZm2am1uT5mZn0pln/m9QFBFQXXd2mlu3Lp1HKaT9dtzVJREVpPZYOdEAP5QNw0C6b+mJWyxIZfjxOjqbyuBk2DU9q6NAqqiG8fHMAgoUyEpI92WoMs40HlOe/2Yj5BkBjAFCmHLvOr/S/K4zIaIulD7vr7m3pfr2WOL8yDiQ2nxPX5BanknGN4BFCVImBamMYT9ShbwPnctzpHHuUFEeETAGwiQg1XfQ9dOf/nSOHnSdc3KmSpq6Nq5ABrAURjvl7ixS7KFJQGqswbT67sMbfUEqAwcvM3yBQkYYQI4/pZdFZV0G3KjULVHSOAMu3VW0MviaE4rTIdL/0H3SSGU553EgtY0+pZHaTPnzvAiqSCqnUduZ2nE0d95RpBndnH1zTq6ZDrccIBWNOV+iYjqnyKgKuI4UADEaMOv3WLdpgFT0wF9xFrcZZR9HV58vBUhFH04VfN81pmnS0jwWC1LDsRZF2brWlvMUrwENTV5vA6mcSPan/c8p16bz6Gv6Ssqs4w90f3mut1xHz5LF9hxeIkfKiO80QGroz+Bze3dUbQh6kuNec0YfADS2EqTST+SWY1JAnIyOUufRR+jqvLjUYO9bCpAaIJ/joM9+GQdS8bhggogvh99i0n1H7VfrzUks+CDSTA51OeD77Pv6TKXApqLAh/bdL/3h1FNzmu/M2rWDnzVbpbVrtk5r1myd/vvf/+QCpWf973/pnLPOTOvPOjNtBZmKpA4q+Q4iqYNYqv8etEEUdRhRHT6z+yotnAQgMjh55CgT3syo9kY4M6p4AkUqxhVOAkKdvWTsEKAABS8psEboSYtRGKkJtrpAqnVSCEkqJUEWhWk2deEkyhUoQRONId0FID3LiBHZBFJHVZksN5ozIe9///vzn6QSm/9KBKmMEcVjoronJ0SZ4jMpSAXOGb0MebRjPDESY+5StxhdnBWU3CQglREk1Sium6AYGVFNUIXvePjHnY2N9fJOab7RrFtEACcFqdPsu4/g7gtSOSN4v6PqKEAh+mINpM+JxGuKlnQZpT53Vi6qlYq02NsBRKPIlecYePZYV+pan7ktBKTi57333jsXW5L1gL8iCoUfAWwZB7JBulKRx40t9ou+FLNxdhxQjbkyjOOqmaUqnMToLs/TimA2z9SX81A4KaK+6CFCFlG3EqQ6YlAW0WnSwr7l1GkWTkJbxnykFHv/pBXRS5CKB50ZdvbQOMld6+XvURG5KU+bhZNE3TiMnEvXROAAkmZ0f5q01M9iQSqZqwBitCjm18aX+V6/ubmcbknOdkVSRUftfxFSdIvz4s13oiFHtyaqxwnT5ZjVL74LeeyYBEd5rEsJUtFeenxXi0JTzcJJTVqM43PAPTIkHB0QVYzquY4CyOChozjb7AdzKMGs8fk8joA4E7wUIBVvcgiGPJaWjDdHVd8dBVKNk+NBMSiRZ+niiymcFOukT/uH/oir9Dg77CHyh0NjMXbNOFlbP68UWEoKfGS/A9KfTj01rV271RCgrk0zM1ulmRn/rs3pvmedeVY6++yzBiD17LPSmtl1aWbfK+4yH0kdYNUNABVwnY0LywHV/NlM2u16e6zK6r4WkOdPiiEDgbGpeiMFQ2ExwCkLXtlxIJUwl35FKTE6CCXv41HlaXQVAAOnCdS6QKrrDxi9Il5RQGUlVPdlmAPcBLsGQI4rze5zhWn6eAwpPh5myk4DAhgdixHmSxVJZeQwROK6AsZMWb15ISAVjZwHMmaGOwOEwYqnRLCASpWIpRpPAlIVRhKFZ3xwnsSVPt5ZFozxd8ZJpHOP81I3jdQSqE0KUqfZdx/h3BekWkfrEAa7s6NSXskFaX9xzUIJ0Nv6LwE9UCSFNFLgy5RS/I7vF8PzCwGpxizaAjDrmyHFeMaHIg2MQ/zdlurYh96eQQORfNklZB8HFuMQmNCnVPdwgC0VSC3BhDExqkc50GTUxFljTkwgMpwLJUg1h1Eph+ZFfjZBqr8x5iNFFSCY5FofcyhBqrFxlpIl5IZ9z0EitVsEUDaPdOtSbpcgNe5htX/JOOtEr5H75HjZpknLaYBUY6Yvo/l9XAYPME/PhqOkjKRKJfW5d8gKQkvykgzgRCyb9Y2jEZwC9lIXSKbnFEqLqtPN8/wlSMUvoyrAGq/WBKlN2ay/UboaCJc2q+ETesD4y0gqvYy/pHjjV3uWox+/4jUglwPPeV3jmjZIZU9ZE+ts3xizteGEHQXku0CqQIR5ymxx3MG/i63uGzxBNnD0sAPpEPzhX0eCFEl0nGIcb/aVq/W5SoHlpsDH939Y+vMp38kgdQ1gumZtmsklkmbS3NxMWrfunKw/FE8655yzMkhN685pAanD+1AHE9gYpAKwXriaQSqqEMIMxqj0yztIyTM+GbI+HwdSIxLLK0sBhXHgDjDvZYxGyfGy0EAbSAUiRB4JXUZiKLqVAFIBCUZqGJLOUZZXk0xjowA6Ul61pod5Ie9fKpBKSfLoSoPUFMqgfKItBKRaa0axqD4+kl4IjEZVVdEs6b4i9H1BqvHgZ98FCJzTkialLynFpXLXp7Qn6adtc2rSn/IvKymXBv+kIHWafffhk74g1f4XSbEGWpxzI4CBSQBAY3A2r5Iox8GxE0XGGJ3SvsJxw1HG4aF1FSTpM6d4ZqEg1RxljwCTnGoiDIz0qHgp+t6W6jjJ2MhGd4c6s+Z3stM5P03/UjC1pQKpIhuca9Hartgq5wM4S+XXRkVSfSai09U4nxjVbZFUZ9Pi7OC4M7Jt7y9BKnmMtoCSPYVPGcx0HKPcvsdjZRGdEqQCHpww5IV1AsrJfetk/curO6ZJS/NabCSVTHZuOJo91nXVSNc6lSAVLZzPFCGlyzlQNUAJuIkz3f4GwIqGapwVAEqX88O6OIccek50Nr7r+yVIpVNG3Rcb69gEqU1a6K+tsm/QoXTGcGZGdLkJUvGPKGZcl6eIFGendHV7Fu8BqksBUq2HyDJAOY43y/VtA6lkD4cQO0+KcmSHTAuker9+rbX9gz+sAQcdoK/QHluqAtVJtEd9dqVQ4JP7H5T+cvJ30to1QOqaHD1NaU2+/jTfmbp+Nq2fXZ/WrzsnrV9/dv63FaQOUn470n1rJDVThwLnGWT4l1VaF3sm1bubhrcoCcEUrQlSpfo558lLy3tfFhtaCSDVuHlbGVtaV2GKxWwk5zaAX7RjIPDKLib1calAKgNNaqxCTxQ3Q7Y8q7dQkIp20qmkGTKCnIFjSDPeefB5eycBqRS7KEjcm2u8gCjjw3lhirpMU41omnEAsQzaPgYdGjiTGhHASUGqPqbVdx/+6wtSecKBVGCFQYHnwxmFPlL7NY6lsqp0cwylEQhISP8MWkmvtiaMGVEuAKFvobG2uS4UpJZztZ4AE4M8UlzRYbEN34mw4O+IyjgKoS3HmVRyRZTY/tU4B8yxq5XACXgTUZ72mVR01Y/WPDbQh959zqQ61iILg/HMUcrxEBG6EqQ27wOO9P9wmkmJDMN6mrQ0z8WCVO/ggIi1BaonrZ5aglQRQvIxdLm5y7qij4BKP+FoKs/nclbpu8tpZQ2klLpOCC+RI3Gvr76mdSZVJNl+04DmKPjWxlOK6eFtTfYOnmyeSQXgyAWACxiV+ssB6ggA+UVm+Tt9shQgVV8it6GvAGm3DeBDe5Md1wb6miDVGDkwONvp11L/TQukttGYo5IsJfvQCr0nTe3vIw/qM5UCS02Bz+x/UPrzSd9Ja6X4pjVpZm7N/DHTDFJnZ9Pc7GyanV2fZufWpTmpvuvXNyKpOaU3hjr4JZ9J9TOMooqmruZIKi8zw4iA1ihxHi7CeRog1TtFraKSJ2HIOAgjpwSpALK/SzlW1KYpbFcKSKUY4swiwF2eAZrGxmCo6COu/KBEFlNEZqlAaqTcUji8sKJO5X2jiwGpgHoU1gF8pVbxqEeq5aQgNe6atT7G5T7PiJbyTBt7ROxF/hk0hEyzmmlzfctiGyJJAFy0hYDUafXdhw/7glROLDLCdREi0QyLyB5gmMVduc1IenMM5VUdzeq2xiKCCSxwUOljVNRj3PwWClLpBqnHca0QWSjSbjx4RIRkMc37rTFgiL/wtKyBkIfLAVKN33xC5osIBUhum1tZlbh55dY0CifpU0RNBonWVfl4FN37gNRmoa/Swdg8k4oXw3AXVQfORGHJYamV0r5jzaZFS/ObBkgtK9rirVve8pYTseyoK2jociCJ/OUstCci7Rd9OZbRSTq/IwJdAJkMFonlMBRZJzsim8BgpwFSvYfujDPe6NJ1965ny+vESrnfFkkFsvErWYEnHGmSAcZGsUfwxlKAVCDbufU23qS/OLTJq+ZRiRKkkqucUngef+y6664b8cdSglQ8ItocOoPzWC2T2ioFNjcKfHa/g9JfT/xOTvVNc0DqsGBvvu50iDMz3pxNc2l9SnPr08zcbFk4yYNDYFrMvu0KmtUMUhlMinkQHgwwRlIIuGmB1DJdjEKKokCWpQSp+pXeKXWmzUBdKSDVtToBRhjrol9970DtsxEVF+HpdB2G93r/YlKKlwqkiqAxLiI1krFbpn8tBqQ6K82TjQbBj6LLzvBpiwGpvu88Je89T7L3lyBWxIWxxYHTBJ7N9YsK2f4u7UwxiMWA1Gn13YfP+oLU8q5jVyKVGQ4KYcS1Uj5zhrerxZVXAZLK6yB42KWDmr/IjP1VOjz6zKd8ZqEg1TtEUxVQAiKNhWHL4BQB6Fv8rGu89rborHlKiWQ4l/NcLpDKoAbEtHGOmMhq8Gwzc2RaILWMsjO2OQlGFXNq0rcPSPUdRnxE/oEt1Uy1USDV5+W1YBw11jDSI6dFS/1MA6SWRchE1+yrSTJxRoFUe4I+iurnzbucFbYTHRUlIyfi7u3meolE+lxfItfoWVaYnhZIlYJrT2kyYsj8riZVndzQAEF1NLQ2kOrv5Kfn4jorf5NSHueylwOk6vOYY47JUdy4i755LY5nSpBK3wHW+J8ToQlolxqkisxHzYdx1fMnlfv1+UqB5aLA5x9yUPrL8afMR1ABVU26b1x/OijU679mM1idAVTLK2jyF4aRVF/M/z2cweAlgwrAqxWkEqIEmtRVnjkeYVHMaNMAqQx9aX2h1BStiHsl9VOCVEqf4dQFyFYKSAW+pPzG1RsqkboqZVQlxUk3jihiFE9ixFKglPlCisksBUgtCzy1pWuZ72JAqu+WlU6dQ41zcd69WJDqHYxLKWmMEFF80X6eanPDh5R/eeVKcw2NAZAWSQaepSIzYKMtJJI6rb778FsfkMooRSOeb7TglLAW0YzXujDuGKZSftuuM3F+ynPkAX4WRWnychlNc+7T89ZjITy/GJBqbiLtURBM/21XdPWhcfkMWkmxE33xuys3ZAaUBdWWC6QyaIFPYFkxMv22nV3EI5wQ4cSkL0rAMy2Qik4ib5HyKzIFUIw641zStg9IVb1VppC54FUyNpyh40CqvWwfkAmaAkocW9ZuWrT03mmAVE4WKdPkE6ehcd70pjftvY9GgVRj5FCyNzlcNPrPUQp8ERkR1kOld2vYphdVhCcrYh+ITpf7fFoglbwRLYy0XI6mtsrcIsTsEuORfooXg8+7QKp19x2yTVN8Cn9FWy6QGlf9cYe+LTsAACAASURBVKRoovzoXsqVEqQqHsWZyIHR1pYSpJI3HF1sTg4/OrPtHt9JZWt9vlJguSnwxQcfmP583MkpzQKZzqKWt8psAKqDuOrsEL2KpF5ptwxccxR1ZmNQGgi1BKirGaRKu2UwMUSdB2EwlWmliwGphD2PtZRKnl0CnRFESZTnn0qQqpQ6r29XWykg1fhUH6Zkzcu5Joa71EBzk6YMZDES0EBEYNKokOgkT2dUVFXIQdoWxQIQRWl8KbdoyHvbrLYYdJw2SKX4GRm8xhQ4g5JybkaZFgNSjT0i1nE2UEGvaNMAqQxP55+BVQaJNCkVijWGHl6UuuacJYO+PG9pbpwvikZJ/VIQiKFWGgYLAanT6ruPwB4HUhUekXYNPIo8o0+b0ek9QKc1ETnxTHnGiTMH6BN1BToYjTImmo2xJSIQQAV4wvNSUTmuyCb7DaDA8/ZVRMKa71osSI2rkPC3/S2zQVXKxTQp64wy7zR2aW+RGRDvXS6QSuaLZsiiwcvuEFaZtQQU5L/9YQ+4X1LUlzOnbNMEqUAPp4/+7CPGK8Pfviff7FF7Cp8xdoGJ4LNRIBW98Z7z4hxKwJAUw7jf2HzGgVTPSHcnB/Cp8QGC0rWnRUt9TAOkGo9KtvYtWY12dJO9aR2jYi2waW9yfpZnNceBVOOMateh14E151fxEkcMuQEg46ky/dTYzJE8QHNrzAnSrN47LZDKDuFY0J+xAs7NYj0ALAeE7B204Kykb6N1gVSfxxEGTg/vKG2b5QKpo3gz5lCC1Dhj31VQazEgFb9ZO45KDiC8Zs3Vk5CRw24gV/yNXKcLJsmYWIz8rd+tFJgmBb78oAPTX449Oc3NqubrzYOqvhvw5SCKOkj9nR2ESHO6L5A6f0/qINCqnauAkgDsMCy72iKplKxrEKTdMj4JE8ZBGCCEOaWuCpsf/81IZDAwLoEhhoRnVPwjjBkQFA1DktEOZDFy/Z1CpxwBgLhaQL/ORLl7LM538nA63+lsShlNZVjoi+KlBL2PkQHUUnIEICAGOMY1Bp5pS8ElHI1L83nXtTD6oeA0nkmGkrNS0cyRMDcm9IlnfW7O+vF+9JAGKtI6aaPEKT6VBI05+giPs//WF0Wg2l85Pn1ZF6nWzuQwDIyJgrKODDyKuG3+lDVjGlCzpp61fowOdEFra+K71oqiKY1bawu48DADgAxZn1sv/OMMDMDHSOL9pegZgCpImkNcuE7hMXIYUAzkUGbeZ61FuozR383J2VX8xdjFLwpKmD96SWVnoFCMcdbZe+yB4D80w1fGIKOAtxf4AogYIeYqUspINi8OAu8SZSvvfLMu5m4MlDL+9JwsAkAHz1LioyKEC+17Eh4rQSqDRXqbcfG0AwMnnHBCjkDgYWAxAHxbH+QE0GUvkCccF1E8xBrjCTSQ4jfqXJjvqxjtO+UeLHne7/jJeabyyiPjQmtGEueOd9g3DM/gebKrz/luffP4SxfkYBLVX2imBH4wFpVR8abxAzuiW5p9CXShN56OyuFojqftG/KUHGBwxxk7qXpSGD0Te0Nf+M7ackBqxq2ADP5tVibWn3GhuzOGroVwJMN+NPcAOSLopZPImI3XWOKeZDxk/9hj5EysGXliPOQlmUYukoeeI1ua1d6lA/7ud7/LfbfJPM+brzXRD4cE2hiHStM+x4NkI75DO2Pxd7QQBXXlCaea9+MXMg0tjA//A1boSlaRc/iIkS0NWURWi/tYyQtycqG09C56i/FOJ1o/jXzm/CSLjGOSKqj4V+ot2Wbs1iubUTMz+SdS2Y2b7rAW/qb/4MOYo3RwPEj2RSEhfAgERzTVHpEZYG+jsaMZ5Dr6m4fUfnQUsURv78FP9kHp0CJTrSV5Es4qdol3W4+IfFs364FWzpKWfG4uzbOwnInogc+BdvKJPqMD9INGcUNBee7c/DhLzcXvnJGq+UY0lh2gAj9nGaAe+pTO4KD3PbLUu/GdsZFB/maeeJeeAiLtO7xkrb2P3EIrz3kP3vQM3rSXS960vzgHgjfRiV7yPns53oG++JsuDH0ZY+awQE88E3qTviaHrP+4q/asAUDPHuCcx09hC4XOsO76w0uOBy30vulJ9Fx9tlJgKSjw1QcesBFIzQB1GCCNdF+nUcmq2XwuVTQVSN1JJHXDWdQ+IHX36+2ZnvLeo5ZiHivynYQdwyEagVam+RJkQGgJvOJZxjogAKRQQG0tFCFjkCFAETJgSmMEUPaOtgaglp5dgpMyaDbvphwpVspv2o1xQ2CjA+DkLE7Z/J1hQalTBJ5nWFHS5isSRMiPqng6bsyMDfNnxFAilBta6MO6EfaADzo0QY81ttZtjcJhPLQZ3iVINQe8QYkai77RXQSIgcn4aBpPxhhne7r6Nl58BgSVjWJuRtrNKwwkz3bNC29S7gzcMPSb/ZtzGEXWLK77KJ9DV0YOBYt+AIZ1BqoZOWjGWGA8tRlElLP1CmdIcwx4w3fHnRNbSN/j+Kn8vASpDCc01qd1Ngc8Yj3wMMNtHEhDcwYdQ8naxl5AT3QXyelzHQa62c+MUI4WsqJ8F/7Ae8B+k+fxEydCW8On1rXPuVJ729k6KaFS+5v3Y05CZ8+itTlo+JSBHmNHa/K2a6+St/ZUVBRv9m2PApiad+krQEn5LDnclm1hv+BxQDlkmDFaK89zrjRrBJADAaaa4wECoghec+7ls/pgaDedBvYY5yUZYn/SM9YD/8W78aN5Byhv01X6CnCqL/xsTuW5eXSKq5Wa88AvZJ/vGpM1iqq55bMl/RdCS+8CIrrm4HPjmLSQWABwDhvjAiCsm/mgo71gb4dTcNSaljKraT+UtMAv+Axdw1kECNrDmr2HV8npNuBDhgB4bY18isyDWPc2Pu/KXDIO4Jd8aupq9OWgKQGzMbSNh21SOtHJHLxSHsdh28Scy7nQG3QfGuKnrhb2Q9ce68ubaEbPdclDcjn09yjZaT/3BZTmFTzHaUSeA6bmHmsPIE+zjsek8rg+XymwWAp8A0j9NrntatOMPwfXz+QTqPH7IIo6AKuDB2b23WnXDFI3OntagNYNA5vJqcReutpA6mIXZ7V8n0HC4864BDSl93Y1yrL0VgMgCzlLN4q2uaT1sDp1OALGAZ2FrFUJUnliRdD0zYjxL6OSYltNSiZ7w4b0X0rat63XUvVdglSRClFrBoV11ifDglE5KY9Nk0+n+a5J9gIaiEyIhkjrniSKNUk/K+nZJq2XQoZNMt+S7wNwbuox9R3/SqPlphzPcujGvuviuU1Ji0nGubk/2ya7Q3du7nOr468UOOaBB6a/SvfN96IOgOrsrKip/xY39Xsk/A5Ops7I8913p13mBgdYhwdX53/fcFfq4LM4szqTdttrj1UVSa3s1Z8CUc6/vC+u/7c3zydLkMq7rGhTV1r05jnDOmoUKEGqtNlR6byrjWIiLYrD4P8HPvCBq236db6VApUClQKVApUClQIdFPjWgw5MfwNS0wCgrp8dgNT1c3NpfQarkeabU3ryW3JppRxJLcsAz1f1LUHq8HBr/mIFqZULuykQ5fyl1Dq3uxpaBamrYZU3BqnSWZ1Nq21AAWft3Q/qbLZ0ztoqBSoFKgUqBSoFKgUqBVDg2w8+KJ12/AaQ6tj/+mE0db3MygxS4wqaDfhzZr+dd81HO/L1Mjk1ckDQwUHWIZb1y8zg4lX/1khqZbouCjgTpRqgs5eu6FkNrYLU1bDKFaRaZVU/VTYvq9a6mxdgF0V1j1+fQkurg2PqLCsFKgUqBSoFKgUqBY7d5+B02gmnDrFmkeo7jKIGUB1U922C1AxQnTcdwNIMVod3og4CrgOwGim/u+21ugonVfaajAJAqoIQStOvhlZB6mpY5QpSrbJKlFL5995773zGWoEZxZIUKXI1xqRXR60OzqmzrBSoFKgUqBSoFFi9FDj+oY/cCKQOaigMzqPOZaA6m9N+B/hzeAMN5Lnfzq6gKSOpgwc2iqLOR1YHab+DwklvX73UrjMfSQFpvgqnuIZhS28quyrJ//rXvz5X9FWF1FUfKkCqjjntYlBbOj1X6vxU+nSNj3syFbhQadP1CqpW9ql+u1LnNem4gFQVhIFR565VAHUeVSRVBcrK75NStD5fKVApUClQKVApsGVT4ISDHptOP/E7g2zdHBRV4XeY4lsA1fy3DFYHAHbmoVfeLRdOyt9rjaQOCDf4fPDv7tfbq4LULZufFjU712q4UsOdhFtyc8XKgQce2Hrdj6qaCsi4D7S2zZsC7vuTxtp2fYN1BtBucYtbbN6T7Dl6xZHcaUtXAKScMY961KPy1Si1VQpUClQKVApUClQKVAo0KXDCIYelM07+7jyQBEYHYHUYPQVM3QiRQarbPxRVmh2CVCm9QwAaodYApdFRBamV6SoFNqaAvdJ2t1s85Z7CcXdlVpqufAqMW2f3KK6Wc5iUhztIZRDEXX6r6Wqllc+tdYSVApUClQKVApUCK4sCJx56RDrjlO8NL0QdAFNlfjPmLAAqoLohBTgiqYNCvxsiqUXUNKaZvzQMv+5+/b3Ske99x8qiQB1NpUClQKVApUClQKVApUClQKVApUClQKXAiqHAyY89cgBSC2Cafx8cTB3cx+xnPvV3AGBzuu+gKNKgRdrvoNrvhvk5qZqjs3NxJrWC1BWz+nUglQKVApUClQKVApUClQKVApUClQKVAiuMAic+9sj091MbIDUD0gFIHaT6DtJ851OAodOH7uKe1GHl3mFVpbKyUswzR1GHEVZnUp/8nlo4aYXxQB1OpUClQKVApUClQKVApUClQKVApUClwIqhwAmPeXI64zvfH55JHaT4inrmf+Ms6tzgTOqcf3P27kya2X+XXQVUN0RS54snbfjbhgjrhuq+R7y7gtQVs/p1IJUClQKVApUClQKVApUClQKVApUClQIrjALHP+aIdLpIagaUw7TcYdQ0p/sGQI2U3+ER05kDdtltWBEYAI17UgewNN+LOmyDCsCDc6m7XW+vVEHqCuOAOpxKgUqBSoFKgUqBSoFKgUqBSoFKgUqBFUSB44BUZ1JLkBqVfYdpvxtHUQeVf2cO3LW4gmYITQfvGALWYVGl8m+77FVB6gpa+zqUSoFKgUqBSoFKgUqBSoFKgUqBSoFKgRVHgWMf/aR0+qnfH9Y6mkszw/Dohitohqm+IqmBQR1GfdhuA5CaQejwg8FdqwVInb+eZjDvXa+3V3rSu2q674rjgjqgSoFKgUqBSoFKgUqBSoFKgUqBSoFKgRVCgWMPPTyddqozqfDmAGXmM6k5Q3dQOCmunom/GfrMQbvtHnWSBmnCQ3ga/3pheWeqZypIXSGrXodRKVApUClQKVApUFDgH//4Rzr66KNzSf9oV7nKVdLOO+9c6VQpUClQKVApUCmw7BT49iMOG4DUnJ07vDom0n3z7TEFUM0AdjDEmYN3H4DU+Nuggu+GOGoUVYpzrh7eba+90uE1krrsi1w7XB0U+N///pdOP/30dIlLXCJttdVWvSf93//+N/39739Pvm8Pb7311ul85ztfutCFLpTWrl3b+R7G7BlnnJHWr1/fqy/vvfCFLzzy2XXr1qW//e1vicF8zjnn5P6N5WIXu1jadttte/VTH1paClij3//+95nHLn3pS6eZmQ01CJa25/r2paSAPffVr341fec730knnHBC7uohD3lIute97rWU3dZ3VwpsdhSgm/74xz9mHXmBC1yg9/jPPvvsrGv/85//JHKUDN1uu+3SRS5ykax3R7XTTjutt66N96xZsybr3FKP6/ef//xnovfNw3+T4cay/fbbpwte8ILpPOc5T+851QcrBZaSAt885LDhmdShnTETkdQB5gRSc/GkYe2juAN15uG7X2X+NtQAp8NA7PzD8/89/GXXvfZKh1WQupTrWd+9CikAJH7lK19Jb3/729P5z3/+9MxnPjODunENoH33u9+dvvnNb2ZllS9FnptLFBuFdcUrXjEdeuih6bKXvWzrq/71r3+lJz3pSelPf/rTuK7y51e60pXSC1/4ws5nf/Ob36SXvOQlGQAZTzQK1nwOPvjgdK1rXatXX/WhpaEA/njpS1+aeYZh88AHPjDd4x73WJrO6luXnQLW99hjj03Pec5zKkhdIPXPOuusLBMvdalLpW222Wb+LeT0H/7wh+xELP++wG7q1zYRBX7+85+n17/+9emXv/xl2m+//dId7nCHsSMBBL/4xS+m97///enf//53Bpv0LV1Lv533vOdND3rQg9ItbnGLVsewffmwhz0sO6EnaQDn8573vHTxi188f+3Tn/50es973pP1a4wh6sgYix8A9fa3v3265z3vmQF0bZUCm5IC33z4Yem0U747jKQOs36HgHSAPYfpvvNpwIPRzhxSgtQNmcLz0dQ4nzqso5TBLZD6xHfWM6mbcsFr31sOBUQ+KcwPfehD6ZRTTslK55KXvGR67nOfO6+Uumb7q1/9Kr3iFa9IP/3pTzMApGhvcIMbZAX161//On384x9P3/3ud7N397GPfWy6/vWvnxVY2YDUxzzmMb1B6k477ZT7bDaC5tRTT00vetGL0plnnpkV9b3vfe/sXf7zn/+cPvrRj6avfe1rWbE+8pGPTDe72c0mihRvOSu+6WciAsBxYV20rjXd9COtI1goBY477rj0rGc9K3+9RlIno2I47shQMvMJT3hCBqT+/sQnPjH99re/TbvttlsGDuMiZ5P1XJ9eSgrQrdbuC1/4Qvrc5z6XREQ56QDHO93pTiO7tvZvfetb05e+9KXMCze+8Y3TrW9965yF8te//jX/3Q/QKmvhvve977l4g47cZ599JgapHCUvfvGLc3RU48j+8Ic/nC5/+cunPfbYI13talfLtoK+ze/rX/96Ov744/N/cwjT/TvssMNSkra+u1JgJAWOOfiJ6bRhdd+MK4cB1Q1Feod3ow7PqMbLZh5xlUEkNcKpZdR048jq4PoZTXXfJ76jgtTKk5UCi6XAz372swzeTjzxxJwGCzwAeH1Aqmef8pSnZIDKi3vkkUem61znOhuBUB7bl73sZRn8UnQMrCtf+cqtIJWyvuMd7zh2SlKjAMxmk3ok+vvjH/84G3aAL89yNJGJN7zhDVmRU5iHHXZY2n333cf2Vx+YPgUYL+94xzvSRz7ykewoEN1mcNW25VCggtSFr6UsEIY9Gcv596pXvSofV/jJT36S/x5NBksAh4X3Vr+5HBSQnstpe8wxx2Rng5TYv/zlL71AKsfqW97ylvSpT30qP7/33nunu9/97hs5WT3zwQ9+MEc4yVTR2bvc5S4bTS1AKl3MmTyu/fCHP8wZESKigHQ4mIHUT3ziEzkD6rrXve65jmrg2ze+8Y3py1/+cu6Cvn70ox9dncLjCF4/XzIKHHPwhkjqPECdv/Z0WECpqIkUA5l55FWGhZNmAFXQdmZDFHV4mWqZ/hsg9QlvryB1yVazvnhVUIARKW32qle9ak7J4ZEV+fjFL37RC6TypL7tbW+bV0KPf/zjW+kmesnIAhLvete7pv33338jpRaR1Ite9KLp+c9//oJpD3y+/OUvz983L8Vamo3Sffazn53P0lDgxtKM7C54APWLE1NA2iIHh9TF2rYsClSQuvD15Ch88pOfnDNcbnnLW6aDDjooR8VE4g4//PAMVq997Wunpz/96QvvpH5z2SjgHCgHLV0DXHLIvfe9700f+MAHeoFU6y2zSZ0Fx104Yzlrm01W1OMe97jkyAtHs3T7UrYGSL3f/e43Nr2YvpaxBFSL4NLP0YDUz372s+m1r31tZ4TU2XRgGs9yCtO7Iq+1VQpsCgoMQKp7UmdSmhnWPYI7hzWQyqK9xjcAsjNp5lAgNQPUAKlxFU0UU5IpnCsFD5+Zy+m+j68gdVOsc+1zC6IARUZpAqf+pQApvz4gleIRiRS11J7xjGdkj2pbk9IpXS2KMTmHU6aoTQOkGs8hhxySfve732XlfdRRR7V6bRl/lLg0OmnAxlLPy2xBTF2nsmIoIDsjQNS+++6bHWG19acAWaWojqhXWezNucQ4k1oL0/Sn56Z8UnEhukmF63CKyiTpC1I///nPp9e85jU5fRbAlXnSdh4Zb7zpTW/KZ0bxBp3o2Es0BjnHLIfyuCwiwFh2lP58p2wipN///vfzkY2ugndSmR2rkRUgo4kNIDW4tkqBTUGBYw4+PP3tlO8NavsO4qG5bSjTW/w+xKR4e+ZR0n3nQergi8M7VuMmm/mraWaHQHWXvfasIHVTrHLtc4umwCQgVdEG6bSMKJEwqUilp7UkFMUoRU1asE0vylkqyGmAVGnLxqMvaUyiEF1N+jElayxPe9rTquLcorm6Tm5TUcBZ9COOOCJ3z8i9293utqmGUvutFFhxFJgEpL75zW9OH/vYx7LOctZUobkucPiZz3wmH2vhuJW5JO23rMorOn+Zy1xmbJX7pz71qUnNCeeePV82ABRgHlUpX/oxMKw/jmA2QJ8U4xW3UHVAWwQFjn744em0k78/D06HibvFYdMBeI3M3QCxM49uA6kZ3kr73RA9HdyVqkSwM6l7pset4kgqOkjrcFhemX8eujjj4NwKz6uKqpe73OU2OpMXnEZ4ufKDJ+z//b//l79LiOyyyy7p6le/egYb5dUjPLr6igPG3uOcDO8gb9sPfvCDXA5d34o5SB/1jlFXShBwImsicVIwjYHAU0DlGte4Rk5R6bq2RBqJn75N1M6hfuNBq7bG62jM0aezIubdbN4hjQYtuqrRKiVfpuLos7wzMN5pXN4l9bRrPsbk7Ipm3YDCtnd5pgsk9qXTJCDVelM66KRv3ttRZ6OkBVGeGiX74Ac/eH5Y0wCpzjZKSWp7f3P+ztI4L6Pd9ra3zd7eSZu1ECHmuW5r1pWnu4tX8WPfq3B4osvrefAXPvV3haLwBO88Q2KvvfbKe2dchCX2NBkgqszpYB1F1RW68I5mhBnf9dk/cYVR80ohKV9khPUmf8rW5F+pZlFUqUnfqBptL9pD5mqsi03blpLnLFXfps+26tfmbd05Tn70ox8l7zU2kftrXvOaOeXNGk46XjIH/Us5XMoSYwm5TbZa07bmuXJt7WUyiEFqP/sdXxsvWa4qt3XranHdk+tmGKTGwAmFvxm42kMf+tDMV6KrCqvoX+aFlHxRltAVaIevF9LovTJDw7tiXvicDtPISXqOjoy9VPY3inbBe/afeZrjuEwMxjoa07X0pfeTDcaBJvQ0+jb1pT1qPcqmv6iw2pdGo/ZSqau6ZBWZoNF3pe7BR8Zozb/3ve/leYUONy+flzoc39rTAE6zmXtZrZiMQLM2XseXeMZYvM8+I8PIFDaJMXgXW8Qa00tB21EyzBqUxX1G6W3vn3T/Nuc8CUgNx6o+pdCOus5JwSLV7ckyKeHqRozTB82xqSEBpN7mNrfJZ1EXUkW6jKS6LcD5VbZd39bUe3SEtbWP6T1rbj3t++td73rzGQej7E5jwqdsTnyL59HGnkIrvN6UdXjQWNrsLjIAn5M79jkbqrxRwFzNXcPTbc13zSEaPm4+a93xXC2S1pd7zv3c0Q9/0nwkdQBQB6HUGVfR5F+K2kjzt+HNpJnHXPWq84WT8i+BZDfcpTpAtvm/FU+aS1fec8/02FUMUgkQB/ABVBtKCgllwziUBmTzas6xNAvRUCoK5Ti/x3giyClLCsHGtaGkd/B6x2a1QVV+5RkPw/GmN71pVriUqE1u88c9WTacfh22bxNulCagoJS67++66655DAwKgFe/DtoTxG13hzF0nHPUPwOdYCkNfvOPsTAKGUJ3vvOd8zgBGcrHXI3Z3xhihKfxRqEd5y3QF4gmeAgJxiUgT0kQWO9617syrRkfmu/qz9j/7//+b36XOL/huZNPPjmPi+JmJBnXfe5zn0xXV79QtgECCCTjcn5lxx13nBdyCmUw8oxNIySl0BDSiy08MwlIJdxFLgOkAn1tZ2SCCOX5Vcap9OBo0wCpzs7gJ02Kk7XsauVZOed7XvnKV04s+QAARSrCyUIuUY7eZz8+4AEPyEa+NcereMQ+YjThIbwdxt+4zkWp8atINL7DF5r/xpf6ta+NgSJX9VE11VCO5fs943tkwEknnZT3jUJWDG1zsqfsC/uBDFC1MYwxf7d/8J99ipftH89Q8AC/9+Bh7wdaGAT418/tbne7zPPmorKldHM8r93oRjfKZ+2i4StntuwbYwpeNz9zMBbjIh/Q0Ris+SR3DTbp7m5PvAHQkKUcDaWzThp8XK2Eh/00K3JaBw4TkXpzR1t72XiBQPL5Cle4QqaF8Y66P7g5PvSWxo7+aGiM5Cv5ia6iJjF/1TXNxVqTkXiEE8OzeA8wiiabgNGHtvjXfYgMLWuMJ7xbum6z4JnvAwWf/OQnc5SHUWxu+N7fzT8ceZyP/sbIKp2eZJcoa1xP5Tvka9nCMAvjz5pYe/9dghiOsDjzBqAaE5mA5vac9URDfIeG+AbPolusg/e5FskP3kQ7zT5Ba+/Vr9/RSX/4gD5sAwLmYy/gLXoPDdEnwB0d7G+qotMbJfAhL3zXfuLs0Dd9rcrqJI3Ojr2EHzQ6lq5y3pVjSyOrFOYBOPGWdTc/DkU0x3s+Cx1lvHjaf5s7ugQAZbjf6la3yineoZtjTcyF3GRzeC/ZQGZyXoajVT9sFNez2Heaz8g+cgnN6CC8a53sMbxL/oRDAL+Rt3QsmaihO4cqHjAODd+Td2SQdQyQ8853vjPPj671PWujfw6Y+9///osGDJOA1NBvfUAq2eAsKvrYV676Ckd3H75BNxXyyUHAUjHEhTR7/+EPf3jmCfKGw2qUjdDsg31ljfx4B1605+KIEVqE3rN/FUskO5pR33gvOUAmHH300flPZAJ5SW7hIXaItSXTRXxLx5m1oouMxfNkUshdtS3MC7i0X53hpb/IF3IPXxmrlG06N2QWOznsBbcQRPvWcxU/9AAAIABJREFUt76Vvv3tb2fZqT+8ba+KnpMdtS2MAkcfcsTGIFUVpHmguuGdUVQp/jLz2KtebQg/hyh2HqTObBR2zYdbhwdcr7znHukxR63Owkk22Ktf/eq8UTCuMwHhDWbA2swUkQI4zepulIQzeMqf29SqrVGw4QWi0AEqdGZkM2ZsLv9NATG+CA7N92xOQpCioYBVgaMMw3hi2ACrpeI1Rn0A2f4OSN/whjfMY2BAmB/Aoz8ALRRkyZYxHn0xkACe8kA+kMI4oLAoVkoyjBB98MRJByVIfE9BAkq7NEj1YU6EE0BtfOhFePkdcxsjBeqMo8ZQ914GTDlndLcuBx54YBZkwCxjP8YVRvc3vvGN+atVCK1QhKVn0PiNi0LXeH7Rq9nnQrbxJCCVIhNJZaAYH8XPCOxqjGaKTyN0Aa9oiwWp6EeZUqqaFMPSSdAcU1kh05pTLKO8r11zirWQvkz5eAejzN4J54yxMRYUdAJUGQyMrUk8ovrhyMCnlDIl7E5RwIxxqA9KVkoYg9Q4KOAXvOAF5zqXy+gmGxhpDN5HPOIRed3wq358H2gnQ6yTc0SeixbRfOeRzYuBqR/jKA19fKFQCNDiX/sr9k3sX/SwbloTpMYzvN3GEPsrUrrJEWNkSAIc+mYQKLy1EK+/98eet572qb4YRdHcP2j+9i+5op9mpEj/5KA1MG4y2nPGa+2cQSNP/I0xREZOwnv6J9vwgvlbO4Y6g6g5FjKHfDRWn+kLGIp1iHk96lGPyrKI3GQE+dx48Ry+5Twko+maslq273M2hLwWdWFIkbvGKaKD3zXn4tAvwIw9BxDpB4DAI1qAVLIUeMTrxgPk0Rua/aUv8pchB8yQnc7skefWUeTJ3/xuHekrfcc6oIu7Jr0bMEGDWIeQx8anMJy/GzsnoM/oN4BOFVUg3jvoKs+Uct+z1gbI8Q6RKYZtFEDyHu83N/xA1wFgJT+YI7Bqv9H5CwGpbXuJc4BTCE3KKCMDGyC6+c1vnh1dPi+dBGyH173udXkdGPTmzdAOG4IDHb8ZK1pYQ3wXdMEXdAc7hE5gu9Cf9kmpf61TyL0418yhQIeilTEDo2jK2GdHRDaF79HLIoh+93eRxbAR0BTgoM81DmPvMdem3vYsPUdeAnp4jEwox7oQXes7k4BUvM8pqrHLgLGuSC5gjWb0OUclvdDct6PGbA3JwLCNJnGkxXvxHFnI2aOhNYfIpLLOXIzFHqA3BRs4VSJ7AfBER8AVPegba93UAfgJvwN91s/vHBjWMXiSXc2xSlfhp/IGgcg+NBZOALoRf6FRqffYlPg5+Jp9bCyhW/RLp2mcOPpp2m6xX+kR/eE/+rEptxfKd6v1e9845IhcOGmIS+cjqHhyFF/OPP6qVxseQS2qLWWDYQhS5++yiSpMc2nnPfdMjznqqFVHaxuVgckApBgIora7pxhDNgPDoCxBTrHywlKsjBUpWKWxTOh7P+PR5vJ7mc7GsAhwQam3Re4oOZVcKSneM4V4yncQEjxqjECKkKetjIIaG6OXoCQIzLH0+peLTqgwRCjN0sPkHjAeaoIsBHv5PX07K8EgZ2S3CbUwWoGvMCoZUrx1ZaO8zEGj+EdVW6RYGGGE4Pve975z8S+Abu4aYw9IbWuMm/C8mXcYb4vdEJOAVILUXIEzjbAddc8bgxUvaIwBkdVoAVIpUgYNIIUP8LFnpWsxRPC6tJymAqJArE1EtPEtI7erATUKT0TjXV2M0QEs8Fyjn3HaewBT8BCDmIOHA6MtGtVn3ShGBq+1t6/Layji+8AEgE6xa3H3XmmE2v/2jPkyIkoAGu9hVKvEqC/GvXUuhbi9xeiwj8ghRm1p4JNP9rj9R050VXRENwBCa4LUGIu5ANIa44QxWTZAGXgyJg0f3OQmN+lD0s5n9MfIsF6lcQdAMHrb9q/9ALAxYhlLZCsDvdl8P4AsA9J4R/Fq2yDtF445hhlwivfa0o59N1LbrTd+aMswwEtkF3lTrrM9CAwDq2Sx/VtGKTjLpMozFEUSyNGykuio6r7mAHiRn4w8YJgsJh/Jb+8FRKPJbEFbDVAp9Zp+9I238Ro5yiFmTUTRyqMFJT0BaABR//QBHiwbkApMoUnbPZb0KT63Txi89l5kR+gbCObUjfdHNK/sw3y9g14kO7wjMmfiOXrKPrIeCwGp8R5RyTjaIPNGUZxojHjRS0YxHUc+tsnEsoI6JzhnWbPhS3OyJ+kncwLOo3GeWEvZBvgGHwCKbY1+Ifc0Du9SbrNXfAZMt+2hOMfpu6rZciJEI6PoLE1qMnnX1oBUtMen4VyeBPB1CpkJQSqZzfFiPNYOEOqKjpobOQkwWUOOvLasmq6x2Yuyf9CEI3Rcwzt0QTjj6SEBj7jqDbAclZ486v1sXuOgs0W7OTWbc2Fr0lERGSenyd9SJ3Gk0cPoAVy2FXCyxmSpPkX20bC0r/XDtuAM5xz0e5mmay9z8HoPvdbG0+wg3yMf8D4bti267HPjDJusVr8fx4XjPz/6EQOQqgGqkfGbQWocQJ1/zTAFeC6lmSdc7epzESHdUAJ48BYVlebvT41I6txc2nmvPdOjVyFIZeiW3mRApc2bxhAC3HiVQpmjMcBlowKFhFwTcFmfODto4SixSAXyWR+QClhQdDajdzAgSzBLaVPeEcltu+8yvIa+b5xtzxCMBIqUNEK4BNvTAqmMaMYPoQ8YrQSQygstCssg1jYVSNU345ACwVuEKIO2S5hKJyR0o+HDUCIBUilVvMngjrROnzHS9EEhUFQUXnkui+IWtYrUUQZSl9Gjf9GXslqhVPa+50PbRKH9Zm/y6Gr2DICDx9HIXhRhBeIn8SSXffUBqZ6XJsRAZwgy3PBsKHX0sZ8YEyIXlGWX/IgIkDlY10gx1scokMpYsWcCwIy6cmAaINV4GFUMIo0hyiBdaLOW3mG+jOsyijAKpALL5FF42f3elVkQVzJZI87CAw44YCInybRBKlBHVzTXyp6z9niKw4EDjVMiGoBnrTVRgYhMxefjrqAp9QmHJd5k6AEdjD3AL9ookAok22+Au2gLY96YRUzInBIglXzBEcphwPgEUIGR8nzpOJBKLpF/wB9jllHLuNVk6wBfka3DcdsWkUJjjlR60e8cmWXqn3ctNUjVL/mM5uQm8NmVltkHpNpDdBQZr3F+iH5H6wtSyRK2BPCsNUGqdUM7QLktzZ/DPK40C/6KMfQBqehir3JU6GtTgtQyA4aTDG91Obc8G5li5jvJXboAFocNPrB3+ugr+oDOta7kPucBfSrrjO1mTyzUCdwHpJqjcZMfHEZsEOMJG8FaczziS05izqm2ebEprbXaGfQieVZWRh4FUs2dHtIXR1CXM5ru9V4yg83q2bKP4E+fe45cXeiZ4IXqwC31e8c8MtJ9IUvRUzBzAFDX+I8Am34pfp95IpCaUprN/7+hutLgLpvBs7mqbwFSr7zXnulRqxCk8iIR2BQpAcLQ7GpRJCI87DaHTcxQpbwZUW0GJMWiMpzGsBbZitYHpHq2NCia5w+BCR4vQowCKo2e6IcXTnRGY9iHx7OcawgMApFgKds0QCrBy2jxfm0lgFRCVooZUBWH+DclSEUXHnHrrTF0CdZSQDOoGcHSu8uCKCVINRfA0R5nZDYjpXjZGnN8aCKrjL7wclIQ+CrSaBgmozzADEeGWDQpmJOc2Wnbc6Xy8Tljk5IGdEQ/gMVJUnybffQFqaUxQ0lzNEVkpowsiP4DSF2t3MPNyG0XSOUsYDzh064sj7K/aYFURocz3VozytY5wY4PzI1RIOpl/5dtFEiNDBEgyxmuSHFu64YBIiqJr60Nfp0kOjNtkDqKRsbG2JfRQF5HhoDvMITjbHxbiv04kIpXAXSNPgA48A5almehfT4KpJIfUviBWuuH97xbyrtxdRWU8wwQbj1EQIHcMjLSB6Ry9Ij2M4zttQDW0hyBZU5bhiZnbVd6pkg1p5D9wzkS2TSxLksNUkVr8Cu5LQtkFDDpA1KNW6qieZiTtOA46uGzPiBV1Bg94wyt7zVBqr/RGV3jLcdq75aOyT4glT7BP1FMbVOCVHMt50NHkuFS1UOvoCteArJEoKNwHQdI37OgcQcvfhxlX5YyQ+RUYCGKXUUhT+tC97Ehx1130yWD+oJUfGbM5k+Xyw6JIEzsY300bdpmv5xbbGOtabt2gVQyixyRYo5+bdlJZT9lfQ66FYBu2jwc3hzf9uWoo0uT6rfV/Pw3Dx2CVNHRIUBdM7gJdR6k5utpokrSsBjSzGFXv/pc3IM6f2/NMGl4UAp4UNF3AFIH/0r3fdRRb1tV9DZvEQIbRWSEAhx1BrBJHAJMhEAkLrzN5XmreL48O9j0PvYFqdJ9eOM0Hk7AKpqzlOZAkDTTdOOZUlA4CxXn1so58Z7zYhMIDICyLRak8sqJEBgjxUThbmqQSuG4+0xqKq80r522qUGqtXQ2GN/wfFNM+IpRy6tJeTDEjdMzGpqKpk/SGKLOOgG7aIEvAGIOG0oCSA2DhpIZpWBL49gYIpJqjzUr0jbHaH5dZ3QYk3g1iklxAhk3Y6ttr00y/74glaHAOBQZwbMMb15xc6PwIiVqHJCXOh1nrcmLOJtnzG0glTOHc4txZC3KDIyueU4DpFpLwBg4NE4e9BJoTEJjzwJdQA4ng/N2ZRsFUoEShjheJDd5yLvOxhor45cxh3+lok3CHysBpOJrRxKiCqW1bxYsGQdSvUMUDM0AOEcgupxFo0BquUZ0D9pGJgGjscsBYOxkhfQ9a2X9ShA+DqRyvok+knPAAtAQfTFEGe7mSG+PujIEDzNURaF8Hx1K4LWUIDXO/Jk/vh8HZvqCVGc+yQ8gvSnvx4FUANWesJYAfmSotIHUrv1NF1lb7+DMJAfLNOpRIJWsBHbwg9RaEXcyfVODVONyJlgKv/RXvGVMnLZoShdzTNI7xoyO1hUf9kn3lb4uG0D6Mxk+qlr/KLkaZ4KBZQ4ufO2YAbtlHH8139sXpEa9FXKCfub8iuNHpSPdPlO0rquVx7fQjO0ae7ENpJLbnACc7hykzUKlbf3QrUAtPcq51cy6oUv9jZ7gjF+sA31SHbilPv/NQ5+cTh/ek5rB6UxK/tVyPHW+cu8gkmq/AZ0zh1/j6nOzw/OnZVngqLAkwjo7N5uB6uCLKe285x7p0LetLpBankO00RkFk3rf44wjwaVyX1sKBuEeESmeqDJFsy9IbUaqfC8KK4ThR5DwlrdFl6TOBeBoerNiAzEsbGSCgVE4LZBKEEWBGkY9Qcvg6ANSecHjfGrbRmc8mdukZ1IpI+BMpAHIJwjjzsFNDVLNkxKiNEXpRSXQ0BydaxYpF6UAXjhWNM4VUb1JG2ONt5SBAZDEGU/0oVTjTKpn9txzz87Xl2ezPIS2+FE0pizo1PYC+8YZt7aoCKFGSXoHmlDyjKNIAZx0vuXzfUGqfp3N4+jRGB0AIyXuPBfnjib1fxSYo0A5ezR7FO+FvGgDqZSpaCYa4FFnAceleE0KUu0vZ420uP4KUGBoWxefiZ4tpjEA8aYIWdPRMQqkqtyIBpoINbnUNX+GO37Fh5osgahu22fsJUhllHLSdYFc6Yqxdl1nUq2ZaBoHhj3m/fiIg4mzIyq4l5FUc6BPouJuW8r8OJBqrsAbmcgQdGyjy4jtC1JVfo+6APQXB0ZXBgPDng6Jc/VN51YJUoFpjjG0oiM5M+wxYwdQ0aI86sCpE+fu8WXT4VGuMzAhxTmuPLNeZdrxUoFUES4ymdxkkHOm2UejWl+Qikb2ALtFCxvA76NAKoBjHwGXMhnQ2xpqo0AqoM+opwvIOHzPRlDPQiZW8+qTUSCVHpCdYU8CNehir25qkIoG6GGuonbGif/IGXKAg4WjCD9x4JPTfQsnWSfnIzmSFVAD5Pqk+o7ilagGz7lOX9ojUtknKcTUF6SiSxwlM6Y49uHvZQGncUUV0ZNMilbKtTaQ6ly1wIG9yw7FL+Ou+yFbOVPJKnShl8taAbIl2aBo1Xbmu4+OqM+cmwLfOvQp6YxTv5eBqYjpmnygNA3BqecBVem7c2luEBkdZGocfo1rDNN9N9xbsyGiOkgD3hBFHaT/7gSkDu9EXC2LwYigyDQGCUN4kiqW5Tk8Qo0w60o/CpqKwFA00fqCVOkf5RkUUTMCvvy7vimQcWOQJtIG/JyHokgYA810roVGUkMIMdKAc0Z8GBt9QCqhPiqlM65MmASk4n2GOEOWVzmqgYaXcCWA1D57kOEV56kByCiG0ee78QxgAoBJ+6XoOBEYjhowqDKfJorfdo453sNLTllpvJTSfTXe57KYSNvYeNabZxXL55pFHKIAzGIVfl+QisfsiyizH4WEKEbGR1wJIjrRVnQt5mIeUUEaT4uWx7ndEqRKb2QAMl4ZmAyTUccJSlpNClLJithf9kWkvBunc++yNiaRic319T7ZHc57M3iakYRRIJWhEo4XdQCkFnbJNmskyhRXa+DpcSli5VhLkIqvyPMu/uKc8NNVOIlRRsYx6o0XOGLYoiVjS0SM8d9M98UfjDlrrpXp+zHWPiCVPJP2bPwyJbquWOgLUstMIGlyAE6XURxpenGMoGnAlmmC6FdW8fRdY7XO+J8cKT+PQi1oMa6onD1DXwZIbe7NpQCpnL+aPYif7CcROKB1lJHdF6TiD2tLZmsiUnFutAuk+ju7xhqSm2S7mhN9QKrvxT3c1gbPWx+RdE7Cpl7uAqn2A91v70vJtyeMZaWA1D76EjgHgszFmsoKG3eXL0cFxxy6kQeLqdFQjhHgAhJjLLJ8+kR14x2TgFR6nKNL4ySNqwIB9tjj7ITg/TZalsEgn5fneUuQyingPRyzZJe920wzHrVWvheVz+lQGRmhL8yB7PHvYvRZH15ZTc8cK5J66vfTGsATQJX2iwD+zSh0GE2NzN3ZAKnXvMYgqtqorjQfSR3ejRpnU71opz32SI9864YrLFYDoUuAx9tMCU6SBsCzGVUOeXwXkkbQF6SWURhrE15UGzmqvC3WKwm0ASVtka+FgFTCSXSJUnSeQZSX8JkEpBI2ozzm1iyijH2r+/K2+Z7zjYRuGEKbG0ilNKMcfVdVyHH7GNAizCNtWAQpKoCW5y3HRS7Kgi/lGTAGW59IavOqiXLcvNsiTlJ2ItWNYpwEhLTRoS9IZegBPe5a0yKSChgBqRFJVdikLD7V7NP4oxomA48BEIZeCVIZ7wwhe45BwvOsSRlj7I0ydiYFqc7MAaQUhvkYowg+A4RhqpCIfaFQzkKcAmQsI4pBJarQbKNAqmhBXM1hDNLNusARPhZJDZBKFjcruo7aCyVIpQvI1C7Dj+MFAG0DqXSCYwMiibIbpKVyIAETQb+uM6lNkCoC3QTlfUBqVDyfViTV0Yyo1CqSCqR0RbTxkOgpGas1DdgykkrOoE1cYQO42+siquil8BLnBAcN/iRHOC40vNBW6TnWGJCzfyLqyCFUrudSgFTGL4eb6Ba9h080PG4sXc7WviDVHjLvAKnO14XB3QZS6VvObBkJnB9xXUlfkBp3EJeRbrwAcHNYemeZbdAGUqV6Ag4AHd0SmSabG0jloFTTg/6xxkD+OLBDBkklZvs0M9PG6eVRn+NdOgjYtA/ZMqP0TvNdk4BUjhB7RysjqVH8zd85odGkq4lCl4X3IsDi+RKkknUyxPAVvcH+IE9k8gD747Ic7Qv6OGrHkFl0ZmQ8yeLxeW3To8Bxhz45nSHdN9J4M0gdpPbmVF/gdZitO3xkmO4LpBZVfMshxZnUHElVQGkIZHfeY490SHHP4vSmsXLfRDlSdGhBKTLWuwpCtM2CYmDMeI/vMU4mPR/QF6SW10aU18AYuzkYw6gzqX1WgXea4d+sKOm7CwGphAylJsInRTWMtElA6rSvoCHwnIsREeCxL50SmxNIxXvSYAAkdFVBuutaoVFrz7inTBndWnkNUumZlDozSsDzUMaZ2PC4el8Znesah/F3Rch8nxL0LyPLHsPrDDBRmrYKlH143TN9QSpFimcY3kAShSnSY0xowhDTxgEjxoH0UI2hB3zGnihBKkMOsBOVZWSLYou+ebZZ1bM510lBatsVNMApQ5ZjgGFMJgCACynZD/BKIZdWGFHkcsyjQGpkdqAzQCP7owscAZnAU9CJw6DrCpk2/pjWmVTg3trZn1LL2pwvXSC1me5bGnMx5j4glU7yLnuKgdll3PWNpHKU2GvWAahkoHc5SvArkCqlGb/aN6UzadyZVN/nbATA7DV8E4WgRGDCYI6KvV2OE4BXxhI6eAa4LR0cSwFSOXJECtG7PNctgmj/MJjbWl+QKmODzI9rxEr50QZSOWxk23BgAklBq74gtTlWIEBkXnTVu2RaAJvx3iZIBc4AVHIPqOG0iWc3J5CK79FaNN7v9nXX8ZSgGZ3AjqKTRV3HHdPoq7M8Ryar0xB6h93aViyz6519QSo9yzHk6I51Yy+FY4jTNmwGvC09v6uVR9W8x/tC35cglcPDvGT6AaccXHEfMt3fZpc2+/RuDiKNjed9ZCY+lAHVdk3OJLSvz25MgeMPPSKdfjKQOjsApbNA6aBg7wCkDqsmZaA6MyiglNN9r3XNAQTN0dbhpajDd28onDQAqTna+v+fXdnputdNh7x5dUVSkQQwI1yBFd6pPndYxTIx5hidFB5FxHMziffee/qC1LLwEY9QVEvzDkqcUmQ4UAYLOUPmzCyl4i6qtrTOSUCqcyfSNtxDRhk1C75sKpAqCgDURcpS03jbnECq80WEOONaNIwiDMFPkTJQGGXllRNtApbhEddLeJ4BGpXvGHrSy3giGWBxNUbzPfqL+12NwXMLvbu0fDdFJZ2ZkgF0gCQgVUST0jc298UtJMKnn74gFYC0r6RvcUaRE2EUAHL4XBt3n6hxe49GzsRVDv571BU0okv65JHW/6hqh9MAqcajLwBDRFDEQARXhd1JG0cH8C4i2laUbhRILa8zsXfJp65MF4YXZxhDHjgV9ZjEgTEtkBpVJkXNRI7aIihdIJVRyAkRlU/NoSw6hPbjQKp5RJ2EtoJB5fr1BakcpNZflN35SoC1yxnrCA3dhA8Znfi9dJ6NA6nG5xy+tUYPehU41USl8BG5QFbTvV173zvsR+CNPmpWq18KkFrek2rsACJQzU5gHNu3beC+L0jlLMDj5kS+Rj0CtClBqoixsQARHENAVQmSFgpS9cPOYDPRCc201xKkckyQ1/RQ815379mcQCrakvMc7vaUYwWjithZb1lOZCdgN+qu89iPnMVSisnYcfoM6OO4JfPoW8GApYikmgcdIFtLYIRtGLaBCGsU7+Qw4pjuavg2CnWyj6POgOdHXUEjIqpPcsc8vYMeGEUfz5K7bBf8R26RGebChug6+jCpXqvPDyhw/COOSGec/N0MUjMCLUDqEGDOR1JTgFSo8/BrXzMj1GFK8PylqnFNzfyZ1IxfZ9LcEKQ+/E2rD6QyBFzPwkDn9eaFHickgkEJakqY4cCQ4+Vsu59pFEP3Ball6mXzSogwlKMCG+9z3znE2LyDMWxTtwGbSUCqcRAq6MHD1vQibiqQao1EAihIZ1ibbSWAVEam6n2UQVclQAaQVFEGkHXm1VUMINY8UuMYFOPOgxLmACZjgnFPEZRODp+JIKKd6FSbceodvKkMP7zDazkuFWqckDdHaWqMS+vF2MdXgCUjmDcZYLP/pAgtpPUFqc5OAYlSOYFLNIq1YQjyKmuK+4wq8lVWRFTYoaxaOAqkUrDAuvRPdJEGKbralvo6LZAqWsMIZqDgK3JhVEpXF/3RyphFn9t4YhRIjWrjIgbAGgO968wvQEuG2T/GCaCMK7ZRjnlaIFW0xd40V0DLWjXbqCto7NdIE207dzkOpJZFjprXHDXH0Rek2t/GbL+ou8DY67qrFzjkrAVWpf1b/1Jm9AGp1t3+iHO/dCQexNv2obXiqNVPl55TfIUxbO+Iwjer1S81SEVrexrfo4m9yph3XUez9QWpaCdKhC7Naz9KkIomnCSe8dMExosBqdaV/aG/iBKG46gEqfifkwLIwAfNdVoJINUcOP85HEdlIckGIU/wHWctOTTKASb6R0eZP35tVuhuk5XoCvzaZ+MqqXNQ03v2pWc5hSdxyPWNpMa93PYjXWtOMZey1kTXbRExz/J6GA6TKB44DqT63JEP0VxrxUHG0TOq7oP9DpSyHewBEViOUscG9DupXbwQu2I1feeEQ56UTj8pQOpsmhkWR8o0yAWT4v4ZUVT/nS+k2QBSB8Qa3I06//vw/lRx1ACtoqlXuu5102oEqbxjvEU2JMVL8Y3aBCUDAgMUhzMBfhc9tInGHagv39EHpDKORc0oO2Mz3jL1jqEMGEQapDFMknYc5fqdP+uq3DgJSAVQgRYGWptQ2FQglYJBm640wJUAUkMhAiFdxQgoJ/OgPPAsIFl6UvEiY1nhFQbzqEJavLeMToaP/vxeggmOCwqa8O8qVoL/GIQiHBw9FNFilQFgyMDjsS4jJuZWFnPgmQWmFpJO1RekShWkKPXdvPoC3RRfs0d52dG9DRwB1QCsf0U6pEeXYx4FUskLRrW9yZhBW/vrJje5ybn04bRAKh5jCDGIzAtfNKt5jlPGsjMYqWGct/HEKJCK3taWkcHgkEbbliXiOQ4bP8CA89P28iQ8OC2QGsXMrK1xiPRPAlLLFHvRMnK9nMc4kIpeAJrv2JOjMin6glT0leYZKbhkT9yX2AZ8GYm+w+Fr7cvx9wGpgLboG31Gz8WZdv+tb/vWHjOmtnPDDFrnn9GSLAOUm5XJlwOkoo39Y6+iB97kSKGHytYHpEqDlkXCaWQ/imaXlbJLkEre21fkUpvsXwxILcdqHuYTzrISpOJ/oAawaNuHKwGk2vN0J8djeXd908bjOJK+romQKn7Z1ehAt0QoFGcNyIA+coj8B1I5mwGqroaP6HVen0JlAAAgAElEQVRBC/vhtre9bdbLk9wX3hekOrpAB+vTHdfsgJiLvs1NtJMThD5rs3vxrb0smupzgLp0cI2KpKKBNQLcAX+8zCHPvhjV7BF7Rd++Y6wcxO6cb64tmcZBz7Fpjn3WapzeW02fn3Dw4en0k76T0qx038EB0vkIKuAZV9AMav4OgKpDpk+6jsJJQ2Q6yOYtQOrMoLpvRFqHYPVK190zHfymya+w2NwXxCbBwJGyR/CqCoihAT3CliFK+Ngw0iNLZrfhGU8YHYPz3DBMpLbZlP7muzaM7wJIpXE6DqTq23kI55NsNmkVzasopH8Arq470B/jlYDkZYuU1nIMUh4CiHin9xMyjOA2z781ngSkjoumbSqQ6kB+pMK18e1KAaki0MbKyCuNDLwAxDLaeDLxJ+DTdjF1pOMwZoDPJnDCD3iWUcu4wJfWv1mMSETNeVfnA3mbGYmlkuHgoBAYPoxqimycJ3iczJBqak8xfniim4YWwMy4CMMBbyquNSlQHQdS7Q0pvowtaUT4mhOr6QAC0tHI/gZirVsZvbD3ASjnZYyR4d4s+jIOpKKZfmR+WDv72p5vRrQWC1K921gY+GQOnmMMM6D6Ou+M1RoxSNBYFLYr/XsUSPUevIkHyDgg2bmk0iFjjfShLwZTH297G/9NC6RyejLcgQZ0k+5nP6CjYiBSZ+1NTphmdV/j8j1RP/Mmo/1OJuMbNAUSogBVmWbHkOTEjLTwMCpH7bW+INU7ymItZAR+KPe5/jklGJRSrvGliFPzHHMXSPV9ssa8ZQ3Y2+ZMXpdnmdHNezlROLDIypIv0VlavQwMDiF0ICObYHa5QCraAdP0fDgC0a6MfI0Dqdbd3gd+yBKRYdHMUsaUIFWWBzndBaZGgVROMHQXHQV82BPezQnHvkBX8plsFu0u78csQWrzSFKTD1cKSLVf0NeebYIsPGbd/PiMzI7Cd137StYHeSfoQVa3HXFo+y76ckzTw5waeLoJmOwPss7+Jw+lscvWmPR41ziQai862y8wQqba5xyWTec+BwwQa5+5JQFoLfcZfgfW7WdjZ19xnJRO8HEgFa3YOvrBh3ieDh5VNJGuZvfEmV1nwaPwW0n7Uv6Rxc729ol6j7NfVtPnxz/ssHTGiacOUn2l/EbRJESAQWfyban5cppBwBRQBVKve43hkdSZAUDNn21AtT7Md6QWVX6B1IPeuPpAKioQzK5HYJhFASLMSpGUINWGIjwItmg2NOHN4x1XUTCi/BD0AVIZsFJMGVmlkVuCVN5pZ1coGf3a/LxZFDblZJNT2s3UDmMQ8WKoRaVR6RkEZIzBBo+CC4q96IN3i2Jx1ofg4m3uSpEzDu+guES2AF1pMuhh3hSfdFCGmL8RWAQJOoSwZQgCRrxXzmtQdAC9M7Bxlpdw9FlcrcLYceZWul85b8KTUQRkWRfjZtAR2OaN3gxC4Iqg1IA5nkrl8wPQWG808K44cxnnTjgsJr18m2IzB0rHD9rw7KGLtWBwEvpSgfww4sr7HIFQyp9CQD/zRk9KD+3wAmCIXry/ot9t3r+I6Fgn7zBnawHwGQvwReEZr3kyprsEP54SlbHG+uWIMT5/V/XQuKyTokv6Wag30jp6JzCnyjSPKXrFuAP8mD+nEucKUOVzhiyPONqOu4Ip9m4JUgFQiha9KEK8TglLvSYfFHPAX213b1obY3Z2Dh9aEwa0/Y4H7B17LSpxA7HhPLJ3zRltOR/QAG2tB142HvOh8PGo1OLY484vcVgZG8VsD7sKKKpcW3egmSwL5WtPiFTFtQL6Mt4ASAxQ87UnAqAqvNK3MAfjH1jCEwCJxljuciDYG2iAbiIC5Jb5lAa4dWCYGTuakJPWi0y0hoAhYM0wBkgmMTT0zeDTB5rYr/Y8Y5RxY38GP6ENkCSVLK6XsRcY6uhDNhqHaIv3+Z6x2OfkjO97hvzH3+QfeY5XOD4jIoW3RSPJS3vfOIzJOPFA6Bm8aH+Qd95Nf6GRdwFCXVFUPMmAA47IRw2YUxzNd7tknncz5OgackB1dPO2B8kT4NAYrR8dU/ZvLr4ftNMneUNuBEAll8zNO9COvrOvm/rOfgLY8Jo9bxz2PRrYZz6nO/3dPiqBsnHYP8ZLx9i7PhehiX3Sp8I/YEPOW0e2g2a++uOQif1NjpAhIl/mx0APnYfW5lmCVDxMT+ERe8J4Gen6IRusE90awBztrCfnFHnIFrF36Dm8YU7BV+SPNRCNpx80vEVG2FfGhq7WtwlSyRd0Qy/PkWF+/I630YJuiqg33qS36YOSn+wPPIy/6XDfZ09ICTbWSXQH2po3HYYGxsh28H7vwRtkT+haNDXP2M9oy5azp9HdWPFRyAR0j2rh5IHjHOOukSGn2Btl8cA+oAW/cvDif3vKvvATla3JZDxrffE5etH/5jMJzYylBKl4n95De3OzluaMZ8kIYyBT22q1oBOZE3oLL5HNdBZeP/nkkzPvGi85yalW8q31Jyc57egb+5xznj4i0yIKyibikMW7sc+AXWPqWg9OYfoYbTi82+4qtv9jH9BPdOs07l/vs95byjPHH3hYOv3EU4fVfYcgdXDxzAaQOg9C3aI6wJ0DkJrbINXXMwNGjpBrRFKHxZPm5tKOQOobVidIzWSbm8uKAHPbxDarH3SLu+6c8XHGoy3FiAJhHFL6BHncN+j7NhKFKWrQNKBKkOo5zxuLn7yCMzP5Ozb4qLuowsg0BkqPARdjMH4KDwCmvAgewo5Q1HzWNwpFOcfdcwQFQ4IXsq0R+KWRwQikEJrNHAEcwFLqdFtjyJVeW33GOMrnGd2UOIMpouPN96FBCF3KLQ7WN59jRI0qCNA2TmdcnHHu2ygkkftQnJFmiQcZf8Gb/vUM44EnnVe37Vxt9Av0SItlcFiz4Cn/eg+aUybWj5Iap3yjEIgzItbJf3sPo9t5UUbeJGnubfRxdsW4y2ac1jPOnTJAGGP2WLPhYx76Pkam75YglbFkD5hX7D3z83d8h2fGlcCnRJ0ZA9IAPO8xfkYi5QfsNQvh4OGu/WOfAur6ZSCSTVFUp5w7Y0W0JsbdRlvrY36yGLqa+eIDxhwjk4GH7pMYQaH4fSccZH32AoPTj8YgAXTKxogj2zhFmvKVcSOSLvVt0rPQ3oX+bbRDB0ZTFNuQ9s0J0NYYsQHk7V3vtGb4IOQv0OA5PC77IJp9I1ofPG4sgJaoVdy36R1oYq+FM41RCBzElSTW198AxFFn1ER40LOtjZN5+I+TEdhsrgM+JU/8lLLAfEQt4lqaZr+xR3yHkwIANo9R8o2Bi9cYwvim3LN0AL0jo6jJu8BiOHna5i/tDx+Na+gejtTms0AmmaoBzXR8s5GbHNbmXILUyL4q5ZA5MO6BybJKr3eS7UACwN5GVzo6zlvSiVLB23idXQP40D+OLOA/+qe0Y8gxoAhty3OmeKKrqJ51xA+h37r0tr3WjA6PWwPghYMg9OS4533O5gldR/ZyrKMLXm7qSGtk/GjYp7I5WwJItYYcbqP4tzlW/dN/nHYAaeiPkq/R0P6wVpwVk8q66LMEqWSG9+gneC70HsDJ7hx3dIzTGA+Sa3FvPZ71Q4+QeU3b1Z4V2AmZX9KDfU1fmSs5xY7RR7OpLs2ubmuAMdlNJgOpbbSir0Wt7SHOAA64SdasD79t6c8cd8CGSGq+emYIQwfR02EkdQBA54v0DkDqnoNIasaz8+m+A6YZ3GIjkjqs8zu8ZBVIfdjrVy9ILZmJ0gfyMC/BzPilgPtEaHzHBonN57sYv+t+vxKkOjvDmOWFIrR8h7HBq9T1/bZNQMAxbkJgxPhLIMorZ4P6TMpI12Zvvp+3VDqLxgPaduZqS9+YyzG/SM/2bygsynUUL3XxAl7GT3hTwwfeNQmIiHfja7zlXd5jPJMUqFkO2vXtowSpvOSUGk8/44XCtucBh0nmR9mjtx/rZt8yWsL47Du2zfW5SDNnYDAO+hh35sp4jmqlbVVtgx74LmRbGFOMmkmA9HLQFv+Q4/ZL7JNJjUp7nyFOHzGi6AHyV7qrJrJPbodTFThD9+WgRegY89Nf6Lk+OnKa9Nc/kOTf0NVk0nLQYFrzKEGqNZUhAfCQ2eiJvzl8+zqSpzGuph0DsNEXk8jCaYxjOd5hr5LXeMi8/Xe5Z5eTl+gP+54OMh77TP/GE3pksTQpQarABUCtP3JGf9aZrBnnlC3HYdz41TvCbl6ojbHY+fm+qDr7lPOSU6VrDTll2OsckZPMdxpj3BLekUHqCc5rz98Vk6c1HxQdOivmZtYMgGpO/51LM0/ea3BPar5QNY6mbkCrg/ThYaqvF3r9la69RzqggtRl55sSpAKLk1YHXuiApck4A8FDqzBA33Q+BqLIH6FEoYrq1VYpsDlSoASpIh997mHbHOe5nGPm9RaJEYV1Lqgt66RtPIwFZ4vJFRHEtrTq5ZzHSu1LhEshEk1qqeyc2jZvCpQgta7p5r2Wm8PoS5AqzVktikmqA28Oc6SHFJgS+GlL9d0c5rA5jPG4/Q9LZyiclOOkAVQjfXcATNOa4b/zGHQuzTzl+tccZAlE0u8GpJojsGU6aRDiikDq62okdbkZY1zhpKUaj7RJIJUx6AzVJGkOUfRg3CXOSzX2+t5KgWlQYFzhpGn0sdreISVWSuVCqk7Gfc9Sl0UEazs3BcZV96002/woMK5w0uY3ozrilUyBcYWTVvLY+4xNBgvbVK0KZ44nqXzc5/31mQ0UOHb/w9LfT/rOEKDCpEAnYAqorhkC1Pg30npn08xTbnDNQeGkc4FULx+ceYx7VAO/XvHae6b9X/umSv9lpsCmAqnOhsal1Dxpk6S0xF2A0n67riJYZjLW7ioFJqZABakTk2zsFz7zmc/k4itdd0KOeoGzqF//+tdzIY0tzbM/lnA9H6ggtSehNqPHKkjdjBZrCxjqlgJSZd84X16ej4Zt6CCOTvZpeU3TFrB0K24Kxx1weDrDPak5bXcIUnPEtACmw0jqXP53cOB05sj/G0RS50HqRnelxt/jltRBPvCO19kjPfQ1FaQuNxdsKpCqchuQ6oD6qHu52ujBuFeAQFnwqAy63HSr/VUKLJYCFaQuloLn/r6iYUAqx1fzbspxvX3iE5/IhdMUxhpXyGvcu7bUzytI3fJWtoLULW9NV/KMthSQqq4Kh6Yz+nEWnl0reuq4ieNzkwRfVvKardSxHX/gEel0IHVGkcjiJhmAdM2afAZ1kPI7OI86t2Z4JvXIGw5B6mycSZ2/KHV+rmX12AxSr71H2q+C1GXjhThorgS2+wg151FULFtIQZtJB67kt00s1bdZcXTcuxzoB24Jh5rvP45a9fOVSAHFHVQGjWqTN7zhDXNVVHtvOQuUrETaLGZMcZ+jIkh97wiM/hQF4vgiE5e7AM9i5rxc3yV3VSyPysAqP6s+HlXhl2sctZ/pUcCaqnysKrimyItiL+RQ3QPTo3N904ACikKpPi9rRcVcFcPdrCA1dtLCbpuapq6vES1104FK+ACqKKoiY+oh1CMjS79CJzzsyen0k783SPONbN44hzoEprlgUoDUXDhJuu8NB+m+g1BqXD2z8YArSF36BRzVAwNZ5EApe+X0NUadDabYiCIifStjLmQm8vZtaHedTWqUE3S+K9W3CoKFUL9+Z1NSAO+/5jWvyalC9h9+tufcc+hstvsiVdisbXIKxD2sDO1JKpLrSWVlINcVC7VtTAHHM1y3IQrCwaip5uuuTY5NTpbaNi8KqAvhLkfrGdfiWFMVxckjV3fUAmKb15qu5NGqvuu+c+CUPOEg4QwB8Nxl6+okhTs3l+gjkKowUlxBxKlDbwuguMaqOnmWnhtPOPjI9PdTvrcBoIKdICdQ6kdyb/x3VPedA1JvdC0XbW4AqfmpClKXfsn696BKrjLZXQ1A3dw8W/1nX5+sFNh0FFBmf9Rdie6F61uVdtPNova8mijgiohwZjbn7fwuI7O2zYsCrj1xJ2ZXE93aEq982bxWacsZLb0HoHbdp81BS/dtLiCVc9k9quSiuf1/7L3pt1z3dSV26tZcb8REcAIBApxBECBASrQkarDdluy4u1e+JXYSZ+VrsjqTOrY+tNzdlu3M08pKO/kD/Dckq73a6bjbgkTJojiBMwgQM/DGmqvuvRXvvc+5VQ+ie6mzJJJq3kc9vYd6Ndx7ftPZZ+9zDkgetOoqvz4+C/zgP/62bb/8uhdMEkDVt8Dp/HdhULWgya3yD754RgmnkXZKNlVfkaeqP6qPKn4ee/ac/Uf/2//58d1d+UmlBUoLlBYoLVBaoLRAaYHSAqUFSguUFigt8AtlgR/+J9+2rZdfdwDqsPMugMqOMsxNDdTJwknPsk2qoOlHAdS5HRA1wesBUv/D//X/+IUyUHmxpQVKC5QWKC1QWqC0QGmB0gKlBUoLlBYoLfDxWeCHf+/3betHr3mHVGdOHXYWwDQAahRWggj42188G81nfuJqF6l+AVSBWIHUP/n47q78pNICpQVKC5QWKC1QWqC0QGmB0gKlBUoLlBb4hbLAD/7e79vmy6/xmlkGyZW5/HkXOI3ySPzTt794jiBWX64Fnut89xghgOqxM2ftd0qQ+gs1QcqLLS1QWqC0QGmB0gKlBUoLlBYoLVBaoLTAx2mBl/7Tb9vmy68rs/RugMrHvHDSQv1e/vr7XzqnesB3fd2dMB0sKn6WIPXjHNrys0oLlBYoLVBaoLRAaYHSAqUFSguUFigt8Itnge//Z3eB1GBHvWmqKvv6fbFoEr5mAVL3wtSihtJddijkvmfOlUzqL94cKa+4tEBpgdICpQVKC5QWKC1QWqC0QGmB0gIfmwW+95//A9v8sQonqQ+NfhZSXpf8Fhfk3CmZ1J/kUReK/S7cQglSP7bxLD+otEBpgdICpQVKC5QWKC1QWqC0QGmB0gK/0BY4/18sglSoewuudC9Q3YM5Xe5bgtRf6LEvL760QGmB0gKlBUoLlBYoLVBaoLRAaYHSAp86C5z/L+9iUkmkzoFqkXWKx6KcL2S/Pw2TWiBeL6j08LPPlXLfT90UKC+otEBpgdICpQVKC5QWKC1QWqC0QGmB0gKfHguc/+a3bcPlvkXL00WGtKjgGw/6s/4mkFrc2rz0r0UxpRKkfnoGvryS0gKlBUoLlBYoLVBaoLRAaYHSAqUFSgt8Gi2wCFKRi7oALXW5RU4qiibNS/xW/uGL6pO6V/K7WANYT2dfm9mM3yVI/TROgfKaSguUFigtUFqgtEBpgdICpQVKC5QWKC3w6bHAd7/5+3sKJy2C1L0kKgAsyvzi519//yMHqXtvRX8M6IrfAU7zEqR+eka8vJLSAqUFSguUFigtUFqgtEBpgdICpQVKC3yKLfDdb/7DBZA6L5xUqcz7yRCUEnsmAqj/f0AqbHCsbEHzKZ4K5aWVFigtUFqgtEBpgdICpQVKC5QWKC1QWuCTt8D5b/6jvTmp0WIGvVC9HQ0Vv+yRmlD+y9//8ZfPFTCWv7A40kczqZT7liD1kx/t8gpKC5QWKC1QWqC0QGmB0gKlBUoLlBYoLfApt8D5b/5jgtSo5xs5pglAKq49QClbqDoGrSR7QWqBUfn8u+S+npOK5xw9c9Z+53/5k0+5SX72l/fqq6/+7N+0fMfSAqUFSguUFigtUFqgtEBpgdICpQX+jbTAqVOn/o28r5/2ps5/8w9s85U3RIS6xFcoUyC1YFELsLqHSf2oTqnzx+ZNV8W0AqT+B58xkPqtb33LSpD6007H8nmlBUoLlBYoLVBaoLRAaYHSAqUFSgv81m/9luH7s/p1/pvfIUgFKNWXZL6LIDWq/gJzJonnpUruu1DN9y4LBkBdfBgg9d//n//JZ8rWf/qnf2r4Lr9KC5QWKC1QWqC0QGmB0gKlBUoLlBYoLfDTWOCP//iP7bPMpp7/5h/uAalRMKlgU5mP6jmpPy1I/SiAisH4LIJU3HfJpP40S7F8TmmB0gKlBUoLlBYoLVBaoLRAaYHSArDAZxmg4v7Pf/OPHKQCiEryezeTis4zZFGRi5osyH2jJ83fNJUKuS+LKn12QWq51EoLlBYoLVBaoLRAaYHSAqUFSguUFigtUFrgp7PA+b8PkHrB80/nIDUJsOosaoKc1CTkvmaVP/jK80SeqKa096uoD8y/4Emo7luC1J9uQMpnlRYoLVBaoLRAaYHSAqUFSguUFigtUFrgs2yB7xKkvmkJwShY1JmJOTU+Vq1WLKkmVq0mzEdVTqpZ5Ttf+ZxnsS4USgpLeu8a/XPGokxoQvNZlft+lidYee+lBUoLlBYoLVBaoLRAaYHSAqUFSguUFvjXsQBB6qsOUglOZ5aEvDcxq9drVqtXrVarWrUGsFol3qx856ufZ/PTj6zvqw6rAVFLkPqvMyLlc0sLlBYoLVBaoLRAaYHSAqUFSguUFigt8Bm2wHf/qz+yrVffmrOnCdjUihjUpGLNZt0azbrVGwKrBKkzgNRgUqMqsBvx7qJJ+jPxbMmkfoYnWnnrpQVKC5QWKC1QWqC0QGmB0gKlBUoLlBb4aSxw/nf/2LZee9MLIs2ZVMh7a7XEWu2mtdtNAdV63Wr1mkDqHwCkSse75+ujKvvOnFg99uw5+/f+p//9p7mun+lzbmxsGL7zHNebk/6tV2tWb1StUa9bq9Wgjhlf1DlXdcFIwsUN5rhPvJZ/RxZudOypsP8rDeKPT6dTm06mNplMLM1yy7LM8twszWc2TWc2zXOaTaLpROabp/Eakn+pqyYbrUhB2BSVq+pVVK+S7hpf+Sz3IcB15H49bj5cF95j4XP02XidrpshBL/+Wg0DXLdqUrWkWrU0zWw8HtNuoNJrtQYfh/6b10X7VHgNcRt5nhf/ZiLzrGJ8LE1tOk0tnU75+lajaY1GnVEPXgN7H3lVrgrsq2vXl37OfAzI4FcU+JhZrsepTw+7JbwnfK4m6Lx3Eh6HnXDrsi3s6PPY/7Y4+XAPfB/vtsT3xbjmOTXw9Wq1uM40y2zq9zkcj20wHNloMuG9JNWaVas1vg/uK01Ty1M8f2q1pMrFBdmCbJDw7xxPPBv2cBvHuMeYaRzUF8oH0/Iss1me8drqtZq0/Lxf1+pzPtCIHGvcH6yE3xfHgKZZ0ErweZxTPmI5ZBd6nzzP3K4zm/nzYuwW1RYx52It3f2T1dl4XQntgXvgnCtKjP9k46vojRXrRg2eYbOYU54bb7Inpgt+07rMzGYJ/qefTE/wNYflXcxO/qVYM3x/zGvcK+el5lncK7cafr6sgM/i3Iu5hj/4c2jNYg+Id4j3nO85xbtznrodYs1wL5Dt8VXl3J6XZsdj4/HEBoMB1yHuEV+wGece5kmitYgLS/xOdP34P+0teNy3Jl+Zmq/xPP70vUUrNG5M4xFzaHHvkX1y2mBxf8VjWeY29nvmVpzPLM1zm6aZTcZTm6SppanvtbMZ12Y6TS3jnMS/YWh8vl8Oba+5DHvh+fg319AstzxLefit71uz++49zENwOhkzksv9wJ87HY+t3qhzH4l7wDVHn7bF39NsajPLzJIZ91Wb1S2p1O369dt27ep12rzVaVqWT208Gdjq2oodvOeANZst29zets2NbcP+YthfJtqT9+87YPfd+4Ctr61bOs3t5o3bdvvWBn9PrGqJJdZsNm3//n12+PBBW15u23gytm53YLfu3LZet0eb433TbGLNZsOWl9q2trJsqytLdmDfui112lZlA3XsKSn3W4x3zvlTsVqCtT+zihsXf8uylO+JSDcLWVQrtlbnxqfqjFVsRpik/tPHfcY1i70K48BDSmsL9vazDBsZZqE+Xo/j2rz4hV6bV81mVUtm2G9rC3uYPxfPr+Bba93frJjDsRYXfZsK9wYtc3wG9wi+Nhav22iWcow533zt6Ck6g/AY9/DYlPnxPvdoZy1s+hgpFobOwjijYm+b74J+MPk5rrMtzjj9DqPWwqfwcVt0PLCjx36g81Am43oo3j6yu3AW5mZV2a/4ivWJdYzhwHi5nYrLx9NxP+438nP5WdDu6YfOM62zOFt0PXEA83ZoDu7jufYDncnw1fT+hc0gDfT9aV7o068hPrS4X+S66c0x2ri6xM+7wu6+oWtotSPHni67x7d8j/l5JxvPeNDg2jXX8Smxlnx6+Q4c52z4MJ6Lx4/VfJl/z/ffeA/ehY8JH8PeG2MUdWJ8ohf9JmM4iwPbfd7iLPA1vOiwxu/+Wlqex2y8Vr/PkEfoPkf0uZz7FjxV/PTUOHNtxdGjk8qnGj1a9cr0iaWWJLBJfIafxJpc+uaSnJ/HWmPz64xf3VssPov/5joI4/ghwnGMa4p1G2f2fP7JL/N74k+8Jq5JswfraWZT7gPF3rOw+RSrjBe8eB2ae3Ljfa5hS53BJ43PcVzj60Iz1vdZfz/do95XZ7DuMa5atvF9KDZB/Fxas8rS2nwP+Dn9dv73/ti2X39L56yPMc4UnNHAJUtLbessta3VavIMgz/DM5qFkxb2qLg+Ta1ilhe/4qmfFEi9ublp//f3XiJgnGWp5XlqjXrNms0aD+G11WVrd1q+D86sCsqYVaIwMHCGUu6M1ShxXAGdrGXCDSfNePDg7wB103Fqg+HQJpPMRuOxTaa5DcZTG4xzG0xSm6SZlhgOZc/+xQbKJOCkQgANJ13OOujrhHMTgK4eWmyAO3eYCrgGB6nww7To5bgDtMmJzWaxmcuZjURjvHej2bZGo2GNRosDPRpPrdvt0lHE47VG0wRka3Q8ADYxrnSe/ByhjenEGe2BQ4nO5mhC2wwHQ9p1pdOx5eUla7VafG02y+jQ4Dr2Agy/I9g704Ebmwu3phnGU5t2teJ6dD8I44CQNKDKeyVgDrC14OBzuyDgkGM7DwxUFGiYZbxvHIaTKYCnWa1WsyZBqvFxANPdbs92/Hu727MBQD6e22hYtVbnmCWVKm2RjmWTZr1qS50la7fbLg9XJyoAACAASURBVGOoMsiBz42vcHgxLnEfAq44WH2cETzAI3hdllqjWrVWo04HpWayAZ5POYQHOnAPsh/mvGzPuVxLOL6c35oqHnDJHDCazTDvqwCqGGOBagYs4FwuBG/CgfyoPSwOWs5FjqGuoV6rWrPRsCYiYwiQ8FpmfJyOjAdwcK34G4IrXDceqFgE9kWwyQ9JBo84bxU0StOZTTgvwmkCsBdwlcOjIEVuWDtZ4RxwHmWZZQQd2gzp41QqDEph/OL+gIW5DtyJxHqX/xiHg++cxZz0gFoclxgX01yLgJkCWTj25LAI1GXy/zGGVQTcNE/xMdvbO3b79h0bDsc8xPB4o9G0pU7H2q22nGh3avHe+J2rj+ANFssNM2jeVBv7h2xVOEw86dxJxsHp9xN7FWwV4FF4XcBVIFWAV0A0F3hK59/Yhzh2DC6YTaapDfpjG4wnNhxNbDSaELziddyHETDMUhuPp0Z8N80tD0CAcXB7Ya0BmAZArVhutVrF9u1bttOnT9lDR+63waBrS0stHoy9XtfWVles1+1yn1teWbLRaGRpOrV6vWFplnKNKWA3s2qtalmeWjYbWWYTm05m1qiv2s722L5//sf24YfX+NpWu2aTbGDjadcee+K4PXHyCQa33n7vffvg0lWbjCeWDvo2Hg5o82PHjtuZZ561B+8/ajtbfXv1lQt28d0PLR2bVa1u2SQj2H30xMP26KPHrdms2p2N23blyk27ev2GdXs9gqVZggDq2FAtcXm5ZfvXVuzeQ/vs5OOP2oljR2z/+pK1Gonl2diy2dSSWp1uPEBCDYA1TQmJa9WaAcyNJyObpBOr1xBQRYDO7OhKnf5ZpZqb1XOr1Gc2a/y1JKuGgw0ABXlEctgrecJzg4t0qjO7gj3Kz5i8UuOfK5XMKgSoqVWw7+B8yPDamlWyhlVnONOb+FD5IZzDU7PKxCzBT4C4xGa5z1/3XBfBJTdvOmkAvtwEzHB9uM4swLQHq+FozhDMgNMpQIqr5lmPvRkLEgU+6olVcHZis0iwRnICM0ty30C0pvORx4YiCOZAXYEcGs2dXm5UHjRDUFznFeYcg1aznOdUDXbgzen6CaTpsGLNuTMbwXo4Ix7o0ibgzh7AfXVqVkttlmB/8w2KH5NbluY2myp4TjvhcZg9w/6E3xHcw7X6Z8NG8HUATOl4SsZXo3/hREEMPC5EsTK+F4+5DEGfmU0nmU0QqMo1LxU4x76NYImC6grCyQaKO2NCqgIL5mmFZ5lAeBV73QzfAqwMuP8N3xEUIFjmXqYg8TxgANvh2vGuCvBkecUyXkdimMUKkAbs0v6pf+E+YOec61MVTXPu77on2M7PRB8MvK9A6ZyMwLUhGMefvu9iDAoow7ml4Iri9vNcPsIVB/u0lRMyAukLp4GfZ9indSkC1jwUeTBGMGYOsmM+wv9IZpj1mtPYR+j06kDVfPer5VqEPbRjaB9IYC/ZiTmLcWec7xhzrLNoYRLB25jX7lM6xkwqtYC/RSAiYjcFSEQAbIY9K94DQRvMHd2nSIC4X92X7i3mYKxBvD61vDK0WZJqWXJJBeD1pcrPmZMzmhceePAzlP5gXrEqAqAEqgs2w4bJt1wISMlznduFe9E8CKLQQcJx4dQIYivIyaVVS46d+ii37mf62Pe+9Ue29dpbC0F3FUuCvBc4rrPcJlAFlgDxFX565Q++8txPQlRMcG3p+n8yYuFlSe77STCpt7Z37P955TVtIJki0ZYzTEmnd3m5Y/v3rVLPjIEGSNUmqag5HAjMPTBecsi0tLXBzxZAqqJ6WGBysHIbjMYEq/3RxPrD1LrDsfWHOMQznX94P7CjBAcAMGa1agAGOIG4Fi0yAi1OTF/k7lQuRg7ppGMDi8hURGWdxciKxSrQQvBZq/l3k+xVUgUwqNl4kpJ5wWZHgAMg42AvgkG4lmBSY1MGqGDUwyPhvL6JwORoOKQjDWCxvLxMcEbQVJSTnjPHMYci6otoDmeYO8HaCpzF9QACo9TOWhXsooPx+PdixDM2X5Eo2NUdcOCMxjJ3ZgCObL3VJDAbTsZkKAjOHKSAper1era5vWPbO7sc9xEYnhmYlapV640CGGLhk2kHEE1TjvnayioXGYFBVUyqAD/ADg6oiqQMZLxk28lkTGYEjjDmLq6pBTAMsE8GIuPvDagGHMDjAIW9qw2pB4L1qSYCMgGG4VjDIV8EUzzgspQRbtoZaAGHhSeza6X7il/cHRyY7Qle+bYQAYE4+CJ6x3uAY8UgiwAsVlyVzLA+Hwc15y6T5gHGFdwB2OYcdCYxlBGcnwyI+OGNY21W4VocjVMGo0jKk/EOh8Ej5Zx2OOA9cMAJIyCJOYAgBecr2eXE0hmcJ+wxzqDAfyZAE3D5yPZde5ygAHvOJvF4Uw8wre05WxygFZ8vkCpHA0Ei2AZqEdzb5saWbWxsErzBXq1Wm4GRdrtlDQAPBrDESslPEQuhw00OabWC+xXA0/zxPdEDByJfFCHm3khHRehCcxlOtHv+PgcU5BJDhnmA5+Ax/AQ7Akd0Os0EOumI4qxFwKnCPYr7FIJgo4lN+RoEkqa0P9bHYDDkcyYTgAgFdYIJx3sOh0ObQvHAIFVO5jDPp3R4jp84ak889qitry/ZPQfWLU3HNhoMbd++Ndvd3aVTgigu1j72wWa7ZcPRiHMX9zAYDa3ZAljC3AE4ym0wwBlUsyuX79gbr75LBxvAbpoObJx1bW29ZWefP2UPP3LctrZ27ZVXL9i163ekvBgOLZ0MbWW5bSceOWFPPfmkra3ut4vvX7ULr71r21sDm6UAjnDcp3bkwfvs8cdO2IED63bjxjX78PJVu3ZFqqIJArazzJZWl63erNtg0LcZgnE2s+V23R6894A9/shRO3v6pB158LDNEBDE5kpgCzWI7JVPM2vWmtaoNRlGyTPYfoIwkECk5fbQvuZPgtT6jGC1QsZVIFWMHpGL2XTG/XY2TXleizXF8+ocfziocPHFpAKx+K8AnXndqpWmJQZw7CCVDCrA6dQsEeMpgKbPTMh+LgSNOO+dqSjYXQfRBWCNf2P+wp6YN5rv8gvxnlyMVkFAE4CpDnUIbAhsgsUmx3rmIFUMXsWySU6/V2zyXLWmNYZgnoOsXIVCgLwQpBFIQlAkswrWMyyGPRFByAVwGg5rMHyKrzmr6XsnHWOMt1fVJLBHoKGW2ayCgKXWLEVcOO+hfChAaoB6zAkcrfi7hoqf6cxNDoDI/R4BNQRIBVTFxHtkwtkwTD8C1PhJcUFu0ynIBACxKkEg1W8ELSAQ5sF4AgUHqQRkEWDjNQgACvAQTgpfuS8goOoqskXVV+HAz5UfuOHCz+CxiM8FSJWSB9ePswdglXB6JnCtE9THGzan8s9DHe4jYX8SiYKxwflYLfY0vD5Y2lDLITBKAE0fUACeO/DMQWqocjBbqSqaq6XwNKpHuDvDkNrfY57APgwYeZAj1EXy3WLvz/09pbrCfsAAq/vRem5iCYNFmKMLDCVBqvvJHmBgoJ8PapwETPGeAqkCx+ErelBmAYfoulwRtAAGaRLGzDDyWgARg9nDpvKSPLDDtT5nuwkUnO1D8EmgfhGkOlDlOoz7xFqaWp7ItyhAqn94wFX1CBUjHOer67u09maYcwCpAPxgoyOIJWa6YNZ9v8Pb6FYWiJ+727rAGlSmzEFqKAcqnTVLjj0dlv25/fz+t/7INl/zFjSusgCJErmoS0sdW1ru0P8NdSbJhI8EqSF34+LnzJLR3difFEi90+vbX75z0SUouU0nI0vBcE6GjNLiZg8eXLdWs8EJVqt7OeOqnHZs+gQsWKaMusXkEjOXTeG4J1bjwwCacvixEY0nUzI2o0lmvcHUtnZ7tr3bI9CRCk3Sn4K58w2VLCSOZAAKHG7YLMEYJXLitLA91uYSYkweRtjoWGLDmU/5ACOUThKAgEUBa9rQZ5CxFQjCAsVPMBUAXxTe8p4VjQzGBRMBDiEP2BkOiwltDModzjGccjBNlOJMcXhXbDqe0NmEAwlQtrQkBhGTKxZesHm8enccxZwBhFQFDClR1XKOCGdxjx48mEttfJ8rwr76Nxe7Ax6MLz+LHrCiigCoAEmwN0Blo9XifQzHIzqeeBwMynA4sl6vbzs7u2RSR5MxmTQAFYwUGNRavcFxhl2xwZHpmeA0V6h5dXmFi4zsW1WfWQDVDNJiSYIZJOChMGMAoQ/HsmKUOoAR67Tb1mzUCUqzdEpGFZJZPAYnBTbBNQCkLjLWJCIYAdU1qkqaB2R8AQtkpHNZFg+9lONPtj/G4ye2q72yJx0Gi48tjCE39AClvoNQ7qfzTXJnHTIA65Kmu8zbWVQEdSBfxXcDkn7IyrE4XfI0l7Q5e2MVgh8xbzm/FUCSJqg4guKaF6KdmCdSaMhh53WCsTcEEbAeAqTqedgLNC8XJNoL9lqM1mv+z9UDPOoQOffnF0EXzqHYqzSGoeyQjDfhPN3c3FLQKZ9xLmnttRgEw3tSksqgSnC2OmCx3hgkw/xFDAhMTTpniSPYEesvTlquUzpZ7gUFcxzssc8XAFHZROcGgKaCfKlldDwB+BEsFJMKGyLQgJ8IACLIIBCqQANlwFOwp1q3uPfBaMTf8YX5zb1oOuU6HI3GBLi4Xlp3BkA8Jig7sH/dHn3kYTt75pQdue+gDfu7tBXW2+7uDu0HgmoAdrNahSjWJghqVhN+JvYKKFPAagGMIPizsdG1G9d37erlDbt9fYf3BeeqP9w2qw/txCMP2rnnTxE8vvP2RXvttbdtZ2vEMR4OumbZyI4evc+eOf2UPXT0iI3Hmb3y8pv2zlsfWjbFeGm8W82anT17yh595Lj1e1374Q//yq5fvW2jnlmz0bZpNrVmp2FHHz5uK2trdvPWLbtx44bNpmNr1WdWzcd25L799o1f+5qdPn2S8wQO6Tgd22A6JBM77EM5NCXL36q1bLWzZGvLHWs1apbYlIzULJ/avftA62MzzMieVupgVPHTLMGkwv5BFt25HTjT05zBTYBUnCNgpwA+Z3mTUl4pCNwphYPG/RvSTzmRtWpDDjzem2kJAKlgLVKr4DoIUh0UOyFCyZ0DKAaTyFCGRFXKoArR5/x3vgcfw76h9UeVlKfDCOUkPHcrCJ4h+Ae/LxgmyJ4JUuV8SraYWz6ekkF2yUWxRvzuyHLwbCb4CSZV/gqCD/iGMWBRgFSqVAo9ocC5hBMATtqz4ktOuYyiPUmAA9dIEAOQzX1GsvK4RklvXe0hElffBKcIcDlQdbkuw1g1McggBkLCBxBPkFrILDVOBKgIVHG/gy+kcyudYo/AfdScTcW9IACMs3Oe2hOKaryPMlU8nO8MXIVAQT5NnFNU+BQBXYFCKdQiFceVQ5h7IVF3tZYIBBfUIqgNYMpgp/xD+AliPB1c+gCE74JR8VCHM0nwLyHfFqER6WEaL/ml+kyAYPllAqcIjnq8cUGWvBgc5pGH9YfxDXmsvD6x/fgb54FsRum6/xQFqKAtz0EHo8X43ZV6skgguNfsvEcAK/ddq2IXF2WyPN+C6ywAPOb5AqCXZ+jnbPjrHkB1RjKucdFdUWCWYaI9Xszdzy1iRsV9OsvphzPGSGqP8O3FBtN2heTeA8BSwd/1JYl0fIlhncuVi2Caa99DlQWPk2KA8MX2rPeQBstVYype4UssMOdywMRfz6jBWwC5Cyq5zppVj/78mdTvf+sPbevVCxxOzXdzUqbBPNROR3LfINzgD9KP/s5X1Sf17i/ZNZhULS/Nl4o9dPrZT4RJ3RyM7PuXbmjzITM6sWw6oWxqOh6Q1VtfW7Z2G4ANTowinTjExBLOGCHGoEbk0G/KJS5w1JWfw0kOVgoHG2R/qTahSWY2GExtY6trG9s7dGAYrQEbGgvdJxZBiDMRBJXOmMJJxC6tvLMIdWoTxH+MHiIS5PIPRttc6soyzXDcAXRQqtlBDx22QlqMvEmwmgkHfDIFCBuL7XWQSnarKhCuvNtUMiab2Xg8pL0ACuoAqQA9sDecwaGzC8zXRd7VhNeJfK+V5RVDNARAJ3LqCEacrRJQRaQTYFqSRLGM801g0bmXVNE3uYWNOdinAPeKdDkgiqg5rtm3KC4IHozK7QEjRfn2ZEJ79IcDsjSU+O7sWr8/oINNCXdIPin3q1Pui7GWnFlOJN4X8wpRbzDKGBuBwESAyR1t3DvuG58vth1zcUbHGCwQFiUALuTT7RbY1Ka16jUCasxz2BIBGLwOjBk+x+lP3hc+Bw4+5g7eB98EnXSW5rJUslxwFH2zZMCEjJMc/yLI4KafezzxgAetFnMz40nOwAmE6R4ZhfQgkZMTZFLJbizm+4R8ySVOkb+G+d9s1KzTbjGxHqoJvk/kZ7kqgu+ZwLkBA5facDK1KRlFl59CeUjFgB/QlNmHQymGFAoNOhbOpAZIxVIN6SfzkH1/jBywj9xDFyVVIeiLyHA404sBGgd/IZuNtQD5M/YrOK39fp/MH/JRcT0Y45WVZWuA4adjATA45eVQHueydOY3+31RYsNAhxQpGO/F/XAxuKRcXaks+Po4cBfGitFf3kfkfWvdYo4xvxs57GAPpwKmfhkKKKS5jRlES7nmwKKIORVjOp6KNcU+gfkNRnM8hn7SrE7WGPsV5PYT5d6PJsxv5YkVwRfLrd1p2kMP3G9f/tLn7LGHH7BKiqDjlIBtMOwx0IbzYjAZ8cxAfiznSgVy5CmZLewHAK6cE9PUrl/ftMsf3LKrH27YqAdAjRxYs+F41+59YM0eeexBO3HiIdvt7tjLL79hVz+8aXne4H66vXXL1teadvbc0/bUycd4SH/44Q17/dV37Pq1TctSHNCQXU7s8OF99ktf+JwdvueQvf7aBTv/3ZdsPMitVVuxSgZGL7Fjxx+2p049Y41W2959/wN74/XXbDLqWxPAadqz+w+u2q9//Zft+efOEmT1hkO7uXHbrt26btdv3rTt7Z6lE8z/ijWrDTuwtmb3HthvR+6/1w4fXLO1pSaBwuE1OJtYDLkkvg5UcQ2VWsUqAKqiIAUAmbEAVi61fIJgBR4As1i3yrRhSV4nOBKWcscp5hwCRkyxkOqESgoCQYwL8oIhWZUkMTLhYh0S7DFn3QMnnKNiAQOcFiCVc9Kvt8i/dOotGvkxsqZzXgAV35QkCCXhOvh3zBN8u4QRn488aFKQUlMINAvEBzsj531eg2GezoJ154ALtqgoFcIFfMrOJzgVs8f396AwnWsaJOR/YluYsU8HFmAbahMHbNwrXD9BNtVTRAjuBVgDoMKOAnIOpsB+Ib+VqQmQ+UaqiQJtAdDEsvt1yiRiZxlcleQ3TWGHumUzFU5BQKJKtjcvyHTlLOt1DPxHNiT3dslGNfoADh4G98B/EAAM6IeCRLPP79PZYrxXEXhzYMighat4mDaC/RZTOlKwdE8CtPOaA3SdI3XbbUy1XQFS5QNpMs9rCsgVVIAvAsK4K/mIPo7aet0CzqC7mkAck5MAepLLwwWUONpU9cxztTVlsEbF3kfQ0d1/wQDGZ/ciMirknEDYS26J1cY4SHKs/aG43RDTE6i6vNtTcxiAKF7j+4T7i/P3wPvtVfUUxMZPgMb5DsEtyv0ByWN1SMtncZ/UYVBcQwQDaLMivz0k95iFi7nzEe4PllafTY/DATb/rUhCwbxrtCRVgN8dcSa9WOtcE9XXpc+3RR9E8YC5pBvXRRl2BJW8NgoVSZ1Vqx555qNcmJ/pY9//ve/Y1msX5Jv4fo4zl0wqUsJaDQaNmYbo+f7/apAabGpxmfMCAp8USN0eTexHN7aUe4coIxiDPLXJcGjjYY/yrk67ycgzQWpd+XiMdnokiwci5RHz6JkW1oyM1SKgASPJyUOpqJL5p5CmjWe2ubVrt8FojCcu9VVuifLf3KHjXJIsLhxOyjDxuDvDi4UOBGTFkuEbThiAIvXZZElVhAZsEv/tkmC8N2W8hdzYpcJV5arBEQRIZeGRIu8MxYIQzZaTBydUuanK1aSEGp9VFcuMv0ynExv2lYuKgiZR7ITSimrCSMjqygrz4hBNpVU9L7Rgbd1Zjs2M7GwmaWUwOHezUDEFF1m7xQie8ga0tDmudAKw4bkMBuPrxa/ASOF9mGvsTPBuT/mnu72+9QcDOlXKEVHgAUV5YDrkcDWaTcp94xrBaOE9MTY4bQUMAeyV3wwgDJaHi83l1k0sQo/q4lpGI1zLxGXbzoxh0TbqzOeElDgdj2h3fBa+llqKOIHlDdsC6OLQ1rwRux6BWbKOiP7uyY9V3hPyRcE2cV7VNP98by522RhHhe5EQVKGFJIcP5wi+luMhRd5QsgZecfxxeJTPMQlYYqfjBaHUAZMG6SMKN5iM66D5U7LltrIqZbSgM4r+B/IhZHLWpf8GYcAAkrjFNJSHLY6hSTTncvh4noJ3PlZkrMrSKW5D3CEmbUIUl0VXDiWPD/cbrKdDrooAuaxYHfY4qSKaLnvDzo197DT3AccpGIuAaBCkorrBbDqMCd8mew6Az5wnDJJzINxppQ6IsGeF6c8WF8nfp0h8ZpHjcXqFsd6UcBMd6j1OM8ND5Aqfxb7KcCpwGcwp3BCC+mvM9IIogHgUbUAeWuaMi8VATA8js+JPF2sE+xDUXyN7AuLnIFtTamGwL4kQC6JIHIqMU/271+zF184Z2dPPW5LjaqNR0M5gCh65gG/FEwe6hfAQSPGYokh7ptgNPA4ZtNOd2Bvv3PZ3nn7sm1t9K1WafHzJ5MBcyVPPnPCHj7+gC116vb+xYv29lvvW3d3aHlW4/VP01177PGH7Nzzp21t36pdu3bD3rzwjl27esfGI6WYYN612zV79LGjzKkFaHjppR/Zu+98aO36siVpYt2tnq3t32dPnDxp9z9whIGZy9eu243r12w86Fk26lmSDu3ofQfJpJ49e8YG45G99e679vpbb9mlq1ft9ua2DQZjl0zWrVFtWAvpM82mPfzA/fb4Iw/Zo8eP2L33HrKH9g0EUglUA6SCSa0QtAGkFvPHGT4wqVApZQCpYFWR9pDVLJnWLMkAUimAlw+G13huMyXryEVs4Bz33Maq5LQEgi4vlbI1dnvNVjChnDcLwBfbChVDwaAWUl/3Gl1qwYA8rsMDbUW+AdYQAj8OUsFCKl1MdiCIjmsTPJLMczq2ChlkBHwc+AVIJUB31ilyEP3+Y19UTqZjYTKpc5CKa4z8ThYcwmuZ21YICAswQ7aatvJaDUnNDD4Oge8iq+j7UzDPsFeAJDKoOrN1fQGWMua24nJCvcMgGYOkxQkeRK2PMfZXMbRROInsaoYzqG55DsE6rhUKN7y38jmVc6mqebNUDr78OimTCvkoZgHk+SgqFko3KOXcbyJIxb176oX2M91r2JQMvJMGhVKcqdYiPsSk6ndJtJ0dDqAaBcTol2ieMiDovkndQWrEdeakhWymGL1LfGMuM91FAJhgx0Fq0dvDfXf+LUzvgJSPUbCzF6RSRhrvFecC88cdpBYOgVaa46ri/YtLKLisIjyigA2IoqLgUeQFh5y3yPh2Pz3UdZ6/HgGI8F2D1HCgyyB4MI0LElqHgwtAK4KpblsGL7CfC4wzyLRQC4Ny5ACsZJ89huDoWsX3wvXEngGmsiGpNZ+8yP+FXtCVXQwU6f7Jbit05D4RrA5fCUTCfAyCKowABfc5yoH9LwXbGoPg6YdFHq0Hmrh8/FzHJGqvWu3I6QU7/Xx+/d7vfce2X5Xcl21nECyvS1koQgxFcOt79gyQZ5XvfPUjclLnHOr8aueryJnUf/LzuZN/xbsCpP745rbyTX0hYTdJh0MbDXtWmWVkWeqUmCACixxCj3i6Q6wFVuj8NDnDwc4l96U+n9JMJV5j8sE5mc2qluYVg7pzY1MgFU5BBfLVmhuXzKGOyZAWBEjFo2AWODHhaNHB035LCSzBDnIxVHkRxTvAnDUguw1WxAPV2OhYACoAkyfu4XWIRKgRrnL9KFcGcwimyDdKAtuKCmRELiqON+R+wcllryJIhglqtFlk2dRGwzEPIoBUSKDhHMqpz3mNkKrCae4g+RlM3wKQ0X4bVQvnskaw1cqRjaq0eycB7XWXrHTPM1zfz/icRysZF/RDC6+HrBHOLBYEnH0UkhoBdA+G1u0PDMWRxriXQpLq+Ro+ZnBQIfWFVJh5V57bCJAKMIivJM/4e4Ab/ITdVVlZhYgArpp15A87m5zl/DuCGcofrdlyp8NxD6krnGjkvTIQ4fZbWVrmZ8HpQnAD8xR5wqjc3GwIKIvFlkSKv3uFZjHXJrk2HWGxcMp7BIgXwx8FfTSGe7/kAOoYjWisxtcPVA8SSA4bUXlnKX2fJusXuaAEIl4Uwj8/pC/Mh6PcbWbtRsOW2i0WqRJTLnZaEmqtITDQ9XbTKrWGjSkZRYVYVYJWTg9MoROnAKmY5XQyBPAip5drlhWaMUfFbinPci73jftetJDyfRYrVc+j/Yre6FvAVtZVPso8oBUMIqTqCDxgvLa2tglSEQxZW1ujxJ6MIgGeil5hfocUH4/hAOi0FLQAkA9/g5/FAJrk+MzJ9X8r8CGbCHRIjjfXe2gQxbLKFrKf23cGkCWQCtvLkTOX9E6p7sDeQQkwKqbjvT3HDPsKgmpIpUj5HOW1Yk/WdSmfFkwr7hMzEOOBtTgcqNASJb++D5PVqVas1azbmWeesC89f8YOHViz8WDgeVVg+6AkUZCAUk8CjioDWfjJKum4P9xztWE3N3bsRy+/bhffv6Lo+SyxXaR/DHu2/8CqPfnUCTt67H4b9Lv2yo9fsVs3b1uSNGw4mFp/sGv7DrTs3OeethOPPGw73a5duPCWfXDxQxsNp3wvyIshi33gwXvt2bOn7ODBQ3bxvUvMax33c2s3Otbf2rXebt+OHj1ujz7xpNUabbt5Z8Ou3brNdZ1NhpYieJtO7MkTx+zXv/4rzM29eOkD+5ffa1AYewAAIABJREFUf8leeeNN2+4OVHyMAQicFw2qNMB6VvPc1jptu+fAqp1++nH7/Oeft3PHVA0WhauoRyNQNZf7ikWbVymXs4S82gzjOMn4E1LeSla1ZIqce+Rdef6aF/4ha8R5JeADHFWtqjgTSSY6vGI9GG6OM3DukvP6tLa1pgoWSonQXnhkIQ2N8l9XOvJ9XIIbNAbTg0LuK5aQLKrXT2FNJ/6OTwwWL+eZYEiRIUhVLiHVWXED1OA4q7oo6XTV0Z5UGFZhVnBOUknPZV14Hdda3K8XYhEkEQO9x9EGSE0QyIwaAALMzoO7FFrnaLCfKpbk+eyUUM/fG/fNWDlZVK/m7kX7RP7M30t1RYJVdcxJsIp1jjWOM0l7UCWBKgl1GeA7eX4nPxtScrHS+p5LVRUg0DxNoYby/Gv6Ta7AEUj1f+so0zfZWWdV/Zpjb0fereqBOUvrAQHYHMFs2d+lvwx6zHMKoxYH8zW9JBBAKk/vcEndF9XlzE/dCDmoC4QHBvyixJYq5YznmgdJWcAu0KPPMrLrvgQ4zgUIc8BLH8pzeYtUs3jH+OkX68HquFa+n+eexp+EmyIHM0jUYFGlz9RR7BJjrlfP6fR0LZ2l2lcW6zjIRwnmeCH/lRZayC8tWFbt7YtfSBkgSHXAKBJnYY15Rw0V54pr1UXrGJ8XqlIlcoBUpR/NQaqf7/HBETmIhbYQTAiWVUyq0keKL35gBCh8LRUBA6UqRNpDFBMrbOeEWREEJ8vg199es/oDP3+QCiaVIJUEjQq2RloAfV/fNzh33EfynNSzC/5n5KAu2iUsWGxdDlL/5C639ef/T4DUV27c4QZCJoqJ26a8VOQSeQK2KmEmVm964R9lzMvhcqrcA4DujDquLPK45DBS7kvntUI2AKdQNqvaYJTZ7c0du7O5baPJ1AEmQGrVJbjKA4xIIp1VP0jhDDA6RRZhSvkTK6IBpMKBJNvlrURIhaMUM/LyovKbL2yqkeYgtcjjxEIOutxlI5i4cLYgq2ObBl/czFjzXDtc+2g8st3erti1pnIdBewkL6YDPJpwQ6FEGCwVnE0cLM54NOpVa7dattxZovwXrKEYM+3+nGy+SHmflFHWaYP4UuL4QmVeZ7QKhm+BtQspkfMdhewrxpnxKS9+o1w2SXS3tsEeIBd0aCNUFYWz60WJmJ9RHE5i33Dw1NFup9UUw4p5R8ZnJNtQ8gu2TyAVf4P9JMGdCMijnQwqCUerEDi8dL4RJRYIwmtZ4azZ4nMZU8N14/Prddoc17a8vOJjIsYP14jPqjtIlV3mhSboLBasmGQzYHRwbZBCYsyxZpjbvFBMgkfMAkNYRHY/4nEepJSbCXBSv0DHD46pHJAIWuCnKrw6CCFAlaxThXainY7aA7H4heXWqotNxbyC4xeFMei0QQZNENuxRqdl9VbbZtWawNFUrZPEgHo1bp9Hkv9izJUHFiA1GKHIKSbbSkdKwSXZMyTpC3umn9B0db1atf7qDsTdiN8rbQTQE/ut5+Ja4AtjA0cwY2enS3CGPNS11TWCTtyX5K4C2Fqbug8U5cLcajcbVDoA1IKBBbClwIjgPXJxNRe1/ly25rIi3lJEYL2wXhHc8/nBz4wcLs43tWkBAERxH+yhY/zuABWMKeS/YllVoRVjgbECk4ogEkANKvuKGTZrN1u0KfLAIctH3jiCRrDtoD9UZWDIsaPKL9k4OM/Kwz320L32pc+ftUdOPEQpH4If8KOxxkQuC9Qwt75SZaVvOkceoMB8GqYVe//KTXv9wlu2tbXDwlUA1ddvXOcaP42814ceoIzpw8uX7Y033rDJaGztTsd6uwMbjXt2/LH77Okzj9vKyqpduXbD3nnrPdvZ6fE+oIjo9XdtZXXJnnnmlJ08+ZTt7vTsr36ACsI3rFppsMjRYGfb1lfW7OTJZ+zh448bVM5vv3/R3rt02YaDkdWQ8zbLbbmR2POnT9lXv/xF7jEv/dUP7Ac//rFdv72F+sdcr2ArDxw8aAf2H+Q8u/rBVRv1B6yMOsvHdvzoA/b1r/+q/TtfOeguoCStzL+ExDPqGrExe1RzFV+EgEKOPGQwqkibYVpvxRLk8HJ4cA6hijICaQqqSs7m7FwN45dbwgrCc3+ETjjqneP89KBTKD3I9saVFmkJanFC4EPG1pU+zhQGeHW3WqojdzbnckDIfQXEOKEooJq59BdsjOR7aqkmJrWCQPaCfJYgjA5lVO6cs1MshrPApHLXiJZsTEVScLNQG/HU0X7LvSsqbLsklEB/UarvMXSuXaybBGevgFqkF0UgX2oEZ+x87UfKDgPb4UQ5uuNokyCAH4TCjUhB8sJKRUAumFM/I/j+Aj3KqQV4xV27io2IEdXnEaDSfl+cM9iDU80ftSty1Sevy5UklZmlWN8sGuXOsVeUxzknFtWnlYNcsrH+PSfDXEmIAI0zqcw/DtXILLN0hn0KgVcFW1VHzivceiCGQRVWvhfgotw3QGdBe+q0UGCh8Iokc+dcVu0CoSY/u4iHo0ig8lxZwI4g1eWrzryKMtVbB0hFgR5WTPdr0Xkr1l2IQeSOLsffN6TbBbpfBKkOqwNBS844l/h6kUYVEcL7BovoqXkuz+enufQ2CpIqfUd7i+y5ULyIN0wPpAhSBmCNgFURJAaPWsn4jTUrqTuKV3nOqYcS8I7F/sKz2QPzEaYnwFawBDn2ZFKLYMNCEPqu8aXP4V0+9qCnAPY+CwrXgWOqdRdpShpFB+j8E6u4eUVgtxHfD23HFMSO9aM91qzSWrf6/T9/kPrS737Htl9/cw9IVeGwaIU5zxSJAD4x2x989WwRsFmUUC4aTY/P4b/kvh8/SN0dT+zC7Q1J8RhJQ0n7zNIJosYovY9zA8VfKszTAaOojUT/FTR5ROH4c0HzzfY0PiFZmAPRPDimKKLhkf5K1bqD1G7e2aLkFw6ViimoP6HYHDAfoLEB7iSZhTyXclqdkNxE4WwKoNRY0RROEfxeOlkAyWwn41Q45WhazByNQpe/t/0MmQZ3cAH+ApRC8ghHFo6iKuF5OWrIZcC+1qo2nk6s20OrGgEWyuhS5Fl26Nzi/sDqwWaofIloPSQcZG1QcdPbC2Di4fn71tZsdXmZttDG4Id3Mbm0wCKSLCcdz8FhFNEzl5YutJsp3P2i4IEi1xFlk5Q7yvkL8MJx7/V7NhpNKZnc3N4iOGXU0zMhdIj5pkdJmIMuJSSyyFIVgNSXQjBW7OcEkErnVuA+HA22qEEeG5xh5AhjPGuoWOkyDci+ARBZWEvtDZDXC2eczGku0IHrAnsGYAljQuYZhWOYN+sABSCVACQiqh7I4CHjB0ZgTjDjGLtWu1EwaMgLACiMr2CxeYZ4ADVYiYiOq9hHFHXwSDLzdObsXEhoGaFmbpjyFUOeplyLuawzsmHwZBIWFVS2NOu0mra61LFOs2ls2QjnAPJJ5n3ltBGS7+vIyQXL2G5btYZ2IjnHG9J3bc3OQkToxCN3AGhRkVarTQxl5E5HJXCxfl7EwkHn4hkUOf0CqfO9U+7o3q9YywFSo1UOHRViADjXKRlUyFmxxyx1lnmvcLqxrrGXiEn19Yj8z1RVvcnSJ0bgBSl+u4NS78vW9pxlbBcN78OL9T1hu62pwELk0DrwVh/dOBbhXinnl5ACagXPY1IOtNYzeggzEATpezYt8ucEUAFa0XdZ+zPzVD2PFfmfkP+RGYWSoVq1dr1Nx3k4GtrubpcgUqqBmsttsd6gmsBrEdABSEZKRs7e1Otrbfv888/YmVNPs7LuDAwqg/jIe1NRGBWdcoAVAIBBqgaVNJdubNrbH1yxW6iwjBSRxKzb3bUbt67bA/c/YC9++cu2b/8++/Dyh/aDH/yVbW1t2Spa3fS7duv6Tdt/aNWe/8LTds+9+20wmNiHV27a5Q+u2WiItIvMdnc3LQMwPAGZ7zO2vLRib731nr37zmWbjOGZV213a9Mq2cjOnTltZ599ztb332NXrt2xH778ml2+esPGI9zXzJqJ2SNHH7SvvfhLduL4Mfvg4gf2L777l3bx8hV0hUF5Dp5XRx9+wF74wuftwQcftPffuWh//md/YTdv3LQOAPigZ0vtmn3tq1+yv//bJzmuVEBg1KP7B+WuYlLVcgQAFltGVYyXumnxGwwaz+9s7OVdqzbLUEgPz/WcLjrEyn1NErTLwbkuEFg4ZmAuoAZyp19sUkjowjnUmROrnoElgq/5uQL5r4KSc4UVQaW3bgn/IfxBssWQNuOsIIMqnwOPqYqPf6IXS0smGdvcoG1LhhYu/IakFc6+2ksQMxLwiKWct3dSq7Mo7sO5zqJ7/vlea4DS01ypEWLbBGjiHNI9SMJe1AmIlBYUUosALfcqsZLcqYt2LAFK59VuPTmu0JviOlFdXgX7aqyuzoJtrhLxuKXn1ek+vTwtd8U5WwtgGn3XFWRSCySdCng/vhT2BEhF7ioqIzPI4UFVKl0ydUACqPROIZALU4EGCEcyHHVKVF6HUmIH3wHWtI/HBi9kRxzgRajwb7Y0I5OqlAUBVOxtAuC4PoFVBCW8gI2D1OiDHeBjL1iJz9WcmqeRRZQzCmEJQEcurACoQDnZZf8374Rn5hykih3UqcTAToBztwuVUtHWiH6nzw8YtFDGzYG0gjTRj95ZdqoFGrKBt94h0CuAqq9p/2xUS8YAC4d7+7Soguz3JP/w7mq7MVZa82pD5MGuBRAcgXbsFQDmyG/HPGHSgfvGAX6jtJNUZVGl2sGUR0Vif6Bv7vLbghlfGFCN2txZEGMYOdtzdrbQUpNocAAaedUFlpnvaVh3ghUCqPFNdQFBN6soWI6q9JEG4YpBkkGtdWvcd+Yur+Rn/8+XfvePbBvVfYv+yZ4Dv9ALvlCVFWlPf1374DsAqQVU/+gLm4NXOboPnT5rv/0/fgIgdTSyN2/elAMOcDpVXzw4FthcuOEwkgfQqDYPlKRxASv/jj06PUUt7lZ5qIpEYuNkvhuGl8VI5mXGWao/qdl2f2JXbtyxwRD95iTt4EHJQkdqe8OWIej/4zJgVtR0hlPl0WeskMtIARwFHLaU+kZTdkSCqpTdgtWEDFPqTQB0Rarn8tj5RKdtPDcVkxWbJw42OJ1wcMlwUTKnSDKY0ZDBAuUDlEaREkh/MTlYtRe9QaklxyGk/p/qKSg2Ds8Fwib4MvXHZL7c0hJ72LZaapEjgKN8Tc0rVK8NJstlgy6lJZRgzo1HqiKvzlnOuQyYHcpUoc6dWUiN2WdxNOL9AFTfuXOHzPedzS3rDnpicamBx4EqmxS9Ir2XHaWEYLsBEsGissSgPidyTeE84zMazoTibwAQKECFQjfBzCEKjsI/uDZGcXl4K1cpco7hHKNwEiTBkWsKO+M1zEF1hhaAGX8PWa/YWuUx4zteG4y05opsXjguLEiDfDytFzjcGDPkQMLBCaYe4xABHjo+C/I5STlVWCecq+jjRrDHgMtcbscAAhATnMAFtKb2iABjzgb4uoV92L8YbUFqVVtZatu+lSX250VRKax5sGDILxwP+rw/Fp1qt63WalqV7Dcq36IxtFHSDVDEdRdOWhGZlIMToJRHCtYEC185s1/0MfW5GuI4P2CVK6nNl3PcQzAB7FXIaF4RmAG3Ir/TjzHkUXnrAz6fbW9SMofsx9toUq3A9iPswytGl84h+3oiz3lsAzCNxfzvU8ocDjGYWKxNtDpCfvPKMnqswpGYUTY+9Bx22UiHIL6YWx2RZfctcDCTQfV+pWIXtI8F8AZI7aMyL5lNr+kIphWVtcdQGwjgQt4LkBqvB0vMf+c5WzBVEaVOZ9aDCqLf59iIufFAxGg0l9cjt3Q6tjyT+gMHdKdds9NPP2afe/6s3X/vPTYZDy1hw0EFmeisIfjJQIqAKUvgoOBao2nd3sheefM9e+uDqzxGavWK9Ydd29nZJEA6c/q0nXn2OVtaXrHvfvd7/Eawc21t1S5eet963V176tSjdua5J63RqtrGnV17//1rdvM6iiVhHU2t27tjrXbFzjx70o4cOWKbd7bs9dffsUEX6QQd3v/mxm07tL9tX/rSC/boI4/yul7+8ev249fesfEETF2NtRogJ3zxhefsqy9+gSD8hz/8ob36+hvW64/YoxbjduDgmn3lqy/Y5194jmza+fM/sD/7v/653bq5xaAG+sk2a5n9xm/8mn3ztx93pUQ4xd7fmeAUjKIzDQ4ocS6SISeg0DeYRLJCuQKbLJyT1piLCBmwdnKBBkiKAVKr1WhB4uUFCe7ERBbtR0SFCyCTPQon2YOjrFeotAv5rNrHAVKlspIjyuJ+VFfM16NYGPV7VHVfb82JW8GRUFNOrndGcUCh1jMVSFJTgdQ8BRifg1RIBBfvd86iak9VMRqv6FtUQUel45A6ukS9kJtGb0/t03OgWoT93C/ytrNeXEXV5gWI54oP3XOcXwraOkh1B12OuYBOvYp2bpH6VNdZ6e1JxBA7aHMbR968Z/AJYPpZUcAeyspjHii2wCJRecXSDIF0gGD4aQp0qK2q2HLOLaogwX56z3dPEVGvUvgr8hsrllJ5IOdQUmEGq4IlDkbQg+cKYKiljwIC2L8k+eXexSrmeA+wa2ARpRbQnI3AiirbK0rmtQjcnhFsYajA964AhQXQobzWQaYXARTDpo15rk6L8P3cvxeDOpfd6i+ewMO5L7sIJyrgGAy7WFUHqe6b8dq8nyhtogRhJyewbytXU8yvCimhBV60kXEJwjxdxFNL+PkMyMCt9RxWHrHBogbJMZ+3YlLRog/PkzLIS6gJJnpASteZW8aiThgZTzcLumOhENRcqeHsM2nmsFcUe3Lp712SYtmmmNHOkWuPWqzDonuNPceLMHnhNm1X/jdPSYndjYpPqvm95RcDfMAwzqpirzV090CKoRdQXEifS8CkHn72o8Hfz/BRgVQwqQW57zW0fB4W5cY0RvFd+c7Xnp0Lxj/igoJ9WYzGfFIgdWfQt1euXFIkEJFDL3SC+QIAwN5cLjfB4o+8QW49fP7UZiiK44WTsNGEHE85EqqKyUIbOIXYJgabvU4iNp7Pcru52bUbd7aYX4VTWe1ccBjrkAMgRV4s2Ino80hWlJV5EQkF+AI7O2Z5foIxjwhjT0R+FmXBXigJTB2qm0LyV0idGVFVflks5GIZ+H0hkkcmCizpZEJQjYGnrLgiphTVMJFfSskP8hE9B6+o+OutQVqNDlk8HCyQC8JeAGFy6lXMhPm2DJtrIUPKAmDeabZYUGkJ4KsZAModWDrYcq65TcLRdYeA2nXkW3o+TzEXvWBDIc/z1kJKZNdGBlvhvpinNh7Rab9247r1BiPrDYaUH1K+iz6pbg8sekSUtZPpHpg3ifxkSK9brdCe8DoBAGhPyJHTzCB1jnxUjBnsg88XCwcgWiMT2ID+nq2OsIkIwDGSjXnjLUXUR1XXAvkfqzgjvxjyz2qVEkO2bPHeu1H8ilV/a43i8cW5ES0ZdCDKF1G/VTlXWB/McUSOrYMnJSwuFCDxzSPAachzFcmPfE0wWS7b9RzsYAIWZekacDGr4QRy+mBOed9eypugm0rFdKFo0oG1Vdu3ukI2tcEq1XB+JzYiUz5SjmqzzsqViOg3Gy2Ncw0VIyFzFnvHQmJefVqfr80x7om/O5PKKpK+u7LqKiSMUUmTNzDv6baYB8L7XpC6ubDPWW1fsQtyX5oEB6c0jwpEAARSCYF8cfSEVg4ZgGusZwWPIq9dBZ8QOMLcifYs0WYJfTQxVgAk2KNWlpfswL51W1lCgEJML+Xj3Pu8yBScMs9R5ZziHqNAIK4Pkn+wTyws5FVMQ4mRogcqZL45AKdLeyObx6XYAMVDKBucOWV7GoBWZ3IwJqhIDHkoivCwbQqDblAvoCKgQCqAPO6Z4J82wnuO5BzZjIWMnjl5wl544Tk7fOigpQCxqXqKSp0Du1QI1DExO50lBk8wn8ES3d7Yth+++qZdvHqLaRWQUO12N2006tsjjz1iJ5962o4cPUZW5y/+4l/aexcvW61et+3tbbt6/Yrt37duz5x92g7du850lGvX7tili9cI0lmQLsWesWXr+zp26pmnrNVs25XLV+3KlZvONJr1d3tkCc6ceszOPHvKakndLrz5tr326tt2686uVavLlmUJpcWrK0t27vQpe/T4MdvavGMX3nyLknGAEezZzUbFnjr5iH39G19jYalbN27a+fM/su+d/7GNhpDY1m3Y79t996/b3/7Nb9jvfOOA4EnkV4ZPzENM/Q2rjQrrQTCYhzmBXH8AU0PgrcmiOJhblHMzTcFs1J9atzuyyXDKgn7LSx3Oy2azYuPRjh08vM96O5sEEqjyDYeXqSfooIqcbFZaVYVyMMMAktrf1E4G46+et+jTyjBSkaMP1kZ90QU82GfVA0NMsUBaTobCclVWGkYv3GyWMoe/3qwpwJdNrdFBKgi2AvWg5d4ySa2C+5/k7HtrcNYNxfBwX57uQt8FZ7nWLF6KQDvmHK6r3V6y7nbPVlZWBBaoFKvZdKxK+5GnTbkE2lT1e5xz7CUPRQGAZYBvz8dkQUnWXBJ4bdTUwo77zqzCAiYIAqFw32Q88e4CSBsac//BPWL+qAgnAnkTW1laozwfQa0a6iLUodARoxgSSkr8JykDvjo3oSZDHrZ6bmKWELx6dXXaE5+BGgQ1qNgQXAGBgPOvY8MRnH2sfVy7ZNQ4z9V6T4F0BmLrCYNwo36X9QwAeBo1+I1oZdhHcqtV0VoK85f9wzF3lNKE4i6wJ/fmaW61ROcj54oX5iRXBT+I555y7PFTgRDsx0iuwr6N8cc5LsVLZ2VJ+ecz7evMJ8YZ7wH9ALFK21DvWfyH+YiAQRRqZKeLUJuBJGg0Xd2kc03VmKGQU1oZ1wLrBUg1x70Hcxj3Sfda/bQn2YS9kznmYIeRUw5/BdEotQ/1cxPyf9W/wOtRgA7rTrVTGgYSD3MMZ/XMUFl9bJkpQK5OCaEwQBC7xt7CsAX8ODyHhdLyqasRVYQSPjP9ZibFIxAQrZgkEa8ihx1naQ4ljVQf0xEqumPfrlgCG1Vx3k8UeKOqUJ0T+BxnxUEgwGmnnJ49080abaVIVRp1dl6YebAfn4U6OBMUusS913QWo1UgonFYj/DrFUx2JZn3/GawlT2YvQgr5g/LDUOxoRQzvAZ7WJG25znqmHfNesvTK5Rvin1RdsGZDBID6yzqrsxzrivNdWscPvszhKMf/VYv/e5/bVsEqS6nj54xDuClEo28deenYZs/DJD6ke87z+hVboYCIw+dPme/9T98/Ezq9qBrL196tyhIFBsZ9ma2VHHJmnzGaG8SQnhF1liUEH/nwaRCHJFTqF6RUrqzjQgiYliUcGEqCVmY3f7Qbm7t2k5/RPDKSn8sQKCIjhLzVVocsknmevDQURUrXmNVEfMUzhMKNngifVT5g3tKKSS9QePr0MevBdaPLI0YzUX/YBGs8h5QWRYHMqNQVUoCB4MRXyNA7VjMHU8efgkcl5SVb7GBxYaGwzJYGrxKB6r6qaqHpAAJnWhWQtWbgxUjqwqg2lYvVTgfyI2TrDbK2O/tZQUDin3ThgjWMRinYFYj4hpAUr3GdMBBhozxxSGAg3an17Xdbt9u3LopxxvMCCK/zbY12mIk6aRQLq52H/EVslQGCtqt0Hnw3ob9QSGrxb8BwDHWuHbYCO0y6DAryYa5qGDAMC9U4IsnodhxT8RvQa7a6RR9Q3F/fA9nyoL1huNCYI9rn6n4EjdP9hVVIGBxTuxJH3IpJp04VPWFvVE+IEtdRqwDmQwf2d4oxjGv5MpggldtjcI2IZOVDFaRfOxHXJte+GsudvVN0p+Lz4t1y0PVy/sreo+cNoxpymAN2mMQVKGfLHIt2SO0YlPYezAs2v9gY2eElIeFetzyAGSLmilZdQAQMunx+XQAVGSL9+FzCr5bwfzzoFDwIphCkizM65IKw5eugNwiZVzwJvMNV7mtyt3VT+1d4VjDwQ3FA/si02ESeMcByhzTuiTeRQTSN3vsIgK8ysXu9QdsswTpMIMsOXr7duzA+rotd6CY8HuAwwrwCWfLZYMsWIf9sqGiXgw4cNHBKUsZuWWAAc4xWy/hUE6ZP8qKvWgLBNaULXxUHI5MG9tepdYfolcxCryBYfMUM0qAoQIZc/wR8MI193t963b7DDY0mi0GIqJ4kvYkLyTlOafY2+HoHdi/ZL/2y1+0U08+ypL3cC6oxGG6QFQEVlVuBAZQtA77u6oVZ7a13bVX33zPLrx7iWzueIL2VT1bW1uyL734oj3++BN0zhH8+/5LP7JLH17jvrGzs2MfXrli+w8csM+98Dk7ePiA7ezu2KXLl6nwQPASa7HX3TIM7yOPPGzHjz9s3d2evfXWu7a5sUXHA+C539+1Y8cetC/+0uftnsP32O0bd+yNC+/aDfROHeWGDj39Hpzzih0+fJ/de/ge7m2bG3doNwQn4FiNBlt2+NCyfeMbX7Oz506Raf/hSy/bd7/7I9vaHNhkKnUQgMmzZ5+0X/+NX7FfPtmX0+vFf6jMidoebL2CViRqFaL5WzOrC5ii9yuyFQgoZnXrjVK7s9WzO3d2CKhZ5R0sGYteoVVYYqvLTTvy4D124MCq5enQkhxOplQo2DuxXwOMIOhbb8CZA4DDdeN9kPOMuYacRhURJIvCRebC+wVGVZp1Bc4quYr2YP1CRgsQhvGBmmWaTciasopto2qVOsYOn6HiSqw+jb0YleAhVR8LTFfymuXTxNIJWFUoeJoCymDQPXcajqSOn5lN0U6sktjq2n7b3ewygMie1zhkuGZG1uwArFUZbMFjAFNQlhCcupIhAnCYx+Fk4zHK7ghQEqoU8Hec9bhv2ApFErHWcaYrxzGnZB1tIsioWsazXcqqMfOMG3WoVxr0l5S6g7QrpU2hIBrPMbRVY+XuMYPaSO1lsUtXiol+GWSMAAAgAElEQVTJxnWpICCBGy4ARQ8hF6/UbVZt2ThNbGNzZNvdke3sIiCnHHdOSVf3qBqwUkaQCjbo7dqRB++zew6s28py05o17KMjq9dgb6hNxgSpiHHg/gCmcI9M43GQWq80OO9U/V+MN6uAF+kqM7bQYqpGtc7K2ZjbS60VIm7lzee2vr7PJrPMBuMh5w0K/pEYYbE27/fu0m2OFyq6N1XksEghQvs/9GVnagNUcwJA2PMxf5g2xjQ0+ARI11LgAr8TaCMNBH4LAr0IxLg/AdCG+8MYRase1s9gsC4hkANopbKG9TSUfywm2VVSDOqCSU6sjn7IVGdhb0BhOpytID0AnOCjA5hBFo15CEAnubkIbO0ryKtkL3evIM7nZAoA4HWS6Cr4gjZElqgqNBVEngaAPRyBNxZzg3/jSggEoBh4w99BILiyIGfdBAUNQlFKBrSacC9Gde1ID2k0azYe9bgnhMoN64SdG2qwvYpjijxTkJhFLx1X8ez2/3jbBLOaZ2TnveJ8grPei2UiMIx7RroPxkQ1ADBOSG/R+on2c8q4m6vaonJ10ly3+j0fA0j9vf/GNl99U56WpA4FVlDFccnU6dssKgv+8JedSZ37THf9Ni+mFINEkPrff/wgdWfYs9euvq8zhprzucRN8hw5h+E4FnlwLhOlhBcOK9gUr4BJmQqLAsEJgSwM7wkwWWcrA0TyUVwgyys2GI5sY3vX7uz0bYrR58IH6FQ1L/wHWSEcclZtw8FIkBrFBLxxNPu2YuOaeHNd9fwiSU/paY0gSsyU+iES3OGQknRdn+kMzR5qfKHoDeOnHHmA1DF7geIQiqhmRLA4k70nKYAscjdhyfYSen6qMAtYC4BL5EfxQE7wOA6GPiccrhVO7wjMoeemwtGn/Mrlj4jKoigQIuSQAFNaynxO5TQycgznNSrTuvfDXB2+pxcEYKN3bcCY3HCYAc4AZlR1eGxjMDPDoe1sb9vG1pbdurNh3UHfmu0laywt8bMSFBlCbmcdkW05tojiY/MIm+IesDngsI4qvrApNhwwDDoQILFKecgENsTj6L+K9jKUriXGv1PuC5AK4IYNLkCqwv6sitxudzzfSUCT1X8xdz36qR6ocFjUdgi2AShgwAVRZI9MFsKfkCoVOVd6jUroo+Iw5hrsmTIYwihuiL5Y42teTEg5iTqQlXujvwVAJbjC/RKUKiAS+bZsbI/1xEIqC7KTBRYzNh/l/TjTimuF5BatQpKKrS6v2IH1Ndu/tsaKrcttrA30cRQwCYCJzZ25QsU1gfXwAEuWk7kDuIJDpQicSmfzgI/etnB2aavQ6ySSpdKxXMj5cjCO/SUiQGIGJLUK55hBo4XoUuxViyCV/jdRsSLWYB76vQHXIdvOgElixgPYZe2BnJOMzEa17ZANOTvEFjVqo4Xg1Xg0pcM5Hg6t06jZ+tqKWvvEgenF7wFUOdbMk8OhrzSDogcr5pq3YeA8x3pgn1M4yToQuX+gEBLTAlBECZF0se1gPrAf4XbRcxqyfATU4rV4PatwA6SmGfeOOtii0ch2UaF7BAcA5etbXPvYpwKggjHGoYzKxviJverwwXX7t3/zV+3Ew0fo/CBKj7xmHoyIlHtlYAW/XEaN4IYBfKh/6+2tXXv/0lW7dvOmbW1u2M72pu3fv25f+OIX7MmnTnIOIff9L7/3A3v//YtWqzdpD/TVRsGz4ydOWKPTtms3r1t3d4d2RQ5qv7dNp/jBB++1p04+aUvtJbt48QO7+P5lBQOz1La3N2w47NoTTzxizz9/jizblUvX7YP3r1p3d2CTcWa9nRFzUg/dc589+thT1lletZs3b9v1a9fIvlGFNBlYu5bayceP2N/9O98gaL5+/Yb9+T/7C3v77Us2GSHy2yJjvbzatl/5Wy/aC790zj7/8E1PFUkkX2WCoK9aOEALILXID61iT2nbzJo2mSY27KW2vZvZjTtj2+5B7q0AmfhN7CkTm+EsnqFon9n+1Y7tW1+yB+47aJ0m2Lch/w72q7PcsekEeyyYTTGDDMlQfiz2QT1LtcQBOrXmQqaKoIzyYMGSYa2hYmwNOXQGthaFs+RvwKFGXjdYVLaiYT5qYhX0iCXhkVil5YABgd1G3SaDriXejxcMKmTN0/HM0rFknzhHuXYZ2BlavY71LMeX6pjcrLO8Zv3dAWX++hwVKMJeC5CK1wOkMo2GgHXq+5iCxBGUazRaZEUjyBxqA6ZvZFAESaqL8w/2UN9S5bqHImw4HNjScpt7BwA1HgejTLg2mTDNAueqTmawYujnDjZaraWoXmH+OtpIpVavVZgmgz6oxhZlqi1RrTRpH0lnM5sgaA0mrrlkedKy/nhmtzb69t7FGzbNapbm2EMQUACLJ9BPH1GxEvp8mFubd27ZkQcP2733HLAD+5aYa12toLc4GGwAS4B9BOWldpsStKr1H32paW7VLLFWA+cvPlf9m+nzENignCd6z6MOBc7WhnpATzMyiQDfzJnPciqzUrylBydhS3wGXqtib+GHiGWFH4DriDoqOKcxb5q1hk2hystS+kGYo1COyT+U9BP+LMYXLfbwOVwOJDN07JERZxqTVw8me+cBIBbu4qHEb+y/2P8RfAwfUueDlEl4Hd6UIljgz2xmTUrWEbJADRd8gxUV6IwcXowf1khSbVmzhi4KqKaP+TexGXrlMg9cc0R+Jc4eFNhC0BYADWsKz2ElCctyFLWkwlqvYYAK1weVgXw4qn5IlCKYArk4gCpY6tRr3Oi8h83FZEuhhY0FQVeSOw4okZPO4PpkRCUC57n3IQ9mHz4kro6MauASEhZSnhDgs8PAX7deqSGgI5WmiCsoNBKroRaFKyGpAqqh97Z8AaiAGHzw6+VexwRuVC9X4C182wCpYFLrh37+ct/vf+u/tc1X3nS5tfed4pjoO+wR/y6uUyDVd/CPAKoB/OInnvJJgdTd0cDeuHWpuEpFKxyYqpSabnShqBCliu4syWkUGKAz670suWn75CATiv6h7F85ZvVDRHjAonb7AKk7ttUbqO0MWjpQJoMJqSRnTCiwEWDJsPBZMp7gwVuCMIAFaSjyyUbsGxf5MOyp6PmRBKoG6a+kuGA5AGDo4JL9QTRapihahdythadWXTaBkzMYoagI8q3U3kaHozwMsTBqXM/INMC7FwHCcxDRRxSIBVtadWvUWzYcKSeMUo0ZipmMKCWjnND7Tcb1MSfXFyPzVdst5sShXQ0c75D7clF5oEEekDsWKqeqiK7nLmrWSlaMBQcQwzYmXngFUtut7S3b2Ny0rZ1d24FMrt6wzsqqKvmipUy7Q1CmfD1EXLXRBXhgARkviBSSHzwP0erRAC1fagRcONiYDxql7pPE+oM+I8z4guMBFqjVRvQWvQjFU1La4yyq5IgdazYlZ6M8hfeCQ0vzCJsTJbnBynsl4TnzrYNu8Yv/9gNLWggVWopNANc2noJll5SbUhTffIMx1TyJKs0q8MHqvN7aJ1qNYANmgagGGGl33Hw8UeRMaga5MAriRNuhqPImCbOq23reJ3NbJbXBQYd83aV229bXVhk9RFsa9JRFJJP3CgAEKY73uWUAClE7byPBDZ8BIOwDyIGEvF4FxLDWOH8otUO0NwC952c506o+gVE4SbIurl9qpRQpjNzTxSCS8r58fBzkBoDFvkDHAQ6zt36hnM8SG/RHLA6F/HQUs4EdwaRIgg+2UqqGmKuQqAVApAPBqAPmzhJzdKtVOE9DBlrAYqwtt22p02I/VURewVAinQGvI9sJSV+mStVRsZqRdaxP7BvI5feUAYw/3BFWO69CnZERVMpJlYtB5QWKPYHFZJ6vsbAS9lw40mz1w0rLyrvF62ETqEmwl1Iuypx4FYLDnEZQUUETBcy4N1GlIIoMTueR+w/Z3/ryC/boiWPu7GAMpSaAiwGbyrEAu6OK7dHDMaQt4IzRH7vb79tw0GcgDJ//8MNH7dChw7yGbq9vb77zrn14+ap1e0g5QPXwGllfRPIHaK9DR8JsNOnb1uYt9lh98KH77KmnHrd9+/bZnTsb9s7bb9ug16dzOhj2bWvrDvuAP/XUY3by6adoz4vvXrFLH1y3yWBKVnvch+S9ZqdOn7OHTzxlW92hXXjrPbty5aqNBn2zbGSNZGLH7ttvX/ni8/biF14gI3D+ez+wf/EX5217Z2ijiQIzWzvbdvrMk/Yb/9av2kNH77dnj1xRBUkwGJRX4vfoo6l9EJiv1pC0BfsCfO5aY9nq7X2Wzpq2cWPH3nr3tu32OzbNO0yZUc4YnDPUNphQdtlEpTSb2ubtm7a81LSTTxy3ew+tW6OGgCUq+u/a0mobUJIViFEYBAASTi+rzAJYkFWVtkHtndzxZ2A0dkNJBZlTj/N4WrEaZblV2h7yPbafYgEu5aVGTItMJNVRyEmtooADndwK2iUBWAx2rJGM1WaEvT8FVNMxpLNwKpXGAVCC8a9VwYaKkcW8n4zBbtVtNJTKhWovsF8sCumqJm55HhDGWY+K/I2GnFME5D1ohDQQrBf8jRJhZ8GxrgCMcL8IfkLqKPUUWMCBalY0wLaBsRnb6uqybW7dUZCdAfOKNRsQs/paJjFWo+Q3qTUZnJpMc7GyyEEfDXk+YHxRDKsKTosAdcqAEdVuSdsLIqkmCOqFTfOqNZf32SSrE6BevrZhly5v2NLaAWu0EDxPpNJAj/cmIgiq+4HWR61qk63dbl2/aisrLVtbadvB/cu2b71jtSSzfnfL1tZavAbIfIGzAIqmmI9+VlHtlJnVs4o16wiKAhSrOjl9Pyr5AJajYJzAKFJzcCRgLmHOIcgM+29sb1lzeckqbPumQD0ltuxCMCNjLUCv1nZY//JNAFpVowL7P3wWBnYgQYefxUrwkO42Od8V8FO+MTo4YB6xewWYf3YpUEEdMKpk9OFPEYBDApxKEUhzqjYElAyAoBjHZqvNa0RwEIGIGmTYVCGqEj5rJaDwVzrh3E4qKII3wqsJUhtIC0AAkL6E5PDoj9tsLHH+QcKPPQHAs97EOQFyZ6z2LPDBK6j2DpkrgkqR/oa9BJ8zZrCB4DFH7RqkNtVtxorWYIK5XTKslWYTzkmx/GMCTZwHUMdhu0PgRySSJLTYG5O6lBCwBs5dAM9qs2mTQY9KuQxKwNw7PgDUQ0YSlfsZ2AVIxnpWDRf6PcANBPd4HIy6a6qZ+A5SAqss8aCPWGuQP3LwoKySijNq7JBBRqRuiloO2q8L8IfhgZ/XWLfqwZ9/dd/vf+u/2wNSFQT2ejOuvpy7rgFe/7q92Rykusu/x7912dpdTu8nBlLHA7tw6wqjL5HbhqvmBCRwQ1Rckl7eTSTPeyNtJX5HnooQnqJJ0uQDWNJJRV4UWTlEhlFQxqzbG9pWt2873Z5NsI6riPig+SzyodCX0qv7otgRq/kqSbyQ+iJiT6DKK2bkDiAVEQ6C2EQSTRJN7O8FSary8wCEIOlg2404I90Bxy6jfD8dwsEecyIy7ygcNyX2k8liz0fvperypzmw0fUEaKQzicXFzRgRR2yeLV4TexTiepjfkvAwQsXN7Z1dG44g34I75/b1PFFG65AHASBTq1m70+KmifcE+OIG7rIssBr4fAAZOvIOUgumqmBWwcogkhhSBjgbAHcprwmOL1hN9BBEPiryWXAkUgLaaLF4UiSsL/bQZZSU/RMl1Q4bMR8VkujxREwwJTDGnDmlOKKz58wGQxzwAPFqH4NAAyqqwtHGRsKcQt6fgAnA6lJniTl2LOBRMVYvZf4gKyViTiS0F3teOoMmaSVyZ+BICPQpT2k+x8VWB3RVPnLI3ZE/1u93xSQjx2rhtREQ0HvNizsw+gmA570wOe+cQcX8pwTfI65RgAHjCKYX96k2PHPmN3KrIi+D84Sfp4JMlMR60AIgl+ov9nRUThpyjor3CDVFFNriph+FjtRjkfdF9hHSLARm4NyohEfImAluPWAR+T74tworKQLMcWL5ea826M4GjBHFkxZBKtnGBZAawRAFiQRSCfI8pxJjDDZ1BCcgnRKMA6SrkFK/KN6FInIIqFA25usTTgTWIxzNUGU22x1bXlmzlZU17nnTsYrrLLebBD9SEgrAD0dTRYthF+yD0yllwugxjPcEMGZO4SSjaiHmE+av1rTYBoJlFvxy2TXXW+QPKSauNIMRv9FWBmkWzGkFwKUyAtJkrSOEkdhbFQCI7XbkjMd8Z+CBDoGCIahOO5mObH19xc6cetK++sI5O3xon+dkwelxcMUccY0B84h8T8d5AKZJPfkqrBQKBgS/g8XAfkTnP0GeF9IeRgyGAZyCBX3j7Xfs9p0tKnLAMpE1nowIDNMJ2n5t2mQytAOH1u2Z0yft+IljBNlgYa9fu841A0dye3uTfsqzZ07ZM2ee5r7yzjvv2ZsXLtrWnV2rV2o2G6eWjsa2f99BO3XmOdt/z4P21sWr9uqFd63XRbG4idl0YAdXGnbu1GP21S+9YMeOHrXbG7v2T//sz+2NN9+1wRAObsvubNyiE/mbf/vX7MUXP2fNVs2eftBBKlp+pCpWA2Ow4wfOYeyslVTVeCmDTSydgaVYsUqyZL1+bhcv3rLXL1y3h469YHc2p/bOe+/Z9s5tW1pGoAkseRer0NZWlpjDywrno4GtdJr24P2H7OFj99uhw8uWDjYtz/p0evGZABWNVh0bg+XTMRU1lKFDnojeya2mFDSU2Xm7t4mq3rOQMM7zWpPszLQL1rTNgBdz7LLUhv0uWwOxejhkvtjnEBxrSYKOPYb536g4Xavb6tqqJZAgT7ZsNkWQCUwtAHHLGrUVqzSXJJUfDalOai7VbdTfIpsu/wEMqZQIALioyA0pKhjHkO0hwEphKmtYILAMdFW3QVf7ORxquqysYCzAFzIZTGHsyWA/8Rj3tBTBH5yZE1tbXS+C3CEvBoO6vm/NxuM+A67Ko8b1IlgsJQv2UgapGuopvtPFPpWS9YXEnns3FEDZyCaTPtm1dhOt68BEziwbT6yaQ4ovWTl6uVq1ad1harXWqm3tpnb56qbd3hxYZ+WQjSYz29zp2u2NLdvp7nIOLi2jvzzuG3mICGwu2wP3PmCjQdfWVjq2ttKyQwdX7eCBVWtUc+v3dgy+PnLCAfgIUps4J1WnJJRB9UpiK0gtQIDN82/BUNdRdZyyS/gcyG+tETBD0o82UVAobW5u0ieAjwNF2W6/xxZp9D+8yF4wlNiT2AcdAYbxiOxonPeR0ofzF0EDqPeWl1vWaEDdgCKCkvqL/UYAXu3dEugDGg3u36ACcE14X8w3fAGQscUdV19iQ/Q1Ri0AMHrASKgSX8mYctOoib1nKgnlrwjUNNmicThGkBNOMtLUlhlQTgddS6dQtowsqWGtIhgwskk6ErHThE+zbLO8Ybu7CFShaCgIIJwZAL/w+aF+6nKcsA8CT6dTSNirVsnFpsoHQNxLwZ40HTCXdeo5u8jbxDlfS1oE4chLhf3Hg65AXt1bWyI/2SXfk0HfqpTaY19BMc6pjSdI7+qgM7DV6ghuJAaVAXx65FvDl2X7Jc82HELS7W3/8D5Yc9xDcGZMxx5UlZIT53erA5nvyMbToc7OKgKcHVT65HVjXTPvG9Ll6dRqDTDbI8Bl5llD5TAdQhGJ1ImaJXmTNlLvYflCUbm60liz5MDHB1J1VquKPq8j5L9eNKwAb177Yg9I3cvABEAVeF38Onr6nP27n4Dctzse2lu3rhVAgHCPUUT1IWPBBL9Q5ixSm4269y734d88v47gCTS6Bow5o+5QqTAKYIYD1D76au7YVnfAXqOYlFUHppCZkU2tIym8TgcUoEP9f7x+goNW9g4j4Tqz8ajPfCjW8EIeIaM7FY/sIMcLLIb3isSkJkhtSNDg1X0pTXRWEaxwAFI0D1PBCDmWhQTTZTyqsqdcwULyG2xeIU2ey0bh/CIPDu+IyKSS7FneiFXrsGAosPAqupDhEaB5wSBvSKdcWs90FNfi7CorGDe5gVLO6KBVLXe8ip73uJ2zjooCMWeUxVEAUsW4IeoFZ8SjEJRq437BbuwO4BBUrTsc0gHHJoF2JVGaO9YA6/05445xQ1SPs8jbVAz6fcunkk6hkIvYczjk3uw+z20AaR0rIld4f8tLbbKo6FmJ+5iAHfJIpdonJdZpSQJNoFhB5VDkPsM5VxS6Uqsrb7QApIiait0Suxr9dOd5kZz1ZP6iirKAFvNOKHdPbHd3h/9GNFGnspdgY0rIHJxGH1EyVl7Yg/OAB5XAfIORViTy11WZ2nvDIsiCqB8cFMqSKYWXBL6QfChyFMpbxdfITMIJVsE0RuC4wSmPiTmvXjFXtY00Zyjh81whh9hF/hAFFazaKudMbCqcODlaYlK9UwXlzQKjzMTyXNwobBIgNTIqpHZwlmYBKBdBg8iLi73K2cQiuc8lcXKuG9xLAAiZ99xo0oZwXgAMMfci/5jXwXyaGtce8iA3NrYILKc5Isso4NCypZVlW1/bz7U2o4QaUvSqNZFjF+0L4HBPMuuPQ6IL1hmSWRyo6Eca4E6sKJUafUmSNefnVVeZEoF1xtx69WlFxBqRcKVKGB17pCNgLsPRx098BnI7WWAH+WwsMAMnV2w3ngcb4LMRAGRgzftE4kxA3r9a6gyt0azaQ0cesBeeO2unnjhhrRqCamNWpEUwBSAW9sE6ZvsZSpw9+OC7lqf5Woaid4zUIz1AQRf1AQXrpfUDxhQOwc5O39774LJdunzNdpAHPE6th7zbHMG/kGiaLa+07f4H7rEjD91va+vLdCTfefs9u3r1OoET1vdg2LNWu26ff+GsHT/+kL3z3rv23nsfWL8/smbSYhXZjWs3bTIc2fGHH7Gjxx+3LGnZmxev2uUbd2jzWiWzaX/b7tu3bL/y4gv2+efPcB29+fYl++f/73nbQFu1CZzMgfV2N+y5s0/b3/07X7eHHriXTM1jD91QPw9UUs1qZmnNKqxYqz7QeA7YqGw2YW4xWkA1Vw9YYi3b2Z7ards96/UwT/fbmxc27NbNPoNxBw+v2GOPH/n/mHvPJUnT9DrspPemstKU9659j9nFLlwAIEFK+kNSVISCug+IugCSohS6AV2BQP1CMOBmsd7M7I7r6Z72prq8N+m9UZzzvF9Vr0GE/iyWDUz0TG9XVWZ+7jnPcSixlqddxenJCc7Pz7UAGRvj1wdwtL+PZDyMjfU5LC4VMexXUKkcIhKlLE4ck9Q+WiToPmzspvnJnPSfGRN8xikcxULmyKygb6xbr91VyFFgSFkunyvmaZWslQGEHbJHHBQ5+Jq3j8N0p9dDJpt1jjLrIDVRRxvRYEvgiDLfYCCBWDSLXpdhWsasxeNRRKMENXV0OnWxQFQrRWMJ+MmiNmmjsSUOAQO5Hy6AaQvJZrMa2JkjwSGZtxZWmMlHzfTvDsGAMUC8nuz6IWMakXy8Url0IS5UKfE6tc5yXmMh+b8tE4E3NAJgzi/82nqjrH8nqGGQFGceogYCaQuo4zEgI0eAGdT9VF3tHTJuXdkzKLX18ToaNOUL9fuYkO9DlOE+7KbnwqU/RCAURyhGcNoSE394XMf+YQWN1giVGmX0NT3HS5MlLCzOoVDMSLbb7zd0j6Fv9eioIYlns1pBbiyFLCXk6TjSqQhCAQi4tjsNBaCRjSdDzmehJ+22LneObj1EJad0yikuMqi043XdaAvkM2ncq0Vij3CnybT0hpQ+BKdURRBccj6gdFTBbN4ils8X3kdcOKKsFFyA6XnvVzCcVG6UPmue9KHdaKlGjl5PSsbJPibiGcvmcN5eWS6aHXnsbeHtAh9HlNs3xaDSOmNhjEGEo1S4pdGg75IsLYOOenacqGTlUpOhRFS98GGt+50vpIUB05Yp2SVoJFjtNNvwjfiaeE7zsdxGb8DFYcP865S8M0yqz7BLArcoEvEsotG4zvVuj/f4FgYjLkJb8AW6Vknk47I/gYA/Dt+IP88WT1psjzr6LAIhzk7mH9eSpsvPmjNPHOFYQvM8mwGSyTiCBOm9BvodBsuR5bUU8la9oucvWWMuJDg/BgJR9Pp8htAywlwTA/i8oHmP5gKZz2DNZFI9mhLCEun5+m3JxXuKrDNXyjEjkgajNiIx1w/N4xWMCKAOR7yWuDTjrOLkwYM+kqko2q06An6CZ85UPbTrZYWDSaKsezWfj66a0am9NLuFMvDn7/wSxvtt/Men/9v/ifNHL97xnDrZtnstbtjzxnZjnTk/kUn9TZLeX3+R16B17u7vBqTWu228Pj+yCdANcnyd3JIopMddeGJGebHT80Q5mBsK5d1jmIKkAhaY5A14uuApGaPshQCCiXwIaihjH+pFpY5Gm4EJYYQIUCm3ICsWYX+oDWH6QOUdtEQySX29ShyxtdzwEERwoGlbaqmT71p9m4W4UKbEAYjeMW/zS5AaDUddIux1AqknB1VXqauPoRSDr4VDtxcoJdxx5TW57kr9JSmiAoQM7PKhLsmm5z9z0moCD8n1NMjzZsCvcbU5jnn0AoMkWVSArevL1Ps1ppsDjTrCXMqtwn6cRJqDOR+EDAkgOCb7yIcmL2glJstMbsEZZJC4ieLvZF7V3eqkknwPAhYCZ0ElA3IQDkaiCmBodNoKwuINnGEU2mY6UEEAo9AXej0VysVNnWMoBwyQqGrLznsLhxkBbNWccEHAc2ekh7IYVjLh0YhqPiid4bHk19G/K5DKIYqDvT+gOhBvecCwCLIxPEUIUvk6wzHz8qorT6/XQKoXqCTZoru4BVrc8sFjUj1ppZYXltevn1etlrU8kWdCGwwLGtG15NQHJqNmijP7+BxY9BYNriKHD2CC0UTUwDirh8Ja4PjALbRJYrl/9BQA5jPW3cUQqbsk3jHVuy0zmTS9Nu/vuY2giigEiq79FnZdu5u4A9EKU3EpxFYd5YrE6YlUqraBVd4DJPPm4KCScwPIni2VCa/pzXkAACAASURBVLZi+gTUPfbeLP9eaJIHUg1z2/9mFlsLgrr6czKKlAaKvTY5tNc5q3NFrKglsbLT066LqElyOx1jXl3Cs7d88ny1lGA1Gy20Ok3zgUoCHRDITSUzGjp7DNwajRDn8YpyeULPn3lKm+0uGs2W1AeSq4LSRPNme0oLk5IT0PI6tKCyeoOhRjXUanVjGLlcc0oAStk5XOvP2CPtLAWUp8nTThZV9zEeBwOs+nPWfWl3wuHMeonZlUqLAc9Lj/0XwCQb0zelSotBFr4R5udncPfubdy5uY5CKqnCzmanqXsyZW7013OTrmuR1QSU7JENGJFFMBkfFz1aULBXj8mRbsliINVYBzKrHDgJrpKJpCS+HPSa7GeuN3F5WUOVXnVKIDVckNkmqOBpzeHY0ml57F6/3sTbtzuSaPM8EDNeL2N6uohMJoNqo4ZyuYJYNK5rtHlZxeXRKRKxON5/75vI5IrYP6lg++gUlSaHtgE6rRp6zSpWZibwr/6HP8etm2s4PSnjhz/6FM9ebApckN24ON+Hb9jGv/uf/zX+7E/+AL6+pc5urFyYxHcYhG8Qhq8fBHoB1eJ4INXHsBIw0ZlJl7RUpNHthXB23sLxSQP1OhdyGfzi46fIpAu4fWcDU3M5wN/GAB2Eo0EtacuXDezuHuP5sy0sL65rCcJk1vn5ElZWJpHJ+HF8sol0hh5tA2S810iibSEPTkLnpO8aGo31YCVSpUwwfIbLi6oq4MbHxzFVmsBYOqMpUNJo3sc7Fsam+yGTfJkITVaJ9hVJZ2kH6iKZSiMo6Z1bfnER0aoiEu7JNzuQqpJsbggXZy0cH5/rPEtnUsgXxzA2lkAkySUHFQJNPVd4n2l3B0jEMvpvBXyxC94t5+gx5HPTwE/ISTvN3Uv/NBctXHKQFSbDyeuIoJUBfsEgmd8ahn3e063yjgwcpZDRWFzXMRl1q2AjOCU7SelxQyDdvLO2oJJnz1UCMZCQCiWeS7RI8byvMbCtVkWblU/quw6imE+jVMoiGaNlpoV2qyowk+QzgwDYyZ3JpEYTOVyWO5L67u1f4vS8hXA0i+OTsmaysWwWpVIe44U0ImHejyoYjghSomi2Qzg+6+HkpIpGpSx1QC6bxMxkAdlMEo1aWc9mgi7Nkk5NQcaDsyJBt9RdlGYOusglKAOvKpiIACUcSQogcVnEc4nvl3MGz43JqQmM57JiK7ngoJTYpH7WhRuJM92XJwaDFcNmcxlZwqysNlyWuvoz3gMaDVtM8h5u3fV+MacEwNaFSZ8oQWwE5XJV91+GyvH+S5ZXZ4ZrmrCFM+cbFwImSxaTqofokEAeUmLcQTjk00IhFOBzn0C1JbaOMzafBXzutDpk90O61oeIoFrr4rJM1U1b5zCXn6l0FKlUCLEEQyvZmECVmikbuz2e0wyMTOD4qIz9vWPN4Ewnz41nkExHEYn6EU9QYk1Gli+QoJQMYQy+YUQBp2ZCt37lVDKK3pDnVd0k8uEIBurjDuHggEsw5gEMpYzgkjCVYuYKn698pLUUpOUf9RFNJ9FvNyUV5qKDHvpMroRumyoHkgk8VlTGUenEe4If9VpNwJM4gUm/vHny+tF85hhWyYGdH9myHrzluu466PSqCIVZZcn3FkKH16afjRRUpXABYAGQVF3E0zHUyqcI+HqIJjgb9tGuniHkN6Ue/agqDLbUJjdHud/JpP4TgNRf/Pv/A+ePntvPdz5UyY09GvTd5b03E74LUn8VqHpb/3fBqvd3fmcgtdPCq9MD88uROZXVjmyaB0xsq6/4bAUXOX8hS5W9xNErZsWxp9x0CLxZrL76rcSqELAOUK42tF0mo8WBIxSmp4h+CxvWCEQt1dc2Itq4ijk1MzRvGFedrcbbGhPZazlgbYyuzdFu40swIOmqSeF4UxGTKhkoH5pdsXB2Q3WabkMmYgXMgG9JmzoJHMvgSQsl0VWktvPDSuHnUvCopXesLF+7tk8uJVhx4QR+kuuY56SnsAL6UVtKDiWw83yMeu3yvV5Ljrl95k1EsmNeepReeQmwAvruNUs+ywGRQzU9sAZ4CJL5Hj3mTQFKriVefgpd9E7O7PyEGnpBP0ZPQ/uAktlURjKPKh+iDGDhkO0kqx7LZrJBbjWDGgA8poxDfKPO4Air3CHg4+Ad4TaNyY+S8VlynXlvmG4cUViUgDaBoAuaUkI1Jw51y4Y1PCh8x7K0LAjGbU4Z684hnynJ6s5zixHK2ggaOTR5EfACQY6E1E7HATzv2HhLDUp9JbVskqWJuF5IA67eUkOAyIEQL4lWPh2fX++NYJSvm/Ihvk8ep5iko7awEVv6DoDToCUc7PpCPfmJSzdxFtrrzrwrds9kIjoOLkXZWwz9itjD2NdfsSkYKWs3SCUxGlQ05kUpkh6TOpDMuqNwJy4rjFVVN54SbHnMeW5YRYQn+fUYXzE43o3XAVQD19fx6leMvav68SSmvK+pMmLIrl2e8xG3cKMnhl40W+YoMVrXsauC8RLBpcCwREelAhLsSQpMDyilYcaiWJ1RXwBQEiOFcZE5ocqD8vgW6vWGzj8CVW6cA0EDmDz/rPrA89aSoTU2m3UKHJwrZbK4FwKrFhRi91ZpKRjiwcUPFxoR80AT8POBK/+1c4tye02GlQmTHK7579xY06OncKJuV/cdLfdkyzBpPVNhubQiK0IJYqmYw61bG7h5YwO5TAohde92tGzxwvd4BshGoiWVLUEtcML5qrXwsmoe9i6yAoQ/k/cWLtsU2tbt6r5o54MF9/B+yNcrxsQt8xpkoXlfdtUW/Hn1Zh3l6qXu6RqmhiOcnp5jZ3cf5xdlb5dpPbmRkGwSvCfRVsF7XqNaReXiAtFgGDc3bmJ9/RYqtTaevHiDWquLoS8oQFu9vBBjfvvGKv7Fn/4RFqan8OrVDn76k4co11pKGiXLUavuY2lpEv/uf/ofsTg3hSHrTvzA+uolfJT6DrmdJ0gNiUmlytdSJMk80n/bM3+VmMow2t0gLso9HBzWsLdzgZOjCiK+GOZnZrC0MoPxCVb9NNAeNBCk5SAQQa8fxNlZGw+/eotkvGC1LZ0OMuko1tankC/E8PHPP0Kv31QoTSaVw+zMHHKFPMqVCg4ODnB2fq7POpVOIz2WxURpSs+Bs9NzqQzETI2olOGCxhJPKWUsZBPI57PIFcbRbbewu/UWu7u7iMaZ1HyJQrGAUqkkSa+CS4ZD7B8eo9aoCxxwkTI7N49UKoJMkgqrERq1Ds5O6jg9qaPd4v0+pmuQx57MdToTwczCBGami4jFw2Lm+TpZY+SH+UOZysyu6InJEiYnJsTGc8HLUENeC7u7ezg8ONLzgaA0k8mhUJjQUoqA8+nT56jXmBY/QC4Xx8JCEdGIeVEJ3Le3dnF6eqn/Pju9wMLikt4n7xOnZyfqzD09PcbK6hLmF2Y14LfqTZyeXuDyrI5qpS07QXFyCvFkFpfVmpb8rW4PjRbBBcE90GxUEPT1UCpmMDOVR2E8jViUCchM224h5Ovo3wkEewwqimVRqxNEhvB26wTnl22k0kV8+ukDrKyuY2VpAblcEn4/w6ZqCAR6CEdUhI7zqg/bBx0cnzY0UxCUZ5JxzEyVBCoeP3oo4ChvsISwlhBsc+AQIS6OGf6kNOI2lmdzArnJZEbJspVKE2dnZZQrDQx6xqLLg8ok7mZNQGtheVYMLgmKRquK8/NTHB9TBRAXEEyn0pientZiS4nYw5GCzpjqLZ9+t4fFhQVks+MoX16iUa/rvkeVTGE8j9JkAfFkSDVQvCfwHGD6ORlePguymTEUCxM6Vz/77DMFOHJJSRZ/anoSY7mMwBRZ2JOTc5yeVOSfJvvK0LLZ6TzyuQTCIS5mG/ANKRG25apVD9NuE8fIH8XRSRVb28c4PyfDHUE6nde11WzVEAwOUCylMD2fRyYbQaNZ1c/g2rpW7eLkuIpoOINGnff+vu7lBH0IUMIdwuLSFJIpLopaqFYaOD9r4vK8iQ5bhIaWYkwJMz+H87NDrG4sopAfQyqV0HN85+2+mPmL8xr3lO5YU1HHe1cXpUIGCwsT8if3unV5ytO5jOa8dquL7Z19bG7uIjM2gcplSzVI/oCx6ezjbvPvZ+Io5POYmJjQLLz55g2a7SbKlUvMz8+hWCwgFo+rkpELyfPzM+zv70kOzpFlfDynhUuulBW2qVxWcHpewUW5JR+7WGp/REpJLnP57EqPJQVS08kgZubyKBZSGPbqiEU4Q4/kkdcD6J0Z5AosCqTe/m2Qp7/0PX/+7/8zzh8+c7YcF5bkpupf1up6TQrOmfCf/tn74iV+Wer7G3jUdwa+3xVIrbWbeHG464KGqJrn0GjFy968yYFGyW5ecpYb1kwMZHHNFrRxXRnBf9eGnOl+3CJxi9ru2xZQvXtknSxoh5tYf8iv5D5LwTMwwOGENzkaoAVQ5QewpDEN/AqBsJ4j1SG0za/Ih5kBIK+c2MAjN6CSmXIzfAWiDRDZ5tJYPI9J8RhTz5f37pKBn46qIRzT6nkWOWRL6ux6PmXIZ82NYvQtLVaSF6Vwmj9QP1+R9PT/xBR6QemzJHsunVPhKpLbmr/P6lEsFIADuOScDngoroQeFm5yXUCBumC5ZNAnxk0i3yu9h+Z1tA2gST41Raon1Tq1xEKS/RWKsZ9n/jUDJq1GG75wGPnSJCKJuIIpGBBTadRRY3+q68HikMmvk9eHLK5jq3TGDQaqgSBzK8jjUnlDlDZxuxhgJD+lvD2BOAJrhtJQTmNpiLZ9JGiw5YR5IfnZkyXzgAeZTsodxfCqBmOorjz11A6MJefx8+pn5FkRI3Mtb/cYVB4HbynhAVT19QYCGn54zCgZ4vcmq6yFhhcOpI2uLR8UPx8i0x1GLBxSVykZOLGmWtxQ3sIbqflGuSbS/6vb2ykgBCqcV9ldl3a+XgPLa2msXdqKaXcVK97vHmP+q3crrx/5itV85y9439cDq96t0jIeLJFSaZgESJQ9il21843nhBeWxHuFwKvCg65/kkHWa/bUwpPs2eB5qT2G296YpV/r9bjKJm/TyWUGrz8yqBzu1K0rps/xzQKzFCAb4Pd8+kod1vf0rhWex5YYrEA3r2+NqYnahkck7ePR8qqqyAQQnNIL61VHUBbPgVjnLrv9yEzxnI3aPYzHXqmG6k3kPZQS3qbAbq3WFMPQaBB0ujRMl6xugWTGcnu+VtIt/Ex4rqrvlfeWFtkIbo5tQcjrg38urzyPm/xjlF+Z13bQ62ByIo97d26q0iWdToGifQw6CgBxh9x19Vp9g6pgCHav/u/a6yrwqScOb3vmEZfczVy7FmhylchpuQlS5shfaEE19BbxfCJoNasK06V5r+kpaI2fu8433rsGI1xclvHq9SZOzs6u6kH4fZNpJpQz9biBQZcLzw7SySRWV1awvn4TsXgKr15t4eXrHfSYZDkALi+rukfPTE/hG+/fx9riHPyDPr5++AKbb88lzeQAfXTyFolEH3/+z/8Av/+NDxWq5Vey5xBrqxfwjegBC78DUnmO8vw1ye8QDHpzNRoK3WIASgStDoFyH0dHFZwcXaCYzaCYy6gTNp4OYBTokn+1uhH2qSKOZjOErbc1bG+dIx7LKUDMHxhg48YspmYy+Ou/+y9KO6ZUNZsu4MaNW5idm8Hp+TlevXqFvYN9PdPzhQImJqeQSmXFMLKSrM4hvuXdg81Xy+PB5ONRv4E7tzawvLak+9mzx4/x8OEjSUrfvHmNpeUlLC8RNGQcoxrF519+Jcnn4dGJgMa9e/eQJdgdS0oueHlRx9kJw69aYBwF5YpK+hxwiUTg2EY2l8TC4hSmZ6YEPI+PTvHpp1+qA5SMlD1TAijkc1heWUImQ1kmQfIAR0cnePNqU0sNfh58jxMTk5ianEE8nkQ+X8D3vvsDNJuUgfYxUUrj7r1FMVQMMGSy/5PHL8Ri8XN6s7mFu3fvY2FxXpkFOzs76vvd3t7E7337m9jYWEMiGUf5soK3b3bQqAxwcV5HOjuO6dl5JFJZnF5U0GjymPpREftIhtECcPrdJgLoCaAuzE1gbraIZDyAbusCvgE91pbg3+lwLkmi1eECPYIXL/ZwetbEWG4aH//sM9y9excb6/ws2N9ew3BQRjQ2QjQyRHcYwGk1iDd7XezslZUKT6BPuerERF7n688/+RipVBKVy7IFSyobhL2nllOQSFF1EpOs2Tdq4fb6FKan8gL+nA2pRDg7I0tsyhpKv82vwpmIUtU20tkk5uenJGennHt3dxuvXj5HMplGpVLHWC6HleUVZNJkgsOqYnr16rVSubmg42d88+YN/Z293V1J4XkvOjw8xI31G5iemUQmF4cvOMT55RkePXykY9ijX/eiLPB76/ZtxGNxfPTRRy6UaaQlw/r6KmZmpmQnYJAPFxUH++eIhDO4PK8gm45geWkKs9NjSMY5/xhI5ZxCdpZKgmA4IQB1cHSJnb1znF8ys4BL6ihC4QQi4aRUMpRhx5MBFCYymJ4eRzwZRr1mIP/0tIpGfYh0qoBaxawfXNZQrktFTH/YwdLyNObn87oH8H2RdT06KqN2yaWkdfwq72PUw872K/zJn/4RFpfmkBnLol5v4fGj5xgbK+LigucJpb88VgMtEGq1Mny+PhYXJ7G4MIlEnCx12fyhPqhK6OmTV3j48AWKxVns7PA6ZxMDGW0++6j0o3y6hsWFeaytr2oWeP7suRaoDx89xP1797C0vCj1DBcDVCbs7+/jxYuXCrbj848LKFaMLSwvoHJ5ie1tnu9VdPskFKDlY7Pdl/2FLDk9wulMAuWLY+RzMdy6OY/lpQmmoiAeUS69Fj4+hoN6Ml+PTeVDMJL+pwGp/+t/wtkVSNXwYzjsiv5xMM4RbppziBX+/4DUXwWwvyuQWm3W8XR30wY77x9XeE/JAt+0mDoXOMQhhjccDRSuzJoPD25dvaHRA3BKk6Rvoj/UyciBqlJjKiPZyoADqBFJfblF52DlScz4o9Wl5fTnAkuOupfEVzp/o/MNgFKaaqmcrrVVLAP5FwvEsWobSeqUtmlVNCrCdtUdHsPoeUo9kOoN8ALEnszZ9S5aJYwNXeYj41BnvlAvoEa+JSUZmuyZjAnlbvzALMjE2A7P5yrvDb09kqoYwObr5PCoUB2XFMoBlL94fPjzlfRLXwU/E25LOw54O2+LBnl5/xhqYZJKeufM52OBAUo2pS+IwUTuM1ZaIr1rfC2uGoWSTUpk1ANLj0s4jLF8EYlU2gb7YAgNBZg0NZgTtJpX0epLBFLlm7BzjD+TD20O6nw9ZDCZ3MttIZNSeWwoESPDy4GCsuV0kl4kS/Xj56o6C55bAjQMB6AxniFc9L4Y+0hPFz9rBSm5xUoinhJA5KE1qc1Q21T+0oLCJfbpXqTFmfVkegsK/n1L4mWSL9MeyaI29JoEMtgL6YrkvfPF2CWTPVJ6zWRmJk3HoxYCFdaxtEodA2RUMlg5u5YFLhTK/MXmcfV6aRk4JE5TJKNbNrnNjycl9QClx2R75/BvIEp/Ca9618IvgUJ3/tst0pMW20bVW2zxtRFk8Tzo8t+dzFMPNVYy6HfzYFtVjK3Lrl6XB1L1uRmLfPXOPJmxO+6WGeCSgp2/1AtWUmgSJXVi48xCYHJ0swxzwJLc3V3XFgBnSzgGHV0DconJdQ1T+kpwY4mO9JnRJ8ptMP1EDEZqaVhVZUybig3+PR+ilJjLk9eR15UeZvpEeX9Ipa2zl0CLL47XNZkY+nfIQHBw43VVqVZxfnHpgtVMZk/gJs+M626SH47vVcsy+upsYWB1Tm0tmfjnqoPyQQCaqcOS5xJgSFlhHvVkPCo56zc+fA95MgVdsk4+AS719dkRs5RT/reK0X1iRG0p5sLKvFRqdfBRGm7nitXt2MJOkl9JHl13oFvC2PPI6jz4POLzQ/UMCuOxYnZ+rqwaIBivVGvyrnLQtZqvgQAXwSo37VR9UN4XYsBQt6ZgjWjQpwqh2ZlprKysID9elMzu5csd7O6dwOdjh6xfNUaMqpybncPG+ioSkSAq52d4/XoH/X4M0XgCp+cH2N55jrt3FvFv/81/j6lCTtLLiLz3HBINpPqZfuuAKn2pErBQ+q4FsXVoWlgJj28EwSCHuThGo4gYGp6RzcqFedejYYToBxt26UDDUCCB9+og2p0o6tUQvvvdzzE5uYJuh5adtvyry2uT+N73/xqBsF/Ai+9xdXUNi0sz2Nvfx+npmc45Xtu53BgmJqawf3AiNRT7FWtVglQuYypaqvEXE2D5/Nt9u4XFuWnc3FhCoZDD9tY2njx9gfUbt/DJJ59gYXEWK0uzSCejFkKTSOHTzx8inhzH4dGpztk7t26oGiefS2N//wC1Glm+CNqtAZqNDmpVSgKBVCaJeDqu66fdqSuRdHFpHtOTUxrgv/ziEULRjBgnLgS5lOj1mlhcmsXCwpQ8uZTg7u0dYW/nDNFwXDJUguXx/DiKxaKul+npEv7mb/4eoSAZxwDGxqJYX+Mwy7CXqIDQ7s4ROu0RMpkCHnz1NW7fvoWJyZxYMAJU3vdevHiO23dvyP/Je9TJ8Rl2t48QC2ZQr3WQKxSQymTl1zu/aGhJQtks2aRun7VtfbG3IV7fVDR0msjnUrh5cx7TUwlgWMWoU0ZEzxBe45TzR9HtMvglgUdfb+HwsIHSxCK+/OoZbt7cwPLyNDIZ3jMa8PvpzWsiFOipS7XSTmPn2IfnLw7FWNLWm0yGUSiOSdr7xZcPdN48f/xcywRKPvkc5xKSskr2skYSGYHWXqeKOzdmkEqQWR3Kc95pc3YLS9LMECmCxP6wrx7U8fGSmNLtrS3kxpNY21jC+HgGR0cH2Hr7BuPjeZ2nsXgCCwsLSCUSSESY6xDG261dlCt19HpDHB8eC/isrizi7ds3Uq2xWorhandu30VuLINYKoiRv4ez81M8f/YCqys3MBoG8fLlG90X792/jXQ6gc8//1xLiWqlpvliZXVFyeSUJFP5Qia10aBMOIuToxOE/F0szo1jZoohSH0BdfXbcuHW4+KNi+0Yzs4b+OnHn8EfSothZII8ryoGZ0WiSfXSc7Yl09vrt7G6Nof19SVcXl7gxYs3aNZ7GMtOiZmulquS1XPJQ6DKjBOjLfpYX5vFeD6Jdq+Fs8sy6vUOzs8a4K12oAopmyV73abOjfFCTkuScrWJs9MaYpGUVBZMyycoTcTDmJubESCvVMo6N2kpWF4pIZ6kKoTgmmnGfbzdPMLrV4coFuax+WYHUXbfqlqLScBhrKwu4OvHX2JiMq/3xrmUoJ8M+I9++FPcuXMbC4vTiCUCSGf53GV/9SU2N/dwdHim+TiViWNyqojJySLebm7h4OAcIx+rpiKyAzapCGyTILHOciZ9j2XTOD7cw3g2gtu35rC8VMBwVJVaYcR+aR/zb66GQptH1GNMeVYa/sI/AZMqkPr0KrjJG9betUlp5vNyPByG8v3v//yDdybDX+UkfjPDOnv3ffwv/9f//et/+bf8J5VmHU+23xhDqcRlY7LEIkj7O9IWVkO2k4/Je+p5qCQxDID/Z+mcHrtkVR8ceFptDgoN+bE4qNFXwRh1sl8cugQgaeyXtNKGRvnt5JV0nZD6czJwDjgoqdSrWjBfH4dFkwpes7gc9OgzICixKgxjLvkPAafnQ9QQ57pBr4CyfJM21Clgx0XRvwtKPebJYyi84u539fD8HpLTOq28Z/w2yaiBRQ7FHFY9aR6HdpnAQ/S+8ELiwNVT4IKxmGQGrJeTX+d5yCgxpMdUYJQDurWACMBLOsZCcgHjjrxzYkocC2RsIEMX+ACj79Pr/gIiXESoF3IISmQ1tLuSckp9ORTG4klksjnE4wkMyKD5fOj0+6g1CVSZOmdyTr4Pfj0ZJCuLJiPF99aUx4RSPXpJyHiFXdWQCt3pF1RUvF8sI+tSPJZbx0Z+Ow4t9qYlH49GrbZDxyBgfrs+AzJ4g7JgmEjYvEdagDHuvNsVaOB5oARi+eI5LNrSzDsfPJBqFR0WBMLhkExXu22Jg1p4sJvMsXP8GTrPyJK5hGkC1FjYwCk3eErydTJzO2/sOMt3QzDlEpjNt0021WkatLNw8leBVK+825kRvDJRlwSnjZvX12YntUue/MfvWQZurxnMX/2bXuCTQKLrahUjpzojW1D0FaVvIJILDquuIrNs/y3rgUAqgSE/cE/n69hUT+X7jt/iWuVwnbSn1+BChzzpi0Aqly+UICrd0ZZJuq8YStU14d0jJHv1CsCdB9S8uZbuqdohWSO4sGGgBGXsVEJYjyFZIPqqeN9TgFHb5HZcQI3n84jEIqjVqhoqyLDyvXJ7TPkvX8Px2TGOj040yHII4jVGBoeeSh5fShOZdkngQCkc7wUKduE5IYBNFYTJZSnFl/eUlSqdrmSoBKkcQkzubewzQZ5Slh1rzCGx1WQ67BCLCzP48P27WF9bkWyMHaFUCzD0RCm+Ll3QwL1ZHnSPUwKsF/7k1g9OZi6m3YFU716k4ncuQZ1H3bvn6vUREBN0SVVCttYC8qQBkV+eoM58qHwvkllLXm0LLMnShyNJnQkSOOCx+qrZqaLdJ/PRlpxwLMPPmXL7OJKJjEJIDg4usLt7hlaTYSxcjJm3OhaNIZNJKzCGAx0XGJFIBvVmE282X2I0rONf/6s/xz/7k28rlZZ8H5N1qf6ZWyw77yHvhxH4h2H5U5nwy2Olrlkpdniv5jOLtV7WBxrwUxVEpt3qU5jqquXkKIxAMK3zhgsHT37P7kuALMw4/p+//A4mSisCLLVGFdOzBazfXMRPfvI9hOMR1JtdpYourSzi9p0F/PgnP9H3MwnGCMXiONZW18W8pZJjCi3aeruDyck8iqWEvIwvXz7DyckZctkicqkJnJ+cYGNlGssLszg5ucDT52+xcfMuvvf9H2BtbQGriyVk01Sv8DgG8NmD/USLFwAAIABJREFUJyiUlrC1c4hGrYpvvH9bQTtk7x49fqbe2UA4iRcvXiObSmJ2ekqM4tHJIS7qNSTHcognY9jf28X8LEHwkup9Xr54i/T4DH76s59jhjLaSBCN+hlu313GwmIBI1QlI93fO8fTR7tAP4LcWBHHp2dia2ZmS8iMJZDNxfCd73wXqcQUmo2e5LXv3V8GcwN5HX/14BFq1R7SqQlVgTx69AT337uNwmQC9ea55OK+UQzPX7zA7FwJN26uiTE+PDhD9bKJTpNsOzC7MC0P/O7uCXyBFM4v2YrQwPTsBKZmcuh0LvDkySP4BiHcWL+J8llZjOp77y9gYtqHWLiNIDsu2VWp+zzPWz4PqZQax4MHO9g/aKI0uYqPvvsTfONbH2Lj1oI8yj5fFcFAA93WiVjZkS+KcjOJvZMgdveq6NT7sqRkcxEUJrN6nb/47AGWV9bw8ulrpOMxLMwWkUtH0KfSyR/DV4+eI54tYeAjIN/Dh++tIpWIoEMyo1xXZQrrmH72859geXUS+WIGsUQU9XpbTF92bFopzZST8nzLZpM4OTnCxfkZMpkUjk9P9OyfX1xAYXwMqbAf/XYP2zsnqDVITAAnJyeYnZ7AyuIk9va3FfoYSmTw9ddP8cH9D7QIicRYjVXFyekJ2s0O4tEsopEMNt9so9Nt4PbdFRSKWXzve9/BzMycFgq1aguLi4vYuLGi58rPf/EpfP4w8oUZnJ01lJvh69WwspTDVCmAWLgubyr9xzwm/gAZ1CAabaDa6OEv/9+/wh/+8X+H49MLpZEzsZw1UTUuUQ5OkU1PyXdKhvnGzVWkU1G8fv1M9zfeT2qXHakHvvWtDyTvbTTOsbe3jcplE3/w7X+BR189wsxMAcurUxgFO3iz/wa+YABbW8cojpcwlkwi7BshFYshFUuqezuRTmDv8AR7hxeYnlnHw6++Rqddw8b6AqYmsmjVL3F6fIrd7UssLKxq6RIKD/Hht1awciOJ/qDKbFBcnDewv1vD2XEPg15YS8OVlTWFPB0fX+Lk9AyLa6t4/PgLrK7NCoS3mnU8f/oSs9NLePzVG8zMzmBqegzZfEgJ5QxIog3g+fM97O5emJ0jNsLS8iwKxTwefPUIrSaQSpTw+ZePEIkFcPf+fRQnJjQ30lKz+fqNFhyHe7sYz5JJncbiQgoBP9N9W2K9Wel17ZJzkE9hG8akIn/rt4zegE/+4j9egdRfW+h7BIYeDM6b68Dqr4HUK5mdoyl+kwz4dwdSG3i89/a6vN7z4jmGjQMcwSM3PNZb5NWHWCeoZ/SjNMliuY1lUvJZp6PhgACl3mwrdEgx6vRPMa2NQUmS+1oqoA02JlkkwyF5qsp+zZOqWGWn2fd8gmIBHcCzkjZ2SJlE1UAIb7IGtgggPYkm/9uiuA0IW7DOdVWIBz5NXkbDtZUse6FQfO8art9hXHSc35FP8rV7jI5XxyPA6mSu1uFlg6EAIiXHrmbDipzNv6GyYQJVP3u2KH0h0LNghitArgAlq9YhwPfxdTFkzH2mfDiQpVHvKX1zZFEoSeVAJRBkbKaYclXweGXUJrvk9+HnqvfMuht6RDw2kYAiQMlqBNmxHJLpjHkTXWEyvTM8/k1VCZiXTx8Vb8suREqVzS7VkOcc5b0Ms5CH1r0HT7JMljcaCklq6Pk8DaTaQoRAmAM6vXlhOvadZ5XnGAd5bnYJUsmAEEhy4y3J58gAJEEmh1d+b27LTVJtoUZmPyCzw/Pchnlv0cCtH89RJb/2OgLaKrN21TdidglOXSCSJ1uWP1hp1FazZGmw5o3U+S/JrPInjTVVUiTBEz18fFDbAoQPOQJZj+01lpRhNM5X6xguk+h78ln3dwx2XdUjGHvLq5W/HIDx6kqdQV8y3Gs601hGhwbtj+11y3co8EeQeu1dFUhlhYQkYCbF5CLDBAKORXXfx36ziHdbFBj4ufqlF+O+RosqF/DlqrK8YCXZB5yvndvS6xJ2Y1LtANuiTV58B6S0PHPMJM8bY+7JSLZ13hIQeSEoBNgMk2MwEu99rRZlzlxCEaByG22WBPpo2I/IxQzlu8Ya8p5kRff8s+3dXbx+/Qb1elP1M2QhyKpG40ktr9Q1ObT7kLoblc7L9GDz1hMM87zXsXEVWbxt8DWw348gldfxtaKBbJ11I9vHyXsT30MNiVhEcs0P3r+LqYkiAn4D9HZ98H7D9Hc7JqrQEpax46Rr13mJZamQF9k+b917XFYAlxJ65ng9nEOzHFwx+Dwu9Jzz3irvloTCnp3ePK38PFw3IResdiw6qLeaWlJ5FWQ8mRhMxZRI3mMYMNQZNNDq1JVczPogLV3YyxhJ2sBX6WJ3+wxvNw/RrNPfRQaNcm2zunCvl4xHtIBot3vY2d3GxcUJbt9cwb/9N/9STGH94gwh3wjxSED2hvnlpi1lRgSpIQtQGlG1wvoLA6kEFnyTSl0n6GT4jO6d9txi9gJ/hWIM4WOXKP9h+FFCknp+3v0R03NZZ8KFZxhffkmJ3bzCWKr1KuYXpzE1V8L3vvtdpDIZsXX0tc0tzOLychfxRATHR8e6R05NTyCTZlKoHztbh6pzIZvZaXUxMZXD9FwKE5NpnJ2dYGdnD9VyDwFksft2RyB1bXkBFxdVvNrcx63b7+HvPvoO7t5ax/xMGun4SEwP38fHnz5EdnwBO7vHGk6/cf8mRr2OnkVn52U0OkNUFMR4gdXFOUxPFpFKRtAddLBzeIRnm9tiII+PjrA4N4/VhSXFi5NlKUwt47PPv0Y2nZXPutMq4869JUxNJeALshKqisO9C7x+dordrXPcvfsNlMuXyOUyAvTpXFjA7KPvfA/pxBxaDS6+fLh3dxHjhSR2t99i/+AIx8c1hPwZlIpzePjVU9y5x1CrOM4udsSwEWTs7B6gUExjaWlekv7Dg1OdA88ePcbv/943Mb80iYPjQ2xtHaI0uYbvfv9jgUDKLgulBIKhLo6OD/HkwSusLGygcl4Dhm1s3CxiLF/HWGaEKJU9XBT57NnV7dKvQGVGHo+fHOLV5iViiQmcXLT0rJmZK2BxuYjxHP2cFfiGDeSy9OkOsHvUxdZ+F2fnXXQbZLyCyBVimJgZR3fUxy8+/wob63fw8ukreVVX5oooZJigTqVUDF8+fIFouojOKIiDg33cu7mEbCqB3Z1dpaWGAlHUGy30B00Up6OYns2pCone38MjStVryKTzKJfPkRtLY6JUlBfz9PQIE5NFbG5twh8OYnllGfmxNDIRJTbh2YsdVBu0L1D2fYS5WYLUIvb23qLBlolEFo8fP8c3WTXFrxtL4OT0EC9fvkA+X8Lnnz7CB/f/ULJYSlDv3ltGPBXAZ599gngijU6LEv0QFhYWsbAwjePTYxwe0svKznTerxNShAWHDWys5jA94UcsXEXA33UdtmG0O7yG4/CHEqoI+v4Pfo7x/CzOzi+V8D2/OIH55SmpKx59/QK9ThwYptDpDJBKxLG2vohP+XrilobOxdHC4gKWFiclB2Zlzc72NrY3DzE3eRsPHz5FfiyF5bVZRDM+7J5v0WuHN693MVmcxEypgFI2hdJYFs1KW7NeuV7D4dk5qvUhwtG8fNuRyAhrK5OYm84iAHphL/Ds8QHGsrM42D/FEF3cvDeF5Q2GgDX0jHj5chcnhx1EghOoVZhvUpZyZWpqFmenl3j49XMUJmfx5PlD3H9vFevrcwpA29rcQrEwg+/+3c9xY+MW5uYLSGRGKEwQADdQqfLvXOLigm0QI4HUiem8vO/NJpn9khQEXz18hFu3V7C0umBpxYDCCT/++BPMzcxjb2sHY5kYbt2YxMJ8AiF/AwF/R8tAVtGIBpDtytXmvQtS/wmY1I//4j9I7uvZnrx56Eph5zGoHjj1MOh//vMPR9eb/Wv/jQdOTV52LWXjN/5dgdRyq4FH+zvS7DO0gxJOMmkalDW08WFogUl6TAoHum47RXw7pkOVi8bwEYgoHKRFcNpSqALZP8rlCE7JcHH7zdIk+a7Y7+hAqjGlBJkcCu1nhRiGoUGFJ4Qxmh5Y1ObdSWa9z5ySF7IkfIhbYNG1d9BjTI0dcdUIXkWMC+iQl1aeNRvaxU70LYmQKbDez/dkngZ4DcB6ATLmvyIwdmm2jqnxfj6/h9fdaMMwcz7tvCAwMCkyKxUohRxqIKMsgWCVHzk/YwavmK/PRnp+/gKXBCEMIFIQj72OIYE2vRyuokWSxi6HUcdKEPwyBZRSOcmobTCU7M71lQqY6/VQjkd61kBH1x2TcNC6rGKplBVSi0FkYfjI+l6bntTb/HUclFUvxEHLySYoRRZ7os0PexL5wDJGkzJfSqcJ7ilTtmAhC2DgIEYQwPNOwSquNytI4Miv10AfRKtJtpZBKRFJXXg8vSJwzwVpKaqUjV33hHrngo2KNnhbp6d5Fwl2eBwbjboSYiVXJyBimTUXB1H2p1lIlULAGJOuFGYD4aqOUbfrr/gvee1JEmnMNA+wJ6E0H7glLes4GrJ0rSvOQ+sFf8ksa1HyAhEO+Is91bnC4cXAg84ZB9g82YhAgpaEBjzN63r9mz6V69JY+ztOTm3snLGofK0WluOY1K6T20vaaenPRuJ5nZ/mSPVkyHYcPIbOExdfA2n+m4ALgbtTVMjz6q6xqJZixqayJsiYbgeJhe4J2GxB4H297Z7s2rTvRTbOVTNJmgox6FzS8MGr0DN6PluUEHExQ2BA8Gf+KqklRiN579hbyc/Nq3cS88h7ro9pqW2cnZ1j//BIvkoFTnWHkrrx+3HpIVmnq1LQ56pQJ1ZrMBCCizWybZZszutR90RnTeCyhmB2xKWOw+dUUnDZY2nTvG9yaUB5vF+hKPdu38D62rLke0zmJKDn/YCqGd1/XZjY1f2D31nvx0mqvfPb+8zdYkR90wq0s3Nan7d74tqTx87ZK1BqBVeuq9e21z72rnJ5RjDHlEdV3wUw8DEps4NylRUbTG7lfcRS1/VMASXDfEEDjPx9yX1HLHznqD7kfZL3k4iCjbotH85P6th8dYiLM8rluDzk84zMJVU3PVaKqmOx3mD9SROzM0X83jc/wK2NJaRjYfTbdZZDyMPLa25umeeDVnbAiDYQ/s6ALvM8i6E2DljSR9XDMXeTzwMtIbgcC6iH0RdiQiUH0wqefX2KbieCTpf9qpQt0qvLEKYR6q2epKOzc0vyWXIxsXH7BnK5HL77Dz9EoTiJ0cD8wcXCOPb2X2F5eR77B3uyJ6ytLSGRCOH58xeSulbLTYUwMRG2UEpjYiqCQiml1/vi+Ru8en2A8dwiXr94g+niGJbn56Su2tzax8aN2/i773yEO7fXsTCdw1gqiFQqjt7Qh5/94gFS2QnsH5zqefXhvTsYEMTt7StMqNrs4uSyLCbv/u11pJOsJYtg5Bti++AQnz54gtTYOI4OjzA7NY35mVkMukO83tzF9OIGHj58iXAgpkIkgrq1jWkUilEk0gyJOdKxPj3q4ItfPMO3v/3HqFSqSkadnisgPRZCJhvCR9/5PjLJBXQY3BQO4PbtRYyNJ/Dgi8+UJH90cInhIIblpRt4/WobK+uzmJyJo1o7EtCOhsbx8vUm3v/wNiqVC7HwiVgS58dHSIeA2alxjI0nUWvUsL1zjPMLdoV2sbp2A7n8GBKpAFJpnjdD/M1ffRfzM6toVFpinFfX80imL1EqRW3hq2c6771c6HYVqOPzp7C5dYkXr0/R7ISQGZ/FZ188EAha35jHjRvzSES5/2wiQoJ/MMBlY4DzGuWaPrTqTMvpITNuTCr7ij/++Re4dfu+QOpYKoG1hQlM5CgJ7wC+KD578AyhZB6dAUHqEe7dvKkU/pcvXiBGdV0gJFZ0cbmEXHGEfCmBQMiHTneI09MOPvq7L7Cx9p7AEcNyFhbmdR0fHu5iYWEST189UfDc+o0NAbAsX/gAePDoFaqU3UaSOCC7PjeFlaUSdnc3UWeycDyDx0+e4xv3P0Auk0UsFsbR8RFev3mDeDyNB18+wft3f09zj8/fw+raFGLJAL784hfq3Ox3uWaMKeBrZWkOj558raUh/aG1BqW2RXndY8EObq4WBVKjIbLe9HFzKRVBpx/GyJdAdxDE4UkZ+4cXaNJVoHDKCEqTWSwultSJ++QR/c511Kt8XlCh5MOtWzexvbuJYjGnRN7d/W384R99E/EYA4RSUiQywGt/9xztWgi1chv+Ie8FE8gU4ziuHgmkPn++iUJuHFOFLEpjCUzmc+i3eiIhvn72FGflGvyhFM4umFkzQrEQx8L8OErFGMLBPirlBr78/C3ikRKOD2tS0M0uZbC8HkVyjJU1ITz66gUuzgYo5lbx6tVbZLNhzC9MK/CKSd2ffvo1Vtbv4MuvPsP6jTnMzhXQbFZwdLCL6ak5/PV//SG+/a0/xvLyHNiuU5zIoNtjndIRNt8waKopNRbjIfIFdutG0Kh3cHJcx+VlF+FYRN/z1p01ZHNxNNpNbG7u4MEXDwRSd7f2FOh1+8YMFudTCPga8Pu66rf16b7s0nwJTvlsIz4Sk5oBir/9Cpqf/cV/UHDSuyD1V3Hmu3jT+3ffr4LU63X/tdT3vxWQetlq4KuDHQ3QZBgsVswenhwsvMHzKoiEQ4iaLIw1NTnSNUDljY8SpwZ9WJSv9ofaNxibw6AkSzul1FO9apTHaZByLKqCkWxYMXDMyGlL9HW8jAF83mgdk6cQFG6RxTZStuwClVyirkgEx5aaJ81V23hT0JXfzQZMr9LCWCDzQ/EXv5aARiejm5o9NseTCHODb0OyDfEKs/HAhAtoMpBB5pGbcw6+AxcMZRHpfD+snBFQlp6TXkr6+ZgGGtb75NTuSak54Cq91hvuyKCIcrLhXP7T/hDtJhMQW0T1upA0pIn1MB8YU0T58znQeGwvGRCBKCWgMkhlYNJhHfshRr4AekNjFDVk8ThE+ZBPW5iRy/XpDCj7bSlgg6+dg3SLg7dYHM5fxsRQLqikWsq9GQMe4blivmL6TzmYKSjLhVOx5JmSaA3f7LATcGewFgGiJYAytIjMFYd1JZt22G0X0mdGCSVBstgeF0rFvlarDLKQKruw3VTtrgl5J7XAMek7Xytlm9VKVYAqGY0aS0svDH2xLv1VywzWOmkI96LCRxoevBvINeN07SUQ8+T81N5pq/OULPxVeBfZGJP7Oo2DDfdcDnHp4BY9WpAoDMsCf/g6zANoX6dr31VO2ddfS0UcBXsFGn+d73Q3bX4nd42YuoKLH5OocyCnw06yUwIiesf1ubJbk0O0w9rOW2ow1TGl7v3pnvOu3NdDzA6kEvDq+KmT0bp/+cuCqJyk2lVZKdFZiwerq9GiR/cY69OT/Nj5XU1xwPfBJVZf55AqgtiRCHpILaCNLCp9+KzYIlhUZ597vWLg+wMlU3PzrUvceXC5JKQsVTc0PwQSuOSzc9t8d9yon5yy79Klvf6SwsMWiASfknu5+4+xlfZJEg4aoLVqLPTMcsDXTaaOKhjaJ+RPV3dkBDPTJWysLYsBy49ngFFfgS2ChD6g6xYQpESN1Obnbynj3jkkua9OC8ezs5fP/V2FsTlptVYg7jO389AWD5ZAbosa3X9Mkez+Ln2xtjDScSNLT3sFz3n6fvt91XWUK2V0FK5nndsEq1LnBNzx91noTn/E984EXztWBILmGY1g0AmictHF0UEZp8dl1KpkZ02Vw+E/4GcNTkQ9e7MzJbx37xbm52YQYA+kb4hYOAA/v3e/q3vP7JJL15YiggDVkowtoM3SfbkooKTctQrrfeoZytdFue+Iywc/2vSwIoGtzRq++uIA4VABgwGXmyEMfPSntoGAWXh4noyN53F0ciLwvra+hngig48//gLzM0voNLo4OThGJp1ANOZHLMp02xYyaQbWTCKRDONHP/gB5mfXJE9ljc783CzyxQQyuQFSGab8+zXsPnm2jem5W9jbPgKj8Oamp8QY7u4fYm3jBn72ycdYWZ7H/FQeuXQMiXgEzW4Pn37xEIlsAQfHZ+pa/fDOPYy6fTx68BVmZxdQa7VxVr7E7OwEbq4tIBJg0JYtEA/PLvDk1Q6SmXHs7u6jlC9gslRSsNOrzR3MLN/E48evJeWNs+MxCIyTDZxMIV9ipcYOKhdtdFsRPPj8Ge7f/abOn7HxtDGpYyGkCFI/+j7G0vPotCnxDmPjxoIk4y9fPFEP6/lZXZLeudk1eeQIcCdnY6jVT8UmR0LjAkZz8yWlbrPqhN3encYl1mbGEAv3kBtPae9WqXCmopc0iFCENUph+IM9BEMDLVz//r/+EFOlBQOpGGBldRzR2Dkmp+gLNrVIwG/Lfi664/EMBqMIzi662N4rY+eggmaHii3OAFyCMRuDw3cX8Ygfgy4VH33GxmAQ4PwWR79FWXoP46U4JmbH0ep1BFLv3f8QTx8+RZZBQsuTmByPWT8owvjsy6cIJsbR6lPafIr7t+9rwXWwt494JKaZ5ez0CDdvzaI0E0A00QcvcJ8vjGoF+C9/+SN888M/w+bbbSmhKK/ldb97sIWZ2QJebj5TovX6jXXdr9JBhkkO8OjxpkBqKBzH4f4BFhdnsLpUwvb2G9TaXTGpT5+9xId330M6mdKscHl5Kf96o96WpH1uelULx1BkhJXVSSTTIfzsZz/C2FgevW4A/Y4fU1MzWFtbxFePHiqY7LLMnvsuUukxMgZIRPq4tVbC9IQP4UAZPhAoclHCBUsC/VEUZ5dNvHi9g0g8i6PDKsbyBUl9k6kAisUkgsMW6pUGTo9buLwkmUK1IxUITEDvwB8aodGuoNmt4Pe+dR/j+QTi8ZBmv25ngPPTBh589hL5zARqlxXkx8eQLaZx1jhDKB7F61c7KOXHMZlPYjwdQimXxqg3RDqTwU8++QSVRgfxdAEvXx2gUCpibjaLyckkkgnOE+yABb74bAuRYB6V8kgMZmbcj4W1KAoTcd2/Hn/9GrWKD7nMAj7+2Se4//4SpmfyGBsbw/7+KR48eIbF5Vv46tEDbNxYxMLihKqQDg+3MDszi7/96x/j3t1vYH5+AfF4BIWJLIbDJvYODvD2LZdANc1piWQQ+UJWvl3G1lQrfcnwE+mUWPq1jXnEEiHZZ/b2D/DTH/3UmNSdQxRyWdy9NY+FeSYS17XM8pHMobLLAjCu6tiZDeKBVF/p3rvQ77fy7wSpFwSp7/z6TSDVwyxX/9s/BlK9v/AuyPHYv98Vk3rZauLBwbYFFKm25RqkXsmxrmR1rAWw4dJ6Ok3WyzQy+lrkc2L6pNgDG6woPPcruMY8p5Sf2T/0RxnL5A3LYlDNZGeyXw1fJjulR8W26cbuyWPjUm4JmriHjpAVY4DDiDUjJuvkf/BnGdtgHlOv9/I6BMUkm3y9CgG6+nueJ/OaWfQGKI9F9VhQ/rnArErNraRcyZYOHMvf5eR4kg+32ZXFHkWrR/FAtAKMWNXhACM34wR7vCkS/PN3dclag7PeJwd9AWE32PEGz02PWA4Vj7NHdaQgiF7bWD6Fmai6xrCEMbfmXVL3FJMmODTSI0dZKWWrATegtznA9jRUKk3TsbgD13NJYMjUUkaCM9SEAQ8MkKHkUYyLOmFZWs0u1p6ShFV5I7BuSXKUezPQIkFfJ+WPkoY77xk9Wq6r1fymLhiLLBYHPOXuWEAWB2jWFfHruZ31WHIPCPLBrkClblfHwCSoHDRt0UHprxhqVxRtbJqTREoKb+c1z0FWCdAPxqE+GU8gHo0JWDM4ycwLBgi1GHCMtzF3BhJNnuuAqasacnHTxh46dOrJiymh5XXY1efnpK8CqI6F0jKJwJ+fhykTJBPWdUaQaiz2VbWTXXpiqXU+6jUau6rzS0yrsbpK2NUb8oS99nOvdJfvwGRJfZ1vV3J7K+c0lp2ASD4AY04J6AgwJezXgsMDve8s+MTOvQuPf1n+a5/Pu0zotYyZvl96rS0p3O4zkvy6JGDjcK+ZW+/e7zG43nXPQc3vH6h7T5LaYFgBcWJLBz513NGPKtaTrKSr6TEMZaCZMm8GZfHz1xLEvV/JnxmApNRtgg4uFazEncD3slJRPQWTeQmKudX3mH4Dwpbqy0WKZzcQaJMk2LpddR9T4Bd96vb1Q8mx+/Ky83oQOx/wyXu4sb6CjdUlTBRyCBHQMUiJrIjzWtOqyPfubPceX2p+aacOMfm6gVS7r3s9di6M7MoTfc2iep8/PwdKPLXMcCCV54BqwZwP208mlT85YEmi7BRVjB4BGiBms1wtS/ZLNkHdmEEnq6elUwtSLrv66A1ZadPRvYMMDQPc/KMQQv4Egohj0A7h7KSG48NLBb1Q2mvNSezfDElWx2GZXq9SfgwR1m202wiwP5doaNTT84DnwsKq+eG1XHXXgUnaeQ8nMOUSkMejp2uYn6EtcbnkpMzXvGwMRmp12UGZwc5WA19+uotYdAq9PpfDTD4m6O7CF+apxntyG+OslqlVpHThoEfQ8dlnX2N6Yh41+sXe7ljC8doCjo/2MDExjlIph1wugUQygL/9m7/FjfX72Ns9EvO6xnNkKoVIvIFIzD63nZ1jPHu5D184j34viHa5jrnpGTHe+weHmF2cw5dfPUAmFUNxLI2xJNUtQb2mF2+2MDYxhdOzCj8KfHD7PoJDPx5+8QVm5+aUd1CuV7C2NofpYhqpGFelXCwMcVZu4M3uKWLJnLpxc2PjKBUKWtS+eruN2ZVb+PrJawzaQeTSecnZ+/0q5hYLKE1Esbv7FpfndQSGaexsn2JxYU2euex4ClMzeaSzYYHU73z0fWQz8+i22d0dxdLKLHb3t1CvnmtRVK93EQqmJU883D/F9DxBKpnUE1ycVxGLFPHy1Rt5+uiZY9sBr79sIogbCxnEIz3rrQ0G0O9TBTAmGePZeVXHccD+yV4T8VgCzx9vY7KwgNolQ46A9fUS4okyCkWq1ZTEJZDKez+XYUysbna4AA+iXBvg5eYj7G+KAAAgAElEQVQRHj7ewsTUMpKpcfk+qT5ixkWUYVrVC10zsjYH/Qoa8nX4XO1ifCKJyblxNLst/PTjz/HeB9/A06+eXIPUfByjPvtww/j0i8cIJcfREpN6ijs376BN7369hUQ0gW6rKyb7xsYUFlbjGKCsaysUSqBeC+Cv/upTfPDBn+LN220to2fmZtDtd7Czv4XJqXFs722hN+qjOFESu87vQDECpcKDURSBUAynx0dYXpoTSH279QrVVhfh5BiePnuN927fVXAjswIo/+T9sVY1tcDkxKLuwYFgD7duLyCVCeP73/8HTE7NSGnRrA8wUZpEaSIvKTMTwPkcIHhUUjsBf7iPm2tFTJd8CPnLCk4KMOEbrEJJotsPYf/oEo+fv8b03ApevzrA5PQcpmZKiESHyCT9CPYqyCSS6HVCqNXZxRwB/Al8+fCZSILL6gVOLg5BEcjkVA4Tk5T6MkMBCAdj6Hd9+Pznj3Bj9Q4ujs6QTqWQGc/grHGBSDKBt2/3MVXKY7qYRD7jR3EsKQKF8+ePP/4Eze4QiXQRXz16jfWb65idTmI8z0A3BnNSURLHgy/eIhQYQ7sVRa1OqXADC+tRzMxlNVM9e7qFRjWAZGwKP/zhD/Gnf3ZPMnMGD+7unODx4zeYnV/H148fY219AWvrPM5lvNl8okT1H//wS+THZ5AbK+lrMmNJBEJ9LZPOL9kp29LzIZ2JWQr0kEFWdQx67FolU81KnTncuLkklQmff1TRETDPTM0ZSB3P4u7tBSzOZzEaVDEaEKRauKiSEbzFuWo8bd5CNAt/6f5vBZi++00FUh89uwqZfBdb/iYG1Q2h+EeZ1P8WQSrlvl/t7Qi8kUkV4+AGZ/XauQoD/u5td8UkKASnpyhv1RiwWoIVEgrWMX+ZPKEsmGdhd8BAoqS9LrHXk1NqK+zSe8WEutRek/vy+1Ba4dSFYqGuvZ5iG4cDbZRV30I2hiwCvVbDgX6e0nRdqqR5VV0QjoYij0WwZN52b6CwDAaXENi8+8sDpF5gjhd25PlSeXyDYXtQqdg7ZEmWV6wW2RCmatbr6pLjcEqQpF5TSUbNO8bETDJA1onH6clCq+i3VH+nQl+YCMtuT0oAmcRp22MFlLi0XG43+wwS0vA4kNyXgxFZPK9r1ZJgLWyE74+AS/UZ7Cx03Cg/b0rmKKHjAMugFTI1SmkVK0MWAkrOFQvm+jHJfsYTKQE0ssAKTqLvVf2xSmvS6xmxMmJAYEj7KBlmAiefsV7OR0cgIYm3A3Mczsm6KT3Wq0RS4bwJVCWN1nlnCwAlHztJOY8XGSp+ZjxWhFv8My8pmoCPX8t3ok5V+YSdJ9FV/siD55Yl6mftMB6enY7GzibY8Rpi/Q19qRySHe0jiaEN64bEjM2+Ymtdbq3d9zw20o4RvXV8bTrOvC492bEb7hWu5Ly+tuHT9uCaWb0CB56U25gnAjYO0XYNmuzY88aKhWVQC5OY3wGptlhy/ZcevL7yudpV49VScaHwbhIy7w28mi1MyWoJ+NJ5Xljvp6t6Edh6B6S6ah2+L2X/Oq+ut2B6F0jq+3tyVSXw2oDAe5yAKe8x8rcbSJXj3Ul9DYR7jl5bLeg6E0tv1wk/VM4bVtEUFAtMrziTGelVJYPKhzLZCnUFu0PJz1J+e854lBxrGUDpqb1Pr3xcfm8qFHi8XaUO761c/jHVlxUU5u/lK7H0YVVT0avulCViX7tceDG0qaO6AjGs9NG6wDYO814gGL+Zx3rr/sNnbTSMUjEvqefsVElhP5GQTzI4dsVRgSEZt9d9646tgS3brEil7jHyblEihYxjsk0Z47Gi7nx1nmgtD9w/vF86DO5uy9e2Ga0kyMi7hQwlXmRPeyqht4UVGdRqvSbZJHVZ/GOCcO3jJKfleUmQSvlyG0M/Uyh5lZlPml2mgWFEIDUwjKHX5qLU5Lk67gqSG2AsQ/nhBHK5KOJx1u9YHkDYH9a9HkyBFjtq1/HqetKWBo51tvdrP5egQnfZEVPj+/ZZKp9BZg6hBf7OoCSGJ3Hn5w8QVNXx4NNt+HxZyQxtr9MDguyj9UsOTgZ1YWkBwUhI6fozMzNimAhSM8kCamcNnB+eozA+jkKBktkdBbMwpTOZ5D21j7/5m7/G+spdHO4f6zNaX1vC/NI4guEKguG+5G+VSg+vti/w6MUhJgqLuDg8x/zMnNQxB8dHKE2X8OTFE/TaTUT9PsSpriIgGw5wXq1henFZTBRD6d+7cQ/RQASvnj/D+HhWALvZbWB9fRap8ADTpTRivHUPfTgrt/Di7QlC0SzevNlSGiiZVOYwvNnewdzaTTx68gqdug+l8SlJ74+Ot5RynBsPYW//rWp9/MME+r0QSsVppcbSpzg5PSZwkh6L4Dsf/cCBVC7hI5ieLeHp8yeIhPXgUFJtOJxGPjeBp09faiiemk2iUj3B2WkF8WgJJ6eX2N97i6mZSaUItxpNTJZSuLmUQjbDADnLoGg0Bzg+YpaEH6cnlzqnh6AEnB2oAYz6cUwVF1E+qypN9/btWaQyDWTSfUTDXAQzlXSouYjPE94Ty7UG/KEYEExg76iMz798hXorgGSSg39OgCbCBW+3hXa9Yn2zox7afTKxSfi6VID1MFaMozCVRb3dwE8+/gXu3/8QL568QC4Vx/rSBCbzMV0LDEX6hQOp7WFQ6dDra6to1AiGA0jHsmjX2jg5PsTd2/NYWkugP7wA/H0EA3GUK378+EevsLb+Ad5s7SAUDaIwmUe9Vcb+wa7O49OLM1zUqpJuRAIjhHpN+LnQ8ScQSxQUZHRydISVlXmsLJawufkCtXYPkXQez569wp2Nm7ovly8vtHzmDMF56+DwDOtrd3F8fIxOr4b33l9FZjyKH3zvH1AqTSlQrd0YoVAoodOuS2XF7lHeq7UoAp/hbUQDXdxYLWKqSMVYGYFRG0EtnKg+i6HbD+PotIynLzexsHwTDx++QrE0hbmFGaRSQaSjQ/g7ZxiLxxAKUhocRncYwdCXwPd++AuM5SdxUa3gnGnfYfZfN5FMxK2ibzBCLML5JIaz4zOsL9/A2R77QDPIFsZx1qggFI8raXeimMPsRAKlMT8mi0kO9gJynz14iM4ggFB0DA8fvcL9D++jWAwim2EjgbSTiERSePDgJfyjFIaDtLzvrc4ZVm4lMb+cF554/OgNqpc+pBMzSkj+5reWsLIyo77cna0TPHr4BvNLG/j6yRNJs9c35tDtn+Prp58qPfjF0330OiS6mOobQTDsRyDMaWugcFa2NvKZRvsFw7cW5vKSlJNF9SMhpnt2sYTbt9dUsUPcwMUtw95KhUlsv91FLpvCnVtzYlIxMq83VQpXkl9H7En94/IXfASpE+//1kHqx3/xH3HuQKpnibq2R12r8+x/8xRxwK8FJ70LTr1XbfI25+4ajTB374PfSbrvZaOBL7e2NBwRFNDvYiypCw/hBt6xbBwgeQAt+dJt3BkGQkkvky650dcwz4GWDJexgJKysfeJaaaURpLVdL5SDirG5HhhPcZEKhmSTzgl+F5VZL0T5mGvgb/k9QvTA8lybhcGQiAXYnKr59m6Tg6mh4pDmCeP9VhQjwGOxqJIp9MCMBwWvRAVTx7nDXj8Xf2lrv9U7ytofkMCY/73lXeWssxOV0BGMlkOzgLM1mnKX6yYIItJIMfvqeoU9WY5VtrVzXDg5KnDzjeCaQIJpT/2B/LtEGQwzIXfl5I9AkH+o/fsPE7qUnWgxvyEjqm+8ufKpaPgDjJh5ic06SPPAzJeTQ6BSp40KXLPJb9y4CaAJOvGNFJjEs2zyUGZ7Kkl1FKaTXmEXfBKdHYg1dguB5QFMtXGaMefHjuY/FHyajuS+hlc8xKgqnc0GtHxJxjgLw/YcIhvNNiFyM0spXIGojhger/Ms2nLEDlFPcyn4ZHyQAJhyt96xnrLn0A5aQhx+nK5pFDPrzGVCoSRV9g+56tgGHcM7OdxPW33BU92bn/dMWOqn7hmyPQd+XdtxHVDrpObeD5KTyqr4BoXDnT1WdifCSwpuMkkwFQAEDyR0fY8yRYqZsyXvVbXiez183py5Xd2el7QkNXPWMWSCt0dICNRRMDK+4slg1Oh4aXM8j3bAffOTb5LXXuS5F57RC3l2o4cMbkn0bakbLvWyHjymNgx5ddzr00JqXljDHS7RFrnjxZo03Xxrr/1OgGZpfW83umo5gKGAJLLOnpR6/TkE0j2uEywb8FzlwCV3b6UsOuzdZ+Xd09RkJCWONY3Z93CXO6YR53XFRUJ/LzEsAYjWs6RyeX3IHPDQUTMaW+grTADmAhKGBrEhzB9N7xmheuYpuw8wALLjhz30t15/rJ2hnUM2VRMbEo2k8D0RFG+QW7mrfbFJY4LpPJ0dMeNUgttnK92Oo7BJnYkULXrjNeSfNc6B+yY2b3f3Sfc8X73XHj3uaoj5FkH3EaT+w5PIMtlFo9lrVnHRflSzzlKffUPmaEh2W5LLVedEFnU0FABPPxzgp4gmctBCIFBVH2mgy7vkREl7MpP3TXgWSrm1AsYixIM8MNlh3cHYX9Ufs4++3Al47X3t7zigVSJlx04dSCVdQfsSOVVTsDsJZX5+IwlkxqG38d/omJVKS0MhtJoN0I4P24jFs2h0bYe3Va3jc6AHdG8lmP45OefITue13Kx2+9icmYSxVIJj79+iVy2hHq5g2alg+mJaezsbKlqiAm88/MTSGeDaLcv8Pd/97dYXbyF48NT3X8ocVxeLSAUqSDEYbHPcyyCg9MevvvTJ5iZWcf287co5grKLag2arhx9ybOL08kRx20Whh1WFfEpUIHtU4HkzNzOD69VGLn+sIawgji7ZuXSCaiKNcu0UMbN2/MIeprYHEqh0SIiDyAs4sWnr05RiCSwctXWxjLjmNqclLX1Zu9XcysbuDRk9do1QYojk0glUzgcP8tbtxeRDTWx9n5MU6PLtDrBJBK5DGeK+H4+AipTFS+wFQ2rD7af/iHHyKTnkW7SXWIX4B+e+cNwtERxnJZNBp8P1FMTc7hxz/+Ge6/fwuzC1mUqyc4Ob6UZ49VPycn+4hw+ROM6Hkzng3h9gaVC1RQtVBrtJTu+/DhJt7/4Ns4Py/rnI7GGKA3lBw1Hi6hVJjD4e4xhr0ONjamkcw0EIs0kUtzncFkUgZ+GUjlhVmuVxEIxxBJZtEZhFBr+vHw0RbCkSL6vTDOjiuoXLAeq41UPCwmtj/q62cz4Cg4iilorDCZxuRsHp1hDz//7Evcu/s+njx6grFUDBvLk5gYj2LYYxhSAJ9+SSY1j+4oiL2jI6yvLwukDtp+5JJ5NCtN7G1t4w9+n8wa77N1wM85KIjz8xG++OIIUzPreLu3i3AihOJkDrXGOY5Oj7GyfEMLw2a3g0A4qFooX6uq9PTBKAZ/MIVWq4+9vT2sLi9geaGAN29eoN7pIZ4p4umL19hYWtFiiSFHzWZdV+XszBy++PJr3Ln9oUtTv5CHeXp+HD/58feRTGTRrDOMLYjxXB6br19iampK92bOx3wSUJ3R7zUQ8fewsVzAZNGPcKCCINpSHTABejiKoj+K4OSsiif/H3Xv2SPZmaWJPeG99xFpIn1mGVaRbdjTM6PVStAaQIA+6oP+h7SrH7DSCvoD+rD6uJIAATs7pv10N8kmq0iWzfLpvQ/vvfSc897M7J4eYQWop1cJFIrMioy8ce9733vOedyHbcwv3cWzp+8RS2RQXJhBPOpF2DtC3NPDsFWTwZrN6ccAPjS6Nrx8vSU0XDi96NIgy8g6eE+Jh4fdISadQ/HOcMBtc2JvYx+xSAK56Wk0Bn24fEG8o5444kc26UQ6NkYhG0TA7ZHnyMu3G9Kk0mn61ds9fO/TTxCLM3Me4vrOfHsiqU+evMZk5IfdFkOp1ECtdYp7301jYSkjx/3k69e4PBsgnVjEwcE+cgUnVtdmkU0XsL97gd98+QoLS/fw5s07TE1lcefeHCa2Bt6+f4a7d9dQLQ3QabMW8MmwrtluYjBuSO/gC4SF1UTzQg4kfT4b5uaT2N76gLPTCvzepAxZTi641ul1wmc4JTIOoWvHYylsvt8ShgfdfYvFEGBrSgSN20kkbiD0dQEazDPLalLhicKR+4doUv8Vyuvvr+VX+vC9YYJJ73XbNMkyTvrdCJr/mJvUUrOFx5vbQv2kw6hk4kkjSqdZtfsn7cbSVSmCemPYc+3EScMKoWeTpktDB80/ZaOqJ426Qg98JrpGKEtSEDNqRh1NxThGkAmlDUr5LSNsfXiLqRKD4SXTsy/Nm0TM+Il6MtickxCNWpEmxUP0Vosgy1WXzUiXofSMDJGJraKdFlJJtJKvJRrGJtVyDrayVMUUhyveaKFUG6VUSzYj2s9ohI8geYJMKRWXiCdf6/OoXpE5oSwo282WNEl0oyWyKtHt1E2ZyIvb2ZpCNSXVVgpwNqp+aYqIlPJz89rwRuFxSwMjDaoatQhBUzRzN02iHDuNiAzaICiRRV/g+9HNlyYkmn4iQwg2o6QwksJLY6cBi3OiOKR18g9dTyXixybTQzaYnChqVihNZHqKfrOsEtdgNhFqIiSOqw7NF5VjYp6uUKZd0lQLqiQmQKT2TuT3q5krUXuXGEuxudesK4OcCb1YjWAs+iOL9QFzsQxFWvIlwRgZg8Aa46jbBbfQpklZpKZZ6Kpj0fHyXtGMWifo2Gs5+PJzC0on+Y+m/ZUcLTaHioZYKKoOM9RdTvSDJkeUNb+sMdEXq/uyFPHm7bSUV6OZ6y9pcowu9XqDMtE1quKT36z6JA6b9Z6zmiYZGpGubrIq1cxM6cGiDZcBk/7hz1ro323WgKJjxpVYaLCaIyvIny45o4HUwZeiw/y+ooI6FDAImzFLsoYp4tRrhioWsmzpLS2tpdzT4nCtQy5GM4npGRFWOtJyEkpWhiCpqsEWaj4HPEbLrfe2Ns9WxBORepVFMA9V5QN2agF5H7fVvZpRW6R3sZnU7tQYqlGT6LSLFlVioowNlaK4BjE0mbssaVQ+wCgvpd+yEZYZk+jYdd7ENU8NOCnvFl1a0VRGU/VRrdYl5oK09Rab1E5P9Ieiv2UDbDWpdP5kJJScA2W8iHZfuAljoYA7bfx7LJPlxbkZ5PMZWSdyz49HsicQGZfHpGgqlcYtPbrRO+vClE+gmlC5t9XBnfeUhZwKIirIv1LTreGCPoJvvqzzpm9r9EHigaDuv2zFeQ/JMU4m4pNQa9REe8TcYfU80CZVqJBC+SfVegC7c4zuoG3czJ3wugJwMltv4MKo50C3NcKgy/VLxJqO6V3R4M5O5bG6WkQgwFutpwNYfuKhGqRdu0gbBkVx1qdNuTFxIh9PBrQ2HgfXAGUYitLqnc9ni1dD720+jEcOUNky7I7g5TCYNiydMZrMECWzaNRT6YxEvflgQxDNphu/+fIZEom8yEg6/SaK8wVMzebx2WefIRCIoNclCmhHMpnD1cW5RLIw7mNmJoVozIV6/QxffPYrLM7dwfHRuTymV1bnMDsXg9tbh8fLmB47Bn0vDs+6+MUX71CYXkW73EA+lZXPcXp5iexUFo+/eYTJuA+PDfBzH3W70RsNRJeaF3OnrkTH3Fu+C6/ThY2Nt4jHQ6g1yxiMWnjwYB6JwAiJoBMe8asASpUetg6rcLqj2Ng8ECSVLrCkgW8f7mN6ZRnrrzcxHjoRDsRkL2s2ymK80x/WBPXrdwfoteleG0IqmcfJ6Qn8QZcYtISiHsQTbFI/QyRUQLsFtFo9cZ3ntRsMG8hkU6hX6XFgQ2G6iN988Qgff3IXxYUErkonOD0tIxmfE+rluw+vJSeV54U5j7PTSUzlnQgEbHB7HfiwsYn19Q1xZLbZfdja2oHH5xXNMNcs463adQeWFu4KkspIvocP5pHO2hAO9eBzNGAb1mGjbpoDVi4ah01M3pija/f44PCG4fal8b/97z/GoB+A0xmF3xNGNpUR9CgZZ13kkqzR07OqOFxjwOetA5G4G6lsGJ1RD4+/fY67dx7gw5v3SIQDWF3MIZfyCho7HNnx9ZNXQvftw4HjizMxrmnU6ug3x4gGkmhXuzjaPcCf/9kDpDNjeLx0x2Xd6UClCnz11QHmFu9j+3AP7oAD2ekk2v2GuOkWMgs4PyfVtSKUX8dkAHufZmWMB4sgHMvB6fbj4vxCzI0WZtPY3P6AVn+IYCyL92wMp4toN5sYDjriYu7z+xCLJ8X5dyq/oN4WowZm5mKYWyjgV7/8mQxBGvUhmo0RopE4GvWqrON0MivU/Fa3hd6Qa6EFN3pYW8ygkHHC62zAaWP8GCO36KHhw9jmxel5FU/X32D1zkM8pxN3dkqYD5GQCyHvEDFPC4N2RZoqlzeEscOHUr2HZ682MLR50OpOUK130enT5McucgeJFaT+v080cCwZstwgx+0hZqaKyBSmUO8P4A1GsblxgFQijGzSjmS0j0zKC4fxbHm6/g6dgRM2F42m9vDpp99BIjlBKMgmlQNuDlqcePb8JTCm/jQp9PRK4wTf+9M5FOeplbfh6ZN34u6bjM6hUikhkRmhOJdDNj2F/d0rfPHFcywsfCS5tHS+pnlSt1fCy1ffYmoqj/dvjmSPGg7pZzHAiA2kV30SorEMPJ6wSA1D4SCCYRs+ejCF0aCNx4+e49X6HlaW7yJXSGmMW7UmrCSvxy9DR8oDNje2xd33/v0pzM1zmKgmVy4nAQeGyFKuNhbTPhlysmFlTfkPhqT+K5RfffitZ6I8I61m1DKZ/V133/+QJtV6zFqT4T8WknpZb+KXbzbE9MXSmbLhYbPKTy6aJ6Fp0nXTOGtqnWvofFq0WnmQLMgYjUFzH0YliJZPzEUU0WR0iBazOkVWJFULZsv1lPpTmTSL3knRVDVwUjqcDM0lAoQ0GkaI+DV6ocfGjQ52Gh3CjdNCxKxpAjdmhhhzIs0mVCNGtKDlIpf4EhZsppnm+/KP1Yhq8aRFpfU9pbVpYyCyIivGRSIJHBpF4iQlUEPutQmggF01pap75GfRc0TNFU+xZAWacyRFzrXbpmm2DHLAxk4ibVlm0XiGZi8GCZfzZh2PNKk8blL5iFqqURYLfWmSjAkP1wERP9FvkuIraKcNDm6ibDQdbFQVqZHzQ3MYUpFM40o0l02foK6GhswGzk1amURLaGvFWAU2Qm6nA16az7DBEzfc2666nBIr0iLNgnBvVahs6VK55jgMEQMjQ68VVFK0cNINyfmwGndZP1zTgkiJJ6ZeT0P/tBBw6xpbtS+PS7JPnQ55SLXaLaFkWhpmQe1NXIbQaMUgzGh7pVexinCj85SJhpl6yZq6yXC01vftiBvRk/xWTIxqbrnm9fL9tiuvQs8WlVhjuy2jJGlSrxvTG4SVhRpNnCyduGVso4MCHSpYzYM2qfra39U/WAwC3T9U66jnU4tsbfzGgjTK32QX6B2uQwir37DQU4sLKcMh1c3rEEaHROL8fh1Po3uLIKrGvdof8AvzgOufFFg607JJVbquMXUz/y2eY2aD5nvQWbdB5J1rxekWF0qadfAe5v3J38/pMv+wQSTiORCdJ6ULHIIpFZeO2myCOVRisSAmYeZz0TBJBiZmeOfmfSYmbGQLGLRSPrOua/Z/4pjMPYWDA8Y9jVTTS406o246vb6EyzMuodkimkrTFaUEi0RAEPob7a/H7YFbYpQU31VAUmNmiMpQh2qfDBEJ+rA0X8TiYlHyRNmdDMaqdTVyV6F5WtpgHQQZVFRcuw2qankMyDNANdPyWstVXJ4lpEbrnn/tS3BrD9ZhoaLCagZntNnGaIx4Oc+R5PByuDYcyrRdmlQHKXhc4bxeXBMcDPLaszmklGCEdrcpa9ftdMPH7LuRC5O+C/Yx80xdwMgha5jZtEL3t9kknmd5eRo+3wS9bl32X6+bA08yfYeShawfSa9lccbISgxLQ8RzPIF2NYvRv/XukGGOFNt+2J1BjEcutBtDMeeplWqYTWfgcdAllOdbG9ThpCsDwomNtExSLiPotMP49usPmt1YKqPRKePOvSIWV6fx7//yLyROo94YioYvGIxjZWUZ+3tbyGQS4oYZDjvQ7V7h+bMnWJxbw872oewtd+4sIlcIwRdowuujNsKFZtOOveMWnr89h8+fxrDRRjIaEwZWuVbHyt07+OrRl0in4kiE/Ai4dUhWqtVwcnGFcDyLWr0jTcb9lTvgvfH6zTryhbRo7uqNS3z3k2UUc3547F34JcbLhctSB283L+D2JbG1dSgZ3ulMCt1+B1uHe5hZWcX6u00EfTQnCqLdbIvsJBYLoFI5FZMZn8eHfpf3rg35/KxoDH1+B5KZMMJRLxLJMH7+i18jHMyj1RyjWm4g4Pcjl0+i1WGmahjVakPieTKZKbx5+14a+VwhiHqzhFKpBZ8rg4P9U7Q7dQRCPoQjcWmYO+0K7t3NIh7zodVu4ODwGJcXNQSCcZTKDRm6hSIhRKIhBAI+DHsTPPvmA5YX76J0XsFg0MGdOzNIpoB4ZAC/sw4H8ynlJuX164mhFp/pNDbsU1duc+HwpI6DwypCwRlUK335/Pfv3EEw6EHApxT/aq2H8/M2ri5aGPeZRe+RSB42qTQs+/bFK6yt3sO71++QDAdwZymPXNpnkFQbHj9ZhysQR2/iwNH5Ge59tIKryytg4EDYG0ev3kfp/AKffLyMfJ5suY5oBic25ko78bOfv8bd+z/Ah50t2DyQJrUzbODk+BSFzJyYMfUnEyTTSYSDXrhHXclJvbxqY2L3w+mmJvVSmtS5mRS2tjfQGowRimfFjXo2P41GtSpOspGIX7I43W4vXr/ZRDo1I1maY1sb9x7MStzQj3/811iYX5KopaODS4SCERSL0zg5OkIhNyNACmUG1WZJ9MNuxrEs5TGdc8PnakrjQ1Mi8bmER5BRIqnfPH2Bew+/h8eP3yCTmcb84jxiEQ/iIcA1PofbQbbcBF+m+yEAACAASURBVAPS/Z0+dEY2PHryEtFUDmcXVZQrbWnWAoEQyPxRiUZXho1+jwutegt+7k29EeLRBOxuH3aOzzG2e7C7e4KpXBJTOTdSsSFSCTdGvS48Pj+++mYdrY4dLm8C66928emn30U2R1duzbFnjjOX2fr6W0Ip8LjTuLio4qp8hE//fBmFmaTE8nx4d4jK5QBedxL1egl3HiSQSgcRDsZxfFDF02cbmJ2+I2ZWbFKLc3m0O2VsbL5BcXYOz56S9ZEWMye6P7v9Dnj8wPnFJQYDNzod1vY2yTYORx24/1EWDlsf1Uob+7slrL/awMrSAi6urgTg4jCBzBTKd1LJNA72DpBOhfDw41nMLZC2XMZ4TDSVww/WsDowtxvDVM0LH8PmjfyD0H0f/bf/g0FSb49uf7tJtQCD20DGfxDd9z+WJvWsWsdfP3uDUqkk9AZr6i2NCgs9PvQNDUyKLgv/MQYtbAakWDVGQUTa+D0im1aGm+WKq2YsSrcTFEFcRNUSncWbuG6K8y4bJzbFLNws1MREHEixoi6P/D0SdQKgVmcANDczaqbUlMmKUrEKZn6WHovJXld+L4192Bhq00vKmqIXkgVrYneEQkt9lkWDNSY7FrppDRlYrPNLnTO1UOJ7B/wBoTjzmC2jJ+ohWUwRgVFEuC+v9fsD8nu7EgZvUASbNpNidETUkDQ1ZoBSEAfI9J70NGmGJEfPmOjcaqIVJTMiSOPMzKMVnMQ0cMqZ1cbbQqqklWTOIAvl3kA2UTuRbLdbCmM2eUSz2aQSbW8K2jOUQkwo4WwISCUbELFU/R+1rqQ7siEVFI+EOX6PWl5DkWYza5nzsCC7NsExiAjXGMveESnCNE2SPFLVfipVnGvMFKxm05Bm/LbA/VbWppVXy0mYNgqW5lnjeWTI4nbD66WLsF2QU9InFY1RJI5/iD5pNq7eOzJ0EMRMSmltUuXIjb7VUCKtZlizP/Ua3PzNotQMQMQnW3mTtykcitSqmZBquPUuFZ9V6bYMxdg07cKYNi7aquA16JehAVuaZTlW47gqiBcNqIQ+op9FXarZpN4cjx6eUoZ5vtVISJFgpS1bBuLaYGp2sYn0EeGc7h8WQib31C22gp5K48TK9zI/a5lKWa6/ltacnQGHDsFQQKhOpL0z9FzQVObwihbfeZ3bKTRum9Lw+d+8DrVaA1dlBqnXZFgSDIQQjcYkcoZfvP9Y8PX6jD/SjF4Z0rm9Mpzje/FeYTYxB2+yzoXqrzRY3tfi1CuEAD2XHrOO2fwZoaU25RM2vDogEhoXhy/isMumnHRfxn/xePqiYSf9s15vSnRGq0OZAOnDbKpU3ygRLWKqRMdLyiY85t7Rpmg4oBs2s2DVDINUwVDAg6X5WdxdWxVTJTIQaFpCtPLG3cuiZhtKurghWs8J3c/Uc0DZBOI8algo/J4Yehn6ARsuuaeUdS39mrX2ZMkYX4FrB3ozneGaEMTeoKlcj9yLqEsl5ZkxMxw8USdGjTmRQq+L2mNG0IwkbJ46Ja4BMjlcDo2YGLRtsI/ccNq8cEyo1aPT8VCuJV1p89mkGCe5nIxXUsSC94RQ2SWz1LottVtfLHIvtyQXvJbqw0D0VJtUan6ZJazZyOOxAy53CHZ7CJVKB0f7l6hWOmiUGygkEiikk6LBGk8YU9aEjUYmYrbkxXgURKPqxvEh0G6RbRLG2cU5esMG1u5PY2Y+hb/50V8gFImhyib1vIlwJIVsNo1a5UponWzi0mkaJwHffvMYs1MLOD2+EDbW/NwU5hczcHnq8HhYrHpxctrAzn4VY1cal5cNDBoNTOUy4jB6elHBd77/KX792eeYmc5hJh9HIswhjh2nFyW829xDJFHA1RUNS8b4+O4d2a9ev36FbCGL8/IZ6s0rfO+TFWRijmsk1Ta2C5L6bvsC/kAGL1++QyqdlXzXTr+NHaH7LuPFmw8I+mMI+aKS8crnBGODut0awmyY/V55nvV6Y6RTBVyVrhCJ+hBPBuDx2ZHJJfDjn/wCtjENbKg/hqBTLtdEI2oifs3U7I6QSGTw5NsX+OjjNRRmoihXz8V8K+At4O2bTaTSEdlDJGs8EMTezns8ZJxNzGfiqMqoVBmB4ZahMNGhXC6LaCwka4rN5MsnG0gnCjg7ORe2yP37c/D4WshnnXCjAgxrMhwm0iUUddk/bEqLt9vR6A7x+Jt3SGUXUKtxoGVHJBRFPpNAKhGE19OXfaxU7uHicoRyqS8UXQICsaQPyWxYEPD1NxtYWFjB1odNRANerC1mMZMPSQRNvdHGyzcbcAbiaA0gdN+79+5g0BuK4VPEF8WwM8TZ0ZEY1swW6WvShMPJe8ONi8shPv98G2t3P8XO4QEcHgfSBUVSj4+OkU3mcXF+KQyT4uIc0omINKm9Vgf7ByU0OjroqZQrmJudQnE6iZ3dLbR6Q3jDKbx5u4FMPCVmUaRzhoJ+ZHM5BINhPH3+GolYHuVKBXAOcP/hHGJxH/7mR3+JpcVVVMsdHOyeSYRQOpOQrTubzsHj8cu+c1k5l5xPv3OC5fk0CikXAt4OPK4xxj3uQ9yfnbAxx/WqgkffPMV/+p/9c/zsZ48Qj+ewtLKERCKAsH8Et70Mu22Aep059NxEfXAFQnj55i3cAT86/SGqVf6DCwvz80gmg5JlOuw34LANEfQF0Kp24aI7+JgGox40e0NsHZyiO7Tj6OAK2XQM+YwLqfgQmYRHKN9efwiPvl4XF2ii7i9ebOOjhx9hcSGCYJBjwb4y5JxOPH78BHZHCMN+QFBmh2uCjz4pIhQNYPPDnlCj202bxDSRlTC3TO2oD35vCEf7JTx/voVCYQ3v329hcUmzZ1utGrY2P2BxcRW/+uU3WFpYQWEmDV/QhnDcI8ZJ1POeHDVRuupjNLQjFA4gmfJhdS0Op2OATmuIs9MWXr3aRDQSQqVaQSgUlQFRrzvEyfE5ijNzkjGbSoVx934e09NeuNwd9HtVOX9u1ghiiDoSt18dsRtQyBuGPfux1eb9wf5mk1ohknqbSXcLSbVqRa3LbhrZv9Okygv/nsP8YyOpJ5Ua/t03L1EulTWfkmY5og3SolIKDxbVghApKsoHLf+NfHbRDTpNQax8UDESYbMoMR8mC/W2xk81YVa2qDqOio6T9FuXFm88FqIdnJKzsBNI3aIPGvcMN2ludic6XY02cdo0CkKzKW9QVKsJsGIZ2ECxcPUHAoIcSPFnslFJs+XrhEZM/r6YmlioLx9CzMJsydXkaywzJXHoNCiPGjPxMznh81IDcGP0xJ+Vn59AprR8Dd9DzJZ8AXnQk442oBU9sz6FFszJOPU9jI6ZSAHL88TCn857pK4KrZlmE0RkTJyK0KwN8qxNjVmEhg5KkyW+r4GwFFE0dENpomn85HQK3ZBGDsMeI3CcsHs9QqWjlb+YZ0mTqvRGoilWFmTHQqfpGErDpCFdmEmdciNIPa3PCy8p4BLVwoKJDyO6F7oMtMfjd+saJHLEYxPHaEVY1InYK07CFvqpKLeefzEXkrWjhkNqhaMGOaJ9uzZlMW2kQXFYngs1VfIT1QhLtKuAGtCIuJ6aW5u4f1pIqkUbtdAgdc5lAyRKU9XcmbWrQwNF4RQ11eGC5t4aTqylEzZN4LU+21BshTIsOlMizXJHSuNlxafoj99oVVncXeewCgXfNLEWeiXxM4pbWeZi0hRIjiuprTY4pMg2aJeVpSt/W9miSu23BlxqmKSZOMqfYFNGhPCGDSFzBEH0rAzWGx2qxVq47aJtNa0WcmrtoVzHygQm/VR13jTl4j1ECh4zRdkQclDFQQOPSYzVhIpuHH7NEMFCoCX+qT8QJLVebwiFVr14uMeoDpT3qur0NV+UZmdenx/BIBGOgLyWg6lWoyFDJro+c1DD80zGChE4FuBi7iaDpqHc4xxyqD2WDk6E2TKCIKW810QHLqZFmjHKgRrzQDttpRuLoV1vgEaD4eYN0eboSiQ9StFH3uPSvFESIC7C3H9J96WW2yGO4MN+T7MViaYO+4iE/NKkrq0uIZWKCzI9GKs85IZdYvYas56ta6RTXeOoa1zUlfKrzwFhpBh03pJJCAVYTML0mnKnlXvO3BfX68HqYo0Uw6L4Srttsr15jWrNulDfGMXi9NBsTRk7qtagxwAzaRXNZMMoWw54bTwkg4lh0qjHRpXZi3aMKHfgAGA4RDwexNLirDSpdPClltByU+d5tb6uUWa7DatFft+6T3msSv3VJpWFua5n3jsutw+9Lp8tQTidEZyf1/H+7S7KpY7EqPSbjMjIYnaGhTHQG9TgoGGOnSgs0Y0A6hU3Xjw7Rya9glZziEazDq9/gpmFOKaKcfy7v/g/EYnH0e46UG3SBCaPZpNNWwC1egU+rwuzs2lEYi68fPEUoUAEjWpT9i9SwNfuzMDhbMDl5nDUg53dc+zslzG78DHevH4vVMe5mWl0u0PsHZxjZe0j/Oarx5ibzWN+OoF0glEZHpSrLbx4vYlYchZHx5fotdv45P6auNa/XH+Nmfk5XJQvcXF5jDtrs5gvhJFLBOCUPd+Gs4sGnr7cwczcXTx7ti5mNnQE7Q272D7YQ2ZuAW83dxAJJhEJxjHsKyK+t7sNv88tjT51r2QqdTsDJBI5nJ2dIRh2I5EKwBtwStP7V3/1EzRqZG14EPSFkYiF0WnXsLCUEzT29PRMdOrMnv3i88f4wQ+/i6nZmBz35UUD0VARr9bfYX5hSqRIHLyz9jg/PUKcuZjpmKz3cqUmOlSH0yvZoNTRZXMphMJ+ccrnMT55/AbThTmp5zhU4rWIxMZIJe3w2KoY9aqkEcHjDEr2b7PVod8YJrzXR2Oclxt4/W4PhdlVbG0dSzbowvwcfB4bknGeCzpZd1GqDHF2QeR4hGFXBy/MxU3mIhJB8+rtJoqzC9jd2pFs4NXFLOano1LcEwWmIZArGEe9O8HhyTkePHgIj8uPg51D+JxEXMc4Pz7CymIWc4s++PwDeLwO0bMeHTfx+PEhlsQ4aR+egE8o4/VWTWjpuXQaZ2enkoE5tzgnlFX3sCvDhsOjEhotypEmcl2Wl4qYn0ljd3cLnSHgCsQkPqeQzMLJKDmhUwclEiWZyuDR46dIxKdkPx3beli+M4V4wodf//pvUSjM4uKsipPDS0Ul7SPMz80hGooJQtdot3BeukCv10LQY8fiTArZhAMBTwdeN+n6jOfhs9wLOLw4uyrjm2fP8eDhn+Cbb97B7Qljfn4edAz3+8eiZR2Oejg6quGUZlojOzxBP2xuO6rNqsjZavU2rq4q+MGn30My6ZMc0vGwjtGgBfvYgcplB0FvEH6fV54F1WYXuycX6PRtODygaVoU+TTjZybIEgnv98Rc7dWbHZTrfO6EsbtXQSwRw/17eUQiNH3uw8uBtsuJX/7qc0QjOZRKNO50IpfPyh4TDIXw+NEzRCIZcdrdeL+Fu/fnkSkMkUx74XF5sbt9iufPuY4+EkR2YWkW8wuz6LRb2NrcFaruz37yG6wsL4sRUyg6RjTpwdjRk6imrQ8VXJzxueSG1+dGOhPEvXtpeNxjnBxd4XC/Cj72zs6P5FiLc/PIZAtidPX0yQsZOhBVZ7bs3XtTmJrxwx8Yodeu8AkqNlek+bJP4UBDm1RN1bBJk/qHd/d99N/9j3+nSb3uNa2+04oQNA8fIdj9Lt33/6mNtrrbP1YEzUmpin//+LnoAbS5USREJ9daGNGZlxN3C9ES91RVtV3Taa+NYUyBw4gUTuatKA9FUrRotlAKRWe0QGGzK0YtLDxEs8eJjFHcifsrF4GiDNRm8Ri9fj+6g6FkUxJJc9sdgnY5pdG1DF4U0eEm3pbiVHWItNEmBZCFIQs2iYWhqc9oKN+ztJ7UQ1mmJiyUm/WG0HPZDPM12mSMDA1Sg+vZjPD7qokjSsymUp17m82m5IOyAI2EIvI3C19teunOyOJSm2A5P0TkjFbORgrXhDlwqgPkZ+l02kIZ5pcv4L9utklPY+EtaILRNGrurTbkpBfy2Fh6ieZLoluoJyXtmVEFjG5QBJiNO11u2XyKyYxLG8d2syNNGwtlXqoeTV1M9A8ffBTtExXm+0nmotGiEr1gkxoOBRH0c1rNoiQgDTA3VlklRI4Zh8IIG4HfVFfG/6Tm2TKm0kGIan+vkWDpzowJicSfKK1X1q3k6OpnlVcYYxwWWFyjUiCb4+A6Epdf6gKlGe9eR3Nw/fFY+cdCb61m9Zr6arSb7OBEZs1DNPme6u9q6R9JqdQm1UKxNcZQ6dDW++u9abSgwkDQplS8adk4snyX4pZnUKNLTGql2UBVt6cjJkV1paG2TJbkOLXhtNpFy05VTJeIxpjIIstA6QbR1WZW9gxDu5VYI9K+DcCmQxyuWzVlE7RYeqUbN19FwG8iY3R/VGqwahw1x1jvScWlVcdoBhNyfvla06QOB1LwRaPM7XViJEZXdMOk1o/TY+amuqUIlCZLaPLW71Ca6DUiTGMiDmTEubch15Ja9h417uLsyteroQjXUDgUQTQSlbU66PfQatTlvMbCIaEEsikT5oOh1wuN15imiYEYj8tlnH9Fl69h7XSt5VBO7jc690pzzOMYCA1dUFQ2qV2l3dM4qcV4B8PgIESo506bXw636PhLXaXsO06XNNg0kpHhnUFSB722HHM2ncDK4hyKM9OCHHa6pL0rNVkdlfXayDqypCHm/rTo6rxsInsQt3dqgvUeuY4YswY0RFWNiVmvr/sco2g4pLOyoXVtsNG03L91LaihFhtNpUPzgPg5OTVno8rhqptWsEIN5u/mwQ7EvZjH0Wo1ZG/lU9Ht9sNhJxLpxrBnw6hPr1A3fA4PPA5WmBzwjhGLBpDOxhAIeiRqQnnP1D+rTpbPBA4UuUbEv8Fux2rRklgro0HvWVLYeRLVDED+RXSlXrSbND/yw+2Kol4fYmvjCJubx1iYXcLe1q48LxYMNW6MNuDowemxS55rswF02z58eHuFWHQal1dleLxO5ApRpPIBzM4n8W/+zf+KSDSJwciHTs+FfH4atVoJ4XAQ52ek7HowO5OFyz3E+fkxWs02uu2uRHylUnSCziMQUkMfohg7Oyc4OCphqriGly+eYyoTxnQuLYZCR8dlhKOMsXiD5cVZzOTDSMXciESC6A3sePpyA6HoNHb3TtFu1PGdB2tSCL5+t4mZ+UVcVavY2tlALOzBf/KD+0jH/JIRTjOz3b0z/OzX3+LTP/nH2N7alTXNJpqD77ebG0hMF7F3eIpUMiuNRLdD5/0unj95hkwmKdrLWIxa1BgqlSryuSI2NjbgdI2RzUclszKRjOMv2aTWh3DZ/Qj6gogGAwj4HJhbzMDpnGB7exv1egeFqSK+fvwMn/7gE2TyIZTK5yhfteD3FvDqlTapvoBHpVWUMjkdONzdwcL8Arw+HyqVGqoVan19wrjg749EtVnl66vlOn7180f4/vd/KIM4Us3n5tKYnonA520j4u9h2K1IFJLHGYDT4UWz3Yfd4WZUMs7LVewdXcDmDqLTIzuti1AohKmpDOIxxqqR4XYle1a1acfp+QQnJy3RpHJfSOciSOfj6Az7eL7+DgsLy9ii8UzAgztsNqcikmHbavfx/PV7aVIpNT44usD3vvcn8HuC+PD2A4bdoer8W22kkz4Upt3I5KmFZc75GGfnbXzz9T4Wlh7g1bt3CIZDmCnO4Kp8iXargUI2icPDPTjcvAZFxCMBeJhtCbusw3YH6PdH2NraxsMHdzE/nRJN6tDmEuOkH/3kb7FaXEK/3UaSmsxMEtFoFLFYCp9/8RjZ7DwqtQb6oxYWlvOCpH775GvEYnEc7V/g8qyK6cIUvF4H5ouz8HspiXCg3mrh5PwcnW4bIbcDS3NZ5BJO+FyMCxqg36YLtwNuTwA2pxeVRgtbu/uo1gkAeNFsDpFMpnD37jJiCWrRKzI83dg4x95uGfUWM5BH+MGffR/7J7uyRhjBwtijP/3THyCdCSCZIIuH3gRVVC6r2N++QiwcRyoZFep4azDE/umVmCLtbJ0jl0mhkPYiFZ8gl/JjTP8NlxenF3Vs75VwVRnD6UhIlNTDh7NIZ3wI++3wue2CuP/q17/B3NwaTk7q6PUcKC7MIxR2o1DI4TdfPocNftHhXl1c4e5HRUzNuBCJKeCzvXmI9VfbWFn+BF9+9RjzizNYXp4X5t7Whz0sLt7Foy+fY3o6j+liCNHkEOEEkyi6aNQG2Nls4eqcAz7KWJxIJH1yjESfd7eOcXJUht8XwouXX2NxeQ5Ly0uIx5Mol2t49OgJlhbv4OWLt0jEo/jkkyXMFKMYTRpo1i4x6HXgddkRkEg7ml+ZyDAxOxwK3deR+8PnpEqT+vqDSmL+HjT1t1FWrQn/f9WkcmP66dfP0Wm1ruMt+BDVMbvkBahrqlDwFFllMaxNgRaXbGA1R1En3KTBEeFicSbOsyxehE6lla7qV9VKX8xlXOokS0Mf0vBY/bFI87AQER2f6iZZYIvukqiDaZbqzbZoTImWKCpiDHeslpiUQ+NuxsJFC2mb/DzRXha5RDKIntKllcdJ0yT+oebMoj0LYtIf4OryUopcomvcwC2tqVAuTXarIL+GpmjRPvmZ+XOtZkuMhug0yiJUiktO0MSIhfRQFjKk/rFJV72uh40SX8ec1B5F24qw8rySusgGkkWiIL8OZqmxEFIzGMkxFcOam6gdNqL8PERqxdGVpTMphIzLoLkTrzFp0HyvAR3uelIY02FECmc2pHLO2PxRv0UdsB29dg/NWl1Q1ZHNjq44SvZlOsxCnoUkzRw4jGA0SzDIBlWbVKLITiKq8gBmrAKELjyW9WOaKjN4oG2+1+uXQYOiLYqe8f2tRk+aT1MhW4MEafCIOhojL0H7BMHUYp1sAWl4JedWghPlXHa7baFbaaOrhTQLa402YtK5shxvmy5JYWzFmLCh5EGyCh8pIiy0P0sLa1GsjX25RaGVSJ5bpl9iOGMyblVbarJPDfKpDAc1DbAovla7buWzWhpIzQJVJNWavN36sWsaJqcCN5ucrkmlFBvKpZX/ekugbyFqpJCqKZJSdK1jGQ9NAzHUZlDck3nv3KI/s/HQc31DvSb6LfeVNKqWBvVGJ39NC5YGwHgeDweCZsaiEWmELMRT3skcMz+fGiTdNFiSAU3qunEkpqsum2txVx6OxTXXQuI5hLGQSXG6NZRfZjYHAwFZ60RQex0WI3bEomEZ0lhsAPn9RkfOe5+NMjWaipRbMgKDJrJEH9mMy+9AMqlFC0sEVfKXVZPa7nRlGMa9smOov2xi9b7Qhpx8ezaJbNDaso/0VKvuciMQ8CMaiYj5HIuNbqshLtzhoB/FmSksFGfkc1DDJ0gy43KM07eFelsDDLnuZh1ZjuZme75GTXle2HiKnukWQsp7Qc4FNeikHEuTajlLa4apPB9kEMK9QNeLfil19no8amNM1hD1Zh2NtjpA2sgC4no2WlSin9Rt8X7h5+aXy+WD10vTDLcgj316+PTtGA8m9MeBc2IXHWgsEsJUIYNoPCBxL2oORZlG79oN2zo2480sz8CVGR0OaCeqxyP7mTSnBkmXG06zUBnhYXcEMGFURc+F05Mqvnn8EsFAAsFAHKWrmvze+cVZJJNEtqoIhnxot/o42D/H6Wkd2fSSmPycnR8jGHJjcXkKc4s5hCN+/Nt/+3/A70ug3/eg3bJLtEYsztzCfXTbNIlzIRoNCg2u32+hVqvI/khnfV5nFvVLK1OIxah97WFn9wgnZ1fiJPzhw2sszzF6IyHHc3HVQSyWx7dPnolr8NJcEpkEaXV2dLs2fPH4JULhGRwdX2E07OFPP30ovhbdIXByQS1tH/VmE1cXp1iZy+H+2iICbqewjo5OrvDs9RbmFlZxdnYhg6ri9JTITNbfvkc8P4s3G6T7RZFKJCU/slpt4cO790gkkuJmzKFDLBbE8fExZqdXcHhwgEjMi5m5DEKRgAwbfvzjX8DlDCKZyMM2HKN2eSmfhbRnt9eGD+83USk3MDOzgEdffYs791ZRnEuh1ijj5LiM0SAsOakPH65ifoF6xxKOjk8Qiyew+WEH8/NLCLOJ7g7QbDTlWX9wsIvF5RlMTROt9aJWq2L9xTt0mmNkswU06zVEo37cfzCP84ttFKfDyMT44K5h1O1KrAxR7mabLtde0M7j4PQSu0dnWFi8h3cfNuELhkXLl0wGkM8GYbfX0WmfyTJtdj04Ph0LGuW2h+SZkEgHkWKTOhjg2fpbrK3cw+b7DaH7MoJmKuOHHWy4xvjy66dwB+No9mzY2TvD97/7Q6Tiaexs74k22EvXYDvrry7C4TFm5jNCKa43OqhWBzg96SKezGH/+ACxRFQQuqvLCzTqFcRjfuztbcEf9GPt3ioSsSB8YKYz8H5jH+Vqj7uI6ErJBimkQ1h/9QK9iR2J7Cy+/vYZZtLToFw9k4oIksa6kk7qP/rRrzA1vSzxYowFWrtfFKfnzz77W9Gs1itd1Mot2TsXF6cl1igRTUgtc3J+ib2jI4kfDHvZuE9hKuNFwN0VbSmRXr5HpdYEbSV9oQh6ozG++PIpwmEOas6EvfPd73yMxZVZ0cw/X3+L8tUAJOdxQBnPBJFMhbF7uIl4nPfYEK/Xt3BndRXf//5dTNCAx00KbBOnx2egOfDu9i4S8RCmZrJw+n0oNTpwemOiF82mU0hGHAh62kjFvMLwYa3W7tvw+u0B9o+amJ6+jxcvX2HtzhTm59JiroVBDwf7B2KclMlO4fDoEm6PHw+/8x0ZrORzYXz11SYqlSFGA8pK+phfzGFmNgCPXzO7D/aO8X5jB9OzS3ix/gIrK3O4d3cF7VYPT795hVyuiHevdzEzm8XUrA+RZBeRBPf8Lhr1Efa2uihdcMjrhdvrkmznqakIDvZ30Wr04fdx+FRCrXGKhx/fEVYCa/7LyxK+/Opb3L3zMZ4/yqh3zwAAIABJREFUpUFbAh99tCzMke2tt9jZ+oCrq1OsLEzj/p1FRMMBhANeNXql2y+Zov4InPk/fJP6+F/8699L99XyRmuHm/rNEp79nibVov9ZD+bbf/+xkdRKvYknbzauKYwssESLZcWOsODTilTjI5irZ4p8RTal29QiX5BQNkek7WojIZRYgY+o8dG8Sv6t9L+JNAR8rWjF2Mwwy1OMKpxCA6VOVUpvKeS1zOVUnA0dC856kxoNNbShq5jomYyrLgtGagdZNPE4hLbppnGTHqsixgZpFC0qMw3pwOkUYxSL6mtdP9Jjq9WqNGg8JmmSDAJDpFeaIEP5VfquKUQBpfvRfEWceTVHSpyUR2M5JtKCNUqH58+O4aCr5heWFepkjH63I0guewtmXvFz8hxIZqnQ9SCxKxYNUgseXW16PfX38VyKszFtLekiy8ktEdQe0U5Seh2wu1zSTPW6VmarQ2i+oskUpKaDEc+10f+yee7U2+ixYTZxNUSuST/u92kq05E1IJRRNnlCifTKOaR5AxFT0rddHq+YDPAzCMtfkGylVstAw63Oj/Jz4rJMrZdBUswakQJPmnItTy3KqNxrCp8asx9Fyfl5pSGS93NgMBpotBCbFGk4dP3xonMTs5BNQYAszak0kzxGos8inDY0X7qMqjuNooyacyr6UWOUxM2N/63+vmpEREdQNqiaY6prQtfhrUbR6PP0QyrKKa2MgbAspalFfb5pVPX12qjqcZhVotRcQ6lUauaNUEGReHV7lfNl0CFtRm7qbEXr1QxJDJE0LlPrcA66GFklaL7SVIVmboR6aqzEplHjjiy3V/2+uZYyALpN1775f4v1IJQbHtRoKE1qNBLWhoG5npIjqp+Nr9cYIVJ2NfuWmlheIzamlk5Ycn57KhPgfVGv12Uv4j3Lz6voLIdpiu6Kw7TJyaWMgRUSB3AsfNno0eVcGSXUGBo3btGaKm342lCJEgwZFpKWyuacD12ySbhf0lG4KwwRDoZIS+b+zOEAG9SWUPkUDeb9Sq2qXCfTpPLYfcGARHK0uh1pNCif4Br3+jyCpHLwR6pnt91EKOBDLpvC/My0FC9ErHrdtpwzbVKVEcBBn7AV+DwQEoQaxmlskEVtNWi5WePcFzycSLudsverFlw7N0Xv1btAkX9lPAjab4zB1MBK85oNo17Pm6xWNXCzMr/bgw7a3Zbc59T8UtvuYL4eNahDnjMaRCmqLiZfZN3aaCjlxoRaVIcPTrsXo+4YzWoDrXpDqF+FXAarq/OIJgLo91r6fOPnkwEuUfOBPKN0WRum0mSC5VmrSb2533SkI6xVaVRVJ29Dq8OiPQWbI4BWi4vNh9HIjTfrm3j8zTrm5u6K8+vJyQUqlQoKUxkkUhHsbG+i0Wwhl53CwsIaup0J2p0mmu0rhCMuzBQzyObi8jt/9Dd/i4AvjVE/iH7HKejjx9/J4xe/eAT7JIABHXYmYywuzyIU8uDbJ18JnZ4ummdnV3JvP3hwR9Z8uVyR9UYX2tPzE9hsfcxPx5BPJyUj9OCojAcf/wC//NvPkC8ksDCbQCKikSqjsQvfPHuHSGwOJ6cVQS8+vr8ikT7eQAS//Pwr9MfUQmZRuryEbdDF4mxB1mWlUka7N0SQsTFXZWEoLMwVpUklyvj67QdML6zh8ZMnmJrJY3lpXpgIL5+/Q6PSElYVEZSZmQxiUT8q1Sr8kre6jUjMh1whAa/fjWA4jEePnsLvZ56oH51GE4NOCwtzBWRypPx7sLW1K01qoTCHx4+fY36hiGTGL9pEmi3ZEMXGh23MzWdRnCsIpfrk7BzJVF4MsQZD5vBCmlSu+ngihoOjbSRTlBPQSKiO4+NTVEoNVMod/NkP/1woyldXJxiOGphfTOE//0f34RrXYB9yrfIZ4uJpBG1ISH1tNAe4rLRQqrXh8Uexsb2NwvQUMpk4IhEXUgkXRsMK+r1Leb7UWi7sH/Wwv19F1J+WvZWRPLFUCJ1BH89evse9ew+x8W5DjJPWFnIopH1wOrj3OvD5o29F/9mfuLG3f4oHdz+W2JHLywuULyvotAbotgYS+ePyDJHMRBEKh9BsdnB51cDK8kM8e7GO6Vlqckl91/ru3ZtXWFycwe7eJpweJxaW5xHyu+C19SXrdXv3FI0WWRcuHJsImuX5HLZ3NtHsjZDMFXFZquPi8BTpRAy5bEjyjjm0c7kD+OlPP8NUYUUaye5AkdR0OorHX3+JeCIBBzzSpHKgNjubQ9DnEpfYRrMtJmCNzkDM7AIuJ1bnC8gm3fA4WnBCARrWzNzjh4zCmthQa7bw9Pl7+AN5nJ5WxR+B/gqJdEqej8enJSTiM3I/n1+c4Ps/vAdfgHrsC/FpsY196Lbs+PWvPsc//Sf/WBgTg0EJF+d7wrB5cPdP8PWjR5gr5rC4NMOpOA4vSxhO3Hjz9hALM7OYn4ojHXcglw6h32mJlKXa7OH1+31s75TgsGdwcHAsRnGUAaQTUbQaTWxubKA4t4BwNIqj4yPZh6dnZ+Q58eL5K+TzS5iMvWg1OrDZRpI7TCTW4aSxpx2Vch3nF1eYW1zE67ev4PHYsLqyJCZQh/unWF28hyffvkYuF0cyAwQiDcTTDtgdPVRrfWx/IJLKvYo0Xb+YvtE5+P27txJVHQ4l8fLFE8wtJDG3kEUyFRHfjZPTc3z+2SN89NH3sf58E4l4Gg8e3kMi6cfmxjuUaLLUrsPrGiIR8yKXjSGTjMPumGBCSRuZHP4IHPl7v6/l+//0e4//JZvUDa11zHD2dr95zerT4snIff6eJtUqsH73CP/YTWqz3cHO4bExZ7kxW2FjqRqrkdDKpNhhPqaJi7j+wGJmI49RNUpiQS3aQm1WJa6FxYJIW7UAZEHCL524KzLFE0uHRRZ7igQ61GCERT8pqyJiVxdaNjdsdEgtZfEliK2ZtrN5UVSGLp59E7cwloaR6KgUlUYDqEXzTbFLJEAzSjktJv2YujCPFJ9SNFndn9QS6tjJcyTxDi02y9pg0LgpFo3KpqnGMHQxZeOjaBybQeZUiebUy8aU7r8uU7gTKaUOTqmlMnlngUWkRfR9IzVkop6WmjWaGtGcSGKC+oJE0qBjxGaAzbnho/M4mYXH2BuJSyH1UVycqfmdiPmHGDpxSGFo3lbUDYcATtGhOoS+yzxINvNOLx2U3dJ0NBsNDNqcIpGhNhYd24iZsGxSux1BE9TJWQcgEuXidsHOoQGLeKLrjNHg+nDR1EHSSGX6xoKf55J/2MSz+Ff9p7qc6uLSgtbIME2MiKLHQuE1mbRWBqOgiIZmaiGqQgumA6ecU3VbVS01daVqBHDzu3XQIbnAFrIj2jodlKguk7+DrpocNphGjc2VNIhGY220szKMMFsI3akFWTLu0NKkSsGtsR2CBpu1qJjzb3/x/dVMxoAzBsXUvcacE7Np6bal506ptPr/1w2s0dFZ94myNm8owtdac2MYJoZWXO9c92L0o02b9fN09eXvEa0qB17SrJOWbnWx2mxYaKw1WNFrqE65luZUtcXmyhsU1mpSxWBM4mGogfYgLKwHFnumSTU0eGn0Oh25fwjesmkUbbc49KrEwFon1vCL9zuHVRwccF/hv/P+pw6U51zXJodAKj/wUXvNOCxB1Onire6l6vStrt9EaXnyFYnlntIRhgfzR9Vpl6wI3ddEUzpWl95Wu2NMm1R/KkZvxkCJAyPu3bxHxIlb3AsVneV54iCOe2lLnKqpaRqIRl/vNWrEHRj0mK3aQsDrQT6XEcObZCwCv9slbr9iGsHBlRm+kJVAkx8bcwF5X1jEceNsbjVo1oqVJk5yeZlrbZecYe77arKnr9JbdayMD6F6m6bu2jHYGHVd0/rNWjGxaFyHYuA1odEUM2xbaDMrllpU40zM4sQfYPh7S+JDOLgjY0gMAG1uDHqUjExEj2qfuAWJEqSHa3jEWDG30EKnCknRPHXaDc09FsBakWs+P1TSwriEngwK640aPlrVdS3jGsNI0ucrmSQ3tGxeea6xgD/yf4uKPOiSHWhjRmUE1Xofv/jpZzi7aCGXX0QwmEC5VJVYBKJhbNrIiKEhD6U4Hz5sIpdPwOMfYm4hIw3ieDwQDeKP/+pzBL1ZdBpO9Dp2rKws4s69DF68fIvSeQv1GtflGIlEBCurRRyf7aBaLWE8pqFfCHYbBxs0umFOtk+YUo1mDcenB1iYy2FhOo1MIobdvSOsv9rCRw+/j0ePHmNhYRqLxTSiQTqi0xPAiacvPsDtTeH8oibD6/trSxIJUpgq4ODkDCeXDTTaI9FjBt00shoJ9Y6USjZLDl8Al+UyUvEwVhbnkUnEUb2iq+d7TM/fw/q7N0hlIpgt5oSF8Gp9A4XsLK4uS0IvjUY5PNaBp8Pmx87urhgc5aeSMthIJFL4/PPHCPjjom/jcz0eJvKYkKxVj8+Bzc1tnJ2XkUlNY2NjD6ury4gmvDIk4Lkc9f3Y3d1HcSGL4nxO1vfF5RU6XQ7xAqg3aXLmEVSa+1RhKo9un5pf1mg6hCe6tPFhBwFfXIpqMkcmkx4uLw9RqR3jv/ov/wwzKQ8SITrpk65ONI1OrD5cleuCVJdrXXGWbbQ055nNNNdFMEjmE+/1GhxoieSg1nbi8KSHnZ1LhH0piYwLx7yIpcJoDwZ4/uId5opL0qSmY2HcXc6jkAkI3ZfP9S+++hZ2mlWNHDg+vcDDux8hl87Ieq2UqS1toFLqolptIhILIRhRbT81tGy+otEkqrUy4gkvCoWkmBux+dvd2RWq9v7hHrwBH5ZWFhAOeeBFH26HE9s7J6jU6HIOQcdXl+dxZ2kGB0d7KDXaCESz6HbHODs4wUKxgFSK5pfcK13ijv2Ln3+JeGwW1VpHspQXVwrIZOP4xS9+glwuL8OrYX8ig0iXa4jFhVl5DpCqfXRewulVXaQXUa8Ha4szyKeITnbgsimLjfcmo6J6owlaBDa6PRyfkangR7vDmrcnewpR7naHmnf6coSkea3VL/HwO0uYmy+gVL7A27cbaFTHiIeL4i4tUi0nJ25t2GxdGaI7bD50mnUkoj7k8wk4vU6cVhjd48S7d8eYLUxjOhNBImRDJuEHR6UurxvNTg9nVw2cnHVQLtnkOFqtEuKxMII+P7rtnnxONrTHZ0diNJafTsnAfm/vCDa7F7nMItqtEZqNFhwOPgPbCIXoQD6UnFWS91qdDlK5FEq1Es5O95FOJREJhXB+eoG7ax/h26+fY3l5VvSigWgHqQxjtrqolNt4//oKpycc+PoQDkeFYtzttbRW7TMei/tEDat384gnPYjFgyKb2t8/wqOvnmB15QHevz1CIpHFgwdsUoN4//Y9zs8v0ayX4HMPkckEMF1IIpdJypCTsVWc/th9YdjzHNT9Yb++/u//J0VSrRpLm5rrXyq16O04RQtd/V1NqkXxuYFdbw7cQnn+WBE0dIA8u7jQiS/1oaR/mkgGK9yO0S7S0BBdMI6ctI9nwSk02DENPDRyRIt2VuFK4ZOikkvbREHYHNQQal4n6bMsVvlz1CnyISx5rENtCvWm0pxVNhB8LZuccJBudjahtLCgY7SEHrMWmILkmEKYhRwbWAvZ5KOf6J5qp2gtT6MhE+lCtFG+pzmilhmPUGMl95Wh3iGNPqTLJkPaewM0Ww1BLTT7k2Ysbo2ZcGnkivW3xNzQBZQOw62Wvl4KNMu9l5+ROa9D0ZqSfixInzGzEfTRy6keNZx+09yrVo+UXzapbOgUzVEHXCHEGYSDzeEN3U4pZdf0M8mcV0RHrim1bl0W3UQQbbAxDxE2yUOVGBieU0Z60EyIOj3qYlnTc02wuKeBDM0+en0MiI4PR0KzkqgJiUOQ2DuMiG5xORDZphENlFZO51I+DLnJOTwehHw+0eWIg66JTmH1KjRraSStSBWi9OpkLHmjPBbLEMnkxpJWbmmkpWi2Yiss113TtrHIlGGJj6i1aoqtyRRRV147yZU0janVAPwuzeL2fa/nXLN/LaRIqH+WlbmYF0Fo2ByScG1IFJFotfW+4BrjOmYDpuiU5QyqiJOVomo1hur6a2WOWsZMKhrU/cdQ6S06vByYRTVV6v/1exnSrtJ+9dzLe5gmlQ2m5ehrNakGBFV0nPeaNLFWk6puvgYXU2YDByfmd0rTaRpRNW7TRluMZNjMWvMJtn/GBVjumetmeiyU21AweI148vNwT+BAilRBNphEzUWzTHaBIKmmkTZRHpZxloV0io7UODizKWdTSeRVzsWYFHXV0at5Ghs/UvkdEgPAnFQahfGjCIuEQ7OB7kGC4A8GaDbbaBCVYTUlTBWWB5qNamlyyZ7gwMhCgukwTDSVPyOIMSMNRPeredfMMBX6tDgSU1YBua+5R9JwiccSCgWN8ZwOWWhSwWZ1qpDFTCGHGP/dSRsh9o065JJYFGHMWM7Ut/YVA6FbzzmyUSzdqjV4EJqv+BKwUeU5UumGlVurrHQa01gPX+ui698Sl8Tnh3xGXkejQTV7oJ43Nqg0m6IEgQXmSG40Nq4cCBI9lUsv0TNm6NcnIsxBJXWOHkyGLowGTvTaI1RLDYz6IxkwRsMhTOWzyGdTCIeIuHbEFdSyKZP9iWv32tCNmmXSl0e4vDrHpx8H5DmprtKq61YHe8OMsEi/vM9lQKW03wndehmDM2ZWbgQbb7exQ/fSJpkKRL5ssh54TtgQC0ItmeA06+pidi6DcMSGqWnq0Tyo12twOgL42Y++wbDjRb/jgs8dwr37q5ieDYmj6dbGKUqXdLhkpM8ADz5egdc/wsnpoVBl7XZ+Fi+ajY4xweNQkmu0Jbm088Ucirk0IqEgDvbZpG4glkwJ3ZUF/fIc15hHriV9DV6+3kRn4MLlVR1uhwsf3VlF0O+SohdOJ3YOrvBu41j0k5lYRvTTNAzieumNB+iMBgjFQsjRpTSVQCzgR71cxfrL9/CHctg/OUYyG8TKWhF+fxBvXu2g0xyidFlGgQZUs9SV9nF+cY52cySNTWE6JQie02VHOBzDT3/6K7jdIWDigt/rxdxMAclEEDZnh4eIja1tHB6cSSN7eV7F2p01ZAtR1BtVHB9eoVYhCkZN3hzmFwrw+V24uGSTsQ2bK4pWe4JwOC3DZ+5VkVgYw1Eb40lH4pJkGN+gcdIISwv3cXx4KgO5YMCNZquM3b03+Kf/xZ9gtRhDLumHxzkSJIhDMkalHB1f4P2HA1yVWnB5Imh1x4hEo5gpFpDNRgUhw7gBjJvwusiOmaDSmGDvqIXNzTM4J34ZfsRTQcTTEXSHQ7xYf49wOImrsyvk03FBUvNpnwyjev0xvn72Er2JG83uSPS+P/jOJ0jFoxLBQzfyg4NLHB3W0GwNEY7GFOOgfImM5V5P9nOgh2TSi2w2InTci7MroQtzDz+/ukI0Fcfa3RUkY0F4J30Znm/unODsgrnRfdRqNdy/t4K5qRQOj/ZxVWsBrrA07VF/GIvFPDIZF3y+gTiAN5sDfP7ZEzidcbTbI9Gzr9ydlbihv/7rv5BzQLaFzx1AkYi+q4/FxVlB8fmZdg/P8Or9njRfqXAId5eLmMoE4Hf3lO7bHUjuNYeRdG8eEMBxe3BVbuPgqCE0Zzpic38jRbs/JDOILB4OH21IpUOYX8xiejqLdruJk+MLHB1W0KzaEKAMoFzXPc5FNJvPCjq/tzFbyKJYSCGVDKI/7mP/7ATVVhc7O1eYzk2hmE8iz/OcDIoLOweG/fEQrd4YpfIQh4dt2W9IgeUD2UGzy6FNjNHoit7sVjG/lMH0fBqtThPr6x8wNbWMUZ80dfo5DOH22FCvV0Tix9rA5SBTjlrpMVwBD5KppFC4Az63DHyPj/ZRnJ7Fy2dv8Mkn9zA7F4Ev2EEy7YbN0RLmwrvX5zg7JjPTi2Aognwuh83tDWVJwoNhf4RsLoGltbTE0xDfYv29t3eIn//810LrPj2qI5edxcOHD8RrYGtzE/t7Rzg7PUQi6hZ6cz4fRzad1PiysUaZ2bwhOPJrf9gOFcDjf2maVJ1pyrNdZrtWM2qBERYI8P+mSbUKV6tJ+GM1qWyELi7Or1Eiq0EVt1jRjrKI1egItfInlU8n/iyAePwy1ac5Dh9+RkumUQdE/4xGziAyltmS/Jw0RIqmGjzE5GqaAloe7nzI6XtxM+YDn1pQas6a9bpsxkQqiEqKC6nbJQYgVrYpKaRs7KTxkggXdQ3ml0WzU+fXm+LYikYQTSddbgXFUe2s1+VRp2MWi7xZiUCKIRDBQFK7GBmjKCy/rPgdNpj8mAyIJg2r2+7I+/KG09cah1cxZ2kL7bnX1impNAKijXKpoZPfL+iQhYhok9qRz8eCn8W3hLsYPZ8UhWwSeT2N3lgjK/ScSmHHBkUKIA6x2airvlOKSzaSfCQQOWYHbFBFcSam/q3dlimgZLkafaUQcUm77VELwo1LQ+wFxfUQlYWsFzFXoqOyZKDSEp+DAhbX/DVOOL2cxDOexy/aPhlcGKRQmhJCn7eaK6uJtJA4Cw21VpgORfT6W/egvKflNCqoJYcdRMP0+5axjuKLxpzFICKC+Fyjp1bTd0NN1fgJ0ySa+0caHOOQa/jHijeJPpMjHeru2KTqAINomzLkle4uERxck8aETNpS00DLOjbo6u8Ox8Qs6RZzQM+BHqv1WqVISht3fY7035RurFpYPXc6pbOcgLVB4fnVvUEbJDIwFBVnQ6k0XivWiboTUgH1OrDJsLI1davVJvi2W7O1Bav5lyLFxljoVgMg96xdmRo8N9wvQn4G3tO9s6fv62STSmfTplB3iajyuAX5crqkKCIyKRnCDte1C7hlUsaChK/lXsgmTzW0Kh/gAE+QeIkuIbWdjTjnNn1pm6KxCNLplFDIpBg3DAm+ngY0UnQ2O0IxpCmS6uidhh2hFGo2XYK6yjkmxXcgcVRsVLkPiEu0zoykAWZWKI1tLA0990eiXdSiChPFzoI7LIgzuyk69nKTI+qbjEUxPZUXShMzKqkNdHAtUIJAHSy5iHLObhBzNpS370G9JjcaWxkkmmvIE+ly2eDz6lBG9N6UQEjWtrouC/XWaP3FpVrOye+yCDSaSAYslKeYXGXZ64j0TsZinFSt12T/oU5JEemO2C7QXKPbaUghx/tCtewcITnE3EOiNuwheJ0h2CZO1Ms1yVJkVAldQqcLabgdA0xGHfES4JHwWgnrRp4PLvERlubc7pRn1MHhIf7JD6PXTapGuqkHhO4NRJ50KEPUl88zatdICXT4gkoDbfbg90cl0L7VZlN0jNMT5vnRnZlxC20EAiwwnbIgiO5PT+UQirgQCo/h81Pio/drv2PDy28PcHnexajvQDwew8LSlCAUPIb93Yr8W7tF3XML88sFFGZCqNVLuLysodmYoNOlVMEnR9/tNaXpD4W9SCbjot9KRcLwOl2CLh0cnqLeaqJSq4kh13Q2gViQMhnhjWDv8AylOt1km/A4vFguFhEOOOEPDuHyuXFZ7WN7v4yTkypiwaSgZc1mFf1hFyP7GEPHCMtrC4gEXPCzqaSXQ6ePjfd7aLScKDdqSOZCWFyZQTSSwNFBSUxZ2s0eZmemMD+fg9s7wtHRIWrlrjSrSYOk+vzUnEfw2RePMR6y/lDGxux0ThBYIjrMbiQV8ujwHJh40Kj1MTs3i/wUG52GZGpWy2NU6nWs3plGrhBDOOxDvVHH+vobOFwR1Gp9oXj7vEFZk2yOG60y+oMGXC67NCmt5gCpRAHzs3ewu3MgNHy3247hiPvICR4+WML8VFQKa4eNxjl1OOwTMZM6PbnCxsYRLi/bcLhDkkWazeckXicS4cBoCIxbwLgLL9GiCVBvMzqmjb39KwxabKIjiCb8iCZCGEwmov1k9Em31UcuEUVxKoZMzAUm5zHOZ2P3EM0+UKMTebuNh2vLiIa9QpVnnN3JSRkHhzV06aLtpHa2K3u9GBU6bBIb4naNkEn7EQ5xeDRC5aKBra19DMd21NsdaVLFOCnqh2fUkSHX8VkV55d1icGhJOL+/VWk435cXZ2j3mEt4sTO3jHur9xDOhFEKmmD308WWheNxgCvX+2h23Wj17chEPJjZj6LeDKEp08e61B/7EQkGBF3bbrpclBAVgBlGfvHF3izeSjxN8lgCMukhMc98Do7MjigcZIM7+nHwee5yyW61Fqjj8OjJi4umORAhheNn9jY+WT/paFjPBHGynJRYlzcLpot2kTreXZaxd7uORxOH6p1Hc5Ry8qalV4uHH6uLc5jvpBGOOhGq1vHwfkJzktVXFx2RCc8m40jn/AjGfNKWNF40gPjuodwoNGy4exsKNKDWrUszxQyKsYTF1rNPjy+AJKZCHLTIUQSbpRrVXzz9SvMFT/C0X4FnQ49YLzwB/W+ddlpZDo0jD8XSDCqtXpYXlkVTbzf5xJkvFw+RTaZwPt3m1hbXUChEIYvMEA0xr2zKY72u9sllC6Y78260S907L2DHWlSaRxmhxuZbAwzcxFE4y4Z/JBFWbqq4De/+QaBIGO3mA9bwOraCrLZOM7OT3F0eIKT40NEw25BURPxMBLxCETVM6HvA5vUIFyFf4Am9V/8a5Rfb1zXar+vQbVq39vgyW8ZJ1nF3+974e3icPrBd/Df/M//yx+88/7dX0DE7uz0SApx/tHoFhaOSmm1GiGJADA6I6sYU/cjPow5pVYKkDzUFShVap3oztTcRKzOb8V+/F6Emb/jWgsnLjHq9DpS7RgPjA2L6FHrdWlQxYWVulSXWzWTo7HcLDx2WoezCeH/cwqpCIjSFbXJoSujjiGIoEp5bsyd+DeLHhZN/Dw0EaGw3aKZkpqiurWRICPiVMk8PTvpSlqESXF1q5ZiIUn9DCe9RFuJqli6VtXKjYQypNPRpqCuYh5iKIT8PZazLY9P3DfF3Kdrmgi7oDoW/VqphKQ8QFBmabxNg84il8WtuBAbzZhQoYkuj1S3yckeY2j11nvjAAAgAElEQVRk9sYGhEWWuA3bpTEdsKiWRtQ0ZgatJWI6GQ6ElsrCQYyIDM1XAsTFxGQkU9cOm1SizKSTE+U2BZ2T5k1OlwxLrHgXiUdSuM1EyZj8klsUh2t02NBcbzeRvNSCxBrHUK4RUjYtKq9E7FCXJ42rIuFWAyjNq9FfiyPoLSTxdiNq3ddSjFq5pWaCpa6e6tqpm4bRWVvaO5bExmVXTJOE8vt3m1T+DoZJy3sYk6DrwZeJQLq958jx3VqHeo6sP7fF9dZPWc3qb///NS3ZaryNOZXVkFgUcjU3UvdidVlV7uY1HVccbXkxOBjRPGZB/NgUCq1VzdJEWyxuuxohRLRJWBJEHqVZ5j2qWnnr3uXfRMvl/yWmyIUgM4jZrBjmhlCuKRnosvhgPEtbDIjY3LGZ43UWZ1/o/cNjUbkDTXCcwmbwuDzSyPL+UW0pkSs2rBPVajv4wCVNjvsW90buhzRs8CIejwslj//NbVTo0QPS9hjxwBiZrqC8bIBFQ2oaHWGaiJstDeFM5JOgpSbjmZpWQ7XWRpC5j0SWoFQy3v8cTg1ottESBgT30AD3IiMh4HqiGzHZLdlcBplMSmJnfKTmi9P2SDTTHGZJnA8HDxwH3Fp3Muyy9kCDOl+j7re+b1G72aR6PCoF4UCPDarQjl1OZYOIPt/kGJs9hoWYtaa4rqwvNeajtpwDLzZ3HBVpzE67x+tMx1vuhyymOLyzwelmI8qBV080flwX3EM9ZHB42JR60G1P0Cj3MOwAXrdPGq2A1410MoJ8lg2YF7Yx2S8qbeCglg08n1/dvqIklMJoRq1N2C+bm5v4r//ZvDIlpEEl9dewQRiBI/p6Ul9ZXFI/r5+ZQ4uJ3SW0ReZLYkxqbYRXWTSMNEypV5q4vCjLOuVexgEIb6NIJIp4NILhuC2RCsNRXSjOkUgMo54TzbJL0FIacHn9DkTiTkTjOoxu1R2oViZo1Pm8HyEUdSGd92A06YKpTt0Om08+E5TJwwge5olG4iF53nmcLrjJ7JBUuYk2JOdncj340eiWyT/UVNIXoTsYSyxGo9WFfeJExBeE09ZBMgl0hi04vDGMbFGcX9BllnnbXlSrV6i3qhg7xvBFfZKhaBu24cYQ/xdx7xVr256ld42Vw44nhxvqVlUHt013VzsQjOS2jYSwCAbJL5YMjRAvICEsJL84gTFGgNvmGQkeAfHEKxZuW3JsY4rq7grdt2LfeHLaea291l7o931jzDn3PvfeqlaHu6uOzrl7r73WnP/5D+Mb3ze+scM5fTGIJ49exYuXESfLZWxfG8d8m37pFCXP4vyMOe7zCgfj6YwkyiAwl37+8mVE/zy2tkexu4cD9n588NETBeSED9Rz7+7QMsW1ccPpIA4PjuPli5NYnfdVg0pN4fYuypyV5tRqZfZw79owRpN1zLfwOuirL/N0vC32db2CGcXNFwO4frx89SgWyyO9B+1NxsOtGA13YtgnGTHRPnO6OJax1cXFiepXb16bxWzCmYHTLSyvSwkOD07j2TNYNfodM+7z2N3bi/1rKIiUno7ZmLaAi+gp2U2yhZ6aoWd98motFnE868VkPhQT+OjZYWzWgzh6dRzbs3Hc3B3F3tZGdYUX636cLC7ihJ8vUKOdxfWtSWzN+7G1i4N1L05O1/HqkIT4PI5OaallkziOu60tkhgXcePaPObTixj1L8AGcXywjsePaLm0FSd4a0zHsbO/rfYug+VhTEcYVY7i6PQiXh3geH4S77x9P/a2YGhXcvc9PR/E+x88jHfuv+NWKhOSeItUCk3EZr58ieKvH6PJKLZ2WdOUcy0Uj6IxobUgbP+9u7txdPRMc5l9/MXBaRyekYjvxbw3iNs3dmJrfB799UGMBFJpbbeOHu0FiauJA8bTWF9MY73ZlTnSYsHefC6jrPkWsSgxOonYWVy/Ru9kVHiHIj84N5eY/eEiPhjF4fEyHjx5IiNRErGD4Th2r12L23v7McYwLswYH5+fxMvjkzg7HcR4OImdySB2JhcxHdAnexExuogYXsRGidN5LJbbch7mbFWSFGPEDbLdYawvBnH73vXYudaLzXARH338MP7+L/2/8VO/71+Mb7/7IEbDabzx5q3Y3R/G+eokpmrrRkxOMm8Qx6ew34/jzp23ZVq2uzNV3ev2Tk/max++/6Hqsvd2x+rbDMF+0TtQnPH86WmcHnMoTTTnxpNpXESW+2xwpIboWcXefj929ih/O3P7hd4gXjw/jvPzYRwd0EsdgLsX165vKaHJvDl89UotxyhRmU+RhKO0lEbJLWmm2zF563df7otx0iWQWkxpx0vkM0HqVYB69cU6bCSV28RbP/P5gFQcDB9+/L6CckAqm7EPSrMn9SXjCRWslYS3KBUzihykZPfNBTnoPEdulgEV9Q+SnK1LEmYpZv23xkFjkeYRyIT1PXWH9O+qjsoGOzAagDHqTF1jOYrpaNowhgRgjD/sAEGLe1sSuCZzpLpJXDnPGxdNQCoLzU7EKWPcbOSeBzuyR+uILVzuqmWGGUe58SZ4wqcYFoyP4TMJOglciaRV+0n9yMmx5Tjb1AeZ5cW8xGxDT7IssuwHr16pXk6MGmBN4HkoObHrWF3PRpCsWt71SnJtgfGsEa4grkCUJNlsgADoFAcIryTzAUBVWwy1+ekpUABIIMlFelE1izJLwejq+FRPHCAKCFDrDJIFzB/qAmkLRM/FdMtNLYIlLZKPw86aPSWoBIC4bnnsfqm0oEnjLYPTBHnqoWtAl61gL8lxXVOZrGICxUo+tHJ2z27uUyBV9c82/wLQl+SuGi4ZFLXmJsV6NBmqND7qgtD6WX1O1YS2yaIEqe1ykrxbbTeE4Xj2rEkILrgF1/npOlOmXsxm1eaWSVF9ZrWYyerQ9qM7DOpVkN28aNOyX5d+McGpW1G17spKQvHfzT5heaol2MXYeg2qDY9aAhlo2vjGSSTtJTxr/pfgteqE6RGKMymg0TWqTmIpKSDzKyfIiiW25HYq8GOgfmEnZ1xA19SzwV5mn9OUu3sOcpC7dts13ysxj+qVKhrXPVTVM7eHgsGHNAAChoL5BtvEvkLShs8FtJLAItlES4+7t+8IHKoUgNKBQ7LAtLk61fupXQ/3L5dygiHY03Tqvtg07We07yZIlDmaxgSVB8ZqgCZk6zMDfGrdM8FC/Tzu4UPW8zn7CCzgQIHg/u5e3L1zS6ZTgEeBRJJ6zEtqOWkrRRIOF3AB+jahYwO5TNQlSK3n3yYqyw+AfQ8JLGoR5L7uXbs1mVg9QSDGvMJJPBNU9aybxEzVRGeyCsBHPbQScuHyAepQj04wPDlVS5bRBGnZUgEqjBTM0urcweugP4rRZDtWq0GcnsJ9bMV8uhexGsSr56/i4OXLuLG3E1/+wptx7/Z+bM8o2cDYhpIUF9Iy1Rh/HMqVaL2AmR5pD+X8og7xu9/9bvyF//hfb/waqhe5Ni8lejAQW0d/TOC6iZODF2Lg+6OxarliOInt/RuxVg0zPbxXMd/ej35/HMcvT1RXSxLifHGhGloAButJ/YNn+ABw7pzG+eI4zpcr1TSuz7dVx2UDuIXaLmwGL6VS6l3sxvliEhxpihCG53F2/hTRaUzGSMH3NF59amXHtCc6ijWBraTjJ3Hr5q24ODtXz2318O7BCh7F1i4mTSdqiQYhAXDBrZpSizO6RQ3GMaEOeA0ofxn711fx4uBJrHuTGE5vxmo9keMyQJx+rtSLLtdnsRrQrulQfSH35uOY83CWlKQMYzy5Lsb6ZHEU680yxuNZjIZbsaCP5hlOq6MYjVFDnOvftNORz8T6LJarE+1Ri+U6xqO55I24v6o+GxO2i7M4W7wS68m5MuTaB/M4O7Okv9d34opa08FgR/vGeMp5eBir1YmSHIzfakF7u0ksz+ijTH07hksAgeOYb2EeudRz7/VwEB/EejWKWzfvSLEFW7azh6MuCYXTGAww6FvEcECJFGqDdRwCrNRfnhrWWRyfYB5H54CV2ihh7rQ6P4nr+1uxXp3F2RGgbRa9IecyJpSjWBwj0x/H6eIozi8WOjvXPcobZnrOKC4Gm7MYbFx7SDnEbGc/gEXIWpUM2JDQXsZyfRgxIEvNWM5jOtuLFwfHQZlYSX5JOuLiSwuQ3oZSomWM+uPYmd2MxQJzMRLf69iQjIZVhP07O4zZaKw1Tce/s8VKnQVWK6T5Z0pk9kczSeiHo1msz85j2AOQn1AJLuCEIVm/P4vnz2HLRjGZTQRQl+wnZFiUXCapRq0Jz5i2TBfq1+okZy964y199vr0LGZc//o4NqujmE36Igek9kEBRGw36Mcxjut87mAvVmviKhI4TnDwh2OF9YXihZKSk5NXMUephqcMyh0ScJOhFEMwnDs3bsZyRX29mVik2yRRJxeroNiqP9zEZtSL48V5DPrz2KzY+1Yx7i9p5BqxPov+7iSWiyMnZ9Vvd19JKc5bEibU7kafTg3zOIQu769jMF1rj/jww8fxj/7hNwVSv/udBzKV+rEfvy8GtNdfxtZsorp9FEbEBAdHm/j6tx7GaLQfH37wfkwnvXjrrRtx6/Ys7t65lt4c53G+PIyLi+OYTjmHDlUCeLHiSeBiPYuzU4/tYGKF6HJJLDuI/ev7cfIKx+ozs8+cmcvzmE124nyFqg4TTxJOJKrYrgDPyDyoaV3Lc4WzSfEZpSIbwPoyYjKP6du/F8ZJ/0M8//q7TRzbZUsvxWsd5aBiPWpSPw2gZljcuGEapEbQJ/XzYFIBqQ8+el/1I6oDEmPnfosEj0iMCNgUcDQBgLOkVdNoMV+5J/q/iF3MjmSwQp9LmLvM+ANOLftzjRKbbckExcIKtPD6tRatfg+hRLqrHp2wcVzE/rVrOjjkjDsYKwjlHiRBXa0k9avWLDAZAjbpuChGYYkcwG67NtXh32Z8BC4DoLujf/M+BJTFrikQl6RrpQ0BRnFAn6shPfI2CkRw48UARRWFCrwT/A3QwE80HWguLillMrgwt1w7daEFoARkl+cK3LlXzEUAcWK6YUuocz071XvQO9F9PDFrgUUwO2wwvBLjIYY63VYFIgT+7EHEj9Vqg/Hg/QF76jtIsJz9RCULJrBexAjZMgc696TaJwIhjEdoOG0WVX9G1AuYCeNsIogsYCqGUTV6ZKRIloztKA2DpF6nrmUUq1l1nXLEdW3nVaBYoEsKgOwdWoFtJSDEk+WcrroxBdKqo25dgbsgtSswtNKgBXECjskgtUxpu1X4mi5LFKtGVeZL2cZIdeHZW5Xn5xYcXBgsI+b5/swCqa5LZT267YoHpPO5aYT0aSC1mOIasy6wli6yI+8tgFH9WO2fWu6+bW1s1QUKONXvV4pIkiPiVgep3mfsjF3Buep02YOy1RXJLpse4di9iBcvj+Lo2Mwns8BEvq/VZQT1bN3bVy2qUIukMVJ/hIwbtgQZrhMzUiWQqMpgAYA6mno+ui1XPxZLt9qgvAFJLgzIq1f0gFsIkMgAiUTTeKpnwr4mCbfc0a164EP5b4KK27dux+2bt3XdrKXDg8N4/uKl1rPKHFYOhGEBCShYg8XGWxGRslStVUhOy6sF1JHSZ3ua0cSSeWTsSlBtcDEfy/CnjyIERnS51HVR83/r5vW4fu2aAjnkymrzskJGvHJXMu0RCRoBqR25dTfhAagttYclum4DVXNMez/3hqNu31JUqUXEpo5jNp14byGxtrRUm0OlmNOu6oWTxz2ROYFcLy4AvVnLgOMAgLo4pWdMIHYh661xAKAO2UddP88eTTAKYDErSfsvTDFIwE1jRou1wSD2tqeqd7u+P42tCekakqDlKm4Fgep1YxOzLdx4j5Xwo0b6vQ8+in/6y0gEz+Iv/Wd/pq1FzWSOGWYzx06qeI1jKlKsq9eVk8pSwGh/55t2PefstRmTe2RRzQ4gUW2slDNsoFyvW4khvwd09DZTUq1ZEUsCFkDJ38yDsSSNUlVJ3LCKi0CmyO/y3mO1SPKaTJdumxVoTqq0RQ7ztb9WwtTrUNtjtoPS2lY9AUEiZR7u581nAh7Wm4UTIz0ctjEi66e5ohv0yhhLknCYGcCeneV5D/ac6MOeIonlXOVcpjaee8gu8CQK5fvoZFj9cf09jInrM1UORTstJYrS3EsibT8r1RprPJHKZ5I+Yyar0kg28xlEOKgeOu7palU2UkLM66f6gfNMUmGi15TTvRPZdqN37bMMyHrU+eFvQZKJ8ht+7nNVrQQDVow5w747tlGZ6mqc5mF9SI+g56aIPJNS3LsPG/YDeQUQ/114DN1qTbRF9IPShUxPDkdK5mn/V0MYzvVVrINabq9fFb70hnGurGt27s6zXs+LEdeZx98kdbnvQSwhR6TIc4Ee99u7cDkS78fzkgO7Eprub1xrKiiJGAAGaavH0PA8fJ54PtMi0O3STNiwurmGjQChyprSIA+5AM9U762YgjVhN3f2RanB1LIkE6pNizWvFsVeJG+VugGY2mBN7R55JgMn9/TZTGcRJXxmxRjpft7PMiwRFy7LsLIpk4oY+Pnq/LsAX1e+uq+6YmLmidtqsab0nLU3yYWlKS/j2pBbX8QoxigeIYEYZ8pr1v14//3n8Xf+zj+Pr3zlj8b3v/th7OxsxY//xL24e3ca/YFBML4EKBI361G8PIj49e/QUWMYT549iu3tcdy9uxu7u4P48S+/GcslJX9cN1JrSuiIOwH2xi+UZbCnoTRpYkGFUowVa4V9H6bcz9DxjUvN1G25D9tqkqCphFKe23uq9yv3ZecP76O1PNuJyecAUitW6/5dkeAlwuS//df+0OVI9Cqkzf82I+sF/tbPfj4gFbnvg48+VNN42Lq216OZDm3xHVbDnv/pQpimPGSizaC0AZMPWct+ARlynJU01fVUSONc8+MghqyfAzHYAqSfqzhdnkuCp/5/55aoidFFonJMphDb6p2Yz3F+68e4b5YRUxSCM0Aigenuzq6kRgoYexGzCW6b1GG5R6pcdE3lKAAjqK2AlUULOCUAgImZIzUpUKAN0H1g1cJCGRgkajR9Rwq3UOAppiXbDgiMqpYPo6C+2AscJw3i2LQdaBaY5vsOds8FWgkukO3VPZfxD7I9WFfGAbkfvzemZUy2YGChqQ0NAbwRkYPabr9JSfk8dWFuVBta8lQlJWDIWYQOntTCdnMhFga3T2QtYxazzlgkgQQXNv1RayLAqyTKmG35ULcklCllKTL1AmY1zTgskj0Rw8bbat8tsOqslg+F5hir1ZVBll11uwCMgE9vVRLhlO7KZiq/J/mqrq9sedu60susY9ZmZnD5aSCVcfJh1aLHktw6QDEjzHwSMOWwSzBzFaQO0ggJuW8XYHqj7QD23IV8VvtA7Yp4naTICdABot33qPcvIyWMZtzjsRhdP5S6q5bZaq/Dx6hBuP92GCbcrTpo6p6dClBSTHEqGXcH+Ilyk7Ptx+liJXOLFy8OJUkskMqtqJ4HiWUDUqkxRYLlxA69S9XWioBCQZhr0Q1UCdRJJHlfco9UzzGkXYBVfk+OxD2kjct4+fIgnj5/LuDK/lWMrGsZDZgVlimAUOihNc7nUbt+987duHf3nv7Na3ENplZPBkqUOCwxneHavO9pXmbrIuFzJMyZfPL+mpJYfX+ttjIk4khYwSbPt7cU6KpvsST9vbigj+dmE1uzecqQ99V+BoCoNJz2a8YI1o0gqNZTJiAzgVltU7Q+sibfINUJBsaABEzXbZCxV5KPYA15JiAVRQ8u6cOB5LRzvjccqpG855fN4ly3nMF7zUclDa0SQQWyGfbi7PwsXqk36lEs10vJCYcj/hAEM88MOFSOcIFkk9pUPA9IFKAw2omNpJpnsThZxvZ0Fl/8wltyjN2eD2J3C18B2ns5wC5/JydK3B6LM0Rjjtv0dBrf/PV34xvf+Ebcun0rfuHP/PFLpQOKgZR8yMCJe8kzo6wxtF/Iq8Amce5U5vnqLSwj9GozpSdpIONDpg1KpPBRQrncthOQJbjQvqEFb+BRu4iCfe1dzZNX8MZuUAmUSmopkNajq+szWHGMYCm9/CKy97q9DWxUKcVK9mK3JwDvjgyeoND3qr/T4btRS+VaU7Ir16DPbu+HFXspqZH9mhXYSuBhPw4b8znppx25Nrp0Zdeeo/7cXpdlFuf3rvOJMbfCQ2CnFCK5tznh72ddNRkp6jYrl/Nc66qKNHLv93XzklKq+LlW4rCSQqgEMC0aaOysd3NQ4jFu/uTvcp/NWOXnKvRrI17tPYofyndAcV47B90Du+7En6kK72ypZUBn00h6ryuuSLJD15NXatog53R7Aelimodcc4xR0lEnlB+xx8dt3nJkmnNSs7USxEpK2DyPZIr27KoKlymc49vM6edSrFAfnwnv8zY5rIx/JdFLmecYo9rmVTLV5oW5NNMcz+uYpIRPWwP6iiGIR7N0reMP4TmXwyUFU+0F3ZIex/UV/mQOP5MJXEP1Rs/Zptg+90epJlvTTc8+X1Pt7bT32QwoExtISSTjv8EkLoLWWEfxd//vr8XP/My/pNZMOzvT+MmfvB9vvEEMTx38oU30SCBdTOLV4SB+43tHcXS6iaeA1J1R3LmzF3t7w/jJn3wrTk+fq61RH2VCkBAGpLrUp3neSrR7/dVO5b0ivyPixRPI8UZ1Z6j56eSQkwM5E5V99x+dySRHM2mr2Hi+G5Mv/B4wqX/xb8azYlLr2jox5mvMaip0ej8qSM2Vor/e/txA6ml8/NFHl0CqN+ZOEN/M+WJK2iDEi8yBnZOgDiDqoFQ2WU66ZVRk11WzrdmqQq6LC/dG1IHplgyAUzWrX9AA2jUJBG6wAdRrHRwemSWRAclGMlnJSvNLbSFOTgQc3bOUutKJMtnTMQGYXS4JCBWgKqvo7CP3ILYye1vSagVWwZl75KFj96+TtNmAlAGYjS0rBLCaoQ0BYbc0yG0awIWZCrIYgZe+WA4CSTGVGdhxbYBtbMf5HsCN64fNRXbMBCyJMq8joLVhCDWyyKLN1JYcUUEzIFOHrkGqGM3qQZvnlp6hzEZacxNlIWUU49oD7t11zEgFQwHlnBpSQKX6QQK6qaVjfwWA2qVZ4FeMkPEwnyMJ89jgtPpOui4x55OQhIPTZmdtwLPJN20fVqM3gDS/1RgJNcYtGVQ1bGuzqeeBmotcsDizme7RmxtUxwiplYVn2JOMUmuM5N+xlPty7Wertmgz59XGSAd4Ov3a5dRmLgqkN8iKzCI3tcC68Suscgek8lKxCJ9Qr9oGkpfHrrlh/SMZGfYFZb0rYKlQon21Wd086Dr/lrwvGVLfe27+mRxwYJJB1CfWVFjBcXq2llPhs+cvA+dxJ2CcHdW8zTrtbkKA2kb2gNmE1gAcmj7FVPcqMzX/zTipdnW9dklBGpIpqeT+P6o1ZQ+i3p56T+rqGA32Mxg79h1kuYBL1A2WMLN2DLo1CoCV8Vhy3zu376htFZ/5/PlLmcggvaT3qVQlyTw5lct+U61qLP11P1//sRkRihMywTZAQtLKWKjEYGdHoB33R66Heba3PVPzeaz92eNI9DHnxDQogG/BFvOv5q0BOzJk6p6uqBISpFYSksQja4X3lPGcnnWdAedivQbjQcxnANKRQPOoHwKpW7TwwXFFtUpaTXl0en8RwDp3ixrLqm03RG3Xur+Jo9PDeHn4Ko4Xp7Hpc37kWqEFwwC2ehWrhd2OJ0PkxVPJ6mAEUW6dnZyrrQQ16eMeoHQ73nzjTlzf347RgDZfFRghlUzpurlcj10a8zH+zPqXr17FN771rXj05GncuH4z/ty/968kC0OrK68Rn5eZ/G1aYWU9PtC0y0hnAK1zOGX47WpMl33gTra50crVPpWmiCpDcY9bzl+XExj6CeAh75Y0n/cqgFdQMP+7iWdTptypP9e1JJjSbpG9kB0oO1ldRn1ex9X3mF902zrvswmwxfiYCWwAaUXcteknfC18Y1Cf91WgyxfmsgL9vpk/5DBinXXLGZwWSBVD43NCIa2S8PZwIK6xkZnvS7tmAjFfu2OqUgF45yzQXpv15YSfmMjOeVPvUWdKe4Z04jWBk/b3lBySY7wTlWXSZzVLJnETwGn+ZAaxykrqvS6dB1nO4eDepltOyPhvS9VzlDrnEP/kHGJwZTSZ/ZC9VpLJkv+J9xNen627LyV4iwXsXlONBQSIY4FOUlhzxffbYrjOuVsMKGOVe5/2+0yslqN6xbaewx2gz1rR8dBRFTVJY/sfGOSUjD/vVX4LtSY8H5zwKJReV9u2p3KMA0it875zr8miVjLDKyi/mnnvdX/pK9eP3zvRcs3yVHM0CXzN2c450Cmncj09cl8Y243qonuoH0dbcdGbx4MHx/H3/u7X4ktf+v3x3nsfxN7ePH7yJ9+IN96kVGAR68WBkthDFB0X0zg8GcV33zuJV4erePL0YWxtD+PuvX31rv2xH38jzs5eRA+p7oCSGxLCJCMy4VMhWwFK7yYN2WFc6jmmNZlnkkCqkgK1fnPvVBeCzpckhrWmre6pcenP92L8zk9fHuPfhf/65Q5I7b59F5y+BlQZh98SSNUs6knu++f+1udhnHQWHz94IEABsFDGUgvJxiTaaDsSRU3UhkmtzGBuKNmbsdJ9lzJPCkicVTcYdb0qNYmAMcmNlNFwMEcNqxrWn9NmARMAiuep9cDMYCzQ+vTZMx9g2HZXhi4PAoI0gg9sxgGJZK8xT0GrDoBTNk/SX28eyBIkET6nPsn1lciIyagtz89UPwrTwPsuF9hmO/AEWBLgGqRSZI3E1jbafCHbtESu5CWZOQbAsknDGsLybM0VtGrblByW/lFHdvhcLBXcAWQBp5I3I5dJhhWXNphcDjQZqGzW6k9XBlhcKIclAFGHSSaBGrlgbYjO0zmjpAx3glSCbK9kRxACIAB++qSOYgpQjZB9OLG/XWc3seKXCBoHyMVhnLGouZYAACAASURBVJOd1X4AQEnnWsw0RliOOzAwC5YbSMNstnJW5e50CBbL5sOhkxxvsnu5zzZZbQXIefBYUppZ+E/YQDz/zfb63L8MYn0ItpLfbsAAo1pgraS/tSHWR6VALOMsMw2S+lYGX9lJnDItO3ObGgRuSJE8f/ljyXNr5FTso0Ftk+tM2am3aWe5vfcooMjVzjxpz7Q2cCijKYOskhdntjjnbL2dA8t2O2/Y1SaQLBrHz6Ik0z4uMmiTriz5iAygzMD1Y3FOVvVQQT77gIISBQBIw0ncAJrca1lJImpCe+5pKvOWCTVi2ce2kh3V+1VD4iDHPVRP1NpJTrppOFRsCAYRC0xrCADHU60x1iq/Z/bQ8l6zoa5dFYhMeRblFbdu3IibN2/ouZMsQz5MSwa1kVGthMGBDM9wv5a5GIk1S5QpM5BcltpH6zs976hXXeL2i7piIJMXSY4v3GeZPZF9ZG9/V59P3SlmRQJsCbrr9YCsywRGBihOoltxkfflOXDZxVfjRQJAEnazYpoyYoAtsUZCRv89MakjEl+bGPd7NqWQ5BfJW54zyRyTlFD/YspUYFQBN5gfMcLaf9axvDiPw9ND9UbF9m2gBIVl2GS+rVLIPWGNwG2k+j/sCyjbmAznsThdxunxqcA7fTbvyUgKRQ2GRSQAYJetwlFALXmnZSpV3sH4TMZbenZf/ZVfjXe/830Bmp3dvfjPf+HnxeB4/3NwBOhhH3fwRADsPTw3okZ14T3GSQ89/5T/mS2zZFAaBQHUctL2g1OgqjIcfA08V8vpXrlFC24MUqulXKMGqWDce0gxZlriuabMuBRD0a5lg5FkyhKQ2p/Cru7FzFXrLMvtak450eutuEMH57l/JfLulIJcBqkVo4gFTtWF+qArMjVrqsSUFC4ZsObfzb0mwLUyzMyvQCogI89S9QPPFlLeV+rcSk6nwSK1H2eitUkUJADp7NUG+sVoJSt31bU997FSLQBSUTxp3HLwWSMCwcJi6S6g8UiVdSZpzeBa5VIAPQe2AZZWviRQrWdez7lhqHJ41WaplcYaGFmOWWdRAVYb8HkeNUnlPA987LTJ4/a/vf7q9brnAm8JUr1eOrLqTGIIOGcLxipPEFDN5IJZs5q/l5Mkvg+DPJ/1pWwqEFnnXSWbmnCqKU/h96TC6cQ9jkIqSWPAy2eYSb0cl7zueN6uiCZpWzrozmJpxjGvv4ldMqFqFZC//Gzae1crwFyfvk7qUocp+15GH/JiQMucUbz/wYv4+7/01bh+477KZW7e2osv057o3naMR+exXh5Lmj8Ilx0cHvfjm995Fq8OzuPFiyextTNS797bd3biyz/2ZqxWB2ZQe8imUVcQq1qi7ktMxjTrjrQWbd7QJkUyUXZpLqUXh9d/9RrN59eMQ25BOfedWEmV4XwvRu/8zCdElb+z3/pRQWo3Ya/59Df+5B/cXP3mp11aLTFa0HweIJWCfRpHu/Yia91SGqiNoUQXGaC3k9nBZZE5XsSZXcp9sCtlMCDKvnpiVr1JUDcltjWzuAKp+m+zrLgjwlTApp6c4aBHoEGmph/Pnr8wGzDCqto98FRzyfcwm+kNJBdGcmuWzv337GIMEEUq39e/uRYMRgiaahww7SAwwSkPw4KdLfcFxdJf7o8rN0jmWS+pAwWo0TZhZEMjj4cDNH4mCWvKYRSUwBgQLA+GMZ1RMzdV3a2YFwwY5GD8Sj1Y2TwxYwGoygAmWVnGiWtx3StmTQvJvsTMKrCzc12xVoAR15VSq5kZYS0yhzXK9fF9ggckWJI/kp3yXCgzH8ZsqpoxTJxcyE9tqlg/Atf1Mpa8L/VsMjEhEPIBrhojmFbVq44sM8dRVddTCY88fDNAdlLWB7uuugKgJlvq06edge3hXgdrMWHagDspse4xV4djZ2tX7U1JWrrr2odgBX6XD4Or3TE4sCoBoXtwtODMbh2g1BABSJS997NwFhx3PoNRwXsxqW53pERLglTmTdsHt5iQZDoEwpB7tQdN1VZrvmWw3t2o26CgPTS7INZxU7vZW4Fh+WF9NfW/GRD48Mva2WRni2Wo33u9btdxlRMRAxk/PH1+GA8fPxFIBJjybJ0IMaNJBXueqAq+CVtUyz2exNY2LZxYt4r2NJ+cHEgpVrWkUk1htdNxmxcbEaG8wHAJtjMNz3AdlhNw1hH2qt80CSvqSmkVsFTvY9a1a4oGsbe7LYdvQAwAF1dfjJOKPcCkRKCO2qwVPZlPs80MdfD0u6QWFiOnNmAxMKB364lM2mh386UvvqP7Ozh8pT0Q98fZbDumM9eqYorDfDJIdV9sB2TpUF5Bbxr9uXjdZ4BVMVU/2QZNbUDTDTLbYEuJSu6B3+1Taz9SEgEXYSRfk2E/tiYGqbgoIh2uer0DmUvRkH4Q860tqWMmHGLaX2GYaWu1lNT3dIkD8dK1VDgXy/k5paodGTq9+fobGNthrHAfPaJGqh+z0Uz9L3e35nH75r7cW6mD2vCe9MRTPaZDSWs6bJwnNUgGnF69w/j40dP4O7/09+I7338vBqNZ3L5zL37xL/ybyd7ApCZIVe2xmU2egwBjyg8NHFPqXExPSrKLYfR+jYyeq2H2Wy5YstCq3xYgZF8m4aH+4W5xIeWFkmQVeGdskGC59gbddSchVUqXhhVrgsFK2iW7bOIiAWkpdEp2XEAuP7N6xyYTVYDF71AbuaXKzffyJhzQt4mTAhKmEFMqzX7UCcIr8K9kS92r69Lr8wzK5F6uxHsaI0qZxOpwsq/2RLXzyzZ8XeDebJTMIf7XAOO87swZNtMrk7dWrBksCNznc7u0f3eAqoTeWf/ZqJHEBOZZkwlA7+cGQSYjWsFuQ7Fe2uG9N5cLewEY432b3pktzuSjyjlaltp9gS0lFzMuIrdNbkglkWugxsbX3zLTDXjKuEC10br2YjZLIp557OrsUC2tSgIuVZeTVgVUaz3WXlbJiFYeavDmcXdy3olWm575e5UgaRNizXMXQMrXZ7LE5I7ndmHwpra8uVbUMimh7+zNnwVSu59Z8YzP8DYZ7bxEe35fBaRtfNSJtHJvqmQGLCpsqtQsPNPhIM4v+pLsfvDhi/in//jrMZnuxPbWTty+fSPeuH9N/W7HQ2JNDLZYPbTLmsTB4Sa+9vUP4vCEs+8gdnYnce/e9bh9dy/e+eI91aL29HuLuMDYSbLueiaum08iWM9kzLV1QGqVR5SaoiLMqpkXYadyssQ7V7wzitBx/Fxn4CZ6s98rkPqL8ezrv/EavGwTNK8TK9o/Aan18H8Ybv68QSoM3NOnTx00Z9DmvT8zuLng6qYtZ8iTq+SrWYhegXfLgnnzZrF2jZb8vTJ6aFlV9oxGHkwmGUOgJUzqwn8TIAIG+9hJz+Ll4UGcHOPUOFbweHqONPhMQRZB9wiLfow5lkvL+tK0iJpOyX+1O1oaI3ZjMBQzWLUoAC4COhdGXyhQkVMwTooEhur/CQi0CRTyYORyAC/eVwf/kibbp2KLAWMyM8AEgrY5sKHUxsEkTseSk3G9xfYxnoDso4MjXZPdgKmldbMyrgGWmfvTF5b+Z2daVNzfSCDVhi2uaXC/QAWVHBp5YhtQZ5JezFxPrSZgUAqklnMv/f/kljoZxXwyE3tKPV3jo5lAEyCslurJLliiaIa0j6QOcySZFKSLqlxaLY2rLJ3WhgvvWolhAus6GLTBFmhNZie1aglSnE3z/M2s/2sgtYKV9rBxIJFvkcFdG5jlB3WCH6+ZPNCVjG+DGV1e878EjU1GOyV1FeKqRQ4A1O6+JdXCIKGSBGoXhJVCyU+aLLPrt9o2Ma5lE7hT1xuzPfVl92LXNNZBqueTgZIPyJb14JYK5LYHc71bpw9mtYtRbQ4SuuRIm6y3D+DL41mHnksNal3qX5nEVc1wj7Yem3j64iA+fvhYIHWj+jH6rGLaYPmgWmOppUjVLztgQYGwtT0TY1eOuwyP2vywrhRcVD1c6sfV0qZ11WVdkxDj88RoKvlWPUPdXoQ1TgKLWmyXL6y0VgGOLVDdyL2WoIi1DOOKtJ/9rgzs2JM0/wHnS9rG8Puwp3b0tqs3Toxm4tQ/NV13L9QkfRw//uM/Fl/+4jtaQ8fHh5Loq/+oGHWbWFXwbWDqpKGAZ5n/dHoRmyVw9lxJiZLcNhn2lmlvgpqOTPTSZ+XYsT2x99KSh/p2zJqmQ9e6C7Sq799KBi7sl48fP4mPHj7Uvj/b2o4b16/Hjd1d1a5ydq0253G6PInTxUmsMGTp8Zzca9T3WM7D6VEwncWCNhfHpzHqT2PYG8fxwVmcHJzGzhR57/146/6d2JphPEWd1bmdShWIJROkeUoPbTX5VKKUgB+1ECY9p8t1/Oq33o1f+gf/OL77gw/k2rm3fz3+z7/9C5ZCk3xMIMo81F7dSe5Ugswumh0GuGEubVbnilAnwKReLQbVG2CqJzLIBwyngaFBKs/ca1qlB/ncvD+g6EipcYG/lEReSg9eYtJKtmkDIZ8zBkJJnGVNKsYjPvOrNlbeP5kILLmvgHc6wDdBfJYJwKzz7P3ell/6910bWkeHY52OzlUgFaa/Dc7L66DiOH6nW0pU89qKsEy+C2zY6KlioGbcBAJTQXCF/dMZJomxQar6lZcyZlD1gXkW1bPOmKQ+34mvlC12gs76fAMIkwr6Sq2vwu9MPDReGYoVsp60YV/bMWvOxg7bZ5ljnReVMGgBZnOOKJnmFofeO3ouvRi29b71/gZ6VT52eRxeP39aVhUDpXp+KJEuJVRybhZJ4p2v7WVe66qSq6xhJ0C7zFvVprbfa1n9DkhVCVwaZabsmxivXccdkqDL1HbqtltQ2DVo9DjLwuRHYFIvgdBkZbvnb/38Us5Hn9CJxXJTqP2o1nsXDFlowPmLk7n3r9FkGEP8X0bTiNFWLFajePbgILa2r8WDBw8FKvd2J7E9J56BzHFCWbXtawza5jGe3Yqjk2W8OnyBLirGUxSMF2oDtVod2UhtKMGe5L71VfXtApziizYxkrmb10H3mZpQa4OjSvY0yoFKZmpP7ARRXkyNmqX5PZjUL/xeMKm/GM++8W4i8U5s15H7X51vmvP/zZ/4uUtMar0oQ6/OFtL+8/NiUqm7evjwYbKHlg1VUbeysVf6PDaLOHtl5hJvrFN4SHaPbPXZxR7qbtNsx3OmZWiY2KrvqKxkyk2p7YQdhE0lSINR5Qzd2sZx91xyWFwcZaVwwc9hFWEODUrU25Ca1rOFAkSCu9l0LmZUIUaasyC7nc6xPMdlDBbWWV4CWUDD2fGJAj5A6+L0TMzIJk2guF+cMvf2dhtDo1oEWOlj8642EOq/afdkAltYABhUbPYFjhMwqEWM3OuQD+Imeqrfo55MQDezczhDnhwdN6ZOSJUxSkEODTvSMEOZLWOMVDum+MSuv+1CTQlEmif1L2DoMqOKORKAXYZGtIgYxhYmLGw+GQzBDBMEKvnAwYIhS7aZURsNgWKbEqifLLb8yV5JSsa1KEBKsFK1k1knUHVdLetWAUhmATtnr2W/lXQpvOPgrArnC9y6/OayYVIdgBXHqP6lI6dtgqP8nKbWpBsc5L8rLuzO9e4G4DVW0royT0oDhpIgZV0YsnvV81w4ACU5wIbJejUwchCk2r3KuJbpSoJFSfcrUEmGQsuyw6p396v6mRIaekaAMAcYLaPhfUMsb+d9XM+VTZOzPqsbXFyVhTZMaoLU9poq0eCg5ux8E4+fvoiPHjyy3Lbv9kxiUdONWEpGgfJUJmTSgbuARbWR0jgDWbuOlklZPZ8KkrWnVQuurPEGcAoO6EVWwrMf1bp1HTYcN26QSH5pheHG6/THZD/CbdwOkwbBZlMtC4b19X5JYH8RC9a2mFiznPqeTNn8mdoT0kFcTukErZuN9qSf+qmfjLffekuKiPNzHHJJoMEAk42nn6gNaJrAG/YjTUIqmDMwcKDksoxiCNoq0VpbdVC3AdbrR153vlk50ksX5nFMaYszwjippzYT1LvjzMogj8YDSaufPH0W3/nB9+LZy1dKCND7886NG7G/uy0gpfYj67NY0xZmwPtTOwsTTnKRZEuqTNY2DBwPadNCj8ETt/3oYYY0ifloFtf29uPW9Wuxuz2NQQ8m/TD6gwuZL5HyM+M0kEyP3G5fQVBKRYcj9X8+3/Tj0fNX8ctf/bX4td/4Xjx9cah2GNP5dvwff/nfdbZebFsFPa0Ev1Fe5NoqkFpsj5+dHfZ7F67Lqgx/jXy71jqy2VTQlOGW5ehtsNaqZ5x8swmez8MyiDHQqCiwNuGqt2tVMZrKOGbKVbMCAa94M+qddnUdZlLqHgX4KJ+K2eN7Xh+JOTJusXlUiwFLIlpnRYcIbaZkgfqOfLFhpjoMLDiq2qj5k1tnba1HFBc+4wRS5blQtdMJlJJpr32zckN1Rqg+M5MPJTG0e6sTtb5fQFuaZOU4kYwjwVA1si1gcgxEcsATK014VHPnM9LqlJQ05r9Rl1XngnxhqaOznjV36krk8kyTBa0EVoFgKwlqHhj4SHaupKsBsoQH1IlnUtMIIvcj/qEazcvPp/aYeozd/7asvWpe02CsvBEuJVBS4dGRjXeTPwL4kuBfBi9O6vue6u8uSG3vt5J5TuyQBGUef9pXu29eBq9NUqfzi+wBODQXSK1k4VUV0ieNTxkDNRLdHJvudelalPBpQbdZe4PuVv3VkVUr10/SAeMkPBuW2iPPMexUoIVr9CROTjmDt1JRZNkytf193LDTQErlDrgoX4yjP9qTcSqED3v5cMxaXMdoSlJnHYMRzxEFJaqWrpKnrbk3UN3E8CLb0BUB0cEg7b7k86+7h3o8/FwqxmmxaqoEOvXl/fl+jN752U991r9TP/jlv/iL8RyQ2rD5GTZcAalOzOW+S6wASG0PBz9Eb2uf/vV5gVSA2/vvv58HQcpl9OAs8dRDqaLvXKuVPamm6SULAZyodQptHKhBysVv4FoUvEGMpS3uWWRQCDtoVqfqLdSwXoEd7AItXiz75Z329q/FaDKJl69cv4VcbXlBMEjfO183xib8t+vElnF0dCyWYjKZxngyMaCSzBh5MO0mpnpPQC/gSwsyAeHJ4ZF7tI7HsTw9i4PDAwU1vIbDa39/X+1uYAibzQs29Zzs/LFkyIAzXivDKNiPwVA972YzHDddR0Z8A5C2Y2AI3PIZgE5cijF18qZ1of6OSI/rkAG0qvYJAInJEwFw1rfWhlssKpulwprcbF2f5MUJ4waTSn9C9+gky0+wSHuZfsyR4M1nVA1o3itIpj4WkNojWUBNIAcLLIKDD4D3CCk0dawCqO7N6PpnS3t1+uYXwZ9BBhUKm+il/rG1lbgsKzTo9P9akJoTtjYYMf4ZSqdhg9/bH9ocErlSiw31dHJtoOWsRdm6cMublj+ryUp2l3q28Ll0sOalqR2C9g/aA9hUImMFy+3EqvrnfLQkZ0igAanIxRMEcigDOASakjG1dNu9Vp10qZri1jGzgITdLF0X1AWHDir8RgIqJTlOkNo9BPVZmnOW71V9j5NexdbalMz7Skmla5PPYCxVHA0zncFdtT6gT+rDR8/iw48fqD1Ln5YBSMphUdPFjz3GB0oLUoXP1U91o0SLWUzvyySBkOqzJhvDjKqxktFX1Un73thzlpKNpixOI1MMMeoFMzWoB2D7zhY2aAOoUr9+ot6sVkB0A9raJxlH93p1+y/2wFOALRL8Ym+S5VToJzUHUk0nB8vxmv349q0b8VO///erXAFgjJO65bmWHLu1WOu2ruWSSUTek33Yh5yLDCrh0gWjqn3LtVCg3rFmyk4vBQ9taUmbJDPzSCJsSq/UUV8AdUoP7CFu1577zPH+cBQnZ2fx3R/8ID5+9FjGUtS076hen2e6id5gFeNpP+bbo5hMCbqp4eUMwSWdYIi2NrMY9qdqtbA+d/Zey+v8XNeBw/H1vb3Y3d6K6WQYI60halkxqDNTp7HLsVG+QiA12xMAqgZDtdF6eXQaX/vmu/HPvvr1OAAET7ZiMNnS6vpf/pM/mTJPM1gGnB67zAi1e5onda4tXKoTdKqufB091eTaAMwYwmdh2rpl8tauumYALI+3u3XX9NATU2s+9zfvPyRfEgDQlkQS0nKlLTVEC1LLAEepQGrV6iW5pyjhJwY1WVTVL5d/hd1+mVuW43MWGYDQM9S/W07glkZfkp3mKJpFdO1lly31GMgzO02Y2k27gt0uU9SWUmSc1HHrbc5RvaPXv92KK/Ir4OH/7ibobLjjs4Vkr2tYnbBsry1rj1U+xD0TlNsBurw+JDeUu3JqqauuNUtSzBQZrBpPtGdXE3DDGHdBap1rSb42Rn3euRqHUyvvMgmc+4mN6boMJL/h5LsJ/WT1+U9MFiVN79Q6aw5zsy4R8flV8zafVSOv7Ry49LVMI6TWnCnHv+P6LoVPTch836vPnefxOkh1rNBN4F0GqXXPeQalQVQZgHVDg6v/9tnbBalO4hQzn5GKnfo7RontPO2OS/vuus/G/ToTaB01hsKw5jDPfUOKmU75lRIkeDC0yrTyAumy1VL/SPmziMl86mZMigGHMRhNY32BuignlHSyKECsAumrPQ9/UPIxMcYxmu6mCg9FyoUShP0+JSIrlUGRO6LdE2ebri1dyG2uVZJfx7bDdZ+2ra3OrRJm3emjapnyPyhZf26ouW81eE+tLLJ0INeAkvVb+zF+5w9+1qP+HfnZL/+lX2z6pGplJPbp7luVwPCi88f2/vof/4pvvcl85mL8jMv6vEDq8clJvPfe+3mQedP2oWR5oReIgxln+jqzOSerZaMeoHLWdI3U5cC9FjV1n8pUFJNDX8Hh2NLUNNmQ5CyNSgjqCNgkhxODsYnd/f3Yu7YfZ+pXeKwAR60Hsr6Oqwec8rscviySo+MTBXqARUApD4nPUP9F1UUNYjieKPBQjpyaWfU+XKqPIK66mC4BBp8/fyGDFm4RsLCzs6ua1+pd2mZe0h1x2G9a2xwdHWkTVY0cwHg4EVjmczjcYDZcW1sGRdPY2t5SvZYNVDBsgWE91u8xyurTCACnp+N4pOuQQQw90zqmA2pDI+bC998c6gVQ3SZLdY5Ie+2Y7P6nOGyqf2EyUUqPyTjFTCkZM5RuGF5hcLVec1hz8qRBlNyA6TnpfnfK1OtzDayU9U3jHuqxDAxkl9KBhW6k3P3SgqxarqpnYUpmBtQLt1oj5O/qZz5UyyxEAXXnrdNKIuVjBqmui+lIb/J6C4TV5tAN4B2zek0VAKjrr8+QIRKSRx1ovjICFzH56mvjn8uQKAG7WvwoUrbU1m1Ost1COh7zqQDfcq+FTePLjsrJRgiEpGlLJ2tsMOSay9rPAAxuHeC1qiD2UgMxrykCNK6HudM9wLyRlryqHcd2gy1TlAyuJQMvRsPmL5ioIfX96ONHsViuZG8vkKraKH9euc2W2Q4tDpjwSGD5x1y1mFP9u0zOJLGlPhqJfzE8updiTS4Hl9Q51hh0DbSYnm4FQ212C1LZj2SilIk3wKuVI5cDnmJ0Vfeekke1qlJrHatNZHIDiKg9OIMmfpfEF/Pm1cuX8eTJI5nF/czP/HTcvXtbwR6GSpUNNzDxvGxZgTbZUgGST7duVr0NPpVMyjquStIU28s4an4UmGpYKjMcdWYYDAFS6UVqkDobDQRY+R57kQzt5JBr5+/vvfd+fPjosVyUuTLOAJnU0cpmPoydnUns0sN0i76HF8rE04CdGgQ63gxjFuPhVsR6EMvFRSzPzgWGb928Fns7JA9JxpG8SHdtJdPcQdBAMksmOglom3J4vjpxwmsG8cGDR/F//b1/GL/2re/G3q37sX/jTpws1nF0ehr/+5//tzPwc3CoNhwZw6G2qVr6+jwld4cDnWEOolMJIsRm6arrAE01Ov4uNqjayHh9+blb8lsqpgxj3E5EvUrLPMQgVXuSPj9btHi1ZMKmnSOeO1mnBXAApFY0rJAhy4bSLNElOU4IqVY515Bkx6hG9MdAdTSkDzF7kEG94gUlw9o63taBtGVUu+eGR6bqiTUazY+bPasCcs0vSzUd7rTEgxItZWQktVK6Jadc3o+hxtvX28iXOwqdWkMFVsVWdXw+NMq6V/YLs94+v9v6VIOZlnnlMm38xBng9kGy0sqYrVHNNAkNJ0C033eC2mZ0nPnwWd2MQu0NbVlODaTAXBYGXrq2GkNlNikBSpDaYXXt+wdITdBgdJ7naD6rTwSprnsXe1lGSEUU5T5pqO6vdt9zzNuNW1FlXKq5Lv/I10Cqz6026ea5xShaeeDkTp2V9boap6ugQoqVzr7ckgltIqhMza4C67yrFonlOu+UXWd5j2tvtWfX9pAXdPU+ihiRUqipiS+w2ppaab+Xgoj4exGznS1dh0grxmAykfIJckzElG7HagY9D5WYyTI7mfZx9IZjnaNaD7DHANU+650erPS8rj0z3Y4zkVXeAJXbAPgOzkMgtS3H0hV3twX9u5LFKj3oSOv9wpTDk1CE4ZChGIlQJ2q438HWfky/+Edee9/f6W9cBamfNJ8usagFUv/rn//ZRu77WoB25SprQXxeIPXo+Di+9/33nHEVQLFpD1ka909zrYMOiqohSAmOsrjayBp+6tID7S7ECl7cSDnlHCXzrA0xGcKqH+Xvcn/kb4I0JG+ArOl8JpA6mc9UR4TLJa/XXiTp30YAFemvQuxNXyzG6RlA0LCnWpwgk+Vn5wRKw7H+bbMhGxEhASPQB6QaIC7i6OjE7MtkanZDTsFDMZh2Dx2ZIYYdILjKdg1qKXN2ZodeATbXT6yXlpoRxHJ9xbLwmch8eb0CEpmbUJt2rEwVz4RaLYA6GwG9EDElotYV0yc+A6MlsrMYr8DS6uCwRZEPTzEntt9HeksQQmAoJlX9Ct1ncj4ZxVSS3wREyegATgEIWAMteWYAYR1k9KylHqENpppDkc3ofKU/lLmUAgAAIABJREFUYv4kp0JyOWgKH2Fl1Sydp0UQnLI6yV2vJIFcX1mHBMF7gR1kxxVet8yCuPw8uGpDUmKmzoDMYtuyns20moPX72XGsxI0nUP9kvtjBYkJIOuArxOkOh1K9UQgngG5+dq8GAV6tLpI0qZTM6a1KZMWBx4CyyQYeOaqIbUBE3OGzZbXGCT64JQ7quZHNhnP92iSTGIiCboM7lT7KNMrM3z6/M7YW7pnRk91YVnviZxdIEMBdYHeDIYauVG9n5+jn09rVsKhRpAlkPrgcXyM3HdJDTcmSAAC2RE58MgEW3rEy31a815JnU1c29+Na9f2dH2UPKiFkxxyydQmm9rkW7OfozRLyR5JOWcXbo1V45xqYMoeIYBCCxl6PtOqBvY0nXmRnTrI9Bqs5B6fX7VvVqT4524xY+Bb80tjX8BaAbRBBHXri7PT+OCDD+LZ86cyNvvSl78UX/6xL8bWfBpnuJNLtpU9mfM6K0i3f0CCm05wl9ScE5iZbSlGQeOS6oTq8VkAV6wQyYomsHcCxmeCW2TxaSTUAKgCqapJ7cd0DGD199gbSMCxb7PPfOf7vxkPnzyJJVJp5uaIlvMwxad4dcTuzjx2d7d0zzPM8rg+ZRDoDUuCDEuhUayXZnxoP7M9n8edOzdie2uiOqchWfuSsybo0ylZCZpcB+Ws7LlnkMpzhLU9OVnEt779vfgnv/y1ePjsVdy483aMZ9vx7NWxWOD/7c//O/byaCBqObAjncON2K1rpEaZuNe01D76U85G/mDk+Aamtbeby/bemC6tzdrIxE2a/CkozgSg50a6Mqdbt+eXA1sUPexXAivJsBdQVd1vo9DJtksFUisaTnazjJw0ngLLbY2n2JdOKQNnZe1ZmAxWX+tyoa8keDegb1xIuzXRGo5kRrLdRnMudeIzM7ApR0m5bxdMdEO5inXcJzXlv9W+qfqiNnVwZc6YfS+rJjRb7VTCUYeRZIctfLbct01qXb7Xbo2kr665B8pv1MbNtakVuPoOs6YuZ0q5b3f3GY9YAsNUWnC2XME2r8XgZQpUjGWdGboOH+ImeIhtBi67sI+C2V5JPDNJSjmQXMLr2ekGO9eVn17zXAqwZP7bK21Zfp0+MjfruPDmfXJpiuk0z1sQ4+fcdrVoTJ2agaj6xEqyugbXCQi3U2rj4kqKlKTdsUWV7XhvvZzA7P5ul0ltnnVDDOUcrzERFswkeUcK2kh+M8lfD7ALUv3MWnmzHllT713Kr3YmaE9Kn4XxdGqQykGoc8DFo8S6NQ+JOzN1kj4oF01Mwwedp5JJYYYULP6z3uDFwNyxArHYeQiYUl2xsYoD4ceri+ifb+QC3601TbvQUvMWbna8oDlX3jrJ5Oec1ZgAUlVPDki1+zXrpL91LWbvfA4gNddkF3d+KkgtavXqRvfaKs5sFSD13/8cWtDQa/TX3/1u1ptkTZy2nqL519nLypOwDgLuS42PMzDxRudNtTZSyUAzkK2Q26A22SjPOsfrlTFMK/1GSpFNzdX+YWlnTQI9mQNtbcfte3f1uYeHrxSAKANFfSpyvIUDQQvO7GxIdpaglBovtXkggyxQuJJMlay3DDbS9p/XHh4cyoSIzRuG05LmdUxns9jbvaZrOlTP1nHs7e4JKCrrOkjZX7YCqTYUBC9iRXEVzrY8sKC0OVC7DJmahAAmIBVArlY3CmYJek60yPOIk5yYAJhnAdPLH4KZ+uJwZ7NWbVwG4nYldO0wBwOAFhYWYxkkvgoWYVCHAwV4cxxBMUmS9MqpObkpX6xjubmIUwAnrBTjzRiy8QwYBzJnSCGdcGhMJgjABVLPlf3nCQGOkRUzzhq/EcDJAZsykVnnp02tw9xoLpZBQq4ny6Sc2BIgL+v/7P8rtvyKkYVjl7KdLGdrNjRMedy2pSR0Fa8q6ZIH5VUZZIYJPpSK5cxMcR0OZZDEWDPu3D9jPyKpIcBHzSFSGGo3sm1SN4ONykGHIDCpH0dHhzLq4mAdy/gLWat79zpL7KviwJL5zjKTUM3haaBDomUypWYz1Q2ZQT0XG8i6cqBVByrPQL15cbvOvcD17a0aQ8Zi27RGKrnhZcl2BTK+xvSadiSTARf334+TxXk8fPREIHV5jjMxc70f+NPg9FspM61h0afUuxjwF0i9cX0/7t6+pbW6OLeh0eHxUaAsIWkFw+h2Itwj9XCuM6vyJQJRsRMph/ZcMriTm2+aG5VhGKCVhJdbfeAw2/bA5GNK0VGsZP139ZFkAErWV/uC+7WOVIPO+mB9sy+gsKD11vMXz+L05ESM1+3bt+Onf/oPxK3bN1WXClAtpk1tKDLxoWegdhCZxCpwn+noTAU1LuCVfOwG+Wbg08E9A9ua7y3z7DWskg6BVOaPncLpaTsZ9FSTCos5mzCHM8mBk3j04ujsLL79vR/EsxcvtfdQahCjVQyngN6l9ha2Xfaz69SU3rgZ29N5DFiskpNdyFOAgIV9lP7WSHuvXdvXZ8lMRdEM9+E1kqk8t8tIwJGrqenvq3EzsvEzOb+Ijz96HF/72tfj1eEihrOdWF2M4my1iWcvDpVw+V//iz/tvT1bQV3Y8js2g74AKRuuS7pGsX/9mgSTCm/5eQXVJAEAeefZgLoTaOi1YnkKrNrIyxtB/vD1wMRjJMVTmg9Vb9aSoipQxXCweIksJ6gVmGyza+DK3bZj3tPRx9T4ViscjW+CO11jwzh6nVnt0LqSGuS2SZ9ikD0v2zKS5qa7JkkZIn/CELTfItmmtm+f+Sqdp8QPlXJwXVv+adBmMZ25r6U80WdYqnXqY1Ki2yYd2lrNSjCXGuqzr6wStZ99A5Xo+sz3SnX3DwOovIdUOE0M+Gnv6jeUnJ/MELWD7Lv9frykzWC6W1ePdt5FtYvJAHp6GGxrSnNe8x5i3J0YrfPKrdHa1noqdzi38VwlW70Hk1w8V0/tq4ZZ3WRIJRGvqonaO9XV6TPN7HZBql/lpESB2MvtuyoJ2P275lPlp7SCG3B62SjK49GVXF9mipukSzKq9d9N/H3J9TpLZ6RcS1VXRxnjz7K/gMYjqV7UPuq/q3iMrhI+SD12jq9kZnTh/tk6j3KOsRe63MTAWAkwuejaEV7YWjCiMvjEnVY8JC+u5Axj0IedXRmklhpP35fZWZv8LYCr+IuYVYqSkoZn4kf3goQZb5lSK3TeA+Ok+79Hct+sSW0+vav2aBQLuc8n29/7a3/sK6JkKgv3SUDVwYADMKbxF77yh+I/+BxA6uHhcbz7nR80srwyTmrrSc3MtKAg+3xW3WSyJXWvzpD7oVUApyMCvKq1WpmmPC7IdGS/Uu8zWZOT9SWukzTAIbCT7Bf57Qqqfxj33rgfO7u76gcoF18CUgEyGyaVVFBnOi1g6H94iiuma1Vxz6XNDbVKi8zIk+0hsAd04ab5/PlzPSekrJPxNE7PYF6Wan1w7dp1AbVXB4fakOfTLQW+BPcC1mtL+rRA8xDFeZeAnnnBNbpmdR19+v71epLnlRRY7sIl6bpwuxmuGfDCHIItpp8qAQXvCaiVwRMZd4AkgGKF4QiSyH5g5CTTJw5SSTV7MRmN5FxMn0T+TSsIsRnIeuldCHjlACE4YANK5ueUlj18RlzE8fJcrACcKEE9Mt/1BRLMBPa0GhJIRcbsTLNkvpUVzUJ19/nOhtpyu6T3pWW/lRixKQLSL7fxkYwmXdeqEXdl/AWyMgcs5hy+N4PBOkgMmtbRU3RZrta55JtajrYI3xYlbdP5Yu1g+MuN0Ju8a77c7qdTLwDI1p7ampAUSJWrKYH6hH67AFUYLwCqGSXWJ+165LKr97Glv2orV5t4+PDjePn8hTZOnunezo6l6KORnj31iATumHXxRSuPg1ev0kDM5g77+3uqsSbRAUN/enaiubO7t6vN/cXz56oFVyAAk5c9fPf29mwslmoBki0oCxiHo8MDDRjs5e7ujj6bddEcigkoBSxz71S2UwmATDJ5JxIr+ejxs3iA1HPJQeHuvABUlppk4skKME5I48jCM0bKmm8u4sa1/Xjj7u3Y3d5WnoyAhD2EcgBaPr14eRAvXh0qizsYjJ3QkNLE+zXrtWEClJvLmh8BYST79DB1mxjtXSg1SBClLNFy3RQcSsLrhJnleW4Fw9rVvaezqIIlElG0fprRBoXaHwIw7wu0rnn58lW8fPlSiTik2g7OerG9sxVf+crPxltvv6FxODk9tvQ5VWnFEOjBlIS4k5SslguVMrDkq3UhNXBrgyHXvFb9agsS6nvdYEhyXfahyVR7zrwBqaH+qPMZ+9NE+5pKB8bjeP7qIN793vfj1eFxLNebWNJuZn0SMbJj8oj2Y0cncX66iP2dvbh7+3bszrZiOqIN0djqjc1GNa+0uNlHraJ1R61julr2SjabNaK4amerDiepOgFUJla8xxCUEcgN4uxsFe/+xvfiW996N/b2bsX1m3fi8bODODtfx8nZeTx9/jL+5//033CdcQFVBWK9uCBRlSCVXuCT7e2Y37ieTKkkCg7KWRWUryjbUWWX9aSy6WUXHyhozORwt2diG0/X4exgjofNz/JXjC3zxQScYm+T4ZKRVGU88kONqCX38wW/Lq9rLg9jmZxLmQlIiqRVXXwiUuwYoDSgyJM0OxVYoneJQc3gtNFWfxqGyu+XWuczXyYJYNa46r6LfayFVpilZdEuDWwxi7kOPVatsV8+8LyPBv8YCBZOa/Ha5e8Vwr76uquvz0SvkwOdZ9h9nYYyDbM0jil1zFjYsseksDoMbNP655KBX/pRpJlSkLjGTX21jhcPH8b6jPZ6TkIoZuDM07RMxUE9n0wOEftxJgFQAaqsLak1iDPVTcB/CsDSFxrvEJV95etQrg1HPldbHrutRXUSrmU6r4LULmgsLS1LjriklaH7wn9UkHoVbHZBqqfLFSfjbmuZDlit+dt9vT0FLiubujLoen/L41NN1qmJbddEAcpSnpFoa19/oT0V7xKPH4FRb0NRKefrIAYXachYB5OrYhsD17Ycoup9s8+vA0fXWeteUn0iBXGWQa0uxKamQvfSMtY9ZYyp8w8T0/SwqD7I7IXEcXKs4d4HMiDQ1iYJval5xx7TvRjd/bkfsqP89n8sua9AaioS6vzu/l3rufNxvf/qj31lc9X9qn3IOeUVoJQWvBdf+Nk/FL/wt/+n3/5V/xbfAZD67W//wNIvsWs2ynAiBKq8ej2VHJPMFGYLbm5vYwR/aEkVFFIKpJkBynahrXtb/oKz8K6JIZCUVFGbT8eRLTcmBXoK+pCsLsV+sKFs7WzH7Vu31Z7ldHGqWk23frDxiDamzFRaamyJm5kKmIczmZjgmkl961mCX8CezJaOj+P41P34MFtCZvT02dM4ODhSI/Zr169rUr46OJDTMMzYfDZ3n9MEvalD0OtgMgnGuCbAImAToIlpC73+JNFVT1fatLgHKwvDLS5gY6hTs/yAQJQ/arkTyJGRt+064KFRPYFLbqRcN18E4mzIYuZgK6j7UpuH/NwhNViAmHHM5TwMcB2nLbgTFpw9jO0prPbFJpa9iAUAWj0iOSkInHmuffW0tGwxZWiql8r8TEo0JCNnE015l2SpYlap4wDw+sCStJLjKrNDMplIsCppqbKn1P66B6sOKeYCIFa9Jp04UcipTc3jWAcHG83AFEl7Nle/MrU2MWDSRqRWEelUmQe5HYy9vsXESS63kTzdvWmznki61JS8luKpn1JaJL+DvmqAxagO+2qXsr1Ff9y+5osk4symFdJQtkxDp7Oj03j8+JHYNFjp3Z3tuANbOJu7jvrZM7FsAJybN29prsAgPnr0SMkY5hrr6NYtfraj9fXRxx/JJIwxfeONN2J/bz9evnwRDx8+8OeoBnJL77e1tR2nJ8fx5PHjODg4CFo93b17V59Dv99XL57HbDaJe3fviDWDdfchbfMWQLmy2I1AsQIEB2qqWY9enC1W8ejJs3hAC5rzi7iQe+VADL6NYMziOZvuYAanQQ5YtWrYrOPuzZvx5r07sbM1l9GOMrPmq1QS8ODxM5kzLVZIviZ6niSHXKNiRYPnsbP0crDW7Xh+8E99f+3ezaw5WFxdV+6d7q7k+qkKQCoAsGoCKZFbX/BH+5pqMs3WSgJ8vgpq3BlvShDUM1lMMPupZWzsxbP5RC6/X/ziF2Jra+Z9ABCsdeM9+GpdEr/7SXLCJkgBeijR4tYibVBz+fcsLXagov03DXnq/aWwIMmkPrajmI+HMSNZM6IFjUEqhkjj6US/P5xO48GTJ/Ht734/js8WMRxPCXvi8OxIfVFVnjCaxIhxZSwWSzlh49B7++YNJW5wJt9SAm4oxnaboJQAUkY0mIO0LUUFRjPIq+DT95E6zJRYme1yMiuQz/f68dHDJ/Frv/qtePrsZexu7cfO3jWBU9rSDCZTGQH+9T/9c2bgVSZBGs3p3QuSZ6wJZIvTaUz39mJ+/YaDZmWCmfOJH8s1NNsr1Dx0srkAaQYHCTaMQSw3yY4kzd9tGNF5cdWdJlPqPFkxMwkAdW2VlOjoVCXDT5D6WSLRNJ0qMKlkfl1nAzoNkBxBOTh7/avz/abdTO4nunE28xqXKin4YdzgD/t53rv7XXzCNdV8SXZReS0Hx9xNJcBqF9F39Gy8p3wStqzgtAGUVxMN3V/Ss3FirBmS9D5qsegPl/A2N2YpRtPO5tKD6H5IgVQ9q87r9WgrMZwsPEiO5Bl75HIVLz7+KM7PztxWLf1RUkeQJFCB/bwp9lMprWBkvQ9xR/JfAFBUSZiMNZfNvtTIXh2JZAKKrg2X5b7e4xyPNWoRSdJdzlCJy/q394tsf6TWUZ2epPlZdspO46ymZc5lBrS7D9f4F3lY/92CzhrXuhe/os6Y7sRswDQJJLNLug9BwzKZylyPwZvH+fJndZlsJxGcD5GOW+dyUaMY2G16JF+rdhwVD8+K/qUjETWOv1K2JFBbfJ4nc1Wg6hO43vyjJFiq6qTea9o1pSqDQ+ocMsgJ/svjcLlVFz9tQWq6HGdS2SaTgFOAasmP7cxu6fAmYrIb/Zu/B+6+f+kX49k33221dR1GPTfOS+VBzVz5L3/+K9k5NB9eZR7yFZVga5ZX7/MDqS9fHsSv/Oq3SiiRVtleVD4AvKGWy5e4jCpGl4yzFkDbo8uTwwGhWQAHj91FUi0fmprMNGjRks7WJLyzWbd0DRYrgUQxjZTURmEdu3t7CqABVtRq8npYRe6AYE21E9lYvdX4u/4G+S8yYoLMk+VZHFEXmkYcAFfYjPn2TkymM2fGl+fxWEH4Yezu7sX1mze0aJ6/fBlPnz2Tay3skVw5lTQ2mOFzYWCRV05mM4HyVy8OlAyg7c3OfEtBPmY4vFbmTjJJMotsZ1C7csIUIekEYKiNhEytBgLHZACXS9jShWrTAKeS0BDci4FdC4SOh96K8M5FFqqWMgRCag9Dm5lBzAniZlMFhwLdZBoZmwvX3Z0B8s/Xccr1wVyv0ugIYMq495HmpeS5+gkWi0nwBa+ZJhKqY5CxDUBuZZDaG8gBuCQySlJQ85qMdMlKmKtibvi9nG9l6kDt1pC2P4A5yYgxxxrFkB6ych9sjQAsvc0esWJ6M9gmqyZL9ErIOOtoaVaaiSmOsIGTA8equYNRTkdWTWi3W5AhiUw+irVxYkjBVyZ3GBKe1f7ebuzv7yqAPj05yjqJtep5BWBSqrs4PhUYtWx6ENf39+LOndt6DfLPx48ead4YVN6M69eva30wn58+fSYgeuvW7bhx44bYdJi59z/8QIkQ5tIbb9yPmzduCeA8evQwnj59omdz69ZNAVtYVFQHH334sdomsQ6Qmd6/f0/Jo48/+ihOjg/jrTfvx/Xr17SeJAfLA1QHuBJV6bjZkA1ZFqA68p7qUB8/eSbzJGoTsbb3TGZOZ01qve8FLsO9OMdo7PRYygXA8Nv37sYX335DjreoCjaYMCT7xRxDismf3hDp/CyOT87ixatXbmOVkmeSUAKka/Y69iYSclkjyPzOpB/JFQFOnXpZY6Z/OvhE2s4zqmx8E5hn0FDjIzkvZQFnXvuS/dOGSr1TrRpRAkUgOk3kcu/DJOrO3dvx5S+/E9ev7afcKutp88AW42+npqwXrUDMwaj27wyX64i3V4HbrzDPFWB0Wj1xLUpWZuKR69N4qJbX8jAk0RrJTJht4R6OzJc9aDKM+RR1x1DrVnKv/iB+84MP4ze+830pOQB+sIqHp0eaZ4SLyAXprzoZDOL44CiWZ4u4c+tmfOkLb+vv/d0dgdQRDOD6XGUNGJThui6GP9Ucvm+z85WQbQC31DFtqOMd1Ws/BqM4Ol3Er37j1+Pr3/j16PVGMYhhjOnRPd9R4nMwnsR4Po2/9m/9TILUjQ3nSFAQJAGyE6T2J9OY7e7H9o0blgJrbvTV5otLYK81XOXuP4OprMttnmUJuC+Tbl6UXRrNAW/Vuzb/zp6tJSZ1YFR1lB0AcUlS+1lgL4PkTBYW5vL7+mf8X+oIQXmvoUau9wlvXa/z1TjNKIBbPgPyHGhr3y9Fr7+V/0hw2kMGWPVpJSu+FPSVqWQC6U/KDlWECbNEEJ6qkryF9n4rbC+m4NKAdQLOpnazkgl+Yq8PV+vV8MNuXQmuSyC18xvFpFbQXvcjpVKx2s1kTMMveyX0cq8k3nj+4YexpLRJ50I5rJpZy8izzcfkHXG+aj0ITLoshTNP82ZFgj5d6CX79d5UgKzi1Sq7UHmlcJMX+qeBVO7pEjPZEC2v9zetWLqu33tjF6hWTJ0z9opct0btk0Cql8nVp5ozvqM2qDOmeSxqC5Q3WyMrdYS/bBjZlRWnSOESKCqNWZocKTnGvuTEquWx57HpnSVIJfbBJ2CsPwKpWofMKyTzJAsbl64Ezx3pPBeWANXsaSadqs97OtErAVtyXYzzss67ubdMAuk9ckVwFSqraFpi5rOQzwcKv4voEVYTbkh2XCA1x368F71r/8IPW0K/7Z//07/sPqkOP7OUstkrmztsn2M9zy5IdeBaqYiafK1ao377na/84c+FSX3+4lX886/+WiMpEwvVZHtsROTMsje3bk2RgF+nbUj3oddCqQwR/12BkzLryZjS485ulvx251BTTUprolCfI1MhSX7NUADeKM6+dftG3Ll500HPet24lunf5T5KSwjVixnsicGQOZRlG8iJj85O47DDSHBVd+7ei8FoJInvi5evxFoQZEheu7Ot1XpyeqK6VO7HJkfuhwWYExA+PxcrC+CcAWL7PQFdANTO9nZMkdrSd5RsPpIt+8+bsYQtBZArWFoLbJ6cnureDU5nkgDiLsww0mYHZgiAiTzZhjPUK8FsA3x4xowv0tuVTJL2t3cEhgCqMtu5WMVkEHYKnU7ECqhXrZySNwLrgNTD02UcnS2DUijqNgEJA9UYOMvOB8oIYWCwqTq0zIZJvo1sOR3h9DM5F7ouFEfW4YUdhks+LRklgFQbZ1/jpzY1AgJ5AGXdiRhn9YV19k1MPyzLfK5Di3qTqvXR9pT1omomLbCYpkGKvTPJUiYzBQga6XC1jXBNGnI6zes0JCLpIOOABBGqcUhjEkmNCWq07uyoa5dOWmsM49o+EtntODqkzvBprMWcm3kmQVGSplH4M0kysI5vXr8m6S7j+uLFi3j08KFkp9w7QBSgyj0/ffo0Pv74Y2Wb79+/L6kvX/zOex+8rzkIw8rPbt64pucDsOV3GENA6I3r1xXyPH3yVE26qb8EpPI5b755X+vt8cOH8eDBRwJJb731phhdm+Y4y1umTlVpV1uCwkqxjQapThQ9i4ePn6ovam8wltE04JJG7kpGSFqIydmpVAW0jTo6OtB8g0V758178aW37sfO1jTNZsz08wXuPTo+i8PjRQwms5jMt9Xy5NXRUYLDYykw5D6qhI2Njc7FnieHIgVENqMv5lC1Ng60xX6X42Y6JFt23rbf0LVQ753GTqz7gyPqZo+1h/FcVKOvumLcb6lNdTKJ/tJajZKXkfQaqMb4J37ix+Le/bsxmbjeW4mBtY2Mql7cUlXv7SV/0+6c4+O2R219ktdty57Wns/vlOqjgj72N9fpWv5fwFdxOmZvAqbj2J6OY2s6ii05ibteG18AWEX21G+++2782rd+Q0Z3t+7eU+Lv+PRY+yQtY3iIp8dHYlWR+LJWSMS9ef9uvHn3buzv7ciYaUhNt+ryvR+uLkoiXc6XdWangUlDnnYM1DLu17BkImXV68WT5y/jq1/71Xj48GlMJiQuRzLym0zncbJcxGK9idnWPP7Wn/1X3aZB45KMagVJlDtgJjOexHx3P3Zu3kx2wrWqavSGMEQu7u6J2bAjXYx4JRxqf/RJMKWi1E+Koariu0g0QXLv9Q0ALMBbTGqCSDlgtmBYsVSe+u3fBRYTEBf5lkFYgVQSdua3E6QW4GoCdO/HBqJWaDWeTQ1ILdd11khKHa9czyddY3dU6rodyWvGW4aqmZAtvbR2FD2le3z21i2I2DyCq1yqWfnkizt8ZCvtM/bNJFKHIb10jXnv7Ws/IzYucuJHCJ9TC5hjXJDXM6sZ96Y1l0kPj4Hlkh4ybj5lvBv6ewNaDCRIBj55//1YHB+rBtVcpRVTYrL0dbVAlqQhHRdcolHgknNR7XpW7vPd9Ke+WEn+r+4KKn/YqGc9sSfxk1u3WU3YMnO1R6ehjthaz9vGGyONCYuhrWu1K3i3f7D3YL+uWnMlc9jZc8tNXDmBnGqtEf/lxMJlkNpNNF02dfJ+nnJatdhz66NGLZK9aQt8q573E4BqO1U871VzoHiLM5hkAaoS1hqeL8vY9E5xMcpyKGrpAamTiM04QSpriHYy/MlyhWJ4VU5R/VsLPLt1UwHpRNO+tzQaqyQEaqbXQarXfgtSPchKlcv8rFUfKP8IOk0WVY6M2ebPLtA53qPd6O397oPUf/JX/mY8+8a3G5Ba+6P/tsxg/mPBAAAgAElEQVSmSp+0VGof/as//xXn5ZJdSVqyeZaNSiLXGH8BUv/D//H3Xu5bILVqTs3MlDSg9Oe+FxY5QZ6kbpUx72R5Lr1HMgO1sC0J8wMvRs4slgvTnVHP1jQ5kE2fygQYAswNq+oATbVhmMSMh3Hz2vXAEAUQUv1a2QvdBsNmFwRvl0BqSt2sQd/EMoGvXXj9/rt7+zrgaFHw5PmzvNbKrrebFwxf1c+VaZIdPD2eBJPIuRSk0i8VtpEgCmCYLJ82iA0yWepkFwK3AvdIXs9XcULdnECrn8F0PI2d3Z2YTWcGtXwG74tkVC7DuLx6jA2QYI1WqjEdDS0lhHGgJyBgmZpUGVCdI5GD5cX4aBiLi3UsANzrEDh9dXgSL+k7e06Hql70RzC24+hfqEJSuTOcoXFJLjdZty3IonYZTPiexMDU5tjNGK83MQT0lqyNhIJa9LQyRt7PNupsSMkM5UYqAy/J58zc0DKoWHYck5Ge1rwUK6t6WkyLkNOmBXzDLKX0in09S3Ekq8762vps9auUdC8lQ6qTvHDLCLVvsIkVwaSY2wwyskuAmFaxBFoLJFv6Zn22Z/HyxbN4+uyxVEsy3qJlkgotDZK4asApGzI/lzHQzDLvYlKZUwDOGzdviEklgcPPPvzoIzGhb775ptykeQ+UAe+9/77mKXWt9wRG97UXPHv2PB58/EA1hPfv342dnW2NxdOnfP+R1tjWfCtu374pNpe9g9rp9997T1KeL335i0ENq+d2BSweM7kWNnsj37MA2JLLnmtSnzwTUAWkktIEpPJnMHSLI4A77318fBSnp8fJfp5pLe7tbsU7b96Nt+/ejPkYkxz6ZpI0SJfHfj9OT5dxcHwmcDCdb8dScvaFEkMAVthMTHGYU2pxtSIZxfpgHzO4ZA5UQsYBYjl5yQrbB6FY2GyBpflUvZ0xWbLr+OHRoernuZ9T1RUj07VMWjnndP6t1kgk4njf6r3ofdd9q996+814++234vrNfc0f1YbDNijRQwLKSQMesua3HIW7LTxSdphyNx3uSOnpcZ2g0z0eHaBr/08DHCUOMAHK1l7l6qs9D8pigMS/pzrU7fkkdmYGqzCqAtlqX9CX6d0//9qvxK9969djPN8WSMUfgOQONcjMRZjz48NDAdO93V2DlNUq5uNx3Njfjbu3bsbdm9cl910tThUYI69fbwyeHWQ5cCxwbubI0kyNfya2qv9ghc1k4GG8P/z4UXzw8SMEym5tNJhIkg0Y5T0OTuhx3Y+/8Wf/aLLuF2JSmTe4o6tYhnnMPjGexnzvWuwCUpEyMpbZdon9BpDqpMPlxiANdroCOipAbbm0FmQUm1Dk3CXAk/Li1zBMgY6umrOjuG0BY6v4NJhp1aKXidscTaHAhIKNrLrI2hrxK0A73Y3NrrLDfoJxUgOo+V3vL12YdRW618+69/3przcQKZBav+Pv5TVfSiCkTLRkoQnfShWRzTn8NgLtNqJphbnFDr/Ohl+Gju3VX00O1Dz5jLzGa4+8SAVDx06JTILPRo7dgdf1vfpb4yx5uM9vAdFsSbc8W8bj3/xBA1I53wwFDUy1NqvOuJnoXI3d6rt9uKufrIzAGkMvg03iHs67Uv6hIsK/AW8Qna+d+VMxrM4t7YFlqNPWg5ZqBMmxAV7tI3m2N0ZaWfKT4NTNM2ouXH0S5azRPoZm/+kkarx1dxdpAqccp4rH27/pyZDrpAGpXTbWe7/Ad0eK3HyOPq81FUoNSCZriOsBn9nuUE64C4HUTVCKx2NHxTCO3npmJjXXa6+3EEjV85WMVydNAzy1f8njz50mGtlvtTHUGHgd2rW8yq1KGVrrsNQZ/rtkyno9HylvnIpPAMIcU5xjyhWaSZGJVBme+T02w93o7fzug9R/9Ff++3j+TUBqzb9uW7+aBzlWvCbJwd5f/eM/19oRWDfbbCgOVlIcU9IvQOrP/eH4jz4HkIrhz9e/+Z0m401gX60uaiIXy9lIBBrNee6bmb0strMre6gl1XU1k0vbeUrgVHCcza+rMD6zGmXKYgdRSzOKjYWFa8Baug8CsAiikR7yu+79RsCfBi/JMmCcxIbEJiYmjmBtdSGmsKyyCaDqdRiyFLtH8KHfGYyUeZODcLrTAkztAExG3Jk51doJmHGPKeWSLNDF/dLQp016OV1KfkzNGQA1+/ItzzFGObZBVAJU7nF7vh07Ozt6L9fGkX2CLUWm6LpMyZ2zbQssOQEfbBIN6mHq+MPrYWOV10Qus7lQr0JqOs8vNnG8XMbxgjpU2t8s4uXBkVhUgvjBdBajyTzGw4kb2YMWdN3IsXEANhCtzbvqN7QU0mDI88SbnTccB7OADjnrFmNPW9CUYIh8SSMEy4VdU928R0ZBNvTEvMbMLfOtXJB5NvSnVc+uZCKRN9P71iy/+5tpw5MSklY4NtGpNitWGOTcpL+r2P6sGVRN6lqZROX2ZY7l1j52VB4JFGNmhN29+/NyAK4UVHMAkEDY2prGwcGLODo+jPlkqjpPfo9nS00yoHBxcpyOwCux4vfv3RPwZF68evUyHj9+IpBFEA+LCkhECotEHvku0nskvSR5OICR7r7/mx8IBPF59+7fkeyY8Xv18iAeP3qsRMjdu7eUzOB1z569jI8/eqQ6693tnbh373bcun1dBwV1r4BU6la/9OV3xLKWvNSHTtXpVqucOkhci6r69QKpaZxEYpS+azDW9AzB5EhnixQTbvdE7Sz/DVDjuVzb34kf+8L9uH/rmuoRhzhLqj2Na+jZD1jnB0en6tE2pfUUCaCNWXyva96fPQIZPswlztn83LJ3gBSGbDz7An1uXYLPzNq94LLdh3pCwoqq1/HKzzKZUkCp9znXdfL5jFnVqSKZdnuuykyX2qXM68pt3XWqyH4BqtSmzudbcX7uOtuuSkaBWLE/mWCroKQCILuStz13mdOVOGsz8a3y5qqixoZStVZhw0ttEarHRuK7M5/E9myi1ldj+qZiSEf7gsV5/LOv/n/x3ffeM7t47XrMt+ZiTderpYyTSL6o5mxzITOkER4FKEzOlwKq924i/X1DgBWH8YvzhZy17Tpp59tithswlWC9DVoMZUoCqD2E7W+Fkd5RfPDxQzWwR96L/JAtkTmikgASIQuM5y7iF/7l++kKu3b9OkkngVR6RyaTOrLcd+/mbbVwKKCq1l9KWNhgTkxUE8caimhPboxq/L3ymrjEaypqyRrW5j2uBstXakDLrMUTpPPJrzO05iM++8sxRxrqCbRdhYd+34pNLr3bZ15q94ctC2djshak/rDr+9F+bobq8lf7mU7AVeBrkOyH1pVUGlwo8aM36qrxnCqpfo0+izQTm0D+8mcXyPd3i++5CmAb4Jo12F0O7pNA7Y80FlXH+Ckv9t5ooEOSiTpyEoY8dkDqo9/8QSyPj0VYqftmtljzjWS2OC9UgAYAf9HXvmwFCf3ibYaG0gxFBol89lu+f3R8EFsqv/Ig8j1Ig1cvnyu24PwkZkoKvMOmZiugUn41ICHBgto4WjnmzhJV2pAJ6JLedtVmcqptUkRXHuHrNc7tSq8n2gGXHUO0hllFbtvUabrMyEyjNjuV3zjB2JX1lhS5Y8rU1KHnfOqCVAVJKC9RgvHUAJ/DTM9Qj7qITb9AKoCRetRJ9NZTgVUIDp6rQSqsK5sbZmq+Ryva2vsoBtoxo30E6nuJsppuI0UkdJOOxJbeumq2+3M437yk2l1LuAb1HqSJ+vu5JlUKOX6WLTkLpPa3/sCPtER+Oy/6B3/lv4vn3/p207apEtUZdGQiwKUNTvDk/xqQWjfe2bwbkJo0rDeXTXzx5/7I5wJSD49w9/1N190oI7+0qUtmkDmAqw5VUmBs2CFvss7Kbmttbydn9R3EVXuK7kMw2OtmAduamNpAmUQlE3ONQLFvrsd0GxgDUJspOfNNvoZ2C8gV+bM933JgVwZKmWGys+9CjwyJI/fE9VJHB5Mqdi6BM9dKUMTY+D5ZcG4cX7VfxQC7dx2sTrZbIRiVoxxXZlkxWW8xuquVNlA+T0ErTI3chpHxrrKQfihQhZQYRoh6Q8vksEjviana3tnV+PA8NP0ys4Q5U+N4i/lKr6/gbUZ915DfnSej5wxoBZGqk4N9Vj9MmIWIk8VSUscXANOTMzFIOGoORhNJIYPehWJPYQgxPqBeEoMazGocyDIOMg/S8zdrKZkLksRM5DT6f22CWe+c9Vf8TMwhc0EMlMdMR0C65iEDsvGXa8ocUFvjIIazmB5+S3a42faBa5I1vFBvDDUnMK4aq87Z7YdK/pcBTQUZuamzmWkeqIab52uWmIQFweMakCOXV573SkkD9RyFWe3j3MthCmhljTGOMHvuIYuB1XxrFus10s4zAVqyvTCxciGk5dLyPF4+fxaHBwexPl/G9WvXBFIJ7AHhAE7qTgtwUkcKWGWIAEFPnz3R87h3754OauTIz5+/EEhlPAVS791R30nWx9HhsaS9UjDcuh7T6Ujr7Pmzg3jw8VOBVCSVt2/fiJu3runARkb/wQfvx8HLFwJJt27fcq14jqVlVez5bVbepi4dO/lNL45PF/HxgydqQwPWwzhnRN9ESautWDijPndxpme8WiHvd0KEWm16pH7p7Xvx5u0bYu2GkgNeaNz4JJIQvMfJ2UJtQMazma4B+a6eZYJLrO1PjgGRbi9ziiEO/Y6XKxn6kPQSs5pz0HXqmF+t1SqkkmgkowymTwVSy2VSf5NcUdso74luneR9qJhUWUwo8eXX8IyZgwWa7EWSZkrrc7Wh+dKX3ombt27JGETz9HzRSOKrhrrtUVsBtkNV7c+SNhvMWcngJJmeX5ZXdKW+FQgI+KV5Uv1cQQPlAMhvh5iGDWJrNootMakTO/uOBtHbrFXTeXh0Gv/Pr/xKPH72LOa4UM+3Y0bf7Pk81ktKHS5UQ02JwfHRoeTxsCWA0wtKPRZnsbu1FV98637cv3NT7G1vvdJYkByqhFjdR4M3OtRiMSStJBqJIaw8SZ+TePb8hRyIp/PdmMy3ot8biQ0HrFIPr0Qj86G/iT/1E9N8tsmkCqT2xKBe9IexJtgdTmK2uxd7N+8oaFOvVDGpPTGvsDYGqcUL1mnqnfkyaCqzo5LL1gn9SSD1h4dQxS65ZrSth70sOzQQ+WFfDcN7iQVt4VK10fHcvPr1OjDuhF754ssA0v/1w6/rh113+/PLY+DvX/7M16+yO/7tT9tre/05tbxv98r4jWL+uhCzYqz2Pl9jsDtLvCs67l7ZVVD7o4/Jp79Se4H4LpfrAFLVZAiQeroQSD0/OYkRyfzya6ge2lX7ewWkzmd7WoPEZ+wDzENKV8rkj5IAzobZZCrfhd09q4BI1s0mEyX9URfBpMphP52rm+Sb8ouZgEt/jAr/aw00fciLSdWe53u8DJbSDVdkRbGgl1lTf+7rIHWoosjLX+368PeLMKpXVRKouivICV+yEPdjLnmyAVmxqDaP6q6l19dVJo6o5OzhRWMAutkAPu1NotYxvUVc9I+TSeU17Ouz6F3MU+7LNZPIa0GqjBFVvuPYtNvqjxhIpVKVLMOAkv28SSzk2iP2zHLFkgt7LFzG1V2/+gzO6JSWlzpSY4PfhxRBVY/aAcaSbGeSYbgXvflP/U4skc98j3/81/9mPP/1bysObuZg4/+T0yZlvtT7FvsuJrWOiMoA1FZ16e8GsUZ88XNiUqmj/I13v5eTMB9YBmF6iHLhAhS5jxNfJdfqyrvK/EP3l4BADGlKIpvFku/d1i25ZkqBVYJdBa6yIE/AkSuiFlRl7PV765WCQcC1Mm2Iq0Z91cNd36cmb99N1Qn4soaTz4ZRIhB1Dybft+q7VucCrgTq1R+LwLM2JTEGAolVw1XsbvaLo81NZXo7D5trX69S/qfst9+DaxdolinSJk4WZwouPW6bODs7kdzvbIFU0UY/TMbJdBI72zsCKWXoAWtarW14NrCjtI/BSIe6U4I9AA+dCzi2+L4MhbIWDsmilLfIVJD4rlYCpy8PDuPV0UkcnXANvZhOYE6xaIdFnajAfAnwkrTvIjYLWMBzGwDBUiE1Bkir3s+SbjJmAGEAKgeB7G5SB9/MK5UiOtPNhfFaABqGSrBeuHbaq8L9eAVe1dqjbfhtlshz0i1fnEjgi/EFOFtq6CBPrRkGfTEZYn9hXecYnExiMpuqNllgQy07U7yVNXy612yzoPo+AVXaENm1k/ek/k8SSpknuTl5JYKoFcbJdzYZqwUN48OY6vvziRIRJ8dHqitlDdC2Bsnutd0dzdXDlzZHOjk6jJs3bsTde3dU90kfuGdPnwmkMt9x7r1584YOY66ZxMjz5081NkhzAcvn5xfx7OnzeP+9D/S89vev6WfXr28LRB8dLeLF85cxHPXi2rWd/J3zePr4RTz8+ImYPT7n1q1rceMmjO0wlotNvP/++/H0yYP40jtvx5379/Qc3M6ldaFp5b5mT2USoz0ARrWvetGPHjyKx0+e63lhbISywa1Y7IC9ODkTiGIMLaNyUola7tlkFPduX4933rgbuztbZiVI8iA303ykrhOwudT8G07G2S7GkjRb4vdi1JuIRV0ukOEu4uRkqXrZ08VKa4X6dvpgwqq6LY777aoUYYk82MESexGGViTOSADVnskcsoN629uuGOXaWrQPBYm4lkktea7LKHxIk6jw+51LCn79xjXVEtOahW0dtpnX6v2Qvq1c51rOw92TUvK+Ti9U7ddpDsbvV1KxAFypX3QmpkqiWzup/YsnOyRpyBoYx3w6TNMkalOprUdSfBGz7a348MOH8dWvfz2OzhYxxROAJMVkErd2d2JwcSG1AWgNR2DWDEkABZ+zWfRZi2enMe734+6ta/HWvTuxT+JFhhjKobs3aH5pT+n4LqgeN+Vxvm8nAPjyeFsK/5i1prk5j+FkoueOoYtaZg2Hcqf3XtOLP/X7dhzAKvELkwqLSrsDjJEMUnvjacx2rsXezVsGqQSogNRMAEoNhNxXIDXpMu98SQJlsGYaL++O5EzLwlwK1D41NPL9OzbwV5eF+KTg9VPf6hN+0LCoxSx2XqNPVADGN6+C1E8z/LkKQC8DRt3LpTH5JM7QIMEAoKBajePV710eT49N+5mF068CeK/TurfOTct5/Oo9XP3Men332l4f3GJRfivP49Nf2wiXf+jbNZevcf4k12PLdikPIpmu9jIXm1ic/v/svQmYpWV5Lbr2PFXtXWPP88Q8NTNNg6iINGBEAQVMjFFjotEYc5ITx+TEY27MuUePyckxejM9KhrAIQqo4ICMDU030E1DDzQ9d3XNu6r2PNbJWu/37b27GfQ+gtzzXMunLLqGPfz/973fu953vWuVcXSvA6nKEdhJ9VZHTjzJz0J7L85ZWlklUS7bTD7zvl27duF73/seDh0eMsX/sOV/3MurV6/GlVdeqfETAloWm3lvqDvS39+rM9ZYYbbOVcNXn8WPMviZRWc75bQGvGq70TAd3VczsR6k2hiFjRXYY2uuUrmoE1P027hjDXWuGzUEjvnwa8/v0WPFjXyBUR1UJ9rYagax0KjCp820+/lT0xNhzmTdQj+H7J/W73djlbn7S5ApCjdze4JUxkX+LWEf417Z5lPFmPAzqRxLsiKfdVKrLbqvLOb0Xh1IdRoyDAQCqQLT9l6l/ST9Ex8irAxCoRebBXZFEeWqHYyMDkcHab/QqaJDLJDPz2uj843jYB6kSt3XcmbLM5znajgNxE/+uXvjl/2FJ7/wRWR37nEMOsspvTCn2FqtsM9mkI3i6Vp9kuq+He1jLTzH239eyHQ7eMWZrxLdd3oG27fv1P3XDVBSx0Vhw+yap1PXqe0B6YPm8YHWJ28e3GnJOpqnEiCnzteqvOrntlA87c8nOZqhdGJLXtBDCVsLMLfprQSW7AQwWVBHhMGOs5bxhIR/aJshMSNHuvZqubJGIVjwFAjnB8uFxk5Vu4NrzDx1Opi4OjDtKXoCVTL7JhiL2DyXW/SW5BkIVkBwAYdAl+C33KFUHA7H1GXzqsLs7BKcWvfU+XxJeZeegTHNH3pyCGeeeL0iBNhRm8vjZyIcbVmZsEsXU5WJ1hyOxuHUbznXJ0ETCSMBpWoDkzM5jE1mMZXLC9AFwhGpHCfiKYGOmqOxSpGSYJAJPE3iaa+gzrap5RKghmO0grFqGC8BN4zWmgSSCFqBsEbTAlbF4oxlEEpYeXDN+u8R3JIKR3BAGmSlqk92S9gFEYCTPZHzPaPNBosKnDXlPSV9x88tRmIIRJ0vnxI+Uw4NqjMc0PsjEG2EAmiGAwixE51KIZHqMuDCnzkar0Crp/W7e+y9NXldK+w8aS7OBJOscmuUSaO/U0CK3WJ2sS1Zp2AUrxFBKinaFAEiVZaCElxPqURc6rn9vRkkqT4NaE50cmIMg/2cBR1Ut56CWbSF4bwoOx0Ej339PaL7ci2zEEJBJq7fwUEq+8Z0PymodOjAkLrjmUyPQGpvb0oHWCFfwfR0DpFoAOl0UvuF+2FsJIvRYQPD7NTOmdOHnt4uO7CaIRw4sB9jR49g+YqlmL9ooWI0566NFnXsTKrv6ivOKrJS7TqIYqmKoZExjE5k9bhci7zGZCKQbaDr06ToVESCZCrMsFBVrWJsbAK53Ax6M904YfUKzJ87aDRrTzEUrZv2B6TwVk15lx04rnUXxU1VOqR7qa7qbNjUrstV3WcC1XypjOlCEblCQYCVXVnrrjdtf5PWS/GcatlZyZiqrLfH8pRbT3v3MZcgXTOnBNV2KjohIjuAeT99R9PHYR97bK2ZLRfZAbyfy5YtxWBvj0Aq9wxjhuKjmBBG4fTx2pgaZg3Fn9njtanCPjazyOeBq0ScHJNFoJVFNu1zs5eyLqyJYdAbgPud65qMj0QkpK9U4WXhhAJI3Hfbn9mBx5/ajhptwZIpNN3YxGAmjb50t/YJixEhFis1u21FrjgZCKTHV8pKdnu6Eli8cC7m9vdpj4XEXqDar58VM4EoQaKOKrnuha61JU6aeZLCrhU3RkbHMT4xiSjF2WJxU/vlZ9MYRzb6MSv6ONlml5/cZxZIShzNmoEFMxYE2U2ts5MaTSKZ6UO6fxCI0IqH4jOmIO9J8kpRJQ5onXSdD/ZN6xA7gTYWm9vzkR50MwF0vqvuvdk7d6Cikw7ni+utDMuDps6U64WAleVBL/3hAd2L/567I897mPaM5ku9jhd+druDHuR1fhU8Oe5nnY/hu1ydgOHFX/tLvfvWFeu8dMcA6JeAjL9IdeD4W/JLZcgvBFKfP7DsY7pWEnMzNgHod6wPe0GWH/PnzonBqvyoFEsY2n+A6pFo1qwJoalEMukokkjBs0iwxXoj6LHmAgX5LNawI7rl8cfx5S99GT19A1i8ZDEymbT8pJ95+hnlSx/+8Idlz1Utl1XkHRsbU9546qmnYKA3ow4ui98s6LMYyf07OTGJQ4cPSyxz2bJl6OntV24wMjKK4eER2a+tWrMGO57ZgWSK5+CgrOXGRykeOKTYyXN4wYKF8g6nreGWLVtwxhlnoLevB9nJrM5f/s7cuXN1jtNejq+NzRV2eVevXqnv0xd7ZGRMYn60gps3b75GeA4eOCj1d6q6s2lz+MghvQ6KMNJWjmr7zItXrVqFI0PDyOdLGKAa/8KF2LdvL7JTWaxYsRx9/X3I5fN63XxvC+bPxfLly3Xms5DA2Pjs7p0oFugckMTceQPo6U1LEX//vkPo75ujXJzd7EJhGiecuEr378CBA5jKTiPVlcGihcuQTHQhEIpgaOgwRseOoqs7gRNPPEFCc1ueeBK5mZyYXunuDI4ePapi9CknnawRlpHhIV2fTKYLq1YtQyROYMzxHcZRnmclxJMJjaJZgeHYYgO/4c9Y5g48zy3Ou2KcgLuBVI1/qctjc6k+H9CctI9v4TSCqdN+qR32i/zxs//yNUzt3iM2FEcP+Vkj85PsqCrPAduTzOGYR5sOyn8whz55yVkmSOmqgX4KwMLgsZHCh8PlAqn/8Iu8rpf1d6gwu2PHblMUdb53vkrkqzwKJ66azyqFVSycP566eyYO5JMZ84KyLhQDkyoeTsjEF6X941klxHzlPBgVsGn5RjmqSkc1UQHNVe6ZANE/lN6pBJACc45qzESf1SnOJHWluiQYY/MJ9vdM9phUmI+nqf1G2B0U7axDJdElfgSpnQmXOhPyK3SzWfwbR032QFYJibOEUJVcn5w9suduzaxxgpN2LqWSUVVEv+ZrZOXNVJZNuTUsgGpdarNxYHJEaiq/r/kreqzqdZjpNcEfExaKJdFqgQmq8kw3/8mKvhxRZgOo1WdF6R3P5jA8lsV0viCQGU0mEY0lNCPqzcUr9apoa/XZulVA2UkkOAiFEAtx1pKU1IjRSMJG7/WK9HxthNj65PrgnB2amtUUdYFJeL2GGKuY7I7yPrHTVKqiIWBaQZ3iVoUi6uWKNiWBKoFFTcDfvTYecKRwc77Ee886o2d230JRguew7lswFm3ZPrCqSMXQSCKOWiSAqtBjGBFa9VDIKJ1BhMqwpERTVIszqVxXDASsvnJGWMHOqHhS83V0C64/rQWtHRMikyCZElRSgalIbZQndXjUfbLKsa4hq72zs6rykoY70NeDbtoXhUOyhZkcGxcAnTM4aB3OShXjY2OYIKibDSCdsU4q/5brqljMYTI7qd9l9VjAtjEr/9Sjh0e1Tvr6+nXAeZBaLNR00EeiBLApdX4J7EaGJzAyktXfeJDa28eObQiVcgOHDx3CyNFDopsSpHKfEBAZTcYlLSoRMGqa2Jn5z1onlUJJ7FSOjGUxPplVhdWzImSx1GhoVpeARmJg3d2i53iF3Hy+oIOeCdGcgT4sWbwYPb09Vnm1XobryhsrQGwDUcGtqOALcwKCmoflz6MGoKX0C4FUUeQLRYxPZTE2kcXU9AzyhZIq/FKSJFgle4IiWSy4FPgAACAASURBVJ467jxT+T6YiBiN37E2OMvq2BUthgn3itRyLa7oijlWhCV/NidqhUIv3magmI/Nr6tWr8DJa1bpvfMa+eKWH9mw2G/5pI+5/gCyDqkDnbpOpi9goPhYr1T+jWy0KhU9jgTKnM2W2TbZfA/FzOhdm4jR65TK5VGJW8k3OBYT0+WJp7Zjy5NbEUwkke4fQCSR1N4JNupKKpmEkR3AM4EglQd0pcTuaQjdSVLLGgKq0UATC+YOYsni+ehhR9bFGom3OHZNS2jCgXXfWW6/TxvnoFAL4zn3xPT0DErViixmSEWXDZfK89B7EAOIe92t69ecOmiUQorMSUPBFYhlRRNAjfXveAqpTD+6+waAWMrtEDOvt4KoKTQT9fIcMZBqM7K891acYGHDuhwSmnNnKH+Jr1/ruGXFYsJXhsZ/TsrROps7cxsP+jzIs/3rfabb3dyfBwBfCOz6x3w5UyH/PC/WST0euPrnfrGu5sv52n7OY/28+9P55y8rUD3+dT3/hagc0mIiGKPDcrDO2WMrfilndOIuLZB64KDAabVYRHZiHOOjIygXCxplGdRZxdEY+1ueodR5IAvMe2azIPnE1m343Oc+j3Xr1+O88y6QAODQ8DC+9907sG/ffnzqU59EKpnAs7t2Y2joiM5kCgyuWrkcF5x7NpbxnMIs4lQQLxaxY8cu7Ny1E8Mjo9prLHxfcOFFOOGkk/DY5i3YsuVxLFq0GOeffyH+7bZbcdppp+PEE05Q8XjTxodMgJSd3GAQJ598Mk4+5WRMjI/jK1/9Cm688UaceOKJeGrbU3jkkUewcuVKXHbZZdi/fz+efvppjIyOaF8SIBKknnraaThy+DAeefQxjI1N4vxzz8VFF6/D7l3P4v7779frPWvtWZg/fx7uuPN7uOqqK3XGP/HEk3jiyW049dQ1uPKNV+Lee+/H8PAYTj3tdJx9ztl4+JGNeOTRR3HVVRs0HrL1qW3YtXOXtCw4r3vuuecJxDOubt78GHbv3GGCkgBWrl6B0888HaVyBbfdejvOO/c85ScGmku4asOVem1kd5G9yPyrf2AQZ555FuYtWIg77rgD259+CqtWr8Kbr71Wedstt3wDzz67F+eeew5OO/U07N69S6D+D97/AdnZ3fezn+KZp5/CunXnY9268xCOcl00EOTMaIDXuyRtCdpQmHiWnWvCOo7y7EGpHw3zc+NWq/WjdHbGKY+V/YQHqe0ilfLqcAah7lfeJ/Xod/4duX0HBEjLpTLKxRIqpYo+abum98r6r3w3mKOb84aBVMsSXBXOtd+PH6fv0CBYfubZrwpIJSA6cOCgzZEy0Xdze1Y5blcXeJNIk2AC7qm7SpjdUcb5rE4TeSbeOsh93GK1+TgOuBIVAS/OuYacoq1RGT31zNuWtOgVSpqsc+cTKes6WIKvyr1TwoxEDZiokq5Dm7N8tGoxOi/nNgnuRF9uzdK2qQNGe7AklR+dz+cPeJsV83Ni5jVlc2tWiWnNgqkibwkFAYDEUeTzSkVQE2MRwGJXSXRWBnRTxmXy569DOMJrZoI+pI5RxElzjZyjlcgPO9DmNSuKhoTwmgKncfmjej8v0slsjTKgM8ct15uYyRUxPp7FyOQ0pvIlUdKiiZRsfgg2PXhWYkM1TCaqoBcZZ7KCAqcpXmfS2mgHosS77bto8x3a24gGgoixe0+QSgDA4oITDGpUq2gWiyhnx/WV95QgiMC0XqkJuAY5hycbEDP6ZquSBQop47bUdU3VtDVQ7mi+ut4UulGSHUST14qHG7tyEswlQiTNLopgKoFmjIA2hkRXtz6jKXY20uiZO4hUbxpVNFFm8qtuLMVOgqgo4SRdhp1tggLXKdR6NDVpAY9mu6smj1hvV8brQQVnWnJ0pZBIxu0wrlSRz+fRrFcx0NePuYP9uv8ErVPZLLLjE6bg29+nbiKvCSuzY6Pj6ur39GYEUvk7DFGFQk7ALRaPYN68eerisstPld7ho0eVuFqFdi66uqiIHEAuV8bkRBaJRAS9fWl1onh/jh4dF1Dl+shkujF33iAymaQAZ7ncwIH9+5GdHBVInTt/ntYCr4GAoKMgsdhhc+sGUm2mk2soJLpvoVTD8OgExienTJCJgVkz5tAceoZCU8mU3gcTGBWhqjUVahinJmjHMzIiQS8CaQJZ2rNwT/F3OMebTMTlWUz6LwsnfCGmuuwVz0nfnEVEXYGggDY7xcFIVBTgiakZsRBGRf0cR3ZqRpVlrjkWg0j7JuDifrDumsUarkUKe5itTJuOxNlWdezIItA8Pg/goNHo9drsZ23qrR1Bx8RIJ0zF0QjGHYLhRYsX4JyzztQaq5RJsTLVYF+4UwxXka0tVsG95QuKfA4WvXjdPEgVndkpaftiI1+XZ554eqwHxIxTDFrW+YyhmxZR8Sji0aDsaEj35b3ktWLRTMq+O3cgmurC/MVL0N3TJ7bJxNgwEtEwFqn4AczMTItVQqBazOU17pFJdykWsjODegUDvZxPNu/UCItBNVMI9vHDg9QWJFFC3Gb/cF+HmRgjABZAOIvKjj6LFlLcdWJZ/Hub2bdkh/R/jRcAuOys+S5m1VmZtFhGaiDPD6o3i+6bRCLTh66+QQSiBlLVVxJI5bM4NWIJx/Ah2t1d05ew0Qs+Yr1RVUGLyTiLGzwGeJZEQowvfH/W7fW2c51QxPddj4UnnsJ5HAJqKa/6PMj7qptKp310diJfCJC+0NzsrxAA/vqpfrkroOJWe1bd7NYY1x3d1VXAmLuoGC+QqsqkunRDAqkUUSpi4wMP4L6f3YtSsYjL1l+C11y6TuDSivVW2LHRJ4rYMEeKyI7vyW3b8en/+l+x4epr8LrXvR5LlizFgUOH8PVbvoHt27fjYx//OJ7b8ywefeQRdShPO+0UbN/2FIaOHMKbr7kKG97wejkoUGiOoIrgdvszT4vBwud6eONGvOay1+It112HBx58CPfe+zOcdMopWLJ4Ke6+5x685a1v1fjNA/ffh00bH8TrXnuZ4ue2rduky7B+/Xqd35///Bdw441vw9q1awVQ77nnHlxwwQV4x83vwL/+67/i0GF2Jfs1wnZ0ZEhn9jt/57cxMjyC7//gbuw/cASXrV+Hd77r3fj+nXfinh/9SAyy9Zesx6pVK/C5z30Of/zHf6SC93e+813s3LUH1123Ade++Vp8/ZZ/03l/ySWXYv2ll+JHP/kRbr31Vrz7ve9WXvm9O+9Qx/Ztb3sbvn377eoe/8ZvvEk55X/7m7/BQF8fVq5YKbDdNzCA8y64QOfIRz/6Mbzp6qt1XyfGxiVqeu7Z5+Azn/m/cPbZZ2PJ0iXYf/Ag9jz7LC5/4xV4/eVX4L9//nPYsnkLzjjzTFx3w/VIdaXwT//4T9i8eSveeMUVuOaaq7B3zx58/vOfx//8u7+TAONtt/4bntuzC3/0kQ/irLNOlWAnWV5hTUU4yyLm6U1HeWOe5pR7WyDV6eXY+ebGxFyI0vnsgarrpFJPQOJJXl3Ys2UFUnsQTr/yIDV3709ROnxEOUMpX0QhX9DXYr6IEptdPLfJguRLNeM7ve/AJ9evdQVDj9BeBKR2zHMsP3PtqwJSWT0fOnykdSirQ8DqvWwyjDrmEyiCVKsgG2fec/T9nJRPXKxz6EySO9TEWjdaCZkBGE/vNWEhA56suPsOANdIu2rtnvMFzI3VuYwElayymsD3xddj1i52KHIx6n0FDdgRrJLuIPEZRwE12om9Dl8BtA6xXQdfYfedAk8HayWUsuqxbqmnS3shEt95JShlsPNU31rV6MI2/2QVd5/cmViVgWR/rQxoRwSwleC6Y8Qok/bhFYO5j5j0k/bIbpeEapnUemEsJkEUKWAHtVQRQKX/5EyxJMAWiSZEtyDtkQmFukCkEUg8ih3IkKkIR2mvYqq1IiGT3u3mM9rUXhOooXJwlJ1AKtzy9XH+jXTIYhHVmRxqBW60PCoz0whUimzBaGPJJoSzArLXCEC+oN4DV92HdvJsvmLuQ7PUVlFS8qkxVqqzWmenJtEZs8EgXVs0Xu+vFQqixk+7qJovC8XiCFDoqCuFvnlzMLBgHjLzBhFLd6FJP91mE1UGupBZUlfp+UbmhSt4qJAh1V/Owxo44XrhfCIBhPdPZQc8FYvJgibTk9HsAw8zVi/pU1oq5NDf24d5cwb0fSbfpNRMjI2hK5XSgcDOOsEj6b5j45MCQfQpnTM4IJDKA35qiqJK4+jqTgqkkk4ukHr0qDqwvGY9mT4Bzp50WmCEokpjY+Po6krKo9iAbRVjI5MCqVz7pCrNmzcH6YwJmJEOu2fPHuRnprF6zUpRlVXkcLOQUlB2FjQCqQIETMJ9wc9UfvPFCo4cHTWfVGfhwjoh/V97MxmkUgntpVq1rA48i1P8GSlP5VpNFeNDhw6rykw6t5+T5GHs57R5+CZJFaaFCYEsad6ORu+LT7O01eK8Z9VE14pFiidVMJ3LYyI7jYkpYyKws+oTGtnT8N5zVpnG8i3TdxsJaMUXcsPdOIQvdPkin4DnMXRfA7C+5eULaP51ejXshothxjhhF9+KHCesWYW+nozN2ri4oCIaC0UO2Cq+OYVwT33VTFHLPsELi9mZYWJPXsvAWAUS23OzrC0mjTxtmVRyLCCoeeGueELKvqk4Y1ZI86ScL+Ua3733OTz25JMYn55GOJ5Aur8fXZle7dfsxKhi3LKli5XkTmUntQ8oIkYa+Az/JjCrxDbI4mCpoLnXVcuWYtniRUhFI2iUy4767SBUK4i42O8CrKmBGgWMoxb8dzY7JZovY42Kn+r8cxYoLFYJxx/M5oIhnnDRaL2vO2eh455ZgY3FOgOpTQFUD1Lj3T1IsZMaSWl0wMtZtkGqzQozISTdkfeBtEMrMLCQaDRf3nfucT835sGi5qXZaeBr5rlyjPiIvx4ecLaxy4sKInXag5jDZQcwfbHOpf+dzs6l71Z6UPvL4aZf//XLdAVepIOrYpl7Cu5zFtv5IUFA57/s97+no/uGiFaXU9qlt/XRg4fEBOOZ909f/jK+8pWvKW97zQXn4r3veReWLl0iCjGZAiw2cs8QnBpLroGZXEGd1E984s9x82/djKuuvkZ01mf3PCeQ+uSTT+JP/+RPcN9992Hfvn3YsOFKXH3VBhzYtx9/+3f/A6effCKue8ubsXTZEmMKcqTm6AimczM4MnQUWzY/jkcf2ywBpj/76Mew57m9+PFPfqLOIIu4Z649C9dee62e51vfvF1n9Uf/85/qLPriF7+IQ4cO4dxzz5UH+Z/+6cdx6qkn4sQT12Bo6Kh8yC+//HK87nWvw6c+9Sl1Vd/+9rdjyZIl+NGPfoQv/eM/4v0feL9iyiMbH9F7oiXhf/nLT+NL//AlPPPMM5i/YAHOPOtMCRV+6Uv/gOuue4uU/O/92U91Zr/5zW/Cay69FN+67ds4OjSMi9ZdjHXrL8att/2bQO7vvOddmJiYwA9+8EOsXLUSF150IR579BEVec85+2yxtf7ln/8Zv/++92LDlVfJZm58clJsPtKPP/jBP8SF558nkcX58xfgDa9/PXZsfwZf/erX8def/Wucf+EFeOihh/CVr3xFmh9/+Ecfwb/8679ix84d6Ovvx6rVK3HmmWfi9ttvx44dO3HttW9Rt/nwwUOiaf/BBz6gHOSRjQ+rUP6Xf/nn6BlIo5yfQTROrMKzsopYMo5GtYxQgAVF0QhNuVcigDZG2GqEdeALLdyW5ohjeFI01bo/GlHxFjQeA9hizyCceeVBanXTRlSHh0XxJSgt5goo5u2TYJVzqdJlcUCVo8LCdAZSPYWhHRA6CTD+u54+9qqB1GJJdAHeIN+tc6XiDkGEtjiCaG+ibxhgNB0yO6w75b88wPOd2VZQ8mArZHNL/vuipLnBcavEm99nmypynICFnxFyj2ELrNECuPzbIkGPEi3vn+kOX0e/8t1as3MwuiwFifzrsvXpCgyu4+FFQPycqbp4bj5Lr1fdMet0tACR6zx4WiLBiYCsOsI2p6bX4ih1VBdlp5eiN/wqaq+EljiraLOoJgAkwW6bmyJIJ9XUzakp2AdNCIVdTdJiWp5ffDz5kgGVegPlWgPFSh3Z6TzGslOYms5JXTIuim/cmTI7CxAeOE2TdudhITAc5+txG1iWB02zvBHgIGgN0tIZ1Hhj3ylCoMqDhfOD+Rzq+QJq+Tyq+TxquSJQqSlRa1ZKYKrHfgRfu+gYtMdRVcvmpAU83T3wNA2jnzs6m8ClU5B1gch3dwUUaiZsIwEjgmoepBJWsrXNGWLSeXnM8qvn8ZPWW+f6DwcR7U6hZ95c9FOIZ7AfQSondyURTafQDIZQJA2ZHTKXl5HCp7Eboc5QSxiIST/XiGjl5TISkYhAV39vj/xOa5zDCQRQyOU1f8EZGs6zLJgzqEOP150HyvjoKNLd3Zg7Z44KMOy8jgwPq8tDxkJvTw/mzZ2jQ53dlLGxUT0e6b88AKmUyhkHEzkykDrQP4gFC+drXpBranR0XAeVgOj8OTrwCGyGh0Zx9MiIquUUdaIFTaaHM6kB0SCfffZZgceTTz5R1CG+X0+nURGJgKXDRNwCf4e6bzOAfKmCQ0dGcOTIkP42nkgi050WxVlUstkm8lQ5pnhYLKLKcywaF4AksB5ikjGTd/eAol8EkdbN5Xbn+ADFdqgoSdVlgiWCVM4y8Xm47knXpKBYngWVMi1jqiiWKJ7EOXJT9S06ITbBBglqufl0eYo6FV7XLfXA0oNWL+oggoCbXbYYZ1RxWVM5tQgJHTnhpE6AaiDXWCcCrE2Lp4qJrvDG2MDO8WKKKM2bp5jDOMZZWYmcHaOKbUCNMcbss4zV0gLXaoqRmm1f1SnU85AGbUVLdYs7OsQCvFJNZGzm9Q7pelPVN5MysMrklp1uUvMf3rQJW3fsQLwrhVA0of1DH1s+RqmSl5r4vMFBFRgqpaKKWfRJZTeViW6lXBQNnHejmJtGcLaO5QsXYuWypehOxNAsl23UwI+caObUdfN0vf05ZPfU5ktZY6tiempas1vGMiFDx36HWgMh5TJBsRo0T6xEx8RWLjlzjgl7kGXiBLz4VTOpnEGmBUMkgWhXBsmefiCSbIFUr3VhnVRXiHWCTnzZTNipPs3rzHNDIIEFOMUSKxIbI8r8uRVSVSR13zoOFx4v0Mt76+uEvwj0MV/L40Hn8YBUK+RFZkE76bXtwszzf//leIz/t0D6xZ7zxYD3y/X7FiNf2oLG8rXnz9d2Xs8Xej0v/hpV0HqBm94JUo1qbpmvFbfI7nD5jve4FGPPNC0006dFOGszoocOqfDNvfvIQw+qQ3j40EH85o1vx2suXa/zi8uXe5p5HAUcLU3QLIYYKc/s2IWPfvwT+K13/jauuOIK9Pb3Y+eu3fjOd76DzZs34yMf/gh+8uMfi+p73VvfijdccbmoqR//i/+CU05Yid+66XpRT8k6ZOy3eB7Enj3P4fs/+KEA6B6C2r/9W7ES/+HL/4ih4THEoyF88IMfVGeSz3P39+/CnMF+/Nmf/CfE40l89rN/jd27d2Pduotx8skn4VOf+gusXXsmli5dqmIuZzavvHIDrr56Az72sY/r+zfddBNWrzkBP/3Zz/DJP/80PvD+92n/PvfcXp1thw8NYcOGDXj00UcFxFatXo2FixYqttxyy1c1f0oW1fTMFHK5aaxevQrvefe78ND9D+Hb374Th48MYdHCARWtGfU+8MEP4LnnDuB7d9yJc845DatWrVThK93VhQULF+DI4SF88e+/jM98+uNYe/bZKmSSnVGp1vH4lifwmc98RirKzBcJhje8cQN++uOf4pZbbsWnP/0XeP0Vb8DefXtxy9e+hs2PP66u9m3fvF35WzqT1s/6+np0dvF6k5p88803o1Qs4+++8Lc6h3LTU7LAu/iiC/H2G69HpcpxuTqS6SSazYp8sAlkjeMrxUtbuC4ffDGQ2lraTtjKnDPMZlI4l4jvBUCqzsNIBqFfQSe1/sQm1MfG0KjWxTzg+BubdOUixSNLBlL1abZ3ajJxrvqT68+etSqkBzi2lV8KpC47Yy3e/T9+9TOppHyxYyKKrahs5uskmquzC7AkxM+wMF13AccBB1mJcM6vYzZFdDQPDhS12h2/ViLmqxmui+p9Q72gjK9s8DoaKDFQ68GlB5BKzJy6mBndG72ESbOfI1V139GI9bTOYN5aB+7fmp2lj2jEAqpEQkxISuqToqm4e0kQ5Izq2zOnNiOqf/sNwGo4k0NHAW5T9kzNWN1qUXsZbA1EJ+JJJdt8Hao+OvAuP03Ok7qsgJtGg9AuyeBXzfiyXcrOIxM/l1Cy+2XPbb5OTCDLtboAFD9n8hVMTuWQnSlI1Zc0Ns5gELiL0sxhOxs8FqWXSTsDtvEILMmUblrTaLhMmsJU46W9Cqni9QaC1RqCnBssEJTmUM7NoDyTE52XNLsgKbzVhsRNEpwXVXfUht8t4bYuKt+j/s2KkBQR25PepMj596mujTVQrZPlknXJmLjH4N+qs0SqrsSNuAeMOi0qnei77LIamBTV0lEra7yGjRoqPBBjEaTn9CMzbw5SfX2IdCcR7Uohmc4glkmjyXlXdt4IbtlZ5evkPeFMJZ+Tc22RiJL5YqGggBMLE6SmdSBwXZBSms/nUCjmFYDYdeF8yUIp8lKZsKGO6SQFF7q7MW+uqfuS5khP0+z0tPY3wRy7rLQhYhWaXVlShwhaV65cIcoTrwkPyewkO0No0X0p0MT7cPTosP6O838LFy0QiGYsGTk6qk9+9Pb2iiJMejGvMyvDfEx2u044YbVAMeOOdW3M/kN720VKEyFwMvESiiFgCGAmX8ThoWF1cynklcn0WneMoj+cUa+YciNfUyrVpf2TzU5jeHRUM4M5zXwTcIXV0aLnshcAUoLDAhnjiKNe0puP+4hAiTRidskkylHIWbeRVATFEc6HWoecr1XvibPmEiIizZKzgkzUjDZvtjFmfWBV3XZRzDqdXrHX0fI132VUpFbl19GlPa23HZ8MXXj6r+9u8rtezKhS49xKWYUuUqYIUnt7Mogn4qBXMO8L52a5FkyfwO6I8TWsGMcP6g1wXcljmu9DSpxkaDQleMbrqzlUjiS0PK+96JLRi9lFDUUCiIdD6CLdOhJGX3cXetJJmydPxNAIzOLH99+L7bv3oH9wAGEKuLHjnUrrdUznJ1EozGD+nDlYOGee5tbLhYL2Atc2xaEoEkZxD1Ljy/mcxgwWzxvEquXLkI6zw2qCLP6M0ZRya2bYd/atMMtOJt8T7znXIteW99kORaM2g65zL4xAg2J1JhRnBVmb0+f6uPSMAfNhFkgl26ShuVnFLY5icAwhnEA4mUaCIJXCMDqG7DWom+0klBqNivPMo41SQ8WksbEsFi9egnS3sSBo0yYlYOlJsVhiLBQVFDl68yIdsuPxiL8udv4c99GJXjobqLKmOI7u67/X8nL1WMqUPtszQ/49u8d4wd93JvTuV42idPxz8vFdwvqiz/l/zmvU6ac6inX3jabdAYz994730H3J6/5zruML2Anplvt16ZaDmHluVt6vE9V8dGZ7gMy1KOl7xzC3LheT6bHDhxAJhFArFzE1MY7p7KTiMmfLKfzGwgs1KCi02DmK5v1vOQry5LZt+PgnPoXrr38brtywAYuXLMFz+/bhq1/9Gnbs2IH/9Md/gsce24StTz6BtWeeiZtuvgn3/vSn+PZ3vo31l1yI669/CxYtXKAYzjGbr97ydXUJTzzpJMV4di0XL1uO3/zN3xL4vfvuezQC0D/Qj3wuh+tveLte4z13/wBjo8P4yB9+SE2Rr93yNT3eRRddhN7/KER/9q//Bu98528JtD688WF8/667sG7delx33bX47Gf/m/K5Sy+5FMuWr8DGRx/FXd//IT760Y/qLH744YfVOZ47OBfbtm3DihUrrLjZbKjbTBD86c/8NSKhWVx55RW6dpu3PIaFC+bjd971ToRmA9jz7HMCp9FYGPv378Nt37wTH/zQ76NWr+B7d9whscUPfehDeHLrk7o3q1etwvTUFP7qM3+Fq696I665+k3Ytu0pHDp0BCtWrsHCBYvxiU9+EhddcIHyEjJ11l10EXoyGXzqL/4Kv/9778b555+Lp59+Bv/+3X9XvvmXn/40/u/P/XflnXPnz8emxx7FTH4K199wHX7ww7tx5uln4Lff+duiXj9434P45re+iT279+Liiy/EO26+ASesWanOKd0QYl209qqhWSlqnSgksFjcAqlW1Gs1lLwdT6eIkv7IzlGN1zibntZMqk1cGOvE6Teo4BLOIJh55YWTmtu3oDkxIQDKe0LbplrZ5lH53x6ccmZV/sAVcxIIfHL9Oa7h0lZAk5zx8yJ5eyh1+asEUkX3HRoyGwR2tmo1hIMRdWYIQnzn0G6Ayg9OOMk6xZ761e44uhY6wYoDsfZ3Npvou7U+yVJskoCES8Q6Foh/TLv7bZqRB6qtQ9JdVyaHRh+0pEjznq4j6xMziRY5sSMBW1ddNGEbm/TxM2K2PtsUPN8x8NfC3kN7ANsq7k44pDUTSd1K19lzyY/oflQi9oph7toYKA2r6yOlYNed5OuRaJJmeG1+TUmUv57u8GlRB503uAfbftlpcpezt02gWC3Ly7FYq6MisaSKOql5mmCzgxSnwiZlwQPW7WpQ1CgkgSR2KXhIqCviLFxEBXfenqGmedaya8qvQaqN5XKoTU+jOjWN2sw06rmcPAsDtTqCzYZmU2OkYfNvucdbjm+ua+SChYCySxotKbaZRr+GtEJ9oUCWG2b7QxzA7q7WjKNV2vXiA5udkGbmnKqpkkgHUkUHpQiJpMmtM6XHdN6vBKt1ikYl40j0ZPQZpDVPKIhkdze6BvoAAv7ubqQyaYTicf2MoLXKWU0KKUi8lj1jU6klpZodYxqNp+VnGsDU9LSoK0KUtAAAIABJREFUOrVaxWjsgOi0SxcusoSzVtVezk5M6CBYuGCBACmByNCRIXVSGWQNPM4TsKOvKotUlNxnx3Hx4sWa0yQQpVgDDxdeM/4+P9lJ5O+SpsSubU+PdV/1PFXr2A4PDWuP8fEo2NA/0KfYQsVAdmwHB/p0iDLGCKR6qxRHLTWQYLNyKn46aMQ3ycR/eqYgj1QmDakuemQmW7RfK44FkWZlPRLRfOhkdlp0IyrtskDgrZY8gFSMUHfSRN4EtAQcnWWAn3l3HXrFpVBIFWXGjyg9dQlW6rOi8LOKzMKUhI+cMBQ7nVqDrtimbqgMw42iTop/q3vn7K0sZtn7UbtAM6YdALU102zf8zG1fVjaiIBf23w8rht+lVI5FbAJ6F284H7vphDXYL9mpXh/7DWw8Nd+fBPGs9etgo8bBegEc+2xCANA/J+P/fw7Kwz5s4RWLGYdkGTnO5lEIhyS72lfDzvXVAcPYyI3jZ88cB/2HT6MXlLZu9JIpjh/nNb1Hh4fQm4mi4Vz52H5oiUIcv9XKrIi41k2kZ1EqVxU8YI2T9VSXgWx+X19OHHFcqRTSYTJmTjmWratTUy8y4ChF8Gjhy4BH/fdZDarQhO9dYMa0SB7hbOeVCgPyQOSYFX3iddQxcJZvG7tHGej5bpJAqmMMQEB1EaAIDWOUDKNeKYPCMUUw73NBY9GD1Lr9ZK7n0FkJ3PYvPkJHD06htdcehkWLGCcsDktCndxRIP3zHsmElAzPgg6OGqjd7nohKFmBeNPFZuFbWOi4wCrF6XQcK8pQb90J7WFLn9OJ/X5uPj/19/x7cuWTU7n1TgeuL4MV6p1m4+tRrT/Zb/AApxXwW7PzFvu0lo0yrFMbtXmUS0OM+mePHJYeQdto8CcUs0IqvhGUSsWFIOMRky/Z4rwBM3nmyrXjYbOqm3bn8bff/FLeP3lb8D6i9dj0eIloureetut2LlzJ/7wQx9G+T8EfR7b9Kg0GEhhpQr9woXzse7iC7H2nLMEIsmSodUVZ1Iff+Jx5QqxWAJHho7gDVe8Eeecfa7mUx96eCMWLV6MU049FV//+tdxxRVvxAlr1mDf3ufw6CMPoq+nR/P/LACedtppmkFl/PjCF76A3/3d9+Lii9cLdN55xx244MIL8Y53vAN33XUXtm7dqvyNuRkptfPnL8JN73gHdjyzExs3bhTL7sTVJ0qA6aoNVyGXnxHbafnyZTpv//5//S/MmTOAN11ztfQtfvjDH2DJksV4+w3Xy57LhAJDcpQgSP7qLbfiXe9+pzqvP7vvZ9j97G4smL8U8URIoklnnXEGqpWyZldHR4bR29OLaqWGRYuX4eyzz9dtZCf1qg0bNG528MABNV7e/KZrcPs3v+PYHECxVFRR9PWXX46TTjoJf/f3/1NzraRlP/jwAxgeO4r3ve+9uOPOu7B0yTLccN31mDs4T/nHH3/kIxgZHsUN11+Hm296GxLytac4KJsKbBrVzbhOBTk2bsJSQNdZ5em+Pt53zKS2ir0u7/Tjdx6kqinjxZPUj3Qz/FrGTcxG0r8akPrM45jNTpi1oWw2a9JskYZLpWYgtWZuBV79lzPdDqQeG6yti2pAta362y4SEqS+51XopJJLv3PXs6YwSqRNkBoiSGWnjLM2TX2fNB1TGTUVTlWDg/SkosUJq6+m+uursKqcS2jHGczLv4ddE+tSkvbEyq1mHV0nzINPXTlfvWD12YEyJTUdFcLjkyImcJYcWQXJ4p2pvrELJSEi1+XkvwVWHR2OwVRzp0YCbNX4DDv7jo7vonrPNP6qN8p2IZf0L3VI2E1xps+i1hpQ9dQ9vg92Z0TDCpltDDewquLOmsGEkAhQnfS1o9q58G8zvX6YWx6gZjRsebCpTqrjQXEhbtVZ0jBqmsvLU0WYc2cNzkwChRLVSMuy0KCCb5yzqKxS1msK4NyEnM+Lh005NU6xFF4XJZpmaUP14AhViBns+JzlEuqcLc1mUZ6cQmNqBqBacKWMMBVsGTyc6IcUimknoln0gL7yateZyDmvP7u3bUU2dWoUYHwByPmYaTjcPFkFKN21V7Ksv7EuuF07E5niWiLF1cSsnBxYqyrNSq91+1qqcG7umF0ymZMEOX/aRDAeRXdvD1K0d6FQDwMiE1YqBVMQJpNGsq8X0XQGoa4UmvEYKoEASqT6kgrFw5WP7WZsuS66u7q0NqanpzA8OiLKIg8TzkjOnz9XSTnXbp4/Hx6WSAznTRcQIPb3SxDN6L6TqiSyi8p5UK4t0nnFpKjVRGclRZc0XB707HqOjhzVHuKBPX/+Qq05PpZJwJNGk9I8DZ+HH1IEltgS0JvplWR8MpXA5OSEDn7O3S5dskgenaw2E6SKzq69bQwNVdQdhV07T0HT9Ol4PdkJnZqaUTGCwkXcrQzAvKe0GSK44vNTSXCM/rCTU6Lkcj6QZkfa+xIlM2qSWbpYwUmhR11OCg4wJtK/mFYhtn952kUSnJVMIBVP6jHIcAgFCYirKBYL6mBJjl4CObOilJsCuCVmspmhZ7Lmpq0zKsCqQzToFCo5X29CaiqqtLyM/QiEFcM8eDQBNyfY5gST+Jw2A2bdU18Y43+zaGC9DAoacS6b9l1Un40inclIMbGnJ6N1xPgjUTp1djtm892Mquj0qgxZZBJ918Vsj2Z8gipwy3EOjUbYGcG1PBtiB3YWyWgYvakU0rE4ukn57UoooeLe2rlvDx59YguypSL65gwgkeL8MWeFk7r2wxNHMDWTxdy+AaxashQJdiDrdfR0d9v+yeXkTxpLREUrLuVzYnnQX/XklSvR05WyLqYbadGa9DoE3qfP+R6SocG9L5oxGQSjo5jJ5YxVIhEYU/WOheNIROOKmcFmEEFnaaOzQHE6gMvOsk6qdZL4ack6704nSA0muhEjSA2Sbm5gWSI0LZDKeFdSLOD898EDQ/jZvQ9ibGwKb7vhRqxatdp5+ZG500CIXl6OJuwDmwom0rEyaqa/f88DqS2cYwJnbufYl2O8V/1fqkrYerw2TPLdNP/1OHD1vNI+f++FvTZfBuj164f4Ra9Ai+p7fMu8rdGupeBEvIypEhTN1br4jnLphNps/XWC1KYKTNkjR5RXUI2bomLCBsGABNZyExOKJezAMUaVKyWJSvLncsSjjU2lKiXf+x98SMq1i5csRVdXN6ZmZvDkE1tx5MgRvPGNbxS7Yu/e5/DM009L0yGZShr1dtkSsYVMJLKJrnS3OoW0lnlu717t/aXLlgloDgzMwRNbt4qWSnGm5StW4Ac/+AGWLF2K1StXoVGvYsczT+HQwUMaKVm4cBFOPfVUKRUPj4zgZ/feq5lPFn05H7t7126sXrMaZ521Vh1OijwdPnxIsZOin2vPOU9WMPv27lfRmLFwsG8AP/nJT7D+kktQKOTFkKJoE8/pzVs2C5SuWbNa59S2p7Zi8aLFOPWUk5XryZ89HpN9zZYnnhDV9pxzz0FvXx8OHDyIXbt24uDhESxdMg9nnHE6li9dpmtNEaotmzaJddXfP4iTTz4NS5etwuT0DH5455049eRTMDgwIOZVdnICF553vvKEp7Y/hSx1A7q7sWrNapxz3rk6lwj0u7q7kOnrw8EjB5GdHsfFF6/Dk09uRU+mF6edcroKw8Quf/ThDyPd1Y0bbrger3/dZVpD8QR9zaltU9LIGzEKBUctx3DrzoFUY0M6wS3XAPE4xEc/nQEtqq/TXuB57ISTVLeUF40bP+O5Tgua3l9BJ3Xn48A0XRtmxVoy+8aGhCIblbrrpFJHpqbuKhl6xUIRgU+wk+o/XIz232j9oINTw+OI6r7vfRVAKsUetjz+pKuwRkyeWLQfzq9YIqSEhgmFM0Lm95jY8IOUva5U0nWk7N35BMUDUG7ucrmiTcP/FuhrslsXQZKJHgJONMYG7A0Gm8quxI1inINrU33bgNgnav55DWxU6T3oZ7ZkC2GCHZVypSXSYvRbSxBbdgsCPKT+mZegp8oZ9aut+Og7pvY6rMNmv2+DPC3Gi7MHMP9YowoIQDrbHi4NKRwHrYPKZFfXnB1qNxNF9V52T21Uw64JiwUGcFn19u+dgJ/0X3sO/lwAXVRGdhOp3ltHoVSSkAvBaom2LrNB1JrWSaVwEjtVkUgcEVoSOOEsVvy4yamcSvXMGF9zKCBASpApWu/sLGIExqT3sWOVy6GazaIymVX3NFAuI1pvIFxrIKLOaUCCCAZMDMwTmBCKmPurCeZU1UVy9F5X8fJU3Rpp1J766AAAL5BKDCqUuc56R2eks9vkkzC7b9YZFe1XIMLNXrsRGXW5mBDyqDVDVKN78zvO5LtUKUstON6VRF/fAFLpblNEJsUyANAJdZaUx2QCkXQX4r29SAz0I9KTQSMWRZmHKumm/F0KAhFdBHmwx+W1xudiYGZyzXvTl86owssCAQ/o8bFR5HMz2kNMijkv2t/XJ8BJSX0qv/E9sFvGzh/nKScnJ6WWyCTeKOZhAU52QekxR2oIgwK7qxRbmaZq7eio5r1NDTei5+nt7dPr5PcL+bzuI8EiQQ5BGpOBbHZCir9LFi/QwefBGdc+FY4Ve5Q3s1hkcUSxwu8rzWPOavYzz3kL5r20tuKeZ+XQVUa5pwhQ87kCpmbyqMryibOmdVS5PlksI5BSHLPYYPRbR731svRaWw3R59ktZKJCz9RI3Kj4pKFxnQRcoUqz9OqiWmdfAmzq5pPdYUkaEzQCZC8GZWu0qe+xIMR1z+vI922WOq7T6pgsPlZZ4YzgsA2wBVTdGEL790wh2TNJPI3YBHxcRVlzY3VTKOY+llBRTLGdnXCCVe5/7hFZO9XIAmnHeaPXE3y3/UU7WTR+z/nna8Vbip9JGI4CbKz3mQp5XzKJge5uUX6T8RhSXQkUqiVs3r4Vuw/sA6j4m0lL0C2ZSCl+5pmQTY0iX8xh/uAcrFy0GGHGvUpV9gcs+DH2kX1B3YFIJIjcVBaJYBB9XUmcvmaN6MX025ZfagfFV69box5eeI1CT2Q9sAtQUvFnJpe3zjQ7O/QPrFFBl9Y5ccTCMUTZpWRspdCSU4Bnl51dV3ZSzfrIbGgoEOeZm03XSW2G4wgm0oh2G0hlzObZczxInW1WFAtGR8ewc8cebNm8TZ7GN974DnkOWtHCOlejY0eQnRoXnU+WVwE7O/nepTegc/r5/K+ONmpHZ9RO7jZA9eDUA1gHUD191/+4k457DPXW03Ed3ff43/9FwdSvf+8VuAKuWO/rEf4ZWlYO7S6pbLms7Y90phcrlq+0WW5wNMPm6qMROyNlrcZdxdxNNlFVTA0NIRYOoFEpy3qO41cEqM1qWQwhxmGbczUbQQJW0vr5QTtBiSg1m8hOTaGvf0CFSnZALVbaSBiZRRydqZRLAr3Mt8jQ4b9ZEKnWKXJZlo0hz2D+LUEi9x7Vg3nOmd3iLHL5gmJ5KmUiTnx8vn+x3szk1cbopAFjM7PMOViI9jmnqbfbGAzPAnYMaQHHOGSuGSFphYQiYQEOzsrqzCfzrdkU44rnPmOwRjVUkLfYxVjK73GkiE0mvnd6r7MhpdelsbiaQDzZNBw/4gWW5zYdHBIJTE2MaYzK4lsYwUgE1UJB94LXpsquRyCCZE8PamTMOYtG3jtedD4381p1bnmmRmxkolguqlCu60aPcsZ//rteVjGPFisc9SqXKqImb926DXd//4e44Pxz8drXvlYdYz4HWX3M4RsNdtYDmldlp1Y0XDEmXeXbFww78kMPUH3893jGaye0KL8hs00z8STXSXW0exWfI90I9Z/+Cuy9Yx+yuWsLMJO184LnMHMPrh+q61OQlbkHm3HM+ctVAVV1Uj9+8dmGU5xJcRuYdjzBcUPn7KS+9wtfesXf1PFPwDmax7dut4p8Y1ZCIQRTTGJJZSiWCko61TWlmmyY3nvWceXCZgLDGTZjo7XtWFoVaNdJZfLGCk2xbNUuWx+z6HKiF1RfZPLYonK6zgo3HufqmBBz9smhWJsplJ0mE0DrUnBhkeNPWobomprHtCSICdjM1LSCIYVh+H3O43HDKmFz6nOaQVWD0Ci5fp7KBEJafQGbaWsJotgB7RMz/csJGFnc9gIVrjqt+TVPLw5oVonBVIlz5xJhAJc5Nat4Zg/EJEMJsqdlOekq82vk81CmiPPcljQSyFUo4lKvIk96L3nrWsTs1jExJJ0siJlCCTP5ghJuVqlCkjuy68DHZXWKFjMEyPQvjARmrXPabCJBejA3RyGPcnYahYlx1LJZzE7nEHDzptRUk64agSgpvQLaLseR6qS/uL6LrSlg+2wVejo9rTQBax0vtWn8zPIxTDQdPl4AxgBB2wpJRymrYT5mOcAvI3ApqBrlVDOorVk8A6uy+mGyKYEYs4tgcPfFEVInqchL6XoGYnbUGHxrTAQDs6gzkEbCiPWkNcfaNTiICNUJo1QHnkWhVjcaMNcJ10ciiRjnIXlv6k2z72GizBnWchGFUl6zqlxXnJ00UB1AVyIpgJlMJE18iteLB0KxIHoiu6EsJumgJQsA9KpMShVVBRTFA87i1qUYNzk+oXkc+e7qZ+z8UXwnoYOWBSVHPNCN4DUZGx9XJ5XG64sXL8TAQJ/WkbcmsA61CW0Zi8HWgo8hVixyqsyzQLFcRaFotFp2SMukk3OuWzR+gr0GCqUiaryPzquWIIMAglRq7qMor53b/346StQ0MRycVYjb0wQdVCtkTCFQ5V4TvdZZwZjqrSsXuUStFT9Y7PA0f3n5WXffYonrfkqh2HcpzfOY+926vQSYpgNgzBAbV5CnrgdNUtO0Aoqfr/Gz7+pcSjnaZku9MrB5a1q4ZZLAa8yEyai9FpsZeznzzM47O6smqmTMCptH9aJJJkZh82dGMebHsarE/vnc/mMeo4TCinDBKK1sOJMaRk88icFMGvEQk8UEovEo9h7ej41bNyNbKiCRySAp66A0MqluhJukgE9heHIMM6U8lixYiKXz5qNRLMuyiuuS8TVfLKIZmEWSwklBIDc5iUQgiN6uBM488ST0dCclssECHMFWq5Oq+21FS7syJsbGPc8575GxcYlkeSqRujrVqsXpcIT0CFX4Q03GT56tTjRQ4knAhvMXm1iY66ZKeE4BJ2gzqaL7JsBOauTngFTyOVgMenbPXux4Zg/Gx6ZQLtVxzTVvkkgKxanMl7iBe350F+67/8cYGz8qP1qKizCx03iHPJrdTK1LcK1gZHvUPuy/TbSns4PqTzGb07Yz2//NC1nKWAHn+eBXJ1CbFuoP/193Up+XJ/q1+VIJZGfi/VK/9/N/9vzChZ3Rx68DxhcrpHR3ZXDyKafjzW9+i/atmCcVi2/sdOlDYuEMcrUWSJ0ePqKCdrNaEXMr0KAfZBGZdLd+h4U8axpYw4Exyot6ylqOhW4XRxnHS2LcsEHCcaWwiqr8W+Y4ZM0wvs6ZOxfjwyMU8xfLg+d7tVbR/jePVxZPg/JRp2gfQZdnaym3bULFZMZ6gmYJO/I5VHSdVcyjCj/n5DV+Ua0pv2a8JUjmmIo1Mho6d1hI5jgNP/w4i99ufjSNnVkWTHvSGdF1mbOzGKeRLZ0Bxh7iue0fW7kkr0mpqPOGdGG9P1eAZxwnCJeWgDrVFSnns6vbTb2LVArVXA6F6WnlCwaKydixAhPvC5lgurVkqDmnEOa5PBtoXSYdCjYmIpyhrzhmlPOe5lnLnDYaVQeW+hL8oKjVA/c9gO9861s464yzce21b8bKFSvUyxANXAVCshDJqDPKryyOnOaOrbIOtwd3PncCVFtTLnR1WFEKrLaUz42xKCjizwYVP5pANI3QwCsPUhu7HkMgNyUKszCFB6o1y0+U7zEvYhGcWKdCsFpG4GPr1h4LUt3ePeaQ8/vZVWxXsJP6aoDUaZodP63NyQXGhDMcDGvOi4nnTG4GpRKrJM7PlFWrmgnNcLaHXRRuBC/CwE3UBqiWYDGQmCw+QZ8XwbGvtMjg4a4WtUverCxg/kNc5Kzqcg34GUwl4F4lkmRQdw35PALCxbKJ3jCxoHBPNC4gmmMHKhhSZYUf8gKk/QkppwFTP6RfoK90qQPbMYvVOpY7fAkJVlTNdgva2zL4jqqlr6Zg6YE1A5bN8jp/VSbGzouV75vwUNeQSZwGvg0A8YP3J8out/fyozG72zhKnFS65FxnWFUwVg3ztSpynEGl2qg6O+5AYEUzHJV4Dy1nZmZyAreJMBVS7Z7wdSQ5axmPIsgqYGBW82Jx0ntZoatUEC5XgEIeJQIYAtRcHuFKBbFqVbRfen1KeZjviRfKd4QlxBIwOxxJU1nWrJxHrAzzAhTN0nWSWqq9LrB0tK1dp6NV52jNVsnf0s2lmnWQbWYdq6qu2Fq0mTPr1plPpKNjus6Y7qM7oHjf+cmHEeVXnXkDD5qzDAQEDqlMRxpOMMxuDG0nKLZURaVZV8c0wHm7VBIx+rD19SLZ14dwOo3ZWAxlADP0RCVVk0WXeBLRSBxRXiDeG83H1lHlAcTnDjYQjVlXnsFZa8kVnChNH+OMJGeSRX0nBb5iBSnNQlO0qW3bw4PSzzSzy2nK1FU0aT80y6otVacdmON+ZOU6HJGKKte29/zlgcluE7/HKikBaqqLan9mPXJMx8qp+lru6xkCbdsnHXaBoEDq1EwRuTxpvzlVr2ebTpmUSqucd1SSb+tH/s1UteV+YELADp5uu1W12SH2fsp8naLMq2rNTqh1PVupuZsN5X5kUc3TdP0Ygu1rY1fIh9fZxYharC69i3Mt0MlimM1DK8ZJDZYelu05UxO1azM5BDwdE8SP0XoBMVF+pSxul5B/y/smqyWtaZHTbe27TqoVyKwQZkDW1Mm5WXld2K3v7x9QF5z/9hZk1iF1Du4SomrPb/qOrVdo9wmA5bKS5nPKt2YRRoCaTNF+Jiaqb28yhVQsikQqjnKtgi3bt2LLzqcQ7k4g1dur5I/2OQSpzVIVo2OjODQypHu8YtlSLByYgzrFxWo1dHexUBQFmQ4ElsmupJKjQjaLZCiEgUw3zjjhBHSnEmhUiiqNsdPjOxstOrqYMRw+sIYh19To+CTGs1nz8nWK68Y0qinZlMidE8bSohRjPNyyu2KMv/r8RU4J3Uc8FvKMPU2Ays9mKKZOajzT72ZSnWK0EnGz9tJTNcqaT9vxzG4kE90YHJyPhx/ahLe+9TqJomWnJrB//3MYGT2Mmdw4du7ahlVrlmLt2tPUxaVnMpkUtuZmEQ3HdG5NTWcVx7gmJPDkFhjvnek5tFI611FlQbkDrLZSPiv3tQHp8XTfVsv0JWZSf033bV3OjkT6+O8d/++XD6R2PrK78V753iKLK04woEUQDkXx9NM7cfjIUfzBH3wIEbICWHihmrRjQLHQYY5HorQAjaqUtivTWVSLeRsj4spxPujWq/Veq5aZqZzhznDGO86HxxJJzUmSMUixNe5sFlkJIBkTdN5z5ETdQvPFFgOtYoVYPpxpFtRVgJV1FP82bDky/eNpl8f8TYVLMepMdJG+onw9PX19YjKViwXRivl8zFVVxHKjcrJfrNX0mGLYOf9r6kvwuchI4llKuyvO4VeKBcQSMQnB+bEJNpZ43ssfmuMFJKExh6RHu2vEEFCxy+YbHmIxebs+x1rSCEYkItEn/r3hn1mxiPiPCPP9UFBgh5lVoqcXJfqsJ+izTEs2E/zjNVWXNsKRQLN94XnB85V5OgEy/80iOMdM+Lc8u8UIFMgkw8ZsvMK0xSMT0hWHC7mC2JdcW12phI2MOPajmChOxkGe6w5IutqrcwuwENRm1jEnbOcd7QJlm+rrcYdpRHiCl9MV8qw6lysEYhkEB0/9eVvyl/55Y9cmIJc1MUOfpHiRUMZljS0ZBZjdVDGqytU2SG3t1w5qb2errLMeSZD6u68GSJ2awZPbnjaabKWizh3frOxPolFRAplwskLBw4qVdCb9rHxww7EDw81t3Q8nceL06z3Nl+IsTORt+DgsKh43JStHXthDC8ZV/VV1Ii2KSoRO2ZaXkJuQi5lATRUkdU8NSPC6MhnljADpD17YggCSG5sdFFaMpBTJShU7Ec5HlTYVTLDlkWg8w5avn6ic7RO49d9+5kGJupJtrzLrXo9eGy+JIS4ucHVKnQy70eW4AqwC4gezReN1/oJGDzaLDCaPTOwZKDUb7JN4AVSjxPKZWTVkl5TUMl6PQrmEXLmMPAVdFERVZ0QoyE5YDMFoTPYq04UCpmdmBHANpDLYUGiFVdAEEuyczc4iTvop6WDs7vA6U9FyahrNmZxovQ0eKM1ZxFkE4/V11LVWuuIYEr575dkGAp8ueRZYdH9APN15/dU9dYdBx21pX//OZEmblp1Dl1h6RVWJkBpV1zdhfSFYAEAy6o7b36JuunvlqMgSGSFNkUqtwt2m6ExAp8S8QdpQGD20LaH4SyJigU0mGSbOwvtmeNMLLyWQ6OlBnNTZ/l6E092ohkIoMKHm4UqVQ3a+2DUT2jZQQ/CjZcYmX8QMmwXxVdgxE2cpi0rYyrpd1hUxTzmBC5eUa73ynjnFXb0fZ0XCvRYJtP2NFSicsK0XtDK2g+sq6zowGYiIVkT6KGdFGrM1AZ8UFVv9LKZYBNa51v32j6tX255f4jkyU6hgZGwK2akZ5HJFVce5nhlbeC3LNarRmtpsi87v1Jt5rwikU3GLIyywUeXYlKptFrVBpTwW15hYCNwZyNWB5talAdQ2SPUHpF1Lo/3z931nV0mI8wltHYwEGFSxdEUDLyxkXU2bmfWdUM1ROzqzGBtulIAd5M59YKJwplbsn98L4nkRPO4hey7HTHEdWb1W52/aWVUmY4aG6iy6sNDAr5qfV8JG1eKaKW672OkTRd57z1TxNGRdGSnH837ZzD3VZhPJCNLdCc2hdsfiSHEWOxnXOXN0fBQbn9iMfcOH0TNvDrr7ewWY+nt6EQtHUZopaFbr4NHDSpTWrFzrm+v6AAAgAElEQVSB/u4MqoWiWBuq8ofCouDy/qkjXKugnMshHYtiwWA/1ixbii4mShz1aFBp3alBdnhjq6MvkDorZgSVQ0fHJ1CkbQ27oowNqthbIcJUj6m4zt1l3QP5xZrIs0A6Y8hb162wOdSAKVvr08VpD1IbBKnxbiQyA0CYwkkvDFLZRb377rvx+OYn0FThht7J01IePeWUkzA+PoLHtmzE9qc3Y93F5+LZPduxavUyrFt3nrqpilv0PNY50lDBmmduvpBDQvZsVn61lMaxWFqplkGHNkhxPjbHdNh+6bzs1w/w/4Ur0HmgH3f/PfDkIq+Q+okQNm3agh07n8WHPvhhBIPOq5JnjvG+QI/eFwWphRyidGsTQ8wKMkaNd6yMVn3EXhQ7b9Z8cOMgzaZGREjhJfOGAJXnG8EU4xzjgcajOJdPBkksJuZPXM0RO0tNX4Vsj4i6pN6jnrGV6uHMFwRUnUWYP2NVrPNz/Op01ZX3cjyF56LPf3mW6Cymr7orJmqcJhyRnzf/xo8J8LH5Giv1kqit1k01yrNRoMOICezyxVhRWfO+elHGppJYmpT0fZIQ1hlHmi1jFMd9CLJ5LkaTSQkA1suGD/h+IvRZDtt5Kxsgr/fhY2SzKXBKAbkaR4bUBKvKaYBdYV1rPiZpuU3mCGEHusuKNzqLJR7HJgBk6UUGCsE2C+1k+/HaJ8j2LLJI3Wwp+CoSu661O5KMyaHUxvJy/3EMvbejON4qnkuHxzWN3FnQYniJJEKbQh6gvthmjxyIZxCa+8p3Upu7NwEzk8eRWzg65+zgCFSZl7rmhBdQCnz0orPal8HQSLuo6AtN7ir5i7HirHNeFZBK78JtT+2wCggrOQmaf1ulSO1+zqM2DFAySSXVi4cTxVBIV1CXU8m+491LcKE9P8qOADsprnavRIuzboxITFrVYSDN19HDqDqpwMG5Iaf66asaPDyZMPG1qMvj/EmVOJiGjwOpJZcQuGScVgoV6wSpa6SAZN6pRmuO2nA1A5EsT0hdb3cbtFmciAa/qrLuFGTb3QMvoORAqhOP8AmrugfeF4zPwA6oRbJWMqpqHkG5rHD8DCtnKNjdqJk3KStvKgZ4MR/amjiQxHso9eKm5k4ZhJlAUSCJ86d6Rj1u2OZgozHQKoEWKNP5PHK5PGZJCZFfHpOxJhKxCLroHxsAqPWb5GFCCw96qU5MoZGdQn06h3C5jDADNYOFRLZsJlRv1VWsdIC4WTrzRfPFdtvgrp/ZKgj57uoxRQJX1eP98cHGAk27g+rChAUO5+nrf87f1ciL60bx317gi+taSaRbVzpgXOffilTW+fV0HxO4CreKGpaAGnBRJ2q2ITZCpoeqvknRXXUkc90hgAiLIk4BkbRyJroBKhPS/oMzoH09iGa6MRuPoxKNgtOmJZBylEAwEsUsK7a0XWG3jAcU53JmLfhzX3rqOqmtmi+uE7xRMKU9b+4p6mYaElBxQ6JlrlqoeU3aT6k40BBIZfLt94S/p3x8L0xl1Cu7BnxtHAegGBOBTi43hezMlISTetL0aaX6nuvCOZDazjncY7oqoUACgMnpAg4eGcP45LSq2ubTbDOC7JQywZaNldu3/G/NhdYbAjcL5s1Hb0+37XkJbRhVVR1Hqi6yoMU9w4TGCSxxKXkRLgnaqEpls0O2ttohn8DRf6gqT+Do7AB8McPyBT6vWSDx04NU/syDVEEBravj5iRJQyPVXJ6D7a4or4fRdk0oSYrVFdMPsMKE+WRa0cyAmL9Pniqso9cVDNVRo50U2ROksGc4f9yrRMML6zE28Vp4tXRPQfN0X9tHbe9odatJl3eq5Xzs7u4YMt0EpzGkSaMLmz9ttVHFrr17sGnr42KD9MwbRKo3o+cntY3KhaVcAUeHjmJ0ckyCGyuWLkFXLI5muaoZUCZ0vO4sLDDJJKWtXCqgTgGmVBLLFy3AYtLXItwDpujMa6Pik4v3rTPNFUSLpTJGxsakGM1kjUmvxVcHZNURMsq9mC/qVJs3NjvsOiVc0nPjJautUMmY7oCq0+BAHUb31UxqPP0iIJVUeeukFvI5PP7443juuf0ol2rY+9wBdZGuv/56nLX2DAQCdezYuQ3fu/M2vOWtV2HzloexdNkCXHLJOnSl2OEiHdioy6SQMWKROletlZ13qs2z+vEeH7WV42jZuyKNxmEMgPjkx8S7PbppJ4q//q//066AJfzHfDgAYAe+L1aEUG8wvwlh48bHsP3pnXj/738QgUAbpKqyKraUPxvdbHa9Kp/0ylQWVQqcOZBqwmK23q1BYSysVnGE65bnqGORqKOnmUcelWFMTc/IDpEaDzwruL8Zf0Tr5bhOvYYUu6+1io2EqNBY08PTjzk3Pe2YRxwXs/jKRo0fn9BsquYyLZ53amDYQUFl4ph+7s9ePgbjLYGhxV0T++RVZNeU1F1+WGHQxmQ4phSM8r+NRivRzHAIpUJB9is2/sQZTGNESNfE2ZxZP8lpHej6RNStbJKuW6upWaHCab0ugcUuxlk5G9Q0b0/QzJnYeCqlGFbM53QNVIhlLi+GINTckpYNnR5icQPRBaNqk36sa+OF23geRUISn9M4nkbcyFCjOGLK9Cd4dpGpSYG/cMRwStCEEK3AYB+MobYC7asdfp594QreLS6HzyNbs3zHrWsThLWcr/Vgbv27Rkdr/bUSWgQTGUQWnPmKb+zZ3Y8BM+OOGejzDmMsBppexdj8UWWt52xoAn/WCVKJxP27c2+ys4OqahCAleyk/u2XX/E3dfwTkOL59DO7TOmW1Kju7tbBzEVAkCpqQzxmc2mlghY/wSwVw5joCagp8Wkr8frOAu8mkyRWjbkoebhzbpR8+XQ64zaqzYIRoHLom2GHAJbUW81zOX64eX4aLVfAwilaak7LzRvajBrN6g2sSeGSiagLGGrVO8Vi/g67kkzoybVn51hguyVHZNDJU+i0SVzSohxEwNxmX1uJqqerOlqo953V5nEVGfeotpA0duOUPh045e8q6Oh9BpXgETQSUPvXr20jH1tTsmOAIJW6Um+gVK9hplxSossk20R4rHcZCUU0e2BVfqvkkyI3k8+hWiojwKS3QsuZGpLxiLoZVMAMiNZbRbBQQoPggHYmM0UES2UEyzVEWTlzc6aEErSE8Gb17STeYJ5r9LWPFlfEUcjyvHq3UEUF7uxku9/xHVbrhhJAdf5emyKqecFjQKz3OnR0SmOFuvvHJJJCNK5bS9Ea30l1r1b3UzfNaJ0ydu5Qn1alT1VKAgu7Z5yrS/el0Z1O6Ejm9aUmrdnuGFA1j+IAZiNh1Dkfw44MqeephGZVZ7u7UGY1Nd2NVP8AwsmkZldZqKaBea5YQLFSNqAQDKo7KOo66TkUQtObpEptXd15Hi68rFqTLrHUrC2Bry2uVgNTAG3WgAY7QqKme59hF794WPAm8HrxqayQY8rgLC6xqMU4wqonpfGp+ssKNPcT2QuizDep+H28L6XdGx06rjg0ns1j7wFa6szYvSAA4LWQKJJViMn2UCFZhzQpL2QXzApgLaHNDucSw8bZ4bwGZ1g5y04qGOOHgJ5mP5n8m7KzFSHMGsSbz6t45VhC/hBl8sNEw+93VZtVFPPCXNbZt5hE8Q6yPKw45+eATQ2zY8ZU/OWOD8ZTFVw6izVG7+XjMeZ2zqF2Usv4vnwc4yP6+OZjlP+3PVZFF9/HXH4l0CdIJAWNwJVULiYdtXpV79OPYnjGg94H4zEPSbfOW7ZaEuyKIp2KoacrJmBKn9RoyDyiJ6cnsXXHduw5sA/BRFQANZqiIFe3RPdKhSJKpH1ns8gVchgc6MfiBQsQY5eWjKAo6aoBUdN4vajaycdlYoV6FXMyaaxZvgSDPT2ICHnx2pCuT4aCUad919nGDmwcgWJJh4eOqigYk0cvQa1R+i2mkz1rhTg+n9g5XI9O78ArIvOe33TJagFUS6rYRbWZVCaGBKl10X1pQZNBQnTfuPQEAiwyiO5rMU6qpvUqJieymJkpIDdTwNat27F797O44orLcfoZpyCTSWB07DC+9vV/xGtftw73P/gTrFy5FK95zfqW2jwTZHZBRHv3s8tgF5gjJ6bS2wKqZGe4ErQHqdJg8DMbbkTCF6mPVf79lac7v37Cl+UKeF5hOyk2hokluIIGGnngGRlhiQsPPfwYnnpqB37vfR8EVdICKtOaTRMV1zknagVcrmVP9y2iPJVFLTej3ILF7zZIdUr9LW0XB4yd2CPpqKZjEEA4Fldcp7MEBc4Yz5NdLJCyucHYUFLu57U/uOYZJ5jQyw2C+gBNjtIkMD46gp6eXr1TzVUqt7Tn5nkv9pv81Dm+EWyxExVTOW9KUb9SydmmWRGXH+yqUuzQoyp/XnAfknlozSAnKMpnC80iHONYTUlUZNOICKPGmfpo2L12ZUmKf+x8gqCv5poj7vWK6RSLo9qYRXYmh/0HD2Lnzl0ajWOeuHrNGqxcsRIDg3NEbaaIZpPFRScEKls45U8UQYq4eXaySGwskLRpukKEWSjkOVyp6lozlljuZnRUnqrsuvLxae8iMT2xA4OIRqkI7XIksQiZyhjYp4qtP8MIVLX6vJWdZ3fq9ri1eozyuG2GNlZpb44WZnPfOiYHdQmJMZva4y6d/sTBZAaxxWtflt32kg+yexNmZyZch8YxAy2B65hTtVyULg/MdbiuA/95XbuT6qvXPjc3fO/CukvwmIWxk/q+Vwmk7ti52zqPtYbZNzjVWfnplU35k1VzT+9Sl43JmzypqL4bU2XDz1V2Ut/4uPSqYseA14IzkvzK5zGqsIl28IPglUpm/LeEOpLGcffhT0JaAv22sLjo+WHguYQyB/EdVZcbV1Q4KaQ6/zdHuRWVr0R1UKtAxUhnSyWNUsHN15p3tfkb/zwepHZ2iiVUJOXH9uvxgdoAmZ9jZLfHFyyYrFqFywnLtt6nAV4qKROM85raY/OjJZbk1o2BUwZR66CWqjV1TQtuBpXg1ESOHRUNQc0qcEbXdwQZVDnrkJuZRpOdZmZGZYoUzKKnK44EE59CEbXpGTSmchJEwnRBYDVWrSM+64CWXiPnYx31mnRq1/nS/fOD5Z677zeSZxk40O/pF63f75hbtOvqqoAuMTIBmTZIPT6YaPZUIPVY5Umv0ucTLA92/Qyy715ZZ7Up6qj6ClIm9KQ8qxqbXzA7KfSqMhqogKpTso7GQujpT2NwoEeUJfrDsjNN8K+vXJ++MizFzxAanMUgMGK0J8UmEUOddhtzBtG7cCGSA30oNIBpimHV65jM51DhIcnDigWkVEpddyq8BelxK8Vuzv/WJKbFpICvm11VzQVrXs7mcqzYRMEquzpGZzYKrCj4MsQ+Vv2ahy8fx2bSrcji9yYFDLgVvOgDKUoEizxkBMx8hdKJ03QWuHy73b5nPqljk9PYu38IkxTmEs3UAIW8TrVVrOsrATTZFlCQJyKvtkw6rU+pC7ruGpMGiuoUyxUL4gInpv6o9yNKP5MeF3cc+GUV216/sUd8R5YJkVTMW0UpU6rmvmbywY63n10yZfOqZnQ8g0UCGr4b7/aOzfg4wSZ1t/2stq1rbj8+J0El34+fQVURoNWxtM4AQbgHxD6m+WvOr0YXtrjnVYBbdGheVxZXYjEVKkn/JXU7HgtrRkgK17WafkeKkK4DLYqsU+DkArG5JzJjYkgm4sikouhNxtCViCshY9LF67T3wD5s370DlUYNqZ4MArGIqGwSJGlAnY1SnkrO7JDMYumihchQhbPeQCISQ5r/zeKoFCVDKqyyY1Iq5BEPB7FozgDWrFiGdDyOppgGtt+Z2DEx1fVznVCFuKCdYYeHhuRVqMIfVbGjUQP7LNbFaKYVwGzNbIX4QdVvE0GjKTwpztxDAZmw33TpStdvNHVTFXw1kkAZJILUkAOpPQ6kmgWNgVQrVhhIDarbwT3BDvsk98nefdi+/WlceOH5WLpsEeKJIKamRvGt79yC0844AY8++iBOOfUkvObSS1r3mhZ0omKr+mIFUlKytd41HMI97rup5gPekd4pQbKRAxPU8swTxXTXbX3ls7dfP8MrdwXcqeCKNrrPCvcmHueGvgQ+2UXl50MPb8b27bvw+7/3hwKtpuHP05DnJj+97SSpih6kFlDOZlHNzSAmNwH+jMVHZ1VjGYere/jOvWlEqEAoABVEuTGL3c88g0SyyzQkaL8UiaC/r1/jAYwdjA987Swq8/EXLlwoAR4q4hMkMkZTLb470y2vcAofMa/V+JX87FmMTqrwasXYonJSNn347+mpKcV43xmNRuOiDfOcSiVTSHanVACezE5ohp4iQWQ0ZGnd16xj5cpVsqBjjpxJZzBn/iBGRg6jWMwJ1DE/p4VMb09auSPzEL9HVXzmGB9zkwpZL04LRKMtDbHp6Hj95Pbt+OHdd2PLlsflUTqVncKcOXPxute/Hq+57DIkezLIT08j2T+AydExjA4fVZNj+apVArV8z7wm7NpScC/T3SUl2WkWEFloCEdkh8Pzl9dsOjcjR4KZmSmdB3PnzUHvQD+Ghof0+2ppcJypDvRk+jA4MKhrQasbzqRyTK+nK62YrrPGrUcVOfTh6HUClS5GHQdSfZ7ZCUrb7Ej3KJ5W3vGVP2kVYVs2xF6ZAgikehBf8qsBqcgZSO3Mfe0eu+q5cxOR7g9ZZvX6sSBVSWwH3bdNGzq2Q8SZ1FcDpObzBTy3d5/zjyTj0JI3LxZRqZQERjVPqeSCFLW6UwRrKKFgkpGQTUzbEkbJPEFppSJuu0SZKGtPWW3Ou7rf9wuCl8iDVD5Xr9QkHZhyrQoe+Jb8elVME/ZhUsSOcK5QVjVGtFolZjaMzcF5JodKfsJhgTK+LvlkusfmpmHVylOJrZJjamweOOmeK/l0FUNVmR3N1yXt/mBo00876KGtdeA6PequtnkzbdqecfQ1r9WSwHVUWTe7yy1HkMquCFVOSe8tlKtS7y3VKMxDkMhUwea/zK4g3BLAsmtp87S0BspPZa3DR2pIvY7uSAjdDHb5PArjE7KSaU7ngUIBsVoD8QYQIQ2cM0uiZRMgmMcegyZ7RQQMXvSok2oo0O+6ZwY8fDe0nezYZTHaqdl3GDXacy5E95UYklFGmMR7eqc3ovddWXU1fHASq8M6Hob9LYnsJA6xW6b5wbqzsGkFAGc5JKEsdyBrdswEuvxaso5Z3XVSLED29ndj7mCfFJFD9PLiwcHZ7tmG5nxVRnDCQaLaMokllVjXMiARpTKp4F0ppElXXbQQjUQSuUYThdkGpjg/yQ4mO1F9fYh3damLWS6UMFttajZYebE6IubvSOoOq6NG62f3jZQ+Vi5NyVaV5sasiTg06TlXcQrSFgt4Ab2iK8WHCCxUdSZF1Nu4sGMcY4HLBChkV9PXI5DjizstWo4rQrUb567F7ajEqlbPBkXz3XdwCNmpnIo0TNaZrNiccVs1mMCJVkr8mqKvqcTgqHbIRKauuSDOsDOZoD1JxVN7vVsyxcOcF6Zim6PPSDVb4nEEqWb35EEq13ZJVk5+LsZX+A1UtgWXrADA103qF+fleY2tIBgV0OSh772kPdgRFYz0MDeT6jtTYnY4mhnvk++UagafcVev0WK3MU3anV5+zw5pJ27nZqI6C29tqweneu2AJoshff09So4oDiYQ7BQ3GUM95c3PautscfQ6FkRoTJ9KJpCOR5BORGQqTzVfVujHsxPYvvMZHDw6hK6eNCKJOGKpBLoyPbpmtCLgwVsulkGBEdJVCVJZ5Q81gWQsrs4FrSx4pZkwsqBaKMzId7GnuwvLFs7DsgXzEacdRKXY0jhg4aElI+YYK5qdCwCT2SkcOXrUCq7ck25uU17jNapkWnGxNRekMYy64J0YDNrepOCH1Jm/6bJVbmTKFO0C7DaTzUEPW6omByJohhKukzoAhF4cpIqRIXo8LYxqGB+fkG/xqlUrxOSYRQVj40fwta//M847/yxse+oJnHzyibjkkkt4UmiELRKMa8QkGKBQHkW9OOfGeMF5tqpiSEBvjuwKjqGwUPsC/E8PVD0E7xwGe+UQ1K8f+VdyBdwJqLaWm0f3RWR33wlGG3VG9zA2PrIF27fvxvsFUnkeGEgVkBXd1452no0UaCTLoVkqoJSdQDU/4yzreEbSqszs6nR6qxDuisUCywGEEykVpsjcoKje7j178KUv/T/I9PSgqzuD8fFJMR/edsMNWLpiuXxRv/e97+Kpp7YpRqxZtVreqatWrcL9D9yP+x54AJOTWeRzeVzzG9fgxDUn4t5778UDD9xvHuuMLV1pnH32Wlx00YVimDz66KO4+5578KlPflJ5yffvugs7duzAWWvX4sQTTsA3vv5v2H9gv8aB6E3OM/Gaq96E226/FZdd9lpccMEF2L9/H2677XYsWDgfV224Ghs3Piw/5gsvuBAnnbIG99zzAzzxxBaxGwkKzzrzDFx33VvsHCYbIh7TaFujUjGqMMcuOGoggSBzf1BRnZcyFMYT27Zh0+bNmvd8+0034otf/CKe2rYdGzZchZtvvlnxkI9DNuRt37wd9z1wP+bMm493vec9GJgziG984xvYtGkT1qxejbdc+2bZ4OzcuRN3fPe7OHzwkATtrnjD5Vi/fr2KX3fddSceevhBDI8MK9+/+JKLce655+KH99yNhx56CENHj2pt0H7nwgvXYd26dTg6dASbHnkUE2MTmJ7JYsMVb8Sll16ChQsWmEidmZxbuujyKQ/edCa70Ri/RToBaSdgbTWqjgOonfRteQA7poltAycMyuWY7EFs6StP98XuRylTf0wn1TJn9/+e/eO0Nkzxt9EGqa1ukPOUawEYh3A7CVzqpL4Kwkms+g8NDbnwcqySps1dW1Xct7UNpNLSwKS/lVQ5VTEPbG1RGPiw3620ugSedgZanzgRF13OIJSoserCTg3pZExkj+nAuUPOe5b6v+dXvo9KjYPfnCNravbIdyRIe2WyZ+qElAefUVXfD6PzvZCKwYTKPALdzKvA7nHVFN5gN0PX2X04Nim1BWLrw4NUoWFnteIUx9R9adPBveq1lyk3i1AHCDzNlaI+mrWjuuT/Zu89oO2szmvRuXs/vUlHXUIIUUUxYJroGGxTDDgGx35JXhJwkmc7L9fJdQNsHOJcOzYuYJrjuOI6nDgxDmCaQXQQKgjUdY7KOdLpZffyMue31t5buiTXHiPglwzkIUscnbPLv9e/1je/Ob85a8iXSpjNFeV4SiaVhTYBufrYoYhMoywOh4DUWF/VME6GRqZ4dmpSJiJBuvGWKoiVy0iTzc1mkRsdRW5sHBWaBRSKSNaCyhaMsVNDoMuCUB1LcxxVdpQzcWrIfB0Dyu3c3/R63waim298/3n7dD3/3+q0OmkJr64YT8/KOvbcz0Sow+WyL9VMc401C242wFovQJ0MRGyAOyhlZiMm3uVn1meSjRVwfIeuo9g2xdDY3Wx5g/ZZq7ulzaGI1pYE+nq7kKRhD12r+T0s8FBBmACS1vTeOEXrzjlCexMyEtxUDPCe4cxeZyci+t2BaiqJfCSEAqXCsSgirS2ohsKYohQyW0C1ZIc6nZkpaazPPoYgkJBIJQWemDWZpw18JKpGjKzk2YxgjEbNwBS/j3uAubya2Rrfr4zWnKSH9xOlPj43kx1mzcvkcjqQ++b2uhGBRqNO/Qff6DlkvljROG6ehocWQerOgb0YHZ9EgZ1hrWn7bHgwc50wc5gS/lQigQRjnPz7hs3ZS3nB0YB8QTMtlEyLQfWmXI4RsIadM2lzxkUGBi2uoLmh55t07LqLjfZRNS57Wmx03dTI5t4VXVRirEujQaDO++SkmntcVmye+UaOOQGX7R5jY8itUbFXbrPyr8mDRD8jaiCVcQrm8utZU5OruREm5uQ5Iyf/Pdac9DI2ZwzmQC7XAWegWltTKrRYoLFJwffDX/zceR38GaBmoGNKpWJhUyWZRCoWQlJZzHExk9O5WewY3IWtO3egUCkj3d6qxkmmtQWRWEKKG8udrSq7t1wsYF5fD3q7OxFglFqIzbMI8tksyswyTMRtdkzNiRwSsTDmdHWhv68bnWQ7QGk6M1JNmiwncjUJLYeXcUbcQwvlEnbv2avoGRmnuRxkP9fuAb/imdyEpjcEZCaq1Bacg5ORmTWErzmXM6k24ywW1eX5eZBaZjEfJkglk+pBqoFjGaG4jqgxqVRxUI7LcRhb67z2nIePx0OgopBy33u//02cedZpePSxh5UvuPrMc9SE2bZ1QJE1ZIiSdL9DEfkCWWhgxRGHI87hQJCt1ZQ6ajUzUjSHdO6Brilz0DxqM4A9RLb+hgCqN5/kP/MK1NWTalTUxd72FDr7uM5NyktZby0QxZNPPo8N6zfj+uv+jBOKqNXYOCdINS9ty7wGwgeB1GlkCVKnpxFjHAxPXrmO2T0icZQazlZH6F5QXWENVt63zNN+ad063HjDp7Dq+BNwzHGrwNjFVzdvxty5c/Gea6/BY488qrlPqnvIVv7Lz/4Jf/AH/zfmL1yAVzZvlsqmpa0NDz/0iFi/d77zUry8cSP27N2Dc889T/nDX/7irdr7Lr7kYqw8YiWee+5ZfP7vPo8vfvGLmhG///4HdHnefsnbcdbq1Xhl0yY88MADMuY77thjccwxx2if/Ju/+azmxxctWoh//vl9eOChx3D26afgfe9/H+6//37sHhzEyaecjFQmhe9851s4+ZSTcNiypdi+bSvWr1+LCy84D2efs1qeDwTplVJRsZIEJzRB0z7v1HVUf9DXopDNyphogoxyNo9UMi2G89Ofvlmg/4rLr8BFb3ubgD3PEI7G3HHXnbj/wQeRaWnDRZdcjNXnnI0bbrwJGzasxyknn4wrr7hC+++tX7oVp7/1dCxftgwb1q3H5ldfxUc/9lfYvmULvv+De9HW0YZly5ZiJjuDfUN7ceGFFyLdksHw8BCeWH8MZUkAACAASURBVLMGmzdvxXV//AGBdjYG7rvvX+RxccVll2Pj+g24718exHve8y687aLzxNK6ylsKSB9ppzXqG2Q+1aGpqXYom+rPO4NpDZLqILJKe66v790Em3sOnb/JNkQWvREg9SkDqao3X+Mud2eD/EKUGKButoHUZvq4nnHc9Bh1Nb+7WItXnYA//uIbn5PKQ2x4aJ+Tn7loFxcIbyjLEI2ZbZiMz8CnaenFILjD2HcfBCKcu2TjOjRiY/TvAguU4rp8UTqLMa5iNivQQ0DppcDNHX0Dg7YXciNyhI6Lm6HkrICZmawCmM3Zl1EXNByKanGzyGYByAKTm4r08WWT7Wkhu+Biey9OjuvmFlUsyxBHy7f+/g2Q2s/ba2s4fNq6bQb/xgrW7xENmXuzKfteFnLmXmwW4uxSm+FKRfOlVlRXUChVkHUMKrMiC1yE6hbxaAjKJY2h85IdquNn5gQeoPEtcoYhOzmJAN3mOE85k0VgZhZhZn9NTKBMx998AeFiSa6+KcomCQKcoKtusuNeYzVgxkM6utw60ufn1pCYVb75Oki192YA0QF278sgK3GDqzxwtJZEsZq7pjGyJltV8UdAWDfMcbOlsuF2TK1ndmkM5dlbF3dEaasiU2V8YnEhVTmnWl6ZAS43eyJlrJlQeUaLUlPdIzxy9fkb880ZGwK2RCyEOb3daM+kBVINlFYR5dRFjWVo1fWVeY/R1MabCfFxCHhoIgTMUJrKz58sFbMke7oR6+lGvKcT4Y52lOMx5EJhTFKeRHZU3T4e4mavT2aJ8nbeF9rIgxCbStMCzhGPT00KSBkzGEaQcq0y+90my+fcH683QSnvEYJUFt1mQEaAaGwc37Mia3ifpVICIywEWlpb0D9/rsXkuLlLfy/4xoTJV23vsTXh54usKBkZncD2nQMYHaVCg0YNnJON2Jx8JqM/DQhR4huVTJ7MJwsCqiro/s2mloFumw8VL6RYF3Ms9WeQf359Qe1+D+aYx+oBgZc5WzFO1YhXkpgkyJpCcn/W+rTH55q2HD/LavYyWt77BKiUlHHmneDKN/xsjdvcsbL56jOp3pjNz0w3Dpu6esfdM1qrrvGiuSrm1WlmquEI7IEqH0XKFAeA/ZyqyYidsyQV6fEwurpNkkUHSG8gxjfK79OsUc0MPJjjy32X65zMJhnuZDQk4Mh4MMYQ7Nw9gG0DOzGbzyNFd+xkwgLsZeJTluqGkmxmCPKz7O3uxoK5fcgk4gKAEbKUNBRjLneIjx1TVh/nzziK3NfThQVz56CzrUVz4VWaBXHuzGX28nqLfaAngNy+q1I0jE9OY+fuQRRLFYFpZRo6ZQ+NyiyL2VQ7cjxWRqCtE7GoOlPsfnYaSbzn3KW2QKQnN6DKv/O+JZNa4s4QSiCcagapnJPmrKv5IShGzRkCylyEAIFSx3zRzXfVEAxRBVTGvn0D+O73vomLLjoPDz/yEBYvXqq8wU0vb8Njjz6J0ZEppOLMd2Qzh136oubq//CPfh/z5vUiEmGuIckXHnZUTdgsWP1XXVLn3qOX+Wp+602Q+hql5H+xL/kuoixE7bU75ZNvFgqk1rg+2YiJYo0Dqdc5kIoaAZP8ei1qyZWaEZ2HjFcropKbRnZsRCA1TlGRZlW5tk1U7CowgdR6o1L1gIEpMgxMp3hx7Vp89KMfx4UXXYxzzjsfU1MzuO8X92HLlm249cu3Cuxs3vyq6sIDB/Zj7Qsv4Oqrr8KlV12tZvWGjRvxwtq1eOrJp3HmGafhqKOOwcOPPIxXXtmEI444Qvfuq5tewWHLl+GySy/D/Pnz8OCDD+L7P/gBrr/uOjz++ON4edMm9Pb04rzzzsfll1+uyKxv/P3fa48/99xzsXr1auzcuRMf//gnceGFF4gNvf+BBxCOxLBwwTxcc801eOiXv8SvfvW4OeHGIhgZOYA/++Cf4vhVq/D4rx7Fj370A6w+6wxc+95r0D+vX7XdgaEhDO3bJ+kulRs2Zx5EMpnGnDlz0dXdq6gZRt+wvhyfmMCO7Tvx05/+FENDQ7jk4ktw2mmno7Ory+Jv0mn5xnzxS7fiqWeeQUtbO+bM7xfb+o1v/AM2vbIJp5x8Ci59xzsxvG8Yn/3s3+KwZUswd04f9u3Zq/GM3/+D38fk2Cj+9d8Y0/MvOA/veMfbdT5s37kdRx97DOKJODZs2ICf/uNPsW3rNnzuc5/XErvzzjuxd89urD7rLFxx2WXKg/7TP/0QTjrhOFz1rstw1JFH2loUg+rlvV6A7ph3uUO7b3N3XTNW8zWoH13UwzWBTwFQv9s5kGoqPQ9mDRsEkq2ILDz29b+vNxOksmHrfnkw7osqd65IiaW5Xmcq9Zen+5lU16Gu38RNj9X88gMA5b7X3frGGydxNnPfvj16NZ61a+4e+A/Lu1h6FrP5+2VMc0iHwrNjnl3gZtTsdlYHdUY9mXmQm4Nq7mTUmTRXPPpFw6/7WVHPYrJQ5ddkGsIC2RUaFrNh7meeteBCMtMPskRWmKpQa3LKlODKNYE13n+oW5sD6VYEmkbdZvUsGsRYQtt9G/IBu3kM7Fs3Wh3xJidJk/kaSNX7pDxRTI/Ns+XyRc2eZgsl5AlW6ejJzEx1I0OaP4wTmFNm6YAdAQe3dT2qm9VjQUS3tdz4OALMlp3Nojg+ifL4JILTM4jkcghzKJ9sjn7XEOUQPuWpDjzopqaRjoouzjzS6Mrci63QOpSdcjmo7sJ6vO9l07bJyHrDzj6yP26WTyBQ2Zcms7DCjwSHW0N1uZF9FgaW6PRqjCiLWvs0XGwMgagLi6/RLa/JMEssl5vZ4HybPYbJSa3vYKHOPAj5GGThuPuRkZfkjpsZDWdk1FWWnLCvuxNdbW0I0xigRqMpCp/KCDFsGpwb5bW1S2m/617CYkHJBnLeJktjHMa8hEOYYZOjJY2W/n60zO9HpL0D5VgcMwS0VSBbAwpUNYQosaJRjxms0Dgok04KvBUYVM7XFIsgy8iimRldX0YURYIx5GYKcv3l/GA2bw0g3jvKWHOuuLw2lDnyN1+3qRuycvhj5AsbQjRNIkCZ0z9HcyTs7jb/sqyvRhFr/QwvU7WGBK//gZFRbNuxUwwa1zWZ30QijbbWdoEedogp99enJXBoBnA0l5qdJYNKUGjrwkvK+ay+wSHQ4V6H9h+HMm08wOZ3+ZhkX421spEDv1fx8Xk9vEO6jyUg0OHzSgHCh3UyNd3bdDl2c5z8kwWTDOaicTXsvFOuVACy5nevUfmkjZED1zh19457vQ4c1xULbrbVz57yM5EDrwu99/cOQbztrQZS+XcPXv37VryzupQ004uLjaBLZQuNqQjwSt7YgjK9qhynY3HOT5l7Oz8vspzxaAipZEzrcHBoL9Zv2oTh0RFk2lrR1tUpB0oyl3wN/Cz5e3RkTHNdba1t6J87B7FICFHmnra1S/I7MzWJQKWCTCqJKI3IFF9QRDwaxrz+Oejv7UGKrvWMWWIuogx/qoiF7RwhIJaYgOswHFaW9LadgxgeGVXzj6CZzRctEQJcyuxqVTUpCLZZEKrAUU6qhaur6UhwyWYYXbNrNbz3guX2fZ4lcn9yJrVUJVAlk5o0kNrWBQRjKEtiaUC0DlLVRHXNYxm7GXNuM9UsoujwXsLw8CC++a2v420XX4CHH34E/XMXoLN9Dv7pp/dj48ZtKJdsorRcmkG5zBmzChLJML7whb/F0mXzEQqzQUGwTfBOQxqPUV4LqDblpYrCaZ5fff1ruDef4fW4Alb412NNXH3bDBpVCnPd8qytRrDmyRewnkzq9R9k2rvJfQViyaTSIMx+sXHL87ABUg/UmVRKgaVHP4gyMhNAY1FtrbGpxJlPMn90i33xxRfx8U/cgEvJCF50MSYnp/GjH/8YTz75FO75+j34yY9/rGzRzq5ONVIfffQRnHfuubj6mmvQ0t6OnYMDeO75F3D/v96PefP6xRQ+9dRT2LZtG0488UTMmdOn/+Z5csUVl+PII4/Ez39+H/7hH76N008/RSMm+/fv171+6qmn4nd+5z2YmZnGV796m6JuCPAIVNevWyc2cu6cOejt7cHE5IQek/vQBz7wAfzsZz/D448/ga6uTp2zBMmfuOHjOPH4E/DQQ7/E9+/9Lk477VS8//3vQ2dXh2qGwV278Owzz2BgYECqKI0ZBMPo6erBMccciyNWHqVzmteN4JOS50cffQwHKCs+9VSsXn02+vr6TNFDZWPI5m2/dNtXsHnLVl2fgT17cOxxx+HAgQO6JisOX4G3XXARDhwYwac+9de48PxzcMSK5VYzAli+fDleevFF/MvP78P73/e7uOba38H4+Bg2b92MefPnoaO7E+vWrcNPfvITDA4O4rOf/azq4a9+5ctieM895xy8/ZKLdb68+93XYuWKZbj6yiuwatVxjTnM+py8rVUOaKnG5rieB506f118TJPYg+c8R5xsjTtVXNNtpG89CKC6JAs3ciOQSnffRW8gSPVs3aG3uy8I2Bj33XKeZx+pg9TXBqWvxawuXXXibxWkemDVoMaNzbDOgneZtIJMHwKZFp+NZ6ihzk4167kbV8DkaBYE72cQiUaaHMu8kto5fPpCSM/jfnkJmn9t/nsM+Jm5k8AmQYWwhGMx5fTmf9nfNEumTgmlb27rc4Yk3qHV3ieZLQOeYgcdYPZdFw9SreNibmr2mg1gcqF7Zlb24W621+RSXDFWzIjIk4OxzfgYgLMuPlkgSnnz5SJmcwSoRck/i5L/UvorKKxrQOaAhZZMcDjTKAe5GqJkxnQ8UDZTRaBcQn5iEhN79iG3fxSlsQkEZnKIlSuIl8r6M0qwpBq0ot86BhxTqkVPdp1yb97UAtum27GZUpPluBEIXXPNkbo/PdA0+bTNdFqtRk83K7IkraTVO1kvuksSPLoC3YdQeyMSk7Ey2oI/y8ex2Ak56DmQaq6phgTVmHBgkHDVcLOtd5mWOMdrMokyknGsm9hbPheBkBgtGqLYZy+mXW6y/LOsmUiypgSpc7q70NnWipibS40EKojUeE0l6BNAJcujhgjZVkkCbWPngROSq6bJi2m4XgoAU6U8ZkM11BJJRDhz0zcHmb65CLV2IBeJYrxSwQQNdQimKYNy8Tst6TQ629v0movlgiTivCyMsGG27my2oCI7GkqgXDRDqEiErqIlAVUvjee94MGMn/kmCOY6Vz5nsajinW7djK+iqcOcuXOUtekdjf2NaZu/L3WMNfVKBN3nrugnSKVxDaW+iXgSqRSdXtOK5vFrSquPcuRiSa7HfG7GhTAvz/Zqe+x6VLEasI3JZN9w0vO7+93uazLadNI2VYNvsiimwAFdMrVcOxptUNYewYIBVB97wA9SxmJNhgd+fpRNNsZBcS1xfp/jD8ZKG6jmY1uah5NWNkUKeFm0sZyNqCEPSPlj3pGaAJKgk2wgXz9Bqm+oGSAtS9bsmwUevDbLgJX1zPluXcgKOJtMM6We7h60tWbc+tVFRJV5qsEA4hzFcLFfZLppvpdIRBGNhTE5M4VXt27Ftl07UaxW0N7TjWQmrddI9piScZqZUJYnl8x4At3dPTLp4GMno1GkyQJyBpS532RR2ThhXFCxiHgkhJ7uDvT1dKOjtVWNH2b3ESCGyb6WinIWFsCmaZ60EUEE43Hs2LUHz65di9liCclUiz5b7XtONSI3bSkUmL1ooyqU2VP2xhzBYIVsJi8X2dEyinxNtRr+r4tXWrNS2ccWXUUAwK2qXGU2ssl9I6l2A6khZhUaSNVvt5/LWEvGZb5x4fcyi41RVFutjP0H9uCb37oL519wDh55+FG0tfYigAx+8qOHEIl2IBq2psjs7Ahy2f2oVKYQCuVx991fwtJlcxEIUOJPwzo2NvJ6z4x9sJvJg1Bu5jw5zOXVTleCVAdwXg/s9OZjvoFXwH2OTXW+ne7ypzbzJKpw6iCVM6lbcP31H6J9o77Of1cjn2eaqw54xhmTWkA1N4PsBJnUKUR5/klhYPmoFnvoMAT/S3WkMapUmJGBJDnBmdQXXngRN33q0zj1rZxrPANjYxP45cMPi8W85ZZb8IlPfFLxaCe/5SQpBDkrueq443DBhReiVK3Kr4DqNcltd+/G29/+dmzdvEUzk+ecc7ZmUb///R/g1VdfweWXXYbTTj8dDz7wIL7wd1/G0sMWaT6Tig9KjI8/4QRc+95rNd/6la98Wc3Id7zjHTjzjDPw8oYNuPFTN8vEcvXqM3H4ihVY88STOpc//OE/x49//BNs2LgBb3nLW9Dxby71X7/nLrz32muwZPFivPjiC3jhhedxySUX63c6nZRqZWxkROwmAWORijiRH0F0tHdgxRFHYMGChdr3qUZ58cW1+Pl9PxeoJ/g+6cQTBZbpxM8oGu7BbPQzh/z2O+/Q2ENHdzfWrlsv9ctJJ70F27dvQ3dHl2ZFuRo++j8/gSuvuAzHHXuMHVfVGlYcsQIvPv88vva1r+Occ1bjggvOxsDggGZ2L7jgfBx2+GF4+eVNYlLJnN54443oXzAf37jnbrzw/HNYtGgRzj57tcxPP/f5L+Dcc87Epe+4BIsXL3bDWHoiuxfcfiNg6sg0+7vDmdrhbZbVjE5tz6SCyRcHVhb6MQbWtE3nrgOs9TE2TY0RpLYg8obMpD4FzIzZ62tq8Nf/7kGqCmv/pmsHg1QPjJp6jI6JafSD+JYJUq//LTOpcuF09LZnKj0Qq3fh3WbSzLpKqukKJQ8ePYPKn/OgtXlm1TOXXl5Zh4+HGBCpSK93KBrxFLZujFXwcjZJCJtAZPOObV83FknSybq8tAE6ZcJyCFtq4N1AZjOr4q9TA8g3Zksbkl++PttJPctioJSvvQGazX3X2DmLuzAXREn8NP9G9jTn2NMisjQNKVUUK6MiSsWuGSRRCsJumSR8MikJyKabJj2JUBixGiTbjfB6zOYwvmcf9m3eipm9QwjNFJBGCC3hKOKcWVU8iLEnBDIEHlaJm6xYjI6L2pA02xVs7GByBooFIFlDm4m1A6XOgjbNpxowNEZABkhi2MwVmX9n0U6QTpMONSBkymR/+qLbJImUd/O5CdCtQLeGBR+Pj2WZldr11WCxE9aszl1Tw7FlBDEEuDKp4XyLAKs5MkteysLMmWtpz2ICC0GLwrNdx5exQTKuApKRCOZ2d6OL+ZxkymucRTXjpDCYP1pDhDLfALvJBlZl8+42TXaYlWThmjByNQwHUQoFUAwCxWAAeWaKZVoQ6+pGrLsXgc5O5OJxjNeAKSoMQBMWmwNKMr+1tU2FPVeRuc4WBbZ5jZgnx+sVCdF8JoZSntmJIYSjYcwwY7JcFnNGYMVrZK6+AcsvDgYd6DG5L0tUMqnKjgsH1HmmgVL93nEqDH+/egWBmSA1XLOVNVmtSZLEuSKC1ngsKcZXUQcs6sl+y7Xb8tOmZ7KYyc7qEGVmMN+bORpbRqmYb5e35/c6NYx8tAwBah2kGrvNNUWAyo69GkxN+XAE5XQ45Hsl80zrf2vO2WvTrJSYUMsrFTvsWFe/Zlm4zM6YqzoZa2sEeK7B9gWT77tGSxNT6vdF23ObGdbGdaTywD4jW9983wKx7HS5X/wagbU5Fdtn6/fWg88Ca7SxGUbQwoMwEglpPqivrwctlHoTJMpquaw1Tndnfo1Ajn+yiRFLMJy+iJ0Du7B1107M5HNIpDOIp5MgHlNDyH0u42PjGBjYJUC84vDD0NPdh3KpYNnadCufmdGfbem07qUK/ROKedRKRbS3ZLB0yUJ0dbRrVouvl4Wp9nduJ9bF0X0gOTavcSiCQrWGtRtexuNPP4dqMCTzpnDEQCmbnWSI6a6pIHrnEkqATPYgSUf1UBgJGvmJCQqgWC0hVy0z8Aa/dwllat7Vl9fTHHWJWSu1kOS+NE6KJNuQbO0GGGpfNSmlsehWgGnHrBcarsmpDZL/56MnqhgaHsT3vncXVp99Bh599FdIJbsRDs/B008N4OhjzkKxxPMO2Lt7K7ZueR5j49sBjOP2227B4iWdCIUKCAVtvskYCp6NFk3TAKJ8WXT3NQdXXxK+yaS+gTjydX8qU0UZGWV7hw9SsgOfztN0XQ1rJnX9hi34wPUfonOAXNr5daqalPPuYkw8SAU9DXIzyE2NoTw7g1C1pDNTjRy5XztSxNcUqi/MzZfGYtwvCVKZFf/8Cy/ixhtuFku3bNlynR/7hodw0okn4V3vehdu+eznNAawYH6/AMaO7duQacng7NVnY/PWLRge3o/e3j7spsy/WMJZZ52FzZs3aw9auXIl+vp6ZTA0NT2J888/H8ceeyyeXPMk7r7rHhyxcgWuvfYamZc9+8LzOPLoo/GuK9+Fqckp3HXnncprfttFF+G4447Dnt2DuOWWz2FqahxXXnk5TjzxJHzrW9+WFPddV12NRx59FDt27MRJJ52II1YcgTtu+zLaMhmVMTwz2Bx83/veh6VLlyAej9lInhROMYRiURRmZ1Qf8ppI+cRImSxZVBsL+Nk//4tkvmzonnjiCcpcZgOR8trTzzhdarE4zRqzs/jmt76FoeFh9M9fiH379+OZZ5/HVe9+t2ZO6aR/yUUXoePfmuaf+1//S2N29JihuzH37N/7vd+TXPnvPv9llEoF9PZ04sDIiOTFN910ExYvWiR59C9+cZ9Unh/5yP9A/8IFeOShB/HQgw/qfJ03fz4GB3cpfeTa97wHJ5/8FjHWcjR2o3oeYXlSTGMU8rF0gFV/WHSm1exW45sypml0zzH1jkNrADfPyDr1uz2PI/ESrQjNf4OYVIHUJoGBI8vqHXT1kxoAVU2e/yEmtcEfe+bUA916BI37FhbjS1edgA/8lkDq3r27LR/Uz8E5KWYzwPQs4aH7nr6uA9Ib8hit7IGpZFPShBmoZDHkCx590UVV2Afs5q3qc1BuHpNzXJw/5etzxyKPYBas6h67eRwZRzhDEBVO7rPxoNGuv8tm8kyqL778/KQr/OpA02U+2mvWgJ8DnMaoHApSTY7auCa6PCIXzRnZbgArpPlvAlchmguYDNXnMfK9mYtoRQCN7BYZIc6gUt7LOAOW/3KV1UA7mb2wJHSSCocsI5I3LRnQaKmERCCIDEEqQeZsVq69w9t3YmjLdpRGJ5FBBB3xFDIs+sk+uiiVXDGvAlKcqOI2TT5r0n+7yeVCzM/HOSsTjLBwY8HKjVEsdB2kUlZdvwuM1fJzzD6b1MV9sFBmwc/fZDbsXuN7N6BsnS9z3fRrjAwSC34+f30D4too0xCJr90kQmocuDVvINXcmhXJwuJWuZu07KZ1t8VJeMbbZM5mbuTDq7UeHONMUyRuigSpBOvpaAR93R3oYP5vOGgGEc7dV/OowRqitNnnOvFA1TF34iNCZFdZahoPrfdNppxFcZisD69JAEU6ARPMpTMId3cj2NWJUjqNXDiM6Sr/PYxAJCY7/nSmxSKbalV1RxkfYux7SLPhdP5mfADZSl47gj4aE9HVlCwpJUfKKnPmaFzX/G8+Bpk5zSXyvkVNEU+89wlkWAxkWlrs3lH97NjT+kyyu8ecXFEHBj8ZslvlquTIdOUNh5grR5DIte5idNiMUNxJGTOzZE9n9Hp9jrBfM5rlFB5hsW0mQgc15JT36u5xZ6Zk/26sugCucxbm526ySgswpwSV14oyZJlQOXWGfkYxOTaLKvm9Gjs2d8y1xoYMZdEsJMhM83qa1Neafb75Z6Y5/ztIbQbaitFxTbyD1C1+zbvXrSaD8mUNANfdmTkvq8zXhixb+b+aZ/WMmH12ZFK9yzEzU5n5193VgZ6uTsnTKOsN0iQsHEAkHBCgTMR5fWy0gUzI0OgBvLz5VWUZJjJpOfnavJoZTnF2lxdueHgYszNTWLRwEeb399usdTgsWe/M1DTy2Vm0t7QIkJbJoI+NypRpbk8Xejo70NfdhVjUHMnNADKAUDSs5jvXLD/DQDgoMxGyMoyCGhzajyefW4tXd+xENRSRBJj52zQeY8GVTiXE4pqzLtnTsEArFS10QI9HIkhFmE9t/14OVFHiWgrW8L7zD7NZdu/wrYg3a8SxyC/D3H0jydbXBqkugkaffb1QclFtWlzOB0F3WxXDw7vw3e/egbPPPhOP/WoN0um5iEUX4NlnhnDcqvNRoC9XKICd2zfi5Q1rMD6+FQgcwG2334wlSzrEqhJM8CJY8/VQkOrXiwOpAqp29r4JUl935PiGPUGjH2IMum9C1zvSGi8hSI00gdQPmpkSAarWhfk6mNs+Kxrncs+GdG4G+akxVLLTarIHdbba3HbQG9y5WCeb9w6iGgwi2d6FsZFRVIqsf0LYuPEVXHfdh3H5ZZdg4cKF2nO7u7tw6qlv1UjFvqF9GBgclCdKZ2eHfj/88EOaE+WewBgnSlnZaCUApfz12WeflSSV+zObid2ciV+wQGwev7ZlyxY8+uijArSHHXaYTJbYgOvu7cURR65EqVDEmjVPqH901MqVivEi0Hz88V+hs7NTz5NIJPHkk0+KDT78iCMwtH+/zj6+h2OOPAoHhvbimaefUoQOmU4yoytXrFAcjKJ0nDKMdRCTF6jMYvQO93uCcsY0Ms84EmeObAEbNm7C+vXrJX1m45CSZJ7xJ55wPN7ylpN09itRolLGs888p0SJnrlz1QjevmMnTj71FOwZ3I1CLoeVhx+OJQsXSK7L90CJMK/PihUr9F5pLkh2eeOGjdg/PIyuri4sWbJEjsrZ7Iykx3t278Ho2AjOOusMXWOOCFFBw9f40rqXVFNQkrxw4QKNFJnC05/jDXqwAVKNTawzqU0qpmZVpHaqpnpAe5zDRLaNuTOviXk0cNqYX6XcNzjv9QepNc6kzoy6SMkmIOowiN9266/bAdYmkOpGvF0BbUDP9xQbhRm/Rib1T34r7r5Z7Nm9qx5JUGcM3QVXELn7u/+wD/2zAQ6s282iRn18GTnYbJZ/774r73+GhTZ/esiXYQAAIABJREFU2cxrw4XLM4+eLfVg1/67AWh958PPTPnnsQPbFpT/GotcXn2Ttdkso32LX9g2s+cBu3+Ndk0sj7VeJLpcRGZbNS9qrlVKJnkzeMmvB+2cfzW3SDIqDIq2a6SoEb0Ok//RlIOdQDpJ8mam5TeZoDzlggSuvMYCSWQM2c03KRxlgezeq9kgdojFThmxQA1JxsbQ0ThXRHVyCjP792Nm/wgm9w5hct8IArkiMuEYWuNJFVY2h8m4CZMYK9tR8mQHTgmpnYMpi9M6SNWB41hJms8rZJpGPRbpY+ywY2IdUCUEYcGvOUExZx4ImDEMWT5JHVls+fDoprlBdU+bWCUDrpYFRnWAIhIod1WkiMnofHOJP6o70ccKueaSjl3/WhzL1AxS7adYWlpnl0tLjIoWSgm1Ut6MYgJBGSW1JKPo7WhXIR0LhyRfIkgNsXCXvNdAqiJqyKK6cCOuUD4mQb/YqoBlFEqu7GTjUiNIBsVcxQBKdFONRFFKJFHLZBBsawVaWlCMJ5ELRlCJxJFooQlLO0oIokCQSul3nlJYShUt+ml0lKY0BcloI9G4HHEFysna5vO6xt7ll9JLfrbsmvJ6i20s0j2XRjVBgVK6gBKELV4wX51Vf98py9grahpnQF0pYYSjNQS4FiinNQfdsIgva3KYxIxgjl1hGkDxcFdTzEkwxczq/qLroWXpeddaA17GNvFzbpb029/tNUpB4DJM+RWqF7xhFzcczvjyQObzSnrPe7MOUi3LVZDbMfl+nlSgemZGAFcNFtds4vXlteZ9x464b/QJ3tcN15yqoW765OTp7r/NgM6NH+g+cmZ13n2dn7trFPgZYw9uDZC7+157qQF6/8s3HLU3OiZd3WnOXEfD6O7sQP+8uehsY+wQm2h0Kw5pHppAkaCN99Dk7Cy2DQ5g1+7dMiRqp1MjP29U1TxhQTMxMabGYGtLGj1d3WhvbdVa414bc2tOEmnOJHP95XMIVsqgIW13WwuWL1mIOd2dMl/R5isgaOuHzyV2OkD2OCeWIcwooKIZkL348it4ccMmzFDBgiBmCyUpWBjzRFCeSsaRiEQUXN+aychdOh6KIB5mDBL3gJCUEQSzvC6keFkwUg1x1Vvn2Ay620v8azMX8mYm9TcDqXZTkdD0/JaB1KGhXfjWN2/HOeeeIZDakulHPL4Izz17AKtOOB+liu2b27aux4Z1j78GSM2JSRVIdS6+BzOprpGmnFR6PjiLfOcGW188b/7lv/AVaGLqncz7Pw2k8mxVBM0MCgSpuVnNqQbZCNS9W9HsuPkGWEPZg1Q2u8psQFZZd5JRLWHdS+vw6ZtvMVntmas1isCzpLW9XefJ1OSEziUmQqQzae0pbNDyKKfhJmWl3JeV7R2Pa9yA9aoajLWaZMOMrmlra6/nSxPcDQ7ulokS92+eOd5kkWCPolsCLtZGGcbF0RdCkY05nRumqrEGHskHjYe4GDjWT1QiZaenkM/OmGkh2VLWFdxTOF6UTtvrY8OLYxulvGboNddP5Y9SMDifH2cHXO7ldPbNZi1ju1zMi0VlLUkAmEzGnfmlqYcmJ6fUzE5lWlCsVARUOXZBlpOPzXivTCals3BsdFTvjd4KvH48P+J0Wi+VBVA5B5xMpgRC+YlSpsz3r0jKsREB+9auTpEOzGllAgjJgExrKxLJhJqU3leGc/JWS5gfhdf12l9d8eqlr0245v8IUpvu1DqOM/mj++2+wUuBBVKPet3v7+qWpxCYJkg9hC213EX3/B6AuutBoP4XdSbVgoYb0LTxc3VvMofQ//8CUps/LL40b63vpV7+T1/UNXfofcFHCZ36q8oWbDyGB3ge1OkKOjdV3vTVGuWUToWpeVHHzrrOvTndGmBk4eTZTXOebBgpeepbWXPqlhtrxzB3Ft9iCqSuddE6Yqp8pt/BzQPPJnuQ6oGrj9Lhq1SepCR7VuTQQVgyWII4RfEYi8wNhKCNYI3MhXTskuraa2eBzczTAs1xPDDNFZArFDUDJxMPzbKZSUAwHNVcFMGpmCaaQxEoEZzRVZNzQ5USEqgizbxLRu8MH8DU4G4BVORykvzmJqZRzRaRjMSQSaYNSBMYyrCIG1wJpUrJclD1XmwTodzNwKAhDMmo2RGVVI0zhCaVNiMoe9/GItvn4blUMkvM7yJrzENDkS5V/t02Gh48LPBIMYpND9kBqTlKL9t1xlNyZ9WQuN13LIK56akhUXUuyZpPNTZIwNlLRJqyEW0VWAOCny+bBlzXZrbjZrJdLjAPTb4+9lsISAlSWRxLnlSDZlC7WlPobMsgEY0hFgmqcOaMDVlUHrjBAKW1AZNDik315R9BqsmLAzwTufkEbZbWamsyjM54rFjSugjQwCUaRSEUQo6saiyGWjKFWksbSgw0T6QQbetAKNOGYiSKcjiKSjAEOkRTkiOX3GRcMR80meAa5dwn8zUp+eFnT/DJNcK8Y36+NF/gPayDiOwfDZkKeeSyOV3/dCZVb2Axy5IzqrxntH/UO5NOMuYYPds/DCCJrSEbXq0iO5u3LFLl67noAQTl+srYnempWUzxABebGdZh7Rsgfg/SnLL2KItWqTfI+NzOIZpfb97fzFDJ1B422+xC0R0jyc/GsjKNfeRci+XoebMvk/z6uVGyg74o0P3m5nu9O7GPCuLj8f3LbbZu8GRsrP/VaPA1mjxirt24RV3FIwbQYmH8Xm5Ay1QhXgLsQapnTe3fvcO7XTP+8nJ6fz25/8hNnM8bApLxGNraWjG/fw66u9qRTsUQjdEkKS6QyubKbDaL7YMD2LFnj9QAytFOJrT38BqNT04o+J3riIxsT1cHWlsyiHEPcmZTLGBsKj+ASqmAIs1AymW0JBLo7+nEnK52dLemkSYbwKgZRVfY3qsmmSSLQY1HyJ3Zxctw5n/77kE8/uyL2DsyjnimDWXKfymNDoV1v3CGrFIu6HkpIW7LtAqU0iStPdMq0EyJvxo2YX6OXJNBc6FORHHt6oV2XmovMBUOG1zmUfnvg1Q2aWxMwr7/UCbVqjUDqSbEtCJlaN9OA6nnnI7HHn8SmcxcxKOL8Oyz+3H88eejVOXZAuzYtgEb1z/RBFI/3WBSg3Radc703u8ywP2YANUzqXzyZpBqr+PNX/89roA1yvxn2sykurOzxvv7UCb1/3Fy34OZVHOu4PS32y0rRVSzsyhOT6CSm0G4xjPV3H2NSeX9YXuwxp20uC2CpurGFrgbMAt7YHA37rvvX7FkyVKcoDnLPmsWanLH9n456vOMVZxdBYl0GlNyV7eGN/dIxjKxtqPKiHJaUxFVNQJTzJeQSMbreyL316nJabS28twkICy7jGS6hVfkVSF+wklT6TwuTwcCQ4LVPH+mJLMiztdOTk2aSaA8DkyNIWvAKmsSu99MaWOKP14Za3ZyDomNWctKNVbQZK6sk/y4TqnE0TCbsVfahRSQVtspUq5SlpxWUY18HO8s7iKAdBYyr5x1G+ufEBQlMzq0X2Md0YQpqei2nk5n9D2FPLOY7bXw+spbhLUPTe7cSBlTB9R4TKf0nqlyYXHH68JrQT8Be/8mz63PoLr6yUiqxhiL31+biTZ/N9qZZgoUX+c336kNJabto86tpf4tPudEP5tsRaD/DQCpm5+su/vqDKgf9M0gteldeCb1/z3Dy319t+mQLCkn9Wq+EL9tkMrX4t1r+QE0S3R956CZXfBFlWdefZEiUOsYCYFAV9T6x/eLgwyZHs9tEjR04MyhijtXeHiWwQCcLyqN/dC1U8i6zYmZEYo3ZDL5HRevLJdVbFqcizYhJwn2h7jd3LxBPH/lALYYTzev5Bw8+Vq4mXBWjD/n3Tr5dxYfArPcYF2oOh/XTICaIyJc7Iqbw5RBCSUYhbLmTnOlMrL5goAbpYosvrkRy2wgFBEIMZBKYG3Zp3KTZTw2wTAlvZSZyrK9iCBlnFPTKA8PI0s5xn4yp3m59YbKVcxMTCI/m0c8Eke6pUWArkjjEcmsy6jQFdMZPnHek0wHNxTKjGVqJHmakwJr5/fsIs0RDKB7x2Ld3ofkm+o9Fh0Y5vNJHm1ZoWQkwtGIWad7F18fEyP2nWxDw+3Xg1QvR2RHTRI7MWQWVVOtWmOBh5E2Js8sNX2f5NeUkroOJg+MMot515DQGtVsn82JmskpZ1CBIA1iKhUHQoOIhwPo62lHeyZhzCqjN7gZiyXlxlIysyRFD1n8DH/z5bAGsJk3HqBEGJyXC6AacpJfrmvf2ZGTsDU/qjxsKI/lwREIohgIIRuOIBdLItLVg/Tc+ai1daAQT6FIUMnCm6YIs5xRAVKJuDIm2QnlLCezVNk0oNkOPxt2h7nGeR/wsOb3UZLNuBTO5ZFFZTyNZMERi1GxaI4w5vb2qfOsMQF3SKvQdnJqr57w6ghvkCU2FSFks4yZyhmwQFAS7ny+rHie6Zmc7h1KkvjLz8iyO2zFiEXpcD2TATPHOx91Y8ZIYkqdUZPJ1F2UiLr3NlfacNt1EiLdn87+w8UtsXLiOlT+qhj8moyT6DxuyoESclmLwmFxoNxm7+zt9osG+PTzMg4ckjXnPlbPp7T7TE1iGoY1ZZ02g3BdQ7d/+kajQt19fJMDy82qluYZ1Gbg7gGqZrFdHWDu4RY7E4maXzbn0um+O3dOD9ra02JR0ylmUYc0x7V3317sYjxBoaRIA957nMFX1FapqCYSAR0LPjL1BL5kTglCc9kZAU6uL0qrBfqzs5LNd7W1KDu1v6sTbXTb5YBEtWQAms1FnRcWVcF7xOeuamzERcVwvGLtpk14eu16jE1nAaoKUi2IJTOIO9dlyuIoUSvmZyXjy5LBLxbQ2dqmmbH2llZ0dtr7IkglG838QrI0bFr9yeV0pbTESJ5oJnn0sUhBlDlHHkoglGhFsq0xk/rrgFQ19h1INXxYxfDQLnzn23fgbILUXxlIjRGkPjOMVavOM5AaAnZu34CNG14LpDYxqWpSWjNZHq0B/vbxD80zqcbivglS/3sAVJ169Yk2A5gHMali0ZtB6nNuJpVyX5eTKndf57RvbhVNINXkvsXpSQdSyaTaCJKyhH2jW6M7nGl1Lr8yGXRGm0xFKDFycEqsZmtPHzpa2DSKmbpFaQ5V3Yc8hggexZDy7CUQU6O/ob4jiaCeeISjCzU5gvNrXd2dAqRsPHm1Cw3nCMJsnCFs9R1rWCZQqCkdVNONDX3+ppkczyrBSz/q5Bru9PqQWR5rgTDVeGGBM+5x5ubNPZb3LEeayqrPCNppHMcaguylzjMXGO9BmFc98iySUzgTIEQYGGAuiU2No8hxr3zO/BFopkkmWGDWiBVeK74mniH8OhVTFZSRSKcwPTaplAl6M7DeYi0ZjyVQyGdVO/M9E0TS1CmWiKNUKAj7EbTyMTNtLfoMed5KXcRGLT9rkVo2YmJ4w4FUq/TM90WSVw8o7b7T+VRP8/AA1oBpM0itz/ofpCI1QO1HOf33+xuB9WId0yVa3hgmdfOTqE2PmIxZGN2ZinknX9+cbEyfWlPzz8843rULfe/y4I3JZhabWeIAlq064bcj983OYs+eAZMVCHQxM9TYkuZCxYMLPxflCxTPvFJ+x68ZUDPAaOCRjoYsntmpYffMyirOMlohaMUXWVQBB2csIfmoG2I0iagHqRLkmUOlYxc8iPbzrh7UsljTEeqew4pUM3EolYv1KAgyrHw+Mh+ck1CotJMIemMRddM0u0VJY1IOkARy/t+96QlnB/UO1eki0DLZhs8ZNDldSRIL3dAVIEdgKnOgigrtXIGOpBb/oCgUIXEyFBGbP6WMw31e+tzc2FGYZkcBIF4NIMX4E2ohSwUURg9gZnAPcoO7UR0dQwsCSHD3KlVQLZYwPTUjdoobLHOwqiEW/sbCcFPhJuoLfkWPcDPlfDFZrWJRsmTviypZruarLKrG5ldN8i3W1+cVOGdTbt6cLyRLRzDOTY+fOzc1ey5u/Nbh8z14Saop55Pxizlk2lU3BtXmeY0JFpiMeNMVG2zXrC+lzOzAcZ3VbNbPO/5q3buOoxnsWNNDrJ4DMPb5kvG0jTIix14DqZQqBQg8amU5KrekE5jb0440IzbURQ3UzZNomMTOsCS+IbKiIozdfJ/JVgjQyRhp05A8OYBKsGozsex2iuGyIlB7SxPbzvXCX4wqmmS+JOOJevrQvmw5wn1zkU+1YDZM1jWKEtnUfBnZ2VnNpPD24zUmW0TplB4nn9fj+7lFrhkPUgkEKRXm58V1ICY1nxW7RDdfHn783rm9PZI4NWYdHQvUBFJ9s4ovQpm19SiUCAoFzqVm5XZdKtekOpiYnhVw5ZwMr4KYQkkoD85nZmauzaHykPORUSa/1f1vG53JX5W5R1DB7rpjGplV7A5NgRm5ONvrN/dU+yy0B1EZoLlmm23mGudr5eHs5cvcF7i2eV34cypUnPTY77E2CmH7pG/QmUzVmHXvJWBMaEUHvDHHnpm26+HZT/6sB9l6LtcwbAajfu/3+71t2W4elQZQbn+wxq0xmFx6mnsKhRCJ8n2JrwS3KwLTTCYhqe7cub3o6GhVYTA4sBNbtm1Bjt3yTKsKHj721MyMKWZqNXR3d4p55/qW+zXvH8qo+RpKZRWMapLJWKmiBktHawt6OzvQ3d6G1mQccd5bVZqgFSUF1uymVDkhqVMqRsW4c4pjH1WEojHsOzAilpczqbtHxgVUZ4sVtHb3IJpMaZ1QPUBQzTgJmtYx+mZqakJuvgKrbe3o7umShLi9o1XSOYJaFtqc3f3Lq0/WfW5J1pbjp1OOig9ndlYNxQVSEwSpITNOqudBevb1kJnUenlGkKrGoTp1GB4ewPe+e9chIHVxA6RWDKRu374OG9f/yjGpI7jt9k9jydJ2hILNINUrnvjgZFJLh4BUi76yXwZE3vz13+EKeFD4Wkyqk0ASpMo4iTOpDqRe542TdHpqbaisFqPmZlLrcl/PpM7qLOVMqgepxqQ2/GCq6uhabajGrmv28T6m+ZuisBJJVApUOEEqMCnZuCJJjPDQlSCJmd/mps4RFR8dxVuM55skwJmMzCiLuZzqMGYzc0SLr9/UhBYFZZ4ABL0MmGOcVBUldxvylbLmpNKN+xfdeAlc6UfA2olnKGtc1tWsi9ItrWJ/Fa0owzKXwS6DPjOh4/PmslmEWC9RMcLarULAGUMkEUetaA1RP+bCa0NmMhQlw8rRGTvb+Pg0axob2Y94PKHrQdM7GVmSUWVut+ovGzHiWIS4CZpERsx7RCNvyp5nw8/5KZCUIQznRVA/3cZr+JgE11TQcKyDMmMr9gICxFT+mMdDxJ6Lj+/i0Sh1FuhyDLzHAm6zO+hGU4PVMYkNbMNV5I2TGs1qU6j4MRc792yb9SDVKwhZkNnZ4Y2X9PckjZPeCCZ1DTA1Ur8RzNegacxRB7T3JLBrqhrFQKrp8RriloP/1hxD442T/vTWr73hu1c+n8XefRwa52KP1hlLAgQNWBcKAgu+68IX2Fy4WOfFijH+UmHiJAd2Lpl0UySYCxvnn1xc/qawmSnryLI7IzbAFaxmNmSFJRsV3AjKLDTEfnIDtEJRUriaub/y8VizaG4NzFGk+YjJ6TzbqRmAIAsodtQo/+Xf2aUxEEtGi4+rwppyrUgMhTwZP3beYggFwgZ0GB1C+RaBEIE0HVsp+4xEEaYhkkCRY9JpBMNNM29MCotpsqacNeXXmHVKFoh/sigts5jm3il5nrnVcl6BTIiYPifvCLD7xyIvGJQ5UpyFE+lIStGGhzA5uAeFoWGEZrJIMD5BV8VczjiHSKMSMpnRWAKJREqPXSgVxWz7ApjXJBqPGkCV+yWZnCqKBHzqQDKSg6CBIMG6mVHKHWUGbJuUZB/xmMsINL8cFtN8DWTiKIvhxs7PMhFPSVJTrpqBjAc+Yp0dC8rCX4Wcm3PVJhSyPFgPYsnCcNaEG74OJSe3NADgI2gs3/CgpoyTNgoYUFIkh9+yA91W5Jok15gPOfYy441gtpS3mBmxqSXFXfR0tIGjaIoA4kHHz46bt2S+/FnDy7pP1BllU8KZSVCyzM6uK8YZexMkI+MllxRJemmqO6w1ZyeQZQUigV6OM6L8rBIJBDs6EJrTj+i8Rai2d2GasRbhOGbzRUxMzyCWSoo9naBsdjaPQNU6wjzUeC1572ZzWUmgkomk5vgoZyTjxetNIyayYDyA2OVtyaTULU0nkljQP1dFsElOXQyTCB+32Tu5rw4EzRzwvjHWi3PYuUIZU1NZNXOmpmcxNTNr90+xrDXI11mXZEu+YwCS7CnlndZYs2zL+qHm1DFsrNVBqmaOTQJrgM/ihpqNhPyG3QCUdtDLEbto8Ue8DlqrLseYh67JrgIqlnzRoNfJmBIHKG0elE0tFia+0+sZU2eK5JorHkR68KkRBNeRV6OwyXTJDJwaZlHaiw5yCDYZvG/2abZbTRLbl/1+70Gv5r+CNi7B56GRED9fy8xlHrW5jXPeigDysMOWore3S3Ner2zahF27B9DW3Ynu/j45R+aoIuGZQfOhBBtVJvPVPUFpPbNW+Xw8J3jukOFgcRmqoaMthb7ubvT0dGsuivckzZMowecsOH+2JlM439hRHVo38PNsvjuwsHvfEManZxBNZxT59eq2ndi0bQdybPCFIijVgkikMoglkqZs4SxVdkbrqpjLY2jPbiRiZCDMObulNSMDlp6eLoFb3vcfv/yE+j5COZovNMxVgHO5YVTDcYSbQGqFIJVyXyeXV6HmIm9cT70OC2syTvLRCXT33YXvfvtOnHMujZOc3De2GM89sx/Hn3ABimXuL8D2bS9hw7rHMD6+BQgewG23feY1QKqPu/EgtZlJdXJfCy57E6S+4dXd6/mEnkn1dS2ZVK8Y9ASDd/dtMk66zhsn8Tw7FKQ6JlWdZs6kzqIwNY5KLqtzNETlk+S+9HOw+kl7kmd1XYZ6mbVszDW25SFQ09nzwtqX0NHRibn98zSfyWZeKpPG6MgIEqmEqXvYmHXzmrFkEkU2ZRnJF0+owcMYM2tkApFkAvFMBrmxMakqCA6KdBKn2i5GkzTOepY000oGNBCO6sySK4Hzk1CDmbVV1GIHqT5SQ1/SXDMKpIlQNJEQWKWrPc9a7iGpOOcxgxoj4wtiA9nv6yRS2HTn2UHSpXvuHFTzOezds0dgsKOjQ89H2S1TIiYnJjRSxsfl7C1rsy2vvIyZqSl0dLRjbl+fznXhgVhM146fgxEPET1PhI1soe8AqsGaDOxirINjPoaN9XRR50c8GUe5YPUlz3k+Lq/b5NSUjJX4cyRzqLJjzUmW1SdKKKpN+dSUYdNMz9UQTbWEGpaOXfUkotN86Frp3G8iCqVGdOeu9lG+Lo2NmXpKINWx97axukaM95c4GA4jmGRO6jGv5w1oa/9VgtQDbkTEcbwOpNalzuYO2MSK1hD4MEFq/U3876+zIYto/BuZ1N8KSC3kMDy8RyDB5+rxVfm5RC939bNZXnbrZXTsphAM0ohEi4fSTLp7Voyi98WigQwzTuEvMgd8TC5uae8jDHfn93CTYD6fGSlJLhF2Ujodtia1M3MjA0w0ZuD30TaGjKvlhZr1uWuwo1w2t1wWS/xeeaFKlkTJQlELmnIxMhtkWVXUqYFk8SX8N0GuGmUgDKlnZIc5FXMmgVIP9faqJTFi7KjbnKxgvSv6SF7SYbaCHN1U80UZcMxS8ie2jpmVBFiUr5iUucrHIgim7JURM2521neKWAQSDIUrVSTpbMfuE7tMExOY3jeMiT17UBodRyzHeBkgyggOmsaw2AuHtWmOT0xpFpb24pRi8DOloy/fD7ta3HC5ZhVR5DY+c+QzxpXkpxw4yYpyg6ejK2cx6X5JAwAnxeFGzJkLMoCKkHESSAJPsnXcfMlssCkSjcTr3VUvg+TaYTYmf9Y7m1KCaiCV/TqL5qA8WHKUKvNl8/p3vg82RpRZ6Z6bB4DJf9mgtY2LwNDSc+3wUCoTv8/JfP28mAyN/Oyok9KQoQmWi6Czb5ImBiEgFQljTl8P2pn1yCYjI1mCNqdKFtbkGZw8s8ezpgBdX0366+cA1chxcnY2CDzzy/fG16wNVjEdBqbUM5M2yYGLCrPQZhBgGGs8jgl+xskUYvMXITFvMQJdc1COJTBVqCDLplM4IPOF6WwOU1MzCNXCiJJt5f3lDIxmslkBVh5aPIj5+fNw5OfFju9sblYbPPeEdDIJFg9d7W1yV+XsrWTLTUAxWHXz2zLociwgCx/JmkxUzd9Ts3mMjk/pvpmaySrHrqacEjPGEqBscrWVsoP9XB04dmTZtW2YqnGxcX9gU4q/LVrJJFS+GaCGk58/dQZMHhx6MCnTCQdqrTFmhRsfR3PvHCng32UkZuDbM5i+UefZUv917pHeqZdf8+CQf3optPUDmw2U7CD1X6uzqM6Z2J881nw0VYsf4fByKXXapaQwVYx1YV0ouPZYN88rx8SAGhS8bzRbFfXqFNvD2QzkudDR1orunk5UqyXsHhjEjp3b9R6WHL4MbT1dGD6wX8oKFo8EqpT3CpxSSs/85wiNiAJiUMv5AgKVAFKJJFpTCXR30bwkhQzXIPctNvc4J0zJMMc2dD/Lh95iLNwIE+sVLy337s0cp2D3fv/+A8gVS2jt6lZw/ejENDZu3oxXtu/E8NgECmwEBCIIxxJIMdKJTDA9ADIZFXhZxuGEQ9i3by9mGaURtmirvjm9cgQlq/ql957jjD48k+pYYRmhUe4blLtvOEkmlTmpUfyHIFX1l8sHV6/cGQVq7RtI/fY3v4Zzzj0Ljz2+Bi3peYhHF9tM6gnnoUQmNRzAju0EqY8akyqQSia1A6FgvmGcVM9kPRSk8j2wq+yZ1DdB6utesb6hT/CfDFItXM1J3dl48hE0DqSy2SmPB2sQC6T689BlTpuCCJLOUm5LRRDv62S6FRvWrsPNn7kFZ5x5Bi5Bt8oTAAAgAElEQVS+5BL09M4xUoZ1A/d61Wy2Z/F1MDJGQDCZrM/vExRSFsK5Ss6lcv9OJRPgOUiFFUelBEzZDCY4rNY0l8n50qnpaeSKZQTp4xEM2miHGy/SHGepaH4Vsaj8Hfi6WI8lU2kB1Y0bN2Lb9h1yyx0ZGREBcuQRK3HaKacKcG7YsAFPPPEEenu7cd555+nxH3zwQezcuRPHrToWq1atUo31i1/8Qm7rdOulizCB7YvrXsIzzz2jGpXRM8yLpR/Fw798CA899BAWLVyIK6+8CiuPPgq5yUl9BjzjLCKNez5QyOfrILVCxQplxsmElHq+4Sk/DzYK40lkx+w9cKei4oqvw5IBTPllxoMhxOJJjE9Nmbtvq2VTE8hnncEglX8ygnI+EAY+vYzXmhhe7emZ1AbbajeMb+A2f59v/jU3b3290Pj5ZqDapKflY6baEFv8Brj7bnqiDlL1XutyQ/uLVJDKf3eeBOrBE6Se7pjUulXBwdJep4yyK+QedNmq438rIJVyvH37dtejYfiBeSDaXMgYSHURL5r1MmaPhZgvzMhEknXkDc+brjFfamyOYkTc4vMmIL7zzw2C7CPlH/w+SuNE90urT/lVCeUqJbA2IyrGNhCWlIOHobr3NArS/CoBaFgZiibTMJaFF9tm6Pg8NObha6QpicmACUTZqONNw80qFrf5AS+RiEUSKtQJaDg/6t8fWVRiAbI1fA2MH+DPs7BkYauIGUaDkJkmKK/WJOdlkc2Zpywdd2t0/bVtmv9OtkxSzpDJAeWgSwMdMXDG9nA7pVyUM6gEp0levVwB5fFxTA4MYmZoGLnRMYQLJaQDAbSEI4iwiCeIrdgmQ3A6McnIjApi8QSizhGPkTN8fnawzK3VCm4PRrkJUe6b5+xhuYqQZN4Erbyuli1JyWhCDIhG/AVoZAzgsmg5n8dry2tCR1ZjumPOMZZdPpPXcMZCebGcK/Sz05IsGntryhCbTWWDgmwqXw8/u1wxp6KQnTe+XzFCToYuYCpGjc0DWzta5S7H1uv7ydiwm1ole6KZGAOvkuhKQlJDgOCfBTrZedSQIHgLQVEbPR2tSJMREptlnxsBLEGpHboGiAV6BUANRAlIKWTaQE7dYMhFiNCki4eymDfKqCWrb8QiNVyPuVlVUSxkNQtCqXYgkUQhlsBsLIFqWxdS85ciPWcBqsxBq9YwxhmU1lY5/x4Ym0SgwnsuajFA/OxrNczksnpuXlc50PJQTiY1x8L7n1b4BJs+v5LAoL9vjlhVGy82EO5ZIIW/a/i/YdLDXZd9KBoksfNergYwNjGN4QNjkviy0cN1qJ91hmoG2AzMeQdqc0A+hC1vLuqco7SNO9iYgJmBOSm4k7vaSIId0ly3Ykpdo605L9ZcGU3K5ptmAvdSHdCUImwzRA4IetdzHtzNZnWe9eRLbYBIO2j0NWWu+igQk+R6INlsi2+v2dhk3qcyyHDFhs2UOja17ifgZPHOBE5SODltW/Og2YHYTgYzjmOTicDSs6pirGvMRw1jztwexcLkczMYHt6HnTu2YXx8FO0d7Tjm+FVo7+nG4O7dWktk8dn4Y44qAS73AkrXKDvjDDajnQhOu9s70N3ZhfbWFmTSVFxwZIP5t0WtIwJcKhcEsiVttkgkNZsEvP38mpNrU44fjcjtkrETdPlkoZRqaUEy1aJ7h/fE4L4hsao7du/FwL5hzan1zZ2n0YwS7/+0zWCbqodF75DeT7FSwp7duxFLmDokmYjjgRv/WC1wNg7rDr8aTTMmtdQMUpWTGpOrNeW+GiNxxXqdSRWL4OSPahC6ZrFAKiN8BnDv9+5SBM2jZFLT/YhFF+LZZ/Zj1fHno1jhHsq8SMp9m5nUXw+kWgPYmseNnFRfxL0p931DseTr9mS/jtz3N2BSDwKpDLymcdI0smRSOXdeZa64mQzqvGTkmCue5RvhJcMypSyCLCjPejJ+Bw6M4K47vo7du3fj0ssuw8knn1I3/yHQzTKmzJkDmeokoCaT5t8JtMrmAExXX+7hLRlTQ/h7m2cEVSHMX+XXO7u6pH7LT88o/5Ovg+NcbKhWg2Gk0mymtTgjxrIAFlVIrYzNam+zkQ7uI+USpqdndQ7d/fWvY/36DWpudnX1aL9+9eVXcNGFF+K8c8+TTPaf//lnAud/fN0f47Bly3D71+7As888g0svewcuuOAC7Wd/8zefR39/H6699t04fMUKTIyP49avfAnPv/AcIvGI4l7effVVajYP7NyF2756m2rZyy+9DEcfdbQaAHma0oG1TcKySZ0MWHWqi74hWcS52VgiYZJeElYa/bMZZMM+Nv/qz1x54sgM07whHIJU1BfJBymYONfPLHaeX4WCyyOn3Nh8GDxINbbUmbDqoUyRqRalk/H6xq2N4x3sGaPCUwzqwU751lRvBqQNoNp8q4VSbYgvfYNA6sR+Jwfy07L1C9xgmRvDclbffOj0VYQm1nn2zLBD9PUfd41FHSY14LBVq347IDVncl9fBEni6oCkl1g2y924CH2n33fpvSyt2RxHIYTuPVtH3mYsm2Vn/t/1p5sjEJMpIyE3BxmlQxmLFDKulOgSIJs1N2tTzcjVHIMr2quGYtGC0MkKGltr8RpclJSPEXRRNqzcPc45uUB2LuCGOQwQjVNyQekrTVcoX4sjFomjUmTny3IFNcsqtoXFtAEYgjL+YvHM24IvmrNy7LgRfNO9lyxsvmgzChyX8E6TLKEEIsg+uEK3bhTF55P81BWFtPKm8yp/kw3I5jC7z+S9uaH9qGVnES5VESPYr5RB7zn2rrhhkOkmq0PgTHdNmgmxQLYZTC+vDhpL7JhPFb+uMGbRT4BIUx0a15hjqC98jc3S0D43FF4ft/lziF9zd2SiHDjlNeFnzsKdnTluSuzMMfKEjYJQxJhrfg/XpLK+XHOEANTqMVkJG6Chax0lM7GoyTU558zPx83UWcOFRampNkzCaeYvBIrMcTTZpzluctY3QDaVDJucq82FUx1dAg4ZIAFxWrKTwaHUMUDASpOkoBm9RMNIxa2INuhSsTxUvmxbJbZRWhqGClr+t2Wwmvykvut6RyW/V0on3DT35aSkXjYv6C4paQE5HchFOZOWozHkIzFko0nU2jrRtnAZ2ucvQT4axQjNtlpbkQ8EMDLFKBeLW+HBSaBKkEpJLz8LuvGR/eLLSSdTWrelfEGHGe/rTIY5q5TNxzB3Tp+uh7UUdFI19nYHUjVj6HKblQwrZiiEYIBGXTXsH5nA3uH9mJzOSnXAC8aPWA2LulGXgQ+l3jpzLL9fNTOo/u/imNzssQfearpoRsdYRt9k4xw0/87NwWS9BlalqgiHjUl0Dojq9uutuvgbXj+nzuDzcH36x+DPSzLlWFH7swGumxlXv3c25nVtMdRlxwKkDTBrrr0m8a3Pa7n8UbKg/sA2WbP7ZJzbr4+AsgO7AVK9TFkNFa537ctmABKLJtQQtEZERcVMV0e71APjYwcwNLwH09MTaprEE3EcfexxaOvsxKtbNktRwRnUjs52c3+s0glyVk0gznW3plOacW1LZ9CaaUVLKo14lE0yKiwas+MqXb1aQalNzrnRh7o7kGrmeraH8/okUnFMjE1i165d2pP6+uaY+QgJHkr7kymUA8D+sUls2rodL27YiMnZLGLxlOTyVCDQjZJ7S5zfy9gkKpXYzCnkFVnBBukUYxwCATz7hb/QOeNBqjk0mg1XhaqdQAjVUMxmUlu7gGjC1r1zjzZ5upP8O0k2143kgpRNR1QmajSGFQlzUu/93j04a/XpePyJp5FMzEE0vADPPz+Ko485G4FgnP4u2LZtLTaufxQTk9tQruzDbbfdjGXLupSTGiTwVbOFjSV/H7OBRUDs3DZ5UikL08t9tUKba7k3//5f9ArUmyBW4epzdduce0fm9QBQ6hnHk2uex7r1r+B6zaRGUKuyfrP2lneK1VknUyTOnpZQzs1gcv8QQuUiwqwnqELiOud5WW0YN7EZa8ZJVKDZnkfGjTcVa79duwbw5x/+C5x8yim47LLL5fLLr/N5ud/96Mc/wiubX9H5SjVIqcw4miguvfRSzOufi1c3bcITjz9eV6VkMi049a2n4siVK3Uvk8EkAB4bG0dbWxuOP+F4vPW005CMJ/CP//hTrFu/XmQKa73pXB4rjzwKZ68+S/vLKy9vxPjomCS7XZ3tismZM2eOmvqsd3hWP/fCC7jz7nswt78fZ521GgsXLsLE2DiefvJpzJ83D295y1vE/N57770ijD760Y9i3vx+fOnWW/HMM8/gqquuwuWXX45dA7vw6U9/RpFgv/vea7B4yRLs2L4NX/ji3yGeimFqegJdPV34oz/8Q2WWsgb7+t33aCTj+ONW4ap3XSkS6tZbb0dfbwdWrz4dS5csQW5mWnVblOaKnNtlQ8EBTtaFWh/yeLA6TcJTuTCbuSlVcOobksN250t9lITrw40DSpGkOD42eEOaufVKTw8mrf9o9YMXuJoIyOZOPcFTP/edQSbPMB/540dxPEj1daPVDx6kGgHVKF98FKXthWRSU8uPe/3v7o1PoDYxLMbUexk4brRhbOCjLty9Kn+PD51+grM+cHbPVqPo/7zoxf/FG08sW7UKf3br7a//mzrkGWj4sG9otz5YFgfGGpqRh1lsV9TloTacHx4LD97Afl6J79vGuEx+oW6JM5Ihe0O2QQPn3K5oG025RJHMJrX3lAuYbXfDJtplaVplKla2MT/GbCqbITXJL9kmynpts6HMVh18OsYZvVY3cVI2qtwVLZvPOjV88Y6R8LLekA2BVzjfGiCA9R0dLmJKLmkG5H7USwk4jU12y+nrPWshdo5MbqmC6dmsQCozpSjtlUy1SqhCMEJXN26yNnTPLpyaAQR+zpHYmBOXmUlTj6qBz3QAykANca70wAimBvdilvOn+YJY0xjZV4JlSqo1LmCuoCaOhWQpBBiUSyoyQ9csZOeLZjxtzkydfjUBHKPjmEuCbclntcG4DEpvJKPCyTF9LOAl36CUl8wyzL1T0m4yzCVJMSX5YHxKoYDp2RnJBrlmvGsv15A2KDqskpXyofeKPbQiuswZuUhEYc8BshduNpKNEs9YObpU7803WbiF8S3S8Ml8FGqK8glznZkjk5xBuST4J/PHyOx4IyTOvCXJ/JNlrZJRJ4tDQGvZXy3ppGbymIlKR18W4DJL0uZpkkqNGLr5bX32niVzn4eKPAe6LNuVURgmdbUbyUAbterGjjXicqyQMNv6UjaHLK9/MIxyPIlSvAVlbqxz5yPU04syjY3SGUzXgEkCTvqhsIFBpQJduNkMKlcQjlsxoAxVQHlnfM05ZsnRtl+mSWSVyjJP6unqUpYku92aVdb9zfkPNgm0+upMqgfpVBiw0A0Go5rXHto/isG9w8gyhsY5MJdLxor7SA4rnml05eZVvHOzM0VqnoW1+SAnM2JUgJPUck/hOvQzppzT9jM//DNEIzPf8XUMv58n4vOzSSX377KTtvM+cXFaPieVa5bdZG88J+Da1ExpnkUV6HaROR4sMhbKZm/ocmjGSdZUNOWDB7reBEIwoS6HskaIN5fjBTSTMGea5g5lP8/vTbnUmHMzO9zzohF6DNjeQpAthjCekjKFgLU1ndFc08zUBEZHD6BaKWJ6alxsHWe42DQ8fOWRiMST2LjxZeXm0Q23JZNGIhlDR2sayXgE8WgQ7S1JtGSSSNAcRA0755yu7Z4SbZu9dO1hi2NQMLJzgJQKwWTlJl+228bmo2uoufNmaM8+jI6Mor21Db09PRqz4F6n6R4Wt5QDU0lSqWJkYhKvbt2OTa9uxfjMLFKtHSiRFY1E0NHdoxEINt585FBrpkVSxJGRUV3r+z/1By5t1MkdXe6khltqZFIdSI23mNw3mqyDVJOl8e1Zk8Qc7XkfmFkfd3pmJPIzsxGUGvbs2YF7v3u35L5r1jyDdLof8dhiPP/cCI444kwgFBfYp9z3lU2PY3JyG4rlPbj99s/gsMN6EArxXi8ZSGWmdh2kEqCSR/ZGHdy0moyT6iYe9SqoaVbVf8133nyJ2fynL6T+T1/7jx7/tR7jN33O3/T7/73n9A265vf+733tN33O3/T7f5PXaLVBo71otUljJpXPbSC1JuOkKJ544lmsXbcJH7juQ4iEKRE1oKrv8zFyHqSy48gzKj+Lsd0D9AIWi8qxJp67BlINeJj1i40eSUlDoCrlUUh7LbOyX355Ez70wb/A9R+4HhddeJHmUtkYtxi9MG686SZsemUTFi9ZjMWLF+HlTRux6eVNuOGGT8rg7+GHfokNGzfg9NNOU+360ksvYeXKlTj1rW/F9NQ07rnnbpxwwgk6+whae3t7cMkll6C7qxtf+vKX9P3z5y9EMtOCNU89g96+OXjPe96DNWuewJ7BAe0vjKlas+ZpfPDPPiApbmtbq1rZU1PTuP2OO/DIY7/C1e++Gu98x6VIplLI5/IY2T8C1rVdXV14ad1L+Pa3v61c7k988hOK/frqV7+CF194EZdfcTmuvPJK7Nq1EzffzBipJfjd3/1dyX0feviX+MEPv48LLjoXo2P7Mbh7EBdddCFOP/1M7ec/+6ef4f5/vR9zevvwP//yI6rF7r7rG+if042TTzlRIJ6MKV9/hWdCiUkF0GiG/Tq4KVUHgK6hahFzDQLBzqvmlWWfLRsKzd4N2uvqP+tmR52PTbMs1wBqg5nl2WAsqx/14dlpMm9Kta3e9X5C/rUZ6DWfHOf1oBfqz48Gs+ofN5whSF31+uO5lx5DdXyobm6q01y3n2s8O9xgm7T9Fkj94BknNkBqHaAe9Jf6i/efB+W+f3brba//mzrkGegmNrB7pw44zT4JCNFBNiSJFrscBBPNIM87/4otc26O/HA846qiL8hmmLnfemZWAFcZiwwNzoqZSSSSMsZQAe0KKxVwnlJXd9vy+TQvVDVpBIspSkOTiZQ0+3Q1Y5FPcEIjFxaJXn7nHdd8YcrvI1DiYvS5hizEyCTGo0kbyK7kUdDhTocx50qrzKgSwsGIsY5aDWZjboWiOd4ScNXdaism7aUbKVlL4lsyjwauLPOUDC1vwhANmSjhkhzPBrmd/5YxSwT6fI/VGqLVqiS8SXajxsYwO7Ab2X3DqNIKPV/Q7CmhYJg/5TpWLFHY2ZLMjwUzGxN0Fs5zaJ1FJgPnzSBHXUnP/juTJsUnuBwxgRVKUpxLLteNn22jDI2fKUGhXyNyMI1YASsWXDOsFRfJQYdfslFmlqLCh9eJs8J832HbkMxy3M36shKThNNuOleC2m0oq3aatUQEZAtFkw3LUZoFuOvkaUbBu56KdjIjJAJTye64vms1RGkXLwdlHo5kTo1hpYkDI2U4d0vGlNEydPkNUJZYLlnuKRW4dCClTCidREtLSjmpYmhDBK8EZu7gdUyPZ07t7HabjdpkDpTqZnC6ZA9ehXStweMzRXmIe2bR3BMds0QZMe/rXA4z2TyYGlmJpVGMpVFIpBHu6UVywUKEe3uRi8YxMpvDZI5NHnO/ZbEtO3nKsxNxc3ku5LVe2WQgMCzw/qYkyMk1ed8TqHR2diASDKFcKujn2XTyB06AIFW6ee+SaxILw1qU1LPQB4YPjGJgzz7M5jhLbocYZ1Y569nsom1mB87Bt97sMbbRt0Cb1R1cSzRi4F7XzJyqIUdjsDJHA2xeX42bmkmdvfGbP1zrXWDFXVFmbW67XIt2/NrhJqbbGTF5Nra5a2uAtbFh8/EpuRYAVpPOuz2btMnAsJkt+QPcFoodon4t+XvWZMhs6vkDzRo2fs+25oDL3dNrN0Mlu2esmKAKJRHnfqjsG+3HvCbRcAzpVArpJGVxPEuCCnUfGzmARJKNQJqsFTS/1dvXi8MOXyH59rqX1klWl04ldb8sXrQAy5cuRFdnC6IhSuIpG+OcjTmBmnmZucdrEtOloahYULOh4ZRt5wu/5o242FC1uVo1JBgLk2Am4RQO7BtWw66roxPJWNy5WdLZMqVRDDbCuJdX6QIfDGNschrbdw1iYO8Q9hwYwfDIKNJtbcao0isg0yrHYprv9ff3a+aLjQleq3+47iIbH3D9JTHCXrVCuS/vTzGpBKmd/yFIlYspr4hveIaAmey0ja+QXUINg4Pb8b3v3IWL3nY+Hnn0CbS1zkc6tVxy3yOOOINOBGJ6d+x4Ca++sgYTE1vFpN7+tc9gxeG9CIZyQI2MCc+TqN1jWtkGUhuF6aEgtdnA4/UGY6oiXwME/zZA6r8HGP+rvsZfA6Sqy83zx8Dorx5/GmtfegV/cv2HEY2kEAjQ6NKML72Tfp1JbQKpo7sHESNApXTfncdSMLn4McMKpj7zTCqBqtQ11RpGx8bw5FPP4lM33oyPf+LjOP2006XSUOwKR6TSCXzsY5/A8P5hXHDB+TjppBPx03/6KX74/R/gs5+9RRLZBx64Hy0tGfzlRz6ivYEMJffJY487Ts3ye75+D77y5S/jsOXLsWXzZkxMTOCoo4+WYdoXbv2iGlLnnnseMq3tuPvvv6GM78v/TXZ83y9+obGY0049Wc2973z3XvzO1VfgbRdeiEWLF6mGGRubwE03fxpbtm7FH/3RdTjn3HNVg/JeZi00zXnNaFSy3u985zvazz/6sY+hva0VX7vjdoHUd176TrGpgwO7cMNNn8Lhy5fj/e9/n/aEO++8A+s2vIRLL3s7xifHsW7dWixfvkzPxedY88Qa/OhHP5Fx6N/+zWd0khwYGtLjp1OU8prfBz9tRtaI6WwaSWtWSlkN784jO0DqrKcBQAOCHkT6k08uITpz/W9/plkTvg4gHUj1pqvNUMd76ljwhsui0FPxPGDNa0yqKT3t8S2lgwooqyPspfEMaW4q2b1t57mdwzoXMy1IH37864/nnn8Y1bEhYScx1XbQG7nlEyGMpm4CqVWC1JPcDuxtsV/7tdrP2Zs0kPrV1/9NHfIMM7Mz2L5rez3oV8WsIjrMRc13Iaz4d4uqae5NnQfXVVNx5HTjYkcUyGuZUIqgcbOkKgA1g0hXM5psEJhRlskDziRzvtvNzgU/ADIuYnuVr1QUkIpFjdUtFSsaTudz8Gcp2WBhJJBKd9gwTXPYWbMheZPl2YK3mTJjidmFIgDly+XPMQCZM4SU/Uq+QIlq3iSnBMgGSjkXaewFTWVyBZunVTxGiTbdNeTIVhY4O2d2PJSqUi6pjkYwpLnPUMhYBxahjBxh8WWLyAw+eDMRPEVrAaRY9NCYiCCQBkkDezC5c5dmUROUrDAjtURPSJUr+hy8kYyAHR3sOKNIIysnKWGdwcJGc5Ms+lWSmrxXtTCLU3bHJDW1NU8mjYWd2CKBRssy9Rp/Njf4+fPa0VxHeWSat/DOoQZS6WjMa0bg7LuqbAIwfsYb6yif0q07sVEOZBMEWKaqgVszpDF5mVQANE6i6QJ1tWIajCnzVuLcUDn3LLm5mBkDojI4ckI1lnZhrn05iZYlWYxwDVE+TjUAc8BYZIoRpcEzjcSKeiyCUM7/8lClRLG9LY0Emx6KOZKPgLN3tw28Dpq12RhDJqmvWH9bD/UxOsfeu7DWBkh10SlyqvbS3zq/4Qp53leUVJUYe8Rs3gACqTbM0D03Hkd8/gK0LluOWN88DGfz2D+V0zyNJLGSjtpnG4nHxTAxA45W9twcCfIUwB02oxte83Q6he7uLs3z8DpSDaG36EYC9fcmkOoLXd3/xmnXZ1KHR8cxuHtIM91q3SgrzTrp3gZeclxXovIztnXp5ODsyLu5ZA8KTQ5rDTXbx9hIMnmswKC7Xz2olcGDiy7yINXGGrjn2J2r+RsZLPGxyU76z9CaKxqtaMon9c/tDztFDTiGz782YydNEqy1ovdkj+WbctaZbhyY/vH84at7R0DWu0y66B3nXmzSejJiXgXR5ITs57WdO6WM1Rg3EwKS8ajmlKK8J6IxsRDcU8dHRjG8f59z1GUSBM3Yoopt4fJcfvhyzF2wAFu278TateuQn51V46d/bi9WHX0kDlu6AJkUmVNK7cnglWSSpxgGJ8s3Jt6Mx6iUUc6oy26uS+UdaJH7t5OV1ZsarhkbjkUwNDyM6YkptGYyaE0zsMsENzYzH9F64/4pZz021MhYVmuYzRdwYHwSu/bsw+6hYWVe7x4aQjSVRrK1RWqaeCojQ5TxSc6vtahgvvWKk2z2Xq/dmrGm8OH5EpSDcDUcQzBJkNrxmiCVoybSXWhvo+ulmRTSVyCdSTgFCZsSAQwNDeB737kbF19yIX5+3wNoycxDJr0cTz81jKOOOgeRWFpKoi2bnzfjpIktQIDGSTdjxQoDqdVKXntaMBS1rEbt3SyUeF/7zgoPCjMwtAqqoVz69QqdZkb01/mJ1/v7X+s1vN7P+Zs+/hvxGh3A8E9lmRf2P71cDyKYPU9X3AieWPMc1q1/FR+4/kMIBtj04VplTeVVWvzTyX0FUitiUkcHBxGlySPrCOfDoXXXBFLN/tKeVgCV5IpjWMfHJvDoY4/jlr/+a3zyhhtwwvEniUll3Tg7m9Uc5k03fQpj4+O45JK34eSTT8aPf/Ij3Pvd7+HGm27Ali2vSs579NFH4xMf/Rj2Du3D333+8wKry5Ytk2Ho93/0Q3zz77+BZcuXSQXC5lMqncLUxCT+9nOfE1N65llnIV8o4Rv/8C3VKGRl77vvX6UsOWzZYrS3tWnUaOnSJTjjjDMxf/58q4ODIdz2ta/h4YcfwTsvvQwXve1iUG7M/Xtg54Aia+bO7cfAwC788Ic/1PztX/3VX0rue8cdd+DZZ5/BO9/5Dlx55buUFfvJm/4/9t4DWtKzuhLdVbdy3Xxvd9/OOamVY0tC0QKBAGNswO8t51n2MsGkB4znsZ5tsMETbMJ6+OEwHmMkDAL7DbYxURJCEordUit0t1rqHG/qmyvHt/Y+56uqbrVAImlm1rtavdTh3iM7NREAACAASURBVKq//vB9Z5+9z94fx7q1q/G2X3oz5hfm8fGPf1xqteUrRjA9M48TJ09g9aoRfPpT/zcGh8yQ6Ytf+JI+05/95z814qlSRn9fj+ofOrazxmETmv/nOBTXINNE2Vdn87bVdO9omrYZUSOqOlVOtm7Y3m3qkLZHhKohB6bhfbT3Cbp0mCK6otIUmcGo0ECbNe7bM6mKotMabJF/bfDZBtRcX/n69lmMCAjvZz3xBmI9fejZ8tNnUhuP3I3m9KhX6t4ECI1kxXiGZmB77dVnft/1V8h6I3Sw28tGJy3sf+sF/8aLXxmQmi8WcPTEURtGdqlZMAJR15mh7AoQto6zFUPGNnTS8uEzWqfaIjNUYIWsPhmO2JypZqIU9RLcJ822nuZIlAATgAbZnknP6uZeGqVO34tP3SCcLWVt7oyRF3VW2Mm3VWCUmaa88exhMHsdiRcdzIRj1nvWLYie4NRkS3RjNeZADwT/XXN4ZOkaKtCVgUggyl+KmyDLxHNFIEdzIQJZFr0Wl8LC1EwxOMcVN7t0SrHIqtLcKMbOlG1OZPI0u8juDOW7jSYyzSgSlSpq01PInTyJ+RMnUZuZRqrRQIYAtV5HQqQbKyvPqvWMJ7KfXMyrnCnksZN50XylPXAGiENkTugS+QNqKoh2tq1YYb6GsbJiJdwGPszG8ZX4GZV5yogfB71imBS94xmxFbr2WlOEnVFKq8mymQOeudfycVOB7ayqZuWCAYoAsrHAFtTNmdeq5IQyOvIHVg+oO50pWkNMC+9Hc/6klFeyIpqesGHCGVUW5GxwkKUgQ90VFQDjIp3gHK03WQhuZXdCOSzd/chJcKaaN0+9IWaI+ZAs0kP8TFeUxbV1wWx4n00f+6y8Duo8BpBqSE47dFgkTerrQI33fLg+Ol8hhka8sJoTLTZWRa3NihQLZeTyZVQZq5RIY5rPyeAw+jdsxMiFl2C6HsXYAuNrqDCwphFl/LwOzGDjvDXvZZok8BqSueYh02GVMiCeB5pCLBoesighMcu2oFq2qPOLkn/xVNg10sJvtkCSgrOgqTeimHCQyvuHSgSbQ7bNrDWb4gCLjQdlGHP9onLCjdXk4svZ7I5fnZtl59oWgGkwNAprGI23WoZH7kqo+VIel187/iwBTDAcChtrOE5+b3uDM0Mme3ZsVjWwsgHAKvPOQaqaGt48C58jzJTqfT1qRuc0dLCD2VKHiVTouKpjTUaWTUpS1r5W27pPOamZioSOON26rflEl8uk5PWxSBRDwwMY6h/ExOQE5mfmsLAwh9OTE7qmZFfttqS0P4Ge3h5s3LxZc5xP7dmLw4ePWKB7tYrFw0M4f+smXLRtE4aHehBplsUrRnjvas7GmFKzAefLmuGIiQqCq3UnKx/OQ1DFtzOQbaY+ioVCDqdOneJCLRkd1R9kS9S84z0Utn3dwFSluDJGGxGbeDE5Yk9Oz+Lw8eM4cPQoFkplLNDBslbHwKJFavawITc4uEiKpc/+0nYdM8cMJP9vPe9unERTvVgSXZlepARSs9YIIVvqct8AUnleyeQcP3ZcRSll+K957S1qxGnmvqsL01OjuOOOv8Rtr38t/vVfv4Hu7hXoyW7CQw+dwoUX3oxMz5AA59HDu7Hv2YcwPf0cIl2n8elP/wE2bVqMRmMBlUoOEcUlxTTCYcfsIJVg1Z9kufsKpFpRqPXr///6X+AM2HprX8aQt0WatooDMZTKNVTKwEMPP459zx7Gu9/9QcS6MsagNvj8WU1E5ZVc6sNMqkZS8jh9/JiDVDMklNpA7r7GwGrt7DBOIjhVbjsbPvE45udyuP/+B/Cxj30MH/r3v49rr3mVQKrq3a4ulCol/Omf/kdMTEzg+uuvw8WXXIy77v4Ovnv3Pfjghz6IU6dO4L777sVAXx/e8+73Il9YwF9+9q+07l9w4QXyP/l//upzuP1zf4VFwwPYsXMncgs5XHPtNWoAv+99H8Ibf/42vPrVt+Dw0aO44wtfxKpVqzTjedfdd2H5shH8b297mwyTHnv0EWzbtg1r167V+lgoFBVRtmvXLvz5pz6FdCqDW197G7ZffbWMkr5y55fV5LriiivUkLrnnnv0Od797ndhyZIl+LvPfQ67dz+DN7zh9bj22msxPj6OO+64Axs3bsSrXvUqHD16GJ///Odxyy03Y+XqFWoSPPfcc9i7dy9+9Vd+TbOuTz31NP7ff/qqarg/+7P/pHGdp57cJdKHHgN9vT0yfysVFixqh/WSE1etWYqOuz2AVKktCcIdxIZmcajRO8f/CNTt52yN7gS6nQDRSqYXA6n2c50qo7Dvdh7T2USB1QEGVsPr29+Fepn3YNtFX+8vkNqP3q0//ZnU+gPfRHN63IiMoMTj7zuY1BDF48W9KaJ+MEgNkjz/0I5bN1x8Kd7zCjCpzDo8NnrCjW/M2ZcFSphh4pwBmT26aXFJIjCQ1MzDbduzT1a8hIJOrCCZBBZcZE5qIc7AgGM6SWtvYztpiFSrl80d1wt1MR2an7O7Q5pxlwbyzyyaFCFC9pSsGzs5ngkpS28We4pZiervw9iDinvNgdI1l6ylhQHbrJ2xKHKEpEQtzofCmOUwpxWl9EpzpsYesdjg//O0JeesLQGoQAYNm1jMs0gigKKENSpAS7ZJ2Uv8vMpUNWdjZcJqxsoMSKig44LMLmKcluRNIF1rIEn54PQs5o+fQH50FM35BaSadTGsIINUYwyO9bJCViJrA3MCZQRLU/NUBBwCHZJoeHajaRCtkOyYhxULHTT/XmRy3tMciRmFYUWxPaTBAtyKIjHUdIPWnILF8vA+IotKkFooc+bRQKq+Rzbw5mZLkChreBkJWaGo1gHlpr5y8HB1HG6apFgPn0VrKkOR854m4ODjplfnfSbMZ7OgYj05v8uNkEZQPntKdoMglUWx5SvWZHaUiseQ4kyLz1+TrSPYtPgSc6EmQFJkBoFkrSZn06GhPiRTZBfJBpnk1+ZMz2ZS2/NyYXFpMamtCXmTNfE6iU0MA+I+jyAOviUX9k3d5ZuUFKrEIHCr1lFQ3mgBsWw35skKkZlevBTLL7kC9f5hTFajYEJcrlZFuW7qA7L0bApQJcAGQSqT1uw61Q6UWisXl7PB6ZQ2+Z7urJovclh1QyiBUL+OmknVrUf1hcGBAFIpjWe6L8ns0ckpnDw5pjgnPkCCtOrI0+jIn2HOddNB1zeusIgH5URwJA/y2NBA66weA0DUhuoSX9tE7Z4kmJNxG2X4BOMuG62wSNJcqc1vqynVUcEpa5TO1GJt25EyPA+B0aUUPris6+/ZyFBeqTkohtxSNW/858K8bGiOni17klFYS2LVbjzp2ZHKJMiCrCEnfwHlV9vazuWFxYnWYsrb41SzJNR8yaTNqZZz9AR3/Lldu57A2NiYgurp8m1Auyagyv2Fn2HVqpXYRKlvsYAndu+W+QhnmSuFgiT0a1csxTVXXYbVKxajK1pFVLPcztyp4eTPCWfqjVtVs81wXjC64PPFho+pQjTb700F/kkzt82GwNbRY0cwPj6BocEhRTvIAb1U1j6mRq38DNpmL1ynuO7x+lDNwSYC1x9mX8/l8jg5MYFDx45j7/79yFUr6Bkawly+iGR3Ft19/Vr3vvCbt6m401oXZtKFvc2zgHJfMqldmZ6XAFKBE8eP47nn9uPokWMYHR/Dldsvw8UXX4z+vgGtgRMTJ/APX/hrgdS77roXvb2rJPd95OFRbN1yPboSWdQaVRw68CT27rGZ1ERqFp/4xIexdesyGSc1GmU19RCJWcNAa0+YSXWVhILNA5PqvhPtPv3/AkDtp/8RzgR+P977/SRPvQdaeMvGrr+aoK0vXnvWFPQfiOLhRx7Hs/sO4Xd/5/fQqMdQr9taxiZHoANYCxlIpfKLILWA08ePqvZhk1jjS1yPuOy3jJM0oWpWXc6kVhoV7T90+J+fW8Cjjz6GP/7jj+FXfu3X8cY3vFHRT/lCUe9N0PmZv/gsFubncOONN+LCiy7EN779Ddx37/fwzne8HcPDg3j4oQfx4IPfF7jlGpLL5wX6rrvuOgHSv/mv/1XrPZ9h+nts3bIVr33drQJ3/Lm3v/0duOHGGzQb+9/+7nNag9/3nvfi0Ucfwc4dj0mJMDgwIHPQ3/3d39XMKI2INLLme8SX//Ef8dDDD8sANJ3pxuTkhAiT2173OhlCnTx5Anfe+WU88/RurN+4RkZ1x0+cVMOKAJifg3vV/Py82OLNmzfh4KGDOHjgAN7+9rdj1epVes+nn3oKd3zhC1i9ei3e8Y534Lv3fg/fvederFu7Fv/h9/+99okP/4ffV6ze6297Lc7buhmF3AKSyZgajXXmxLI2cNfxM+7YUDd6XUIvAtX5oV5rsZyhyeXe+J7IYGMpDlJdTtYCj87J2Jp/JsOqlonGH5gY0W4Kd/o02Pe0M9TD3m/A9NzPnZE6tv+2GVqrfQVSz/vpg9TqPV8DpicQFVYxQkO1TjA3kboh1JeBNxVIvdKZ1PaHsw965jLR+uwR4JUCqWRSD5887qyhzR9JJEp5rTZwk+C2dNrSZ7cjD0zWbZ0Fu4lc6uayUQIEBct7V99cTKNyyW2b1pCNK0li2+6g2LkL9H4ojIwlZaM9mCcZSKXcgF1vu2HIZBoDSwAgGaYX7lZwUprAaBRzs1XRSAkyGeKGSUM5jysXYV5wFiGa9aGE2QARgRVBablRR75cwkLRQGpNc6aUaZnLcLXKc0XmldEqSdOrx1ls2+wOayXDGOGc8vho6x2VXFemAfW6ZLxZFseFIioTU1g4OYrS2ASwkEOas2CcDaZUgteLEkmXivJ41TlpGDhkWae5WRbPlNRQg0xwxviIEAxPNpydSDKZYg/MmZQnvi21NfktQTqLdssetW5qq9MlwyAPpnZpohoMjI8RSKU8uox8iTmxdQNccjwlTrbCmGZEMrvyKpnNAzHB7gqnOdjW4L2xVt7oUjGp/1R8t6dW1YkNnpPKOGXP1wSl/H+YfSGryqJRRkr8ZJQh1Wv6fTJOKWvC/k3Xj8VqTY5zIYNXRT0bPJIQ1zHY1yuQSnmkJHKRmkkTHbB1Sn2DzDqsICYBtAJbVzEwrOH/HfPLAqbOpBqbaot0mFG1BdmKdstOaii0nBtYF0O0AczXmygls+jduBXJFatR6B7EQiyB2UYVc6WiusRkxsPzw4aPdabZcCgrq5YyaM6oDvX3Y6C3V4A9GCVQxqvj6JD7to2TGOXkIFWRN8ai0mCsWo/g1PgkTpwc1TPG+Wd9LvbYI5TvG7gLzzvRoYCoR90E93LLHu3MBj13Xlrn5qXZVKLkpilF+GfO1vOZDkoTdWtD+HeQtfsMeqfRg0CqS4PD8xLAJhsAJg9ux/O08lBd8dDpsK42h5st2UyPbbZhDscafgbGAvMbVDOt+XQ1H21td59CY/J9XbeIMM87lWIh0mLKaYS1aKgPgwP9uhaUxFEyy2YF7wfuIcNDQwJIvMf6e3vVbad64YJt27By9Wo8f+wodh88YEZqhRKKCwtoVMpYNNCHG6/djq2b1yAVZ9OSLL05bNvx+dyuTLfUNmmxvQLkLh8L93zYX7SOOGAXc+3RPIcPH1JhODQ0rMYDGReeO91DLJQ1UmAjC3aOTfat2C13ENZoApsPjJ9BFDMLC3hy714cPnkKk3OzODExib7hIeWqch378jt/WeMuMoIKwggpHwyk1iIxA6mUCncwqSq8fD8MTCrXOeYonj49jampGex9di+mZibwpl94EzZu2KSm2tj4MfzTVz6H665/Fe6770FkMkuRTm3AU0/O4rytNwCxtFRNhw8/g317HzKQmpzBH//J+7F1y1LE4jRCZLa5mQzalq87DIjQYc2LTM0ldsh9nXGzhSxUP+H355K1nuvfXsr3n9Fq8vf6ab/ny339l3aMltF8dpX8I56XlqFYqEVtrXjx13+xY7QGSrucDUxq5zVl9zWGapWS0DoefXQX9h84JuOkZiOGes2YMRb6WrI8ek2NZI6CsDYhk3rsCOIcGSN5wHXWm8xdmmXlofP/7u7L55QRbzKQsMNjI/zQwcP42Mf+FMtXrMSbf+EXNS9qqi82NSv47r33as/Ytu08LFuxHE/segIHDjyPm268EYsXDWNs9BQOHtgvVQIdb/v6+rF161YsW74Mc3NzYh75zLHRT1XcouFhAdrHn3hcTOemjZvk2Ds7N4cnn3pa/ik333QTpqensP/55zA9fRqpVBLd6Swuv/xymSZZlGMXCoWSXvPosRN47vnnJee1pmdDpm4XXniBWFM2A3fs2KkZWjaH1RBk4ywoiaIROYzz3zZt2qTjotsv2c9bb30tstkeKXRGT43i+99/CMlkGtuv3o7Pfe7zylolgP/FN/+iHNT/+KMfwcjIYtxy843Ysnmj1dio6/ywcck1xuqws7j10DD3GrHTyyHsdWFNtnvSx1E0W9k24NT+Fmae/CYM3IrV/+0oNruDVei0mNTORq2B0Bei0E6QGmqAM6FqOIZ23nrnfhLv/dmA1PmvfQXR6QmZ0koNRBUoi1YlPpiEnh8/RBmGP0fed/1VZ3zs9knoYEf8Ewd/oI2XXPaKMKl0nD144hjtf8yinrJHsnicpdPcYQW1Cv/NDCfMmKKjsuy4yOowB4OWcEWFD4SOrBvvN5WYO9eUmxqS7EMAqS4p6wCWBi6tiyK8wAdV8kpjOdiVJ+Mb6HlKR2wwm+CEBk/WINDrkI3gSqYi0iIiNNcluSTZPM4X2mym5es1ZZftCjPNO+TLFeRKReQrFeQrZeTKJRTJCpOlpIGJukI8BDKClumazWYNcHVRdkA5KM+1xIwObFwLz3D4SJeceel9nGrUZZIUL1aQOzWG2SPHURqbRKJQQqbRRJpgjoVorWLZTmhAljLuwKkrRqmkmE6LxqFEl78oV+aFoXxZjBzPhxYHxrhY1I/OgRgVz+4LM6Es2p0x0ifg5w33Nc993VhzLn4hM1IFnzNJZKAF9sslzbeKDXSQatc1ikychSKzD80YQYZSjFZoGitjxWGYwWvHfQhk08CJEhF+j+cjSkpKQMwFnKBfBkmUEkVkjGRuvhYpo/CEUDxq+Jw238xDpXsdZfAmR5Y8XF06ZjNyJMYd1pgXqPurJuOloYF+DAxwM2CR61ENLn9r5Ur6gtxeSF2h67OAdnqDDNjluw5UW30wgX1R4V5MGBtmskhbsHUx2b3xZ4T3P+NpCLIl2a01UIgmEB1ZASxZjsbIClQGBjDVbGAityC1AOeyadbDZg/nvlnck0WkxQ7XD0oMKQFdPDSM3gyloDztlO7zuaNA2Ofv/J6JMFdRci6LLzJWnq+mg3WQCoyOTyqChv0VGSdplrIdKySAJyWFzXNzDVBTQxu3Oe22c0E7oqQ8Ly0474btLWxk/KzGbpqEmMdHkNopsQ0MHU2WeJ/bmmnrJccAAviUSZMAtcmdBSSdESVIbbGiXIOovCDYlkLE2MOQM302M2pzpu546/M74fng9QmdZDX7fD1kdiefYype+GVrX2ghW6QWGwwsPnS/R02q29fdrVxAKgTowJvLzWPi9BROjI7hxOgpZYVme3uQL+SRzWTR39stloT3GU3G1q9ehUsuulBAcOfePThw8pRk27m5HMr5nCS/vekkrr/mKlx2yXnIJsnCW/xJyDo1cxauW6aREJPaYZ7Ee6DVoGJjRpFPNhOvphJHI+hMWa+r0COI7u3rk6+B3KdjNmet7yf7S/WEmGyTFgsrK/fCm7TuuG3zsHwztr0iGJuexvjMDE6Mj+Pg8ROYnp9HgbFs0Qi+9uHfs7uYBTb3H+X52XpXp6SYYy1s6p4LpPpoQACpbH5ZA6YpFumhRx7GYzsfxi+95Zdw4fkX6pkcGz2Gr3z573Dets148KEdiMeGkEquw9EjEVxy8Wvk7svuO+W+z+59EFOnn0e9OYb3vf/XsWZNHyKRPJqNCpLMTa7WNDdnzekAUl3Sq/UmuPva7mEn7QcButDI7/y+s7/fGukvDnR/GGA8G+S9lPc8+3gCMH8xwPhyj/GF3+8t345z9sPe84cfY9uTN1yPl3MewzHautvZNH3hTKpFD9XrfHa6sHv385iYnMOHPvBhzaQyfsZYKI5g8DExZ3tlk8sYrYZqPo/J40eMSaWbumS+tqZTI6PRFraMHaRq3CPKzHb6ftCLoi5CgrOnZDAP7D+IG2/6ObzquuukkqByhM82gR1ftLunG4lkXOwjFTx0v2VcGmcwOfvJL4JUrudc9zjqoHjDcklqC5mTpeje3yXCg2kZNuZk6wWPJzQ1h4cG9eyUS0VT1JEJqzUEVjn6pVx0yVOtLmWDliolAkHuY8y0Z2apZvDpPF6hY/qcZL+s2+S9Eubz/Xto4MRaqrevV8djOeZNuRBHIgnV/8yr5xwva4DxiUnc/vk79Fnf8ta34vzzt4ms+cev3Ikli4dxwflbMbJkMeI0gozUsTA3Z8eviEBTU5z9pfpdjRdL2mgzqQZKtZ95FWnKN/cYaLGcDjjPBqkiy9y53lWDQYVpN2rHyJ6/hzUxfZZaJEx4vjp3fh8R0b0W6jqvoVoA2Y/YfQv4ugZSf/o5qZNfvh3RqQmkWV+5eoD3ElWOLZMUHa65b/tcDJnU/4lAarGIgydOuJxLegvbAFRXcQFhJiDZubDxdKDPDuOKUDi3QKLfaKGI0rC7u37x72S25I6qdq1ZrHXMp6mz1s7vC+9q4NZucr1O0Kh3DGrz7+TW5YPRFk0QbizXhRC0qeg0YycZQPmFlWEKJZ+U3SrOpola2bIRKfMle8g8vPliHvlqRdJZMqo0IqLcl+DPilMze7F8uqgZOikzlOwuj4lnje9FCbAZ9+g54ZwPnYbpjsoZVBZS5Qoqk1M4fegIiqOTiBfLyNabyCCCpGTBwYGsBvrXVl2jrgKYHVTFS9giYJ24iMXheACyFWM2O9QCqTyHLhsOMrfgEhsmi1R2EEAyj5QyXrLYLu0mAKKkQ1JIhThbNqlm3mp1Sd3kLqzzauBGduN8T8qEo11IE6RSau6XzxZld4N2dszGBmyRUUcuxK7w+pFd0ZuysOW2SZRekyRaZl6e58qYGX4fQSU3Q7ryktkgrysJsIyRWDyG37eTXxSj4m7EYpyY2SgZopkTMW4lFe3CEGc4+rN2b8q12oEUX1vslEuuvSwJz47msR2khoaX1vnQK2rNrXp2HJ8bbXLGnlrnKNR07pzNv+P97s8IFzDmmhIc8Bw0ak1UuhKIDI1gNplGcWgJUuvXYyYWw2SphAY3XrKuZFQpDSbLWanY5ugdvVQ6qVlUgvNMIqnmAE2TuhLM06XZVntjMnBqhT/Psz/hZ4BUSgsZQTNxehqTMzMCp7yXazXee0Ha3GX5uwU6gFtkVZD52AiA3X8BqMjYzc99YB5tNNqeRbufjCXjEngGyPMA8SDzZRESwCOlVezi89wHB2AeKw3CwlxMeA5Cw43XVqZyPI/B1pcFi8ckiXmtecQXc1hdXhy60LZGmiRKv+vY2CVzdnaW/6af8fuu6k7Nms33+ABj+C3KJRHr0mwxQSp/cdaYkl06XtIIqyeTQm5uGrue3IXp2Xn0Dw1jJrcgV7D+oUE1Cwr5nF5jsK8HU+Ojku7ddN21OH/rZjlrPvnc8xidz0l5sjAzj2qxqGczFYvgyksuxNVXXYyB3iRq1SK62OBxxY6KVM23BaDRuWdYk0MglddUahUrfEwWZh4FXJ8mxsfx2I4dOter16xB/8CANv5oV1xscKVSsmiwLlN2qPHG/bFqMumuCNU5JsM2GRkBf1Sz2xyV4bhHudHAfKmIsdNTeP7wYRwbOylX8zs+8LveBFZKtrdduG2waUeQGkeDzu8EqX1DQJIRNBadYLmD9jl1PDVK7cgQNZTd+L3770MuP4ebb74J69dtUNPw+PGDuP3vP4ulyxbj8cefRjQ6iO7sRuQWhrH9qjeCwko2rY8c3o29u7+P8fG9yBcO4zd+4w1YvISAfh5oVpCKJSUhbIFUMaghJ1VPtOlV1HwyMKe95SyQGv7O/m/38Jl/F37WCsU2eOssgQNAsybOmV/h3871/e1/s9+137sTBP8ox9h+rZf2mc71/Tac0jHHK3MhW+cZh3cmUA/f18lohutgfxfW1Xaj4Ic1DDpfq+Ncea6lzRhbt6YdG8nni9ecjUWOfHTjyNFRlMsN/OEffAxdUWYOmwM1P5/mq7WvO0glYUKvi0Iek8eOSElGJVKIoOF9rjtKm6IrabzBzeNhVi/HxzS6JVIghqeeegbfu/c+OfBefMmlGBgYULoAQWQYOZFLrEbOoujr75fzLusOkic00SQoZROQ9zzrEPNdYXVgme/aR9wdVutEPIFTJ06InGBzS7P2jabek98nQNnFujClGdry/HwLuOlaaawihlyeDGhWJoVqltVqiCeTUkDlFubUIJPDbldUIDoYj3KtCwobsrH8OT2BnlkfPBYqZY5PcEWOy3SIjWQ2rR9+5DE8tmMn1q9fj1tuuUXrPYH3M08/icWLhjCyeJEa9dFIA8kkYyDdkFBKODPROhebGswczSekw+W3XaT4PmYNRfMlcT60RZiEPc51Px1mgVyPw7hNm+63OsBAcKfRkZEc4Veof1uANeyhDlBbKsGWQ394PjzCzF8r3tv3MwGpx//urxGZHEemO4tEKqlfNP+LxBll6ThOp9nBuAPVyHuvv+oF/HGbWm0voO2eAfCKManFIg6fGmtFC6iA8RuMF1izfS4l09yWdx+sl9aOI2AhEDoT3mfzddCiALRdaUbVTg0BmRVFttAa8xluGFts23bQ7c3F5sxsY7b3946eWG13d/SsIxOO+uLs8lc+OcaimPyNIFWMGxezBHk1W3AI6GTeQwlhnbK+CvJ5zu3lBcRokJRjIUqgwYUqGkGVjI1Ho7Bw12yUxwEQXEuDT55Tc69BQm2Otm7KGwAAIABJREFUyMGVUr1KOs4ignS9gW4uasWypL0Lx0+iNHEaiVIFmUYECUXRNNGlz2OZpDXUFTjfsmRvy/sFIFRoqziLil0iSFWnTtEv7sLo50xzoGIJjZ2QoU9guPyShLKCAJPZryp46Q4qx2SaX8ZVBJozsG1IBKgEpTKb4jwqZ3k5F+aAV1JlsjexGFKU1Cbimk8LK5XcWkNXSJI/vxd0C9n9Jjme8SpyApRbL5sDPL9ysDJJESoOXskmy8HXsgrp1iuzFDUUjFmVI687cEr2r2xTA1qakRVIMZl4yDzlxlCrlJGMRRXWzcxQnktFzhLE+qYYZO2BdbO71u9dzRd457vDtc5cf70WDB1KdzU06bSd87ARtFnUjpkF72rKzbpCmeW8WN9Ital8xtjQYpys1DCeSKJ/6/moDgxjjrPkcRbPnJdjeWKGYzx3VDPoM0Rp75/BwEAferNZpNgEkUtGA1E6/raSev2T8joq3N3OTcvb2plUCb2aXcocPj0zg7mFnN5XUU8VynltzpzPnCKu8gWdWwP+9qyrYeMd7QBS+E68ZuHe75zjlLoiGL7pMAMD136o+Pq8P9XAKpUl5SezzD9zPokdZR4Tv4/3vvKAHYDK3IseADRBI4D395OzrrOrhC38CrOzkpSK0bQYJz7TJvENcii73q0Gh8t++Z587gTMWs+uAV5x1S7f0zrteb2ak+TsKUcpKN+OxzXrxM46Jb5yTK/XMT87g3Ihh4OHD2F2bh5LV65CVyqlWX0yC6lsGsViHrm5Wc8RrmNxfx+uufIKLF00iMNHDuPAyTFJzDnDX5gvoLSQlzKkWS3jvI1rcfMNV2NkcR+qlbzmUkXk6BknSDXzCvsyJlm/035iv9Tj4kLgRZp8Ftxtnus6HTy/853v6FxuO/8CrFu/DmvWrkV3T68czJnrTYYimWJMmDV++OjzvldjRdFhpg6q16tagwhkyaio4ZZMacSC+alU20zPL2Ds9CQmp6bwgdffbLN4ArZ+rLoeBKkx1OlnwOih1kxqSiMTgTG3osv2TCpG+DV5egpP7HpSc2w33nidZlKHBgZQKOawZ88u3P73f4Xly5cq2zWdXoLBvm0ol5fh6u0/j0KFpnZlHDu6B889+zAmxvciVziC3/ytN2Lp0pSYVEYOZVMZnRc79zzvNE6yz9BarJu8PuYyLvjX3q7Dcm7cqhv6ta/imX/Xgkr+fRbkHd6m1YHz8+esSKvUajOAZypn240NGfaddRwvgGcv8xjPCf9+0GuEz9bJNdPZOWJqMAEwNfOkDUOkKf1P6743uVpnk8DassZmhzW1XRO1T+CP8Dv1Pc887y/MSeX6QOfvNA4dOoFcvooP/58f0fGwRyypPDOAHfvaxIo/B6xNinlMHD1s4zeskdjMZxNUTKrna4f5cL6WagSuZlUkknZebOY/ilSmG7uffgbd2R509/SYmoYeH6m0lB5sKmWynK23P3M9pGpLHjSKA4SiD+Xc64o4Mxjln7u1riYynL9lvqv5FHB9IXPKkRcBWjW9adZoWfWaY3XfFrKcrGmyPT1SAdnPd+n9CGZ5zHw9RZXVLWHCnGhDxni7AcR1Sg1jjaGwcRbRPiPlVzxuiiJX0FHl1cX88XITsURG16NAj5NUGjMzc6qDe3roSJ5WNmsqndBansmkxXqXSwWaKStuj2sQc7utX+xybF+TrXlqd6EtxrZmhpo/uOlyP2kTT/Y6NvoT1pgziavgzt6SCwfvFVcNhjFLjTv52xufEZJKzL+kBVKDWaM+hI1VnfHLc8VV/WmWNpRp3v75GYPU5z/zaTTHTyHb3S3lUiqbschMmnkmWP95+Scm1ZSiqi3OBVJ9+2w3vlolqD3qrxRIZfzH0YnTLVMcZU5aHok95NxUK1U5dlqWKGeT2MU3YxvJM1oMvtPnbqRg0lz3OWaxL7MR67YEJiPckCY+CwWrLaStm8PXUCvkWQhY16IlAQ7rdMOll+5AaXPEBgb1/boIXsA1KM8kSLWiRnJLWpc3ne3QoZCpaaJYrGAhX1Qw9AIlkWTN6HBaq6DiAC+iwpuqMwI+Gv3QUMI2ZhZEirzxOUCeMzm6dnzm4GhsmoWassG6a01kmGE6fhrzR4+jOjmFZKWGdBNINCJmyW5uQfagUUbJ+ByZGRm5qCB7/z0Lbp4FzZXy8/MzuBMpTQZCoa7ul9SiLFKNyTEm1Tq4evBbTLs95IrhcYMYvqcYJ24mBG2JpBmVKF/QcmTl6lspi2mQ7FGyC5NfcxHmzAvn1sjasEvI2BYxXSrmAiPCHFM7FP0iG9qakbJ7TMubzpGBVLkla7alacyepKF1uZKq9cH70x2VFUmj/EIDqnJZlnsd7zM7H+wihqxdXk/rrppjMBkogVTmL8YiGBrq10YoKTVZHTYTtFGZhLnVpXPTsLCoWl6uLZomzw2NF3/wwryqP4gWbu4zP96t1CrjQIsta3Zp7Toba82NkcV1gXOpPCayk80IEoPDGC2VcISZjivXILlyA2r9gygnYsg3G6iwe8sNt9ZEIhqXBJBvxPshlUlhYLAf3ZkMMomEGi/aaqQg8ELWGTE9n+7uK+Cv8QJz/zVRv8nHytUGpmfnMLewgGqjiVy+pDlGKgE4I8tNlYVBiKAJrs78ezO+MXM4sZm+FumaMRu4Q66j+VMHgAIi/mUyUVvDCHqU/UwXyfl5NbFYkKRS1DdEUCgV1Xm2uBMWJuZoHQoYRVopAsq6/tz0zFnXQCqPl8qMAFDPdja0Y2mby4VGB0FDaCzaGmkbtFzHeewex2PrgjlnqxnVkvPyX8wIhDJfPYM0wkqmlF9KRoFRBMzoG5+YwNjYKLLpNLK93coCZaEzsmK5Zs6ZU9jdk9XzOzczhYWZKawYWYTtl1+KzevXoJLPYf/BgxidnRdzX6kBpVwRxfkF1CtlFBfmsGbZErzhDbdg2cggqpWcgVQ5n1sRzlnmNjPk67w30zrjDCzj1b/TgT2v16FDh3DnnXfi3nvvU1Nh+YoVWLFiBTZt2Yw1a9Zg0eLFipRIs1PNLnVQAYX5d3NxaLmja81174HgQCqOkU0FxlcxNs3N9+Zy87hpzYgQWZiV99YaIrwnCVLZkOD6nOlGZnBYShs2Idtz58Y4yOG5WlVjkPf/0aNH8djOHWJUX/3qV+O8rVtw+PB+/NM/3Yln9zyOt73trdj3/PNYsngD0sn12LlzGpdecisqOp9kUp+R3Hdm5nk0MIHPfOajWLd+AF1dRXRFbJTB2AmHY/y7FlD1irBBgETJsyFAAa6zWvj8ca7b9pTYV9hiVCu+4PuNORdA0w8YgLNXCN4DZpbVfjV/5VY8iu3voXLVaqycbFOOt9/TCuSXdowdNYyrQRx/nfmZOj+nN9eNGW0tM/b9qrGcSY3Q68DifUwjFkekQe8KtRTdWbmCZoQAyZUGHDNqJhBt0k2X38OGWag7wkfvYGlbb3/WgZx5WK3P4p2isDJ2VLQ2gqGds0EgksAjjzyBPXsP4F3vfD+1GmYm6SF5AT5bn4x7MGOmaqiWS5g4dsSam1Vz/La0A+aPM+qMNYet/ZS/ErjR8IvSU8p9rWHM+cwGUsk0Jien9Mwww5lrPdda/ky5zGZiRfOaqXQKc7NzSCa5J/g+31L1QWs11wjWNVw7+MV132IJqZiwSDAz6DPJb39/vzxOqCJiTSNH/WJRP8/3CPsRj4OjBtrjfR/gvkKjp2icUU8Ny/HmZ3Z3fLGmitvjKIfV53z+rTFrJkEyKK1VNcYhzw/Wf/IAYS1j6jkqdDjWRzDH/YsRkcxzTWe79T2co+V6z6YjFSOU9eo9OLbGNS0ZkySaNSNvNdZ5ZG/5xfNgoN9qSXOtbyKd7hbg5b7Hz81lZ2psTKCYdaf8EeiEXmeUXzuyTPO6EXvdRHcWjVpVYyR8D3Pc5/5Ol197+qyusprHohXPgGEt7wcDqlZLmxS87VNhRE0bICtCKTRHXWYcGGh+ZkbQDGz76ct9n/kv/wm1kyeQ6cki29ONbE9WTWGyqfwlqw7inwBSVXkxJ/X67bYmt7Iufal8wbMf1NcEqZfi3Z/+2eekMtvt8Kkp3fgWWG9zS7qYMsqpyVGMNyAXBcUGdPdIoiDprQpm3xy0V3UW0Sbr1Rc7NrGYZt5UTCkuwhweda5auUNBIhDArwMNgU2L5wiMBs+vpHSktrlJV4058ZfsMEzSO3gDh9WLzUJw8WKBS1yoGSMufPUGimI2WGg3kSuUxJ4uFErK8ySw46eVQ269KomvQGkibt1iLmwJLo6amhCAtBlmBdAaSyRSLHRveBOZ07DEpHzwGlVkIw2k8mXURieQP3IM9dPTyFQNoHbxoeX25EZHYon4knyI2EXzTpwtxNZZ1ywqZ87YxWvFYtQ1P8u7UNE/spp1O23+TnJfYwXVWBBY1T9of1Ih75mLNGBSVqobUXFR5LniYhNj8DQXHS1eTXeALYuhMGdNcwdWgyTMCbi+ku9JA55sdxrJRNIbQybBZddVgmoBHD2P+rOAqrwYzC1W5ins0BGk8nrIJRByT6ZdbI1udM6MyBlL5jHmACz7h4j9jKS+NENyZ1Oy4SzmaAwjuY9mZjnrbPc1C3sW8wR/6VQM/f2Mn+HGxo3W3UZ5zIHt9DWjFTnjigY1e1wxYAC1vZAYA9aO7lFfKHQxZdlu10o/5Xb9Ec7EtuKhuBHHeWG0eJUW5lErlm3+J5ZAsn8Ap0slHJ3PIZfqQXzlRhkp1fu6sRBtIo8GCgJtXcgmM0h2JbR+sKlFuQnnX/r7+tCdSiKjHGJj7sikto7dj427lErPDpAaclI50x3kvgSpM7Oz5qpdYJOjIfkTCxLOfLIA4DGYQZq77zkDSWzCjV4daW5umq012ZbhFpvbtkaO56QF12pXlPCESu6V6FKhweeAkQBkcDME5GmG1ZvTI9dObymoIUPmN/QL5JTuxUhLAuxzr22QagZLKkB8kw8NOq9kWwZQ/LMBUp+hdHY2SMktosdled7osNEIj/7xmW9z8I0oWoYzWQKmqaRJ32p1LCwsYHpyyuar0MTc/IKaEkuXLxebQcfL5StXIJ3OYGJ8TGxbWs9CSYzrhrWrcMO112CwvwdHDx/EoUOHMVuqohZLolJtopgrolIoSpJfWJjBqmVL8KafvxUji3pRrSyIcTTGxWSFMtVqSUitiXXGPR8apT4/zmvTGaH28MMP4ytf+Qqe3fcc8sWyADuLThaHa1avxqaNGwVWly4bkTKAeyCLQd/u7J7RfWv7mooXiTkISLkvmLeDNV0sa1UAhPOm9To29BNosOFLsNZW38i5mr+4dvLZ6c4iM8R4GM7eGSg2cGX7l4q/0PpsmknVE0/uwje+9W28+c2/gIsu4ExZCc/uexr/9i//hDe96Y3Y8fjj6OtdgVjXajz6yAQuu/S1AqkEREeP0DiJIHU/mp6Tun79gHJSu6IBpHK5c9kp/67FpDrMVPyMrdasEwjSf/yvAII6IC0Bcks5FQBrhwnYGTNsYTafR+Ln8AUS4XCULTr2JR62f76XGrVzBmjufAsHx6oyuYfTZcJ0KwauE4g0CD5D64/AlDPOfCbLdj9xN2ymEG10uy8Gf97i/tpf57oe5wKuZ398a4S2WfNQB6p91ALYjQZnHWN4+OHH8cye52WcZCBVAW9BBtRi2A2kUuVkjOT48SNy229Qbs813UFq0huOZproAnCPbkokuZ6ZaRDXzYUFMn89GkOy+C5KbSsWLSWH8qTyPrkfJOhSm0oJIKd7szI4pISeH9XAFpBMUiJMRRibBk35LhgYK9szSMf/RFzgjqSGFBt8XoUG7TwpkYJxbNwDqlXzgKGwq0opMdlnHzOr1gUAGRPHhi0BIg04yfLyvTS3qrlwzsMmzeGex1GpIZ5Jm/FbuYJoOolGsSyFBPd7M/6roVQou8LPfA9MicaF3pjuCpMkKlUda7q/H9EiPyPvRSMnWApyrKdaLWksQqwzj531FQ1CK5a3Hbwv+FvumQG0gvOrjG3L5RBj3ZxIyfyzXCxqHWXsDtf3ZCpj+7WihWIsbFEu5gWaeTxS7ZFkYk3qmeSWlxoURqx5TMrPBp8dkt37JgEOqpt2Nqr584SMVmOtVbPoZ7jG85zZWh+a14GR5UzqzwKkPvHxP0HpyBEkMymxqQSp6Z6MCAL+HUcYiU9YFCv40mW/kfdef7U9v2ECIDTxzuEiFR79DRdf8oqA1Nn5PHbtO2yAwyWLsr3WnJL9MsaR0RrWXc+kMwpqz2SyMmKgByFn7+xiW/GtclM7poExc0SOKj8yFFuh0yPpgQNFbf6BOBKgM3CpAoDyAL+peLx8PZv3so6q8sTFbjkQFKvmC5jYKyvaKTNgUU2QWipVJU/la7FHWShV9Itzpcw3nV3IK0qg7GyfJKue1Uk2tUbgSddLPjh8bxrGJJl9GpOEi11B5QuqMqW0wuR0YpglT7SZKoFDhtFXaxhkxAmdMU+NIXf4GOrjk8hUaughO+csLLti/Dw8t3pAVHxqyKxl7mJNBttwWIAbSLVthWH0KpAFEilpMclzmHHSWQsPKK+lz4KGxovKgHDP1OpifLTAMdJEcl6T8IqloXOwG3xYTizBscXf2CPhGaj+MFhzPHTEmJ3bhWw2jWwmjQQ7hVyQWvOitKNvSgak3q13ww2oOnOn+BxucA3b5DwUXHOonCtkbI9uLLPAN8crs+0mDk1Q9ujSXjn2Uoqc6BJY1byKZtYqFiPBziTjaygNTHCRJqNcR3c2rZkOAm6F9sggxRYGW/h8AbTf+pcBUl0LPVSBOWi7a/thWwHsz4stxsa0cMOwro01AEy/RAmZ/yTNowgAa7Y4l3NksCqK26FEMdHTi9lCEeO5PCZqQKV/GbJrNiC+YilyqThmGlWUlHmZRiaRUYOAmy5l5GzgZLszcjvMco4xaYy6RGvuaKxZCW9McMbKnnePP9HncOOkiFk2lisNzMzOYWp21uaay3QGp1TJGiEhgoafTmuDAzM1lzRDah1uZT2r+KAMP95ySVVvxLvsjlnVVQ3MpEYUpLyw55yAhZsszTb4b+wC8/W4tpWKpj6RKZlLtRR9w0YYG3++EVu8k0l3zdmXxaQBTp4rgltFbXnOcIim4Z+5LgZHYwOvDl5aM5d2fu0zktmwjGbFLinayWb89ezQsZprlyTLEaRSCfT2ZCRvY6E2NzuDhbl5OVmOjY7pNVetWq1nn+7m6e5uud8WCjkVUwS3mWQSM9OTKCzMK094zcoVAkurVizD/Pwsjhw6gOmZGRQbERSblLM1BFLrLCLLJRQWZrFx3Wq87jU3YPFwtzGpgTkTm0bWmJPnNj9uTkZth+9QiITnLKgVQjFBd867774bBKozc7OYmVtAoWCOxLyPGZ2zZMkirFi+HGvXrcXatavlbMnICDYkuO7r2VNkj80Dh/VcRktkQLvMKCysayp2nAXkvbVikHuoyZcDSBXA4J5E9RH3PTI13Vlkh4c7QKrNwxlIjdm632zi6LFjatRQlv3Mnt342te/id/4zV/Htq2bEYs2MT09ji9/6Xa85jW34IEHv490ajFi0VXYsWMKV17xelRodoOKmNQzQeqfYP36QQeptTaTSpCqRllg6gLIIRMYQKokLT8hkGpAqLVm+3rSUiZ54/yMpTTo3mzFdWbRft+epQzr7tn/f6lAtQPwvVSQGo5Hy/HZ7+PnL8I1sGzOyQGkKn82I6bUvsiMcR/Loxnh/1nNsAZJItJ0kCqAamzsC786wepLaSS4/0GrYdpmrjUjrhqH6w2PM46HH9mJZ3bvxzvf/l4Hqbznra0croHtWuzlvxCkUvbfJMEhua8pyLjHSgXks/x8XtIZzm0SzJhclmtqgYxgMm3+DE0DqFRzMeOcpZeykEk2qDkV13gO34M1DJnOdDKh0QZrbDL9gWCINYy5yPf29aBSrthaqjqHDU7zNZExpfYM28L5nCZ7uhGt1JTRyrWDpoP8GQJCqwtsvpO1m/YAmf5xH7F5eK4eJAH4rCezGTUOVXMQkDrGKDJjNZUUIORxsDnEVVKgW8SFpTew1CkXiqrvyFbyx0vFikB0ursX1WJZ/847gut7V4PMcU4gnGufzHjoZ1EqaD9Ujr0Hx7EG4KgIJcbhWQwgz36mhHQmq32EkWNks1PprAAorynVTVzXy6Wa6gtdI1f9sO5iI4ENBfkOeONYBoNVKoaMDe1kUlUXtew52sOWofHfkvy2VJwdTGqHiat9P9d0nk9b+0N9wDEPHrtA6s8gguaxj/wR5vfvl2kSASrZVBqAZXr5+6wIM2ET2X0QI9jIQOS9N1ztJfIL153OTbNzoSCT+nuf+osXWyV/an8/MTWL7z7ylEl82R3wpqhuNhkZmdzMukEmK+CnZPepm1lv3VkVM2Q/6G5q2Ma6Dhqm9wKMRQsfUnZ9wsA2N1IuGNVyxYLGaUghRi90Lbxel9ESY1JstkJsgOdbKn9Tcl6TTQooeoFue1d7weW/E0RQGsKOGlVZZEd5DCxWycjM54rIF0solmnqU0WuyA5R3UwsIhEN21PKYKypUel0TNMDqw8fseI1ThkaC52SiidJfcng6RhsYWU3nf/JYJZSEHShG1H0FguojY1i+uAhVMYn0V2tI+vCHgP/wdQkkGomL9FrumunHhyeK8XCEKCYCVZ4X8XHCKSyIWH5pGJTZXDkckzKXDwfMsgG1QcU+DWGVlmrVS7YdCTl+xOkMFqmBGZb8uclw9B9ZOwU1w6x0c5W6So7o2PsvDlCK3e0TpazKakdQWrG51Mlz/UZ0+D6JymQy36DVUdLWk25r1hX3udkVQlWLYfWmiSOTpzBNaMwu2ZJHpsaL2Z2FU/EVHDz7zhzZnLNml5fmbBy/mUzhDIayu+69JwIZHNOwNnQIDKw6rV9Xb1itRrMWSHr1Hgx2Alo1YSxn5UE0DpExim38ixshwxg18xQDfhqqk82orwHGyjn8zqHAt00vUpnMJcvYDqfx3S1idloBvHla5DduB7VwQFMsaMcT2jmR5stJaU0F2vUNLfN7uiS4WH0ZNLIJhnDlGi5zOk+9vVGHzM46Lkag8W93b0m6OZjx/nT2bkcZubnzS23ZooHk1WyEWMbu9guSsx9A2EjolgpmbuuN5kow5b8K56wWVV+r6KyvOnjM856lnyGiGfWFAW2lsRTcd2rLAr4RXO0MDtULjEvl/eLRZmYKVJV7CplsWQkg5MwGzcsRFjs8Hs0Y+hAUvNLPl8kibCDVhYVNutqzsVh82zNCAZJiW5tPu8m9xXbK1Mgkz5zXpvSLMrd0rpHyQIYm0owy3t7bHQUx48f19re09OrAoMzSnTAjKfSit+ivGiwv19u1uNjYwKmK5aOoJCfx4ljRzHY34dXXX0VLr/sUj2Dhw7ux8TYqFQUNUp9YcZYLIx4D82fnkKxMI9tm9bj5puuwaJBA6ls9tEJt+1Wbe7flN5r/rRz5sh3ztDs7ASrPI+U+j7yyMOYmJjUelStm3wvl8shN8+ZLO5XtpdxHndoeAgrVi7DmtVrsGrlSixeQilwt5YwjVOw0RjhaEJY4y3jW8+yIiG04us+tN5UBMsH4p4MwDXNACzBqphUB6kRSq57e5Alk0rHYO11QSXAkRK7v3jDHThwAAcPHcLM7AwmT5/W83Hbba/FqpXLBVJnZiZw5xf/Hjf/3E247/77kU4vRiK2Fk88PiOQSh+VerOKI4effhkglfdrJ5OqJ+UcIPWlsHQ/vNzphFHObbS6e9rzfT1pd/yCJNyr1A7m1Aq3HwTMXiZIDX4JP/xjnPkdnXO2+heePzLx3GvLLfAZ/j7STHvEj4+CRAiuCmi2wCyfC4JU+z7NPJ8t920dwZkKnR9+6D95kBpaDy8GUqWCUgFSVxNLNQnHrFxey1qjp7cb1RpZRzevJAmg6MAwP+iMofq1UcVkcc2W+ilume653JxGG6gubKvgrD4IUXzWALZmpZk6mtJPVZe4gqjqWslsPcua9xjJADKcqFS1zsgROGmGSNxj+L1SNLJRyTo7SXOyYitrni+umVJfy7N9vS3DNDUpaaSZSXtNTVNAM6jicSmTlnuf7xUWO9iFSonMuzGRLIOKeTNDiyVSiLB57XsfAb/USrWKxpZ4vnmuRWTVK24EymWJRE4ThWIB3d09LQyhESiyx/LhYC3N82uKM57b3MKC6nIRX95c5poajXAULe7z9kaC0c2ca3PIJw+4SudRkl8ztLO6wuS+bZBqVUXnM9+OvrR1IPjhhP+3am43X9J1qPNaWI3WNj+0GtdA6iU//DH6Mb/jsT/8I8w8t0/Xmded+zevTdZBajyV0IyqiKLgo0mjz/fccLW2mhdVkJzjwMikvhIgdez0DL71wBOGdrQxutwzuEtqbo6LW1OzeNbVsYKIkta+vj4MDQ/K3YsyA8V5aP7SNmWTz9nsYLj4JrcoY25uXlp3jcAy4U6yM5MvhpuCN7OZ1FDTbiA1nFiBDs7zkcpW1yk4fHKRsAxHrh+S8goU2UORyXYjlckox67IKJlcUcUuZb5zuSJKBKcF/p+sh4OAGLtEEUkf+FFYdBKsCBMIeDrL1cWitMuMU+sE3+yOefePXbLAnkZNbszzGY9ExZD2dSWQLddQO3oMCwcPInfyBOLlMnr4IEu2aWwyO0xaJPmfGEwrvPWwOFNKp11jO52LY04qF3NnXDXfIHm3FcC8g2X6wsXA5Q8m9zXG1q+eXR4601XNyZVyX2XWkhX12VUusHTs5fGGa0YwzGaAxWuwo+Psaes+s+vPeWfNvmqRsTxEnr9kNCazlu50CmmyE2pGBNmuzZiGmVNLzRQXYXM+Mu6y+WmeK25ymjf12Y8AijW7KgBpzRkzM2HWqdt7kQnv4sZhTDlfl5JOATrljdp9kaUUvov3SlHsAQEqlQds1Oi+0JdH58g0LADU4FjYHlAy/OrSqtaUBFySAAAgAElEQVQsp12XlnxArIy0mnb4ukbOoPoG2snCku0OaTSBbWbjv1Gto0QDhyb30Ko6nMl0WnEZk3MzKKELM9Uoav1DyG7ZiviqNSikMih0JRBl44ezIjJSrqLK+dYqGakaBnv6sGhwANlUUgUBi8LwfLefZvsIYbMJecu2ZrCzzOYHjb7qWMgVZZxkrr7GGcgLyzclbiwEqWq1yL2Z600R88ze5DpBGRLnsdXJprtiRhs5Qaqcqd1Ugx3owFqqKKhaJzewwUae+ay2g2Ftaj4fqE1YTTHvaDeBQqGIXC6vQHhKoplvxvue1v9iUslAk+ktVySfCvNFMkjStbWRhBCvoE6750LzXAVTuLAF83zKAIxNKFdZ2BytxSKw752MM1LBZk15PJJjNYHp6RnFslDWOzMzg7HRcTX4Vq9aJcaY55IsazKdwkIhr/PL2dO+nixy87MYP3USfb09eoYrpQI2b1yPa66+CksWDePUqZM4fOiQXH/F8MaSqEXjUrbwPuR9NHlqFI1aGedvXo8br9+O3p4EahXuF+W29CrMpXr2MeXhwVjPOuxBqWD+BC7d0P3Hz7Rjxw4cO3ZMhaLWnwSNzWi+VZApCO+bXH4Bs7PT+n7NQSXjAucrV67E+g0bsHrNarmFssA1R3gyEpabzLWaryt5sfWwrSjjn9jQq9UwkiWDak+iwLb+bzP8lPvW2ShMJZHq60U3mdRoXCDV5MNWfMc4p+pO1HPz89i9ezeefPJJ3etXX3udgHVPNoN4VxNjY8fxxS/8PX7u527C/d//Pnq6lyKZWIcndk7jssteh1KVjcQKjh7Z3QFSJ/DZz37sRZjUMHLwYnJfV0DJuOPHA6ku0PMmTmc10FrJ3E2/A1jqHjlz/rRdgslVz2fkXwyovhyQan4JP9JXi0kN79cJUjlvSibVWCOBzgZHR4JkluCIDGqxA6Ry3CUhya8NwgRJ7osd38s57p8sSOUVaDlvBya1XMI43X25tlZK+qRxAg76VpTLtrZTmcMGnDfpyaRyzIT1BsGCxsqawPHjJ8VUsi6kCRAbTmQ1+bOcNw8OslwfOJ6j70mnVCtwT2RTLkkTyFTK9gGyropb6UKlXNa+Jlf5UlH/RsM1MrJcO9lg57NP0Ct1hCLWuI4b4SOvDd6hXVSSULGonAMjexD1CC8DhSZlZVRNSsQA/U5YA9uICkFul/Zs+Rm414H2EM2dWj1+hprEo2CMGaTSqIoyGV3GB7GBSaltwsziqPzhokVSisydzBYl/W1gZmYaY+OnMDA4qD2PaxDP4apVqwTUZSoYsxjGYGjIvYaSbvphsH7m63MP4t7E72djmfVjJtNtTXwnDqSU8fop9GFVUTl5ZSyqj+touTETujCbGZRcxl+Fe75975sU2QwXg8+DNdTPXFNYf3AG1pRXrDXsnjOQ2oeB8y79kZaBl/NDO/7wIzi9d49hkkRMzWbux8aqZluy3zhnVFnf09STkmyC1M7N8aW86SsFUkcnZ/D1+3fqJrRgcO8KqHtvhbQBMJutVA5ny3SEXfUeLFo0hGx3SsCCwFTdZ0niLIaDr22OZT7AzL4gQersgjur2SarTlRwa3V9gAp4l22aiY/ZfMsExedcrBIxCSUZO27znPE0gyUDqWGmgN1yFtOpTBqpbFbmK9Mz88aglitYKHAw3uYNjDXk2KKCvFRF8zj5tjoWar0p61CcjMWEEBtQfqw0G5bPUS5IbUZZn0XFoQ2FUw6colyy0cRAM4b6+ARm9+zRHGokn0Mv4x/UIOBsZwoNZubpPDpIVQatgSqyY1yGxEy4QZQMiRx7mSlWAK8muzV2haZLxlRzUVAtJ/AUWAC31/ZHmue+SmMD5sJ6wcyCKp4kIxWRPJHg3+bd7HhtbrPtZMrzatEqbHyYREKNCL8HyE5xUTIX7YZmcFPxmKJM0sk4UgJ8UYuHcaZast9gjuQuemeAVEpL/Xwp71F41JkX/b0ZLKlJougKkx+ZKEBQyOcQyTiTDTFAIeATsXuTDKokOU2eV4KQOPr6epBNZ+z1dU/Y4shj0f0qxjq4351jtWhphazxZZJOvhabB+5manp6r9qCe28wUPKZVpe2GVPrRYazqQLwYlLNdIgAjYsdi+zJmdNyI62w84wYCsksulavRc+mLWgMLsJCJI4K7093MeTLE6QyR5iNq550FkP9A8hmkujr6WmB1PBJ7XAk9PK/OrOrb5J4M7pgYyefLyGXK7lk3VQC3oawnF9XTyhj1eOuCPryRTr+WlOAGzw7wrzf6WTItSLMiBrYNRdwNV/C/LhGDKwoYLNH195INpf7uIRbDtZ08TV3RRYwyuKUaVhZMmCT+tI5sVcdeWb5BQdivm8xV8DM/KwpG8TSWSYwzwWfbzIDNi4g+y1jh31z1tnze4vHy+iXJDuqCc4hWYPGDOVM3ktJb/+AdeT1mZrAzMyscgVPnDip7+vtZT6mRUix4cLmpHwMajUsHhmR/Ov0lMl6u7NJsbPjp05hfnYKA/19OH/bFmy/4nI5yo6Pj4vBJJOgERCeL45fIIqFXAH1ck0l9czkpEDV5RdfiCsvuwDZDA2+imr8qW/W0mlaw0YlRFAeuAmG6Qe9TvHvYeOTn5Pg9KmnnkIuV9D8qZqr8gfg823mU/nCguRt+VwOlAafPHlSsmA203hNaf2/bPlSrF69CiuXr8DSpcuQzfR6Fi8l5+bCqagzb+Lx/pFRlpqrTYzQVNPlwgZQeTeyyWQO2gSpdEvODPShe3gRqxGNVUih4qYd3B94vOZMb94M3Of4PZZBbYlTnAgfHTuGO//h87jllpvwwIMPort7qZjUxx6dVE4qQWozUsexo2eB1L90uW+0hK5op9z3HCBVJm8OsrRO2YzuuaWmL6VCan8PzZcU8RPAoGTWJpU2XVsHa2rlv/+dC4LPwJydpksvB6Sd+5hNsvrjvo4XP+H88VwKoLLxG5zF3bVXcmqXo8hcqWQGS2oG8JngXsSGnakNWpLol3fKz7UpuTo5fNYfT+7bAqm6RayRLOOk40c1k0q5b4Pz/ExGkJmhN3Y7jIo0PoQm0tmMmodBuTI2PoGv/9s39JwTmPK5zXb3YMXyFbjwogv0LPf29rbGNLg/8O/ow8IGNRWErFHYvCMIoGqG2ahcR6hIIXuldTXkKbtxGuNgqJrp7e3WcdFok8SGmpyuIgtqCtbU/F6OoXCMjh4ABKQ0K2KdwSg37iUyearW0NPbg0x3D+ZnZ3VN1dz3Opf1F0Gs6hfWqfEEFqZndA3ZvBVZoZESc7bnXkZzS+4/VMBxCc2kCNyt8R5MHXU8CzlJqqXaoIQ41oV8oYD7H/gedu7cgfPPP1+N2N279+Cqq67ELbe8Wk16Xlaed57DfG5BhAX3HuEFSpldNcT5Vq5hZFXJOg8ODqE4nzMcIq8EU1nq/1SZVNmYsXtQIFX4xeW3L3D4Zc1jqgkOvXR+BRlyKLXCSKKZ7YUIwPbCoXrEQSrnUqUQrFsDgbV4rIdM6mU/9lP2w15gxx9+FKd377a6JmYjPASkjE9LZ4lx0khnU6rlVANQYUZyLYBUA09nd+E6/+yEcxPYcMkleM8rIPcdn57D3Y8+1ZrlChdZNvrShfOGTanA4YydOk2Sdpp0iQ8pu+XsDlu3hnI2GiuQzSAIo4Y/dPEcAwiY1GW4sTBPdsOKOckpVIiZaU0w9Qg3EMFmrCuhByPM87mPrbG1UWMFuTCzY1b3myeAbz5kkqWS7SXj1dOLRqQLU9OzmJnPoVitoSTAFAxGrAMrSa/mBpjZZPIS7Y8iTy0+x0A+QR0XT5tBVVFAEb/mpAyI8XZgx123BreOegM97MpRUjw5jdkDh7Cwfz+ShTzSzQZSEQI0qog5P8bihDONNvugrcyLMWnhHaTSGImYy0wFzGpd+MtntYxhtQJchb9iKQhS2WlxF92gLtUC7fcpf+8GV2SieD6VdSm8JHeollSFETP6jAJO7iTrchRzSTDApePgNWEh5efV3DHNrIibBLunslmg22hXVJLfDOcllaXqhkaS+fK6UBLExoDPRatit0VMxYOoZTZOTOZKMElAJnCjc2XdRuN5Q7g4QUsd0a6m7mnd6wQOPt+hxkqzbUCj+TMuVDFoJpPztJx70cYkqSIXWjO1MgWAd/l84TznSIDPYhiwtzxjcS6SnRtAbclXxJS6qkA6ZS/awt/JWMkc39Rh1Oc09pqGNZT/GKuURL5UwuT0pJQFLJbrsRTm0YXK0DAGtm5DeuVaLMSSyPGlkml1cXlM5WoZuVJB3dB0IikZaHcmjcHBfpMFhWviM+e2GNs57/x3+3uf2Zacl+69Jc0ZUU7OZ5lqB3sYoyr2BQaZSefdVn5Azgarcy37f/57SfcqC3nN7chIzWNgpD7wBpWMrzy6xR13DXTw3jezKcqkTWrpn4JSenXy7XNKIaJRAYufCR1r3qSML+D3UPrLvDpu5CwwysUypmem3PTAzDEoq++UNVuhYDOo5hRMgyUWqgaI+L4KV1fzyfI79fruRKmZSnfwZbbv5MRp7Nv3nJhegedIFGNj43I1Z27o4sWL1UEnIB0aGtT7HT92THNhg4ODygGcmTqNdCKKgd5uNCplTE2OYeWKZbjpxuuxcf065HN5PLN3D0bHxn0Ono6cDTnYso1ZLJS03pApmZ+ZQTbRhVdddTm2bd2AZIL7A7v5NRWqJmsOE7Xu4K573NQ7redI0r62nJ5/Pzk5iaeeehqjo6O6zxctGraCjbE5kqVb0cd5c90Xumcq+rlTo6OYn59TEVssF8UMpNMJLF40jLVr12Hjxs0Cq93Z3lZOIwsnfpk828CkHGO7urAk7Uojz7Mm2JJ2gwBev2IOUgfQu5ggNe7SfwP4MmOSO3W7WGMDQM6igwN6ThS/IyeRKiYnT+Ef7/yCmFTOpGYzIy3jJLr7Mpc1Ho/g8OGnsfvp+9w4aQKf/YEg1cBeyzjpDJDqz+9PCKTyuWbQWgBixrKQc3LA1jIjCmqTlnzFRln+pwSpfDpolGNmPS0pcCuD1hr1Mk+SwZJ1Zmzu02TXPyrB+6Jw3LpC/s8/DZBaxoQbJ5mzr+Q0Yt84T8p1UnWIwKnV2vyzFFwa4YhI3fHMM3vwmb/4LPr7B7Bs2XI1JU+eGsWevc/if//lt+JNb3qTzZnW6wYG4zYHymeclSvXS9a6FkFTVmwNI1hYh8pRmw1JmrkRaLl7Ldf6NZzXp0M5DebobZFKqOPNXGg2IgcGB1RDcbSA4EHmZ3V6GRQ1gsLPJzO+dBq5PJVDHgHpewrrSJItlCbL9FIkiu0FYf3nkiAygf4LTgzws8mMT3JmY99yOsaIZkRJwNAJuVwqojvTYy7GXkfxXGczNDOiDwQbsCntA8/v3yf1Bh3FaQ64YvlKXHfddRgeHjYCxedyucYmYnFMTU2pLhKoilkjlzX/0aNH0N/br3l61lE0UCKDTcNV80xhCWfjh9yz2LwlvlAtqX3aGn/mlm/1pS2LQT1mtZzN8nuN19obgvWHqaXMG6dtmBRwiH6OtYdGg2ykTr4wblTI38d7B9C/9WfApP7BRzG9Z6/d/77ckTzTzDBj4zJJpLIplwGbHJgKgDNBqhbFsCq+UDYSTtTGiy/Bez79s59JPT23gAee3KciiZIzfvFk8yZm3mN3T0aB7aThCVIDEGWBzo2UGzwjCtxYTSCVeYvsjPD7VfSzwNcV5zoq2zBtKpQEzM/Nmd0zO8ZW1Yl9YnHFrhNvYHMCNimegp9dsmD5gHXv0HAW0PGImxEVS8zi5Mwl4xdqelDFkHLTpgwrFleBO7eQR75Y0dJOoYOS3shUuLSVge78nAaMbRFwsbuwWei2CKBKVspXoYMbqxCyZWZWoHvIZ2Y1l1qpItvVhT6em5k5jD+zD7kjRxFbmMUAjXd47mpVk5tKHstOUgoRAVWbrRGw0qC+JU/qnVigCaAbU2dW2WZBY/JfEogh25P/N0mz5iXibAKw4eAOmWH+VMw4DQN4HjnfZkwzARIZHc6O8lybIQ2PxIonLQ4+28cFnA9/YMR1HCEOhCZLXFwdHVi2LmNN3LiI78/5UN1XcTGqjHhJ0E1ZpgBKTHQm1X42RNDoAQ7XTCsXQSqBPzuFzO7keaypEOVZspkmB0w+X8QFlNczxm4V5RK+QbdyNb0xZ7MQNRkkUUKZoR247gtbMFlIdIJUNVc0t9sxJRE0u6E6cMdenmdzmLPOue4lN6biAem+lAW8h73z3ykFsqEZYysFaoLTnb2B/t7vpUrOgCVlnby20zM0k5lFqVrhmQFiSZSiMeQyWWTXbcDg5m2o9PRjlhLhWFwzrDw+spalKru+VZkXDfT3oyebRV9/r55tya79S/JufeYgRbLiRyyhsyR2SbgxNBQ7w3lxy9kztYSaMryPHVDSVVCstdgm69YSTPGzs9NMKVSY8+QGTwxhYNTkkzJZkuW/rRtB9mtRUZZzF+TJrQ3KgUi7o0uw6qZIPjelf9P6YrNLlALz+Cnzorw6xTkgz9cjoIvRoItOjHR+VJ4wj4eFEWeLrCln8+Ye3eQSV27+lPdoDp+bFosDAlTGLMTZcLM1eWZ6CnNT01pHuP6zyOAYxpKRpVi1crU+J2NkuCYMDg2qCGThNbxokbr5BLETExOWpcconqkpzE5PIJOMY93KZVi5bATnbdmE87Zu1jk/evw4To1PaO6/VKmK5VPzLRZFSdEKbDx1ITc7p8zenkwS11x+CTasWwE0y2jWymIDrZER3BaDY3vIezWQ2vryuaTQ2GThx07/vfd+T0Vgd7YbI0tHMDIyIjAvJ2N3z7XnxlYSviQbJPlcweS/s1M4fXoS45OURJMVZqxCCiNLl2Ljxo3YsGEjlixZgu4sHYGtEcKCzhox1tTjPbc4ZfJm5b4SoPpcqopud/jtYsTP4OC5QSpNU+jQrS9ex5JeV/nUsRhm5xfkKp5Us7guue8/3PF3uPnmG3DfAw9I7puIr8OOx07L3bcZTSCejOLQwafw9JP3/g8JUskWatfSOuxMemAVzwapZ/OHZ0TT2Lrzwq9z/d254Vrn3/5kmFQrqmk8FFHGqeeftuS+4R0tO7plIqXP5Tm1LVm1PRt6xRfMvHYeeSu7reO5cUb3nB/7pyT31eIYmFSC1KOIsUleraCUX8Dc1BRyc3NYNDgouT2fcrKa3Bdo0CM2NYwSsfmXy+GZPXvxiT//BK668ipcd/0NGFm6DPv27cMXv/glLBkZwb/7zd/C3mefxbHjx3Deli3Yum0r/vm/fxU9Pd24+aab5XB+7733Yu+ze/VsURV1wfnn45prrsGWLZsFXD9/++exZ88erXG8Xn29fXj/+9+vuvquu+9S7Xjp5Zdp//ubv/0bActrr3sVZqancf/9D2J2Lo/ebFz12vXXX49rr7kWS5cudTa4gv/2t3+L5/c/L4BMIJ0vFrF82TK87rbbsHLFCj3rGkET0RDD6MlTAiOU6nLfYMTLEzufwN3fvRsH9h9GPldSnb1h3WrcetvrcPzkSTy1ezdm52almpmbWxARcNvrbsPWrefJY+Cee+7RZzQFUA+uuPIKbL96OwrlEm6//e9x0cUXYcniEex//gB2PPqYvucDH/iAjOkYU7Z+w3osWbwYX/3vX8Wtt74ae3bvlgP5ZZddiltf82o1AD/5yU/i4osuxMUXXaTPz2izWrmiZir3GyrV1BSQOWUUZKsF8L1JZ8ZFproKhkayIVGx6g63Ps7VCVKDc2+Q91qNF1It2uNYXha2ag7uyybOM78HIyKaiPf0o3/r5T98wfgxv2PHH/wxZvY864oqz3xV3Ix5kxCkJtNJSdo5r01jJTr/Rt7tct8z3v+HANVXCqROzs7j3if2SHpFLTovElkHgg1uuAODfZJ38SEjM8ginb83N0OTMyn7yZCIs6Fkxqj/5zwfM82s+0fZsDZn/nytgdn5eblFBiDDDonmXPsZW8FiNmXyUw0pN1AsllRAEczqOAU468qhGhoeUIdd3Qzq6RsRzMzlMTM7j2K5pnlTuW1q2DqJrnhCRWixxNkvOoQCdRa0fF0LFPDOjRXQLALIzhrG9s+hTdJAolhngkmZ8jB6hYZKBAhkKvlQUdLg4KZWQ4LdvkYDfcycKpawcPgYJp/Zh67ZWfR3RRCvlxGhaZDkpi55piFHF8FywopzB6TKkgxByh4hY4y4zSkEkMr5UWE05VgSwLr81xlWAnd1YNSxsoaKXsfPdxhmV9HOB1JuxtapJXNGpkFdTWdbxdwKiPJ9jd1kwawZOR+MV14X34fuvMF0i0UG2UgWWpQ6EyDyfNG0CFEk2Xkjs6+uXFRMq+WZOkhVPEWrsWQArENGTvbUxgsM1JC5IMNJ0x/NouqfnBlwMYQV+5zPDZIp6xxbVy0AKHfZoxtxJi2Qys/Le1RMRseXGYtRnu6SVJc+W31l5z5cA/uxADBD4eAROXLv9WJdTZGQieWGAfyzM6lm0mOsrXVgvGkmtEUL/DrKubw2NXY2+f6nZ+YwvzBvIJUgTPNxWeSYh7p4MQY3n4f4spWYiycwz9eOp1QkcONiQ0Oqi2pNILW3b0Dd0+6etJ1nz6o0MMpGVVv2q3/3AG77dzvHZBPnF/Jy4I7FyXh5Bi/DFWhqRrZS4wbGjIZ7WJ1cAna6BXLu25nO4Bsg63p25d0pWy7AyhV1czHd19YUMJfIAKLtHhCzKuOcNjji+xN86t9c0UAWN3RxTZZp14EmSJTQ8tljIcTiJhQDocsvOXKF8T4Ed5TOm+mZpNsOss25kUoR61AHgzM2HAcHByT3Ymd/dPyU5l5HT53CkYOHMDgwiFUrVunzcxY1Go1jeHiRCh/O5lM+xM5/vpjH6NiYbsdFi4f0vuNjxgysGBmRyuGpJ3bg9NhJXHvF5bjt1ltw3paNKiwOHDyIU6Njyv6MxJMoyXCtIW+AhWIe84UcMukUYpEulDirWq9i6aJBXHbReVi+ZBCNahEN5vK5S7qy74I7KBtxIdapIwYtPDsyI/KMQLKn33/g+3jk4UdVVPBeZ8TMpk0b0ddP5sCKHjl1qtgxIBTmnCjLm5ub1bwZHYqnpk9rhnUhN4/JyXGUqyUMDPSLtSFQ3bJlG1auWIkEoyvciZTHEp71oXjFMl+dSW2BVMJxSn7JiqdT6CZIXbL4LCbVGrdxB6mU12uvYXOXGcblima2ecvSjTzW1cT4uM2k3njj9bj/+w+gp2cZUon12LljChdf9GpUG1TtNMWk7nnm/v8hQaoBN2uCGqAzxY6xhmGNbIMsG00LgNTXYrG9PwiIvXyg+pMFqWxY2PyyMaiBPQ5rjLRY7iYdJM62r4XPau3nVk/9xdnUc5k9/cBz85MDqQqTkxLOD5sNY67F5YqDVMp9K3jo/vtw/733SelzxSUXKPu3b6DfFCRqyqSUX98VT2rcSA681Sqe3bcPv//7H8bWrVtwySWXypPkwMED2P30brzlbW/D9quuwsGDB3H/Aw9gcmICW8/biid3PYlbb70V52/bhuee24e77vq2nmf+21NP7NLM5Pbt2/GGN7xedfKHPvQhyV4JHOn0fvDQYXzyz/+LwMFf/eVfqrF45ZVXKALmi1/6B5nO/fbv/DbWrVuHXU88ie/d9wBGTx3Hm37hTbjyiiuxft06xbdxreH+99E/+iP5A2zevBnLli7F7j17MDE+gfe+773YtGmTFI0EhQTMZCkJKPv7+pX7yrEGAnquRUeOHMY3v/lt7N69F6tXr8ZbfunN2LBpE77/8CP41l3f0Xr4mltv1fF9+1vfxvartuPySy/TmMM/f/VfcN31r5IxzzPP7Jas9Jprr8Gq1avxkT/6Q9xGwLxyFZ54fBe+e8+9GFmyBB/9448KlO7fvx9rVq9SM/A73/o23v9/vA9HjhzBgw8+iKVLR/DLb30rTpw4jk9/6lO49dbXiBjjsSwbGcHEqVPytNi8hQqVEZ1vSX9jXSgWLKM2mLEG5rTVcHZmVTWaFBhW44lN9Sx2re5e0784SO3o3TiJIJmvSr42k2pKqQbiPWRSfxYg9U8MpKo+dKJDW4nV3pKXM1YpndJ14y/KgCO/dy6Qqo6sF5vnQM+cSX3Ppz7zY+Lql//jY1Oz+NbDu1pSNDEPVZ7omjr4mUwKibjNdFrEBiUNNIewm4RaeDOEsdw4iQ4bNZlOcHaIjBJpeW0f7hQbACYf5gXpzW2rIdgis0BTiqGBAQepViyw2KMenl19Fqp8DRqfEMBRUkAwzdlPOWMiikq9C5OnpzE6OY15zRBUFU5MOQVtrpW7JLdNZsJSpmoiGeY2EXjZzJbnbDZN5mudF+uwWPHrRbBAKpmVpgRHzNXUeaLDbxeBiEX6sHBWhAqloJwriMeR5nza8ROY3LcfzdFJ9DWbSIvd4+wVpSua1pDDWSyWQjRCGRpnjcyJjZylXp//OcssC3hJp00aYQyqFTOBXeXnpSxYsgU335BjqdhUC6xvgwOLo+Fr2us2NMvr8NwiMFyP3wK2BDQ+bM4ClgfLetwAamAWGdFj56WVTepmR3Q7Zi4aJ1pjUc58mpiLXD4Z1AzdSOmirHvPEtdiLrOm7Fdbtt9XATjw/jWVsUuw5QRXU4EY2GidND2mbpzEwldz0Yzp4byauZ7q+x2Qq2HAuTrmiXVZXA4NZCRD8fskxCSZ7IWMrBXN5oxHp8/gzBvMv9qZXMZ0dsycBkbeY52I7viJBIhVo/mMGI87SH8DI6QOmxstGRK2z0ugzrkYGplV+YykBYQmT09hLrfgzCHDvxNIdfcgF4kgF08itXotutdvQqV/EHMxzqYyA5IB3LzrzGStUiqht6cXg8OLkEzFdX4kiffmQQDkwZfA7jteh/CstYOz2UibnZvHQqEoIMHCRF1kKS5oJBYaB3Vt2LbkmsSX96maM5ITWJOn9UvRSDUVOXJ59XnroDowQyKfVfW1XLExQwUAACAASURBVKDUwSo3RRYuasb4bD/XFrG2nBN0GZrAJOetKjSoYCanOWCzCSYjDoISmpGVaA4UlXNsyDEVK14HCsWSAVVGIlRNwhzMzfhM8j6l2kAMsWbrzZREs5jVMo4dOYrn9u3D6jWrpEA4dOCw1vFVq9ZgeGixXptzRcq7azZlDsY8uiUjS9SFnZ2dwdj4qNY3ZgRyZOPksePozWSxacN6FOZnEKlVcOPV27H9ikvldH7y5AkcPnoUUzOzqBNcxpOIJWleF0euWMRcfkHjCnyySvmCZlp70gls2bhWxkl92YTmUaks0QSybmGlIvs4gQGx4KPgNLc3P9r5zwSWz+7dh507dqqLL/VILIaly1aowKQpSCqdEJvABmkhX9A5TMTNgXNuLocTJ07g8OEjFgtEiXC9qvkqsql7n30GE1Oj6M5mJZ3r6+2XecjaNeuwfv16GS0pJ5WSdOX7RbA4zWfBZlFbv1wLUpPcNyK5b/cQmdTFzAqy8Qqpj+y+VPQVlUAVy3k1Qy17j0QyrXub+yPX0vHxE7jzi7fjxhuvc+OkZUglCVJP4+KLXoMSb6loQzmpe/c8YCAVJvddt47GKJ05qRadZlLTn5XcV+1ZRzTBrTeA1LCehTXDlCpq1vrP2P7N553rtUWh2H3k+7qbPQbJrJQerZXiB9dYBnlfPrh94auGpoVd1zab6kypy3nNz55JAlQz0SuDtYGZqUn2LyVkYFh9b+to4phpT5A+ur9Ba27Bz+U5P/JLA6nNJk3EYnjooZ3Yvft5vPMdlpOqX858nwuksjPENVBMKht81Qq+dPvt+Ic7vqB9/dafuwG/8iu/gqXLl2m95i82gQgGo7GUMrS1jlareO755/HOd74HW7ZsxJatW/XMHz5yRMDrt37r32H79qu1Ttz1nbvwz//yL1p3L7jgArz5zW/WmvmNb34Tj+14DL/2q78qlvOu73wH99x9D1asWIHf+Z3fVmPt3e9+N7Zt24bLLr0UBw4cxHfuuhuf+PP/LKD2iU9+UmvNurVrcOrkCa2ddEp/z3veg9e8+tU4fuIEvvSlL2HHYzvw8T/9ODZu2CiyhleO6xX3to9+9COK/SIgpTqDpmi5hXm8733vk2ojkzVzRtbUX//617Fr1y4sWTKiz0+377e85S246aYbVUvfeeed+N73vofzz9+Gd73r9zT7/q9f/zq+/q1vaazj7W9/u/bUf//BD2lWf8umzRqLeOSRR/E3f/PXalh+9Z+/ip07d2Ld+nV4wxvegA988IO44frr7dweOoJTJ0cxPDQsJvXf/u1reGrXk1qSeewE7u961zvEgt5x+x1So5CxPnbsCHY98QR+8RffrL1xzzPPaIRkxcgSnDh2DFdfs12s69JlS1VDcP0rFnKqufi+1owh/mh7RAT5r/gzDgmwAdLBpAZMZuDUmVMREiYttrrsTMLAVDok6gykhgZxAKg/U5D6f/0JZvfsc5Wc98995la1CVV8JL3kw5MSWP2BIFVgN7Tuz8KrGy56ZUDqqclpfO2+nb6ZOzCRdI7OXlYM0LjG4lsMrFIOyUVdOYSKKnBJmTRYlqlar9F8hYxMAoMD/chQPihrbn6/ZU7RiIKGIbyooctN9pSgs7+/T68vg6RIRDr32dl5SYQVE0HXtXJZD9PQEAFtQkP1nDnlTGmx3MSp01Oge/G8z7AVixUtXCz8MtkeM1zRCIMZoRC0RZmJlWDYsN3oUea38pgpseXQfhcX3RD5YsPyat66dQvlqQRL4iu5/tMElgYZYu8iSNPIpNFEolpFdx0onTqF0d17UDs1jt5qDb1ko8pFJGIRNKINVJizKkknC9gUYtGkZm4l8RN7avM5zGs1tiZcw3Z+k4ClNmUDqWRUJQ+UNMGlwM7IsOjieW/J3QTgZEFnUgZKJupNZ5nqHi3TZgMlmCUD5WBPD79bX2m21F15TX9hYJIg1cxCmuYL4dIJFqpR/uJ96H1yzpuSWaXcly66jIKh6zRfN7CpITpeZYcz/pobDuZEbobD+5iz15RBsSljbKsBWLuePnPs5jTKxuRMHuOGZFRjP2NzH/Z7yvo4T8HGTpCsmtTbpadeACjew+dIbVbYmTkHVQJqrUXSmGdJvvlmrWF+Z1xFZnthKtdQA6dcnMSy+WsGFYMjdYHZsB7pc9A4oWDZbVyk+XyOT0ygrBDtmD5bT7ob8VQKhSYwRdn34IBAanT5SuTT3SjFU2JTdb9pHaihojyzNIY508gGQyaJLioytNAbg677RODUzlOnFMeUFsYWUuY7PTsvyS+loaHzSaDBX8kuu3eV20wpKQvUJot1A61lXqdgSS9m2WIF9MQSoPoGJNYyqBA8BodMcmBg+R6FXKGlsjClh8XQ6D35887EBgmQGRzZLDiBH79fKo0Y40MsIkZWJ/GYWE6+VyZrIFymE3KWrGMhnxerrWgDbzxxHf7/uHsPMLnP6uz7TNmd7X2lXfVmq1iyLJvihrGNgynJi2mmxiYhCcU2JBBIM6m0hM4HXC/5gCQQeDE2xYXmXuUiWbKtLquXXW3vbWZ29uN3n+eZWRlDRP+ud33pkrw7O+Vfnufc59yF+5bNiOuTa1P04GzWDh48YEPDgz4xXLzIujo77b777rE1a9bY6tWrbbB/SMUNgL+urkFUYi6+mpo6vWb/YL/19ffp2m9sbtQx6+3r1rpHBi5shu1PPGV7du6yBfPa7bKLLrTznneOrVy+TKZmx48cthNdXR4ZhBnRVM6y02apikpLlrnumTWSBuXY6LAN9vWpOdVUV2tnrV1lKxa100a0mQLsEsBW1Iz7quAJqX69e7Z3qVHA+QDAsb5wjLu6uu3uu++2Rx55TOcJt0mOW0tzqxg5gHv0tRSgtbXVKhJdp0qMR8IGB4bs6LEO27fvgPS1rM08j+t107blyU22d98ua2+baw0NTTqux4juSaVkKnLOOefYc55ztoo/mCCcp7Ya+CFOxxQDRFNV2B3QfZNi+BTpvkxSQR5B5yw5PQ3AwMSI+c4RV4iUEox1oEknLF90973kkhdqkopxUkX5Mk1SN5x1uXJSk+kZRdDs3O4gtWBdAaQ2WiqFcdL0rJzUUwOpQen9i3fSn+03Zk/+wsQPBsfsL4+OKkibJSMzMVp8reGOn5gYs8qKKkuRwQy11lvs3uzQRCToDIMhzjPZMM/6tmJz9FfGqWHCSwat1m+XioQNMgDuMEktcB2lLZdnDYVZ4qY7FONic8246RKeHdw7qlbC/iwvEBGHQtYk19UsNsjPPlmnBlLNkHak7aGNm+ypbXvsmnf8hSUSNAYwc3IgxtpeMk5y7Qa1Z3ZiwrowTqJhXcjbnT/8kf34B9+XWc6F555rL3/5y62xubl4z7N+sVdR/8X8VKabu/fstve85332wotfYOedf741NjVL+3jXPfcI0P/lX/6lwNN9995nN9xwo9geV1/1h3bueeeJ1fL9H/3QHt/yuL3zmmvszHXrbMvmx+3GG28SM+XP332dop7+5q/+2q545SvsrDPXC7zddeed9uGPfNhaW1rtc5/7nB06fMga6+tsYnTUFi1aKD38VVf9oV1y8SXSuN9www32yMMP20c++hGtyU5fLeg8EuXywQ9+UGCzva1da83hI4etuqra/vRP3mprVq+W1pA9e3Rk1D74oQ9q75k/f7719/UrhuoTn/i49mD2pZtuvNHuve8+/d61116r/fw7t9xiP77zTsk4/uRP/kSTzOuuvVZrIXRiGnN79z5t3/j6f2t/vvW2W+3OO+/S49/ylj+y9/zle8VGYb+pyFRYdWWNdXf12Pvf/377wQ++bxs3PqQJL+/90ksvtTe/+Y3S0f+fb3zdHn98szU3NWuSunLl6fYHv//7uv/u+PGPbOvjj9sfX32V/cdXviLmB0B7ydIlVlNLdrdn1EuKRR5raKoqTi96scTmskAqzv0YA8bUEV35xQGBy6d8fWBPEF57BkDVb0SQqno60H3DBFW19m9zknr9B21wxy5fIsJQSNglRuyE6arrVNMyN3W678XnF5eok9eq4M7pTxkbd4KtgNTrPvnZX88C/gs8y/Hufrv5rkeL4FGTVMXMuKZLBYEyOlz/wYRQxWTBgaqzFtkkmbI6SIVux3SLbmxFJm3z58+TcQwXEuHovAZCbYpgzygtxd5QSLGB19XVOrUuFNhMD3p7+zVF0USjYCryMlUZa2lpFr9+OjvllECovmPj1tHVbz04CE9kbXB0TAYg6PrIuqPD7bmLHikjUgwTDUUwIGJ3aBUNfcqSPl3EzpPOrLjvgHe9RR+zAzw0zeMYhFgY7NBnyhKWR5c6PW2YwddOF6yG2IChEevfu986tm23ZktYQyJpGTR85ppJVIBZutMUWXLpY2qYoT3gU1QWsZm85fgz7Tx9pqiuoSKrikkltv9MGHgPQbvK7wWDGQH18G8ehxgfyi+TYy5QTZ2CwQdTCopBaJVe8JMDWRLpcyQo7KXnjfEfFHFMaAMYFUiNrrlh4uksVR7j9vIADD6L7LYk+C8oRFoAMo/zZ0FmBmhDqirJdHSQOhuo+mt4f1w04DBFjRs0hl6ep8iK5pM7XjMCyqhpky1+nMCKrsxE2wFoyVDH72euV+n+MrG54gse14JKIPb/YsxKMHahABUl2FeKqF93kBr0cMGNtdjgkrudT2mjSUKC6X/aXaNZaQXeBFL9OUXxLd5PcYLqFGJ/YW8uALwiyMKFtXegX7EkZZkK6Whq0JyiQU4mbAC3v0yFZRYttvTipTZW02CT5ZWWrKwRFRzjBYHfaTfsaW6ZI5PsqiqAFGwM1+Rxzr0R5I2Q2CAqLmPBrZPPASOib2DIxqD7psuLmZPSqKSSVgEFWGYMXMcO3BQNMJVTAcMkVrOIQDV2TaevADTmeL90ZTUZhWURmhC8KbnQZqPZVVkAmSYjCE0cA0jlNWF7OPXWGSR0+Ck2dF2HPDoaarw3ntuD4p3Gx7GYmpgUBZ31MHZo6ZYjOdDvBBM35BTwKdzBPKnO+dj4mPUPDCh7uaau1vbv22sHDuwXBRWgBDDbs2eX1j/AGM0HXhsghmFHT1ePKNU4Ky5avEjX0JFjRxUz4Gt13sYnR+SODLCb09JsiXzO9u7aZY21NfaaV7/Kzj5znc3kctZx7Igd2L/f+vv7ra6+wcorqy1LgwwdbmHGPQPwIajMyJ1wdHhYhVzaCjanqcE2rF1t8+Y22nRu0lIzyB98P/ItKUybghEY38yFGIB4f3A8uRYAqUyH9+zZazfffLNt2vS4mkkUcpyP2ABiorxixQpRA9Gocv8rs1ArGsc3b0PDo9bbN2i9Pf3SbOPUTKOBydy+g3utu7fDli5dIh8Hirvjx47L+AMJQEtLk4rQDRvW27Ili6V7W7uk3bX4z5imlkBqUhFP1U0YJzFJRc/qeuxonORSEuW+FesKX0/+LwWpz1LjPBOkRmo1WkU1IcM+o4bFzLRNZicsU14hJ2Vp2kXt9ngPra0hQs9z2N0g8X/68ibD//SoU/l5pDGHv9WPjBRn2F+hmYeJXS5p0zkM/Rqtq2PAysrdjG0amVECNseIlaXz1tCQscoKoqe8kPa1JoJU/3/Wqt8FSHUzK8BpMPiCbTIxYSeOHnGQOp23qbFRG+zrlaNtW0uL6KrsdwwrpAMsyzhIRZIFo8dmZJy0fec2+9CHPmwXXHiBveiy37PTV660/sEBu+WWW+3Gm75nX/ziFwTgbr75FgHVtrZ5avS9/g1vsIamZvvxHbfb/Q/cb1dddZU0mDd/72Z76MEHNYm8+uqr7NFHH7UvfO7zdu2177RVK1fanXfcaT/84Y/sAx/4OzUCv/Sl/9ceeOAB6WjPe97zrKam0n70gx/ba1/3Wrv8xS9WRvN//td/2l133GWf/9+ft+VLl2sPZF3m/HSe6LAPf+gjuq+hOAOEH3/8cfvoxz5rf/vX77GLLjxf7sSKmpkx+/J/fMWe2LpVDA72BBzar776D235shWie950002aBK9bv87+5q/+lqLevnnTTXbL938gSccf//Ef6xj/wz/8g609Y7WtX7/eDh8+Ynfffa99+hMfs+bWFvvGN75hmx/fYmvXrbNXvOIKe+/73icQyjR5/br1kqXQCPzQhz5kd911h4A71xwsSfbJ9/75u7X2PvHkE/b9226zxx55RM2Gd73rOnvBBRfa7t277Ec//KF1dXbYczacZZs3PWYvfelL7fzzz7M5c1rVMGX/Ya/1XNU4ReX6iYZJgf0UGVD4TBS4VqIMKFxzs0z13LDVQW+R3aZrs3RTx1rNM9V9khr3aJ/kzsjd97dB9918/Yesf/tOZ/jrvfvf2gvkU0JjnEkc/jGOXTDwSlx38QUngdToujlbYxb/Hf9esf4su+4Tv32Q2tHdb7fdu0kfihNOYcVFhP4Pmq6AAZpSxag46JGGKgXN128KB7MhqkPGQdBMZqy6MiNtKYAThy4ojiwkFBAYZ0CBAOzIqImFKGkqoLiQ+ds7G26ahBNwV3ef/ha9lD9sKFWVejyuq0CzcWy8C2Z9Q6N2pKPb+kbGNPUbHpuQ2JzP2NzSYvX1DTqx2SkHWhiD8IfPxAUq4Bk68p636SdeQcFyc2WUTuc77Eq6kKGuQmuNbr8zlkWXRweUKJrpaatNJK05kbaK8Ukb3Pu0De4/ZImhIavK5a0GS/DpnGJRRBMmR48iQ13yMksZn5Fj7nRNCD2AU7pDFGcqIJWJ4VQwKI4SdGsC6r+jzUsAixvWNXciL/DZghbX6ZMU3n5rlvj+PoXlmCnCI+cO0ByvGKocMx59elRsM/n1lEwrE1YWUAJeNIiZpEGT9iaHIBNRMhwLHV+f5EPjVN+YSZsowq6xYpIqA6XylFN/oZRLm+rPwe8yiZVWKMZ1aJLqxj3CcQGkavFRvEEggYaJuN6nnsHPKzRHL2Kia53fO9JQh27ebJqIdIehAIqFTtSjBWgafZr8JgoLjD9HSvQ9geXQ6eO15ToXTHz0fmUEFrJRQ9SFqL7RaCmA1OJaFACrprUYYuWmbWJkVEU4n4V7k00HF13uRTq13BsZzFik2y7YyHTBhnB0bmmxxPxFVmhts2xVrWWlS8UhEYqtAzHYC3PmzlUjh8YVlEqvAaFzu6bdaZzuQhuLKL+OwNd0StM2Nj5pR46dsMHhUauuq7eaanS/5aLP5oKrOB8VR2ExPaABy/3P9ahcCawDjstnwrTRw9+52t2B1+OylCGs3GeAoUfKoB3lMdw/alZZUm6MNO4A82himbxFsx0xC6Cu5fMqpnAVlt69rFxNpHGZ3Pi1yOfgd+neU+hyT/n3QzQYhhV19VZVWaMJH00+moPk8Q0ODEizzxcZrOiQOJboeGCxoLnq7e21efPnKXqB8zAwNOzmOmVpaWDb2+ZZW1u7jQ6P2u5du7XGAmLppmNq0dfXq3zgQiFn/QM9tmffXquqzFjbnBZbs2K5LV+yWIXR8qXLBCSPHT5incePiwZNETkyMqa1B1d1qHlQtjE2UfwV02Mao7FxNTNt56xfa0vmt1s6icZ4GqcB3a80QtmHUkWapjfkEmXMCn3azbmN+xnnDQORwcEh2/z4ZlHdDh86qmJ17RnrvCmTzWvfY70EnOJejMarvKJMexRNhwqZghG1M2C79jxtR44e133LucQRuae3x3r6ui2bz9qihQtE+WUyzMQVpg/siqmJMctOjSuWYl7bHE1Vrrn6DT4o0/IT81LDJBWqOve6Imh+GqR6rBjrkrOcXCJSAkH/d4PUZ+pJHWiV3Hu9sUDx69Fxfk+zd0m4gwcD0VmijSMJcPYBbqpourjOI7NDzSUspX/q6xlRFnKZDw/6uUZFpwJUBRuLNGT9huQ/LqXwhhF7UaXlshnrOjFi37npduvrG9U6KZZQmuthwmrrUvaaV11uK09fJNf5+OUglVonZHMKpJ4Kyv71TlIjSOW1YVBxjwNSO48cVAICzWnYFfxNNE1lcL8VkyzUaWoG0hyE/SbgktCUc/Pjm+zTn/60TMRaWltEV6WxhGPukqXL7M/+7G12xx13qnF1xpoz7PnPP88+9alP2ZozzrDLLr/cBkZG7KbvfFusiAUL5tnI0JDNmzfPzlp/lvbDz372szbQ12/nnfd8NaIO7D+oCK9Xv+oVApVf+9rX7OGNG23dmjV29ZvfaEePHrbv3/oDe/VrX20vuvRSmc+hU330kU328U/8m61aubpI3+Qjo3n/t3/9uB06dEDrM0zDgwf3a+jCtHP9mWeqIUYzhjVn9549oiTTQOSzHj502Nra59rzn3uuzW2bY7fccovdffc9tnbdWnvfe99nfYMD9uO777EbbvyuXNfPPnudaMnsV29+4xtsw1ln2c6dO+3rX/+62IRNLc02MDhoK1euspe+7OVygn//X/219q03vulNtmLZCtv02Gbb+vgWe+973qOp7a6dO23O3Dk2r73N7rr7bnv9lVfahRdeKO+b7333u3bjDd+ytevWaKpNw5CpclfXCVu6ZLGNDiELHNLjTztthYzt+JrKTqg2iWzLuKdTA0cDJQCjqjk1NWG/OaNCNRM/CHVVxBquhnKQ6nWWSwOeCVJ9YhoM0wVSY5KGs+IwTqr/Lbj7bv7Ah63/KUCqDxGpFR1oO8uMxrsGR+Ezs67BLElcd0kAqeE4+KctLQzPBlZ/VyAVOuztD24pUm45iThjMplsAFxmoMJg0jHp2ioMR6CxBVMSAdUwAnd76bQ2Yyh9OAPj6ElHSHEsokahWUtoU6fIoiiO5iQUihR6Kg7KnVbL9YGODD0qHexJJg4FiksKRR5frtG/9I+JhATzkzmzodEJ6+jpswFAqgAZFNW8soI0qa2tLQIKrD0Vuq4T6wWzqJwUQkwBoRwLyGhrK1IzAefSQLnvqS742OlnUiQNWAGKMVbfZhU2Y3WWsMrRSRs5cMgGn95vqeFRfa+Cz46uc2rKUgTBJwo2lcCtd0Z0L0ZQaSu3MjSpbKr6nlluhk2XOA4Kao6x58QhCYU+SHHsZlJu1OG3G1Rf/yMQEC5NCjSmZDKWgm7ChhF0qq7N8w2BAOfodsrUXJNTdmZiGrJZL/QDdVEA0xmqliFCiBI9FqIBNvB7UtYo99Snn9KZcj6CYVK64LEtbFT6OSC1LCljLqb7AqpluP1SePj0VgUtNyigQ4CZTx7jRKYdxILrCpy1mD8X9Dky5fDN2s0wfLGKJlm6EgItxLt5OFxH6rRTuyO1XYyAoNmNINXpGLOXvjDdjCDV842CBTpA1RdPp2FH17m0T2YpbFmcWFjjFBVgJt2avyflZobXFIAKINULHXKL0WxP6Pkxazh+vEPnGdoOWkkaTTyPjFlgEAAqUkkbIYS7qtoS7fOsbOFSm65vsol0xqbRzc0ktHEphqa6ylqhRGZScmylaJf0moaDjo/HDgV8Xpwsx6OvOfo0JtgjduDIMevuZcJbKe0ghkMUCx4l5JnE0jkTyRT0KXodtJqV1cVrWou4Nq1wVwRTGxwaxaPQBuW5xuS2eXYqQDqtIgfqDM/L8VI2mvLvZgT4Y04l98IkMSaaqvrmwb+lR+V8yYSOeyonujIxNBxnridpClkPVDc6oMZ1mec4fqxDjQTOCxme+/ft0/vAIINYG0wpBgYGZMzB9/g300yem0kBmh7W0+Y5zcpQg0oGq2XlaSuttWWOdFIdx45rLWTiCCju6++RfKO5uUEO7nuf3mO57IS1NjfaJRddYOc+77nW0tSix6K56unq1fqjjNWZhIpC1gfRlmdmpH2VBCSdFiuDqQcgvzJTbvPnzrEN68+whupKm8mNyywpyToqirqbGbFOytxI6x3foCnj2mI3pXKGgvqIyZTeEx39nTt3WWfnCVu1arWdc/ZzrLKiQueVJpO075wH/A6SSU2iOW8Y7HEdpMsq7NjxLntq2w7r7Op2vbO0ztP6vfHJCX1+JqQwO5jG4X5fXsakKyHTjxwmUSP9Nj42otf96hc+BSfJG6FRaqk1KWk54pMAqZmMVTY2+CRVYdzeeNH1BtMkQec/upIHMf5vdZLKawKcZrnLPiMn9ddK942GScWyqgQWHfB4pi+NWs9fDyIQ8qw5VtK7oyfO2vj4sLwSiBXJ5ZAQcR/7aokxYtRsKpv3tw5SIxAPzDuZ9dEijH4YZZabKrOO46N2/31P2l23P2bDI+x3fN5pm8qN2MhYj6XSo/b3H7jWLjh/vZWXB6mJokwcpHpTMDCOTgWjxszt4oTp2SNoTpXu67IUWE0/DVKT1Jr5rDenaQrJgyLshWGP47SwRsrlVxn2NG3T0uAfPXbUHnn0Ea0LaPLY+6hjuN/b582zuW3z7OCBg2pgLFt6mor4J7c8YZO5nC1dscKaWlutq6fLdu7Yqf2CmnfxokW6lwFigNDff/nL1ZiCiYHb+c7t2+3IkaP2uc99VhrNvt5eWzi/3ZYuXijAxXOddvppArvo3o93HLfenl47c/2ZNqd1jmvdiUScnFSD+LHHHhPYpOnL1Bc2V0N9vbSzgFHVBbGRXllpe7Zv1x3CPsIe0kiDq7beY16OHLGO4x2qm8/ecI6V1dXad753s/34x3cI1L708hdreltXU2Pr16+z9rY2pXDgiIzRHscZVs/SZctt0eIlNvQTAHnnHXdbVU2NnXba6VZTXWs9J7qtp6fbLtRUdLd0pzgptzQ328MPb5TOdfWqVXJmvu37t9ot37tZxlJvfOMbtXb2dPfo88M86e/pVj3JPkbmKtcp0isZPFZlAvuqxC4TSA0g0tf/GEPjsYFumhRv5MAgEPPTaysHqbMy6GPVXKwTvBb0+JkwwRVQLT1vWW291a3acKqdqF/6cY9/4MM2sH23D83EmIs62iD10iQ14hQ3VNJw7bpLL5yJI+Fne/XiGDl083kM7r6/i0lqV9+A3bVxiy5+vS/R/vISgzc3h0kFmz80KmkFtV0NfQAAIABJREFU85oGjI9NeGSNpgvo1SqsshI6CXTZMnXYuYk1YQutRc34guEPoJPOtjpfTDDgl0OrUjYrm4obnXgRnVBcAXoyFZ0oLEThc0MSDrqsx0M26GQuYWPZrA1jSjSFS2fBciGSgBtz7pxWq6mqVhcVwCeKoa9yzqgJjnjxPHnz3rMPy4OLonSiwXSmmLsUupxcwFhlA56g7EFfLUvMWFXCrGoyZ9mjx6x7xx7LdXZbbcGUhVrJ5JANiA8IjYAJKhMUzFJk1ONOfxhWKbScm1AgNpgWBUMjPg+QCjodGlTOFzowx2jB7EiDvVLnJ05WdRzIt8WxmSw+TY8pIoMjcwSzYQLLNZOfmhTAyecJ2vYppCYC0oiSvYr7LrESCSsX7ReQ6tNNwKpApGyIlQMjPRY4zcEqj/WJaRnGUWFaT5HKElKWpqD0CSyPAahWyPUXCrCbX4nGK/pw8AoPukBNvYMBji9YDkSFa0OsjxuBOIDxCCCn+AqgE4WTychVz/ULcTGMxj2BwgpthEFnMKdQo0AU0+BMGei4XnNF86TgIOutPH/tMGqJGkxp4TDzCrmp3DNyn5a+MqYHux41FrKCxcV8yZI+3KmoHhfDBt/X2y8nQTZ6MssAvmyEHIfh4QHRyAA2limzyfIyGy/PmLXOtdplKyzZPt/GMhWWTxJzklQzSuCqqkI0+7LypNUSMp0p1/WlCUUAzMrBC1i95JLrlGQ3J5ixgaFRO3ys07p6+9V44iqh2ACs1VbXqKEEgnESM+BvWpNFOuo0uKCzykQgmC3x+pxHOtGxZcC1D7U5fikWRRTggqamgBXuiynA54xHfcgIZ5L1iNdGVwoTIcaBOCXe3YWJMZnQ79IYG5e5E8fBmzTeMCCbM684ACIHMOThfBC0Tteac3TgwEFNThcvWSwQiQkI9GyiD+a1z9dz9PT0quHENFTTbxnFZQUaoe729Q3YmnVrrKGlwTo6OkULq6+tK1KycI/EvKRWhUHBDh8+aP39vVo/57a16N4GiK1YvtjWr12jnNBsLm9dJ7qto6NDazbmEjQePcvPzedoTqIl4rxBZwZMytF4dFhmINUVGdtw5jpbNB/X2aSlmGhNTzltPzR7Ffup+5e9wq8jAGqxCRSiftRlN7PBoSHbu2ev7dq12w4dPKT3h9vlc5/zPOX+cd5oXHpTFu2SX4s0BXyCP2Ujo+M2MjxhA8MjNhSaphTANATIB15zxhp5HSBJ4Qvq8tjIqNVUVVhDg09OW1obRWUeHOoTdXGgv9c++9F/CjrUkvQQIxyt4wKpCUtwDHHIFkhNU6mfZJzkk9TfNEj9oC1bhib12YyTngFSfVYZzHHcuMp37pMnj790dRamI3G9cGdLB6f+RfOA7GDASK1NTuWtt3fITnT120A/DC78JTI2MTliqVTWVixfYKtXn140QGTfpFgVCyYovNxN2PeK0ldxbFp8dWmKZ78XPeTZprD/86ePgDv+vj+V7BLDu8jYxHjKtj951L7079+2/h7YIMT34aCOfr3PhkY6bMb67Z/+8Rp74UVnWmWFs3PEIJOzUon+66yhU/n69U5STwWkAqfLaRTBEMqRQ10QCyT6mXBstBcHwCp22EzBxsZH1TjCNFPUUKKfgt64ee5cmxyb0v6AlhcdObIMGJLc44mytAAZz80aTAMjU5bRBK+3p1va09tuvc3+5Z//2ea0tKjm7e3psTtvv91u+NaN9q1vfdOqq2pUr9XVoX9P2XB/n5yAG5uaPBM7+BPEZnc0r+TzwXChxiB9gzxV1k0acxjWsd/FRji/w/kcHh6xusZGTZtpDvM9j38EeJWpzhcTKE/ue1KyN5zDb/zOd6TRJfaFSB6ueTAA0jdqet6/D5WyqtMVyZh08072Q2K5ykMDwMmXrqetrauz8bExHT9ly6aS1s0+VVsnl/gdO7bZli2Py3zv9a97nT33wgusLGHKa4eJxfFieuuRWtD2vZnC++JzwOzRZywmbnjT3oFp/Hs2SHVXX93Fse4L5LU4AEAm5XKR2UZi0VysFOnI3uaBJv787hrs6wN037qV60/lRvqVHvP4Bz5qQzt2u5+LGvOlJSquiO70G4YiGlTNWOJagdTZi9nJt70/l38vLnGnrT/L3vU70KR29w3YPRs3CRByAbGwQX2qrsrYnNYmFSiAAemA2HOYwEHhm8oqL5OTRPeoooJiHdMdHFCT6hyjCfNOt4MXTXyCjgaAymYOSEWKxQICdVXHLRECiHGuDAeI16JwEPBScD2xMlMyIHGzDDoE5eqGYcwxQayMAtFTlmMaG4AFXZq2uYDUytC99s+k+h3aVDBzobMqumRouShTk/OlfTYW01zMfD/43CqHyUfr0QkZwX+y4Hmo6sn3DVj/zr02dvioZaBS8i7Q8Co4xy94CKuKieGCSofcS10vaXXMAamiSBdymqCC5PQR+JP33ERAKh12dRf5GxwooyXNEotRNLyeJqTBVInPCEilmI+ROTGyZDYwZzrJ5I2FEAc2YkYAhZiBUNDHqagWXmiicOEDSBVlV2ZIfFanGjGdL0AfLirRA916mggaJqxOBXbTLm9hgW0Uq4AoPE2Mh1N+ASBci66XdqfqaIxULDgiZTtosL1B49Nwp4p4bEyk7ToNNRrnOC0VB1xFtSTRcfsELOqotYEGUxUH7DHTNi5qYQkR39gdFj1KxotPZZ2GQicuPqKe4S7MhFlO2SG8Pjhte9Yn0243rpIp1qyyyvNYS0wANi0AmDd8AEZu/tPd2yumApNHT6dlg6nSxkDUBvTyFFIAqJ8V5ZYjVL223ioXLbaqZSss39RsU0ky66CejmszqayptKaWRtEnAak0EpgcFRtEosmFJkfxXfsa6ewzpz8Oj47b8c4u6+obcto935fmxAsuAGddbbU2f84/32fqyRRxaGREAJHPyESO64ZzBBDkemVTBXBKNw/jIZxfbZDcD8E8it8HBELhlwmB3MfJcmPShh41xM6E6akHvnMNzmhiSIHC1JPzIROliQkZVnE+mIJSBBw5fMRGRoZtyZLFKqpwqMQUg4w/mCBs8F3dPdKNYuvPutdxrEPxMkTH1NbWq9nI6yKHgFbL9YI8orG+wTpOdGqaWNtQZwuXLJR+GdqZqKk0HWZmrKerW8cQww8yQDs7jstwBGnFylWn2VlnrbfW1mabN7dFTAFiWdBXYVIFEGbNJgIMrSBNQVgvomUD7jle0PWlu2I9o1EyapNjYzIdes6G9VaLGUjCI72QnISEpSKd0luLXM+hc866kJzRfqQJJ/p+9L+Fgh04cEA0uN6ePjvyE2fN/r4+TZmJpGAiwSUnw6mCx7DV1OKJkLKpSdbYhI2PTdrR45124OARTfMjdRy2AX+S6aQALeYtVVV1oheTVQi1jzWxtaXR1q1dbUsWzbepyTE530P7HR4asHdc9QZvqgRvHMdy6MtN2m8SyRNcl8VJqoNUmkAx19eNk36TILXbvvCFf7Fly08VpAZgJgfXdKDW/fpA6kk5uGrwhcKhOGHlmkJDzH1eZdu277EdO/bbgQPHrLeXiT3MjIQNDfUYyp8XX36e/f7Lf08TLG+Q5zwTW40lF57NFNk1P8WBKVIC5YNQ4hv76vtzo1x+fo0aoyQi7TcWnCX+U8YmxtK2+bH99q8f+bKdseqFli5rslQio6bP8Y791t13wHL5E3b99X9sL3zBGVZd5eaVNG69MPcGthflzmR6BsfnWd7kbxCksvfKOGncOg8fNCapxFFxJUW50HSUaZWl1ViPDXb2KfTf+myasroJaHlVteWmJoqUSBlvZqesrrHJshOsyRO6p2lITUxOySBTjQ58CKbzbmo3Y2qGeqTetNaQ7du22aZNm+zad15jtTVVYvTAutn06KN23/0P2LvffZ21Nrf6lC00vScnxrQ+0LRjDwKMAaKZEmqQQCye9veU6ivVF9RXkv1glke9BkOjQqCVrwjOWb95o5jeRfM8Pgf/djmJ53EDMr2e987/pi1b7fEnnrD6xkZ71atepfQE9v+xkSGtK9TzDKfYAx3gpyQFYlDEnkXDFZZM9DJxxhHv34df7KVUPFNTSO6oL8vkQAxA5TgiE8HpuK61xaYnJy2hOtDrLei98skBI+RYnxP6Hj+jxxKNPosT03D/OXAMt2BIElAzszgR9Z95jeeANLLV4iTV6WyOaJ1FF4CoAiuivC6C1MjIMkszSV155q8EQE/ll7cAUncCUr1W8hlvfL9+H/vyI2ga2JQzlrjmkhe4X2RcN3+qjxZA6yzsCkh99+8ApKKvuf/Rx9VZAVhRzHNjcMOhNaqrrw6GSEzZmF45AIkLL12UaDrhJ9+1G+62FYpMpnYamvmBwpBkoG/I+gNIZQrq0Q+uBeNCgAYMsBSIUlYhUxFcOgGzAFbXpEo0r83DIc/Y5JRl8SiCCkWXHc2cpoqu+6oPILWuusZm8kSQODXT3WXJ4iR/NavPFG38eQ+xuyUdpjSxEHGDF02g+RLrKPdbWb8nrAx6aiFvFWjJ0KkODovmO/z0ASsfm7CGdLmVAXxynoVFd5AvpkEUH/kkTq2Bsil6Esc60HnJAJNTmU8/fXFDsuE3EU7FDlwdqHJzMk32osYf44ZKTuONnHoteFB+0eeKAh3aTIrjdDqEblQWDRwEnbOpa51jR0NDgD6AQJ5Df5Sz61ExKbn3oRNiukpgeaAdy5E1UjY9R5N8VM1CaEKI1sb78MdoYaFrFaapTFrlwCvKOfpUB39sEA5UA3VLR9mpRU4j9ZXMZ6UsOL4YKbZDjsD+uZVFq/gS38wqKulYu2lONN2JIFUT5aDzdoDLpN9NmLxh42UGmlHtnKplAg1XANUZBNHJN8Y3OSWF7jfmH06XlQYnmbZsmGQH7nlxCishfWi6qD0mKjKNJ6ZQfm8odmRiUrTQsZ+4CcrFmilOtuRgzCbKdTGZnbTpZN5mylM2AzUuk7EJaGNovVevsbKFi2wsWWZjk3m58bLB1zXWWFNro1VWVQhE0swShX7aoYY3Z0JHXzQ0Ngyna/p1jHGRiaJ6tOOE9fQNaqLE5ugUdM8NVXc1nRK9ifMDCOIYAVSZRNKx5TPGzRoQo8l7ulyFAuugTBkIECfipqxMAI/nwAEWwEdH/fjxo9Y8t8Xa5s7RxJLnnNfWLhBI1h4dcBp3GFpEqi20aSahvF9cZvWcLa36jFDD6JYvWrRYhhJPbdsmeipGR3TcMT7q6nFQShYdxxQjOdbI2vp6FSzkQAOWi5E2RFxVVsoFsru3R58DOteSRYtESz18+LBNZLPWQHxXMqligXWtbc4cnZO9e/bYQH+fNdTVWHNTo2i2TNKJJTtrw3qZC9EYQmc52N8nStvw0Kj07808RzKt9Ygz7Jto6HgjbaCJBCNmctLyOY61GzIRK7Xq9NNt8cJ5ykLGOK2AaRJUdzdAKEYXnQRS1TvMa4/inKmwozE5Y8r53bVrl3S67CtQ1yiooLExTeUcsfYjy8jlJ7UWArK5togtswRRPmadJ3rsyNFOGxwa8UZDNmv19XUyEoHK7DrgMlu67DQ5xG978inr7urU67BmkfW3YP5cq2+osfraaoHXbHbC/tdlLyiC1KI3TsEdi0X3FUiNdN/W4iTVQaoDDAepcTxQMk/69WlSfx5IDQGXCbTYMSLFV1SPGWHPcj3lr2uSWpJnREDFyh0jq1hJWDuYvEB3LNh//tcN9ujDnI8RQ3hTWVFvI0MTNjDYaTV1k/baKy+1t771TbpfuFRVA2jrdWd+9gtvFnqN89MgLjSunw2kir5yavPJkwtTCkwYU9oofIcKzJ44R7WZjE1MlNuWTYftkx/7mr36indYdXW75bIJuaVu27HZDh/dZuOTR+wD119lF1+0xmpqPJHBp8WlvY09T9F7sWl60sT4mSXzbwakqgmtPXba3X2PHLQkewS1AUy7/LQYVdQGAhRMEAP7iRsA6j7uv2JXZcrlRyCX4+pqmxwZkqmnpC5IpQR4PCnBhyN+P+GXAisGWm0qjaTDQSENUL7kQaA6LalaGWrq4oUYzBHx5HnKMCi4Xurra62yskoAb2xsRPTxCphEZWXyRuC+Zb1iLYH9FR33oxaa32VgMTwwoGKT5iuXgO8vFR6HJyNRj1qi0dk/0GtVFT79lekbDThAZ8KbcAKJgTmUncxZOlPmPi4Dg1ZIJmzhkiU2Tf5oVYWNDQ3azLTL/xRRNzGpvQfmpI4NIF5519OSnzCZ5fkBzzR2OdCTAqbIAtnD81ZTjfuKab/DNZ7bCpkIA4XJYLbIfsbvRH8BNSGCfMJTQrwxAf2aSBuX7gQKvG4Yh2wlkBqxyM8CqS6nitpUB/2zJARxUsr3ipPToBcX1IvTWq8pAam1p689FZz5Kz1my9//qw1tB6RGiBrXQ6+pvBaMQDWAVO6fdwJSS6TnoG169vcS9akOUj/zK73hX+aX+/oHbOOjW1SU60RD4czlrKG+WgVYbS1mEV6wc0MpExWTIaiGYU/UxRIokvJnCeJdFZgBAMmJUNExM3Lb7e0ZUMGJZkQFJhNcOmhFbYEDH643OlfQ9nI5tKUF3RDkYHEJAVYBD6ILZwFnrOcpFUpoUQFrTmdlkzFrrKuztlYmqVU2DR0t56YKLvEEYEET8sWbQpqvqL8UYChSQkvjfwc/Bdm9g6IKbNSJgkx+KhIzVs/i8hNHs5F9B2xg515L9g1Y9fSM1VDgAzIYz7K4qfNPhl5o/4BFQkeNQkm60mLB7vEzAPRonpHPubuvWLRxihqeP05RFVkROqd+frzI8S6Ut54AmWg7magKpMqW37MYiy7/moaqTLIUtGCZGrlejA1EC4ayUX1CycbD8YDi63+zoPOcgNB4L4U4kuhmK5lZQjFAgBkKPZkjlbneVENHdfUiDdANkgD5muTr2PmxYEP2RaxIfAimXyVdgUzCdBy8CPG4gpIOVPPygO4pYJksYuutY8cMPSyS8Z6ePUmN7pJOr3JKse4ZuW+Gjl8EqW7RFsyRnMaLuZHn/XnDBuANnY0ubwG9rijyDkZFcRQIRXPL/9MwCvE1ESgEaqmu79DJZdJIJFSZgB1sBTToocEx5QZKdTV1oqqOT09ZAtpYWdIK6ZQNc49WV1vN6lVWddrpNl5WYf2jkzaZRReds6aWBmtoqZOzYU1Nld4PIFXROqGb6UwCPwd8hiLgD+YhmswNjWii1Tc4ZCm0r4UZGx/33FA2S59yTur36xvqNHWErkRXWOHfExMCjdCQo46Hx1ZVYnIzbhPjE1ZTU6tNH7aIutFTUyoOoTzzMzI/MY5oa5uj7x0/elRTTjQzPBe0WaKyeG1+Tr4dOXO4286bP19rFfoiji+ZeExvyNaDcosxxMIFC+3A4UOikULV5XnY0HlN1oEaKL/qaLskAsMMNdJSaauprdFEeGhwSHTg1jmt1j53rnX39cr8CKOmBfPmKQ+P6AMAHNcwxwVwzXW1cP58Gd4RVfP0nj2Wy03agvnzbcmSBdbS3Gh19bWK/aIA47W6TnTayNCwCnycv/v6B60MGi8MikylpsvoXaH0ct821WP+VGmFfE6ZqBNjo6IwNtZX2eKFC6TbypSnrQLNLq7oeYrJ2NAu5evqbi/S1/mHr/GSCURt6dSU4h/27N0j7S7nOTr/UuRhCiVgAgyRrj+n5qeco2kWEvVDw66M+AYTbZQotMNHj6mxQGMDja2ADaZL7fNs2fLTRbt76IEHtB6dc/YGGyJb9sRxOZMjOVm+dLEtmO/a4AvOXvWsIJUmFCAVT4IEcpoGjJNanh2kau34/wNIjUBULdzfDEiVuV30EIhVj7uae/4xeyVmcNDIkd7U2//+4n/bk1v3WmfHsI0MQ/WtstExaItZK6/st1e/5gJ7xzuuDuwKmsQ5XZPe5HUdm66bnwKpJ9OXn3WSOrswO2UzJXfSYvom8UIRpPJkkezL92lOlduTW4/b5/+fb9uLXvgmK0s3GwM22Ba7n37KunuftsJMh73vva+xCy9YbjU1vl/QxIkTJN/D3HzFWWNxWhy5OL9ZkDrb3bcIUicnlJOKcVIEqUnyUBU15nTMmHvtzVoYY3lJiwCQznLzoUF1TaVNqfEAeM3IWElNrETShoZGxByiMYuxp+uYYcfgHZDVoQBwsa9zv9OorYINRBMNQ0Q06bmcVUnq5mwR1pqGunqBMNZ9z7jOWVkFbsxTRVmbAy/Pc2WfwWCQ9wcFmP+XXj4AOs5RZPewR/I7UbvK4zl/NbX1Ymfgi8DxUN2WSKpJW1tdZ9W1VdrjYPLQMK6uqrXRiTGbCQ3fCGzRZje1t1kyn7VCbqrY6C9Pl9vg8LBHciWQ84xr8oxzP++PfYo9KZoWVlZW2/DwoBp/ilEDLHPt5YhXqxYoBW9Qa0YJCPU2n13MqIpK7VEeA+ZNAoCpD45SNjo2ogl0TCTQA4r3WGj0z2oSlSapAcTFSWqo9U4GqSdf+3F4UayVYzBicXIbuG8MZGrrrOb0M34ZSPYL/U4EqZGZGxv+pScJjnzsRF5oeSPkFwWpPDHGSb8TkNo3aI8+trVYjANSWZCbGxtsblurVVUQp0Gx651sTY6BcxLc44jnN6iHyM9aGEKXw23dvcsp7ZAoe5Ny6oW6R02KodHUdFaFNWN8QLBeJxTSgFJAKosH1CsZJ0Flw/SNyW/IHZyexiwGE468DUPrA4SG+Vik4DYTmYAbME7GUzjpMgF0dz+Kev7tU9IwzQnFPZ9TLoF0q3BVBbyE7rBT+aYtDb0Zh8kEAGJKgfbVyYSh5rOuHoXu5o92WGN+xtJQxKA1Mz3GgTQ4TAqy6XnDJsXNg1ESTQFNk6Dv+hBQ0lSZwxQEJuSQHLLHFJDDdBo3vOC0K7MeHwSGpoKD1FK3KeR1YtySTFklur0wzdJiFw2JgoOujG6YbqphM6OYGH1PLtDBbIjXzuPGmbdUyDz1PncAoMEIyTn1GCJ5l9en29SdaEeFNOUDxPSBzYHYmaJeSB/KCwmB5STUXzdQ8sklQJQC1EFqyJ4puhh6pFGcnkbChINU79rFuJeS8SHfI9dRHUYBzjD1D8UTHVp9hjAl9W6Wg3JNeXRO/Hh7A0GC7eDmS5wMWhs3Rwn+xsp/83sB8OTaCHdkTkub4/Rdj59xLavft3xf5l+ecxG0525VzuMmJ3PaCIguoTivqa+z0ZFxGSJ4ti5U7Gljg6qvbdD7Hp4as0QmZWVoQlIJG4dmz+svXWw1a9ZYvqbB+ieg3bM+ZK2huc6q6yvEzECvrr5fIZhLqePJ1Nw3DpE4Y1yO1lVv0HDtj45NWP/gkI2TI1pICpyy4XKvo5FHK0/+IfcrjA6ANdNUaP4NjXR5y0SnJQKLWBoKCjZJxbdMudyATi8TSQA79C1+fyrvU0ppiDA9Cs0ANq5xoq2M34PQ711uQGtdfb025uGhYTlDsinXNzRIosA0j+drbWnW+cENkgktIIf3TDGEjhLtL8+hsHLcScWWQFvquiD0qKyT6KAo1Mj7wxyEifHxo8eturbaFi1YICCLoQc036qKCpvb3ia3X4oXmgYwFnBTPHbsiNY3XBhrq6usp7tLTI9FixbYwoXzrbmlUaB2bJTCjilo3qakH5rRlJf3NDI2bll5F1BEoV1yOrSm5bggp1I6ptD484DX8VErSxds8aI2W3nacmtsqFPniGJT7txiJblhmjcxQlc8GIX43uLXD2tG1Dlz3DjuO3fuUBQMX4BjzoMYQRS75eX6f5mqaeAlQb0zS8Ikyd1zy62yimKIifuUdXf3WueJbuvt7dO5wBgM13jcN6trawUQtm5+XBq1szds0OdBB5ydmhAAam+fa82NjZran3vWCr8fYhRmiFhjr8zh0s7eNNs4KUTQwLzQ+h1zUoMcR2rdaJKnQxVBxy+ak7rtGTmp/zxLk+p0PMkB4pRQzWyiXmgf+MpEbNqvfZJaBKmzqGo6gL5OO0iVa4FAXGG6yj776a/ayHDKGuoWWkWmySYmCvbQw4/Y0PBRS5d12qtedZ790VuvVIML53GfnLqMR0WCL1jPKCBn037D2hqTAH5WqfkLgFSfojpLDCMkHUcxbnwa5BPWChsdSdmTW0/YN79xj61d/WKrqVogEI5ZzfZdm+3pA5tsZGSv/cM/XGWXXrLaQSoyDzHGYGe5HSEaO3ZyZ0/RaOfK45oJTdtize6P8yaRN6pnNEH386E7VcZN1FXo9dP20EPkpO61a9757pCTyqRKAd9O19c+GczzQl2Bu2/P0SPKSqd2mGEKgfQCLTymlCFaTD4aAM90So1FaoQYDah7IZXU/SmnU4wkYUoFOQ3rfS6H2RLZ1ngOTKkJDBhkX9QhDvFE0cHfJUReW3EPIGXIVJTZ0MCgHi+pSYgvFKMOHxOtLQXJArhMWavxSmBdApCtWrVKzcunn37a5rW329y2uQJp1E4wm6DUsl9PTUzoM/JeaHyzjkWTUY8mc/qqO9C7O71LGcoFIHlvTo/1NZS9BLd18WbjMWHwUFGhyTPa1nJkF0x7hwa0N53o7LIa2Cd4KpCrnvRccNzPAcB88Xjch2EgVlUx6XQw7gMdN3SCkRgzwDkvsHZ0LMvL1TRVUxM2ExTqiXGdY2dWul6cPR0ZD8DXG4rx/gyxetFdZtZtWgKYJZCqFTLUZbFmivRpv439wo+/Gxl5aoeKNViSBcbj/9sCqWhSwRUlicFst96wCPntWkyNEIP5VEFqLGD5W5rUT3z6Zy1tv7Hv9/cP2mOPbQ0ABICGeUrC5s5psfa2OepoexfbnVGjvtTtl52Ky0wzhmRzQgGODgpKVFNoX9j30+EcwXm3q1t/M/kj2wp9ZVmmTIWdLkYBWwdR/K7caHktFQ9JdbvRpGGvLI0qwLKQ0iQV2gJ/oDCwkMYJGtO11uZma2ls8DxOCm+BiZS0nFz43PTScQZ3PzpVgAfnxLt1tWJO5DLpwAoKBSCUfwcYAAAgAElEQVQHnZ72RdFRc5bO56zGZqwck6jde210zz6rn8xac7LMyt2hyaaY8LnvtU1n3RUq2mBrIdHEEIBBkW4O1jW19ngRvni/mq5JOhMWH00F/D27PjFSf4MqM1ABJP4OwCBOvmWGlUhYVXm5upZRX63CXG6/Pv2MlF7PQDVLazHwaSn0aU3CuQ7o2BbQ3Xp8t/rc6ti6UZcow6Ia8TOnrbm8yk2YFBMQ8quYjmqTCiBVeawhl1bPAcU6vE93ihXyKU5H4yIis6agZdQxDFqFGPUinUI0/IquvQBDub26AyhgALpv3Pz8WnBGgBwkA0gVbTwU2KJSKSx+VhGsKU6gRRK1Iqq8u2Bzf3HOZf4FQAnh1Gxget4wceXfuBIWjZXCZ+f/6TjqmhVlOzaayGf1PNDhkVFRQbmJoZYCjKBtYsSD5kRaDTEMClZfXa/IjcHxYdVNuPRy8kmSHIJ+39pi1WvWWKptno0WUjauezdv9Y01lqlMW2NTnTv70gwr0PHWGXdgEcyldI7CpuD0ZDeRkVQAx0P0SNLtsg64MfBUDnfiKbnjQi9C94gBBps1haebRNRpfYHyCkNBsoOBQcW3cI2nkkRwyY4nbOB5OY3zp6v7hMAn/2YKyabKtJJjQ8ec897fN6hzQn6vTMViDqr2h2CKFLKFeZ5sMLeQZreiyqf0yaQAKgAPAMo1hlYUSjbAsrKyRtmc3T09MjfD6AIdFm6NRAbxvHPnzpHOFjovGz2UVDSWaFwloWAaUVFmR48ctb6eXmtvn2OLFy1UNt6TT2xVMdM+r11TzaamBtF7aR5iGsINScd7aGhAxxVtFaCXijmbpXFYEFijAw5LZ2zMi5Y4AYBGPT48rHtd1DiiJRIzNq+t0U5bsdDmtjarCYUvEGsM1wknh3XZ7+NgEBGuB6dZeWNJOcvR5TCwFTo6jitOx+lxNEDTKtQAq5qAzngkDjID1lNYFxTwKkS0LNMYyskIBMCNuQrXLY0OzhHTe6cK0hBiclyhPLrR0RHr7u4SGCfA3jPE3V2SKQWulLEhet45y7y4hFkQYmhkPkJDFiDPwoImtaHRGtrarKDwZ89JDfKqkDnMe3fJDms/17iaqZgDKoaLNXbaOjuP2Ne++mV72csutzvvvsfq6+dbVcUK2/hgp61de6lZKiO99YH9T9nO7Q/a0NA+S6R67DOfvd5WrZxjyRT79pSwGw65CWLRtFE5WOGPSyd8qqG9oDiBfObk8ZcobbS1xOcpVmAB9ESTEA4ke3uVzRTq7TOf/JZNTTRYU8NyKy9rUrPv/ofusN6+PTYzc8yueOX59md/9gbVONnsiGUyNOK5PPxY+pQxkupiLMysaWMwzlODLawfz/rJftZg8lke7E0TXzsE9mc41ny5vlHSoplyGx+DWt5j//GVH9s5G66wygz08grr6uqwbdsftoOHNlky1WV//u4r7NJLz7D6Ri/2MZ5Lp6rFQOvpHbbR0awc02ny1dZC5Ry1ZGLK6moyGlpM5923AFYBAEVNVu0nNCaQKsUP5w0CvyMrLJ9L2kMPPWY7d+yxd77jXZZMlgOFVQ1IBqYGrUs7YlOKXNQ8Lti9fTY9OW4p+Pbhj+5xscCohfy8AGZkTMfahl9CnAyHOBHkZG5w6Hutooiisc84+wX7EZIpZ6cACvEvANxB6YV5QzQV75EmZYxJY93AEAggxRoDcGVNBDixR7jvgd9/YivSOHcErbXg3nvutYcfftja2ttlMMTaRGzNihXLnY6cSFqGiePYmK9xrIOwhyYmxGgZGujXesnn9yaq+yuwP3g0IFPZrPYPpsF8T34KBsir1cSWPdFlXE4PVd2iaeeUPo+yc9n/pX+dEZCPTVN3rXfqLTWJau2wbmpoEnPgg4Gj11/OauI+icZPFPrs2Z7K4GxGj3JzuZUGR1EqJe8PlxTSIPQ6Obx/YbRZ/w4O/dGtP8owVevOEq3GWjEOJfBPmA1OXZMawaq3L1194uuP3me8h5F51dRZ9W+B7rv5Ax+xwe17IqtXu6LmMLPXk2io5B/ShyECqUUE7g8/6ZeKH0YfT//3u6L7QkvCkp9iJt7gnlXaaI31tboQ5JAagISmKiGqwQ1LHPREXZ0X6YGKqsmnd77ZzOlGs30Nj4xbd0+fpiIU32jFuNir66qtsbFJBhaaXIZsSRYiTRBV2Ev1Gsx+HLRGXR/vH9vw7p5+6+ntVwEbA8+5KYjDaWlusuqKSlFrebIMtC5uspz3mwGy0S0Y4CzXVNlRlxx+9W/6hSnXWGmCx0SxLGkJrMlwjs3nrHqmYDXQBTs67cRT223qyDFrRBebLrMKPW/aJnNZFd5JZc46CFR3XIO12a6gTK19AWXqJvsgVz7rHPh01fWVmqxqoodTMxNoJkSuJY0Ov3FBchmxC1TVKZJelO3F3OwoZk3K+EdjCp8ma5KU0ASG7Yg3AUhV8TmrWFQkCDoQJs0yPmB7Cr3uOI0uAlVou+6xq+6sNiCfbgNKI0hmjS/m8rJRQ3kt6lV9AXONlhevooZpiur24pqUAJ5jdmmg3MQpo4BeqH10d4ZFkutR7RreU1lK1vBMQtQEkP24dwop1CkMZYoQp4JMPaAu+irt/XnFF/kEVfo6RSDR1eZco1UGmNKc8SgVb7qACV174g6NMdoJJ2UaSr7wl0KdQ7QPBlP6mf8/GyfHmaks2hiaHABu3Pi45plKnujstJGRcV+Ak0lRnzBkSNIlnRjTLa8NMo052YwNABTr66xq1UrLLFpiI2UZG2GjKktbQ1ODVZRjm19r5ZmUNjxNgIL7aqSaFzfL6AQWImDikin9OjED3C/ce7r/wr3B+eRSDLprOtRsyLg7UmjI7KqiQhmd5RVQPJMC50w6+TnmRUM4syYS0nHyXKx/gBk2fTbg+oZGdYYBqFB6mxqbNUHEefHY0WMCZ3TCAQqA/InxMUXk1NfVqtDp7e/TPUX0AYwBOukUN+Q2M4XD+Ijv9fcP2YoVK0QXPnDooF6/dW6b9KqYfEA1nZicsOamFpvT2qrOMw6/fEERZoJHXADvWVPDFJPSLplCsb43NNTZ/n377amnnpT77Lp1a2WSBy2VxzY21rtjcm2NYrvQ/g/TWcdQhvU5n9N1DyijccR/XPuA0soafAzKbGBoUPRfnG8Ba0xoY7gcxkkUXqy5rc0NtmThHGub2yDKHJpimqPQ6jBBiZ9h1rapBbJY7+ucBz1dYAqwMg4NDtrBQwfs+LHjut8xuZJePVPuQLW62tJJgGWV5bIev0XDzNd0n87yGpKhUBghNUhy37nUxemSrk8HoHN/iEGRTFpOBf2Urh0aTtzLMSAe4zHWBp6f4uu56xd6qcO9jLmgomh8jcijh2UxknFSozW2txebmnq/oRkIpY+pdqRpuv+aMyooCqEY+n5SEEj99o3fsMsvv8xu/f73rb5uvtXWrLJHHu62szdcbpaGYpi3A/uesh3bH7DBwadtJnHCPvGJv7LVa9osXUatkNV+lUxQzHmki8o4Tf48Vz2WQDG+y/WqvwBK+7n4NT6Pw0L/o7aGXl/2gDCPpsl1brXPf+Y2m862WUP9aZZONthkbsrufegW6+7ebpbotFe98kJ7+9vfaMnktI2M4opNE88BIU1Q1246e8ytheK0Rhto0QE4+PD/3Hd+Kj90+Bt1bu7sD1AN7TN3+E1A+2VCVmFPbO2yL37x+3b+ua+3WiapyUrrOnHMtj5xn+3b/5CVlffY+//y9XbxJWutps7ZPzNcl/ly27OXxz1thw51yfcjj5N2ktisAWtsTNtZZ660iy88T47s7JkCmTQ+ZMbiE1c/5+GcaOqLuzu1VaXl8wnbCEjdCUi9NoBXB6nOrmPw6tF/kawNvRdd5NjggOXGR2UuCXCllvA1JJhxehdfzRh3XQ91jij7SHIyajI98eSTYtzh7M6UD9PD5tZWMU8w8aTJxz4AKKShxhradaJH6zqNQmQerCfUVsTG0NjkZ7ip8zdvAwM2Xp/1HO0mkSs45Mq5fGREe21FFYyLJrnmd3V32UMPPaQMa/KSe7p7RWV9wQteoMkqzUIkH+vWr1cDsa/Xm5Cs952dx7W3tc+dI3A6PDykPZ33zT6zd+9eNS/xQKDGRy+6fLlnjCJHYeKJcRyeCBNMKWV46XVubK577VRKgYi05Hj9+mQx3OYR8ahJGBgOgc7h0rNgzhUaCqxL7AfSgRYbO2FiH7w1SpNLHzJQ71K/lt6fLyfCmgFkRdwZf1dDhTAsiECy+LNZkkyv/fyze2Ofe93XsNnAtogGw0pQpNnOeg1+J11TbzW/NZC62wdG/mbDGhHeWWTyzQKoWsOKIPVZkWlpiYo/5ul+VyAVTjgXvHeB6CBVqYNP95xiwU+o6+3o/MSuYmmrYZFhouoXEBu6g6cIlrwTSBGgzpnB68egZdiGR8fUEcLsCGBYp44/TpI+uXSTn/A80XxJeZ3+mjIXYpISx4+KY5m2oaFRgdTxCQopLr6UFqVGLPxra7S9wIkH/EBhTJBJhzFkEMMjtmebm4KLr+6VO6pSCFCk6b0BihSBImGkutTQC6WDYDFCIE4R099vwwcP2PDBw5YeGbEa8j3lIgyNNO3TYDnyOlAUtdR3x+IN4xM6wIrrDKKpjmskAzUtAldADZSWMKlFm0BBqSaZhoolmmmxilCRF/0gwkYhap6Ddtw+pWlk8QjZsXLV5WYOE9E0IFX28KFkCXEx2soBvoVpKxfgpBCLuahB4xvOpRx/tUi4MYIcdkMbJ95jTsuOC6mvUMpBBfgG8KpumCaNAaQq5sbpuJG94LQRp3F5UepXtC9kUW9cmtooz5fOM1QZ5Vu6XpWGSnSC0/0RFnXv7qZElnKRf+jEqb7xjVn3iYpJRpwAWo9NmJIWBsMhPlUwSqIgVXHsGhNRzgOlL+rAHXwG0Jr2+KDSVN6n3xwjmgzKx2NSG6jgcJAEbsP0hffb09trQ4Mj6ujqHmaTr/QpJMY7nCsMIESzYiILbb++ziqWLbXUwoU2mMnYUMGstqlRNNfaygqrqqBIoMDHgdHNEErTbj/emmKpceE7j6KeQqdUHVaun+Dq6HmvodAJU1fRmIOZga8j0M29gRA7qGiPOO40fQAwPC9FADRNgBXFDJEjAEIKFN8cce916i0xPVwyBKvX1TXInp/s0uqaWps/f56NT4zZ0aNHdO/NbyeAvdn6+/uUP8sGyAS0uqbK9h88KEoqYHTZsuU2OTahXDkKp9NOO81aW+foPR08fNiqeO4F83XtADh9OlgpejL3NfQx3hSFDBRmrP5riCqorVV3esf27Yaz5Px58231qpX6vJs2PaqIpjPXnSF9bH1djTU2NUgryUQacIxJkIDXdF7FfbhTHKxyTPPT0hQB/GhuQO8WQAhmHir183ndK5WsJUzEoWRj2lRXY4vmt1tLc41lytwYDVANqOWxvG6kiXm2pTt8R5Sqayc0NDzKyO9p3gPH/8DB/ZpMi6qXQROV0TVOscZ5zZQz9S5YbgoARzMs1sBMZRykirKHgzjxFcEXQIwhGddxh2OW4r8HII0gdWYGwxFy/FI2NVVy51TOcHDa5rOtW9Uc1B1hkoqJn4yTZhykUoRXZKyKxjEgVa71FObPBKnO6BHbKdCWIw1PDsSzQOp3bvo/dtlll9iPbr/daqrbrbrqdHt8c7+tW3uppcqZ6uftwIGnbNeOh2xgAJDaaR/7+PtszTNAKmAkncw4UyBQUSNI9NIxSh58ShZBdASwpwLYfuoxJ48JZgFU8Z3NEjmBbBp7+TzSnDn2hc/8yKZz86yxfqWlk/U2kZuwex/8jnX37LBEotNeecWFmqSm02R9j1giSYM6mkD5dF0gNWhD41TV35szrJxm7bT0X/UrQl9nD2AuCEj1OCU+n0YDAaSOjJbb1q1d9uUv/9guPPcNVpFpt3Siwnq6jttT2x6wPfvuM5vpsA9c/0d28SVnWlU1kz25aNiho31262332cMbt9uRo702Op61qkqmgicslR6zxUsa7KWXX2h/+KbXWm1lpZsqwb6Sti1MtAVSAat+vnm/zpnCJb3CpvNJ27jRQeo73n5NFPtIpkIzSFeFruVQFzCdpc4iOmZwwLLjIwKpBr2Wv9V0Dj4aQZOj8xNAqjMMvAFKnXb42FH7+te/bpnKKrFgHOwUbNnS5XbxJRfb9u077Mknn5JEglqHe+aSSy6xkZEx27Ztm4zVzli71u65+2413J5z9tnKlQacrl69xjZtekzg/UWXvUhr++OPb1ET8U1veoOah9uf2iZaKnUlWtj589vsec89Vw3CHTt2qEH5nOecbffcda/Wq/POPdfOWHuGdXZ02n333Wdve9vbZKL31FNP2fx582z9ujPtoYcetKPHjtjrrnyt1vkdO3fqfZ5//vn28MZH9NhFixfZsqXLxLDZvHmLvehFL9Ka9vTTe1UfXXTxxbZk8VIbHR2yatZG9tRAC42Zq6qvtBc7DlBKxqzuYOmfccoY1ubigMCHKQxPfPLuWeFiowWQ6h4CjrDElwrreRGkhprKa1//KsmofO/3bzr7zsuHMMAJYNKbdcG5OnqwzO50yt03Arv4/PGJn0GhDc0YZ5iVcutng+ffJkgd2LbLj10AqHEs6uyWsP4WC+jwU0CqDtiprFThiQGpf/6pz57Kb/xaH0MRNTIyIH0R67tiZNRFCIBGhkM+ZQOg+cmPeYs+3RS+Urynx1/ko4ssjwtFJDS86WnXpDKRwr4aXRgF0AROmnSKq6s1ZdA0KsQ3aAsIgeVcfHFiqAtf33cQK+gmU1noaNM2ODxmY6MTonSwudA1JwdP062gJZDrbJLX82linJ6lMExC8wBlj0UxnGjem14ruA5jrFRe7mYKMlYAALBJ4Y6M2H501Ab37bfhA/stOTxstbjPcV2IPgag8W53MuEuZnKZFcJimhujRgJNTEY5PqXWVDQMQP14ho6XKCSeOVvUUwUnYm2gFDailTq9NdzXfqHGGB51Mz3LFG0pUxKKO6iFKg6DGZKceqGuBOpuBlfdVCpMSl3XoucJikpKGDRmeEslA0h3J0EHsaot2L50X4VFMUw/VXQFcyo+e8yEKkYu6JdDEHlwDHfDo2AtHgBpXPQCmTRc4774Fk164sVcvMuCuZRMCFzID62Wa4MgahoVUAfljB2aF453w2IQ9MtyBQ6Fo6NsnPxwoHYaK9QrojuYyKCVZGrOdcvEUPpvFvZA8dNxjW6ejnkDzdeBacz3k448ONbx/ooRHqIcO42mCExDkTl7UcOoZ6B/SICU4kxu9QGko6vkqwotUNJzjCfQwtTXmrXNtZn2dhuuqraJTMZa58+3qqoaa8DgIMlEyp1YY2MgnIiiOLq4wYTdpxjXpYaON54ASNG1mN8vxe0EN+xZXVKfwPv5UBEfGleaiAXLf9Y4pqnoaDCCIMf50OEjislqbGiy8gq0X75eNTY1i2aEmzCFWnNTq1xjB/oHpX1inWHKSZg5F3Zra4vV1tXY4MCgzIs45k3NzerQd3Z3aSrb3NRk89rn2dTklOJSKICgiTY1tQhkdXadkC6dKaiozcEFEdBM1x56aVVllV6H+5ku/LGjR9TJx3W4tqbGntz6hB3vOGptc+baGWessebGJmljoYASND+XDM4E2toqTWKhsff29cr8Q9NMUVlT0tQyWQ3jeqeE0RSSM7o30mgCwDTgNOBqyXuszLh8ANdOHHubGutt8YIFNqcZrTCHCmfdfDA+K7OqcnL6AKopNUoCGy0QrHy98AZHiKZSc5OGitno6LDt37/Xjh0/omaV57F6nrd0eKm0wu1xz0RjOjXp1Lzaaopq6mFv/nGC+T4UwqI2XcZwng0NSPX3BXvBaXceSeU0NIrSXLYQpqx+v6mU5z2oqE7ayuU1PkWV8RwAlfX3GSC1MmPVzU3/I0hlve0b6FPuIxMWzsWCRWTpVomNApg40XnEvv7f/2EvetHF9ujmzVZZ0Wrl6aW2dcugzZ93llXVNlnBcnZw/zbbs/thGxreb8lUt338E++3NWvmWio9aYX8lLv1F5h617gTtyapsiks6TiLfX0/X7Orotj5j2D25MImTGMC0C3+LLjblqhppV3GJ3OAJeQArC8cjQorzDTZZz9xm+Um26yh7jRLpeqlMX/wkVusf2CPmXXay1/+fPuTt77OKisBWDmbSUyK0uzsF/enEPgStdxTvEvvyRsDPo3xYrFYNZ/0oX7GZ/KV6WS+Xcwz1M8cpLpTMhcbNYkD6IKV2/BouT35RLf999fvt/Of/zor5OpsOpewgb4ue3rfZtt/6CHLZo/Y3/zVm+3iS9ZbTW1G6yUpCPfct8W+9rVbbP/+Hkumai2ZKleyw/GOvVZROWWLF9fb5b93nr3lqivNpnHZLiu63Ut6GqbI3hwSKTpMtMWb0jQ1n0/awxs32c6de+0db79WNOxI95XPhpq1DlKpn3SHUCMBUpEVjEWQivs/IMnZXs4Giw0bmjbQu5NWUVXtvhvT09Y/MGCPPvaoffTjH7OzztpgS5cus+6ebtu9d6/NaW2z66//O7v1ttvsqae2ibkBcNqyZYv90Vv+SI+9+5571PzDZZ1M1Dlz52paeejgQQ09AIVf+tKXtB5e88536th897vfs337D9nXvvoVe+yxR+1b37xBAG3egvli0tDMvvba6+yJJ7bajh07benSJfaCCy+0j3z4I3b40CG78nVX2vr16wWc77rzLvuvr/6nbdy40e655x5be8YZdvFFL7QvffnL8g/4m796vx08sN/uv/8Ba2oiPubV9qlPfUagFaD9e5e9SIZ7//7FL9n5F5wvc7zxsXE9/yuuuEJ62draSqtAElRs8pe6QKVppjd4Y2P/54GQIktPbDj3kBELMgxYYjMhMkuoAyX9CoMN1ZmhDtNranBeajJHgKqGdmx7FVmFJZA66wb15IQiSFUhEFh2s4YT3gHV92N9XLyTZzXGZr9+TH7weqzkQfLbA6kfNoHUOEktEpCDxevPBKmXXhSbzaVS96TRcvi2joc/9PSzNvxOQCoTjfHxoeAMCG0Ox9sY1xF0gSqkcVLzLrVfbA4StZEHvrlcVANoBNwJBgXzIyapLgN0HiVFOA69Er8zqaGQFDh2PrqolYFP7tNUfy118ArEyjBFDZEgUaGCiZC6PmjX4Lg7NZAZKSCLKZjcdMmhQkmjyR8UL9igOOyqUnAnUKJrNLWZdndgNA1pd9GUQ62maLg+slm5qxzgCa1pxXTBqrM5m+rost7du22qs8OqsjmrSTs11oXfZLe6/k026Jo2endcGlVNu5y+ImOe8L71+UJjx0PsZ0XIcEzCJNUbCQnPH0WfFBx6vXPi2gt9uZQo6EtDsRfceOkIAEYrMCpiYqY4GAdF0qAyTcXqnemHAGj4A4E60DjcuRfw6c+lKJrY+w75VFqFAJ8AGHV33JSDI+90DgcWKkCK3I5QEDjyKGkpQiE0W2PAIjibtqKPHWgQTmGZKrrJalEOAD52/WVNhMNneUbXEBRTKOoYDbGoVZMhqigaf5/+en7e0KlpqoGeQs2MEDWjYrZMCzh0bxyvp1Tgh+ucbVzmLoHWypHRxNUjeUqNMZ80Ok2lBFI9kNop2a5TjSA1UqBp6uBgXabPptzHkPMaaYK44JJzyQYsSi2UbXQt5eViQHCs+Owc/wlyVskIxfSnttZyra023dpqqZZma2yfJ4plXTVO4Z4lHDcDP7+BqhKXw1nUodnnKjbKWAdkBBV3NV0CvmGp8RMpLrOoS9GHyWXGQYct6+dgtKO8Xc6hm0kQKUKOqMwfUmVucnG8U3rQxYuXiEZ1/Hinskrb2uZZQ0Oj1iemjQBNTLUAvawbPmHxcxANhJiAypV8Oq/nrqms1u3ok9+CjchBEYDGdefZq2h8aEAx3eRnDU1Nuu7p0kPtRXPEFBc2DO6SO3fs0L0PSOX7vT29MlNpaWrSRHbF0uUqSMdHhqy8zDvbPL6upsaD01nz81mB5OGREb02jRJXUUAh9YaBptEyF2G99b2D+B20Wr5+OUUPDS7FJ2tBTUW5zW+fawva2xRbNT096YW3HHqdrp9JEaFD/jYxED6tirTYyHiIdUVsnrJGQLM90XXcDh7cZ4NDvTI1oZGkBhdAMolxl4NUQCvvl4kHruGYNqmAnoHS7HIJQC2TVG8A+YqGHhfXY2Ux6rzxXXLCuV891okijIYWU1RFA6FV4rgyVZj2dZ8/q0+vfVaQqgioX3CSymtsfPghe+DBB2TEBd34ghdcZOefd661tDQq8ubYsQN2+49us3PPfa7de//9Vlkxx6orT7OdOyftjDUXWxIn40LOnt67VXTf4eEDovv+28fea6vXzLHycgxl2EODrjAfzW8i/ZNzFaQNPwVSfT+OYFV6VRdFPAsV+Nl+Fr4Xmk4+0WTPcLqvwCKTVAE5GsDkMzYXJ6kNtadhcWajk6N27wPfsb7+XVZTM2ZXXHGBvflNV1h5+YxNTg1bIkkOPI04tIywZXDi99dygDUbpLrUwxlVs0Hqz/pMzxxf/OzP6Xugg9SkdKmsb3w+dKnskeU2OJS0TY912Fe/do+94Pw3WqZsrpWnqmxooNt27X7Udj99n2WnDtvf/c1VdtEL10lvm59OWFlFg91771a7576tlkw02rx5p1kimbFsbtzuvPNmGxg8aPUNBXvxZc+zd1/3VkvMcI8i1WBi707aonerMRFMx7Qf+/0TjZMKM2l79NGttnvXAXv723ySSgNBwh9lussQwBMS4A7x/9ShAaRmR0ec6suQZBqNuicI+N4QnPDFAPJmrpIe8p55zZvcvnOH/cV732NnnX2OrVy5ynr7+uzQ4cOagl599dWSSaCzhK7PmnnTTTfZS37vxXb5S19iu3bvsc2bNmt9YJ1AukHOMgyal1x+ua3+if/Cv/zzP0v/f/bZZ2vtIu6K2qmZAFQAACAASURBVPGTn/ykAOqmxx6z01ettDVrz7Bdu3fbnXfeYR/96EcVWcWkluHHkiVL7Fvf+pZe581vfrNt2LDBtmx5wr797Zvthhv+2x577DG7/cc/tlUrV9pLXvwSu/W2W2zv3t32ruuutf3799n999+va5T3cMM3v2X7Dh63K17xB/aG171GDbpbb/2+ffe73xVF+DWverW94Q1vsPkLF9jY8KjW3IqyMECIPh4RosSpY/i7ONx4xh5bAoQO8mIDmn0B3ODSvbg/YzgQGuShqY5sTDWKClLXHEdcUQS4YQLu94DXPL7nhymu6odZk9Qi5qL2cq1rqYH0jIbZLIAaMY5/phL7bjY4LRbPJ9UYUWL226T7lkBqKOdDWR91snGSGt5bOG+Jay69qGh4Vzp5fgBP+oqc7pkZW7nh7N8JSGVDHxnpUzHLRSSHME1xZudDBkAYgVLRpSvwCaNGNXQzmKQyCfWC3Cd98SJ1t9BABw6mRojaRQUIhTKFgetd/QDr+7M0qbH75jpVp6/GWTeukkygMARyWnC0ofZtkcJRIm+0lExScc0kry+bEyhKpoMjqihceZlUkLWKC6+65EwJoP1F3aP2qhm50CYLeU1KKXNm+gZsYO8+G4HmOzxslYVpq9CeFYx1oBTLTIqCjMKFBTrtuV+idnqHWIJ75cI6cI8TUm82heNSpDJSHAFU6SIDusUTDp/XtZDSnIabuTjql0tjCaAG5KuNgBubaarobjIt8mgQJrKAUigi5bjxholqeSph5epaFU9JUWciKh8gVZ85ds98OhtpvDpEsVOqTnGJRgJlOHb2dLVI0+mFq/8dwY4vQE53EGE0dMeigVKJ4kvxS2NG14EyzoJBlujY6FwAqFjTl8shFZAIWEPHCUjlWsIkgYmVqN7st8F1k58BcJh+4/rMOfUpOEdL4T1FgDo+mRPAYsLjIDHqbHz+oFlNMIfQuQrHMBolqYAP3T5+3annTnmOIFUD3Fl1EwV2BKnusugMCY+zMevt6xfl1entpsKcaRqFNywI7kkFkKMFh7KfydhkJmP9ZGc2Nlnl0qVWv2SxleFyC9W3qkKvn2PaJTO2aGpVotros0ZqdBguxM1BjTIaaDj3agoVNysvHr1/4Q21eDA0mwrLlE5OpIlFwBNMoXRNB3qMU+zcBAsAhoMwWag9vX2i4QJuuB72HThoR491WENDky1avFhg5nhHh6awbfPaJDEYGxuV8y7rIZNRQD3HimtndGxcelaAP9pLKGKARPSq8TSd6DihSALMjzDBADDu2btXNNIFixZqogzwpOBhst8m3eo8rUf79+3T/Q6VuB3TJVFPCzanpVUOpk0NzVaJK2Vvj03L6TMhcN3S3KzCCYooz0kDggJOcT8TkzY+NSUjJq4J6NBqVBIxVoAqmVWh5U6YblRUWVmuxtQoYDhlNrelSdPThtoaZaFCN2ZilZKe3/OYFTk1Y+7OXEH8izdI1YwJ22jMTY0maxHBDgz02L79u6zzxBHL5SfEdoG+zL6Qy1IfVcowpr6uUc/HsYBNlEhOKx6Gezad4vHobP1+BjT77eG0Vqf2u9s7XwBRHkthzPWmazzBBJYGgzceuMa4bvLZgjSqPn1N2ZpVDQ5SQ8YmwC2FO+ovCVJ37d4pvRtNroMHD8pt+eKLL7JFCxdYpjxp/f1dmqRedtmldtc9d1tj4yKrzCy3Bx/osAsveKX1D49LcXLk0E7bvWujjY0ftmSqx/71395jK1c2WyqNm3PWZqbZT1KWydS4Q2xRo8g6XXJ79TvdCYSliWFc1Xz1LrFb4sjif/hesdrk8TGihXMBOHYQ5xYKsJ8a7fOf/oHTfetOt0SizsazY/bQI7fa8Mg+m5o6Yv/rDy6wa955lZWVUbvAwBrRMZBUEo8JuSh5E921r7NHK9EiP+jxTpqkzp6QnsrnPPnxauhxZQS6r+8E/vm4aACpU9lqe+qpPvvUJ2+055z9KmuoXWJVFXXW19NpW7beY7ufvtdSyR7727++yi6+9CzLEIMyZZapaLbv3Xy/bdt+zDLlc62hYZFNZVn78nb3PTdbYabHGhqn7YLzVttb33qlZSeHrLqyWrTVqP092fHYBxD+8YPzBGaWuYQ9tHGzbd++1/70T99pMzO472LigytrME9ySpUhG9IdNp216fERp/uODgukAlzJkmffB6jqSBUnqSWQCuuFddsbaVnbvHWrXfeuv7B169fZ6aefLnbI4cNHbO3adfZnb3+b/fsX/12sGYz1uMmZYP7+y15mr3nNa/W4G2/6tj38yCOK5eLmRmZx6aWX2pVXXqmG4Ac+8PfKTl25cqX2bnSkgNTrr7/ebr35FnviiSfEplm77gw1ubdu3Wrvfe97bfPmzZqQDg4OSHpwzjln23997Zv28pe9xC684DzbvXuP3Xbr9+0//+sr9sD9D9qtt91qy5cts5e8+HK7487bbfeuHfbX73+/7T9wwG6//XYZtXGdrl233h544EHbsOEse8UrXiHd7b6n99s//uM/2fj4mF191VX26le/2vW5yTKrzMAoxDOEhlxJ4hTBptfiTFLj0Gq2bjXur6UpYmz0K/xHINXrf6/VfQ0V0y0YkLqHiO/ngFWxEQJAdJ+PWZF9Ya1w6QetshIgjoZJPnUt6WXjvqG9pXjflt63u5UG2FkcaMSIK3+cP0cJsHq9EdhyQccap6k8No1x0mm/+ZzUzR8ApO48ibaruzBQl+NxEkMuSC88guaUJ6nOm+ZJTz/rbPvz30FOKt3gwcETQW/qTmlkZLpOL7jahulC7JR7MRg7WSUanZvylPSTAlEKxvZiT0AzcNOlt9GEEJe6yDh13ro/zqkC8ULwDSdMSiPdVa8VL36sxp1yTHGAno9OuAww2MTCxUexpbgYRcmEOBmKilzO8jN5S+Bcm0Q3CgBUPo0ly9NGE1V0L/Rq3FCaPgYnM65KaNH5nNXh7pnP2/CBw9a3e69Zb79VTmWt0qDOuglHsHVQt4/CtrIcExfAmwMUQlfcENHdJpnOyZBqlluyg7WSPbovDE6NkFGSFI4BBMhUxMteir+TOi7BKU9D5AAQXEPq3SwoaOpREx0hTRmaQjZNzJVw3eR6YZqK3hRA69NUB71ef2jqCpUk6Fz5OYWfmxdHLn2YAurdBSt6MLauM6eaCH6oHgida/2P35BuMuEA3BmAgTKiY+DXaFHbFrpwTiUJOatBl6qJDYuMDFaYIPu0Qxb5ATxO5bI2MjaqaSLXCNcFejx0dCy2FPuxyVJG4DWul0xSOQhGc4IJFY7UZJFOK0uU65VNlQLAdZahWV90jXSQ6oDTf+za0jBRDIu6fk0GSSE2KtCe9XuA7qJO1TuZbrLEew4xO8pR9SIMh2xy0HTccPWbnNTGxntET84ZAURwDOheY1s/kUxZF86JTU3WvGaNNa1Ybnny4zDgIa6HOSrTMpowvJkAGmNntLTBxbGqv2ddBYHuq4aOjJ9mb5bxqg4GYGHSEgGNmzmUGoVqFRSD60vfn308NTMJzoZQgHkTxNLgCIwrem//gPX09Mn1FY0p8Te79+4RqF24aJEibzBBOnrsqNYzHoPxESAVQMp0ctHipTZv3nwb6B9QFx8QSlGxaOFCvd8nnnhSLsULFyxQxiqd8O07tut3+f85c1ttcMhpxCwI+AnQ5cckjoIEO3+cKqF70oiheJrb0hrchwtWXVVuqTC58DWloHMKuFLTplDQuaaJR8QAU3+mydwPrMlMd0VbTSU1WaWJQDNDBQdRENDvKtKaoFZkUtbSWG/trU3WWFcl4Mp0hPubvF1fo00+AWKxTGWL7spxAi3qdtFNMaxlERQwqc5N2uHD++3p/RzLAUukpi2dJl+QKB9yXJlKVVlFpsEqK2rViKyprbTBkR65uqbLMEUrs/JypCcZq8hUamrNtQawhBZMczFmgau0BpxPAY6SmlxyrTGBZj322ASHaTxvprzSclOwfIKTuyVt9arGAFKT7u77TJDKvYvR0yloUrmm+wf6JM2hMfLAAw/Y8c4T9pKXXG5LlywyzIu6uo7ad276pj3/+c+xRzdtssrKOZZJL7UdOyakSc1j0JOatgP7t0mTOjKy3/KFDvuXD15ny1c0WDqNHp188YyMk6BGa6+OIFVA0RuIXt3MBqm+ds3eg0rfOdV/lSYn/vwuKvGYFhZSdNN5Z50kq80SLfbvX7jd0rbEmpvWWMJqbGRixO5/6Ls2NLzvJ3kM3XbZizbY6698uWUyM1aGFxTPwTQ4xNA4uwagGl7rJOVp1K5G5/Rf5hPOBqfxALF5cpO4u+/PmqQOj6TtySd67Vvf2miXXvwWSydarJBPSpO6c+dG2394o01PH7d3X/sau+jidVZRWWYTE+RWNtuNN95tvX1IFk6zxobFhvcWzKJbbvuG5aY7rb4+a+c+f4W95S2vtHx2SMypfO7/I+5L4OUuy3Of2bczc7ac7AtkI2EJO7ImAWRREAUBlyrUthZQW7Vq762iV7tYW7W9t9eqra3YYlVAAogoq2xJSEJCAkkI2ffl7Ouc2WfufZ73+2YmEYTrVTn9pZiTc2bmv33f+7zvs9DxnRNm24gaR20NHH9xmcJAKRN1y8+vfQnbtu7Dbbd+wmlSSc01B3wZQYqK3gRSywSpIwKpBTdJ9ZrUAPd/OS67BrT02Ub3JdMj4BrOrAO5Tj7/wjp87ev/gMVLFmPRqafJLG/lc6uwbcde/PVffgFf//rXZXp05plnyjzp+9//Aa5625W49trrsHbdWq3BnEYywotMCDEkQmH9/Nlnn41v/8u3Jdm45pprtG6RlktKMV/3gfsfwIrly3HqokVYsnQJBoYGBWKvuurteOqpp/D444+jf2AAc+fMxYf/6MP4yt99Fee85WwsOuUUbN68CY888ij+8X/+I9auWYflK5fjxIULsWTxUtx/373YtnULvvy3f43du3bjhz+8G7t27cUpJy/A9TfcgH/9l3+RxwEpvVyD7/je9+RgzPeirpX6VAJtzc2ULVtB2LlyNzOR6kOBpomq36v9f4+lupqfBF1RrF5TTKWAaoOibcwvi8szHxJjz3B44QGq9wbxrDQzYLKr/ssg1f2W09Ca/0SdqFpnV3mQ2nwMvtFSb4Y75+ijV6PGEMDf4PbzjkbcRPfVAIEgde5vPyd17ef/xui+jSev4eNS3yedgZ5vwvMM3nbJRfVn9bWWXT9V9dMe0X2//r/e6Cr9G/u5QmEcvb00+DB6Drv1ynWS+YRloHpKlweEdlO6EMm6q7HRBUlfZOFCOq/lXxmYMmowhdfOvIRFb7FoFGKXZdkQRnPTs0mhpqiaDhqlzKpsV9C46ArTwlo+mxSXdBMW7ZXbJB8EFlymBVKmK4GJgr9N62h0SfoB1Ayksjjl5+RjRq2hBxjEKaTAakO0abCcwPj9chWhUhFKShwcQt8r25DffwjJXAHxYgkxai1CQJFh8WQZuhgSi+EwLYS0UqT70sjJKmonWreHUyBVsTL2uQ2k2nn1tGvmkxrF0Lo+us+cS64TDuvfPHFJj7ayTo1qK/DNcyKAalMtb/lu+tSIpiwCnjKJqEmLGqM+V4sMp6UEAHaO+KVwbS4+MkZg/ExjMdJj7vUIfruz0YiL4Taka3Q+gmd+JGcOQi2pm5SZttB0n/647Rnz3V1/nhyQ1eSMr2VTDt924UJJIMbikg6+Mm5x7sliBVRr0uQRpPrCme8nU5gE3X5pImLdZF5PGqnwWpfZrCHDoMwYIf6X97RzZHYB9L4r7D6yInB0X7oJBM8bv2HaabeoN4FUrz/15kne4VeFfZM+lS9j4NQ2CKPFOdDoXBLZ8aGhD80j2I0WlZXmN8w3CwAj2az0iQTndu/VEIrF5eZ7OJdHbeJETDvjTHTMm4tiIooINXF0AVbkEqnGjiXh7s961Vr3KHC6ZLf4GtOC9EtGqNTEgmiaZRw12RAocDRMw6bNRljWHNE5lC7F6Xv9BL9583SrrCbLLi6Ht9jgwIC0qgRvQ0MjiMeSSLakMDAwKIMjrpsTJ0+WWdLefXuxe88eHQUpwZ2dE6Q73rt3jwDdtOkz5epLyhm1qIwEYKTLCQsWyPxo88ub5cTY2dmJGbNmai/at3+ftFY0ROqa2KX7lOeGdF9+sYjqaG/Ts8v7m9M7fhbq4JmN2tHWrs9DSnGCbrp8mJ0um2wAOjx78MV7khNfTlPZrCFTQ9m0RebU1kyXy2ZVJIxcgU7QNr1XOH0pr+uUyaSQjIYxZdIETGhLIx5hY4v1fwW1ctFYGvG48pwF7KJxua+TNk0zEFLs+Kxxj7L11nWw3RrnzdX4oXv7aSLyErq79yEaqyEa5yUugf4BiUQa4WALatUkEtFOTXgIqNs70iiWR9A/eBC1UElTYgJavq6Pq+EzXS7VMJ4tKubIt97rMgzFXdM5uUXHn8uPYjxLY6u41neuA7xP4rEWlEpck31MQgAnzp9gUItuuWoKclrME+TdfYNiKbwRkMq1mk0grpGHDh3CXffcIx39FVdcjtnHz0IoVMPBg3vwX3d+F1OnTsaatc+jVmtBa8tC5HNTsHDhEqTbJqBYymHnThonLcehQxvQ3bsRH//4+zChi1TRQcWORMOcSDNixJrJXpNqbq9OTqI70hgmTQRZe7KOjUp4o1WNoldcseokQfYebJsSWBpIpTQGtRjSmeNx390bMGXS2Zg7+3xpcMfyo3jymXsxMLQNhfxenLhwMs4792SUy+NoSUdlnFQokilDN2vnGqvsHz4rx9B9BYydJtVpi9/oobxmfSh9L7NQSfc1kGp/uCew1vF03why+ST276tg7boevO/GPweqbchny+jvPYQdO1/A9l2MEXoFb79yEU46aao8AXJ5shSm4plntiCRmImZM85AZ8fxqFbN1fTe++7A6Nhu1NCNWbNSuOKKs1HI94lJZSawJTV4/GTZKgoPWqUXsgFFhRr3duzd042RkRI+99m/UgNI1pFiublGtKP7sg4xTWoR5SwnqQMouElqgC/mjJPUNHBGPNIFOpCqxoQo93atCFJf3LQR3/nOd9DBHOMpU3XvUKZBbexnPvMpfO2rXxVLhlTajrY2LF++EslYHGeefZYAJff1U087TYCSMTSzZ7Ohs1nPNnWfpOlyvfvwhz+svf/BBx+Uu+5f/dVf4fDhw3jk5w/Ltb1zQqdquDlzZuPCCy+U3vWxRx/VXn711VfjrLPO1vT13HPPxWmnnSad7N1334Wr3nE1jhzqxo5du9TAnD9nDja8uF4smM985tM4dPAgfnzPMuw/eAjvf88NOPX00/Dtb30L06fPxNlnn4MD+/fjrrvuwoc+9IfW5KQZVGsr3vOe98ipmE77kQCZcayFj4YuvwqkepDpAWej0cx13EkDFZtHPGBSNGNrNfSbHuB6xpd6FX4e30TXNRNVww6659xrqC7Qa9ou4I0rVRM3+R35PcJH0TRAqnu5pmLCKMN+kuqfUDdxcX+V7E/TX1sb/HHUjyeVQWLOwv/fZeB1f3/t5/+6CaQ2pr6OF2aA3kkiDP6b6dkbBqnNHGeC1I9/7Xefk5rPZ3H48C6jRzgjFd0kpG8xo5Eh7AIGToPqgZOj9vJGYGGjPE2aj7j8KYJU8wFqdEx4YUkHk0OuMj9LpmFqAqlc6AjYzCXRMjppfiQ6rjMWkkCei5rTa6rrXiujXMmLlquFjx1PR63ka/L1WFTrVlNHht3sojL/CEw4NbO4GYtJqOXZLTRwkS+LIyYwE2ZMjKezEtCwwGK0RS2AJLVy2TEM7tqFoR17EM/mkGa+Xj6PoKautKOooMSpIg2qIjEzn+Di62AjqX/sTtvk2NyKzZCnAbKsS+TaRPWpsxXcPHhS0Xzzw7eTCLy14JBGVweprtTS5JQA0k9A6bBmDruapnqox7xCnit1EgOaoLKzqqgaBWzzj+wrNHm1xYYTP3P15XvQkKk5x9SmWX6KaqBM5qwuRkf5fvZsOdddNjDYSXVdNS0WjSmp3bvuWP2Cpg3LFp76uXM/ZwDGhqR0jPXh0t7xVzRDNjhYpFaoVypqgmoTeQcfpVHmPRTVtEmmPjI8YsPBNmHOi0iTzOdJC3SdQHZ+uVnTNVJg0XIN/RTC92MM7JsxlD8+/1zx2WteR+z7zkiprkv1C6l7m7qG1XUyfRfQd6Sl9QgKpNoUraj7lKAqGo8JNI/mcqKc8pxZLAHz30IYyhfQnSsgMnUaZp93Htrmz0GpJYEqC4eQ6VpJ7yfQle3WMR3a5uvnr5UVv1bR8llgIybESsvfl036GP/7v2p1V6FXn9Y36ND1mYCjypjroJ1fuwQ2DWPUB0H+wUOHMTwyKt0xATwnqeN5TmBq0osSWI5Ky3pAa6lN2ULS+PZ092h9a29vlxaWEQgDyryLybiIETE0T6LZEt+TX/FkwnKcHXtE2XEA2js75IxOJ++x7KiefU5TebsMDg6IfjxjxnTEo1EVTZanF2+ce5qUODCbbkkL0PI9CY55D3ByqjlSKCJTLzpP8wzyeBjZw/WU5htkcJgEo6xYg3xuXDE2NEeaPmUi2jIpRBnbRX0/O2BVGsgVNbVlLBCd2nmfKT7K6Dqa6jJKQSwe5ga6NUYnpCmiis8Np5c7d23HC+ufRz4/gq5JGcQTbDI5g7M4tbYZhNCqGJKR4bym2u3K8C1jKNsNhEtIpMzwiXuOmCIxM0QiNa5UrCE3XrRameYz2kNK0rkm4inEYgk1Cahr7Ovdr2c5Eo4hmUwjmeT70iGVTUka0NgE/5T50+qaVBN5EKza/uY1qYhFkehoe13jJH5wMiZIJ6fD53/94Ae49LLLceaZpysGKZsdxvZtm3Hvj3+ImTOnY/2LGxCNdKKj/RQU8lNx2qmXIZbKSI+5Z9cmbHl5JQ4eWo8j3S/iYx+7Ee2dNCYcUARNJETmCKfMvD+bImhk6tNc5NkO4lkN9Wfz1wWprn1pr9M02dQ54/sWpEllA5yT89a2OXhw2SZMn3ouTph3EVLJiRjLjeDJ5cswOLQdoyM7seCELpx/3iKUy1l3zxRQKI7pOLgnKO6LqKtOLW6G3KZH1frxGwKp2q8CVZRr1GCyefwa7r6BKErlVhw5HMSqVQfw3hv+HOHQBFQKAfT3Hca27c/L3Xdo6BVcftlCzJ8/UVKQUpnRWpOwZjXN1Y7DlCmnoK31OASDce2zBKnZ3C6B1ClTwrjwooVAdVh08XiMdVnJcjNVZzFuxoC7WY5wfbfmFZkXLakOHDzQj+w48IXbv4xoNG2aVCfl0vouKYzF1KlFz0nq2CiygwMoZEfEUuO6YcYmtv9b49rRTL27r/MK8b4KBGUHDh7Ezx5+GCOcyDr2EBtxJ5+yCOedfwEeeeQRvLBuvRrT82bP1pq6Y9sOdDAPu1KRlGP+CfM1ISVIZDzMtq1bRfudN3++jJa4H1xy8cWSOfC523/ggDSrNMhbv+4F5U+TZsz1fvHixXJuJ9DduGmT1jeCXb7vXXfdjYULFyp+jI6+Tz75lO25impkrWrxXDRmY9Pp4qVL5Cy//oX1mhC//W1vU93x7DPPoK29Q3KSfXv3an+59l3XaRK8bu06meGddeZZMofiXhgOUAJHuu/RO+drgdRmUNYMVlWLOEYOD8gSOJpAqtu1+Tv1WsZNUZUh62RaDUskm5Yb6PTDiwZItXugaRjh62TV+E5g4GNrnKRCNZKPjHE+HnbUDYBuRmjNEs3GsMSfoYb5nfcEsXpKk9RUGvHZvyOQumnLUQ37BnfFKiSrDxvf1TPzRiapjQO1F1EEzZsGUvfUjSnUGS67qA1qMQkOWT2INmhaORZHdDclIOVNyHMg+3/pT40CRrfSesGoqYVNuAhS88WCE1E7d15nfGTmGKTYkWbJjYFGJq4QKJhmz+RPdGe0G4I3LhciZs+xg2sOxGZOwwWU3X5+RmofOAUiCDXaYFnZcSx8CLSkJaKREsE2NaC5vEWHhAIydiLFUbqisruRxam37Ml4KIy2UATtwTCKR7pxiFEPhw4jUwVS1J2SFiojKWZGhshn09RAhQ8DxzURNg1cSJomcxz2XXoPruzhd85jzqZb4FWTVfe5nFupnx5ZQW4UMmk5nClQSA0ENy01+zSL4PG3szvZ/H1Fm4jdbFEynKjqnAUDmsRQlxpzUznKyvhvMj9wTr3sJ8i1109SKZp3GkAPSm046HJSlX1KKjjPGUOi7Vzz/tFiJZ0tNyo3XXVgh//mwVt98fIgQ/oI+z0/+bOfNTMTbjIszD3d0xvYEPHx3uF9zQkqAaoaJjrfpvFVPInTWDAHLZpIIBxLCPkS1DKeJVeuygFXVEFqmlmkuqxSo6M7syktKLYg6vPRK0ndrwZ3pU6v8XmubjHRdJL/5yalFpHkXES1ERiAdUuXe32/sHoNrJ1nMhGov6SeTREtbFiVyhZSTqOkYlGW/orTcRpv0veH8wWMVIH49OmY9Za3oG3eHBTTSeTJqBDzuoaiKP4NgxG/EXqijy2q3g3Qnw2jD3p3Xp5Dv/R61oEH61yH2Oji/eOarM5F21HejYJgkRz1ZoqLNpJW1tPU7dz4iaumQaTjV5gPGpNel/rL8Wwew6OjmjCarjgoN3E6GrNzzqk7rzu1ldSp8v4hvZebL019uGYND42IZtfa2o7W1rQ675wCGKPAKFNc5/j+LJ5YhBHEjoyO6Tpo2lgqYqB/QJ+/q6tLrtwEmYwgaO/oQHtrq2jBe/ft0xSWU8qx0VGteQSWBOSMQ+D3k6kkSoUiurt7MDQ8bFEzzkmczUL/rGTH80i3JJBMktZaUXbs8MiwACubeZzoTp08CVOn0JyHuYllJqoiTsaKaBFlNbSk96bjtbh/FlqfiJm7r286eV0nG16eIWKg1QDS4FA/tryyCVu3bUEoVMWUqROQSDLmi2s51yXSbTNIxruQy0YwNJhXk4iTs0SqhlC0N2BluAAAIABJREFUgHJwHMUKcw1z2iN4bPQp4NrHCS91rbkcDVyoVY8J5I5nC5qQJuIZ1ta6rvFEDf0DuzVR5Y2fTrcjmWhDtUL2QYv0ury1eM3OOGF+kyaVa21Dk1oJUGoSRC0aQaytFe1TJr9mBI1yWx07hI2R5557Dmuefx6f+sxn0NbWiv6+XmzZ8hLWrFmBlzdtwFVXvQ07du3EtKkLkEzMw9o1fTjrrKswODKOaDyEfXs2Y8vLK5DL7UUw3IuvfOVTmDu/A+FwXnRfRqJQkxqA+LFukmpGOo1YFudtwXXpGH6Zf85+VUPptf5NLCfjqzTRcLnJ8L2LqDqQxEkq3X2/9U8PI4gZiqCpVlIYGhvAsysfwMjYTgRqfbjqqvPk7ptMsQmUky6VE3hbMzk9tqzUxhTVt25FPXLaFrrOmkvzb+JLzLBgY5JqdN9jJ6lRjGVjykn91+88jAve8h7EopMRCcTR13sYGzc+i227liMQPIz/9ufvx5Kli5DJtKCGFLLjETxw32ocOlhBNDId6ZbpCIUSajDd98B/AMEjmDQZOO/8OXj/+69AW4bNuhzKpZyAjVIgOL2uxNVolZuy1nkarJXqjhK1Ko2TXsLLL+/FH//RJ0QPZ9ID6x/5OAQ5l29mdJEjyknqGMb6elHMjTmQyia3A6mSjVljXkW3OrPWjBWby+3lfCDYrBgaGUWKhnBxmqaxRuVQo6pmTgcN6GqQAzmvHyUTxUJR31NNRulPNKpnlQ1KurLLyK5YdNr7uPYBrgVco5SQEYlIHsN1TGuUmEt2X/B7XMutviOryjuiR/TeXHe4J3BSRw8INgvpDcB1mWs0/7f8HRjrF+E+Zw08bmVkcqm2pWmfyxtlM5SvS2dfSXwk5zGiG4+TNRybDqRRe/DGCC/Wy9yTuY9yH7P92Rh9PsbOM6LEzGpqFmtp5/EpDotSEIuOa9Q8bi91NRvZeZ4zxppakinpUUlDplmf7f3mf8A1xZuKGq3YTwx5fgrEF6qfnITJYRTVPfKwtGfahk3OYEhShWMWqPpD3MTCEz42pqf97tF03981SF1Huu9mc/et4y13nH5MZJelAVR1rt4oSG2egLxZILVQyKGv77CoZbz5eHNSd6PpKPU0JM4IjBoAUHfXuadpkXBZi6UCJ53mYslYDTPnNRqazJhcILZlqToxtIYTLkeJzTOCQ00VeU5NE8vFRw5w0rVad4NTFE5gdbOGgnrgeYMLVNbYwbOCmzc0Yz00DXOUEEUANOUu8Wa2uBKbHPM1aUVOh2NNtQhO+TORsCae1ZK5zLLIllKvVEIiGMLESBJtFWB0124MbN+G4MgokpUqosUyQoqXKaNULSm0Ohyn65wN5EOkxwVIo2N0T8W5wbpcTaf91VRRWY8GzERPbQKldR2f06USWGoK5Wi/ijZw4ncPWm0OZYbGnHCqAy+qjbOFcIU8f8+6+0YJ5O/LFZn6xmpN05l4NKycLT70RHMsGhWgQIoz9w5vFeS1qa5zJgqwExzWtZI+y1Xgzww4mEWr5oFrLiiOgvda09TUF7LatLz7m8aj5uCkqZObyvrOH1+Tm4kZQTRowmby5e61MKfaAZugjufrm4vRTVik2f2s+5TTwWhMIJXUVzYi2OCgwzQZgkYEcFrQJjq0KLyK8HAOvW7BMWBuCgxbgNw1O8bu3Ca6PE+2ISpDkZs17zV+j11ql5Gqf5YVu5lCaVPi+7DxU9fCBtUBHxkZw1iWxZpNlfgamrDR2bRa03FySkw3bG5KBFV5NmVa0ogwG/TkE9GxcD7KbWkUWIiQvSCTNLEd3UbpqNyeXl6fcFuOrKdv12mVbmPn8WmjlKGJ3e9+PRVodoY2ftPw8oo6xVk6Zysq/X1k+bs+zsfAglHj3QbgjCMamwHXDE4NC2KFZLM5UWPVrWeGKLvf+bwKIgJUZsUmEilNXKlhUv5mlM2virSu/G/XhC7FGuXGxmVOxYaQ8kkLRRU9vA6c0HISSoBK9+FIlGHzLSouCUjZAJL5UTSq+5Udf1LWCEzpJEz6Me97nlNqYKmd5TkbH8+Bk1SaNPH1aGBHh+dc3lgDuRwdbdmctMKKkTcEtWGadAX5DFC3WdI11gauZ5Hrbwkdba3KB8youCrJETyq37PiVGwGZ1DEgkUab7pp+8mxGpim/yaoFWCllEDZNTVF8OzdtxNbt72sPSwcJb03ilQLafs0w2F8RghtbV2IRzswMgT092QVKzJxYgc6J8SRLw1iOHcEpWpeeyCfVYJsTmhHR4bUoOH1Y4HNrS8ciirurFhg0ZZCAAnkxuh3QIppECPje1CpZbUvxaIplMo850Fk0hkkkjEZOjEq56z5p9dNk/wklcZJLN4rwbByUjlJJUjNTOxClcWXgLmZOfH2NJd6WxOz42N4fu3zMmWhNvptV12tz16pFDE01Ietr2zEimefxOWXX4rnVq9Ge9tMxGNzsGZ1ryappSrv35omqXT3HRzcKnffb37rLzFnTiuCoZyuN3UMnKKS+SNzRK6ZQeaFm28A46L4dIkZReZDnb7XgHDHAtc3Cu7kKms7mAOpbsopQ6Gi6L6WKG4RNN/4x5+iXJqCjtYTEAxkkC2M4ZmV92NwaBtq1R5cd+1S3HrL76FSYaYu13Q62bLwb6xPos3Vqb6/bZDq6L5NIDVQtbXO0325edM4aWQ0ghfWdeO7dzymnNRIqAuhQEzGSZs2r8CO3ctRrR3E7bd/EBctPhnJFDnwLSiWUrhv2Srs3D6GZPx4dHbMQYAsrmoFy+6/A7nCHrR25LB4yQm47bYbEQqOIIiiqN62X3JPjqKUo1SJvhqsW6gFLiGaYH3EiCbuu2GsXLEBGzfuxkdu/bQ0qkpT93uAc2nVWst9QG7gFYHTnt27ZegTIlhxMiT5GDifBO9ZYrmt5rscjXLqbfWbsZmqYrhIax5nPrbVV1ywuF4y/kvslHJFenhfF7DpwzqPoIcglOuprbM5rZ3SULpMVv4Oawyu0fxic41rL4Gl/56Ber5eHqlkixg1PoPafq7oGiJWhxIcc+/m+w70c/2x9ZB7ToSRWDU2S6Pax2zAY/UF9zh+Rp9vrozzUknrqRouzDMvmHyCtTnZLnxWed09uKdbMR2H+Z5shvIYuIdwXWfjk+eBE2Duq3xt/hu/uP6LKUc98PCw9i5OdEfGxhSdlkql9RlzxYJYMmxq8jUmdHbIZJDyi1Ya6iXiOn8jrKPjSURiUTVNaQpqGauWR839S3FDlABFotrjKHPgdacDP9+r2c+An4/7AK8FhynGULOajOdDAzcO5/hzrn7i+WXkG88Bj5nnRNdUptQNTxAPeHkeflfGSQSpQwSpx3z5uqYZuDYD1cBHLnURNEeNi49+lWaAyn95s0Aq6a4D/T2W06kpXFm0Pq790kcq6J6TFLrLVlzsi4nW+QDxQrKoL+SLKtRY0BtlNaxuEIs0aYk4tXAXXdEGrNhZxvD3BVDttYWX3ORAr1fhTcMFzW3ImtZW1Jnh6/DG1MPhsvpkkOIWP2loCTjcOEWRCewuNX92l+0qholzMeWNSBovp778TJFETAVxmQVJLm8B7UED9OVcDskaMCEQQ3hoFMPbtqNw8CBS1SrSLKjMiUCLKos36vE4mZMxD2nL3oadn1VaPU56rWjjlzcz0fRQINXrMd0kqsmt1AcuK/KC31e0i5ukakLh/27m8OaS5yaczuGXmE62OTJUcuBV8waDSqIEyyTJLL3l6hsMIakw6BAqBPc8ZwJ+BN1WiPK19LOi/nodIEFqQ5+oz+2MWa1DR/DRlKfpqB3SnjZOkFHJXO5n40E0VEeKqfA1Caxy6rVzX59GCpXYebb7v7HYq2MGAtQKxtjNzOUtv9SJ5T0g9hlcas6IomcBDRUxoMytGQEzUDGwZOBdU05SWOX8abmzpuW1YlOGRpqW2njPzKB8B6/p/nD6L68z9VQnD1T9ZmdTa5seesq6zlsTsNUb8bmvBYwqOmabANcEmVIEqbcriJ4VDEc0+ScgGx911FSCi84u1Do70HbCfHSceIJAak5OlDV7Bnhv1g0SjBLkqXJ+jqwOrlzC7frzs/O5J3V1dHRE15x0U0aL0BxIDRJH0zWasDXM/PX23/P0F2suOkdob0/vctR8w4T3ohk51DOf3CLunKPVS7ONTi7OVTNW4r1CahmLEK5BvIbsStNEi+wOOuTy56KREFItSTkkc6LJDZvHwrPBop/rrm+gkX3C32ETjwUC1z057+YKCIWj0lGWuJYPDOi5JPDkusm81KM2aRe3ws/NmBregATQLBBYJJEellaerW3anOjyfXkvEjjyGpDiS6Ct7FFFc5QRi4YwoatDBV+yhZMa6HhIa+7t65EuffKkLkyfyqzKtEzkOEmlfMCeMoI7gjlzyo7H4vW8bmsaEewazZrHp0xFUt9iURQLBRw5cghbXtmI7p5DSKvoKquAae/IoKMzw1apQHR7WydikVaMDQO9PVkUCzVMmkStWgbZfC8GhvchV8ohFk7I/ZfvRyA5PDqouJ5kMiVNsRU0HqQlEKglkB1ldFBVzqqtHUEUqwdQDTC/lpOXGkZGy4hE4nIapvAjmYxqen7W3POsYen1qNwVPEhlA5OLBNfX1tcHqdwftm57BY88+og0zjf//u9j/oKFmtzSkZc03sOH9uKuH96Jyy67BCtXrUJrhlTw2Vi9uhenLnorilXGwdWwZ/dmvCyQug21QDe++a0vvipILeTZFGLEGyNAuN86MyyXvezd+mOOtt5cCf1aIFVmRv7LgVNvnCSQappUm7M1gdTiVAOpwXQTSN2OWrUb1127BLfe8oFXAanOm0JlhdOi1s2T/Gf4bUxSfzVI5XkmUH/jIPUAbr/9A7hoyUmawjGDwEDqauzYznv0OEzomMtVVXvusge+h3GC1PYclgikXo9QcFRUajageU2pRUYtDlQzmsCGwmQ9UHs4hkJ5EFXkZJoWDEaxcuUGbHxpjwOpfH9zcVWNI5BqRVsDpJbrIDXK5j1ZWB6kuog6rel1KqMNNvjXCGliSmOw9Z/3AZk/ajKEaK5GvTxBiEnAuJ6wkSIQGCRTIufuLxsOcB8leLMpZcmc7F2jXTUxp4Tlspx+Kd3gOiV2X6kkhosGIC7f1QMrNixZM3sAS8d8H3nFdVtTTDEZi2pI8b15BxLE8bg7O9tRo8O2Eg+sSS6JHgcp3p9DAMy4cQSM9AdgTc59iK/HfZVrpDHWIEaZAG2xqGeZr8UGq0BcMKjflQSD+wPzsnPGNmlrbRNbiMaRxtQuqo4j0GT9H40nBFZZs3P/YrOztb3dJFO1qkC49r1aBYlkXDIRnr8YQWcmrT2O65qYRM5Lg+ecdTRBKWsENlh5XgiCBZz1vXF5PHAf5f3W2pYWeBbDSlI2TtRL2kMEOCUHtJqT9S3p1VyXY3Hu3W64JQ6zSyNoGrwei+d+Vzmp6z7/Vxja/Movg9Sj1kc/6PDKXLr7NoFUDzSOWpibQl/9999MkNo/0GcdMBm48KHjTW8RMKJFKLfUJpLKDZWzmoELm4zS0IT6VeuyU2vJP3wAWfyosxB2Y3F3IxRlTMSFKWyGMnJVNdAq+ofrSvFG5srDPDvrVjESgnEINvGwLMGgCiwaW2iyImMFF0/inVxZaBfLZvjBaZ/0h6QCVaRLFUDlpE+urvb5+eDlS0UrxlysCB/AYJg0YNNdBthdKVeRKVSR23sAw9t3oNbfh1QNSEdjiIv6ahMaT1Bikc6HJUyjJJkHCELJ4U7TIzfF8xNfr83TZNF1EeXAy4fETUhlkqLpaQOYqrPuaMGalPr/LQot35vaU9OjanNwWlJT+bgC3oZZNmHl53WFPP/dT1T53pw3p0hz5bUrWpC9gbGGzpT/Jpdf4YkmWqujoEqMLu0bu4HsUBGYW8FTp3I2NX7qkz/b3pyDsVEwBELllsuOpJmQeAtx/1qeleVpxLwPBZhEOTeqiCZk4wVkc5xi+ew9i2jxnUsfKC41VKWCMWpPSxy1BBGhmVIshXCUWjQuglZwEyxS70bQzsVZT4KbbAo/afLJc+ApKWZSLMDmFsejSjV3n+tzN+k9tMHQZZUGS44cpc27Po01+oqfvopyqUlnQM61jBhRFEapqtchyOQzxMzYEE3WEgnR92kmxHsz3daGUDqDSlsbMvPnCqQWMy0YrZTqmcOagfkper0R4wC4v75qGthao6sbtI4oNZV79u5RB5rNJE79GB2QSqb0nCb4uUJGzdd5rNN5vPbUNhuvPxFgl/mUVuq6oZjd/+aUrEmqn7hq8GfA2edeCgyzs1tnkVRFC6czMj+nrVfGBOFGrTiXclWfn91efu7hIboF96uQiCXiSMSS+l3+YQEi3b0cW1kEuqYG9cDqzLuuL6euMobzz4tJIXgOxCSQzwBN48jcsE2cn4E/T1AdQhgdHW1OU1RTkcA1ZHh4SJ+ZhRojdHi+hgYH9bosMLjWxuOcMpKem1DzgEZIvoOfzY7i4P79KpQmdLTjhHlzMGniBBmwyCU8AMRjQSTiYYFdvq+0wO5eaH72eZ2UwV0qC8TyPbNjo9i1cwf27NuOQongOSlzIzIBCM6mTutC50QW0jQ9yyE/zvfMoFqOoVIKqugiPbdUGcbwyEFJR9KpTqSSrdpv+Pn5uhMmtMmhejyXxdjomNaKWCSJTEsXqpUYerv52mRntKBzYhSRZB/GCz0CbTTTqlViut6VWgE9fUeQSseRakng3HmXNIHUBt1X+yCLKj7P0SiirZnXnaTyeq1d9zzuf+B+bN++Hde8851IpFI48cQTBcYTiQgGB7rxg+9/D5deuhTLV65EOj1V7r4epJaqbEABe3Zv+hUg1egQnKTSbEfmhDLrJo2yINqtzABdDjkLaaMDHk2p+/WIsU6jrke2WZPKG+qNgFQ3SV3hJqk1D1KbJ6lkkJi7b10648UwxxoniWLsNKkCWr/eUR1dadoxMhZPTVFG0DRNUv/fQer+BkjVJDWNYqkF9y17Dtu3jyGlSaqBVGbkku6rSapA6nzc9pHrEQoYSLWmXQQD/TlsfGknDuwbRTHPfZdUadJ8x5Buq+H0sxdi2oyJMgx7buUGbHpxLz5y26eAqoFUY8kY0GSiwVEglaAmN46ePbsQFUAtm7mjNl6fn26aVN1RDqzqHuQaIB05gVUZBQKzqHlEkNVE+i/3PJ9VTb2n7k23LUiGxamn65gbnZbTectN5r/5upO1jgY8TfF4NpmzSTHXXz+R8zF3A329mrB6t1utz5Iv8b9VAV02/zSsKVvsXjxpUW+2ngOpZALlYg4R1UqOicXfCYdRHMuq9vbO/bZ3lDW95Zqvpjj3KifB4zlU81264JpRmpMJFDiN9WZ1ysc2jxJGotGEjw1Y7glk3xTpZu68KWplG6jQa4CSIUo5OLhijVEoljE0MiJwydfmdFssObGfDCjyXCs1weW48zqpccC9gjQN1zTnXsrf9SkFbGbmCuZxYICe03PGTEYwNpZFIhFTDStvAzI8hCdojBYW7ZlNWPYx2PTkHhSKmvSP+MDixix9w+44Dnlcc73pwfV7VTjdivT8U34JPP6mv2Eg9ZcnqY33saqv+f/099ebpDaPhT2IJUh9U9x9iwUJuutuVp5O6vjzNkk1pzw9pMo7MvovHyiZIIkmS+M1c/YlpFFRWSqqK8ObiO6KetC1mARRFA+fm1oQXubpga9RmTipNPoEAaSBVDMd4UJD+pDdnNwcqVstm8ugslEdtZNA0rmf+mmMGX8UNQXmwyY6cslAKmmf7GDpYQzS/CIvkMLFjRsyqXcCLhV2gBiAHEaiVkOmUkOkfxQDW7Zj/MA+RLJZRCtVpBj/wKxAifqb4mTK5n7LB4YgUvW0jGcsg5NMKrnjqSDlNNkeBp0fZ35Up/zyQfE5qdIgELy6ItWLeAVGnf5UgeOMiWEUg3UcOa62DcBMi9Qvds69Wv/d9wmqlXHqNKCsneLhiIr2armCtta0gGphnLoV089ZfAyvF+l9vF4mhvDTKse1rAMHAw1O/yzo7jZ/1yW16aVNyfw01ECddRItpsXpMEVjNa2UsWutS+Z11Ab6DJyILiPHJluoFWPEAjWXFd2RTRUNcNWxb7j3spvHgzFKb1n03vEiqd0EqRGBOOpKYtGko9Lw97nJ8pwY2FADQdRoPxE26qPZWNmXgGSTW7M+dT0ntJFRZhofu089SFP3UaYENhXkz/BeNmqwC882nqtlQ3LTKlflIGsO3O58h0PI5vj8UZeTEhDh005bfTOgaUc604oSKUltrUjNOx5tC+Yj15LESKmgNUQRS6JmORlXM0i1S1Gn73ourgcrXAuYB7pt+zYFsvOHufETiLSk0gJYE9o761mXyVRCBRK/eH19Hpu9hQOhBLEybrNevmViNuKQmqm+deqvi22iUZYM1xSlYBNhNtlIV2XDixNnThwJjLhhkg6czZIya1pZRpyw0+2Lj5HsmHSsLGBYBB06fFhAi80BGiqxcGExMTrGYhGanop+NTqijnEiTtDDKagBetvYq9JikWrFzn1PX289D5vgkoCSn4HFF+m7bCYSTJI50tnRpgkAp6k8NzyH1Lm2pFownh3TcSaTZjJUKFGPRVBszQhO3QmOMhnLlB0a6FMcTz6bRSadkk51zuzjMW3qFMTpnlqjyy+no9agkSZcZn7WZPI5ejK8ExAva+0hSB7sHxDN9+ChPZrk8XjozlutBNS1T7cmcdxxU5BIhdA/0IvR4RwS8Qloy0wGKhGMjJCWlkV7Rxz5fL81OcthDPQT5LKRkFbxTXBJajNpuvkCtdo1JOItaEl2oJgLoqeH6x6BegYdXRHEWgYxPHYI4+OjyoVMJFrVFCgUR7Fzzw5FgUybPgXnzCVIBUJ095XBkDNO+jVAKvfb7Tu2Yf2G9YrMOH72bEWd0S2UumBG7PT0HMSye36ISy5ZgmeWL0dLyxREw8eL7nvqostQojlgiJNU0n2Xu0kq6b5fepVJKu99TmnZYDVzQAIPs4vjgunWZRV3tpY3f/16cO71QKqn+77WJJUgdVwRNKL71o7gumsXvyrd95dBqs9kbTJOEkhVx9gaW78RkGr6/d8OSOVUrhmkjiKVMLovNEn1IHUvWtvzWLKYIPWGOkjlofb2jmHD+h14+un1OLg3i1qV60gE4+MjyOaOYMLkED74oetwxpknCsSsIkh9aa9NUjl91X1h94uBVBMg1SepDqT27t7FNojoviHHxvIMMNsujgGpiharosL6g7UMPRQYTUVwRsYLwZIAmtVIBGqkwfK6yTyUBpiplGirTmvjmoNlY9A5I0sxZNRQD8kjwxrdZnSp+sqBL67DXL+4n3uDSK6dnDpqMEP2hOpdbvIhfS42IrlPso6xerqGaCxRN8yzBjasye3WS5sqQ7VGKZ93ZobWkOV6KVkEE3ZLNnCS+3qxKMotY/C4N8vFnj9TtBxzr2+1YYNF4xGo5fLjAtL+i69BHMD1Wswvla/2nIvFw+msQK0MG/Re4WjUDAgVF8QEj7ImlgL1NCKlZp8eNgXqesk4IYi0vGziEU2WAwGMjIzounC/5PWjnEXHSm0qwSb/LUr/iFFj5tDIST40Ye13pi9lUzmLRDyh2sjMVE2yw58njuH+zomrpGbypvC8ikbDu3ldi6RbkVlw6lFr3W/jLwSpg5terlPnXdXn6mndVA2Q6iSGqgNfDaRa4WtLcjNI9VqpuYtOxSf/4Z9+G8fxK19TTpMCqc4x1v3Xf1beUP7fPCVSmZ2adFCbxM6pWd4LL2miaqJ0Y3D4sQ+pA6ThMNCcDygEVEsVF4EhPalNTuyBs0mtn+Dy8yhqRh0fozDY5NDRRIJR1Cq8ifgaBEg2vVXBIdqvxc4on9VpbLUouhxEs+DhpmD0YD6sfOCINdhlYUHCjDvW/yyQWKQEK2VMjCeQKVeR3WG5qPHsONIEG6SDOSdbfnYvmhdtt8ziOiLaBR9mo47JfUqfM0wNKT+HdD7UsxpAtUBlm7SywyOzJE3+7O8Cq66AFqjRtNU5+h7jbCYYo9fiwkxnX1t0/RRVkyRHDdUkmJM+glROQwWWCLRsEsv3p2U7pyPJeAyjw8PSx+nfHVCVXyyviSEO5wJoi7zRb3kfeItx08b6CBZtRS7aQgHgmsT+shbAwIJlfPqptXdF5vnVuVMRZaBOFHN37nV/yGSImg/SmaqagI2Oj6vzyvuWJQidebnYEoxooSYtUtq+gugheUeLpTaV4ixRfdW1jas7x6LatLg8b9aB1zmX2ZEzN5JluJ82N8Cmn/j6NaO+jvhMUDcd5aaghrMDsTaVNpq2nxxqWq3c1MYfW+moKSfAKiKbG5f2lBslTWJ4TjkdJJjntIrNpaGxUWlUaSbR3taGOM2CIlEUMilEZk1HZv4cFEhnpTEP3YzZTeXz6BsujrZttHabEtt93rhO/vnlhnfo0EFs274VAwN9ou0YNdqYCdxECPI47aKOJZ1mZmiXpldez8MNzJ9HGdQ4wy8DrvZaflk3WrQz89KU3a4VryHNJnzn1ybk5kxra4flNdtE0zYK6T9zeZ1XArnsGIGrzxWlpp404BzS6VbEkow/CaG7t0exNpy0MjKAr0NtFc0++MxIExSoYTxPLawB13SqRRRovt/AQL826hQjZQIB0XaZkxcKRwROBdzVTbYOfSpp9OlcdlwgVK3CSkVUp2nTpmBiV5e+V6GpR4BmQCl1qNmd18SiaM6/nLaL2lWyGAD+GyewLAaKuRxGhoc06Tj5pBOx6JST0ZppAagZDRStUeOyRy3T2ZmSOXaAn5DzWYmoEMnhyCG6mG7BwSP7RPNMJjPItHYiHm3RtCIQqiKVjiAUYYGWl5aUGrrW9ESB1MOHDyEUrmD6jC4EgyXF9Bw+NIC+vhFMnjQNM2fMRKGYw5EjBxSrQ6pdayal+0XXvhpGIR9AfpxsnTC4FOVgAAAgAElEQVRa27qQygQQCA9gPNcvoMw9L5loUSMtX8iif7BH+8iUqZPxloVLjG6mdZ8gtWGc1DxJfSOa1GI+j5GxETVGfDwDzQMnT56EZIJTsoIiaB5YdjeWLl2MZ5Y/i5bUFEQjBlJPP+1ylGrWTNy9a6PTpJLu+1qaVLYsY2JaqMFKX8CosWCKZZrDWBSXSRmcC64WJreuuSah7TxHA1j7oWO/ZzWFjOT0b02gUbE9fA+CVO7kzSD1IZQ93TfQimwxi2fqk9RDrwJSzTjpjYFUZ57kIFPDxfjVIPhrH1P9pLiKzUCqk5dokuqNk0pqxvy/0X3343O3fwCLSfdNEaRSk5rGfctWYvt2gtRZmqQSpFaqRdz/wH8iV9iHtvZ8Q5MaGEOtlhewWvv8Fjz40xXY8vIRFHMtCAfSWt+HhnvRP7gL7V1l/Oknfx8XLj4Tba0ZrFq5HpsdSA3U6CzOfYcglQw2+ctaq5lgiet6tYzSuE1SPUjlbFF1iWswepCqxrVtmLon2EgbHR5UTZrMpBXfNNLXq/uT7vtyWHfsOQLImGt2qcHNJmXY5CtKehB92ZgzqXRadyllEvRfMN1jGjkHjOTH4qQmAqXSk5ICbWkF9BThJxUlmOZIDvBIjhMmFdfYP1w7pUklPZeNQVL1nS+L+VdYUzWTiqNSNh0rv1jLsLnIZi4ZLV5/ygYkG4WUfpg8jpnnBa35BH6SwQlwu4Y7pXRsAsZ4rqyGk/ymSvYKGZJk4DB/2EAoWUSsh6OMDuMxchrssI6OtVYzJhpBaSSi4RC/5+UskjLVCMTpnm6RTwTxGnQVCjaprlSRYIMvXzBwLckL45eM/mwxKybZU01DE9OSmV/x7zY9Ne0+zwe/R4oxJ7nczwiCPa3ZliQbEPFn7FqE1NgfzY4qopP1k2oDsQqOdQIGIpk2tC087beO59be/pcY2vxy0/s01hyrE101IymUc5fh/26AVGfHfGz30CvGm176zQSp3X29dTMhKxStYBT11H2xSy6qosCpI7e4n7MMU7tQLAo4qRRNwAmTqbspUscmjSKLhZg2r7EcKbpG8Y1ETaNgzmZGrdDvawJm01sWy9Z5scKqIRYPIBJOiXLCIomLLDfKaIydJKNqeN49Hxo+VCqoinl1q+T4xgeOplH83M6kR2YPVRYf7JqbGJ4FOou2fG4UMdqTt2QQGBjE/nUvonDgECZEIsiEg6iQ4iegakWvBx0Cvpy8Bi1ix9N0/b+T3mrRL06P6txjm6m/Jtx1AFX0X3fNnKGSUREdRdE5vJmbrzNA4sKj37GiXHoPTvL4MGpq6kyJ9KntZzXta6Kk8ndkjlEqyhK9q6MDUyZPltPvyNCAbNG5CHFR5ANt09aSddPdCdFDpMGfd6E13SubFTxGObuRMhuJ6Nxbd5IFlIWA+4fQU2/t41pmn6Iw3OJheg17Uw/wtME7CruBFmtP8gyx28h7mIs3HXktbJxgk5QXdl+tscLNlQZDLEJlkMObumaOfOFIXBNDb+9BFz5p7qgti9K92jscWzNADQFOkJ2u0t8P/K+6k01Fuj+G+rPp1hdPc/XW69rQpBt302U5HzYiobzuV1pO1yThPclJ6fDImI47RMBZYoc0JOovjzOeSmmjHRodRbaQRzSRFP2I1Eu6G9dicYwl4ghMmySQWmpNY1zZxNZFpe2GMpGb4mdUotaBqv2bB9D+eLnRHDiwX+6tQ0P9zrHV8lJJ2SqXSRMyOi4bFvw9Ajy6N7a3d2iqR5dTAjl2TZWD65td/l6hPsmdJ4EQHyvhqL989gnQE6K5mvmEnjfSGuvrIu8RpxVypljqltesycHngiZcOTY28jTlsI2XE1FOovlQsNBgZFH/wKA6yYkUN2g2DoxZImoztWVBaqbz6hTzfiYY5GSA/3tkZMgmBUmLcWGUDAsVXlc+S4PDw1YckJ7LZ0u6owIqpZKmp1z0Uom4aUmnTUV7a0ZAJ079lPT9jKHg5h7G2Dizg8d1PCq0yhX9nWB8eCwr6lgqntQEYHhgUCB44sROnHzSSVgwfy7aWhMIgaYbLjfZKhfXWLJ9yO4PM09SPm+5iIG+fhw6cBD7D+3D4FAPihUWXpxGd6It04W2tg5ND4dHejA0cgQI0FMginikFalUB0JBo5IxpiamnlNVE+zR4QKS8TZ0dHTJqCqfZxzPAHp6u7VXzT5upu53fj+XYxOTUw1OO5gjnUAtkEM0XkA0FsTYKCfaXNvC6vwT4MYTMZlS8TAvPe+tdVdYTnIsK9XlpCKkSRAL7Xh72+vSfa1YlcWwimjeR9SEGVOKMoMqensP4Uc/+A+B1KeffUaT1FhkNtY+348zTr9CxknBcM1A6sZmTSonqW0IhsaPMk4i9VP3tm8CBvk8OJ2m6Lh2LWW4o6ljo5DyOcYGUl2Mmtt3fvl7fsUjSG02TvJAlQ1Kvi9N3qiz4zn3mtSfHQ1SC1lnnLQVtdohXHfdYtz6x++XJjUcYY3TTPe1BjyvXz3yRsflN3YzEhJ9tckA7ljQWQfVRx1n45heHaQS2DAflRE0lpPKjNJfH6Qea5xEkDriQKpNUg2k3mkgtaOAxYsX4LZbb0SQILVK6mMIjz66GsvuW45qpQOJyDRkx2oo5koYHDqMgeEdaJtQwMc+/gGcd8EitLW24LlmkFq1qZ6BVJoTyStY3yOjK0D9ZrWEkui+u48CqfLGaGLh+HMm4yTf1KB8xgE5plAQHLF+pHSLQwzJxxJmNsc1Zd++/XrGmR/NgcT4eBYpgllO1bQWZh2gi2sf4Zrf39+HYCSCiVOmYLi3T2sw11zWKVybeMOwgcc9hOs9fQdaHcjlFeztPqI9tCWTUY00Np5Fd2+ftPiZ1jat8fx9AroZM2bgSE8vRoZHxfRjFnMhP67IGJrDSbLBAVGphExLGoNDQwJixmTk5I9NZdYkXJuianLSTI8/w7W7o7ND+/GYXOj5WdOapDKbtaOzXSzGPFMNSkVk0q3a2wgWCRTpAt/f249cPosZ02dpXR8dGdZAg+dXnjWMZuSeVK3JQGmcuayccGvPLqmmY5NbzWl6JsikKKc9iXs3rwW9FngsBP2ciHLN7h3oxwknnGCypOy4Jtbm+Ay55PNYuf7xD1+Lx9yeaVMTQ0Mv7sO5cRTzRdWZxAm8fm1tbXqNoeFBsZO8k7OVlzVMnzrdOG5Vc0QWV8/vVW6fimba0H7SGY014rf0v9be/iVNUm1JrSONhmdL0yTVzFqdfMxAqifXNSXKemHTMR+YB0i675szSc3jcF+3neR6/qbLJXLA01zb5GWrT64HwpmdGHi1TcOmVkZ7s3gQy6YUSFUxw3NHqh+7GUGM5uiiWJPGk1okmcNWuaDYoqINxwZjAr1cn83tkfRMow6YAN8MLLJZ6kspiubNTJDK3psVU/r8LvaFkwSjElMAHzTDB25r0rESFLiuHgMTSA/O0dHOxv+ctoVDNVQKObSGw5hKKsHOvdj/wgaEhkbQEQojTvDHE0Hg56zHy0WjmYqi7PJfdZ6kyXI3jqPtcuO2qBTTI+icKf/UNQO8LtFNMSXkds6+Kuw08bHfoQ5V76HF3Xj0fmJlJjr8t0YUtzYJaUBdH5vUaV4LfnYXyK7XcZNR+hK1JBOYNLFDQdgs4ov5cQwPjyI3blQN6SSlpzUDKS1GvDfokix9swTGRrGQrsm+T+DGTiVjOhQR5ICpFfzOFpzTK1+v8EbhJNWFF/suks9SM0qmWZZ74MPXLGoiZ68pE7Aiu4zUmpAxwD5F0CaiTu/J7xX4c6T25gpyXhX9h1qWEI9XvV9dN34eY9XS9ZJGXxG5IcvQx0X5cHG1qBh30t2UoK6T9OZJx9DISGv3zSE9mKQLKV/WUcP53qLEG0itGysJlNqzbADYhUAT0IYj2pgHRkadpjcquq80fo5mmqAGpVgSCAlGomhpzSCWME1imK6GgSBGaUZAk5yF81BpzWBU5mE2YSw7J+QGSLX7y3/58s/An9GH9HyWyzh48AB279mOXI7RHszN4/cZk2XPisA8dUdOKuD1mbwmjH9hfAtpyW2ZVulZSUUjsCPg89QtsQuEfI2JYAZK1qRKxMwAife/QBqbSppQO1t/t1mISu5ydKV3UpfdMnnFCtAaENAmSdYJjR94ftngKJToJpvVFJuFCif6/H02Q9gU4YdjwUGaFa8Xs1i5AfNtuKmyY08wymPnz7EgYOE0NDwqWpZM5wLAyPCYprCReEy5qsl4HGOjIypIxsdJ5w1h2tTJmDppItrouBgjRcoip2jSpCaSo6oVihU9D2J0BcNqbHBqzOeJm3x2jLmppKERiIYwPjYGarOYCXvqKSdh/rzjkEyIpuIKcQdWmxq6clV3eltqYEs0TDp0GL09R9ThrqCICs2YInGkU+1ob5skkEmKbv/gYRw+shODwweRL+QUBxMO0fCILrtRjOcHMTo6JOdTThAS8VZEI0mZmXg9N++x/v4BFTNTp05COpNUcUZ6GJ+vWISSlBjGNV0eRSYTRVfXBIwOFZAdY/FbQHd3N+bPmaNs297uXhzp6cYN77zmqJzUQNUov9KCc6/kVIY65Y721wWpvPbcqUXvd1pmMo9ULJeoZ6tgaLAH37/zu7j44sV46plnkG6ZKnffdWsHBFKLFU6BHEiVcdJ2N0klSG137r58Zk2TWsyzCGURzL2ZBinjktxwCsF73SiGjLrgvlpfrG3JerVB6esVdKKIutcRWOT+4n3p3SSV4Ee6sYRz931jILUsd1/WMubua6Da7ZkBOkmLbHkU0PZ61F8Gqa93IL/63+VaKk3qbwqk3oSLlpyCRIr01hRKpaSbpA4jleQkdQ4Y2UOQuuyBO1EQSC06kPpeIDCqfFw2Yp54Yj2e+MXLmDb1DHR1LEAxF8Lw4DC2bt2AzVuXIxLvwa1/ciOWLj0D7e1prFrxAjbJOOnPEKz9uiCVTCwvxfDJAK757Km/AeaRjwv8cY+l1n/X3j3Y8NKLWLFypdbQExYsxJKLl+Lkk0/Gli1b8NMHH8Jpp54mQPTKli1azxdfeBF27t6FlStXoLv7CCZPnqzs0qVLl+p5f+KJX8jllvmms2fPxr/923fUvDzvvPMwa9YsmZY9/fTT2LZtm9be8887DxddeKHkUE8/+SRWr16trNQLL7oIqXQGTz39NNa+sF6/e8mlb0V3T69+ZuFJJ+G888/Hgz99CLt27cZxxx2P2bPnYP36daojbrzhWjmbP/744+jp7sZnPv0ZTJoxA08++jiefOIJHDxwEF1dE3Heeedj0aJFaowpmmrNGrn2nnTSybj00ksRSySwavVzYu7wmMjC+cUvfoFLLrlEa+6WLa9g5swZeN9734d7fnwPnnnmGUyfPgOnnroIr7yyFXv27MYf/uEfioWzbs3z2kPe9a53YerUKRgcHBbLbOv2nVj9/FoZhL73fe/Frl17sGrNarSkUrji8suRbm3B8mefxcqVy/XZeH3e+ta3YsqkyTq+/fsP4syzzlJO7dq1z+PO738fH/3oR9Hb04fNm1/Grt270NvXp4bDnHnz0dbaquNhY7BrwgQcOXIE6WQLzjn7bJx1xpliUTH7duPGjdoTGB10+umnY8mSJTrmO77779i7Z4+xjFIpHcu8+XNx5RVvR6YliWDNJv7NINXXlZykdp585v/fAvAGfvt5D1IbHbPGb4mtUOeF1f+3hhIEqUZaaqZ7+ByeRle4+TO8qSC190gdxNkUznRSKoDVkTK6muhstmQ3JaA4mqyj6rITLPqmNH3cnOga7GmcLFi8M28ExUIJuQKnqyzSLePMMpnI7edE1Nxh+RkIUnnCOUnllEt5S46aKZpCLYRiic5kBEPkuvNzuOmvc0ATwHbFsCZtTktgwJu0MNOF8gpF6VbI3v44J67Gq+cUlWLqAGlyxTw6QxGkcwUMbtuOwW07EMnmkKrVkKTFtTpINmURLdQBIBNBmtBdId3OKVfUNkdDsCQX5tUaCPHFvAf/pttzmacEqG7SaZ0o93dPW3SUYNPaqUsg0ClnXjKMNUE1A5NGUe5AKosBAVS76tbFdJE0BLcMuo8E0dGaweSJExCNhkXXIZ2VDQAW2qSaWZKPgSG+ntzVtPGba7Qmp+6Lx2DNBJs6punI5vJweT/xi+eWz5dA5FFuvOQBE6Ty3Lpr7bSr9Smd9JBGnZa+QdNk02eaKVdBJlzKQiXNmuCCuhNNTg2sFp2lvWWgWnNGVFZR2hqU44CCzs2MTFo2Z+KkySnjfkJmPKPJTpyTYrIEbNmw6IOjJ4oibDTF9tSp8Y5WLXc/51Jsp9M53qoJ4qJvmkyCVCQ6LbQvakVZqgFjZD64vFSCDIJx0noJovj9kZGs1oJESwotmTQYjk5GAq9kDsBoNAxMmYT2BfM1SaUmlUWtHH7V1HKaYj0X7PbafVWnHwuXWjwU73XR5GsV9PX14vCh/SiXc7pv+TMsgkkL4n+rJdPbKCbARczwOrJJZveVUZ/ZTeUmxq4p/9vR0S5aWkL6FjpVR82B2TVO+Dk4QaS+hV+mWbLGkddGuyauU483XJh9pJGaQzL4sqmrp6WHGQ9C10Npn0m9IqXWhOCcuLIZwGeGrsFswlm0lpklkfVBcyUWTnKgjLjXylkn2mvhpW+qVAVYyWbhI82Cbd/BAxjL5TF9xgx0dnagp+cI+nt7USzm0d7eiulTp6C9tQWJaEQxU5EQ9UPMQOVzaK6Vuu+q5gAt3TGd0EumNeOUwJYQy1smFZtFSbVUQt+Rbjk58rxPmTwBmTR1pKR2NRoODd250b95r/Cccw1gIXNg314M9PdLD5lsiSMUYfZsEslEGslkK2LUJIs1kUexPIKxLLvuY3LbzY4VkBs3d8dwlPtcGZMmTUJn5wRUygF0H+mT8QeLFE3POV1RU1SiKwGxYokTN5pgJZDm5CAYkolYschpTAzplnYMDxYwNDCu/ZAXvmtCh6Ylw0NjOHjwEN5z7dVOy0iDHGOYBkVdhVJlOUkNJRNIdXa+LkjlhzMnZIuUk05a7qCkuUvsgt6egzJO8pPUdMsUxGNzsW4tJ6lXKi6LkzpG0Ly8mZrU1wCpFT6vEZlPyfed8gEtOZSpsEFB0zs+52zI8fviUBxF4X01QuwbqM2aQKoHjVzzHWWYk9RXBanT0NG6AEHSfTlJJd13mJPUg7juugtw6y3vR7k8jkiUjU8PUpuMkwKsMxwoPqq2czRmwWLn/fBGDuJ1fkayAe3jvwmQehCfu50g9WQkZJxE3WVS09Ad24eRFN2Xk1Q2JYt44IHvN4HUE3Hbbe8FamNylK1Uo3j88Rfxiye34bhZ5yKTPB6hQIv2+w0bVuL5DQ8j3TqIT/75B3HBBSejrS2JVSvWYdOLjKD5M5sIKwLN6L4Gxl9/ksqfMMM/yw6Xy7ebFJki2GbVzCXn/kJqKR3G173wApY/txIdnZ0CGzt37RRouvlDH8Ke3btx53/eiQvOP1/RUBtfekngiFFgjz/xOCZNnIjpM2egu6cbmzZvxiWXXIw5s+fgqaefUob0te96l0DNn3z0Y3KivfSSS7Tu/vznD8us6fjjjrN1av8BHD9rFq5/93X4j+99D4899hTmzZuDG264HhMnTcJ3v/c9vLBhA844/Ux84KabsX3nTtx///04//wLcfKiU/DDH/wIW7dvw9lvORdnnXkWlv34Lhx33HTc+sd/jO4jh3Hf/ferUfnlv/kbbH75ZSy79z55G8yZM0dA7dlnn8UnPvFJgT36OhBYz5o5C/cvuw+XXHoJTjvtVDz2xC+wdft2XHfN1di0aaOc9G+84Qbs3bcXTzz+BE5ZdAre9ra34+tf+5rANwH2u971Tk0xv/71r+GCCy7E/n17NdG96PwLcflll2nIwJg0jk3WrV+PZfc/IJ+Lv/jcZ/Hyli146Oc/0/77jmvegfUbXtD5P/64Wfo95rpyX7vllltx9913Y9PGTXjLuefhnHPOwUsvvohvfPOf8Xd/9/diSO3auQur16zB5i0v4+qrrsac+fPQfbgbq9eslhv9JUuXar98fvVqTJs6DSedeKLyZ3/20EOaxnKavG/vXq31p556Ks6/4Hx85Stf1uDlpJNOEi16x47tAuPvufG9OPP0U9GeTmqaahFqjWmq2EmZNkxYdPZvYBX41S/x/O1fxAAnqUetRyxNjgWnnk1oK27gtksIUu2Hjvqq6ygatEP/728aSM3n1c31zmU0Q+LUwWuqCMzM8dtNrhwF2KSQBig0mXLmaI5l6jqO1in1Uy9NQ6QPtQxE6v5oMGP4iFMJs6Q2AEMtnDNl8jEZAsdeL0oVpQNz0i4pIQt5RjKQwhslx5+FKYs5W9g0tbOwSjdtswmxgA7/L8g6mnrEsui46WiKKXCiruUIpCIEAWVEaHpSKKK9XEXo8AD6N7+CSm8/osUSqCajoy+XT0XUsIjlNIv6Bqe18vlaMg9wuiujeLFI4TE6cO/cen2zWQ+Ci18ReCX/Xs67sg52FFnTiHojGN2F0jtZZKjpEh0oFU/W6fAEcG0yJbfZgJn6iAUq7Z4DDQKcVgiRmpeIR1XItqZp2EKAyokku0tB6RdZCPNzNhxU7XVJO1URxqwul9Hr/86DoS6vJd2CVKZFlEJSHS1Q3ULhbXrqEkQl+iDdzIwUTK9KgGisB9/dMtzj7lc5KtskkU0OTpQKedJ7ORl1oEkaZsbKMKuQzrZ0AOXEyAySFKNEkyYTJ7pH2T6LUat5vglazayIE3jdi5JK27k3Zz7quJgNaQCJE4n6dLNOa7Yi308e1MTwBllOj6EmhgOk2rAdELKMYKP+6nUFTk3zIpqqazypIeU2fk6XaahAE4fR8SyyY1mE6X5Hqjy15JzosWGQiEmrQ2oPKVTVUBhjpA6R3sxczLnHo9rRipESn28yI4IoOcaCXkDnwabYTQS6unOetLr8f1U2EPIYGuhHf183qpWCjHsUPcPJNu8P52DL6aOiV7h+kLKdL+gecp0LCxjXdNTMLDjFZmeUYKk9k5FhECeupAbzT0uS9OaQJrTGCjCmiLKanXbYDB1M6+IjjvzUzzf8FCXksiwV8cKpvqJ1zOmcTTexTFxjSkYW0v+TVm/Uc8kUdP59k4Vrhd2vvK4yDXNTXa03bMYoq9RmMtRGMhuU8UEHDx3Gxk2vIF+tYO78+Vpvd+7cgfx4DhO7OjBzxnR0drRLP8pc0zAdqenoS60Vwbu7fpJpsMdGqQafL9cA8kutjPUYD5BMob3VzidNj7RO6XxYo4zrhqIalFVnZl92j1huoBp9LAp4j1bLirfZu3uXOuV8jjNtLYgn42akESWFmbphxkyYlETy8KAZiajpwkmvqM9hTaCT8aiePxpDsYHa09OnySkLFzkbp1JqajCjcGCwH30DvRjPZ8UE4f1BGhqbo9BxkP5HwB1GMj4R42NFhCIBtLcmkS8wG5DrcAr5XBlvu+gi3ZtBTVCtwOAfBfMEgoq0CqeSaJkwwYFUs0iv56QSxrjMZpv6mbeD2B3MMIY1TKWeCVZx+PBe3HPXf2Hp0ouOmqSufZ6T1MuRL3Fdq8o4acvmFa8OUtlEq/K1oziwvx979xzC4e5ujOfHJf+oBcmcKIrSfcK8uZg1a5r0jL80SX3NGszrqV7tB5o1qWZ2Z9NUN6kVSDU1J016arVOfOMfOUk1kBoKtOq6PaWc1K2o4SDefe0FuOXW96M+SRVI9fRkY0AoLs5C2LT36JmVv4Ldw2ac1JD3ND5507jY0599bWgW/Q5e+Z/zzhAG6QX0Rfe1+sDovjXVKlXEMayc1CO4445HXU7qBMtJ7TuMTZuYk7oC1dohfO72m7GYk9RkBLUgaYwp3L9shei+jKChJrUGNrkKuP8nd6JQpCa1iMVLTsRttzaB1EocP394PZ56ehcWnXIFIoEpqBTpoDqGjZtWYcPGx9HWMYIP33YtFi89Be0epLpJqlyKVYJxvSSgNOMkUd15DrmueuOkvbsRlrtvRVNURlnpansTGO1XVgu4PAcUVQeQiWBSiO7eXuzeuxcHDh3Atu07sHHTJtVjN918s4DcV7/6DzJwy7SkRCm9+aab8OzyZ7F27TpcfsVlWLxkscz6vvGNb2DhgoVYevFSLF++AuvWrcP8efOURfzwQz/D8ccfj2veeY3MQv/jP/8TSxYv0d97e3qx7N5l0q7+wYduFmB89tmVWicJ5GbOmoU7f/Bf6OntwxlnnIl3X38D9uzdK6DL+CiuhS++tBH7D+zHOee8BW855xzcc/fdiEdDuPmmD2BoeEhTT372L3zhC5qU/uhHP5I/Az8TJ77Pr3ke73//72HVqtXItGY0oTxx4YnY9spWMYva2zP4yU9+ognrqaeegk2bN+Haa68TAOdxPvroo5ok0jNh27at2Lp1Ky666CLcfPNN2vceevBBrFm3Xs3HC859C97x9qswfdo01evmHBzGilWr8cO77lId9/n/8QVseeUV3HvffWjvaMM73/lO3HvvvXjxxfUCkPR82L9/n8yY/vt//6wmnsx9pqZ4+vTpkpPxPH75y3+LU04+RWyix554HD/56U/xyY9/HCeedBJe3rwZjz3+uIZMH/zAB7WX/e//+b8QDYexYMFCeSn8/OGf488/9WnMmzcfTz31pK77lCmT8ZHbPopPffqTWtNnzpwpTMFJNeu0j370Y5gxfQriYUaFUeLlGY8NoBrNtKPr1N8FSCXdd/MxWNMBVJmTNTSpnlmoZ+/Wiy9ydF97eNwzZAvZMbjVF9BvFkilxuzwkSNOjG06VB9VoGLO0ygkgbTOrFGDPWC0SWozkFJOsqOosrCzY7SCQ6/vAAJfyzSuHpiRLmbvycKurCLZMllZaBwFlEUL5QNgBRg3qXA4oWLV8hFD6sKwUPBOst44xjvBWrFjkQYsGMugK2tRESqRQBjpWBLxYFTdzAKdFoOme0sEgz4/wogAACAASURBVGivBpHO5jCyaTv6N29FOJtHJhIF/YK5yLK4FKCWaWrDSVWXXwW5VEeWuUTalDc2cjlNKjJcdq03vZE3Kws1TixcV16FKd+k2cnXmR7xylif2TL4uPBL2O5NXfRzFjcjeOdzUUXZI2XMOpYyAXATLQNcfD9OM4Joy7RgyuSJ0kaIOsxIFSdeV3wLwULBjFaMWkqQS8q0gTo54klvbCYyFg8UMuBDDUcsjGrJqHIsLutsMZdrJSDq7lEDqgZWPd3eqMn25cGCJp/s+nOqJhdqUldzMkQQ7nSOqyzyCMqqwSgKFUivTIDKiVTZ3cMGAC32RdN4B1o09ZS20c6dOVEbODdNjWl668UNJ1MRc6o1oEpHbGpXLbRan79CraVvGNnz6KnM1PWYeUDdj7aukXSjWTflcOdGelUHsP1sQ1WsxZMQdPD5JzAihYZGETG6v8YS+hmbmvAcMq7CXLETyRaEGUlDOmc8gsjUSWiZfRwqrS0Yo0aG08FwEGWWXupe2bXx5me+hyf2hDMkkNGEEIyZ+wwO9GGwvxeBqtEJaWIgyrabMJK1kM3l1AWmMzN1POPZUVnm+w68VisfTcXnlFppmpwpjjKMTLpFQHXixC5MnTIZkydNQiadliNglPEA7lyzwcZ7xGsnzejMb1imtfZfnt7NZ4OAU40W3UP2R0U2myGepu+KLz5TBJl8bhUHRkd1UmidJt8YJ5b7ptteHVS3proml3C8PrOBUxL8+d+B/mE8u/I55MpVdEzskpaJgI9gfeqUSZgwoUNNqBjNRdjMoZsy9VyMySE1XCDAVn5lX/Pz8bMSVLvAay1NbGSWLBqgrSWDVsbu0BhDzTVXoLs1SZqiumu1Dsi5YlLLSxkHP38VA/19OLh3H/rp8uycF5k/SomHdEtRxjhY7IRkAvqsxgISwNP97Vw0ZZZizxtlGqR183zTVJAaNbk7EuATwLIZE4+Kpj00MoThsWGMjppRnDTRcpYv0TNNz34omMT0KSciFGKk2QBGRnpQq3HyXUIIGcQiLbjsvAutaeId2FUm2HNM9kaF60cigZYJnWibPAk1ylG8xtmtdTQO0yRfrBS7F8gYUQNNrJOi1o5gsILDh/fh7h99XyD16WeflSY1Hp2DtWsGcPrpl2mtCwSr2M1Jap3u63JS57YjHGIjmGyZGl55ZT9WP/cKdu/qQd8As4HZDCqjf3A/kskaTj55Nq64/CKcf/6ZQI3nscGaaaqOjkGivpp4rTlrk7uvA3GgqZB2VJ68JpDKHbk6oQmknmAgtZDFU26SCk5Sr70Qt9zyPlQqOYQjXJuPnaQ2gVQHNC0t2Zk8NoFU25Gav5r+7j4ntemSKakrYedM9456t1EEalGxE8j04ZpWZSyg5E4sPE0DW6WxZC2OkdEI1q07jO99jyD1RkRCExAMRDHQS5C6Ejt3rUK1dhifJUhdfBISLeavUCon8cCyNdi+bQyJ+Bx0dMwDalFUqzksu/8OlCoH0NZewAUXnYCP3PY+1KpZpn+jVIrhoZ+tx9PP7MHpp14lkFrMAWNjQ9j88ips3PwLZNqz+KNb3onFS09Ge3sSz614AZtf2oPbbvkzV/lYI4T3mQmMXESazBgJUiuSDfUIpNYMpHLlYsNGzV9vLGgNYbn8aj0NoMzrEyKzjvFx4xjLjuPAoYMYLxZFC12+YqW+f8ONN4he+3d//zXdz8xBntg1EZ/8xCdE392xY4doqVe+7UpNUT/72b8Q5ZfTRNJdX3rpJZxx+umSjTz26GPSjl577bVq6H772/+C3/vA+/He975XLtv/9p3v4sC+/fiDD31Q1NmNmzehr69fILJr4kSsf3GD/AYWLFyAq656Bw4cPIiHHnoIyVQLhgaHMHPWTOzZvQfHHXecgOPaNWuxZdNGnH76aapxSVvmHvP5z98uIHrPPfeIFUIaM2ucQ4cOYd7c+fjJTx7E1KlTcc017xRtljIMOujy+H/yk/vx9NNPYeKkidi1ezc++7nP4YwzTsezy1fgZz//mdZHAt4zzjgD69auxYITFuCmmz6o2/2Zp5/GfQ/8REy6q698G66/9jqBXzYuuNcEIiE8u2IFfnT33ZKXfPLPPomt23fg3mXL1Ai+5ppr8KO7foRNGzfikosvlkyCVG3ut2+78u2a5D636jnpZWdMn6Ga5PFfPIGv/t3XNFkmjnn40Udw949/jM985tM488wzsH79ejz40IPysvmTP/mYKL9f+Iu/EPOQ01EOUB762UP49je/Keo1z/f9990nh/y/+O+fxV989r/pmPlvZLzt3b1H++MXv/hFdE1o154Y0cDB9nzV+67BzEnq7wSkfv5LGNz4sh/XuEVHqMB9r5H8cAxIvdDZl/qCsPG7x3omvdkglY6S+w4crMNMbW5mC+qmKg6U+qGHn0b5XE5XoFi94rSoXH/cuFlA1OmITC/nNARu/2GRJ1qSihtPb7TXIk3P/s0WeenZCEpFZ+IfN8nVz0CZdezaeGdQM/dwBbGiNwwsygFWdap1RAWIuShWSd804xCGqcdDUcSCEU1/iqEACtWiCtlUIICJNGY53IPuNRtQ2H8YiXIVKRaxihIwi2pbPN3NK3Mcn1Zke6kpX80ogxNSbyJheahmHNTQHDZm8zW6E/O4nPbXg15zI3VZtyyYyqYBVSaUQKppPf2kVZBGLmXWF1Zv3pnGuD6+TQRVbFnZxK6xNJZgCHMEk7omoLO9VRMEaVz50EqPazRxbgY0YWERzSmr3HzdH2Mfm0s06YvsenKbIa0ulW5BOJ4QqEG5hPEx6uSoabNppCJaBN74Pq4s8NNUQ61Oq+yiV7ihO50v7yUWpSzceb/QAIjFlfR+osi6pgILROZtVWrIlewzyhlaBaAPfDVKrTZad9w2obMlwWd42b3nJtmyjXfuvm7qzQ9MSjSnqPqdMNkAnOwYDbg+1dZUyGty+XzYdJigUqZc+hxGx9fz6PTOvlOjgZSWJTdZde7WAtuc3IniSzBkk2ZSTbnJEoAkqQ+OJRDgpsPJohgO1sE2TW4UUZpR0Na+JYHYtMlIzZqBQiqGcYEqsvIDqHr7S0Vu+GvHtcM+M4GvRkrSJ7r7LVBDqUCjnF4BVX4/HqE+0lwASY8VZTkQxPDYKAYHhkRbGxkaEYVbRlzOpVHrEV/fbSqBJodrNrfoUE1wRrMrNgxoeNHV2SHwSpDSkqRRVBohugPSpZs0bWe+ZRIH19xzz793FVeOnDMvq5ffdZpQUK641EAqXzdIpohRoNUsdJNz5VITYPkoME+FduuhN/Srv774owbGqA9n54kT21A0gWK+jIcffRybd+xAJMkIiaBoz9Yxb9HzTY05J6cR/j4bKQSpBK28R12TjfeTDLFchrakIVrMzOFEzU0ZeFTRkkiis71d59AMrq154MG6Jv5uk1TTzLd5nf6eE0+6Me7ZuQu79+ySIR8bO6TbUkfJ21nmeJScqElgcROUd3jqq8zcCGA1ZZQCX88cnzd2zHWO3ZTccvnsYZYTqBwhSZ0uKxuQAJZulzT7UFOUZhp6xkhPriEZb8ekCXM1vR4a6caBgzswNHxYR5WM8Z7qwPmLzjUmAe/1eg6y7cGSGfCcMGapswMdU6eaa7hbXw18myZax+fivbQAuZ6F7efOawBluRT/4M47cPEli/FMHaTSOIkglZrUgBkn7XwJmzY+g4HBbf+XH9aNf/7mFzF3bgfCYbowhzA0XMTddz+Knz/0AoaGKMVpRZANvWIWr7zyHLomhnH2ObPx7ndfiiuvuFCxNmxRNX+9uib19UCqAXD/ZbIKr0nlmtcMUuNNIHUqOloJUjPSLfpJKmic9C4DqQRoBKnUpAa8u6/T+Aede4PezzURtMM7+YY5Afup6LEg1dmtV6PKGK1wCq0sb05DswiGuOZy/+O1TCJQS4I9WTnSxhIo5SmioNMrJSHWLK+xBgmkMDoWxboXDuGOOx7Ghedej2i4w4HUI9i0cRV27VyDSu2wTVIXn4hEi9GqBFLvewE7tuYQj81HR9sJbEMhEBjHPcu+gyoOobUth/POn4uPfPR9qFayWgsKhSge+tkGgdSTT7wCifB00Eg1O9anye2Gjb9ApjWHj/zpjbhw8QK0tpPuux6bX9yLW2/5pJ41rfNGG3BNZmswmAcAa5uKnMB79u2RmZJAqgOq/uz75q1vwvpZNht4bKYSpBIIciq5as0aLDr9DDms/+LJpwRaP3jTTXrmv/GNf5YEgeZGbFJef/31WLtmjeinSy++WJrQ7Tu241+/8x1pS88//3w8/PAjOHL4MG666QOi1H7hC/9Ded1XXfV2sfn+/d/vwJIlF+Lii5cqyu3nP3tEDa+bPvB7WLFyBXbv26vGLmUo3J+ooR0aHhZgfcc178SePXvx/e/fqfq1s6MTV15xJVavXqXP+a53XYtcNofVz63SpI/yhR3bt+u8fulLX8KGDRtw9z13C1wR8NFkj683f/4CgWfWUEuWLMWcOXOxbet2ZFrTcm9/5LFHpAedPWcOdu/ejbdfdRUuveytWO9ej01iAs/rrns3HnvkEXS0d+CG669XfXfv/wWHBOdMdpg3Zy6uvvLt0sAqCzUaEcPmqWefwd33/lgZrDe+5z3Ys28fHn3sUbFTrr76ak2AX1i3TnTdWTNnahBD06SFJyzED374Q7z44os484wzNW1+6aWN+Kd//t/4+t//I04/7TQZMpHKTKD5kT/5KM44/TRseGkD7vvJ/RgZHcHv//7NSMYT+Pdvfwudbe1qLtAI8r777sPH//RPNT0luH/hhXVyQv+DP/hD/M3f/LVoxxdeeAHa2tqxatUqPPbYo/jbv/0KTjxhPtKJuBq3NnBopKCwvhBIXfQ70KR+/ksY2mh030ZLz0CqAVWr9ezLsXu5Hdyy9IL6yNT/kP3X/eiruPu+WTmpzBXatmu3JllaOFigE6hIz2S5nXacLEitK20FmbswblpodvemHVOz2rlImZFSw6KZxbQVz3YufMSNgNlRHUgDHypw/PTVAVo+uKLyebqxgCtBEOeYQRU+mu6qWHdUHLkd2vhbm7ajgvoL52lxDF7n5w0y0Nw7LbIrFw4ofiAaADIAJlQCGNm2E30vbEIim0eSRQbzm8ACjtMvjSgNAGuqavlZBgJpEOJiVozMIwG2STPNbMq+TDdbpwv6286hMtORmrGL5ic8JjqmVUh9zCuHioCW4JLg1QhivI4+I9I0HgJPeg3TAEr3YURXh218VIdRyUiZI1DMZNKKnWFIMjdn0n19VpxoBtRvFooS05MCw+PnsQuMiXrqpusMqZYDc0kLGnPKRC11jrO8Vnm6hA6bgyknJTIn8mY7rkHiKcB+iuoNp+yYregzprdFERGYMtJjNGsTVATNpZL3qO7/QBDj/JlCSTpUNxwyarsbz8tkS3lrRj3nZ7aAbTs2D1JZNJuLrwPzzrTKpnBOy+QNjOrRMQQWZrJkoDUsQMQiXNNbvqccY3mPNRy5LX/YGUrpuSUq9vpUm7Pw84v+6wKq3ZhFdwi793y+uMGMjIwK9BEs0+CBpjK8O4sVRo1UEYqaLpIFAWnx4UQKodbW/0Pde4DpXZbZw+ftZXpJ76SHFBJgCYQEJLQAobgidldRBN31s+/fBfv+V3fdFXXXtqIIKsVKb9ISOqQX0hupk8n0t9fvO+d+nncmgLu6l8p+8YqTGd55y688z33uc+5zUGluQHzCGNSPG4NsLIKs3pTFLB0XH+GvdF281g2342sSUUlBXT+gmM9pXrKvp0dmY9x0CFL9Ak1AwQ3/aGcnenp6xaaRVVUwuDMyGixsmKVXQpnVFWff2SSgc7cYb5OYUlKqDGE5eptUl3OprS1kWUegnlloTYwjaZTEVPb+6rxYDqykvI7h9OujH3/gudNcOD+hHmNz95STB8mi0yDOLQNiFyVPsXNoogkDwiYbH5S0D8rbbdPU/ehHMSTt5vVgDuv8z489uQKPPLECsfokJp0wUWwAAZ9Z+Ru7HyVorgFVMqmMbbDsP8VhyQne3gPBm/YGvVUnwePaTll/viBX5BGUrTLjlZ9bDpMAk8hkdSM5vxWrYk1437g5ej6Wr0e3zd07d8npWetBmM0EOrYzqL5k8QCu+VJT2yiX23HWNDijoRsbQgS0cg9PyOBE55FfnYqBnXTvmm3NHVOfqEkg1tSBcGtH1sYQuN7zumlsaAcqDejp6Rfo6R/oxM49m+TiOaxtLOqSjZg7dYbOrwHUwYgN3qM1kMr51laC1FEOpJpbtGeIzUfC/a56d4Mg1fQ0PkTr9UDqaMSj5u47FKTudRE0BKlVHBFInTylBaGQOTr39hRxxx2/wyOPbEJ/XxzhEAFsHOVqDtu2Pov24cBJ80dh+fLTcf55CxGP0037VTOpryYd3b53HJJ9lfzMA1S7/o11fn2QymdxxknfeAhlRdBMcyCVct970Eu5b4URNL8fpNbMBtXcfr2ZVN8VfT2Qanui/mqeiM6vjLWwdYvAtFRh1iNQrBAYc16zDqjUoVy2sSvKy8H53goz59kMrMqYiyA1Em1BOpvAqtUHcPPND+LMhW9GNNw2yKRufAG7d60SSL3h+vdi8Vkzkahnhjdl7wnc/Zu12LE9j0R0BtpaZqJKU6NgGr/8zQ9QwUGB1DPOmILrPvx2VGkqFWYsiIHUJ1e+gtmzzkciPMaB1E5s2vw01hOkNubw4Y9ehUVLpttMKnNSh4JUty6ZwIH/M2dm66kNgtSO/XsR1r1RRqhcMrUBRw9crWhyRqemUh3AhIcCko1N2iNpqrNm/Trceeev0NzG6zOKzq5utLa340PXXov9r7yCH/zgB5pDZD2zadMGOZmfsXAh7r7vXq2z5u6dk6yWjN/IESNx9z1349DBg7jqqrfKEOlv//ZvBeAo32WMF6W6R44c1mPTmZTA6OxZc3Duuefjzl/8AvsPHcRppy/EK/tewctbt2DRkjNxpMMMTAkOd+3ajR//6EeKKnzXO9+FcWPHCFARpP7Ne/9GoxO8pMg0bt68EQ8//LBYzs9+9rMyZ/vpz27V+AWZV4LSdevW4tOf/nvJlDdt2oK6ZL32sNWr1+CMM07HSfPn4qmnV2Lnrp1YtuxCrN+4AfsPHMD7rr5an/u2225DX3+fJMMzZ87EHbfdphn8C86/AFu3bsVDDzyIiy64EOmBFDoOH8HokaNx+WWXY5TWK2scP/n0U7jrnruRyeU038qfbdi40UDqxZeoYfDg/fdrb/C52JMnTsJfX/Fm/PznP8e2bdsldz7l1FOx5eUtuPEb38InP/VpnHrqqdoHnly5Avfffx+uufZDmDRpAja9vBkPPfKQZNILFpykhub+PXtw2qmnyDyJaqu77vqt8sqbmhs1u8u9fPGSxZg3bz6+9KUvaFTopHnzMGz4MOzYsRNrVq/Cpz79GZx2yqmoi0VQyudeA1JrM6lz/jLuvr2cSdWI2RCQWQuU9LoOB1AdaHUg9bWA1N9QHvQNXYjfKJDaP5DClh07FfhtINUKbDnZUkbnzGrEAKiAsw6gt4Fywjw3OMzOuMsH9KjdM0yuAB2cvvB5gm7WtfaMDsTWQKRnZ02ip4LIManGKlAWa1K4YNV1mB2YNR6zRqs5syIfLepMoLwrrrr+1s+3jp5JwtQc5RxdqCJHy1ixhFYE0cyZpbUbMbB1F5pKFSQU3+KcellTypTJGFXPpopZczOBKkpcP9aYXc6DOqleTUJoLJl3SvZxNroW3XwqNftkS/l8movLM8InrwJbr69Fnwu7BT9bRqfNp+q/6z0e/zgDqlbUWO6cSdfsk5jrLovCESOHy1zFiuCyzaoKjBtj6GV1+WwOmVRGoJnXFtkZgeYaSKU80P4bu2zRJGcfQyYblpQ2jEImLxMTzklyllIg1cv3al8H3cwEXPw1JGabgMwYShbyBDOatczmNGsqgyQaY4iJJlNS1fwfZ08p8yXooCMr349AlJ+Nduy8zErY3GBhrVlPYy+UryVmx2Y/Ff3Dn2su19eSBv7NKMjmR2uNL1dg6pwNlQAz61Eg05vjkAF1EnManRnOcrEQbgZbrKprBfF+5nlg3JID3Jo/l1zKmgYEKoxHYZOFGWWWNRqVfGYgm0a2VEAoFlEwN+8/nhtE40B9PYLDWtE4eSKSY0chGw4ipwLazLv8EIG1RRzjNsQEXcyhbjzP7tvxYgZk19EOyYDI7Amk0kFULqPWiKA7LaVAPD+JZEIzxizezT2ZBjLmNk05Pq8v1fOqI3XTmjtpnq7jGSkRdNY4Y1jMIc/s30pJ9xDZjXhdg0AqjR+YY8p4AkbIcG6GXXJJwF0B5cPZ1VigOZwAF4svH6U0KP3ltc/7VRiT16Pem1Yl3YsmLDG1Qu1/Q4u1mtGUrWe8JikJtuOtVciC26tBvLx1O55fsxZ1TY2YOXOGjhkjChjYziInJHM050TtGlhRso5O9mxxUdbA5LlUph3fr/cB0Iwk5b5FOT7GwmEMb2tTMcDjSFpYbCZlzW6t8XP39johAdki82FT/Rjo60d/X58Kof7+PpO28jiGKD9lvE7J5q25bmi/sAgIrY1qZuqgIhSOSsrl9zNK0nh/M3KpqakJTc1NAq0+/oqMOuW+FhTv5m8ZYC93clckK6eP2bJuJp1rXaQe3Z059PSk0NCQQDhaRUfHPr1uY107QsEY5s8Z/6cDqRrhcDIOx6T+T0Hqvr2U+9I4aTsqOIz/+M4XccJkgtS85lx7uou4/fbfIZNpQSIxHvHYCLGEvf1H8dijv0Aw3IVpM1iAno7zl56GCnKvZVJrRdDxrr/Hg9Tjv/vLgNSsY1IHI/nM58AztkOlyENB6mCr3R4h5wyXAR5AoBIDyKYGqLkiy19AqZJBNEaXeWYFxxEMNKCKej1OkXiSFDKNoB+lUhqtrZbRK0l90JhUA6lkUl8LUnfuXo1q5QhuuJ7GSTMMpIaYmBA3kLoth0RsBlqbZ8rX43VB6kfeDlAKTVVZPvLGgFTmM0uNwnrFjNSG/vH7cl1do1xsqeJiXFqysRFPPPoktuzYJnXehAmTcOLcuRgxcpQA1nPPPoM5c2ZLRbJj+3Z5H9BtdufOXWJQu3u6paiZMHE85p10EsqFosAVGcSTTz5ZjOUtN/9YUTBkD2m2tH//fkli2bzl+n3CCVNw4qzZan4//9yLMg+aNftEHDp8CPsPHsDJp56KHTt2yOhp1omzBIrXrl2nr+edd57qJbr9JhNJnL1kiXJEOcLCGJjOzk6sXbNG7rXLll0gCTOlyJQrE7DyD9lfvgeuhevWrseLL61CaiCDhQvPwIwZ03SNvfzyJvQN9GHunDka73nm+edw2sKFAupr1q4VkfXe975Xc/rPPP2UssinTp6shiFnRMn2co9eu3otert6cM4556J9+DDhhWKlhO27duGl1avEGNNkkXUGZcqU0NIM6aqrrsK6NWs1u8v52mQijgnjx2HKCXQefwlHj3Zi4oRJ+nyHDh/Bgw88gOWXXo4xY8ZK1cIZV37u5Zddivr6JNauX4snnngcXd1dWLTodKs9g2GcNHcOJk2cJOOkDRvXY/euPTKvZM1AUH/KKScLKxDwvrJvvzAGjzfJE7o80/2YmzObqHHipFcxqQKpTc1on/0XAqlD5L5+BtVoKz/I5+8SA6qquK5905mv2x989U01FKy+USC1b2AAG7fuMBc5X+z7eTUVN7apG4C17njNJMmF3HoHRs1MKhJk0JXUsgHN1VIA05ki+QXFx2X4+c0abS6WzHXJHBNr8tnBaAcZabCT7RgIURcs6jizJW2hM0SykDM7aS5e1H8mz8aaFNeBBX21k+yNZfJkWIsFNFUARtqHOo7h0EtrUTlwBE2MM3eSWNJw5aIBRz+LKMDi5yi0bw1KGY1ZM9Ejo+W8dJWFF7+p0fXy2bFZVEmB+RkLNj9rc6YGXPlvMpJiIsjCaWO1QpXOnCoMKdkVq0sw6XI6vUDAmSsRQIVk9e/mVh2oFfAKB7UIcBaVRiVWABM8srC2iAxvHEQ2lYt6eiCtRYEnkKBNhjeOoZecm+ZBsQhi8ZiAjz64GCY2RSL6nAMDaWSyZPgIlC10u3bTOdMYsTeUW6pOHgTCej9uDtZmVbJIU6JH+S4VA4p8IAiNgIrLdI4yPhYQFRXQZjzk5OLufhD56iKGdM2ry0v2x6TIApZyrjYJr2CGd0qWYZKZJqmYdjLsWiaqk4paP8KaLeLbJNc0llpgmIwPTWgEOuznumbl9Dskj9Q12fwapONB4MZsMbFz3vzMQKrYf+WZ2r0Ti5MpseOdL5SQLmSR47kmM0r3bc0TV1EOR1FOJhAbPQJtM6YhNnIYMgSYDpDRLde7ORvY8pPTXobsWEJnKOLsYXScPEjtdyCVc42JGIs6x8Aqf5SRLWYZz42QxYDl7ZIxs3lFHXc3ax3hMaRmgEZYhYIAKrPeyNZV6GRZLqCYyyCfHUAhm3G286aKqMigy2arLRKmHi3NLWgfNhxtw4ahqaUFiaTFxJjc20xX1JzRvUoZrEnwBcwd+ygDK7f2+WaZVwXoWtC5smvSVi2PkpyE2Tex3Jycfct7xuTciomRXD0s58VDHUeVpUqZL+8JFhzMzOtLkf2jqZdlHWvGkoyqA6k87oqKUvONTU1mzZkShXJwXmOcp5WihdLYXE5uya00pKJ03LOkmiWTpa3uFS2RlGYTnObzGOjtA895f18v+nv7NOeeSXOEoKTHm4mYrXt8Ht2rLoDeG+OZGmXQeM+aUaZ0MeM8awKEQ2zEhBVXxEYcgSol3m1tLWhuadG8EpsIZpRlgJjXljG3dDmmA7HtM2xGZNJlHDrQj1IhgPr6BOoa4mD/gu+fc3zcppYsnvi/GKTSOGmbImj+4z8IUpmTapFs3V0F3H77oyjk29HUNBUN9WMFUo8eO4hf//qHKFc7MGVqAy6/fBGWX7xEyaB45wAAIABJREFUv/caue9xMOMPA6qmwnLtLc21D81JHSr35eP+p0yqB6nG7vkGvoFUay/bnyEtCjdUf7xYmc0ky6hVVi4zQjlvWub9Qsk5P0fO4vcYaVGNoruriH17e7Fz10E89vgTugfjdJ+uZNHSEsd55y/CvAWzEY8nUSxH0J8KY+PGToHUxQvfjEi4zYyTOJO68QXs3L0KFQdSlwikmpOigdR1DqROPw6k/uLX30c1YHJfMak1kEp1FEHq2jeISbWWi2dS/f6or655zHEAZnty3fUGY4cOHUYkkXBtT1vTEol6dPf2YKC/H8lkXAwo597pOM5osngypnVwQHFsATGlHIHg+kMQReDKfYbXRqp/QGshGTmynMz5HOgb0HPzv1Mu2tDYDEZ1dff0SbHhVXaMf2lqacbhjiOqf6jIoekmmT7mkXK2lIt217FjWndo6kcWs1hg45RKIVvD+PoEyvUNfP2c5kH5c2aCc4SKpQej9RgNyLWL+xFn42kexeuP/gYckeP1m6yvE0FFRZXPHmWtM3LUKMmc8znOsYZUZ1Ipx7WREWZU8nFtqxSraG1pU5OYnzVenxSD2nHsqIA7L2p+Xb1mNdatXae53r/9yEcU+WhJIgYMGxvrkc+k3Mx/2Xw6wpZ/ynM6c9aJ+vz0D+DoIhuso8eO1rF46aWX8PiTj6uWefe73qn4H0qfaYzHuoFrNFlu1ooc1eAfAlFG0nFelTmpJESoatJ4VCCoqLr6ugbVCRwTsmQMT6wNNU5iBM3841a3P8c3q693OalDBL9W41nlJDLLKu3aV/W6rzuHxkmv/ePnT/1/GVowvlEgtaevH6s3bbFi280/aZMX82CFBu9+AhFeOGZyZJuJGLcwTyK70M6gQvNSXJCNvTJgaDSJbiYPUt2spkVmWFyBntXNiZkJjeuUucJs6BHVpuGiYwjaZHIjoGHznZJ2qfjzUR4Wg2CyOzdz6810vHxWchMDtiw2DBCENCuWLxcQqVQxKhxBS66Evk1b0LF2A5IDGTSH+PlZKJcVgUFCQMZA7gK2zr45N4oVMaRt0TEChbbhaQzPfS4VomX7jGJiaZyicOaCCmoyMQTnZIP0u/5oqfI3BkoFpYqxikAhmU4z7iFItagAm2O1f8u8yTsA0zjJA1h1J4zlo/kPMwqbWxrR3Nqsa4CGDyYhtuxTmxX1548SpyrEpqazxqYyJ9J9ZjGevI4Y7xEjk+GYehXs/F3+I6zookw6h3Qmj2yBtt8WR8RFRD4JitixY25uonZc5SJsA6rGEpZKWoAEUB1TW6wGUSCio6t1ICzXT75GpWpxLDoxpoc2BnhIB9fL362hYHJpc5M2kEoGzwMUrzH3j1OH3KkwBll/J633zJjeumvO8F6R14w1Z7T08NqTS0sI4UhUJgU2b2fpt4K2vvnkS3GtYRa3pMgZN+9tfRmCW+M6awJ8N0ts6wFdaSsCqIUKrcaso18sUKpaRYHGS4k4GiaOx4g5sxBobUKGDBPnimSZYcBm6B9+Jl9k+KLDFA0+0sGuRYKc7mPHkOrrlSqAmyILAgJNHiFusMyCJMDgZsTPIEaYcl7GYEgq7WYMJRBwLqpcP8i2uVlv5jorB7RcQD6f0SZZzKcEVsuFrObDCEC4iWsGlU67cttmFm5Y8SItrYwZaZE9PgsUsqwEsXSdpZTUYroo6bVxBspkedxtrtiAu/5tOvRaLeybhV4GYaDVS3+taK4BWT/v7BtMft1z14NY+EBIbDmvHTLlnAvP5HMqzhiWzplLAnA2pjxDyU2bf3VnKeaHzS+LlZDpVqlsUV1qchpIZYVUKhKkAA10ya2vRzwadUw2142i1hAWITwP6YEBMaWUsHV3dqG3p0eFCkGrz4vW/eUyQLlGc/11Vgi2GrpGgB7vRyLojaqCzkz3+Ff3tT5PCOEgM7Qt+5bddUrseVyY4UeGtaGhUQH2bD7w52x6GLB2M6QVsgZ2z7Jxk0lVcPhAv1x+yT43NNahtbURvV196OvNKupm6flj/rwg1c2k2sT6HyH33bPRGSdtRzVwFN9xTGowVDwOpOaybWhsnIK6xCjJRXv7OvHr39yEUKRbIPXS5afj4ovOBAJZB1IHyyPXhnbLweuWTa8ppPQoqZ64LVlAvcCjujwepHJl4p8/AKTKOGkRPnTNO153JvX1QapbuIc0glyn+FX+vmT8GMXDpjmvScbYcFSFzA3XU67hbPJywyI7ncXGDQfw9MrNWL16C9K5nOacS4UUCrkejBrViPe85wqce+FZisXIFQPoGwhi0yYPUv96CEjlTOqLDqRS7vseGEhlB/ePBanvAMoZ1TWDTOq+v6jcN0L2yu2zpkty+4YrxFWOu9EZU8tYk5V7IiNnoomk1mn+rGYyaEWX1jHbq4Nyglet4xpt1gS0+ocVLL0RFE0WtmYVazPNytPY0KnDCHYTsYQyTLkW8XVLVFiwCV6GGFCutVRDcb/iHsqcbK4xGp1xkWn8SKxjBCq92Z8SISqKdaLah2ssG4hq2LkmOPcA1eZUfgDKqOb+LV8Cvh8pPqouzpG52652ki8CDSKLkuFSkuub1Py5HPQZs5hI6Lgx+s1GuEIiEvQ+QlGE3d4mw0U2rcWcUp2WV33IY8f3Q7aXOaV83uWXXCIgyc9snxfK6i7m0lbTOr8AG/NiPBvBcas+A/cdqwetCc51fceObTKk4jm94orLdXuyeWEeOXa8eJHE4gn09HQLyLN5IWNDsr/c+1hLaR82tSbrDJIkVAKRQeW14sfjB/ddi6BpPfGk10GBf9ofrb7+i+hxcl8ti76gdEyqr6e8ikpHjtfR7wOpg79gb7RW4AJ4o0Bqd28fXtz4srmISvLoC2tzzZQxSpkbekknz9wrbfnnyZe5BmcwnZlLiTORLtPUZI8MErcFhUWYirka9rRi288KqVitmS8N2bDc71sla/+nC9VnQoopNTCtIo7rjivWxHA59lXmGU4C6o1lvLuwSeoo/2MBzVkRAgKb5csW8pIrNEbCGFkNIdnVj/3PPIfU9j1orQD1Kt6NDfAsgwyMnCTXmAZjb2xBdG/CSXFrQFWss8sl9QUWWWIWzTLtcY0CSXxttkfcDM+TOy61uVfHgHLuTawoQYxn7vx8ksCdi6TxC7GXAlPu62JorN4zeU0kEkJ9Q1LOn7Ek4yyMuSCI43tSq8GBVJ0vJ1nkeaBkNyfzI4JkMz3iXzFc7CDGKV0VjSJ2TsyP7OopMSojnckhmyeTOjgfKpbKSTl1T5n1hAE7AgAZTBlTwnqfkhXOGVDGWyXTGjbnXgGsCk2S6GhbQoGHN8jrl0yhk2w5GbOOt1trzOnV+CyTTruYFxlOEbCaKYsHrQ4vu9nYITPttY68PYfev2taaO91kkjNJDrnXR9dwtgSiSb5e5pf5bwd/5q7qX8+PYuaDU7n7WYcdV86JlUu2qq3yS6XBGS5+FssimPuyJyiijQ7uTTwkIKCM1VVZKsBFOJxtEybgtHzZqNcX4c0mzfqftsgv9YPd82a1NgO5qAMmHuHsQ9q33AeiSA0l0dP1zFkMymBB87nNNU3IEbQx8xOsnjlEpqamyUD1lwtnaMFnFyes0ATLwlrnHlJeC2D2DPXilHJyWGSf6vlHMqFHIr5NNL9fZKWEsiymGCUllQdZJM1HmHngpt3JBpDfV2jwCpz+GiC0d7WLkOG+vomRONJsY58n8ptZjQNN9kSZ89s7thAqi+mrMDyihZrKLjGl7v+bb21NdLft05Q4ZpNFnNjWc2MtTB5rNyz2aQIMIe1gN7+PnT1dGtz5j2mbjIbX2SlfeSSiiiqNMJq4MgrgMYlLI5oViZFi83Ek+FgY47GVI2U4cXjtv6osGQjgntHUfK6wwcPabaYrAUNOyy/mDN7tt7Z4aCCxOStatrUTMEG9xHlrlIaIeW0sae8Hnyj0prO1swpMWO7bAUSC1aCUGWsVpgvS6Y8KVaV0ncCBAJUFj0sdqS8ZLEWjYmVNqaESvEoDu3vQzZdRjwSV55wQ30d+nr7UcixkRrEkqVtf1aQyrl1y7f+40Dqnt0bsHnjSvT2bgeCnfjOd76EyVNaZfJDj9XuY8ak5rLtAqmU+xKMp9I9+OWvfoBYoh+Tp9Rj+SULcfFFi1AN0B3WnGn9H/PX8t8P5SCtELXH+tXWfstAqrXQLJbFsZvKlmV9MZiTCsRRYQTNNx78/TOpHqTSOMm5+5pxElVBv49JfR2QOqQZOvgBuSfSvdcPmLMwZqMsjlLRxmPCUW8AGMamjXvw4vM7sfrFPdi+4xAmnDAZqUw/jh7Zi/6+gxg/rhl/8/4rcN4FSxBPRFGqhNGfCmLd+sP4iTNOGmRSHUjdtRqVKuW+7/49IDWLRIxM6oya3HeQSc3hjDOm4rqPeJDqZ1LJpP5lQWpUATm213qQOhQYaP9wHgKso9gkonM8De64Nwmc8ZrRuBAb39zfrJllqqZBBRjvfbKFvNpktBYKKntbzTqVb1Zb8BrkXsOaxogKG0HjW2Ez0tY/yP+CtQtl3uFoQjUB10quHVwrfKScgSy3lrFeyRdcI7PicrAj+p6jD2zqx6J8jcHoLiMSgqrV1VxU/ntJwJzrtil/OLdLRjUvUEaSiON9lllvr9MrdpkZ07Y+8thyHbYaMGJRgxrV4OeMijFWtjhrfu5PMjODlEwEqFZ/OaUEa1JXszHD9Fhnp8gXSm05wsPzYE1jjqyRYOF+SMBILGFbIc+hfE5cZBvflxqNrlbl5yATeqzrmM4DXZPJblPxo+OrdAia6xm+6evvRUN9o/AMmwexSNyysBWtZuogPj4ciyAzkNY5t2i84yOn/PVIkNoya15tGfhz/UMgdahx0n8JUq2O1PJ57dLFQ83n/sv359nUNwqkdvX24fn1BKnWhaCUSR0kJ2dRkc5OP2fz8nndnIrvcEU4ixUVO84gSWyEOlUmg+KN4gt0L621EspoaJsrHZK1OiTixm9N6sT7WRvtaVaAafbJddF0cRrK9UpRxyJ5o3i7uH3AuZ5RDX4CZW/4VBL3JGajVEGBgIXGOQV2gKtojUYxhjlie/Zj94qnUT3YgRaEkGTBHQnpZmTWHoGqKZJ8rqkTCMm8yAE3I1PtvbrYCq5tZBvYHRPDQoBKYOq6Zd6kxLZHZ35UM5o2wGNMn/13GQxwJlJGIl4YaI6pLFoV7+mcaLW/eqAlkOIcUP1e7MyXIhF2/kyGQXkuF22bvzMwURtydedGBjQONJbzZBYytjm4RYwLD+Uu4RhnLM1siiYRBl7oWEnQF0EuWwDnpwkeeZ7pysslj9eeX/BUnPvmhdgxY5rFQ8oErCpmiJ0wAlQaJfE5ipUgcmRqi2VlUCrzUeyDm2FVQeRljQa0/F8dPyf+MpmhD7R3IJVZWroerFBUE8HLOmu11+DstO4VOQw78sxJSURGaXUx469Bp2uWP/zeNgGx/yECBIvF8Rm95qps0UzsmpqzJK9q586rKAWLlOEaoKYSrDNMVlbfSyHB5k0AhWoZGYI2urOaJRYKFSDNY0fwOGUyWqZNRqCpAaVIyKJ9XGNOmxuvRxm/DGVPnKjZgRYBF149YmGBMueI+3oltSGbL5DaUI9ENC5DI4IYSa6amrShZfM0JSFItTVJ57pYksRJwEkgzblD86tj16T4IEtcyusv51AZnxGqlmSUkBnoRz6fRrVkjCs7yFwfCZJp50+5E9dK2wytecb/sdhprG9Uh5rOiE0tbWhobkXLsOFI1jfofEXiCQOqYlhNpq/35UyD+J5tntS686ZC8WW8NcC8sMf37ozRZMFmgMCDXHWImfXM/5H542uw0FJeNHT8jnV3g+Z6xlSSKabigcZlBLrGkrJgiUcYm8H1lfeKUzVQwsgTr408oPWM55My7fpEHAlGxXiXYLLW2RS6ujpx6PBhxaKRWbAIMsvXNobTN3BcM1SxHAagtbQ61Y12Au4lTmmiAkNFTgUFrj9uXEAz2TQCK9Jlk5Jky22kZJ97omaUaSoo920CV5tTteaYmZip4C0UpdDguWtpb8ew4SPQ1NiMhro2dHVm0dU5gFg4gfa2YXqedCqLatGyihee1fS/E6TuWo9NG1egt3enQOp3v0uQ2oaQmL8Iuo9xJvVRZNNtaGmZjmRiFCqViKJ2fnbrtxBN9AmkXnrp6bh0+WIgkEFQcSuDf45z95Xds1sUhQS8lq62CVnloG9dNJ0yZYeCVJ6/4yNoKi6C5vWNk7aiSndfMane3Zc1wKC77x/MpFr551IR/D3Ja41MqnM11r7HcZYECgVTSDFfmqtjIR/Aww89h80bjiCXJtMWRWNLG451d2DrllU41rkbkyY14x3vWoaz3nQKEnVUziSQSoexetV+3Hzzwzjz9LcYkwrKfY9g06YXsdOB1OsFUqcj+eqZ1O1ZJKJ09301SD2MpuZXg9QQivko7pPcl+6+fznjpBiZNW8A6QCPBwU+GcI8PGzcytY/quuobrAaQDJ/p6riukg5KndcJQZIaRZU09N6J1ZD2J4ZRWpgwEBaOOyAS8lm1qMxZNJpi8dyo2kEfxw9IYAjiOQoTLFEJrGKaKIehw8f1lrJhir3Az1vNKqmHPdgsqsEe6mBlANeVu/ytbiO9ff1IBIOIFmX0PrL/YYO41xbEnUJ7UUChhyFKJXVOOMGyDgekkfcr+l0TEaYr2cEkjnk8zPJvVxAN2z7ZskamFy7VQdIucj6MSQQSLkz2VV+Dhl2Voy15Lqp51P+tSkvNacrB3Wrqfg7vA/kGeGc2dX0lb8BncSp1MqZf4ar2YU5pNyxJiLXYT4ZjwOl0GZqV66lJPC8stFpcYpBc+AvVxCNR5FNs44pyGeC74vHkYCeUWP88GzY8ueJeBLxhiTyqYzOC5/TgP9gE80TcpHGJrTM/POD1DX/4JhU38hzPhUeHfiV1vCOrwwcSLWi/7//4z/glLnz8PFvfPu//4U/8SOO9fbh2bWbdOIUf6FuBGcL7aYYysKo0+4YVDsvrkMth0q7IcRc8RYIsKscUZfILgqTEbCI8F15H1qvwrc2defcgP3xM3xacwgWa+UGlf0C5fCgART3xxGLrgj22ZEOpGr1cnNDLuLGFjVz81S3vVQRYOGNzIs7EqiiJRjCeETQs34LXnnmBUR7+9EaZjYq59OAWCKmgGUGTnPh0OqiHFSTFnrWTXO7zNosmsmUSQbNcETHWHOndizlTuzngV0X8TiQ6s6DoI2TvRqzR4Bqiy8NSBRzKimzRdAIo/F9OoMTPl4Y0f017e8g682f24ynFYVckMlmEfBQFucZQxlusWhUgT50xihA/xnk0lkVc+xecbHkvESUixsNUojSdchsQ6exC0FqOBJHJpNF30BKtvw8zVycbAZsUHpeY6hdo8NAt6E9FrsEKz4HmIwjeTrmgNLvJ1u0HE9N11I2LnrbxdxIWuaMqFyRTOBkUmnPorqNzmXP8GXFpKr5I6/rmrTXzyjbvT84b2oLi60aIsNcV8y6s1yMCR7cvSZJCxlQ69ErH9ZscsyX2dV4AqrOREbXB5sWnOugAoLdQDaRHHsqdtNOtEn6XWSODoXmjZ20NAjky0Vk8lknyyFwoM18EBneV80tSI4fi/DIYQi3NCPSUGfgR8DQjIAkCR+8SYesJYP5sZT4citi7EGUUp8SZ5v71MiJx6KSWNVRShSOaKOk/IfXJllKHi+CLEn3ladsHW7mqRKo0hGW15/N81jTixsXM0i1sTsTpQojRdh/L+c1013KZwVSOa8dDZVtLiiTUded8iAWKwTL7L7yvqajLbObuXFbV86YR0p/KT8LRONoGzEKzS3DkKhvwMgx49DWPgzhCLvPZr6m68HL+i30tPaedZm4+9I3u0wW5mfmzDzIr91+3bZ1nWiULLV1hL3XgBzV1bypSPqbzmb0l11xvp2IDLRMIaMuPF2A+SxqXNqIhGVA8lq1GXECVBV8wYAKnQbG+CQSUoIUclmke7vQfawDnZ0dYlAZKUAHaa6rvG8l/2Jx5Zh3Sc8kL7MiycvsjF1zHJyb3bc5cTN/kqKjWKwZqcnp28nLlH1coYENCxx2zl2zyEefuSaNGrARmihRDsxjERGjzhmybC4vANvU3ILx4ydi7JgTEA3Woacni3IeGN4+UtcB5/M5txWNxHHq4ob/nSB197oaSA0Ej+E73/0yJk92ILVqIPW22x5Ff18j2tpmob6OM6lRpLO9uPnH/4pE3QAmcyb1skW49NIlqFT7HUh9FZN6/K49FMJ6Kc5xbKo3VbPoF9YDznFXTKoHqfKKBkBG23JSXwtS73Luvofx5isWvyqC5r+bSX09JtWBVK7BtfxxzoJzV2HtxM/N+5dNv7gccbl9sUnL27uQD+OOnz+EQ/uLOGHCQtQ3jEF3fwZdPR144fnf4cCBjThhchPeetU5WHL2AiSSzKuOYSAVxOrVDqQuvHKI3LdjcCa1egTXS+5LkFo+3jhpew5JRdDMqLn7GpPqQOqiqfjwh9+JajktUFMsxHDfA2veMJAqJvVVNaB3O+eaxKuB6y8XTzGTdE535oj8rzRE5PpG/wA2wriPcO1m/cHmJ43iaNJIxYM8C5waiWs871utCy7SkPsIgZE58JtUWOxiNCoTJDJuzPCU0iIUQakSwEAqh989+igamxoxa9YsDB8xQuZBvv7jPk6QymYrx1bYPOM8KvdtGvSxtuzsOIpIGGhrbxU45FgEG3uc4+RcLNdc7vF8vzRWYoZ5IxuhgaCpQCIxrYP5rM2M0mSK9TrXdn4efojDHR1S0/BxfC4qSDi21dbehmHDhrlroYAom+LVquY6CfyMCDbGleCWayT3VGILNjhtnw7r4vc58FIk8TEBA8kmsWWcm4FU1oS2X5MwMyUMZbr8yvdHTMHzwr2X8WnGLls2N5+PzWO+L37P5yZDzT1RzQA1lmwUj7UpQSqPI3/G889riq8hD5hKGW0trWo+sHHM96K7fghQ5feRhiY0z5z7J0Zrr326V4NU/z68LevvB6nnOOOkISTBqz+E/2AeeZNJfSNAanffAF7YtEW6bt6MNrPFgpQgquQ6IdyQjU0hG+TKJjcr5ygev9FLs04XWdqjM1POZpf4/B6M6oaO+K6IsTNiM/2cndXu/mUGKaUaKD5+UNk/mESemR9Z6e8LtVezph4M2LyeHmlf6Yhr+lQVtSxaSsWyiuIQ5b6lCpp70zj0/Bp0rt2AeDqHYfGE5j45n8ZiPxah45dJxSSJc5JCm38z199CnjMmxuiwMJbO35kByQRJ0RvORcllsJnMzbFRfFLJ7HzQvWP25Bprcg99lTzPs6uDplDGknrS0xn4CKQ66bD5wJuE17E0KkC1LztzIIEvm5ujBFhzmG4e01xjbRbT3DOtaOVH4udO9aV0PbBzlUzWiUUVq6eV3BoSLBIpU9PcTjCsedbefv4eu5LO2ZDXqSSSfv7ZPoOXIwpwVY0lEXDgjC+bMKGwzJHyxTJypRJydETWZSxYC8pnLe7DMZdymh2M4zFeTFjOzQK74y7WdNBQQ5+fx0bST/d8Dnsar+eLGk/NuozTmnrTjMB0L+oz+6iPisyNCExNRuPeO7uYTi0ghaMDCpadSpBrslubtzGJdZQOprxPo6Z6ULakw4+SNqnr7KJBjJ7ScWGmMIELN27eb8FQDJVQFMVEEqFhwxAdOQLlpgYEGuqRbGnUOVbTy7nTepWvNjTdsLx5ySHbvLRd2wSoAcWWJKIRdhqQGugTe+njeLiZsHDiRsNNkkY3ND8gQOXGwvuLTJhcVwX2TeURIUvvuqma8HGjAOq865iaEQWZVG6UqBRVHBQyKfT1dqMuHkYszPmkDNL9KZOyuixXXgNsCNG4wkw2KAnmOlJS0cAigOCKbH06X0QwlkQwHEMgFMfwUWMxesxYtA8fiWHD22XUo7nIiAFxjRHwPlLUlyuUxb6zAcfmlstj9nJqMa5seJlc35yj/WOMLVD4A5tzzhhP81PyDzCpF49fKpsRoyo1jUZCDPSZeRPjt2wGikDS/hiLL6barXEEqnRErE8m0MzZzmhMphudR4+g49ArAqkDdPBNpwSIeY2T9fDvh+Zdmu8mA5JjcyCr16TLpO4vESUBM4tz5kvmfj7Y/jFgXVXRxTWH14M1JWxMIRiJyeBDazIHODxjU1PeWH41X4zg1OS+1k3nrD2zlvv6ed6zKjJPmDQd06fMRrkYQrq/gNaWYXKj5rHkuUwm6jD31Pj/SpC6d896yX17enYgEDqG73znK2JSg0FeZyEHUh9HMT8CjY1TEQ61oVQKoljK4I47vovG5jwmTIzhwgsX4KKLz0AoREUSmVS3vwxV+v4R5ZyRrU5BIJDKH3jn3VfJfQOcQWv9H4DUoUyqUyj8dxE0Ynm5wBGkMsLO3PEHmVS7bgykkmEzh22uxbkc3fFbcctP7sPBfWVMHPtXKFcaEI41IJ3rw4on78aunc9j0uQGvO3t5+DiS85UbE02X0LfQACbNh2r5aRGQuYafezYEWzc+AJ27V4ld99BkOrdfWO457fe3ff/ByCVxb/2CMsUrrGojmjwbCrXSQI7S+2irLakER7VZ/GkxdQUC1IMERwR5GnfU+OZjdwAGuvrJO+VSSXX7lJJUn8RB67RxXXPN0cJJk3ZZ6SC1Zw2xyrJrwzrgujuGcBTzzyL2267HVe+9UqceeaZ6Dh6FL977FHlcPJ1CKrGjBmDMxadgbPPfhNWrFyBRx5+GEvPPRfnn38+uo51KZ4mn03jmmuuUa7n448/hkceeUTP97a3XSW2l8D72eeex49+9BPsO3AUV//Nu3HBeefJ5IgAiyt3b29KpkXmFG2jVwRqL65ehUcfexQ7d+3CQCplnycA9PWl8Hd/92GctXgJmhsb1ShkrUtQSNMk7n1GfFhtwr2P4FZEjGNTeVyHtw+zfdCZ0HG2lQyoxxx+pIp1MGOXMtmX3WnUAAAgAElEQVS0m6nljG1QSQJac6X68nua1VmULXMkTUxsuWxZ31HeYzR7MracfwhS+TPGgdFwyZtc+uuK77mWBkB1JdMe8jm0tw9DOpVSzcCUiTcapPqc1Nq4i2m0XzUb73xNvNz3Q+ec+bpy36FAtYZ4HTCbOvckfPzGvzyT2pfOYP3OvXJ05HUq6t11BqxjUa25O1o8Ta22rsU6WLHnIlB0YVisAC8g/zm5GPDm043MxSZu3XhJIaSZN1Mm09SzsDc2zj9eF8LQ2VS3CBjItwWL2aaS2Dpm1gYc7Y8V6VagmImOA7oeCwsUm/yA/53sisfJgWIJMQbR5/Io73wF+595EdndryCWyaIpHBdTqSKHZhsROvGF1YmxwWyL5RGTTKlhnt0rSnopw7Df8cePm5XMlejOO8R116JnfMamL+o5A2FsnTfyMXmvA6mOIfXA1me1GaCzZoOxfcbsGCNowFW3vL5xr+mAlbEYfiGnzJuOvHSjs3BubgwslDVnQZaVTB2lMsqNDbt8WCDVn5JzLgfV48zVJHAUSHUxHC7/lnU4DZPIbmUyNHPJCdhL0evYIjMDMAkr/xCwKJbEmQ3wuqPzm8kGSSWG1VWlMUCuUBZbVOCMq5O+SmrrWHC7F2RbZcWGM3nyx0lSWL2qSQEtn9GoL/6uLXomL7FImsHmiiCAjrnJjzxlphltXnvO5MZMy0zuyMtFQEsA1WTUYlbF9ZlJhEb72VyR/NdYWmNZbebTPGzsOGtukmZC0Sjiibj+alGOWrPKx7aYaZbJlWWnRPBWYTyPzQmSnSQfV4nGEWhuQd2YcYiMGIYcZ1GY79jWovud3W0x+aYNFzhSA1KyTFNpCJhyUyF7yrnASEgglVbvzNoc6O9DPpdFMGwqAG4wLBT41riOSIpKOValLKk+5U10/WOx4lUdmr3ndSXZrzk0K9bImSSIcS0VTQKapyN1ybJvCc6zWfQxkiDCgSEa+aRl6MSuL4PgKV/l/WDujH0qgrzxAjdnbm6MYuF1nMrmkc4VUUIIuUIVR7v6kc1XkKirF0gdP3G8CpC2tlY5aY8cPtxlyNkMpMkQ3X3jHNV1ntiUcMZrtllZTItAqnNCNpUML3XruQ7NqfagUNcn3Z85j1QoiBHIZDNm6kFW3DWh1P1217CkxWr4uUxi5m77a5IFTTik4qYhkUAxm0PH4UM4fPAgOjsPo7+/B7k8Gdu87nlNl3P0xGWesiPP4ovrlRoAqZQ62nRb5LXAe8rmVAfn7NX4suBgv9Lruvczs7xmNFLB48l1hEwC83N5D5G5Z5OBsjdG1nAkgeuK/BnMYZzf837l/cKZJnb3abzW2XlMWb0jho/G4kVLEQvXI5epoLl5GILVkFhXMjjMZpw22xQ3ms1181K6Q5STGkCZhVU8hvo/JCfVdjY7/+4rZ+tlIKeYqwKOHj2IX97xcyw56wysWPkUmprGIhGbguefO4qZM5egrrEV+UIau3atw8ubV+Lo0ZcRifbim9/8PKbPGKE9LhiIoftYGT+86R4EquNQXzcZkXA7AoEYSpUsbr31RiTq0pg8uQ7LLz0Ny5cvRqXS5+YzDaRqFx7SyP+DcKrL1TTZr59JdQMXkv1Ssk4GnvJCFsvM/G3Bd268X0xqS9N0hEONyBWyWPHc3ejp2YpK5RAuW34Grrnm7aBqENWMngNgY92tERp7svvNslKdxGGwwnAjGvZezD/fms3Hg1Q+P+9fM1BiA1bjGdUYSsUkfvLj+3F4fxUTx52OcrkBwWgdevo78fTT92L/K6sxZUoDrrxqMZZddDpi8aC8FMikbtxwFDf/+GGcftqbEQq0IBiMoqurA5s3vyiQWi4fxP/5zLtx1tkz0dDI8SSgIHffNdixPYdEdCpamqahwhg/pPDr3/4Qxcp+tLYVcObimbj2Q29HOFS0ZqByUtfgiRW7JfeNYATKJUpTO7Bh01PY9PIKDB9exfs+eBmWvGkWmpoSykl9eeMBfOia/8dXZNbgqkX0aRWypq9mOstyUz+8b4/lpFaYQU+5rwGSVzOpvubjPse1nHuSKsNAQJFkDzzwCBpbWzBz1myMGjUG3b3dePrZZ8SYXnbZZWJQt2/bpnirN51ztvafJ598UvXEpAkTtRfSLZY50txPurq60NbSglNPOVl+AwMDA3iJMSlHjqj2YVTJaactRCIR13OqkRuOYN+Bw/jWt/9de8LlV1yhkZWVTz2FVatX46STTsKCkxdoXGTdhvUYSA1g6dJz0dfXi1/+6ldYvnw5LrnkEkXN/Of3f4BU3wA+/alPYfz4cXj4kYdx11134ZSTT8b73vd+tLQ248jhQ7jnnntx5y9+idbWdjQ3teDjH/84xo+fgHQqrTUwnyvJuV9qKhmGltFxtAO33Hordu7ejZmzZmLWiSciHo9h2/bt+OlPf4YPfegazJszF91d3di9e7cjBsLIZbKYMWM6ZsycLofh7u4urF27Vixvc2MTpk2bhsmTJ2v/eP6ZZ3W/nHjiifJq2LZtG3bv3oULL1ym+CBG+NBld/q0qTh65DDWrF2NCeMnYOToMapzOjo6cfjIYT2WDdtxE8ZjzuzZAvdcSyNRG7ljY5klGfdjn3U+OA5jhomSKKspqc6+87qxtAaf0qAqz6lLZe6netLA4KsJSDXB/0Jy37X/8EV4kGorv5Fuhn0G8Y/Rd34YEgh8SBE0Q1dfX7iqfHVAyO5Vw11VTJs7/w0Bqf2ZLDbt2S8KniefxZPJoQx4CCS64logwM2sskDhzcibjeCLm7Z/PLs0Jp+1zdLLrNhxlnyVi43rirMQ8Bl2ko6xmIxGpU3ncZFTaw2cDh5T3+2wrwZ8wyzYhgBbFf/+xDkWxTCqK9pdN85OoLF3nkmhHFUXOQuwShmNoSAaOBe5bhOOrFqHSE8/IpkckqC8lyDV3huxkrnoOkZGkgBGWxRQyJrEgM+tRYsS4KBd8ASsLHBttJPSUtf9d84ufgbVfu7ce4m5hg78s/iqRZs4Qx89nseHH9zk2wwD991sCaXcXOqglZHbg72RgMNQTjlrrrUuiqKusUHXAYtYsSw8BmLlwoY4aLHBqA43p0a2gcZFvF5oKkPZnAEnLhgWHWTW7AT2nAmm+Y0BN37Pv7w2ydhIshi0GRFz4vOOvpzps4xPdr4kyVBFTvaKw/xFZMlkl6qatWPX2xyJBwGmf25j2+34+U3VXsdYZCNr7bqVrNdtopLPa77CFjHfL/HSXc3OaA1xINVNGRurZ3W1X1g0vC9mi9JEJ/21AUOT+sqht6o4Hc7f2AwOu79kiNwMlyESZ5lls4MyH9PoLYEVwSol3FFZ7xPs0WJfjriMLtJcKosHLuYmhxWYKNFZD8hXA8hR4t/WjsaJkxAe1o4sAU4squIgGqdrasGiRtwnY0NGxLOaXObmx7WCc90JynkZSURTLb6/IE0k8trws3T7E0NB6WhCDSFd3gHLQSXAIMBMp82llsfFx8DYHExAEiWb/3Xz9Q5wmbQnr9w1y9VkYUZzDLKYlK9WkMukgVIO2VQv8rmUZmZZVBFUUxLMKJRcluAmJyBHiRHZN8baMFCc3V12qzu7e9E7kEU1GBVQPXSkGwcOHkWGsTRyH6S8qwEjRgzDpInjMWniBIweMVK5rPX1DahL1MmO3zZKu48Vy6T4E4th0no2mBnmFCOODVTzwatjHKhxM/qmMHEiFqcoIHiVKiGb032lrFf3ulFKsXRNOomGW4s1+ynPApsVo2lSS2MDAuUyjhw6hP1796iYSacHkM7063m5/1jDMiT5GZl+3fMOXPIeY3efsVYsGMhw8Djned4KOTU+WZxQiic3c7/WOiDtPxt1Bdp7xIAYIGchyXtJOcyoIpNiZiydMcMCqTwoQ0EqG4xUhfDnZAwaGpokb2Pzhrl+kXAcpy9cgtbmUchmKmhoaAEqNpPK+ArO98+cTembzV6rIekd3gVSg6hwTecM9h8AUnkPSa4tB0vnOKyGXUGNIErnjh07jNt++hOcd/6b8MSKlWhpHo9EbDKeWnkQJ554NuoaW1Cq5LFn93psffkZdPdsRzTWj69//f9gypR2hMPcw+Po7w3gllseRLU8BonECWJSCV5L1Sx+euuNiCdTmDgphguXnYxLLl6ESJQzYY5JrYE7f5X9QRDVHuSYVBuxfu1MKgIFVAPm7ksX3Uq1Fd/91kOoFsegtXm6ckgzuTSefOYudHVvQTTajcsvOxPvf99bEApxJKAf4UjZ7ZOsZdjE8KyJZ2yHgFQXl6VaQ/ebLxBtz6XNHP86F0E5EVcRQVVOv5Qa8tquQyGfwC0/fgAdB8OYMnEJqmhCrhREb+oonnvuQRzYvxonTIrj8iv+CudfcCqSDZzDC6OvH1j90gHceutjOGvx2xENt8mm7ujRA9iw4Tns2rMKgeoRfP5zH8TixTMRSxRQCbBBG8f992zArh0FJGIGUsuVEArFHtx9780oVQ8KpJ6xaJqOTThU0BhXqRjHgw+uxZNP7cWc2ecjFhjFFRX9fYexZt0TWLfhcQwbXsH7rl6ON507B03NSYHUrZsP4bprP27GkZqBMsCpdYMZ5Q6kcgShBlL37hZIDVSKNZCq3PchTKrV0YN+8FqFJNMMoD+VxrbtO/C9H/yn9soLl12MkxYswN59+3DTj24Sg/aFz39Be93KFZy/7sGHP3wtXnz+edx77wMYNXw4zj5rsRy9f3LzLWoa0uCHMSxski1YsAAXXbQMDzz4ALZt3erMkkoCZm99y1twwuTJAqL8jAPpDLbt2IV/+uo/Y/HiM3HhsmXYvWs37r77bgTDQXzwmmswefIUHZbtO3bg0KFDGD9hAnbu2IHb77xTIPXSS5fj8OEj+N73vod8OodPfOITGD92HB566EGB1NNPPx3vfs+70dLcjBdfehH33XefXuPMJWfhiceexLvf/R6cvOAUrZmsvfp6+pCoq9Nex/WT76P//4vT+fyXvqC66dLLLsW8+Sfp+G7dtg2f+8IX8OFrr8O4MWOwedMmPffsmbNU+6xetRrz5s7B4rPOlFP7fffdo31o+PDhMkfiuj1//gIsmD8fN/3wh6opzj7rbLS2teLZZ58VoP30pz+jbNo1a9Zg5IgRWHrOOXjskd8pimnpOUsxZdoU7Nn3Cl58cTWmTJ2ixvO69esxbuxYXHDhhZg86QT7bDREIhPK+iEcUmObaiRQFeXqOb/icK009d6gM/5Qcuz3rUzW3h1cBzxYfSNBqpEqVlceB1IdmWGooorANW9aZI/zzhX+ozjQJJhqj7WnrFYxbd58fOLGf/8jVuo/zUP7Uhls2L3PTlAwoMKe0sqhJ1DMjWNAbR7R4gokASaDRn03O1cOIIoZdfM7non1HXx+b9b91HRzPowOXexkWOC6hqf5/IonMJni8X+8yYwtTH6B0mkRlnDuue6X9J5qDJb7ocugNOOR45+DHSX9jg36aWGMlEpoj4aRHEij+8W16Nm8BQ2FEqKFIqLlKkIV67IKiPkNlLl9pbJjY/LKu5J7pGOL+aa8RMyD/IjL1lQ0jZuoMXDqXFmd3NqiYwwD+rlTz6gaU+pYDMfoUd7rmVST5Rqw4s/4fg2kWvPES1lNSuHfo331Gwr/xaKQc4GNzY36dyaX1bGUzJlMpg1AmhZV46mDX81I2UAnzztnRCTNpDO0A1+SW8tQy8wOuKD5WWkdaUfpe1c+YytdF7tihSMZEb4nma44uSwlsznOG/N79xqydXGOuurSigW11/D3J7v2ZopkgMCYUndcxEpbY8LV87XZT8tHteNtz2eA3JgOf1Zch0tSU8p7B8kfc582lpSljv2+dTxNhOxnUo05FfNCRtU5aRvWdVcR5Wp8Dy6mR7JFJwH1n1+xRcqrjaC+ji6mNIpxc3+6j8hQ8F4taV5Rc+XsXAeCyIUjiAwfgbqx41BuaECGpy4aUwYc57VLFZP88/qVEzQLc+UD21duIgSmdcm4QGo8RudwBnCbDJjzMCwiMpmUGSPw/nTRKXT5swxUNiiq6OllmHtW1xVZVMlryyXnUBhEXSJpUnM356KILZklMUrHpJ783F4lwOaPOEFFAJURrJSRGehFJtUngB0OU0LMLFcyjYxaysnYguCWjQqODDD8nYYWnHPhNdDdO4BjPQNylQ7H6jCQLWDfK0dwrDeF7r5+9PYO2NyMTKISaGqsR3srWdURGDt2jDbx9tZhaGpq1sacTCbMXMLdWzwmBFfWcDNzGU/aG1AzMySb8bO9yBsP+Q3bK09qTRtvokeHbLLobDxoPME2a74epXMBFZ0OUzgfAZpb0TApFKiiv6cL+/ftE4uaSQ8gV8gho2NHNYYpanhuNe8etqB1rrF+Xkmsbiar803ZOq/bMq2+yNZztom/L0WOsZQCge4e9Y0iUxY4VQHvPXe/8x6j+oPz2lS8ML6CTTWpHNT4oWzdGhw20+ycPtmQpSzb7Y+ahysHMHPGHIybMA3dx9IIhyhDC6oZTFBLSdqpp7Uao+9iyYaCVOUdcy2K/WEg1azIrLnMxiGL8GR9o45LOMhmSxCdnYfw81tvxoXLzsVDDz+CpqZxqE9OxbPPHMGCBRcCIRrhVbB71zps2fwUUqm9CEd78bWvfRrTpo1EOEz5eBg9XVXcfvtjKBVGob6eTOowsYP54gBuueUbaGjK4YQpCSy78GQxf5EIQaqfzbQrzsiLP5ZOdWyxhD1+JtXJaMWgendfrpPcwdvw3W8+hEppDFoapyKAeoHUlWRSe7chHDqGSy9dhKvf/1YBcILUUJi532xMsrli60I4RMdPz6QOjnX4hq/dQQSdBlTtjmCzgPoWFzOjj20glfPP3O4IUsNhZi8mcfOPHsCRA2FMnXg2EGxBCWH0DBzFs8/ch/37X8KkSXFcQZB64Smoq4ugyqzjfs6kHsItNz+CJWe+DbHoMN1/HR2vYN36p7Fr90sIoANf/Py1WLxkJqIxMs28nuO49+51NSa1rWWG3lex1Iu77iFIPWAg9YxpeP/7r0QoUJCkvVSI4oGH1mLl03vEpMaCoxAKkjE8jNVrH8fa9Y+KSb36mstx1jmz0dAYE0jdsvkgrvvQx3VUpMpxoweDINXKfjH+VLOQSfUgtVxEhDJ9t5a8GqTakTZPBja1o3FGDwFdx3qwftNG/OuNNyKTL+Ciiy/BnLnzsGfvXtxx553o6e3Ft7/1Le0Dj/zuYXR3HcOHr/0Qbr31VqxZsxYzpk/Hheefp33wX7/+b5g7bzbOOftN6OjowOpVq3QPf+pTn5DU9tCBA3LE5fzoxo0bcPlll2Pp0qUYM3q0lD2dXV1Yt3ETvvKPX8UHrn4fzj77bDz9zNO45+57MHfeXHzyU5/SdUbpMNd9Ekfclx977DHcdvvtWHbRMlx2xeVicb/1zW8jn87jk5/4pBjGBx64D7/+7a+x9E3n4Kq3vU1g+a6778IzzzyLUSNHYtHiJfjuv39XX89dei5OmHSC9kVmubIJyHPAmoLKFapUbrr5x4qHmXXiLIwYOUrvn8fq1p/9FB+57sMY0T4ML7zwPI4cOox3XPU21Tu33nILTpg0CQvP+Cv0DfTg5z//KZYtW4YZM2Zg7Zq1WL9uHcaPG4drPngNvv71r0tOPX/+fI1FbNiwAbv37MaXvvRlbNm6BS+8+IKc8BeethB3/Pw2bNz4Mt5y5Vswdeo0rF2/Hk+uWIn3/s37MHLUSPz89tsFyq/867dg2tSpGDF8hGozekWwfuAeXMzlVSsHKua07aFlbZ/7E4JUXotRxtD9BYyTjmdSXXpJjTG1Ncpqd48k3CpFkOoB1OCDBjfsoaDLP44g9ZNvAEjtTaUl99VF6uz8czkyATZrZsWMSWQV3E5Ja9RCzglSWSiy4+I3b1pfs3DxRQU7zT4M3oNQARlp5s0VU4Wfk8QSiLAQkYTPdci8o6MObw2EOnBZO5gWc8B5zsE/fpsYnFP1pKyX+5pscghr4NltBW9XEa9WES+X0c4ue8dRHHnmeeT37kezfl5BmNRciYsrpX7m7sZC3hgvsqhFsahy/ySD6jIZ9T7UNR+021beo5P/mlTI9UM0zmjFvZkB+bgTA6lkNa0wdH0d59mk33EyTQePag66AgrVsmMELR7Hvx6/k+zaMZUGpq2mkJyO7ysckgSEw/98YS6ocn+rY6QG5UtOy+lPh/NREkipmrsaCz86bfJ3aTgitpSfTzp/y++UC697P7WbzTcW1N22sszLa3kEeD1S6ilDPznVVZHOZjWXwjlAzp8WBf4oi+RfV3RKOj3YANBndiw0P47YHJcX6bBfDcjb6zv5L41VnEGRQKq7hwTcBXL8TKm1CijjFYBQDhjfz1CQag6p3HgLuladlFMRSTxeTqbDcxOwWUWx0bLaJyg1s35ryJjJjsnZjbHmiZUxBN+7WHheRyaXqU8mJVcSSI2ZazUXeJNV0v26aJmpxTLSfO6mJjROmoTIyJFIBYLIsGhnIHdTMxKJGBAyIyCCwQol7bTtZ1lEiTZnCxMx1CViSMRjkvdyloTng5movH4pk+3t6ZYMioCTaw7BRJSOqzQwiyV03inf5nxqJpcXKNUaoxlJxqBQ3kkWP4qGxnrNFBIUkBEWC1ehQY83CKPLYtxaAwLSAbO9d1mfBKS93V3IpindJOMbQLq/F1WaPQQqiMfI9ldQpqM0GcJcXl1cOuHyuhhI52SMwuMXr2tCKJbEkaM96OjqxZHOHnQc7XLzqzbjSiMI5jhHoyGZelAqyg2ZYe/sVg8fNkxukQTfzGMNh2Oy3Fd0EOOcypzBZPFt0m1jHyzTuiZtd/eWOsvO4MpHvvi9jOdQrGqeSgU7vlKSaDO0Jp+Nhtiqw+95PhvrkwgHqujp6sThA/vR2XEEfT1dSKcG1MWn9J6Pp1xPzQcXaTBolkHTPRsNkEy/UFQzRk0IsaA8vJyNsqYH2VT+leswGXQWuXLjtVlUtsDMNZsNJCo/bJ8IuJgJPYb7G2eReC3RFdg1tLjWW2wRZ6asEaWcXs0m09kyJgMvyjknTJiMceOnorubBipk5M3BmcoFxiKcvnCEmT05ua+LZK6tf5T7/qEg1UeT0QiFcjgW43PmzVcDgwqFaBg4dGgf7rz9p7hw2Xm49/77UV83Co0NM7BmVQ9OPfVipHMlBMMV7Nq5Di9vWol0Zh+q6BRInTN7AqIx3gfA0SN53Hnnk8hnh6G5eQaSiZECr/2pY/jxzf+C1vYyZs5qxiWX/BUuvPB0AMyMHIygMbnvHwlQtSabAsS0JENBqhknGZNqTTzOflYFUh9EqTAaTfVTEEAdcoUMnnnpPgwM7EKpeBDLlp2GD37g7UgS+FWzykulTJeMkJxGlYFp+5JJYIZK6Vy7kfdUzd3XxXDoJ1RGOZCqz0sDL9ZTVjhyvwuFCFLrBFIPvxLCCROWoIIWRJN16Ow9gqdW3iWQOmVKEldeeYbeL+W+VNyk01Fs2ngMN/3wASw89a8RDrVIOdLVdQgbNz2LHbueR6l4ANd/9mqcfdYc1FPuG6Y5ZAy/+fWL2LY1g2RsOoa1zUQgyNilNH71mx8iV9yL1rYiFi+ZJSl0RJ8hgHwuiPsfWI0VTxGknosIRsrtOdXfgXUbVmDj5icxcmQQ77/mMpy5eAbqG6N47pm12LLp4KDcl/usq1msvjQmVeeTburMps9mcGjPLmNSHUhVIjH36yHuvnZF2F7KO5/7O6PleP/296ewZfs2fPErX8GIUaMFcuik3tvXL0Zyzbp1+PY3vynTo4cffgh79+zB+ecuxXPPPYdjnR2Spy5ZvERjJV/+8pfxrne9ExdecAE6jx7F3Xffg9179uArX/4itm7dikMHD2gNoFSV2Z/nnH023vHOd6CtjbPaZRzr6cHzL63CDTd8GV/58udwyikL8OSKFXj4oYcwZ+5cfPKTn1Qjk+sJRxDYsONisnLlStz5y1/g3PPOwxV//WZJi//1X/4N6b40PvOZv8eUKVNw33334s4778D5550nMEcm96c//Sm2bNmCkxcsENC84447MXXKdFx66WU4ad581QpcY9mUZb3Cmpz7am9fHw4eOYwf/egm7HtlP+obG9DW3i4D0XXr1uEDH/gAxo0eixeef17H4ZMf/4RGF7721a9i2LB2zDpxBjo6D+N3j/4ON9zwDwLpG9ZvwCMPPaz98/rrb8A//uM/SrY8fsJ4NVj3vbIPXd3d+NrXvoY9e/fg2eeeUxN03Nhx2LxhM/bt24cLL7wIc+bMxa49e/HYE49j2UUXY8SoUbjtzjvQ2tyCd1x1FebMmYPWpmbVxMUsnZu55ofUHA5xfI153KxhhzTGPLnmsZhnVofitNf/9/Fzn0Nlv3+pCJrXglTnduLMP72axqvy+FW14atB6tCO8qv//b8DpO4W40AZJMEns9u8/NfT4Jo1YgGgWSRjtiz/0cxp1JF27rSWM2dyzEKeC7QV//paY7zsSNQuCC7eLmRZ82GKWbBCyv+OsqkkUxxkdq3Qsg6cAuZ1AfrXMfZt6JxqLaKA7JIKNcemumgPLXTy7wmI4YlVgbpyCa2oIrtjNw48/Qzi3b1oDgYQJ0jiishcwACLDy6h9jkNjPCYWP6hNy+R4ydnumjkQnkmgZkALAtuc5/kgiaGSZ/DSUvF3jlG1c2SUipJkEqtvbGIgzJeI+39LKFX3jqTIdVUnnF2s6k2OWafm51dshCU6fqiwEf7OIMlzi2yEEs21OscsStGcMrrhwWYtXDM5EVREGKnrSCx+UHL3aQk2xzVCOTJqprBgYpqNzNJAyWbT7Zz602o9PmGZiO6jpEKSzIefP4gc25LAgTMRpX7La9lJ4t1vVs3r+eYPUm0TH5XA6lyuLXC0lQBTgLsZoDllCy2196f7MmVPewnIAaBgJxJJd+lFJcSXlfcs5xxrKlMkTSPymNVVhwS372uDAdWJcOX1JcBB2b05fpRb2gAACAASURBVHOHDfcSpBqorZnDuEaUeggOoOqh7r60+xYIR8yKn2CVIJUdYjanzJ7WrjO6oObLZQzk80ghgOSoUWidNk3uvl2cBWZ4diIpQ4QY44oinNllMU+wxilWGiOFkIiYvLcuHtNXXs9iwVxsktYOMalZ9HR3a5Pm+VW4NhnUSAzxWFLd896+AbHmPP7HunvQ092jzY4sa1NTg8APAXY0EVPOr5YvsWFsmBUQjQRRV08TjLJc/uRiLUaNm5w15Uh1N9Q16DwwHy6bZrxIANFwALl0v6JpuCHye/67kE1LbsQGGgFqnJLkcgk9/RmksiUebCTqmpBsaEI/Z6+zJc2r9valkEpnBZLY3aarcKHAsQwaOZns2lxoQ+q+M8qAYHXkiJFobx+OluZ21Nc3ypyHAJ6RShbG7jIbnQO15IluVtWaknZM+FnVqFKD0mWu+rlsF40jF0W5TDuHZEeOGVB17GogIFY8Gg6KfT64by8OH9yPVF8PMukU0pmUZsRpaEb5lhy/qaThRuvUFgTCVt+HnKSdvcEKsmRy6fQY473GhmkB5QKbEtAsM52f+W+utdxfJGOP0/GVc+l57XnWmBi87uPJpIzsKM9jE033H5UZdBPme+SYghqStj6Yh4J5C7AIM3DP8XeyyhEMGz4a7e2jUanGEY9Tqt0m92YvNz75pFbb+1R8D7oT+yYd5+Up961raUHr6FGaqze2zg2BiJQy50seckZfsKhbs3YtNm7ahKs/eA3GjRsjrwQafe3Zux2/+eUdWL58GZ5YsQLx+HAkYidg7Zp+zJp1FjJ5xqKEcGD/y9i+9Tmk0/uQzu7DF7/4UcydMx7xOL0kaJxUxn33vYCBvhYXQTMa5XIQfQOduPnmf0FLexGTpySxdOkcnHfuqYjHuV7b7Ln9MWnzH/vHG3xp2awxqbyRh4JUrrFsgnJdHokffvcxBCvjNJNqTGoKK567C319OxEOd+GC807B29+2XOxkIERGPqUYGjmMB03pxXPmFQnHg1Q3TqP13KVOcSfVjKwNZWgwQxE77pPrzTtlCxun5TDKhUbc8fMn0HW0DlMmno1CqQFsiXUPHDEm9ZWXcMKkKC6//BScd/6pSCRo8Eh5ZhgbNxzDHbevxFmL34EgGlX3dPcewcvbnseOnc8hl9mLT37sXTjrrLlobKKEnMkFAdx7zzocfAVorJ+NtpbpOq/laj9+9dubkC/uRXNLDgtPN7lvRDOpVAFE8fDD6/DMc/tx0rxliARGolwMIpU6is2bn8amLSvR2lrElW9fisVnzURLax1Wr9qMnduO4rprP+GklaXBeT8RPUNBKu/VUg2khuhxUi4izKgRxwn5mVRdRb5prcaFiiL5TZgpWgU79+zBxz75KbzlyrfiSMdRzVrSfXvu3JPwnzfdhH/7+tcV5XL/ffcKEE4cPxaLFp2JnTu3C+AQpI4dM1Yg8j3vfjcuuvgiHDh4ELff+Qvs3LkH3/z6P+Gf//nrGnuaNnWKmM6nn35KMuB3v+tdcu9luXD0WBeeevZZfP7zX8Y3/+3rmDZtKlatWiWQymbfddddhxNnnai9gXJfvgZVSAcPHsSDDz+Ms85agosuuRh9/QO48Rs3opQv4u8+8lFMnDgJDz74AO767W+w7KKL8OY3Xy657J133okdO3ZqPpZrAzNJY9EErnzLW3HO0qVqLjYwq5tMqpREFvflgcz3v/99GSjNX7AAi85chJe3bMG/f+c7+MD734/pU6fhxedf0Azu9ddfr+f44uc/r9eav2AeDh0+hJ/dcSe+cMPfY86Js7FtyxY8cP8Dcr+/4XOfwz989rPCHKcvXKjP+MJLL2HzlpfFYBOw/urXv8b27dsxa+YsnL/0fNx6688we/ZsXHLppdr7v/eDH2D7zp2YPm0mtu/coWbC2976Vpy8YD76unvU6G5gs5Y1mGo5mmp66T33v8H9yeOMocrM/17uWxvAe93l640AqV4VZLYGVj+qHnV+K27FNVLn94HUoZ9mKOrmz98oJrVnYACrtu7U4kqwoKDecFSxCWJLWNib8aEDQUapybHMyT4pffInWh3rYFDzNpTYUT7MGSwWgZJr+jlQ17038GsyWHNXc6ZJnkX1BbTc10xqZ4WR/Y6kW+pA23wmCzAZY7gMO8o4DH75mWjv1Ofkq95l1bMAGoElwxMg8YNotYr6SgmtpSK61m1E5wur0JTLo6FCGXAZIe49VRoPmfRZLyPDBr94enbKwIIielx+qtx9WQTRyVIzQ2b+IrMVyYSGyHZpcOJBq3PR1Vyoc5TlZuoNpOwG5GbpGgOUi4lVJbvmwJKOuWNFPfDTfKoBVLozy0nUSb0NGBnwVN5mLKzBdrq2+uxJynyjUbIEJtHlhaOoHQcoKOe1694xGcqltOLWZK5VRf7YLKA5e7IjbGwqP4+xywKAnFeTsQ7jvVmcmmyYDAvBKYEKmY98iUwfozTo8FpGVfpmxzAKRBtza30FA0M6ljJgMRAsQO8CqJX7y4LULejsBg9mkFpjRveFmw80NYBbHihrlykPJaVuOpNMp4CmdcX5Hs2J1gA8gT2d7ApsztAp0JnQWDa5WadzayFDLBMKgVIfR+MyiIdI4D0A0Xt0s7y+yaRZW+bEKf/WzLT4lUCV9zMXft5oBK2VYkn2/Vl+Hjp4NzahcfwEJMeNQzoSwbFCHgVJMZlhSpaTeXKcb7WZazKoNKdIRqNIxuJI6r+bvJcOsBwrEEvuZKm8lgRSe3pkOsM5U153KsyZChiLI56sl6uqt6V/Zf9+PZYsUgvnOOvqNKOiDn6EM8G89owdsHy9CqKxkD4nO8rZbEZrDhUjZYaSxxJIxOJqKsnRVS7gxgzRAZhyynIxp7zPCudRqyWE6BJMJpVB8AGgPpHU5yQA7umjzJXETAiJZAMamlqQL1ZQkkyXsrsqUpmsGjgE5v19vUine5HNppDODiCXTQkUickUy0pgHEEylpQZRVvrcAwfPgKjR49B67B2NDa3iBHn3KUiZGprnru/XJOjBljlCOzWM3cN+xzi4yK13FrnHacJonzxqOaNJHolZFP96Dx8EIcPHtAcaiY1YC69VNSQqeL1kEwoj47rENdGAnSuH8b6817hMwfFdhIYU4pLiMDPRSAsUy+CSc4r02iJrCvXV7LYDP6IJ1BfX6fmBpmBlFQcWTU6eR45O91I18pSSbNZXE+4ntOIxXLCKeGOmpES90peS26vUvOJIFmNANsLWCjHeW7rW1Hf2Ib29jFoax+FKFl/Gnehinmz2weZVJc/aPjLpKNe7vuHgFTeIzQ+eXnLy5pJ4xzZZ6//HKZM4cwoz0MRvT2d+O2v78ScuTNxz733IZ+Poj45HZ1HG3DS/PMRjNDxG9i+bTU2bngSfb270NG5CddccyXa22MoFtOS9VbLjXj22Z2YcsLZGDlyHsLhNkmZ88V+3H77txBPDiCR7MWUqU0Ct8Fg3rGKrhJys7cOtv0XWNWL8xzGcyyIZ1KDQoZyVzBjt6DNpModuhpFW9sM3POrDRgx7GRMnngaEvFhyObTeHTlL9HZ+TIy6b2YfeJonHnGPGRzfXLNZRYs2U8ai/FVee4ZF8TrRmB4yCyayZWdIitg40UCsRVLNqhZ2wW4p9jH5NiJGiNkfEolZHJAIjYKKx/fjlhoCk6efwWqwVawEsiX+vHSSw9hx7aVSCa7MX/+CJw0bzwiEQLoBHK5OuzdU8CLL+zH29/2GYRDTXq/R47uwctbn8PufS8hm92HSy44FTNnjEAowuZMGsVyDBvWdSMcnISJ485Ea8t0pFI8dinc/+DPkC/tRSDYiQkT6rD03NPQ23VYslg+/5at3TjcEcai069EfWw8SsWAjJM2bn4aq9c+gio6cM65czFxcj2GDW/G/n2dGOgL4HPX/19nqGlsuOoL1TrWADUm9feD1JAiZmwm1a8x/sLhZcCfhjkT7gwWWRNs2rwFH/vk/8FHP/q32PTyZsl/J0w8AUvPPQ9f+b9fxX98+0a0tjbjl7/8Fe67937MPnEavvKVr+BHN92kdWDRGWeozrjhhhswZ86JWLLkLBw8dBBbXt6C0aNH4er3vw/X/d2nMHPaRJwyf67cd596aiXmzTsJV1/9fjUPqfYhYF69dj3+/rP/gI999KNYtGiR8kUff/QxPPHkEwKbNP/p7qEh0R6t0acvOgOpTBr3P/gARo0ejRkzZ4oQWLFiBSqFMs455xw9/7p167Fjxw687e1vxfJLlkvqu+qllzQ/S+aUTDBB749/dDOmTJmGxYuX4MjhDv3e+eefJ8DMJi7Xrs5jndiwcSO+/8P/xGkLF+Li5RcLfK5evQbXX/95fOxjf4eJ48cL0B872okvfeGLUjl9/oYbMG3adJz1piUye/rFL3+BmTNnamaVDOyunTsx+8QT8c53vQs3fuMbqj/4/lvb2/D4k0/i8Scexxe+/CXs2bcPDz70oMD5aaechne89Sr801e/hlNOPRULTjkV+/btx2/uvhunnPZXMpb63ve/r/NEue/M6dPF2La3tGDBSfMwdtRI8yfQ6IWxqUHLhHS1uv1jUKHp5ptfM2b42uVpaGTgq//rGw5SfQPTgVStQvqohkMCHzibM6l/WIfQg9Vp807Cp278j/9iof7z/KfugRRe2rZTT86CgUVqPJ7Uv3nibG7UACZZBRbk/BkXQS/ftZlGAxl8rJc6qQPt8j89qLWN3thRLeXMQxqiB1fX232vucc4ZWtkMGgFboyjsY2WT8TfN+Mly7Hkgm85gfaXv0uJF1lWhbA7ttLcLQ2o6v34bEEnyeX8mbaiSkHS3uZsBgeffQEDazdjeDWAZLmKIF0dXV6Huuf+df3Zd2yC5JRuu2JLTb5jAg4GhEzqbPJFNQZyeXXyFYFRZjaTOY9pw6P8McTPZGyzpIlelqoYD8e2Kl7BGgmS7hKoCqAacNU8olhxk/n6c6LnldGRmyF1XRnfWaIbLB9DQ526+qRFVFBiKRY+iUg8aReqmw82V+OiAUgWcZo7NXMgImaCLRl1OSMkOSBT5sLz49w2y4q8MKktzxdBNOfb4iy2Ce4KjPbIIZsv2LxphbmnJWQKJeSYfUqXYElgXR3jax6ytToGLNoJVKyHyGuB4EVh0FILmLmRSaAHTZAM1LmfO3MhPpeuO5/HVXTXo3OgJplMwMn4G8EbvgeXbcr3KYDu8k9N9svZ2bIdMwdoVeQIVHEO1bJS9f6YNSt3VZdv61jcmrRXs/BmNmXLlRlN+UvT2GAzUWJDg9dWLGb5b5z7q0vEwWhvMmKlbB6pbBYDnM2MhBAfOQItkyYh1DoMA4EgBpilSsOCUlHXZ3NjveYqQ5RHVqCYJsbKkO2qi1LeSWkmDZJ43xnw5w2oMQTd82VlnVGKRAkXmxKSMCuwnNc02cQ6mXGxEXTgwCEcPdKh9WP82NHKNuOMdYmy21IOCLm5LAWtm4kUGVO/xtFIg8/DdZBfo+GoACbvZRYWZNN4vWjdiZCt59pJNQcUDZDPDiBSrSDGxgFBZD4vSTPnuLlWcCRC4DNF5+Gw2M9otA4DA2kECerjCc1QUVnAvGbLeC1iINWHvv4epNJ9yNKcyUWx8DXpPFymiQ+jABhtwdEJNgEa6tA6vB3NbS1oGzEcbSNGYuTIcWhoanXFNGXQbGAFEXQKGL4eZxq5qGqMQuZDPCXyv3Z1uWn4XVgNquH/l733gLP7LK+Ez+11epNGxSqWZcmyJRtsbLkXjE0CppgOocUx4E0MSxxTEhICXwpkYdklX2xIHCBgHMAN1+BuFfciWZJlW72Ops+d2+vmnOd971wJE+wNH3zJ7vAbLI3u3PIv7/uc5znF6E81r0flfcCVq1YWaB85sA/7du9SjBDduiemMi4aggwEa6Kx8cRppXlR1Zu0N64hITakuBaoGeZy6rgPyHm1gVCUzdGEdPDVcklyDQZQlgtF/Zka62QiaZFLBNJszBZLMtdi5A2ZAZzkMjuPtF3+nNeXXOlpuFayLD82KDi9l7M52ROKM6AvgzVkPRBRDmG5IuphPJZCMtWOjq5eDPTPRf/AHMkHuB8ev2KwBaR6z0i3hHIdd3TfVwJSeT7owHzw4EEVhg8+/BA+9emrpGGuV+mNkMXQ0D786If/hAUL5+Kee+9Ho5FCX89KlEvz8NrXXoxoIi3jJGpSt2xei5HhLRgafg6XX/5OdHUxF5K03ahA6gMPbMbSJRdg9mwDqfUaI4umcf31/x3RxCQSiUkcc0wnVq5aIGfhoCijrpmr6tDXNUd6T7TWO63UWuc834ygcbRa77irArSMetBcm3k7EKTeftMmDA6cjCWLT0d7ejZK1QLuX3sjRkaeR2ZqO45bPgtnnrEKxXwG0Thp5dw72UQwaiAbrDOGSJ7y24RHzgiIANW3O0II0MHXlMvOvNCarPzSnudc6ZXpXG4gnZyHdQ9vQyKyFK898a2i+xLWFyqTeOyxO/Hi1oeQiI1j5cperDhuDkJBvscYatVOHDwQxBOPH8C73/VpGUNR4z08shtbX3oUO3c/qmn4WauXYemSPsTiXFOK0qRu2jiJePRoLFpwjiap2VxZmtWf3vE9FEo70MBBzJ2bxHnnnYLx0X3aL/j8L23LYGw8idNXX4pkZJ7o35ykbtmyDk9vuA8IHJIetX9WAL19HTiwbxz5bBh/+id/qfvGtLp+6ixo+UvpvqF6DWGXdECw6sFF8zJqsqrMJJDPSl+C7Tt24nvfvwGXvOUSDA0PY8euXWhrb8fSZcvlVvvJK39fshaCLpoBnXzya/CWS96MG2+8UaDt6KOXyLn22muvkUazs7MD42NjagTS2Oekk07E977/A+zetQNdnR0Y6OuTKziNgK688kosXb5cNUE+W8Cu3fvwmas/hxOOPx7ve9/7cNT8+di+bTsee+wx7N69q2ljwxztJccsEUhkDMyd/3K3msIcAFDKQo8TNvEGZ81SvT0xMa66+OKLL8KqVStlmMS96+STT8Zpp61GW7pN4O6aa65VRvfxx6/EoUPDuPEnN+HP/uwLMuXj/sX1ayozhZtuvgkjo2M4/awzcMLKlVpvKR249lvfwiVvfrMiZJ7buFFGhh/6nQ9qb/7Odd/ROsP3zOP51NNPS4fKeor7J/WqdC/uaG/HD37wA9Uq55x3Lvr6++W0/Njjj+P3P/kH2LV3L9auXasanxrbVSuOx9e//g0sPnox2jo6sXvvPul733rppeju7sF3v/NdAa8Lzj9fpoLX/t01mN3fhzecfz6WLT1G+y4NUJlpzjrPxcY3mT7Nu7jlmvJNxn8LdR0JUlt/5zcBUpueEqrnHRXZm1C0gFSxnD569unG2Tnyy1Gp3N2lAkBuoIEACFKv+g2A1LHMNB57/sXDwCL1OQZMTbvm/+wpvPwZgYQHijbdsu6iHksqbCyuj8mpkAeoBo7MQMZTI5v0V9e5kIaTxRG74xHm0JnTqCIGnCETi0rqobi487VZUJE+ySLbZx1Js8YCwU20CKRjUdICabJhTpE89CxGGDisSaymhObWyy4Vl7loCOgKNpA8NIrdD61Dfftu9NdDiLOxL1qumxgS6Dp3V8E+d64NCDiKqn5eN8MYZ77jJILarVkAtlLruGBUqfurcVpS1vtUY8BNmwV8XReXNGdZ6DgnXt0wEjq5Sa4xi9yXmQN5yqqBWNMkaOrsdLN2rnisCCZNucuCTd8Kd2YGXUN6LenOYimLdlC32bS2/AwsxDgtkesqjUiKBN6MbTDXTq+XlBOq3EmtYGGxGI5FTP9WJ92PxUNAXU2CGVLjauUaykXGzLAgrKFUa6BQqSNXqiqDsiztJmMj6iogBH4IwByNUc8Z5HTUp8Dw3PBAmbbYGg8G/kzfOxP7oynqYW7K5sjKYt/ccKEJTDNv1E95ORWkXpl0JE1QTYcq0CNnY0+dJMAmaKUmtS6KsiILXDSODJSk5zFHVQ9Q+RxiRnJsKRBnpmR2LXhjG7ejuymr8iUJNmlqRuokGxphn4HrKL/xKCIs2jhF5qS6VsdIqYApZpnOnoXuBYsQ7uxGPhxBMRxGIdhAtlzUfUuQ2snMT07BwXMYFEBNk8bIYt9lztIkyfYKF7DtCEhs4hA0jI6OYmJySnm5vB4tViaMigl7BR45idu7Z6+mdYOzZmP+vDlIJ2gqZA7BosyC2tWi2CM8Lvzcys1krlokLHozgaom7bwW+e8NUinzohBbrjSD4UuiYVddgygejyDMEPAg9NnivLdkZsljRlffnKi7bPJEYglFUpFG3JFu13VI8CbtOg3cggGBHDICeE+pQGHma5XxPwVkpidRyOQU5VIq5mVAVJjO6u80ipBZW9W5GfKWpBN2LIqO7h7MHpyvDM++3lno7x8U5Ypuj5rwmy2wm8pbs8qWmZrOJZtqvLKUT6t7hc01A4u6nmUAZsAzyOu5nENhahxD+3dj+OBBrQc87pPTOZTZgdLkVb+paZ/XtXpZh5kT0fFYFmdqKrH5wDcm11WZgTnPBF63fP9KjSKlPKC1gnp/AlMPEjxFmk03a7pWkC0WLD/RNU4rVVvXeG9xWk+ZgHkmUFPs/QMc64P3qbS5M7mKFhBvMTLhELOI46LbdfcOYM7gfHR29uq5jjmm/7AIGi3bbpLqI2ioSX2lIJWfh4Xm5s2bcfOtt+APr7oavX29GDl0AC+8sAkbnn0S6x6+H6etPgW79+xDb+8CdLQtx/59fC9nIBJPkZuC3bs3Yevz6zB8aAtyhV34/OevwFFHdckBlxO8Qj6Km29ai0T8GPT2LEc81q82RqE0ie9+72+QTGcwazawevUSnHXWKoSCVZ3jZm3kPqdtSv9WU39mkqpHuqasTVKDFj3nnTYDdDg34yRbO3mtzMX3rluDVHwJBgdWIRbpRqGUxf3rbsLY2IuoVg7g7DNX4G1vvVAgOhThus99l2aA1mRT40Sv46e2R2hSBU7JuOE+43bzBuVHxuPSNUkmUHOSSsYXG4tc+2soVXmNdeP2W59AMduHZcdciEqtXWyUTG4EjzxyO3bvfBRzZjfw+guOwxmnHydjNmqcc9kEXtiaxR23b8BFF34IjXpa9+P41D68sO0xbN+1HtnpXfjw+38LrztlKVJtZCFUUK5G8MB9LyIz2YH+3tegu/MYlEp1BEIF3HTL36NQ3oVkKoMTVs7Du9/1W6hV2JxgHRbH2vUvYeNzE3jNSW9CNDBLIDVHkLr1EWza8jBS6SzedMlpOOFEMgfasGXzDhzYM40rr/ysNYHFeGtxvdeK8jLGSTt3GDDlFMyDVO7Z7nppBQZ2XVg9yBqFqwUb11OZDF7avhMLGX9SqWJsYkL/1tvXJ8Oek085Wa9NTSk14qSO0oF87759WncoP9i1axf+6q/+GhdccJ6mnR1dXfIEGBwYkPZ89+6dGB4ZkTaTQIn12s4dO/Ca17wGfQMDqnMofRsaGsO3v/UPmBgbxzvf8Q6sXLlSTA9GQB7Yt1/7CveGzq5OzJo1W/ft9p07sXf/Pq39VivVxWLjMIPXFhvLbOJShkc34a6uTjzz9NNoa0tjwcJFAqisy8rFCp55doP2tFS6Dfv27sNPfnwj/vCqT2POrAGLaEFd7KMXXnoR8WRCmk/uharl6zVs3LABixYtQjqVxtjIqADzqhNWqj587tkN8kMYnD0oZtPwyKg+Uy6XRTqZMqO/vj7VYNu2b1NjcPacQeWaHzx0CKPjYzjxta/B+OQE9h3Yr1qcbr2k7T779DM65pRs8fxFEwksW74cY2OTkjbws3Pay9r1+9/5Lvp7e3DmaadhyaJFVlPK3I61WAAB7jGu/vaGf34N8qvQL6f7Wo3S+tV6LUbaOtB93Kqfx4C/4p88/dk/xdSm5x1fw/M5eDkbSLVSyvE53CRVJLyP/BsgtQkT3JStdZL6R//9b3/FH+GXP93oVAZrNz7v6LHUmhiNlhudjC/cn73GyE9ApTF0xQMvDHXY1OUxIMVCnRsw12bTE1munndn9EBRFCl+y1GTU4hic6LrJ59e1M3Jlr8QWqevZkrEAjAv4x4uGnwcJ3wK9PWTWTlGGvCV5olFYMleT06hmnTEVNiwnIkRhDSq6GVxtGsftt/zANrHMuinSRILyXLVcd0dZaC1Q9xCjjasOGNOZMDVZ5A6O3aX6eQBDgtKyy4l9dM+AynTKtZcLi2njTaBNSBbJ5DjvzFqxmUL8gowIGxuvdrkvZ7SAS4Web4BIf2oo+AqC1HZkcx9tHOoiBIa2xBA0jWNDpIMpmd0SKLNIjCCYQFULrhsKJCyJ22XA2AEjMqcIpDlGNA5OsukR5Nua5D4SS0XfGo2DAgzF5PXlTVPigVOcauaTJIWW6o2pKnKs7hn/imLS1L+mMPpzBp4HHQdO81cq3ZOjQ6BQaNw6R53DRibUntnX59Haw0PPh1/w0x3CCgsBscmL5zaEOhb1imnogQDNG8iIC2L3ms6Av5X2lLpaawA5vGShlVAmZu5ZVeKoqIIGSvSlQ3r4nv4cxk5if5LTbTLLmYDQevWzALLP/Kxin6KcUpl+jxOrqlNtQYGNaphxBixohzLGvKNGkZrJVQIQOfPR2pgNmrxFErBCMqhMAoBoKT807pcXTscSCV2jpGxEY0gFY8jRQdXNhDUMHAmNDWCIe+8yky/CiYmx6V1GZ+YsslfwLSypHDy2PE+5sbR3d2NzOQURkZGsGjhAlF+FAouLGQOsIVSQU0fTvZ5/th08c0gHgczviLNOSGaLgsr5tdZPmcGk5kpnWtR6p1xmV5flFtO+qPoTKfRlU47LWBRGa80fSpVLeCc+XoE1LEI1xwGyxME8lxZYyHE6JoGVGiR1sq1lcfdnHYZaF42YMSw+mIeU5lJGWZQ91PM55EjLbqQ1/mq0nG4VkaRdOhyDbFoEosXLcXixcdqstrLDNbOTqTb2hRJEGT2MankvEZ1x7IEKQAAIABJREFUvxpFSiwBOds6qh7/jQZsjhJfJ5imXpMz1EZNk+t8dgJTI4cEUqfGx6QPzRaK0nzW6HJqrUZpeLkueuqVX+v5mtJ9uuB3rhm8Xq0BQxdm6kTNAZhrBTcdFotsguheZmntTOpkguMzudVkos7cIq1YNHFCoukxta9sPnB95f7mQK411sJNhoP2GOeS7eUe5m7vMrBFoeah4z3LzxdGOt2BWQNz0Ns/W9fAypULmxE0Fmfkyh81owJNum+yqxPdg4NOk2qaI3XzlQs7k5fL64Guvlu2bsUN/3wDrvqjz6C3twejI0N48YXNeOaZx/H4I2tx/gVnY2x8EoODSxENL8DTT01iyZLVCETiCIUb2L1rk3JSR0e2IhydwFe/+jksXTobsRg19wlMTgDf++4dKOb70dFxDJKJAU3E8sVxfOc7X0FbZwFHH5PGGy9+LS6++HQBQNNnOrrdYSD1l9cqTSh7GEild4Q5V9tRI42fLAlmMvNUspHag7/9xh2oVwbR3XEMgmhDrpjFg+tvxvj4SwhgBJe86Uxcdtm7EY1Sf5rVJLVWL6FeZ/oAGRI0A3RguJmTakws++a+OwNSxZfyINUxdKxkdGWwy3tVm5EmT40YyuUU/um7P8Oh/VEsWnA2qvUOVEJhTEwdxLp1t+HA3iew5OgkLr30dFz8Bk6roqhVw5iaDOOZp4fxve/ejzNOvZS2bpJ4Tkztx5YX1mPbjnUoFvfiC5/7GM495ySk0ly3KDuJ4Jabn8SOl8pIJZYqnoexOLXGNH5y07dQqu5GV3cFZ55pxkmxCFkCXKfCuOPOJ/HAQ9tx/HGvR6jej0Y9rEnqps3MSX0YfX11vP9DF+Oc849HZ2cSjz2yQe6+v3fZlc5ckrptA6lWSPMcWk6qj6CpOHffEBuFAql1N0k17fZhX1aHuzWhYskTkmOYVIf7LtcyvqDc72s0B6TsoijAx9qKQI9SDK4dxUJetH7e+2SU0Bjp61//unSm555zDubMm6dzyfVV9x7q1ngk648EDtXPtl6SUcgmRzAQxdRkDk88/jTuu+ceOddyCtvV2aWmm0Cn8zMho8UbKDE5gc1F1lt6HtYv+qwcEBS0V/Gzc+3zdVxmOuNq3bjV19WqfBtY0xEsZ7M5GUeRwnvhBRegI50w1pQSPii5qspvxOoPa9b798M9l+eJz8nasSPdprqjlKPpE98fcYQNL5LxhGpErWkOLFnCBBuwpJZbTIV8ZTjx5D7M2o77H/fRSBTlQknHlZIQrtFqwus5Qsjl8s4jxPYjMouefPwJZXEvmDcPfT09iPCcVypqvqui8ADVMR9fbuV5ZSD18N/0+5Xq5PbOXxNI/TNMbtrSBKnNFcbtDTMg1dh2/iYJfPjs1apmPXTxKL21Wdi6AfPkcZL6mwSppkWLNem0MxRBu7ha/+4nb/7nBBwKWdckwqi4pByqm1W3i5mAwr9GK53XXwy+C8YblZ12fqlQOCzDyBl+OHoqARFf1xfdLDz5nvg59F6oaXLgijevtELOsZJg1XegzEzEaLTkr3P6RypvWyyMrngM3ZUqhh97EkOPPoGBXAUD4RjiBB2lip6POaCiSgis28St2YxwBiTqrbqoF9fIcdRb98gAn0cjaevSK2uVwNIAUNPAqEUbxuNOkEojGnb9qYdS7qwiV0jntefW+q8/GyVZYJVOl9JUuYgURyuVWyULtzANZnjeLT+Kx4i/y8U0QadIdteC5naqyZCmG0kEqfmjno45pAKnRl8lSNVEyE1tqSeczuY0KeJzdXV1Ic5Nl4U3TRLCYekYOT3hZ6pXbAoai7Do4MZBXSezOmn4VdXrFKs1FEt1FIpVGQ0FghEtfJxGEKT67m0rSPXNF4F5gTVqomeAvV1bBJ0zm6CfpvrCWWCQk345jdpUU9NPd11Ry2ibpIuS4WSYlERXwAqAyjeMz2EmZE0DJDkBW4xO0znSaU79lEcAVdFJLv/XN0v8VN2BLHb1vXGYZzPwHvBaVAJS03Iby0CPIUh1WWPUc8aDlAXkMZnPYYJU9M429C49Gt0LFqIWjSPDBkGloUiakq5ny1MmwG1jRAoBKt2ClW8bFGU7zmueNE5+uykWNyqL2jEXVnZsR8dGsP/AAWSmsp6srPfLplRXd681psoVgdR8lrTGg5g7ZxBzZvejVqULrRkOiR1Cs7Mwm1UJbW4CqDU2Quwe4etRu8JrkHRVRQLkclrTk4m4pvGk4fvpPNccastLhRIq1D+XKmJk9HR1IJVioUBa6TTyhZzOLdcudp1ps9/V0YlapY7JiWlUSmb4QQCqa5Ksj4iZ4oi54rXKMjJyTtGcBFaKyJVyoKsr10+6s2dp6uS+y/kcAtStVutIROJoS3Sgq70bHZ29aCjcmfeaudLSybGnvxep9g7EGBnDrFxpeZ1TNBtlTbmFrVOcFLHwo5M2n8vnP5dLBeSmJzBxcD+GD+zReeE6PJmZRjZfVEYs7wXGZKXiLORs0fJTVJ5Tub2TFp5KGaOkUpVMwdOx/b4SIQXX5WvzXibjQus+m1eFgmVUi6VgUhHPMGDxQgdLb9bEzFZ+8dwrD9ixdsRgCZsGnzRhGniYNtx3q2cMyHQNUXJACjbPUy0gLTqn5tFoEh3tXegfGMQA4yFOO8H8GNivI37z9bdyUgPKSQ3Eo0h2daFrcLZp9FUYW1NLEJh/t3BlFdu8DrZsfR4//OEPceWVn8LswVmWCFYtYv+B3bjpRzfgtSevwnObt6CjfQ6CmIsnHh/HSSddqHMSDNWxY8cGaVLHx19EMjWNr33tT7BoUS+CQQLNKCbGq/jH6+5ArTIP7e3HIBH3k9QJfO+fvoZ0ex7HHJvGm377FIHUer2I4GHuvr9kgPpy1aOndDbpvke6+5LixBxQa3ojwJqmG9/82u2oVWaju2MpQsF2FEp5F0HzEmqVA3jrW87CJz7xO5rCVkoZRKJkRhmbhg1Ra9i3OPtayLV9AJ+TymkqJ6lWvUi3a27ALkZO4Nw1IfR8lsNsAKcNlUobrqO7794wFi88B4FQD8qBECamhrBuzS3Yu/txLFocx6VvPw0XXXQqUkka3kSQnY5hw7Oj+Idv343TT30HotFu7QfDo3uwcdPD2LZzPer1IfzZH38cZ51xPOKJKkjvqDWSuOWmp+TuG48sQW/3MoRCcWlSCVLLtb3o6i7jjDOOxWW/926EA9S9A6ViBHf/7FmsWbsby5edj6jLSaUm9ZkNlpPKCJrfu+KtOP3MZUi3zbj7fuzyTzWlVQZQXfKCChyXPNmSkzq0aydokhTiFIy1CddntZ7dsffXSAtIbdRpcGaxgDz+NLwiEymbK6rpw+EJG7oEPKwDpWxqsJlsbuDFUkHsCxkFBgN63IED+xW5csIJJ2DxgoVaJ7U2Ra0GpZM+mxBkr/CLuaqScikOr2ReHsEYqhVo+kfdJE3ujjnmGPRxukiOgQNmiiTk3uJYTqm2tIE3/jtr1EhYZnNsoFYqNOmzSSqpzVyX2dwkSBcjscGajbrlksAjG/xcl3LZvMAofz57YACols3sLxIRqM5MT6G9s0O1pDLog0FNRLlGct+SQRwjB9UIZIO45EwGTQajoUSlbgac7v3xObiHUJbiWXr8XPycZLCQ/q58bBVgZHaZTI/N1ra2dk1Y+Rz8fNlcXlnwbel2ZGikSJ8Ivk6tpno0GY9rLxAucU2DtjbmwfoYvBlJYGvD3t/TypB/lV/WXLXrMtLWiZ4V/99PUunuO/HcFmd86Ftmtkg2J6mOldOkWXJZ/BBBanNa0dI98zQefQ6PIAzMLl114m8EpI5nsnh084u6AThF8V8+HoYXk8Cmdwh1mlAPVFXkc8siBZM3vJzwTLOqhZ026yoe7eLgY6zTbHq/5hojR1cDw4qNoKmEN59QUclJnm0W/stPZqU7daCTdDy+Z08t9lRj0YvZx3WvzedggR6Lmz6JVDwVMdIQQrTERCCA7kgUPaUydt3zIKY3bkFPvoj+SBztsaQWNAJFi/xioeCnWy10UoWC2jVgdGQX9eIcj33WpmWftjhiuvgXm14ww9Z0s5rmiXbqgLCEHUYBYfFl01bLCfVTcZswkEZtOmNNzVzerWYY1Lw5Gh+PL0X+LMZIqZTxlejJNoWmiyi/YwmbXFAwz0KMizbdfXm+CXA5fSmShqvJuqNo0WCKoLHRQGY6i2mC27BRWyja1+SlXGxO9QgmCS5l4CMKMalGvJYMlHKySHdZak9zDqyWynTY5OSHgCsqY6dA2ApETqRt+mjUcB5D/t1fU00auCIpLFLGT05bY5DsXNo0S5Qt50Is0MgFViDHun6a0sXiAqDKZfWaVLkPszxhoWkmMJyqyjDKxcmoP+9zUt3UVK6edc4j3PoheqyzHXdrjq6Flk6zGhOO3u6p1DzupMpK7+2o3LwWubCbftl+hxs3u7hkGRBcBnhv18oYL+UxWi8jMtiPvmVLkByYhVIjhFyBzQOGLgRRJCuDxzFMvahlfXLzp8FQNEKDrgDCDd5rATCHNOIaM+ah5rTTNCVy3WzSdzkdLRQ43SD9zsAMPwM3ehre8LNyIyX1dWjogGjG/f29NnmvFtEgfV75ubyW2wUYFB1SKyAYsqKCxhTc/GMETQSjpbwcU6ulOjo62tHZngLfeK6aM8OkcFhxPbyzi9MlNCoBgU6uKVbcUttpuYulSkHaRuoruWaxgOB3djqP8fEMqnQLh4FkroM8F6RDJZIxJBM0/WlHPGzdcd7jOeaFMrO0QvlDVdc68z25LpWyeX0TqOYnJ1GcnkK0HkBvVy8GB+bqPuFEkwXtFKnUY2OYyEzp2BO0dff1YYA07t5edHR3orO7W3EBXJPYRLDuOo2ugLqYDIwkCiLE9YONKgH7LHKZMQzt3omJkYPqdHPiPJHJiOkQjCYFbClXiMfY7HNrG/cbNazoFE8zq7jWHTs3lh3Lbj6fi++D/5ZMpgXWCjSbciaAah5Ua6JpS6LCSXq96rTHVhiq2IpFNP3mWs1yk42zZIpGOQZm+Zp8HsZmEVxz/bFMZw8YzReTBRavP/6FDRO+D0Xr1M3MjUA3Go2Llt7Z0YOBgVn4rYvOMVjDiai0vwRejJSiC6vTpCbi4CS1o79XGlXy8Y2WzBgci9bhhNoGLHVM56ZlfsIsyP/yB1diwVHzRXVDo4rR0YO4/vv/iHPPPRsPr12DdHo24pHFePIJmvK8HuUatckN7Nq5EZuee0ggNRQZwje/+SUsWkS6Hu/NCCbGSrj+Bw+gnJ+HZPJoJBP9mm5MTR/CP//zNQhHx7B0eRqXXHKyImgCtAGSJnXm61VHpLbQfTURkbuvuEkOFHIyacZJmtAHCOR68c2v345amZNUA6nMSeUkdXLyRaA+hLe99Uxc/nvvRbVegHBLg9cVafbmyGvrEaUo7rWaETSOceOyyH2cnU3OHUjVlcEVm3WJNSOsPhRh3ZheQU7z2nHddXdj/+4wFi84G4FgLyr1ILK5Eaxdeyv27H4UixfF8I53noGLLjoF8bjlrWano3j66WH8/bfuxllnMie1Vw3m4ZE92Pw8NamPo1zhJPUynHP2cUim+HpsZCdwy43PYNtLJSSiS6VJDfB4IYcf33Qt6tiPjs6iclI/ccX70KjlVPOUSxHccdczePDhXcpJTYTnNOm+mzavxYbn7kN7RwGf+IN34vQzj0VHZ0I5qZs37sPHLv+k1gYdT8+edvugJFAmRrec1Hwew3t3y3zOQGpNE1S2Z/jJZQTZwgiylZPny3TEauoFQoin2nBg35Bo9uzj8L5UFrlrwLPpWC6x7gggnUzIib1SzpvkI05QV5Z5Edd5NefVdGKmKAFjBPnpaTWQaqWi6kfdy2ISRrSGKzeek8cKtc0B+WewscrzrnWF+5EzImXkGRuM3PPUGHQpAZ5tGNOQICn9O5G6yiK3P/K1IowdC4cwPDyq1yC4owkqJ44ySqRDvSbMViNQAkfX+UalJGYTQSUfW6nRKDAm/b7kfS4P2zwryK4z5iTrHy+ZIxOHJmZkA7Gxzz2ukMuB71kNxUJBaxX36anJSa2T3HvMcK5iLDzXZOPrmnaZLCoz1eP+QhxgjJSQ3hOHHFxzfC3na4cm/uJSyf9peMTrw2R8ZkJqmONIkKp6yknkDXg2O5Huvn353/GP5XmNdXSi9/gTXyXMffUPf/pzf4bJ57aYyZ5gpWdLzoxIbblxEwv3uMAHHUg9bDF2f5kJpHDDLS1+BKkn4erfAN3Xg1Rqq2SZ724KD1JbJ778CDLCcRRaf6GSfsojxAkbb1o+hsUDFwGSXK1QcNNKghRl3FkIfPPEug6KN2ZiXhRvXn8hiXPPTpc3DHIUVb4nr5ll98hPYf178wDNd1r8xSwgG4QE3uzAcEpC2iq70aT8drelEa3V0FapoSObxbY77kF24xbMRhAd9SDaYgktAjJQ4XPx/YnzadoUAQNH3TAgb7l9Vvw7632nkfTOyTrW/JmjTjendwKmTg6jLDbTmurpCXptdXe7nttUuYK5hgLBH4+3nRNqWs3OQRm3dAdlpqjL+5PJVCSqW7lY4uJBuGHHnbounksuklxAuPBQOF8slzTlIM2Xix+LJwKyfN4mqQK5LheQr8MuP4Etz1Fbe5vcNgmGWPBzAfERR9wgCBZ043FTIX23zIlNAGWCCbr2VquY5iLMzyGasoG4QN0idCLUV0aZq2h0Hh4LP/H0i5MHpwZWzd1XXb9W/WnTytsVGCYqdt16c8oVaA3RWshMVkhnUXOEVpmBiBx4NVXm/SEqr1EwDKg6iq+bnBqYdpmoHoQ6Mwg5TLaAbE1iW5o+3OA4AWpdfHkt8vqTA7b8k4LN+53XnAekYhhwg1UMlBmP+c4swSWn9cVqGZOoopiKIb5gDsL9vSiHIigRoIRiiEVT+qwEUHwv/Orq7hAQIKWzXiu5SBKadDUQC3CqGpLbL8+9GBQua1O/7ZpXE1MTAqmlIkFGQtmoNvW0qSPvR4EocCo5htGxYcXa9PR0i7or8I26igAaqnBqEAzSIInXLJt00PqRz1v0DCf71Upek1RJExvmIox6GVWUkCtNiVaYoG6e0TaVBooZFnztSCc7BBzYfZ6YHEapkkUqzfgTm4pqIucYJ6w22BCqVIzCTFYC73drOBHo5ES54vO1p9LoZhZqNK5rbCqbw9R0FvlSXgCPXfe2tg5EQxFUyTYolFDK5lAvFVHKZqVVZaOHhWI2y/uQ1ynNpEjL5vSvgulcDtkcWQ4lNXkUC9OWxtz589T5P2rRQumeQpzAugmg6fuNXh8IsUnVkCPx5NgoJseHMXFoP4rZKXX6s9PTGJ+aQo33Zzxt5mGMgeGqw+gWdd+9BwGnptRKs+CHHIEJFjvaUxYnRJ1aKKw823CIrp7ULucU08Bii/cVjUI6OjsE9rU2qeFp0xMeV17TaoyWishlpqWB6uhsU+MhGiO7xj6nJgyZrI67n86wEWfThjAicWPwsOBik1U6Ru5Prhhmac1zz/PL24JGX5z6v//dl5qJmQepDertjQZX5fNxLyFI7fYg1SYNylV2Wa3KbaXMhrCHsVDZaTz/wlbceffdeP8HPoA5c+aYu2+givHxQ7j++985AqQuwpNPjuPEVRfOgNQdzxlIndjqQOqfY9GiAYSUdxzGxFgZ119/H8r5hUgmljiQygiaYQdSR7F0ecqB1NdJ59k6SdWt/eoHFmoy8ktUe4FUR/dtmPmOd/c1GnkM9UYPvvm1O34BSH0BaBzE295yJi6//L1qVtE1l42lQNDclzXv04DBKKRG+/VUX/6R78d9q1HNn7EWYEar5XjzPZsDge3VPL9Nyrz0qmTbdAqk7tsTxqIF5yIU6EGtFsB0bgTr1t6K3bsf1ST1ne88A2+46GTEE2xQepB6CH//7btw1hnvQSzabyB1eC82byVIfQLl8j584fMfOQKkJnHLjU9j20tlB1KPdSA1ezhIPX0JPvGJ96JRy2tvEEi9kyB1dwtIbUiTejhIfRdOP3MpOjqTv0KQavuzRg4CqQ5ANCepHJvRiNEiAJk8FSJjJt6OfK4omquyaSlJKVcwOGcuhocOgpnXbJxqetqooz2dkHyCtUIynZT/Busn7jWiAZMxqAaa1URs8HX39OjP9D1gvcnGGnPaWVvSN4NN81gshcmJKSRi9EgwCYNYf5yETnPNJf04bfTfShnTmWm0d7Zb8hs1o2p+Uf5UkNcUayRSlI3dURYoJfibmmKWONdTa6xwfacuvsl2dKwLrqGa9MuFkY+hhCYl1hnXb+9VYqoCq2vZLObQgutpPBGzP6dTGB8da0rpeGy5pgY4tIgSHLMec/t7OKKmAO8TvUY4jI6eHuQmxsXG8zGThj0amiIrXYEu+5L1FeQhINpxOKJoHdadas66aabV0l57ylqO/gmkkzuNuZNH/Vsg1WOfXwZS/eNa8cyvD6R+0SapOlIz6NL2txkxQitI1br7gbNOaxyJzj0BdIYIak/rT8SyE1/zGwGp1KSu37hVN5XvPvAG4QH33fJW4yO+Xw9S7QTTGZIdK+s++0kpn0+AsRFU4ejBqE0WzNLd6FdGDzb9o3VpbJqRVzHBAkQTLdI02OlxWZT+wrAuDwsCy6qTe7BZxzpd2cwUmDee0W7lr2tTRUcvlNYsl1MnnSC1PRFHVyiKWSwEdu7BczfeguCe/ViQSCNarKoobW9ra9I+aIlOrRapjUpfocbW3yectpHKqAKcTXCjx8nvxukZW8OFzenSubBq8TXwqiaJ//bMIwdWm5IcPUQ8yybdVwsMb17RBe3GJxWa3zoPdIpjgeMMnkhVleGVe8EZkGqmSelkm2gbLMa4yHD7jccSoqZprs7IBka/lGziaY7L5pLLBYZdSb4nCvsJUKWBVK6sWf7zPLKLyKYHf6ZpLgvgiiuEG3SNrSNTKCFTKCBXJuijxyhfm2YVoaa7qagqUYsmkjbT6XttAuquAWouXaYp7wFz7OUxdHmHXCDd5FRmKK4zpWm970zRMEkGLpyKEgg5t1AiH1LDA2FpUDVRkYFUVaHjBlLNAMbcfD3F1Zr21vKwYby5DM/oSdmtV3/eUeL9RFjXuZsQax1yDRMCQW7wcgT2zs/unjNKpTUiGAPD/xILa5OKEHxboV6pljFKh9lwA6kFg+g8ZhFq7WlMk25dYoOFFBu6ozICiAYmdEcNoae3y3JX+VyoampFl2BOUOmAS8Mkfw/zv2b9ZI0UNji4QU5MTmJ4eAT5fEmAJJ5IqhCQeRcngpyoJdl9bWBs5BBGR4fR1dkuPV6CETcuooQgJl+gDp6vae7hQUZOBM1hm9cwCwVezZOTIwg2qqIVBRrWGSdwjSU55SqgWi+q6x9m4VoLolbi1D+JWDglR8NStYTp3DgKRTqdBtHR1aZ1idfHZCYjlgGjc+KJtmZ0AtfFVCKKeIKNjYqKArpL8iJgnAuNppKkSdWY/5s36lPV1iRm0jIXleuuaMcVGvlQq1NCIZeXVnV8MiPzqUKJsgyaqJFmbbR26n74XL4hScCeK7KzXlVXvbOrC/2zBkRTpVEFJ6093Z3KI41EWZQlEODnLlcxPjGGseEhjB0aQmbsEBp0Va6xgTCBsYlJUeChx1vGKafcitGhtouaMqeH4vFifBHXsBrpbYEg0m0pxQrwOtYeQWOQWgMZV4jmCgXdd22dXejq7tE0g87QY2Pj+iw2Qa1ZM0Lg0iCIkq7JcmDBFiTlNyx3SK3TCCjiSKyjeFKFESOCuE9GCOQTSV2DnOTS2E+eCmEaM7lmrCh95ubOLYr7bE9PLz70gfcYG0cg1bwLBFKpMWcB60Bq4jCQakyOnwOpLkucWrv9Bw/IYfOcc89Dd0+XTahgIPWHP/ju4SA1ughPPjGGE1e94QiQ+jDGJ55HKHIQ3/zbL2HRwlaQWsL1199/BEj1k9Rr3SQ1iUsueS0uusiD1Nac1F8XSCXd985XAFLfg2qNMXysy0paD4ye62LrdHU0N94WfanVFQZWfx6kUrJiK7kHqdRU2hRYk1QVCi8DUoOM9Ak0J6lNkPqOM/CGi48EqUP4+2/f/fMg9fnHsHPP4/8OkFrAaoFUN0ltglQ6R78CkHrWUnR0cJK6AZs37gXpvq9sklrVJPXQ3l3SoXKSGtQktabGpiwem7Icy/w2TRTrB6O8izwsb4gGMpkitm/fhbHxKa0LdIWdN+8o1ayT4xPao+i8TtkB7xOurWRSqIlFhgolQ06y5sGlAKZSLYwSyzVC8jUSqjghdDUVKcBmOEndsRnPEbyRJcbnVeZyoC73X65rHAxoYsj1j0MC7ZNh5TtryFJn/jjdzUuIxIxuzP0vk825BIuIfo9rPOUxh4aGZTYnECPDygjaOzowMDCA7s4e1aNcc7nmkf3D90nWmTWuDRhy3ytXy6r5uJbwkvXxaxos1WrS9lrKBZvhYYFsOppz6stYMNfpsVgxtwYz0o3HRrn2lTImJibxyCPrtK4tX74cy5YdK4mH6NM02SSbxQ1fNDCrW43CuknyKlfXN4Gli1CTzIxXBI3R9F+rU/0QbAaIWnOjKUP0OsSWiWMrsG0Fsh7j8L/R9g70nXDSqx+NvsrfeOpzDqT6CaoDmIeBVDfw8EBV758g9XDnJzMrdkPXlrfhpmKNBghSP/ON//dVvsV//8NHJzNYt/H5pgkSTw6pUzr4LbRSXwj7bsHMf61kN0MdTiaCTR0oCxxOvwhS/c95YXmTCz9d9TQsT500ehWne+bSxpvQXzSilZLmSd2V62zxHZAKx8JGpiGkSziqHd8TQae5rRIkGAXPT2v8ZJhFhaJUSFMmzbetDXPSaXTmiph8eiN23XM/urNF9BMAlasqNEVXEGfHpqSkQ1J7JwG36M22eLEQYoFs+gXTmKrv4Yx4RHFz1BUts1afOGGkn8w6kxw1csVhmPGKaJowNOGTDDocEjdKa7FkAAAgAElEQVRUJXBr+hjj37pOCymTpFtwsq0puVGF2anSpM9FycRIUWOUQjyOZCKtx5JCRwObaIJAjPl41JJGLai+3kCOBWOhIIocpwrKQc2TrldWHiEBKjcGswXnlNE618mknTOep1KlhOx0TtMflpDlUk25p4VyDVP5IqZ53vgZHEBUl7suz0enrSXAMlqV/t+BVaP8WsOE/+V15b+4YdnEnSDVnJgtD9XRUXz3wYUkE5iq+yDjIudgXCiZG3IsqZ+zgHaWIQIGlufKnzkNqnP0ZfdfC4yz59d70vv0Nk6u4SAacGvnzIyWZpoe1qTRxJSbjdM284TKzIpNFE4wGf+iHFPryEZdFBDBozZ+ZevaBkx6Y75UwAgjVtJR9C0/Gqn5c1CMRRU6X60GpKmsFo1OpbiiKJsNcXS0tyGZoPNuVOZYPOek+fIlIhouWDQTmx9aK2XcZJRefrHBMDk5hdHRMUxP51GumPM0r5N0e7s0PZwAMoOV9xe1Xvv27UFvbzd6ursEhsma4BOSgpnhFDFfQSyeUqFSredRqxdtHYulNLXkhkzaMCenYkxUef3xPikgHKGxBON+CtLYsA6NhRge3o5qOYxSkWuNaiRFYpSrWSBQQTpFp/IQpiYz0jXy+ogl04jGuAmHNQHLZqeQTISQbrMoFGrtg7COPXflUi6LWpmGHSx2zUWbDBAeV07UuB0zY5Vu141GSF1/6nbGRsYxwazVAicCVUSSlmVNcyPqkaRpdg0PL6XwBQHXMXW+81k9Bzv37R1tmD17Fgb6B+Tc2D97UK7BnT29skCZnJzAof37cHDfHkyNHkKELJFgQFm345OTKFfpvB1BKMpChZILK5J4rXLNNCkC3Y9pskU3Xd7CNFgKi5omrTqpVbGIAP50sYaRiQym8zlFEfH9dPf2Y7pQwAsvbcOW57fi0KFDyItRYs2oZDKG9rYUujo70d/Xi8Vz56I9lUKRdPbhIeXPdrSlpHGioZwyn8XwYePEQL2laTn7dN6XlZor1pxBmwiKFpXE3/PPwWNM+vjHL/vdJjB9WZBKgEya3ysAqbrx2Iiqc5qaVZG6cPHRAuL8LJwQjo0fwg2vGqQewjf/9ostINXRfZsg9Ui675Eg9VQEAmTK/CcDqV6P+kpBqvGxDaRaRaJ98T8uSH09EmFKB37BJLUJUkn39SDVGAbWQHX7maPtmnGY5aRSR3+IdF+CwCZI5RpCkjNZaTMN5SZIdewnsVS0F9cxdGgUd991D0bHM5YAUK6IxbBq1UlYduwyNfYUu+bo2GyIMeczkYjJD4Egkfsj135qJ7k3aC8hi6fEyJ6o2BZknnC/Za0ptmCJ03hj1GmS55pKmalpxdeQeaGmZ6ks7T/XcdZGXtfIK4XrM03QuEf5xAA+n2oUp3HWkIdsDRqPKnvZJhlkHa1dux5r1qzH7FmzRa3l2sVmGh16TzzxJMybO99M6FwtyvfNOsKb0anGI9im/0iFbvFVpByQJoOEg6N4NIYa12U25UShtWYcp6mcynKIxb2Un49vjcevyEkqzUppeKd4ubLWwpGRUdxz7z3YvGkz5s+fj7e/9RL0dHWqNlF8oatx/DCMTUIPviwhgXWRH/45xOXMmcS3IEiVtM5iMw8fJrray0kbPWKzcm9mvOhB6uGT1pnoTP6ck9RfG0jdOGOc5GtYA+vuePgfejomQer7zzRNqn154PCLeC1GSjl21Un47P/4u38/6nyVzzA2NY31z21t/hYnXbwAZKJEC3deWE535x/k3cK8nocbL4EtLzivPeUGbFmrljPHm5R/5yTGDGfMBdU7NvL35Fap7pPlYUrz5HjjVqtbp8prXv0k1msFFKtCBzBS22h2QY2Oew7eTBJ5OyE3/2s3nmkCWDiyC8RpKkFbX1cXOmgyMjKG3MYtyD61ET2FMpKMW6E4Xhe4dWKUG8qFQ3rTupzEWFRLUM9OWYTTZE6ZSbHkIkYQZCBVltjSdpm2UOCTBaFzQNTN4ei8TXMup0012q+7IX0jsZmD6bbAI7SJhtX4fz6Q3Ims5dhj8QlcVGh8RKBaKWs+qfOnbh47XyFSZcqaBhG0xhIJuetSg6mohVhcnyWbK4jay86ZHG8DIRkLcCFmJzCdZmPBaJg8Dt7QRC6//xqezfOcmc7J3TTCmJhQFPl8GdM5OoMWkS1VUGSRyOsowkkmz6F1GrkA+Sm8LcCaV5p2V7oVn8tX1yTH01rs2vSaA/sdeSHJ7cqKTSc+EwKhbowo2BwEbfqcK1AfaAVpMMTQFhaN0OSUz0h6bpMgJpqvue9KuuychOUU6TZy78qmEGa9B+esXbUmlybnogbTPdNReQkE9fouodddRr7br8B5R6ERSJXJjGWVcs/yjAXF9RAsBhsoNerIFIuYalSRPmo2knMHUIzHMM2iIsRjGFXkQjjAyRNNZmhaQe0rGxJJdHW0C2xwUiuTKnac1dVsuRrd9Sy2gdOa8H3yepyatEkYp4eU/pjhrD2OrAZuYNnpDGJxFhExRQpQB0uDCrIIpMPVZlfFyPgkpqZz0geyiRYIVVCpmH4mlWzTBFLTaGqbynl1/6slaiALpq0LlkBmcaEwqfudN24q2YG2VB+qlSgyU0UxCQjuOHUNh7hR52RyZrRrNrhCotMylqlUMR19sTCNcIgaSb48s1TpQsy/t6uwUjOtmEMhO0koilQsjjQdydlJVvQMqaw871E0QjFM5goYHp0wcJoluCcFn3FQPGXW8KvTUIlEXd4/vD7LZlDnrwEvBeDfeYz5ngrFvOjs1misi7Y/OGce5sxdgK6+fiQVqcNpbhFDDqS2JS06ipl+7PqXaaqnY5DQ2lwvc8020xMucVzPVeCpCcoisuaagWxc0nG8JHDOc0paXaZUx8hUFqVqFT39/ejs6cPY5BSe2rARGzdvxfjklOvgm+5bn1E6aGtAEYwePX8ulh2zBP393ZiemkQhOy2ImZADtRkUEWQS0Eunzn2DZmKktznaOa9vmRnJ0dMaSTYBMc8FrydmIUiZxJVXXGHROpqiGtXXJqmk+4ZQI0hNxJFoalJthPRyk1TdFJLJBrSmUFZBrS4BuTTZ9QrGxg7ihuu/9yomqa10336nSSXd12tSFyCZJN23r0WT6kEq6b6cpBKklv4TglS/krdOUl2X2dF9bZJqmlQzBmuh+0qTygvkP+IklZpUglTmpL5SkPpJm+o5zwFJZjTpMamNSGNHgNQgpSz1KkIEKGxmEqQS9InpYw721lC1/Zl7pxhJDeaklvDiS9vx99++Dj19g0imO5X/uX//QfT29OOyyy5TDXPgwD4MDw9pze/t6cSCoxYgEg1hz77dylbV89aqyBfz6OrsxrHHLpW2klFnQ8NDKOaLmnQuXLAQc+bO0b5bLVWxcdNGZKezMhbieadB5FHzF6iBxKY+ATKdaFkbv/Dii5g7Z44kAKxD9+3bj/HxCTE+CCoHBwdVSzOGbdeObWpScr3kUGb24CCOP/4EMx6SgWkD+/cfwE9/egduv/0unHfu2YqT0ZoXiWBwcA4WLzpa68OevXs1vxB7hZ4OkQhWrFih9YO5sZzqplJJMWN4fCT36OjUZyTVdu+e3apr2CSdO2cuZs+erfVx+/Yd2Ltnv9W4kuVVxZ6jqzHf465dO/UZyWLkseRrcj3ctm0bbrnlZv38/e9+F05etQobnn1GdeScuXMxd+5cfQayLRXf53083BTVg1S/xvsaWnMdekP4ZA03TW0iNU+P/QWTVA9UzZ/EQ7sZQCyA7CSMvy6Q+uRnnXHSERNfT/216Eg/p5rRpQbe93Mg9eUBqrYvp1c89sST8Ln/cc2rhJj//ocTpD6y6QUtFCxWCVL5Z2+oYoJtLrCHR8h4oCgb6hBt9dMCtuoMufgaP/2URXeD1tYsuGgGMsPF9xpUFk4egPJT8Wb0U0oDcaZTE9B1kTP+5xKpk24pCqON8jk9MMpxUR0tvn+KxL1TpAFnm4LKrIamFk5PVOdNGQmjvVxD+8iEQGr+2c3oLhQRZaeKnXRSEgl4anSR5ISUsxzTphrlwWgIXHiZP0lnMS42thg4YEbNH3VdjlYq8yU6eYb5TE7X6jSnugZ1wVkxq5ukxXHW+iHWnjW3V6NnzoAY11XSSM6s2PVgQyuun2J3Kd+/YmhIS2OxLuBHOh73AYo9TLvHz06aGwXy5uRLExs66sZ0Lmmdzk6cWbCzk2jUEdI/uAEkU0az4yJmhilmrEUgzMcZyKXmiz+PqyuamS5gOl+Ug2+BBbJAPHVwPvvWDoxIc163y2aAK3wFURVlZOdIES2+2cBOoAOpRgNxE1jm22kjNHdcgUodToI3Ru4IaqHEDNhCWUY2nCZTd8hjw68SXZcJVp2+1NN8VbTq2xuv2ETWsLDrCrppqywAnHEYO8WMaDFtsssfllTV4ijMJMEbP9mz+caIUcmDCFAT44AbNyg2WjR91SGlNpIFeAO1QEOxKdOVMqbYZOpqR/+xi1FNJzBZLUPBL3LSiyIZT6ItZTR4UfHVlGIsTCd6e2yiSUAlvasu4DoCnDCpgDOWgajWrsvuu6Tc4MbHJjA0dAjT03TIDZjBVygCdqYJLpOJpFwPOVnjesSiIxGNYGBWn3TXXKeoW+W1u/fAQdFtUymaS6RRa9B2v6DNmJNUFRX1uijJLH342UqFuoyAgsEqkjFekyUU8hNqupC5kEh2IpXsQaUWw6QHqaEg4gRn0QYKuSnkpqdkq093V95LbOIw45etSjEIonTqySGXHVVhS+oVdWcI05kwJKdZ3tqV0jTKhQwSAWCwpxsxBDB2aBiFHKfBpNDGkClUMDyZwfD4JDK5nO47mcc5KhyPnV07lAEYMNXdQ8o8j780Xbb2+2gD/yBpZl3DkKwRsl7o3l2uNKShTKU70NHRgfZkEvVKEeV8BnNn9aE9lVSjYXRy0iKiQlHEEmndd5xIE0RZM5Ia/4Am+9wnCURJcebaSXfiCHXmJdsLdJ2GQsiU65gqlBCMRNE7MAuFShVPbXgOT23ciKHhMb2evX+7vuyzWi60ut8hPncE3V1pnHLya7HwqLnIZ6aaQJXNhSQbcJo2Owoo3x8Bs3OwN2MRoyZLO+4KJ/6X66X3emCTj8eUBfIffvJKo/tqBk6Q6jSp3Me4ZnLteaUgtcWQxn9WNs90OjmpblQwSpD6qiapHqS2GicdCVIZQUOQSk0qjZNaQSqNk0j3/Q8IUpuaVJZ9L0P3FcXXZ796uq+ZaXlNKh3AaZzGPceM/40B4QLm/hOD1Hfi9LOOdXRfP0k9EqS6ic9hIJUNwirKuSyG9uwCQWqYUqDDQKr5e5iHgZNGuRgEchsEegNhra179h3AA/c/hCXHHodoLI3nt76I9esfkxvuF7/4RWzZvAXr16/Frl07UCpy/QzjiiuuwOzB2bj5lhtx190/UyOxt6sNE5MTApHvuPQdWH7ccjzx+BO446471MBnjUAA9vrXvx5HLTgKmakMvvTlL+HggYMywmPtyobpX/zFX+Cmm27Cs88+i9NOPQ3nnX8eNmzYgG984xv47Gc/i4ULFyrj+IEHH8Lu3fuRiIewbNlyxd8QzK1ZswYP3H8vejraUMhnlVd68imvw+9edhnaOzo1KS3kCti1ew9u/ekdePChNfjdj3wQx61YIUYQ1y7VWPU6br/zTvzk5psxMNCnSSaZbty7P/KRD6uc/MlPfixJF4HnwaH9GD40jN9+82/jnHPO0aDi/vvvx3333isnYDa6+d5PP/0MPf6nP70Nt9x8OwZm9YpOPDE+jq7uLnz26s+ir79Px+CZZ56VbwP3ilWrVuGNb3yjPE9u/MlP8NyGjTj/7LPw5osvxte++hWt1xdddBFWn366NLbj4+Po6elTc5XrLx2FW4HijHmkHzpQ2uLMyxxLtHUq2qTIskabCRI5DGTZ441pZyZdhu1aqb6/TrqvQKqbpLa+0cNAqnCAPwbW0Am89wzSfZv4vOV3DwerrblZy39jIDWDR5/bKsDFDVM0Wk3ECKRMH6qinEWxK1bkXugMiyzixQyIeHMQoNoE1UDWzHfQAGPZJqm+2PamKP7nLGz5mhKwuygCvhcWsCyG2Pnhxcr3ILMa9xjRHOtW8LOTrWms089Sn2NGTaRDBixrkxQN6e+soJDeQAWLOU0GyiX0VoGe8WlMPPkMsk8/h65KFWl2yanZIhW1RNOhiiIp+G3ic4tHMFdIAvyKTD3a29KaIhMoSOPH/zoaiTde4LGik2qALsvazLwpkjNGaoJUN3H1ZklukuZdfMwd30CP1WR+zGrueZrYenGlQKrpY5otF996EX+C/84JJWnCBLCklZLOTI2BmySwPy6HVIaTs8A1ShupujNuyyFNlrmh0ByAmzU1H9ZlM8di5eFyKhKkZo8GLgxTNwptHWFNKCczWbn5crqkiFXRQ13RqYm/u7Y8PUNNIAd8hMtNH2QjRztCLGp1TfrmiXOCE+AnfNC02w6PDoMiYrhEqS1hNN46zQloClVChbrmeFI6OE6ESQkkTUjh8mxseGDprl1pRF02rXUfrJC213OO0TabcRQxm8hqjWzRqPIfqYvmBNPnSPrzb5eAAXMCeulqItTymTO2aL5uisnrV1NWUnE4QSU7oVrCeCGHDOroXjAP/ccsQjkWQZa0Kt1vdDqMKvic37x/CYbKFTvXXV3t6Ovt0b0ZqkNdV30a0c95JK0D7ClcvknDq5hTfH7QCQKuQyPSYMrRluY0cpHlfc1M05S6qzS74WeamBhDd0c7+vv7nKFaEOlUm67JvQcOKOSdRhOdne1oBNjp5r0as6kpI5ecWbMc8Wk+UXQuhKE6ElFm9mVRKuV0btmQCIQIDmkglkKpwogDmmOxQUNjKEY35FDKF5CKJ/U+uM5RHyvjN0c97UpHUM6NYWKUYeYNTWfjqW6U63FM5aqiuZN+RqDcqOYRa1TRHg0jTAMxUmjzpO5GkS1WcGgig/HpnKapfI82LTXwyfPLhpJRs6oysuDaS/o0z58aDGSNsGGofD6LB+DnUQNDOYQGVL1hD/cNmj+Rhs97VQ1Prqv1KgZ6OrBi2THo7e5UcTE8NoEy799oErFESvdwuUjqlr1HvieupwKgnKQIIJKWHkF7Mi3tMafj1iDg0hTECB2Sc0W0d/dokrp7/wE88PB6vLBjpxpIvO/skjNal1thpYMnRrcse3v9hfMHseqEFZjd14t6pYJcZkoU4wRN5dweZVo0ZvuRdVTXxIFNR7mSy0WelG9e2xa9wIPp49jUyKVz9r9OBK7+1H+dofuqvUZyt5MPyN3X6L7xVzBJtbWeHX1q8K3px+aB1gM251DByPD+V6FJXeM0qUe6+7aC1IUtk9T/RCA1MAM+Vc80QWpLY/ffBKmktQYVoyaQ6jWp/0eB1CM1qa0g1bpiVm64Zr0mqTMg9eDunZqgcpIaEEi1SRg9DLzZn+0b5qqvpnUojGyR2nEOHph1ykzOGg4Oj+CpZzbiZ/fcj+HRcbzrXe/BKaecinv+5Wfa54+aPxe56Wlcf/31OOvsM3HK616H2++4DfsP7MPb3vY2nHbaqfiH667Diy+8gHPPPRfLli3Diy++qDrw9a+/AH/5l3+p6d+ll16KCy64AFu2bMFXvvIVnHLK62Tet3HjRuzfvx9f//p/w/XX34BnnnkaZ555poAX//znf/5l/PEffw4LFy7Cpk2bMDQ0JMD7yCPrcd999+N973ufavQbbrgBqUQcV1/1aezc9hJuueUW9PT04CMf/qiatYlUGuVCEXv37cNtd96Nu+6+B+ecvRrlYkX7DX0FXnPSaxWn88wzz+COO+/EBW+4EEcfu1Tv8a4778KbLnkTTlx5Ir517bViD1166dux/Lhl+OpXv4qxsTF88IMfxIEDBzTxXL36dFxxxcdx22234cEHH8SSo5fgzDPOwpo1a7Fly/P48Ic/iHS6DXf/y79gy+bNuOqqP1L9u379o1i4kCyMJO655x6sf3Q9vnXNtzF33hzceOONeOC++3HC8qX4r1dcgfUPPaS9afHixTKooq8Jj0V3d68kQNxDKfHwILVpYtREXyYt4vTZ6qAZbDIDMq32Mp1/K+SbqaMPB6kzVkUvB1J/He6+T3zmi5h8bvPMoKmlduTNZekQHgk4ejM/+3vOOPUXcHt99T8DYO2wNLD8xNfg87+RSWoGjwiJG/DjyS66jD7vBsZ/46bK7gVPhp9G8uei1YrDbnEKoqw1QaFdDHxedo19F1nUJ8f7Nu60jclFwXVaQK5cKlTEv7dIBTr+8rl9Zp7AZblswcmczCiew9H0nO7UC7/5e+zYcPMmnYFTVXaMPOBWza9YhyKCLCzKJcwJRdA3No2Da9Yjv3EL+kNhJAhA6cxaM20bKcWkbLSlaE1OugqniUbrkvlTrYK0HDfT0jkpNJoLbYj5VVFNWEUldZBSkSkqAI+4hKzt76anctk44jEENW466sBVk2bmJgZ2qbUAVGfeYA0huzH1z6SqumghAiMzi+Dd6+JOqK8kQvTGP6TtEYAR8LqIFBZp1GjwGLCDzF9np81s2Yuo13lcGCBNh06bTNOYha9VKnICzoYD8XFUYDWvuA1aqZcUO6PSj91LR73Q4iHTS9cpcl1VWW45boY62pooEqjZFI+bGsGVJqjKO/NiekfRI9jnxye1RuZGpgXl9JUyWQ5nZDLFYyeXPk5bLa+UL8RJGAv7asMMaaosFL1BlSv6tSi63drrHEy47BcZMwJj+arzpM/gabwBaZSlr6XDnRx5DajbwumycWVMZFRgfUaCRYHUiBnVcCKkaYtFfpDzy/dZCwLlBjNoS5gsFzU97Vu8AIlZvajRiIhAR6YMbGpZliY/it6Hz/gNAelUUpmhjLhhEgYBaohNDjdP4BTXmgbWRJC5qcu6kydvnU6AOUxOZZAvFOVoOzY+KZ0KjYJ4PSoegFPPKAPnee1l1dFNp1JyulWWXSMkQ4mDh4a0dnR2dqGzq42x6KhUGQxujAtOZQmQSKeiVpL3OVkFBPOM4gwFSgiUM6hUipqq08G5VAXy5QCCkRRC0TTqDVJSLRZKxowUQrKBweko17MC6ZfGtKD2ORJiVmgD+clhVHITGr0l4u3oHpiHbCmCiWzFMmirVWkp08kwgpU8iplxBEpFhAmUCmUU8iWMTWUwMpFFhoZJ0qCboQhbKhRkeno7ryOCTJ8havnRtlZTR8T1kfcl76FmsLvLu7PYK04hjXamTMJoAoVKDRMEyONjKOSyqBRy6O9ux0krj8fgrH6ZYxyigRHL/ngKYeq2ZebGrD7KJph3ZzRiLkqcgvP9szClUVZnW1r0bsVMkGqt+Cbg4MQUpgplzJozF22dnXju+a14aP0jODQ6gVgyoQD4oqJkKMkg7dba5RKXsCEh86aawCiX2yUL5+G0152MdDyBqfFxtaRo1iQTN1HCagLrLAx5bMgGCrABGTQTD2rxZVQSZPawTad5vLxMJeCaSVd/8pN6Pd4PbpZqLAOZJoVknvS/A1LFiKIpCdcFjfA4zatieHj/z0fQ/ELjpP8LUrUe0TFek3FvFuCbiX6S6syTZJzEtYyuquGmMZ6MD//DgtSjW9x9Q87dl8ZJv4zuy0nqKwOp9JuQa8PLgNQgY+jYHONwgLRfstEcu87TfTX0ICuK91EsarrzOqmtcQTlpF7Hjl378PiTT+PhNeuwc/ceLFu+Ap/9zOdx++13YMOGZ1WrkClDoPaWSy7Bueedi4fXPCRa6tnnnC1Aee2138KePXvw1re8BUcddZSAF43g2GR87LEnMDDQj7e/7W363V27duPLX/4SVp+2GvOPOgpbt27Fiy++gKv+6A+xbu16PPzwQ5bpmUxpQrtn3xC+9jd/hcWLFuOpp5/Co48+gmgkJgPAzVu34fLLPoqTTlyFBx54ELfdejPe/Y5LUSzksO6RJ7B48dH49Kd+H/39A6pnSoUiXtr2Em66+Vbcc+99AtFizQUg06ilxy7D4OzZuOuuu3DTrbeis7cbXcwX/9fpMvfkq67+Q0l3/uc3vykn94985ENq9l577bV63+95z3tFm37kX9fXj19+Gc4550w89tjj+N73/gndXV0479zzsWbNw9i1ay/+66c+iWg8jhtvuhmbNm/GX3z5y5iensQ999wn0M69mn4TQyOH8Dd//TeYN38u7rr7bjy2bj1WHLsEn/jIR1Eu5DXkIDA1Mzqardbl8K511TMihSVmaLfNekrlmMsrdvpbT991O0BTw2m1sBveNCM2rB5s/VZSdZOE6IYJbqgQbWdO6sqfR7q/4p88cfUXMbnJ8JsfSBiiPHLIMTNJFYvo3QSprdZJ+iBHgorWp4KMk/74NwRSH33u+aaTlzZQFgbMblLek1FzJQQvM6fIXL8I8Lye1DvDciPmN6eWrTmdmnq65yDw1ILiNmwBVIf0eQF4Cq6n9Hq9EIuVPN0pCVJdXqc6xoq5oRjb3CA5KeVryBlU/HxOMSwWhwuCdd5N3O5BqulULTqglM/LijveqGNeMIKOg6PYd/8aVF54CYPMu6yWTdSveJaaXC05JaUGjgDVU3oFUosseoH2jnYV7VOZCZRKBXXtOGni73V2tTsNgbkB01LcO/2aFlGXnv3MGdlocKj90nQY+nYUUX1u9zv8r0GxGRsvdYQd1UgTFRfvIpDuzJR4HO3lhM6M6qvho9G2CdaazRnnNqfAehV7nMxwMsimhk06WATz+vEa0WKR2rgiUqm43OwMYHL6F5EbMIFovUokE0G5GsD4ZBZ06yzSWKDKSaa9lk2C7Bg1zf2cHMhTWr17m9oALr7H3JPNrEmub4r8YHFJ2rCjCbucUH94fEdKi6GmqdDElMWx/7tRjERcle7UJi427SVAJlgVXHeUXXsMDR54vGeKH73nlnuEHWGjkLuWlmvq8L1K9+wAKf/dR7gYk53nyedZ0ig8xE4AACAASURBVKzIAKp9dpuCE6gaSDWNtr3hAFhAs/FQDjRQINW3VEAxCHTOn4PuhfNRTcRQlpaYESUJ6RvVoHBDBgLUuDNO4utyat6WTiEStNgZXmzBmi2cArMCqfY5TQdszQax0+uQyVBmkqZC1ELSTKiMqelpmShxGkoNqWVbJjWN5SbIi7ivt8/MGoI014kil8nj4NAhmfdwg+vu6hTtvFbPKyaGdw8dB1NpmgpxTSibGZO6N0btl0twNY96MYtqhVEApOiHkCvWkClWUG3wtVKIRBI22W9wSkf4YRRTnmtm1+ULzK4LIEbjMVTRqBcQD9WQmxhGqFaSZjcaSSLVNYBcJYKpIg3DGsgXyzId62xLopidQGZsCCgVkCCoKVUwNjqB8alpTBep2TZquhyr2SCplgRSbeJn6zrXvVgsoeNBAzXPhCHAsYnpjMEJH8/fUwNB+mdjQsj8jrmnkTjqwbDMzjKZjCa0mYlRRAN1nHjCCiyYNxeZaVKQJ0RlDcdSqIvNQkBHU4uA9KlaxRwQLDMLlWsrTZLoqp5OoYNmWYqTsfWFQGwsk0eh1kBXTx9iqSS27dqFTVu3grtBR3e3XHLz1PTy+smxaZkzCYoanTSfoh6/IifhQqGCge52nH3Gagz2D2jCUszl5EpNXSrXRO/qyf2NbAhS23nv+HVGGnI2Y6TRtmtZ0RVOx2t518BnPvVJy9n2mlSCfbeWGN03iIAmqR3o6OvX33+hJtVLPpw/tslSbH2UTdv/BalH5KS2RtAc4e7bOkl9RSDVReMIpHJybtEZP+fu+/+bSeqROanLXiaChu6+rwakrnE5qUXLSf2VgdSqMrrFVDsMpLq8yxZNKocpERqdNaBm2fbde7DhuU04dtkKGeVt37EbD61Zi01bXsSXv/RlXPeP/yhPleNXrNB9/v3v/xN++01vwvnnn4d777sXO3btwBsufD3OOvtsfPN/fhOHDg3hvPPP1957yy23Kpbr1NNOxQ03/LNYOm+8+GKcd955eOihB/H97/8AH/jAB9DT24MHH3hQOs0v/z9fxm0/vU1A9Kj5R+H444/H7t27ccOPfoQ//cIXtB4/8cQTWpvOPvtsvPTSS1izbh3e/KbfxhlnnIGXXngR37nuH7D0mKO1pz6/9QUsWrwYH7/8cvT29bmYwQC279iBm2++BesfeQwf/ehHMH/+AqRTzLk2qQzXp5/eeiseXPMwzjrrLCxctBjbdmwXhZkUZILlH//kJzI9fNc736GG7zXXXCNq8iWXvFl62SeeeBzvuPTtePOb34yNGzfguuuuQ1dnF15//oW47777sHvXblzxX65Qrf3T227H1hdewNVXXy0A/vRTT8vBt6unG48++ii2bd+Gr/z1V0Sz5mR13Zo1WDh3Lq6+8vcFUlUrOIxhtY4zdHTpIFYvWMapNwA8EqRqkHQYSJ1hRcxMQ1Usutp7xlzp50Cq8/nwr9E6TY20dfzaQOrEc5ubtaFDqm706fTerZpUGRYAgXedfqp9RO3i/g8/D1SN0Wl0xN8USGUx8/iWF5r0W9OYMrePltMWoutdxViESAsnMGg/99pVH1MjXaeoTtallnNdiy6HRbmcI0lpdXRHUetcuK4svV1n33jfM9oh6gWamlk+B/U/nNI6IM3Jg6y/HZD2k1sWNnzN1uxXf2Ep9zORMNow3SJJi6tV0BGOYKBSQ3T7Huy9/2EEdu9FHx0/q0XUSDvOFRCsB9CeblfRxMJVTGDmcbJAaNQ1SeT7YUFJqm8mM6mpCo1kWLhT/8YJK784cZUuKmpZb3ZtuAvKev0q3lkMKRqElD/epJpkKdfGvvU7lit62JfjL8jww9MsnX+Q6hpH9xX4ND8mm3HJbI+fR6NcA6megir9k03sNMAWzdgKX6sxnVmRqKxmiKXjUiLQoPYhos8fDJsDKTWtpSLd9/j71BkEMEWDpHxJdB29rj6jorzNjMnkm2aE5DSmVt8Z0PNOzrqW+KsCsfZn6WvlvkfjIymFHMgyECcKkaajjGOyDp2ouZqg0qHXono4UVXWKcl0LHbZBHG0QJrVREkFZ2ytm4KaMMm0gd58TKfHxq/uczkzJL4Gp3gCqUah98wDgVSno/VMhKaRhHucNNqkUkt/am6/zNYV/Y/HJ2zaU+/mq4AYnqtwABWCj0Ad4znSRjMItaew4Pjj0DZnANVYVFpUXhOxeBKRWEImUcozcUZI1HPSlY/UTF7riXhMIMRCbxuy4Zc5kctvNQxu1Dg1sRQTYs0TglFqUpl9qSZJIIhcvqgObCKe0jGT6VE6KcDDhhCNuUgB5nGKS9NcxejwuCz5OUkTAyJN10S+RhGUD7NxIpMZZwpk8Sx0zaVrtBkp8bqtlXKolwsWdRAOolSrKwopz1inagNB5cUmEY/GEaMrNlkENNoiaOSUjQ0XygEYiRSoolIroFEroCMRQXF6SnKDtgR17CFNTxHrQC0U0595jxBQJqJRZKdGkZsaFUilZot039GRMWRoLkV6orPn5yQtQEBXKepKpcs4D78C0stlpFPtOh58f2wG8rrklJ3n0nsLSCrgGpemAbf7RG7mfB45OscQCMeRyUyL1lsqFjA+PIRgvYyVxy/D0iVHS+874kFqPI06I5p4HGqcmFp3XE0KaYNqyh30+mqei1QihvZ0m7RINK2ikzPXDupRmZ0cI908mRDlbzwzhQCZM6mUPq9CWKQdL0ozxviJ6UxG1xXD5tXMqtdQzJeQiASxauVKrFi2THrZqfEJJHg+o1GXd2l7E+9nsSXYhAqQzm+sIPsny+iz7v5MXBSvG+6FPLZ//vnPmCShGT9jDQ0uGjUZJ4VknES6b3tfn1gcZG3MGCdxymyu8uZL4LwJZMSnfr81ObXIVHHo0N6fz0n9P3mSWj+At731TFz+e++Vw3dY0ZFc3bhn2XHTvhkMm08DNwA5kZsu0k+ozavdmrlNTWoLSG3u679ykBrB00/7nNT3KieV7/fQyD5s3vKoImhKpX340z/+sHJSEyk2Ihuo1OK45aZnse3FonJSuzsJUmNoBLL48Y3XoB44gM6uAk5bzQia97TkpEZxx52/aJL6vwdSm3RfHj+hDLr7ZnFw1w7TotYrZpxEzk4L3debHHp3X54ZDTi474VCyGYLePa55/DPP/4Jurr70D8wKHfzl7btxGQmh6uuukqUXO4TJxx/vNaAe+69F8cftwIXXXwR1j/6CPbu24sLL7xQ1Fuju47ijDPO1P1GEDg4OBunnnoqnnrqKRw8OISlS5fi5JNPll5z06bn8IY3vEFa0KeefApjYxP4xCeuEJ2XgI2Po75z44YN+G9f+xo+c/XVGJ+YwLp16wRWL37jG0Uvfvzxx3Hqaadh5cqVOHjgAB568H5cfNEbtJeuXbsWfX19+N3fvUwglV88BvtI973tDvzsnntx8cUXY+7cOc54MSDtKn0bSPfl+6TOc+nSY7Fj5w488MADWL16tfS1P/rRj5DLZrF69akyffrxj36szOW3vOUSHYd7fvYz6UnPOvMs7Ny1Hdu3b8fK41fiNSeejJtuvgm7du7Cxz72MU1Ab7/jDmU3f/rTn8bDDz+MdevXY+XKExRnxs/HCfXHPv4xrFy5SrThxx5ZjxXLjsXHPvwhPPzgA2Lg8dhyaixWt5Od8DiZvND2Imtse98A8xsQ68+xtHRPq7zyxaMHpFZ+qAR2k1TzLnAeME1WnmPsOdPHIypt/TXS3oGuZce/3D/9Sn/GSSpBqtadlqGWvYgXlHog6gC5QOrqVrqvF79Y9d9yOGb+HjCQ+ie/gUnqeGYaTz7/kj6Sdx6UiyOnYC6upVmkuCgMaS29c25z0joz7vZ8cHMZswLb9ktqdVw2lDNGsrgZ+5mPmzErboseYNfaFveAXHhJDdBrkz7KAjjBaYUBJWpuPDhujaoR7cnFcdhzmEaVn5GPoxidnewqjUVqVcSDQE88ga5cAbUNW3FwzTokhsfQ5TYk6spymRyidBVNtSuegEHQ4ahlZLJIYQ5UPp/TzUS9LimtLJ5p/MFYDhYSfE/Uq9qXnzYSSZlVd7NzI8qtUTeZ2SWdpBxnHeVVBQupqvYtsOrcIZsz1KYttyusVH06iq90uDbJM5DaMm1VLIVNTkUnJkglWOZm3TB9mlG3CZ7ZdbLiTHDDGxM3r3qVgCoqazXaszOHMKpiq1gsC4wWmF9ZJWU2iOlsGZNT2ab+kyBPJklB6pVdzpUDRSz6BFIdANMk0k16BObZBNHkj5pNTkztTuT5Uo6pTIrY9TZwTjMUM/DxsTJs0FjWqko95YRxoyeVV17xmsSKSqjoGstJ48QsQSAUCdt0VVoxy8bzC6k1DdwC6afZ9uabVBZ9Pufq6xtEPiKqCcSdK7EG7I7+rI4j7yOCVKfdmQHgdoI0xXFGAgSRlTqBE1ANAqVAHcNTE5gq5tA1ZxYWr1yBcFc7L2pUFevEaW5MbrIEAwE6AfNo0k2XcUKJODo62gRSjfLoimVR4xVo5zYBy601vbAdJ2NjWO4ag9i5wRP0a/odjcp9enx8Uq/PqTr1pJIs1EoyaOvu6jDqM+MFGG4/MoaR4TEUsgWB1g4yIOIERDQ0qyKVion6S41iNjOtvEvFodD92dGSOYliYVQhI0KRS2GwLZUtleU0XXaukjT6IkClC2U0GBHFl6wLumfLXZdT6irpu3kUqgWUa+wUV9DTnkZNDuJldKQ7UCxWcWh8AvHObsTbulBlvh5BK6fQ1ToKmSlNU1Epo5idFpDiFDNHE4lQTE0dgnyp40hdrhaZ1qnPyJWEwIo3Ktkm7LKT5sxbgg02z2axphPXBHNYV8e6hb2gjDtenQTz8SQQjuk8MQIhw2zS4QNApYDjjl2CVatW6jmGRsaQL1URiCVE96X/WK3CyDJzYeZ1wuZYnZmBpB1HItJhKeonyveaEgBkgSIgSz14uYo8tfLMVU0mEIxGHFW9Ip8F0n253gY5ufX7CWUg2RzGJ8YxOjyKQjZnbB2upfU65s2di5NWnYhauYLhoSFRd5PxhIXTC4gatdc35HgkqOPWZ1BzkUs910hzcbUV0LLG6U7M/eqv/vxPXE6qNQtn3H1nQKoZJ3WhrbfX4rZc1APPFc+PgVRH8vIg1a3DciDXJ+a+WcXBob344fe/8wrdff/z030bBKlvOQMfu/x9qDVoese1mbnL3FPs2rc4KTKyzCyRZ1IAiVst10uw0e7Wsl8zSJ2ejuDpp4bwD9++G2ef9V5ECVLrQRwa2dsCUvfiC583kJpMk9vO6zaOW296Fi+9UEQiZiAViALBHH504zVoOJC6evUSfPwT70G9mlNzq1zyIJU5qUe6+/57QWrADDDrVZQKWRzcuUPglIODiKL+uGXR3dcarWa46KQ5rrjm+kTWnDVlw9i2YyduvPlm7D9wSA1V1hDBYARLly/Hb73xTbjm7/5OTbXunm6tTZMTkzrnZ519Fnbs3Imx8XGccsopOPXU1+Efv/MdPffKE1ZqHVzz8MMys5s/b77WgNGREdWnBL2cMpJCu2jhIu3je/fuw+jIJE4++RSBSmZ+r1hxHE466TXYsmUzfvSjH+N3fud39HkeffQxgTbqRjmY2bVrl9x9e3t7kclMITM9hfe+592YmBzHvffeozr4bW97Ozq7umXcxvdIg7r1jz6Ke+99AIODs1Trkj3CKercefMwb958sV3WrV0rADp79qCGU0MHh3DOuedgzuxBfOuaazE6NopVJ65UHfv85i0455xzce6552B6akrTYn4uxnf9L/beA9zOq7wSXqe3e+65Tb13yZKr5N673AvYMRhCMAkGA5mfSSAmkxBKQtowhMRmCCQOzQ7VxhhcBAZXWbZsyZZk2epdule339P7P2u9e597ZZgZ8vxgkplfzyNL1m3nfN+3937Xu8pL0EoAe+YZZ6G7swcPP/ywEobf8pYb9bOffOopXc/f/b3fxebNm/HM2mcFlOmn1Qz0vj6sOu00LF+xXECZ4PyKyy7Fxeedgy/94xf1nugFJps8TjJZUrQrUK3unJCy2/KmOuuTjXf0WkMPUj3AG2dVaR/yoK8F/pTobg+ZfaYGBv6cDFhYJt2OzNIVv1JA+ou+2USQ6l+XaZDtt5WVBlKdjstCA28+6/Tx1JqW7teh9zd4Db04k57UP/2Hf/y1v6k3/gAPUnlYekDpwaXP0vHAz3eHJRETy+Futps5ZH65cap94gPjqXoWZp7pdE+Ufq5mLqkQoT+JISM2R4kFCQtoadAV/e8fMI4PoITRJylC0jx2xLlxMb2MC5f3iguP78mPyMnnsjKDey8tFyh9aJT6BhVEEkVPPI72sRxy6zagf+3z6M4XMDnG5NogioU8qoUKktE4kmSQ9KDSR2f+RbJJlLl6kGohUOY9ow/VyE57uAnSHKRzDDWZSksj9gBTMllXHBJMVcpMzOWoBgIPbsT08hKg8v/JZhEEE6w6VtVuxATRr3ucNXbGWFA9wg6kKiRJT/c4cDUpMEGsMYZKyGXIiWaC2f2TJ9E1MnSXHFiy8TPGdoox10lj3kMv0SiXaygUa8jmyyiWmADcwMhoAYUiJXQWQEFAyNmEYkCVBMs/va7erS96LRUsY55Nk0SbJIhFhQdoKi4k27Vhlm67sbBj6xAYoKbvucmfbSypgmIEbn3MvfXPxSyp+LUwGXo7WKtwxIk1JXhfTQIs/65SU63r3mK23V6rQsiNsCHwl+dPygSTxmtGb8wkysaw0lcbQUhJ0faLt97LYezP8SREzwDY7bXG2bhqgXNRg2Id6UUtB5oYyI+iGg5g1pKFmDx/DhqxKOpcl0kGJLFgj4oNY+FsxTNruzpCTQOp9LTwgLPGpTE9CsdQkqn7J71qa3ywCVaucoRLWeEXBAYE/yPDY8jl2PhhQyiKUrmCocEReeF5JQlAWLjUUVM4WWdnRoUDQSGBCGewjY0VEAvHkEm2CfTEogQbVARQhdFEPEZvvSV/cw+i1FR3iECPcmkv6XeBT/TaFCsVFKsVVMko8n6EOI4mJYBKkEWvIdlUAh8CLzbqeH2zxRwKtSKqqKAKjrWqI0XPTSOAaNNGPhGcD2WzCKfiSKRpDeBeEkazAlRyJZRzOTS4l1VKGB4cwKBCJOqS+TI5VwOkKO8iu99k2BLHtjBErmrrgqnOHFfjEt35uhksp/mshaKGsOugF4tsLD/vIQsx6+FwbdTUoOC+EwhHNRO4wjnGo6MYHhrEyMBRjcyZM2s6Vq08RQUR032HR3OoECDHE4gzCKlJwFlrhdmJcabFpFKRzFeqE86DDYcl7VaKO4G3ZPcM+GrKElBhRkI8hmgyrobaSHZMI3i4tpNtbWKIGWjGQjKdatN6Ghoewb49+3Bg337kslm0p9Lyn3K+4ML5CxRE0n/0qHmKo8xS9goj7gsWfKWRZvWKtk0bP2ayYD6vdg3HtxYxr27k2l9/+k+0LLgWlPraSvdlaNIEuW+HB6n0oVtD0EAqmVSbY6t6Qmmy41s4FSLWYhwHqfd+4yu4+MLz8dQzT6OtbRri/z+TittvfzvqdYJU7kMl80hOBKnspCjQiucZr2ldick1NVx5/pltwY5al+77/4VJDXSjXg8gl+e8ywexb986zF8Qx803nYPLrzgV8QR/VgT/vkDqM07uW/w3yX3HmdSJIDWPI3t2jYNUMlQepNK9rakAPhjSznqelWxY2kxgnpdQfsGBg4ekvPFnPYHa7Llz0Z7O4JVXtogtTHI/aEvr6/bt2YO5c+dqvjSbUBwrw2R4Sm95Xmc6MjqT+3r7tN4J6DhCcWRkBHv27MWGjRvEjt50882YPWuWFv6+fQfx8oYtCIUjuOrKKxFPJDBt6lRMnToVR/v7sWf3bsl2p0yZIoBKkMa/T585wxQfzq7GerC9ox0zZkxDtpDVa2XtvHDJElOhOCUk697+gQGNeZEVy509BO/t7Rl0dHWq5uvrO6r3zz2L1pmuzi4sWrQQO7bvwBfuvlt77erVl0sRyBnVTCieMolsfUPjxFjrlIsFgWmOh+Hc7FKxLGCdHctj/sJ5Ojf4ngiKTz/9DOw7uB9Henu1L3X39KhBum//XiTbLEF5zZo1IqXe9c5bMXvGNDxw//ckpV61ahVOOvnkVqouSR+rXq0xb418T5gdy6baWEfHiupTHeB0oM4AqLcYOXKx9d1bELBVY1Hpw4aJb5JMlANT7tux7NcPUl8kk7rJmFRVVy0WdJw1tXpWVaFvtSNw05mnjb9D+1L7Du4Ntb4jwY0+ZMFJH7/rS+MfepP+RpD6wqvbWvN9PAgUy8MbLqmnSfJMJerfi3kVfUHttc3apI8JRrLP54L2c/b4d/PomJzLA1uCSJrIeT1ZIPFjTPSiZ84GAtscSOue2YMpYNyw4cMsaBiXbYU7ZbZtGpLMxWqFvMmY6Tsgk8pfkuOm2tCWTKkrH2jU0J1KYRJn2A0N48hPnsLQCy9ierWG6ezOR8wHxWCLFFMpNZuVfioyoTWIUwgGtGGR9eV75nxUFg4ET3wv5rkzRkKjdfzz4XBkvckQEltoXHD0s2lkjqR7dZSKOZQpTdN7YmKuzajkn2GG2AgwmB/Gy6gddHHmJPEgSv3ROAUn7ZW8V+yq85w6ia9p/NUzcr9tYDyBNgGPJI+cX+ZGWkwEeQaY+F4dSGVh7JlMQ0cCyZTrEZzmChzhUkWlXFdCaKMRFEsieaQLLjK2l4DTMRQO/ErO69lCPSMWpsCmgR+pckz2hX8/8lLacyu/K+XJStZtyOtWbQZQkxfXJV0rqMU+x/uCKT+1kTH2THKuZygaQjyWsPmszo/K7y1ZYOueu43RsVXqzzmpip5xjb2xgBoLfDLWK8j0Ibe1CHRKthvRa9Jbdn4NPt9Kx1YRbUBLTQJ7VTaP18mPvc4jHAihWiorfKIcqCOLCuJTOjF7+VLEu7tRJRglIx1j+BiBalz+YaanMvWYr5khN4T+lEYSpHKGHB85PwtXQUmOYff7KtdfpVrWb64xAlTNfVO6NCW/WeSyBUseDkUUoES5L4OTeH2SbSl9S4J1ervZHCqWS2LJCJg485eNBK73dDyJVJySXNoGWPATNJQ0x5T/Rq8PARMBizVsuAda+iuLVwuAotw+KhBsUk8y6/TcB8RIkokjA8ccYypCeET4Li+fH7KoDKSqoSagyoHoZLLJ8sYDEc3e0winJmF3XYCS11ozVutBFEYLKOfyCnqjX5Kd+WyW4XAmRWfoDu8Jm3wxMspNhj9VxFhy/+MzQxkWx0jZXm7DZ1kEsRjhGhNTyYAhsajWFONzzsJNoIgNRK79GJOgwworoV+Y946y3tGRYYwMDWB4sF/hWaeccjIWLlqgJieBIYexM/grlrSkb6960ZlBFrVc1b7On5viOBuxhjaXWw1KSWaNyaXcuET1QqUiJUQ0TlYoiGKlpHFDvDdxhmsJPFIMkBCjQb8YMwZYJL6+9XWMDA4LFPd0dWruH/2vxXxBz4KaFW68lzUIKUvn3m7MKn2pPLcY3qW1rM3KLAMKm9Mxyn2UzxttMTX87Z//qT1fHqA23JxUSX3DqJvkBLGODsekTgSppnTh/Fk7mq1h+suA1AsvOl/jLNL/l4PUQJNy3/Pw3ve+XWOoIhHu8yb35bnNu2UzbiUXcAnytqfaHmpgVvuzUzz9akAq/YWcN/5/KUgtFAyk0n5Sr5Dj1Sx6iqAi3E+9fWcCk0rgwD2Ln8M9io1MLou29nYppZgIzwZzlHVlLKGZowRmymKpN5VsTtbvyMFDiCcTIgDYfGcznqoQ7jkEbRrByD1U/s6Y5lebNBQCsgz+OXTwIO68804BTb6WHdv3YM2jP8EuSmBvv13MKGte1imsFfmzmVNgisKIzhSGxtHSJmKoZuO5uD9zL4smY6hwpKOaJ2bd8GSQfO9ulBw/xjRc7V2qP+1I4/eKhOx785xWmnujiY5Mh87gtc88h/vv/x4Wzp+PG2+4XlYaNvX4/imL5r7LPZQ1TiE3pp/Nj3E/KhfLeh/c8EplEkJW8fA1sYnAIMoKpzRUK2bTSaUwOjaCsVwBjz76iEKmFi1ahBtvvF45EPTokljiiBs2D3idve3QckdscoXtgM4eJWwwQeHpmqpvhFYT1X/+Y5pdrG9mZ9Kxv1zTz40x9ITTMSD1TZL7vjQBpNp9PXbcjGMgjmFSxSa/9YyJINW/wV/EpI7LfwlS/+zuNx+kMgXy+S2vH3MPfCHlzceK+G55D118c0v669ghpwsXY8UCxwUj2TBZkzZ61lMPl/u4hRxZt5lfx8XJz+ei5yGuRC91rqHCSkEw7qHxD6cPTAqw8CvmUa/Zz+MMRIHUCrui1vHgQi9rMZrvUwVGiAUQO+ocY9PA1PY0evg+Dh/GjocextiLGzGjXsdUmvHZMQ0H0JbkPEUytS6gSQ0HAhBuDvRocb5nTYUyAbQfrcFCl2yR5KhucXFReyO4rQt7rf66aYarA5x8/3wPnHkodkNsGj+fYJhzYBniQaDAkRgEtUx2dCN5KFGi8c7NSWURKEmdY07FePq16QAqj10ezkruVb6lyseWNJPspPkAOPvS2AOVYX7OaLOma+RBkrpVzg+pa0cBWg0a10Fwyj9ZE+u3e19khiQ9pJXRsZDa9HQg1VTcCy8q7GhCAht/jvvtw15UvDnLrnlRzZsnnyPfa5OSdLKdBtTJjLH45VNqwNXYVfOXst6VubX12tTQceM9DAyyeKR8yeZNUiKsdeXur1eq6J44RlONl1YzyGMkawio0cF4WYaGyRNsMnkxrmwkKMjGJL5qgrjRPgKuHHkRNR8vPdDyQbMQC7GYNq5FMkb2WSoNlCpl5OslFGNAz9J5mHH8MgRSaZS4dtz9JYPb8qTSzEUQIxDAkIuqklI5Gy0ap9eJBT0bTUyydSNMnCKD14QNJK5VJba2/LfG4HOdUqpEZtF3O9nBpXKCsbRouwAAIABJREFURYVAKv3NIUsAJGDk5zNyP5fP6blhDD5HvyixlmAwGkGc41v43CjBk4E6WQHkdqZuB4BiMW9nFRleHvxuxiuvkxKRCaC911j3xIzeUp0o8pnPAxlYZxd0LD3vdqVRRbnO0UQsnMzPyFdCmTCqTcmplFweCaBSp/yQSekxjUuplxsYHcqiWiTTC4yOZjHAxNwq5eR2P/mnNSY4disqzz2LIUqVbQ6pNb/ISvN1k32oMUm3wfComF6HhQmRNbXZwwJ4AoQ+2ZeDexiYRCaVacgMEDI7CAOusmOjkoGRheQ+sWTJYqxatVIs98jIkKR1LLhC8QgCTgnAoktJ7w2qmE1BY+AwrNfJv+se8mdq72GjJag1qvRerTVjWJRg7ewrlNtHYnHtR5SK81ak0xnJ/Pg/h/YfwOuvbZPUOxaJYAbldd3dur9k1XkvuMfz+SUQ9VkIXvXA18PnW+GAkt5bUBmZN44A4qxF7XkuRZjfj0zwf/2MyX3p0Ta5r5+TGkQtQCY1hIBAagbpnslosMHbYlJ/HqR6JtXVWPLaT5T79vYeAJnUXw6kPoWh4f+z56QaSD0X730vg5MIUrl0S1I2kCnxxSoCZjNRNrnkUGYxonCeygQ24Ox4c9kQzegxwUm/0JPqgyMDCdQaHbjnnsdwcF8E8+deiFCQTOp/dJD6b5mTaiC/Jfd9I0jl/id7CuW+5gembaF1brqAeGaGcJQdgQZ9jKyBEqmkGs5U53AP457AZhr3Nia881ZyrB7XJF8Fzwo1m5UGPq7gI1vI80ap2RXWkiV97xzHmWUyuvf9/Uexc+dOsaoXXnSRmqK0EBztG8TePQdw6PARXHzRpQJ9nr3juRcOcmwbQzkrBlSjEeUDsAHGvc/GmTHoMIJStWSKvVpNQJH1EFlK7ovMwGA4nN7LBGAmCxwDEZ1q0mpKjlIsa/4z6warhzlhoaTvt3XLq7LDLVu6VFY1gtPJPT2qxfU6w2Gk9PNtwodC6KqWHk/wyXODwJs/k9ecajI2BqZOm6o92qwvpqjzFqgX1q/Xa+J4mvnz5+s+HDnCWbMVzXLtyGR03QjE+UsNeWOsrG6iqlH2FAOpdn67P1sJmxMhz7js940g1QgRtwX476Ha2LGoIgV+XvIbJUg97oQ34uFf+f9PBKl6ny3Ky6kBHW4YJ44ce3zjaae2oHcrDMQulb1It/GNcwnA8lN+cyB13eatrZvowSgfev6yUBNL0WJh4xes7xqIBSXbVOVMUBumq4Xnf7t3rW5NjAmglOXaeAEfmMJFwTqDD7IvQlpeVYUJxbRICc40woUgwoUjSfaoApDmevP6CCRRSstZlRFLG2YR6H3FGlOj7mhTaZZ8r9Gwjclh2Mu0dBpdLJp37sTOh36E0patmFGro4vStgCDj6JamGIcYiavYDoqQa78eOySuwRHSj3Z0SeYE9OqWa41K/o0BoUss5PSiVX1Qb0uRZMFiSt2xdr67o17lnjdlMTM0JIgwXBYM0TpxaAUkZ5IPriUAVujwKR9/HxjTtT7VYdYBauYEi/xdynMrui18CQfbs0/bdyO3wR4/Qj8/BxkY0bcEHM3Xkgg0UmUWZITEJbKNRRLlHiyg23FtQor0Z4uvVgMo48Wd40RSlIrNWsMuBmyWqR+TIsbt0LgJs+oeyaVmqzNioAqpI2TswQJUM2Dyi6sFfssxitM5DTayJovsvMakyrJHSXljpkn0GdjwsLG/PxTBj7wmhozK4+filW7zj4F1G+yrbXV2nSt4DYvqjVzNBaBjQGGh7HxIEm8SU2V66HNmwe6yZy5xhj4E4sQVNXNl83xKSzoNR7B1nuUHkoEkUCEqABD5TwqbRFMPXkZJi9bhFo8SfeVgQOO4OCs4VgcoUgcIUqbmRoouTObRWVJaslUsVMrIkldGlM6WOCOeQ7Z1PGjOeR1tqn3rgBhmFpTUl+ycwTjBEBkGXkYswlk8yrJnsb0dx5yo9kxCwByjCHlXFwjaiAxIK1ZV6CRjWahrNhJ6asVdGTa5VclSGXhINbEjSxhkSDwSOGtpOh2bxXeocXgPZx2wnmAas0+G/qu/Y3efqe+8HHw/FKlppfqshUocj/Cw7zIp0lSUIb65EbyyA6TNbUgpoHBYYxlTQqt2YxSSLj5w0xXTsYFoDQvms0D2gxcsm+drAMbA8wgYIMlYKnR9Nybb127kklL1cywNaCdoAnN0SWzrkKDjBMZgGpd94ezaDlXb2hwAJT0T5nSjTNOW4VFC+eDKd8D/UflPW6GQ2iI0ba0be0lbs0ruG1C6JCee9cM1eAtB7bVVGL4nXuaub/xNdJSoTE6ZETciB2ufT2L2mcCui7Dg0MKPuH3T6dS8kpFQhGNpmBKsX7pehOQ1BXcx/Xug3R4vunxVmYD7RhhSfq4FxcqJRTpl9XeA8nIOfKMO9xf/8UfG1NNn/Eb5L41F54UiFlw0m8WpH4K8+dPNnl8YOKcVM46XIRkYpKadqPZPnzrW/+IcHQQS45L4brrVmH16jMQCJRp2jimUPMY8N9SvXG/0jKTbYDXzI9Jc/tikJJr+kS5HmNoNLtw1397GPXKdHRllvyCdF/zpN5+u0/3ZcFs8nuBVCfhZfPbj6Lhc2qNVyuKCVJZm/B5VIPql5H7kqVxFg4IpHY6kBr+PwSk/taEdN+X8eqmA3jf7RPnpFqdqPPahdiMg9Q6ygUn9z2GSWVOCaemm9zXzkq37ep5kBfHJfabxcbbkbwSS7PVmb1QrckiwkaYP23YfOIab+/oErPIWlXp+gio5hscHtIeScUfa1U2tMi4suHf1p5W84pAluCrVChKUitWlE27chWVEhViRUzpmdKKDQkFQqjUKyjlS4gzuI/KC2eB44YbjtGwD1TrHLdlTRB539Vst3A02YiqtLkwfT5ulhnu9a5G8A07f+byMhEE8/wmacPPV26CY215HXlujgwNqZalXYdnBs8JkUYuuZxnL5u1bH4KLzhLiI3IsxBTH1oqrNBsoH9wAFOnT9PZQQDLG0igXVTQaEiNZYHeaETnOc8VvRcqMN1kDjbfCdD5Tfx0Dg9UZb1zijYXsmIAVkIIP0934o7jQKrXyip4yYNb7TRWbbuPG+C1gY82e/VYkKo6qj2DruW//hE0GxScZCNofN3rnX3WqLWAPXH8JvXQ+wjccOqqN4BUe6Ot8CX5RlwB5q7Vit8QSB0aI5P6Wkvu62+dSXzJMjg/pGM+5Q1VENJ4B8ud3QKZLBIMoNnmbjJhK8rGPa2EMcasclFQR88igV+roBQ9YJYYyQJFM1g1T5NsCw93o/MNdFmxoUAWjkCQ/9CkV2QNuTi5YRAg2jgdK479guLMOxa0VoAauzKV4x0qZeS2bMX+x36M0N4DmEmmhgVlmOAxgAhLKMpOolEkkgl50Cjl5dsVS6WAKJNXhJXYy65c2TxyLv3YM2Y6+HTgmXzV0seMjdFMWnmo6JPjZmTsJwGCAVpLjwy6Lq+kFlXr2EfjCW3ALORZMPGWaDZgk6y0JaJRJmwPcFByEwIsjtaxlFr7d9vUTdoqPlXD4nkgmMzawDPDQqzD7FoAuhbmA7AxLGIVHcwlCCVgK5YqKJJBJQOk1CLKDCm/9aN1LJFWsmgH2oxlNrmH3/j4MZPjWhPA2BTbXHSl/AIVyDR5L18DCxl62Cg3ltRX8yD52wpyfYzAkg+Mux7+cHBuTnvuq7bB8j6xKCbrqYAxvS9js/ky5KvlBu8aFDa2xzo5GtXDkAjHRJvM15orkhxxRqfzYZv9gt/HfNn8JAJqScL5/YIEsFZI8ZlnMyfOZ0kptbaOOGPN5vbyWW2AR1+42UCccko+F9EohupVpObOwJRTjkNwcg/KlLkmE625n3yt9EnymtKPGI7GdP3pcaEUk2Cvp6fLjYHiWraDTiw4/YMaV1XWb/8MiQlyv6yRFXadYhtBw6ZOmSE5xaK+huBAI7HcLEoBMcdQyA/ukoL5bzyQqbZoaL4mk2TDSjbmkxAKMqzHCs2OjjQ6MmnXmDP/ty0Bm+OpYDflZYmDdXuiSf783qKD3MuQtF1Sdm7rxYfUSYUQ5LNLvzMLDRsZ1Kyw+GrIshAMktUuqEih/IujeEYGxlAt1bQ26FUaGBpWw0bMvmN3CYJtH+cMWUsw1xzUECTbInPKry0yNb1UFEjVXsOmJFlIAsbWuBWzdoi0JIDkfsSgMKYBM4TOFU3WyCLopXS/YL7U4WEM9vcLpLan41hx3FKcdMLxyLS3YYSBRYODKLJxGY4qrVzX2ittZKOw6OvxwsMYUjHZzm9u4Va2hvTLyf00Mo2Sd6oN+L40ay+BZLJNMr1isYxsdsyYAe6JTmJPJtWYgZoSijWKyHXnCUKNLTeQyyYtf6CxH2R7GfpSVLGpYL9wVEC+Yp1Em6HN9VGtyff6mc/cKZlGUC4KevKMSZWLlAUpPZCJhAtO+k0wqa8hFOnFXXd/CvPnTUEoxOc8guHBMu6776eoFOYhmViIZGLyLwCpyQkgtfLvEqQ2G4dccJJP9+V5RpBqZ7FXuzTr/DvPfTefWwDBeYAlMTS9jUa3CaQeO4JmYoPXpN3i5E0SLpDahXvueRQH9/1HAan7XXDSTFQrTeRzR7Hl1Yme1F8EUj+shrkp26xo1vV1G6f2WB+c9AaQSh5bNhKGTmovtf14/PvYuRECA+ps7pJyGgIEQ8yIcCo/TVMwYEqZKRlD2ZWcnYH2KlNqWUGvLI4ARGTkCjk1zEymyxT4qsCcwCMbbVIJ8ryN2mxtpzKzN0rQ5ixy7IQ76b8a0KEg8tm8wv8IalkL84yJReOocz8pVY4ZucKPhTklIhoRgOPexLNVP5+vRynmjmkMh2Q/89MOWCdZ7We1g/IxGhyLyIZtUGwom5TcE/1oRu6rHLPI18amHRuZsryw/mbNRwa4UlVTlfU89zPWiFQ7MTSRr5F1EtVlbDTT3sFrLMm0CxAlSOV15LXj5WIjWq+BNjLWlrJRWe3AupPXQOeUslg8gWJsfItVNfjmks2BBmvsCQ3w1mGhc8t+q5Z0JJ193M0+dh/T8SKF1L8TkOrmpHqQqrfroLVAqiNXWuQht5uJINWzp+MA1Wrdib/4v8tXnoJP/AbkviPZHDZs36kH2gNQS0I1Lb7D4K24ZiukTNJk3QZjmCSddN5TLghuAlbXj3tUrdhwD42T/ArEKXzH2DECMJMqBs2TxLmmQR72lA4E1J03OaUFJpF10axUV0CoA68AH8eKOfaAr1dMoZgkKyaZtilmhYVImd2khtiDnlgUneUicpu24MhPn0D00BFMbzbRxtTekDFPQcd+cnOlBIEx3D4giV0lFjL8WWJNxCzYNeFroOyM+np28gw4Ry2JTtfQ/K2efmFxxTRJfp3r7TgGxBgoW0wMhSLApCzaMscIMjkGhb/y+ZKx1tpgiuY1E9C3RoQPTmJ3kMU+ZRxMw6Skla/fM4MKjnHpt9oA/TUNO3meMlXYFXUgzDUqLMXHkmC5wYs9rZBB5bzLqmMXediw6OR9NRkwNwyNwXCFKN+Lebyc/8cHQ2n0jJP2+maKwKoFHTGl2vtJBShd0Ip8ewxPagSUykrmtCLZIy+RA7C8xg68+kabFrvkKQaUFWpECVLYJDq8Tv6QIMulg0OyXwtcskPJDk/7HuzQGyPmi2wP/Pns8PMEgAkCKaOhssDmpggg6XvxOXMeXGJ9eeQiJvc0L7SBDx7uvBMc3VFl4A5ZxVoJIcrYm4z5r4BPGt9LhQAoEsKsVSdh0onLkY1HkCXgTlAKaoCXhZtYeZ64oQiCkZheU4lzzZoNdHd1orsjo+fSZiybL5z3gYeaqSPcGtaoHDcz0yUkC9y7juzYaA6jYzkdXvQW8RnkM08gZ4DBwJ8UAq5NyM8hWKJiQsy1C6Cy+cuUQ7Pw4d8JNioKIOJ9IFtEENXenraPueAg3Tu3i4WcGkSh13qOTCGiRo5Y04D85BZobOmuvtHjx3RJPMixWWRixGxaE6NRYfiOhfNw6dCVyn8n+B/sG8DQ0WGTGgeDGBgaQjaXN4aTctEA2V0CeRYvNrvZ75/tbW1Siyh8i/KtUknJivyTq07+ZXWBTKbM109g6gGqGkaae20FONn7YrWMKkfIaG1aQ6lSI5tuIJW/+3p7FaaRiIUxY2oPTjrhBCxdukRNgf0HD2BgNIdGMIYQmXDN9rQZwmSarRllXXReP+7ZLM4kGWdDS8wqpYA2F9o82AYGJSdzygpK+vn1kWgM8UTSkqAZMkUJoPtFiRp/Hp9VJcBXnB1FhQs9w8aU857xMkndIfDi1miUzy8DnwjIuC8z+Zq+UqDGJmPAvk8+m2OnUOFaf/4XH7Hr7eS+kv1K4UJPqgHVYDyJRFfXr4RJZbrvff8muS9B6hHcdfenJ4BUx6S2QCqZ1P8VSD1d6dX/HpnURuNgK92XDCrTfRnipdnFTrHCtUvPP3dPUypYFgaBLJtARgSyAezTsbgpWIq05qSK4jP1EX+Ng1QCmf/IIPUyJMIzfgmQ+opjUh1IVW1huEAgVYjNMeME+wRmx4DUqhqoiq5i83/iuDnZhpwbr8k9K6aajlecBAEbwgJDToVEEoE1GpcyG1ZUSVgtFBDw4lk5PDCERJKjzaw+Uh1BplJA1Pz7GnsWixlxIAKg6tR1VP7ZuD7WKqx3HG7S61Kyd6WmnAYPiAgA+XNYJ7Lutnq8KuJASesVU/BxX5OU18lnKe1V5grfSyIuAEj22FQiri4KAHnO5CYYjNPuwNLNmqLcU3nluBfy/StLpVwVIB0dHpZUmfspLTiadx5PKFmYeQxU3bGJQ3DP7BgBZwJXefZtagCbymyQ0u7ABj3fA/dvypVpqdK5LWLAmrWcd86ang1ENhXlKaZHXyq9gGyA3J/j8ZjeqxFDLiRTa49P0gS7VGuiigt15Xn2BgDmG6t+yLtX7P08SvP+VEsV4M+Ra+8NCb/8ujeNSb3zUxpBw5pbyKolSfbRq6pG3qBuDSBw/aqVLSbVgJr/33FpwhuB6oqVK/GJu9/8dN/RXB6bdu2xA50MhJuBasydG1PiCmvf3bb4fFdcuvEykr+42XBKQJXczDo2nvXyhaPi+MUoGfPpCzcV+wyBcF1sjRaomBncFmhAmniZ1bWorFBopRI7OSFLGgPMNjjdPk4JofkYfBeE7CyTLC0gxA6LYLOJDItrhsZsfQ3Da59H5PBhdNB7wNEYYYbeNDT+gS+dTGq6vV2hHgQG9LOVy0U9MNrQJK2saPHzC9rSLKhDCoZi0cRNjh0w7+U0Ot7YAC9pJijhe7AAKI5gYKeJXTkmcHJ2LFm8CBKSN/P7xeQn5GLjhsbfZLi4QfHv3GxZ3PnxHi15NENZQhFt4AZSTcJIZpC/o44R5m7K+8L7QwCb4MdcME6zxq+rIcj7RRkW251ujiuZUhaFZE8ZikSZrxXuLp3Yko/M9+aYJ5tn6gCoS26zwsAaGbYTcxQAA4FY0Bvz6tonKlDJ9pBVYsFKgEPWpszgAzLGYl9tziXxPpNJ6RuVDCkQcmNjzP/ZUga0/BOWcMyfZwFZZDqtaObBpefZzfr0zYQW++1AKot8rREyRq6jqR6WO3gtTZiz4ThzNCoWj+wMJT28SAR7TD8OsTgm66JZspwCYknUpGfU1GdnmEm5VAsEw4jxkBEJUEOjypm/VYHUcK0kRi0cjyIXaKLUlsKCs89Ex9JFGI0EMUwgF2yKAUpS3khJNK8j3yp95ZLbmjePjHtnph1philIZVFTh5iNEobtWOia3Us7VP0cWPMZ2vo2mTefWR54HBWQzRVQKFcE1hWO5jypAhduX2JgEXeBUrGkhhA/l0wrvbL8vnxuFSqlkKO4nmHKk+lJZUBOsZQTmOvo6BBQVcdezXkLtvIdf4EVP85IzRML9vB9WdknxECOq080T5fMIUF70zrB8qRqXzQQU6vwntt5EU2ExdCxyTXYP4jeQ4eRHcpqPixl6EeO9gm0U8rPZ53NHvn61YUWv6hUcYJvek2b8uWXMKm7Ux/vH+zX/mhFh70/yaicTMjSEo2x4P7Adca9i802MgMVsvEtb1hIrCXZ7nyhIF8Wfw8c7dXMQu696VQMSxYtwMpTTkJ3Z4dA9uH+YeQqTStG3NqQDsOpCZTaqZA4ds3tc2wsmSVlcy9OaFwQ1QzW+LSwIvrLubYt7EmWFFfKmHzeZmh7pQabd/7rdG7UTAHEdW3HvRXDfj6jB/A+DFBNFnoTlcLNABSqHEKCO4zqowiVN5VjzALVumSLH//E75snVSwqf3NdqgQan5MaT/ySINVC7bxSy1Qfv8CTeq+NoLHgpOmIR+fhxfWDOPmky1Gps6HZxJ7dm7FlMz2pE0GqyX3ZCBk6hkmdAFLH+vDtb38RoeiAk/ueitWrCVIJ3K157X/96uW+3P/Kmj1sxhQCgW7c9d9+9D+V+9YbB3Dj9Wfjfe97B5qNio2gYcI+Gy/KQOA0gybqlabyLvwzwrORSeAcXcWGtOgjZjA4ZZKBVBbFbNxaAT0OUl3zSkwq71kKtTrlvo/i4H4yqRe0PKnZfD+eVbrvc5bue/O5uHz1qYgliPB8um8f/vnLj0wYQcM5qQfw6mvrsHvfelTK/4sRNBPmpGoETSCPb9//S4ygeXI/ViwnSCWT2kA+248tWz2TWsAdv++Z1CTWraXc96DJfcmktkCqH29nSf22Bt4IUhsaQcNRNGzji0l1Xkvfpzaga02ySCjhGt2uKWhEZ0sey2YiaydrckZtvJibhymfJoOGslmk29r1/ahQqbBmKFcEuPizFDwXDLqaiiFBUX1PU1NEreksAsGyLuTVpISVdiwGHDF7QMDU2EGeR/TB0qcvdQZHlLmfoUals7vx3xQKmm5TDUngLYucYxT5GvU8+ffk8jZYD/K9MkXdpM72/lVncu+Xhcjscnx/7e38/gVN2+A14axqnclqTFYFUgXBeU+CQSUf6/vSClEzVppgv1AoGevpCAORUvTUskYmGxuPab/lWUHWm+fLyNiI6vJUW1o1GRU4XH+s3QniSXQkEwlZiuKO0ZY60pFgPjllXLlgu41wiJsbPXEYqAd2Ys3Vg7TJDcYl+pPcvocICqopnCc1yFrUBXe1WH0HUt8MT+oGgtQt/xOQ6nS/XikpnOVl9det9CDVS3w9OD1WIjsRqP5GQerO3S3Jph5SeRiZSGm3yS8285HxQa46NtW6MVa/W4HjHwbP+olpIlitueAkLgR6KKmv9zfdo1d1QJz/Tpp2u2429sDSzcRkOLmcAUEnN7UIWmO2nLpz3MNonRWxSi6Bj88eNwylW6pDag8oi4uOZgOTOX7i1ddQ2rARif4BRMZGEaxXEM8Q6JVRyuYkl+M4hVRbmzFrAm+WTurnWhpgN+kpWTYOUY6nUqixe9cMaCHzTbKDxEJV798Fr3hZdShg0gt2jrhQZdynUU2FKIv+sjZSNnbZtU8wdZhsRqWK4eERdc0o/SVLoIKeB64r/Hmf2f2ya8yRDnV1vfRanESdGyjlovQ0ij3noU25pOSDnBsY0+ZHvV2tVJC/gv7AcCiOAGc1SmocQKlURaFYRpHMNTtm8t8x9EcOE8cEeQmPA3tNt4HK02ssk5JsBUYNnErOaVpM0987D7WScfkxdjk1Y9Y8oQwwoQeVISsEpfaa7O/s7tHTy881RtfSdflsyKDvwqjEllMuSoAuL5qFNgk4qjHCkB0y/E6myPrFd7Q8+OJrqlmRYo12Awf+uBWbpJmqJv3mPF4CCcpn+NzyU8tM/AuEBSpJuRG0EKQGueFHrClDKU4hn1eDh+FibaEYuuIpZBJJxFjs1yt6tqOBBqJNJggGgHgUo8E6MHUK5py2EqEpk3G0VsFwvQzEjJGNhYJIRMk8AQV6igm45VFlcmJUgCFBxov+Ec08JYNu0l4GOLQ2TMvEdHWreQxb3muX/syvJZPKQedjubzuI9cSvYNKWixXrBBgUcnONeVLsYg815Q0JxKc00oWt+QOOpPMs1HVxfmTqbjWs42nKmgdFws5AdkpUyaro21sqJX8Nr/ZOqnmMaUigOnBluJL36Jn0WVPcDJvhWdRWcFuOD2KAoPma/bNPXay2adiR5pNrkjMGiDc/4YGmJY7rFHKmXRGzaRDvUckS2fyr/xTakCZTFYMKsO1wkEBIzKOlVJRLGdPV4ebnZfVvuoVLUo55/+LqfRMhx3YVDqw8cTmCIt1NYAI/BViYh5NjaVqAvlCESNO7ktPKgu/cpmFGjBlcieOW7oYixctUEJ07+AI+obGNHOY14j3isWMshAI4Ple4jYT26RIBPPMFLBmKdOiyaSSHWYzh1/r5cHiYR1IVRKzZHg+dZyeUjd+TUFsDLUj2xoVwKRKx0KSbISZhSZZA0SeRMl9XRYCzxSqZ1TgcLVbngOvGcGp+I6ga57yGlM19D/+7RN/9mE1Z61AdxiTs1UJwulJZQOYct//LZPqU9etSNWr0JFsz6qYPtTA4KRvCKRegKefftal+87FS+v7cfLJl6NW4z4XwJ49m7B58xMYGnkNoTDlvmRSJ0nuS3uJgdSfoVKYjWRyMZLxKWKeRlogtR9LjmvDddediitWn46gxizx3BiX1rXQdAu2+vaiKwoF/I4tFBWM4i0BbIQ2mUvh7CS6gASp9CbzGiSARg/u+twPUa9MQ2dmMYLBNIrlHJ589kEMj3CywX7ceANB6q3yljKNn2ybNRrtzCgWqnh8zRMY6B/Wecu9Zdq0KVh23HwsmD8bqRTDx1hAG5vE54KiVKXGT6iKXC/H9xAmyH0JUk3ue2hfCAvmno9AqAvVRgD5XB+eefb72LtvLeYviOHmm8/B6tWnIZ7g2ogil41h44sEqQ/jAs1JnaTnu++oA6n7X0S5vB8f/y/vwYXnuTmpYTbK4njwgZewYxsVDm5OapNMW8nNST2Ijq48zjp7Id5/x9vYWCttAAAgAElEQVTRqI2Z/7Acw49+tAlPPEWQerljUoF8dhCbJff9Cdo78vjA778VZ593HDKZBNat3TjuSRVI5b5pz6vdcZOo/jxI3ePSfWsI1qsIslklNYXtwWaNciDUKTlqVSAeSxqw4z1kxkGMElojC9R04gzlOsEW576WjQHlnkH7Qj5vqfyyMPG+0rNeE8sqlYvG7ZkFykiAshhZnVsTSB5P5rR3duqMosTf+2EN7JiCSntptYruzi419Pi5qksjbEBktb8xNZfAUuMUOeIsndJ4M54lFtRlmS5GxIScdc4FSsraZLWyJhY4cOrD52j1sJBPa9gZELYzg2pGWmRYF/M1kHXW2UAWmXkOYYbl2R7M5rnV3GzQ8cyKGCB3uMA3kSXDVrBVQzJs1mmU/zK/gHNguUdTgs2115bOIBiK6SzxAJnPCa8P56ay6Srb0wQ7pQ87s0fDKRiczUtBruZds1XpmEfeY1+BGFNuthv5Nx2wM+DvGGoyyJ5N/QXBSZE3Kd13w8cMpBruGmeQxxnVcaDtZb/COdedsso5uN8ISscJVn/jPFBdsXIVPnH3F1tb9Zv1l9FcDpt37JrgF3XBLs4E7W9kq9vgJL1eGmwSXgLHcc+gmEzJJz1otCKchz6vgIKTXHiRwJyTkJr0wx4QSXjdwuLC84yoLSzT0Yupch0ys2kz1rpiUgPHCtgzaNedskeBVPdz+P0VEMLZUi4AhT7LSaEgppUqKL3yCorrNyB8tA/hfBZtsQgyU7tQLGSRHR5S4c3ZfQQplJQai8MwImNuTabGRWEFEV97e0cG0WQSTflkXTqv/Lcmb5PP1qVbWjKsFU7smllnzUzmLLr5iyyWsRYlJZ/y8ykxi0QTWlA0+nNTolSU14SdQBaznmlWqrJnwFV4WofNj2rxITbyD3PMhJNp8xRUOqjkpwwIiTJFBrVqUTMuA0GyCEk0EEGtThlJXTNPKe+tKYWWBa3JezVjVAvB3u9488KxpAyPci13k7e6sSpspyop2Pl5xcb5zcaKNHlMXbFm6bwmuaXUl6CCyb0EqQUyzDWbc1muGIjlJikJupQE9nP0fIqRob/CWE0WLF726xlUsaOSoFO+zWfT+WztzbWk8b6baR3ccW+jzaJ1EiYFw1BSQ58c72FSkkW+fksrJINJH2xEo0DsffL10ScXUqprNjeGXD4rZrc9FMPkRBrdbRkkKHkn2A40kYqGkSAGCQdRCADDoQbaly7EjJNOQKWtDQfGhnG0lEOQzB7DdRggEUsoxp73lHMqyUgHwhGk05y3yURZyomrqJXJvJPRMlkor52XJCmV2DmZ1YRynhEPVPmcEFgM9A9iYGBQwDwUjiLFuW0RhhsVTULMzjjXswIXjPmPhMmk8CAnyx5EQ13xMvL5rL6ORRdfKwOlKH3mvDclE6OpSHwWQdOmTbMDmCwbf4bzlRrTZ34eFj8c2aMmn4LkKPm3fczYmHEfvXz7fL5cWrAYPZewy8eD6ggWAXxtBPX0ovL5KpULCtcg+9rRlkEmldZogaOD/Wqu8JmQZEwjm6xL7kEqm3wVJlMygZYpv6WSmgi8TvRQejbRK2qsM8/uuoUj6bnXM+2ETj6IgioU+ruUImyedBtBZsmN2bwB1aGhIYwODyGXY5HDWaMhTJ06CSccvwKz58xBvlxB7yABALMJWEgy6MtUJvKP8/25ROhx24jzcVMlo+mxBKm2z8r2IfA/Hs4i9pdeeyV52z4juXKxKLmzFAsE4Ux+ZqOFjAibWvJNmaJEHuSG7ZFKSHbNVGsosrHgfby0rrBoDCNM1QMlcw4mlpg4yn2FqclN4C8/+VErtJzc1/eqBFIpkOXPiMeQ7OpC59TpCjRTcrMrPvn5LLY1Y5iqiDA90zUXpBVEV3ePkyeSAQb6+g7im9/+Bs4+51w8+8zzSCQmIxqejo0v9uLEEy5BEO363jt3b8TW159ErrALleoefO7v/gRLlkxFMEg/XwSFXAT/9OUfolGbj7bUYiQT0xAMRjE6dhTf+e5/RzhyFPMWRHHtdafhumvPRSDA8ClT9ti4MgudoqVD4zV8uJ1xHrom5VLewtBkA+HzZ5kQCjZS0ZhEsx5Dvcq9js8KBzrlBFJZRjaaSQSDU3D33zE4aTK6OxciFExhLDeKdS+swdH+zajVduP6607H+9/3Tu0dfP7YOOWZzBDow4cG8f0HHsWml7dJ1ko7DAH/5MntOP305bj22ksxaVICobDdYRvlZsQOpZ7cqzg2SkxaNIFapYxggEWw7R9cu/VGApHwTNz79Z/i0IEgZs84E5VqCsFYHMNjh7H2ue9i194nMXN2E7fcci6uu/o8jThDM4FSLoWN64/grs9/D1ddeRui0W6Bl97+/di0dR22734BjUYfPv7Ht+G8s5eirc1G1+VKATz6o5exc0cJ8fASdLQvQ60WR6Wcx5qf/Cuqzd1o7xjFWefMx+3vuwnRIPct2hLaseaxbfjZT/dj4fzzkU7ORa0cxNjYIF57fR22vPZTJDNDeN8dN+DcC1agszOFp598Hq9s3I3//J8+5tKReW1Yr9AWxUa92YHUexCTWke1WETvvr0CpxwBQOUJz6oIG0YKCqT81nzpZTacy2URBvVKA1E+X8GgGu6juSwO9h7Wn9xP2dhOptPomTRJoCgRi2s+8tDAoJJj582eY4GM1SoOHT6stTZ9xgxZZDhexoI/rU7l3i8bWSiEFccfj0y63QJ+KMstEbyagsdLWjWiLBySbYNjD31tSyuOJQtDjTcuAY33c3UE9yCqhlh30EMfTzLIyFh684TaGaT6mvkpyaTORFos2LSn9Uvg2inNzLNpdgWb82yWCe67phwJIZfNtYC7zr0JoLOVjaHJBmaxYY3p8wT4Pqjo80oi/jvrY+59PEtZu+hcdO9P9agIprrOQu4/ClIVkRFFvljS2WW4yQIj+T37jvQqfZhkCU8mgleB+VJJjeCYm67BpqxC7AJB1czcOyQ9DocFjhOplGopvi42KPi9Oa+VaiVlaLC5n0ohEUti7769mDypR0orjnQzZ6GFVIo4YcM0nUFmybJfO4zb+LFPt5hUX3NOBN+C6K7JZ9fOkXHXnkIm9Q3hSAbcx/2oThJmG62l+37qC2++3Hcsn8eru/Zo8/eJVh5Ae/Mx/78FHpwv0DMDZsJm/e50z9qgrVujICRnHtesO7Geesfq9rAjrVRJp51X2I2SP93FGsf0rQ4WP6QwIT+CQA+3dZO4eVECwHmIktcJPNvYDm1m7vCTDt5tMpJlyQBuC6NeLaOzUcNMFr6bNiP7/HqeUohUy5jUlUFmUocK0CpHU/jCk0evk5XxgfWFCh9Yz5zwIWeR05ZOm3/QxZqbbNUAGn8ZQDcJiDwP7NCB8uCCOkcspngYc7YXXy8PfH4tJRGUVlgBx1EjSUQjcZRrXERBJFM224tGdi9blU/Vz2l186BMpk02gQ+rA84KXzEGl/eObAWLaHY0WTCIZWDKcpT31DZ3FQgggKgjX6goGImHfpX+rQABA0NSuHnbazCW0j9Dbq14cCmQT/Bk3UsBVYUihC0kgF/nClLv8VSLQ5LdIKoE+i5YicwPN0ZeJYFXCdACTo5io2g0v0se0boKEkljFI7EOZ7csBrqxJKZ1gHrWHSlSOugMSpf98IFMHixoJ+PysPHR8Hz3dL7J9DjArG8ZJ3X15hs8ybyoOBmy2vHGaDcvOmpJYMeZuo0D8lGA8VyUQ0ZScMbdYGyUjWvQ74tEMGkWBs6Eyl4l1U8EkZ7MoY4/ZGoo79SxFgyjFmnrcLMk45HI9OO3nwWvflRFKplfR09qXxfjM6PJdo0m7dARp/gNZXQz2Y4E0GRmlKSOBBTTwzBMg+l9hjNG7QEa8+g8QuUQFiu4Ghfv5hUFpC8Blzz3GMo5+WaIMPM7q55py3MgQ0fPs8EInx2WJBQKsRDlWypnlUelpqTRzaWI1qocjA/PA89FjI6uJXkar75PD2gTIXmwcbXUCm7tGEmmFK+7Hq1TibuWycaYSQQ7M8D87dZsI+l6lZKJhsTgFS3OY/h0RENZR8eGEQ8HMHs6TMxqbMbI6PDGBodViGl5G7tCeMNPD471jCjrLsq5pkcD98vi2U16FRDkZ0w6ZhPWTaPvCP3pUggY2wyNq8ssEC2hp41FVWSgJlXWqFkNQNLBKq9vb0YGhq1+wxKtuJYsHAeFi9ZgvYMWWGGGOW0R/F1UC0iNlXPy4T90XmbWWgr2MbdE+7/nKmnkUxuZBrXuiVcm5XAA27zfPF5s5XppcCS9xEw0fEr6b55jRXQQVDPmdeSxVnBzuasmHDN/DY5p6l1nK+XQU0sRhUOSLWBjcjxUmJ+37/8k49YQ8sik13x6HlPjqHhQo4h1d2FrunTbSaxnW7W2uHzQ8DXZKgI10MeO3bswsaNW6TQWbR4CVasWIGOzjQCwTp6+w7iq1+7B+edfwGeeXY9errmIBmfiXXP7sSqUy5DLDwZpVIF23a+hNd3PINccTcqlX34+7//MyxdMhWhEJvMYYwMB/DPX34IjcZstKeXIBmfBgRiGBs7im996x8QT45g/sI4rr32dFx99dmoVEcQY2Gt6sjuqZTl8pLXpDTiUcj16seccQ/m+tf8dYf8uDZNPM3zoA2NWgKVKgvUBIIh7l451MXakmFNo97sxuc/+33Uq5PQ3TEfoVAS+WIO61/6GQYHX0WjvgfXX3cm3vveW9XQoqomEc+g0Yxg/8F+PPnEi7j/e48iO1ZFoBmV9LFczqGrK4Zrrj0f73jHdWhv52suaByNSU7tbKPFRSkADTZwCVKTltkQ5OdZ0FKDgTr1GBq1btzzT4+i92AQC+afKzBYDYQwlu/D+g0/wP6Dz2D6rAauu/5UXH3lOdrzIsEMaqUMXn6RIPU7uPySWxGKZFAP1NE/dBhbt72E7XtfQiAwiDv/4B0496ylaEvZgZorNvHYwy9hx/YC4uHF6O48HsEAz486HnzoK6g0diLVNoDTzpyNOz54C6LhKj0dCAQ68cjDW/CTH+/GsqWXoC02G7Uq54gO49VXn8OmrY+jrXMQv/u+a3HBhSeisyuFZ59+AS+/uAPvf9+HEQ5xxjGfgwoQoArD2HCe1VQh8Lxic7dSKOHI/r0IsfEviWlAjVF+nOoc7uliO916Z7OM+z+BLtck13c2n8Pu/fvwT1+5B6lMBom2lIIUKS/lObX68tU46cQT8dPHH8f217fhxBXH46orrlQ43d69e/GzJ36m8+aiiy/S2X7fvfdhdGRE5wIlqax3xkbHBJTe+Y53YMVxyx1oZOPMwtTkjyeJwZqCgUBVpt6nxhc6jwKCxVJZdZqajZzxyhqUXk4FEjEckCq+ioBeKp3UmCSNPiIxEWFTNqqaQGemWFNT2vE6hMMmq/V2B0unpoWI6hvuY5CCiPeeuQWsbTgbmq+Bab5s2tE6w7Mu3Za2PcwRTRYyxUTkDrPDTADAPDP1/pXEa2wuv45j4Tzry9fE90X1Ct+v5NJc4S5ZmWCXNYPG5bCZSFVNMq6amOc59wfWoDyvyTzzXrBu4z1inagGmFNg2n5PAGxnd6laEckUSyTE1mqGbjSqs5y/OKJMdV+5olpC6ryaJbtTuaNzz5FQ1mC3GjaSTiOz+NcPUsWkMt3XKxImeFIFVv1/WuyxA6nXeJDqitWJ4HTcn6p/bYFWMqmf/g2AVDKpr+7c5dgi6wJMROQCjC6O2SP0Foh0dLmAjddwu7Q1Fhkqwp0kgX96Vkp33w/adQ86i24/J2mittuZEw1wuLlVXBAETOwW8YHi97W0TfMTtFgt5/fTfMhIRA+UimUXYsDvLXZHs6GMKaQforNWxmR6315Yj5HnnkNybBSpcACZ9hSS7WQw6Uk1xlQgj+lxmsfV1GJmV9vYNwv64SKUGdwBay+3UMeF5nldXxtJo9l5BHQVehLMP6fDNxDWTEgCVV5rsWkR+kcJZm1e4xhDZcpkW6NIJNLyoXq/n20OHPVCabAFKRmTYGNxjCk1vwKTLGt1+pNN1iYA6XyDSlIVQ8WinR1Z62ypUaE5hmS9+TwwVj2EXK4sD6FmBBK4urEvZFD1+SxRHGtC5ssHkrSaFfx8SWktIVj+Su9B5eEmT6B5UOU9U5FnTA6LZKbOKgJDstmmJTnbHXQeFef9oizXJaEZ62UNBj0fSqG1cC15LiQdNxTixWktBYD8b/xZXrRrAZBMG9S6cV+j1+qaHLYebL4mQYbNWLTPJQhXYl6cBTtlvAxB4iinAPKlIkazOfMhsqAnU5/OWAx+oaD7kyALwQ2/VECtwZmaVaQQQlc0iVQoijDlpmiivS2OdIIzOGsYqxQwUC+jPimDeWedgWknnohwphPZRh1HssMYzWcVeKOkRUka6TNJoBmKcryn3gMBBDdvrywwGbttkFxrZnscj243yOYaVH5E14QZX5wXd/Rov0CMJSjH7CtYsETo52kTk0dVQSxmB+HY2ChKZCXFLFlSIJUPDHPiOuXrY8ANJcAM6aCUqcYGVIUHPZtXNrjd/yxJn8pl5MbymsHqfTry/TnViElVLYWZrK4KbDc6SPee+6QaQJ7hM/mnSbq5jvkhW5u+wGFzj4zpjm3bcWDvPrEK0ydNQXuqTTNI2ZCQuFSNnoiUAdwDZQtoSZzLCNTr6GQhgSaK+bwlp4cZ/kEPqQs+ch4m7xe2EA4b8UNApsNdwXCmAuFvzVSlNIy+eWrtCGY1+oCzT6PIku0dGMT+gwdx9OigZP+aPx+E7hslv8evOA6d7SlkR8cwSk9wsWQ/gwUIG1pkIqV00NBmqWk0WoYMuML86KmmzI82A5MTKviILK9jha0hOMF36yT8ZEfNd8i9kDNg61LJ8Br6Pdukasag8fYQENu9MgmYlD3c96TusXtJxoDNLLEYnNHIJPNC0eY/S5ZnqcOf/MPf949/KxWT47BsAqc10QLxKFLd3RNAqo1x0j4jkMq9lwVpEYcO7cOmTa9i+/Y9iITZkGni6quvwvwFcxAMN3D4yH78y1f/Gddccy1+/OOnkGmfhmR8Op5/dhtWnnwpIsEePU/bd72CLa8/jbHsLjTqR/D5v/8Eli6dhkiYzbQQBvtruPcba1As9qCjfTES8Wk0tSCb7cd9930e6fYiFi1K4cqrT8PqK85As5lFhJWd2HezP5BR9cE0fpa4ZhLTdqCzh0WhFcEahacshiKCIe7iPPE59iMJxixI1h5toIYs6gGKq5nBn0a50o67P/8DBJpT0dM5H4EAn8kxrH3uxxgYfA2B5gHccP1ZeM973m7PSziOeDSDQrGB5194FY89thaD/UVEwu1o1IIYHhrE4cO76VzEzbdcinffdiMSceZQ5G0kDSxwTPeGzRVKkeusCfjvUVkdGqA1gSCrjhCLcCRRqWRwz5d/iN5DQSxecC6q9XbUAjEMjx3Buhe+j4NHnsfcBRFcc+2puOaK8625G0ijnE/i5ZeO4F++/ANccN5bEIq0MWsYRwcPY8u2l7B1x3pUqkfw8Tvfg0svOhnpNOdV1lCqBPHow+ux/fUsouEF6O5cgWioS+feN7/9RQTCB5HOjOC002fhAx98m2TAzJNqNtL40cMb8eQTu3HKiVci2OwRSOVM5M2bn8Om1x5H95QCfud3r8J5FxyPjo4k1j//MrZu3o93v+t9AqlmL6J/kkCVjf2k7YlcG1zjnIJQKKJ3P5lUDk2vIkCQVS6hUiigPd2ma2zp3d5iYLkLdibZXsW95/VdO/CHH/0oVp15BpafcILmmu7cvQvPPLcWl1+2GldccQUeefgRvLxhA05fdSrec9t79My98MIL+PZ3vq2Ao5tuvlm10t/+1V/LD7pi+QpMnzYNY6OjePGF9QI1H/zAB3DmGWciwXAiAsRyGS+uf1Fn4azZsxGJx7Fz3x4c7e/HBedfoEbh/r37cGD/fjU9uzIZnHjiSeju6RHAJbjiLxIT3Mtf3/Y6du/Zo/2X43fiiQjmzZ8jiTB/zZ07T97QsWwW27dvx6SeSYjG4ti3/wA6Mh2YMXMmdu7aqeZWz6TJuu47tm/HvHnztL76+nq13k48/gTtyxtf2oCR4WHMmT0bC+YvMO9/MCBVzGvbtulzlixZImC89tm1WHLcUsyYMUPy4H37Dmi2KcHh5MmTMW/OXEyfPl379MaNG3Ho0CGNn5k6dRpmzp6lvZKjZ7bt2K7GApvQM2bMxJx58+XVPXy4F5s3b0JfX5+uJ1lNMt9vvektCnM62teHPXv34tChg7pW8+fOw6KFCwWG+R55/p9+2mkCuZxhy2eNs1pJ0m3fvgMnr1ypEUJ79u7Drl27xLIvXrQYIyOjOHDwIEaGRrS3k0VfumQJ5s2Zg872NsTEoPopG34kEkFqO9rfBJD60p2fxPCW11zL2+pwX3lO4Ph8S3ycSb16Ikht+S4luB9nUn0r3X2cI2j+/L9/acK/vjl/ZZG7eccOd9g6CZHzXvEVqBCZoN9uFZaty2KHpGZ5SsI9fqO8ft9ArIWHiHl1c07ZhWr5LglSHcDkRZLny/CPs54boFdHit2hRt0BVTOy029lbKl1awQeKe/S/EvranHjU23oWQ4HlsVkMNWNIKleRU+zjq6hAQw+8wxG1z2P9mIBHakkkinKA/jFHOrK0BMGksQRotzXpZXyOqhXo0TWYCsC3cvv+DIUUiLQaL4uFje8NokkfXOcY2oy3lKRPj4CX3YeoyqQGRzDjzM6nUUK/WtKYWZimuZ6KdYJyVSnjYhwIVcGoph0aWFVdh5YGBOvcCppnlW7Z1ZosWNtQMqAKgtDFYFhsgyQR5KASnJHhcOE1dEu5Kuae1pt8KBmh59+CTJIlpqrzjkLFfc8aEQKZ8lSwsEDS6NTrIDjD/JjOzQSgMEolGmQied78L81W9V+BotZP9uM6adVV3jzTWssh9h3P2PMM0RMbTZwMA6eOK7FRBF8Ts3LRiDppVw2i0yzT50X1WTpbjSO8wiwO6wunJOD8OdLauxCflioWFiSyUYICHgtWMTy75SlxBJRxOJhpcAKTIeM8cmO5dT5589ncd6WaleKL/2OPOzjoQji4ZDAZ7WaQyRQRSYaQzoYlzySpXA40ER7OoF0IoJSIY98s4KxMBCeORXTTz8VXYuWIZDKoBIKY7icE0gtFxnFb8E/5nUI8zvZKBreM95DjV9xLLhSEi0JWIydA6m+8+h3OzFjE3wk2n84ELxQlNSXs1L5b5rPxm5mLCZJK9eAJXSPpybS13Lk0GGFH3FOKBs8PFiZ2strJL+7GxFDmS9nolLdYf4W64qy0caDTZLQgpMVO6aSQJRshgKZnC+Fz240bEEq3AfIfJPhNb+nk45Lvu6DiAisXZhOmQ2kir7GNwL5vSkZ5KgYHvp9h3tRzefRmUqJ2aXXkyNkuKZ4H+gHZkOIzz+vC/c0ysOYsNuWSKCjvV1rjHJfSfcV3OTnPVrwBVO3JX2VZJaNM2s4EnQyAVzNsXJVQJ3FDUFqQvttTWuBz6bkXEy3TbL4DOJQXy8OHe7FwSNHMDySd+FkTN8Moqcrg2WL5mPp/NnItKfVQR8YGEYum1cxwTA4hkHZ/F8bu6QQNyXl2vgFrpUY5e4aSG/SZGMlfRvJJMP2uSGxA2JcRXhaaBoBip4h7iXOd6Zmhku9LFeMjadqhNeQZwvvExkVPn824J7+LTaTwiqG2XzlvWD3vVqqip2QCoQNjFhCjcNPffTDLSbV5sHy9QcsXExtJYLUGNp6/vcgtVLO4qWXXsCOHbsRT7RjxvQ5+MEPfojrrrsWJ518AuKJMA4e3od//ebXcfU11+Cxx36KeLQD8dhkbHxxD1adcjECjQzCkTh27d2Klzc/jaHhXYiERpRCvHjRVMSiBFxhDA5U8IMH16JQyKAjs0iy4XqdI5EGcO/X/x6ZzioWLWrHRRefiIsuXolYjM+E2XE8SA2HzKbAfY8yW9t/6bUrq8nG+0wGh2uHrE+MoYDFLIJMfeMO1iQjlUKzQVUFE1yrQLiAZoheOD6TSRTyCXzly2sQj8zCpO75aDYjGMsP4cmnH8Hg4DagcQTXXH0m3v3ut2m7D0dSClwaHa3i6adfxnNrN+OE489EOJRGrdLAkcMHsWXLevQd3Ymrrz0b7/ztq5BuY0O5JJuMV6TxfYpdb3KKAFkdepzd7PAApYVk82oCEuFQG2q1DO792hoM9IWwYN6ZKBQTCEUzGBw5gqeffQAHD7+IeQuSuPLKlbjmiotstF0jhuxwEJs2HML3738KZ555JcLhNp3zfYNHsPm1l7Bl2wvI5w7gj//oNlxx2elob49q7jKbyI//eAP27M4jGp6HrsxSREIdugffuO9uhGJH0dVdwKpTZ+O2d78FgVAFtTKbtnE8tmYD1q3bgzNPvwblQhLVchi57Bg2bVmHLa8/gamz6rjl1ktw7nnHI5mKYONLr+LA3iG8653vQyhgtgSy/mRTudfEY7zmboY2mXTWFJT77t+nwCTUKji0fz92btuG/NgYli5ehGVLlliIm7Pk6PyXhJ7ND/MDkzzYtmsn/uCjH8GFl16Cs887D92TJmHr66/hW9/5Ds488yxcecWV+PGaNXju2bWYP3cubrrpJsQicbzyysv48U/WoGdSN952yy1a33/x538uIHrVVVdh4cKFCrH73ve+i1defgV3vP/9OOP0MwRSCc4I8P7yL/9Kjc7LV1+OTHc3vveDB7H/wAF86IMfQq1cwYaXXsK217epAVYYy2H16stx8kkno7urWw1GEhQEqaVKCV/72texYeMGjTzM5bKoNWt4+623YP/+/TobTj75ZFx4wcUC1w899BBOO/00dHf34Kc//RnmzpuLyy67DN/9znd1Fp162mmqGf7uc3+Pd77zVsllN23apHt/4w03YvLkSfj85/5Oyp5zzj4HK1eu1HnC1P9n1z6L+x/4PubOnYO33ocqjqoAACAASURBVHST5LKf+vSncOFFF+HMs87CyPAI1q5di6GhYeVE8H1cd811OHXVKuzetQv3fuNe7dc8y2l/O/6E4wWU17/0Il7fvt3CoBoNzJ4zF5ddvhrz5i3AM08/g29+65s6wydNmqQm647tO3DX3f8gifYzTz+NV155RSC9v/8oZk6fjosuvFCe18cf/wn6evvwxx/7mK7bv37zmwK6V1x1hc7Ov/3s3+H2979XoPWnP/sZnnjiSZxxxlm44Ybr8egjawRa+b6Z0bNt2zacduppuOktN2DBnNmahCA3vEvzt5EvAYTb2pF+E0DqiwSpm7c6JZoj/2wXbXlsrbbyeUEuDuqqU045BsSOm3q9xtd/2LErAAhS/+KLX35zkOmEn0ImdcuOna2ijB/yDI8VmH7gwrjJ2Kdc+kKqBUId1axL4oowL6+yERGO5XTjblqplwELqvFFhEACv4ePlnYSY/OxGjtjPigXIqRkMrJVTH9jcekZOdPqixl2jK0pic3bYpIsK14I6CKRACKNKiYH6mjrPYK+p55A5ZVN6K7X0d3RLqmU+RAs+ImadNPJ029kGnp2kTwLKBaUs6Ui9vo8S+3/5ILTSB1JBJiQ1iYdf71O+dN40hqZURJtFg5D/5ixnix++JtSD2MOjMWgzKmzyyRbLCTJnErK3AKpdh+YGKprWauoGFACqgejcWNhvd9PgClCnxj9CnYNGVNuqZhMryM4DKFYAkZGS2JQWWgRZMqnwEPDzUZl0c0mg/dm8u9srHLjIDPC6yWPqrymYXWa9T3CVLpR+kqfB6d6MiSIsmLHooqdtALVyH96uuiVrKvgU8CNnlFGnpv/kwU1r81En9sxz68DqfZv4+ypAW+f/Eh5e9XAgQCC+3fXIJB3xnuknZKdRYQPyuH39qyUGhsKjWGiq81Bo6xZ895ClO9wfIutA74THxlv7DxZrTgS4RhCBI8MzKL0lrIw+p+qeUQDNbTH4ogHeI0JRDj3k/cyiHgsgHIph1yjhFwyis6lSzFl5amITpuFUiCOCiXx8TDK9QqK+TEdFOUiZ2wyLKwmGWKEHlUBAM5XNtrYwqy8l5ENKDuEfGKs7TF+PJWlEft7YHeR0q6SQsAUHkYG3wWITVQK+P2F15uyn1xuTAc8Dy42k/jvBKs81GhnpmpBIUghi7bnPExb2wz24vzekhhpHnTyIYmmJ8g28EZpmZpUbgSQMXVsstgYA/tcSqoi8uVSlmzrjk0HCzFjw65/aFBKCc/aZdJpKQc4N65QLGFweBh9vf3qIo8ODCFQr2FqVyeSsYgKAUq+9d758yjv1l7E4tfWTTZrs0qndHdL6kz5NfctzwyTFRQYdfJljWuIWAOAa5TXnnsLQR2bY0n64RUmUjG5NAtDAXDbH7lG2UBhknaY7zOexFihgP7BIRzpO4ojRweQZwPOv+YgMKUjieUL5uCk45dj6pTpyOWLOHykF4ODw1qrLOQJkk3iz42Aa6FkdgaXsskQr2a1IWmWmnFuvIJvOKjRVLW5qSwkud9ZQ8pCmPh+mCB9rK/K5raOM6n0dVmqvJprVOhobds+wu1FjSpuXwzuCjAwrihmBiUytDYPmM9AZ3eP2OSP3HG7gWkRSMeC1FrTmmzBePyXAqlNlPHIww9h5849WLHiFCxbejw+85m/wuWXr8Zpp69CpiMlue/9D3wLS5Yuwbp169Ge7kEqMQU7tvXinHOukkSWQUE7d23F5q3PC4wRhL3n3W/FzJmceczNh8qdJp58chOSibnombQYsViX0p7pTbzvvi8g3V7D7NlJrFw5DyefshCRKBuXJfnEuZmXigzSo9wuITkjnzvJFxs2t7mzo137CNcgzyk2DNhcoHqg3iBLzgZpQmyivOdooFQdQ1smgFjS5lvW61Hks1E8+N3n0Z6eh2lTFiIUiqNQzuH5Fx7HyMgelIsHccH5J+Kmm65FudLA6BjnR9P+k8LWrfvx6pZ9OOusy1CtBMVYDw3249VXX8S+/Vtw0smzcdnlp6Ozi2dVEdU61TZs6lpaayFbQrPOoD8GrxnzVy4VEI0DEsRo7jq3ijgqpSQe/uE6VEsZLF10NgrFGEKRDuSLI1i77hHs2bcePT1NnH76Qlx00ZmazR4KxJEbDWDHa0fx3NqtWLnyIkSjFuQ4ODqAbTu3YOeeV5HPH8bNb7kQZ566DG1tIeRLWVTqwIvrd2BsNIrO9qXo6liCUJAMZQhfv+8LKFf3oy2Tw9Jlk3HVVeeiLcU9g2xwGmuf24ItWw/j3HOvQTGXQIPXOZfDps3PY/OrT6B7agWXXbUSp566DFyuW7fsRHa4jvf+3ocRDqZc45uKA5fZoURyxdC7OanNCSCVct8aHvr+/fjON7+lc2f1pZfglptvxuQpU8yKI18l1yC7BNYE4tojU/by5k34+Kc+iZlzZmHegoWIJZIKm9u9dy/e9rZbcOH5F+KB+x/AIw8/rLyBxYsXo5DLC0Qd6TuEZcuX4u1vu0X7/yc+8We45JJLcPnq1ZgzazZ6j/Tige99F889tw4f+6M/whlnnCGgTHBG9cRHPvKHCny7+NJLEW9L4Vv3fxej/0Ol9wcf/s/oP9ovFjXT3o5pU6bgrz7zV1i6dCl+513vkgTZZrma93ZwaAh3f+ELGBkZxjnnnotDRw7h0TWP4c6P3SkbBUEhWcw7/+hO3HXXXQKqN974FnR0ZPCNe+/F8uXL8Y5bb8VffOYzqq3YoKJ8+I4PfRif+rM/EVu6Zs1jAmTXX38Dli1ehI9+9E6cd+45uPLKqzB71iztewyvXvv8Wtx337+iq7sLV199NcayOXz2c5/FNddeh7PPPhu9fb3YvGmzWNbBgSE89IMf4Ibrb8Cpq1biqSefxP3fewAf+tAH0dMzCetfXC9mmID0X756D5YuW45LLr0YGza+jNe3b8P5F1yIK6+4GuvWrcPjjz+O4447DsctW4ann3wKP3joQdzzT/8s4Prt73xHCod3v/t3sG/vPjz44Pdxww03CNA+/fRT2L9nHz74oQ8owuQrX/26iI7fuuWt8jJ/5M6P4wMfuB2jWQPXAwMDWLhoMe54/x3427/9rJqQl19+OdrTaXz+85/HrBkz8Xu3vRsrliwGhckKUGJwrCYBOpCabkfbouN+7XjOg9TWD3JKPSlVvdxXZJ8rPL0n9coJIHXcqurii315+Ybsdcp9P/MbAqmU+3pGw7OfFvoy8TUbSPX/rqAX7x2dIPtteVfdxzxIlbjHgU7v1TMga4CdDJcV7QYeVHH5aGfN/6OUyjudHGsmlo/meQbKhOXp4c8w1tANWA8Zq+pZbF9I8WfwwTLTub1Xgq9ok3LfEsL7dqP/macQJPWPBno6MvKrEuixiKWPLSr9sBUlTfmxjHlTceQAOwsZso1+rA7/ncUoi+fRkay+VuE7LFw1c4tAy2vmbWYVD34ypDJ7a5SMGcDpjxR7Ir+TBVKYHyGOtnQHyo7toIfWwpGYcFvVtZAkUfJIBgaxa22BI/Y6CYLj+hwWWAQGYobkieTn8ZrCgkXA4cxV5LL0SvB187UEXPiQjX5hscDCVSN6GExECbhLrGW4j1hAFcX0VdDDYYyO0lIJpsiw8t+VBGzjaCRB5j0n+KW0yhnvxaA6/b3kgWQQJdKTDtUFMPH5cU0RgooJ92ui1FwKAXmkx72ytvAnzOGyeNcWSyhGVQEtxrLy2mm0kwPmLOLlvXa7iv95fE6UKKr3SZBKP3JUzJhk4AK1NeQL5kvm80smz4deUWVGSTLZpASlvxSAk8EFEKO3mcx0s4p4oIEkAbDm5jKwh88Pn0ky7CwQK8g2qyhnkug54QSklixDOdWNsWoIiCWRZOEYC0kSy855Ljtq8kyCRzJtqXaFDZDllL/MN59c8iubCmK73NzQiT4Ork0Dp36uoAOrYKFfxujomJO30z9pQTYemApkuTFaPLTowSVTTamRtwRYyFVYhS6LHu4dBOpSApQNkBKoFksFeZZ4nX04G8cm0GdGgEpgInk8/U+u+Saw7Ly2fE0sqAmEqPqgDI4HaD6fM/aWTCATsWNxFDj3dHAIbe2dCmiiF8s3lPj6B4dHMTw2iqP9QxgcGERhbAzJcBgLZs9Ed6Ydo8OjyBYKLQ+mnn3J7o3NZ3FPOTOfwcnd3QLl+ewYpkyapGfSBtnbdbfGR1NeLYJBvg6GSbABoWeSi17dHzY2IgLo/Jwiu/q8/2yEEIQTfHOma7FAlaNUIGxYjeRyGBgaxtHBIXA+N2cls1Dm7U4EgendbVi+dCGOW7YcnZ1dsjf09R1VUWdhW2zccE1ExSIwUIorycI+wogywIsFokY8WHPEB/xNXNds6tHD5M8kFqa8z2zI5fNFxONJ5/c3Zo+NMwOuPAPpxbLQJLLyBAoE6gwq4t7MZ43Xi75tAlUuAr0e+nSL9PQ1JE9jEZ3uzGgf/IPbf+9XBlKzY0exZs0jGBgYwmlnnIvp0+bgs//18zj//Atw0kknoLunA7nCMB74/rfR3Z0RI9LXN4RM+xRk0jNw7tmXITcGdHT2qEDfsGEt9uzZgmikhIULpyMYMEk8Z1EyOffVLQdw1tlXY8HCk9GWniR2M18Yxf3fvQe12jDi8RK6OoPIdIRRrmX1fCUTbRo/tmvnAWzdugeVegCdHQYyFfjGGcWZlCTg2l7drF/uxzwPDxzch7ExNl/ryGUJVOPo6c7YzMVgCTPndqFd34/NvyTaEtOxf3cRK5adjWXLViGVbMdobhjPPPcYeo9sx9He19HTFcPiRfMUoGdjidpQb0QxNEiZbwduvuldqJTJ1AFHDh/A5s0vYtv2DQiFxzBvfg/SaZ5rYyiRbWd6bYOz3VN4dfMO9B4eRKVMwBxAKsWzM4CeyW2YNrMbmc6U1AD1BpFqO/btGcGShWdg9eW3oK1tOsbGahjNDuPpZx/BK5ueRLXWj5nT05g7d7rY/HyujEAjiUiwE8NDVVxw4ZWYNGkGQrEIevuPYOMr67Fx0wvoO7IbixZMwazpVJVwE6or4G5woIQpU5Zi6ZJzMWva8YxaQ24siwcfuhdHh19DMDyEjg6mcbch0KxheDCHWjWEkbEKkunJuOzSG5GITkdbqkcNmJdfWYd16x9FFYewaGkPyuVhdHV1cPAZpvTMx8f/y18iGkkrTJCNBvpyuYeSUf85kFoqou/AXoRIu9dq+Oa938DXvvYNZVtcfcn5eOett2LajBlao6wdLdPCZnSyLmBNMDKWxYZXXsaffvITmDVnNhYsWixf6tH+Aezeuwfz58/Hbb9zG37y45/gZ4//FGwQEigyQ4W1zyubN2PmnBl49223Ih6J44/+6CO4+OJLcMXq1fpajgT77ne/jR//+HF8+pOfxDlnny3igUCaIwHf87u3Yee23YhwRB/Zw1IVS5YuwCc/+QkB2aeefAobN2yUwmLb9m04+cST8NvveKfYRe5drCXT7Wns27cPX/ziF7XnEmCuXfc81q57Dh/4wIc0YWLNY2skh33/He/D3/zN3wgs3nD99Th46BC+9KUv4aSTTsItt/wW7rrrbu1H559/vvavz372s7j11ltx0UUX4fnnn8djj61Bd1ePLBj33/8A3vPu23DRhRdY47Na1X735NNP4itf+aqkuUmm69cb6B8axm+/8x1ignluPrd2Lfbu2asm4+s7tuOWm38LJy5fjrXPPouXXtyAr3z1HnRkOjE0MoyBoUFsfe01fO7znxMhwf2V52sm04HjTzgRv/+h/0fM8Pr163HWWWcJpBL4fv/BB/CNr30dGzdswA8fekjvtau7U2fU4OAgrrnmGkyfPg1bNm/GyxtftmyBYBNDYzmcfc5ZuPkt1+Nw7xF8+Z/vwU2/dbNYUr6Ojq5OzJo1C29961vxta9+AwcOHMCypUsF1H/0ox8pHOs/3XEHTjruOESUNs2xSCQR6FEl1gggnE4jtWjFmw5SPRb1+EP1qsenLkBJJ/gVx4DU8Yk8EzBdqyRw1lYcv+rU3whIHaMndRf9Fa5I8UDUzQWcCETtsDBmUoe+xfI6Y54V7q3BuI459EymQCELOf/1E9lWL4lWkePCY1o+2HGdtZIjufVIDmWvg4Um0yzJbDLAxfsnHekqJkNJv66v4BkzAkcVHpxFJx0qwEyMWKOKdDGHxs7X0PfMUwjv2YXuADCpq1NdPsZ+K2iFHXzNNzP5WSQSdxIzu98TmTm+TnbtmaornxPnR+XzyOcKLS8oJRz/L3PvAW3nVV6Lzt332fv0oqPeu61iWbJs3HvFYMAYm4uJU+2AzQUSCLmBXHBCgIQbQl5uCBASgwsdV9wtN3XJRb33enrZvb7M+a2195Fz3yBvjAc8MYRt6Zx9/rrWN785vzlZaGVVFHIW0gpzshhUu8idlEwVwR6LqhJBi0nweBPIskpmqigJcxPk+QkUlUwSJ7ksh7oVz0DGj3/O+2LNCMWoyEDFSxFddpaMgiyWgFJfHYMryhklkxrNYWgoi1SaoJDFbYxTWQJrei+cURGLRutwcii+IAt4vtCSbCbMDEhyPn4PIy0000dDBWNVmVuqWWfdywACAs6c8TGnYMtupKTM5v00J2b2cDUpOcEpM1oYHC1GVdKiuqJB82uKlnCsxphgbP8s69mnWZLus7Frlu1o2a0mADH3P3NfLpssmO52jDaioZiLZqrJ3emSTKYgTmdmB8ZtIl/n7ptIBF+ZTErGCvyrqGsuxCNRFLOMEoghyuYLI5/YeGGRHQjIxTcRDiIerMgZkd1yhBigXUY8zoJKk6vIlbPIRgMIdHehaf48FDsnoD/YgHwwgWRrF5LNNIEJoVSg/DUtEzEa3nAuhZLuWDQhkEqTCy+TVk+P5jJBY5bMIdUpHGTK5ZsAPkvUWgHmlGdMKt8FzofwOWdzhYBIshon7eeGTsDl1xnNpwcDaG1tNhZVDQ8n4aWRU7mIGOWsNNFIpzAyPCTQTXCqmUtK3F0Mip8NDTAfLRBCTKMBUZdjag0pgjp7r8z5RkCIsS+5HPp7e9DX12vz0HLp5TPAnFfm3obR2tqGiROmyPBh3749OHXypFhCydeqUFTS6KhlxBKkNoQCmDVlEsZ3dKiLPDQ8as+85uD4ztkzI2WH5Pw2W9mcTGo2mUUowTvZVM5I8nnys5ua7/bvG0tIJ4/n+XAEg4yg3A6l4DBXSxZb/DtKoviz5HYZCQrgyqGR82UExJksBodHBVT7CK7TecUW8VeUplbhANqbG20GatYszXzxuMkCky0gCyUJMu8/xy7IaHpncsU5MVbDYrzEcFIqzXWGkQrOH4LPAN8xzX+7hiHfdzKsnEPN54pSIyhqSo0MWzN1Sd3axyaKd1rn+IOUAJqDt99sxOVKBcXOSHbIZ52NuZzd8/bWNmVrcx0go/PlP//z/w/kvmacVCmn8cQTj0paff4Fl2J892T8X//4bRV3jEw5ceIINr2xDhs2rUZTUwN27d6JWCyB9vbxKBcimD59AbJpXscK+gd6cbr3CEqlFObNnYrJEzpQKmZkDkVTvmy2gp27jqKtYzqSjZxjNXOobC6NbVvWy1ho+rQOjOtMIhKlmiWnNZL7U0/vIPbtPYzDh08gX6iiqSnhGiJsmFTR2dmKq648H4NDfYpKapTxX1HFJ+fqDh8aVuuxmAfyOX4m9wAgkazi3JXzMWFSh+VFVpnZnMC+Xf1INkxAe9tE/fx0dhSHDu9AKnUauWwvZkzvxpLFC/W+KYKsTOVSBUODWaQzFYzrmop4rFk5qWRS+/pOIJsbRGOyjDlzJyHeUFYkTDzJ8aOQgH+hUMHWLbvQc2pQ7sN8PpVNHgSamkNYeNZ0zJwzRY7EXANSo8CunccQRCvGj5uLnKIk46DM/ODB7ejrP6Tvmz9vCtrbGtHa3KLjYYN4ZKiA4aECpk6bo+gbPoODI4M4fvIo+vpPgzLwSy88F60tzFLOINYQAlV0x471IxbtQEvTNIQCbUinLctzz763gNAgJk1OYMKkZkSjZSTocQF6AcRw4mQfhlI5zJhxNlJDfH+YJ1pAT89R9A4cRFtnBXMXjEf3+BYsWbxYTGsuHcIf/cF/R6ASN6NDZcqawslM2t7BpI4BqVSP7N21E9u3bJVr7tkL5uOsBQs0osRNgu+g5U8rh081H691KpORhPSTf/pp3PDum3DNdddj8tSpOH7yBJ586im88OKL+OrffBUb1m/A+nVrsWDefLz/lvehuakZGzetx5O/fBLtHa2SxJIk+eQn/xTXXnsVbrvtg1iwYD4OHTiIb37zmzJd+vSnPo3ly8+tubZz7fqTP/kTKS0ovY02NOC5F19CT18v/uzP/gxP//JZHDp4QAzjOecswz/8wzfQ1tomafGKFSucd4Mps8jwPfbYYwJPN9xwA1559XU8+/zz+OOP3YuVK8/H5o0b8PDDD6O5pRl79+7Bfffdhwvf9S5s3LgBDzzw71i4cAHe//7345GHHxH4Pe+887Qv/uM3v4nbP3wHLrzwYq2zq1a9rDlamtq1tXXg5nffhEVnnT3Gl6GMLdu24IEHHtC1v/raa1SzfutfviV2eeaMmdixY4fmPt99481S8j3x+BOSCy9etAi7du7Ak088iX/793/H1MlTBHT3HzwggPnwDx/GJZddjnOXn4uW1la9083Nrejq7MY//+//jZ6ePlxyycWYM2c2XnlpFR754cN4+MGHsWPHdjz++GN6jmheRWMnnsuE8eNx6tRJPP/C89i3ey/u+v27UCzm8IvHHtXc7+23f1BmSZ/93BcwfeYUzJo1U03QoZFh7WH33nsvNqzfqOOn0oozqhs2rMe49k588t6PY/H8eTL1Ym6vOftyNMnVzk0tSM79TYBURtDsGNNiruM4azp7hKn2f30m9dpl59TkvmeEYvwnlOo+oloVSP2bf/nurx15v/MHMHNwx4EDDvDVAagKx3dM3nqQWtu4/fnoNM4EqV7S6qXAvhB9J0jVhVT4sPcSGWOD7D7T0042t2euiZzW8fOqmrss2Twmf9nMGo1RLLdKc0jO5IPfxOKTbKEUVjL5scKSgpOGahkthQwq+3eid81rwP49aK2U0c7oGM4XZfMuA5HGDgbwODtJa3kyegLQLsbFzs2uC1kTA6lVRLlJpmi+whxGsjMRm6sLh1Uk8XMkjS2WUMgbEylzJDmTcXE39tYWZ5ttNZMRMm4WtM4FWkZQzjXVM+TGHrDzyLgcmi45h99a84AA2XI+xahyE5DslhIakwXyM+nSm8+VFCnDGdTRTAnZLGdCqXmImxEUP5vyPGWLGlsTilIqabOhBKo8GNrGNyQbVGDznLmBmeMaNzNjdhTHIDMkyzyka2iBbJwNcso0iAuMnHZrfRMz2wpwblYmUcZgShEt4xN2c33EjDVY+Izbs+9UA3ITdgp/x47XWBknExb+FyjyGY5O+lfL17IZWLGr7tnwTnvmMmqzv3wu45JHEuRXFWlCAKjOHJ2N5QIckFyTDrSMTGGt3sC5VcdQcu4wRsqb0nc6vtLKhOHf8RiaOdfK6APa4Mt8ite2hIYEGdAIimRRCxlkYiEEJ01A45zZSLd2YTgUQyXWgmhja42dymZHUShk9UywAcPjpcySBlGcv2UEABkqKRVoLCMTKzMZM4m4Xy/q5kmaR3XyS1sQbAHi9eVc2tAQ5bt5N7PMW21rBa+f/0xvqkR23OS3VW04/KWMOefaGtP1ZIE3IsOIkaFBSan1PDhDHTJ2PgZFRh9UarDJIzdBm3+Xu7RrsvnMZt/0IFvHd4gsLdlUzoUSSA/T0KmQE5Bta2mRvKy1tUMzmFu3vY2+vh6LI+I6RzazUMTQSEqmQumRYYTLZUyb0I3Z06bqmT51qhe5fEENK64dGp1wjTLNllIaTVY+FEYmPap5ZYa0cz6Vzx1nVpX76+Y9ldnq1AK+2SbmOBy12WqtcTR4M9M1MlyUVBMYslstsUPIQLLNezIeoYhsvoChkbS67j3Mex1Na56a77P6GGoUBtHclFCBMXf2TMyaPl2gkuYgNMJSRnWhICBuYNW7e3Pt48+0+DM/piIVA1UvjCKQ+ZM1VskG8j2m/JmANZ/NmoEenablGls3EZR6JmA531ynaTSl48jl9AzI2Cwa017CpqKAMptqys+l6VpB14rNDRpXdXR0iP04duoktu/Yhn/5u/9l27Lhs9pM6v874yQDqaXiKH7x6E9x4sRpXHLpVZg8cQb+Tkzq5Zg/f64Ay+o1L+P11S/i7EXzsH//XnSNG4fZs+ahUg4hEm1EpUjmmJJtAjTKrbPo7mxFpZzD8aOHZVoybdoMtr/QP5BCSaCDTueUl/MZKKKv5xjisSraWxtQyI+gr79HDS6yJxxf2X/gKEZGsmhr6+IAr96F0z292LVrJ44dP4L29mbccst12LFzGxbMn4PJkyZofTly+DB27d6NaVPni2lh4tzJ433Yu3cfTp46jomT2nDWoulobCLTH8Hs2fNRqcRx+jgl15QVt0h5ROCXzfWjWBxBOFRGawvnCCvYu38fuid0o72jQ/sKvRX4M1ClyiipdBQybHx+mBcbj5XR3pHArp1vIdkYx+Rp01Aqh3Dw0HFUypxBpTyWkuQYRkfTMo0ZGR1CIJjDwrNnYNbsSUhnRyRjDIWS6O/lXHwD4tF25HJl51zL52pIv4OBkmS3hw/tw6SJEwVqWD/k81V9fVNTm1RMBNtsAlN5I2fVQBntTUn09hynKBrzFs7QvjI4lJHENxJuR6kQQybDz09iYPAESpUBtLRROVVGT88xre3TJs9GLNaoZlMqk0dL63iU8nSjZYOugixlxKUBJJpK6OpO4MCBnVh2zjKgEsfxoyP4vd+9F0HFApkywbJSXYNH/gCVutw3l0UPmVRunlR8/QegYNYo9z3WY1SycI3UOAwb9061w/vGz2dTa3gkhV17duHTNE5auQJLz1kG5pYyWmbtKLgujwAAIABJREFUurVai7/4l1/CqpdW4a233sSlF1+Kj955p5q469avxSM/ekgNerKQBJtf/OL9uOiid+E9N9+MBQsW4PSpU/je976HNzdtxic+8Qk1g7jG0BWXTcUvf/mvlX962RVXSu7780cfw1tvb8EX/vILePH5l7Bly9tqyvGznnriSe3LH7ztNhkrtbS0aG8j6Hz0scckoZ0+fTqWLF2KN956Gxs3bsZH77oLN1x/vSSqDz30kGSxi5cswp13fgTz5s7FhvXr8PBDD6G1rRUXXnQhnnnqadWnixcvlpMwZbsf//jHccG7LpQi8dXXXsP3H/i+FEW/97u/jwvOX4nucd3a76R0KFXV2Prnb38bbe3tuOOO27X3/MUX/geuu/4GmTW9/fYWHNh/AJdecqmO/5VVL2PunDmaV6VaiTOp199wPdrb2nH4yGEkGpOYNmMGvv+DH2Bc9zics/xc81moVDF//gIVYD/58U8wefIUXHbZpWhraxXr/YMHv49v/dO39Nw9+dSTOHz4kLKfqdVi5N6yZedov1310ksYHBjEZz77p4qVe/DhH6hWvOndN8nr4f6/+huM6+7CDTfdoLpzw8aN2vfv+eN7dL127tiJ6dOm6feDP3gQ8+fOwx233YoFs2YhzrrYgVTzevEgtRXJeVQm/Hp/bf7c/Rhw7r4eD3ncUQeppAm8DtgInMC155xTo089dnXjqu8wTqrLBhcvX/5bB6k1Oa+70Czo9Gc+w1BOgp7tqEuBLePxTFdgf6FsztRCy1XMedbUATiCAV0/zYiaqVGdWXHB5j4Q2+ms5buq6AG6uVoGK/+bXVwVWwSCUTpb0qzEjIxYoCgCh0UbFzWXJccizwwOKgiWikgGqmgrZlE9uBu961YjeGg/2gky41FJKMtkLIssin3UgDEXNPaQqY+idSxv1EuXWfwo3JgmEUHmXSY0W8ouk1hcRYhwboXGQwXNTLAbSNDNgkfqZzN/tY4jj7fG8Ll/d+ZJXt7Gi+Ilar6XwmLLwK3F4cgcyZlakU0QO0STkAKtxmlCYa7IuofszzLOQjO8QRQLFWQyBQyPZJDKEvCGUK5SeksTDNrQkmGyCCBJsNWtMSCtl1kqWRaaYUkfo3SWdW6V5uhpcl4ZZbl4JJokCewp45TS5QqyZCjp8BqLI5lsFLCV7NJFyRBsW8yOObCqw6oIAGdFXjOSIitPRGpmKNaQMSBkrGv9V23GWc+9Y6Hd/Jv5tDiFAecUFINjLBePiT/bS+B1bmoI8Hmx7DXJsDnDSACVycjpjmoBvU+lMpoSzPQMoszZ1HwGEZkycZa6ioZoFAnmKfLZJ9DijKIiYgJINsTQ0hBBJFBGie7OgSqicRajQCxuzFSmlMdouYhR5rFOm4zk7LnItXcgFYmjGIojV6wim2OgeA75fEbGWolEDC0sGKIx5DkDPZJCpVDRMSTjnE+lJDaCSiCMEmfEnBvqO/t1fi7VGkpOnuFAK58/uvtSwkgDJfYCCP4IGLhu8M/ouCgzMWdyZbPp3vLNin+5E5JVbqCbJmNkRjDQ24v+/l5jA2XSFXJFjwZMdD8sB48SUVNe+AaG5m4dk+ejhfRMczUUm0qjMbp3M6ZgGD09xqgyPF3ZyQRJiYQ2XzaZenv70D/Qr4gWMtGUgnJmJlcoYXh4FINDQ0gNDgHFHCZ1tmPR/HmSoB0/cVqSWErq2eDhuyGXXTKUZOY5z6yZZJpn5QUGeYyMGuDzKRMOznQRVHMOlUCXOYUuPJ6PtPKkySCzqcZ3Wo7V9jX8tGRzozUwCP7EYFHFQPdzu5dmZsY4qjz6h0fRPzCMgeFRjKQyyHDWnuDSbaRsvPB5HdfRhhlTJ2Pm9GlyZBZrz3cik5apHM9Tcl/NqkYRUrPEslOF+UrGJHP/4nrHRiHvoZyMGWkhZ2OTl9FIis9IPGpRXWpoOUdwrhtsdHF9JGAmQ87F2NZ4sqUmN5Y3QYGyYZs75TPBpgqZebLMBKicEeNzReUBC+Vjx4/ih9/+njHwEuaYR4J396XLQomX8D9F0LzT3ddAarmUwhNP/gIHDx3B0iXnYerUOfjnf/4urr/2epy7fJlAwc5dW/DkUz/FhRetxBtvrMe06VNx/sp36RyKRebRJozdCtLxmU7OBOMV9PeexpubN2vOa8WK8zR+UakywzikvGk+f2pYVXj9cqiUmMULHD96SG6jbZ1dmDt3vhjXDRvelOLm4osul0kT+xQsbF9a9TzeensTWlob8d8+/EG8+toqXHjh+Zj3HzNymXQK27duw5YtW3HhhZeiqZkzsEEcOnAMa9auRf9ADy677AJMmtyGVLpXLt+XXHKZjIQK2SjyWTKu1lAoFDIIR7hvZTXmEwpWceLUMbz8yotYvPQsmcKEY+YSTVCtmC+QlTXW3FQZXHuZR13FT370ILrGdeHc5ecjla1g9+6DKJdCmDN7IcZ1TkIwEENvbz8eefhBDA5zDRjEgoXTMXP2ZAyP9OLSSy9Bc1OHzqdaidk9EDtDCTTNEbk/FRQbxezYZ5/5pZifGdOno6W5xaIxqoy+iaipRS8HdoukICEgrAKp4WFs3rRRTYfLrrwAycaEAC2Z0WCgUbLpUsnM3oqlFIrlIYRCnNPux65d2zE0MIwLVl6GxmSri9zjPU8gGmwRiHeDW/QOB0IjCEcr+MmPH5Zks1qKY++uk7jn7k/pZ7FnLeWW5nEth1zmc4picu6+2Sx6jh2R3JeNVe7iIe4PfILY/Mvmak7yLCIps5dXh2tasvnFeUkydQ/84AeIJxqQbGoS8GcDeGR0BIvOXoTrr78BL696WXLPc89ZJiMlSpcPHNiPZ194VuvHlVdfqTGRf/u3f8OSJYtlPMTZxPToKF544QVJdj98xx046+yz1VXlmAfVcv/6vX+Vs+7yFechGm/AS6++igMHD2k+9NChw5Loco2aOGGiVDd0vb3g/PPFdDL6jGCNs5iUu3IZmDlrFtrb23H46FFs3b4Ty1eswPved4vmJZ988kn89Kc/w513fhhXX301Jozvxs7t2/HUL59CNpvBtGnTZDZEFWD3uHEaM6O89SOSFy9FNB7HunXr8Z1vfwfDg4P4wue/gLPPPkvrZk0+Wqli3769+OWzzwksXnHl5Rr1+e73votzl6/AhIkTcfTIUezasUuGhVMmT9E729TYiGXLlknB8/KqVapzWRtyj5gzbx4WL1mCVS+/jINHqBZolqqiublFLsp9PX3YvHkzli8/DytWLNd+snb1aqxatQr33XsfOtrb8eZbb+pacr+lTwbXWX4t13oaKo2OjOJDt92GVGYUz73wvEZG2FBgk+KRH/4I3ePH46qrr9aavWbtGjWyLr3kErz00ktSpy1beo6kzj//2c/Q3d2NSy+8ENMnTVBkn2JoHHnj/xkikzpv8a8XoQIQSBWT6hv67p8uccOAqttbHQYTSL2GINXKyppcrQbQ6vrYsWUvFotJ/c0bJ3m5rzePqUl5ndz3nSBVLKaXQLlK853uv/7EPJuq2AUnN2Xmp82hUvLHPCzHpHgSysuA+SFO8utZ0NqxjDFoMhmrfQbBgBkFmeOtzTcSHNocGRdFgVbNrljGqDn7hhX7Uv4Pp68kmdT8KEr7dqB/wzrEjh9DF3cxFl2UzjFUXo6ONEzieSm1Ux18zU1p1MmzRK4rTldYSnY1PxpTwWuLaUVhy8xPI7iWGy+vCY9XERssALiJmMMpJcBiCjxY9+lAlMyqODAZGovxRNIFKbv7RYBacOxBQ4wzdXYfFLtA4xMHUo05IttJ6azlV7FTRjAVCLEDTakzN9KQurf9gyNIZ4sIReII0ryCklzl3tEtt85I+OaDz6xVxmGYhbiL6OHzRqBO4x9GC9HRM8IYmyIy+awxymRABFAJMkMIk5nmlkgDF2dIo8gQZmiGKLXMm9umW0D41BnQrst7+frq+XJzqcqIlV7bOYESXAa8wuDMNUdSeP8sujlYvecCr/ZAa/ZG25yTPo9haMSU6V7akLvlizkpsctTy+QykriS3WaECPuZzCelY2+kWkaVdvSVEmJ8JsMRxEJBNCfYiWcUknWm6UrXEI0gEaM1P+83nzU6Okdl0MTngDPAQ4U8UqEAMo0JJOfMRsOsWcg2NWMoEEamDPQPpWSQZXOaDN0OojERl8GJssVSaYwODqOcL8k9l/E3nMuK0eAj0qA4DWbW8rUe24jy10w8eY2trsuACRYYr3Ty5ClJfvm+8/1obORzwsK6qA2Rmy6lYDw+MqkCna55xvvk1yPK38mc8jdNTCyQnTJSY/8lIZa7shniUHIudz/FJvDH2/JucUnOEd09M2JaqawQ00qQkpWUeGhwQExqOpOuNX9YnPD7ORtEoD08PCS1hd5LgkypFyKgIpbn39fTi6H+PhQzaXS1JLF44QK0t3TIVGlgcMgiaMJkxMloUFoZkK2+suJoBJXNIEInXwfkdYxBY8DVhCIYj9Jtlc+83WeBPLIV3uXdgoiVyymwqvONcfBUzzgbINItcDSCzyUbg0GLg1GGa5FANYfBkRR6+4fQNziEUUZrFSrIW22qpgobMQ2RIJLxGKZPmYj5s2dh0qSJ+gLeb7JSjCxgQS6lg1ylbT7dG8uxYcivpeTXP1dcngnaqYqhrF4OwWwQUYbJdZTPacXOWzPJMlyjYVxMCge+N/JBkMMw9wCTOfI3ZaRUyeQzOR0b124yyHwO2cghO8d1l+B05549YtPJInz/m/9kz5XLSdUlNh8lGEhV4DES7W0WQUOXWO151gjU/eF+WqVHQR7r1r2Ot7dsBaoxtLV1Y8/uA7j+uhuwYOF87Qs9vcfx4x9/HysvOAevvPI85s2fLTMYGw+pIhah9JZa0yIiUct+ZVTT0MCACs7Ojk4sWrLEZj5DUTUlmTfo11WOkUSdozibnqdPnsSBAwfR2NSOefPPQrkSxrPPrkI4mMB7b/mgmGuqNHfv3olnnnkKGzevRVtbI+76nQ8LsK48bzlmz56pOfNtW7Zi86Y3MXX6LO2PBI2D/cOK5mhtbcJNN1+LpqYQTp6kOqyI81aej2iE2cCNyOdMZcTzLBazxP0oV2h0yMFooH+gDxs3rcHceTPRPaELkSgjz7geREyhRJsU+iswJVpZaHxmTHn0+GM/x8SJk7Ds3HdheLSITZu3CqQuW3o+xndPBaphnDp1Gt/8h79HrpDCaKoHS5bOw5Kl85HODuKiiy5EIt6oRikNoYJg/UJH66wANWf8tf4wRi2Xx6pVL0ouyQZDc3PSyWa5L0OjBFJeaTadywhVIEFkUllsefttFIppLF+5RM+CmfzxraD7ML0uwpK+RyP8Ro4KFDAyMoCDB/dioG8YK1dwlpGKGlMsFcvMy25Uk1oKhhB/s7nBEYQ8nnjycUyfPhtD/Xns3H4E937sMxa3k2fNYTFM3B3VyOY4krxQ2JUvo0C575EjCPPd5DAwFUBVZqRyH6OJD03aLLvScsxLAhJssvM94/PIhhHlm4ePHMHw6IgpTiIR1RisFWgoREZ+7969OHn8pNhLKlsIdPi80YmXao2Zs2aoRti0cSOmTp2K8ePHI5kg2VAU00n3WM598vtJYmh2PhzC66+/Lg8RmhrxvT1w+LCOgewpmd/e3l7VrASe9CTYsX27VCn8eoK11OgofvGLX2Dt2rX6fOYd8xcddVf/h1kTDf6uvOIKufHya9588w3cd+/HsWjRIsX0MJqFEtvR1KhGDcwJuazrR9KGY0NLlpyDltZ29A8OYf269XjxhRfV9P2937lLx8n1VPunm6/n6AVzr7m3UIXBUaYdO3egqaVFDrmMfTt04JDWz/OWr8CRI0cF2Md3d2Py5MkYHBzA8eMnavv2+AkT5PLLDPQ9+/cJODKChl9PoHrwwCH09vQp+mXipEmq6Y4dPaKm79LFSzQmQ5UNWe2h4SGMjoxg9qxZGNfVqeeC16C/r08NBK5ZjB/i/aGjMJuFnDumumXa9Gnaw9goYKODzR8C7u5xXRo9KWTzOHHiuGLwFsydjXburUoO+c8gNUyQOn/JbxekniH1tWhGA6QEqUvp7ls3//BznSb9rQ1xnnECxqT+NkAq5b4H7VgcYyZWlMW7h9pejmu42+ZSHSvqwbfZUJxpeCL2wjFSLJSVMSdKzYLINY/gAZfcPx2wr10ZMzTyOu+x5hd2rZ0kS+YnxhzyhZcMi4BQEq+oMzrhbKMrsJ2imIsaf7Eo5SbM4q85BLQXsijs3ILTa1cj0duLCewkydGUL3rEZtls8NR10S3Dj6BXIN/fZeVSe7acgMU9KIp9IENjwJIglYWSXG/Zxaf7IzMAo2aQxG1Rtv0lk7mautrMeVRYxcwa3FhRc5i1XEM7X7IIZCFo/MSNl26eZMFqmb3KKSN7aRs4r5vy6VzsSr7I/MMycsUKRlMMMudmz9idAAaGUprBYXHI7j8LXbKtAoQsBFXcm+spH31JrVkcBgMqbMj4UBZHYwFuqgGZIfFroiqYuQiPpAmOXEQMc/JkqhVAPNkoJpbyP3bzdK4NcTS1NOln0giFw/4KVnfmCuyOE4hac4LXwmIoBGTJYDDiRY0P00DojRVVb9J8e8Yl9LTMVpe3ao+UBdUbk2pMrUmZyKByXtjFNKlx4GZvnQRW5ktkGpWxas+MzJLkZM1syJI6zFVKfCtlJOi0zOtZLiDMjZtsMv+7WkFTQxwtjZwLpYSyiriMftj5pwEOr6M5SlK2yCKSzFMml8cIpZ/M7R0/Dq1nn4VCRyeGQlGMBoIYTOeRybN4sDRiMmTJZBzNjQkk4lHNZ2dGRzA6PCw5KdcOSkMTySYkGpsR5rNMKSACYPquGVnZO8y1QWukawxYU6Gu1OBzyE352LETcvYkoOb70d7WIjaQBQ6lSwQNZPf0TrvFWKoHN5fO95Nyo+HhQQz29WmOXYAlyhlTGlZZY4H/ZCdV8TKaZ3eKAMqunVmVn82XTFtgNuCaPUExunzuCE65eWqGk1K4DB0jU46lCgiw8vP4nvAXJWI0XojEIxZNxQaDIqkCArg9p3vQf/oUsqkR5ZLOnz0bE8dPkiMt5Uzm8KxwXZuPF2vM4pPPZRmp4SEZcrHIo8FLLWOaBaCYZxd7JMbYzadLsm0xU1qbqH0kSxymEoOGEQTZzSiS7c5mVbBHHXNbyGf1BnH94bpkDRnO/JWUnTw4NIz+oSEMDKfQn8phiO63kosH0EAzFa5LlQqakjGM72rH7BkzNWPc2tIs4MDjYUYsfy6lxMzoZeFMsMjYHzIAxuLabCmfc54HGxvsjnPN45/xN58Rm+m1DGUWXgSYxQqbY2Z2x3XL/AiKum8Erry2nDHm1+tZ5tpHcErFTYkuvpbhm0g2CvzSsOXIsaPoHx5CoqkJs+bMwV9/+lNngFSRqlzvZWIVQpHvRyyKhrY2tE0YL2fcih5Vi/MyqTTXDjY28hgc6MPmN97Eq6+sxUD/KG64/mbNrbW3t4mZ6+07gUce+h4uumQ51qx9WaDs8ssvqWVUy89BhCHfVANxlUIZJY2eMOqKACqmhp8UIpqdNlm3jZPYO839ke8fVUN8LYMhXq84CqUgXnj+NUTCjXjvez9oSqFqCLt378KTTz2KTZvWorOrBR/96O1oarYmWEtLk9QfvT2nsXXLNgSp7MhRcg4Z1LBInzJlElraGlCpME98AAiUxPoqp7QaFVC0uoMNQxaXJoPldWQtwCZOrsQoO1OZ8DnhGq/RDGazc+xB0nQ2Z2yUwRtuUUHAixaNtaBQDOPFl9agqbELZy9chvHdUxAOxzRr/pWvfkXXNJ3p0/W/6upL5EE/rrvT+VjwvbPmWiBQRqE07BjbiBvjqSKXoVcFGWB6CcQQ5XhGkPuLqdYcN2kzntLS8PzDSI/afkggSYPlaNxksZa1K/cCmxUla6nKmyofPts0lCuo4doQbUFDA/ddDjvxfyEEyzSpYgOPi7agq5ollQCf917F72zbegD795zA3X/4KVQrzA22RANj7K2escAlNtE8k5rByUMHEOZeWSabyngZtm2sJlRJodrCeRp4ZRObaGEaS/IdLiinWLPrgaDeUzZm2eSkOkcNRTbmWC9k2AwvSvFAEMZ1jo0//j3XeNaV/DoZyDlgwj/nmu5VUCwV2Lzjz2DzP5NJGxiUmWJFCjmufzJIdN4M9t7YGIwpU+zfuZ6wnn388cc143nTjTfi3OXLVSuyJvjJz3+Gw4cOobm5SaNjlM7OnzMX9933cRvTcs8CrxXXQ54fm09cj5NNVL6EMNRzGs2tbTh5uherXnoZr77ymo6BZkoL58/XfL75K5AwoVkdPVkqSDY3aT3n2ss6ig1IvwaoCVquaMafQI8NP54P91IZUXL/oMLIMXzyLGCOebEgJQ8/h+QJ30mOUHBP5PrM4/BrOfc1+Ttks1pffYYp/5wgmMdE5Q/PlfeGwJJfR/UH62xeczWxwyFkCzmNbGj8jOakqpeLarLzOWA7hvJvujuzsh0ZHkVbawu4zVWpQHK1ytjGe6S5DY0LfkMg1ct9HS4QlPN4rIalxsyj8p27eml9JtUMG2rlriNc3zHOGgjg/w8gdewMqsCWY0z9XJLDdgYla2ym3TjnQ6OumAfldXaID6aLmHDukAY8bQ6JDWSvg67H9djVldHnGJMlyQJrs2t1Qxl/PHwh5IrmGBEBL5kOkeEz5ko3kXNS7O478wwZaRRyaApU0JodQXH7FhxnF6ynD1ObmoByAenUMGINMRmOBJUvbQ+o5HRcmmWq5EDKGMtnyQQDNOJgVInLeS2Z9FTMmULNDejquEoVgS2yKOxsE4BrPrXAQg9ugXPOm3L0tblYdvboyqvP4GIncMUFncUkL2JZBaTcBEtFRKNWIHOj8KyRMhElFTQgTdkQt4VcsYzRdAEjKc7yEGzRxZKdSrKolMzZrKgW9AjNf+yaC6CyeHPzrDbvRhljQcYh1JtS6suga8ILAnSarFBex7/j9eLX6trwmGjOokgIt0GpW0wjJjImBC+cr0xoE9P9FUsWMSt3br7KtDTGTm6tBAkyWjCJprmiGuvGn2egU/+mr7Gn3cFVYVXHmLr7LWZDhlH8TJvr1mYugGrvhop1yuYtkVOAQmY3YkbsubesPZPAq+hTuVFGiBm7nBdGGYQJcZQ0vB8gO0pGoFJCQySEZoK2sM2kNlCiyDz5Ch14KwhGKWW1eBQeHzvnuXwZ6VAII41JRKZNReNZCzDSkEBfuYp0NYTRHJ1UGavimKpwGImGKMjK03CMOXa5TMqcXglkuHYwEifZhMamFsTijQKpZFIZqeEDZ7QhqyAzhk/vvO9o+NGAADvHw+rIsotbKheRaEyoU9rc2KTi2hpSYRQp92ezgk0OvvuOIVdHfXBIhgrp1KjmyWNRU1twQ1OsiDOosmYNu8d2XGxkeJMgK06c6RoluZzNZFMoFBIAVs4pzRcGB7VZcn3g/CE77DQoYowMpUxslLABwa/V+yFlB2nqigocn71LZoXvAEHqIF1x+/swOjyopsWMqVM1o0QzIwabZzIsohhXFLWIJzkgc9bO1rvs6KgZn4UZhZG3WXHP5js5tBpfLLSUJRrXmsJ3iUysFDSOBeezzY42P5tFDhtZbCSwM89CgXeY0TdsBDCCgeuBeTtZ84vXgCZVDFsfTuVwvH8EJwZToBGbosR43Xmt+Z4StEZDaKDBT2sC06dN0Xl3tLeK1eT9ZFQPn1E28fhOypTKzSLrHjqzN7FmnNNmpirfZ63XLELCul50HmchxnqSx8z1iGoGa0ZQyu2ak059wc8ywxZG7tBplWAmrKKHzQqtoWCmcVkSvf0HDgnQT5g8CRMmTcG48d247yMfsuamApit8aWGlZo5QZT4Pgiktv5KkEoWi981ODCC48dOaSRj9qz5aGlt1nlSUdPXfxI/+fH3cdElKxxInYHLL7+YptDGDBIUCAGweUHAYHsQ1UaK96CKhU1QFf62vtGATkZFTj3GwlLbD8cy5GyuQRuEgg0oFIJ47rlXJcO95b23SaZKAMTZwUcf/Sk2bFyNiZM6cc89v4eu7jY0Jmg6yH3cIrj6evqRSDRbTqo+095jOndzDKdaZcMyy/aEmjJcswJVHo/gjXXaeW46P1tv+FjIZKtCnwY2MM2Vv17LWFveaiECybDUBCqw3ZpDFjIYSmAkVcGaNW+iKdmFxYuWo6N9vParkydP4Gt/+2WEwhWk0n244qqLcNO7r0GlnEciwRiXomvI233g/GkFPA/uwDR5Y8Htx4Do/MrnmmuXWj/aX6z958dTeL4+2iWMcsHuLb+Ox8D4MV4L7se8/vxaXgvWC7ousv7i3HlJjXQ6FkdCDRpb4vPBPU0teY75uNRtW9nr1zaT5RoRw+bNO7Fzx2Hc/QeflLxYoNiNxZiaifstSQyWLXWQeuLgfjWqyKSySRtUtrPlW3Nt9yDV3UiXe12x+DMPg7hWFY251f1T9jLXfY6hQLP+qtH49y7Sj2sx32GeKEGlyaatAUnwJQNE17Aj48nvZ+wZnX1ZVxAQGVliIyO8rhZ755yIgwTM3AfMI8WrNXztahnOAc1Mbt60SWB1+fLlYvQINvlcP/f8c2hzayBHNvg9s2fPQUdbqxhINia5z6j2Ldo4C7+Gx8Wfw/Ozex1U5NfOXXu0x3KGllJZEgyc1ecexcYUG66MjUllLL/aJOY2dsWmBfcanj+vMfcOESn5ovLHef78HO6jzDvO05OB6j+HCzjiVSjRb4Bz1Gl9thphrCEZT1S10QkeO9ecxmSjzDa5XxKg+zVd58vvjUVQZN43wSjXeZE8bFZarCEbjATKUuLls3Ip5i82f7iWUzXDhrtGikQk0YMGmoNubWqW6kIN2SjvbZ0w88RZuLkVTQuW1iDir+tfNn3ufgxu3W6YzNWt9aT5+k/1b7RIF4HUJXWQapWXy/10DJvph923Ocks5b5hEL3CAAAgAElEQVRf+fZvh0ndeeBQTaKqC+7XOOdUORaQ+tOu/xlP28t5/Tca6LSzNGMa3mhdB60R1qXXP90HGjTgwmx/5385zsrWIBWR9nd1WaAB1bHHxb/zEmHbZOwzPUAlUyIg59wn+QKqkV4uIl7KoXGkH+Wd29Czbj0a+gcxKZlEmZl8uTQaEmQtwwhVOX9leamMb/ELoDWTeW5OCqgC3I5PKkllt9kLRwkrwZeZCPDP7SyiMbP1FpPJTV5MDFlIKwwMLFHSZ/EwnkVmIczFkS84O1y89irUyMhobzZQTbBKOZ5iQlzHzrvTsutNOQpZWxYVnOhlwUYDCc6eEswQ/1a4+YkV5wwfIyaMJZaJlIxEKKWz83FiV/tZIZomlZUBye002hBHPJkQi0pWNUdDpCIlfNaZo7SXn8MFnt9HloQMKwuffMEyD1kI8lrJhl4SSR8XYZ1Qz1RpwdKGYEU7O228bzQ08Udqz5U1UGoGTP5dtYqmtiDUgZZFIulN8H+vzZ5TNC5SiZ/HZoFjXo2JM6ZVc3TWTzDG1gkSbCMme0dWiWVARYP6DJCOVCnxhZxeQ2RQ2IUMsAil0yqBaRTCokGyXizkKGvM0qPEQuDVOAvpUZDhSwnIROPItrUiMmsmqlMnoS8YwkCpihzZHL63IW489j7xuOLREBKc9aPzc7WMQjaDPKNfCjmTUFYpQ2ccUrMY1WAkprlUErK8Tno3CdDGrOCmQqi/45r5DAQwMEjJ2UHJo3iPaQRBZoguhHwGxIpzTkmzhZxZ4n0391lu8IOcgRwYUCHBT6f8mRsMizwDpcaMKy+ZzxibGQJkJqWXUqFUkoyTxh0sVho5h8ksvqFhybJo0sDP1zeSxWS2ZWPSpMM0G5NMdcTAzBimmM8C1xBj9VjgWVSTPWsmZxZIHRjQDO3QQL+kcONleDMLiXgCwwOUOaVqkl/OsvJ5o6yNmzbXkBKZALnvcm7eAJ02VZrIcX1io4dNL6oM2DyKRAX2eOwm8a5qzRADySgpgdQgGltapLRQnqxGLfj+VXSMdFPkL27ulgFszCyLPnauCVYzuQJ6h9M4PZzCaCaPERoq5YtWsBLYyjDM9qVYNITWxgQmdHdiKoFedxcaCYoZx8EYLoFMl2dNNYLm29hIJGPi1iTOofN/Wpb5npokUoCd10EqBjKyVIdw7cvYGsxOuiuSVQLLFZ7GXLZ+s+DiM5VMxMVukImnlLnndB9OnDytnFiOS3R0dWP6jNnonjhJapp77ri5BlI1k+rWUkbYGEg1uW+89VeD1GIppzlznhd9Axh7QrdtMVVlrv9lDAycxiM/fEBM3loxqQSpF40BqS6r2ClItFdrVlYvrrHsvjnnGnBa55zahIdrQVNW5gjgsgmixmIMhVwAzxKkhhrx3vd8UCwqAdCePbvw2OM/w/oNr6N7fBvu+8TdmDKlG/EYHZLJ6lJmHUS5yHWda7aZXFkFYgw3v4bgLsiIFZvqcb+clEfbiQE1E1SL+3Wyad98dB4bbi0y4GbO2WLjPVtscioBf7nkB/h8xRTPQpAaCiaxdOlKdHVNFAg8ffokvvGNv0UwXEZf/zFcdfWl+MAH3mPZoDwmjSLxmed15nlQhkzpLP+b15PNVjtvpUbJW4ENVT7jxgrrnBx4NDrcAXM2Avi9AqNsYJk7vI7fqd10LVWTkcFnTefyocTWs9An2LdGqtRFYm/5bDhH8No6PobNlfIminXr3sLWt/fjj/7gEwiGmbPMusRURvxqKnMEUvk/12zNZ9M4cWA/gmJRDaTaXKqVFhzpMFNHaxRrLVMwgBl4+CaDDAvzBNymtlP7VwQMZfitGB4aMjDpFFdy5Nba4dMqbJ+SNwF9Q/KM5DOGLpdOS87LRgXXNrGcbl2l3wibDxzlEBlCRhdBeTpwNEVrtGsS5op5SZWVo8sZdpdJzcWAx8o9zBMvHGOgEd7QyACaWls0SkKnfTr7UsLMvdn8F0jcmnkoPRd43vwaVY9l1obWIGUNKZY5b+kDvCG8H82NLTJQ4g3nNSF5EYs3qGlhmfEW5ccaldfa9kuOgbG2LSg6h0BR+weVLIrUsf2UDV0aZmrczI1qyUclEkO+yIg9I2YIetkgodsy75eN2DhCCBX5XlABoehHOToXBUC5dmfTlMpbGgD9SkyVZKN5vD4C2CZvlHcD2WdeJ34evQfSoynNuKp+1thPEEP9gzazLdBPw07L4/Xg1O/r4eY2NP8GmNSNNZBax5NjNH9nVFY1dSCP9wyQWutqGQDzJa4vin1B/NsEqbsOHDIgqRkLla4GAh2tUwek9bKcL47/c74MXqzrr4r/Sm4eVts7p1UX92FylvrCwgffQGrdxtm22jpoHWuqNBak1rYhx9r5zx0LpO38xrr8utB1afS1k0o6Gc2nEadl+9a3MPr2FjSns2iPhFHK0QWPGW8x6zZyuaSJTz5n84I14yhjITwTIxMMAU0zQOLCEAxGJIGSnEFy4KDJfYsEWWHEGzijZpIef8yKwyAdprWBBQGlJJblaExMSAxiU1Mz4g0xSdCYIxhmRivlJjQL0UZvbKpSExxryAWKroxspTDOh2ZNrFVzeQLhkoxb+FtKSnW1+GLyHGOagdNmo1kwspyuEGX3jsyhm9tTNqhcdQPmzFsuSS5GxztKdglQJdlTjiiZRcuKNdkiu5BmvMKOm5z8ypyjtO6md3a1+24GSTLr4tc6plizyHJ9pskK5V1FFc7aeJRzeqYhmFftWpXsNlM3I+3BlUoaN1Naa8pIgmfKJ56DmFX3/DsVnf2dmFT3XviWlen8zNyLRTIXRiedixBckP0LAnGauAQDiOvfOb3EDjPD7gkeLBU2EuXcDq+dfHVVcFRKef0ZJS7aUGj2VeXGCqSLVQwFw8h2dCA+by4ynW3o43xqIIIS76VmZclam4M1WWcClmQDzZroHAt1a3PpUWS9o6QK/QiSjQSpjcrlqwTIpvLaWGFv7/iZv2pzpE4yziKKDOqhQ4cEArnxt7Q0qyHjQaZyZWMxuR5b88vWMhYMZE9HhkZULPC+c5OhlE9mQJS/Onm7ak4VK1aM+C6LOsn8b5e/Njw4oGJgyvQp6kYzhuDE8eP6bG6KBDSck+GMEeeL2IHmb5PPm3O2WDllu5p8SpFAep4sQkXrAp/tAO86Z1JH0NvTo/ma4cF+5as2JRKYNmWawGqlWMHI8IiKHMq48mQDqxXN9hCksohi1iDPkeMKvOmKp+G1ivJdNWMubt4qAOU6bm4DHmwQsMssisftTIn4TlKixbljLg80HGERxiKBMnPO/3Ieieyof/88S8D1j8dAE5NUoYBUvoDhdAYDQyMYTeeQ498X2al3eN0xKLEwkIxFkGxoQHtLIyZ0daKzq0NsNZteYog1o1bPKeYTFtK6Z0Ubj99Mjyj3jmqm06T25vyttUcGQPZ1Kj7csKiauJyTE2gP11hbFo5U2oSiZF+Kikw4fboXvf2DcqaOxxvR2TUeEydNQWtrJ9o6OhGNNuCj72UOYX0mVSuATMbGzqRGfgVI5fETLPH+uzlEZUZSdcKilMfLYpJzcMfx8CP/josuXuFA6nQHUg302PnWOoxuv3Pz9w4gWEPOGR6SBXPqJmvVjd23TY5szTo+02RngGefeVVZpO+5mSCV71oQe/bultx33bpX0d7RiI9//A8wY+YkNMS5RuV0fubQTKDkgaUdl7GH5ifAxhydem2c5T+PIBlIrRMF1j/X5mSNxaqNXshIjxWIA6nWiLDilkBSMVgEx5LLE9hzX4xhZJRzwW8pGmf58gsxYfxUvdOnTp/A3//9V5HJDSOTHcA111yOW255jxpUAqhc64M8E95HGsvYcWpE0zGdBMLBADU03q3TA1P3T3PfclWnNLsuKJH/JHtpTWMBWl6jmiyw3ky3usCAnhXdNpuve+6eJX2v+gM23lRnbz39ojdOALVaiWD16jew5e09uPsP70M40sRWvH1ezaOAh+nMMz1IzaRwjCCV6giyzFwn3X6hISgnF/YgQSM2Gl1y6iddIpu553Ww+sFGGuydqGr20jfbeMQCd1wTwlSK0Xnczp+1hDe25NpBQMN1MJfh7LbNGUhaLKM9zn6WkEqlZS7Ea87P0tx7FWqWcgbVJxHwZ3L0iYobqktIxrDZz72CayddnPlODtJ3IBBAU1MjctmM3mVFhFXLtTEUMpRNyUatfVZ3W0xXmKBriN9v+faKgVMSBKXJZFcJsm3fy6QsL7yjtUNjYhyT0YgPJd5lquXY1DRlGh8g5kqT3u7p6UWC/hMhA6oEo5JUh2095nUjwG5ooCmYgxciFWyumM1AGmByptrWbxImeTH3vKZsoHKvJtinbJsSezPDswpCRqqMpCQL7vY9W+tZu9I8j/FQplizLr3lgfMGUdFDFSDJFd47+bo0xFHKFwSo+X6yXuRncy+T3JhvqrsGotu47qhAByItrWj5DTCpY0Fqbc129aQ3c6xTh2NmUq9avHQMpWgFmF52x6j6ksz2AftSgtSvfuc3H0Ezmkpj94FDrki3zUmliZ4i1xFzNE+d4LSNzKQvrt3tJM3+3Op2MHZ+XnangtkZyyhbyH2D9dPOZFl9Z8wArX+u6uB2bGlrYM5eSv85/rob3jaZTr3jYfmG6piRJaCMslJEvJBG+ORRjK5bi9yu3WgrldHIY6aMkg6/btOgtEfmT5xldfmHtgH4c7BNVA1SSSq5mTmQysJfRR7ddjkrRTmBMShknoJhzttYV4sbl5kc8WxMzkOZDhcMFoMMvPedLjJA7E41NnOhqCJXzOnYWBBbYWwMrG2wtoBbtic7qIyJocGJST9zec4bVJDNM6eLLz9PjNKiqIAqzz0UipqxC+cGWPST4TQLYhW9FTLfYqqse6lIhYotyIqeaW5CLJHQTOkopZIsCB2LIZMk2yHMRIQZsO7+aebVzTMK5LgGiACrm79TzqWYWzOB4X3287YENAQUNBeiGyUXNz8jqhe9Nh9tL67ORc+Kf5fPbDb5GkcdWneXvOrbZ6eK0OExyODLyX1dU8iUFsYJqKxQHJLxBASjNOqKBiqIir+uIEZpTTgkFpV/F5HLJDcfZz7B9ZJNfXW6jTXXs8P5CTFi9jIpzqhEKVQAg7ky+ihLHD8BjWfNx0hbE4bCIRTY4NBMom1oAqsEcowJilCCSddUAn3+mCKKuSyy6ZQMg/g9BDBJMamNen6qdBCVpNHN7Lr7Z7uM7wbWSHib0ymVFBNDQwNumASIBKrmUG1yezJ/bNKQTVHTJmSRM0MDgwJ4isdh8c1GhZ+/dvNF3HS5kVqBa00Pc2u191cmE/rasJjcY8eO6NzmLZirYmPP7t04efKkNjGCVkY4sENPNo1dWcYDkEEVANSLzGdRA82a1ZQRkWcEXHNQdRlBBZtCdOBNZyQVJlDlrCulSOyGj2vvwKxpMyRBSo2mlIGqZ5BmRWzUiCWl22QBwTJZ9TAaIlGBVMrW2ACosDC2vVXHxPdJ5zzGtZ1/wWtMkCouhs7UNFXL5SWJTTS3qOnEd4lzQmR2JNdyjQI6VxIo8Q5LLaPzZxOBc3eU/ueQLWaQymQxks4ilS1IvssRgxRnVS0eW/eI8i2tX3zHg0BzYwNam5MY10l2vVkzZQSs7J6bLLlgM6LKTWazhg7XlGnXx0JoWsRjZ2PIYnNM8mrzUa7RChrmsZAx2Zpk9BE2bghuCQBDciIfVKzRaZw61SNwSul2PJ7E+O5JmDRpCjq6xkmuGo81iD354DUrbM9SBJatbeR65WZeM076r4FUr7Kx9dHGTMgAa40h64YyTp0+gkcEUs8bA1Iv1iym3GRrINXAoJRI8lpwG5w+3OEklxGtJofra2s0wm3sNSLTg6FACHw8nn3mFQSDBKkfQoVsWyAskPrUU49i7fpX0dragI997PcwfeZENCYYNcL311RLkkY7l3uNVjiZm9xifbbymFQCY03dNTC5igOpdnTmXu+ul9hKNuWM3fXKEa0pau7x+jgZtGM89Q4LpHIfjWBkNId1697EyeNDWLBgKbo6x+vz+wd78cAD35ZRUmtbEldfdTkuv+wyGzuhhFrFNmW1dKQuuPtlI0GeyWTTgU1unr9uh1vbBch1nq5m06nZ99VuFp9x1zDwX+cbuzWgp+vhJMPe1NKrXoT9jMwwNtn9TFeb1KtZA/cK9atwTYhi9erN2LplD+65myC10ZhUfY0BXMWPuX8ak1pGPp3C0QP7lLpQLRXk7Ounirk2aQepsaiOTXXpEGrCu3l0gh0qYeQZ4thUqUGYics0haiLfXPqEJ4H/0zgTCo3M2FiA4OpB1ZjOnWg3gXKw6NySed91Kw/10caUGn21CLXdLmqnKvukVGPmmGccZcpUVBN1wOHDuJ0T48UON3d401h5xqtNAriukNTJc7lt7QmMTI8qL2LM5d0I6bihvsipaxc+7o6x2HGrFkas9m/a6cMhLq6xsnAiMcplrVUxP79B7XP8hhYE02dPFkjEbrXYzLNuYZTTcjTNoBG34OErkv/wKAURtwDbZ6Umcl5a8K4947/bn4sZgoq9/loVDXgyCiPPe4UdBZtZvs151chwMt9gyBVDu5UjpXKqgUsEs7eccaV0U1YMmtGz7G+HE2JwLEkRKcYoAElJc+hIAaHBtUcIIMq0818XiCVRoxUZ5EFFmmg/GyLNON9I6nCeo6kFW+wGWYSpLag7TcIUj02Exno1lr905u4ekxnEjoErlo0BqSOWazfOW/pQZSB1OW/NZC6x4FUvznV5baOD2VxMcYR1epJv1hZ4eFRuS/CvGbYl8NjP9Mkvdadq7EpDhd7gFn/c7cY1Vr6BgL97zOBqtPLuqH2sYyqAWr/yx2VAzdyLqMxAkpoKKQROnoQQ6vXoLB/L1qKJSQk1TBWi7N3BJXcjAQpqHPnLKq7RgIqjj318yvq4nHWU0ypbX5kSggIKQPiC69ZBM65KOszJqMgLnR8mXl1OYdHkKn50jBfJm7cNphvAIyufMYMJJJxNDaz02OGTHJ082xAiD/Ly34DYkI1d0oJcp7yigIy2QIyDEkvmK29GXSQm7KN3DqW3CyNqRQglDtqWAypNg5K5XhPWfzLwc+URvx7yXYJXlqa1OVjVi8Doal14tcJFDtGVSBRcxyUr9gzw6KRP9OzIn7uVcuPAIUz1HIvq9hcBz7M9t5eZM+kylXTNxfkMmj5qZohUValA/SO1bfmieseOzMYbuv8OR7UykSAC7yedd5vBwBU85m0i+DRCm4WgVo6DZw6kMonLBYMIUbmlOYtAbKp7EYGncMvF3A2MSxmhkWoC5tUBmqVg9NyAaVhg7OCpoxbL2wQVUYcpUtIF6roZ3B9tAHh2bMQnzsLQ01xjNJd2dU5NEZil9DLkwy8BWQkxugbuaVqrreiLiznRLRJ04W3uRnRmEUqUFOYL3lxtGNSnVzfQJKtJiq23ZrDZ4FsaH8/cw0ZHWKzxF7mT7DMzZQSKjJ42nw5lzc4iN5Tp61T7iT5cq/W5mXFrmcHNZfq4pFkluTWJn2fanKea1Tg4+ChA2og0aiFMQEEoWRQ2cFu5ebU1iaGnm7aDBPnpmkRQ8ZMWGOFjJ6xdDxnNhn8DDP/nqY7fM4V3yODipx+Do1IKE8bHBpQl705nsDsqdMxqXuC5Lqcu1V3nXOnfAa98Ys0+lUkIjH95rpFUxt1pNnICBHwmSxZjRI3c2nrtq2dfLdY7Hkg5M0qcmQc3Lw4r60af1onGb1lcmo24XzUkl0L18zTe8l3KY9cntmLGcl/03mOF9jvkWwBaeZVspnHzjgl6mPQjy03VTTEwmhqiKGpqUGmWmwg8J6w2865WJqAaDRDTVNrSrD4YCFCZQufipZEQkUJO/gc5LcmlyuGnVKHURaMUqCcjfNZdOs93Xta5mPZQgmnevtxQs+dzec2NTMbtRNdXePljNvc0oamxhZdVjZcbrvSZpeCBITaSMV5Gkhl8/C/JPclk8q1l+ulNfu4XpqiR1DM7dJFnD51GI/88PtjQKrNpEZCY0Eq1zKJK923OkWGISNrcOp6cG01ZsVAqjVhbMV3i15NHqr2DKggfOaZV2sgVfOJgRD27tmNx574OdatewWd45px78d/H1OndiOZpCzRZm35uWTnqdrxDemx+7qponyTy5vT1duH9RLADJBsZXexYHrL+RQQqNo4i3kM2FfZfKs8rA0cytuAv71azJjL4dEMNmx4C9u27EdLaxei0YS+v1zOY+Pm1QhHyliwcI4yKOfNnWdOvmGCCm4J9MkgQKWkkodn0UbGOtr15XEpt1l/5pv7bl+xnfZMZZvzS3ATV7VLYO+gMy/y9ZXzS7D6zYNcY2c90K/TYAZSub/IFLBWBdoYULVKRtGA6to1b2Dbtn24527KfeNA2VwW5MPgGHkZ+kmxYN4K+XRaIDVAU6oSzfgs89sLvAV+nJeDag7XxGYknRgyJwtlvcMxBM0WuiYtgRzXhJHRUYEsU2dZpBbXuYZk0jmbWyONDvuSuYeYrZyokxuqT2j4VrI5balj7HP4uazP2GCnbDTGhqHWQVPakF2l5DfAqL9oVMfy8iuv4NXXXheIJMs+ceJEPP30Mziwf5+akFyPp0yejGuvvRqz5s5GIctc3RJ27NiJl1a9JDWNDMAoSQ6Fcf755+O6a69XtvD69euxb99+xe5cceUV+hy6/m7YsBFvb3lb4xr0IGAu6q0f+ICaeTZDavFCjP/iHkGPEJ4TVXF2ziFFlhHYc+/xcXqa741yPM6MwLhHmny3rvbQWEQ8Jjd6GhiJ4whCoJUgkFLqUNCYVBpUkWxRez0AtHe0qzGgfGsZK5nh58jQEJpbWqwxJ+kzI9xGBMAlenDNDWtGh6Q6NMLGNUEJXmngJBOrqogeGVBGo/J/4HspR3yuf05xZQyqvTP8+2hLK9oW/vqNk8ikDo2JoPlVINW2lwACV529xGM2WxC8cZKbrzkDKzmWdZGY1N/8TOpoOo29+w8aM6qi0JwC7ZdbwD1jWjsr19JWTWkA1ncz6505V4SMYUf9tfAgVUWZ+0ley+2uYW0uTcfjh33rVO7/EajaZuHZGHOr1E3zIc9enjmGhTO3PoNg0WoRifwowkcOIbVhA8oHDyJRKKBBRhsBVBgToz3QjC1kNkD2j6YCzNVjx0nzk5TMmpTXz6eaQavNIfLPBWTJQGq2hiCWb49t7dzI1fPm3GTUFj5Kd3mtJN+NhgRSyYqa5t4WChbOLLYikQBicQ6PRxHX4LebbyUQVsafSdoU0aqfYzOnzDDMZjknRnaDM1oWL6Chf3WQ3QyKTJUYVUFm1ebZJG2Vc6sN6gep2yegJrtC63InP7Q4FsosIvo7AtZ0NqcSiqybueDZIi8iVdKcugyHJbQWwTGSNEnA3EyfZsS4KLqOuyQdlEpr07JrKkkQJZ/MJOU8sqcF1LSwDiGlO+YCZ86V6h2r8DOTKbGKbt5UMkEVMWGEY2SXzYTFYiLsWOxZMIbB6n7ezwqiLPxljERnUPWeEWFThIIogkAuvvwdMqkvgarNQNszyXvt5zQY6aOFksWUZGNOYq29nH/HmSTzteAIU5GOvWSqilUMkj3o6kbz4rNRnTwBfdEAMpEA8pq3qqLKQoGbL92jXZOA94DXIRamgVIMzeyiKhe0rGglM7LiM5jUzsP7ztljAg1rrLr1xqsfXPNLPJJnTFxnnxsUGVECTjFizsjCsi5NhsN/8jcBIkO7B/o5gzpsDDpdpjXLE1enWFDMqS8EUMc4Cjuy08noLfdUs8sOpB45ekQAkY6jjL7xgLmxwWINxN4VClI68Odns6aIMImVl4+a7FQzqPTIdJJ91YquGOXzpwYSgX+hKIv+3r4+gfXB4UHNzNAzZXx7J6ZNmIimhoSiE2j0U6yWeZtRYN6pgF1ZctVEtEEZtkG+U3Q75kgBzWbYBRY9aQ0UGYrJ5dfxMI5lrmfDGhhggcZCi/PhfFds5sjiFzQnPmY+lIWkfTyfIVPj8L/ZdAtHeC3ymrOnyYkaZszkLVSQzhYwlEor6ion5rWMAk05eA5iHc3zQRDB/NYQjzCPOqbcYDLb7S0taG1pQjIe1xw1XaEbkza/RUkXqyNms3a2taghSIUKwbeaTPICoBkVJE3mSASLWP754PCIzZsO0HWazbq4mjB0XOYe0dHRJuaURiY0+5DBXUMSjU1NimlKJpvw/gtm29bomFTTXFmTj+6+/zXjJCuOTcr/jpg4MYVmRkOwd/r0MfzwRx6kvuJmUglSTX2haDg1aRxYUyPFzzxy8XBNJjmrmitsjRVzc4ZaHfk9fk/W/CTPLDIGpDbh5ps/BAikRrB770784tGfYv2G1zBpUgc+8Yk/xKTJnYjHuC/yHtmcXalMHwY2TeqeCl4RxXXW2tomp5diwctbz2yn2zFLrloHquYAzLrBNaFdXBOZci7rNSmsY/3qmg+ur6biolnQnt0HJW+lNyCfZ+4R8QT3uxS6xrVgzpwZmDplCpqSzaiW6TIflasuPQUCgSJCYYJg1hj0ULC9y/oDXvVjjeKxAL3+7x6kjqUPrJ4zK10Dnzb27p1xRZPWRr6c9K/2M31tRRdhkzE40zEx9P7ZsCJdrsKaOWUjnWxcBOvWvolt2/bi7rvvk+kiFTw0gVKjQw1J1hYMKXPuvlxXMhkc3b8XwVJBKiDuj1QOmfe4xWJZw9x+63oFA5oDJ3jgu0CgxIbp3l171FTifk/1B58N5obyvRwcGMLhw0dkzsdGJxuPM2bN1Bp+6PBhuarzzLgeEowyY5TxJTTbYdPy2LFjOHX6tEAfRzy4x1AiyoYi18O29natT/QTGBkYxDlLFmkMJJPPafSJChTWQWvXrcUzzz6LjZvexsKzFuKOO27VsXzjH74hky5+vrK2e3rw4ds/hBXLz0FnZ7vi+hjpwhgYM9jM40c/+rFqqRtvup/k6IQAACAASURBVBEXX3wxnn76aezdux9vvLkVK5afiw9/+HYsWrwIJ06cwN98+csChG3tbUin0spIvfuP7sbsmbOUN6p0BPfssfZau3adzI14npxxZQwNm3aJxkZlzTIqjnsAWVXmv7Jpy/M/cugw9uzda/4ATGXI5ZSrSkBOEySuKlu2bdO7kslmJH1mnODcOfPFVPNY5aQsY6YIVq5cqUeeAHxwoF97PPdySrDHdXVhXHcXko1JMbCHDh3UqBCJIDYPmIvKa8t4ojVrVquhSYY4z5hGBDB3ziwZSHF8iBE+XEIWnXWWNcMjUe0PVMhoiNyhmLrcNoBYSwvaz/r1g9RNf07jpB215readG4SoMak1lGRvSM84qvOIkit41QvWzUgNmZdcQCOf7J4xXJ85bcAUmkEsveAA6mu8K9Hz/iZO9clcwZIPDNS5AKAY5iPGsPpugkyOvL2zA4ASE7szZHeeTEcYPdfUwewdZe9/ycWtS6drsuGa4u43S0zt3CMqn+g/Cwiu3cRuuwRpB4+iMyGjSgdOoRkqYQYTQwkl2ROl5VtkgPx34tlFCl5Y2eFjKLLC9TQvQ6Fx24RMtxANUtJAFZiAWczqOY8ZjNbZndvBSPZV77sLLw1YC65oDkPai5A82tVSSTMHZgufGRkyeLltKjyJVWniyDYaabZtWNMBRlLznwRnDJaJif5MWc9AyhVaCse0wyoJLgydTBW1Jro1oUSiHRSXl9YGfsQRIWsVgMd1KCZU7KoEhKxe+rYVRa4XKgjNKeJRiWx4bWReZJmGk2WI2mei8agPMU7kPpumDmQWiaiZ4JUaMu91eZJdB5OukcAT8mq5uOcTI3gyc/IsRMpMCb5sbn+yipexbpzAnRmIT5ag5uijKMo8ZEplWXseXc/PnNRAiZlVZbk1MvYGP6OSrZLxpS/WfZxQ3ZANRRELMR8VDJulF3y3TNzExbkajzwJGwYBwFnEKNX0+nujN9gLloAFRp2seBP55ErVpEOhDAab0By9my0L12MbFsTehl/EGFMEI2ImBGcQYX3ioY37ExTMindrhlOJOJxtDa3iLliV5rzI+w2shnBWRDOGUvW5BxBDaMaA1FvVfnWmJuFctJTdsI508lNRu8OWXZ1VK1wEHNKySlNI0IBAS9u5jJJCkJsluaTdb8NxEadQyXrHIF8xxDV1jQ2DJzJj+af1HUNWkFy6pTJxWMRbW7s0PJnesMhvmuS6gsweXmidVjVCa7J5yxjUfPTTmJrhIRunBl3aK2xbOCh0RH09fcLpPYPDyI1PILcaAqJUFggdcakybLNp3RpJD2KajiEPOcq3ftrZlcEqXGEA2GU80UVA4yKMELC4lr4HrEAJEvu51KtvrXoobGmdFw/LWLH1jCeH/9ec09iJ4yttfxfk0KZIyfHCyoqGCkVI1BlNIbiYAjMOKelGWIzPRkeHdWcaqFcQbbI7GTOsJZQKKnnYrutHEKdRNsFcPAeUHlgjH8YMYLXSARNiThampJ6NihJpuNxMhFDSxtdqDk3z/lifj5Lp6AMPUxDH0ZZ2cecvWeuLMczGF9EFUxcfgKhcMyix+i+nYhL6s61jVI/zQzLbMnWHzbQbjln8q8EqYH4r4qgMZDq5Y+277iGrf5B0GNziwSpjzz077jokvOwZu2rZ4LUAJvVHqR6xQHfc0of7furzj+CD00wyHYai1g/rOAUEAKyXO1tRt4KOQO+uWwAzz7zGoKh5jpIrYYk933iyZ8LpI4b34L77vt9TJ48DvE4986cck/ZpLV3iD/bnql6cWg5obXYFT0LngX05+/yqp3pnwG3WpK1ReRVTf1SZwwNvNn184yh29edw7Bxx870TQ71VaRGqPpoEPMvB2Bei3ABDQlmSFuWMp+noDNEYg3BNi9jwmhsxPWRMmjPEoo00Eysz4UfM2/qJvt97WZ1s+3Mdb8Qx45yXIf1i4Q2Fr3krJgNpI4xojSuws2oyhHZ54hzRt9UXjxW/bbyt8aiCqgG2CSPYM2aTdi6dbeYVAQJUrnMafM6E6RybVQmUUkg9ZjkvgVUuSZxT2TjwQ2LmPmmSTftuaf6IIhYMolCpap1hxEi27ZuxTf+/hvKseVYxKmTp7Re33jDTbj22muxYdNGvPbaqzjd04uGRFKN/ZtuvElKmUcffwwbN24UqCHYOnr0qIDs9dddJ5bztddew/bt2wVY2bicMXMmLrroIo0b/PWXv4xzzjkH7373u9F7+jReeu5ZlHN53HvvxxTNwvWK6wK5jiMnjuGJp57UWrp69XpMmTIFd/3unThr4UJ9PgEf94XXXnkVa1evxuWXX4pb33cL2tvaLAZJ8TL0A8hLQfSd7/4rpk6bhuuvvwEd7Z3Ytn27mmoPP/Qw2js7cf0NN2DmjJnazz7/hc8r3uaSiy/C7l278fBDD+Gaa67F7bfdhraWVu1lakiHgti8cRO+8c1/cokWZkzJa3jxZZcK7G3etFlyZe6XnJ1dMH8BbrrpJkwYPx7PP/c8vv/AA2KRKbPdt/8Azj13Gd59882YM2+u1Cj/80tfUg1FxZOyv4MhfOYzn9NxkmUe6O+3WdJgEO//wPux6Oyz8POf/QxvvfmWrlF39zjFVLEOf89N71amLa/fSy+9oGeBews/e8WKFbjk0ku1V/75X/wFJk2eqLQA7occVzl32VLF8JCVffjBB9Hf24v3vudmLF60GO0trQKpihTiOE6NarP6RcKX5lZ0nr34TLD3a/ivzX/+Vxgcw6R6Hx43aWhtOdUT5iFQA9RjQapfQAVQ3QmMPVb/94so9/3ub55JJUilLb4xqQZ6rGh3IFvnZx05yU1qhboFMWtZFktgCNyNJNvC4dxJ65tIXarr+pvuUvgOnN3gM4CsA/K+eHwnSPXHWcv8HBOBY5OD7v99pqo7t9oxufOknJEgtSE3iuChA0itXYsiA8gJJCijooSEH0cbfnVgXaeVJkMOpHJP4BwWC3EvrfFzOmRdxZ7StYxAzDEM8uIomQul2ECxklbQc46VLxtlDHKxqxnuENy6OVsCGZr/0BTEAsfMVJ6SIRll2EyEoms4i8YOc5hZUQz9roitGOUMWLqoPxPQZLxO2WZKlIPnHPiinMllFqUGVK3YtKZsSDNw/FyBTxbj7LRSPsm8MEbOsPilDE2yX/6dMa9y0hS4t+P0LCrBNgtbMWoEg4qlsTk5fo0cUZ3s0z8vPE5Je8hOyVnWFjsfhSOpKudtnFOyZuzIBDt5NiUnlKOksjkVyeqvO8WT0wpYJ0oSJQMPYktdxJCiZkT/WjeL7wTnhPkfLJLF7MSiSPDfCeAFRCsCpfrNmQiyfWRItdVXEKXUl2yh5Jhkqbkx8DB4EvbvHMxTQI83DuPP1F+Y7EqMl7J4aQJcQSlTQDlHQF9BgQCV3eX2VnQsPgtNC+djKBrCIEoohXl/CAbprlgUoCKQ52ZoDQ2KEg34+bgSspT8eczVY+g8N2HNo7pn0F5wL713/6z184xZ87JYm22jyVXBzI9oPkSZkWIy7Hs1mwKTTbKI4P0nQKXElpsrN0Ma2ljMk4tFkjGGRZBIIu2xvObu7Lk25tPLX80tkR15AlQaPBCYkzHm7At/di5L9286q1rjw2S8/hk1MzhTBzBHlBJ7FtdVU2DIfZvPdtDMH9SMsuKb74bFIFQwkkmJuRsYGkRPXz8G+vow0t+PYLGICe0dmDdjFsZ3diKTGkX/0CDKVDDAGFU3DapuM9lUGoNQdcHs1hLZGwFQawZpfnUMSDXtiK3LXtJks39mVKJ1rei8BtwMKpUIvJeKBoqYKRvfKTIGfB841sDPk+SNZhRqBlncCR0bee+ZS80hIt6hdCqluVw2Sfj1qWxebuNssnEdy/PPqwEUnApI+dtOueDsYzS/6gxZtZZHOMIh4zSXxc0oo1h9jt1MRaKIJ5Lo7OpGZ+c4tHd0oamlFcnGFrS2d6CjowstbW1IJGjixTxGPhe2RolJdvo1rYlO8kx5mYz0nJnIZVPMXZyAwSTvtjbKPI7jDXxW4jEk2totgobvkvazek4qv7cm83W5wNYIMrMWMqQGMAs4efIofvzjH+Cii1dizVoyqcxJdUzqWJDqcp8FlpzpkiSuBKkywuNzTY8CM2jystQasCEScW6zfIYU/xCIIU+Q+qwDqe+53aSf1TD2cib16cewdt0raG6J4mMf+13MnDUJySSVD3Qn5XOp4XerLxwrb60ca3xYQ9jUN9w/jG1zs5oCmfbVNedbGT7547Rn3PrurvSUGsZJnBVZ4xcrHgefLFupvTSYNZTk+xGarpgjupn2cM/PIxYLoBIsaCzC1ogQYpzRpBszm3qcbwtxTrEgl3S6qdp9dhLrMd4dfI9kLOhyW71Tgm/12bGaYZZdf7tuZJN4vfnjJVPUhmLRSryvBlLrJIstkO754Wywrg1ZdvMEIPOrTD4HUiURF4NKJVYc5XIQr7+2AVu37MYf33MfQuEGVKXXN5DOQ7BRM8e28xo6JvWE5L4FyaAFUh2T6mPLrJlgTWOpufjfkYiaWNyXSQRs3bIVn/rUn+Cqq65StMpA/6Ckr2yIf+Hzf4kdO3cKBPEKE8i88OKLuO7a63DZ5Zfh6WefxuY3NmPhwvmYM2cOtm3bhsOHD+Pqq6/WbOfjjz8mhc91112HXbt2Y2hoEEuXLtXv//nFL2LmzJm45OKL5QC/ce1a5Zh//Wt/a/Et3N9CQQwMD2Ht+rV47vkXcOttt+LnP39C6+qdd96Bs88+W3vYmjVrsOb11Zo7JZP74Ttux/w5s6UUMRBJQyOado3gm9/8RwwMDOLyK67EZZddrrn34ydPap3+0v1fRte4LnzoQ7dh6tRpAnD3338/3v/+9+Haa6/Bnt178O1vfQvnnbcSv3vXXbUMUu5rZFmf+eXT+PFPfoL33vJesamvv/66QPnV116Lv/u7r8vQ8F3vukB+AK+++iqOHD6Mj370o4rPefGFF/Dggz9QA2DZucvw1a9+HePHd+ODt92KhQsXggqlT3/mM7j4kosxe85sbN26DZvfeAuf+x+fV/OUOco8Dkp3161dj2XLluGOD38IP3zkETUSzlqwUIB4+47teOLxx3DtNdcIxG/ctAn9fT244/Y7tAevWrVKe+zK88+X+/1ff/mvcOONN2LWrBkyZ9y9cyfOXnQWPvqRj6C5qRHbt2yVe/+8uXMEsOVdIAdorjNea3QmAiWT2nX2r59JfSdI1Zpv4uXaG+z/3bUs7Z39P4NU62y+g0itdQF/myD1wIFDAknq0o117XUa/3c2ACTBdZmCFjfgmU5b0K1GtzP1TKqXA/voGZtpdVJox8jqIrrPqjlLjpk/HTsXOxb42mbsALY2lfpV9sWV/syxoDVgW5OymcY9SuOkzDBw6ADSa9dK7ttQKiFKzQ5n8lhwaB7VmQKwqCAjSkDFYrNsA/TsqtvsiDn7khn00jYV1u4a+xktY1XdtSfLRvmLWBduGmb4Qymply/b6blONc+bckEZu1gxXGafP0QZnTkQy0BDkiE2FmKSpaUyec2e0qAkkysJoJZoFMHfmj002U5N407QRemxshWNVRX4VSeV4fIBhJnJyIKUxZXys1wvnfI+AVS5bNRYVMW1uAgW76LIDZlFss3RuleOYJBFHzgXEFPhxY6h8p7cvfbggIu/Z0s9ONUsiWPRZVTggI2XafJ5ZVEpkJrNKquL4FxzLWZdbZJCo93s/rtNxlhvczTmskBwzaxOZWfyywNkFQvqACcTZLEiSEbDaObsXDyKRhogEbCKUa1K2ktjJEmAA+wcQyxPOMR7zNlB6+hLnhmmUy+LDCh7Uey25HdmRKICivezVEWBMu5cUexnNc9sVdZHEWQY78JMwGmTMH75UgSnTEBftYwU2VN1ZWxOjRmtfGFZ8ijmgxJ3MepkqQn4jHUjiMxnKRtnFptZ1lNSFaWznqJ23AyXiqUzCyFrIJhRgxWLvriqqBDgLCYLe4vAM7bV3HJpnpBU95obNt0TadnP98zLb1mQedZdzDrnacRyOido6/rov9m4UIaei6nis0fp18AAs0gZzm7mDZxZ4fvJZgebIVqfyJ7R+VFZvm6WX30Em11iA4WSJD/qoGJfTKr9GefbfYQBP0OARYKNClK5rKRs/YODOHmqR3KyzNAgqrks4oEgJnZ2YdaUqWhKJlRA8OsLdDvkCiFlBtdGsooxNRV4TTTTQzMQxkE5Jt4Hyouxd41Vn3P8TgWKsaohRQ3wlzXC6JaYFgClRJrMhDcfURSJi9fijTS3TUqamUea1zVrbGiQG3V6dEhGdbEY2TfOOY/qPvD5428bSyjrfU3likiVKkg7R3AzeDH2V4BVc4XWfPVRX7pbzoDFN+JYavMcyIx0j+vElClTMWXqFBV0lLS1d3SCuYiceWpptfxbPnuK6qnJmTmGUbQoBj6fTjJqTHO5NpbBNYLXdxZ66rLq+qCLCu6yA6nBhjgSbW1oHjfOQKpjjvycIp8fazI7FYKeZzenp3tIMMPGXxGnTh3Fj2py35cxd+5MXH7FJSbE0Nc5gy8bFnSwjk0wAz3+nfFrtk3Tm8S2Ln/l1zrm0Zni2FhQFLkM8OyzryMUasZ73nOHmDYe6549u/HULx/FuvWvoq0tjrvvvhNz501HQ5wA1ICk8tYFOuvmNQY7PbNpRaM3LZSE3YG1M4GXA6rWAnVSWHt/tSr5Jn0tucDOfewv+2rLX/UzuV4KrRgT7aVmwCZzrQrffUJGqyesDqHXRUwfyzpA9ZMDzpxdZJNE4taxM6G11rtrPhGknnHtbd90nY/acdfmV939MmWgY4wNpTrm2VuvqiBz7Iq795oV4Z+btZ/2BzGsZqZkP9maFmZzxHUmhNWvG0i954//O0LBuGPevVevZ3kcqHYglfOWJw/tR4D1l5P7cruj872mHJ0BJ5sT3I+dTEONLMp+ua5QqfHW21vw2c9+Dh+49VZcc+11GBoewWOPPY633nobX/va32LTZrJ/p7WWU6myfuMG3Hj9jbj8isvw4ssvYv2GdRg/YQJmzJyBfXv36f0loOO694MHHlAj9oILLtC+QzAzf/58LFm6FF//+tfVoJs3d67c2I8cOIBxbe342le+ov2CdRRrDoKqRx9/VLXjFVdfgZ/9/Ak1Qm//0K248sor9ewQGL/99lsCY5QS3/r+9+Gyiy80w0KXWsERm7e3bMHXv/6/cPXV1+DKq67CjBkz1ZjkSBXB3Wc/93mxjXfc/iFMnjQZ+/bvxxe/+EXceuutuOrqqyUZ/pdvfQsrV56PO+/8iCSvZlIU0Ezsd779XezYuQ2/c9ddygJ//IknsHjxYv2sL91/P845Zylu/cCtaGpM4oknnsBPf/ZTfPKTnxQIff7557DqpZfwqU99Utfo05/+U+2VvC9kjHlu//Lt7+D2/3aH1tuXX34Fr61ejc/82Wdx/MRxbNu+Q1+fSWexfv1GLD9vBe655x48/PDD2L59G951wbvwwVs/gL179uD++7+EC84/XzO2W7dswf/N3puAWV5W1977zDWcmrqqeqqeB7pp5kkFRAEnMAHE2ZsYNfpdFI2Y597EqDc3KnpjYjTfc72ZoyZKHDAmIGBUBBmaoZG5oWnoCXqu7uqu+cynzvf91n7fU6cbFBIU8jzX8inp7qo69T//4X332mvttbp7uuwP/uCjUrh87R+/Ztu2b7OTTz5JTYTPfe6PNbs7NLTQ9u3dIxPEV57zcr0WxIJmUhm/QpYdXJrdDMsl83EO39Urvv7kugGpLzyT2vLkNw1DZwHrrKbiaSDVH6awZhxRmAXXWjN70UDq1JRod23SQX4Xiy3FwbSYmuh9NB30Wp1y42ZG1zbM7YV3zAYQ5XxivALb06ShA+MaT6T/jhBD0zxnLaDzZ5gmabkWuxLzCkI3NNw0ATKHzp//zU0WfGGlHs8R41GcsMST262wYYPNPPWktZdrlpHREHkzCgj1eQ4txMmgoIrDUaz6vvD6S0cXZC9+Nf/a8hHnaDR4r8KffNDgnCfwHzPJgkQ6mL/I4EVYCWDrg/g+R+RzOtp3Mt5ZVmOXDnMjLckgYLRUqdv4REFZhMUK7m6aigvzp8yguqOogIIPEjVdcpHt8i4wD2EoHjAKQIIhScFawiSnCa9HHktHGHdM5sfIKdMBOtCTQ6gnqMI+eFat59E1ATvFbJDcKqeQfMu2Nt2DzPvJBCFIoykKdG8FwOg5lw5uG4oZgh1mXqPixjKRoYfVESCheCXyoipAgOETrLHkqYBPNQP8XMJiAMaZqYVZpCCV6xwmVJwPucF5Di0d32qpImzZlkFumLRMo26d6ZTNyXfos5voCjn1muX0Opg/cU+6eymAipD6RKpqDRx7BVbZ59UK14asOSAi35EkMlc1Ay1GiDdeX3UrTsP0BZm0yN6kNTIZm0wlbTLfZvnjVlv/ScfbVD5ro40ZK1HMcz51fjmOWYmZzxM6emGxdgbfmzIymSiVxSpyPunu5vNdMlDy5g6AwYvgqC6Jj0Sc1/RZVwd1ceYd0EnoOqyqfl7MsTMfkpVqvtut75Fy8f1c197ePj8uHB5Do4fNhnMKM8z38gwhqWdVgElUgHgqpetK91j34IwzqQBvxdHAlsid3Oec2QyRuAKy4hrH62idQYURbfLFVAQXUn3Ni/5oXV9ntpNnKeT/6piC4zUS1AlyNw9hzHNATsNV4n4KBStPTAqoLhsashVLl8qlcHRq3Arlss+nSjLsM/ECqpgIpTOebaps2RnF8vC+owW/yr5oJqFGCU0qf0b9+XUHRh9/8IacRjk0tuBzeMI8oWRWrA3PGseCmkRMM2qHNq0LkviTmYfpGsHuhSnJ43FV57mdmpwITQnWLOZWfRYWlrnM9SGyoUaMFVE/nt/nfS5ee0bsiubwAcoC/6yrMGFulMaz3ts7R7E+zJwdc8wxtmbNGluwYJ7mSRkRQB7M2ofkj5gDjydyxp1nRdl7rOU1mDOflvUcTkYrkMAT6eCNiFKRtahuK2aGoxi2mREuAbrm2p1JTWL81Ndr+YF+mY/N+AbQLJKITZppzo06+AkWWAHARNDITOpO++Y3kPueYXfdSU4qTOorJLkWmI3PZytYa17FWSjSlI49DSDFJzpc+QhS2d0aGSsWGvbDH6y3dLrX3nDJb7gDbCOhnNTrbvhXu+ee221wIG+XXfZOW3vscstmXKorRlBsYJSktbT8vcMdK4Yj9ln/y5F7b6jGjuQbjmYQjtytn+E1w+9sengc/S0OnGZ/c3QVbikbm+674SgdITfVa7NJ8k03qKcfxxHv/RkO86hmoB/QzzpXz3Se4mmdPW6fQfZGgaeEz0bfRPDuTRKad2m7446f2saNT9jlH/hdZ9/l7hszXN1RXx84J6toqckUaPipHZaoV7DhdVjMei8PkSjz9tlcQKpaFSqCUhpZYJ1jlv+BBx+yj//h/7QLLrjQXnvh6+3w6Lj96zXX2patW8UiXvXNb6iRPG/ufBkJ3XXXXfba17zOzj3/lXbzLTfbgw8/aCtXr7KVK1dq5pIZ1Ve+8hWqtb5z9dVi184777zmKApSXWYiv/DFL2oeHqMi1q4tmzdbX2eX/a/PXCnnd2qmQ4cP2T333GPXXHuNrV59jHX1dtmtt92pdeR1r32Vvfycc2zHkzts3vy52nfuvvtuu+vOO+ykE06wd7/zHZqZ7O3BSb5bs6DXXXe93XDD9+2KD3/YznjJy7RGsRKw7vH1T37qs1rP3v62twoIMuf5Bx/7mL3mta+zl515ps7Jv/7rv9r5559nl77hjXIhjtmvGPd94hP/Q3O3b3vbW23nzqfs+uuvt+OOO97OevlZ9udf/H/thBOPtze/6c3W091l3/nO1XbD92+wj3/842JYmYvdtm2LQDGvcfmHrlDj/h1vf7stX7bcvvmtb9mGuzfYe9/3/9jA4KAMo269/Ta74nc/bDf95GbJsZctW67rvH79Hbomv/d7H7VvX321PfTgQ3bmmS+z3/rN37RHH3nErvz0p+3ss84UEwpI7ehs13FQn3z961eJMT311JNtxfLl9tnPflY/e9y6Y+V+DGO7asUKe+97fts6O9tVy7A/UntqTw+khtb3qHppOmH7My+QetyLA1K1goS51LjyBT+52br31etO9Cat1oIA5lrWjkj0tRLFgNTPfflFkPtOTdmWbVsdsLWAKC/+vFhzyUiQ4QYg0LoUutGIu1SKRdXm37IMhn9rleq6Zb0XvmIO4zrYYnceu/ZHs6ZHS37D6ubh6k0pYZCn6YvRNTFcj/C7nM31T/p+bY26dZQLZk9tt6kNG8SkdparlgMMAQiY66xFwxBnKaWC8apHN69LAFwC1/rR+rv8tvCerf+7z6d63lqwtQ7H5TIYj8WIzrQui0Ei65lwYsAFvLyjDAtIp12HNAOgxWUPQwEia8pWIGKGWVrmT1HWINVKMlflRkmSb4kuD3bWajo7O0rBjMFRFrYIW3eKLSSCFNZIPQHX5GKRDVbxIHKdD5g5XQovDv2h8ZsENgX2Qq6qgWmeZZnp/gM2PZMLZz0ClOUWqlDp0HCIoJcuq9gZz+aqwcpWyYilsKV4DM6iMNZBUtk0j6AoBNBw6bj3M5wXr9IxU3IDpSTejtoUcyGTsUhWLox7OqOZ0hlAq5l1tbfJHKVRm7HMjAPQHGaZ5aIlqxXrZqaxs8P6ujos354TOOWTGTrlmUb5UzA0iSA1qqQAq2ppBAkXMz4puvIUfdWG1YszVi2y2TPXR4OlblkaAmJdklZImk3m0pZYNM96Tl5n6SUL7HCKGVUyGmGLOdgZzcxEWawzYjEOxFk0ZxG8+g93dXCVDhEfsAFxdixQFc/0TEclR6yp4rwm15H5UpjUskClMzT0z+hUA4KRF9PhVtwMsVDVumZUMEcQSC3PugIDKgBCMHNE27AJYfnPvwMiaFhxsXgcpQAAIABJREFUvEgyOU6k2sqsI8Mu5MyJJa2RneZycoCZMngJiw/rGk2K+Iz74uDrqM8oc85CA0WyZge0/B5eW3b3mqN2hQXnHIYAKfrY5JTkvkiPJ8cOWb0ESJ2yyuS09XbmbcWypbZw/jzFPxWrZZsuFcVSKnSdyChYcDbSkPlcKRZlosQx+XvwZ8qf/kBBajnwdSi6WCprUIwQTH4tgHmXncdYKNQlMeIjOhlL9ZH2mVXPIHazHjVJffkK56rhDKUROF9Uzq1L/NNWrtZsYqog12OtnYwU1KsCugBYGcKFZbnecMfVkdFJOQT77CraAC0+uoeRpw3OnWennnSqveT0M2zZsmWKskFCDpPL9RAobSPeIetGbHJsdUMirc1hTRdA11ouDUfIGPaGH8UzagbuVQomznnv6FZvtkT38FBss/bwHCLbTuTaLNcbQSpMqitj3I+NefYIUqMktRWkRoMdnptnAqnkpL5CXgfRebzZQArusT8DoT3Hf2aNciBDiBaxgz8CpKZmQSrXC5B6/fUOUgcGOu39l/1WAKl81dk6B6mRBX2Ov/5X3/ZLOAOt7KfQpUerBcmvd1G5n4g5cZD68MYt9kGBVBqpgNTApFJReyaeA1Q6q42aVUsFOyCQ6kyqXO9Zg6RYCUyqGmbugaHdB7PBjk4bP3xYgIJxp3vvf8A+8Yd/aOuOP9FeeuZZdvDQYbtrwz0yvfvABz9on/7MlQKTZ77sTK1l3/3uP9vKFSvs1y+52G6/4zaxbmef83Ixhg89+KDdsX69veSMlwhoIWllXYOJhEVlfSIiBsLhM1deKbku86vTOPf+/yzixKFRGRXR1ORpwAzv8ScetwcfeEBr63SxYHdv2KD15cyzzrShRUN2x53r5Q6+ZOkSsbW4YJONfd4rz7JDBw/YceuOs1WrVtvOnTvta1+7ynbt3Gkf/OCHBB5Z22jcbt+23fbs2Wdfv+obNtA/aBdeeIEdd9w6rfef+tSV1ts/RwZGExOTMmF645suFZuKuy5r89jYuN2zYYN96tOftte+9jV23nnn6zhuvfVW/Z5Xv+ZVdvXV31HT7qUvfYnyYZFCs7e+693vskMjB+0nt/xE7sif/tSn5cz77t9+v/V05+0tb77U8h15+8u//htJ3t/znvfanDl99r3vXW//9sMf2oeu+KBd/Z2rtf4CpFFn/du//VBGV3/4h39kP7zxRrvrzrskx33H299hd9xxh9384x/bRb/+a5oz3bDhbjHR73n3e2y6VNAcMdfp7DPP0jgKrOvFF11k5593ruKBbvzhD9S0+P3//nu2cOECe/ihB+3QoRHN1wJq+RqkknuuxlrWHzHVkuytPb02sO6EX8Jzd+RL3q+Z1MdCU8u/FntQzZZSSKDwhmk4zletO9GVjJGtaZGfxl8R2VWfPnEm9Y9fLJC6dYuKc856ZAGaxYgK+VmZi4rLpmFSvDBe0Kg4a+bsOXvsPffwfUFeJflLXM7CDGo01YhSXKfOZ2dYdfKbpsKRgZ5lonVpNL81Cw7jOdYZbpmzbQKbwKI6QK9bDoYL453dT9rkXXdZZetW667UrE1ZSLACLKDSflqDmU2Kctdyaa7U79rgRhulfi1NCpc7+X3hTHI0efLzLgwXQpZhbyi4YG785o97s3fEZcfPnCJGJkGWx6sr2oJ8K8xHpN4BMCatVKrZ5BRywYrmuCgWvIjjyvlsiGIPYInjTR071hR1QYKM21p7V5eDUJiP4PyLoYmAodwwM2IICoVSyB+NklnXy7sRU2xQ+GwzxT5vMtq3q3BVfm0A8vp+UxZmNpcRAyWmJszGORuC4RJsKYWqsxViUkPuocv/XKLqec4hKCHkV8KksK+KbZFcyL+u/MeEM1EcO8C8jGwzk5H8hOYIkpAs1uWY7dRqanp0ca5yOWtLZa0z5QA2m2wIpDYqRTGquWTDejoxHcprvgSQms5Q5AfpPPs8mh40TkjevJ3sf5d7r7e6kJzxxQauzGUAKtEagFQ3OGIxRToJAOb91xLMndZtuqvDeo47xrpOOMYmO3M2lUpYWSjNDTs0d9u8X52hcWo9yOvUwQ73cpC7ug9HZFFmmTRqEcnyAvMw+6zHpk1wCg+O23o+grRbZkFEvTB/I0kj0nocaLPqSvPKMJ0EivPMMHeFW+Hg4GAzdD06Ait2Js0zMa351cL0lBvopJgLizJyL/K7YYGzWZsuTEnqy8/yd33UPXOV+17AMpg4yfU6SO9jC8VVFQHQhP1A4FPPt2chx/gCsYnBmIyzV66UBSxhRKs8d7W6HRodt9179tjB4b1WmBy3KvOak9OWnGlYf2+PLRpaaIuWLFZDh5gUiiGeR59xS1ixVPEcVhoRes7c5AkZs7O+rqzxc+lRA1r3AzAVk4HUW/PQDStVeNZjxmbIxdai7c1OZOBSSNDM0rxrzmc4Y4TDTEVqC04Nr6ks0iC51rwvkitypHM5AVxk+wBV/n26WLZSqeCqkhmy+Soqrrp6e2VwtH94xHbs2mejk0WpIPi0NIYlPs/W3TfHTjn1NDv7rHPsmGNWW39fnwzAlHtLhBIyfQLo1cSCoXWmVPPvjHrgWwDjG7J7BcaiiZG67k19jEBqqcSIRdE6cm3W1dtjyaceOgqkhn1PzUZfUxtkH+IQLCb1PwpSeZKrs0yqclJ/IkktIJW1Ic57a10NjZXnX2n9e0Dqv9g9P73NBgby9v7/+i4HqVhYJ7g3fFbxVyD1+V+R5/8KvwSQGpnywKZWi9N2YNcOS/IsCaR6drj2xhCfEzy9myCV9YQGEGsOawXxduvvuMv+7AtftHkLFuhZHxuftEyuzd761rfYmmOPta9+9R9s48aHFUmD2yz7y2OPPWaXXHKRWEzmV3nWcQNmnnxwYECzj/ydWVEkrKzF+Y5OMap8Unv8+Z//ua1etcpe++rXaG386YYNikT73Y9cIXDY2ZV33wFl2DuYLFXK9hd/+Zf6Pcxqoub49j9/x2666SY7OHJA9cZxxx5rF7z21bbxwQdsx/atAo04+O7cucv++q/+RmZ+l+HOu3KVnhXG+T7+sU8oQ/XwKGMYdRsY6LOzz3yJXX755Xbb7XeI5URS2ztnjp1yyqn2vve9V2MMUe1333332Re/+EU1dSETGIegzqJ53N8/xz71yT9STuott/zEHt+8WaNmQ0ML7PUXXKAs1Jt+fKPt3r3Lzj3/PPvw7/yORlU+e+WVAvPHrFmrJjOs6WvOf41YXfY7WOH1d95p/+N/fNSuu/56zc+mslnNAlNdbN++w978lrfaY49ttu3bt2v/ROEC2/2Kl59tb3/r22zh/Pl233332jXXXGO7d+2yRDZt/QMD9spzz5VR1J49u8XskvQwb3Ce1bTXVjRz/OY3vVH3wle/8hV7cvsOu+SSi+38885TE9wBX4inCioyr9N9x2etHngB3H3v//hnbfTRTU9TikQA6rVZmFENqibVYEeD1NaDb10cItv4ooPULVuahxXBqVjUpj15nJ9oQerhzUfZXrRIjcBUXfcwdybWIJjtuAFQMJ1pCYuOgKD1/MQLHgHcz1pYm4xrC3kZ2VYHtw50Wj/i3+MFpFDL1OuWZw7kwF6bvPtuK25+zHrLVWtXMDHZbNyFsEsKsAuANZifqAAjsNmNhqJxhqY+AgCNv9P/Pmv+IoWupLwuq6WnLsCmYoeOjRdfMrDQ6Bx/x/3WnfvifKgz31mzFMZIOPQyh2Zy7yW+AclbueKSX74W7DD0ngCoAq0hG1TNTWYVYYOCGy+27tmOdktlsso1LZYrlmvv0LEiKxS4pbjOZAVgKyUC2P2863rAsob8S7kVB/MbjpsZDb4nRnfIvZF7SDOmDjappPm+CBIEn9xFyCV7OH8WS5JwwqZEMBUfVApyOpTKWpVM2plhB+Ucu4MvnYfApgFOAakOIBykwpQAhrmGFLLSGtSqkut2YsQCiKrXrT1DbmOb9XZ2WWc6q7lU8k6TMxUZIdEWmKmULJuCISbGJWPZLKwy0mUOxbvToZYWWE1AxYoYAbRy6YKBV51nLGnVqYoVJktWLqDh5maB8XfWGJAqOV86Y+V0xsbJbRuaa30nrbPMsoU2mjQrk6+p0xkyX0P3TQxqiHLyRpWDXbH2AdCIG3d3tSDlDTmFIeDajWtRLXhDJpoftc56RYm8viE0vDD3IW/04PABdTHFhGbTzbxTNnw2byS+sIvOctbFgiFXAsT6zHHBo4OIsmA6DqaxWLDx0cN6zgTOwlrB+eru6rF5g4O6L4l+wbCIZ9DzVJFyezwTX4/yco4fObFcoxHCSWrus4fOnvr21szyjfOZ4dwAvrhEZOp5nisZqdMyC+K+RD5BY2lsctL2De+3/fv22uihg1aeLlidOeBSWe+9K9+heZtFixaK8Sc/79ChUYEkZqi4h4tIUmtEGgW5alDPZDKuoAH0UTjREKIhQ3EC4PKZVWddxQonaViVg69BUDLIgM1NrcQuy/DK2cYYicXXkABzvycyNC6dNeb8USAxzw17XSa0Oc6fRQWK7kGXJk8Xi8rmrQWgDBAfmDvXMtk2Gzk8ajue2mV7hg9aRT41aSvVicZq03OAAdKJJ59s55x7rq1Ze6yKHJxYMZYitgbGowNpL7NJuAoXCiqCOS9yTJf00PR1YiVodrBWI0vXMxKM3gC1FGLEKnAPoMzoaGtXbEP+0DY/N1GkG7KV2SvJSZ3BZA434K6ufwdIpTEb8n7VwHJZppjUA7vsm9/4ashJfTaQ2irx/I9CGwzmZCsnVq1YTNqPfnh7C5PKeElSMrvrr/9uE6Redtm77Ni1yy2TYR1plfvGZtl/9Hh+9XPP/wy4Iso/fMzKmVTt9i3GVDSUnyOT2gpSeYZK03Zw91OWQnHA+mzkhAfyI3ruBSZVa6syGLy+9PihtE1PF+3e++633//Yx+xNb36znfGyl1k3IyCWkES2r2+OPbnrKdUNrLed7R3W2dlh23dss4ULFmjdGyGbemLCli5dYpOTU3rWATqwr8Sb7Nm9W6ANczf+jT2HZ3zXrp36c19Pn6LI2JtYDzARQhWkBAe5uze07gD4aMAfHDmoJjtz79Q6o2OH9HcaZLw3fsfQwgV2YN8em5oYt4GBfq09zJzCgqIg6u1x13n2KeohGFhv4M4oEgeFCusY8tn2rm7bs2uXTU9N6pzl2nIyZ2Kf0NhLuWK33nar/cX/+T9yCz7+hOOtG6KiXrf773/Avv71r9mHr7hCBkq+Rk4L3DE7u3TpMmvvyNno6GGtq+zJvX09Op4n8Xxpb7d58+ZLsr1z1y5bvGiJ/Dyorxi1mZqetHnzBuzgwRGpo2BT8QTgOLc/+aQtGlps//C1r2kO9dRTTrXXvu51Nj4+Zr3d3UobYOwF0El+OHsUsWJtRJLN6ZN8l6i6yYkJJ0cqVWW+9/X1KF5n4ZKlNnbwoF39zW+qQX7RxRfZSSeeKBMsxQ6K0PHasxVPvOggNTCkEfEcCVKDSqoVpLYC1Aim4gIRVJQvKpNKYUcXgg8e7CjlEqiITriSlLYAvbA4NYFgHOoPM548iABcbbrRyCgwZ3F8IxascUFpziQ8A/vcBKFHMdLxxmiC2bCAHT1VEY+9lUHlgY/ct75eR5JZl5tv9vBBK973U5t48CHLT05bJzNO1ZIyS50gwiYdsCpbOv8MRj9iGpiHCu6Ofv3dBdNxspuXRKCq99+MO2Pu0MGBwGpgNGSU02Cmk697gDYFJN09Im2U1yqaitdVeImVa5iilGyazyKuom7iUOe4k2ll+SlNTdJerNuDB2CkeolPyWUslXNnYWUFZrOaPyUrsEjUDZEeWViNhiF5ZTaMHE26lHqnuBYLvPviqmzUkOMXZY0u7/NMVxYeivoyoc5iYGBYid+pylAGAMuHF8cO5uR8CutcrlqpXPFiXswo0lfeK1sbhKwrFpAicy3IjozH4KJGZmM5585chNHjYJURzLjCuYE9AzxrBppMSf4L41SHGU1YDqJG7AqS33brzXcpUiaXSrmrb9os347LKrOjmNYglQy5qbl0mHNjAUQ26LN7gEuMnDI55mQdGJKxq2KbJkLFrFaoWolPnJqrACE3t9C9yPwfZkzZtNXJ+QKozum1rmNXW/7YlVbobrdRpKVEPMSIKH6P3rPPnHpPYdbwzO+d2WkvH1V0ZYHHTPmaIYFD04nUI3Sc3Y7NLy+EHaAGJ83IyiaSYjoBqYdGDsmsiEYFn9wDMm9KuFkRmzzMKECHOAfWMgqOhUMLxITBSGrWFRY8mbA5sFjJhA0f2Gdjhw8310CpFxqmGaWlS5bofsJMAYt8LxS0Wio6gg2VY1GUQDCYcDkxADPM1QqoRtl+dA6myUVWsn9NpR7NrVC0cHx8RgdTZS/LgIwmidk0BlFj4zompFTFqUmrFUpWmi5IdobMnXmcFSuW27JlS5VhWyqUjLkigJaWIuTsAu0+suAz/WA3l/SKVQuKDgec7ngsJ+4wLy8QqsZTNHDzWBVeyqNpXCXi/gZ+szRnw4mVEsDHUXd2xpXCCCY0k841zeNkzhUl/JLs+73CbDrSK12Smaq1t+Vs6bLlcuDdsm27bdr8hJGU1NHTa2nMu3AgT2csk+uwdHu7zR9aYqecdrotGFpsxXJRDDvFHQCSQgdGlXMjM7fgHYBzMWDfZ3Jd5s71xqSLoov3S6xOHNPg8iJ7I+OPT9ZdGgFisa1hQzN+70W5L+fKG0FsMW5KN8PaCaB9FiYVoM9N44oFVz0ko8FNE6Tutm9+4ysBpDKTujy4+/pMqkZMxKS67Hr2Cf+PQptZkMpMaqmQOAKkzjRc9vn4448pgqbJpCL3XbvCsk8DqREI/UeP51c/9/zPwM8DqUFtQ3MkAUjNBLnvE0fJfd0wS7eZbndXmkjuy7NWKtjInp2WZj9HgYHBXGiEysMrAgSXRYWhNB9JYE1j35uYmLJHN22yz3/xi/bGN73JTj/9DJs7f761taPI8mY6z6Q3yc2K09Oqq3iOlbgQ5+/xmMC1HUduDPlQSbW3h3qlIhUN/069wp+pVXiGqTFYO1yX4BFf3b3dcoOX34JsOhgVSdvU1LRGMKT4QZXVhqEWQBZCIubUu5EmTczOtpyNHT6kYwBUcXyM9dBYk5kdqg01GU0ZsewLLFexocrek+/qUewKfgTKn7eG5bu61WzGITjGjcEYf+lLX7L3vOe37dRTyWcd1LqA2dHf/d3f2jve8Q579ete5/mnxULzfXFeWZPkuxCywlm7OQZqMKk1tFd4VFlHW6f2JxEH7OPVqvKtYYF5UfZZB89p1aztnV1irB97ZJOd8/JzdBzsCZVySeeV34knicYs2D/Zb4i4acvpvRUKUwLs8iQhClFqKB/vofEwNTFhj258RNcQ8yeM8mrBWFN1c2jix6mIiElgUvvX/fJnUo9mUpsYJ6ggI/ZxomZ2NM6Z1LCO+n/Dgt9ioBSX2SgLfrFmUrkh0LJHwNk0NgrSXW1QQULbBKot5kW+mYYyX11l72QxO+A1q3fTjwaaUUAsYNAyh9r6vXEh/feAVH6nbNnDx9EMaiwG4yxVnJzlRhaTyoD0xGGrPrLRDt9zj2WGD1k3y2e1rIw9AIOiUepJsaZNmbGfAj0QWsiCW69X8eHmaIm4cDbGAWkEqcqNpDigyPNV2N3+5Ojqbr6hcdicFVPWGCKYhltiU0vClo6NFWzk8LgkvjT806l2SySzkr8l021NeYyiVDS/RT5rkFtSTMKiZlMyCMLUBJMgMajVio1PTimvkIWRcghDJuW71piZKwSQRc8T6fMsCx9n95oPTsiwE7sWojtYVOi40fHj3yn89PTMwJKygbBZwL4AVFlM6uqC4uLHzJ0wleYCIvj2iWrNk7LwyVcB0O0hzGIBw9wloI/IHDB/jWLNoZPPWobsPFgnNohcJmNJuTGRd8oqW5bMN40JD2ZHgEKbsTZkeoBw/k1McMo62slsTFp7NmVtWcA0xj4YQVXMNGuMjBVgCJALJk/REIrfq54yxT9gOatomXKxZqWpkiVm+DfPwQOoA2poKsDcAHCTbTkrp9NW7Oy0zLIl1nfycZZaxCzqjE3yQsEUVNENYUZXJixBIdBcBMOkeoCXfh83FQJs7p41OCsBdTmrmyL5HLU/S7H77syq7hdQWGh4ce1hreg8Yz7B7G/cOGXaxAYvQGUCYETPCEI2GuoUI51mdogcVzYvmC7mT/MdHcrMQx1x4MB+zaLgyuxzhurHW09vr82dO0+sGJskkuOAJmymjuy3XTEuAOTY4ON+bQr6w5w+txAboIBqU9kBi45Co+bO3FxX5mApzmoVm6lVVKhxJwMa+TlkvjRkakStkI1XLNnI2GHJwMYOHbbi1JSVC0V1sGGfccTFZXHJokW2cukyOTUyczsa3I91Z+ma+AxufD6557whRJ4nbLHH56AUUaddpktkoDrzqRFWmVy503GcB9d1UFNo1oWbp1GFm0YZHGxGhrlp967mZkpz7zEDWo3BwEQ7O42CpaE1gfibTDZlvd2d1tffp7B2zFEe2fSYDR86bIMLFtrQ0hWW7chL5o6ENtPRZQsXL7VVa461ju4em5ia0rqzeGiB5NIwKtrnfXdvjszBiE4Xp3XuBSzTPvaBaojOPMesDrsysF3qzLSM8penC5LxsTa1tTODz5o9Y/3FPc7+BOWAzleY15fcl+cQkP6cQWoYNdL+FNZC7T1uQDQ8vMu+9c3IpL4QIBXRkTOpAFJAKu6+6VSPXfqG/2IzyttsBanMpOZ9JvUIkOpjOY6ef/Xx4p2BwB41r0PYBZoOvy0glaA1mNQ777WHNz4eQGowTgrNCQep4f5UggIKBZjUoh0CpAJwWAsxoNNe7IZsUqOHDcvLLz8uAEfMnwekDR88aPfd/4Ads3aNYqRY14keYY0bnxwXo8o6zP6AdF9rWDKpr1MzMALBp/4upQd/j406z7RXM5H1D2URMW2BmXVVHa7Ongcr0KiRhpTYUX7QfQB8Xl1uAXw949nuaoKxNisuLY4g4bFQljEjiRM0zTheACH7ETLcGM+nejeMcnD8SJrZ31h/+R0d7Z1yeFedjGosRZM8J/aV2lBAL5WyXbt22x3rb7eTTjjRlq9ebV2dndpnME/atnWLrVi10hYvdsO+UDV5tjzvXU1Pj2Hi99Lk78x3uiGgcrlR1fl5QG3CdZWZpZRxU3oD7Z2ditGT+kpNTzewJB7srrvu1p62dPESW7lqldZONcIFcpHmNiT9pobIcd2lTqSJ7yq9WENQR+h81ev6/ZxfaggYXa4vezvnqY0mAHsijC9NZkVDOpsaP19IkDr26Kams3bcN7x/03JMoRMkZARkO//YE5ozqdE46RnBl15ndib1T7789y/4ugNIJSPqaUBRjzwPa7jlIpMaXDl9o/Bur/eInAHhJEkyHAF5KF5aASe/y81Bg5OvzJiOvMhHf//RLLTOeQCjRzCpcsJ0kBoLoHjuVQCHRyiakQiDi+acsVS9bp31mnVOT1p921Y7fPcGsx17rI8vVyvgtiaTlKh7UeEv6PIWt3QPBZtkfLM37SwTzULg0lcHqTj9qHQN0k7PENXayxwscIRfFLLetCC67jioJGETXVJTr8yISYM5nZgs2MRk0YolZK0UoZh9tNlMgsXPA6T9JgV4YxbErBXAAXyTkDuwGzA5q0vmaSKdEbCYKBStXK7oNZgJ9MXMi9ZJIjp0fGHGNuT5eRTA7Iffb+F8BsMngY9UssmOcM66kP0Fp2Ny4ygIsZbn7bPYYrsOCOPYWUxZZGM2KL9AU1iwLnE4mqiXbNqYraWAVocSEZzCqtM6t+6M5gPQrihwGSgyVbkLJsk1xcBhRmYOxMekmS9lw7G6JL3IkxJkYgpr1sSa0ujIpBMCqckEM4wNy3cwm4cbKrPCRStXXV4Zz4WDd8xacpZJ4WyMUzOLK4w9rFTDioWKFSfLVi5WrS3TZp3tnYqEwaWZc0QUSXmmZpnONqvnMjYFQJ8/13qOX2uda1dbpTdvE0g2E54zq+clqCc095vANZjzOitrcSMkz/WNDYCYmezVg5tbtD6jqj+qZHK6w69WjfCsOtv9dJDqPYIZMYMCb3JudWlOM/4lm1VHFKdCNk4AA5thpVqyjo52zRiyGQHciBFZtXKlYloAbFNTEzYyclBSLXeqdeaPfFvYPFg1L3oSAqlEBqAqyOVg+rgubZJ/scGiYuCh5DmQeRNO2Cq4PErKY1F8XVBGL/dbtN2TXI3iwaX9bkQX3bvrAucyyEr73DhzRTQeJgrTYlMB2ciWSoWCQuV5r5hMcd5oqCwYGLQVy5bZogULVUiROzs2MS7ZPs6wGIFFoM3xy/WXDr3emytI/NidEaZI8/lVQGjD6mVil/yaqDhhrpb7ts1l/F4sUbRU5ZQt5jYuB4FtdYfv4MoN+E15x5t7j2OhEaVir+EMhaK/GjSC2gTG+wf6FPGxbccO27p9h01OFaxvYJ4tXr7CunrnWD2ZtgpkTToj0Lp67TrL9/Ta2NSU5s37+/ts6dB8ayNGi/4T95iclr27LmZkBnkxhk3MwPIeXdrt45tugIfjsAqvmhu7aZ6XD5mRE6njZltiBJJJ657Y3gSpXmZ7U1sxZKzPYlLTls4/u9zXmdTwGtqXfL1wuW8wTjqw2771zX9oYVLjTGoLk6r9u7nBPc+6xPOkfSwgZcUQQZMRSH1HC0jdHJjU221gkJnUp4NUj6d6nofzqx9/nmcgMjKRoNDTfZRxksvN5e4rkIpxEkzqRyyZIEvbs1pjnRBrHZEaTZBastE9uzSmkmQ/ZY+XY3hwDdd6zR7j5jWaNde2DYvoefZEw/EngJvAIWsSCQRqhldscnrS+np6xKai4EKJQRN6eroQlBu+/+lnwrxr/5w5er5pPMkpHnVGYP1ig8nXp6r2bY1JkDGOSibp5ngwsfw8bC1N6bjGsK7qiXPlAAAgAElEQVTwrqKngf6M67pMLH1vYu/gb7CFMH+e7OApBTjrE/8lk7cApKXQkarFNDfP3skx0FzlZ1BrOfPr4xccAMq4znyXz9arYW6S8RJnQ1ZVWyYr/wZANw3fUrUkbRFxYxy7TCqlgKtbeyfqEq5ByXCoByizp7DPxEZnbEpOjI7rmineUNFvJTkYk0XN+JgaoSGPmkZhe0e+yVpT//HefB9xYoP3TU3JWMWBffusLY+iyj1LBEQz3izgjNJ8EDYBFIcYOW8ie63ONadm6OjuVpMAkBqGEIJvbGi6Yy7a1WNzXgAm9YFPfNZGN4aZ1KhqC9gsqlabRID8Z1pAqgOjIxnEo4GWv5aD1BNPP91eDJDKTNbePbufBiCQVfgCclQ2WOh8+9hBa4c8dpydQYl5qIkA1JirjAyI9uvwOk3m9qiN52nnKkai/Jz50mbUTUtHQzAoyEG06YdYGAfV/rYlSUM+yY1bLVt3tWyJ/cM2cufdVt+0xfrJFyTrksWS6xXtTZtFlod5O2saw7PDHYNrZYiZaBbvgE/Z/XvGJSB0JuVy02TapXMA12gmpWN2L8ogHQYgICd0xqxeacgkp1jEgbQiYIo5EgUoc6iwB0Asij4YGxVAzdlgDwRHeuFgDgaVUPqkYit8TtVnNwnJZrUpVZHVescO2QwPLsCXYoziNgLy2EH0+TaX/MZFgP96gTs7Q8LlYBGrcv7Npb5IV2IWpvIkYQbSvrAw38U8mu5UzaZ6HIrOa5CYEodTS+JQGwAnMmYcQpn7RC4amGRAautDLRYkZFcmA4sq6A2ApDhl+0WSk0rI/AhgCoPalgbAkm/asFSIhMCNsDOb0lwzDF/DmAXEoGfG2tq4JjCezPhOa2FX5xQAgwaSOVp19doti3OvnJ3cqb9cqlsJ516MsABSjaTiZno6uq2dTbWRlLkM0tAZ2NmudivmzMp9eeteu9o6166yymCfTbdlraiagoI2MN+wyRQFiqEJsSOuyWrOAMdZaDU55GbafCACKJk1BBMAFFPqEQNcU2deaTZ4N5IPwKULDNxQInY6m7mFcsCta8PS92q0ICHwc2B4WC6KlTJOsNMqzOfOHZBDH3OaE+PjApTz58+VYysNOsAaIw9xZl7iSG1e3sxhNhLg0dc7R8esex7GrL3dctl2mWhxHPqsMEtDxEhZ7GsEUtz7Wg/DsctkSfmyLj3XTK0KJ+S1Lrfl9/McsBZUahUHvZWyCoDIYvIMFColOzQ+phkfusn+fqYkWyuDBmZmlNFHgTfQ22trV622ZUuXCIgVpqZtYnLSSpLpM6vOhk48TzoYnLlLuYNXl6Y6A1rR+6Frzmcnc5jKBS16xJNMy7h3ZudWm7FSWnNnG0DNfYJGCGsIa0y4JwCjAoaSzPloA+cKdQAFHh+YhPAJO16rlW33rp22bft2mSn1D861hYuWWFdfv9YxRhyS2XYbnL/Q1h1/kuX7euV6TCE5OHeu2E3OCwwOCzNyPgBlZH7F5IZZda4h9w/rXZxP5T3LTE/rkQNTMaTKT41y9jCbG0ZrKIyWJYLUPDK34b8OUpOSqBEX9VxmUo8EqYFJDZJKB6lVGxZI/cefP5Mams/PX+rr19tBKvdTygqFhv3oh+stk+4WSG00PIJGct8bkPsGJhXjpKOY1Jih/DxR1q9+/BdwBtydP7aajgapMac3gNTo7nv5FQGk0tiZbWYLpEb3ZhRFSDMrJTu8Z5dlWOMBqTCPgKagsnFTRR9XCO1F/YHmIs7fAFU12XI5ARPqIaJQ2LdYp1jHebZhEtmXUEVQxpcKxJfFrGx+pWeQMzJCkxJXYPYMucKjSGJNCnnd7FMYvtGAAvi6IV5K38t+CmArkmtNTipzkCF2CyCV7+oMkWjeiIlrvWbTFbmFRLghINjT1aVzNDUxqeeLdYR6KmZsZ2EMmZ0vFpvNx3icyphPJDS7WixQh5gc7GVqKWM7fA9ojHp2PN/LueI9Zdvabf/ePWFWHz8SH9fCOI85fgA3ex/srpRbYVooVNqhxs1Yg9xb/BXY45UX7eq24lRJa6xIEI3SoDrL6L0zG8sxtOfzSpJgT8h1dKmZGJ3SRZAl03Lj1SiJlJouqaYpS3GhBnuIHmxvz6mOBIxG93opm0KySWwysieiJIJZBagTVSTjQPLRQwO2dY3PdPdY37En/QKesp//Eg984n/Z6MZHA1vWFG06i+qyrWYz2ONygrIXJrV5UY7K9Xw6UPXHC5D6p1/58i/9TR39C5CE7du3pwnW+IMD1Gf+0PGHOdPZwXn/XsetsyCVfxPbKJbEi9L4/mMOZ/O3RN1zC0MavxZ/RkXCUSA1/pt+f/hdCWVmwF6EDn5Q3PKzcisN8TdicQKIptCVRLNatc5a1bJjozZ2z702ee9D1jVdsPxMwrIU8HqgIhAV2vOZvWbmF4VAy/kLRjIcnGci0vVyMxxOjlhS/osHDQyknFUp0MkFbUhu6zEfca5SXLXmYYmXmaklBFSmJjFHooMPsOTnPbJC8JvFK0hE4/niWsy6+DIVmRBIrcGO8fuY9QS4RpdKAJ0lrSI5onfuKKh5HRY9MUNpl8TIUMR7nH69WWTDvFsEqXw9zj8LpCiP09mc+OldSQcxPHEue3QZznRh2s2atAh6ZpuuZ+iq6j4GmDF7kHO22KXVQWYtUxIN1LlxVBNEOwsomWVotnCJnJ/lHmGyF1CKk2/C2pgdNGRIVculzTrSSWvLJqxNYIL3mBRgzSLV0blEXkwRX7Y6YTbI4BpVq9TLAiNcc5+7QDaIIQ1NDgx9cf7tsDIzpxMlKxUqcvK1JCAXZoaOqHeYs4mUdXXkJQsem5q0ElLfrjwDslbsTFvb8iEbPOUEq8/rt31WswKbc1uHu0QrDskl+jLxkVEYMiZnZZVQF5QPYq5htjS76rLp+Hy2smezi3fdEp5+LRc93SPEFSFhDd1gdSzF5sai3u8ll4ZyPjGCcsZKMQR8kWdqZsYNEAQQvdHR0dGmHDbmSDo72jRfMjJ8QJsdu2dkbvV+Z0zMoDI7g8QYtnTJ4qUqoAEsmlOSzLbsc6/MYhc9lxWjB1hez3X1/Frlq4Z729e+pDPBIQtVsSvhnNHRZTbGwbm76nK2yWnDoZfNljWhVChKwuTPlampMY3DLQ6+Msc4YIcPHbLxsfEgj3Y2sALDPDMjxnFo3nxbvGC+Dczpl6kSQG18qmDThaJYcZ4hVAXch5oUCywuRRPbXLw+zs6ZO1Izqxpic7jeOicVl6G5siIoZ1posNioEoiTJN+fUdYSXk8GGqwnNCPE4jNa4GsF9wuZpmT+dXZ22djkmO3YsUOzy7zG0KIlmjPFRIm4LaJ7yIcemLvQTjzlNJs7b4EVa8yvN2zewgVqXHDemfFC+cC15r7hOeT3xYISZpi1bGJ8Usw6MQiszXy/5+e6VFnunZ2ds7LBlrEH3lN0muZnVqbH/VkIShythb6UWY3IK/YrzLi6up82k+r90tkIGs1/BZd37RHyV/NmIN2txDOC1OV2/nnnhILOZ319O/5FManRY5D9N6mcVEBq+miQ+sSmwKSut/6BvF1+2btsDSA17SywC5587/nVx4t9BlryX+O4V9OfII448dwfZZx0OUxqlPs+A0gVk8pMas1q5ZKN7t0tkKq9E8M2mqFhD3GJZQSo/mceGtyze/sH9G1Tk1PaY5ij14y8ZhK9gYS8FwknXgY0i2mOokRhXWbfmJic0r6aZZad57Dm64IzqFmt17F+1LxqoyFFDms+CpzYvKI+QUrK+gkom5iaFNChAc+zTrOL1+7s6gh+GiFHO9zm7BGuaOF3oLZxRpF1ORrsyRk4AGjWFkCeA12PROO9az40jNTQmINtZU8EgMrVPny/Nxlr1omKSK8FkE3q7zQ/ozLE9ykkywnr6u+34oSP44h7gW3FhK5cEKB3c0P2k4bW9Kgm0fbN5wxMq7uy87umpwr63ezbhelJXTO+L0a/KP6wWree3j6rVDxSjV/MazDao1Ef6hIdf8mNEZm71RgGNYQDcvYe9k3Wehhh3g/vl+sn1lYZ7O6/Ijl11aMGOcZyrepyX4HUlvqHeglTrhcApDKTOvbIke6+seEvzqwFjfhMalC/Okh1oBKZomfapOMm/+KC1ILt23ckkxqB5dNBYniPYZNoovIAUON7dNbgSJZVI8bh57wjPfv1VuDZCjqjbCkyLlEaGP97ZMCNy8n8tfzWb7qIhtgTj9NwkKrubgCoknIGd8V0rWZ5PpFIPvKo7bt9vaX2j9g8ZF3VuhgD7/4HplnvyWcSmu5IcYpaX3IQ6kW3Z8X5z87YjIesetEPOKWYC7JYAVpvyTfZ02Z+KeH05ZoVpspi08plCmfYBooL8k4zMldRKg4nMZ22CoPhsuz1zj6fcijjCJBHik1tKOICiIDZCJ9NEBhdb4M8VotfeNBZGAB0mYw7YKo4TcA0+iwdHy6vZvhtVjLqxiH+odgOdS/DLEbDozdkhESGbQZpCoDYHTZlehQkcYqGkDtxPMfBBAw2DNDBkD6dWAAloB+Tg5D56jNz/qzSQZPSOsyYIe2F+dQsDBIOciR5n8EcCSkvRkn8N5ucsWxiRhEzGCbxCfkkkJpKKJ7GB/k5BTNWlxkW8uqqVWdcmio2Up1Jny+uVtmQPIcylchZJtluU5MlGx+ZsMJESZVfWy4vNjspgymXzxjuru15nc8pjGWItOnpspnuDkvO7bO+Y1db75qVVurptEOJGZugmxlkibQiBAjDPCogVWBC0mFMrXyxj/OLkq2HufKow2vOlgbzA5lWhagRikyY6LjR+mxwBKGe+aqnk3MTjWkCmyaXWT0PLq3ULGDI5KQrQ7e6I5cNAKNLXVhkr9yTXZ3tel8jB0fEqMI2ynBHj0dGXfLufLeKFj7kJJhrDzmrLgGK7q5EubCRYdbFPcfaQWdXmxfXGTZfI72urND8uxp43sGViEMGQjCvuPY68KqWALyFEG9Sk5SK18m0pfXabhTlM6C8NjOOZKBGVQQ/iwsiRkoTE+P6nJ6YUGGBVH4GFrSMm3Ta5g8O2IL58+U+2dPTpSKCXOOp6aLmLWHg3RjNzTskXQ4zkzCkYv/FLJNDXFU0BDb+zOu0duz1bIcMWUmwQqZudP2WI3k6LdBZQpIXpf9qQfh1jsoVgdNQAPYP9CvXlGd6375h27T5MRseOWjtzOAuWWrLlq+wwXnzZRI3MjpuO3fvs0ptxtYdf4rcfJHNiy3FCXNOn9gJ1oGJsTE3JtHfXTbOmkQhxz0wOT0lp0/kgDQcZM6V75S7JusKkmQMqngNQGrMxI2FXfyvN/PcCG6w4E3iCFK1j2rtbjRBagKzsN4ea+/r03pGU1ENJD4jU5rAwK6g55HianqyYDt2PGUrVxyjWWxGDGhH7t+/y772tb+1C1//Krvppn+zdeuOsde8+jyr1ym+XYJZrWEy5vPxz//Dx4EUc5fI2tRExW659R7LZHrswgsuJVVQgOLRTQ/bD354vd294Vbr6s7ap/7n79vChXOtXmWExCOnNArBPhkkbc//2P4dr9DidfFzf+r/BhDd7MNHz5I4StXc0dXWhTmHKV9/+z324EOb7Xc+9N8sleTZysqNnuvuU0csitHBGSBat1qpaIf37pbZ4AxrofY21rCqdefzWr/JTqahhj8GDSfcdzs6cbUFXHgkHXt/e4hT0egS+01oxDJawR5SYxSHRmEmKydeTOdo2rFmsIa4TNg/GacQgEGWGpIq4n/FCIYaJ0bh0CTkeYyKsrbOdjs8clAsLGCHhp7UNaQnKEkgeADMoLRytjfCDWZp2X8PDu+3TlQ+pArIN8Cbu1pPBaxQJLkaT0qesAazb8Xf5SMqbmSHkkgu74FQiA3E1mOLrxHX/fh3rrhMo3CND/Jg1uXpyQk1WeMe4KZswcE9l3GZsmoib4DTIKAxzJrLHsT5yOdhhAtKWDiM30QibfmuLhEihXJFzQetK9gYZlHiZOW+y96FGVScNWbzUnRMw1lhlo8KTvjcDTM0gzvUYOD7AKycC2TTKNJmZcAB8oW88UjiKE4zGPl5o8Qk9+0+9oXISX06SFX9FArv0Lfxh7IJUhOWOO9pIFXbTlMCO7vAzeJcmNTPvyhM6pEgVfKkOKcZDrTZuQzFfJMNDY9OZFD1LqN8M8CT2b8fmbUaQerRzGjr4t8Kao9mUR2oxkFD/6kIOjVcHTZ9rosYQzGonnPnnz4zF65es51DFhdzqX2VstV37bIDt6+30pZttsBSlqu4y2yUqClMInQrXFjl17nZvwgANapanHgPc6bRtl0MohdyobINea9uquTkglpTKkjAeWRITU0VbWJ8WvmnbAS499KlFkhN+pwo6ytddkyAyszIUgBS7GadFWVhYcEDHANiS9WalZB4oL3n9wTgp4ewOc/rzIiYDjppFJbBMMBZMNftM3Se0/yYywV555ExbZV9c818Psu7U2IRAktbgG1jUwHw5toV8zI2NiFZoeSwym6Nn96tj3IOdU8ByQKknm0q2SIGUMiPwzOrBkFoHJBNSb8OcwaJqQEDDcBnA/sHY0w3y3waQBUmOInEF9Y0IVY1zZwpn0k6cDoUuYUm9XefZXW5YLhZklhh4bzrn82OYrlmxWLFqmVApzPWUjpVk4qWmZooWKlYsWwia53t3YoB4rqyaDKbyWaeBlwCwHEL7MxZqSNr6fkD1r92tfWuXm6NOT02DYjLpGxCjQAkPzl1sdm4mbvU/ZJkvoNpEyQ9FcmD6GqKZdOcTJCPBPm2mheBhY0MVLzuMfeWvGHOhWTsgRmLz6g/xz77qNnMMIejdULzSJxX1lLqGI9oYr1qQwaUy1pfb68YVJoDzmw5M0y7BDWHJK4CGdNHbN5t2TbNytApZ/7IjRsa+r7IliLf4rXa2x18qLMdjxUW1W2MXSrEDSC21RlWnZTQvIuKEn6W+5IuO80THAQBz3F+e3xy0qamJ5pyYu4nfi/vE0MuMY3M6YbMYJo6k1NTYgY4bpjl0UMjMpQipqZSmBY7RnZvR3CzZKZp/twBMYl9ff3akHkbRDeMj09aMRiSKcIoZLn6hhycgDn2VNrnhQKAiMWYz0rFWVd/FlXACXx6Q8kdcBNWhTnhWgrIu9tHveLFE6AflhvmAfAIsJ63YKEA4+bNm23L1m0C673MlK5YYYsXL7H+gUHLd/eqUTd8cNT27T9o2fa8rTv+RBsYnKciiCiDgcFBgUkx5CUk4qw1WZeeFYvqyFPU0EXnzwcPjah5wL3S1dXddPNVLnSR57LUzIZ1mTQO0506rxRJ3DP82dkKv3Zzi3t9vwrgNPRQjwCpRoHc0235OXM4QJlnaV8ApLpdoc+pocioVuzA8EHbvGmzPfHEdnv7295hAwNzBAIAogcO7LGrv/0PduHrX2033niDrVq9VCBV1giJGUnauSZu7hf3s58Ny5p45Wd+izeO5UiezNnkVNVuuXmDWaLDXvWqX5P8k/X9yae227XXfsfW33mzDQ522Uc+/F9t+fLFlk5hxOZGVK5GctXNL/LjuXCzs83xn/Ob/28AqK4inK2dAl+DpHv2I0jNE202U0/Z+jt+ao9sfMIuv/x3LZUEuARn3+YIiRtDyoyQdV8RNCUb3bfL2tjDcWtVLn1dM4qsB2pUI8VVtB1A0xsYUlxUAUBkpTIjmZZslfEI9rUUHeTQLGPdpZEJwGOP5pNxDYzTkAhjEEmsHmuX1Fb8TznbIZYOmW+trvx2/st+ppGIak1jCKVSUUBJ62WoqzUni8M8+3MYAWEtpEEqAMwaLXmtR3Dxs729fVacnnIWFxaUrHj5Nla9iSwvDgdijIq48siBL+sQShvWobhfeY/HR2qQ+gL6nLhxlRK50+1tHi8o/weOqb09ONbPhOaVf7+TDXhsuGSY5jKfrOEwvWS/enRbGPFS7cUIjNe8GhvC5JFxO6UxJKSeoZHtedQl6+vvV0MC5hJgit+BkhtCQUUzguezoyMflHcul6ZxzfVsz3lEHbWzVsowlkHzjhEhzhHnQbOomGYpl9vXbwfv3hzXaQvkjRIiAtETcYzzUwlLA1LXHv+LXKKe8bXu//hnbOyRx45Ub8a/RSa12dALhBp1yLnrWpjUWMQJpLqhwREfmklF7nvGiwNSS0XbH5jUCAp5dPRnpwd9DC3EdLQeeyuIjP/+s0Cqy1yPZFebYFfuicEsIqx+R9LUs6w0v8cH5ZnBCxAT6YOKWcCay+x0EzZZmdDJVYHkTrTacKKLogpgfzGW1ly1Yr31quXGJ2zyvp/awXvutTmTBesDtAVrcRUIYiF1RJ5XKqWug8t40hrJYHzEc6z4GJ/NU/Ed2dWA31We6Wdniw+/XXzBZxEul6pWmC5bAflamZk9fnPGmNbElIJYEOTA/upJMWSA1EqwO0fKmwJtKSvUc0YTqbQY1DLMTr2h2S3/sxfRfJ/ugWAipI4fznMwd1WiU0K8S5AqUmxL3sL5ZjatZS4rLkpqhkjG7IYxHoXhpjh+n6Rk5lRPJSyTQx5EFMmk2AHkshqsB2rK6CjhEm7AVAan1LQvohEcKyFIkEvFp+brIquJhBS3X+ZI+QRw4zRHN0yGSDNGNKnmTgVSYVI91IGvM5eaSyO3g2VloQZXY/riLsJyEtbpjllygWGDAEHqK+Os6PTsEu5aqSY5b5nZ4mLNJiaIFSlZvcZCblYpY0BTt1wqZ+1tXZqPpJucasPMoGRJza+Uja0l0dVm5a42q83JW9fqFda/ZrUlBvqsmE1bFTc9urZBeg1g0S/gYmf8etAcQfo9UyOvs6ACFskjLqbKNg5SSGdJ3GQrRqn40ufPqmSuIV6FYji6IHqMUig8g3Q7OvJ5VzqcL/mRAV5DNjDz4SGDE3lPD1LIDkyMcNrVkxmkU9IwyGSHDxh/n3EkUoTr5Ay3miXJlMs2lS1XkqSTIkHdYYEtZ5W8W63p6KZ6Qhb2cf5ejPZs95tzwAau+CWtTw7CfcdzljbKYiVlVqFQU1NAETCaSXVDDMXL1FzSNKdvjnL1AKcAKlQHABTAFDO5MKnM5hw8eNAmJ8Zcpss6oCIKGfCMtWUzVq8UJasanDtog4PzrKenV7JnCq3JKWavcLn02X2OJ8rBHLj67BZtAO6XOGdOQcjv0OpFY4duP+ctPJMu2Q5ujWqCcTxlrVqcK40jYH4yY5bv7NJ7xZWzra1DUTyjExP2+BNbbNfu3XqWFyxcaIuXLrYly5fZwOBcuT7yTEwXKzY6NmnVmYQNzF1gC4eWSqZNMdffPyDAi7kWdwkNAc2rp5OKpuCczjIQFTU3YHyZU6bg47pSNEpG6F2IUOy42zPXgXPO3G6U2vEzLimPBWHdBqbduPDnMakYJ2W7uq17cMASsEbcfSHWSRHkUtErWdumpqfsicefsPW332EPP7zJPvVHn7YlS4ZU+GPQNjp6wK75l2/ZaWecYHfe8RNbe+wqO//8c9Ss08y45rVaAerPh6HPBbx5e5b3nLSpyZrdcft9lkp3CaS6+idtO3Zss2u/98/203vvsAUL+uxtb7nY1q5baT15WODZY5A5iuKTngu0fG514rO90nN5j83f9As8rud29C/8d/lYaEuVxjiTclL9OXB2n8+sVasJu/uu+23z40/aB95/hVmDBqDH5QFOvNEZ0gvYsyTprVm17ExqO/4YgAbF0ODqXdM6Cohhjp11FZBCBB2KBhhUFD9KYUimNHN47/33a08USA2fMGannHqyXNC3bHnChvfvl9Rfc5KAzIF+G0BtMne+3IBZRzdt2uSzkcyIhxlQnn/2nxUrV9jcwbmqd1hfBgcGbOSQR8Rwr6pBlc5oVrWnt0d7kDOVDTUd+TprhruCB1AUcqUB5RwX4Ik9Y05fr8AfUlZ5wIS9WM0/UgTEwFKb4XmQtUOHDoohZH2O+y1rFHsHrLEDNx/F4bJOE82Sw3eB6wfI9oxS5NOSOueyvh803CCvVJx2QyOREV5D5Dpy1igT/RLNGH27dDMmKCInL5qkEsodVIC8BsZzuPAaTbOiZdoYgcpJ7YMT++HDY7Z1+3ZLprO2YMGQLRxaZJ2deRsbG7ctW7boHGOSOH/ePL0/xpW4ftu3btf1xtV47txBW7hgvt73U08+ZSMHD2iUhmYoObGrVqzQfqDmeiBbuPGYvaXGwWwP3xaftff1Sc8ENWVXj3Wt+eUzqQ98/DM2uvGxIxJYmiqTo0BqRHIyX20FqbFQCxjWJWDNj2gH27CTzjjDPv/lF2EmNYDUVgAZRZoBhwWJmsd3xI+jWc7WDUMbbgsY90I1mLC0AMfWpVXSrhY5TStInb2JowGFh47GHFdnSSmGXG5A8RVnDB1CRib1yPmFJovbNIPyDkuqWraembr1YeKz9XHbfct6y+zYaQszWUnmYt9ao6+6wPyfz8w4SG0xRGJrlikSxydqzs2VYoNaqJrNe/ZsJFMUMcGIiUIE4Ag4nUKKV7FyGbMWzIz4HkCEpiIdTKhYdBaV7iLGGzj0NrAmZiHjz4GdVCGpRS2paSW685L8UsQp6sLPlz+ALovgN9JFFKDByrxC7IkffOxus/jGrLAq839NkyzveM4ypn6uYki1CnbNYnnHjf8iQ0bCxywegdBk0HK+dX2FBHmPvlDAHBKVk84FybBkKIFhD6dXgEEsqw/Hs0wix1W6LCY2FMm4mgYQKpAKY5ryuVLm7wCpSH+zQcaLxBfGlSgZHHuTfMbbQCiLfwubMEBO+a48E4HdltNzkO5xPet0juuKlJkYnbbRQ5M2MYHbasqo25Ft84SxoMvJji5oksywToEBnKgnp6etMFOzqYxZdU6nda9Zbv0nrLPMgvlWQKrJeWIGQ7JeMKmGNNVYUAGd8ngeTLTUHClX1MnkTsgBBtva9Ds1w4FRghzzKNaZk0SGVdBml+/OW3e+yx2i6w6+5HbIzCUXJxjHRRGFMM8AACAASURBVLDL96jpEZ8t3XreBHFzCs84BVzhxJjvzMtEgj8rqzMAH72d0IxSdzhIppoNuOaGMuswrOYLz3itLiktDGoEUpKA5rgrOI6ICnx1YdOPESlSDWheCPDtmzs3rJxuUQvwrIkB9o4uJhVRPkWxxUwO4I5iJcF1ikwzhh4lomWYR562qYkpFTltHTlr72xT5h8fFD0UZZhzeC7nhMcJsP5Kvlq28dHDdnhkxCYnJvW7MjRQGtjup/Vs00En8H2wf8B6usmSdRYhuipTpMnEI8zhsFETQyWpM2CcrF3ym9U9d5lbbEa5DUBwOw7rPdc7lahbNsWzyHPJ+oLEtkNsZVe+R53+gyPMgE7avpGDtnPXHrHGnV1dtnzlSlu0eLHY4P7BfuvQ/ZayUqVmY+NTVizXLd89xxYOLbHuvn5dVwq7efPmWW9vj+8QyNBoMsFuIFWbnm7O1LrMmyivmgo1CtYIUDm3cb7Ui7c2MfH8G9cQEMv5ANRq9kvGYO7NEO/5OZMeAXc0k+ozqTQZqfVzYlKZ/YJVReXict9gHBPOt2aUC9Oaz12//i5bf/td9vnPfd6WLl0sNpJXHD18wK7+9tft+BOOsfV33GwDA9124gnHuuO45v7DwxfGU+Lo0vOCQjKjhyFhPi5lj2zcZnMHl9gbLn274tFYMzBO+v4Pvmf333+XdXam7ewzT7FlK4assw3WzQv9bCane1YE8i/o49kAavw1zxmo/l8AUp2J9PXPKcJnAqmwmrRzs7Zp0zYbOThlv/ffP2HE5gFSMX+kzpHbeYad2FVmuOJ7TmrRDu9B7puQezgNVNRNKZfHaV1TfjLjPBgpAj46OgNL6msQ6/j2J5+0f/z618VA5ru71ZQHsLLeXnjhBcqSvvHGG+3en/5Uzfe+Ob02OT4u1dX8oUV2wimn2DHHHKMUjKv+6Z/EvHXlu7QOsAZjVkeu8pvf/CY74YQTBTZ5/mkkEokmkzeaU1kUMDntexwLewTyZL6O3FSGPazB2nMZm3L3YP7M/stYBms4eao00liXpwqwgL43sXbVaw0rlQsyd9L+A6jK5mxyciI40PuezbNEQ5ZLRxONugqAFhuyKJTYpwD9sM2s+RpxkWTWY3hcTZSWlHps9HBwdPfoFtaRbHvWDg8f1J8FooM6iuetd06v1i+NEBVJoQCcs2njJeImUGrcaswfz4qaQOrUdMEefexxW3/HPTZ8cL9mTOfMGbBzXvFKjXhsuPseu/+B+7VfURuccMLxdsrJJ0tZdtttt9kTj2+RzBep9PLly+zsl5+tkvx737vehvft0f3HdRjs77c3XvoGmzvQ38z35pxR73bkyNAFoM6608SmTVwjBFKPeQFA6seutFGY1LCIzdok+RqupzOAFF/XXYHzNJDqOObpTGoYZ1RBJrnviwRSh/eHTq4j6ia8jEzBEYt4/EsgEWL3OJ6lI39mFmqK+Ww1TmoFpKEIPcKJqhXKB0CnUjV0KuLN4J2L0L9L4vyoKt7NS2JQdOjvSbYal9UWB2Be3uW2GPzULVGrWsfMjA2QG4VU7s67bfre+22gWrMcM2jRMSu4BmumMYlDKYu1s6CSomKSEyJkXNIre1g3pNC8WjBPdmQmQKVjwVjAmzdWq+HciwwQtgRHU7pXsC8u751JMItJZlRKshRmMwGZei0xHDMCHDIQIgaFOScYS2Y+FBfBcSL9xZQE5rQupoJzrfyuYAZCsd3AHVOyV1xgidzziAwKCJfpOnOmucgETIIXsywkYUQ7vO9ggNXyAMSZVCQ6nBYxKWxIdOeSSbEYZFW6Q5nHDJFpygmLBkjIeDQvGZ17Q6C3G4G4oZcMsgCXkikSKQMjCheNGZKD1SzRMWwqfJ2ICwCq5kwTKqIBdDmyT2FQYUvFBNOEQbqMFI2C3dlZAXf+nvZzJZAeMlojey/pu9syyfGQDbxSqFtxqmzTU2UrTGIUVbZCATk2TqwUkx5ordtIhlC4D7Zrs2RzmShO21i9YlPZhGWWzLcFp59o3cesskpX3ooYJeEGCCPDvYI82O24dP9R6NIcAHRk2zq0oSP/9II7JYdCNgy6sAAidXTl6OfSbxyax8bHtZAvwJRm3nxnp8JGx43NawFImRsFYEX5OA62sNIqf4JkSM2RIO/jEULOS8A3RgeAcs2ASvgxy/RFu37Nfmt+1fM56QZFVUBr8enzwt5+8gabS6H8Z32errnmyLCD+94BqtYa7Gmis7ReGGmyd5opSmbXGHeedvlynJdweRP3PQoEzh+yap5C1ixJtrD1x+E2SMqK00UZIxVK05LvezGR1jUBUPFfFRRk9ba1aSaRpgxS+QPD+2zXrqds/95hOzAy7KZKKAJwKpzB1IrweRMrzUZPwUPGav+cPrnoajaT4grXaEmeWPuCCy/ROFXYRXfrzKRz7pop1o8xi+CmHuXhsBrKAZyRi2N3Nw2HdjVfmHFnfaJrvm942Hbt3muHR8dsuuQuj4ODc23+0JAtW7FCgLOvryeYc9DcMisUK3Y4sKjz5g/ZwkVLLdeWl/EbIHhwcMB6e7uDM3PJjxNVA1EGZBaGhgeAlWdAsl+YhVpNAJTvcamdGyUhOdfPco00e+UzWNxXSPmUAxicNaPsjjsFJpWPIJD0hl/TOMlBKg2l9jn91tbdZfVk0qo0qmhQUegpWrLujRGND8zYxMSkPfLIY/b9G35gH/29j4pRYPSgMVO2J5/cYl/++7+ws84+w370o+tsamrUFiwctPa2jOF2SWHfbL4K2D67oPdZ8SIPKGt6nTiPbtuze8SOXXuKvfs977fOzl41Y5544jH74Y+uF3Cenhqx445bab19eTH9FIfcvzAgPDtkLraEGD3rr3+2b3guQPVXIHX2LLoJS/zwZmPkUWdlZIzkZKyjo9f27x+1ZLLDPvfHX2B6Pch9aVa6vDTXnvWGJQ18mDeB1JKN7EXum7SZUlEEAZ+YJ7Xn3ORG5jfKIE1pD0L+S+0FC0hNNTo2bg9t3Gh/9oUv2tp1x9oxa9Zqbh4W7tbbb7PTTj3V3vu+99mNP/qR3XrLLTa0cKGde+4rrVQs2E0/uVlzkGeefbZddPFFAqN/9vk/0zqw5phjtP6MjY3aI488YsXpgl1xxUfsxBNP8JlPoauGDOwOHBjWCAZ7CHOoJ550ko2OjssIb/TwqB0+PKr1V87zC+ZZb0+v7vGx0VHbv3evlcooOlKKEMPQZ3j4gO3avdM68p02VZhSY3Hh0JANDPTbzqd22fjEmNZ7RqhgTwf6B8SMPvnkUx4XVvOYKpyOF8xfqJqB/XHf3n02PDzs50+AcMrWrFlj8+bNt8Mjo7bpsU3yaICVZd3r6+uzufPmau/ZtXOXzgVNPFhe+RykU7bxkY0Cv6yJMMT5fLv1zemzY9etszRrabksV35+njWVSMGurh7tOfmuvAysevu6dG/ReB05NGI33rTerv7O9+01F55ju3ftsfsfeMjOOvvldtzxJ9h3v/sv1t8/x1avPsbuv/deNVsv+vVfV8P1j/7oU7Z40WLLd+Rt+MCwwPl73/temx6fsD/7wv+2VSuX2JrVy2371q228aGH7I/+5x/ayScerya46mBrWGFy0toZ3eDeU53PWFQw8GqpEV4okHr/x650uW8TpIZnsuXvrSBVAPVng1QHqk2M15I3+p8FpFLAH8GIhjna1gVeHeDQOYv/3pTCBWI4srJNp8t43o56fRWi4cKKSW2V50YQ2RLj4yrZQKsHer35GioLXXIWKiFvIUT1SXDHlXlSKB4dk8dZYWYfKTprKi4z9Zr1Jsz6kAY+/Kjt/8lPLHfgoPVTFM/UmrIWXdHg0ivTD4ESB0/6d6E5X8S1CINhm9VxlMS4G57eGetHNaEoEUyCmD3EHIkBfkl7kfSSk6kuDv8lKsY77kh7+bvCapjTQKoAywjz155DqypJIBEyyr4C4FLgwJwCfnCSFc72ThjFYzxW5JliqOnCAWAovlypGoLuZ6NLQoku0IvshgUKFiYWfc7M+lC/DEwC0IL9UA5oyM/lGOniMRvH/Fl0dhNvC4vHVZCyKCFgSufT51M8g9XnK0D7sDMu68QMCclnkwUFpCr31KydxVnbJ8A0gNQEp81BKu8VFk/GSTJE4jVhl5mvYAYGdjc0IrzbgJrar30aR1JnUTQ/4gfuZlnKmmBf5ro3rDhds9I0kSbgf5g35EMzNl2o2mShKFdjB+N+7qLsUnMyyHkSCRsrl2xkpiqZb/+61TZ06gmWWbTQJrGIF+PMlK3fczK9Yu5Cz0Vd831lZj8I++7M21ShZNOTxOO4pX++G9fStILQR0fHZD/PJVVDpME1r6ihwHO2aNEiAQikWTB7gBtAbXRslcV8e7t1a24vo/tLJmt6XIgb0BPupjzklnZ2Wle+Q2BEM89h1hn2U40wGbS4iYcrMNywjU1Y7HuLy3Rz7YnmS7pxPeu5Kb8N85eADYopmVFwhOHYonRKzEKQwvK6cpYO4wQSYPH71TxzOVXsvGqOPvxO7lUAqiJ2kGwXSzqngE+64XxGMA0gRvo1MTmmooSuO78T8KaOr2aSGjL1oUvPJ38HpI4cHJaj+6FDh214eL/t2bNHUTTxXPN7mb2XQFNmVSnLd3Rad0+39XR3CXAxu8P1iIZCFD+S/3MOKEowpcJgKcyOxxlyGWWIcXXJNKw63weDTcPBM/1cusf9MnxgxJ7avduGD4zJXKWjs9Py+R5bOLTQli9fYQsXLVJR09HO8ZBt2xZYlbIVylWbmCbSIC2ACpPKnzE3wiBlYHBAoIzCmDU6zs5LgRKMVbhukVWV4UbISmx1Lo7zyahLOMc8J/HnNQ8dXLCjIoj7PcYW8Xr9U7uOkPtq/Wtx96UJl+xot/a+OdYxp09MKraAwFoYiIOHD9v+PftVPB53wnEqAmkQbt2yw6677nq77H2XqbjMZlI2euiA3b7+ZvuHr/6VDQx22/DwTnvdBefbGy75Nd2UvIbAYAcjBDh8u0Hd8/1w1hiZOc2fjG18eIv1zxmyiy5+C+1Q3ffbd2yx799wjd2+/iaIY3vXb73V1h67UjmZM8zKS6bPvH7R2jva5IT/fOGzs9fRjfbnv8vnBFLV34rmjM/3rHmz7D/jh58z3+n1qVPo666TA8o0s1QKN+yUPfTgZtu3f9Q+csXvK42Ar2UzOGJzL0dPF9+RqC18JrVoI7sdpGL4Nrx3t+3cscMKE5O2auUqGxoacuUcdxARXimX2MemEevo6OFxe/jRR+1Pv/AFu+DCC+1Vr3mtDS1abPfce69d+ZnP2Etf+lK77LLL7Pvf/77ddddddvLJJ9vb3/5262jP2Te+8Q17+OGH7YQTT7RLLrlEctHPfe5zdvppp9nrX/96W7Fihe3atctuuOEGu/Unt9hHP/pRO/300937Ip2Wa+x1111nD9x3v+0LruNLly2zd/yXd8g1/vb1t9stt9xie3fvkXyWdebtb3+rnXbKaTLxuf322wScqWVYP88+80x7yRlnyLjty1/9iu3as1vs6ZIlS+y888+3tWvW2Le/fbXt2bNbs7CLFi20S97wBrvgdRfYD374b/a///df2ty5xHUhix1T0/wtb3mbXXrppbZ/3377p6uush//+Mc69qjy+MAHPmCnnXa6bdz4qH3n6qv13lCFsGfAUl58yUW6Pf/+7/9etQGO54uGhuz8c19p8+fN1fv76U832PadB2zuvEF71StPtzPOOMPOOutl2s9oqN566632j//4j7Z//wG9F4wJUaScf9659tvvfbd1d3fa1q1brKu7S7XOzt17bNee/faK8863zZu32J//+Zesb06/LV6y2K655hq7/PLL7bzzzrOvf/3rtnXrVl2TFctX2Ic+9N/si1/4U1u5apV979pr7eabb7I3vvGNtnRoyL70pS/Z8ccda6eecqI9uW2b3fzjH9sff/ZKO37dsTIapKNM75z9k3ll6h2MRYk2E9FzVOqIg9QTf+mP7v1/8GkbexSQGhr7Ry0XsxDIxwglsqbudrmvF1dNINcy2zkL7ryY5nmGSf2zF8M4qURnfU9TbhSBW6tkN7qf+nHPzls2vzfMsLqj7+w7loyqhTH9WTMkrWyoLnaLRNd/pVvpx02+uYmHWVKX8zIf6k5mMZs1tgTiVfAw8eAyOEvtNSXYcaaCwgw5Z3t9xgZhmPbtt5FbfmLFxx6zeeRgNRyowabELFOfLXQ5K7JbJ1kdpIpZ05/jltPColJsJJEzSaxv9cqMVQs1sWiFAiYYDOM706kglERaDKpiZvjU3KmJORA4TRC2nLY6MtiQO5okd7GjzaqNqpWZRwNgpl0W7AASMOfaXtgLBtM9Pob5DxxIqyqOYQrk4hOKfYmNg7mGjH9gDtiwZBDkYF2GfLCzVYxRiK9xGQksm+6H4I4H0BaoQ74TIiskT2407OChQ8oj5GuygudAAalB5s3mRHEuBlUgwlm1iAYo6CkgKbYl2fU+rq4x3HIO46NUwtrTScshKdOsKcwpsl7YLYAsM4vOwqKcdvU0/xaycxM1B6Rh1lRRrQEsM5fs/x5Mf5RPEuz3FfHC/N2MlacrNj1VscJ0RXOnBKGnM20IewVUUZki9QGwUzySqetOlz4PyYaPvHuK/LRU0ip9eetYsch6Vy237IK5NtPbbTMdHcZ8W3SR5raFvcumcAiEDataoVwSEE4DjHLtkkfiWKr5k1zWOrtg0xo2cviQusvIfFPkWwYlAuw5oCfXlrPFS5ZIGsSmGA2LmLUkdJxsUGbfYOJ7uvKaD4FN46ahw5rLpi2XcTOD3u4uzYoooxQ5leaSfD6V5olyTmG1cCdU1I+zk9EbzZUVDQFyyawDaHUFgIPSuHRFGWs0/XKjL17XWVNkSrDmGsN1j5+mS6AYLQEclyj7+uVAVLJgfYQoGgLe9fz5jBXAx8HZtNgBsbkhg5Znh/fOfCbsJiCL90/YOW6UmCTpOgTwR8OGDndXV96ZaphsZlZhWMusLUjIJ2x0bMz27h+2vfv2KWeVwmp8dFTsr+YqCwUx4GxuLnn2YHtAAoUEYKada8S1yrpJB+dT8Qya33W2H7lzBKdR7h8lxB4pBeD23FbMmiQZR0GCNDdVt56+OTIPGVqy2JYsGrJ5g0TP5KUeyCO9w2iEpgWux8WijU5M2VSRWCdUDDmbP7TYhhYvlTIFB2PkXsyMZeg+NepyggTka7Y4gMx4LgGUkTlVA6IlQ0/XuOlv4EqkVuAUTcM8X7amQg52g/ce51kjSA1C28DjuymfzOvYGnCX53oO9FuG6IoUM2Gm+azde/Zp1mrv3t12/qvPF/hG+bDliW127bXX2Qf+6+W2ePEiNdj27n3K7rzzVrv1lh/Yr130Gntk4/22YuUiO/eVL5fpGBtXtVKQaYtc08WSP18oGBr0mtUjt7dmd931oLW199kFF7xBgIXG1dZtj9u/ff9au/e+O21gsMve997ftCVLF6iJCAusDF2as+FZnp2BfH61IDnYAl3P8vGsILXJQPyiQKqvFf8ZPxykzirl1NASm9pS/zUAO2mrVBp2z08fsu3b99rl7/+IGz0SX5dg/IF6pqG9zOtJ+kXROKloB/fsljlhvVSy7/3Ld+2fv/NdeXH8+mvPFbhiTVBTSKZtjE54k0wNMsXO1OzRTZvt9z72MZs7f74tHFqs2uTAyIhqn3f+1jvt9DPOsK9+5St2w/e/r/GGtWvXaI/ZuvUJW7hgob3+wgvsZS97qUzaPvnJT9p5555rF198sS1fvlwg9bprvycwdsUVV9hZZ52lNbBYKNjY4VH73J/8idaZl515pmXa2jQbu+7442zhgkX23e9+R01AABXP3te+9jUZH37w8ssFGq+66io77dRT7A0XX2wbNmzQmrF61SpbtmyZmMDPf+ELtnzlcjvnnFfYylUrtZ4/8MADAolEkd151x1q5v3WO9+pf//rv/kbu+B1r7U1a9fY9m3b7N5777WzX/5yu/TSN9rOJ3faDddfr1rvzW96s2167DH71je/Zb/xG7+h93nTzbfYbevvsj++8pMaW/urv/2Kmsq/dsFrdCzf+Ker7Dd+4zetK5+3xx59RJnw73//ZdqXb7zpRrvnnnts2fKl9ta3vskWzJtvuQ6MDtu13v7gBz+wv/3bv7N5CxbYu9/5Ltv02GZbv/4OW7RwgX3gA5dZb3fe2uf0eAyRJWTweejQmI1PTtm3vv3P9sCDD9vpp79EJnjf/Na37EMf+pCdcsqpAqH33XufdXd367z95V/9tf3+H3zczjzrbFu//na79ppr7LSTT7ZLL73EvvqVL9vmTY9qT+1sy8lM8CNX/I4tHVqkZgnZ67g/A1SpW7j18Tmozfi4lG8Ds3e/jJPWvAA5qTCpjz4WDETj89eyXgeAKfY0+BgIP0WQevRogtiB1hUnGiklzE4648UBqWVA6oG9Pxekercs1FsBWMQ3ojccAfhRbzhetMisxtc4uuvQKt2NgDOKR0I0+tM6FU6VtEjwAI1hdiqC1KM3FRcuBRAc56HiMavQcFDJoim2rW42h87RdMFKD9xnBzbcbXPGxqyjXpE8TRGpUX6sCBmAWbDHjxs7ALV1n9HvFc0WXJf4/rROcbVE8V61wkTZStMUrMwUsBnIczYk2CIvgMlBBub5pirVKb55/wp/T1qZPC25rM1Ytj0jqW+ZXEBF27hDHcypXNHAlZigpHyWM15PQBpgoFhwi/QOhtcD+yEQK8Mrv6qAJs63eqnBdRfQJElyNEkBSAeJZGSz5Y6mn4suvfBozmbxOsVy0Q6NHrYihXKK8+BFG9mvmrXltGuOw40MvNCLZ4tme4iNQc4okJq0LMAs2E1xNgGkdGtzFEPEyiDr1Z85JyKg3RApOPRymVPKCnaJL5+wPDQj3ByLWio0JZB885wjtQPsNNwpVw0HbJ9rDZupECBesanJohWnkcbQC/CMuUSKDFQMCXxmlUKXmUQ6etWG2+vXGjV19BLMZLflbILitq/buteusp5jVlijJ2+jyKdyWTExbflOz65F9kPTBXWA2CPvhFfqNSsi+ZSBTUbzpdybkjZSvKaS6oAiB2IuUOAI+TSB4A0Y32kBBXLVkAMBQmBWkRFifMC8rOz8FYJetkqRgGyzJUNDNn/uoMf1WMO6852W7+yQGy2gJ7KIXGeVb9x7dDhbaiWOUYV1cPCWukGa6GBWFppdrUy7ml8BrEY3RElym4xYjM/SL3QVQFB4+O9zRQbHx5eVjyoQ7LJPPRdhplPLhWSgnvXJuYPZq5aJIUJi6jErZH9itY+yAEn12PiYy0stKZDKTJQb8XmHF6aaIkUOxI0ZsdNIppi5jMZAXAflVYdIGQwkCiUA3YSNHHKAihPwwQMHbGTkkLsET03LcRhVB+dIuZyBaVYUDfLvbErmJqgtJKlHBo+7dzvmS1U1UmIGbKxExRrTrChjEOVREQLpSJqjyZs1LNfebouWLLQVq1ZKXkc3va+nWyCT5lOe6KCubuvJd2nt4vmYmJq2w2MTVizhWs3DmrV5CxfZoiXL1PQrFMsqRufOHdAIBjJZKUdQIUiu7DJe7tHoVOyxCMWn/bvPFrd8BOl93PN8jtrvh/i6iqsJbC1f6zq8zQF9TAAI40ESWLCec6+3t1tbb6+19/ZYQxE0NELTuo+miyWblMnXlM1bME/NocJ00TZv3mrXXHNtAKkLdU0mxg/bo48+aNddd7W9/tdebQ88sMHWrFlpr3zF2VrjWEd9zITcRGbpXWH0fD9cWEJT1Gx6qm633XqPpdNd9roLLrFUEvlc1bZs2Wzf/Zdv2hNPbLTTzzjB3vLmi62nt8NymZSag2oI1V0pEWNofhGSXwepz/4Onw2kRpyrteXZMe+z/0J/WJ7j973A3xaTZ5qw9JlBaiKZkyIId1/mUt9/2YcVQdOYQUWBoz/qg1ksrnIsMKlE0BzcvVv7MX/+1j9dZd+46p/kGXDRha+zt73tbco7BqQix3d1FqoMn3VUbmmhZBsf2WSfuvJKW7p8hR134onW29dve/bttwce/P/Yew8wu8/q2nufPr1qNKPei2XLFRvZFDcgMZhiWgr1JiRPrgkXw5OEm0YukO+5uV8+QkuFJLQE2yQhJpTgXrCxjW3JMpZtuUhWG2k0ml5OP+fLb+33PXMkDDjEJU+uRSaSp5z5n3953732Wnut+23Dpk325je/RaDl9jvu0Az8GaefJrbw4YcessnxY3b61q32yle+UizhH37sY/r3qy+5RHPwBw8csGu+9s8CgTCyMLNqlOELMDdvV1xxhZ26dau9/o2X2Yo1a2x4ZMQGBhfbzvsfsC988Qu2csVKe/c73yF287rrrrd/+sev2jve8XapXP71O9faO9/2i3bZ619nw8PDPv/Z0qoGIjXRR/7wY7Zy1QpnA1etsp0P7LTbbr1Vx47J3s4HHpSZ0+W/9isCvR/+yP9jmzausbVrVmk/PnLkiF100UX22te+zh7Y+YB95zvX6jje9a53i1X+y7/6G/sf73uvnXbaVrvxppvsn/7pn+3iCy9UXNfNt9xqQ0OD9pLzzrUHH/yB3X777QLL7a2tdnTkiC3q67Errni/FDhfu+ZrdtNNN9gpp2yxy997uUymylVkYq74QWr92b/6rBpkZ515lhqnyKSZJX3XO95uXR0tGp+iWUpjAXXe/gPD9ndf+YpNTE7bOdvOtdNPP8t2737U/vKvPmu/+Vu/Zeecc4597Wtfs+/ffbcaDaeeeqp94lOftCt+80P24m3n2s0332L/cs01du6Lz7HBxYvs29/6pm3euMG2nnySDR88YDdff729732/ZueccZa1t1J/EbFDkwzz0jDCpvsX9U9gMZtAaqazx7o2P/sg9f7fAaQ+EsxD3ePkuFZRZE8l8wVku8rh6YPUIDdleTntnLPt//vbv36OVxoPNB4bPewSGPxL5wAAIABJREFUywaKDE6uwdTk+D24MYzaWD9jLqp3wo6nvuNmHVnU4wBp01yo5HIi8xZmGzQH1lioY/5p4KfdgaMhn/Ph/WCsFN17A4D043dzHb1e87rfaBxEae4CiMzgLJlIWzdF+OGDdvi7t1j28Sesu0xRHaSdYWaNgiFiTzGJ4X8qZr2a9D+uVQ3A1AfF6xVYn5oxZ5bP496LixtmL84O040EmIqOQ9KccJtuZJ2RQWXOEZCKBKHAMDqmT8GCvKWjRYVGsewD/HRVACSanWJeTrOazpQoIqJhkJTWvynOKDZhTekiCTAAykOMhObYmNGLpn4iiilYfQOKH2IZoturACuMqoM4l/zA/i64LwOUJmcnbRrmEBSWhlF2kKrqUmjRpTW45iFZBdw0Mk0Bpch2+TuRlJU9XVkcfOF5FC0T5bxkAuLKq6xTnz1tsKZpj5uRC3DoQ3jm4ILE102xQPvNIDUoC5jF0oxt2tJx9pT8OCTW82UrziPr9g9mjmla6JrXKBCZR4RV43NIcxOWUMxP3mYKszZXLDhoz2asnExboSVrxZ5Oa1mz3HpO3mSZocU2n0zYBHEa9bq1dHZYV0+3CvBojQ+7Q9Gs7DjYUILOJaOiSVF3R1nyURvxMkjuCmpM8DcsiBo7MvqpCNxworDg59qwIfKHwgG5L+Y3y5YtFdCbn52RkcH87KQNDgzYyVs22dCiRXLqhZlzcy6YXObSSjoGGEU2YkWSiF2hWeIyllK5KOAU2VTPYluIrnCXX4x6wqrQvAYFoOqg1ucJ49qhFSR8r69xfgv6uhZiVpIuP/aYjLBdiJnzmALJeAMY02ypjL2q2nxpBHHM2WyLwCkNHn4BfwMUOM8eKzOj84DsGdktMjHuS16PxgFzO7ClcolkbqivV7NKfJ8vpW79D6gFFAskl0pybobBpLjCIfHosTHJr/bt329HRkbEcPL6rBl6VoOpGu+/JeOKA40DqFviSoMsbtOlsmfhScQdbVZ87da8bpNpnOfLuus4v4XZ5xWrV9j6jRtscGhQQI+1iCK0ndnrSkU5doD2pUNLbHBRv9YBQNvk9Kwk06yVjED0L15iK1ev1XrDuezu7tVMKmoYGj7ex6hbMQ84c6OjGBvDdY95p55Z6PeCjxL4vLQY5CbPBb7HnTSdWY//hj2VM2iIhtCM99Hdes1o6iUliO5P1niajmYpJNa9vdba3WM1jGK03cFc07jztViO1mpZJmxmZs5+8IOH7Fvf/LZd/muX29IlPpNarZbs4MG9duVXPm+XvPoiu+22G+ykkzbYRRe93MrsaxlGGDLKb/YxUtbsYFLYtI3FXbL577i1nvi1oAF199AEssaK/eu3b7SZmbKd95IL1axjX9i3f4/dcvO1Vqnm7fWvv8TOftHpVq3n1aTiedWMOkyq+sEL8W+N1lGQSDcUEWGr/3HHqLLBy4On8Sfc9D/qOxtMqh9jPK7jzstPcYzx+ONhLrTKmqweGu2zxoRTqHoWjuMpj6fp5xqv33SM8bQ0/87jQhiD7k0Vz1MwqVxvlGC3336P7Xxgt7338isEUnH4DW0Zv9lDI99BKiNbFQHToweQ+yasUszbzu3bbfs937dSPm+nnrLVzjzzTBmnaVyJeVX2dSUBuIkl7xy27d7tO+wTn/qMnfZv7NrLz7/Qlq1YYfv2H7Svf+Mb9ujjT9hv//bv2M6dO+x+QOuGjXbJz/6M9hhA6vXXfsd6uzrt597yFj3zH/3IR+wVF7/CLnn1JbZq5So7dPCgXX3VVbZz504xeEhLOSU03MjjBqQiIb70da+1gSVLbM+BA5olhem86qqrbemSJfa2X/wF6+ntsW9+45v2rW98w972tl/UGM21111nb3rDG+zNb3qj7d+/T/uq5kAHBmzk6FH7Xx/9qK3bsNYu+dlLrK+/3+6443bJli+++GI5u99z7w5buXKF/fIvvdsOHx62//PHn7Bzzj5TslakyxwzM6fvfve77ZZbbhPbiYT5rW99q33ve3fapz755/br7/vvduGF58tU6nOf+2sx1yeffJJ973t32YoVy2zbtm0yJNq9+xH7hV/4Re3JGPMtXtRnl156qRqo//KNr9sNN1xvp5xysr331y9Xc1q1Ahm2gNTrr7e//tzfyJWdYz948JAMjtasWmX/7V3vsFUrllqJPHBMozBO2vWI3XDjzbbroYft/Isusm3bzrPBoaX2vTvvsj/90z+zt7/97fayl73MvvrVr8q1l7njlatW2h989KP23vd/wDZs3iyQ+v277rQ3vuENdmD/Prvlphvtbb/w8/aKiy6wu+/CbO7/tfe991fskle90gb6eoOhkq/77JFSOtVDmojkvscvCoDU7pNOfxpryn/sW+7HOKmJSVXV0cBtwSQpzKHS+nc21X6U3DdIXk44pgjeni+QWioWbPzYkeNnUUOe0/Ey31DjNLGlEfC5KdTxHb9mFjWanjQzqM1g1Tf9EFURJMJOlC50BWJhFE+ffr4BUgOUbQLI8euNGdZgFe1aKt9B4uakTwkkuX23a7cBPEmBmY5qxbpLBZu6926bv+f71pOfsxZDAufsghs6uczNgxwDUIl6wOj6G1GsglNTVi+bVYoVK83j5IYbpP9drmC+ATsZ5k6rLu0lvROm1t14IeFC9isSY4o7FkfMjwJI5XtaWl2ahxkOIBXnTEnaNMNHERJsEpV1GuZzw5xOisFwJFrMmBU9048FRk5ygc1qSCeZuxWCi4Uoe8XC/J22jBg/ETLzQpqtNnRNPgHkXMCpTWdscsImZqesSGFIAYjlO75Y4bUkr8bchw5jJmstMMHiHzF3iuDULCfXXv9vQCpTMHw4g8rsqYNQ/fZE1edOA0h1A2EKUXfvBYy6cy8bYXCnhT2l089115hx6KxFFg/Zs65dxkhitWpSs6eluaIVZouWny8pGo5ZY2aOuTc0W4xBjwp3v+YSbNTxSmQTLNrE7KTNYVJDHlg6ZfPcAz0d1rFxvfVt3WzJ5UOaQc0jLZQLL66YzJR0COB4ZmXdw8AlUw9RPjQ/1Hwh7qZkM9OzamZQWMO+V+sOuDCqUDZkoajP8Yf/povL7CAbKqCCRR1mj/sHpo7ndtnyZZL85jF+SCVtenJczNa2s88So8o7xplWMtZC0VB8yPE2Wvlns9bb3SMpFU0T5nF55lnPAEdeELv5kRQSwQ0cgKc5S2TqwqLHjyTEHEb/vLtwx/UrMmKxEReLeLmsaraXu8/Z3ci08p9sxpqJVfHiTrFq/CimJpjeKH+1VaADIDQ3RxPAQStgHyMLGkvk6B07NqrXhEFs72wTQ8azzGtrJrRSsakp5NVTurb8PI6VmGko2gD2kDWiVJK8W+oGjNQUE1QTWD02PmEHDh1WBimmRUhkCbeHJYexhSnnd/J6zG8BJKYnJ2SYpKgdpM1SHDDOUFeEUTRwiGt4dPVm3liy7mxO13G+ULB8qWh9A322+eTNipcRoCeCoVTyxoTMm2Ysk0zLRXNw0YBmi5YMDui45rhnGDOo4nZZsZ7+AVu/YbNllJc3b11d3YqfYU6SfFSutZzIg2gItpNCld8nII6btZ475m39PDfPLUcg2zzPFccWNIISoobk9BmM4eLsWsfEk7oXAV5uvuUqFUUxcP/wOTJ8MRP5NwOQOnEU7AchcFlElEDrQoMP46Tdux+3Hdt32Gtf81obAMBnaULWbOToQbvqK1/QLCo5qRs3rraLLz5fMUDuTB4jMBb8JzQje2LtEiLYZFgfvub7aDB+av5cUNAwvjAzk7cbbrjV9u87bIODyyTJxCBvYnLcpqeO2coVS+2ii8+3oaEBy+entb6rvEBqTTNYD260QVz4JT/NMf67SsSnBWS9mFDawInn7ITzEn+3cNkJ3/9U5/Enff9T/s5GbfPD1+QnfX/zBW8+RhEKqnniCQkqtAaHEyoqTAC1n2Xse3fcZw88sNt+/dc/wE4sdRjgVQZMii7zPVM/yV5C8y4PSN3ncl9y64tFK87PaQQBxg6FSDD6dRsSflOW3NNZgVXGEianZuyue++1T3/mz23d+g0Cqv2LFsspfMf9O+3hR3bb7/7u74pJvfvuu2zjhg12wfnnqw4cHTlq37/rLhvo77M3v+kyvd3/9eEP2wUXXGCXXHKJrV+3Tt/z+c9/3rZv327vv+IKe/E5Z+u8sLdNz0zbJ/7kE1o7Nm7eZMlsxh7ds0cxWaecfIpdd/11ajqesvUUmQ1df+0NckR/y1verLXtW99CftxlF11wgT3xxBPaW2EEzz33XIHM3/v937VTtm7V8VCT3XLrLZqPhQlljUIizOdxMEYN86Uv/5297GUvtdNOO80OHz6sWVD8Il732tfa9dffKBUO7/3888+3O+64wz71yT+1d737nWJLd2zfbldddZV+9xlnnGH/8A//INaVuVEY3HvvuVfgEF8A5mmZRz1v27ky0fvX73zbbr75Jtu4aaP98i/9NxnUcU6051QqduONN9oXv/glW7Jshb3rHe+whx562G65+Rbr7+u3X33Pe2zDujUaT+PuQJb8L9/4hn31q/9og4NLBP7JLV+0aEDN76//y9dlPLV+/XrFBWEadeFFF2of/JNPftK2nnmGtbS22ZNPPqnr9M63v82eeOwxHePWLVvEpu7dw0zqLfYr73mnZmsZRcKwS+uymeZ9W9s7RJygMHIShnoh1H0o9boAqWf8u5aXn+abd/zPj8rdN1qcuAeOY039X5PMN1SQzuedGEHTePh+OCW1AQ4l9/38cx9BE0FqLMS0gcac1LhKxdmryGs2A9LmEdUT9c3hjUfmQReyOWsl7i8CkM6CSibXNDvqQDhe/LAo6mbwVSlK9dRtjEwqG1goSpvnJuK2FhsDzYu+JtLY5FWluL13ChYLu+1yyQYYXXryCZv47u2WHRm21sqcpWswk8g8KcrCDeGrbBNbGxZsH1L03YjFGTddsaZkZZVkzU+jGFvrKtli/FumRgkBMz6P3JMc1BoFT2CG8egGoJYCEPFIGcCqhj7kYIaWHjkMfXYyngCAhBrDdPLweq5s1d1uw0wnX5OpCbEBMHdYogd3Vxm4KL7FpbnK5hJA8+42LIhf6whSQ4ZmaPi7ZDCAe0XkuAyYaBxqWySsAOPRiXGbyc/L/En3EHLXMHvIvAmGMpxdDHTaczlrx+IdOS8zcYBRWFLJej3/VLEx+iBOxkGqpL0pWFIO3y3wRdCGc+Ezt1xcl/Z6whB/I28KzGlgV0Oopzs8R2stIdqM1RO+MQugKl6mZPnZghXnyZOE2QssefD4dHMsl1YKoAdnYqTsvA8Ku6nCrE3XyjaBmy73fHenda1bY/2nnmTt61dbsavDpq1mebF3IRszNBraWtuUsYnEGwkvMnAxXaGR4NEnJtYOIwPF06hJ4AHWdEAlLyWqo4yLrD+7bHTcawAuzGz4vmhkAVilu9zV0SG5JXM73Jt9Pd1iVNmozzh9q+Scc9MzNjk5rkwzlzh7XinsFqcEFo17l/mWJUND2oyVC4cKIJMS4GhI0GFT5erMOcaYw2WyFLqAbwejsbByhq/BP/C1wJC5+ZGD8ajx8BloX5+Qcse1XuqS0AXzhhDnj/krnytmRpdzBauJqREzm2zczP9SQMzNzut68PmBRQOS7vLcsU6NHTumD95zW0er5J28NveE4m1qNeWkuist7Fhaczlt7S2SYHNd2Mw0owrgAgxj3CFZ8axNzc7Z2MSUjY5P6G+My5Dh0twCnA4fOWxHDh8W0MaBcf36tdbZ1m6PPPKQjYyMqonDWkZDh5/BnKivt98LyAIztDNa05mXpWDgm+VtzZiCpFQVy+Ry1ruozwaXDFkX+X484x3tMg2pcCxyqMTALOs9oWrVulpbbMOaVWIVAHCwvvli2WZm89bd129bTt5qbe2dOv80ajATqtbKKuBgzWF9AYn84XxzD0c33mgQFWXKXE+5nwcnYM4lAJWf0XMSjKtiQyPKfrUvhWZqjILoK4xo7VV0g/IDpTXXuEaJ9Z87LAdI7bOugUGBVlQz7FPevHUlAbuXs+QVNRNoLnFcFPQ8U1wHVufh4f32D1f/vb30ZdvszjtvsY2b1tiFF75U6yDrWk0s6gkmipFda9qCo7lT8996NiIYC3/Hz/lWnlZhvn//QbFZY+PjrtwJ5iSrVq+0NatXWxfu3Z3teocxc5hj4nnT64XjiDLdH/U7f9Ix/jSF4dP5madzPE91ruLP/bjzeOL5jsfzXP3OWH41ihxdBPbDpkZGyEmt1VC6pO3OO++zHzz4mF3+398vd1+UQgnF07j8MA6UuXGSJwYwBnLkwF5Lc38zI886LmNM/1DkWFDbxeY2tRcNPLK8WRPJef7BQ4/YX/zlZ5VmkM2x9rmrMOsnYIbZVkyKbr7pRjU5maukecUavmRwUGZFZ7/oRVqvP/3pT4s9PO/cc3WfojLCcOiR3bvt7W9/m5155hm6OdnrcOu99bZbBfhozpJG0NnTY5dceqlt2bJF85J33nWn1lLPRU3Zq37mlXIIZs9gZvTa666VXwR13NatWyUnZkYUOfDH/+SPbe2aNfbKV71K/gNIbmEYaUAjRR4PXh5E7GzcuMH+8Z++pltlYLFnubLe875YRO67915bs2q1veY1r9FMK6ZO//QP/2hvetObbHBosdhSmOX/9ZGP6Gf//st/p+fyIgBgOi3DIsZ/WC8X9ffbthe/2C752Z/VXnDDjdfbHd+7w1avWS0A3ionZ99i2UN4n/98zddt75OH7EVnnm7TszOKWjvz9DPsLW95q+XSGeseHLL89Izdc9dddt1119n2HTusWKxad1eH9pXTTjtdAB5JNrJpRlcwYULOfO6527Qv3n7H7Xbr7bfZ6Ngx1QwveclLNF+MSutb3/qmzgF1xuKBRbZq+Qq77I2X2aqVKzX2QzavGpV1r3FwMVagV4X70HGITw157ZuGSd1y1tNZKv5D37PjQ4DUh/zZ45zqcVoYR3LCzc0ejwOp5590SlzKGyDUr0mTpDYCtADAnk+QOjE2ctymtABSwwboVVkAFlHi1vR39Ak9wTSieXNqMBZNc6QOiP2PeKxwgeO8YkPuG15XHelwwn2jClpSGfa4sy4/I3aTha3R+dRW7gvh8YTvQlEpMBBMV+X469l+EtmWi9afrFvb5JjN3bfdZh56wNrmJ609wRymz3gBPllkJO0NRk5+swSDHBZt1t5y3apFJIxVK8yXbb7gEk/vOAJQU1axtJWQwwqcmrOHAaRK2sn5oDgGRJKNZQkxZcz1KEMzSDf5m6KH46FYEVhIe0YYgddkD3q2FkZQVRVJMv0VpnSgHhsBgBZeg2MEIPI1NQUEiv1EAzb5l6IzwnzqiQy4XGDj14K8T7g9vC/ANYUzLM/E9KTkrI2hXplm0E1PaQPQnBugC2fedNracIBNJa0VCR3SXljSwJoqZgagwswpUkQcezFEgjkwAqk9IkpOvXIsdhMeZ54oiMkWcwMkx5EOUDWXHBYGHxKMxV2wPdb1RxrSarWSWSlfsjwM6lzZSoWqGNRkPYaae+6WF59h4w4Saf+sd68VIo6kr1a2w/kZO1LMW6G9zRZt3mCLt5xk6eVDVupqs0Iua+VMSg0LyUsxrwqzhcg/YdgxnGGWFJaVWVR+S+xwUhSKcSMuJsT40D3k2LiH2BAAHMi2+SMwWSh4likFt3LUMt4IqdW0cYhFHRyUWy/30KJFfdbX223TU5Oad161YplAFcCBpgjvG7BFVxpXPWSYmuUslbQpdrV32OaNG7VJa02oVSVfnZ6c1PPAHUlXWTLhbFbxNUhlqyWPOXCCJsytBkfg41UefC0YJwWzpQV9YDBHCs4JUh40DPJ8NprfH81z5OqcYJ533kZHj3nhkkzasqXLVFjQwKMhgHMiBj9sDRjgMCdFMDnFE3LWEo6uo6O6LulcRmoJIoncT8abBZHtY0Mtlgv6fCZH7MqAGETuYcmQWVOD2dSh4cM2OjZuM/MFm57L66NMBJZMzxzIk9c3NoEU+IgKNGZeX/rS89TsuO6G62zvE3vFipC7h1y3q6PLFg8tVnebZgbFFfO1nIve3h6ZL3EtMcqisYAMGddgZMrInlvaWq2js8vPj5lka4DJ/v5F1tfXLzdo7rkZQP/kmK1btVyFJ8UoDRLmT8cnpq2vf8BOP/NF1t3dIya7ra1D54JdYXoap0sXIyMH575FBUBDhPPH15rBZ5T8SoGgc1LUB9eS76P45fMRqHJfsnZG2W9skvI5vmdRZVzzvJk0jRRvlnExuc8BqWVlK7daS3efdQNSkf7TGA2ZvO48yUJEweRIId4DvD5z+LkWGlL4A1Ts8PB++2oDpN5qGzetbgKp+CCw1vkz8XQMhZ5OlUWzgtgGrjev6xmyBf0oxR/NGA5c60etpvU9fi7WDrHpo739qTbyp3MgL3zPM3QGWN1CseC7f1CiBXFyqGccpGbszrsAqY/a5b8GSEX1grYpKMq0r7N1Bi+KhnFSwQ7v32sZmhiYPar+8wYO/+Ye13rnv93X/4RpDlJRXIWigAOrPIqQzp5eqZQwaKPGGFi0WLXLujVrbM+eJ+zI4WG/7xQHgxzZ1EBk7SLujOf10UcfVdwLazEziuwfTzz+uO5p1hNYQhpe7ljfIYOmifFjHkHD+EV/v5hUnktyVzEe5H2wdrDerFu3Tn+zRzAmQzOTr8k0r8PjwPg3r8fPjo+PWW93t9YrZnPZVzgnrJ3yHJif19qJE/KOnffrPbEGokgAIC5dulSNOVRLNGAxcGKv4TkEPPJzAGSUOdQdAD/WR94zdSPngnPGfjB6bETmlIBUzoW7mLsDPfLmzt5uW7Vujc1NTlpnV4fOHeMmNKoOHjooE7juLj827Q89vWrQzs3kJTPmHPOeicmhQR6VLJxL9n+d/1RKcmH5JYR1nKYlIzMTY8fs8MhhFbidXV3W10OkWofWfF4X1VaMVeN9rNuwTuNZc7MzAqr4ILAGcd5oDMvhV3Fj7jHh9yNrb90yXb3WddKZz9Cz9qNfZueHPmbjgNRAskXw703GMLbZCNZzua9gkIPUBW2IfuA/MUidHB/xAw9d5FhoSQ4YFIy+GIR8zzB7GjdbF39EV97jT2hcPCKolAys6Y+TDfxsyA9sYlHFruk8ernnhcQC1G+YHQSQCkg4EaT6MQZJH0xf+N2NY48d2TicAkupjFN/rbQlLY25Ra1iPeWCVfc8bse232XZkUPWBerQB/Isj09xLWicceGmAOglBU5rhapVC1UrzpUVK1NE2svcoU9SyggJo49ykPPKHIlIA1ld+0JOxqmPtSali+c49T045nK+wsypu53izuuGRlw95ZvCVkjySJaYM6J18jvrziAq21PXRHeEn/swKyyWRoRpjM6J86b+ewGbDRacIjiM4Lo0yOXbjQZEMEqKGTbkcsIcVumEVqs2l4fVmdJiCYMsAImlvSJg0taSzUj2h+NbGjdmnGeR8CpKJmltxKdkAK0JfY65uZZMWoVgTsYuNSPBJQUANWTMzGKFRpSkv56XmUjzsONwKTTpsiTJe9nvFthj8e9hKD3KxfWCXHvcmYuefTqPOdJ8ySr4BtS4P8j5jB1lB7Za8OJ8pCTQHsmi7FiuSzplpVTKxqsl2z83ZVPM6K1dbUtPPcVyS4cs39Zi87i50oBIO7tNEcwFwQAJJgoQ2dHhUSIwjxSQcl4OeaKYycQoDmZCYRcx9QG0JFMZSY/If4PZiqxLlJqKhQ65YpFtooifmpy0Rb19tmHVKskZ2cT6+noEYo8dG9FmsaifOVY63eWGggJwy88DShzAzglgkcvGagBIpTPK6xAqPjE1aVMTDlLptgOOAFE0NciGWza0RN1ZDCXpLsr5N9z0MVOXu78BMnT7+pKuXpHzO1JZ6DEJIJWNTSt9w+7PgU/DlRxjsyCnJRvvyMgRgTI64zDLzrgmFAsDSOX9jB49pve6eGBQsl2eYZ7b2ekZZcbx6wCDbOqxceQh7r7mwaiRkcfffC/sYT8zqq0tWqr0vhJJOzg8bA/vflQGZZidTc/mbWySWeKUwtoBF3wvmzjggr8dUGbV+QfIfuNb37J9yKgSCbnuwoKuXb3GWtuZU5rU8wzzzvnmvXE/u3MuLuZITdOSMJPFCtNPgcjv5b0Q+M7P0mSjiBpaskSxNRQXKujGx21keL+tXrnMTjn5ZDG0vCYgf+ToqHV0dtvZ52yTqyb3OTmKvA7jC7NzM9795r7DGZTjRw6fTKoY5N7jnFMc8n0xXibuIbxeI+Q+QyOkTYVmM3vKa0SQGmdY+TofvcWjlmZNIvqLLYRVFEk9zRjMRdgbMznLdf0okErjzu9JOvsyr5IhTTAZosDXmIIGh+3IEeS+XwpM6o8BqU/ZVv/p6i72EPYnXxfCaE9QVSn6Bxdr1pyQO9u8b8f5Qh8V9/PvKp8X/jx/Z+DfC1LvdSb1KUCq5ox1NZ2EUOdWETQLIDVRrahKcpO8qmJqFkCqGy/6H8aWfBZcWyWqr3TWjo1NKDeeWiJKgxl94tlVNnWxoCqT/GQMyGDoeDb5GuuCgGQwU9M9WPFmVksuqxEMGm38t+LPQjYyNRgNXF5D0X98D4qvDn9t1j7AE3uTzCUDuPWaLOwbCR+5iW8vYgntxxwDNY08K7wRNjU1rfWHZq58B3RcZNW2qfHL/s7oSDSZEzgm/ivLnu7eIyhXWBcnpyYWmEHGOtratO7H9QvgxnHwszhvk+uK63xcJ/n91AL4lxRLBUvlspZrb7XpY6NKCOB55j17UxinXJqrMJatlmbdp1dXLFsLmbfRdR1QGJRPaqLj8xAagDqX6bT8Hdg7vB5xTwrSH2QC19AghiZcjIlzdBnGhJKWbW21LAqz+YKa5aypgHH2LqTcMm4L7vuqaTk+vRf3dEl3YJz0XIDUP1ROqpfrMQM0TDSeAFJ5Dw6IYb/aAAAgAElEQVRSE/8+kOrgMOHuvs+D3JeQ7AhSI6/pTBrwamEbaAapDYAXWODIGDSwTdPK+ZNAquS/QkEOdSO+8zkpl/7KcCeQpvGlo6rW16UQFB+ceaMWqHHNgrwqtBYamm33M4q/MQBZ1kiYAG5oOnfMAJI3SJcJADc+YvO7dlrpkV3WOjNpGYKnq7huUl24eVEEKQmOi/W2WLNKvmylubJV8lUrFXgYcfdMKUqAqBaMMGBN6bZVZLLjc7owZkh5mREEjPIgI1sRYxe+z5nLmDPr9D63Yg3n11LJu3Q5HIRrkvlK6gvQA6C4U0GQPzpg03kJILVx3hWnQpfQFxQMUvz6xLklN0VSzmGIhsEsCHMnN0tinQndTxddBndeB7eAb0AqwI6FHfBDtwxQJedhznACI6S0ZRI48ZJ1mrIUIJWNoF7Vv7PESYhZTemjJZ20tiw5jzlra81aLpsSOE2nAeWwQ7AGZlmYVLmTuh+TswjNrGlVkmYHqcHDKmB1vT89xzQkwvUPDHoNt9BC3QozZY8WAqBC8BnsKSYPzq75PINfU88XbnRPXFLuA5B+btkQ6jUbqRRtpjVj6RXLrGfzBsssGbLZdNLmOJ+4NGdpYvjiJbZQlLXLodh4OzsAH1ldH59JdJMXQA5Fsm8CLr3m6x5XxOvhODtnw8OHBBjZVCNzxDvTpsWGXfPGB+DQZbV1W796jS1BZlkuaSMEdPLaY2PHtNFr/jKHK7TPlAJgYGx5ve6eXm2SAGQA1szMtDak1atWyWSB1z88PCymDrCRF8OV1/MO6KGQZ+ZxxbJltmJoqbWTe8l9GJx/3YHX50fjiAGbLD/vbKhLWHm6kIkidVDxH7qTPHmaaQ3GY2rZhOuoBkMNpggH75LNzgeQPzNlK1as0Pvm52H46DpPTc7o+USSdWx0VFmguBRy/9PFp8Ch88+xt7W36fyj/gCoKiM1GJDxfvLFeRUgsAuAw86eLuvr71WDAtOryZlZ2/XIbskv29rape4YPnLUjo6OaTPuXzRgvT196qjLSEeGQazbVRnadDN7XCrbd++4XW6XrAHr1qyzlatXytSI68HsFtLjyBhwvO7uS0xM1RKZjLV1dok1FruvyChVMbrmFGrcF8uWLbdlS5fqfhAAD2ZSBw/st7nZKTv5pI22aeNGy7W0qjBE2nt4+IhMhs560Tm2efNJetZYy2CUYSbEJgcvNq5ZZN45RphUPrjHKdI4f/yJ7Hjov+lnIsPaFvJj1b8I9xTNtsiYRNMkl4jVrDuP3C/GWymFV41DrfU4H6DqSecs29EjJpX59jpjHk0eDHKWNu5fZ7zj+I5+p4pmN0FipToyctCu/PsvPqcgVdt0GMfxRlBUYkXA6msP50ZFutbA4FoQ5Pa+F/k5ewGkPn/w1H/zMw9SfRab21j29jLLEZPK3kVut6gMBxN83ef8QyZ2IDI4KtZIV3jxUEMesMfQYMVPQU6WWqPI3MWpVmBRUXPEwdXEQHZ2tqsZJ7fgLOZ07O11rY/MXProScayeD7g+k19Ipk/YzUozrypLPpFUvyYKIv5z6xAkwwoQyapA62amqhyYafxTiNPCgkHqsz6x7WHSDHWFHwGUJawz9BIA1ChtmENiAoENYCqFYHRBngPMVrsuRyLFHAoMmTWlxLAjXt4Y7SOMQw58vvfPi5T1R4OuKSW1LoT1DzUMjRQiaOBUSUiMNuas/zsjMZLHDCG+MhwvVxt5ISMwJ5Uc61WluLQ32dsiuv6hv017rN8je+L3gBSXbDvMxrG6FaW91YM1xww2iJyqVr0bHDVmpzn4GeRQEEU6jL2Z2Tg0RxQNWxQ90UFUzznqfYe69z4XIDUj9nkD9zd1x8enw/39dXX2GhsS33wU4NUzjUg9eNf+NvnfOUBpE5NjOhCxMHfCFJPlP2KpXRUrQenwUpGFB9Qqhfs/q1BhBHAjbMOXhSGr0fWqMHcBclag3VbMNxoFO4NSV18leDGqRu+qcBXMbIgsVahH4BpvNH9c87YRlCCbJXqS8sfzBGRDvWkdSXqlivNmx140qbvu8ds+IB1VMuWqmCGEcB0jBZhprBcs0qhInACe1rK12SWVK8g0WW2NGM1sr0MV146aT62KhaXuS5AiZxWa1ais44xjGYCm5yOdZ59ZtEfWn+4NRWphb6oxQ1zE3XvirCodWvJtTQcK13a5W6mAifMZAYuUYVBYKp5gP0ecAdOFj49pPKN8sJPzpxE3/AAKybGpasqLvhfYHtVYIl9deAtU9AAxHBoxWGU+YB6uaZZNUAqrDYuvaS4Ig4TOMUaHDkM3TLKt5rEcHL1VSZq0qytJWMdHS3W3pazXA42lZlTGEHZsVg64zJg7xB61IzLtkN3Krr2evPMZb4N/T+f8zgIjxIKjs1E71QSVpzHubVo+ZmyJcrkoXJCMQJhI/FInRjrIcY5vi6LcVQuhPNUootH3Z7J2mTCbKYlZ61rV1j7pvWWGBqwmWxa86nzdBDltpv2uV02uVJRDr2OLWrqcHZ1dWqTdtdZ3wCI7Ik+2Fp4ea2qu8D6vGNSZjQ0EI6MHFbnVWAWkBv+zYaAtJBiXaZWbMi5rHV3dtrqlausUiwq4gK5OcfGhghbyqZLhiQMq5yfK1U1K2ZmZyRRAngAGLjJmadFnjM5Pi7JEsCFWTdkwbwex8P8K9eRYoAZEk4tzFhPV7dt2bDRFi8aEFBWsVOtSMIcs1x574AyZEnIg/Ueq74R+xwi57Po0SVce1UhCwZNsfnDJhpBA+dvempGwBMDqsnpKZkbAVBhNykiOju6bGJ8wg4dOqxCINfSogxTGjSAWVxtMQqi2Dg2elTvk2voaglvdPhcv+cTc35Zb7l+OPTCRiLvXrZiqe4NXHwPjYzI5RIQsWzZShs+PGKPPvaETUxO6W21trrkjVmdvt5eybKR2dZY+7gaGF/NzyvSAXkaBcKaNeusu7fbxo+N2/TstM4N6wXnQuccdjTIPbmu7T3d1tLeIVCcxrG2VrX87KyabFyvJUNLJCPjfEYnZJfb1u3ggUMKex8Y6LXTTz3F5czEQBQKAqlHj46pQD31tNPtrDNfpE498mUKToxDsnTI5Wzt4IfsWX4PxwKIlrs1M0nEwAQDpcgARFaBa6tnDBOg4EAdHYFjzmosmOLnY8HVNX/ouAxm7Tw1YqXqAqnsD7V0zjLt3dY1MMTUvPYNL7Z9vwOk8nMuNnK1kXY1QKoKtVC4PF8gVfssSgJnwHz/9fXUzcrCcqv3sWBm5s+Or8URpMqwS6D8hT/P3xl4lkAqbyiC1LyDVGZSE7Dn+CIELwHVkTHeS6No4f6RgR1riNdDSg+om/YOqYVk5uhrJHueM46QDKF4Yj5e0ltYVubwAWFuFgkYVFMVxYskuj4ipLn1AEp1S6vRDTjGZAfFiUe0YQ7G8bAuua9H9GHxZ9OVMN7YilJWNWRSKTVrOaY4787RsgexR+HozlND85J1ir0HUMvx0ZRlc8LRnOafGFtis4IBoU5SMmGlallglb0Bo0LMgVjr2D95HZrMKKqQ1ebz82EO3n0eyEhHwdTV06N1VBnbNK7xC2nhvOWtxjhZ1usRGtSMqTF6AHBkLRY7Cajt6tW+Su1H0x/35loJpV94/lXX+pqn9VPlF67lfk04z3yORq03s4hEC40vKJUMDeaKaiB+Dj8OmZjCHLA/CZBGd3/Wco++Y93iOlJAUbe4UoltbaEZEJl9rcft3da+/tkHqfd/yEGqL6YhF0pqSK/p3RuD+9TTNhpq2aeS+zqUUNXbWFea5SrPJ0idngjuvtH4Q/OVxxsnxE0kCnD194/R2ywAyjA7GkHpcbEzC4PGDpIXZqoaXaAmMLzwmj+8QTlr2gRSQwwKFy9a+/vZD1ptroMYM68vXcYXWCcMdARIpF/1bMt60jLVinUxz8hs6s77rfDow9Y+O225Uh7kGeYlMlavJNX5AZwU8swB1qxagoFIWaJGUQzDlbEKBZHkXCEnlAahQksxEUpYFUMkDE7o+gFQWFiDA6e60bonHRx63AtSqJpMRZRZyCwqbpJJEyhlwYUZ48ZFjhcXVB5KXxyxjYqeuzFPxluAseuvPUQyh5qOyYFmAKrqLHkTAlbY56a8+SF5SjRXCLJrN39C5usVih4z2KYwjyFZat3zTXPJtKVrJmkvqVU5Ope1ikyQWjMwpvjmUr5VLJN0kEpciyJlMrAgGTGpMMrMn2ayKTynVLylM17gqeCUYpv55mC3GECpqvFI38d7Uk1ZbqIwdwpIrSRMJFupprnT+dm8pN3lMnK+nKWrXBeXd/t9h415zXP1hJD9XLHYCxClM5rXna9VrJiq2xzXFKnqwIC1r11rmZVLbb6ny6ZbMzabTNg89wsLKoAKMbFmPwOILHmTgg2PpgGAkE2HDamQR1Zt6sJyY4kBorMo4O5uy/58pCUJZZ4SqSXrgMsWSwJ6/L7Wlpx1tLba4n6iZFq17tGl7uvutr7+PjGjbFqx4wtwlKS3hOFSm0Aqyyzzj1PTAM2kzB74g7RTwDCRFMDj55Bt4oJIpifXjW4sXwPErVq1Wp1RyZ4yaTtyZETA56SNm2zD2vXW2dGmZwTAy8/wMTszq/eLIUNvb7ciXDolPcVFGElmSvLTcqWooiGCVDWHJLWMN0jIZg2gAdBI84V4AZlSlTH1ITM2o0geChfm8Ch6Dg+P6Bp0dveEeZkZORkv6u2VxIwNGXkVLDfHKVXFQmPZi7MwR6xnFjfcuVkPsa9WbNnKZZpD3n/wkB0eHbWR0WOSxC5btsLGxids7/59Nj09q+KB+5HoKfLt+nEKxlQIdpwikYH5dNJm83l7fM8egXw+mPWheBk/dkxrAvM8FHgUPip+kKfRvQ4MAMVIS3ub1gOKQUxTKAj4nQBUGgoUC/Ozs7rmFIGcD8yA9j15wEaPHrFNm9bbylXLPWIrFIOc3yNHR5Wnt2L5CjvrRWfbsuXLVRBSYOD+2N3TLQk8clnJZlkHQ9QMzyAFngpBzXZSuDlD4sIPvx9Ye7meLvt1kzEYGH6G54Nr2sykNtiAet16i4eDaZ07iTtIhfWRqFwgtZrKWboDkDpotTiTGpqGPMus995WDc3KWGVoMgFQGLwa7PmR+3p3mGZOkPfpmfD9ugFag0TZM42DmiVQArEw1ef1Xl/48/yegWcWpIoJilq6IPfF3ReQmqKpAeDgw7vmwTgpzAKGnHXdYnyZhlKGBAI3BKQBTiOKu8pnCL3mQzkUi3jVThqNqgnMoZQBnEYXb55lqSHqdetsawv7o5sr0bBy74OSpLdIXsV+lvz7fTyAETJAgoM6sbdxtAe3eY3fdGrGlCaaN0IBmu5z4nLiAFLxEtBeC+NHcwy1WUJrNN9HszO6ktMQ5Gmhgcb5YD2KIJv9kGMFoFKbZdt8bZufmW2K1VqYbVQ9kclofCQydPxe9p/Z6Wnr7O2xqoAcjf6M3j9qGPZ67dm4voe1jTpHkVLBR0YO33imdHZbDUO/eVhsl92W5uZ1nB7F53Wqe2T4/Cfnwk0DUWIQUdcqdtsj5JzdldqLmXyREtR57ogP8OZ72JvYt1XnArJDTYxUnG/k+wD+Ome5lnAO/Y4VVmnMpAY/nPZua1v7HLj7BpAq8ImXgYCq6xsjSPVmimeY6/v4lvNPOjmSjAuAtDmHtKnrExs4p519tv3JF58fJnUaJlVozZd+ZIFR0rvQn/J/eUh1cG9t2ikaLKt/uWGmo//0ocbwc6F7egJNr/9sAqmNrkREL/F1Altw/PH571CWWvw9vsv5TUonIczXODDz9+fzWOG44tyZvoEui4uP5dgZnHnp5LWnzNrptO9/0qZ37LDak3uso1KyJGwqBVs5aZUCBihFmXaUSiykLgMVQJWjXVb5dxhilGHcohkSzrYs0JIb00E3K7MIQegCTgCpSC6RTroDkQApDypMS5ztSVSJYHFWUC6YFFeAHXUeyQL1h9IXmoVrFd35GgZWC8GGPt9EByuKg1l8nXLXe4lZp3JHZuEAmLIQhNleQK1Lc4jNaZ4MCNhP41KA+bLlZ2YtPzenDac1lfWM02RaTr3Jat2ySBxhK1jUEsza4tZLB7Vu6QQFGzIRvx8o+ljLWwCnuaSlyHRkPhXAmmUDqFkyzQPswfXOokZxjscSKV6GFwudf3cxDh03SXwpbJOWqMEU4Npcs/mZgs1Oz1spz5VjgSTrL2PpiruscU8pgISCOsx7u2zWnWvZSbWQJhNWTCZsLmU2ZVUrtuYs099vgyedZD0bN9h4OmEHAJmtWSvnMjYfnJg500hlWHhd+gMz6TEbAD1+Bw6nzP+xabG5sMizCbGhUVSzSRIeDjhj8+MPc9AYHCDfnC/k9bliKS/gB/jAobenq8u6iKDp7tbccBnGrFazocFBdY+PjY+5pJZbuAZwm3QDCXLumL1raZE0iOPE5AZmDHALAxndain8YbgmxsZkEsEsI4Cec8gmg5FDoThvp5x8qtQBE5MTatTw9/ixMVu5dJltPeUUNWtgY48ePSL5sJhj5iRVICTcoAuJbGe7rVuz2np6ulQoeSfeu79R7utrnBffPs/vOZoOfDAvKwukjo+N6/uY4wFE4cRLPh3MNqfFZ2sd7GVbkKNV7NjRYwKzzOz2dnXpuQVYwzJLVtXWqogm/+Nz56wLWhPEYsKu12RSMTUzbW2dHkM0PHrUHtvzpI1NTOpe7Onts46ubrHKx8bGdLz8fhUGsI+trdbf2ydWU/PMYV3mtZEOM0+7+99iHWAhuCYCZpLKtoqNhfVG0suxI2vm+iL9wsSLVYHignuvNddiy5cuteXLllpLtkVNAWS/i3r7vYlBZE9bm/X2dGtTYuapo7PNcq05N40i87RctunZOdt/4KA+mKXesHGTnXb6adbT0xfYiRZbsmTI1zWYYbmWe6OMewwTFtYtGHzOIQWmomVYOxVjxEcYGgn3RZTN60qEecsIXgV0c7js+h/W1f7yiJ4LzN0YQXCZeMyQTlkVN9JkVt35CFI1WtIAqR4fxn1HQd5QOIXjijZsrjJykHr1lV9+7uW+aqj6mufv3cF4Y2Y7yAUbe3vUrAVFh5iTkEnboF4bZ/KFfzy3Z+DZB6k884f37RE4xSiJD4FUaUH9vmnILUOdyHZdK5Wl4lEsGetxYOv4GwULTXPAH54FrDcyRQtsGYCH+28+P6sGrli4NCkIDvxYg2iIesPfzSa1TuA8PjWpvYc/ONfPzc3YooEB/fexsXGbnpm11rYOzaRq/+3o0FrPeien9PYOG5+Y0FpA0xjlCVmsACOceuVTIVlx0rp6uixH03XksM4DazENYo6pi+xYzDD9IfMGXDAb00w4oCoY4Ql8lwtiUzO4f4cxjDjTGsdhxIpmslap0uQuWFtnp16jgHQZGS/O800gzwknGFtPRJABZXTl9GEUl/WGmhJQyzGgPvRz7uNCYq+TqQaolBJDsuSUXhNSRpngWhdSyo/nHBcKjAT5GBIrIq/f0tZixdK8akDWcQepjGEw7uUAXoAThaDY7PB7qUthZjV/m9M+i3mhUAWqH/0M74g9cgGktq5+9nNSt3/oIzb1g92BLIl1K/UHjclAvIRoSbn7BlYu8fLNJ3tj6IQ/JwKrgI90Mz1/ILVoMxNHjzvSGKUQN1E/7iB/De9rwdM1zBc2gc5mFjW+RmRGtZaEk9P8ufgzEQxFkLrw/W4oE3/2xHN54us2b3QRpIaR4eM07Q27J4CTjys07H7AKhlJMl17LrKrWrYegNH0lOV37bKZHzxgrTOzloYVmJ236mxFICVfKFtBRjQ8PJiEuO16mcxTGSPxwb/dxVXSFLpxFCcU2gJ/yL0W8vKQBEvGQDZNWGgAdXQLeaDolPG+8fOBeWysCXSSwoKgc6HixruI/OHnG+dPnUGfgRWw1AUMc0PhGhMXJEfXANZc0htYcP4FSEWmhlePQGp4rejeHGcRQjkFoJbMlPnNfN4Ks3NWLZSsJZ0RuE7W6pL0YohEo4ASr4MZtlxGLr3JugRxipXJaITDrephUcWUpupiTpXakGJ2I2Wt7S1yvJSBMcVhGoDqs838AbRyVThP6tB6YKpn9EV3ZcknnEVVZEyhZqV5wFNRIJWoGXj8OgwCcyJk75bdrKcxrxtmaQRm4hy4eid0Xs1KCbPZRN2m0mYz5FGuWmZDJ22yjtWrbC6XteH8vE0QMZPCJClpGFDh8leC2QxmMJrxYta0xIyyszpsZsyzsEFzF/j9QQwRCz2zggUBQjY/OocU7WTtuq3/tFxakQH7M8zinRbbxQcRJ5L8cp/JVKZobYCOZcs0n4hpELM7mkfU3OCsoklk5IVLbZgjiU6fABs64YA2nle6sjCIMLDTE1MCW5g9tLUCuCva8OUm2NVuq1atlawIp0Q2cZ6fkSNHZOB00sYNAuYjhw9rUwPcICXlPCAnpgtNp8QbJjU74/TTbMXyZcrijexs3Ni8RnLTBDr9kiOGuTp12ytV5XNibMGxsMGRJYukFlYa86QlS5Y0nBxnZ+ZteHhYoINrdOzoqN7XkqFB6+/r1Tx2sTgvIOnuhl2WyeYaGb2cW+YT6b4zQyPzqFxWkjecFGfm523NurU2OjZmN9/2XcU90fzKtbTZylWrra9/kfJSCY3nGGFUue8pygDtsKk0DzrbO3S+uF9yuYzYdwydMMmiyMOoib+JwBkcHNL9c+jQsD2xZ48d/besP46R88zjVSqSuZuX6+LmTZvUFMBV0xvEGH5kra+7R4WJpNeajfcoLUyG5vJzYgVkZMS1zBeVnUfO6zgmUMm0LVm6zM4+5xxbtWqNvoe5tEUDi9RgUTGadpAKY8u9yb1FYce9yIfUcZK4YaiS9jXUFz+/5ngKBCf0KKvjfo4mXDGOqXkPXFw96m6UaqyhkAkglXWTJlYiY9UAUjsHhrSeeFTUgiO+g1TMR9wwpvlPSkYjsQtMTuqh58E4yc+BmgCNZsoJB8r+0pgTivpf7zw35H2wqOq+Hm/A+NwCtBd+2zM9k/pUTGozSEXuy9gVEWN8eARNaMoE6WVU9vW0d2pPowHGMwgYpOHJ/CHPO/WcHLiT7hbrc5iu8mCNoXGKpNWJDJdA+hiCA1KBp3JZSonO9napLFD28DP+OmRaV/U7Dxw4YDfddJPdctsdhns6TbfXv+Eye+1rLhUQY72D+eTfN95wg33n2muVicqictZZZ9l7fvk91tPXa3/2mT+V0R4giTiZX/nVX9Zs7DXX/LPW382bN9umDRs0Y89x4kjL2qTRAu1JdYHaKJFlreLrrNeAR3KpaYhnUAvxXjGTYl4VZ37isGAcxZDC8JatpbtbYK4wNaXz19HVZfPzMw72K67C4nPid+ruc8H5xo1es1XM7WbSVikXdS3Z9zmvc9NzlsO0SC7+dSvPzqrhwPmMbKlkzJms9jP5eeDSj+qQ6K3JSV3H2Vk8HXw8w30lkpZsyVmlTIPezfHU1JbcN6ERJJRgvBe+FtMw4n+L0GHdUtxkxUpFmHDWMsC0683JivfYxbol27utZcVpz/pCcR8g9cFHPImjwaI6QOUDksKZ1IXZVNUqgFQv+n/8MUZihs3l+QKp6L9nJkePO1AMf9R/iJtD+GogCjyTJ+p/wxv152BhM4kv2Px9C7MoARzJjMSBpxvyxJ+Pr9/oCevlFkZiA+P7FCf4OPAavh4lHT42fLyUOUARP/aQ9akNPczyCKSSVadoF5jLirUn69aBXOPIYZvYcb/NPva42fikJWeLlpirujlSpSa5LoURMidNU9TIM61bEWlA6ITzniT3RD4LvALYUZhQgATGMZQXDhqD5p/qVfr/YDyljn54wHiPSGQlSgtzud5F91keLb6awfKiWg9X6FIL4gV5cXNXPm4IArWSoCGJDoYAMZ+2wXY7417CyCNIejVMH5ybQ1XXGL+k4IYtNeSoc/NWYO6wVLE27OBhQ5mhzWSsNQWbCgBPBFMkL+wS9YoYVGZNAakSPtaQNcPi0Mmjk+YNiASZqNmEmFSiO+iqKVIn64ZFmkdDnprLiDV0oOEdfEf9yTCkzr99UhYWtVyo2Px0wfIzBSvma1Ytw2KlLZtukcsxbLhwPaedLFwVn2F+LLAxcaxdc6Ow7Mh3kzWbySSs2N1pLWtXW/+mDdayfInNZlN2rFK28RLNkJrVAS1Icile2TDLeRkHeQwRM4TOlvJ3ueisaXt7q+S13OvuTIt0Bi9RZzxi9iP3FQDJZTUlm0DuPov5Q0ZOgWLJeroFWmAeeUZ0vwgE+MzqQL+Dlf37n1R+I6/DpgMbWcgXLaGMSRxnMRjyeSE+AAmLBwbkjAiTKjMJdcRLArzkiTKLw2uzIcEUT8/N2vz0rCS0LS1tKh7iPCQbLBmjyEhXLFuqzjgdcDqpsLuKhUklbcnQYj0r/B5A6tTUhK1ZtdLOOHWr9XTSqXUWWfKpsI6p+RBMPVSMa5104wWYaOIBAKlRNQL4hOmjUGLWc8XKlXq//CyjAhQ45JMSL4A7LjLXoaHFiuxpy5EPmtDxzszOSipG91u91CAllpmFCqvgMuzdF5uambEDhw7awOCgsvvuvX+H7d2/X7M5FHS5VhjJNjnkFktlgVTAnkcR+RpEU4eIAK4N5z9MnjcKnPm5GeXhEmGAHJt7A6D62BN77LrrbrB9+w9YvoAZEs0iBPw162pvsZUrltnmjZts3Wocjzs1n5SfnfM4onrdJscngnSWeXuaJJgFIW/3ZhJNPp/BJX6mYKPM3B4+YsVyxbp7+mzx0BJbv2Gjbd6yRTEE5WJFxQf3DwZUuBVrTholQcmLGUVdBUMO7sPIDkeTn7iP68IG87jIDnLK4xxY3P8aDVmXDtnSxJjHXUntHxYKCju5nQeQymxUW6d1DiyR6VozSHXVhINUQVRugkbtQRMvzCgFZ8uRIwftyufc3dfVB3GPik1oMaPBlKb5nHgk28QAACAASURBVEV5b5z5bRQoJ4LYZ70MfOEXPPUZeOaYVPGDjVqO2qsiU7pivmCHn9xrNFlw8cfRN2akOkj18SLVbk2m6nxNkttgcIYq5Lvf/a72j1y2Revs6rVrtJc8uXevHRoeFvhcsnSpbQTodXdrbpHPP7F3jx0cPiRlCg3YdWvXaT/hNWnUrVq1Uk22791+h0iCJUuHbOnSIamUaEZ+/evX2I4dOzRG0b9osd17330a9/jgBz5oq1avljIFRc3RkRH733/0R2JBN23aJB8Cckm3bDnZXvGKi+3qq6+2jZs26T0dHj5kb/25t8hs8J57vm+bN220F511ltZXHPJhZGt4SMihkRopqbWM0Rs1G8OIBU1bFC0dXZ2q5YrknYevRWdyV9z5HKiAHesRUXVab6IKzhv3xfyczin1lNY41DWYO3W0yWBQNSi1Gao1fl5MqBsVJpAiA/iqPmcqkzVfPPU7pUoSW7CQnkGtopa/RspoglEPV62lt8+mj3ocDs0IjTvJaZnms+zTncEN66QAaBghaDQPgwqFvS5iFNYp/FOQnmP0F5vSMR+1of4EpLY+NyD13t/6A5ve5SDVG5GuxLEELDaGeb6vRHLKianEAkhdEN78qMd84UKffs45z4/ct7wAUn1sBdDosjE6MJJUxCCYyIA2wEZ4X+o4He8m1gxS40WOm3NkH2JxF0FqM+51UHp8Tzj+dzOb2vzvRmzHCeC1AVKReUj6GzoITd8n51ngBNJOngXdjEhIXXZQAbgzJ0qUS71q3QxQI0Hb/bjtveMum3p0j7XOla2VudMixX5dhbclMxrWLyHNVcGR1Iwp//YHMdpX16wESFDnSWmdnjsWK9qI0kNXjK4PgIPCLbp3xZgM5qRy6vCg03eIC0vCnyhVawyiCyBHZ+NgZiQg6kAzPsg8iJjxOOOLFJmFhbkuZ6Bd7r3QlXGQ6nNVfhWDOVX4t1x0KbcoAnEaRi/PXMFs3vLILgslZZ+mkzVFx7RTzNLhQyzN7CTy3sBHw5iKLSXGAWZVA+POStSTmnoNC6P3DFIZHPtSAqkZ8gMpQsk3CwYz3FMZilVQrySbwSotwGrNfXGNauRB0oWjA1iw/GzJ6iV+N853QeIdpNCIZbmWKV4Lh11mYoKcTQtMmG8T6AHUJhI2U6/aTLpu6aUD1gt7una9WX+fzaQTdqxasnwqaXPVqhXyDgQprL3zy2Jasfkic5OE8yJl9ExQrjtSIsBjV2eHS4MwTaIbyfVmY1PH1F3uKMRpouB4CGDAnn9qelLS0/7+PrF8gMMIEmFhCzJWcDt3Ng66noOLB9Vx3rdvn0ApmwnvG7aWYyF8PeZOcg5miJmpVWVs09XVrdlUZgORPnGAFA0uz/XZWkwfmHFFqotkipty5eoV6ngy58Px8vqwsWOjxyRjlhGPXBSJNMqJTeU1eS9Dg4slw0UCiiTo2MiI9XR32kvO3WaL+3rVJfe5Fc+SlbRWXV2XMNIYUBknhiwl1nfv3if1HjCBiu6TPM4AZZhWAB2FhsBMMq0cPeZ/AXhIm0ePjmqGltieLmJaWlr0fshM5f0zB+rLhDscRrdZduUyJmrlqjeWEgk7eOiQspWJiSlWy7Zv/36bRQlSp982qRnOlrZ2AVk62xR4AL7xsQldR/7AsiN9w1Cpu6PTcul0mE1m3jhp3Z0dkn6TdUe+HvfUPfdttxtvvMnGJ6Ysnckp3J6Z3+VLh+ykjetsw9o1kvByv80SWTM9ZWPMlB4bVeGJjC4qe5hZphjEnZGnvLW9XQxnBIrIq+fm8zZ8ZMQOHDos5nFg8aB19fbYshUrbeXqNR5VUyrrPlY2ao6Zo5zYTEl0AeTBCVMd9hAdEQFn/JozqgsxbI3CJ7hsurP5gmmQ9tXwsaR+1M1WNEeEo7yzqb4GO0itp1ss3d5lbX0DZskWj9yQeZAX6j6D5N4A0TQpvr4m4OVCzSFW7PDhA3bVlV+2l59/nt155622YeNqu/CC89TkS6aQ01H8HZ9J/kxAtVgHnLi3qwEY96Dwi5r3+qdSTT0Tx/PCa/xHzsAzC1K9JBMa8ki8Ws1B6t49/lwgX1Xago8TqVkWvDJUQ4XeDPsfLB7NPpg74mH27z9gn/vsX2mUYcXKFbZly0m2aNGA7Xpol91//04pKWjC8rObNm20n/mZn9Vefd/9OwRuaeoxt/7Eo4/Zq1/9auvo7LAHHviB1r6f+7m3aJ34xMc/rpGNc889V0wnZnYY9+3du1fNRZpxx46NqUE3OTltH/zgB/X9Os6Q/7lz506tQ+xTZJTysXHjRjv77LPt2muv1Wuzpm/ffp+df/7L7P77d4i17e/rF1jeuGGjLVu6RI3ajGY+va7TuInidFINGTCzszRjK3xvcG2PZnAoSqJsOZqWuQFgWFvizHhYc/yyucmiwJ5AozdoldNMwz/K+sLcJLV0Q4Siax8UEkKQHsEX/2h0RuvRgpLNp8qobcLrhLlQ2QdmclbK+7iYRqg4HpW/VUtlYSui6i8MJweW0dFxmHqMIwlNKkOtr9pFEh7/2FBOHU/QaZ1r6bbs0q3/kQfsaf3sPb/1YZvZ9Yi8EVxy5GagRmQi9XHgVgRWI5G1AFJPFN388O8MmFbn5nkDqaWiTU+63DeC1GjxBLHICXewsvB+TmRSHQb9aJDa3EHmQovJ+yEDpaemneP3xY3tRwHUKM1o/noDFHMTKtLSu82S7fo7djYx/K/GRY7WzXL79TBzsZ3uK+fnolqyHNK4Qt5yk9M2vONB23fndiseHLGuWso65T/rsSLMRkFkqCMeIlkEUAT6wj2hrFOYVJ9Dgsl2V6cFdpmDkEujrhOLNDMRZT3QSDUb5ycwZ3T1Yg6f+ldVlxO7vb+/N1/EAOdBrhvfH4VP8E3y8+9sLyCVSBmKJ15Lsx6B/XZTSZVBftiAJiSmYpKiIbQnTOrdYfkuVhRTpIS1JVKWYeHJF60wNW0lXEjJN82lrC3rZjxpzYRXNYNK7ikzXGJPpcJwHX4ygfkJC7MvXswJVOvME/gDy9A8br44zeXacpZtyfo5iTMTMkxyt+KFP54v5f0Cnz8tl6o2N1sSMMXBF/Y0ZciPc5ZKurQXUyQBRCJhNOdqlhG49cxAzqU4Lsmv/aRUmUehA8lMcmerpZYssr6TNlj3hg1W7Oi0SWRM6YTN180mSwWbK2HNXnHGUjJIikzY8Zo6o5In8QzLTCslCa4iPeistrdZb3eXCnFs89nY+B7lospm3udXYCGVxZYgQmVe7CfdZuzyKb4517BSXH/AW7TQZ9NCggNIBUgeGx0TaxiljzDN84U5MX0Y4GRzPosKYMOmn3t42fIV2uCQCMNeytBK0TR5xY+w+Xd2dujaZFIYXVQkUaXLTdA4rCkd7ZjfBlgcHj4shpnjR7oKYweohFHlvaxauVI5a+Njx2RoUy7mbYSg93TaXnreNoEyWTDQUQ5qBJ4TyU9VSHnmJl/n53kfROM8/vjjmo1ZvnyFOxdPAQTbbH5uXgUNQA6nX65hS2u7JMszc/MCrhQeY2OjujaAup6uToFUfh/h5rDOkm4HcwS5PIYZG5qOADrkUzQDmMVC5gvw7Onvt1xbqz225wnbTU4qgLluAse8p7b2Trk2cpw0PACwuATTDPB+SErnuq+rxxYRH0REAXEDNIpYbxJ16+3u0XujsIRVeHDXQ1IZnLx1q61dt14s/NKhQRvo71HsxPTkhK7bzOSkig3mf7h/FwfpMDIu5T0Xi9bW0SkHRu73to72YB7FOp6USQrnBbfi7997nw2PHLWBxUOWhmVJpWwjErnNJ+se4n0D8ts7Wn0WDSkcuZ3B+CTGo8igKnwugkDOA4WgGhNNow+NIisad4QOPuuNRz35R3/poIpz7iklRgbQqWgoRisYF8i0Wqa9x1p7+81QZ+AbEaSvWqNZVNhHgkLGYy+8ySwdTygKaVwKpH7lS3bBBS+xO++6zdZvWGUXXHCeZdPueE7xp3ky+Tm84KL7tKrF/+u+6ZkHqY5aYEthTclGLtjw3sc1hxpBKjWQ6joZ5iw02CNIVbVB4xtzuXpdju+PPrrb/uiP/red8+JtdtZZZ9jmkzZrT/jsZz8rYHrJJZeoIUoDbXZu3t57+a/ZqtVr7JprrrE77vye9fT12cpVK+3qK6+yN7/pzXbK1i1qtGHU9/NvfYvW0T/+4/9jr730tfbKV77ChgaHwtwky0xa+8r2+3bYHXd8zw4eHLa1a9fb2972NjUfJcVE9YY6rLXVHnroIbv77u/bfffdp6YWoJhxl6uv/qoNDQ3pc08++aRt3rzR9jz+uCTHNNfwM8Bg7qILL5SsNyqDVHOgVBDdxxoT6uAAOKWZjKyo5w7+8EidI84wlOY3utNSqjobd374cSc9wue9WRcI0PC3h93yuVBjhWa9kxxu7LOAN7z5VpcZUHA61Y/x/yQ5C8DFD4U6T7cQVap+DeuknGl8lE/LWWwmPjUJpu9oJrpClIuwRRiXcwfgcBaiilSmUP7qiVyXZYaeA5D6m79n07se9ogknSNnUQVSE9QAYUpNINXXc2Gwl2/e8pMRaqTKA2j6zwJSXXITIFwAk850hszSE2ZK423KzKZu3RMMkeJGHoFpvKObu6rN63vz9534Ws0/E8Fu/Du+hm4k2e0v6D94JvR9Htbiz0iD/QsPXZivjOxl9A9sLH71lIo3z4okK6lo1elZ6yQiZXLWhrfvssPbd1lifMq6E0lrT2Qk7US+oPID0AYDqW530opkmAYWE+lvJWS8+nOUis9xkAu6dCKCO4oY8mpcKuHOchFSRQmaJGZhdkLkXZyrjZmztTBnGh54l9V7v0rMuZ5Bn8mM2adiUgFSgCq+NxnY1SC34bg1KE8BJSMS73rGhRGARFdUM30JsxyOdKmkZesJayGaAqabwnJuzvIzM5L4tLQkrYVsU+YHOAeJqjOrLcwMJi2XJfuShy9IHAht0LC+SjQB5aLiU4DTzEQlJPlgE8u2ZiTrJWBbqFnWvg7QNY0bNhDk3mhzBVSrSHurMkWaGJuxmal5KxWQhMD2dlg63RIkKMytZZ0dxOET6QXRKZyBWphF5rorZqJulPylpNm81WyORbWv2/o3rbP+LRssuXSxzeZyNpNI2TysGMYM9brNEpmCuVDBzWZkkCPm1ItTN5BxWbeMFKow0AT5uCMemxkgNad8OLd5VzeDay43wZTAK8Y2gwODknjOzE3rd4mRD8wzIHHx4GIxUhOTk2FuB2dpl+xmcm5iQdyJjjOsEdVK3QolMuaSltN8bJuaB7BfzDgyX9Pfv0gzq0h7o608Pw+bly8WZIYkd9ugkuA9A15jlxrJrABbyLGjYw7zSGEAGHHDCeZwC5qjhKVkHpKiAeDIvca5GT643yqFvJ3/8pfaqhXLrQ7DqmcPBiw8fXEeJXZmyRFNJSVVffyxx+3QoUOSvuI4TFbqkSNHFYMCG0q3ffny5ZpL5RnOZFtUSI2OjWvt4lrIKGlqUgx2X0+35QI7TGSNZm4zGY9IEbvrJg8eG+QL3nyhaC1tHu8D2MREqaW9Xd38nQ88YA8/slty34HBxZaGWS4WvTkA09jeJrBKI4GiDGdh/uZaIFfLpjKSLCOJo6FktZKY95ZsWuZDOBITKQNTzbO3adNJtmXLFknT8gXPgh09OmL5+Tkx12yo/ExHjnzjFjHdHCdr3aJFg5KG4T4My0szEGady0CTw6NjSjY7BzuSkFT5zrvvtvsfeFDPOg0A1kOY1LPOPsdWr2Y+1aXsHZ3tAqv8Ps47fmkuc3dQjnqkWbLaCJLnGoV5S5VzTcxgg20VUPS9VPtmALs98096PjUfauqFryPfDUwqIJWc1NbeRWbpnLwOngqkcjxcf2bcYpMizqQ62Vu1I4cP2Ff+/osvgNT/64DlM/mGnx2Q6kyp5zADUg89AUitKYLG1W00wd2oJiYJBHGZjzqw0odsaxrwqIae2PO4/eEffswue8NldsEFL1fD7IEHdtrv/f7v28vOP9/e855fVrzUl79ypV13w032gff/ur34xdvss5/7nO0/eMBO2brVBoeG7DOf+Yy97tLX2qte+Qq76+67bMf27TJ3Y/27+eab7PLLL7dzX7xNzzeSYIAjXgCMZNx1590Cn8htN27abJdeeqlAqtZ2TCC1jtXt/h077NZbb7OHH3lYjd1LX/Ma23rqqXbNP18j0z9+fnpmylpzOevt7bNdux600087TZLj/fv22bve+U5bt26te3yoXmIE1P0RVIs1AJezoiI9goGm47Kg7owRUb5QBYrR2dEIEcPEbgOoRpCq6xD2+AZAjUpdFYPNILURqxGYjAD+GpiYWpRazI/MgWI4ArFqgcxpjBvyPn0+VCOa4fvdrDIapfpzECigxlp8HORuAqkupFsYE9S6C9iL7zzG0EDdNIPUwVOfyQfuKV/r7t/4bZt+8CEjNxf1IEagiSQzuijjAKkQNlHu20TU/VcCqXEz1YKgkHu/YMcxqzHYuWlzjt9zIkgVMxs26bjZHwcwT9jgm69MBKk/CqDq1pXePboH+sMgYCo21d3RImMcFzkVI0EWoLlPD5uTnIr/BmZVASfVms3l5zXrRIFaJbuqWLHBbKvVj4zZoR0P2uhDj1hqes46EylrS2QsSzBKpWb5cslKnD5kAnTpY5wMsjJ1bny+DSYrK5Tk4DM+Tuqwx/fHJyV5IZPKP5QRpSBiL9KImeB8Se4JAAcQCTA7CJUcOci0xRDD+jZFwgisJxzoivUL2YvMPnJeBPkUWeOzplrowsyv5nlheGtJyVsp4mGomC+FPQWgZilCyTfF1bJeDx8JSwO08kh+Z82qRcu1YAhVl4ESYII595YWTJOQd2LkQkGG8RGH5a7Mmn+gl1Z3Jo+5OoyEKlXmTWsyUWL2zKW+GRWeKm5xlONe5vTHhQkpIZeiAkB1aS+zpxPj0zY1PmfFPMLnjKVTzK1hMuAXE6YoiRELGZ25nKVz8lazHNI9YCKMTDqjWKE8Rg2YtWAe05q13NCADW7ZbP2b1lq5p8MmUmYzyaTNWVLzp9yHzNjNFAoyPMiXyjZTmLdifl7Xm02JhkCUfEqqLblU3VpTGWvlPYvlSlhfd6d1dbTqfqsWizY3PSXQCgMIW9rR0aZOLazjxMS4HTk6ovlQMfmSpSZsYGCRDQwMCEwePjLirF0VNrSg+7y7u1ffNzU1I5a1jIMf9yivgxwWWTezLMHYwedfq+ogI708MjJi88GUgvfBDKbyPtNpAZc4t4ZEVLOymYydfPLJOh5cfmOwN48NOaWAaQoAZjhZF2BleW/FQt5WrlxhK5Yvt/yc57Fi3GOVsg0f2CvDhAtf/lJbuXypABhrgIqMINeOjsU+/0EHO63u7djoqO3atUvHs27dOoHUubm8DR8atmy2RXM7Mnrq7LRVq1bpfONEy3k4cOiQTU/PyF0Y8I0EFuZxcGCRJMz8rumpaRVCdNUB9tyCgFOZJikXz9mHUrGifDrueZx4lY1qZkNLhmx2fl6zUjQKkLbp+wH8+byNT07onGP01N3bp+PivMJ2Aw75/cxm48qMBI57BqOsdCph7S2Avbp1tLTY4OJFMp5aMrjY+np6dN6ZxRobH1PjgOun2ea+Xutq7wgzmqaCrK3VZ3X5k05nZfBUKJZkiDRfcBOtmGfIsXPc8/m8Rle4B5/Y+6Tdc+99dvjoqPUvHrTe/kWWSGWsf2DAzj5nm61bv1GOnigBAPrMLMt0QxnSvt9xT/Ja0WiFz0c2VHK4WJyFGSfNJYe9yPfOhSD6+DVeI3dsl7rgAFRnU12NwjpUIaKK2fdsm2U7e621Z+DHglT/PS65c2aBwh5zqTAHZjU7MnLI/v7Ln38BpD7rJeR/5V/w3IDUA3setxTqgABSMYUkvUBgQHF3x0t9IQDwYqB2ie6ve/c8Yb/3e79r73zH2+3iiy6UU/w9995jn/jUJ+20006zX/3VXxVIvPKqq+y7d9xhH/jgBy2Xa7UvfflL+vyLt23TGvDxj3/c3njZZfamN77R9u3bb9/+9rdsz+OPCcCy7r3t7W+3DevXqSkpk7V63Xbv3q11ibEV1tevX3ON5lJ/6Zd+Sb+bNZ+1g70a6fGmzZu058Gk3nDDDdov/+DDH1bTiTUOFvXhhx5WU+/0U0+z22+/3S48/wI1dW+44Xr7wBVX2NCSQSld2LvaMHFS49q9NYIQqaFuix4t1AKRyGmAwUb6bLyPveZsgNQGFXe8iVkkXr1O93UHvxcxmgKrTSC1ATgjzRKUGxH4JaALHKRGFpAXaYDV45jUoIlUnRvZ30hQLciCT8QUURl6Ilcs7BPqQL1nGOfgLq7f3/THm5Ix75nMoy7LLH72QepdH/yQTe96UPVaCjWhPqrhA18WT7jQdQ/0o1rWTx+k/ieYSS0VbWpitLERRwAZL0Izm9kMTB0nBdo8ZHXGrzdMEcKFPM4Q4YTZk/h7KCYkUWrMR/otc+LN0ACoAXwe/3XsqxdYYB0jRUUQv7uMKgxaRn+JwJY1QLXkr77wIcEFvDFTyhzdfLEko5Y8DJUkGsxRVq3TUtZXT1tqctpGd++2gw88aPkjY9adzFpnKmf1ouc46XxJc5CwknLwMLxhRozOj3qAlk2lLVNB2uugNAJVQKPPPIdOYpB4MSiPdJAvKVg5OEzK9VfvI4AuMXAh1gCQqo6P250A0mKcgcA3q4yceQNIhbUFkKpwcvDuQNsXLCRkcqYFJKsJ4O8FaWs2mZT4OQJTIBp5pwBUZL50STFGAsDmeNBgPokagaWpElbtwBT3WHeMdXlvTrNjWJ8nLZMlsJlzEwrBdEIzppwrxdpUa5Yv5m12bkbSXxx+MU5KZx1IsgEwl8EcoNjHOrJgHJmR9lIpZixVy0rWOzE+ZdMTs5afL1mpyMKbsWSGmJC6FTHLqtYFXmjkYUzghXXNOtpbrSWbtVy6xVKAVtgc8sWqFZtk1jOVsMzifutZv8b6N6yx1mVDipuZqFZsJlGzYjptxQR5lARdFwQQAVs0P+aIcZmZtrnCnN/v1ZoAEvcS/w1Q5xwgmcomUzKhYkYFAfviRb3W3dFhhdkZK+VdxtnX2SG2kEKd+UA2+9HRERs5OmJT83nPO8N5D4YylZSsdunyZWIEdz/6mGZvyGIlLql/YFBzjUdGjsndlvMLaFSAeiIh0wbOM+BTrFTdY0gAXIBUmFdcbjXbomzOmmJRkMECUGWkFOKWAIGRkVw6NCTgNj426ZmduBZrjnVG5wKQCntL4wMJ7fjEuBb61atW6T4j2qa7s9PaW1usVi7a6MiwtWbS9rLztslwCXa1WAmxPGFD5Zw7w+xyc9hjjLj2PbnXHtr1kI5/y5ZTNKPJtYP9hAXE/Rg3Qt730qXLJeuiocR5IscUOS/vge789OS4mgfLlgyp+cFzD7AC5PG7Aalu7e9yODX2goM3zzzNGLLfeHb3HTioc7R06TJrbWtXQdFOJFEwi+D8UqTBWsNkcw1ouogpKBb031xHGE1m7wXiwudgCTgf87hMJs3WrlxhGzest+7Odsl5D+zfZ3Mz03JapPCJDsBiT5lzxuk5yJVZMTkXyOGIUWJMAhBP84l50yNHjwWTL1dIUOTBBHOssKgHDw3b2MSUjU1M2L79BwVqe/oXWTKTVdGxcvVqO+Oss2316lW6BhwvTCr3FgA5NjkicOe+51o2z6pSCHpMgaoZ/SxrVgPEhr1IP5P2ZmIE3ZnRnU3mRu737iAVBca/D6R64zHszWEvZc2MbuUxgubKF5jU/8oI8jl4b882SGW0JG8HHn/MUnIQqxzn7htBKuunwKqay37vk7cc9xiktg89+AP78B/8vr39bb9oP/OqV9qKFSskAf7Mn/+ZRl/e8vM/p6bnjTfdpFGG//k7v2N79+6zv/nbv7ENGzfaS1/6UpucmrKrr7rKXvayl9kb33CZGpzf/tY37Quf/1s15654//s1P8poBqMimK3RvPvqV79qDzzwgFQyANUHd+2yvXv22G/91oekyDtw8KAacGvXrrFPf/oz1tPbY2ecfrpUN3fddbet37DefvM3fsOGhpaokXnLLbfo51/32tcpg/rWW27V+6E5iyvwe997uT344IOa5T/5ZNQqJ2ksJDrNe/3sdWQjmjEof2TcGEfi9E0ngk+P/mmQSiImj4d2qlgDPozxM/ztkX0LIDUsk436fkELGGNSwjoGSEXCK1O5MOLQAKlNQDEqOL0gPW6mVURVBJVB7dSA3UEFKNwR2dUAvpsZ1IjqY0M84hB/v4GTbXYhz3VbeuDZl/ve+YHfsKldD6ghTBhBhlE2DJQzOCZ7uoUY1gDa3TOj/vRAauxaiJJ+nmdSTwSpzbLap5Lcxgvs4fHRQdYBZrxozWA3zqSeCHybb5QIUuPPa9lpSNabqPZ4g3LejjNWcmlDY+YSjvsEkKobNQzdOyXsw5JuXR4gYbhZaUiXqhWxVHP5opgPGFQpWDEMwsEMpoKZu0rN+lM56wFkY2Ty+OO2/8GHbe7QUcsWqtZaTVpOfGJCeZLqDDXNkSqwJcSP0CnM1mEgQ9aizJNqbqIUZLgRu2qeFDmfuoyBJeb8aC1hLjE66iIzhvn0bFOxprwPKSt85ZBBR3jINHotkOqvoTlHFbwuCV5oDPjSwu8WeCSoOuSwyuAIVph5LPlRwiIyk2mWrtUaLr2YHvFeMVDCoZLNiBlAsr1SCQxoMLahqGPxcuMEFj13AydehiH2ugxPWttylmnLWlJDqgtEtGSwJVjHgs3mZ32+IeN26MzoqeCUBbozUMK6crHDoZZuRdZK+ZrNTMFkwZ4i9+Z4spZMt2j2tFCuKseW+UoxjHAiOmc1dTNljJJMSfqa7Wi3elubjI9KsIdd7daxYqmD05XLrNTZZlP1qs3DZqXSiqGZr1dtrlzSPVia91nTErbsSJqqVZvOmKeq8QAAIABJREFUzzpwQJZYqckZuTWba0iAdZ3oQNNVhWWvljXT29fdZb2d7QJisEY41y5fMqQPNloABLOTo6NHbXjkiKKJNGsbnn1Y+6FlS2z5ihWa53n44UfswMFDii9JZXKK/Ojs7pGbLM8Q9w7gBfCJrBSwSE4q4BH2VUZKZXe0ZT4TEAUAE1OfTKpDzZwRGcTIkHFHJOc2sloAUdwR2ZjZ6Jkdjo0vwBy/CxksMlGyRfk+QCogDBYP4wlktchZe3u6dB5hUmenx21Rb49tO+sMG1o8YMXCfDBZS1i94uyanLNRDYRnmyYFRlO7H3nEHnv0URlA4daI0QXrDYwzYJ5OM0CVY8tkcgKp7R3M+CZs5OioZmz5N+9tamJc80awuXTvZflfqwmcM1cJ+6djwYkQ12fdi75+YpSEWqC1pd0KFfJy8zYi6TOMNIYdaUXGMFfKa+C2HN0dlYGH6qPqMSIUgXE2k5lQDIU4Dq5hmmaPZMYOkpEl9/d02+jRI5rtBWhPjmGElNZsLdm6MXeVRpucasOoEY1Lt9EnFy+jOetSGZVEwgrlio2Oj9vosXHdTxRiAEPlp/b1WXdXj+TnT+4/KAbUEil7ePejdu/2+xXVtGTZcuvo7tG6SEPkxeduU6GpuINiSeuC4nEIlQ/gXGtjAPENGW9whmQd9gOPebVhRjw4Y4p1l9LFlTvxGWqfesjbhUHq28ykVi3TYFIzXb3W2h2YVIz84kxq8BaQYkaqF9b4EKVFk1DnMzQ3zXNSv/J3X3iBSX0OoNx/3V/xzIJU1Zzcz0Kfni+NssJBak37FnJfxQirEIlqvmDSE807KSGIECNKhn1xesr27d1jf/flL2he9LRTT9WzXijm7Xt33qH9itxu6pzBoSVy/YYZ/dSn/1Rmfe0dnTK6Yy0DHFKv/4/3vdfOO+88u2/7ffZXf/EXUq599KMfscHFi9WcojnpjrIVu3/nTrvtttvs0IED8o1gfdu8eZNdfNHFMhF89LHHJPs9//yX20033mwPP/yQmo78vv5F/Xb+yy+ws895kcZaMFJ64Ac/0J552esv0/m5+sqr7cjhwwLN69evs1e88hV25ZVX2tEjh+0Vr7zYzjtvm8+rSx3odafWgjCT6v8GnDpJJLYt1tjNIFWkzg+D1CiaPe4+D98bAXH8fWFc2OW+4fcu0DChBtecqn/IAE4xjFX9jI4vmBWqlm9mMwU9wiQs66G0uHEyNti7uK1vUFIGK88ISEOtHMGymo3BS0XnLLKoCn0N+1MDoDjj5ecnNIaz3ZZe9OyD1Duu+IBN7bpf3iyMvonUyTHSZvpwJtvnkZXwoMzX6k8GqQ32MEKj+vNrnETB0ACHurALHZRmwNqw+w5qbO+YRNDywyA1dhsieG3uPix0IBZew7/u6KIZ5Kp7EYe1Gw/QwmOxcD45lpBT1CT5jSypa+a5DV1Tzn8yEwjroJtTjCYmQ8gvqpLEzSI9LZAbWdR8Y7al3cr1hM0BfP5/9t481rL0uu7bd57effNQY9fQ3SSbbJJqqUnRGkI1xUGkTMkWbAQGYltJgEQJEjtCBDiI81cC/2MBsYJAcCLalgRE1hRIEGKJsEZKlNi2ODbZc3VXdddc9epNd55v/Ft7f/feqq7upkQ2ZSV+xGPXm+5wzne+s9dea6/Fhc1rm0ysNslYLZO1MvL/Tsf2Ll2xq8+8YI1LVy131LWa5a2KtaxsszHZ4bqbagMu5rKeBwrDSSE5dhOWNFuoY8yFwYAU4DHkt/5zXm90R0QkulQM86Uk38WoyZlbNzxKOadyFw7THoq4lLBHNMoIEw42WrntIfOI9lgwM3JOyzBf6jO+ZJeWAKkwpQKcc+CZn2YclDJ36gEK+pShBzI39UF9DgVmBSDPJsRFh7BYM6d5z/GUFblczHi1GPpwXHycNF/MygiJuTtYslyRnEvfmKajgSS/h60DG9OdQ37CvBzRJSVs4Iu68U2gaUZmo/5QjOWwNzHwSONoYO0m4JnjwVqh2GQXQFpN9IXPtKZ5tBxrg4eKWJgJmxw5phTwMCzYsq+v2sqZU7b50IO2fP4By2ytWqdcsEZmYi0AG8B37PJewEFnOJAsk9cFIIUhRRMJUFXxjswWdm88sVq5LMmlMssi2JuoH9x7YU0xt6nAVu5sCJAidM5npraJ2+rGmiTBgGpYVNglWEoyOVu9vgAiYFVxMVOzFWYRd3bEbF146SW7ev26XjNs1vLKmjrN+weHDiRYU4OR7RzbsUceeUQgFJt/bsyAU593zYSpRNbNgxrISX2Wz02XYNYKelxYM79UXE6EW/H5Bx+UCy1FAB846vI3zPPwPNzQi5GLiVQXeRaZr6dOndTfY/FPAQD7TYbvZNAXKD13+oR95+OPWb1atfGw77Owxpw6BknM+nqjC2CTZPi48j7/3LN26dJFgdN3v+vdmkulKcf7PWwc6W/Y31qttuZGKVrW1jcFaO7sH4hJTvIx8u+IFzi2vWlbm5uaaaUootOPKRX3TcA7RRpvGsY2NeD6RA/Jlbdqo+lYUl2BVDJbiULIe4QCnX3NwIdUy3PpkC77Hu8mDRmtOQpBGM60Z0s6D6sa18NyfVkOz1euvGrPPP01AVTAfr1WlVy/XCrYGrJyXC3J24OF0PEb6drhniNjEfapiR/rbn8kuTs51M1Wxzpcp6g51E3Oi3Hm5xzHam3JDo+akkwzW3vp1cv2uX/7p3L7Rbr84DveoYYAzbdjO8flpInLclHujexxflZhZSlUsnmPWPACZt7YTKyEGn5hJuc/9yZjapgu5qSm+1Kt8UxoWqIJFx4DPmPnIHVarFqhvhoglSxHZu/wAEjqIx/F0fMvFGdpzMUjHPyc3rp9/T/Iff+/ix6/Re/smwtS/Tq/P0jN0mzDxGyMJD6az7MSNZIlkjNHNqM5VMzV5GY7Hlqn3bKvfPlL9va3P6S4LEz6GC3Bg4BMZ5zOGTvBVG1za9v2jw7tf/yH/5N922OPqalIc5H70v6dPfvlX/ll+9G/+3fUzNL86Gc+o9GSv/W3/mPf16kpo2HHde9Kk4bduHHDGodHcmVnpGSpVpd6hnsqe8KD589LIYRaCVaUUQuakO9817s01sF1ThOT18z+c/bMWZxL7LnnXrCD/X056DJyg1/B7du7dnRIXNmOHT++I8CcmNS7QGoAVjcDchJFZMkM/L2WJU3z8okoCcvUuzFqkEfa/wRGAyPEv3W/XgSp/H7ETWtUQWxuol2hcJAAzUclHFRHFM3iMyegKpp2AaQmwOkbqvstLYwVzhSgC0xqSgpZZFBTo5yaK2FkF2nOdM+x11Nbrlhu/dG3/Fr8kx//cTt85osic2rVgtWXilapMnqD2pBrA6k3Sjrupxhk+n8zH3zEc1Lf7GPeL7C/sJxUCrTDvdt3saCLIDXdjOf6/8SW+ru7H0hd/H7KPZQMMTI6F4/LnJXz76avFyXDswwjsWivZVVnHRvYRLJM6XQvFhBRXHmOnbMdYlABEcoJdXmvlJ3M+/WH1u/0rcPMX78v4x0tRNBQvmQTXElhWuUxpXREy40mlieuAGkaG25vYN2bd+zg5cvWeuWaDW7vWZbMKFxskZMxLI88lq7fyAGbNmC5sPl8qucwxW6sOBU39AkhtF6T5GTqkLjjXRbTIl05zhA7lMsI5PBe5cYrQpk5AQoaWNXJzMTJWVU38SEGJd0LAKXRAHNwzadNrYS0TYZAzJnmrBjfh0ElJgYnXoAsv090DECV35cJUpiFyIN37ACLmwqbGnEiOPsCtZlJ5cB6sedzpxRdbF9EKoh1l33zVPJdmfDUqlYgZxVpnVjRofVHfWsPujYgQ5Vc1JyHUNdqy5bPY/aSNaUvDCY2aA+sedCwdrNnzaORtVvIUX3ei/gZtRGyvBNkz34ch7inFouamZOYOgprjv2wkLNBzqwN4CyXbOnMCdt8+8O2+dB5q506bqPlqrVKWWtkptbC8AlWdwSTi4RybEOYr2FP0SywlIAtmDHOtebk5HkE4z0Uuw/DjNzXGzPMBLtpFR3p8aAv5ntjbcXOP3BS8R9ZGgCjgQACN1KP8XHmxzPTJtZVVmnfDpo+i8ixIJuVswJY4ljc2r0j9o9ZWVoPGO3g7gugUe4kQKRak0SJ+UyMjb781Fc0b8leQucbBg8DIYAZDCENEljd1LgidqRaQZ4ajQub6PUMR0M7c/oBq68s29XLV+zGLWcgNRc/Bqwi5cwKpMI48n2KD2RlGOYkB9pbN2+oIaI/woCq37XxoGePvfud9th7HpXLL2pyd/D17qRm2sOoAakqzSakZPt7e5KW3bxx3VaWV+yRtz9iZx44o0IDY6Jbu7ddqp/NqRHQaHckC1vFxdVMx/fKlashDXbHS0DYyvKSnTpxXGZFzJFyrCiEkOZWahU/33HDhynldQ7IIZaRVk7XCQUSLC1SMhhNzvPa2qqMjzj3xMhQ6CkMPRlsxDiBQBfXowoG1j1GPQD+ocYjMCdCksvcKHLb5559WsC/vlTTaweorq7WrVotuwqDtSJW2PN82ZxZN4BOly6jNsE9l6bQVCCU/8LcqskI0zymweHMMseSpglSfn5+iBpg78Du7O3bK1eu2rMvvCiZ8KkzZ+yRR9+thgczu7gYP/bYY/b2hx/2zFokt1r/OC5XBHqLaozcPZOU7P3xAkjKocS0Sn+SpLdEOsG4RsYu63Gp+UzMobKrxEyqe0Sy+83cffO1VStrJjVAKrPQcW9LQFgRVpixyXzG7yOK4lJcgxeMt29f/0vGpN59rKPyeLPy6j/8/C09At9kkMo9THvoPUzqhRctk0Cq6ptID3D5m6dKhI9EuOvYBDPLXN4j1Gjs21QjButrNMwGko9yP2Gv4DqR2aA8SXIaUbly/Zr9z//LP7If/ms/bN/9Xd+rfZv9BMfxn/zH/9i+74kP6rFfeO55NT5/5Ef+up0/d1YjGR5Hhh9AXvdsarjllWXd+4jPYtSG2BjAK6My3lgmD7wWZ8vHNFJ8GPdC9hGALvsRTuRq1I49HpG/Z4/DZ4DHwbPg2PHjMgLs9zvaRQC50tRFZrcDx5jVpFmvetitd1+PSV082ncvK1dovO6HMyZRtyuewUcLZyZGnh6RSCJ34w13E5mZUvd6bTdnfxdzdefOLX6mFz/8sYPmlLmiwumjqE1ANWGNhGH93uZbvGTK8ZmkvneB1OQWPDsG8eCF5W8NSP2JH7fDr33ectmhra6UbW2tavU6ng0ZfY5HfX0ql75PDUsaxOQvH0glg867CX4zBaQ4oFsAjmlAfWGmNN14HVjOmdQEUhMo1WOG5CktodSVuBekpr/VDTUWylw2EAsmpJzeOJ4v2OSy6eYRAejEsDjDlYJsxT6GMYWDjKnkahQ+RC8AUgddZGXuwIs1jiJJAASAOyIPcuSfAnJ9DtLYOOT6C7qYWMmyVqEB1OjY8Naeta5et9b1mzY8bNio3bLSZGrVDOxrzmqGw61naIoxCiDpue7OMIY4wSGq5kIjGkeOrgDVubTP21LJpdZBKm7CsFuas53NqrruXw6gfC/ON9cxma3ITLlItUfIGgUTJEC4AlYk3WWutIREOTORTBmOwaNlzCqFnGZN09wpc7aAcWSmMiQhFibDmhvbcNhVtAnHEukuM2G48OLmC1CVlVVCybPQYmbAKCBhXNzER7OoFNURKQPoqpTKYmJH06HAOlLHDKZLxbLVlutWq61Kuott7qQ/tmnPrNvq2eGdfTvcb1m7NbHhiAlOn+F13MdsGTc63i1xFw70mWtlqozPfLmokrM9Htn+ZGDZpZrlV1ds6cQxW3v4vNXPnrbs2orMkjqFrPUKWevmMga8Gw0nNhmOxYQKYDB72u9au9sWOEXayYaTmhTk4ioyRnLpnkx+PHOOiBhn6pH9FWVmU5asd2fL8ylXahUb9Xtir2CQcGRNhi8sCgCn31QLUh40mm03DxuNrN3rWbvHbGbGcgXkmCM7bDSs0Wx5Ni/MacTgwHoi493e3LDt7R3NBCPl/fKXvyK2kI4vxQBg8dSpE3Z44DJgmElkVFzX5JvCSKJ2wHBHjy22tGO9Qc/e9cgjcju+ffOWWDaKBUAFM+XNZksddhxs1VyeTjQny98CDDEQajaOBIylUhgPBZgGPYqLrH3fd3+XnT972vN64+ZEISKpFOCN6z2HE3VeoerddtuuXLls165elXwdxpGYgNOnz+h10N2kkw9TzM8AXDCbdO63d4577mk2p7zUG9dv6vpAhtrttuV4e+aB07a+viGQisTt2tUrdtTwnFefp0b+WpS8mmtckVBy/fa4o5u3b8sICwbg2PaOji8AEhkuklvWQhqhYG3xbwF+ACRMO4+LqmM4sFqVWJSJmif15VUrFStyc8YxmAYE1yePh4SN2exlXHTrgEBWDnyh7zOsW4FC9tOQ3ft2l1WmqYzOMv688g2PZh6KD4zSkPKzH2omesCadYaAxs7B0ZHduLVrl165bF977jl79vkX5DNAZirnZHVjXTPCsKZnTp2WbPzk8RNyEiaGiVlssl1pMFBgytVYLsDe/ZcEWhJnbySm4swL17EKW84Hsr/kt8DfrnWf9+JwJvmNQHtFguH8zmhJxfLVlRlInUwdoAqkphEWt+pUcxWjsTTHjWlVvuC5vVS3GCeRk6oImifnETSFiKBR448IGpnh/fsQQfMfQOpbijf/HA8egz4ONgIuqkbx/Dl3XaXlMiEzPG9PPvlF+9ozL9p//WN/H7cKm049po3us9oyAqmel+tAFblvx64IpI5tOkTuO3a5ry6tkPnGLOqMfKBZni/q2me94zPAfY37YqnsuedSRhS4f+e0p6Ki4hongYHG1o1bt+zXfv037Lu+57vl/F0qOKg8Oji0f/Wb/8rOnT2j5ibKlWPb2/axH/iYrpLk9J1c1rk3wIpyjXputrvn89zpfgbBwH2PBhiNRvYPvsfP2U9oOgKS79zZ1X7DfQIAnsOYcZK1brvnyrFq2VUmjYZAqZ5qMtT5kIeEZKg+QjdTys6kv4DB8CeZyYADpIWJ2wykJkwwWzOvZVtj60uq3Rmb6mLFOIHaq147B5r2Ump25ZtqGUWNnYB1qB7TS1hUat67lBdHEFEXZkZeG7s8N2b3YyxFdfeMTZ2Bn/BQzc4MGnXPoYnvgqJQnibH9lifxWXLrr31TOof/cTfs8YzX7BifmQb61Xb2qzb8nLJSiXq6Kmc8gcQMz2a8UPrdwfWH3wdct8ZUNOgsquv3/u+99n/+vP/4s+xXXxjfwKTmkCqS4JiVjGGgRclTRqTXhgOTgvAvz9/HffKe+e/Nwe9iyBVBdXCPKvY2Zkx0rxpPWNR476ZmIuZ3Jd5QgBCMK7knoq2j9BzPYWu0MiqVIapO6VyY2/DUJETCIM18tlNQA9RK4pe0SL2Tv40UxDbpdkrzYZ6tyLlnDKTWbGsLVnWaqOpFTpdG+zu29G163Z046aNm02btjuWH0ysAvOgOU13VfUmoXeonMGcZ1J5AeT/Y1MVAyyduRsE+V/STQ9lg4D1VOCMGUY6h5L1AmKTcmYh18qdfp1xBayyUbC9ImZMALWor6dufjST8E6sLLMkpLweLVOBxQzWVPNWMM2ZicCSu2ayaVI0D2QwMxwPLFfIWaVclHxFs6g5BwtDFU1p3MvnUjX8r+xnTJ18HgyGCIDKexSrwUwcm3sVoJqz/rhvvaEb3lBMVytLlq8smXEz7U2s3+xbtzmwTrNrzYOmHR0CyDgJzJ8WxL4y1+fFKuYnzJ8QU+JMahfgNhjYgC4tmacYF5UKNl6t2eoDp2z77Dmrntix6WrduqWitXMZZaJiojTKZ9Uc0DqDPWJTGQwFXjg2AFXmanHXZZ6RTwACJ7IEuOT1jYc26HfEqroF4kQgb6lStpVa1VaWalZfqsgQaG25btsb61YuFhQ5w4rQLE9IlDW3DEAejQWKYUU5BoA95LtHTeZgMZpyCTnO1epGj3FUxsV3qEI5RdYADpFgLlXdGKfVaatDjGMhjCo3aIwnMLBhRhIZk278YQyGVIsMulq1ZteuXRd4AxQCADg2Syt1e+cj75TzLDJhXQ+61jFj6ulrXBvdEdhZWMyLeI2EocOwMnsLUNYNnTDywcB6nZakvt/9ne+3Y1vrkqWSlcyao3tdyHtcCeeBTDqaYchqjg4P9N5ajaYt1WB+iUwqaSZqSTOnJuaY18pr4nVevnZVXfUHzpwXSOV4A5pfuvCyXhdXNy7EzKUeP35MxxNmmfO2t3fHrl3zYyKX3xjF0Ly69gG/tumrdQbM2bcFUgHoW5sbOl+rK8tSHwAemSVF0SBTNM25znPqtKcqi5QW2FTS8Xa7aeVS1VbWVu3WrV176eWXdS6Yodra2hZ4R87Lf5nLLBKsHmMcrF/2GbKfAXFJMgc7S1HmRkRuZsT1hrx3MvE5Zd6bu7CjQHBmO3VY/RplBnogh2IMlDCjevq55+2LX/6KXbx8Wc2mnZ3jduLUaVtd3xTgx3CNY3v+zDllJCJnZ35d5Hq4ivI150qvMY+RG+Zrvt70usLFkjXM+2GuPs22ap+Oe+lG70Ls2skwz2+m8gwwQGrRprmy5avLVmYmtUAuLI8fhZxM9JwlBUzf3L2t495td1TUArQ3N9dlKoXJ3fXrl+0Xf+kX7IkZSD0rwMpei1O656SG3Dt8BtUXVkV2D2sSs8NBbM1ciVXtpbSIN9GVJXXe61cy8/oiEdiubIqzHA3n5Iis/8aDqd+++Bqj937v9+Y1Gfffux/AHzeyxeOxdP54cEU1RobjrDp/85ps8fXNi+1U6yRQHqxhukruqclC0/jmT7bwG9E+UdN50Rh19iv3HKt46tl5FTicp2DOapW7X4RrBG0KOMrbdJqzJ5/8kj39zAX7r37sv0Ezoe/zcymTALOsN8l9ua07SO132gKpIgC4J0nuGw2cRSY1WECXsjLDnpfkF3VH8hwwsZo0yhhH8Lqb8QCRF4A41Gbcq8iez+RkYHTz9q71ejTgatq/AZGocXzuFKl9ikuhAZW3TrstoM2YTB+1Ui6nfZ3GHdc9rCg50K4YC5fcMJxM0v/kJ6DrP/YR7lE4EnPvwFEdRnZrY9PymaKacfwe9z/Nsa6vykUYtpbX4oqzgF8yxEzeJV4La+gNMBhzoH4M5w02X9LJKXeenJH27Xu5S/++/33ag30f9HrNH9zBciJFfJYzXbCAwRj7Uywg41xOoLkEOKktPTtVHjOzJ50rMRfQSBg5uVRSQNU3Vq+dY7RwPso4Z3ZnuCL8MBKT6vccRvBSnI43AO76KKx8S0Dqb/+9/9J6Lz1lq0s529xYsq2tui0t0cQYWjaLeg2Q2tf10GkPrNN2sJr53rc/8ibbsr+dRXetv2iQmihvvzk6o6pzvyBruheg+q+4Q7GvlLQwYy40THnmMgPffB2gRrBsBPounmIHqT6XmWQJ+ruUlTRbDYs6dbPpwDe6GUil4BdgDTdaOnJ6bmIJyGgcijlF0ssncjhC0lWcM5ivfZa4EIyH6NRzXDJycqUbOGIWkdxUitWpvHPjHu4GTYgsytmcVaYmsFol9qXVttFBw0aNhnX2Dqy7d2i9gyObtNqWG4yDeXQ5LDJVzIcoij0bDJmHbzgOJgOIivVx0xJJ45Dwikn1zYdXBouCzNVjY/xDMrmFCiG4dN0gaF7No2NyKlSVb8p8aUTJlGFR6VzGnGmJeTUxpTCpOf0eMlKXjvJ4YbAk4xBOqMJwbDjqWX/I3OBI4JRiyjudGcsXkL8AUj1Sh40h3ZMU2xBrSd9jHq5YtCxB3lnO01BzxRwXn9MrqHMql9Jc3urLa5YtADDKZv2pDTsTazf61jrqyb2316aQ71u3hxyoYFkeG5fhcA/1Wbk0F5axTKGoLNzGZGiH47EdjvqWRdqIIdKZk1Y9tm21rS0b/zs3wMPp2I4mI8l/u7BHyTgiim6G3IesSZoLE0CqM6OAPwCXZJVIhYZDl14zi4i8dwKz3BeZDJAplYsusazXbblatkqp6GZT5uZKG2urYrUwpeDxKbKHA6zLHdTomsBBVo67Zd0oAam3d/dsd39PDR5Mp6ZZplo9nkiNAnKBlU9LPJKzMqlHxEwlZkXlSlnAEDbzxo3rmskBmJEvp3nKfn9mYoOd/tmzZ8VEUvRfuPCSXb1yxTMx6UBPp3bm3Bnb3tqyVy9fVlQUewGMLzf1XL6kgp01rxzSvBcyuPrixshj83pv374l8MrrZc3jNE33/fFve7e96x0P2+pSVV15RfZMhi7tYm1o9pn+iEcNsfbofsNucqHSDUeaxbHd2T4m0IbLKxmhgG1eKyDnNlEsg76dfuC8WGfmepkhwblxb29P54VmGMd0dXXZNja2BAKX6kt6n8+/8Lw1m0d28uQpNQIA+ABpNRKjsAZoNbptraHbd3Zt+xgGVnVJ0rY3NzUnCpKluYHbrjg4gZas2HIaV2LJM95dZldvt5Cj1VSMwWLjSExMAseDBsBy3R2WWZNch7CuFIluIBSmGAHuWdP8XPsQc9FZgKa7EiSG3xsgcZ40I8uoxsiBXSg/0vwncjhYHV5zu9PTnO/FVy/b15551p56+hnJfylG1ze37PSZcwKnbjLhskAaJ+cefFCzzsePnxTTisqGPMY0nwoQZjbY2U3cyH2/gcXQPJBAqksQOX+6W4bC6FTumh+DaIxIARGwlWtqnCnYOFuyXGnJKqvrlilW1BRShy7msb2eYK65pQzHZ599VtcFkvJ3P/qove/x92kOnD+5eu1V+6Vf+pf2kQ8/YX/4R79v73jHQ/bEh75XzEu+gOHLUD4JOEOOaL4O+lKjAIpZYxSbsDrci5j7FwPulanP5Gl0gH2BhgIRXjRx/f2rnojfnRn/cY9gLw1n7KTi4lrlHCbXaM1DR1wVrwn2S00qmftxTU79OXkN3Au5h/L8Hp0er9HjD2C9AAAgAElEQVRr5bu+x9dJpZdH/TLRe/OC3e/lI0ZE+B/gJN0/mTlkPnrUt2p1Sd8H4PNe3uwjgRTWtY8kuKSd9QHI4UMSd8nCvWin2cfel5psbu7nxnDpupgRm/d5AXhasC+yv9VrSz72o5rIlXMiAWiykQcfsnuta841Yw9j/CFKkrFyjPjZaz8CoHIWpkTqkbc8ti98/il76eJl+9v/yX9q+Rxus8hhubO4OsHrGWqejIwYda/rtO3qSxdsSqQM10zE0PCCvSx1wgEjv8QEct93UiJMY3gGjSB59B21FP9VPYPBYgBu3g/1nZr4itvDvZ7GP4cmeaV4iavaNQx8/DX4uZvVzNE9UZ0btGUyI3IzRY8XTGLFpAh08LZQTwuQpTrcwVt6DoFZKqoZueP1t4/XeUPfP6KlEO64c2ASTX5ea+zhUZ3fXXMH2Jw1h/SifXdKpyDV9OkZQ+g3r9Lj9+drZRL7dAKvDpjvVlcmQ9PAIPIhcaXh7IkB3LPrOl7TovPvPc/LeZQjqDbNebORpqTM5qSw9OMVZ8Ez78P1WOMbuufRHGTpTSyT81n/2aaQDlRhxWzlrWdS/58f+1GbXH7Gjm3WBFC3t1AGsue2bTruCKBSR+Hb0KK2bfVU0/6ZQKovSmdS/8lfEJO6v3t75sQo8LIAUu9dgDP9trrALCD15BxEpfBc3yJmUtxFqe+ivjv9291rZ40Xf5xwt03Pr4tce48vH784FxYm34VMiwvZ5y49RkZmTCqanVllQQJQ23QXuJFrno2Nic2n6JueckNjphMJmSGXRYKGuQ57aE7FI4wlTz2Ee9SspB8HzfORAUmYshx7bQZWK9xM+yObtDs2aLatf9Sw/sGRde4c2rDRsAESkf5Ahky43gJUVWZxTGKXYSOi6PIpTZdTJzbVZ5KyzrTGe+Cmw41bct8wl3IzpLD2js1UN8WpWYE5wAkOvVm59up9AEbFnLqsN4/EF5CKkY2NJfvNaYoKwOQ3A4A1AAqGmOMhcxOYGu0VHD9k1l0BVdiVEo67yE3l2ut22mOOvZgTQor5vney1L2ajVP4DZaiKQfjh2tuxOQMBJYo67JuZETTQHOoFadmhznrHWEOhEHOxPo9JNRmwwFy0K71+g4iaVgYLBCFGa6fmKgg90X2CKvEDCHguFqy/Na6FXc2rXpsSzOnk41V6+azNs7nbWBZa8GI4do7Glqz1dZsi4qsKPw1Czl0BpkmA0CDgoKbHOCKn02ZMRwO1GGeAFYVnZG3coEObtmWl2tWry9p3hKHYc2mhbMv56RWrdiaclKX3AkvuoE44srKirlris18UcUN1wSgo9vpK9rjzsGBrh8ZRiFzDsdRjr1Ag0yOuNGP1IUmy40Fh5wU8EOxDygFnCH7BYR1u/2QJnmMC9cRzoY4J5JfuoQRzuGhvfzSRbt2/dp8XrBcsocfflizr4A+uczm82JKkQZv4byYL8ipmEuIGw4dbtg1GEnMcogrALSWkH9xHulAttu2ub5iH3jft9vZB07JYGo67Gt/4n2pIGJWihu954+I+WOdXb92TaC3WuY4r6q5gDMxrrOeAQsjNvZZUoyaFDPTFROGicf6xpaiYZifvX7thlhSOuZipzXfWdfrXl1bU+e83Wnbyy+/pI4+M7+8/8REcyMGZGoOaujRRZgJ7R8c2OYOQLdug15P5hs0MijiYNhhDLT36q15s8/vAT6P727qE83Krq+ty4DquaefUYQP1zwRRsQB8TiaM0WuC8hVnI2DODUOkwlQOARz/DCv070jjuuskRrgjtdAkU/RQNtOoV26Ocxapyr6mW0FTDLTyt6POdWtvT27fOWaPfvCC/aVrz1tz79wQWu9Vl+24zCPG5tWIbqBWdf+0CpLPkf9wJmzcgFd39jU/CrPRYFKs4rn0esJxtQBFUySF7CKxsGQKaS03iic2DG7EkxBMEVxb/MJVfaWgk0LFctXlq1QXzbL0AxLqiAvtuRaGWDj+vVrukYANcRRsKY+9KHvVwwG++/t3Zv2K7/yy/bxj3/Ufu/3/rU9/LYH7SMf/pBAaW/Qliv4YNRnEIbtzs9brmCdHo0fj1biCHOuiwCMuLfw/JrNViNl6PfByGvl5aIySPTnokJrXtyzZ3ATR44J2zZRYwdA7KxVuOK7Vl/nUpEKXnjo2NPQ4O/TWlFhPy8t7sZU8QO0Qng68D5mrstc01pbyKkBvcxJs9UHMFAMkkeUoahwtYg3YGi8vvlHzMrjhs/rZm0Gg+jQwo+7z5X7epZiK8Y3pB6Qm7S/xhlomP3xa18B90GV32qEekM/iylXjHklQsDrNQrdkHwH8KFByl4Mq+xtlBkSioovgKNDazGlaKl4mX/02Sftq1993v67v//fK0+cSkHu4/wGM9b+dtXIplnDeqZBeO3lCzYlT3vQF6PqDtgOXCT35xrRjCP7SE6qNyFSd/TQ76d0AQBwkUYb9Uhy2g6XD6VxxsgApoAybuPa5vx6aHoASN9jFsfMeLbUdJgDtfskUszUE6h0vFacHTHhgACpM1ZxEaTOx9oSDvLa++5zMKck/UFSnZxccRNwDbMK39sTgx0vfv7eIvZwgaxyeiQB5/kam5NZ/jc+WhcuuzOa1H8ffDF/bbGM4pjORgQXyLFZfExseanh6ngg3mcCzm8GUj3SQteBsICuKXdDh7ji3+mc6L8aweM6oZb3ay1HbrX8T3AdDiPPMHxN+5sJpL717r6/+Hf/pk0vP2unji3bsW1A6rLVqmCTtj5pKrL/y1sFkNrsW7M9eH2QushKLi5Ozuq3Pf4XBVJ7tgdIDetkdXfvoa5Tl26RSU2dR96HmLLZmfWLRpthLLTF7s8MpC7+PDoRsy6JsGdaLBGgK2mCt4v9R07zp41V3cQIeFaOpzq6U2eoYpYQaS9GHhQpZOXBWMAE8X1depm88v6UH8oGxSJGQjWFhcR4B6AU9ufkS4/8YnPpW2rQeKdpJpFzQ14N/OcmE8ljKzIbylhhjLvvVMZJNhha76BpA8Lp7+zZsNmwbqNlQ+zIewM5jGIgkLqAPq/qbAPv3WNi3EBJZlAxFxlNIzFyKevUQa3bvIst9VhUyyuuIKfc0uJ4YuVpRkywA1WkvA66ee3c2vRa6H7S4Z4SluDzpjKVEcBwmQhgA6mb/pvj35xTl+dNmBNluJsuPjNb5YI6nDqkefKenDemgBxPMApCnuPgRRumvs6506VmUXM2jfmSJIx2KQ1d46mN+hzDgtUqqz5EP0JWNLJWs2vtHtJabv4wggX9fqtF9JA7O+OiO0I+msvblGIlnmdK9iTZbLBFa3UrH9+2jQfP2/KZUzZZKlszZ9YpFKwxHFif84QZC2w+ToQ49rbb1mn7DNnsBsz1iIw7NnrO9WTAfCQxM55PyU0b9ovmBZVAtVKyeq1mmxsrtrq8ZGVk00VmW9hcXUaFlBcmEwDBHOFyraa/m89/Z20wckdhZJVkvwLGiWHCkp/npuCnmCSr9LDRiuNDV7FgeWJrMOuS1NplSL2eO/fmCpgmVZTLCstHp51zROHncsymDG6YH2QtA/YAbtubW3KyRXJVLBQVUwMQfeWVVw33XNY1MQEPP/yQ3bp9U2ykZieZTez3bGtj286dO6tYmevXb/i+kc1Zo90S6H7owYfEsuKsyBwUzwuY77QaNhkN7JG3v80e//b32HKtIjk1Dt0p1FwMX7qxcR2gfMjlxQq/cumSzIJWl1cMl1teE/JmigsYX5ylOT98b3dvbyb53d3blfHQUn3F6vVlqy7VrNvp2eXLlyX9TQX46sqqHT92TOAHGRhGSMzU8l6IkmEtpazUZMRB84emHOcHIMNzb5G5ShRPv6vYnyogNZtRRqiMk4IddiY2mc55kU3hy7W4sbZuB3fu2I2b13UM++22wuRPHNux5WQKIrWAN84oePMlj4vyuX6ff/TXTNFPRA7OvV2PVQp359TUBSAALpyNpUGSgPOsd+mO5KFYcqdqn/OiqcIs9X6jIZOvCxcv2pef+qpdvnLZDptNNQbIomXed2NzS2YlKG7YW4m3WV/flCx4Y3NTx0ufaxtikgUkpig3aLYBjgGlPlc+j6zx+VW9FjM7nr/iZT33sJkVjHgReaCPswVJfq1YtfLKmmVyZRunyA35C7g03QHVOOTqzPT17Hd+93fFan/yk5+UjJ5zdefObfvlX/0l+8AH3m+/+3v/2tbX1+zxxx/TPtHttdS0guGfTAYyz+J10wigicO8M2oKGFpGNGrVJV3vNMu4N0oKWSiE1N/Pm/4+pMKphkg378VGdVrXatuHoiSNCnjxmqCHg0XN40sS6WvAGcmIgAiaR/4Ub/Kh+kA4n2aTs2bp79LrE1Or9+I/4334+SQf2DOepb6QDHTOV73+Uye3emeHeX8oOdRgCXWZWLuok6RkUB50TvPaPDfNJpeVR0f+dZ4ssU3UO+w5/O3h4YGvz5yb6iyaebnM1McoksSR90jWOy7gmmuXjPTuD523pPtOIJW1O5raU089Y7t3Du1/+Af/0GW+jCTp1LhLteqv14DUtl17+SUHqBj1KSs1rJI4R5H5wP2UT7XIHRvP8uRpuFPfqF5hb06KMGqaUHEkO0qxqTRcorEqkkJRN2le8x5QvgCk7l1ni1LRewGtI7XXNjI8zzLFpUQ/Z8akLpoFJQXhG82Lp7PjzecE/rxgTQRPUjWGzDpO5/z1OmjWn6RaPhowC2/9LrWlKn9X6S6A1LvXSQKpd31XPNIc2CfjU+2LC0/mzYnQbGpDSNe3z0PPXrt+Nn+fejWSRrrkl5+ovo/0CnkaJK8a7cPOWqf1zL1JIDWAKvUU0YczJlVS5IXGTWHZbO09b7b1fMM//9Tf/ITZ5Wfs7Kk1O76zYjuA1AoGhi0b9NvWarakfGs2MAAdWLMxsGZ79GcAqQsL4L2PP24/9fM/+w2/6Dd6gMW5z/R7sBt7d27NpEesMGXrLXYykgQxNueZRF0P4mGxLmfQcr5rES2OsKQLRbR+Yl1jMc+7MwFyg+VTNlKwzUFRqqDxmZR4TlH3dMz8ohV7KDbRwbIYISILBkMV1IBUXDPVOQltvEAtsS2TmOfURuyLmClOQBJsnpqXqXulm0gMVEuHGll3Ed0gViypE6QvcOdGAVhAIZ9js/I0K2dcHIKR/ObIUu10rddoWbvRsN5R07pHR9ZtNG3Q7ti413MjAV1MAOAwTZJik1lMNlo3h/J+YsgYVEC5NBh+kr/Lwo4JZE4l0ZUpDDOOE7OKOo8ImwGomCMhP3bAysZPuSlTJO+LimVC6gtIpSuv3Ej+K1kcLLV31qXOkwMCXSwHqdwgAKf5khsApVgZgCobEe8FkJrYc98Q3Jgnp9+nkyoyXQBd+a9hLKKe3mhqw/7ExgOzcr5m5cKSjfpj63fQ6fcEzDDFYs54NIYNKelcYxLErDIZqETC9FlXzF0iBQXjFnJWXl+x9dMnbfPsaVs7c8pKO5tmqys2rpasm80YHnvt6dRagFSK3TB9oQM8GA9ljoDcnCKAm6Ru3SFtTx1yjjEgtdNqhXNsX/OonH+Yumq5qLxJoj1W6jXZ7BcxS6HJQixNSN8SQ0tRWyrmrY7pQhGjHDd14aw6SAU8FqwP0BuMrNFq2/7+ofYJJLowXzBdjVbHGo22NWSbP9a8LtcMMzlI5HRdAoiXqlZbqmneGMk4AJxrkplGbkgqOomJEQPDzcYd/gBgK/VlvTa+A5ji35hWXL78qu3d2VPBjGQX46ODg32BLxk9mclk6eGHHhIT+/KFC/bySy/79ZExHXPA4rmzZ2XQdOvmTYFwQDwmHYN+15aqJXv/499hDz94RkBAIFVyKl/fivUI+RmFCjNP+UzObly/YVcuX1FBD+PJ8WUf63TaKggxKyIuAMaIJsXlq1dmrsMY/DBrVMLkqbakcHqMlgCUmElxLTDvxIwmxxYgTJQPLDEAFbkqx03yOVjdiERIMjCunP4gnJPNbH1jI/b7icCZJOGYeWC6hGFSNLu15yoztOSMZKejfXEDh+Fyyb78+S9Ign3q5I6k5DCxOxubmmtNQD6VDT0UDTDu+az1iZ0a+qiEN9+IzhlIBu7RRN6c0rxZznNLvXHq+78yYQEjsyw7Vyep0KBRSWMmsotZt5KIj4berOz3bW9/3y698qpduPSSvXrlqu3tHwgAYEgFA7+1dcwyOUxMACI+k87OT4YiABX2GXk1Eu4l1nitrP9ynUgqqV6dK3p4vVJ1aB8E5OTs7JI7PMMiuZGUugE+17AAUmFTS/VVm2aLAqk++xD7osCYj1UkA5fbt3bt137917QmPvGJT9jZM2d0HIgD+oVf/L/s9OmT9sUvfV7y3u3tTY1YsNfSLIRJYn6V88ZTsd5g6mma8HOaB6g/lleXVcjRDHK5asi5kZmjNNA9cIGFCpmjF/V+nbthjudb8jxc/7wHrh2plGJPSIBJL0ijLu5BoXMaADUBPQfWyGHDdCUNYM6O7YL+NzrMAntiSHOqgRaltPK24KzHz5I6TGBxMNC5Zp3xb/ayOaN1/4psxv7GWva9wUcUUJho3ELmYQ6cuWfLgAdzLv3b2WTv58dM32wodw505rO03AdGVl+u62/39/alZGB/EIMoPw8H/zyoGt8aZfA1qj2EzO9KVe8RVZlew1xvGWLMMKaZsanIlNnnJ3bu3MP2n/9n/4VAnxxxYm6H/V/4IUAqey/jJ2JSL75kmYHLfZWTqvMg57do54RiTLOtSOMBqeEoG8qzCAewAmkKMcbBfx2k+joMlw+X/AqweP2nFIQAqV9Pbb34O4ug616CyvXld8N8lE5eQc9/lObaE1C8Gxx6bfw6K8yrcxXg31yQ6s+Z2NTXMrnuMcr3QyF510Hx6/aujyB4vhUgFYAqjCJPFlcESIUYhoDeLFFWY4BUf6XREo0xIB/pQO2uOhagzONK5hjHo7hsmfW3HqT+75/8sI1f/aqdP7VmJ46t2LHtFVuq4vrcseGgY40jAGrTmkc9xSg2G0M7ao7eOCf19RbVt73vfW8JSOUEpCIlLYwEVvkazfLB/p04cXOrfN0DI6A+Malzqe98iXl309lU/wiQOXPdnS9il5fEnGkUGNoQteB9QaesweTA5Z2luwGwipF4Yp/rAf8xR+dyNGdRMTVyoEboe7vTtVanZ/3ByEbjEOTQeY7IFW5CMkIiIxMGS11a5vECqDLLGbmks5uuGIborrj2IGJVlPc7uzmnLVBdm9nh8D4gaoH82M2GKAeL04xVkJGyGXOj7w9s2uvbqN0VSO0eNaxzeGS9ZtOG7a4Nu10bAVr7MGtIfn0O0DuhdNg9gsBLfrUGFVEicKlPevVEwwCUneHl+8AVjJGSSVIO6S9AVTOybqZE0S4zXbEAxO+M9bWyS+Uqx02dTjHGIi4xEkiPXFM2q9GoL5CqOacicl2f24Jh0ZiftDkcS+S74Zwpo6RwoNRN3tkdn3B1BoInl/sunefBWG7NYLUc9lSZktk4b/3e0Dod5h5ddgS4BZTRrMgXyzaa5uwQENbrWXMwtNZgaH2ep1SyaaVimZUlK2+tW/34ji0d37alY5tW2dqwaa1svVzOejK3ytqEWVXcCkcj69F8IJ4lsnkp5AB0kp0EI653gNw5LOFZ4DQUxgKpTS9OYj65VqnI7IYIEeb+KswTqhExUtHJDCAjThwjLOv5GTMKSFlhyTBQgt3megJouJEFUhg61SYGdf+wIdYUmS+FCcCJYg0lQR/gPhja3t6BnGnJcRW7gYSNmdhK2aq1qoyQxCrpYvVGTeoli7kIMoDro8B5Y34tZkFi5eq+SNHE+kD+fLB/IJlwg+xQpPHFvNhTfsYesLWxbufPn7fTJ09atVRRDMqzzzwnIEzmLE0CGNat9U3bvX1LcTGwFMNeF9rd6rWKPfzQeXv0kXfY6nLVjZRgDmmowOSpOUZ3P+bG5BpZsEGnJ4Da7XQFkikEOy3AqTPgAD9AKrOOrINkYATLwfea7Zbt7e27ZDlXkKwUx19lwtJEiGIYdrXZaujvaX7wuGtr6yqYk2mVG0v5604fFJuACoypKFpr1aqaBTQ2YNGQYrPHwaYCCAVYkP5xrcVsqEYNpjCLFVteqtuVy6/aqxcvqvA7vrNpmwBXrmXWcIxuIMVMrupqJskYIxvu0exZ7kIM2y+pOw2DYMJYn2JC8kixfa/1ZoaDPZm9yTzN6yd9nw1EWcXhFuz6U61P9yLo6bm5PwKIL1+/Luff5194UVFKHH9mHGG0a/W69gTku7Dwc3Mmfw315WWd65VVGNg129nZliEV55MGA6YpgF539XTDN1d4TO38yr4DQc3txxxb3E3QrUxQ9xQqli0tWaZcU+QVDTUehBk6wGPz8Mja7ZadOokpV00Ni6eeesp+67d+y77ne77XPvCd3ykwjRriC1/4vP3cz/2s1ZdrYtTa7YbWMeunVqtoTcHwI2EGePGJ3FcRaJoj9Hs28VhLK0tqALKnsb61Z3FtsHmwr8j43nP6mGnPF1zaKqWDGODIuZbLqzdVuH+xPpdgaTOMX2BS5oW2Gr8YzPWdRXS5OcCf+16Ak6hBZPqn+c5UPC4Ukel7YQTEOZW0u9fXyAhO1O7xMNZjCETRXAg5s0Bs7GWoCci0ZP6bpn+SDL8OepgdP29y+fGRGqLV0h5JI461oZivlEMfwFHvOZu3ZrupzE9es1jQAKwxDHXPU/tFIRUDDKgaD0pltzxJBdxLYq6VphcFvFROaqa4SozjjUy9VqtrJlXzshHv4tLeRfGvf833+TvuKe9972P21/7637D3v+8DNpETpY/nqGLid2OMV2qCiP8adLsCqTlm8DE+EkhNNIj3vSSJD1aVWk4glbGrcKWN9JJQfs1BKuuIOmUGFCVhTpJfn09lOSHnTvqGOehL4G+xDp7Pi6bvLjKodwEwNRVcBTf73aihVdempoMOamSMpuo66kd/vK+PSdVRWox//AaY1Dlz6SrGxY8EXr9eJjXt3672uzsH9a1iUmcgNZE3YRSq/UhkjjdJp5ijBhvH4VIjmipa88z+X10aaoh4nc26mykJysuW3XzvG20B35Sf/ZNPfL/1X/qinTmxZCd3Vu3EsTWr14oych2Pkfh2rNVsC6TCpDYOB3bYeAOQughQZ/R5LNRvJkgVwIrP1zsSYjORmAwHdmfXnTBV4i9gTfWjdTKCzYyb6r1SGP3O4h+GLOzeC0kD5/eYIaU/k6dpyHkSME1jp3K5DcMjyYWS+5ekYd7xc4dXQAGLxlkZnEcpRuiWd3tDzRZqhlRzK55IN2NLBVJ9WF6RLpF3N5PGBks832xCnkBZkTrFAfg0VyH5miP41LEhLEPFeJgE0F0ndkZyWz4xVtLMSV7FHoU881gwm8y1Alonvb4NmWVtt23YbFkP4NpoWZ9/Ew3SbNqg03Hjh3GYL7EhM2dKkU+BhMU5RT3yXKS9zJ8RncFlqBsBf0cGKvOwGT03cmU9hmZR3R1PsTSYG6mhCkidaOOXvJSZlzw3deSiDixczsL3nATQPGoPNsbBT6GEXBQjhZzmPnUDdh2yQIs2swCq8Nuc89T00MYSN0ZYD84xRdZ0krVBu2+dVt8mo4wVC1UbjzLW7wFG6Vb7lEXKyh0Q1SGkVDLgyGG3b4fYzwPI6GQv1a2EI+72hpV3tiy/sWKTpaqNKkUbFrORLwtaKVqejNB8USxMMrmA9cKESLE/MqPwpoKWigwZfAP0N+Ny6SmmDBTtNCTo2lerkvNS7MFMYmrCzCnHmHlPAAkglIKDgpVPl6VCAjpI5ROpJIBE2ZQTTGI8VgRDEs5up9+T3JlIGUwuJmPPZCUGRkwq8mO+P83Y7p07dpk8T+Ss2axkkTCAxXJFX6ugi2sf0yKKssSGyTVZEuHoakfh6C2v5KAYroQzIxFnWJD7HlBow+oNB7puAAQAtYcePC85LIwgkUaXLl20p7/2NWs0m3bYalupUrGHHnpIf3P75g1rNRse2wOTOh3b+bNn7Dvf9x061kqsxOFbM9ZEG+R0bWrekGsG4yoZxWRs79auXb1y1eq1ujJIWaOAVOZyObcUoW7iNBFjKsaGplClrLgcilOYXSJ2uMHwR+T4bm277LmFzPrwUIwGrsucOx4TuakcZhMLE7ObyXhGzrICqH3F7sDMnjp1Us0rQuJXVgBUJa0D5bz2mX12cy72KpoAnA/MqGiCMVd78vQpO9w/sK999Sk5RCMprZUKtra8bOuoCbTWegKYKbJGJSTsTBjYYGaE0RvMMWCx3Wp7pi77FlJ6FbNh5BZ5tIsgVSY+IYvXXUxmXWnkIqpfNTqRkXoTk8YKx67FrHXc1w4Oj+zK1Vv2yqtX7PK164qiYG1xdphBZ+Pi/LC2lZVKk5cc7b5LPV22Cdtfkrvyxsamm1ot1XVsYbgBrYBV1iiSYF7M97yz7MxqSBGTekjlOKZJRO5kSpYp1qxYWzHLlWwq87+JWOCXXr5gzz79jF269LL94Cc+YY8++qjcff/wD/9QztF/52//qHKHAUMYa/3Gb/y6/fN//i/s5Mnjtr29pWYiTV6AabniKgUHSxXtocyFct5pOl1+9bL2kp1jx1wdMGvW+H7lslnafVm9PxoNyIQbR0c6//XlJauRoUvzI0YauCdS+InRw8gHKa32sqK9+NIF297algoDcE8tkOaQAfw6B7ipw2By7ZN3y34drt2chzlIfZ1qKJrbrIfbN29bqVKyrc2tkGq7qRe3BIzs2PfYZ9X80DpjzCGr40KTcGtrc5Zx+UZVKK81HRvkeOfOndOa92t9bpyESZKk4llk4z6mw7F9+tmn7YFTD8gwTaynDJCY54wMSt0L/d98TyNIuaxdu3ZNv//wQw8rpoi1CFGR1i/XOfUP+wm/xx7LTBvz69xTUF0oYxrTKEmgF4H/AuSKOrLRIFLsjP3gJz5pP/iDP6Tn09hxzBMYkZUAACAASURBVFNqeor6DqVVqLNgUjGrG3S6dv3SS5bnvc1A6iwETvcdMZ1RyynzndvcTAIKfsCEMhpAUrBRr8S1JpQxz+3UHpLUcwIt8fg6fvNki/uB1cXG2b3ALdX6qebWzyOqahHQJib1jUCq//68Hn79NZYKeb8uv9kg9f4ANb22JNG9D5O6MJOqFRoPdJdUN/CDr+BvrtzXG95BpCU/F7HlwarKKZ1RoZh1574Rqk6B1Wh+uiEWjR+XGWdp6gusxsxyedVyO289SP3Jj33I2s//Wzu9XbaTx1ft1PENW62XDZec6XRo7VbXWs2OtY76AqlHhwM7OBy8PpP6VoLUNJeoWbV7PuazMFlt5hq+l1wMvswUNI/UhCr23PmHVcAcHR1o6PauxR0XyOKFpQsv2FSfxZhx9/o1f89Ja+6zj4sf6WvND8YX4eEV8aBhYRug2i8DHxiXBFRsKTmm7tgnEyRFrUyt1e1bC+aKuVMtHkdHyELYgPR7+l2ccd0BV1mCbu+7IMcInT0xLIph8HfgM7TxagXAXcILO5lG2meSgogWoYmYDJ28k+w3aHfZRk7o86QpWFlGAbiGombjnUegdZYup9x9hmJaAa3twyNr7h1YB7lgo6VZ1ilZgcwDDsZWHE1k3kRGa3nKpxmOvOUMcTF5xcdkmIsEwOJQyWxpOPf6XEe8vxB108hLcRWYIOWymOJwE+d8j8Wi8n05Fgq4hhGAOlB0kHEdawmkwtAQ6UAhDFgVSKWzJbrZu+eaR1aX1LteCj6JOQFOvvtqwHQUJb+QxLc3tm6rL+ttDhfOgsydDqiQCyWde443BkWsJeS8PSSCyKCKBeviaFko2bS2ZKX1dausr1txfc2ya6s2XqpYOzu1o/HAOrymYo6tQesN5hRDCBgIroEiTQe5vuL06UZOIwKWxfq5pAvQ6Bb2zj4pA5ROvswkiKTpWyGXtc31dZn9cFNHtilmknOljM5k7OGyPezzkdryMSZ7FTkzbGE4jNIw8LlFZwkoJJ1BMMlQe11/jcqCHY6VP0eBjnkKj8P8KEwCxfLu7h1JeAulsgAgskj0Asx9830aDUkuV4wiCDYWeZsbzLgsEiAtFUdiLVT4ps6zy8ZpgicmAiaRgmtAZikGZdWKWIZTJ08KDHINMc/KTOqLL76oQm3/8FAMpYp35oIbR5JPj4Z9KQW2tzbsPY++097xtod0/IfDvjJmdd2zf7KeQ8HhTTQ3hoEZv3b5qt24dt2OHzthp06ekkMsuanszZodR0qsGCEkklMVfczeJgmgopMCgLiZVE9gllB4Zh/lWt3vOyiK5k2abwQw8YGMWKwdUQ59jykAGPE1x+vw6ECMCVmrh3t7duvGdUlXYd9lbKRZ4q5Yfs2V02RS5q2bxAC83vOe99jxEyfsK1/+smS+xBudO3Pa6pWy5lCXl6pqeLHe061BTUXp+jyXkOuPKCPYEOZwAcA0cjhGNHiU/QtLOsJdNbEMfv+Ks+FsmrZMN2FSsSlTnWgWhmQxyYRVfON2ThOTSAgKboHWge0ftGx370DxEzdu3bTrt27Z3sG+HTSb1uy09XqRSXIN+Kyl3xM0x8yxxk2Ra4v9Ml900F8q6xwzz8kna1GNiqpH6vyjn/gbun41Lye1Ubp7KOnRRqhIchXLleqWq9R8sEKMpYNzmgDkMTL7zePTBPrTP/1T++3f/m1773vfax/76MfVtOEDwEEs0u///u/be977qEAqbtrMr3OSOOdyX+a+SANPhkJ+/AF/T33lK3qsd7/73XoPif3zqB8HV2n+mfqCtXv71i0ZkuEoyxrDtdpVAfPcXRWGIbHlcfg56/RnPvUp+4GPfUzOypxPrQeeg1n8kN5yPfC37nqbVebys889p/XxxBNPvKYeWvyGhKOa7xwJ0F948UXlKD/00INqKKQ9SIZOs2LfI/PEJuJkXyrZpz71z+z8+XP2oSeeiBnqN3xa/RCJ/sWLF9VwwtiK6zM1lPi5DMGmUzH+7LcuX6ax27ff/t3fsbc99LCdOn1a5nisvzf7ODo4sKef/pruRx/4wAdcUl0qu/leMHPyrcDfoFrV99h3GKGg6cF1f/r0A7a2vqZ7dRDB93naJPk1+9Vf/b/t/PkH7a/8le+2rS3cpZ351v0ItkoS4/AZCaWVQCoN3G7Xbl26aFmauGMfwUgjTiIrAqSGv6onGtD8SJEr2qsdpOoeSqNFBjihElkYt2PtAzYcrPhadBIjZhkTsIkXv6hG1D0hga3F+bY4Mosgdcayv4Hc916Qmg7wHD/4AXxjF+kFllbjZwvS4G+ASZ3Ljxcff06pKpolMIGaVvewrd5MnP+t31DnKtk5aE27+zcTpPLaPG7IWQFX3/EhA7Q0Ficm1dfAPEJj/jKlItTLC2OpBdX77FwDUo+/9SD1pz7xYWs+86TtrBfszMlNO3N629ZXuXYZtRgJpPIpue9Bz44Oe3ZweB9338VFeu+CS4v9G2FS2djS3Ea6YNIcAV8n1kI3Uey8Y+j/XpDK16dOP6CXCEg92N8LeV9d3TbvqM8dv+ZmBj4o7XND0aWIzvXi+9VGuOAiys/YNNTr0WzobIAzZp6j2IiV7lIW9Vb0X2WBxkanHNOM2VGnJckhMkTAQg/5H2tNsy/Yy7PRez4q7JAiZMIZFwdcGQpJYuzvaQ7A3d0rKSwSezrboUOCDOsISPW177OgDlQdRDtrB6Pq71vmBJFBqswn7N+ZjYzHkCcCRkgRcM+jyplOtiFuWgTDmYMN6/dt1OnZBHMdGBgMf5AEN5o2bnas0O1bttuzTKdnpeHIypgj8clcI/OonA/mUGxKkpmYVhklBUOcHH49LpG5GAhLJDSigSXjLSHZlYrHQ6o5kEhX5dQaYyh++liLPWt3mmITKfrpYBMVI5DKHBvoPDW+hExcQpaAv1oicuvLWwa3BM26eHi4JL6dgXXbfDIrRIaiF3bIeHHjRYbbBTwIDPsNbpjL2hC5dX3JymurlkXGtbRsubU1K66s2pROfTFvg1LROpmMNUcDOxr0rI9ZSrUieSDsPRJU5p/V4YallFFD3uWqKrAp/IY6rxxHl0O7TElS8QBsFK2wpMz4SRKeMQEwiksKNcAG8khn8opWKpeCffTOeQoFn8UNSV7l6gMVJHJ2nDNMAFHAKeCRzr4cfRUDMdUQPiCb/YTzSZEDWOLJKWA1pzZkxhTmm2sNEIKEHpUCage+xum3bwWkxfT7hvMYkeQ0SMGVsicTW3JXUQCg5jjJkCvvjDSSMIUWuuMrRR1O0QATpLkYfiBfozCEUQWkcg1j4OSRLkOrlWG+swJX73jbg3b+7FmrVWg0YJYCNHBZ71QB7M7sqYkQe587H3fslZcvaSb1xPETduL4STHdnHM+mEmFweTv2G/LZeZNyzpP7M0q3kL6reOL+3h8eieeNQTYZz/Lid2CeeU8JNaDghpzKwyAOFdeTHujkAYEj3tr95YzffUle/HZZ+1g744kyLBfadbMmQWfn+R/3AMw+OKYnz933h555B2SND/55JNilE/sbNuJ7W1l71Y1QzyWERvHzlVsvu+KMOc95GFsxwKpGIrlyxU1MpKcyo2OQlat0QU36FE8ThEpv5vYpHsORSpsp0dQ8LvITN38Jc0o8rtpBIbjRdOFawFABGvYG07s+vVbts9IxaBvu/v7duX6Nbtxe9f2cH8+OtRa99GPMNChwQeLHpEgSKdTPA7fT0AnsVXIR1nrHGvcUv/4N/83X7PMzCW1kZehNp7mHZSS01xcslJtRUZKzKRmsn6uOL6McCQXYZowf/Inf2IvvXTRfuiHfsgeeccjatak48H5f/755wWqYO9RU/BaeBya1TDyDgKigpTixPOOYWJx2H7b296m98X3eF80MVJ0igCc5kvdXRpmFmYTpcHK6qqAdKo91EwIBiudSzGX5jPPP/3TP22f+Pgn5NzNe00MH3ufCv4FsySf/52K1Xz22Wd03j/ykY/MbtH3+0e6hzhIvWXPv/CCpLsAK1jKdK3JMA6pd4AVxVaI4fQYok/9s08pxur7n/jQXI32Bs/M8SSi6tKlVwTgP/LhD4uhF1APh2PtbVwzqDeiIcLXsPef+zdP2tkHztgxlCI04t7wXfoP262mvXLpos7Xu971qNceaq7EjOBs9MrnvFVjjUdSdQDgqf9wiPZxD7/G7oEbC6/CX9HnPvc5O3HipJ06dVpFHqDYfdJ4bJ8XLhQDuEpp5SaAzP0PaXC8clE1iTFmwT4SUlmXJAdRsfBfrosZSA3mXSo1mGSZ3zhQldJNe2LIaQN0OO8Yjq8a9XKQeh/sOXuvM9nqbAZ0Lge+l0V1ebp7lyze05Iakd/31IVQUt3XhOvPwqQ6MfBWgdTXEm9fv3HS4t8mJjUd1LdG7usqy7lOOcXc+Oyx++w55sA0U6kjAqqR9xieCeFRPrunJryw4B5rmfKKZU+89SD1pz/5YTv86udsYzlv507v2IPncKZfsqzq75F12l15rjSOOna037Wjg64dHnVea5z0VoHUJMdIzmzpJuiOgm4+wKanXMCQxqSuOos2dTOvXr0iSQ/SGOQcfNy8eV2h8fztiZMPaBMEuCLdSZuTnk8ui/cDqXMWVR3IhO7SxZkkvBGTIjmF+xaEzNElj6lj5usndUB8bkKdMzrzsFI2VazCUReQ2pM7KQzZSI/vuajIeSNOzY2VYAVgtmCSWJiyAPfuuzYyzQfN54TSpsbm7b4dDjT5ADjN5NFpswrzIr8NB0CVkZPntYobJY5g6r6WiUVSnElyqwwjKnVYmR0JKbE2a+Zwx2SrJlmudw01T0rUBzJhdtle36ZkI7U7Ntw/tP6dfRs3GpZt9yzb6VgG0DAcWZHiD3YVSeIEd1+zcs7Nk+SOl0BrHuDi70gOvNhxZ2GXfJjcx9b4mW8ImmUTsIUh8z4D77XX71in25ZToAw3cKMFjJUwQkogVVpjFZ8+/ErpO1slnlkFZBdIzdl0nLdRf2pdukeNrnU6zHxy7nHUZbarYEPmcChwC0WZIA25gSFNXapbtl6z/ErdqpsbYk2z9br18nnrZrM2yGTFsvayJiCLHLg3GWvWNOWDcvNm5hHZ6xEOzTA1GD8omzUrwIJrqgxCPMtobiYVTLMYeX6XiJYajFTNaqWKpNeEMxeyeavXKSRxiz20fkfTr2JuUvefQkbyOOau4zqCacIMSTJqrc1onoQdO4UackskpiK7NP+EuQZZpH3JZHksXj9MG268rMs1HGFrVTlnHx41Nb/Kpi9Zfa7g1x8s9dDD0jk+zDMBGhUzEkUSRQROzTJBERB1mbciGiSzc5Av0CQjmrhGQ4arhkj8rYCOh5LoBs3fImOlONy9fdsOjg7lese+Nx4NrJDP2Nbmuj1w8oSdPnHMTh7fsUqlaBOYVQAhxZRYAI9EkUlMmPYg0+K1lAoF29/fs5defMmaRw1bqbvUE9kiIJnXABiCrWJGFylopVLTPTPNkMo8iK9lVOKP66MHqePrzA8niN/heB41m5KuUvi71BEQDHPqjF25WlEDA0BGlJDccwcDsfG7N2/bM099WbPLyHdpErHPyL1TubnOdtFQ4Vj1Om07trNj3/fBJ8SoffHzX1Dhu7aGacOGjJK21lcVW5VlXld38DB60dyxu49nWVfEl4yn1mi3rdHuaq+m4M4zmwrwYlYfYzLJ5pHvEwfT1bohvkdgJhquWudhmMa/vXHhDJuURJFvmdh6n5P0fZ9jiVycOBWaKTdu3DLMq1inewdHduvOrt05OFQuMC7MMvxilriD4uhI//XzE3sdc33BdDg4XjTSofHnEVu8JwDOM0/+nIp+Z1JjJCZk7uMpsmiAasEyxapVVtbNchU3h9M9gy3EvxLTPR4JoP7O7/yu3bxxy971rnfZmTNn7PHHH5exk0fxZPS6MRtzObVLmGTaFr4LADIHnfEcAcoBK6wzpMveDJlngnqd43N+Yr619yQ5rjdgvCFTnDUttM/E83Ou+JsEiKlZPvvZz9rb3/52NVCSIiy951R4K0JiFsFj2nt3d29rfSDnf7MPN1d05+1XX71sq6srej7eW5Kc+xyxrzfeZnpOn+E0+9KXviSGmOZNMud9o+dl7cFq0zRDLfHe975H51Ms+kxu5rWCcqfjvPjUUcauXLmi2Wck2X5c/I/eCKwCMmFteSzcvx38zhnYGckQPfZ0TDnPxFpxXmgyeMMr9qE3Obi8P45hMrxj/ZG97Y2b+GM9VmLOppYJkIqT/e6li2r6Z8LMTvE0VFvBfKkGlM+NS3OdVQ1f/4gydMKB+sXlvgmgpubbvUDVHbpTtN/M8+3NlpFXrvdhWlP9n+5D9wepnl3+9YJUnuv+ObUzmDd7vd8KkDoHnH8OkLrApL7lIFWFe5JsOimmSjaYeZ1D9hOtQU/QQN0YA9AhSZ/LkBOu8etS3Kr/EJB6/K03Tvo/PvlRu/Plz9pKNWvnHnCQur21YoUCRqRTa7c6AqrUwo1DPnvWbHa/NSCVQgMQeu9HYk74fip8+DedVD6S898iSL129aoKkJ3jO26jz42aDMLxwNbXNq2+vKK/3dvbVWj7/MNDjd1kIzLRFn+6IKdYbAjpZpT2pxlI9cWyeJEr/81HqiMTyzckd1xjA6fDO7Zez3P/2hhhjJD7TtRp1qfYHBgEimRnTt1q2sGtfx2pX5IQ8ummG5oVTflIM4OoZAXuuS28Qhkixc1DjLDvVvNudGz6fjEkgBCwVmSjy9jEdjFKGsaDYlCjOPAdPVyNfTvU3AYlQol5Tgr36DRieFSjuMtkrYrkDGk3Bk2DkWU6XZsy83VwZJNGy8ZHRzZkvu2wYZNWG/2o5foDq4zGViMrFVYVlo4ZVUXUmBWZQ82xGSERRdaKvTuMKcUoDJdvthNAysy90DcvB6meMdnttmWQAWChiET2WSD+gpxUuf3IkckH0mUN7I0MbSghT4JZkvkC85IjjC8myoI6arSt3SZqgzD3sg0yeZvQxa2UbVqumsE4wjTVliwPMF2uW2ltxXK4Hy5VLYM8DjCWz1lzNLRGvy9WfsA5wgAGcMv5UaPNbalkQEGq62RiHRx7ezD6LiElmBwwUynCXMBEcgpd1qRH4PgW826wgjNquWhLlYrmTwGrFLB0mPuAEZpOmNIU8mLmME0BUFAAcK3ivpokoiwT78ZjdJGTkRESUeSOsrEiJJ5mDRFIiv3oqohgTUpOivEWmaKtlsYAAM/MeMJowfCxJinOYAF4jMPDhu0TI4PsNFuwXLEkxkfGVKxtAD6RDeOhWBjMVxyYpexDZ3AVQRENHYo+3lsqxsRGix1zmaVcSXXJ+TybZr1jw5FSI0xBmFfjb9gXAajMfIpBs6kt1cq2sVq3E8e27cypk3JI1lw1R0l5ha764MXy3CrCw7kYEKvXls1I9nrtyjVJG0vFcsxGOpPr6pahA9oSLGpFBTuMhtjcZJISMsjEgKbix6XCvkeyh5JRy0wlIw3sYYBGjhvZr5rJzBUEWgGpFIlcK4CTw6MjzcDx+5/+rU/bqxcv2LkHHpCTLQUacTaDIbFLCWhwTlwyXK9W7fFv/3b74H/0Qbt5/YZ95vf/QOv4+PEd28DlennZVmpVKyHnHQ9sojxUN0ET+4KUWO6kZLCWtI+jOLhz2LAWpjU0UWIWzmWjKeojp+tA0nP2pZhp1rEsllwuHrEBSbaVQI/nscZmHTJN1oDmLMmAjjxZQAluxexJzWZbipyDo4YdHBxpTcOq7h8cqtmCSgfH6929fc1ss/a5F2lWb+F+MheJBYhlLxVDHIqKTMZeffpXXU0xa47GPWHCvYKGpYPUbLFmldV1y+Sr83m8mKGSMJg4n9FI8uunnvqqYpB4bwCS97///XIgZm/gI/lKuHzWG7Z8j+PKdSmHdUWxOPj12xvjQsGcyuCI9eEAyWtzb6qk9ZkAq/9tMjucu9LqHrn4s6gJNGOKpLxet8ZRQ68lyat9TJ/90o1jVCGEu32qHaQSUXZtRvcUjQUE4+qvcS591H4R40hcgxyzNDPsj+cRMTNWOTVIg2n2/YR7WceVEZjqySjMx4JSg/CuYxAmSDwzCohmoyHQD4PqEn53F2aP5oPrRjVKyNfl6N0ns5QsWX8O1rc3yefH18svbxq4Z0MU37w+zcRituYjX+n1abYyGmB67tD0pvXCHpYYb/lELNRs6TEW9yvWDmCc14GEmI8EUrVu5K7qaiv9PXugXKUnilvbfeWS1GJZxc/Q0BdyUJ3kDS+vlwRW1ZZMyrVgI2nUBomC/8eMgFiIO1G7J0gSHSvVcxFbF83c2UF6k3/cD6QuHts5kxpM6eKxT663Xgh7jbdQODsQnHPXi+v4/i8raq5QOM6ApJqq83Oua3PB+Gp2rQZoXjyvd7sNz591/jcpIsj3g3vlvnz3rpnh9ELunQMMAsgb0fd8LJBDMyOneAPz1xFyyIWujc5N7AUu9/Xrw8kxl4/7/uI+IBohi9G/6I143F8cK+1BYaaURhpn77eyapljj369y+bP/XuA1Nuf/yOrFaeS+gJSd7ZXrFTOWqmckb8DNU6r2bN2Y6DauNO5T07qN5NJlZQm5L28s8QwpK6xF0BunsHveiE5l/wmcLsIUgmd56Zw6oEHtElyo7t27Yo29xMnT8csxNhu3bymGxPF1fLKmh0dHigrjQ91gMP4JV1IWjCxGLSGFm5gYgJnrbQAqAFJNQ+gm4czPb6QkCn6RsT6AYgOBx6P0evh1DiwHgHM2qayNuXmgbw5ut5sYkgWFSUjGZg7uWkv0A0lHGlj1k2ZSJovnYNWzWYFsylpppyBYyaW104BlnTt0ZHxXTwkzer6+cUAREgLW507GdP4BgTIUZdY7zUyzMI4SkcjHWtlkmYUG+PpAZ6XB/MJsEQOXMoXrJwrGCJQ5bQiD4YlFWgdWrbXN8OEiUzWo6b1G00bNZqWbbYs127bhFllnGBtYmUxthRTgADiNjxOpphnHo/CAXCKwYy7Vwq8pRiY2GxdAuzMDHKu/pDCFMCFYRLGSQWPlFGrVoN+HqUTX+v40WRIMRQ4bU4y1h9OrN0dW6Pdt6MmxfsQbtEKpWUrVVcZVLRsfUny3cLqqhWWme+CPV2yjIBr0aZIPwt568Fk0TXPF2ySz1tvOrbOsK9imvXkTpDMbvq5FAADwEq54HOko8lQrqguHRqLkXNXWNyR6YzLxcjdjgH+hZwyRJkPWyZCBtkzEjq/4+umzTwy8mCKIQExxYsMZEoiWaFmPgFtRZ+36/Y8M1fMnzPbzBIBVgc0uVhbEO0wcgOfOaOAkEum0JBfv4CzdqNp/X5Xr0k5mpItMy9IEeWzplyXxHocNVAzdAXiYVMJWfcmQ87yxZJN88yDu+OqJJMRkkehnBprHLNUJC7e+GEWZCYWMzY+v1YUS+o3qMgdjIB6ImGSLNMlmV54KZJKe+PUygWaAwU1YHCkXV9bsTUMXjCjUrKUX2ecB44H/1bRJiYi402DQkEs48svv2yDbl9xH+VSReeBe2GaGeMwAFCScZaOsbKfAQlTsWsefZFs+ud5ihyH0cjNlgBSGHAR5SKViGTjxMO4MzKFtiTa7ZYaFGJc8gXN5VIYv/Od77Rbt3btl37xX1rj8MBOnz5hBZhNGl8FmPollzdGMcfsIe/v4XPn7CMf+pBkhk8/9ZRdeP4FW11btlMnjtvycs1qxOawdgHyg56uARpNRFLxeKwT9nEAtEzFMnlFFx0223ZEJmrsd+mccV3BPHOuJNmO2UUV8+zzMNyAPvYJMWrjmVw6yXz5mQCDgHvMTUoi7/OfPC7HDXk4jVmdy57nF3e7AzfaarTszv6hXKz591GrbQ2YVMBsl9ldVwhwPpirZU4bpsr3//R/kb0X922Yd5rHL3/1F90NXXv2QrzfGPdeYrFotBUtW6pbeXnNMgUHqe5bkAyIyC+exw3dv+qZUxYcR96zM/UuXdV9PDI7U53BiwckJpCSrsW0LtjzOF6pxkk/lzFSJAsItAXbJ7Cl7GyPEWJr4zg5gzgHuIkh5zWlZk06d1IxRKSTgwpvkKfzn6TW/viTYG4j0iUx71F7+PuaO6WmdfdaL455Ua9CO1yneU3uRE3Ot2ffplxKZ6FdOsrH4mOmZpofI5fjy1ww3pe+j0N7qCOcmXe/AoHyeB9aWSGZ5jFgv7V3JsOZAOd6vXHcvd/pZnkoLPwW4yDWGdmMGhW8l7Q++BnrJZ0LVwc4KE7HIq25VOf52nBjyTh68e8AWwv1H/d1z9L1fVUzqf2+3b50UTUHijGPu3NjG37O/ZeoPXAEniNiVGMcVuocR7K+b4fhjUt9PWUiNVXmVioB6L0odFAfdeiboYj0nt8IpApwBehPSqDFY+Z++nG/T3vGgrvv/DgmoDpHYPOfJQWj/46z4/O1q9+LmdRFQPdnBamLj+nPs0DeBK309YBUf5H+ufh67if3nR3bBajuCMEVeilfeHYsFt9U/A2ESGI7k6fMHEiHrJvzjuRe83m+huSInWxqaKrM/sj3jtlrTwemvGx2/K0Hqf/nX/2YXf83f2Dl/NhOn9yyc2eO2c7OqtWWilatFTSeA5HB2FuvM9LoG6Re5nvf/si83REnMJ3I11vsX+9MqpueuDkSG2Sa7WCjSDNNi2xqkvem2Rh+LzGw3hUbS/7G90+eOq3HZHZhb3/XqpWabW0f03Mh9W01j1Rkb+2cnElf9nYZqMe10uMKkvwnSSgUoxWbxCJIXbzZzY+JzxNQVOlmlpxwQ8ohN8hpVjmOFALEh/T6zBR5N5SiW1yWmEhs+qfWhSEaIftye2m5+YqR8A3Bb45hVpHyXmNWVnmm0X3zDp93cFP310Fqsq4Ol9hwik0dTnngBgsqaXJ0bhP7mrrOs44r7zlMGmS3TyEWNzk5rwaITjIt3HT1qSxhtzbXXGw46XIzVwOB94H0TXLFsVWy8qU8CQAAIABJREFUeatkclbCP4ibFYU/85MwYN2e5ZCwwRAcHlq/2bQJsRx95l072BxqPkTxNdmpFSSFFGct+3hYVmJNUgfeRRAxR4E8POuzZcjksLPXzbcAO4iBDgUnrIhLezPcGDXD4kHmCaTiDioXX+aeYGOGEzvqDOywO7Qud6pC2cq1ZVte3bL66pZlqzXL4ohbd6Z0hKkMN3wAG4USN+5s3phsbFF0yOC3LJfecY6IBTerQTLp5keJ4fccXtagGyINFQ/jhlcj7b+K3FGLDkA2VjcuWeADRutLVUV/EP8A2GIukqLejbR8LoLOnkxa4rr3NewdUTplMgjK5WRkJDkac2TKIiWzdChgTQOAUlQAFWCK/JZmDe+dOWjltDrrypwrcxmsH9Bnu92UsRDZl8iPHWBk5YIH4ChyrDI564ZZmZpG8XjJoIzrk3gH3JppJaVsVoFGDM/C9IdrIZkMiWvRde8AVo2AEQqCudsiwNmNpzyOSPN9MY9LrI6MqBZuoir0osDyuXNnTLlmysWcrdZriq9ZrlY0q+qNBS8AdR7EpLqRB7EtnCee887t23b16lVbrtU0j8oxAmRx3bo0yxUEXodE80mjA/NeMe9L8/8jomrcvTQBM98jMgKkjWZDTB7nW42IAAICqQD3ckXnkkIzmbHsHxypAYkEEonhH//x5+zChQsCZ5jl8Pgw7TiUHkPuXK1ovWNktHfnjtQA7//277CPfvj7rdfu2Fe+9CUb9Xu2vr5qmxurWsdIm4uSRzNGNlCurBvqueTXZxcp5otyLJZrKQ6yAOqQlLOekVvBnqfCGIafWKpk4qOCL2JLmPXmnI649oIFogBPc6gUZZ4FGbO57NE4mKJYKJXE8OD+TEENSNW+pdxOCl13sQa0ylDp5q7t7h/Y3uGRHTZbdtjuWFOxUm7Y1x3hKM8+MVDTJxWdDn68oOf65D7JjCZGQn/w6Z8MgOq5114M8bu8BoCq2o0CqZXlNbM3AKne4Lir/FgoOUKNMzP98cKS9TcHR2nWljXt11ICrMrtDFXColFSWqOLNU4CN+nxed80pnjMlBc7q8cBH1LEOOBMs9A0zDQLjkfAjLXzsRE2Ldi3uU9FNOI0zJ+MGv39JkPH2QRlZG4jGZ2DMDeiSfvE/UAq5zQ1PlIhnP6eY+NA04GdMmYTyxLYi0aUktVnzPQ8Wo937djLzZgEAtUXo47xvFk/XgB0mgYeM5dqOVdkjBRZ5V0RRybaZ9SciXCa2biVN4s5VpK9ijWn9hpK9s5+K6Y6Gj/uWzBVHJDvZ55Dy96fPlLU4d3HwQ2nFj8cKM2bcFrrMVqlBSCQOrZRr2+3X7mkhjv1BkyqjoLkdBPte773AVK9l8t9jAQACX7V3HUmVfWy/Ct8zbAXJby2CPDS60zX0J8VpPox9/d7b437VoHUe1+/f/3/F5AaQXah0lu8Lt2gab72qHPE2M9AO03ORZ429sdUd7lMzqn6mG9m35Hbrz7S/hL1RbqPh9zXjr3rrnX/VnzxM5/8mF393GesmB3Zsa1VO3F8w7a3V211fclW18ludqPO0YBot6lG4cBNbxlIXQSo6Q3Poxzm8l5O1GIUQQK1CSQuHizPSd2bdbu4IaRYhdX1DavXV1TYwKKy9leW16xWX9ZDADQAqbOuYnRHfdOLLo7O57xrlcCYLuAAb86xO8s4mwdAEgqgZjOSLTjsy9Q6ZFsiveyPbDBwd14vOJFqsXH5zZBNi39jyEFRpznQ5GcUjQM3aombtLohzpT4oH3Mu8XmKVc5vWSXqGivVC2TMrXS3Gk4wokNDtWG3n7IR1R0uoGI34y1nc03Nd2AuXmMLc+ovxhVDDVwbs3PZI4U5gBB5JeYiwBEic3gAaWSjfkijzYQzavHlCAGsKDMU89FxRiJT3JSkfSWszkrUzhgUoK8i2KLXEliPoi4aQNae57POiJou2+Tgf9b7JJAKyy00hBdygxoC+kS3SyB1HZLjRWPqIH1pFB0JhBbf+YZxWbC5gEU+D7RMswp0gFGGohBT6FkA8vZUX9kR72RDQFNtWWr1FetslS3YqlqE0xayNEsFiXh7eE6CkDL0snXCxPIAsC1hz2jxMgVywJ+ZLVyo6dgdyka0R/EGgEmcJbmBp+6lpOZ+RTgXaO7OB8j9eQYjoaaXUQ2uUouZr1mtWrFqkRSKOKDYpZj5sCUYl1db8AOERgcAxw9Y96cBgtyqlKlquPITChgE3aT40YTB8dXGExAPWAbabwk8alpA3svSbBnKnNtoqxIduuDXkffw7yJ1w2LCTjlvU8mGc0+lkpVrTHWPBL6ZqcjhklC+OiSIoPs02Qjeqg/kHS5WqsJYMOqMzPF/KGiUqKZlhhVWAX2Ko49JjFpHtFfrx+nlD1JsaYIJwopZrNLOKwS0ZMXGOOTYo61hsyameEhDpo5s5V61bY21mxna0MMK2wghQ2MLNeg9i0xqv6pQl7y9Yldu3JFkTjHd46JncOIR80VzBpi5k/zgxg+BWMhSf+sYeayK64NWGZkfgkgMIfpzBxFWEay7EbTTeJgr1kHyyvMohR0LHmZ9ZXVKO6ndnBwKKnq8WPH5T3wm7/1m/aZz3xWs3dIdcnbZP0sr64qsoh9Q/mhnMfGkeEMyrn/+Ec/ah/64Adt799Fm1x88YKu82q1bGtrdasv1bwAZD/JuSTaQT47kkecaXxC0m3YN+aPff48w/XJ++riRthSQyix7CkXtrq05IoAHT8KdXpUPrPKrQQHZnZLGYLdJZ2GXfVYGkmOmZPs9509Lbh5EY2IcgWTKZpQ/Vn0kcCBCl3Y97GuL5QCzKjuHR3J9Xf34ECAFaDaIRYIwKoYs8htDcdbARkeKWTqgFTOxS//wj8I51FIZ2+Guls5Mk/uez6ygLtvuQ5IhVFmKfj68igXZ1Lvj0/vD1q9EZTk1POYLNaqM5Oebwo4SQ2TVDto3Ua+Zsp+9a89iklz7yEX11jNcDDzxkhNmVljVmoSZyC5V3N+uDZdtusg1cGgK6Cc2U2GMO6wDKjSPpeY4JTDqrllV50kkkOz8KOhvsc+kJrIqU5JTaFU13iDNDUYfMwgscD8jszUgonkSfQznBMW8t0dtLhySz4U8qNw5p/V5SMLKHLclIt1Qn2AGgaHaD8GIfXXrDaRbM7UevGAeV1fANNnNqO+mtKoHKsR5ayug0+M5eQMvQC8OS64xav9Q03B/TXAngN4pLp+3GRaFrXMvPmTYp78eLnkOqUhzAFDYjHnhb43VQGR2l8TSMU46dWLkd0Ok+oNXsnEY9QmMalqFFMnynwwAUQv+BJYTAxqyrlXZZpUWvcgiHmjJzmKvDHESOBoEaB+K0Dq/QHqvKb8y8CkCpcEY5yaRGm1uFR7zhjrOouK2TFErH/hxQTMEwqdfy/V654SEU2c1LBIUu9FuS9FoZocAVIFWL05JsJKTGpSYJI6EWt/YSbVdt56JvVTn/wBu/zHf2DQD2trVdtcX7at7RXbPrZhW8fWo+HlDd2cPFsy1m72Xh+k6qJYOOCLy/7NmNR7GdRFs6RFee+ie68Ko5Dx+I3HuwaLXUIxsJi74EgoCd4wnAKncm6lANXshGYuyraxtaPHoKDcu3Nz5p5YrdWt22nF4zurqucKxmIRnOrfad3NMhF9U1P8hQKZ6SBPVdQCNGFh+oOxtXt9a3f7+poOvPJOFavhs6ayysfkQ/NBaY3Nu8McfjeE8agFzztSv9VZSt0J/HalzSw2MZ23AKkem8TNJWZbNe8REmV1UV165GZMSUrjYF2cQszMqLhIhtjay1Nn2+fgAAMCp+SmUmAj6QzJj7uWehdUhbIiv7xr6YDaZTHqauommm6Sfix4IYotESiPaBu5+HpcCvfAXGRDIh9WZir+Rdx4KD5YLzhFwx5SUBKnMeTrgW4ygOTJoCvgiuTPM+Wc+ePcAzgAqcQ1uLGXO9NSOCqKplAUEJ3SmdYMJvOqZcsVSpZlripXsCFsOcXjNGvt0cQO2j076o9lkJQtVSxfqlgOl1FcEuUeDTHi3TOXBfk64D7vXVbYmLFAnIS6yDJxCdXoqK8tri9MZ/hvp9OTxC/Nx9IMwNwI1k1zwGygKog84J31Va2UbHV5xdZXVmxlqa6cU19zCNV9RlUS25jRofhUTBKsJvLAMpEBQ7GnXhz4jGVBIDRnh+Tm9gZ+LQjo+XUtIJAt6L3Q+HGTGRoqXhiqsRMGOQAWmTpNKJK6YoV3trZsneiIXME6FORdQASzwFyCxP4A/sh+xLIrI4MejEg4v8oRE4Puxki5kkdT3Lp9S+CRmVbknICrxARp3WrO01lS9gx1BAE+AOxQlPgxoIfiLDY/J4pDwLKY1+9KhldwgJnGIwAmmFIhsS4WspobJuZgfbVuJ4/t2MbaiiSrrGkWiINUBzgyVdD+4MY+NBNw9d3b3dU5BqR6geeL3Qt6n1ecM77OXIhBRnoa5k4c83QMklxyxpq7C5FMkpQlikwwl5O0mjXJseT64f2mLFakqpxfDFPwG9je3lE8yac//Wl75dXLmlMkUoLNwDNA3WHXHYW72ue77ZZY9He87W32Iz/0w/bYu99tuzdv2lUyM6cTW12p29r6khotNC54vYwZABw4dqgDigWMsjBDciZaBbn2SBqFOZuiEgknXDHmAChMyXoDXWMJOJBjnZxkAbK8f2a4aeLw+GlmbvF+542OuYGgmyaNbbm+rJlUQBbHzUUDLtNnfSHVnuBjwLEtlmxpieYsowVDmYMdwKS2mnbEzE+3K3kwMmD+zbxwb9CLzG1/DN4T6zopoGCdmQv+p//0v/V7j4ofQKo3bSkoBFIl9y1brojcd90sfzdIFfjhvYttnEt65/VFYq3uLrTTMXVm09mAwAABiLinOpuZJL2zYlwgYRGE+H2NawwA5KM0bjaUnieNA/H9NAaUXlFqOgFMnUlcMHzTawuAlu4hs9lUXK79umSdyzk9JMy8BgCVHLhD5j0Hxq6iSmvRJyoWnKLjGl9kv1ToplGckLlq71U+coDOuKf7nuX3XN8r5nJm/sZB81zK700Ar4FkWBbKD4A3TTU/jtEgi7lRNX5D4qvRIKT6ithI3XE/upJHIwWPpkLKmXX2Np4rzKOUAx2AfhF4pX/fJffV64+Z0oWIk/S7yTxrXvM6vLgbpPqeNgepKubUqBn0urb7ykW5XufEpLrc1zNGI/XgNXOpPpOawMxi10bHNJEOQaf5WGJ4Ni/0cu4HUu9Xu9/F3KVGxQKLunjFfbOZ1MSup+dYfH1zmPHa+dN/X+S+s9e7sGUtgtTUVZqB1OTzsgBSk9zXt717QerCoK1IJZ/dBlDeJS+embr6+pB8nutfDZPEpCazGPbn5PHtcRUzgDrXQJuVlu1bAVJ/5q9+XCA1Nx3Zcr1kKytV29xcsRMnt+3YyS0fhdLYUgGqS3r45mHrtSD1fovo7tuF2WPvf7/91M//7L3f1tf3SnnZcBfnUheZUy6uNIfq159LUJLj7+uB5PTE6UbTaTUl8Ztvshlb3/x/mXvvIDmv7MrzZmVmZWZVmvIGKKBgCBAkQe+992wvtlGPTKilUIe0Edperf5YKUIRGxuK2H+0s7MTq95RjDSSWqt2mvZis7vZJOg9ABIgQYJAwVcBKO991e7v3Pe+zALQRtqhVtWCAFZVZn7f+565555zz+1UMMwXDKpMFDBOaW2XvGxqYkyvcTDnB1QEqQ7QasyEwgf6oQF/RJ1plPkCJLwNC5lpgOkM7NUCroorAqDU6gikIl+klk2tBDAG4OcEfgT97rboh29gPpTp9GxnbZbJt0oHqY6fo8Y+imc8cxIPuarDrG/0bnKkrmtujR4cB5PMT3QPU1F26MMldtH19GppoZYCyEO9Bo4Dl2BPoJFaw+BsKoc69yBxk6cgryMgjJJfl1kTwFeDfL/2UOPDHUrmjPoSMFyng2F1KTgcC//rTpR4wvVXta5cE2YjGieX0kiCGuph1cuM4EXSYm/KTWAa51XICaif4DR9B5c8sASMZDBMSke2C4MfHH299yFAU/byHMLpjNcbLy3ZCLVsNCymhoy6SuZFOmd1Wfp0YjaSsQytSLLRGTY0oA8gTRsgQMt9sJSNpRUR7sq0lZkXs0IQ6P3/cOsFoJKJV6uJEEAzn+rTGcuRgQ5uhMiTYJFoywNooF6vuaksBhWwqVpGAqxgnuSSRK/T9CDHpb6qS1aPwHr18OPzceHlGngpzruwojClBMLUgkoGpXVC7183CLNUVmZGkkdJ1rvk9yATJT/cFaSvuPPk4tK85JuYOZUbASEFSGEBXxzvVmnlI3dtBxswO3Jnrve2J9RDTk1Pqn6S98XAptxUkVkV7T0GBgbEoiJ5ZGwBqfwBUPE3M4zETGQ/tZ9ghkLbhOAgGscISao+ZwlpJuynA1LAhvYjDJvCs/LArk7PAIlqW0uTJMwkV8rFgvWuX2+lxga1VoIv4D3o/RuMqUMPThgdAE5GLOz46JgksBhalWmxQTKF/pahx6dYBdaZ6jzdSdUZ8iihdOdgOaYG917GoNr32vv/UTIwNTMtkMpN5QsN6vMZ3597BvjgHsxrxycm1csSSSvO7QcOvGdPPPFDr51dXLBCoSgZOI/PwbxL+QC8PHddE+0+UmZXXLbTPvnRj9qmDT1iUQdOnrTWpoq1NJetUm4Mxj1xb1vV2mAeFxsLklEroSU2MfQ0DXVkaihEsrGmjpH5ruCe2uesuzKrb6dnRbSnw1zqfIN1WwBcAkaqe3Q8O8UGIt//f3uS1rY0amlp9S5XAPSsmzKxZ3J2LOCIvrpki3MLNjkxqblfkYEgcmvc2ZHNL+kapPYBUMs9eVbyX+Tu3u5nXuCVNUqShfngrYfc7Zk18d996aHgEUdy0TP2qWWCJUBqndx9JfdNQCptPHy9SdlzDkiVAYi+YtQduAd9e60UMajpg3O+y0tj3MAZvrLqSS531XY2LSZaXZLtc1zvnATpjNGiEqsOAGLS2hN9EbyI9QxzPWG8wqXXgkEBV61hT3wzpjzzpGQH8ybmTrgOTyg74+LgziXQXhvqxklRPsxeiqGYj2OIWQLgjOMQpfle8+uS8QhKeaZR/hpZxxjnxDGJvx/ZUWKUGIxHcyXFKCpJCqA21i4qhnOgL4BID+SgNImA0ZlF79/rAjVXriWsOsMB+K1pEejn8UpgVF1m7Pfv/YdjfXB8P71jaF2WALgwDkmCI7ikxmS+Yq5a6anupTonq/yYl3GRJFbWU6Y1DlJpQUPVLGcpCTEpDUImReVbqkcN5klSZwbjpBpJwXmMpkd3icurxyQx7gtrJDKw5/QUrQ3Q14LCGjb9AiA1Pu8E1IYEQ3w/zZF/Zk1qLUg9N66v5cLimFfnXFwH1Rj3/4+a1HNB6hrAX3MDPx+kesJYq/0ck6ko943vS2meM6nud1I1nkoift/cePYRpCZMakweeu9dR7lBLlxjwpXINQCpHR8+k/qfHnvYjj3/jOTwjQ1Za2yst7bWsvVs7LKeDV0ynyuWi0FhgZmh2cTw2AWY1AB6EnF87UwP/77qhuvtP/zt35z3ExZYIu2rkfHyi7VANdYIxH6pMTMfWVPfpH2jq80mqpE9taah7gMmRKyVahxWxI7OkEnn0Kmvt8ZSxeYwvJmd1obW1NqeAFc2uuHBMx54hT6GibQnqQnX0eEkQyxOZ6OhBkE7Ir3hTOypDv35BZuCZZlfFDCpWo0jGYVdnXcDm8Duit1UUO8w0iV/fmippi/Yp0ewpAUcFkQEXP4QguvXKhMxHMBRohN6n4apGg5A7//H9zz5Emoi4uEdjAuCPbFvkaHXov7GhAg3VP3t/10PiwojF1gcb0Lt9xAdldWcOn4vZG4JZv3+/Z6TLK9MamA0CPTiwnSTJhlRBAAtOaOQp0Pu0J40NMGOZj4+SqpLIUgIn8UeoNYckv2FsF7arGBNHg5fnhuMkD4LQAabSVE7sp8MNYUwG2ltKmSqOHyonwRUwaLPLC5IGghzODntjrSxT2I6i2S0QfMSdqYOWR/tbWIPxuhYmNTnuDRR6wNlwSrM/ZLNrZAUWZJBF+CdtYOkCjBEcOLubqFheFCRwKLKb1i1Q6tWLhWtpVIW6KE+srHQqOfpjOmKeu96ZBHmjq7JF0vM7mvtquYwa40lehb7vUt6vEAfO2oT59QLGGYpAxsNowm7gEwW8xkZKZHIceYq9t8TS6saVTf/8D3CGR+C6WKRnngu8xKjn4LNxzDJWZ64lzOfaCfDpWv/UPafetkpm5gYt7n5WQEIQCks9uzCvE1MTEluWmluEiiNQSGgiubxo8MjAhVN5bJYuhgQS/a3uqzPAERzzd7r1GvGxTRPjgtoM0aMH8kC/o5Kk2hYxSDRembbli2qpcQ4aUvvRmvI1wu05mBZF6jT8vUhViL0upO5GnLxxSUbpDZ/ZlYAUaxcnbfw8J6P/my99s+TD1537zb37FEupXNWtV4srKk/IfcgdiqbEyM9BVM3M6M9LYdbsaSVDjBJhHhbsVWx2N5mpFFJAP5+7c037KmfPGVDQ8P6Ge9bbmrWGEsxgCqAZY/kv+COwDorqL2tz9p1V19tH3/sI9ZcLtn+t/ba+Miwre/utq6ONisWqB1f0Z6t1jjUO88vWEM+LwCbxaUbdlSuuuxvJI6ymq8EmYv00112AKjzIwTUUb7J/I7P32Xm1T6DjKsH8G7Y5uPpjGU86/g3c4/xiUY3zO1a0xuAPO87h1vy0pIY4BHqTwcHrbmpkqgYtBZJNpDslHmZt/RBAcLaI5HqmfqM5N+nB8/qc3gGkbXl+cqkKp22G+/p8RITrp99IZh0rMKghhY0EaTmis1mmXyyjqsg1d/L04YOUqpf0fEjMAuh7rOqxvKSEoGQ5WAywxjWxWQKpkAXqHWk/VmQjVZZSJflej9lDN6cNZUhj5Sc1d61JB8UH9TW8Ams+V4bQSzJDp01gQ0lIZWY6yXryo0GPdEQJMza5xwQuhqhCgDjdaPo0DkjIyA/970MyFvrufusXw8xEfs+v+PKGG9d48nuALlCSVHstx73NE96+/srSQVQrVG38R/VRK6DB4HGULN+7vXXzm39DPUC6/UcNphZwJwjznMpsr9vHCcUJTHh5zJrZ8EVM9QYMunZhR7yPnd9LLXWgv9q9JnxPcRN9WLMG8sj1jB8yRytMqkXAqkIk+kDTwJHqq9wOCrWCiBVfiVB8utMagAu4alWAXP1smhIE78E4OLlasOOu/aFHHbPV0TG518bW58HjhNfBMKhKmsf58i/FKSeD1Cr69/Hu8ow6nf/jRgnXQikVr9X9X6pTWZ46Zj/8TuLINVViWu+1iBvQpZQ7iHPL4+DYgwb3iyUeQRzLvauhEmNXgEBrAYzV9W0/iyQ2v7hg9T/67FH7OhzgFRKpWj1lLHWlrL1blpnvRvXWaW5opKS+nxBZp/LyykbHxqx1B3bq8ZJcWNKAGrYfNaOptmFQKo2E9WNhOLgsKlFVz7eQ4HzOa1oXD5ZNd2oZRBiVq/6cFbVA4tAhJYgLgVdtUJj0UqlpiAhWrXx0RHJ6LQJhkw4zCoHje8ZqzY6MmSL1Cl6JVrYhH2KJaUTcrYNAI4aNg4AsepeAC+AurTo8qlZpF7LNkddqaI85Ir0pQQswAKR9fY6Cw6LlRX6L1bZW90r7SHY6kPfR5fwOqvqm0h1E/I61HhW1blEVCyvM0W6br6n2DIsiJC1jbIX1dGo9iP5jWR84prBpRWpLsEoJjkAGwd7yCEdpDpzA5uKfJT6U2c7/Y87rgJa3QCX3yVaDiyGUcvrmVO9b2gloLEWG+HOxpFh4uBSX8ME/DprIzmXDhyuqdYVz583clyBWYA89WawEmKf/JDNwHoCnBRxBplPcNmEkYTx8k3JA3eCBcZIRjU0Zk+7ozMgVfUzWP0H2RxyumlavMwG8yyx0+5kS+CYq0e2mNM15hoKOsBh5cSiy5U2WPLreTqDxcGNO6f+LM2LUdUaQ/KHpJlaGT1bau2ovfXaQk+D4Ai3pMRCpZgXOKWGr1zMW6mxoBo6PdeoLoiF+GIvQ2adwCCYPkj6FRq763mZWX2eutOMAKrYGWTvi6zbeZtbXFDgD+MsQylqCsO6YDPGvXd2zplXuVwjaYa1jf2C54MccdWsQcC6SfNfLK3qmFLWmG+0bBqjIK9XlHKBIEEsIRkNb8eAsREsHH0YkYyOjo2o/pS5ypjORmfauQXbsKnXWtvbJF92MOatZgYHB+10YFq7OzrViodengAgeiAOsdeQOEMmKldbnnm9jzPPBCBMTWwwlIvBMew910KtJIEC87WrvcO2bOrVOmrM523zxg2Ww7wLJ3Mk3/RRzfKUnY2FIeI6F+fmBXpg3U6cPC4AhiS6GmC6jFJ7YVjjHlj5+lMgq17PDrBU7qBWIBhvOWhgjXDNtPgB1AEumS8l2FpcnnFuz3vNbTwLcPMD6APK6H3K+Lz33nv2ne9/z+hz6ayNqe0Ff2BSeTjzOBEzB5dXbHJ6ysbHxuXozNnQ1tJs995zt33koYfxvbJ9b+21hZlZa21qsk29G6wxl1Ut6SCMMjXDMkbKyBAMIyrcrW1pwZappaYcAGVIPie1AwHmgvZUmDd3Y+a+AelcK2y1uxQ7MK01A4zAP8pBxWwFl2NAZ62CqFZ6ypgV8gUHscHtFBBZbChq/skMcGVVfSxh9ltbmzWO1LLGRACJEVyUSeCQZKEmmMy16r8pVyF5MTRk/f39Aq+bNm9SwODJ31mbX5zTXtd1iddOJ3JfACv73gogO23LqzDdOUtliuYgNecglXrewACS+Y8gNYZvVaDqScI1wJUxp0Y+yFdZvyRUfC8K5j4CYS75ZT/FyZ8jE7m1J4NQGGA2FSS6wWgHZ3PqsN0gKDKzMGCeAHEiLAbO0dXTEw0xQedsp8SdzmyEhKKCU8UJDhp57p5gpIW7ANM2AAAgAElEQVQXvYCpB17SXq81Glx3Y3Je8yX0FHWZvbO9nswnWen7ewTl6qUr8OY1ozJEil0LxMpyn45pvOYzuvkyJqG/aWiLFZnKKtsffQzCeCvxx54QS7NcxeGg2JPB3L/qqeWwnlE8FllQrsEdgl0aHIGtlErUiCs5Hfu8+nXWAmUP8gPA0T+jX0c4iwTUncFWnCgyyUsaWKeKlfTA/HX8jteeu45Os2ENkxpBhf9UaYELMKlqYMZ5y1wNyRz/PC8TlP+IQLSbYyr2CknfGJvGsE7rXf8RYqagNvTvJJi6pjmqx4dVJWecz1XoVAsS47yOf9fG+QmTyef8NwCp1cRK9VOq11LLYv/bBakJuP9ZNakR2EdmPMRtCQmU8jMhiLx/IUjFD8VlK+5j43goPHnl8MLzFUNQC1J9//JC7EAq1DKpUXkZ2a9cxaztwzdO+vJjj9iR556x1Oqi5TK0Y6uz1uaSbe5db5t611lTc5P+5Gi7iJHjap2NDw5b6o5tO1Zrqevqg6gR4NTIERjZC4HUGGDVZmli1sWz9VH+shDq05z9iMxZBKeRVa1dJOeC5PjfZEHJus3g5rm0qAO3XG7RoUvt6vjosAJ1GNViuUkvo4ce5kuSVSlz54eFS2tChipIc+lrFTOG4pJClpJXAk6VgYdBVS0S4BSb8dg7FGObJZvFNEmsj082svfIgenTSXKMZumRWRaTqLJhpIJufuQ5UmesajNf/DxmRV3o6oZN/A1I1iYcXKmrWegg8wg7ZpTyJpuUensGwKk6Uq4FyWKdAmEZvCj779lZsYjqNer13TIa0SETgGmQ90oOHAQrYla5p+AEq1pEJIAplxjyeYBTBcGBUY/JijgnYqsT3kf1mZpb1f5Z3rrDtfxeM+6HkvdMUP8bY/glEY74fdXrcLQFAKSVdYLpXhLQkmlSyI5Lqoc8LEiu1EORoIF+pPQHXVyw2Zl5AbJYU0aQBXvn0m4/oLi/ujTMqbfc8Cx+2k2Z8rgHOwvIXGMOKc8vZ0nTfONzCNYJUiVNpKZRnlPUySw5Y8wxB5Cg1imYhXF45/LBEKlSsqZi0YoFTFnc7VRBUjCt8hYqnnhgjQAmta4xm9A88/pmL0HypAIJmXgQk/2HTZubnlPiBCXBSiol6SdAH9XBzOyMzGeQTANw+HyMnqIMnTGTrHEeeex8MCTJWXt7u3V1rVMN3akBN0UjQGVCFnIFyZ6ZbW6W4uoBBY6aGw64YkAImOMwnqJ0YHJKawtGjDFGTk1g397VaV3rur2WFFMkZGvZrAAmoIfAE3l0MciN6Uc4cGbAzpw9bcOjvufwDBoLDVonSJwBEY247ob+0OyJsaZfjI/B8I7b0sKszKDaMIhD3ptOWXtzk3V3dKgelZvNSY7N7kStnbebINCiVn9hdk4y2rGRUTt27JjWcqVSSfZiufuG8fCgLqozMP9xwxvJRwmsF2CAXNYotmbVze94/gB4gS3Y1sUl9cLlcwByXA//JiFAMgAGmsQA39u0aZOC1l27nrFnn31W6w32kL25oaFoGzZs0PzgmVC7SpAO0OI1zB1A6tkzp/X567o67b6775KzL7Ld1197VX+v7+yyjrZWtZ3heR7rH1CNbKW1TZ+Fay4sLI7gchYXk7aoscjQ65Rnw/NgT1/C5IpetmkxwdyLnmFDweeCHKRX5QIdmeOY1OA1SMjdGXhFIAUmWDWqcqsO7Y6i8UZgrlFbwOar7czigrU1t+iZyshLrZnmNG7IwWP/TuTcfD72/rgD8/6L84tWKVVCL1jUQCsC2QBcEkoA4I0bNypxIN+EYHzG55a3L7pxUjS9U1zMRstelbFl2WLU/1yQSoLM50gt7xBBwFqQCqiJhjn8HZM5AG7qdDkhGUexbY5irFJqtumZSe0T9FplPYyNTyg5ydSmzp77ovcwya9SsSzn9nK5op7B8kwITCqJFsaXs4lkC3+YyySmWCeVpiaBeQBYbIXC3yReYFWRrbPPRZMwEgncA/OZZxdZM842eQjMz8vNmvGh/p1nwe8zv2Selc8bnhqFRnrEQwxgQFQvlRb9lElCFIsNXnMfXLDZMzkjGItiY4OvZ3wYVC/vbugoozAhYw5yv+PjYxrb1rYWscw6RpQwx4wpZePjE5ovhNxIy5uaKppb/SdP6T0YF6491uNHVQDMMjXxPDPGgLMuSqPZW4jNSAQCziObzNiQzDpz5qzmJOPN8+DZ8CzYt3h/31satQ4jWz48MmSTU5MaT15XbCwrzsPAjX2DPQ05u7dKC0BcwMzjA/8Kst34X8IO54PUM0cOJ+6+abWhicDegW0kNrxfqiep4z0qLROWQ8K8Jay9y6j58njwXJDqYJ1e8P7DEMtGBdoF/r4Qi1oDH9cw7h8GSK0Fy7WM9b8tJpVY5VzQXMO4B1Bau48l9xVk3lJ8JPWprhJRgijKpZM55Ym5BD8x96TMq6r6HJ8EV+/wOm15INkAUiltkvItZkV0HZAnaSdQapjU5FrrAakfPpP6fz72mB157mmBVHBDfXrVWpqKtnXTBtvSu96am5v0p76h0VL1eVtOpW387LCl7ty2I0m91NLXWppRFfJLgFQ2Cx5IZEZjPUcEQL4JONvK50SAGgOy2u/FTaZWNsJiBpDOzrDhZBXYAzCR67GAyaLPTI5p4y03t0k+uUD91ciQS8WaW7QJTYyNuOylLm2lUtkaiyU5Qk5NTkQlowfbgZlUDaoks56h42CYXVqW2YTaYGDmsgww9No6MrX8t0BIqM8Te7q8ImZN9QR1Zgsp3EMJ9lziGqUyYRp6+wgxg153EdkMz3B6vVsEWMquB3mxgwOyc86urgk8q7ugT+SY+o3ynjCBnR3MyDGU2kWAjrOkbqUv0ElNWGgpE/uhkfjxxu8OaFzq67WzsJvtTc0KEhnowcFhBcwywFEnVr8v5oGAXWBRff5EB2bPggpsBVDqMtZqlYbX8IY6H9UpcaJ4FpkFH0FqZFCpB9SYhpqpoIgI5hfuIMuhTYDkrTn8+qKESUmVNMFrSr1vFwgcYAJnF5IDNGaKl4Ojs9ghQC2BPzLpXEGHtdqPxE0LwKyMMq2JaBNBVjwtGS09RJE3AVyRd1KHtzQ7Z8vzc5avz1hDPisZs+ptcRnUpgVINa/ZrFCXV7JypaQ+oshDMVFSjy3qPCPIJxssV1jnXx3oeVZabq7MseCaCDCVLHoeaTRJG8/ic38CnTCFyygP/D48e1ynejjWEhJe1izsDusFp1bV0BJU41QcWmUwPJVKs3V0dlt3d49kwadODUiOm8HhOEgnVXtFQmJ5VZl8zM0UV9QkPngvgigCIN4fNpmrGh0Z1ecCBFh3PBuCTiSSrR3teg/koZrc4YuAUABjYdEa2JsyGbGoZ86cFhtLjYnLazNWavBASmDYzMZGh7UvEgDT0zOCPYBTW2uLLS7O2WI0WOLZy0in0Xq6u6wZEKINc9lyYlDpyTyvhIMSBovOpq0s+t58ur/fzpxxEygCvsgIY1TkclIk4y6ljhsMtbskWSJYmJ2eUasXBcywpsmsrdNaYf7oknBZbmjQfQuAKVNHScicxpPPbmtrVfBIwPnW23vttVdftVOweZmMdXfTz7SsP5wXYqxPn7bpOeTYGc2VttZ2gQtYnYGBfgX4Ha2t9uAD99ldd9xmE6OjYlKL+Zx1tbd5C6VCowLjY/1n1J6lpbVNY0GQzHop4J6b9XrtleVF7a0p5L7Uk1qdjU/O2hI9SxsabZLWV/RpRAoseaXpGcN6ueOsJ9+iYU01+cqZ5a7Atclab+HkagWxoYuLNjYxLoaa8SYx097WEeSusEUkt0g8Z7TGJibGpHqZX5i1hbkFuRhzzuneWI9a0ymrlMruOAwomZu1M7TtQSpOmUxjo/4AJOK5zPjoZ5vxdnDjJCX5A0glDYmV3UoAqZZtdCY1nZcjOUwqbIpqGYO7b6CtqrGxz5rwJ37bax/Zc9955x176aWX7fjx45obDz7wsG3ZskV7x1tv75O5FuD6xhtvdPaUuvzZWTt69Ki98MILeh3JkOuuu05785u737SzZ87q37RJuunGm+yuu+60rZt7lUR9Z98+e/mVV+zM2bP6vOuuu962bd9uhw4dsqeeesrOnh20iy++2O6//z71GlZAurJk7x04YC+/9LId+uADa+/ssI9/4lcEhA4cOGBvvPGG5uhtt91m119/reTtMTYi2fH666/biy++qN6/N99ys12+8wr9/pNPPmmnTp2ySy67zK6/4UbbuLFX5QMkwglMjxw5Ynv27rFDHxyybK7ePvvpT1tnV5fm38jwiI2MjQqAr1u/LtkbhgaHbd++ffb8C8/LbOumm25SEuRw32F74fkXdD8PPviAXXnlldbU5Ow884FE3uuvv2H79r2tmGnnzp12/XXXiMn/4RNPqC6a791yyy3W1taWJAJ5Fm+//bY9//zzAqqf+uQnbcPGjVrfzOPRsTF747XXbNPWzdazoUd141w/xnd79+62Z57ZJablqiuv0vM4fuK4/eD7/yQp+tYtW/Xcd16+00rFkq5zYmLS3tz9hu3Zs1vr6IYbbrSrr75GMdXJU/02cPq0rr93Q69t2rLJnc0DQRt39ghUVVsaeE2FFI7aQ03qsmpSzxzB3ReVAWcuILWq1IrEliS/wYfBmdSq8DMC1cigVoGks2cJmVRbkwozrBcS4/gfgVT1ffcg3gVgIUYKP0tqkWNv1aAg89qFKrh2zPuz5b61LKyuQ4n/6nvEVRxJqvjfioEiM1xTn+ljXB03v5ea/052i7XqBl1ncp8O1KUZO6f3qv9edSz986pnXXUz8uvws8xrwzX+tSV3YUwFUpNEgLvDR/WbsEQNSBXZBERNeov7Jyasfag5RqVGj3aq0BRGRbOvwKjqNeF/MkkM9agCqZRBxJY0MdERTJOIWTQuImRCi5t/JZD6Hx97zPqoSV1FxRdAarnRNvV0W29Pl7W2NFtLS7PlG0tWly/YSjpjk4Oja0FqfIBioOINnHOE8J9XXn/dmprUKN3iIUb3Xj3amrqq2skZfyfKg8UeBSku35P9fXjo8eFIkgFLNUfWeNHmZmA7AEv1Vqo0u46ZTP7EiKTApUqL5QpF/e7Y4ECwwQ+1E+mstbR3JMwY13/61Ek3dAnBuLejSHvbD9UgYRu/aLPBtRc5yrU7tlpLpei3VtMyxrFfzMIlP1ZAsvfwCdv9wRGv/6JvpMx/qKlwR02XZYb6JElcaoQdYUORXXzYnCSJDFbmXjnobSLi5hHlLvrv8HqyLEmNYpTZiiUlMHJnUAFQ1VtmBHgAnvUZ7N4JbFyWS39MgGvsM+suvt7+wrM+ntXhnjrb2mzjuu5qpmh11Q73HbXxsQkd7J4xqvaCQ+apoDa0VNBn1Gx+UfKUhDJBuhDZUNUD1EiCuBoAtvdK8/GJnyeH4XAIRImVtq5gJAN7o16T2vVDE2UtlihVWhGzSUsYJN2ASjk4h3vAHMifQ1BfyHHKDbh0S4BA0dHBAj9kWdlO5pXpnnUjLjGcBLwZ1YzK5Glh0Q1MqGdUb9C0NeZp/8Mc8bqYXCZtxQakvNSaFiTvpRVHrj5IieV8qRydWGbGwNn34LwYGtDrGiWbYn66HBYJL22WCHBJxEhZQH3l4rIbQAVJLIEwQYAbiZHAWbIpgDWu2FIkLKk1DUkjgdSpKaOdDIf/4jyuvctyF0by2b2ux0qVVpudW7ZT/YM2NDwpeWkmmzMcVQFs1PSKBc7U+Z4EQ6w+fG7ok/TyC8BSSYhQIzgxPm4Li0HezR6A9FdtVtJWoHVJYNQBZJOAV/WPLQWWas4K1Mpn0tbff0qGSxhIEayVy7QYCqwudWyhdcroyIgNDQ8r2QCbQUBLQAfLQTKhUMiKIfWWQBlrrpStu7PDOttarIAsXAYdy5IAs3aR/LL2AHok72R+ky0IdBBIRofemBASQ1YuO0OMHJs2MaGGy0FXvep0SULwnryeABAGClANwAeskXDDzAd5qq9Pb8/hgCuVyGIBYgThBJyA+4GB0/b6a6/Z62+8pueO3BTWGbYMCTCvh3GF1Zbcn+RZfd4MIKj662ogAHhuqlTs3nvvtltuusGGTg/Y23t3W1OpaD3ruqwhn7NiHmlt1s4Mj9rQ2Lg1t7QrQUBSk72umEsLbjGmGLT5eU8JhfsPTM8vyqmb+c6zY8+jDhRQStKI/ZE6a8kfWVfUdaumyBOdmOm46oT2GtE51YGY2pqgNAjMKlJbyg2UDMAdeWraisWSdXZ26lkA9imxqDSXlWgdHh5yP4N0ShJePruxsahrWUGNsbJieZ63kkFuPkNi88zwkEyUkDTLTCuT1XPlM7kWzK3Yp5u3pDUm3lvZk1get8GMZm21rl5yX6uPILVBiULJSVVLGtqKsYZCULk2xPCg0QN0l6X6uCza1776NTG+7R0dLi2fmrXPfe6zduLkSXvplVcERO69717bseMSKT3YHwF2e/bslYT80ssutePHjonBW79+vZ4HbGBf32F7Ztcuu+/e++zRRx6yzrZWW5qftb//u7+VGqCjq1t1vOOTU3bb7XfY008/4zWVAbf0rF9njzz6kNQJY6Mj9uQTT1jf4UN2yY4dek1jqUXsJ6AWgEeiof/USbv11lts+/ZtWgswnadOnbRvfetbmvO4iW/o2WBXXXWV7uGVl1/RfTMXub/b77hDwyeH95kZe+HFFyWP59ntf/cdu+XGm+3qa69Rz+AXXnjRBk4P2K99/t/ZuvXr3UBtcdHe2f+OPfvcs7apd5P19fXJOXv9uvVK2IyOjuo1MPD33HOP7bhkh8oT8DgY6B8QSCeRgbSdZ/XIww8riURNf9/hwzrvLr30Urv+hhs8obuyoj7H+/fvt7ODg7pO5tett92mRAO/D4j/9re+ZR/7xMftom1bpbjg+ySmvvOd74ixHRsfE0AFTLO/vvvuAbvuumutra1d32fsGhvo8rBi77xzwPbs3q31g7IBA79HH31MCZuXXn5ZidArrrjKLt+5M7iKuiTbo9/YScGZMwetAVAGQOgHejROmrHTh/ssk6L3uwNUzlNnU30uC0eEMh8SX1K74bsRWGpn2KrmnNV14UysxysOT8Q3BLmyYhv5bPAT72/OL8SeslFxJ5m82u2s9ZKothtyBY3+F2XDYZInsVIEY+eARb+qCFKrrXxi9CqQF35J5Q6h0VcInQOwDlJ2id+Cyk2bQOwi4FJwgccALJNkQk1db9xWYkuhaEgan6BY9iClF1gWYAy18DFuDfPAnb9jWygH1upykYyT7+uOmeIgBN4vXJOAarxjKc+qysikEq+mJE/jw/1LSOfKrwiSUaH5ODqHKlJLyUfviaq6VB6j9zmq4pAAUgGnCXiPExu5779CTep/eOwj1vf8Lkubg9Rc3ao1lxpsQ1e79XS3W3trq5LyDaWS1RUa1bZxanj8Z4BUBc/JyjwPpp7bgiZmhCOLUdunjAcUWVXeKPZKjQwqv8th61l/z+CzqUUTigtg5ID6YDNmbV5SzFkFdo2lJk2+2ekJm5kYtcZKqxVoNzM9adNjo1ro+VJZErT4RTA+NeFSp7hBMAFU0wkLtLpis9TSzSE1mrepWdxJnTa/66qLra1S+pmX+LN+AHv05sEjtq/vpCbb3BIyYaRIoYF7kEZ7SUuyDIOjXkDDKjgNcmTVn0anXq8zjdLLBJCFzIvL3APDqb6lMJ/+x1vGuBkQwS4yQsAqr+H7WWpPwVIY2QZAQ4AkxjT2cOW9YtYpZPh4n4u3bBaLV/tFwHHocJ+3f4jGDMEuX21glqqGTm5A4IkPbRAs3Gj9r1RT3MTXJgd8PXv9bpKNSjJ4VZc8r8ENZg2BIZN7LjWfcrv0Z+NAMwZQq+p3K2kdhj8w66GXJNlSz4i6k6Mk2XKZdUmas5BBTiJm1ftvSWLM52KutORt2GgjAUM5OTWjQJ31AcjMZ+gTW6daRCO5MzdnuWzKGpDuIiGsz1pjPidwCtiBReJ5cbAqIaEDkQPNe82p/5965vkYuxTfHXsZfLHn9Tju0igd1nTBe5nSR5Rm9joiPaEjc7FgbCKZoVh9WuREd+lV3Q/tMWYJ+ldWFFwQ3GP4ND05YbOwbcsY2mTlatvR0SaQWpfJ2djErMDpxDSfD4Ck7snVGjxrZMvqx1iX8poo6jbDvGEFkEiRAoAaX8YXwDkxERyLvd6sWCoqETE2OSHwgESTYCcH6xbckzlwMO4Rc7MAk7ZqTaWykggD/afEWra1tyuoEribnLCZGeSgSHebxaaxB7EWzp4+rQARQMvvnjpx0paWFpRdFFBdXpax1Yae9dbd0W6lQk6yVCkVVEdNpaTsMbWXuMwZgWqdWBRYIz4HwKPlRB1pMGuqSjs92SC1Qmhhg3HL/CIu0Qs6SuN+rj7UkiPO6/cJYrWfZ9OG1JnAm6AiqmBgeJEOImME+MCevn/wfXv3nf0apyjdczVDnTU2FgQeGTMAVQn2v6mi1/McABAjw+M2NsqYutuyZNltbfbQA/fb7bfdYiNDZ23/W3skw96wrkvMIvfFPQ6NTdjw+ISVys0ac2r58ri4LntNKiDVuyvVyYWaxAs14JRTYIyGJJ17bqrABLnagB6PMgsLElGSqOxNWlPBHAcWHkAsBhSDtMAyx5ZRnAk8D/44c+U9mhlH3pffpz1PhxjV0KKmXBRAhknls3CDJqnCc4nzi3pkkhwYe8G0Z9SOKS0n8sGRURs4O2jzSysCK8xh1kihPme5AlLklBQBrRuInNgEqUUOYFX7JkA8ayuA1Lq8pepDTWq2oB6qAqnB+VW9r+WE7nvzuV8OUKMhm5d+kOz5yle+oqQIjF9//4B97Wtfsy996Uv2xu43re/IEbto+zZ7+JFHlHCJJS6AU9oYMX6f+tSn7IknntC+dvnll9v27duVDPrJT35ib775psDY7bfeIkOyydFB+4//x3+wy6+40nZcutOOHD1ue95+2+5/6GH77nd+YDsuvUTu4HhkwAA8eP99Xls+PWXf+863bWxk0D7+8Y9bX99xe/GV3ZbLFwVsN27cYJdfvtO++fVv2JatvQKqAKuRkSEpCWB8P/nJT9rrr7+mWuCNGzbayZMnlGgAnL7+xm6xmh/72Mc0P5grAFFAI/PjsssuE/vLvLr9ttskRf/pT39qJ0+etD/+4z8WQI4lCowLrObjjz9uBw8eFBi+6KKL7IorrtAaB1TC6t599912zTXXaM+S4uGtt8SI8j3iJl5722236r0rlbLGEtab//70pz8dkmXzuo4TJ06IzYZBBpDy2Vu2bhXAhWV+5umn7dd/4zds585L9V7sV/vf2W8/+MEP9PwA06wHEjUke/bs2aP5sGPHjkR5gfwZ5cezzz4nFr1nfY8SXj/96dO6Hu4Txrqpudnuv/8BgXRKa6JbcJyPCXN5jixdpQ4KRgCo3hVgYXbWBg4fVnKLPRl1i2yaQl2qA6tAviZtAAGt1O5GlV5oDRg4jijNdOlScCARgEmgX6I9lepOwI4krDsreyeF0OZHwC/W39awwkkNdYSLQbUWZKkO3qrs44XWazJeEYTWEFzxSt0E1JnI2M01OqE4q+dfgl7EoA7FQ79Pj4IVo2bkYe8t8EIsq701Xn6UQsubxBNhAniKD+PboTSsds3ws9CBaiRFk04viqWDj0WYB0Hb5wVs8VlEEzKRW4EEquWXVOLlcUX8ExyzkrO4ypSHt874eyVMbSzB0UWGErdQr4zSW+GjAKpZKrpzBed5le8kct841gHjAVI7L/9n45h/7gv+/JFH7fALzyqJk0uvWj5t1lwEpLbZhk4UQq3WDkgtAlIp28ra1Mi4pe7afsk5nF9A6YFNjZmbKHXgwmpBaqxFPfeCo4SJgefQ5tBQkEt7DjFO3rMr/je/U8vERqlDrOnj/QkmF2anJb9roHYkNM4m+JkYHVGA3dTiBkmT4yMCpy3t6/TfY8ODNj87Y4ViWS6RLqmbkiunGKpQz+m1iwQlGPq4pJLM+cwsdR00QKdGyQ1QHrjuUutooi7mX/b11uHj9tKBw5qrk/PuVqmFGkCSsm9SDkSXMAelXgDopkpRGqJJmPxe7M3lM1csGeYOoc5UDrvBYIiNzKW7BEsYCHktqgBq0t+UulOX+YrskwQjuOmmPfMWN0Dvaxb6tIb+qdzT9s1bzgOp1LUcO3bcljGGCXJf1Y/KMMcdDvkTMGxi1R8BlK9Vz27FcatagIfMXrhW1b04QkwAmLOu1TrdmOlTb6rQmke1xzJQYUyR+nodI9foQIXaFgephPAkNuJXvC5nzWONDa62GclPXZmxqj6ngHLceVUnpLo0nrOPo1hLWnRMkUwZ1zMVM1rIWTFXb40whTD901NWl1q2pkqDFjuGQgBT2CMAq3rQRrMHuSPHPnckhWBfvN5VXtMyO3GptPtWhVxgADYzs3O6bwFSzmpNSc8KI3Nnj3T5m/dMhaHRc6V2Sy2YVlQrdPbMkJIAOJA2Fhs0r6gnRzHBwdZULllHe4sybARqZEgmJmds4OyYjU7M2GoKQyzkvGmrQzqvw5q563Jn2A2AkZyXNUn8ONRzV100c9vrN8dGR5XwYv6y7wBSCfQZd+4Jgx6+Tz2Y2uYsL1tnV4dA8MjQsAJC5j9MHqCQ4HF0dESSVkAZQAzpHiwt4Kt3Q4/GmH2QIPrwoUMas97eXoEMakcnJ8atpalilaaSGPPmctm2buq19tZmBUQC4gGkplYBDuqEFFqcuKKBayZRQICIG2xba6ueNXuYeufCtsPMx4QiZkIByEutUlen+i3GxssHSCguqVYUSbIYu1DCwZqgjhPQ7y7JnlDhfmFGYHFgaZAZvvvuOzY2Nhrq/ldsOtSOMVYyWyK5wDpZWbRcrsFK5aLVZdNWLJcVdNJPbWrCa9VGhsfE7hLUwkzdefttds9dd+kM2PP6a5atM1vf2Wnr1+hs0toAACAASURBVHeJaWRNnx0et/4zZ2Va1sIzymWtIZf1nsE4YqtvKmdWvRIwsPSoB1A3AOyY17HelGlFkkI9dklywryrBtwDJZc6sz7ccIr9m6QQCQ/AC/sWY8yZxM+jHJv3AuzDgsdnRr0gtd4be9ZbY6EQALElrGw0J/R2SO4QjLqIhC7PyXvBZkJNLexn2kYmJuzoyVOa1yQBUAPQUqyIqViQ4FML3LkJxZK37hLTHFgnmfrAbKdrQGrJ3X3VKkbGSS75hlVz46SfB1J991SJwfKy5Kzf/OY3xYAiI4Vd+/KXv2yf//zn7fkXXpBk+aabb7abb7lFSR2VKKTT9u6779qrr7wq9uJXf/VXBYwA+ldedZVAFuP65b/4sgDRbbfdbpdcvA2O3IZOn7K//E9ftltvu8O2bd9h777/gb25Z4898PAj9tRTuwTcWS/M0ysuv8yuueIqW11xs60nn/iBjY8N2yc+/nE70nfcvvaP37fGIomQdrt4xza76qor7Gv/8HVraMzZfffda1u2bLaBgVP20ssv6r4+/fjj9sorL9vxY8fF+AOqHnvsMevp6bF/euJJSckBwCRWmH8AsV27dunf3BOMJON1++23SwUBIAPc/d7v/Z6k9YBbgN6rr76qn/3ar/2aQOJLL71k27ZtszvuuEP7ESAWwHnXXXeJ0Y2JJaTHgPsbbrhBaxnQ6q+7TXsN78s1wPZ/5jOf0f7C533/+9/X+kTqzLX+xV/8hT4bwMo9AHbZFwCuV1xxuTU3V3Rdr772msbji1/8ou7r/fff1xprbW2z3bvfVAKQpM1ll10q2a8nseskkWZ/ueSSyyyfK9g3vvFNu+OO223//nck/e7pWa9nvmnTZjdlC6qGeH7/fJDKoRiYVNq/zcxaf98hy6BeWnGQqr7uoVWgNmYxagEoBeOkpRU354r1qYp5Im8bwXECSjwkcLDnEVhtsBHssvyMx8iSPt/EHbHERXW2IZkf2izGxH9tBOsfG+4vVe1Nq8sKQU0cmzVy39r1HBm/ABrVNjAwhNE6iE/R1pC0XnSArRKqQCx43j7Gm14qt2xLtlIXSiLCRUlZGCWwCWkSAbqTGl6eAxngsZzLeD0aUHwjWXMAmCJBdIUBwHqBsd9+cNMO3TSkyQ0Mq1pHhTFDuac/4XUkjGUclrCq0SMu2oCFBAFTBWWhaPgggI4eK4p3zwWpqFscJQugSu7LZUSsUPVm8Yq/yMiHuZT/1wGp/+uDj9ih53cZRTP5jFkhU2ctpQbr7eqw3u5262hptY7WFsVXKcpDU2mbHJn4GSA1YVJDQJdkkvwR1YLUCEBjjV4sBPd40I1gonzXnQYtMaGJhiax1kn1NaEtQzQ0qd0wqGWZHBtJ1hM1qTj78ofJPTkxaksL81Zp6VAAMT4yqM9q7ejWawbP9HuWubGoOjSxVaoJSFm+odED55lpFezO4M4KOJ2f099zyC1xVVWdqc/3j958lXW3VFnZ2oX+y/ybz3v1vT7be/i4QM7M4rIzgkGVLwZOPU0DSA3NqFV/ELJ0UdZa1b47QPXkm7OgqomiX2gmLRkigTtA1OsNg6RX1vYOXsWiRvkvPRyTHqeA2ABSw5pX4++aNjPx33r+WtdeM0EN3YYeD8pj8HH0yFFlolnU2uwi0I6S6yBbRtLn0q9qYblYUQHmmIOrke8qKvQFHqXI0aCLDaUKcqv2+cm8DZlKABfABOZSpkVirlMCWKoFXeJnizYHWKMulK0Hl98gdU4KhkMG09sEBEaBpu0EvfTJRUFAQgSQGlpaYLbC9VNT6Webt9YgiEUutoI7WhaWI2uN2bSVcQQGBGL4klq11tYm6+7qFMCDURTLxpxCVk3wHLKaiS9EzVoFBEoCGCXjQdKMPDe24oFNYmyijb4bA/iQw24RxAPEkcUK4Kqtgpsm8bsYUTHeMGeAtpXFJclgAco4EyOtLuSz1tHeal2dnVZsLEm2yOdNzSzY8NikjYxP2xzEpdr/eAugeKBxryRZlNFmfgeXR+/9WJUSsoboERrblxCwAhKoQwQEaBphfqMEW1Y1qRjLIBMjwUCwB0gFmJw5fcaQCZPtxUSEulSkoLiqdnd36V4JxAiQMa0C3HV1tCswivV/BGlcw+beXn0PUDs+NmotzU1qnUKSgXYzgNs2zEPEoiIr8x6pknfjOyv3LM8OJ3XeMLOnTimYijWe3JPX53tP1Ng2g/2a2hYH+w50uQ/+YMzCQaw2P5l6sbKqxQ3tOtjLtc+ImfC9p9CQV3DMngswRfJHMO4Set+nYPYIZAGy/C69Pslgo5Dh9flszhpKDVbfkLcMXgRZdSTUdVBbB0t89vRZBc08z1tuusnuu+cegfi3d+9WQgajqc6ONsm6ubizI6N29NhJyYpK5bICozI1qw15S60sSsbA+mFcJGyVGV3KJjDqWVm2YgXGDvaDt+Dsok+qs8lew+5B4vIqkgjY6ejOSIKL2kxeVx+YSq+/47yKNe/aO4P0l+8BDPi5WNpVsy2bezWv2BMkMQ4lM+q9Szsw+TW4vM+jKJ8j3ibM1UrqE5yqs9HJKTt68oSUDATsq0skeOilnLbGop+NGJx1bmhQQIcxm+ac5p6D8VUkv+msrWQKlsqVLFdqEkh1uW8tSEWGTM/S2tqwmni7piVa9AQAaP/VX/2VrvmSSy7RvvHMM88IPL3y6qtKoV1y6aWS8gLU+Jt4g8TMyy+/LND02c9+VsCFcb755pvt+uuvl5vxn/3Zn9lHPvIR1TR2dbYbT3tkcMD+4f/+inV2dtvGzVvtUN9R2713r33sk5+yPXv2Wd/RI9qPN23qtTvvuMNuuOZaqT4mxsfsB9/7jmKNB+673wYGztqPfvqCbejdqoQBsumLL94uczASJrfecrNt2NCj2vXXXn9FzOTDDz6o3sBHjx4Tc8k1AuYAfT/60VOKVx5++GGBVJ4voA1GlD2D+2KfgemEAeV3YBsBkr/xG7+h9QqwBiy+8sor+v5v/dZvaTx/9KMf6TMApcydf/iHf9CafOSRRyTdZS3zun/8x3/U+1x99dWSGAMsd+y4WGwq9bp8HmMMI8vvsBaYk7C9PMdbb71Vf5NkAHzzjFm3fPGs+N6OSy5WsoH75/1gWX/zN39TY8Hn8Z7UA0djqR/+8IdigR999FEl3FvbWiURZj+lrrdUqtj3vvd9/T7AnOtjnpMQ5BphoBmXaI4Y49fav8MicjCTMKkO5uZnpu3EoQ+8P6pA6qplVULjSVOt5aqoNBAKxABOREQgGUGqzvwktglKqyg3DiDcJfTevYHEj5KVsifw9S6VhhR2oS1cjMcSRjAouwJNJRmq4mF3koe0UPwUWxzV0FkxtosgNeF2YxL4HIUEMaSAYgRsUcUVFHFRtRXbEqm3PZLlYP6o0SP+5X/Ei4A4dXHQHcthPMq0o2dLBJ8OTD1glQS4zqXWDuYd7ydMKjGlfg+Q6iA2qhIjg+0xZ2hUJHMNj0G91ylXQwKPfLqrEtmbeU30KHA0WZXiuqK6tuY4UspecuUfEcZO/64yuPJ9JqZVAOZjBIuqkr7QnDfy5vFSz02+pApNlur68JnU/+X+B+3gc88KpBYyKWvI1llbqWib13Xa5u5OAdR2VGOUbmIsuWo2NTb5i0FqFQTEQ2R1DUjl4OQrynhj5jOyYPFVbHpsAByy8fd5+N6g2o0l+Ip1qgJMaWc4+IomH8MCmia0TWaYQKehWLbGUlnvMzp8Vt9raevSAx483S9QWmlqkXPcJAZJymQQfGSUkVcNTn3WJqZn7IOTAwIP4/MLNj03bzNssAImgFR3LuXlbECP33m9rWt11+D4NT49q36pPmsT4sZy2ayyBhf6+tozr9rZ8Um5RjpoFp2q6/QMmwskVLsQwKlkaICO4AAJmxGLvGUYk/IWGZI7UvMrcOrgUwCVmtIUhkgRtLqtv1jXwKQSVCkIoSZVzGto25IsYnfjTYBgKPoO+0G1vF/GRCkF5jjw8TUyMiyZtQSxoR9j4hAb+r2FVnEKmCOz7ruK/4mLT/3ItAe5dp8vvpf8btKgXT/RQ4lALT6PJHsZsnv894JcXOdl9qOk6YqJPaQ2WS1gmBeoBPgoal2Rwibv7VUXfJb6i0pe61ppeoQC2JDWIR2Ej5C0GIfOuXlboAUKcwwHYQA6rIW03czBeXeyTq3oeTZmM9ZSLolhI6Bk7ItFHBArlidIVWBKzWmo7QiOsbEPrysIfKd2l2kYkTqBVOadgLrumdYxzirDtuh+CEwxkkLaiymUesMuKuEiVgUZEwOXSquu1l1/VzWmkpDOzmhNEq0XGwoCV8z6fL5ewIyeoEjzuaaFhWWbmJ6z4bEpG5/imWC45WCftaL9Qrvwig5qydCFkF36BIii5hMmi3sHTBTyDVJkANbULop2OVOTGn/2kPkl+hovu3FOKiUTFKT+BHQY2VDnyriRHeW1gDgcYltbyMqn5R5KoL+uu1vve+zoEW0Kvb0brR2AmnajId6b4JSAmi9qtAgwTp44YeNjI9ba3Gwb13UJyCHXXI9hUrkcQLgzxnrGMisLcny16PBDTq6+YyM20N8v9hiWll6m7NGYzni7Bxjd+qqJD8+eXrKSjoVDWPWU7mqs34dhlFHYggCSWEVkqg05LU4Y4+mpabkb9586ZUePHbGh4SEpYphr7LvIb/P5nGo62a+oyWVtFpCjMh/CXkWwlS/hgp3RulRNkVpRpcXEDw+NCKhSc0vQu/Oyy+zuO+/U3vfuvv16PrSgaW+pyCiMYHVkYsqOHD9h6WxO7CHzIk8CIZeVA6FRHyrptLcvUgYb1p11ys+khli16ZlZm5qZsyzjGiSRSA5hp9lvqRsXOKxPW05tl6iXoEWRA9xY3lKb6GVOxD0vgk3WIOchzxNnX9QG4+OjGjeAOc/AHWIXrYhZVSaj2u8YAMU93ANskhkwuQ3q+zpG6cWRI1pLHfg1UEaQrZcrsgKsIPfv3ogHQ9hTagJI1sIqct9Uva1m81aXjyC14PnCfyFIrS0D+t73vicZKcAJsMQ6BFAd7uuTYQ5ACraTc+ahhx5KZPOAkr/+67+W/JQ1BusHyEMiCvj56le/ar/zO7+j1+N+i8/C1PiQvfjC8/bjnzxl41PTNjk1q7H6g//hD23XrmdVN8Wa5dncdOONdtN119nKErXGq/bkE/9kz/z0KSVvxiemrVBssVtuvcNGR10ay97w2muv2m//9hfs9ttvsw0962xoaNCee+5ZGxw6a5/42Mft+PFjYvt4DYD1V37lVwSk/uu3vmNTU9RWPprUJXNPzz33nEAWAJAkEH+4R8A6zCYyYsAocRTzB1AISAXwfeELX1DSiLEFtAHyAZ+Ad5hQwDvvzdxCLfLd735X6wdGm8QXbCtADyZ19+7dApXsxxguAVSZszwvpNb8+7777tOc/fM//3MZLAFEeWaMP4wwTOtVV19prS0tus69b+2VVBiQzX8Dwvl9rou99sTJE/b3f//3ii1INiCRJq4ABDPHr7ziasvnGzQG3PvXv/51u/fee5WkYIy55j/90z/V62vj3QszqbElkctAY302HinHDx4UQOUP0ay8PAJJUFtq5FVQlPrQ+snjO29JF8q0ororIS4DSI0saFBoxFinFqQCVuRVgfka4ChIb3XmhTI6habBo8QVtS7Z4wyECFLnC8WPqBGqjsLxdV5Ss5bA+kUg1SWzHtPrzFRZk5cWqQ42xJ2xA4FMHGX46BJcr7tkjJbl58EfwKSDcFfbKSkbYj3HyN4bXKVwihddgegtZ72UKYki1U0DQOjEjcBpSPwiLnaGNLY5giDBlyOwmiHUjOULS5TYqLWA9zrlDPAY19WBet/ArSRxrYBuLFkL5y3Uh/S7sRwsvEj3k4y4t1OE1VVNqgPU1LL3cFZtamR5A+AVvw/bK9LELFWoWN26Ky+ITf5bfvN/vv8he+9ZjJOWLY+JJx0KykXb2tNtW9d3W2tTxdoqnM/0P/Z2h3NTs78cSK1lq7joK6+7zv73v/0vGvAIMiNLGm8qDn78OZu5gqKFhcRciZ/x3vyMr6R5fcge870IgmtBKiPb1tGtGznbf8Ilc7m8tbR1KDA7e/qkFRoaram5TbVRg2fPWM+GXv3eseNHtRl0d3YnNT8JUFldtRf2H7S5+UUbnZ2zSaScBN0yrcHAgSDc69washn77F03ngdSn3nrfdt3tH+Nxj7WOm5sb7aHb7g89DqqPv63D5+wZ/cdDBM4SMNCz0K5IQYgOr3gi7pA3ZR75Ae2MGUTtOZQSxNaxmQVZJTy1CVmPKMnQ6PQViYUT7Nw3FYevT/vWZUFE8gJlIZ2ODA2/KLqHkREUM8UJLURNwaJu2BiKPJX5irIKvTvUOPIAtIGGZ3VFJR5j1H13AyS2rghxoydZxirEmhPN7DveMYvyn0jvxpHWZuZklFuVFKjXPFnFRZ+zGCyhGFKp6mtU/9fEihunkUdH/VpzAUZ9cDiwRwxx4Mcx5OGoYY3yFlc/ONW9DhAz8MuIoGVKYvXeap1wcKCmEASG2llJgDJSKLZiZcURMGklnDqbSwIsDSXigoqAYlkRGFLcBklOaENPtTP+IZftff3jTytTVfPFHCOfGmBli+eoAGY4iIpAxkOj7hpRtlJcJGObXZUE53yfqeYKCFfnJpGmotb6bI7+cImA7rlSJy1SpG+pnWSV2LshNTL1zyMttn0zIINDk/YyMSMLSxzyCGZ9jpTn5Fszp7hltSK/pOACIEqggk3F+IQJ3iHqcs3NLgMWckxlBPzAjNKfoktZiwB1tQfzllDY4PlCs4qYcYhln3BATxrCdBJw3nem/6mI6MjYqxggwlMz5weUJKsvb1N9VOxfpFgl+BvZHhYLSsIFAGvBKeMD0Yu6zvbrZDLqgdrV0eHlWklQc2k5n/IfNNaKSSNuBZnKlMKKN/au0cGMdQYEnDSlkaZdtj/0P+WcYlqFvYdQKpkq5KpuiSd+eNlGvR2dIMkEipxD6c/NTLuIZx4zwzY2cGzSkhxf7Mz00oGEiiqlUSlbM0Vb+ANONDP9MxXXHqbz3v96/KixrGxVFRdDc+CZ8CexR5C8gNZNQE9cviZ6VnV/t16883WXK5Y3weHxXID9luaytbUmNfrAR+4+66skrTwnreYc5Ua8rLIlyHZapD3E3Oo1sETTYBUFAGATRiNyelZJXEEPpfpaRkc29U3MbSCEvPtDuiwl6hzxGTLANBLYdh/xGRHdiNk6qL6g3EDUONEPTYy5DXQTU1JKYRqnJdWZCKG872XX3hPYPYk2h0BmBlT6nphTkkcTc/O2fuHD9vYxIS1Nre43DedUT27JN48k3zeOrsbgnMmSZHQhzwEmSspalIztprJW6ahbFkxqVWQKldv1cyFFjS/BJMaWQzWyMjIiNQFsIRIUd1x9zp7/4ODqjGFYd313HMCXF/4rS9YS2uL1ieSUWS/ACpAEDLVBx98UHOWWkeA0yc+8Qm9n85C+dqt2KH337PhkRE7cuy4vbX/He1nv/mF37avfvXrds9998pdmrrN8bEx+8ynPqW5hYfD6NCgHT3SZ+/s22/PPPucXX7VDXbbHXeLST1x/LgdOvSBffe737Y/+qM/sltuvkl7HSZAu57dZe+/f8C++Lu/a7ue2SWgCNvHtd9z51125dVX209++rRWPCAVUMW1c7/U1fJ8AKkAb/aOj370owKp1JXCtFK/C7hjPjCWfH/v3r32h3/4h2JjAboARRhKxomf/f7v/77qgInveH/AJrJdru2BBx4QaCQJAGC87LJL9N6MCQCYeYPE2Offon3jG9/QswCkssf9yZ/8iepTAZ0kHJjHutd77rHPfOZx693Uq6QT9wNIZbyQLXOt1PE+8vAjAi3Mjb/8y7/UvsJz5L1ZB5hQcQ07d15hdamM5OJcJ6zrnXfeqbnDtQK6eW/GKu5jHsKcqyT0aCLWUpIcjOoEQOpRZMiUCawsS+pL3CV2U3FJtZ+vn5/eJtB7TfM2oRd6bTu3pE8qed6MSmK85p+9ymtoE4f5ADpZW5xdtLFC7UEfcNYQe0shPEP+7YDT/58wlvZ3Xrukc4OSjRXUJMGpNo6Hx0rVzhLBIzbyBolyTr8Tgi+P19YaKfKZaiHJ/QNWzXsHozQAfNOmijhIrfVI5ImN9p7D6VxWHhOxXEvdMxa5V/wXGBKSm5zH9ZbGHBJgLNDj+2000PSyuiBrDoSCh2gRQUJzMw5e4kKMhKKLv+UgGhjUar2ZJ8kxmFte9oS44i1eJyrZk4MOlmtcnaP0MXFwDvEpChzVpLLLe/yqrwSk8tz8/FX3oSD3JREtl79lEiZO5TiG8PfykrdQWctlNVQss/7DB6l/et9D9u6up6XCyaVMQLW9UrTtG3ps28b11lwsKo5l3WgeqnPF4s8CqcE9LBw+a9lUZ1L//d/8ddLPz7MgLguLcgmXGXmPM8mKggRK9U+5XPLayMBGYwgNIQF6kAavBakrNnx6QA++tXOdJtPAiWPhwaXkolluIsM8Z2fP9FtH1zodxKf6T8liHekLDctHxsYVOFYwRjFnxyZm52xsctYOnxm0qek5G5+bsbGZBS10sUTR5ZFejHVmxXzWPnfXTeeB1Kf3HrB9fadqdN+e2XBHMLO7r77Udm7uWZOgmJietb958kWff7DGefJw7iLLeAGKZpHZOU4Uw9bTVrFSQ05swJmxSZtW/01+BjjNWSHrzCkLn4lQzOdDTak70gI8pqZnk/rSWIgt98wg+0VOqs1BYNUnu7sCuyukMvJxI9ecD71bQ41qNK/g91io3picTJ/r/32D9r6hvtl6/YRqlrHWD5u3NP3uIhUyXJ4Vk8w0gFTfW6ogNQ6wA1KXjjhIDYeFMmlr2VYdQCHZRk0lUu+JqSklLWA+1atTIIuNKGY/vQgQsFOXI+APEueYdUsMnVxq4jWbSEhXE4kvcl8CbSRRs9PTyoABMmFGZcAAq7OyZLRNBahIkthYsKZyUWClQP88SXsw70EWiMnKkhvB0GJGPV3dTEf1HkgplARwB2u1tYHhpRRPBlBzRs0p9bYE4wpF9bydOWJCaA/kPcLmhxMtcmDklwS0atOCjGsE4DAhoE8iCWDPAdvc1Gy5fL2uGZAqWXKdCYRVKiXVkfL+MzPzkvhOTvI3pjXICmE+oZrdjEVnLMwvAYIy2P5eSKCRN8PUktEGtLImopt4CrmrehuTLKBWdkGJAlrDzM/OuYkUct8lb6mjzCTJHq43l9PfWp8w31KDeKKHIIG+ndSTMqupUYUV4OCnnpCSBGetw/qem9M9sEbWUWfY0KDA8+ixYxobXLFbKiUBt5amJrVYwZgJsCEhqgwk+BvTDuaZS7VcNupSo5defN727387OB5Tf+57DP14WROAFQJYlCWMPUw3C4asPPetVlEwBLT/oqVPaESv1iokNkIPS/ZrWGPAOM6f7MWAWwIfnJojSOUeCUpxPOYeWRjZeu9lSL0kyUUSDRik0P+Ptje01mDcY623AF2obx4bH7cRHGqnpuSAS5/GW2++xbZv22Ynjp+0I4cOW6VUss7WFmtrKipeQLaL++riitflwwLXZ1CekKxzQCk9ixiOYNTG3aYzSjQB7EjiMKfZE9L1OWsslyUPFnMP2CQhE5Jz3D/yY7wUWD+odGIpDM8gnp1eehAk9FqzadXzq+UPNaxIdNWeaV4y+XIRlos1MuW9d/MNwcV6xV1ozeco49rS7Eyy6pTzvGdBazMyqUMjo9bW5MZJtDjhjNTZveQy7pa2nJ8ZYlM8ORJSREocLWNJmc1bpnEtSGWfUfApSeFycLBnbtbU1cWgtkbuG5VZzC/VjY+NSaIKWwdIYg4AiLbvuFhyz6eefloJHpjH7q5uBZWMCWDq1ddeFXMISIWVBBwBXAAsyGSpjfSJTY9p9uQFtW95/c3ddvzESWuj7vHyK+3vvvL39unPfsaaW1rEIp46fsJ+/4u/K/YfAyTOYBJdb77+hj3xxJP2icc/ZzuvuFLS9f5T/QJ/hw4dVO3lxo09AjHIfd988w17443X7fOf/1V7FbfihQW11OF+eR433HSjvbn7LbU+euTRR5VsYkwAnIBUninyZ0A8+xFsIesJaTEs4h/8wR8oBmKeIYNFWsvPkEED/jBXgmXmef/4xz+2a6+9VqCXpAjfY6wBk9SuAiZhPEmqIqXm99av98Q/zC7PhL0Ahjr6jpAQIMkAwwqgRDYME86/+V0YVeTYfI+2PpRSkNzC/IrXuhFVn37voq0XqUUP18U1UN+KVJnnHnuywpDu3bPXtmzZZl1d3QKtSIlhdGHRYXmRD3/729+WqRQ1v7WmnxcCqUEf5bFacLjmb2rfj7z/nqUwXFumWzAglVIb9nUvo/LaS2fBHLi5Q3gEqErIBJBaZVU91iHpizKDsWJNc4Z60syRi5MBXtOp3rRKLs/rPAN88szpz410PwJxeTKEpL+alwGIKF9Qac+czc6ynwBYRVM60RHM2GItK9fu5WdB4BYAbC1m4F7VKziX8XMzJOOYu8xxTwav6LmVSKKgPpHTPM7+8176FNhjSI0cJR+5rMeMnFFLi+pHLdWlDOpcYpvL5iydzwlQUupEwhq2GH8KyhzqBNblDpi0W0tuJMq5SfoLdEJX1impiwITpVgi5YsHkkJY4kJArb/OnYm5Jr+HKC1OYs8Qc0bwGWWC3hEwWPUGZBDnTYzGk9/FP8SzHnL0jW1oAKmSAcc2OFFmfA5jC5Oa3XDFGkzyYfzH/3TfA/bOM89I+VWfWrV8yqylscE2dbXbps4Oa25stCZ6PNPJheQKZWOQC1XjpLXcU3T3VZB/jr78quuvE0iN9ajn3lCk9WNGOJooAUTZBKLsN7KoEczyOg6lXwRSmUhtAaT2Hz+qhap+pxgltbYLmJ4+06/J3tXRLUZjdGzSejf2SBp25FS/AkFYj/7hVk5FEAAAIABJREFUMZuk7cLCskt7WTi0/Zibt1GcfGVq4wY+ABci+YZ0ykr5evvc3eeD1Gf2HjCY0aQ4OelD5Tr0da3N9vhdN503B/7zD56VZIyas99+7E6NQfzi/Z589W1N8p72FvvYbdcoYOWLdjYvv3PIZtTKJmXlfNYdHOuzduVFvba1uzPYdp8/7aivPHKyX20YlNnRThPcfFN1duWObTJc+Zd88eyPHT3sL101a2vvsEpT85q3Gug/aWNjw8nn8nuMN/NBrM1KAKdBnhLrIAQmlR1yM5II7uNcrbWP9807AP5oHU7AFCS2brceJTxuYEA+juTExNS0jYxPCKwpOSW5SZD9BbdKZbVUH5v2/qVBQiH3uFBHEJlb7g8Q6NLxZQWSnvxwhh65KNlDAKUDKg46altWlXQolRqsUmqwlqaS+j7i0kkiAUmmW+F7ndvC/KIzYOlgklKfFSCKa4u55XWk0dCEoHtVdZgwn+qxSI2hakC8pyubMsEyghr1/5UpEveCU6k3odeBQ3DO9wG3q6sKDgcHh2Q+k1eWNC3ZnQdLdTpEZZVvJtknhxSHGM6NMzOzkgnPzDJeBLgZM7W5yKoGWE3pqzYTPg5BWu511Z5l5Kkg/c1h4pOD/XOJspyGmQdqM7Uq5ngGx+HJSfU7Beit1lE7O+vPn6QbUqi6lFgUBcCB9declCnMsmeyScCEgIEDRy1XKjAtaTmAwsQqm0k9I8oIlA+NjQpA2K9Onjgp0Nzd1WEburssl6lTEIxNO9JYZKyslgikEpCqOlLG09UI1MQAGJ/btcsOH/7A+yMTJFFfzTPjWmGa6zyAiGZ2AGbJh0KpRT1SVpxeg6mRgqXQ21cgNrRokjwTCXF835Ak4tCewdhLzzmve9a5kErJVZnWKQRHsBnrurq8lhKApnGtGu15e5W0ZelLKzDnLUoIXOlLC4tL3TD3ceONN9mNN9xog2eH7O29b1khm7PujlZrbyoLGANQcZhe0jogOVgQ04hZNkBF0r1YuO0OH0E6xlrPKthkb5icnlaik3WC3Ff3lkWuTJ20XFE8u06PcHIrgPK6tFyxGSs/X6PbpJ+3ta6/eo4yAMtVa+bo35v2ZEQh52znyRP92kfa2ztsambGptT+pOy+EMvUeeP0TZAKsxDPWWdSSdz2nz6t5FSRZ5vOKlFWbiyqFhgWAqa9rQNzM2eGmWP6E9zL8XIApCL3BaTW1zCp3p8aRt7NZmTSJn+Anw9SI5PKmLAuYb6oe2S9wMhFRpD1xCYHWwpDxnOHSeV1ALJTJ0/Za2+8bi3NzWJdScgAFgE/n/vc5wRwqdV2x2+CXU/qvfPOu/bewYOWLzTIgIfkxH/99nese926BOy1tbTY47/yKVtWH3fM60ymaXvefNPOnBm0xz72KWvt6LDJyWldO/eA6RWyWkobePrsMTCsSJox9MHEjd6ryGHpt/rmG29YR1enNEPbL96h1i2sI9YAwJ36XAAXwBWwST0q98k4ARhhIwGjmAzxOtYM4Bdwy/cYRwAq+zJSYdhGmFiAO4A+1vgyltwDr4suyqxjEgZnz54Ww0qCDdCJydX999+f1PxH11+SCHwBaHmd2lgtLAiAkjSgBhYASWKG9+G+vvu97yqxOTo2KhZ152U7ZWz3wcEPZI5EQo/X3HP3PeH8WFAf1Z/8+CnFfC0trTqLALokKvi3G4qh9FmyX//1X0+MqDxIOcdcJkQutV18vfWX13mzp/e9957Z4ryllpcsu+pMqpQTQe6pmC6C1KSEInhOhDYlOkOIE2qYVbVOMxK4jaqdd2KHmj2PlVRtpPp379oQzyL2d1p6UV7DPsuezbmlvtnEWHQjgAwAUCvR7m7gXAD9taenJ21xYc57glNjS4Kynn3N27spJlayLCgqfNQc59Vihjozzo/6fL33g1ef9xU5nHvnhABS6+v1TAGCSNdkvod/xRJJLTd2BLAXSo2WyeGaHkgPADmlEKG/txSBMMcAUUAq8Q6u7PNziutgomVWR9ZfBpJEfK7sQ17rlx5YTyXinfElxhOLTQKXfSIqy6KDrsIkBZOe4MYkSWZJMKLumE+yQkRNUBJ6LBvVYNEQK7DQSWscfitIlp3KDonacG7gnk6srOJmZ1CdTUUuHeZXwv9XvVt8mqesTiD1w69J/R/vvs/2PfuM2jPV26rVp8zKuXrrrpSsq4zCqWBN4DIIF7VwoqwyHUHqWoCqR6QAu8oK1aKLCFJrW8/oNef7BCfGD9HRN26svJZ/8xXrVCPb+vNA6tDpfj2kti7vn3fq2BFNmK7u9QKmBFId7Z3uHDo0aFt6NyuQwLlw84b1mujv9B0LLUMwv/EejTNzBBkm5unU8JhYoPG5BQHT2IyXA5YFWcxmJKX93N0XkPvuec/e7jvhzGmysUWzlhX1Bfqth+4+D/f93ZMv2pmRcSsWcva7H7t7DUjdd/iE/eS1t+3e6y+3y7duSCStvMm+vuP22oHDaonQiPlMus4u7V1vOzauV1D7y3zNzM3ZoWPHJaOLUg4W+s6L/+UgFYn15ORYMgatbZ1Wrqyt3x3oP2Fj4yNJYTjzJ2687mLsC76asYopq1BfkNRshLsM7m1uhBZd7JxJkpQ4ZOilxo9ZSAHhwAgGVo1s2zRyzYkJBbKwp16s7uJKmQuxUUV2QGvdpTdyh1YNV2B7gwssoIXaPYAQm6lkzMHZTo6gYphh65z5oyetkg3ZOskPW8slq5SLVikVLE9GUrUObpCDuzWZR9WJIIUNDsH8ECdPMrB+bW6Sw3g4O0oJe50tLmCKMqfaOkyBqHtlkyfTyH1Th6k/MkGiJSusqYNT1eyKQfVWKqq9CW1HvKacwA2X14wOKJg6AqFcfV4975BnMlZI4agzV82hWnhMh/pHaj4JqknKMOYAVdhUaYBC3Uiwag8He6y3ZXjEnPK8V5asHtYW8IAUFuADwGT8VldsBrDBsyYxJXMpDkASCS6ph0X3AwWzm4wOqqmZ6aTVCCyqmGUdeKHWG8aMrPTsrJQD1F9Sh8nzZX3BgvHMAHAkZeppXj09pUAPsIErcHdnp2TdMHJNlZLqW4vYsytD63WosRYVxtHb0XjtOMEXcu++I4fspz9+ys6cHZAKQyCxLiO5KvdMax21fAoSMJYcdSGlxpJs4WGkWtrbdbD77yEfg1HNaWxV02RIdGmJ4W2bVAsphtsDKQFN+oNKbu31q1EtQ8B46uRJBY7lYtE2buyV9BIW5YNDB73EQSwn7K7LTlkLGCoheaRND3JfpMWwuATS7B9XXHGl3XnHXer9+tbetyxjdepr3V4pWaXUqN7GzHlqw7hm3p/kH0yYsySeyY6+kXFd07N4pS4tsz2edWQ9JG3nOebqlQCFcSbA0poPWX6XogEa6Q/sPcGrZoMeGLNWorsvACBKgKNSSW3DcMlfpHZ6wXKZeq1rGGP2cMx+cOIdHRuzSnOLrof35ZmiqmD/cAd29oeczJvGpvj98eA8vGrL8wtKEPA8cg0OvGG6u9Y1B5AaGk4p2+8JL2bjEvtgtmCZYtnqiy73Vc2+9k9nUqVs+GeAVIVoQaIKSwigQpIKy8jYUUv59r63beD0acljac/S1dlVZVHHRgWsAEHIPQE5jDvfAzhRuwlb2FBoUBCp8gBbkTz99Tfe1J64sbfXNm+5yEbHJ+zlV18T0ARs9W7caDffdJNt2bxJax8ndZIxhw8fsqNHjljvps22ddulls7W26n+AX0maoobrr1WcxwwLICRTouFBRyyFgCb115zrV16ySU2ePas/fjHP7KJqUm7aNvFdu2110sKy7pifjDfAV7Uu6qV3sqKGEXuiX/zmfyMVi3evimnOQWgh22kLjPWivKckQZHp1/WHSwzQBVWlvfj82I7mWhkxe/s3v2GngXXAEAlWbB58+ZESQd4hQHnGfI+yHqRaFOOANMfa2thtgHFzHeuC6YU1pefc92wxbQPgpXlOkhQ8d98n88jARHrZ5EiHzjwnpIhSJl5/jw3vs+1Mn58Hj8DxDk54MF/xFm1eGstSA32ORGkHjhAhlhlWJnVYJxEKZqS2LFNk6d3+D8Xn3mUGBVJ7uXiLvjOqhIT+TnFnJDpXS6nBLI7rocyL3kKZBQzeILMe+GS2OF+4x7Ke0SmGYDOWSs5MEZruZz2CIFI2uoAImen3UQQYJGtl5JDBm1cF+oplcYs+YhFY6YAfhJUUWfWgIljvl49sKXaWl5SH/SYJOAauH6M8wC0DND89LTWYPQwiPWsgNRsAJ8aO0Dq3JziK2IfqcXCOVdHQjDESJxzxJfcv0CqwDIyYfpH479AmRIgzv84UAVuuupPbHAodZGaLJQASpFGbEnJTxY1qbv6emlbVTqtrhpSE8Y2NA42FTOGUjC1HYqxay1IDUpA94cKRlA6YN04qdrfyNlwAdXYGSPW3gZjpzXEYwJSd/4yUOH/0+/893ffa/t20Sd1VTXbANVGeoznc9aSz1kTBot4WnBO4aXDGUsHF2dSfz5IPffK3N33r7WxRPkuEyNmPaNpEn9Hl8G4GOIC4Wf8O7Koko3REiEYKf0sue/ZAe8t2tHlTrHHjvZp0WMjjpR3fGLcNm7YoEPwvb7DtokeWfm8vf3+IVvf2aHi3Jf3v2/TcwvKqHsrj7y1lIsK6CZn5+wrP3nFphYWbVxMqoNvBzouVW3MpGWu8av33Gjr2tYCr6f3vGdvHfbN1MWo7pbmQHdFn/M7D58PUv/mh8/b6WEHqb/3iXvXgNQDR0+p0foNl1503iQ5cOyk7Tl4VBsq8sbN6zvsyq29a17/y8wsGJX3+vq0sWmzqUvZpRddlASSv8x7xN8BYJwZOBUyav5d6oVL5bVjdXrghI1NjPr6Chs17InqHpXhCjr7oKtPnG7DB8VsnUY4bvqyLo/ZvNhLSnaeepXYS9UXOPupTY4NE1lLYDVJUGCiBUgleUESBFCaqgMkhdcJKMH8BzmOThyYNQ9aAUB8Dqy890X0A0XmPUuLyhLJeVYMSQiM6T1oDlCpy8QQqYwJUrFBWv2GQk61cjIDCqtWzJ2MneA4o9ObgwNlP7Pe25TbF+8cGF83hlq1mXmyyQs2PYOL9YK/jmxiaBEhMyTYWbXbWVRgTV2uy+9gSyns9z66ZBlZa2odEkwaAIVMTsAqawA3XVhVDtgzg4M2Nj6pgyNTj+lMQawOkmGkdh6wA+SQmgFUESU5IyPwIFMEZ3SSzVuACdm3J1qp30V2RQ5Wf0JdtrOwJsn1xMyMIRcFsNCbl4wnzwWpE2PBfcW+l3nqUnM5MWfUq3HI8nNYbeTVEZDFjDJzS4wqDKzuH6jkz17/TtFyZ07jw10hc2ePKVOvSW1gHiC4Yg25euvsaBcT5K2EMLcItdiS0/MM3MXZGUBvQ8Mc2Pf2XpnAwDjwReCJjJ9rJzkBq68ERqpOP6OdQ8/69dbe1i72AhaYe+T5wdAxjwlk5PwbGGSy4WoWn6b9itfwxBIQycVIbszNKpCIjriMI/s+85ezhOAXt2wSFYDPk6f6xfYQWHd0tId57mZOgO2W1ibbtpWgtEGuzAStBPrexmVJ/Q9vvfV2K5cqduRwn02NTyqR19lS0fpCthV7GPP5BBpak8HAS+Gk5lcIXFOmpCXO7ys4+cpnwXsOi50I9UgEvgR03Acg1Q3RFpL9Bo8D1BRe7hCczWs22AhSY50qQXxM4PL7CpRItNC7dnHezULSacnqAfb4MXhf5WkxL0pKib3k3tKaq4BV9gyYEZJDrH2ALXOR50tNHe1tUDYsLC8ktVybt6xzN032iAA4ZVyy4iB1kUVZX7BsYyWA1JwtE0T9DJAazUJqz5eY7I7xhBII9fW6LuYIcQLzI44FoBWGjWfZVGnS2vEaO5cVMy8xOgPMkCAjQcTvMtdIbMAgikGSqzxySer/V8R4Dwyc1n5TKlZUw85YDpwZtPEJeveuuPy+vU1JNZ4T+8v4xKjqVLlOADFOzpwfJMtRh/DsivSErvfElhcHohigVGPOxkZH9Ixd+l5v46OjRq333OKClUtNMoEkscmzZhyYJ9EpHVACM8pr9RwzGe1djBHXEk24lEiSemdRSTH+DaPJmJMs0t4wM6P3YcwAN/yM7wMC+Rmgk/GI7Vu4RgCq2ncVi2Jh2U9ib2bODHdQn9bvbd26VfcZ1XX8nGuJ5k5RYRJZdD6P60XWC1jjPXgvfk7iKta6SykUADw1rSRCSYKSFOBn3APfZ8zkst7VpXGqfl0YpAbYEjqHStkZwNmqzU5N2uH33rUUSqgAUr01mJ8/Pv1ld16lL0Iy3d+l2sEBQCqZu0x2Qj0hNfnIIZualCRl/6CsAdUI480cRcbP+cs4IO1lDAD4jBH/Zo9i3Ehaq6wFEDjrbcXYPyT/B8Bxfmfc/ZakH47wfEW/BfYMYjEx0SS1uWd5Z4Q4OcD8aE5JLFGkXrve62o5Z1hjc6FNGecFsTHPABBcaCiICFiYnVH5k87GoC5h/Ar0e6fcRWNJ2eiiynO4DuIXPldncmMjB63OCxnKkUCgBVdDQYBcyk3qYpXkd4muvjA8CkpqqeyC54aXCTE2Hgeyf3tHBq7fbxomNVvvLu/skSvLC9qneW858asskiUf2kSq7Mw/TKd3qL0VWSSPjdgv2pMacb9MBNZqRRkUh2o94x1BZDbqE8kZVpk1hXdIetb6+zmT+uGD1C/dfb+99ewunRsUxgFS8yjIUOxw5hfyVmH+okTiTGXe5PO/GKTqNs6T+zpIra0XPRfEnFuPyoYQD91zAWtcQGyCPxekrqzYwIBLabvXeaat78hhGatsv2irDqWDfX0yyOhsa7P3jx2zYqHB1ne02/5DR5UB2t673l7ef9BODI7avddcaq2V0ppLn5lfEEgdnZ610Zm5UGgcJc8+AQqZrDXmMvb5e26w9eeA1J/uec/2HDoeHHndyct5BgcX23vW2eO3XX8e5vv333xSBk2wZl/82D1rQCYAlX515z4H3uSDEwO2v++YFmZvd4ddtW3zee/NuPSfHZSkC6aY9hVtLWult7xIQPWDDwIoN7t46z8fpPIsB06dCAF+de40t7TLqbX2i2c5PjHm0l0ApDJPVZAaa/ZV/B0OBF7vZ3pwaQpsaiwKl0lVWMwRmLqbmWerMMHBWMS3f0+sACAI6hZXAEdeczo9P2fj09Nea8bGJLAVayC9x6lYRtx3tYl5kA+Yoy50bnHJ5ghOFxYlaQGkkhGkRlLtGwgaWaiS6wFycpbP1rnErliwzvY262xvVU0YgXW+HilOypYXCKZjlqwa4Lqy2B1ugUGaK8oIptxNlA0dxpYD3FIybUHmjqx9cdFrYqnz9G3MAzzAqOpSQ/sl1eNSm8kYpzF6cfkLwZxYmnpagxBAe49CNkdcdvki+PWADNv9ZTGXsBJI3HE4licvoCH0dVMgHLLP4kIFUt2MxuVEgFRPAEluGGqaPTnkh773WlsV4BTzrLav3vOX6yORgFSTdQFAFQuMOhNpo+pakV16CQIBvExr2lo1poPDIwp6ASJI4mFFAU6ST4mJ8ZpQDk7eh5/R2kYCJRILCzBVHKirMrngi9/R++AMi7stY5tx8xpa0FTKpSCNBiS423ZsQuBsKn8IjBgBD6mQ0h448I71HTqowz4GxItKTsy6NHx1RTKwtvY2MVAbNmy0dd3rFOyw33EP3KvY80Uy7ykrl4uhrjDMlyUkYZ4pllwNeVRgwKI7OZJGGHcy74y3GzFx2IeWJJJBVWXpI2MTYr+YO27yRN30so3Sa5b2H70b7Nqrr5ALNBn906cHbHDojOpZASDlcsVuuuEmu+zSy2zo7JD1He6z5lLJutoqGl8CV+Ys85LXwHhifCOQGttuSaJFAOsKCWA/Pa3ng6qAFloEOY1qs4M7qF8/c4K5oaSQeqxSC1UfpMmTNj01oyAvJkBrs9vOBMA2O8DiOcQ2SYxVrH8mmRUZ0egMPDQ0rOCVxA8qIeasB7wumQOcYlLFOcB+xDzCywF5oYLeAFRLDY0aVz53YhoJ9ZT2uUuuuCiYsNFWx1UfbhZCbXedoeewbINlGiuWK1XUguYXgdTzDqyab0SgGr8VAWztWRgVMhf6We17a6xDOw0/R6pBW/X3/LSOgjpnOVwWV61/D6FjrMXTzzyYlLw7nGiKCSWXIT1WbVWhgpH4tsF3ohpnucxwTdwVZKVKMuoM8t67ce7Ujk3tfDrv3s+J42qTAfHzLvS9NddyzrOpvW53S61+XSheqX3/2pKmCz3fc18fn3NcK/G/42t/9ue56/+F5sy56676O+cTN77TucCLL6U1BM5WbG56yo588D6yQK9DD23QtC8HgzBvg+LlQnL2CErFc58fqiURPZHo0BnuCTUSDZxd7MUkNMYnJxMlBslL9jX2C8BolDOTUFBiMZ1WAoO9lL0fkBrVkJyrMlcqFMRmIkNHBjs2Mqr9MQJYziOV87GnoQ7hfKAVX2Ay43qFzSMOyBfy1oApYp5klbvdMgycAzKJZO8XAeQyW9zxlUTNokICBE9r/2fc2athQJH6ptQI3Q2cuD51RWDsIcYouwCkYrQn6TJxDMlY72ONdJ9EuoNUTKacgV2SURRvG7xVFEiGiEjXnpHqhL2ZL9rqkYBU32up81Kqd00DUpXoxCcDc0Uk5d4e0I3sqqUdalYUSkl4f2I19hyePx0cFMlo/3YPFOYnDLAiG5XTxjriVSXYAbZ8MmeWPFAk60YdFo2cAOChJVKsZwak9nz4NalfuudBe2vXLltdpS8DbOqqUUxYIAGSSlkllwsgNS2QmqedHz1TL8ikipWqgoBzNx6Y1P/tv/znRKZ7IUc01RUiN6upQY3sSm1f1OjoGyUoPw+k8uBOnjyuB9XTs1F/40jIPnHJRVt1mfs+OCz24aINPXb4ZL/NzC3a5Rf12vvH+m1scspu3Lnddh88YrsPHrXrLt5iHc3lpO3LlGpTF+2F/Ydsen7RRkIGKW5kmjCrZnkWQH29/bt7rrP1bWuB10/ePGC7Dx0PNL5L4xJOdXXFPnfnjbZtHbUl1a+h8Un7qyefU1BdKhTstx9dW5Na+7sEdqfoCzgypgDfa8rIQqXtjqt3qu1I7deZ4WE7cuKUM2+J465n0zf1rFfdR+1X/+kB1cTBpCJ/U0YpkR/4otXmXJdSRrdcWQt2R4bP2tTEuEtZovEW5jEtbVYkaKn5AqROTIypDpXjDYmgZC6h3oHTQIFuOPuSYyPYdcf4IXHbC1KJcIKHhs3hOAkOae5SGmsqHZgTeCMFWVzBSdTrFOfJQsIqAFIZh5A9c7uQ2Nss1ql61pP5SaJhdo7aZsx2lsU8snkS6MuFGLMbKGIAy/KiQGpDPiv5YTNGSA0FKzUW3IW0AtNfUN0pdXJkoNztzi3m2YDcCMpBobKNgFT1+HKnZG2xPEQBQGoxMeJasqnZOZsBfEqOiaTIFNSymatmVq61ZNphS73GI5MhewkwdQAlSXD4XAXn0f6eg4JWHbCtsLPBBp3Dg2ejAHphySZmZtVTlRYYSzAxqu+FoWZ+1ZhwCZwCIEPftNCjN52GcafuIxhvpdjgfS45QJYvrQ5LjKXUDkAyWZdywSIOj46pDpeDwk2GcLX9f9h78yDJzuvK72bt+957N/ZuEAuxEQtJEKRAgKQskUNJHmsWaWSPNQqPw+GYkSNsR4zDf/iPmbDDE7Y0djhkRWjEkUYez9jyjDyLJVlcQIALSJAAib0B9L5W175nVmaW43fuvS9fVRe6GxDACUdkIgpVXZX58uX3vvd999xz7rm+cXqtrMtVkfyRyd6zlzY0Tbtw8ZKYDLK1ym53RcKD+hpdFzeO85odgIVfF5lYhfRVoDlM/7hEAH29pzLEtIoZsPHxMbl/UocKyOD6e32O1526aZKDUuaFanEl5fTsNNLBU6dOqN0PzI3Lixs2PzMv4Mm6CzhFYnvoyGExMxjmwObJ8Ijrz71AMBSMKBdodGw0AKnXuErupGQ654SclbY8GzEWMMxuRCM3b6sIpBLY8FquAz04uVdwHWZeEVjQNoLjYHCDcy9yMeStJ0++I1D64P3320MP3Ge9PZ1ac3BHhsVaX1+1pcUlJUQefOBB+8ynPqNxe+3V1yTHnBwblgyeYAgwyekDoEkcqLVXyKaVVJUiwM2lBKi3zOapW65u6n6an52xmZlpJRFpLUQ/aIArgSLuupK6ynCMIarYyjptY5bE6haJm6wpI7ETJQkpWXPw6XXLBJ5Zz0swSjkH33mu+0BU5J46PX3FW0hRFwcDHmwtzD37w4ja/jhIJcgjkJSyorYphgyZH/VcgFkxT5vsi1Xd63fed4vrXlQD7/1f+dkliR1ubNbdb90Do9Y7BEhF7uu1vC59INHLHPaaVGeRrv1IYHOtZ+0ELNd67m5gpvX85CuyYMNZNc+LRv1s0XrCn+sZ1Pg5e2jm70WvBHsGWNFxWu+W6iD9ugCR2RAtD+/3t59DlJxcf9iuN6y7lmdd90Xv+oTkGd//EXa+8trXaffyst3fvdWa7sbnxe4DnKovV7FkIOB9Uk+9dRz0Zc3NmgwPKS+RsiVksJopUUanK7oTpEZ6A1WCt5WJvqARdTHHDx0+XDCpqocPkKp7ZMsVJrDD7ElpZqd7mo4B3d1ik/nO73htMqmqlSeuhYXFjBFzvAbOyQ5SnWHt1fFl+gdIrbn6h1gkPSnUQjJcdvN48qLo8gQ+cQlrKvszihfOK4EY2xbrsUAqKpUG5klrWptTeYm5XSc+HBHfpMS4RieODd9viDPkRj00qDkOIEa5BaCkFEmlI+FNIRfhzapiFPWzLt3PxAKZeOF6KWkceyNPI1YEoPKlfJS8EnrkqeS+BrCsJGU5L9hgb7eYnR/ErAuuuTqPJKa8DgKkdnREsiza8QBUJRsHzEJxyOOtoT7zSgSLOc3+5t2uhoPpRXFT25BbszPE6e6bLWhuX1LYAAAgAElEQVRGrPsn4O77t578nL30zDe8/ZmKt1z2CwIBrI709Ngwyh7iNeZCZ4dqVCs/dfRuAfl8sDCkSDWX4PLf+PmBRx+x//F3f6cAqde68ZksHDMzOUzcbDbOz+8VpJ45d0YZlJsDpL56/C0Z19wbIPWlt05o0t9/9DY7cfGyWlY8fOetRl3nhZl5+8Jj99kP3jxhz73ylhKWLt+GDYvGwAq2HRXNrbtevwy2CDhguwZ6uuyXn7wapH79R8ftRyeQJIcrZEAFZFafvf8uu/fmQ1cN17deOW4vHD+hCTzc12+/8vlP7SrXxU3yu6+8LnAqlgdr63CPvePIIbvlEL1hWw+keYyPEnjFQpm9njAK6bM7brt123sRLJ46c0qBfPRezgoNP05Yi5PROnDo5m3vh2nElemLwdZs7/n07iCVmkSvu9ANH3JfyQ/lWpbF+DlJ3X7XN2zfutP12NlDaUCjeD30+5FckHhCIBV3XZfhAcq0gPG+kZyhFhPh7Qo1l7VNd7altULI/pCkyqWXBcLI1LkJkiSwsKjIe2UgxMJHNq2uBR+zm95OXGYBk3XdpBgiDfR1qQULDq4E0TA51FLClABcMNOC+VDhfWQd3VoegOD1TAVIRdoaG6HOU21KOwX+kB6jFFAddr2pFjiYB/HvNVjV9Q1JYup1lxh1VrwtRmeXu6oi1VWfV7VFgvn2uhRvExIteSIriUxNrnLqK+wW+GKkWFkxjUFuBIurmhvAMyBVsMvDsVT18nQAZMi4telD1oScVy0twgwo+1Y68U4m0uPBlO+qb10wKQTo1GMi29MG1OmOskw4MVgkKqobXp/a0eEu5d3dkrYhF8IMamZ2VtndyakpGxzoL+RDWU/rRgkd2mRXlpd0XQj+vcXFlsyxmLMAI2TZtFxJ2RfS4dHRMTW0H8TxTr07fWVWbU60RxHjV7SG8obuyuBK6tuwd9562y5ePK/2AzLsoWan0iEQR4CCdA4HXGrIkDO6Cy9GYVELDqte89omxh5HZsZqbNyl+ynTYu0is69WJ9FyQq7O1Zr1dDnorQCsYVorFYFenk/QwX1MiyLYOtZX2j5xbWBCAWYAWrkrVrZsYWnBXnzphzIEeeyRh+2uO4/ZVr1mq8tLtrgwr6QXwc/c3Lx6tNKO4uknn7ZDBw7KUObK5cs2MtQnCTNf1Pdy7kiRuVm4Nuq3p/kFk+mGHbRnIjigZRQqm+Wqu6njKHzuzGkx9dTDHTiwT312nQ3wul8UCur5Vt20VZlwNWyLBFbIvHP+ZsmMZ+b9kV4O/IyrK3JvAlBaNZBMYF7I+TLq2pHnLS0ta/0RU6Aewe74yWrJekLiC5dlfd6os1LwrLpzr6t28OT3lvoEkrTs67Xb70Xuy6UIszapI5z1aWx1Wn2ry7Y6+6yzf8h6BsesAkhtcs3jhn4fIPVa8UX5bzcCZq8HfIogtTBCyH0nzU306eNpLeVJESMVYlDdHQUDf3UslYC3kAa1YjC/s+LfLdDsvRFbpSs3Oi4/uedtZ1J/cu97vXfyRMOf/+EMujPaDlJhrlhTka6efsdBKv2VuxSIRyeEbSA1wpM8n4JS9yuuq73ltdtFnWoY63AvkkhkL0WhRXKPRKPWExJZsE+9PTY8OGQjo6NKjiNzR2KOiob6c9Z5wBEgFSaTPU/1lqppdZDqa4uXKixDItBtABaTMoY0TqIPNsyl7mdvX4MSRcxsST6s/s29PWprR6ILkKU6+I5OmSKxNxIbqfMAUly1oRlwV14SnVG3yjkIwA76uipFnACpg0f2KKTH7OvsT6y/3Xg5NMM/I0wd6cQAMZNyX9hipMdyNc76siLpxO98DWT+IOFNuS8xg5L7qfxT/shBqhLsJInVcxYWcyNaCIaMuBBmsCa67wcdFjq6e60i133v4eq6HTkfCYByHuqqIXdhYgCkznVrkDBV/anv2WKSO3u89Q4kxGbV6tW1AigXIDV6SFb6Rqz7J9An9T998il76RvPuMpN8NyBKrQaX0PsTV3d1k93F7WoqdhoX//1QWp54U+wdiMgVWA3ipTLIFU3WEgP3g9IPQFI3TK7/Sbve/rSm2/pZn7oI8e0Bn3v9be0iHz8rqP25tmLNj2/ZE/cd6c9/9rbdvbyrP3FJx+z7772tn3zx2/acD8938yWVtZdghHSRJmyEICsIWHbKXfukNMmfVJ/+amH7fAOua/o/6gHLC+KBBJiUXZ5/MFXn1OfPYKK4f5e+0tPfvIqkAq79c0Xf6zFiXFlsqoXpORpXfbQPXcqEM0Hzzl+4qRqFtzxreW6lteR7e7ggf2q+So/kFB7HYB/dhaPlp2AH2vfwcOSTZTfb/riWWXhiw07mFRGc2xiz1VM6qUL52xxedEtvtUfsAVS/Q70jaWijLs/Uo5aNh9I+UyR8d6W1HVAS9zHZQGcEsDR1ocAGsZTYJPPKoc7DINwj62ISaVWiwWBIKsAZyzK4erq4Mxd7lRzuumgDVaWAVSwG029+2WE1KV65sGebhvp71UboQH+DRDt61HgKEv1GgCJ2igHTfQtxP1WjnU7HbfFpnqgihBEDpU42CrTh2uzS3zXFSRXHZjiYL1eszVMB5Dr0Gan6YY4Ou9ODBiwuocFiwbh7MeSz0TvSEltwuBBG5V/djYpGa2kiYN6SRIEu3SWrxW5CMNGebfFdBJO2beCbtVeempA8ttIkAAkmPuyaZe5TTyi76+y0Fqso6dvJFdUOxj1NGsrK7YMm1X1DDPjB7hhU+tVCyhTXRnvz5hk4gpZLO1NCBAAqVxzMtdDYqd6NZcBdGSZ1S6k141NZqanJe8GiPYxLny+ZsPlTb09NjjYJ/dG6opg9tmo0xV9BOaPTVufK/sUO5Mql1ZkRKq3jU5OMoHwzffE22/JVIgaJa3lzS2dF+7m1JmNjowooGFcVEuNhIsNhOun1kUmydfMzBWFVTCQnNvEpJuycI0xw3IVAX3tqMWuyyxrbn5BElKSE7DQg5h2YL5Eb8P5eYFP/q32FshoV1YUUMmNUllm+urWdK/RvoPgCfOY19983ZYxSzl6h9106KDWQGozZ0kczEw7SJ2ft5krs2K6H//E4/bIw48oeHn9tVcFavftnVJN6+jQsDZx6ppcju0ujG5v4bIrJYK6cKWndUzFFlY3bGljU/cVNVOXL12QeySmVjizqiZK0m8Y+FVXMIhtwIgPL4Zu3adcn6wNzH2WNUZtKUKKynfuKa0ttI3p7TPcZKn3G5Zzr9dVsUbI6ZiaZiX66AfY6TVTrFHRXolEB9dQ7RCiRttVF842aR0hYI29Sr2P6fnXWbEe2OKP7nNVTriaRpPHYNFxHKVXaq9VegetZ2DMKp1cbzedk5OvmGIY/5C53QB4uDFgeWPM2o0dazdWcHegczUw3uW14ZdQ3mNhQkqb57b9N0lZH5oEfl7v4ozCdunqLiHFv6Vf/f8bpN5IksMdEBzyKonvzcOturZmZ068ZRXWTzwnSAApdgkJeElqrWR4gZm9jECzpsjDswqVe1v6NWd9PsT6gtwXJ/r1Dal5SIRzAO0j1HRGXWrWFfOddQbCCLkwn1Pt7gQSYdjcP4B1GFCpUgV8JKobtrayrL2Pv6nWHod39lAzvZ7jusETMRDlTV4jr+OEyZJ6W9PSpup+A+xFHIM6UpKNrLusC77udFs/e98ALdb8PEn0AcQ5r4GhAcU5tMTivQG7vA8xB8cCrLJ2se5jmgRBILWcvBAouaCVD071tJIBxAHuPNHmrGmqIvzfHq84CeGu8tSkurNw4e6rXJQbRqqtjZRuMMr4j9AOkDIb9hY3ywydqpdhqd87REOPVQCpHJu1Qe7iNU8GimzwvZ9+v3qPAKkwpZvrkSwogVR6xFak2gLIblh900EqrdXc/DOQMt/6Rqxr/4ffJ1Ug9ZlvemIeEgTyosSoDtB9AYl4R4fa0wBWR1STeh0mdSdIZYgBqb/xlX9YMKlpclSuMcii/HeT+3KiTPqcPFlzcz257/Ezp3XB7rr1Vn3Y7732poLuxz96lxbmb7z4qo2NDNoDt99i33ntLUPC+7mP3Wt/9sIrNru4Yn/pqY/bV3/4qn3vjRP2Fz7xkN1za4vZhDW7srBs//xbL6leb37dC7a1iEhO4atIX3enDfZ02l97+rGrQOp72R0AtM++/IadvHhZjC7MyujggH35iUe91igeLALffukV9b9EWOD1cq5tp00Ji9N9dx7dVvzPTXUK1z7MXwKgCvBJflT4VQr8HDrk2fF8UNu1srLomn/fEt2VjJux2bThsXEbn9yz7TWLc1dsZWkhMoHOPmfhDUM3uktNKiAV5kMW5DA2AqnlAG07SL2K4Vdw5RIa1+h7NJDSr2gRJXAKiwiYVH1CGLVQN+ptPz3LrwbR2JzDBG1tqW4SEJdSNfrlJpiGfVRgLgMKAtANq1epbWBB869k82DR1UKmr9dGB/tsYnBQBloYd40NDwqkykQHYLnprVwkcwHIVd2BjzWFDQI5uGSKff0ht3Q2maQFZjbMFWXbYP/qLj/mO8wpMmT67W5UqUfFNMeBKbWqXd0wbb6wOVBxp2IYGNm7V6m19B6pYWYX8rR0GEDSiByZ9kFIhDGUoW0KrI331UQGyryEvaZHL6CWTUO1fmHjXojsIsuXhuFea+mgH7DJPaD6zqyDEonu8yVDJfFIRStfl9qwOTKHFwBQi8s6js6PQIOsLhsyDcArWzY/N6em2JJMxu3IJgtA6O7uFWAiSPA+dN4aRX7DABFkKyywFbPlpWVbWliw7q6KjQwOqlyABRpwtH/PHtu/Z8rNkDAS6HWlCaCOsV+vrtvE1ITqaziW+mqysKd9Pj0dBdodlHu1iic6kGqdP3ta16RbiQIT+wYbDNChZx7OsN6b2KX2ap+ChJSaWoIOggQy7jE2JK9Y5wcHnTmGjcw+h84EulPu+hoB1LL6xXJt6XeKRHhg0HtT42JMXZXquLlvcMikRUBtU+cwOblHQRAu7ZKtVZ11ZfzXMZFZX5fqAFaQrD+bOuZX09OXZaiyuLRs01euaCzvuOOofeYzP2VHjx6zMydP2tlTJ21yfNQOHthnU+NjVttYVcsumVzV2ci9Zow9nzEhaPBG7rSd6RSTuri2oUQOtVC0z6lv1uTEDFMhSVxHh0ymYCxgIJE5C5BSix7yaPEsCkBaNYguzXVJVq5jkvaHQRpMNclOGOYjh4/oubANMO+SqtdD/cM9IpDqNVO6L0m4KamBAzifFfdnr1OXYl7MPuBpS8kT2FZYVIBqk/YUPV126L4JzXHmL/XdOoFwYKdFFJYYjUqPWdeA9Q6M2VZHn5hU9WMWSPV7lsSFxxbXY7haLqvX21tvBGTcGEj1QPLqx/XOdffXtfjWPGbLOSFLU8rvJZBaELgJeiM9q28fFEi9kc9zvVHPv3/wct/rz413u047z/nGmNQbmT96x2hZpdS5iujd5fb8O2+r/YxAqsp6uEdaTHnuZWppGaA0TUuz/Z9/ojAhTYl3NHsipmB9kQM+4Iuk85obR3FvSf4P+EJNhWEWxkhhhMa+wT6HSRQPkuoeu7jENUGqK5465J2xISO7Na/zJLHa06N1gXWYJYwEJPuCEtV4K6jlmkuDSdwCBpnHrPNrxDFic3tkxgabCvu8srQskJgSWMUMJHcH+txItVbVexArOEjtVxi+ob2iprWWmnquw9rKavE77TNRHsOexWcFNxAj0W8bRpT6Uc8DebLXF9740r9DSRKt9ihhUgsdVGKRRI16KlfwybmXNZ12YzVPfjYwlQJsUq2f5kVRWwr5IQIE4Ens1ecglTV4i7Zraw5S5dXgIJV1k30IZZ9iNAiRtaquocyS1FPWS1TUz5WkZ33DmvV122rWoq91gNQoIqj0jlrnvg+/JvVvffZp+/Gzz3l8GgqEMlDthUlHDdBREUAdwJ8FJe6NgNRC8hp1qoDUf/B7XymMkwCYOxf/NE5Kd99seJ8ufQxqmlZkloffXQ+kvnrypC7WR2+/Xe/5zI9e1Sb81MfukwPun/3wZbv75sN255GD9off/L7tnxi1x+89Zr//J9+2fRMj9vlH7rX//evftXcuXrG//vlP2cGp7Swicsiv/Ol3bG5l1RbXACi+KPkk8SVkoLsiNuxXPv8JO7zj9Te6pPO85187bm+du6jJRm0gFwXjpJ/++Me2gVRusO/88BV9Xi+/c7YMWQEx/kBfv91z7I6rroGCnHc5ofL2tPPaLS0uiJFInEwQI8OaqFvYd/imbUfFpnz2Mq2BWo+UjetGam6pJnV4RwsaMamL8x4wweKon6Dr+x2z5ObS6peaEhiv7VDBbNFnSpA63HY5HuARJsHbPXiNpRbmMDIBEIuRBrhE/0Ukp2wc9E5kLqxJCuzjKHMQHHsBkTCPYg7J0rFhbLgpkobAjY2oAcCZFWMk+upODA3a5OiQTeDcS93I8KCcpdX2gnrBYDe4btwHyEb5QsaCtIYJSJsSAAybgBjATmpEWLi8uTc1c17r0OHywvWqAOHiyrpAak21gbghw7yykHX74lrpFMsMGFDPwdxbYwMUsc0iGAG0v4fXl/rvvAWPnqeL4G19NL4CSJ5EwKAKmRFmUnxOGnxrrkiXXK6D97ZBYrhDzSDwoBpMZ/cR5WqWZKssjJRyzuvv0Wg8plHW+QH+FmbnbH11zYNx1B3rZJZX3Wm5p1vHXKK2GmPaCk7InjHm+BP0Kh2fDLn4msYrTXCoF6UmPluHqPZnaUntV0hujQ0Pe086NvRa1Y4cOmj7JidUZ+r1qKbzQlrEfYHb7+jkuMwncM4VKIcl5rnhGJ7ScPVK1Ua2Jcku9fuz05cVGOD8zTnt3bPHXTBpk4IUS54BzJ1Wf04xgMsrnpnepF8sIM3PDbAkF97qeuFAinxKUq8a1xTpNI69DQFU6i+5goNI0EZGlVxRWwnaxJBJ7XZnUoIlghouFf+mpzLP47i8PxJgxtlNicJYSn1ISYzQQqApdQTA9PL0ZR1/fnFRbPfQ0Ih98vHH7VOPf0rZ7FdeetFWlxbtliOHbc/UuAJKakoB+oB7NlDd8ZrTfi+pHoh/d3bZwuq6La1tqN0Z50odKPMCJhWmQkGjVWx5bUVzCLDH/e1MNZl16qUxRnLGXokH1UC7iZTvt+4eyb+7guFkPLI8hmDy5iNebkEPVFh8zMTkot1s6P2ynpXEmdZDXLlpWcFxMDLb3LSBgT7J5bS1c49SHx7nA/DtJtCkPKG/V62a9j8wpM+GdF7VkQFQ2SibW6x23dakwqhzwHr6R22rQrsMALR/6ZYkkIr62xvZL28EWN4owLiR93u359wIpNt1vw1TpW3HLdRB1wJQJeCXxwg/hp177fv9XNtqvd7vQYrXfXBMqvfPvf6I3+h1/2DnUCROFBS47J1ygQsn35E6poLUHnfzqE/GXClCR7nRO24lhd0hlUUZoHqEuR2kcosp9mg27PDhwwJK7v+wpX1JhoUAF9RdKE/CkI11mnuZ9Zz3Y81I46RMjmVsr5Kh7NCBeSRlUCQI1SM16i1x7+/vt4FBV9CRoPVyBu+JrhIhEphDQ97vnHI+SjHWVhR/cR6oeIaHhuV3Qm9Z9hmCvSwjI9Gm9luDA+5N0CCpvqFEMEn0/kF6A7vRHYlBYiAUJQQh1VWX+8rMcMDP0eOzml7PuMsXR2aPxD5uauf19WUWVRGod+WQUsxdsIm1WPMLkJreKGF8JGZU6yBqsk1nUeu0JHJGFPmumv/J5Jn91FlUpZZRn4hJdedg1CabNVoHcd6tvqrdnd06fxEr1PqjlkPVE5JgPqSSFJ3dwaQyJzZsq0EnFq+LJTICO7jycMusd8Q693z4TOqvP/05e/m5b+vcJK+WiWjTupCqh5ES3wVSuzrVRUUg9TPH7r56XZU0oXRj6fLGjVmpiEn9zX/0u0ULmrQ1L0/8/JmJz6R7txY0bJ5plc4Euh5IfentE5p8Dxy9XRP7j59/UezbFz/xMXvmR6/bxbkF+7nHH9am/1t/9DX7pc99wkYG++2//yd/bD//xEN27Mh++x/+zz8RILrj0F4BBoDC+FC/nsfjD776vK1Ua7a8jhzRV2BkbNxM/DfU02kj/T32177w+HsGqdzIV+YX7PWTZ+zy/KJu6lrT6wl6yR7099hTjz60rRcqwOqFH78WWegAqQpqPVjFBOnOqMn9c+8zLD6LCzY/NxOy0jhiMF1T+w5Ef8D4/daWzVw6L8YvAYMvtK0H9z9y391AKu8laQQLLFJBGXB4gCibbmmcgh0N8KoQUou7b/AujcnzcUDbcqclW+gSXzKPAE4WGxYHCR+oOxOLiYTCg1HVn1c6VKu5RDZSRfdeM6taVhpDYy4UdaFei+qtZWC23f2OraZhvWLP+m18cMCmRocFUplv/TBWnc4Oel0Y8loHEpIKyhkYR1yXbcLUYkKk7GE8Twmg3j6ZzZAdVL2o5LNkIBu2tLJqC0srNr+4bAtLq1bdbHqv0oEh6+lD6u5W9rDtAHgAuVgXc0t6sUdRl+cueoBvpyb5Pd9lNKWCfiQrzsqEE4IkJUiFMwPo4ASwASiJWlXAeSgVXIbusQnmES2ipeVUzHM1zyS38gbmBUitRD/iALWyKwmGiE1BbCcbX7Vq83PzVlvfcLMigJESAetiBjkPQCP3KhlfgBYtLiow1c2m5Ei0h1FD8WBOYR35nNSrcy0JDtycYkm1keD3/p4uMamS6cN61WqqQwYoj4+O2OjokLdIYi6ptY9nfkdoRSG5b9rJh4uvzJNcTqYadZmMkpXesrXVZTt37qwtzc+L0Z0aH1dyg+ABEN4b0i5kv8w3L8/wzAR1QrShIMvNmNE/kvfu6qZdkve3xUUWsDs2Oup9P3VtlzRvYE3Z92kJBqMKQKWeEpAiQ6WNdVtbXdNcIeBhTJH4qudpNHFHUg2gYgzJoLOHZOuK2mbVG9MD3HGKrHqLFAI2rhPvO7+0KLOl2dlZBYFH7zjq/R7vusvOnz5tr73yiu2dnLD9eyZsfGRYJluqFccAC6Co2l93c1RvYBnUoTqgl+2GLa/VrKe3XwEUbUqQ2+7bjzPyYc1O5hv37Nz8rD4fzDPjLDdL7lvqdDu8ZVH+jt9nUKmEZMZNkUkX6xFJGK0DBCzIsuUO3qcG8kqWUEOGsRKGJcjycFLm94BVShu4BrSOkKy83xMiweZy08r8JOrKcOXEqAQTkrWNddv3cL+3UIrWGtRDe0tBVBx8dVtji9oqQOqYKo7KIFW1rlqD3STqg3zcyPFuBKy82znthEy7vd+u/KsCQn8kKHDTqFzJ3g2M3RhIff9jeGMM440f/4MDqa0E9Y2/+0/umWGAJfYK87CGpLEXT51Q8pGe3LQB64xSFYHUoke7x9UCdeAjAEnIfYs5AnglyZ1NDGNtZm08CEhF9aFWd+5cmyC1iaQfAzoSUdF2hWPKwyC+79mzR/EDjyy94dzS8VWJwY2q1UkihwmS9uVsMad1d0iJK/YI1m0AoBRwKHV6e1VGwtrD55SL8NqaYgpmW5aaAKQ25Nxb1TipbYpKd2ib122YLRGrABRVcoAzL+7DA31Wq21oDyEu8n7eQ94Shs9NgoB4itK3KF9hrQTgq4wpekxDTLC3SuYrl2Kv62UN9RDDTZMk9VUcGiUwPVE3ypMof4pyJ96fGFIMJwklXiugCnlRVUcH2yIZCUgNk0axqCQqeB1Masp9UaXBSlOGSFwRdbGQRNtAasXB3ibmkc6kJkilNMWQ+2rNxxgKlRgmVd6FQqZQJSa1Y+onAVKftle//bzmKwF7U5iq6S3zSFyqVrXpNaokKzoqMlOqfObYXaXmHqXbPKSe2xZdpzQs+6SmffX1FgeyL8mspiU+r00GNlvZpPw3gS3HLbe54aZ6/g1vkfLxu+9UcPuHzzwvMPH5R+6zf/ntF+3m/Xvssw/eZd97/YS+aOdy7sqc/bOvv2D/wU9/UkHXb/+rZ5XRcvlhfELn/YuNcwMmYK0aE1ZuSsoaM2FoCUI9ISD10A4m9crCki0SgEWgnNsPiwq9N89enlHA4019vcZPNZ9q+lxRP8TPPPLAVSD1pVdeK5rKZ92QMjIVbnwMkG676jLcyKa927XDoZcsV2vrdEZqaGTcRiemtr1kZXHelhfmwp/Xq0NjJN0yKoKS8cl9NrzDCVhyX5qPNzaVjSOry3d5pHQ688Bi7gG0S00lDQWExsIvKTYySBYksobZ6xQDow0WXGc8Cb6Qr7KIFL26OFGyh2T5eT9kj9w3HqIq+0eD+6XlFdVher2x94D0Yzqz5Kyt99YTOJUzWafaFFFzOjkyrJ6nE8ODkvsCZMW6Ir3jvdS+puL1id04iXqSCDkKbIb3cEOOyuK8Ibc6wCXnQRANSO3t67eu3j7b6ugSAwwonV1YtNmFJVvZqOn3ff2DSjAIPuPmu+G9TpX9Y8MLK/VGtrOR261ndTkjmahET7Cs4wSgZ02LGPdo78KFBxDyWgX4m56MknRYY1gyJBPQjHYaMYO8rjQlbimP8Xsmfw8YS2dTXcrS/avwb8vEPDtDjXKDOtlurSlzM7Qx2ZBciOFWe5SNDZdLwfxRsylA12MXL160mblZgVJJmlhUkT/SPJ3aG2zxkQ6FykGs3jpmSS5VFUiHYaWek9YnnZgkdasOEnMsFuoD+/ba8JD3tkP6ncwtWWmCAgBiNgFPR1/JsKKG0J19WadoC9K0K1cuS6Wwsbqmz7FvalKfvdGsyzF4chzJcreCCtYeDL+04aptjvfQQy7MvE7ZcvaJw/AINnx4eFTHhskDTNIyYHxiVABydmbeLl6ett6ePpuYmNQGzn2ERDqDKG+v42OMqQbjRNDDeSFrU+/UlRVJ5tQSQfXQNUmFMXjjPmHek93mjs2ACLnv5SvT6oW4uLigawtAP3bsqD3xxBM2PjRsbx0/bvNXrqjNytHbbtU1oea3Z3EAACAASURBVCn8YH9vNGHHgdalYczCjTpmUg2tH6sbDVteqVpHV6/m9sWLF8Ryj09O2k033SSAqBgGafu69yJ018xBb7IuU7IWGORzZOKpZZTkAIIxFxMQsjxt8Fum3pkw9ASDJAW0xzY9MUJ7Ie5FTK7YrwgEtSYR/PX2KaHh7DUsdbbh8sQUSTvds7XNqLEikKL3X5/mw61PjUt4od7DGHQw/8Klt9lkDUUijAv4oPX0jarJQL2J1Ne/FL+pncMHD1KvF4doTSjVBl77+bn77QI7i4Ro6W/x9O3P9nXc29PkXzLJljWpkRwqnVtr3/7wQaozlh/U44MDqalau941upHLee1jvXegTpwSO1HRhomE2vTpE6pFFVBlb5f5I4lS38uSbeS7kuu0rgtPhgy2/HlRBiBDSU8KkwRmbdh/6KDiAfZ/7lHWliIeFGDxVnfe9spVMN6b0+vkAakyVCNm0TF8bZGSQ/JYWs9tCPh0q1dnxF9RDkWt59DIiM6JLhBSZlCKQO0+e9ygr3Pp48Dxqyo5c7d+QCUlJ4w6SXcdnwQjcYF6hfuejqS4t79P5yTfD+pWIXL62L9pnbOu18nsSeZ33g9VnQTUCgaA5jEHx2UcFZ+wb8OmUpcfz2mqP7yzwUJ77tbp5qdhYCXlFu31ZIwEECWGc78AqcnCoZe/aczVzx7DzKo1awBqPhsJZG+148okjkPXBRQ6yI8DpAK41WkC4gc5Nqy5l4Eg9/XYq8vN7YhFa162JgIhmVTJh91TYgt34TrGgLjpMz4qlApp8pZVekesY+rBD2oReNfj/O2nnrY3nv+e1FSpqNH1Iqase0tGfVEqhlP1VsOGmCvvClJ3LOhaYneA1KwnLZ9VZmS4IVRUHc5gXDg2xnLjZm5INUEP040MQK8FUr/24iu64Z966D4FxF/5119TvSHZ8PNXFuwXP/uY2Kp/+G+etQNT4/blxx+0P33hVTt+btr+oy9+2k5dnLF/+o0X7MGjN9k9txywM9Pz9vb5aTGwuY2QOanW67a8gXyTPoyqSnIwCZCkvrC/x/7q04/bwR3GSd96+U178+wFBY8yd5FUNpgPZVBcSijZbsgo1PaADFIHFtxd9okH7tsGUhnHH7/2hrsM04xDNamprtySvBBnyfIGzBhdvHReC1bWhuo6RfIhgZAruLNG1T8j2Shvo5GdRlG5ddnU/sNebB4Pgtm56Qt+A3mVxVUgVTLpZtPGp/bbyOjEtgl86fw5W1yY84bKWgzMGUsvkBKQcRwJEGXBcIAaCaOom9wS6GEhpK+nM5zIerPRsh+XGkLAqEsbcVQzSWMVBsAKdjhIdQkvi+6WHGjn5wGpyw6AkSOrDQcLekh2ouGyFh7mOu69Xd02hLyXtjLDyHoHbBgzg94u1abqevM6r7x3wKvXwq52eRsRnOT6qRN1kKp6U7JiW/QzXJHDM5/Xx8I3WuoZNrc6bHZ+yRaXV60G8MSBroJsD8OBbkki+SJgzGy1m5iAb+h12LK9d5YygyhnJTPr6oZKXosrIMbRws2Wc2WeZGsqDB6q61Ux0mT2nJHMgNH1vC6QbDlCu2ahFfQ4y5rn4xteIUfPv6l+o/XwulWXqXMfInHlnJCNXpmelowaUOomN+4OyFxEjjs0MCgGT+1a5uedVe3vk+xUplt1T34gs1Q7HvqwsvmFZBOmqmwQx+ZH7aTqhjq7rK+vS4H+VtPlpRiY4fDsLsIkTTywoPbQlSq+cfK5ld8i81sGqdQ6UltcgTlbtUsXzktmhUkTbQd6Ozt0Pv0DvQpURpBcBWuv2lOx9M62CWRvrKu2c3XNXX3L6zbJH4KQ4aERzYdGk2CJFj39dujwQclbT506Y+fOXxRIRRrN8+lJi5tyAi7eB5YWEE5CCKdK5g01s9T9qp6zG1OxfpubuaILOzYx6hLbuVkpBZiHAFUCCOYg4wc4BTgCUDGxmp29osQOrXYee/RRe/iBh5SQeOmHPxBYvPvYMZsYH5MbZ78CAO+V64kinKe5R2safMBarW42v4STMevFps3Mzuja9Pb32y233GIjYyNunqR+hu7AyRyDKc7+ggRo6qkbLAYMNXshcxCgnmUSacCUrIfvrx26xqwHyHr7e91ki3GlbyLMvQzFot6V49Jjl2QDe4V6pLJebqzp/HXdScJqzW1ESyvkYl7b3tXTK2nfqVOn7ZO/fMzVH2p1xB7XaV0u/LVmk6QvufBe6+hE3TESIJV7FcVElxzb5Vwpk8J0kC5BuNgLdyo9C4hXbkWwMxza7W95vOK512MtE7RcD6Rmbr90vPKhM2By6rjVosY34XDpzZ/z5BLpxqctM82Fm1K+Jjwytv3+vcaZrd6vrVe2ron/7t3Ga8c5Oz/4Xk/gGs+/1nV6r2+zM9Gw89i7AfVIMEjKWXp97IEeMSEv8l7BqHNmzpxWcM16LrCaoCdBaiTdHUtEZwIxaX4+2oPVesbVYd7WycGEkvMYJ1GTShJTvUm9dEZJZA0/re1Ifru0t6zQ4Pis4Xv37tH7sPbwevXKljeAe8RIhcZ6gI9B9A0XAGQtxPhxcMiGx0YdpM7OSMWijgywYKzVwxgI9guE+ZqF6i1Nv9xZnjVXwF2mhF0CKRg0oUpJYyHWw77BAVd5kJykpAMX/J4uW19DhuzPRebM+qa4TsFckk7KEkZ84p4nAF4ZY8qDo1vjCJBtbFCCgedGxrHRbSrWDi/9cHdfSIEySHVixFlJnoPZHntWVzdxOr1Lq9ZErrxJf/usvfXSJoBmyn2tq9c6VCfrcl+A/2Z9VXJfsbrBNvM5u6k3BaSqJhVlEnLi1kdX7SzH4vOx3gKUN9cCpBK/7gSpoz8RkPrrTz1lb3zneamxElR76xx3yHaDTMhAEj3UdTdskOt6LZC6bSmIejGmQMp90xwpszSZscnX5d+zLjVlRAlM+XcyMvk3ByUuEeZRZlK5Sf/Vd36gq/HFTz4sIPhb/+L/dRfTRtM++dFj9uhdt9sP3zptf/LCK/ar/84TNjUybP/zH33dHjp6k33q3jvsnz3zgr1+5oL95Z961O480mrZgknO62cv2VdffFV1fOuYzkgrHwA1HEYBTDLB6e+xX3zy46p5LT+++9pb9va5S1quBQOQGMrdNVgmNmqxuNFCJsxWmNDdHcgLe+yRj969DXAyNq++cVw3uL4UqLDx+wbI+N58yy2FjCPP58KFs6pp1IKa63KA1AKsykTJJ+32rTMAolyPKzY2uW+bzJfFbObyeUkstj88+5vudG4E0rTxyQPqq1p+XDx/VuY0AAS3XHf5qICXwJEv1smWsniLKQWsxXqkOkoyiuHWS4YR8CD1WtE/FBkqWav8jtQXQOayG7GnCYCRBgN0JUus2rxMWDywljFY1NHhwsqnZDFh8SFw66102lB/jw0PDNroUL9N4Jw62G+4+iIl5F358jYhXhFQOHHCdCBnkYOe1x108B7UEBAQos3XCt5pG9SU0Y+1uinABGBdWFi2RRkZIHskk9ijgBp5ItBtU5LKTbGlhYtnGHCwCfkm6RvLFrVt0etTGVZqHyKY5nkpHwL0cH9Kvqug3gNztRmhzoBFkjpzsrU1vy7KSEb9rE/JVoBQBqItyU0mKnze+3kGs6rEhf/d6wCdpcrjEEDrb5ENVr/Unl4xSPTU5N5wF1tYHgc4mC8IlIXSAUDEh5nas0dZ4tmFedXhkCAgseJMlM9xXiOTJep+ay654lwA7axVsJysBX1d3QYxShDA3AGEHTlyyAb6vSyCY8CMsdYMjQxLFqq2IMj7kZOrDSpg0s2pNCvIUiszXJcZGW1RqGvZv3ePWpbUN9bdkGhqQn3wGButvWJRYUJJengzdNXMduCY6/VEAFZ/n4oY1vX1mtjjoUHcZTEUqgiIbdTWbc+eKRsY7JfMF6M396PArt9bHSHdSvY7nYQ5FvMOQEmmHtYx++7dfNNNNjY8YtOXL+o8R8eGdT8AUGflELzqypTubhsZHVOAsDi/YOfPn3MTJaTJczMCWZ1dHXbbrbfaYx97xB584AG7fOG8vfnGGwrIUKLccuSI9dNih/ZDasUEMPUeyIA57Ut9yNh6bGF5Xb2Gue6YO3kSq2E33Xyz5goLENeQGtTLly8r8UctM0Z1St42Np3xCBbV29x0KiHGesPmDVPCg72QMclx4zv3XY6bzK7CnAyHZIBucU90VOSmSYskGY7JVIN5J+9iq1QaclRG4ielRMPUnoG1gyCOxBa17BcvXbJz58/bF371Pj8GCRkxBp3Gf5KvAlK3SPj1WlfXgHV0UVKAMRfJJe/tV2CZzNTqREPiX8j9SwxibBgRqod54S7sl9uCR0AfLyr2vPLvy4Bl58/5LtHGzFeb1t5ZON9oUdkBNnfguW2AmaB05znt+IWen+DUW6i1BiaA47bPk0/fKYSLJ+0KXiMOKMBvy9yw2JdzSIrvO0F7aQfXW+Xfw3xGMck1sG3WcxSfNcbYZ2yMU9n+tjQuoTBqAZHye5VckPO6bZOTZwIgP3OUpfCeea0KWjbsmPVZeF65D656r/ngC21K82mN6oYtXb4k6SgSYOSL2uMlFS0xqSWgqjMuyX0dpGYPdmdRcehg/RQMqlRUU4rTO4ozklGUk6hlVrS7ASAr2A+lgupMQ9FGXLFnao/iCNZS7d0lkKpaRz66SnHYn0ip8VGdrUDxMjA0pC9A08LcjNrtyVxObdR6rG+gV4QAz5fE2XmR8Hbx/ul4VMgYlFiPPXvTa3rZb1wxt2U9PbgD94rxFPgDCIciaW0NF18S7d46DvmzanIjPlBJBDW8yIQVD7aSgTCpAFVeQxwigoT6fEBqkC3Zz1QGo2Fyxd6rvtkwlBgScU7heVJIfh1OFh4E2qchfMTmbjgxEdPPa1I74VadsAI0a811fwD2nmYTdZGfu4NUsBHn4E7zxHGUyOFhoefA8KNwCZMrAV5ktQ2k286kWsVl19tyTz1j1jH5QOnG/nB+/M+e/Ky99q1vaww118PnR9e88NrxXvaoEQCpfewJNw5SA8ZUzB545GH7zd/7ija1nTWk+fFcmuW1LZIy9oGe3VKaDTVlTDLCUH9AK+z4JeOK/qo7QeofPvt9LQz/7qcfs6XVdfu9P31OsoV7bj1sX3jsfjs3PWe/88fP2Bcevs8+cfft9vUfvWk/fPuM/e2ff0o9L//+//EnOo9P3XvUPv3RY5LW5WN5bcN+85//qQZwuVYPQNgyagFoErvK3be3x37+0w/bvvHtIPWFN96xdy5cCqONrDl050/AiZZcemhlvZ8aI2Pgw6LAsXvsgXs+sh2k1ut2XP1OuWncJVHadl1cX7wOHD6o2q/yg2z5udMnfckOM4+coblXjI1PSi5G2wZYzezF6HuIA9fB4VG585Yfy4vztrQw64vjtgSwM2AO/sLGu2E2ufdqkHr+7BnVvgpUKtAHhCJw8F6aPOSR62umFgDVl1ITioER0hScRKuANpwzHeimPEaBn6Sy2fvXJb8S2QaTqkSK2jR4fQF1qy6lpY51U0E5sk0WOoI7ryfDPQ/mAPmfhB5qKbJ3dNTGMUQaHbGhPlrLYGjQ4Zp73N1iQ0sWFaBB7QELN8kJDJSoW2SR4bypBWMhJVikdmW9yjl0W0OSvA5bWlu3+cUVm51fsCszc6o/rW12WF/fsPUNDOlz1mCG5d7qrrMsbjCnyXo7wAo35i1kwHVRdWwYYpKYp8y3pPEiZgBs0Fu1kNMgWQ7lgGYOi2aH92n1np2th4BbbFSFQYYkxcGWhoGUkh3RAzUDdF+MdwepZOESTBcSqOBoZcyER0CwkrSXIQvtzCTZT5fGEOCTZWZrz0Jn1ieYPTa46ZkZ9fPELEvymy4H9mxycttmI0M6qoDfjbq0cQFeMc3BIIgkBJuzXHcrduTgQTt4cL/XQ7IeUrMs4wc2vB6Nfx5fdb+qTfXNRjW64RiL7L+2vm7T05cMlcLwyJAd2Os1SGp/RA88GU+4TJjzRAqKNJnPo7FGFk0bAM6h39dlTJLINMP+4di7srKmNXt8bDJkbDjI1iX/QvY6OjqiuiQ2YVoyra/VvG/p+roAO39DEsZrAKZcMylvwoGSOcW14fuRw4f1XrDQfbCFmzXvk1dv2vzigs3Oz9nSCv1VKzY8MqqaYiRrOJSfPHlC54RDMiB6ZvaK3uf+ez9qX/7Sl+ymI4ftRz980V55+RXbNzVl995zr43CBEiO5o7H1D+xjmb/XJwVcatdWsF1sirml3XCWyWs2eTEpE1OTbqstovPX9N5wk7AisOm6rPWNuS+qaRn/4DuB9Y2jJ5IjHFfAB5ZewgOmX/e6mhI4BAnY9YoAlbYaLLTrLmeRKD+yBUszBck1cx7D9pSUkdQ2Wl9PV2aS6x7jCHSaWW6leDrlunaxelpm56+ojX2C3/1rgjWfG2SjJckFlFp0xnVSif7O86e1K07M+BtFTxa9U4Pwf6wsGezXzZB1W9ub7uiIDeD5QQVEbgr2uLp9S2r8BXRl3dqCdDjTcIjMEtQF9RDwbz4DpN+9l4zGotdMCoJjjwxliC1dG4ChuGCX5xvq3V3GagWWE13WLiMxinpHHQ6JGo9MVoyXXAZYsFCB2AK87gEetuPH0ghg9PY253N830+MWMlrlGxWuscWkCujNNbEUL8pLq/HaA5gXUcMBknr60u0T/xdym8mDfqkZ790FvYNc/LlSVxvZQwSEm1SzS990YmMVtaMR1Jfgrug+57VRj+aRjSINN/doDWSmZ4+yUkqo1WD3c+N54RK6tSaABMNL+Lk/U9FtDJHqze6YAHzbZMV8clDwwsZ/GSakzTubPTxsZGbIg1rtHQmra8vKh3odSDRKX2g1BQZJ9nN2PzOJt1hBgCZUm2oMlkoWoVYz6w57A/aBuMPZh9aXBoWIoi+nNSbgD7SZynJHH4UrifhXbQAE9eX8vtSAJM5THENPIxWFayTs7fxHckspXsJcnu0lbWUV2iqFvlvBv042b0IjEstZHAoxwuFXOwHhcAL0C+kqrh6QHTqPhvY037q9r/hQOvg0hfM3RXs18qFnOzSsWm4VPSqEesCwnR5euqlxE500kfUykaicjCz0OAOtoEknBgLaWvKyVFinNhijucAHFGOmr51a87QCrqPxR/KGfkF+JzRDXKYQxFbNBo1myrjjyamM57r6bqUt97Rq0y/uHXpP7nTz5lr3zT3X1l7humm26C6ipVb3e5ZR14azQbxmgESN0WQ757GizQyAOPPmy/8Xtf8QCGm7LUD1U1W+EmWD4qky0lwNpcgymFOeCR0sCyG5lLCj3A5fmwOzjzEhwcnByTVJf3fvzeo/bAHTfb5fkl+9++9h2bHB2xv/LkYza7tGK//W+es5959F575NjN9i++9ZK99PYZ3xPp+9bZZbfun7JjNx0Qq/r2hWn74+/9WLLQpWo1FiHYrzC3Uea4Yr2d1I522c9+8mO2dwdIfemtE3b60nTsZ9Eyg9pCBfC4UTpIpSWE5qkCcs+EAYA5p/vu3g5SGZO33kqQ6nIv1eMp++C1DiwgB3HdLbKBPvorGIjMXtFN7tb2YTRjFRsZn7DhkbFtF39tZckWZr0nYpG9O3Szgqh8ELRduXhON89uQhlep3pSBe9ekD61C0g9e+a0zc3PaPHR4o3JDgG5NidkMNSacpP64iXgCMNZpc9pVcwMALOmRSKYUzJlYerDOAmUckeQWZSMJiXDMOWeZAGUNuswRy6B8fpSDx1gUGCSfCH1ZsxiJGR6tKVC/qH+ARsd7Ld9o6M2Fv0uxZYy4LrZSCh4Ly4cNVlgCQxhugQKAKj07kKOwkKHrARZKC03xKB2WbXRsJW1mm11dqulzFp102bmFu3SlTmbX14RYO/qxvgL5oIxwGWzQ4F/Bp9eX+rOu74Y+Jak/T5qe8Vqk+SEuQvWXs/JBInMpai1W7fV1TVvIRVtM9gwtHgLRMaBwyAkNzqXDwfIRGWQbGeZERXD6JbwaeiSINWZ+ajjjmxtnp9azsSGkmUHOm/FM8wonHfp/dph8wtztoS8NFxVtQnBisqoCsmjt7hRLSm1MWwIjYbYO4AV96TAHvraiAHdnMlrXjh3xpA1Ky0KZGwkWT/rAaZ/m9bb02lHb73NJifHbbNe1RoJmMnafd4DUMJc0SLuNKorKJBXS54Pk29iAatrq3b61EnDcXtiYlxuwtSg0tqKccN0iPPidXyG9VVaCDSU/ZahRsjzVdYw0K+aR8bAywBI2qzZlSuzSihOTCId25IsVwmcLhxpa4bZDkZJ2fNzs9YUyOH9ZN4UIDWdcfk9NUh57Qji+N25c+fcVGpszPZMTtjQ4KAkqryfSAyk1TAKtDLA2bHe0LhJPlzdkHHUhQvnbZk1bXHRLk1f0mtvPnzI7r/vPrvvvgdsamJSNccn335HEuhjd9xueyYmlVyijghZGSyoAxjvYbrZNLV04tpyvZgrqAUAiFyrnr4+9StcowchASJjF6wpn59kgVw4G+lOidHIoNbJ2dk5jTGB5Or6hgJBMvy8BoCb4H5uYd6D1olxGxke1XXgngTcZ/9C6rykYhkdUz9c5kzR/1oBEy2PshacBBxSZ3d7Vrqi0mkXLk7b2fMXbXF5Rdf1y3/l3gKkEqwpaSqLuIp1yGXQ11nvDIVuxFdSB1z5FeoHMawh+0chwP0XINWNMx3w6H7KHqFazz1gozxBShbyas2KdW15Xbh2Li/c1nfFvzqFlnRTpQQBOMQql0g8Z3yjHGIbyHIg5CDV9yyvWSPuC9VPYEZXKnmgLrWFPk+ci75HYrBYWxVyh3Qz6oH0WVmMnUXJXo6sBTp/SSn98zpICJpG6g1vU1OUSKSCKvZ1zksgSBtnSdGqtTJ2P8UqHmhr3Y0uHWKpQvaaSUNPaCbrGaBul/6wOttg2LKftZ9AkjvhT4CeIfYOkWsBSOXLF3OG3/E5BSOy7pegXooaN/lLpY0f3QGhaqOzb6/G3Nks1iOPXV1qW7Q3K0hr9h0c9knMRI/HKPHg300Sl+z3PF+gwedLMwz9lLhXOY1/OYMUyZAA5KpbVd9wJ2z93/6Z8aiYGB+3oeFBnefy0qKtiEl1AJg5GQFiyfZdfZR7KGvj+Pi417SiGlpbK9aKIrlbzBNPEvDI10s9o7V7QGPLOpP9m93cJ+7riEGzpMwBute8SxXSPyAmk72C9YpEYO7huQdIHYJLfpTTKBeFJ0g4k1Mzm8lulUYVIDVAen1T5nyehPd7RJLdqEcFBFOzyb1EqxjOT58z5lEynnGn6xgkqXldxsK+vzmJIu+UDvZqn5P67Fy7zYbVa25Yx7VQ3X+C+JAxU28rv4e+Huvso9NExZp4NCSTqvXO+/N2UTZBD9QOd/glvq2to4Jx8yTFMeFjUsH7RB4asPvgGa+LVYIn1h398BMCqf/101+wV555rsi5KRHjkDnWx4gzWUuIdyDzWJudSd3tsSMFVvpQ95dAajYj3/UIIWVKIJrsaPnfTGAmemrilX3YUaOaxz4/u2B/9O2XdAMy2W7aN2k//ej9NtTfaxdm5u23/u+v2q0H99lf/+knFED8zv/znDINf/OLn7b55TX77X/9TRsd6LUvffIB+7MfvGpzy+sFE8mFo+8ewcaGAhHvOag2L+bMmRanSof1dnVYX1eHfe7R+21qbGTbR3/lxGk7Nz2jCyEXL+2LTQWFDm5aVt/OQkYGQVtUQ7KFez5y5zYmNUGqbLrji+N6zaBLKlh8xyenbGRse0sd/qKWG/Ozcn6TvKynVwCVvps7H0vzs+p3miB1cu9B65W753t/XDx3WpJKHg5St5/bmTOnvd4vGFfqQN1KqMPqOgF6fW7aBn2uavS6qguYwog7c+oLumfsvb+pZ2KF/j2TJXbWs5ccjxsd4AbIXeeLLBebcM03NX6W3FOMWGT3aF+zsSZJCjWEZMqGBzHWwd10xMbGhm0U1zuaEffAtLKAeBJBjnVRfwqTIdvtIjPnssqWTD7k2+pJ2KtxR67rIXKn1RoVW6vV1U5mZm7BLs0u2NLyulrqYF3e2zdg9U1MUViIqNWjNoyFjNnhC5ZqxKk1iySHZ6BV5Bhy37rVYBIlLY1eXCHn8SC2U2AeUJBSyzS3Eiuq+MqZdNlPXQV0W+2EHBi6DXwGE9leyZlPT3SU2dH8tyu/WhlBbW6RIfR7yq+/5E7IfZVt7lS7JgyUaA0yO0N/S98gEvgCTshKSgZLYgKHuVHcX7vF1FOnCUhN91OSFarXCdMoNkV3YfXgr2AqkHl3MDdw4a1YE0ar2bC9e6bspkMHlaSo1sptXdwdkXvXpbZNsZTa+yQtcPDK33QuUSc4OzNt0xcv2PDQoNazqYlxSYlh7si4Ij/lfAEwGHEBMGQ+MTCoa8t4wJiSqMGxFsBMP1WkYpyF13zO2vT0tHrrAgh5fwAa40oAQ9sB1lHqUVljqGHlPud9CJKyFpbxxX0X+TS/I4giKOFaIM9FJkuwx2smxkdtAKksDOTamgAVmWc5C0vivCIGkmNyzmNjo7rGx986bufPn1VWfWVtVaAP1oFzufvue+3zT39OvQOR/b5z/C0ButtuvsUmJsbEMiIrQ7qdgMadLKmD98QZgQJBkmqERGr7WoN8ljWGhBRJJ74rYaTYhX60FSVMxG4PDHgNEcw2ba9w440SFu4NlRIgwaWlQ7VaeDuMjI/J2AlLf+4LxoX5yXfeA/Ze631Xlw0NDuiLOUOSwjP7JCto0bVpNH9HYgdDTaKQulvk2hcvz9iFS5ets7vXpvbusc9+7oCrglTbBXNBwB5pVtEdBMVeHuflAw5YUxnpQNXvCgJ+Bd9BtBJUuaGIg68gEz15EtSgficpX/Rk5nzrmG1UJNMWQ+eoRjiT0gOOyb3jbxTyS+fMVAqgpM82spE1CQfU7EfKeTpz1wIuDgRcBeRyPAG+qDfU2sNe1uEu0QmUvVwnxT/hOgAAIABJREFUWBoZpLf2dLWGSHYBYNqIsQPwhEu6l4eQ4Iz1MQFcJLDEhrGnoOCJNSlbtZV0y1ETBuPk7G/6DSSTqkRitNhg7mb7MV1bJZ89OZ4J5pY8uRVO5jXcFjmUZFcOAFKy23LMdUYvQKqW0WBNI4ZSbaE+b/bGzppfZ1B9fLzkx/MJys63TgNvCtX0eayhhHjxuUiWxxcS0G2SYZ8HDkCcvCAmTC+CTpEGxGXeGiQVRM2Kt4BJwJkgVXMu2kf4fRFy38J7w7sWZE0k68g4iSrcda1pq8vLYiLdMCc8QXQLuKEPj9zbOOcEqaliLINUuawqvvX5GDSox1DBlLJGkyTj/fFMgAn1Nlkwhd4lwFnbHSBInXocpLLPoRKSQ3F90xUzNS+bKBIqUtZ0irElUU9NvG5tSro26COPW22AVIyEemAuMR0qtcFrbNrqMmUPcU9GYkPGQ/h8BEj1QFe0is+TlHZ7gWvUqboDu0Cm1uluX0u4diGz9enFZ4i5yLFgUZEbk9Vsumtxha/0deE+giShRQ2xEKUmdAwg7pQz8Lra2SgfFd0OOgGpAqjRhiZa+3H9so2fyqL05S2ScPVF8mvh7utrXSmh9BMCqX/vC1+0l7/xrBuPpmKAXYg8nAtHImLyZJAIGxQL7wWk5oe7/5GH7Td+35lUJqTqtkqPYhMLjXjWpqr+C9lbqe0M/1aGP1wwXfftrJ1u7AhS+T63vGpvX7hiU2PDNjUyZBMjQ3rOt14+bt9++W07sm/Sfu6JhyTd+6dff95mFlfsb/zMp2VW8rt//Jxdmlu0n37kXnv4zlu1uVyaW7LvvfGOJMLZTJh6vLUqNtYd2ty54HIyJIsiqS2ZtIokv088eI9cW8uP10+etgtX3EjDk7mevZX5krJuLZAKu6ZAPX7Hzs77fOTY1SD1xNvOpOpGCWCrfTfeXDWwZNb37LO+dwOVsVBmbd9O2AmIXZi9HIvrlvUNDsvw6P0+Lpw97fVRlQSp21nb02JS590xFWdfAg6xI1tWw20NxgKGYr0qMxHVfcncKKQCqudAXkYw5rWX6aAnlY4K/tH341gHg+QmRQRiAFSkKhhkKaG56dKhwrQoaoVVU9KsC6DWqmu6cYb7+20Sh9SJMRsZGbKhwX7r6+q0nkrDusWIe3ugQu4RoEW1Iwoau3UfaH4BkMTQ+EbG+SJl5nMBUju6e+UAyGdeq22qP+Pi6oYtLK7Y/PKqbTZ94eSmh01FmQhzxXEkT4mmz4K51I1gzOTOOwLcYsMlH3bH3czCMg/T6ROg70DanfaWV1bF9mB24wA16qSVSce10IElz9VcDROglJgAvAiWXbYeQVqwuQpaxX5mhFGKLUrGSRqrYmNtrRMcT8l1LXoBVgOG82ukthgiIb/E8EbsV6w34oHC0IVxwkGQtQsgBqPHNZqbmwuZsBtNKAhgMY3AiedrE1UNbzAnISPkMwGQqE/mXhvq67Pbb7tF7WeUxYVZr3gdKu+ZWfDIZyMGiA8W/tOxdrBhK2tbrxt13rWNNRsfG7X+/l47dGC/5ur62ootkBBSAqJi66sA1k3NQc9w97l5TlQ3cT6YQiHdJdnBdRHzur5uG+tVgaGFhaXCUIr1G2B44MB+7QeMk9v9d9vS4opdunRZY4JpE4yg92d1Mz1AP2+AGoSMOP/G/Eibeqyb42MjNj4yalXV1nrrpVUkttTLhonX0uKyLS1jUoQsztea8xfO27nzZ1WbCpvKd64rYH3vnv320P0P2aOPPapzOnXilL315nHr7+m12269RTJshry+WZXKgbY93KG0amL9YH7L/AOXZ2qoUENEeweBWlgM1Tmpp5XX18vcaUPXgZ68sK4aB4yrUFhQDwtQXfc2TaxJ1BpLeRSsNYBrYhL5uTMi7ALZc5yxY06TOhkZGdY4b6xvKEGqa9nTE+zHpnVJju9SwN7efhmeoEphfVxYXLLpK7N2+vxF29is2/4Dh9Ri57FHhwROlSBREisZQA9sJZ1UQOUAy5kG/4rqFK0RHuyzRjNO0ZIWkOqK4QKgcg/zXl4f1nIbd48YbwsGSK3gFh7u+wLFAEodzxl+yeQzySMWK9pVRTIs0Iy/sVpbERinmVvWJIoy9bUlAm/tXeHwjuzPA3Tuez9X9j45fyt36uCU2ELrXlcCVO9t6AyuS3tjORA41djF2pz17+rDrTUQiW0wkTp+CVjHe+nYsR95XJWxIO6tLSmvlw8l3vE5q/WcMY7l2FnGYLIjIVAAsDA6LFbsMs+R7FqRuAvwtQND+ktcOg575OfjTKkzUfkFI6X0pv7m7FDwXvSpjGviTK8i15ifLDWMUfTtDSbV96sEp26e2JRipYxvHYW6+q3Vr57azVS1iDwgMRqtnvyMAqSWWOSiZFnsY5yb4heUXh7faKxjfHK+jA6PqOafeSCTtaKnuftbJKueYLEMUlkjSODxO9Z+1t5kQqU0irmT+3QqrPJ68jqALl/qrVwyhFLrmnAK9jHfzn2xDnLtZIgEQ6o+4PQ7XXeQqnMPea3KgdhfvfUY6yvrIqCWWlol+5sovXy/Zr1nn5GSKwA2Y7GxRguXTBQHG53PZ29h31eg1rqvW4R7/A78gbuwSj5I/vA+Wf+a905OdEWbfrxwym9s0vLL7yslDakTTW8NpLgkQRvupN7V2+0gVS79rGtuttRK8DFCYUAXc1jSdWI8ZVlizLN8ggun9R1jPPYJEheZkPvJg9T/9me+LJDK/qIzAccT78Ioe5Ggt94L1ZIMZ4mJ3itI5XNjnJQg1Tddb9SbbGiCoJysKeHluQlUJd3EyTKAK39LVlbZX7kserSZN03eLDBqi6vraufyrR8fF8Px0J232qfvv9NW1qv2tZfesJOXrtiXPn6/3X5wr33txdfte2+c0Nx58OjN9qmPHhXLkI/Tl2fsz77/soIJFv5qY0uBvC88LJkA1k5vZ6Ebg36IHfbJ+++We2v5cfz0Gbs0MxOyEv8LwFbGSZGpktyX4mF08LiqBQBQwX1Hhx3bBaSeoVF0SJ/cQMm3yla5hAdB/G1sao/17ahP3XaSO/7Bhodb5NLcdOsvAMv9N/li9D4f584gOwSkdtrU3v1F4JiHO3HqtM3Mz1mdzZ15BAglSNtE0lsT6FqvEohW9TcFQMqMe00JO6/6jKnG1PueCmQFc6qfNxsCumJiZa7kwAxHYKTEyhiHNKtLGdYw/xE4LVnJw0wg8+7rsTF668KijgzLkAS3THqjdSkZ4cfMhxZVSWd9cwMgEQx68TsZPUACmXY3G8KNF5DqBlK02jFbp65vo6bWRvOLq7Yh52LaYmA8gDLNa1QBtgB92okoP67AwGuaVEeT5V8CVQSRLnPjHuScszaF9Y7fFZsV40L9RmPLVlZXDXMWxlSF75JqhLSlYDGczHYAHAC2JMNVVrWU2ea9k3FN2Z0zqlnD3crMck65rvBdjA6S95CXexKnZfefSR2BYt0f1J9y7zXF7lGLnZJNjgF45TE0QP9O+k4yDzetW/UfjaKGkvsMgKcsc9S0UjujvrZh1FAwAOrXGtJv/E4Z73rN9k3ttSNHDlpfjzNk1CRzDTBoymBCn1dSHmp1QtIXQTbXEzDt0jaXks9MT0uy3NvZafsPTNm+PXsVJDdqAMs5jQFjjNRZCSSZUXhvU0Z7sH/Q+vv69blcOosM1WWi1CFznqsra6pNRcI7feWKDY+OFDKy4eFBdyTu65UZE5lynn/lyoxA7r59+/TF2PHvlE0rOYMUfqupWitex3WhXQHH64r+w4QrShz29LkaAkktYSBGd1JYeG9hAjICHBJRl6cv2fnz521mbk6SalqpzM/PyhXx4MGD9omPf9I+8pG77fChQ3bm1Gk7/sabNtjbZwf37bd9e6ZsbGTEervdvArJc63BV7S7gmWKHqMkn/p6+uSqqMC1J5qWK9L2gF8GRzLOA9x6goqbhXNfXMKAqaHgTLXnDQ9ECzl+vg9yrgDM7FcyEImEKjXQzGF2AxQzsLww48wBal+ZRzDoXHdqvmC/df8rmbclQzYM1i5emrYLly5ZZ3e/jUx4WQhB7eefPOjJh2jtpBu9AKaRDvd8i2ImpOhZL+XgyGWwLnfl3gGk4rwJoPSkjsowUyEkAJtmgd67mTVNeArnchKbJAIKUMC/wVckPB0QetuJAKkhSS1Aap5oyjtF/5FAQ3bnRoXprO0XolUv64xifKkcxSWxXlITMupwgi+Sb8EWq8wgwKs/32WoCvzleBkVD3UHrJL8Ft4BHsyJzYw9LKXR6jkd9XsuKALMlUGqB9Sq0sRopdkRbF7Uh0Y5p0ilMD3z9hceaCsJHA7NCp4DBDohHdLUqOxlX3BsGkF8sFbu+JoMVuu7uqJrqYeJRAET9ca8RwU1GtfSCQMlBVVyU3SmC1UZ4+TrZSYPVGSR50qta5SuZEYkWUzazIkdB+BG0tgzKS0e1nFzzKt0tw7wLJ+RkCWrFlFmgowR8mwfq+KRoD3uaf87yi8P3lPq6+1NwtXettQajXZcXH9YRVhMB6Lui5Dxcia9Pa7w/ZHnwYRm8hM1RZbnJcwqx9pci0wkO/j1usxUwij+VPzlCjQ+b5GUK8qcI0nA/iXPhm6xqCphkTmc1/x7sjuUBXG/K8keCe4YSFdpNQBdLUCucY92eTm+jIf7QfgjvyewVT19lBEojRgMuRLLRTLL1xb5MXAsgWeS925y58U7eT/5+2hN8xtFY6HxiOQNihd/z4hhiPPqtMdpOEhlXHoAzhyTRcwVWX79PLm01XSywG+gTIRFO69ksFM5wudWax3iT/AZCS0vwCgLCyT3nbjvfUb5N/6y/+5LvyCQSnxbBqg14gti8i3uPe9RHhUa1nltue/OT9I6mZ0gNZlRnkFgk48MQsr0Pz8nA1GW9aYUOIPlrEVtBcoV1Zj+X8++ILknCxgT7r7bb7In7r9TQAGX03/y1e+Iefvlz3/S9oyN2MsnztmffO/HXrBMYE79bE+3ffETD9qRvZM61YWVNfuXz35fk5BN2jcY5IEOBmGj2ORhVNmwVFPW3WGP3vsRGW2UH++cOWOXZ2bd3bckyQXo+o0UEmLkqSEzkjFNtPpgAb799qPbgDnM09lT77g0NDK0xQ0dIJhzUGZViTnssntsfGqfMj/XepCVWpiZdifLTLFWzManDlhv//bPduPT0Z959vRJBVmc0t79BxXIbhurU6dtenZWwAzjFlhNABh9PgkgZY4U8rqonPFMpjJZgFL6SYVNe8UbI6ueTe63MBO+CEvaKGYi6g2pEVIY5w60wBdnGr09AuOgnrjUCtiW2niM9Pfb2OiQDQ/220APvb66lehQjQObpufWQx4SkiiOqUXWFyYWaC28qAW6vR1KLwBXPdD4rNQMNm1tHcfeNRkTLa+ue20aDpybgFcWVII1DJS8lqYZrr9etuSsrOqlYnVOLwvPayAc9uAws64KbNJVEACpwnav5dCGBJsrOSHnsh4JBGe13VwgFt2oLS6CKQFTZ/gdMLcebsbE+brMWnyM7o1WnZovpiU5XAQ2kRpvsbCl/qgt2a33sPVNyW3vZW8eLt184JUV5FIrAgX0toSBUvZ1a0vrGN9rmxvaDzaRb25Uvak51zB6WHqWn3HyNjTU9Eoa1OkyS7UYCpk3bBxrAkBnsK/Hbjp42PbtnfJNVywv7G1VY67aoW5PXgCO+Cyqg441hPdQfasaksOeV21laUkyU+btvskJu/nmQw44txq2ub4mYMbfeNAyIaWj3B+jQyP6XEODsLjDRUADi7q6vir5Lc+DPSTRg5QWMySYOzkx9mFc4TU3JBglA8bcaAHm0lUMrF8kaGBcR0dGNc/cFdqTIjjbMr7I0ACpyGCZ4NSwAlIBr1uwjVtbkpzRooDrTTAqcIYJBlL06MXK6zEZQRJ3+swZu3T5sq1X12xpecEuX74kiTDnu2dqn9133312zz332k2Hj9ja8pqhXFlfWbF9k3vspsOHbLC/T6yqGIDKltXkvugyMJeTl6SmaYjC51VbARyQ3QCNhBSAH4BKUoM1SmtEB2zqptfWS2rux/XkCr4s0dcU0BHtKBIwpaKAcXSWx/c6D6Q8QcL8lGopGtwrMaQkmTOihC6swfS3PX32nAzpegeGVBayb/9ByftffvVV+xu/8glnJqX+ibpNX/qSyHKwInAV/f2ix5/wuOpQg1kkaOqgv2KwjMoIe8DoXj1+bzF+bsrWSk66m7C/BxEPe2TWDiugk+xO0ggHqkXw6coml5n6Wp+lBVr7hUK4p0jSeRAY7bmjpLEFUtMg0P0UXDqb+68AbigpnO2LWsqUqQq8hrRS+Qt35nRpnzZzB6petFVszb6OBssmNjX3nGDsi4C81VsaeWFRzx6JvzJAlazXEWe8n38OgVQFFn5Q7RGJZWN/8ESlM4Aw2swjP0cHy54AjocSblkK0gKnzsT67/W5eUU9QGqgC+aCq3K89MpBarqde/LOYyJRDcGkpumMf550E3WDPi8RyiQLANHJFI8nvJ40i0F9KsUOr7jE72V3tyZOdCM6dgVntNQuLlSAGeeV9z+X1XrbOueUHaBeVY8a6iqezB4sU5yopfSkMnsACg9ig5bEN31htH9EjSrvr77YAVxT2rCT9dR5hnjA483W3p3J9iSQdhJSrUvdSiZHRinWJR+rllFStn4J5aGSSeGGXySktSjq2kOWpp+HpwtCeeUXqxhi3eGRDPEplDXAvtY4K08plNcfsyYodgim3tUc3h6Fmk6pZjiH9JaR5CPPIGu6XRWiMgYpSdKVN9rgFXXQ3GpeygQAFrmEPF+911nr+CjhwpufI4lSEkTcW6FWSRlFJoucyMoEmcdXnH9HJ/4Z5SRbTu8wTpr88EHq3/3SL9iPv/mcl7JAwMjvbsuqJBREHNX1Jel3tOgUh/7pox8ppXeKKbYtoNz5D7Wg+cf/qDUhQq6b2RqXX3lWKjfOsqy3zLiWgWrKhJMtydcnc4K88QdvnrTxkSGbHBmWvBcp7+LKmv3wzVP24vGTdtP+KXvyoXvUK5XnPvPi6zbc32s/+/hDmhTP/egNW1xb141+x+H99rE7b7UX3zxpZy/PhtKGjJMzpgKFkT1xN17PQMKkItsbGRoQQEn2hwVS/Qbp6SR2KBzXdFPGBNf6HbIambm06ueY1LBHBMitxd2XR/WFihYCviDHBhdVFXkxfJ33TUy1lb1I6Hp142ePU4IrWBcyWJvVVtE6gWC+ljqAvA7brn9pwdLSGjej9rJg0jzD66ZETEgmGMyH6seiLyjnR89JZG2ra8jnNm0VcCo2xOu+kP4qLyUiwqUcqjuV3j5AagO2Ebmwm2gQrIo5ResfDL9aPRDIhCzSWcIWcNTGFi0ZxHo2m9ZLTURXpxx66XFKD0sSEnLsDYadNjTsLL5Q52bt/bgUtipgJ3gHwvompGBEEg13HGSP4jzX12GMa7ZWZdywh98Qe1yVaYW35uGKwrAIpMKgVWj5ECYMqr91J91C6pTZ27jDPeZzwxQtdcHGZ0P3SJYLgHkdClI5d7NjXDGoodcpDLeCsjDsKEBqSZ6fG1uagyVIzd9fBVILuW8r655TLTdG3xVanpR+D3g+0+OJ0r0U9SViirNfqnoee7aeDCfzE4Mdrh+bP/MGMJCMsuYLySqxaA2xyGxakqGW3oufcZ/l3Kjv85pDZ5skUZIJm8+ptKVnLh0+cNBGR4cFUv14XruDbFQusNSBElDomgJ8W+1/xFKHMzE/b8Cyz84JAFNLiTkQLC0TbH1jzaorq7awOC/DHhJsch8ErEYyZ6BvQKwstanDw96blfdmLVtcxkVyOUoy3AVbrtewpIyJGADkwQDiupxicXHkPmVuu5zY+2Grd2xHhw0PDWud88x0jD99XAcHxNjxBThVSyAFgEikNwTCmUsYLaknX/+AZFKMG6/hnJAi853rNDo2KjCAa+7Z8+fEoi4uI1Wes1WY3tVVW1tdt6mpKbvzI3fJ+ffo7cc0nlcuX7KF2Vnr6+y2g/v324G9e6WcQL9Q3aQ/cFUJMdUad/doDjJ3pAiqwXzDUA95PSkyLtQiDQfRGFjxO8ab3oNShcBsdXSKVeWzqAdhvW4DuGFqLH2ucu9gjEVSQ2qR2GelZsqEDGyr5LjheB2y+6z5lpEhoFVMlAfrp8+cswsXLtnc/IL2jVtuu8P2Hzxkl2au2Kuvv2Fnz561/+bv/GX1jiVxq3UvAY4Wn2DbWBs20eN6fbqAllNFAd+9XgoTD6OQL0CqACvrmEBqgC72PJI1YrSCRfBUU6seTCAV9iuZq2DqnAoKiSbRbPAeRSwbiMsRjDNdKvUkMeTv5QGtC1IywaxSiTgG5+my23AfLdBoOpX7mptMZ65ZWq98Cwr5s8tQnUGN44lO87pF32vDZd2HslX7TxJLIC9Aa9RFKsEXiSMF3/q3A0jqiN0hLyS/aTKU9a+6lg40OiO4juFxZidrZIPp43coIoOj9eRigRu2M6ot0ODBuu/dCSwD6Nej5i/AhzPRJWAarbgU3EciMutUtSOqfMVVTWJUI1HijKr7WEjym5wNIDX7ekYco/hHIM3vIR3LvPe4+myynovNCumvDPOChU2GNCXZpSBKQCeMFb2spcjvtOS+4X7q3g4+kMQm3s4McNVUeQdrGzJSZ/S9h7vAV7TqK4NUfpd7l+LyuEZlEFokgMMVv0gcR1/XgnBKBjFKfByu5Zxv1bU6Ax+dKAJGegmcIsYdoWUkG9g7Fc+0FFKMgRKgquWBbQvGMpMYO+TFmeAucGvcL0rEcB6h8FKpldruhZqL+RRqBy/TaDq7V6o1l8g8k+xClK31TbJ0LRdhS5lyeh0grSqdxPBr21C+TXMCZUWoSbIcImMe7lWWA+Jtlb7Hl49gOIArSRkeN6Ge8JrxulU6qTlOY6jWsOva99An9cN39/07X/qyvfTMc04seRWwQOqmQCo+D8GkChe5SvQaIHXb3Cn9w1fmnSDVY0c3QNqZlcnMegKeZFd5TTr+aoGLPnP8nHWp226e0lkgiSKzAXP66omz9qO3TolJ/fi9R+3+o7fINOk7rxy3H75xUjfiY/fcYY/dc1RHoI7pT5//sdp3aMOWrJAFvFMD5pkIZBt+scXAFAymV+CwZahGO7J3mqbprpY1deF2l7UKDnp9QWvNaQ+YfdHyMVQSJTLN7sAaDwUT7kCaLGorv+fPKZ6rehnPPhW1Dztu4jwRufPHTaIMLUxkOP4VN4g+33YmLBezNBwQqAxw7DegD0qCM4Ark1NNqGv063Sp30atbkvrG/qdepzSgkblMLBqSB8825WyUiXO5dDroFgmJtEuRsGd+hvWJXmTQ20Uv/eoNtNHrKgBluU1AQny2ZragbAIIrscQuqIsUlfjw1gGNDXq7YycmlWAsATFd6ewjPJhqMujCkBqeTHLIBbkurypQwSGaNso0O/xMhIs6Ei4a1vAWg9++l2/b6ZKhBlLuLsJkmXuwICFd3aPjKCYRkvbX+YMYghEDDNOeZugL5gu6GULm8abYS2BHZHvbhUd15VQgHpqwyrUs5z1bSItjEBYDVXo4aH8VegFIkZXZCYNy5H3p580QiUmNRcZ/ItHWhH5l73cQSSMVclqxSZEqGIQHpIcaJNgEy0wrhNjIAkOPVg/+oubaT9SW+fwAVsMhJKYeAAlsruy8CIOe1mS86QV9QonLoTWFQMq9Quxio2NTlmB/bs1bqFrCclWHynJpV+oV7D5s7EMCbZv61IAMT6QGIMF++lhQW9z+jokN165IhqpldX6Lu5YJtrJINWrIGjLLVBMORi+U3fhwYGrVcOvw6cCIbWNtYEQh2Qrordy/cWGMsa1Q2XASsoVKLO+1+r1QEJIlzLe6jW9msl0EayJSTorZ51TRufGC+OhcyXnqckDmjxxPOpDRaA1ibsBhHqfddR0XsJOC+v2PrGuoIP3IlpxcPfzl+4YFdmLtvs/BWbwyBu1d1w5+YWFMzv3bvfbrv5Vrvjttvt9ltvt4mRMVucn7e5yzOSHY0MD0l6PDIyqGbtgFRAvlpQ8Xk7uzS/uaeXl5YFjnCyBEQrQVev24oYbdrxrOkaT03t0ZowOztvnV09aqPD9aTum/WYUhAkfiRBmLuMHT8zp9K0S/2zlMzwhKDf77FXtW4Wl0mH3K6nm8Rll96bxNPy8oqdOHla7YVIKAJO9x8+rIThD156USCVo//9v/drURfoNeUFvaYFORxnxQIGK6Ym1FFXGPnZNGoTYJLbTHSpCZDaEPBzV2zGsACpyWyKxYgC7WjRQs/CNKqRlDeTweHqq6APljbUQkVi2UlOX4cDaJMUbNTDjV/Ajm0o1yatEkGLOiMr1rfYX6MuLpJmWiP4jH5l/P8RoLuaxR+59omICybax7B4QRgZcc+2Fl1B+TBTEtBTDRsJrGRySTR6gpr9Kg0F9akBxJsAiKwjduZI9XQaCwCstyELeieEvC5HFXAr4vOKNfBCKCcbw3+nlVCPvaBje8mGnPuz/3m021AJndRyHtUUwK5goiNWk0FUMKpikPzSpLmUs9wOUsXsazxjwsV8Sukkcz3ZzwwWVMoS88PVSci0AaiunMkYic9I3AhIhdF3I6BMOLTAWCY3Pb70npB5vyYjXad+vST71RyLGDmTehr7BslQl+BS18gYcp2TJEqVRu6bSSJ5OJckh/9cBp/JTkqNUaKwct4Vzy3tzQniPcZtHTvfW7eA/6PQ3qYJlcaplGh2AKknh4LA77HcbwtJbTCp+d7aT+J6FfdIYQTlMRIHVImEyI5UgTWVGFMJUkhlfdpFYkJdGKKsyX8dIDUXriSdXHItK0iBWAzJXFbvxmSt4F+xMomGEkhNczXWQ83jFBPHoqEILuYGpmoZgyVK8DUu2d5MDLGENKxZobQwWkSVWtBoLvSOWeeeD79P6q//7JfsB89+MwxPPeGR2fFcAAAgAElEQVQDUFVNqmJ5QKpLSdTfAyzIerI7k1qsnTt+eHeQyhPTIClfVK433e3vufhk/WnWlaUzWflm4qJinPTC6ydtZW3dGbj1qk2MDdvDd91uR/ZN2WB/r12cnbdnf/SmzS0secE1kqmuTnvg6C32wNGbNYkBCa+cPGtvn72k4AamhY0pF5Cs/XKA6jeMA8aUrtD+Ifv6BPIJEOC9ftzRN0Gwv7YVcOtzRdDVAqkRcKfxTt6UcVP4/HSA3AKpWRPir2Xhy0fesNL6x9qw/WK23i/ET62N1M0R/X++67ReWiqK9yy+Z/KlMy+ylQliPOtDnSSsICB0dcOvHcYjMC5V1XjRaoYbTNGANQFlemtvPeAW1W7GIe067st13tMnNd9hwahfJRgtNg7V7PlG0iv3TV8suKZ6aGBgP2oGKzo0CCjtVY0g4AFzLGr7+ELy2wfDztlQ3xFSbpiU3FxqW51qFUOQsVHfVLDO50O2u64aW98oAZiZHVXdHYBG0hMky4CbroJ1VcYOOTDoXefuwaEbywV7KzDsG3065bqBVGt+tHK1mQhxfW9atGtsQhbmmkMkwWRktyT945rhqMxxGX/NK4KNAL5573iiwguqdgJMzdESENVGUoDUuMdyU/GEv1+mHfO62CTjPXJj5FKn/Ei3TTDG7nxbkQOoGF0Conq9qCmdX1ws+j0DrHhg6EDmmo2E95+cnNTvYOl4MOddMoSZgjOksI5ktwGxXFPeCpBK3zzqUEmCwHT2dnbZ/n17bN+ePTqvNFAjqBCLOjHuBnPBBov8SDamtI74Z/EWMEuLCzJDwnV679SEHT54UO1tZq/M2MLCrNWpX2o4M0d0CvgBnDLPYftGhkasv5dWO25CQfZ4eWW56KVHksLlcp6EUCIoanSXl5xVpck7dY85NgQbOPfCGhLQ0ecUxhGgJbWIZKy0gALIer0mDHIqIGBSl+YXxCoCzJAu0YZmbHRMZk4MMMZJ1EjLdTek/bBq3BmsCXwfGx+VIRP1s/MLsza/OGszM9O2sLwihnh+fknJhZ7efrG3eyf22J1Hj9mx24/anokpqzSatra0bMuLtIOp2/DooI2MAeq75exZSH3Za2LPcBUJTAcN233cBKIBqQvzOmfG/Zbbb5fS5ezZCzIrUqPzKP+gbczY6KjmBzJ09hT1NqXPn0oMIrhTfWl31IexnnmbofSJUNI1HHllRNLl/fVIDCLjXVhattk5XNbN6Js9PDpqo6MTNj0/Zy+/8pqdOntGa/v41KT9V//Fv+dJ3JTwSwPp8kg55cYX0k9+Zux83njddMpICQolZ1dfJpfJbXV4MA9IJXzRGqa/ZZmMS4zVyg33V22E3n+Vvo1yThe2yqDWezUX+1u5vUQBmD0JlADVyRNaBsV7Ri2r50M88JOUWAtTHFm/SxDrycNYuArDn7KxD+uS39thwhTBtVxhAWl1TzL7GAbAd/2z+xcocdkCAu5k60waQbLGLTxCBFpkLJOS35Rv4vZOfozr5sf2WlgPEgF1lbozuGmaVMifVR7iAb7vAV5njMQ75YfF+bl5Rut8A7hqRQsfAamrgqRwmapZowoDn9LwrNmN4D2k04QL6qNJ2w/NyWDBgvl0KXTsjWFy5vW0fCpn43WekfDAnNBxTAuZuVDA24k5W+nj0SnTPN/H+YS8v5JnkmJHfWbWC+ceF9dMxIVanJEsDrlvJKXZwdVyL+dh5ilU90mfdFcwuDTd60zZgzAx5LRRPak/s0ofopSgBELTf6IcCybI87HIXpUew277W6iH8nq69NVjqcL4MQBgeR+W2izvihhfj2Fjv47rlTGEHz8d81tyY+8viyO5twIsCJ8dRk0599wvotUOZhuBls7/YdhTMMjRU9kBrF9LHUdxZJZ0ePC4VfFyHB+3LF3yRK4SPySKiDmilVK6ZSs2UTtXV0gV7bGEedNIjuAhdf4eDPm7uHqmcEwP8Ouf2WOyHFsfx6jvD5CqEopdQGrX3gfLU+JD+fnXvvAF+/43v6mhlnrCC+TCRCl9RELtJuGLt3mqPHHHnaVcybXOrSXZ2I1JzVeyOUuKFhKuDDDLANYXFmRN1PX4Qp2/y+enpj5vkjw+kl+OrZrAfjLyzpARQC+vrql2jwdgY3JsRDV9S6trurzIhAniNEm2tuziFZf46kaX/C0+o9QIKVdpyVZ2kEaFzLc8amU85yF8qSajTEh6+qjYy/IYsaQXN2D5PfNC6Xf5h0hM5e8Cd/mxd3vxdaffttTZriA1D6FnRh1sAiaXrrTePOXHGdym0YRvUCGjiZvWgw6/IT1DWwLd8aYOCEPrHz3E/Kb11g+thcjH3TPmKQvdeQX9oKrpUrPmsO2PmmQtmrHBllnt8nXNlgRieuPm08aYDbtV6J81N62rnEkAl4H7ZukjH/XJxXXyc8590z9TPjfzj5mgjBEryYcKLVHOGb9oHuAVUqKYp61VPyamX5isaSky53GNNcKRx9DhM1EYJ7ttnvpML65oATxTflP++y6XSZ95pxogEijlub+d8c9UQOt+Lj531tOSpFDPU8+Wip0To7rd7EKW+aovbUkK9YmixsvHwTO15c3W693c3MaH3H+GyZT0yq+uyxwj6EjTqpbQKyZDlAn4i1pjKbOP+AywedRNqsYfaVrIT7NnX17DYl5r3ntdYiZvdC4RmOV9mut03t+5LmdwiXGGJHDRIzavQ1EbFQGJO42GWzSKiFJPbTHSSKTjPubnNFbKWjzVgOl9PGhwBYKXVxR7RSw/YkVQPERgJxmu2G4COAA7ihz+3TJQc2lxl0D0YD8mJX3RI7Yh1lTXKNgLT2C22BQlBmOtKe9b2uFS7RB1rJw3Y0U7Bu5/9WsO0y7GjnECxGUdqUxYIl+YpSM5d/zeawVzWe+UicpysijPV2tVsFfMf1hyPg8ybdXPdsCku/My4Dr38yOHpwJwlDahEjtSLFQl5sRv2xaD4v9yI5Ziv9SH8RdtZyZLSdIIon3Z8X0iF6q89/zfpR2oBIqKDbd4VbHIFqx+rrUkRP028zWuWJK2rU3lvbI0HnlYfbgWu1N+/9bK3TqHYktPoOSbYH6k+KgRmVwVBASrGUyxr5UZsLZqX7dHI7GvbHuPZIWKqqTWtdt+sWJccjfMPao1QK1YqDyA28fcx7sUB8RcUtKgtP/7fhHreennnM8eOrTYo2IWxF5V7B3bpmERbfms2T5FWye64xx1HxYy17wsaWoXMVHWQLamdU7VVpxZRDrbL3FxHiExLRj4NHlM8iCmXO4dPl2THfQYya/BzrHb9tF8VGO4W3dUnFNpzy0ni3Pvz/mk2ZdxQTkILt9rO5HGbtMiXut13Hn0jDPSPCxmRikG3n5vx4F3Eizla3FVjLHbvRzr0W7H0eeK+RPn7HMsY47SfVDIGa8ed72mfC45Jrpk5QHbcWXeba7G07Z9vGJtzVWnvCbFtOzd3nlj+5l+MP/6pc8+Zd995hs6mANUF4r4d/9AuacpVwAu/DBAKoPOhssjN7ZyL9UyuypTG1notx4OFrwo/XoP3isDNF9kWhc1zZn4fQJnfs73L/+OQKR8A17vfdt/b49AewTaI9AegfYItEegPQLtEWiPQHsE2iPQHoFrj8BffPJJ++43HKSC1NKqIHzZBEpTrRo2AM6kfvroMReE7sxy7PJ+CeQeePTRbcZJO5+aZkhiDTC/CbZUDCj93gJQZg1rmiqlZIC/l+UsKefj9+WagXK22qV3bsUs58uofUoGJt8rWY40m0i3s/YEa49AewTaI9AegfYItEegPQLtEWiPQHsE2iPQHoEPbgR+/skn7Tvf+Eb00mgVoCVojSre6LwtMb6E+JVPHzu2pYLeDxCkJphMRjVBZ7aZ4d/l3qowmTzKkuAExFdJ/GLM8u8pdSgztNSO8Sj/Lhned2NbP7hL0T5SewTaI9AegfYItEegPQLtEWiPQHsE2iPQHoH2CPyFYFJLVfulQXG/Eiq1Aavpu60+yIBUFc0nnL3GWN4ok5qHKDOqZWazLPNNh19ekxLclOqWQSsAF4Cpprq4PAawVU1S1MwkS1s+frkvVNl9uCwHbk+f9gi0R6A9Au0RaI9AewTaI9AegfYItEegPQLtEfhgR+DntoFUN5j1dkRh2EW1tszew6Q2PWESpG6v3t1e35mn+l5BKq/bCVTlLBhmGRyvDDazPjVrRBOklmXCCWTL4BP3Rx6YXQhrl9rhpAw4ex/yntkD8IO9BO2jtUegPQLtEWiPQHsE2iPQHoH2CLRHoD0C7RFoj0COwC8ESKX2VB0X5CTtPYNloqc+sDzbQatKM51JvTMsn7bbXe0ms30/IDVBY9nJN0+6XA9aNjJKsJmGS7uB1JTylgFpWd67sx0O77nTcbg9fdoj0B6B9gi0R6A9Au0RaI9AewTaI9AegfYItEfgwxmBX37qafv+N5/15k/hYO8A1UGpPIbo+FFybpfp9GeO3lk4xKfls0t/rzZJf78gNT/yTuCYvds4bkpxy0AzgWv2oOI41/odf4eF3dlvleNzDKTF7Ud7BNoj0B6B9gi0R6A9Au0RaI9AewTaI9AegfYIfPgj8B9/4WfspWefC4aU9m3ZctK77dCDmLZoajFJv2C1mNwCpH5kq8yayg33OiD1/kcfsX/wj3/vfX+qMmvKQco9EFPqW2ZIyyA1DZfK7OpOw6Xy52mzp+/7MrVf2B6B9gi0R6A9Au0RaI9AewTaI9AegfYItEfgfY/Af/nFn7OXv/WdopcvpChYU2B0q2n1ZtM2G01r0Fo0vvhd5dN33Pmuvr7v9ocHHnv0zwVSdzaCL3/qbDfD96wj3Q2k8prdWtfksZKlLZqtv++hbb+wPQLtEWiPQHsE2iPQHoH2CLRHoD0C7RFoj0B7BN7rCPzdX/wle+3bzxs8KSC02dyy+lZD7Gm92bBNTHAFVPnO35q22Wy8O0i9VkeaB2BS/+D33+s57vr87GvK93IP1Pd68OyrCihFMpzS5Pd6nPbz2yPQHoH2CLRHoD0C7RFoj0B7BNoj0B6B9gi0R+DPPwL/07//a/bm8993xrQOKK3bZr1uNb43+N6wWjO+6+emfveuTOpPCqTu/Og4/wJY0wH4WkMDIE333jZj+uefRO0jtEegPQLtEWiPQHsE2iPQHoH2CLRHoD0C7RH4oEbgf/kP/6Ydf/4Fsaa1+qZVN/1rY7Omr6qAat2qsKoAVMBsc+taIDXdfrdU1MqjZZwEk/r+a1Lf64e+ltPwez1W+/ntEWiPQHsE2iPQHoH2CLRHoD0C7RFoj0B7BNoj8OGPwP/6q/+JHf8+TGrDqgDTWs3Wa1VbrW7YWnXDNuqbtgGzCji1LduErPz/2ruSXlmSq3yyMrOmW1V3ekPLYMlYNHgHXoBXGLXslRcgsYIdbBBiwZY1YsuOYY8E/A7agGVAgBcgwQawu/u1e3rv3aGmHNF3hojIrKx772t3m2cpXiu76lZlZUacOHHifOc7cRK489ieVCkDLP8MJP5/gdTPX3zxDlECUQJRAlECUQJRAlECUQJRAlECUQJRAp+lBP7id36P/vO7/0RlUzFIBUDFAYC6Lna0r2vaA6S2LVWEg6h5KEjtN/QXv/ajVff9LDserxUlECUQJRAlECUQJRAlECUQJRAlECUQJfD6SeBPfuu36T/+4TtU1Ejz1RTfqqQtM6gFp/YWqPKrDCpYVH5O6kOY1H53f+Frv0x/+ld/+fpJIbYoSiBKIEogSiBKIEogSiBKIEogSiBKIErgtZDAH//Gb9L33v42FVVB+6rkfanYgwpgWjQ1M6cApgZOwaLiX/L1n/3Kgx9BgxOxP/WrAKl/HUHqazHysRFRAlECUQJRAlECUQJRAlECUQJRAlECr6EE/vBbv0b/+vbbvCeVj7rmx8zgcTR45S2mCdhTvCbUJiN+TX71za/gsTXAq51utfqn7UcVgCoPX/3q136J/iyC1NdQDWKTogSiBKIEogSiBKIEogSiBKIEogSiBF4PCfz+N75J//L221zjqGkBO/EKUNry3tNRktCIEn5iSzJKKQFIxXsBqV2Aii6FH+GiIUjFc1L//G8ik/p6DH1sRZRAlECUQJRAlECUQJRAlECUQJRAlMDrJ4Hffest+re/fVufEiOsKRfjxUEJpaMRHyMDp8mIcWgEqa/fWMYWRQlECUQJRAlECUQJRAlECUQJRAlECfzES+D33nqLvvf231FKI2ZL+0eappSmGQNXpPwCoNZNcz9Ijem+P/G6ETsQJRAlECUQJRAlECUQJRAlECUQJRAl8GOXwB9845v079/+e8qSlNJRSiOAUoDVNGXACoCaZhm1ScLpwDUeQ1NXClK11G+n1Zwr7P/FPak/9jGNN4wSiBKIEogSiBKIEogSiBKIEogSiBL4iZXAH33r1+m/vvNdBqnYbwrGlFlTTfltR1IoqQGDys9KbbjAEqf7DpX37X8YglRICcWTkEcse1dRkkmuYufxe/2M8471NC69hDxjd1N/94GtsXZZNzDHShH3d9W6e4ZDivb0LnC4G9dqSA1+08Xx/eJSR+skd/XK9vjap4kWrcLlQrmb/MJf9/tlou130/6WayRe3pwKzndSUbSaFy6ls3xbrP88op0O4Bz7NhxbucKhjF1bTFV602yon0422sFj4xm2jNvvFcvrjBb8kkv1x1X6NzTaUibss/s3NFbWLzdXuoN9ePOh2dq7MI+Om3ID+82H5kDvfJHlZ9f3h4zx0N2GustGLfgnetv9N6AGHT32+gRD2ftt52/5g3XBVFvlZ/ew3wcWMNA9vO3PHzdT5Jr8tb2xsQutgm/fXXLsy08uq/UEBnQ5zJKxrw9scIsHaqutGFwp5K5WkS9sw71tZcFJAQV+VfnyAkayYHWvIfMUx0jHZNS2NKKW0oRonI1oMZ/SyXxK56endHa6otPVkk5XK1otlzSZjGkynVCW5RyxTdKUEhRmsCqCah/MMtq9vB0IbKGVuvcDqH1oqW3Ql0YGVgtEcD/4c9WFXp0HVkK9v7xF8Qi80cVc33MhCZzAxSXke66AiL/xH38miz8LSSslihKrfTbFdW3xazW3j4+G+4FXrW4hzdO+4bumrqmuKqrLiupK3jdlTU1VU1s1/H2LKo5lI5Ucq4baWj5XpeEXaTL2IqFoRsJ7klLUzMBnKT5DxF33L5nGoPiGyrNBE1ncWpCDRSzjKrZQ0sfCmaga59SVz+OG2EfOIOqWKZEp/CgnX34rsue2p9pe3Bf9wN15/KQv/FnwivvxWI+kBog22+3ZCtc83bYlehHoCvsSA8uU6FmPZmht/nAynX6NkiV6XlMjv47aqqJyt6Vyv6PN1RXdvnxB6+trKrZb2m021ELY9pwI6EmrY4WOsIo0rDL82oh/ARmJOcK42cMlvLUwK5tgrWYVNGtqs1F12fRZLse2AzqDVMEkASMjuoQjTXGkPN8zzHceP+gWzhP2Rv4eiYpDNwOfVaaJ6oG1B+1Xu8pzW2Xa7QlsgF5Lz2ErpzaD9dbkr4Vj5E8bh9APVP/NNUPu6UZX3+vF+RpDvlLnM26z2IokhfVEn0wP9BV6gLFTHYd+q9Z01AqfY66lrNui3zwebL9lfuD6rC48P0VSGGfI1+y80w2zP8HMlAuJb+rnm9julO2f3ottI/60uYj5KO3hc2FLoBNcj0c/h/5wJyE37a+2ATIRyaBsT0Nt0tI7z57Ru+8/ow8+eUkvrjd0fbvjtQR61tQt28A0SeliseJjno9pnmc0alqeT+V+T1VZU1mWMmQ2sTEjW4yFyBlyAlDDvVH5tuTnh+K15qNoKiqbiiqWreikyWY2mdJsOqfF4oROlytarU5pNp3xkWeYJ6JMsMk1HgFTFLTHsd/Tbr+jXbGnoiypKAtuA2SHe1zfXNP1zQ0/Ngafi7qKzFKxuJLKy7NmRJN8TOM8pyzNKBuN6H/+8Z9ppCyqeFTaT/QB/QUo1f5wX6mh8qEg1U+IrtsuzqIafzeJpdl9B8WDGQ8I/LKhBmnAKUZF4fBf3/QGZuTQUQ29T+cIdi6novKfSUtsM2/33H47BJv7heBep8yB+NDwKjDkCduVpU1ct2wOoIZB8KY/cIYe1w4MrvxGDKWLH2AhGQKf3hz2zMYhUGWDdKcjq/GMnljvk5v1Mezr8G/gsHbBleiLLHzDsrIRHwKqXj59DTmuGcPf3LdwDIHUod8cnVfBbbvOTW9SOVAULKu9QID5QAPT8VW7zed/WoBqN+uolLY1dL+8FQr6JLGwrp+mH9wpHzX2nTmnBplnTeDYi2YFUuJJ1vUYBwNNsiZ2ZCPOZuhgSK/C6983T47Jmq9tTnBvPLyNMIH1XFsDqb329q0o28KBUM+dbXaiE1vkHDl2MlOZyAZc9YbiEkF+Ak6TtqGMWsoSokme0upkSsuTKT15dMnH48tLevTogi4vzmk+n9PJfE75ZEJZDqCas5PGlQQN8IXzSINetk6Z1TSH0ECocxAhZwV2cFIBVA308d/8nQeq4rNaJFlubBFmOF6uyqE6WeKBa8VDOGSM3PRvdcAZDDAo0DXMAZoApJpN1zXRnGfXVgbUaG8t3jKcVZsDAKdwwOHglBUVuz2V+4Kdr2JfMEglANWydoAUThmOumqo7oBUdZa1sqOBijwdUZallCMdLEsp471K4mTiH4AEABCuxQdft6UabVPwKi6TBjoMqLIu67zTmcqOnXjieligXc/jiWrOsYDo8Dd4bylraKM4wdApAa4MjNR5Z+eZnWUDSAAJOlajhFoezqCgiM1/N5QGer1/YnZD5r6zmGqnvC3i8dMZys44j2ct6L6RYEJTlFTBid7uaH19RZubK1q/eEG3L57T5vqKiu2OwavgmaQTsGDwzSBVQImNQ902LlBg9gljJ8avb0Uw32Wttq9F7WAX5dqi7ypX1QmAhDzPFIjaXjefQphn+p2NiRZnkTYrmwO9qbuA31nfwPaZvDt2U8GntZrPCea/ge7wtxZgseCck4RdS4G6XxNU9/m6AUh19twH+8SOdH1J50M5RRG9g242iYJU6IVMGZ670A0GkuobGn50Os1y1JRNCzDpXMFo2TgCaEEPuKKr+h8MUnnRsEVAUjwDjdW1T1f3AKRaeqgFM13QRgNzBlQxtxiM8qsC1BQBDRwjyvDKcxKvAK4WJCMOerKNUaAKU9KOWvr+e+/RD3C8/wG98/7H9MHHL13AgwN3VUPjNKenZ5f05OyC5llGcwRQ6prKHebPjqqyorKCbYU6Q1IIkkDvBbThPUAbP56lafkZovsGzxOtaK8HQCo+p2xEI+j3ZEwnJyd0Mj+h5WJJy5MlLRcLOjlZ8GfjfEx5nnPQiAFoUdBmu6XNZkOb3ZbfbwFQGaTu+Bmm+xIwkSNQHGS4vb2h2/Wt+NKcqpsx6B2nKeXJiPIkpQzBIYDVZETjLOcjs4CQzmFZRxM2Izgq7mvLgBR9EgAu70tL95V50bMYQeRRVMeMhyo/vxwDqV5BQ8dL5o0xFz62iQjFsX8hSOU2cmTmwEVyN7wLtB04rWpSO6FIBd4dJ3gAHCqsdm3py+8+sNZ1ssUZe4hDesz4hIbJLVXmEBlA7Xn2jtW2yPuBWyxLhfTFO9A86j3QdxeAdG1WlTk22kOAfwighqMf/sb5GkFbXfRvwIH21/ER5q5medDh+xewIUe1tguI7wOotnjbjLLL3qXLd9y6A8YPrhGA1CGwFi5mHGEc+PcQsBTqYHiJh8iiO76HI8KfBHPSL3P+XMOLByEu/eBOO9Gb785uBNF0vpPHdRbsDVNE5JSBoI24WxLQ6Tg7na6GC3igqb3rPSSQ4bT4SFDNtcEpXshkKJHW63v/vt4FPlSYY/oiYpZf2v/FNij4CtYX3zSGHgJS4QADpI5IQeqITqZjPhikXl7SYwDVR5d0eXlOi5M5LU5OFKSOKc1zjbQL0HMemo6b4Dy/XrHaqS0UhlTYUu6fsaTshQHgeZAq3+tnSiWITBSgKlMgDJ20g5lRZXnde7QRjeJXA6cBk6pg1hxvB7w6hsW0wTID9FVBqAFVoSYBYoxZlb5jXoEpreF0FQUDl/12x2AVRwuQCge3Ekcd3paBUwGoyqQFzrh5EZkyX+NxRpM8pzwHOAUTpoyY0KkCksEsgPGrwNCiPQFQZRnbVVEhUnwGcQD1O10smMEN2Gc+T1kv3MMAgcmU2ScFSWKGhLFjtpfbb8EFZU3NaTcHWFk/ZvLUeeZgA7xiBEw4ChMEjC14rAyR6IS3aoegSeaUzTnzlkbKErlQEjPkGKuKmVMqS3agt+s1bW9u6ObFc7p+8Zx2YE42t1Rut9SUYMorkayCSYwFj7MD1MZcQ+WFSeXZbUEyx/z2GWCzdxYSkhnv/D8Dwdp/gI98LOA0H49pPIYTnilDJmwRB3l4fIQ5lSurl+UyyvQ+HODoAmcX2A9sX99e+yCUBdl0/itQNRBqPpRn/9WD7EZgNYtBEJ6BW2mhrBcsb/WDw0wTD1uP+9KsN4YSxZWW+ZToGMGkMNsIhKYoU1lX/A5txwHQgcARB484yyHVbAgdZLUlwqiLDsh7Y5PtvKA5HEhVW6Z2UC29dl9HT4M+Au6CeaALsvVJOEjROwOoZuIBTPMMIBXBMJmz3Bf7DKArA3AESBSYqlQhffTJJ/Th8+f0zrMf0n//4D169/0PJY7XiGaBSZyNJ/T47IIen1/SuG0pw5fIOCkKqgowqJphwLZBOMiqEUAK08kHM6ny2b6u5GCAWjJYBXwEiM2nE5rNZ7Rcrejxkyf0+PFjWi5WDFQn44myzyNlTRvaIAC1XtPN7S1d3VzT1fWNgNXdlhnUqi4ZGCLNtm4rYcAlHkUN+lBVlKcZjcdTmo4nNMP9JxMajzI+AFIZqOrjZDDrhAGXsUYhJLCwYmcFqDJApZZ2VcnH3g6A6bqk5Otv/jxr9YAvxUrgUr34JFaXRbMAABSlSURBVAOooetnERszjhINcMkLbk3oprH5tEy1DMEl3TQzcGW2w4zFEKNoHWCjfuRf6FQ6Fe9TS0EKc3CZQ6fMjGyXFbWfvBpIFaMfTrqO/PSiBvKNXmDRumDBIVPoDKiNXR+kanDAOTVuabcxDRyaIDonaRpmOwJpK0M7HEUw3Tk2OMOs9BCQCq9wDKRaMOQY/Oy3IkhmCb768YPUjj95ly4fF6MsaT121J0+AFIHwarpwsBkeihIHTrvGDgcBlvDnew8HitwR80J4f677IFwEssEcOcdMRThddSF8enyatsOWQBriOcT7dQ+ZWAR+hCkCugJ/5lXFzYySDk+sAn+t0NyH2JShwDy8POxjV0KAjSBblq7h5PmjzPp3TUghKvCmPjkXnMsLUWsC1Lh44NJRbrvbJzRfJzTk0cX9OTRI341kLpcnNDiZCEpv+Mxs6kCFlIP/HQ1RZ+6IFXWNIyTOP4qC3a8PEsqzqU67mCoLN3PMayhcxqCVE3TZcda05Ad6BS21wAqs238d+DUMXDyLJOAXVMS1Xr8bSA7ADJO9wLALWm+lrIsv0NqdcLYxkBq6UDqfguQumMGNanE02rBTAGYcmqwsMzm6AqoDx1hYqcRDuN4nNNknNM4RyENgFQ9FKSKk9dQCZAKh4qBqjKq7Oih3Yz2dKTEGWIn36WUi7wFyGh6tO6PEqZWxreT/qlsqzA3opMMhgykMmujTJ6lYHPWtbJWAZNqYBaAgNn8DAfAlSzq3Ca1VrbGS9qittUCO6Zf5htZ6oFaE1vXlGRyQSEOmlQlg9N6v+djv15zWi8OANTr58+ZOW0KBB8K8VRrZUYVdQoQFZAq2EnTpvlv+U4wS2DfghRVZzOc/2Ow2r8y1mCgmUmxlUyqgI4nOesKGCK8Iq1XmG5N+3QAX5+5aBY2sOGWvSHztAdSdcrzMPRAY2g7fZBKvGWXQaFpzdzz4PcGVGXIzI8MVp3gXGfLOSggYM8CXJa+bw58l189XDu7INWcONigloGqpI0KsLTgG7RQ0u8BPIQ1RfrmmFM4AU6FNbM4G8sRc5tBlxwWVHLxPZOr9lNArLKKul8xZOZtrqlj4+droPOmY5Y40rQ1A0zIRJhSy1DA34gHCaPKNofBKWwMGHcAVLE3uAZSYlkeiolvNxvC8cOPP6Hvv/uMnn3wEZVI361qnufYbznLJ3S2XNH58pRSpKtWOCrZ/lBXQaBEbVSbsC0rYMcMqKJwEB/kQFuBVN+kpgoBJ9iKLKX54oRWqyWdXZzT06dP6cnTp5zqi9ReDMput6f9vqD1dkvr7Y5u1recsnuF4/qaXt7c0G4HBnVPZQXoC/2q3drBGSGYewDuCAyNUga/M4BUpBVPJjTFeupYVA9QOaDLuqCZFUjhRXox1g8ujCRscclscUPbqqBtWTCDC6AKxrcUkPpzA/g02IVjBiYAjBKh9aDVojxuwruwmbl4nvmw/XIuIj20h7DvrOnfx2NEhyi773/2d3h5xqgLUsVOHYW5ga/vHUYWRfebOyHEUD8OoHUXqYfexsG174Dl0q6OUfY/l7XW9zVMLvSOrjr2ehovnj2wL+IKwWrP2RYrH0joTvHc+eXd7KJE+n1zDBj3AwDd9kjrPecauPshYRe0K+iLF/DhuAwFUwY+G+rwXRr4UIZ1+Lz+TBhmff2epW769FBbO4GCe/rXB1AP6YsFjt3a1rMHPLo6JC5bw4CqNRi6bsNmuhwwWJ0+DExQdw8bmD4IZpPYnxjD+8VcDmvItA4Zhd5nCm96QyCz1puLI0GzgXTfDkj2YcUOWHY4ImirT8v1s75rM7uO17EJ3Qep4az0W0mUYQlAsYyFT/eF/5FSS3ma0CzPaDpO6amm+0rK7wU9ujinxXJBAKqT6ZTGkwkzMLYACzOpKcaBte3vcZd5Yd6svjoWVZk3TZWVFF+f8iuIqZfuq6moDvjwQ8w9SEW7ZB+jgFRmEII0X7cnVRlfB2JsHjrTFyhuCGR4GdN2G8uiSC7psMMAqGJfmTlrWklb0zTfUpnUuiipLoRx432p2IfKeBfOCn6rjJXbt+uBqqXegUEFKwaQykxZAFY5hoAWswMMp04AKrOpeK3lEOpOgJMxqB2gJGhQ93cGIFXBVpgWLOfZ/lZd68L10PakutRCGTMDlbLXVv62dF9JEZZURIDUUZbyYamsPsgYrtcYf7/Pj+eLslQuqO30UyC6A6fGEfAYY89wRS3Ss4s97W/XtF/f0ub2lgHq5vqatrc3fID9AQvU1jUlOu58Xweawn3WehPVvZDldVbJtrIF4Ew9DPUhfGDBuS1twgGlLBvTGPvKJ1PeX26gwtKs+fmKYWDXBRI862bAkIfPbavzrGU36O02YHlWkwG2D7Dwe7fX3GedWWq/C70FwQTBgIdMqeisD4D5lGBVNt3n69odOJ4OCKv17q7JorPCIWiGAz5Re8IANSHaFQXdrG/oZr0WcIkslTSlyQRs2ZRWixWdLpbMpGXKlHEgC0hKG8WMqWZLyBwV28LBHmVYQ5LF1FXghdo+Zc0FK1jAxuZoEIAPPEqWZ7DzXIInFQcMJO3enASz3WyMdLeEpP/a1gKbq7AvAG4MdnX8eJ9o2zLge359TVc3twwCd3sEcYhGrYD2iaW6ti2lDQJ8Oh81sIX5bUw5WFT8fod0e2YabT8q8bgIaJP9p0gbSvKUTlZLOlku6fTslM7Ozmh1uqKTxYLXOLZ3TcvA8+ZmTddgTfW42WxovcWxpW2xow0CVGBIuX6AygRrKdjyUcbjvsA2mRmAr7Km2GuayfxjOzZKqOGgZDdYy/6WAlT0C4BfWOGS9kjn5fe1MqgV7aqCdgxMK2GwbV/0r7z5ZscVYuGZEVLHxCu8s8weCWhRGlMSM2ChY2KbgVkPjeHhfQnDsNPUKDz/Plhz4Pz2eEmdpi766dvh7yZ9MMgyfMfwPvbertVZBO9r8Kf8/hDTDwGww4v3232MaevvlZMxCFJ9h0CqxiscBhhg8YbYnU8pgiN7S+VqhwBai2Z0wFOoYfq7AZA6VIRpqM3St2FdHgJhDwFm4X2GAOtDr3F4XnefY3+OufNtUemwsnfrlX17V9t+FD1wtilgEdRlDECqZyE8cNUodR9D4se2dy8AYbb/zvVHbQLPNNPtABh7qRzSt0P9HbQhA+rzMFn5+e+i+wNKeoxJDRkBtt09ZTsGUkOGqX+77npxPNwyBFLtWq44VsCw+FQ9gcTM7CFSjkPTfidZStNcQepj7Eu9oMcXAlKXAKnLBU1nUwGqDFLBzmRSiAiMarCdRMZbQwMayvXBrGDOq/PlUnx5gZVFX5gFsE9iIsRPtOIn3jZx8I+dRrATwpLaPlnbm8oARjZPCVgdpZLKqoyRq/ujTF/npqH9s7C0MRGalicoUhxZMKaSzax7pXVfKn+uQQL0EUAVKWwGVivsUd0VVO1LZlVr7E2VDEi9nvqqBlIDICzEcMvpmWAzGKiOhTEzRpWLDKm95X1u7Pwg1VfSfsuqYWYjBKmyX5Xz8fj6fqORsZJqRRS4YrTEabbvld2WSlSabmm/sZRwv1/VwKjfDxcAVEsLNtDKAFX2lQGkSmq3OedqFNQvsaCyAXUOL4RMqtsTL3tOmXBnJkxnFV6tOBKKomx3VG+3dHt1Reurl45F3dzcUKWFkwjglPVB97FqkIGBh+nykYU8tC19WxYsL1LdkwdH0nM5sGDBAsU2AkynNJvNee8d9pdzIRxO+/RztB94s9XdwmnOZ+sHAHuMtFtXtG8dwB0Gmjq/82CN7xMEs+xvsQcCIpwu6friyJ6AxXep1EG9j+E+BnYlaF8Y7BBgpBkSmAVgyLKUGS2Aoav1Lf3www/pg48/YqCAfYEAqNgicbY6pS88eYO+8PQpp3WmaD7mHZj4AmBQi0VpJoOleiMNP9QDR04FOmMp3UmSUTLKtASPjECY6eAzHsKwhiB154Op3HmPtYJUK5smwQUEuADKSi4aJD57wwEjAHK8ynAkVFUllVXB2woQAANowroBPYQdBmCFjJBCu9lsuXgcgzJkdUAuZUUZYa9mwoWDJE1atwPYY1YA1qpK0nC3WwGpEC1axanYCQM3MIuofosMoMlsTk+ePqHHT5/S5eUFXVxecJEkiUglzPTerjf08vqaPn7+gj558YI+vrqiT1AEbbsRthLgWwsVye59Sa5GsBc1HmbZlObZhM5OVvTo/JwenZ3xHtfVYkF5PuYUb0geDDBShAHUcbCswD5rFgFMEvoEfQJA3dUVbauSWdNNuadNWdC62NMGwTKwpxwUwDYeXeOxw/UhIFUmU2DojIEQyOfTOfik7sZ3MxJhpF1spjgYQ659/7P7HPIhgGpGJrSfQ4WBfGRczhQzM+xYDTmX7voSpjoCVY5Y8Vf9WAXTbd39IPWYs9uXqzlS1iz8TnybB4DUnoN735i9atf75w+CPwtMhApklR0/R5DqjeRhrw5k/EAmtau3w9K6T8bHmFSZGz0t6jDq4YQPU4cP23Ew916RSX0VPXhlkNrr50EAQxcjGPawH+LreSUathsH208VhXSt16FzNvz9sW359wPVzwakyixXxyl0IIzoCkD8Q4JxXnz3g1RbD8z+OvvTyVf1nrbbZ8eFk4ICSqOEAeo0z+jy/JQeXZzR44tzZlIBVFenUul3xiBVmFQUXWGgGlT7NRcoxHrOuXXBrMDJNMdIHUCu7OlYVF/l15gEAxbiOAdpvgZSmdFVsOL2pmpxJy705AsmeZAK/8Tvt3MpIEPLQwBSRdVl/6yG9nUfqlaEN/ZD96My0HagXEBog+g3F90pZG/qFkC1lL2rAKmc5iusn2NOlOJ0zjyvNbLe8B4xTbmzfYfYO5blKgNdpQ0oNcqmClBFGrCkmCLiIunFsl9VYZUSOT7gLnZSi/JYMjeCI6YArlKwpaCbL9QrcsTZ1laQRqv5Grt6wKZ64Mrpvua8MnBQFlYZIGHJwqjYQFU4lR0HVRQc4a0UFzMWq+Gx4vHa7ahYr5lF5SJJzJ7e0n6z5iq+zLRirypArab5WhaADJ0llw74PCFDac5jYE/tI0u9Zp+Rx8AXurKCYlKxd0STyYymqFA6m9N8NqPpbKaZK5ZKG7CYPDU7Dqv6pR70O2dPhzIEoWZ/wqnTB9wGikLA6IGSBjIcWBSv0hhXlp9tgO00SS1hAHytOnLok8l9NDUmWDhk2C0AJkwtX1F9U3nRuY7AHrP3GadaFm1DL66v6Z33n9GzDz+gEsCibTiQh2JzZ6sVfemnvkhf+ukvMvAiVPBGtgTP/8qxpJYqH1bedpR1sFUiXPcNyzNI5YJ5mrXAINUXC3NFxWz6dYio0H5J0Tc7bBw5/dz2mQKo4hwOWoEClXvh1ewz7AkDWbChXH081QJEY14rsV8SKalgLPe7vTB/ZteUWZRCQpICaxWQHROvTDaCbdfYJ7q+lT2gaIMCVLxaAaXJbEar01Ou1rtYLWm5XNF4iv3YOY8xV+gtC2FOb275Fdfla2+3fDBAraUokeYEyB7TFNtkJrSczWgxndFiIsdyOqfVfE6L6ZwmAMjj3BUxA5gE0yypygCYqBGA7RcCVPmAbpUlbfd72gKMIqW3Qhsq2jW617YCiyrglB85QyCMJbUYjO3DQapNZnP8RPt9VNJFZb1/p3ElVaU+tFKl6nFQrwpQj4GXIQPT55Ccc9QxoMN7Uu8EqIFVGwTdPQM95JjfBzicUdVr+fPvBqlDTu5Rdq/nnEs7FbYH7OiQsy+8+HD58/uAiGOiHyAnsbkycmE/PDPu2Qo9SXT0cwap9/Wx316nMneAOu8Y33/1Y8z44S+DvE/nax3K0xxWF720ta53wQ64ewAAv0sf7wNkrw5Su1D8GEjts4dD5x2wsp+CSR3qnxvjIcMxMOyH1/jRQKo4jP7m9+1JFYvwsGBcvzL7oa3WcKDtHrE1JFhr5H66dmjjrMe8+gRsKlLQpuOMQerZakHnqwVdnp9JEaWLCzo7P6XzM4DUGTMEAlJTGnE6ac6FlAAArd3iIAV2xpz//n5OB/Ak3cn2pLpKv7ChQXVfduRcZWgBR8KWSlovF3lxBZKkuIYwp55lw3srNMJ4Shkz207TwfdD5sMcaJe+qPvQLNWX9Vvtgq4LjqjTZQEpoHxgL9UejEpJ2Jsq+1P3DqS6Pam4jmNODRMbgLJHQIBJ1X1i4X7UXAoocXqsuB6yOqGoB4NQY1OR+qv7IBUMcMEmFziQx9/IGHfTfcElMOjn7DD53lhqK3DiAZUaRCvA44psWSVg3a9qj7rQSqoYV0lr9unArhgS9v1hvyV0kqsEC+A1Z1LmaZCBpsWUJJ3YESmyZqtOSoquVmMBmMdjMHY7BqObqxsGp2BO7REzdbGnpiysTgynckoan+m27i+zbBbnI3hvQQXc2XPs1jt9IynYASngHnHiH8OBTAF5fEwu++w45XCmbNbYAxErcMWqFKQf32U/e77OfSA1tJP+HpYmrxPCbCm3Q1MfA5bPxQqUdRRzZ4g+IHecL+23iwgL2kutdv0LgousuxZ0CiaKRJdUL5BV0LLdA1DdVTVtq4o+evmC/ve9d+kH7z+jEixZ21I+zmk+ndL56pTe/NKX6c2f+TJlUCfM76JisIpq3qEauHHVqa08h99SZf3m9njCOQSpYtECkOoe/eS3mPh1wFYJraqMR1wBhPFr43YnIpgFYCrpu7z7VmvuNFxZm20JUp8VLNl2DaSRT/MpTfIJ78dFpgeugUq4+2IvBeTKQtNlxb+S4n6ohyYgVR7VI+3kbQp1zQFSFD4CKH1xfUUvr6+owZzPM97SwYWFOHYjmTWnp6f0xhtv0ONHjyXVNsv4UTZoB4ofYZ8p9psi2AAW9UZZU2Zim4bBKQIPhe53Ne1AoaeTyZTOTpb09EKqEq/mJwxO5/mEJqjiizVJ1z+WTw2AChYYILVk0AvGFCm8aBMDVn6MTclFmZjd3W2UPd1zO+SQR+ygeJLpN6q6T7OcpnlOJ9P5EcpwaFGLn0UJRAlECUQJRAlECUQJRAlECUQJRAlECUQJfM4S+D8Sw9TRoz2+3w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9814" name="AutoShape 6" descr="data:image/png;base64,iVBORw0KGgoAAAANSUhEUgAAA6kAAAIPCAYAAACR7Zj0AAAAAXNSR0IArs4c6QAAIABJREFUeF7snQmcZUdV/89973X3zCQhCWSFLISAkkDihmRB/irIDqISkCQsCkRRWVRARHFDZFHccEVc2FEhEEQMCAokTPaVsMgmIBAgIUCALNP93r3/z/dUnbp1b9/73uuZns5k+hS89PTru1T9qurU+Z1z6lTxkMOPrgoRKQr+a0W/yX7nt0Kvya/jOy1V8379Pvxfn9N8UrhFv6vi3/WXeHXXxXnNqEOjZt2/6KPbLWjc2GpfqkMl+j8eUIgATv3Gul2rnl8Uek8l/Ax/5WdVFdrMhBvXWdNj/fQ6AzIBx7usHyopCn14o4Rf676q+0Z7q3G51ivdbf8yzJv92gdvo+/BJqvPQAoZaH0ZDPXoCdiF76zn7Z/pZ8TeWsJ7wrPqO6x7BiIyGAyEn2FMKtD6sXFsPweD8HYdt9ynkBbh3lhH3sNnWIgM9Se/82+R0WAoo2Igo2H4LCyMZMvSkmxd2iJbty7Jtm383CJbtizpR68bDWU4CM8ZDsI79b1VJQOtY6X/jgNEtFvLSqqyrH9OSqkmpZT6mejPSfqd76r4N+7jIzIp43f6s9Lf+b4M0KS+Cv+28Vn3ROjbQse7jqpsTloXNnrQhqddm/W59X8QLPUwLgYRd/plOBD6Zzgaymg4CrgN+fewKWd0DlVSlqV+8ilQ8n2YXXGqhJcVoaMj+AMpBnzC93yiwIvtzOROHB82qxi3NjPDpKUuZZzX/Iz/rq+qp06UlTa+qMNA2zwI7aMuVlerf3xxgD60Ke8HmxLteahSx+ZQu//0GfGddEA+OfP3pn9HhJFTrT5VCIA1l+pFlcnIeIP1exUlZ5rYUQzEhthYM8GmWDeFAhMnE0dBlqgks/mehGmUj2Wpf1tZHst4eUVWVuwzieOCsTCSgnE2GEpVDPSJMmBwDvR3ld1Rjlv/2/wITelYg6xNUe4zNhmdJfORccJ85Dt+17FcSTWx38NcDX8LH+b7hHkc5/0k3qPPZdxX8RlR/KVVSscN/T1QuVav23HuZeNKq4yM0vETx1CcA2mMprVcJVfApgwiHaiRL6HOWVt1/aw/ep3JIv1p8sfkUlybWCsrahPvzZ4TdA+6KMhr+117y343WR+EfpL7Wmd9ZVjX9d9RDmr/thdz1rY4xur+j/0eF4/Q3fV4rXr1kmy10+fmq198d5znacmL0yhVK6tfbEZriW6v7PqiOI7rS5v3xpbluoo2yfQY6z+RUudCeCaX1ytzcz43FIJMg2zqlqEPVsurKMNtbmXyzPTJILBb61P8vW5b1N1aUqMFWFp/bWwEWdue16vnuXV7el6m59a9a3XQxT2s9zrB48+S78KkKNLk4N8TFvI4WSbhb+gNZdAZwnP4SY8EnSJhYmvKoJDR4khGiwvhs8TPkRSjgQwW+AxlMAq/o+RUpgypFDCdtakzBMxNR4w/42KufduS53GpjDIgPFPlncqEqO/wjygLGn/TRSFep7IGWWfdFeVP1HmDboPsqGVNHMJJPqgObxq36fK2HqncM3kS9YR83R4MZMiaPQo/h8Mi6Ckj9EF+DvX3wbDQv6kMHZj+GydK0n/qtTDnArUu0NQNUBqbstv0AcM/LcRRn4mKGLqPrVD5RLUBm8u6OJ6sXwypKNkitbD3mg4VcFIF2fQsm4MmY21SRVmSBFH2viBM4pzTR2VCMMrvUIFKioccdlTVJp/ZyK/nYhyIbZJa1JpG/7UtwRaHfKaPmKLYhepq8dIUep3iZ+aXXc/gOyOLppAZFnb9tHfrpOkhqdrmbDI3xkrsxeZaWWv3SlBjMYJRNzAOykb/pFlYE5KMpLafYYpzo445A83qnrc/PQdBGpWiREp6lLl0f2D0QcbGxaHxs2E0ifNBiWampNiClkhqEDphjBeBEERsE7lNf4/KdlR+wpwLBFaJpQSSOoSkIviHA1lcGMnS4pIS1W1blmTb1i2ybeuSbN0CUV2UhdFQPwg01oBQV7AJWpIuTEZUdZHhE4waRlJNm+P3RFLHkaRC0iCo+rco+CdRSZxUMi6DYmuKblwHo2JWL96h30zVDkqtEtSwPKQ+SYtPx1gIi1O8q6Vk1eM8PC2tY3Y92AwQ7kEwhwUAzAJRNXmk87Fh8IkLQHx31Jsa9dV3R8uAtsusBEpQg5KTeE02ruOq3xiPQdZGYRqFaq58K0mNC6TRZ1u0A+en/yNZgKRGsqzGk6hwN67PpFZSmloisS2HwmvCuE9zKbHZqKyrghGISzC89clbkzNRi0wKYZxFETt+05llCkAkwokAR3mVyJyR/1ZbwtJRv7PSCREV0db8r6GpWYbqA7VGFBTBwJpkZXlFxstjJanLy8v6E1JKH4iS1AURJamRfBVD/Z2OMYNeIIRlUsJUpkC845pnYzON90jilZ5GkhbIpRk0jIiG+avEdUJ9a/JUk9RKxsx7PjqvSzXIBIJaG27CDGz2vfW11teMy2YgMmVcfw/ElJ/IqTDvMtnZGieZbS3Tt5E36NbWTowWUaYl45IEeRW7rlY6Q68qAVKFNJChmqTWBrVah6mN5TbV22O/PUeaczbIvjDsavnSWPtMrY1GqGAEMqMSssvwjvWP8qgpWWzExgEdFf2gd9UTgbqZomrP7Vrrczk4U7mJsr2hy7RkeJJtiZjEq5NR0wwF1ic1Ua21i6Zzoq1X5MacNEfi2M3xznhOQ4415Jm+NFubIgj5c/M29WHUvt7uyfWG/N6GjcxEU1NRazhuAgYBOzOo5QRTJ045kQIyOoGUhk8grbqYJ/KqZDSS04ES29h+I6y5dSU6VFBcFpYWZbS4KAtLC7KwZVGJKkbhQFSHMlwYSbGA7KukVDlga4MZKIJOYc4T5EuYa2Eti6b22tg6CATX1sB0n833aHgzI13N2WsjHe8zWRC4TtAdrB61nKj1Yv276U/ZuFLjajJkFZgKdUbbd2GhrHWJZPSKBmT7nfkYPpGsDgYyWoCYBmeEEVacEqrLDCuRQWbwCyIm+Zoa7w+DOxlO1fEyQPcJhrhwXy7rzNGSGeSTwT0YihNpzAwKU2VFFMgmHxvzp6UnBBkVdJjkxWmTVGNP1hfRiBBseWbkUmts3gWZfthFVEWKhx5+dBDXq5SCXBSFpq4COb48tze1n6O/r7K+RSHfEjSr67Aa4nmumSWguv6ePzf5T5JSVluLwlrTTaaDPhsX6GS9jZbb7J64PjYMuJnPxlCplaM42FcT1PiHVV5u67ts4YkiMzw8l7JND3kDh2xhW9X3sZZWp0DwbHLF8dLhcajHiin/pkg3yWo+Jm0BiXO3nrymLEc1Lem32XgO3oQAZSCNuR5cK2XBixqUb1N+IKh8D0kdDgayOISkLupnn61b9ANR3Ro9qUpSo8UteFONI9UWULO2hjU3DjBdEIK3pUlSJ4GQjiNhzbyl6mlV4S+q6AYDLAqtkdTwqGTAjVbMpuMgJ6r1AhVNXIpzaz0OciATvrVCaEI/XaGLoPUjsi0Oj/BTBV5YANSjykIQSUQgcSyc9UwNC1d8RrMTM4tfAFzrZD9pQxL6wXOUaFHLsmqew0yFNINfNC3H2ZMWxEgWIrlvKMfZIqPtMZKqwr72apnHpy1WEs/MMMjnZv2u2ggQPA5xTBvYaaELikjSj5PXILkCarlgX9nEib2e+jNZaqN8yXHU96pa0xgrtujmsreXpJq865Gz5kkNJDULFTCrzKRUL+pYCaqR1HEYF4yrnKRKIaWOFxQE86yGMaKeelMMg9UhGpZM+DVXEpPr6miMXn6dv+ZxVxtViHhQD4ES1WB4qp0s4Z0aDWGfOK8bBNUIdJTrTaIWPOcolbWiY+QzjhedH1VwIOt0qUlqmH/mObE2ZrMiOoWCPp15f5WMR7+Fcu+mEqryKK6LSqyjnTL30tUkNUz4AH/t5a29qHWkQa7M5etGY6wl+WcexGYkkF2bE7sG2chIanhffE5OPvXlta/UVsHaeBMx7DLsaz/Uxob2Wr9WkmouxxSj1SKp+fPbSmo9pVS1j4aDwIKCFzSuqc3hv+o3s0G1dYq2cSc3QLTX/fR7RlK7rpkHn4bumKLX4oBMBp0o4+N6Y21oz4JcA6wlXdTiYhSFGiDy6Cn1iKpFR72m6ilVkho8qnyqKhBV9apGw/YqT6pGY7XMykZSBpII6mgJorqkZBWreYOkjgbqRVWSquQsM1QHu1mcyzUpMgeBGcYCcQlrW4gcCUZu8z8EY1pTRoQoDIscCe9AzoWopNozqvBbHbK6hKUhCK1AjLPrGqS99jgGmWQGuUwBzDhNkJehLcHmZAS1JqkY0BcWIKiQ1kBW8aqqHhNJKp7UGIxTk684t80AGLWiTE8xA3YryioOsly+Jcd31HFUhUzG3UzvUTfLjGIdlUW9BNxzI3Xd/6tIqukHKrds7NdjwCIvtBZtg3Icw5makiky1keRTxhJbTbHpmBzoVpFQKOykhSSXqWipibpGY3Irlo4T4N1rQS16/ppzwhKuU0ys+rHupm1t4Of2jOD8az2SNmCbOKk3bbcE5SEbIdS2kUU6meZJyw3NISBZQt8CtNKvuvmAp0rJLPw6SOxafJkIYTtsDgT5jakzXhhi54q2BnBzCdnmg+x4SqToyps10Ue1AhsDkpNIKj0TOArNXEN3q5gJdRQ3wZJtdDf8LeF4VC2LCzK0sKC7LNti+yzbWvwpm7ZIluXllRoKUlV0hXDffWd0aoaraspXDJ8HT0pRlADs1QvavROQFKTBzV6UU3JVSWRdU29FuGneVOD4hvJZ05SW0pSvkCZBTPo5B2DPfvarkmXWchgPtA1kjII/AbJir+HhSH8HaNACodNCnZYlszDFghosDaGf68mpeE7u49rLCQ1OlEC32g8V72LtijEkGwjxhYS2NTzajlh5MQeEMhQHHcxxLheAKPgjWtITjZXK9gWxhvV3UyJTUpTRnhDeJApkXUdQl2iBTTHMs6Duv7R4hkVQp2nkZzVoiNYCuoQvCidcvxa48ag1vvSL9H62/KkhpDfXJGoQ9Bjj0WjZx0Gl2I4owKI4gdB1XDf5WUlqnhS44YA9aQOBiP9CUHVEF/1ogZPaoxmzUhqth6aQyfO3WQ8MYofvcs8A/u9eWNDuK+F9odoiBDSX4fsq9egYWQKYfs6p2PYW05Ugye/HhsNeRn7XJWtlhdQp40pThZsYGQ1N6Bksjy+Rfu+Nn5ZaHL8aSQ1KpUWCqx1jtsPlISaMVfXqDqM1MiRKUoBWxtftWEnD/etFcJavrTXsJrAhE6qPcJmxK1X2ETqTLPKIkuCUl6LxWRkSfMyamMN+RcMI4253Rl9Zl6XbpnbRcK6jdZRD7Cw9djYNim1Krafa4Q1EdUWSY0SorFO9+psLR2vfnZtvAy41H2bE/Uk45I8aGpCud7ShU+n/hcfmq6PY0xJSjT25yHgSjRtjrUUsVTX1O3maogh/pknVMlqjHnn5yB6TfGoWshv+MliDkGNFuYybhNqhPuaLzMIoyAzgyeNdREvKqG+eFQhqZBVWahJ6mA0lGI0lGooGrYZImyMpOYkMzoQLATWtnTZVpDMAKqyLgun17mfIj6a0V3BcB7DfTMjV5ALzXDtIDtCByTyFCODAkmtw9Yb3aNjJm9TJKlm4G7ITfMmm3EuGu4wLDMudLtX8JyGLV2BnGoEmJJUlg+uC69UopqiUmK/RD1I9fKooaohPm37GQajom0HijqKredU13TZsIQG3QeCGohqnPdJzwqEd9rctHWzbaRK99j9cf7VJNXCDROLjiS19oCrHmnBkqbnRqNyMCyHSdNQL2pBkOkARe1JbTamXpRz4dpFUsPuwC5PbP3EmhTUoOm/kn4zm6Q2FNx+6LOXru6gWSR3NUmNCmWmxeUKXUOIantqb1TtGQ3fZc1NdYyctp6AJkCTvlwrzv1E1RbnXAEM/dFYmLKwsNXw9S/w+bX5omDf2zsaJFUHRE0GE05hpISIJ/NQmDWrQU7jdVm4Q0u2pKjAFM5mZNP4RxR2RlDT3tD4dyPGpngwjsN+1JrAWghw8LIOZGEwVIK6tDCSfbZuDSR1CySVkN8lGREOkjypddh+2PUWiSqkNYUpxzkQw32D+TKE+wThbCG/OUmNimzyxmSWysRza29qw9FkRpRVgyn0v1kuYzd1C7nMyxZkV+6abnK/KBgSSW3Pl2RciApzsNS2rYlGiCI5TdbbSFCTJbjeIxFIYs6m8zDSQIJyj2K6NiOpcVImz0/TAx1mc5rX9RawRMKMQOcEPZGI5FWO8iXNl8Y/bHCkEV2vGbW8TEK+FRpURzX04JK6LTwr7UVO/RmVMwuHTZ1nXlKTrzWJMOJfE9EkJeKfmnK+9qRGsmCxdbHvTNbmOn0yGuuCZ/u9zJtaeybGy8syiV7U5R2E+47rRbNgP2ogqRDU5ElNe1TDPrzgHQjeJB1QNox0okS5HhWr5BXk+qK28FuIrioCkYSGf0eCGiMiQrRfDLGzvVopsKImq6rbZZ6a2rASjRMNzzmKdz6fzGBkezuDUqVjNBHXzMvfWCiSZacV6msENduXGkMFU3iv/a7svyapOg9zR3gHgbR51iYySQlseSCba42tu0EpCnpRvefSFKmgGkcCa50cVikTYbWXM5LUMDbDfQ3dJI8P1bUkMjCbV9lkSxpKU93qlLtdJLOfpOZMOm9bLreMoNdzNCir9RaHZEywPamx7rZ2rtYj6m9S26LnNdcXWNdy41wu1xok1daXKBbDWE9mmWSQ02+7lKzaOmZLWqyGjYd6XAT9JUbvmL5mHrhMxDXGl60XaT21MN8Q3k8EhYXrFjFKSmWWktQyhPxGD6r9O6z/kFS1PKs+oLksMpIKBsnvGTFRkhK3kwzjftQFyCp6yeKChvfiSeVn2Jc6DHtSI0kNUTYWph+JVMQvrdNxfc4NvPY3JYwxeiTIKDOc5/IheFCxAlouDQvnDXv32wQ1enNTxIXOtkgA4x7aesdp7keNlqQw94yEBULYNL4no25j/cwMYjECCoJKpFzQ7yCqgbwO+ame1EBSE1E1kpoZAxNWNi6N/EdPtm5Hyby5Oux1wYttNoNO+EPUY1hvKvWKmyE6vMdcNlNmaeyoIPts7AbMG1wpYhbw0yQGzf2ocQKHOVhHvySjYyKpMQIg6f62fzdrWIOoRiPJQw+/q9WxszVdxKS2IEWlMvPQdT0kWPgzb6otADtBUgNeLQKahW6YlaGth88iqO16ryaj9YasuDSluZo8PapNBW+shSGE59YhwPl7+khquiZfxUwRbrpz0mTMFcPQ1iZGme2t1VQjt7YSxBp3WGGmYdhMpmKOL1NK62eHUL3mYpYTRpt/4WftgevyyvL0sLiE8WV7SqPaHSdbljAp7TuNHifzFMSkSZb8yeQYv4eESuyXDHsmdV/qaCHuR90aQn41mdKSek9HbKKPntSwv7xeUGz3mNVbUTClwBIoxJmtYYCRqGo4YNpragmWQkhg8KTGnym0Ju7lWJU4qUjhv81BUBOOMLzCYtAcQnH+5jqXGSIyUpiGTXZ7Ch/MNGqTCabD2bzO+7ImdbVX0MKLdN8GC6wlRIpWyTbhzM3gaVrYfotkfazHfD00TYlrK3Ph2vhtND3U0w38jKDa+K29w01L7arQXHuMVjQSpOhYzPsrt67WyrphFK2/qU/y+tie1EA07RKVT7m4yAwRphTU768VBcMgjZc4zeOsbwwho3rhy0jOG0pntlUv2w8TuWFLJNpi10NSxxP1okJS1ZO6I3hTk1U+85xW7Key34d1IiUQCjkGgsJmcjyELUXlNi6+piAnT4LKfwtHs35sk9S2sSn+PdqpgqMhLPhh26rNcdsrFv29ccK1548qrNHjoP+KClq9zyp4BcMWI+Rs7tHqMjrXGJgnNU+YFLYZ2J74KLsi6QyKaPRgxpC+sE5GSR0XwkboXlrnTMPJogSSQpmclA3SY4w0SbUo00LoqpHVGJ6Y/tb02tZe/xqLYPyqrf+rdYSoVDYMrtk+h8Sv0gxJ4zqqd7VukxO0eFU3UbU/ZmtqFrWSGx7t9bWMt3U5VyzbfVWP/7B3eHXd89W9pVys0gwTYbBxa0Qv/axlfSPyoiUrTD+w9aZJUm2taumJalcwX3nT62P6g2mptcJdW07SDMjEgV6vBNK8gDGGQsNXo3yKYb6JqEaSqgQ1hv4Gshr2q+o+eEuulBHUsCc1JlOKeTOStT7zpEFKA1FlP2rck0qCHyWq8Sf/JrMjxDWGB6StairiQ4RJGPO1ftVct2vnhuq8FkERgsNCAriYUM1+wr0tSZx5VFMOjU5Par3TJvRJi6TGiMG2vm95F4yk6rg0A3drWDSJahjNYe02HXQQCKrlG8kSKQ1GQd8LJDUS1Zj/Qp/bQVIDttYOexfbTYIn1SJFTNaYIyBwG3MEhH9YuG8nSW20M/6SA2XCsBXu257DNsbSWMgTU2YKewr4juMgcta4iAbBW4ephxUg3Z7IaU3ATZcrHnr4MVWfRa4WBM1eXStJtSyD9ryg5dVkpWE9W4VQrUCaMOyy5CXPnLH63ObWQbh6XrPq6+RhsHDfaLkJAyaTsKpXBiFuC05Y/7JsvrmAND+JjZ02+cxrYtqkWe3bfzMVKgn+1VaULpLaTTrjIrQGkhpaXRsh0qLVCt/V71vtTMpVY2GvLVmJqMR3WNMN6TZJ5Xv1IkVvg0EXPAXBW5oWpKz7jKDGuACdH+ZJ1Qy/6iUdyuJopJ9tW4MXlaRJSlIXFzOSKkFwaQirhRjXapkaomwO6FSwjH5h05YupPZpZwHNiWsiqIQGm0fV8i+ERcOsk6ZgNKxbrdGeh33kRo+EeaZYJOFrwj8tZjVhq4Vrna25lh31/LHEYOn6vI9SNtxojIh7YNokNSX/CgMq85TmgrA2sFp4bwjPMcUrCn6bytl87ZKRSelLBqSgqDRJKotOFtaThQHlBsB8uvF9Y9tB1k8Jq9YiZwswPzVsOiOpFhJtCRmwvObzLoi2toxPjLme2VlCpHB9Mziya5yk69SEXkd96GLb3jaTyVOTux2RkVGGmHfBsmZGdjcOiUgCSV2WFQgqntQdK3VWXWR0NHnbTxmOwneaBCTEPgQaWJOpoBUk5moMNs1V87xGZ0G8N2AUiFqd5VeNU3Fuh0y/MVtvTubiGpFIqkVXJNPI6oRZSV5Ga3oeaQK8tgdcFaoektpYp7OxVyc4ikpoTOIWMoubQmrbFOpESUaULNQ3S0cZVYEw9oK8qr1iRhRCWFht4KkV1Zyk5sIskAYb1TZ3g4ofx238ex5eaGGeuT5iRqBEznTiBA9Ae2yG4duVxCwM9LaOYjirvhC9djn2XetzakvmOVxttw776PJrLZanrx6Na82jmsIsa1bWp6aYDtCnV1lb2iQ1tNdkdL0gB4NiTYK6nmt6baNNWcd06jexATmppd8tp4bK3nRNkC0q05OBod6CkcZJMlrZ9SFUN5DUuLZDNnUi157UtPc0S5aUYuktUVK2r9XSautJATlJtWiCiBcEdbg4UqKKN3W4tBAy+poXNZLV4F0l5jd65cyZolwwCIemPGkSq3ysWr+q7DNPqu6lj1nKbV+9bm+wXBnxBIIs86/lALD+Nn0l6NLB1BnqFPIrmAnL9Ow0TmJYbRDZcXxleSrqtap7zibjL+spWX1juG/I7GvhvlHHU3Iasv+msF8jqK0kiUb00jaleFqFZmPXvAg5xjnFML08E2xRz+n2pJo3IbW0aUkPzbYNvTGSpPam5vMtJW7VBaQ2WtTbcjJdIIX5xn6OHWSG3XC6hWEeZXSc63XcvxHVODQfcljwpE4TLu3Jzu8nnHJStNS26UnzSavIS236ysZTPzGqB1OtRNUegP56p8HbIjfT2jr9b+H9mR2uNms0CF1dz9gXmUqRWWvjy3ShSwtmXYNGpzT1xzbA9e+pHk3U4xRtKqJRWY5zv7PpXf3euVh0WFfDotVlkW9ioMp0m6BmXrxk5QpX5T4Ns8PXe0zjN5FzhN8sKUh8h1rHCILLBlEgtnFRtHrbntd4LI0mUYKkxmNSlpbYm7ooi4sLsjTCu8o+N/ajhvA5DR22MLo4ckzlNROCCd58T13KVmowWRiGHd1gYYMx+UC+j03HfL0mxsQlYdGI4iB6bs2b0OzNoKTVQjAfdoZ8ELLZ0Le+yklqi/IkBcYUj3y8mF4S+8rGQho7uXJqSosJyhhjHiyWdYgbv9cKZKZUaFp3c7/b4LCFoLa+53vF2wg1ZUBmgMqlg4X5RS+V7nZKyROiFzHbP5oJwtb0akqbOETryxPm1q6wgOTJZfTitEc3G9y1jWD1lLaoF/PmZPKtLYrCaEl0vTVL40uSSTViHsdQU2yaxMgqloVR15Ws35UfyaB1qM9EkXJ5LJPxikxW4lE0Y5KQcZxTUHSUppsrMXlSUXyGQV5n4VJhLckqkzU3NC18MYlZPYMHNkTT1LI9JmFKqW0zz2J2PI0Fmtg0NO9iI7NvLk9ShJLtlwyy35QhI6k2ryyqIXlOVR7GexP0XSpBXP8izLQ5GcayIybIQqxe4LiRLNODooPTcMzWSTMAZ/xfEUzVyOZwlDfZUtcyr9QjJXDGui25TmBXdSs/tiYZUWo9s+ZsWVBQXGUTz0or4Or5lX0TDFKZVy+flx2GYmtPThbzfyc7T1odbYZ2J8FrVC6Rs6S7hj+bftLSUxrvbcv8Hp2ofmAuSZp775MHxdaJLv0n4Zy1QOsX+653VDQdJHZ3+y7zCgW8m/ItU0/CWxI+0WAWLFDhD/EYGUttnfalZuG8dtRM8MhGQ7XFcEQvbTDu13VJbohsmCWCE49zg5hqNt/RQgj15TMMob717/akYEhJezyjfNR8EapE2UkJFgjTIkGRzCd5ZdEfGN/invqw395ycNgYCzpH2nfami3JFpMH4EU9IO+VYCfIBkrnmInZdOM7GvqN6SbZl0FHjLpcIqGRjKqul4fwqBKeAAAgAElEQVT6xqi/lH8j6BlmSGk44lJ28FpOI4M1c27UHZJxrKNJwYATZ5LpOkGBTTk69M+r5mD2sLYAyUKtV2sd9dafYM9oTT793bYVZHI7GVxjT33n60nxTE2w50X8G8Q3XlQYSW17CtrWxHzsnHjqyfKyt7xxqvD1PzoCjoAj4Ag4Ao6AI+AIOAKOgCPgCGxeBMpPXSoVRDW3leekNz/SJneGPPjQbk9qIMt1Mh77nW9PPPUkJ6mbd6x5yx0BR8ARcAQcAUfAEXAEHAFHwBGYiUD5yUuk+jYk1SIn6ui1FKFnRDVjskU3SV1NTnPSSqjvy97yhpmV8gscAUfAEXAEHAFHwBFwBBwBR8ARcAQ2JwLl/1wUSaptF6uzLae9uinst3a3Fg86JHhSp+0/bIf+nnDKfZ2kbs5x5q12BBwBR8ARcAQcAUfAEXAEHAFHYC4Eyo9fJNW3bgjXZlmKdf9tSBaTMv9b3hP1uhpJbRPVLtJqG7OdpM7VJ36RI+AIOAKOgCPgCDgCjoAj4Ag4ApsWgfJjF2QkNWRFssSoKZN3thfVzlEvfuzgo6uckDayUGVw5qmRnaRu2nHmDXcEHAFHwBFwBBwBR8ARcAQcAUdgLgTKj2xvktSU5T/Lchy/S4m6i1J6SWqXZ9UILHtSX/5W35M6V8/4RY6AI+AIOAKOgCPgCDgCjoAj4AhsQgTKa7ZLeePXUqyv8sn83FXbdprOp4mHv7U9qYZdl0e1Dvd1kroJx5g32RFwBBwBR8ARcAQcAUfAEXAEHIG5EZhc/SGpbvyaVHbefTpENuZESmem1qdXFxI9qW2v6SyieiKe1LP9nNS5e8cvdAQcAUfAEXAEHAFHwBFwBBwBR2CTITC++nypvnlDSJCk+1GVlaZPQe4k/ZuR1EoKEifhSW1jNWuP6vecerKT1E02wLy5joAj4Ag4Ao6AI+AIOAKOgCPgCKwFgfFV50v5za8ZE00k1ciq8tWBPTGG+vaRVOW5gdJqaYf+OkldS9f4tY6AI+AIOAKOgCPgCDgCjoAj4AhsPgRWrjSSapyynd038tfMm1pUWbhvDlnfmakxabCceD/Cfd+0+VD2FjsCjoAj4Ag4Ao6AI+AIOAKOgCPgCMyFwMoV58tEPamBpOrHDkyNUb9SEOJbH5cqkNQHcgRN9oo2QTVPqpFbfp54v5Pl5W9zkjpXz/hFjoAj4Ag4Ao6AI+AIOAKOgCPgCGxCBHZccZ6U37hBW64EdRD3peoXVdyrWsWEv4Vo5G81CSRVr4mg9ZHU/DlOUjfhCPMmOwKOgCPgCDgCjoAj4Ag4Ao6AI7AGBHZcDkkNe1KTJ1U3otYE1TypgyKS1BKSetBRld7UetmqkN/gmNWPk9Q19Ixf6gg4Ao6AI+AIOAKOgCPgCDgCjsAmRODWy84LiZOiJ3UwIJ1vltGXf5MoSeLxqepInUjxgIOOqkJs8CqW2vjO9qM6Sd2Eo8ub7Ag4Ao6AI+AIOAKOgCPgCDgCjsAaEVCSqp7UbE9q9KTa0TP6KyRVI4ArqfCkKkntIaiNDL/hZBv3pK6xY/xyR8ARcAQcAUfAEXAEHAFHwBFwBDYjApDUyTeu16bn4b7hqNQQ8hucoTF5EiTVPKmrOGp4SsyyFCise1I347DyNjsCjoAj4Ag4Ao6AI+AIOAKOgCOwcwjccinhvk2SauG+5kFNBBWiWlVSjsfBk9r1yjwE2P7tntSd6xy/yxFwBBwBR8ARcAQcAUfAEXAEHIHNhsDNkFT1pJIGqT4jNXhSoyO0EBlUeFIrkRKSujIfSQ2e1CKkBpbCEydtttHl7XUEHAFHwBFwBBwBR8ARcAQcAUdgjQjcfOkHZfJ186TG5EgxGy8kdRA55gCCWkFSS5msOEldI8x+uSPgCDgCjoAj4Ag4Ao6AI+AIOAKOwDwI3HTJB5Sk2h7UlMU3elL12Bk8rBDUqgwkdVlJ6pEx3LeZPsnDfeeB3a9xBBwBR8ARcAQcAUfAEXAEHAFHwBHoQuCmS94fSKqG+9aeVPt3Ohs1ktRqYp7Ug4+oRPP7Okn1oeUIOAKOgCPgCDgCjoAj4Ag4Ao6AI7A+CNx08ftl8o2vxoS8gaTqFtL4U4+dgYbGUN8SkqqeVEgqt2UH0bS9qFTRs/uuT0f5UxwBR8ARcAQcAUfAEXAEHAFHwBHYDAjgSS2/HkiqkdPw78yzGvej4kXlM9Y9qUpS2bLa8qTGs2wMPCepm2EYeRsdAUfAEXAEHAFHwBFwBBwBR8ARWB8EbjaSWlQSvKaBdSpJ1RDgcD4q+1EhqJknlT2pRlHjmaj6o0lb7fgZ/nTi/U6Wl7/tTetTc3+KI+AIOAKOgCPgCDgCjoAj4Ag4Ao7AXoeAkdRASutjZwZSKkHVo2lodWkkdSKTZc5JPSQkTmrR1OhXNdIa/mre1BNOPclJ6l43hLxBjoAj4Ag4Ao6AI+AIOAKOgCPgCKwfAjdf8t8x3LcZ3qteVCnDXlQ9HzWQVA33ZU/qjx5yZCNtEi5YJa3x2/R7JLL81Unq+nWcP8kRcAQcAUfAEXAEHAFHwBFwBByBvRGBQFK/EkJ7zZNK6G9V6ncVx84Q6mskdcye1HEfSQ3BvXnAL/8mjpjiJHVvHELeJkfAEXAEHAFHwBFwBBwBR8ARcATWD4GbL/4v9aTiLR3EY2iUsCpJDeTU9qNWk4nuSZ2bpNoGV6OtkNSXnf3G9au9P8kRcAQcAUfAEXAEHAFHwBFwBBwBR2CvQuDmi94n5Q2BpFqSJMgpJBVyWntRJzFx0iSQ1AccclQFm6XUob11mqQQ/bt6T6qT1L1q/HhjHAFHwBFwBBwBR8ARcAQcAUfAEVhXBG658H0yuSGek6qc0/aiTkTKiVQVP9mLaiSVPaljKR54yFEhcVI8gaZJVCNB5cDVjKje+xQ8qZ7dd1170B/mCDgCjoAj4Ag4Ao6AI+AIOAKOwF6EwK0XvlcmN1wXj5mJSZKUmI6lKsci1SSE/GZ7UldInPTAg4+uNP1vL0mtz7MxonrvU+4rLzv7zXsRfN4UR8ARcAQcAUfAEXAEHAFHwBFwBByB9UTg1gv+U8qvXRfOidFMvuxDhZiu6CeE+0Zv6jhm992xZpIaMgSHPalOUtezA/1ZjoAj4Ag4Ao6AI+AIOAKOgCPgCOxNCNyy/T0yuR5PaiCpGt5bTaQ0kqqEtQ73rcYTWVkrSYWg2hE0TlL3puHjbXEEHAFHwBFwBBwBR8ARcAQcAUdgfRG4+UPvVpIqJSS1jJ7UsVTVSiSqExHN6juRalxKOR7Lyo5lKX7skKMrdY/qvlNKEfen1gfQWHZfJ6nr22n+NEfAEXAEHAFHwBFwBBwBR8ARcAT2VgRuOu9cGV/3FamqQhMl5eG+ZTWWasLeVJImQVInUqondYcUD4qJkyI/TWejWgIlpa1FJKzuSd1bx4+3yxFwBBwBR8ARcAQcAUfAEXAEHIF1ReA7H/wPWfnql6Uqq3gmasjoW8bESYGgQlYDUS1X8KS2SGqbmFoN0zmp4aQaOfHUk+WlmzC77zXXXLOuneYPcwQcAUfAEXAEHAFHwBFwBByBvReBE044Ye9t3Bwt+9b73yXLX/lSncE3ZvMls28gqkZSx+pFJdx3nJPUnKDyvi5PKuHA+FRPOOWkTUdSX/CCF4iT1DlGol/iCDgCjoAj4Ag4Ao6AI+AIOAKKwBlnnKGfzVpufN87ZfkrX5QyZvC1bL4QVN2Hql7USFAnE5msrMh4x60h3LdNUHOSqvtUY7ivHUGzGUnqm970JuHjxRFwBBwBR8ARcAQcAUfAEXAEHIF5EHjpS18qm9mb+o33nCPLX/6ClHo2ahmOnCGst4zJkpSg2ieQ1JUdt0jx4ENJnLS6KCG1s1NjVqXN7EkFIfekzjMV/RpHwBFwBBwBR8ARcAQcAUfAEQCBzUxQaf8N//FW2fGlz0tFZl8lqWFvqhJVPkZQV8YyGY8jSb25m6QaGQ1e1BDimxc/J9UnnSPgCDgCjoAj4Ag4Ao6AI+AIOAKOwDQErv+3N8utX/p8IqgSEyiFREmlJkoycjrh38vLsrJjHpLa2p+qFoFTTxI/J9UHpCPgCDgCjoAj4Ag4Ao6AI+AIOAKOQB8C1739DXLrFz6nCZIgqOpJnZThTFTdgxq8p5NlfvJZlnEXSbX9qUU8bkadqRb3G/+9Gfek+tBzBBwBR8ARcAQcAUfAEXAEHAFHwBGYH4Hrzn6t3PL5/w3ElHBfPKmTUiYr4UxUJafLK5GgBsI6Xm7tSc2TJEkHSTWy6iR1/o7xKx0BR8ARcAQcAUfAEXAEHAFHwBHYjAh89V//UW753KelHLMPlU+lXtSxek0hqdGLClllf6qS1FuleOihd+1JnFTDmLyr0aPqJHUzDjFvsyPgCDgCjoAj4Ag4Ao6AI+AIOALzI/CVN/6t3PyZT8kkktRyUkm5Usp4GTKKF3Ucfq5AUEOW3/HyDike1kNS81c7SZ2/I/xKR8ARcAQcAUfAEXAEHAFHwBFwBBwBkWtf80q56VOfUJJajispx6Ie1JUdkNRlGS/jTQ17U+skSsuzSWrXGaonnnqyvPRsPzPUB54j4Ag4Ao6AI+AIOAKOgCPgCDgCjkA3Ap//m5fLtz/xcdG8SWMJP9WTOpYVDfWdpNBf9qgGorosxcMPO6aqqs6I30bCpPy1nt3Xh6Ej4Ag4Ao6AI+AIOAKOgCPgCDgCjsA0BD75x78t3/74x6UsC6kmA6nKQj2q7EmFqI5XIKmQ05BIqYpnpa6JpBqXPfF+fgSND0dHwBFwBBwBR8ARcAQcAUfAEXAEHIF+BD7y+8+TGz/2UZFqJFINRWQo1aSI2XwDQR3jQWXPqv6cSDkZzw73bb6yUO9q8KR6uK8PSEfAEXAEHAFHwBFwBBwBR8ARcAQcgW4ELv+NZ8iNH/moDIpFGQ4WZTBYFJGBTDh+Zlymn0pSOaJmUkpZTlaT1OmhvwMlqWFP6hu8LxwBR8ARcAQcAUfAEXAEHAFHwBFwBByBTgQu+OWnyo3XfFRGw62ysLBFRgtbZDAYyYQsv5yXal5Uzk8lbJddqGXZJKl9BJU3FkUgqPwMR9A4SfWx6Ag4Ao6AI+AIOAKOgCPgCDgCjoAj0I3A9mc8Rb5x9TUyHCzJcLRFFhaWpBiMlJAqJ4WcloGcFlJEklpJ8dBDju4+JzWeiVq/LhBUDfd1kurj0BFwBBwBR8ARcAQcAUfAEXAEHAFHYAoC5z39Z+TrV14tgwKSuiSj0aIMhiN1mAoOUCWnfAYyKMJHyl6SCiHVO9Mrgxc1POLEU0+Sl7zVPak+Ih0BR8ARcARu/whMJhNZWVlRq+5oNNJP1/Frt/+WegscAUfAEXAEHIGNReC8s35WbrjiKhFZkMFwQYbDBSkGAyWoUM1BjNQdFgMZDkYyKIaBtD704KOqyEi1xvXCbKQ0kNWctDpJ3djO9bc5Ao6AI+AI7B4EbrjhBjn33HPlHe94h9x4441yv/vdT04//XQ59thjZTgkC6EXR8ARcAQcAUfAEdhZBM4/66nytcuuFJGRCF5S/RTBk0oKJSWnA11zR8MFGQ1HAk3tIam117TLmuwkdWe7ye9zBBwBR8AR2FMQGI/Hcs4558iv//qvy2c+8xmtFl7U5z73ufKc5zxHDjrooD2lql4PR8ARcAQcAUfgdonAh552llx/6ZVSyUD3oJYiYS8q/6uqjKASybQgC8ORjAbD5p5UI6QW1sse1K7iJHU1KoC8vLyslvibbrpJbr31VkEBIoyMv9Xh0sFbnZP/sHE4fBYWFuQe97iHLC6SntmLI+AIOAKOwO5CAHn9ile8Ql784hc3XnGf+9xHXvva18rxxx+/u17tz3UEHAFHwBFwBDYFAtuf9nS57tIrpKwK5TqBpMJSgy+1GBS1N3UwlGExlOGgkOJhljgpJkqqCWrYf6o3x79Z9l8nqc0xdd1118kHPvABufLKK+V//ud/5Nvf/rYccsghcuihh8q+++6rxLMsS+G67du3y7XXXpuIK08C1+/5nu/RzxFHHCFnnnmm3uvFEXAEHAFHYPch8K1vfUv+7M/+TF70ohepQdEKIb9///d/L/e85z1338v9yY6AI+AIOAKOwCZAYPvTfkmuu/RyTpWREpIaHXMh4Dc48ijsTR1o+iQ+Eklqg6AqLU1Jkoyk5sfTeHbfekSdd9558oY3vEHe//73yxe/+EW5973vrfuZfvAHf1COOeYYudOd7iRLS0vqVf3KV76iis9f//VfC/ugrBx11FHy6le/Wr7/+79f9t9/fyW1XhwBR8ARcAR2LwIYD9/3vvfJC1/4Qrn8chbQUmX2r/3ar8lZZ50lBx544O6tgD/dEXAEHAFHwBHYyxHYftYz5bpL8KRCUEspOW7GCKq23Y6fEc30O6gIDBYpHn4oR9CQXanO5NsmqW3snKQGRN7znvfI7/3e78kll1yiv5944ony0pe+VP7f//t/snXr1s4h9+EPf1h++qd/Wj2uVn7mZ35G/umf/mkvH6LePEfAEXAE9jwECPklwoVoGLZqYGh81KMeJXe5y108w++e111eI0fAEXAEHIHbGQLbz3q2XHfZlWoIrspSiWogqTFml985ciaGAPNzgIf14YeS3Vf5atbkpifVSerq0fC///u/8vjHP14uvfRS/eMd73hHefnLXy4/+7M/OzUj5De/+U350R/9UbnqKlIxh/KHf/iH8rznPe92NuS8uo6AI+AI7B0IEOmCbCavAN7TPiPj3tFab4Uj4Ag4Ao6AI7BxCGz/+V+R6y+9SkkqBLWqJrofNTBPMilBUuOH78sZJLVJWuuGEDfsnlTRbJB/8id/omfrgQn7Sf/7v/97ZngY159yyikaWmblla98pTzzmc/cuNHib3IEHAFHwBFwBBwBR8ARcAQcAUdgNyOw/enPlesvuyomiQ0ktarK4DmFpJJktiylCJtWZUDIb9HrSaW2deKkdt1PPPVkeenZb9jNTdpzH0+yjfve977yyU9+Mh3+/pM/+ZPyr//6rzMrjRXhpJNOkssuuyxd+xd/8RfyjGc8Y+a9foEj4Ag4Ao6AI+AIOAKOgCPgCDgCtxcEtv/i8+X6y65W7ynktBI8qeY5LaWajKUqJ8GDqmG/IiMnqTvXvddcc4088IEPlOuvv14fsGXLFnnWs56l4b6zipPUWQj53x0BR8ARcAQcAUfAEXAEHAFHYG9A4Pxfer7ccPmH45EzpEIiUVIZQn4hreVEvamE/BYTwn1LGeBp7d6TCiTuSe0bGGT0xXP69a9/XS/Ztm2bJkyCqM4qt3eSiheZLMYkG6EtZCM+7LDDbreH3tMG2kLmZX5icOD4oIMPPvh2n2WZtjFGP/e5z8lgMJC73vWuGo6en9E7bbxy1i/HJmGM4d+Mc5LJHHTQQfq8jSqEyH/ta1/TunznO9/RbNmMOY5p2qhM2OxVJNkZiXUOP/xwISP3vBhwtAn1Z4xRf+rMHnaes88++2wUjOv6HnDgKC3GF9jc4Q530HlDm27v5eabb9Y2cXzYaDS6vTdnl+t/yy23yFe/+lWVA4aLyYFdfrg/YLciQN99+ctf1tMEduzYofKGtY2j7rw4Ao6AI7BRCJwHSb3iw/o68vSmj+5LZU9qJKkQ1XEZCeu4P3FSqHieTKluymYP9/3Upz4lnKNnnlSSbPzO7/yOPP/5z5/Z32slqX/7t38reG5RmCBQKOiLi4tKEFEYWHjsA5HgQ+E6rodY8OHfw+Ew3cd1KJo8g6RNRx99dG/duebss8+W17zmNZrJGGWUI3Z43sc+9jH5zGc+I/e6173kiU98ojzucY+TAw44oPdZX/jCF+RVr3qVvpsFk3ry4VnWDv5GedjDHqYeawpnz/7bv/2bXHjhhYoFbbL7SHrCvSzI3Et/kIxqWuF5733ve+Uf/uEf5Oqrr5bv+q7v0jbxzE984hPy8Y9/XB760IfKL/zCLyi5axO7z372s/Kyl70s1QV86RcKdQFf6gN2p512mvzwD//wzLFhF3A/+5T/7//+r9HvKMzWVhRp2nDyyScr7u36QbjpL+rIvykQK3B5+MMfPlX5pk9f+9rXyjve8Q4lVPe5z330+vPPP1+JybHHHqvh6U9+8pN3qxKPYkw93vKWtygZ+oEf+AEld5xHzByEpD7pSU+Sn/u5n9NjQ7oKWbMZs/mYsflj/QRxPPLII+Uxj3mMHhvVLiRHIyM3JJPCs8444ww1TE1LsEOd/+Zv/kbe+ta3qmHn7ne/u44z+o0xx/t/6Id+SH7xF39RtwAw9voKx1yRgXa//fZryIF8vNGOO9/5zvJTP/VT+i4KGP75n/+5jkXmm8kQxgtjk3HKWOInY5153FcYexzX8o//+I86FpiDHJsFQWXrA8ngGBtg9bSnPU2V4b4ClpxPCnnPZRP1pD5kSv/VX/3VNKfmnTwXXHCBZl3HmMaxaRgIkJW0j3+DzY//+I9r2//oj/5IxxHt4G/0C+Ob70iA98u//MvJ+Ebb2c7xoQ99SPuAfqe/7AxsG0s8A5wZG7zz3e9+t/znf/6n3mMyK5/HXEO/IVPJc8DzMIIyZni+vactW5BzjPlHP/rRcsIJJyg8YIlsxZjDGLV7ra+pI9iCMbL1EY94xFRYmWfIkH//93/XPkYOgCm5F1j7jjvuOHn2s5+t/b2eZB4M6Rv6jXZgDKLetJkP9adN4AnWfPg3dbM1hOu5/yEPeYjKcQxdf/VXf6VrVT4PwJu+t/WDcYOcYX4zLm1+nXPOOdov1vc2Zk0eWz9C3m3cciwd6yb9YH1vssfWahvvvB8MqRtz+B73uIeceuqpOi7mNYZZZ9Keiy66SI+7o68o5MzAuIjBknwYGPkwtNN/e4NhaV754Nc5Ao7AbYPAec94vtxw5TXxiNNAUgeQVf0Gz6l5UUuRMYSVUOCVmqQWRkjTUTRNT2p+TupmJ6koOHe7293kS1/6kvY2ygQK3p/+6Z/O7P21klQWRhSj//iP/xAUsLwfeBnEA0WFhZUFzhY0rkNp4VgFlCvemxc8ahBAPhBLlP+ugjLNootSimJASDMExZQSFtm3ve1tSnRRjtir++IXv1gzGHd57L7xjW9oW1B23/nOdzbOi+X9kFUMAE94whOU2KHUm6LA4so9b3/729N+4LzOXAtxuuc976nKaFcBBzxiv/Ebv6HPQin/7d/+bcUw98p9/vOfl1/5lV9RIsvfn/vc5zbaQzsgT//1X/+lCmUfvj/2Yz+mWFg7Zg4QESWiKLb03bve9S41BLQLCiLn8aKEgXleULTe9KY36XiEKDEOrKB8/f7v/76O33bhvje/+c2qYHMP5AkMTIlBmYZ8oHhRx/vf//7adhSp9SwolLSdd3/6059WZfoP/uAPtF8pjLmXvOQlet4w7ePIkH/5l39Rpbk95iCozB/IAmOuPX8gujz/J37iJ3TctefBxRdfLE95ylP0nRgmrFAXFOlHPvKRq5rOO84991y9jznx3d/93fLHf/zHqizb/ER20CbIJworx1DRL9Snq7CHHZJKOyBh7XZACCEejHvagUJKoc8gGYzT17/+9aqM5wXlGWWYI1cwpqAgdxWU+xe96EU65ul7+oY5kRNRZBVGA4wrkFXaA4HpkgPgiTy74oordDzxk363AhngndOIbruezEHmP3XM20kbn/rUp2o7MepgdEKRR4FHFmGMyfuW5yLP+Nj7eTZjiXuYkxgu8vpyD8a5n//5n9d3MJ7A6SMf+YhAcPggS9vl+OOPV+zpM4xHyD/aTR8jAzDMtfua9zzoQQ+Sxz72sWrksPkJgUNecR/z34xT9k4IEoY4jDHcz7zpKsg2CA5GBAgjOCALzBDEd6wZjEXWAcYdhgsbc7sqC+g7MMbogYwGN8YQBhHGNwYlxjXXICf4d15oJwSMtQ0ZxVylv5kDjFHu45ltXCGGtIv2YDSyNY5+pC7cx1jFaNwuYIksoD+Y5/Qjsot+5MMcbL8PAs5xdVxPRBL9xTwAV4xLPIP1g3nE+j5PBAxyhYSOf/d3f6dyhfnAWofxze7H+EA7GWf0Gc/H0DfP83e1b/1+R8AR2JwInP8sSOpHxLimuUCVoPKpYnhv3I860CRKk0BSi/wImh6SCqwmZE889SR56dlv3JxIx1ZDalh4UF4gNyyK//zP/zxT0K+VpBrIeCBf8IIXyBvfWOOOcgIRYcHpW2BY8LkvJ9Ao4iiYeH77rLTUE0swh9qzqLFgQwpY9NohlihrLOAsdFjYUQo4PxaFYpqFHS8X3gMUeSsoFSge06zH4E6bUACtoCSgxGPx7ysoKigBKKzci3UZooBy2C606YMf/KASQQgbHrGnP/3pndeBJZ5PK+ALsaeOa7WCt1+AIs9zUK6s4CVDeYWUtQtzFDL/l3/5l6ps8ROSZoVxi6EB4pQXU0whIrQdQwR901Y8zXsLcaZtKNcokihZ61F4N8QBTxbvevCDH6zjru3px1MCCcRggdEIUoQhpc8rgCILjuBhBaWb7+irrvnDc1Eg8T7jhcGrZIX3MXYgYXlhjKHggx//RjnEG4zy2i60j/n1ute9Tj1FtJV7CcVby3zG4PSc5zxHldFpiiZeddprBQ8P4xuFFoW4qzCemP8YaiDe9DnvYWtD23vNtcwrMMMjSV8wN8DCPIFd78ALCwmCAOaKfN+c6xtnEEeMhcxxew54YMCA0PW1DxJBP+Tko01S83shAoyZ3DgFfpCLBzzgAZ1zHmMH8iM/eoy5g1yGOPYVcIdEWIG8Yyh6xSteMVW2kIyPvraoFGQ2xhgI/DSZjPzG8w5BZfz+5m/+pvZfOzoGgxYGPiIEeDYyFCMI9VvPglebvkEGYxTCAGCF+mHcoR8sgoi/gSle8L5CH4AN/WUFwwXEnudPm0PIVtbAj370o+lejJDI1Gn9yJzB+GcFgzL9SJva6ynH2/3SL/2SkmrkIXOHtZIj7xPyduIAACAASURBVPrWE8Y7pJixQjsoZ511lvZfV2gvay71xaDEmkkfM9amRXOsZ7/6sxwBR2BzIXD+s39dvn4VJHUQj0dlTyrEMpyXOpRw5AyayKDSq2QgpRSP4JxU239qBLVBVFcDGY6g2dwkFaJ05plnalgZixpKPySpzyNpKO4sSUVhRsHAw2gFpZaFDwtzX+F9kC2UJyuEbaHkTAtBZRHGW2LeJ5Q8lMa+sEoWPSy4PBflAbKJEo8i1rewonhgSSa0lgKO3I8COK1gZYagQGassDhDuvv2KNoijrfowx/+sJIv3gMR61JK8D7zd/OWcz0Leju8E3whkCgqVugPsFhLiG9feyFXL3zhC1VxtIJyg7e6y+vGWY+QIqz/KFMoqxBojBUoILQXb0+udOLVYmxxDBLj+Ud+5Ed0XOUKYV4/iB4kBUxRtiAiKDi7Ssh5Bx5DvMN4SCGCKHEYgLoKyinkjH6hQGwheV31YExC+BlvVlDSaKeFlLffwfMhZq9+9avVcIKSiNLP8yGd4Ir3xQp4oFjiUbH9XyjYYNNXUJghaITncT+GHtrcZ2xhvEHCcoUYYwtKMrhNKyj8uUef0ETa0Bd1wLPAlrmFp4x3gxUkwEJM2++DLHAt4wPMMaRg+KAP+4gwz2DsIVMJAzbCgecT2TVPKCl1g4TTX2Bq3jW8qIzpae+GmGFUwxBhZRpJ5Rrwpp/Y60cBV+RAnyccMoc8ZPuGFeYic6dPpnIdER0QKCvMCd6NN3RawTPMGLH6MZ5oX75+tO8HM/oOYsO/GcfUmdDrrkI9aAMF+ci/+ww+Uys75Y/IJgga5JD1p23ssPpaKD6ynDZjuOkrGIRYZ9iiY4UIE9qaY911P/OB+3KDFQSUeT7NUNeee8gNxmvf3MMjjpw32YacZVxbGH+7boxhDAv0CfOO6Br+jSzvK8g3jFSsFcgC2oUMnWe+7Wx/+n2OgCOwORHAk6okFX5Z4U8NvlQ9gqaq9LgZSGogp/w1eFeLRxzSIqntbahFCgRW0ks54RSOoNncJBWFkkUEzyYKKYsixAHr5bRkLjtLUsEdyy+hYSwqFBa4PAyya+hTT7xeeWgX5AnltE/5QBH/3d/9XfVgsaCjGLCg4SGZ1jbqBwFiYWUgYp3FYt3n3aJuhDGx+PJv7sEaD/mfVlBc2IdJ6JUV9pYSati3wNImSDeEg/dAVlB+uvYg8kw8ZIToYRywgqLRVhKoN+HDhO1ZgcCgEPbhuxYRxfPpC8aWhRRDxlGKugwihHAxJlAYUZzxaOHlhpgzBtiPl/cHz+Rv9BvhjJBwFM3f+q3f6rWqgwPPAhs9N/mEEzSkjX1Ou1JQjFG+CVekHxlveMEgGl0FxR/PMJ4+cGKfGH3Rt7+av1FXmz+MAZTVLg8Iih7jifnMfAEnFEdIEAo/pKttHIJYc615+AnFh2RNU3ypN3hDrmk/BBiDwTTiCHFBybVwU4wJGEU4f3lagazlijT1Yr51eXl5DnINZZzxRigicx/FGiJNqGJfYXwgp9jbzfjg3+CcE/r2vRhi8OYjQyBY4AIW9O088whjEs9grEB2TbknNNT+3VdfxgPGCpR088DOIql4n5mTRLhQINSEDfeFvGKQA4M8AzweemTktH3N9AHeSetrSD9Gotzo2NUuxhIh/ZY3AaMUMrzPIMP4JuKCPYrIY0gRxoVpXnDGOXOAutFXzCfm63qG/zMPiRrBS06If7sgozFwIAsojEsiFKYV+hjjHfOO51MwFEHO+8LduQaMMKgiWxljVuhH1pZp5I65x9iwfkQOsQb3kUjGJIZPDGsm92l/Hglh7+eZtr0Agk498CTTnmn5IRgjjFsiCJinEFvG9TzzbVfkvN/rCDgCmw+B85/1a9GTCqccqMwhwa8WJanBXao/1XXaSVK5Ol6ZYWieJnsee1Jf8tbNTVKBB6UU5R7vCUocCgQeL/az9Clxu0JSUZIhGeZpIMwXL8es/Y5tKy6LHySqK1yUduERYDFkgaTgqUHB6bPi2lBBKYXcoGRTCPvFusv+pz4vGwo25MhI6rTQPHsPCziWb3sP32MsgFj2eUxoE/t7WNBR+gj5nbaHGEWc/YIQYgreDsIS+4hhjg3KGh6TPnzXKp7oYz6m4KCMo2C1vQX8nRBtlDqUsHn2GKHQ4aGwpF/0Ge/C4zytMOYYVxTIKXsu6ZNdKSic5jUFb+oEWZhW8PDTXjMmQATwrnYV+u97v/d7U58yD7i+KxKBtqGMYsiYFkKev4ekNfQLhh3GIfsSmTezCuSGOmNgoKC4Qtb6Qu9QyInc4D0UFE3m2bRwQ66D8FgyGH6HxLAHub2n2eqLQs5YY885hTGO3CCCY1qBkEFwGIMUwg2RC8y5vvmJIQYl3vYMWtvwyOZRBH3vJcQR+cPchsRB5K2Nhuu0OjMOkHlmwJhFUhkXtJFENBSME/R1H0llrUDeQGyt8DvkaFooNOMamWNhu4TYYjzMIwK62sV94G4kFVnBPOkzSNBn1MeI4Pd93/epQWJaXyNvkBeEp9r4wLvMuF+vgvxlOwFjvivChmgaQrzNEAH+1uZpdQBDiKXJDcYZ/T/N0AYBxMgJTvkWFX6H3E+TtxBCnm39yJrKXCLSqK+wviMbrI4YxXl/u2CIZH7hVbb5Rj9iyJ1WeC7XEUVAATvagdxzb+p6jWB/jiPgCIDA+c96nu5JHRTBT8o206KCloYzUVO2X0ukpF7WScuTaliqN7VFVlMIsIiT1HrQoXygIJr1Hi8Ve49Q/LAoo+CihKCcsYhBUgmFJXzJCsocFutZZSNIKvXDK4MyZYk3UC7xzvWFslm9CTWFrJgiBjHlPhSxPkV/I0gqBJiwJggwBQ8XyhRKQF9hfxz9ioILWcCzhcLeVbhmTyCp4E+7IF8Q8nkKXivIJeGmFDwtKOyQuWkFLyfeUwp9i6KIUruzBY8Ge+bsmXhDUbpmeYxQqvCim/IHyTVS1a7LWkgqGJA0h3EzjUTYOyA3GGPYF0tbuAcPC/WbVSA6GAVMJiArCHvu64ONIKnMGUgNxhpTyAn/RKntC/W1dmJEY66xX1BXkqJQgoos6POyoSijJEPIiBIwzxhhiHh6poVvYmiBMKL48y48SGslqcgtwjaNEGw2kor3lD4ilJzCPKKvLVlZ1xhmzENiMYxRbAtFl7dv1hzo+zvedUseZeMpv3ajSKplaibyAALHdhAru4ukQjLzJGCQx3xfq70fWUFECWSVAvFFFvcZJOw+1nrWOeSWzVPyGGBs8yNqdnbE+n2OgCPQhcD5z3yu3HAVJHUYSKoG9YbSJql8oal7V4X75k9WWtt6VSSqYU9q2JzvJWRjJTEGCjaKJueSEXZGCCjhpChYEB0jqXiqzAIPfnsSScWDgcWahcoKIWoQ71keJRY9whYJvzJlDyUf0tqVTZbnbwRJxUtAP9g+NbwReF5RaqcVElHgnSFEklDKPi/QnkBSwZ6MlRA2FO55EmBARAhHRdE0Ly3eaMbjrKyq7M800g8hQ0nKFbe1ygUULMaIZWXFC818IlxzWsFwQH0Jp6Pg4aXPusq8JJX5y5iFLGHQmMcjTf2JoDByhccSBTrfq9zXDuQHiWeIyLDQPghunxd5I0gqRBsjDXsmrWCIAO9pIZFcy7gidJRxZVEfGBsgPWDUVYykEhoMGcGjSh3AHi8p462v8C6IDF51PGp4pXc3SSXZFd5fywp8e/ak0l8kIANjkwMYFpkD04wDjFuMK3j7KIQtsw+eyIz1KsxFIiwwVhBF1C4bQVIZh8hWomMYx2yPyMni7iKp7DGHRIIz+gQ4GKE0HJAXyOE8ioUtE6zZ7F+eVZgnyFqLGMIwhuxpv2fWc/zvjoAj4AhMQ+D8Zz03elJJjRRoqv4vZkVSv6jSzvBFAVFlG+AjDjk6RvG2GGkXSaUG7EFzktroCxZ5rPnsm8EjhdIEScO7Rthivo+TayESZvXkQXsSSe1KSgShY+Gbh/iwYBI6Zd4X9pyyuJOsqatsBEnFy43ya4W6sO9xmgK2FnGzJ5BUiDjWc5SLWQl0cgWHsZdnwsSTivds2t5j7idUDVJFwWPOfWC6swWSAdG1gieV9swac4RYorxZeCieOEsW067LPCQVZQ0lm+dAetibN0+BVDFH7LgfFHb2gs9KxGLPRrmH5BupQyE35b/9/o0gqRgLMDbl4YXs2YQAzpPBFY8c3jgLw2Q/Kop9X8IfI6nsRyeUlnfZ3kI87PRxVwgipMoyNrOHmARXG0FSyeROQiwLecdrBdG7PYb72p7cPMEXfYeBcVrYJwSJUGyiBygY8TBy5Rno55k7067BCEBkBMaNLs/gRpBU1kSIG4ZOom8w3uxukgp5ZNwjQzDUYLhhD2tbHtF3hPrmUSx4xImomWd9o214Xi0kHmMAkQgYpLw4Ao6AI7BeCGx/9vPka1d9RKQK4b7mBbUUSiGANxxHYz+VpD7y0KOrSuOCW6WDpOZ7Ut2TGvCCdBKORlgOSjrkExIEUSPkt72o7Ol7UlEKsKizT9QKHi3CR+fJ3gohtPMtuZ99OOx760sQsREkFe8PoYY6B4pClZ1Zx9ysZWK2SSrEnIU+T8qEAofHEfKC4QLL+DweOuoxa08qewdR4iEW7OOcloglbxcKDsoI3m8rKIMoqLPqBhnLE5RgkOnbCzoPlnilbG8U1+OtYw7Nqgch6YQ5mwcScp0fB5S/exZJZe4SUo9iCFHHszvr/fZ8jDPsT7cQeeY9GOV7QKfhAHYkLTFvP6SO+naVjSCpkH5Iep5Bm20A9Mm0TLlWX5LqQBpJfESB9KPYg2tXyUkquGFosQRKED/mKxEQ7UK0A0Y/9uUSjgyh2QiSSqIawi/xqlGY83zXF4GwJ+9JRW6QLd2OLqE9eAzxhM8a/+z/zM8pZS9rXx/PIwfa1yDbSJDHdos8OZ1dt7tJKjLS9jhjOOF35sHuJKlEhbDdAAMicoQoC9aTroRwGMOZZxbVAi5sMeg62qYLf+YaBrELL7xQ/4wBivU7l8Vr7Tcz2tv+7rXeb/WYZSjdmef6PY6AI3DbILD9V35NbrjyGqlK8vfCnWJSXhIoaYJePY8m+1kGKgtJVQerMVDu7vGiOkld3bl4CthPinLLYs9+LRY1iFDXAr+nk1Q8AygElqEUhZSQo1mJOgwZiDpKot3PIovi2JeAo01SSWiBsjmtsPjZkRV23bTESXhnTAGzA9LzM/J2dcq2SSoEg6MeIOh4etgvyd4qSBC/o7Cz54eEPYQRz/JMtUkqSghtwuvHUUGQKt7F8QGzQjHztlIXvJco1xSMEFjs8RrMUk7bmOFxmRUOPg1nlGQ8aEH8FBqKzfFHa60H1/d5ENokFWID0QA7yA5jFgWLxC8o22tRkiBKeKRNYSerJn0+b8EbglJqJJc2QGy6SpukYhRDgZ61j9jOk7VnTkucRDvYn2Zn7DJvIP+Egc5TyKSMR8eSr0HWUez7zq/MSSrjiHtJXMZcx5vOftGuo3zwPjP+8URjFILQbARJxTCJ3Lfzi5l3GPbwRHWV9SKphLNPC5u2d9PXGEktqmBa4iS893jtkPMmB+wc7Xn6Or8GQ9y0zM9rfR4eeaIlMI50JTXa3SSVdYIjvTCikawMUrdeJJX5jgxijLNG8GzkEGOLiCzWBSJU2P/flw8CnQMZbnv5keH0XZ5FehrmjA885ugvFPqPcc2WkZ0thEezZuXnDq/lWawlzOeu88vX8hy/1hFwBPYcBM5/5nPk+is+rMfP5MeeorORTCntQ808qdDZRFJXbUDV59QeViWoVaVcl8RJ7kkNXlQ8UYTEQT5ZnFHyEfB9yVb2dJKK5RrLKoslBY8fxHNaFsJ8GqDosEiaB4VFk7DFPuKZk1SeQ1jutGQdXAOGeGzzvYfTSCpeGQtFZQFk8esLpdyZKd0mqZAGlBqUZhZslEDIB+QCizXv5jv2DHEtx5z0hUNTnzZJZf8bJAqLO0kzCNlC2SFpF94mvKEQllkeL0gqHm4jEoxZDpFHCdvoAjG0PmHMMN6MAKxXXdoklf5BCYQEQXToR8JzIW8YGjAigM883lAIHAljLOwYhZr9dPMWPP3IDSO2jFPGSFcftkkqxIi9r31HPVkdGIt5304jqXjJGWc2j8GINs7rJQNr9rFbUh1Looanv8vwkJNUCD6h5MgCDDHci6cSRTo/QgcFG+8znlaUWsbvRpFUSDzGIjuCjP4i3Bdi39VnbH/Au4WHzMrOZPelrUS1zNqrTV+zzcLG4zSSCsYYIZElFPoagwCGgdu6IC8xRGDg6JqHu5OkkrUYowqkzYys60VSkQ8YBtjzDkllriPHkUH8G9nE2oj8wfDdp09AUvF6mwzHsMZe+jyL9LQ+xHiCzkIGZQpzk4gQjMVrNRDae1hXmAe2HWStY4g2ME8wTHhxBByBvQOB9z/9WXL9FVfrSajqQyW7bySorPEpu2/cl8rvQ/5tntQGSe3K7quOWOWpcuKpnjiJYQNJ4tgHC3tEccA6mu+taw+v2xtJJXQU5XBnSSqDkP2G85JUPErTDiAHTxQwlHqS/liZRlJR4AkXpKBAQlo5O3S9yrx7Uqk35zniuYTEcgA9CzIEEwW27wiRNklFIWfvFwYElGWeA2m3fbaE3jIG8bZOO7MQZQJCa0QEJRAPNZ7UjS4ogWbNp4/oM/t9verSJqmQUEg5eKEYErqIsgdZRvnDO8a4xzM3KwnJepNUhDbesHlIKoYJPJyzjDv0N14ZK7ubpGLAM+8ccgAP4LwkFc8ScsCIE2G0ZHvO5QheXjxdfIdCT9koksq7mMcQAqIZMFgyl5BfkHsiSCCIEA/WCaICGM+5d2lnSCpGFMjxrLMs6Wu2bRAKT5lGUqkndbfoF+QKnnnadlsWMGW/K5E4YNVFmnYXSYW4M36REfy0qIr1IqnMPWSPnV9OWyGrzHmML8ghQslZf7mWMY5Mb5PVPZGkss7hyWVe7ExB5rF2zZtbYWfe4fc4Ao7AxiLwvqf9olx32VXq/CSzr/4sBmqEXkVSi3Be6oBruklq9KDaj6IOB4aonnAKntQ3bGwL98C3oczb+ZJUjwUHojDNo7Gnk1QUecJ9bYHZ1XBfFB48DPOG++6Oc1JZ3CHKFBQdlEjz8KzHsJqXpNq7IJZ4KrBWo2SAMUoIyVi6vAWz9qSi2GD1Z+8vygEKKt41QmjZX5R7n/L2tj2pKGKQHRKDbHRpe1Ih7paQZb3qMmtPKkoipAJCgWePDNwoiXiZIEjT5jX7esF6Z8N9GQ8QXQv3pc+MYLTbvxF7UmkHhHb79u36+p0J9+VcR7sf7xzeMDDqKm1PKtcwDu165gWki35gDjNvCMOkv/B2Wcj8RpJUiDTGIbzTGHpQzgnHZe5RXwwfkA+88njGIB35vs+dIam745zUticVIsR4ZB/kbVnAj/WUtajvWJvdRVLpU+QFCYnw7FtZL5Lad04q44VxxTYiErgx3pHT7EclwomjlvI8F8wDvrdIoV0N92UNwHO8q9E0rEmWJ2BnxhDyZi3bLXbmHX6PI+AIbBwC73nyz8l1l14RPKgxcZLuRSXUd8DPGAQco4HVk8r3bZJq1so8l1L4Lmxr5ecJp9xXXvJWJ6nsOzUlDIFKGClK0rQwyz2dpEJ28NKZB4MexwNAWOQ84T94KDnCxpK+4AGBePYdxbERiZPY32YHndMevAaEIs2buXXWNF4rSeV5jBvGix2dgscTrxBhvO0yi6RyPcoNXlo8Oa95zWu0r7DAo2iyV7WroPxADi05DveAFeR5oxWEfE8qdSVcmWOd5jmjdFb/2N9nkVS7DiURBdHOCgYLvNd5ptv2OzEQEN5q/cnYIpRu3voTIk/oqkVlQGqYi11lI0gq3jWMVbbXzUgjCuysMHKuhViQ0MXO3UTRh6SCUVfpIqmES7MPEEwYmxA0vGqQPvbOY9ThuzzR10aSVNoBTmRixUNKnZAFEAfCcvG+E6rJ/nPCgdm3bAncuHdPIamQQYxkFp4J1uzVhhBNy+4777zb2esghPQ3BhvWpK6yO0iqnZFN/7QjKHY3Sc3biDzHo4ixDr2BhHvI9/zsZcgg+Q9I3GgFww6ROfPMU9rDGmB6DFuWeP684cI727d+nyPgCGwuBM494yny1UsujzyiCHtTbVtp3FrKsTMaCQw0eFIDSb1r4wiaRER4RvQ8BSidpOZDir1jkADzdmDJh5wRxjmt7OkkldBRSE2eWAgFHIV1HoWb/UPsJcHDQYFsoHz3hbJuBEnNPTLUCcWRRR0FeD3KzpBUxg0KkCXHQTmABHWdBzkPSaUdjC2OQcJzDP4oKRz5gcLC3qd2wfODQsJxMlZQ+DlWYtaet/XALX8GHmAUYyt4pAi7nRXCupZ6zEtSeSbzGyMCyXDAlWRXeCvYG9lV8MxzPIUdQUMEAfu7u3Dvup99YRhz7Aga3t0Xkr4RJJV6EI6YG3eQbYQ+z5MYB3KKzLDzShnrkFQyBneVLpKK4QXjwOtf/3q9BYMXHj7qBTZgTn3yZGEbTVKtLZAFMIOgUm/IHd5jPPF4t9YrcdLu8KRSd4wHlriMNmGsgqh0JStay5zblWsZO3jLmQt9e/bXm6QiE9l3jXcew2w7o/1GklSwgyjjRWZcoZuxnpJUydZioj/4e77XmQgGZH7uAe7rB9YJjO2Wg4K5xF5k5pgXR8ARcATWC4F3n/EU+crFl0pRxcjcKuOY9Yk0aedp2KNaSPGow+7KmlqfWWPJklZl+HWSmncW1lYSH5hSiQIFyZi2H9WIBJ683FO5J52TihcJS2zuNWIBZOGelYXWzoAlZNQOhccCjvegb0/fRpDUq666quGhxLgA5uuVPXBnSCpYoXBCZCiQGkKsSFrRLvOSVO4jQQtKi5ELiDjK5mmnnbbquZAvlEC8mFboDwjjvNmc10uAkSSJMGwrKEvg0edB2Zn3roWk8nzIOlgSDok3lf26fVkvIY5kauYnhXBPvJDz4MhYYP8VniwLkWP/Zl+I40aQVEuylO9LRHHFMz8rQRPtxzODko9yTWF/KSTV9o62+6+LpNpz7HxMiB84vepVr9KMrxT6JCcStxVJnTUe92SSSl8Tao6R1QrJmeivaQndZrV5V//OHlnmIHOuL3P4epJUohlYq4477jiB6HVF2mw0SaV9yG5kEAW5iCHSDDPIC4zIeFOtcD0ynHVuVkGWYBC05xOGzL2+H3QWcv53R8ARWAsC74GkXniJVGWluY2UeKonlP8XddJfHpqdiqok1Y6gCfw087U2jk8Nv3CKjYf7ii7gJJcwMobHhLCcWZ6TPd2TysBhHw7ExjJDQpwI/ZqWhIexQVgell9wscJ9KJJ9Vt2NIKkoYSzY7POhkESEsEXqNm8h9BDi0XW8yc6QVN5Lwh47RB3vFNk4Ce9ql7WQVMYjig0eUfPoYHSgrV37Xa+++molUhamiscQIpIrrLMw4j28dx5Pe9+zMPawl888y9SVoxFyT96sevB3SBEerK6yVpJKVAGGBKsThhY8hF0KM/OasXz55Zcr0QQLC+ecVW/C+ugvlE8rhDpzhEhX2QiSynvZS46H18YGBjiU+K7zSvN60geEaZ5xxhnpazyiyMw+gttHUvEUQZQYpxQ863j5mI/MFRLb5MVJakAD7yhhxiQDM5nHvnwj/DlmzF8Sy9G/Fm6O0ZWcC/T/vIVxj6xdj60C1B/DFYab/EzSdl3Wk6QSTsu4IqS27yivjSapRDQRkWAkkvmDbMgjXTB4k/PBMoMjz1nDMZpNK/QXycdy4yDPwQhEgi4vjoAj4AisFwLvPfOp8pULLyXkLxLVQFa1RLJq20zDianhNJni0YcdowfL2H5TrsfFGi4OxFR/z85RvfcpJ236PakolaRtZ1HGko8ixeIxq3A9yuye6kml/niJ8eIQ6kghxJFQxFkZTiEBhOPZweIsdOztyzOKtvHZCJLKO/EGP+95z0vjGS8Pocl9Z2rm9WQxv//9768KG8fFtMvOkFQS05AMwwgQChKet65w0rWQVOrG/jgIgmXrRPFA0Wsr9FxLuBe4WEgl3xEijJIDiZ5VIKfUm32sEJN5jmvpeybhvvn5foRlQ1Ln9ebglcYDxBmdXV7/tZJU6slePRRhFHkMLbQT8txV8gy/hFoT2oqXY1Yh+Q6GBAu5o5+QD317wDeKpFrCGjueAq88Z0CD8bRCdlKMXJaAC+MWhqtpZ6wSSgwxgnjmBi1wB1c7XxXvFgo6YxojQDsc00lq6Jm1kFSuZ/8zSQDNQ813RFjQb7MMr1wLiQJ7ZAFzdleJKnKRvfUYJaZFvKwXSSVRG3Ke8c3865t7G01S2SrDlgyL2GJNZV4SeWMFIxeyk3OFKawrGJO6DJ75vEV2I28h5RTmHcZb1hsvjoAj4AisJwL/9aSfk+sgqZNS9Sk8qnqsaTw2xihmGTlrWVXCp/iJw46pwpf4SGsvqpHU+rvoniWLrZLUN65n/W9Xz2LBICSI7J8UPDeQF0JIZxW8DBxrgcfFCmGNfVkv8+dhVSWTn3lvIRMog9P27TEYUNqPP/749ChC76irpb9v15mQX/alYFGlvigcKAMkP+pLxsB7yIpKSCAJRLiOkCm8cn37G7mHvap4p/g3igELbe6B6cKTOhHelCtUKDQsyn2JPgiDJcza+gyvHW3ESzwtwQTKHqHPhF/Srlw5oG7UmyMmGA9WILSQ82keJxR/2glZRdHGwwF+beWO5+Nlop8xcFBQSCCWeD27yrXXXqv3oOBQ2FeG0sJe47byhaeKxFjUxfZXk6iEfkNhYU9dX6FueKcJBedMS67flQL5QkE07w+El32ejNW+cD97H15/5gb39x2hwzwgnI0+peBBwHgxjQTj3WZMm3cUbxPEs2vMoFgzni3hEco93tFpEQg8l3HIe8jsS/+TYOeJT3xiL5RgTvIgawceE2RIXyitPYh5ne8noJFzXgAAIABJREFUJTkT8w0FvW+ekbWYkF/wZW5BPPFkTjNGME8g6Hg/GducmYgyPG0+oChjqCHZUntcMy6QVZb5GHmHEaVrawUGMuprURPIHvv3tHHMHj76weYY8ph5Nit6ZN7xzpzEUAQJssLYY2xNwxJZx3y0sGnkOM/oS0SXzwcITe5JxYjUd7wXYwl5ynEreVQFONMnfdEJvI8xTOZiZAb9vhbvaxd+yBXmEDKXUN9peyvxDiN3vvCFL+ijuNY8itP6GwyJFkH+UZDrGKCQN9NkHnjSb7mM4XeMKNPWETBlLFk/coQQcm3adgDGImsoc5R6IhvoC+ZkXtAHMHTxN9YT6sEcoD+mJQfEa/6gBz1IjeusC8gu6tQXwTHvWPfrHAFHwBFoI/D+J/+8XH/RZVJMIKZGUCGrwbNK4Wv4KOR0UolMqjKQVP0j/4nhvVXM5luH/obXxc2rm4qkslAg+Fm4LJyREBky4uExoOC1IekEpHFWQVnBs5iflwfhmHU2JUoEnr9ceWWBQfHpS+ZiCgQJRnLvB0o5Stm080hRrvGmchYpCyQLIPf0KW1ggQILmUIxhSyg4OCx7Css+CzSkAcdfkWhOLA3aFohJIvF27LSci3hrCiVfRZ8+pFEPHgHUHZ5F6QV/FDy20oYiheLOIrdC1/4QiV9vLNduA6Sl3uLaTukIQ+jyu/j/ewbol+4H0UaRQRy2y6MPZQNvElWqAc4H3rooZ0wYUQh8ynk0Qwa3IO3CnLeLvQde79QtiysDC8q7SbUDGLTRW6x4HMN3gXqD8nYlYJ8wdhA4i07ygXvGooz3gQU0LbnjH6FHELCSWxEeGBXSCnXMW/zMc88mDVGMWpAriz0HcUfj1GXV5q2M0cxWKGUghvkC2W4z3jysY99TMfVhRdeqNdAvNgn3KdcMl7wsjJ2rUC8ace0iAWuxZiSG7QYC/T7NLkF4cSzAvlDBhnhhDR2eZsYexyzApHl70RfgAHyo6/QNyj5yFiwaifrAXuICDIWBZxcAIyTrigIiAb1JVSbQh8gZ6YRQcg78wkMrWC0QTbM40WcNeYZ18h7PJV5QjrkFbJu2rz57Gc/29hbyLYFCH/XHvO8HkR3QDYsUgMjD8RsmvGDtQkZj8HEPHcY38CGPYoQuXafMyaIAEA+0jckYZsnOmUaZvQHcwz5OyuBD4QNGWSJ+qgf8nVa/gTGE+3MkxxiZIMQY/yZViDDeJfzJFMYNyCFfUd9dc093sN4Q752FeYE24fYk4+BlXYhkzFudiX8s77DOGqGcEg+xs+2zLT3kXyMSBGezZxjLGKcmSeL/6wx7393BBwBRyBH4D2n/6x87ZLLZainpIZDaLSk8N9IUvGg8rVAUispfvLwu6VAXvW6pjvtsBplD4mgsuBuJk8qizzhS4QemmLI4oaXCoUegY7CxoIybZGC6Nnii9LGomKF+yFcKOQQ4XxRQSlFEUBZgfjkVlQUFuoCYUaBaFtyeacl7MgVMJR4iIAlQ0I57lqYyIDLYk7iIZ6NZ9VISz74wIEFj0UO4sJiigJGpto2+WP8sACDBVZwFDdIpxUUUDxJeFPa9QIL3kU4MhjaPjXutbMsUbwhql1Wbd6JpZgwQRRXC9OGANG3poSxyKPk0n4UbsI78+yJvM/2YULwIEh5hlzw5ZmQFZQl3kObUY4gdHhmUSZoD94slAmUpLxwPYoihAQlES+rFY6pQRmHnIBvlxKCdxpyZyHbEGGMDii3KJFt0oTngnagHJrHirAxnkGfcKQG9zCmaAeEh/EIVsyF9crCS5shGTzTMuXybvoABZu9YrQZfBgLzAvGJWQPXHPylvcTSixKem4Mop/IDgtJhMz0eULwruBlos8hUpA6sMJgQ13acwel2eqPMgqhghDnBhSeRfvoW/7OHMeTwdhn/rSfmY83xlp+lAnGCuYz4bS0o923JnuQY/leY8Yme0UJ0Ud2Ub8uOcDeQN6HjAN35h5jm/bn1/M3IkQgpBAX+orrwLgdgRDWplLHD2HYKMeMO8YUWEEqrT94LuMfAo+hAtli4b/Wx+CHB43nnHPOOYlk8Xc835BriH+Ojc0x5BtzMDd6kUyG8YIBi7qs9SgWk3O0j7GHLKGvzfhCvTAyMlYwMubt5V76DEMH8j7Pes3cBVPkJsQTjNp9gJxDbmH8tPexrkB4LOsrfd0lN9giABZ45mx/KoYGcH3AAx6Q5DLGL94Ddsgi+he5Os8WgT7VzdrMGMI4yJjrI7xcy3hBptG/1MUKBJKoCpsL1k7GG/IFgwFttLOzuY/1nbFHVAF90cbG7kWess7lkVCMLYgqcrndj+AEjhB/+toK7cKQk/cj/c54od+RrxgneR8yh3UCg9I0wzLtQh/AWMdzkN3Md2R/3h7eg9xEb6C/Tb6C9zyZu131dgQcAUdgrQi887Fnyg2XXCGLw5EMi4EMB1DVjKSSUKkMDtMQ3VvIhP/ORVL1UWHfKgLuhFNPlj94y+Y4JxVFBiUYBQ0yyeIIwTDLLYoaHsS+fWr0AQsC++XYS4KHiwWI54a9vpUuIJAUPlju8dKYJwUlgIUERZFEJhAEU0pYOLGWQxxRpqifhSqhnOBV4n7qTyhnvlijeHAfCyvKR1c4JXU799xzlYBBllBs8FgSroyyaFZrFlIWeLxOpMiH/KJQdnkvWLDxGlEvFCks/uah56edSYkHlmeZJ4PFHo8r90KkCFHiO8OQe3knlmGU475wOBQA9l9CaCBm1Ie2E34F0QIjSPOVV16pCzYEDct52zIPQUa5vuCCC+R1r3udKj95XTAgEPrGc1EQUaJ4HwlKGA88j/BMkkq1LeOMDTAlhA7FmbFnRxBoLH9Vab1oKwp9Vxgl7QRflDEMIjwTLyB9DlGFzLUVMeqFMoXHmRBJSCBKMOMKRRrDAUQA7xp9zdgBm66zXdcqwPLrGbuMWfrJ+oi6oqgx3iGXhid1RglDSWQct9vEnOPDsQ1vfOMbVWnP5w/hk/QTHgfa2WVooq8JJae/GXOMCwgG3+G9bHs96R+MIRBOQlV5B0SDn1yLDME7gneSOlF4P2QRctRFHkx+MC4Yb3Z2qJE0yDBkGm88CreFSCIvGKNGJjC+2POpJ1482o/8wPOPoaxduI75BmkjsoKxhGeTvYIQZAgc/WFeV96FBw5vZF+WVMYWhhTuQcYwL+gb5j0Eg6Q/EAaTS8hblGrejafZwuvNYMJzeAbEA8ORzUXaggyhHtzDfOR3noNMY47h3SSqweaYEWgwYb5wPf28ln2WzDn6inojuzGsMSdt7IEpuNFeSA6yB7lK3zBmqBv4IKfa9zHeMQBimKM9kAwKmHIfBApya1sbbIww9hgj3Md87ssxwFhjjaNfqAuyjboyz/nQJ2DMfKCd4ARZ7Ns+Mo8sYE1EvlN/5A9GCIxkeQE761fGCnMaGYfBke/N6IFXkJBj5gFYWQIhng2Rg8Rh9GjLbOY0awjGIuZqbiShraw9GGPNG251Qb4jexgjyGJkK/fidbX+QBbk/UhdWacYX8g0+gZDC/OTMYnMpz/pW8YF60Qbj655irGOeUoduR/DHvMb4y315DtkO+s4kSXIDeoAmZ2VvX+efvRrHAFHwBHoQuCtj36MXHfRZUpSF0cLsjAayWgwVK/qgDDfuE/VQn6VrJLW96fufGyVSEKXJ9XeFs9N5Vc8qZuFpNJeFDCstXhTWPhRjFBYUOhQnAj16Qup4X5CAO3MQxZ7s37bImdZEVGAIQIsGLYgYYFn8WaB4V4+vMss9dzDBws2yUTM8oxyBOHgPvMscq/dh5LGffyOxXVaiBZtpu0oW3h/UFTM28OCh1IKOWZxxsuEMtiHB2ffoUiiZFM3sODD9Sjv9qGuKFO2P4Y+QEFGccuxMOWE9nAvCz0L/rQ9vlwDCaVPqTtKDs+nH8AKLCALeIRQPrqy1oIH/cL11qe0w7wgeVuoG9eAEf2L0gsxRXHowgllmZA+FCM8dbzDPB95O1GyqJ+FVrYFA+3CsIGyiVJJ3TAcoBSj9HQp3Sh/9DOKIsoq96HYMFZoAwoqJJF+xjCzuyzv9BF9A5HL+4jvwZn3QpAIQ4QsovB1eQGZA4wb2p2PG/NM0i7wRlnjOX2KOyQGxR+lnDrQLxALvCNdmUAZS4xVxhgklzpjdAE7+g1lEiWWNqDcYnCAMPaF2mGsgHzYnLExZ/OZ8UZbeD6h/bYPnP4zcp7PN95jY4l7bf9bXwg5YwvjDXKM8HYiJpgjYAC2kG7IMO3Eww8ZwoDSJwdQxvG88dOiR/I6IWPx7Jhnjt8x8CE/8BYZTpAoiAqKvck53mkykn6wvuYnBhpIMH3I2EJ+5XM4l62GKddiZJg3KRjvoT54dE1mW3/x/LbMot8wdkKsqAtECk8m1+Wyhd+tr6gT6w/GOMMIAxIGPPoib5Phmvc3hGza3kO8lBg5qQdyiIgckwP0F3IAQwLeWUjOtL2P86hseNsx9tJfGFgYV8hK8+7TBrCz9cLal+NrJI/6IrvoBwwdGC8o9DdrmckBW3dymc0zINvISIsCon8wMmB04Dt7p63fJuu5F5mOHOEdjAHwo952j60Rtv7avfzOddwHlvQtz4IsT5MLXdgy5yHiyAzmC+sNz0Fm8jfINm0CY4wdGMim7aedp//8GkfAEXAEpiHwhoc+Qq694CIlqVsXl2TL0hZZWliUhQFkdSTVpFT5r2Q17k3V7L6QVLO04jANqX8t5rdxBk0KBd5sJNXwYaFGAYDQsJiwkMxzZuDeMnRRrmk/CgwLMos7izYWWCy+LK59SvaeiAGKAW2BeNOn/E6/QlLp265Qzj2xHdPqZCFkFvaHog1ZnqWUgAVKL2MegoBSg2KIcgqR2VWldF4cbW+w9VFOUukj6jPNQDTve+a5DoUSHI2k5vvU++7P68+94Eh97TgjFNBdObpnnnqv9zWQepRdojOQCTZvTLmmT9ZbDhjRpA+6QofXu43+vICAbRlBFrRJKh7LaUmG1oIhRjnCW+lbDGgYOTAYrXVNYTxiRCEkHbKPpxrCthkLcgr5bX3HPEWGgzFGEaJG1nuebkacvc2OgCMwG4HXPOQh8sXzt8uoGMjWpS2ybWmbbFlckqXRon5CAqWMpMZkqsVjIklVIpZ9QtKkmqTqMTXxLJvNSFJnd4Ff4Qg4Ao6AI+AIOAJrRYBwWDKts40Bz/iuGMEg1kQw2POIRvLiCDgCjoAjcNsh8OZHPVL+77zzyYYkC4T8DhdkcbQoWxYW1aMK2xwYEbVDUdnicdpd7t5MnKSnpsZkSXX+pXCwKlmDZXPtSb3tutTf7Ag4Ao6AI+AI7P0IsH2C7QNsjeEM8l0thNIT0sx+1DwT764+1+93BBwBR8ARWDsCZ5/2E/I5clrsmEhRigyqQsN8ty4uqkd1OCjUyzqI/lElrYMWSTUSW3tUW57UTZg4ae1d4Xc4Ao6AI+AIOAKOwLwIsHeT/cLsEV6Ps2kJcSXXAiGtJGHz4gg4Ao6AI3DbIfC20x6lJHVsJFUgpUNZHJFIiYy/kNZCFoYDWVoYycKIw2pEiscewZ7UcNyMuVQDSY0e1dim4EUNHw/3ve062t/sCDgCjoAj4AjsTQhw/icZo0lstB77JNn/zT5Xcig4Sd2bRoq3xRFwBG6PCLz9tIfL5z7wQVlZHktRhbNSOYoG7+mI5HJFJcNCZOviguy7jT2rS1JVZZOkWsNrT2pNVMPxM+EKSOqLN8kRNLfHweB1dgQcAUfAEXAEbi8IEO7LOaAcvbIehSRPHFXEMTWcQ+zFEXAEHAFH4LZD4JzHPlw+/8EPyPLyREN9B0Uh+ErxoA5FZGk0kMVRIftuXZL9991H9t26RcbjZSkeZ57UYpA8qbDRbqIawn/vfcp95ff/dXOck3rbdam/2RFwBBwBR8AR2PsR4JgYjnjhOLf1KCRP4mxfnjntOLL1eJc/wxFwBBwBR2A6Au983MPl8+edJysrEyk4G9UIalHJqBDZb9uS7Ldti9xh361y4H7bZJ8tS3LrzTdJ8dN3ObaqikEjky+vIuW/EdVS/1UfS3MvJamv9z5xBBwBR8ARcAQcAUdglxDgeBQ7p3qXHpTdvDueuV518+c4Ao6AI7CZEHjX6Y+U/zv/PFlZLgNJxYNaiIyKUkYDkTsdsK/c6YD95MA77CMH7rdV9llakG/feKMUP31EyO5bZcfNBJJa70ENJJUSiGogqe5J3UwDzNvqCDgCjoAj4Ag4Ao6AI+AIOAKOwFoQePeZj5Yvbt8u43GlGZBgk0PdhwpJLeWwgw+UQw8+QA7YZ4tsWxzIwqCS70BSH3/E3auqCIQ0L3zZ9KTWf73XKSc5SV1L7/i1joAj4Ag4Ao6AI+AIOAKOgCPgCGwyBN77xMfItRdeIJMSelpKUVUyKCYyHEyUpB55+EFyxOEHyX5bF2QoK1KMd8h3bvxmTVLBKyeqOUm19En2dyepm2x0eXMdAUfAEXAEHAFHwBFwBBwBR8ARWCMC73vS4+Taiy6UUr2ipYhMZFCUsjCcyMKolKPucrB+9t0ylGJ8i5TLN8tN6kk98h6VJUrC/5qOoYmeVCOvOVF1krrG3vHLHQFHwBFwBBwBR8ARcAQcAUfAEdhkCPznk06XL198kZRKMiciFV7UUhYXJrK0UMrRRxwiRx9xsOyzpZBq+SaZ7LhJbvnWt6U4/ch7hBRJtgc15kcyT6rhmJ+d6iR1k40ub64j4Ag4Ao6AI+AIOAKOgCPgCDgCa0Tg3U88Q6695OJEUotqLMPhRJYWS9m6VMnRRx4sdz3yYNlnyUjqd2THt78DSSVxUmCmkFWcsOHfzcLv5GSi3Ovk+8qLPHHSGrvIL3cEHAFHwBFwBBwBR8ARcAQcAUdg8yDw9tNPl2svviSeJDMWkRUZDseydSmQVAjqXY86RO6wdSiD8laRlVtkx3cgqUfdvRJihCMxhaiq19ROnMlIq3lXnaRunoHlLXUEHAFHwBFwBBwBR8ARcAQcAUdgZxB482mPly9efIkMh0MRWZZKlmUESd0ykX22VEpQjznqEDlg3wVZKMYyLJeDJ/WMo+5eaXrfjKTqvzOSGryqRTqWBpL6e+5J3Zl+8nscAUfAEXAEHAFHwBFwBBwBR8AR2BQIvPYxp8sXLrpIioKTY5ZFqh2ysDCRfbeK7LePyN2OPlQ/B95hSRYGY83wu3LTTZBUEidlCZMiXI1jaUioFON/IbTHK0l9/aYA1hvpCDgCjoAj4Ag4Ao6AI+AIOAKOgCOwdgT+8TFnyv9ecIFU5UQ9qSI7NGHS/vsOZP/9hnL3Yw6TY485TA7cf4uMRhMZyYpMbr5ZijOPInFSTULt1TlJVa+qEtmQ/vf4U+4rv/svTlLX3k1+hyPgCDgCjoAj4Ag4Ao6AI+AIOAKbA4FXP/YJ8ukPbZeyHItUy1LIsmxZLOWO+y/KnQ5YlGPveqgce8yhsv8dlmQ0GsuwGIvcegsk9bvMSZqQSvtSM6+q/lOPpcGT+oNOUjfHuPJWOgKOgCPgCDgCjoAj4Ag4Ao6AI7BTCPzd6U+UT19woZSTiRTVihSyQzP5HnzHLXLIHbfK0UfeSY4+8iC5w34jGQ5WZFisiKwsS/GEo7+rgqXm2Xzz42YiN9U9qeGiQo5zkrpTneQ3OQKOgCPgCDgCjoAj4Ag4Ao6AI7BZEHjVE54sn77oIiknpQyqFRlUy7Lv1oEcfvA++rnL4QfKXQ4/QPbbZyCDYocMimUZVJNpJDUcSRNPnQkkNX4gqb/zz6/bLNh6Ox0BR8ARcAQcAUfAEXAEHAFHwBFwBNaIwF8ZSS1LGcpYRjKWfbcM1It66B23yRF3PlCOuPMdZd99BlIUt8qwWJZRITVJtfeZR7WROEn/GEhqVRRy/Ek/KL/9z69dYxX9ckfAEXAEHAFHwBFwBBwBR8ARcAQcgc2CwCuf8CT55EUXi5SljIpSRoOJ7Ls0kIMOWJKD9t8iR975TnLkXe4k+24LJHUw2CFLo0EgqYCUsvdGxFaR1KL2pLIn9bfe7CR1swwub6cj4Ag4Ao6AI+AIOAKOgCPgCDgCa0XgT5/4ZPnUxRdLUVYyLEpZKCaydUHkwH0X5MB9FuTIuxykRHW/fUcyGC7LcLQi25YWIKnfnXak2l5U9Ziq8zQ7LBVPaiSqx510Hyepa+0hv94RmIFAWZbyiU98Qq6++mo58cQT5bjjjtMzpbw4Ao6AI+AIOAKbHYGVlRW59NJL5Ytf/KKceuqpcsQRR2x2SLz9jsDtAoE/edKT5dOXXCYDEd1ryr7UpUGp3tT9lgZyxJ0PUk/q/vstyv9n7z7gJC2K//H33gECZsxZBAnmAKhfc845JxAEBFHMgijmnHMOmHPOOYBKBrM/c86AWcLd7v//7pna63t4nplndmf39m67X6637DzzdHd1dVV9qqqrt95mNp3nPHPpfOfdNs08+Iq7zuXKSYNbZgbnUIcAVSXfbCIPwengk5lUQepmwRN1kJsZBX7/+9+nxz/+8elf//pX2mGHHdIRRxyRdtttt81sFnW4lQKVApUCS0eBM888Mx1zzDFp/fr1Gaic//znz53997//Tccee2z697//nW5wgxuki13sYks3iPrmTUKBr3zlK+nVr351Ovvss9OVr3zl9MxnPnN+/TfJgGqnlQKVAr0o8JK9900/P/HEtGZmTZpZf06amT07bTW3Pm27di7/XOaSO6TLXmqHdMELbpu23W4mbbfd2nShC5w3zeydQeoGcDp/JnUenFaQ2msF6kOVAoukwE9/+tP0uMc9Lomonve8582Adc8991zkW+vXKwUqBSoFthwKfOlLX0qvetWrspy8293ulh760IfmyX35y19Or3nNazKAuc1tbpMe+chH1kyULWfZ80w+/vGPpze/+c2J0coJ8dKXvjRd+MIX3sJmWadTKbDlUeBl++yXfnr8CYPqRrOuoVmX1s6tS1unQervDhfcPl3kQtun8513m7Td9mvS+bbfKu1w4fMDqbvlSOp8BHVIG1FUzdnUGknd8himzmjlUUAkgNI98cQT0zWvec30hCc8IZ3vfOdbeQOtI6oUqBSoFNhEFHjve9+b3v3ud+fer3e966Ujjzwy//7hD384HXXUURnAcO75+5o1kstq21Io8Nvf/jY973nPS3/605/SXe961/TABz4wbbXVVlvK9Oo8KgW2WAq8fJ/900+OPz6ludk042qZWVfRrE9rZs9Ja2bXpe3OsyZtv82atP12a9P222+Vzn++rdPFd7hQmtkHSE1zaTYqJ7WB1FzV1weD4kk13XeL5aM6sU1MAVGA0047LXuJq/LdxItRu68UqBRYcRQ444wz0pve9Ka0bt26DFKucIUr5DH+7W9/S+9617vSP/7xjxxh5eirbcujAGeuIzEXvehF09q1a7e8CdYZVQpsgRR45T4PTT89/vhBQHR2NqXZdSnNOps6AKvbrJlLW69NaZut59I2W6e0/bZr06UutkOa2WdHkdTiLOrwbKr35DOqM4N/56+gSSnV6r5bIAfVKVUKVApUClQKVApsBhRwLpXhst122200Wn93VtVxidoqBSoFKgUqBVYGBV714MGZ1LRmJs2uX5fWrx+C1DSX1qa5tNWMqr9zaU1al9LcOWmbtXPpspe8WJp5yI67z4minivdN0BqpPxGxd80uCf1yHpP6spY+c1wFIwL54miYJcKttKyplnJtq2P7GoZ9rXUZGvrf5TXN2hRjmua9Fjq+TbfH+trXjGPaa9x15yWs+9ync1zIfzVHO9C3oEWMZb4Pege49qc+Wm5+Xdcf/mITPGz0LUf188kn3fJvOXad5OMtXx2IbRsk5ch3xc6jvhe256O9V3su8d9v20PL1QejOur7+fTkk99++t6bkvTkaP2QPDypl77xa5Z/X6lQFDgtQ9+SPr5SSdlkAqgyoSZE0lNM4OKv2k2rYFE15+dZtedmdam9emylxiC1MGZ1GzaRG3fYaVf6b2U8eBc6qD6bwWpZ511VlLkRjVWqUVSNAnytqby4O1vf/v02c9+NqeotDVGxNZbb53PH17kIhdJO+64Y7rEJS6x0aNSmT7zmc+0fv+qV71quu51rzv/2fve9748pma70IUulO54xzumU045Jf3whz9sfdctb3nLdJnLXCb96le/St/4xjdan9lpp51yVUVe68997nOt8zLvu9/97ht9n4f7+9//fj5z+Zvf/CZ/jxC+wAUukOd8wxveMF3pSldaFFj93//+l0466aT0gx/8IP3hD3/IlR6tzTbbbJO23XbbXDXXj/MsvPCf//zn0+mnnz6xJLnJTW6SrnjFKybno5TFj7bLLrtkL/7JJ5+cfv3rX6e///3veT4XvOAFczXCG93oRrlsfgkY8BP++Oc//zn/nvOc5zzppje9abrkJS85/zfr9r3vfW+jsXoPOo87u/r1r389j6dsvnOnO90pj/UnP/lJKw1ufvObp8td7nL5M5UVlf4vG5re5S53ybTV/vrXv6Zvf/vb6Wc/+1lOv7MewLm+0Ova1772udLw8IXzZPipb7OG9lUJ/BfSd9/+3vOe92ShGk0qIb6yJnjZ2lkLe8zVQTe+8Y3PtYebfVkP1Uh/+ctfJimM9iw5oBCIfeC8HZqNa+h26qmnZt4gk/C8sQbPex96SYG0LxWecaZr0nata10rX5FkTZvN3K9zneskskiz9l/4whc2opm/2+vGMUlDZ3xHJkmF13+5Fs132dt//OMf0/HOvyyiXfrSl063utWtzvUGNCDDrJt1t//tVzQmG69//etnGVo2Y/7gBz/YOpqQpyETuuS3PYTnm9FDchQf/fjHP87rqi863Zi23377zE9kDtlP13h/m77CL2TOpS51qU6qobu90Nas7S1ucYu8xvYimSM1s2xXv/rVEz6KuS6Elt5nvk2Z5d3ky0KbudEd9rSzj8aOXuhHdtvTeCKUg9vOAAAgAElEQVSaffeBD3ygtTv7lj4jn4zTeJvt1re+9Tyt9a3f7373u1mehN6yfhe/+MUTvUIe4LGysUPI27bm+V133TV/hB/oqrZ9Y72Npdm823Uv+Jydg8/xSMnnzStgjjvuuCwjymat73nPe2Ze7Gp0wFe/+tWss8smpdfYyEY6omxkrQJZoXtG8Sb9izfJP7Lpa1/7WitvXu1qV8t0amu+Sx5ENWn2EZnU1vTV93ocdLZXjIs8wVdhs7AHpbOTKX10wUJ5v36vUmCpKfCmffZLPzvxxDQ7MwhSrZ9dP9BDs3NpbnZukPabhmnA68/JkdVLOJMqktp2Bc184aSBhMvg1P/8u/sqjqQyBN/whjdkJRzglPHAcCDEgRICF8gk0ChNCobRzpBkIBLEofwYpUBKABT/TegyRu5973tnpaB5hsJgeAELGgF+j3vcI+21114bgRkAlLKjQI3R2UZAhhFJCP/5z3/OCpFgBBo193Le9ra3zYpQ///5z3/yeL/5zW/mH3MCVozLewhgSuFHP/pR7usTn/hE/o5GIRGqjPVonjWej33sY3kuDBXPEMgAGqOSMaBYEGNjIQ3tlac3bswPuKM/GjLe0O8Xv/hFVtivf/3rs7J90pOelH7+85/Pd+dZ9ApDz3/7YbCUht1hhx2WjRZgGB2tK1oz0NDKvIBV62xtfZeyBjoV9Lj85S8/32fcj4qO1hbQoFQPP/zwjWiB56wF458hE22fffbJvNLVvP8hD3nIPBgPZRtrFPxAceMd4wTCGAd4K4xidProRz+aFbwzsz5HX4aQeTKSVd00fgYEgMtYB8BCoTNUbnazm6UDDjhg/syt9WDYWDdz+8tf/pLHEPQL/sc30YC4F7/4xfP7Y6F99+UzY1M91NyN1/ystx/jRGOGpc8YpozZZz/72dnp1GyeMc+3v/3t+TscNJweeAef6sNakysPfvCD0+1ud7tOxw0+w/OMYHvMuikaY82sKwcE2urTc/btU5/61Lxno5E5fsI48juAYw/g5WgHHXRQNpi/+MUvzhvGeInjhfywb9FFQxeygYFuruZlHpxgk1yrZO+89a1vzXvX+MhY8glt8Jw9H84N7ya/zB9dAQ4GPMNZC9DeteYhgz13n/vcJ78HgIxmjckwFUa9n3xz1Yn1B6KtG2PemuNv+yvAmO+S3ebBMaaFs8weKx1XaOauZLLS+/ATgGk86Fw6ZgCIl73sZbl/cotMAqjQBtDCF2hvv77iFa/IdCOz8LNx2Jt4hVG9xx57ZP3QBMElvfARnUF/cFCimT0NLKA9mhiHNUF/9CI3yAl84l88tBhaGg99YQ7WF49r973vffN+WUgjW173utdl+YrHAEy0xl90m/Wmb10LFjxhDtaTw4IO0/A/J4y1IuOtvzU8+uijs+y0J8k/ax771B57+ctfntcK3fAN/YiO1upb3/pW3tv6pR9Lx6XxmT86BFgFajgOrUfsR+uGXvZ9OEuCz637zjvvvBGfA4Qf+chHsk5nv6AHPkd3ctCc6Ov9998/fxZ8bn5kPd7we7SDDz4483BXQ9+HPexh+b0a/cfWQCf8jEb2hPGTJxwz5vnc5z43P6u18aYxB2+SO6Hb0azkTfsGb1pj/I1W5mA8+Dtso3hHyYPAdehN7yCHrO0oUF7S4VOf+lS2R4yVPLnKVa6S94d3oqXf6YZHP/rReY/WVimwOVLgqP0OSD87/rh0ztxsDofO5qOps2n9utm0bp1qvwOQGmdUt56ZSRc+/3mB1N1yEDXqJg2ipYM2/28TpF5/z3Tke9++OdJpUWMmvF70ohdlbz7BCCACoiEkAdHnPOc52cCkaB772MduJKgoIIYChcVAecpTnpIVgMYgpIx4uSkChuKBBx6YBXXZRF8OOeSQ/CcCnMHZ1e5///tnYc6QbPMOUqxK9muMKhGIZmOMmJOxE9TK+rc1Y4pIHU87oVo2QA6A8R6AytgCgFOEaMGjSLBT2KXHus+iAZEveMELsmHkHcZJeZbVHSn6d77znVn5vva1r83GJJBKAT7xiU/Myt+YzNn9a4wVhvUjHvGIrAAZdIwGa/ioRz0qG4SacT/jGc/IBg1DYr/99svGmnf5nvW0rhSOMTAcVPFlrJWNYc9QAgLaQKpnjYlCY2Ay1tETrZXl71KKIvBvfOMbc1f6B4qe9rSnZYVcNsaY5xgcAEnTqODpfeUrX5mNX7xdOhPsCaDaXBkVfi+zAdAB7Rne5hA8gM+jWUP7i+HHqDbG0nuMPgxuPGu/BEidRt99eIyRZL/hFxFD62y9GT7mh/8VbjF+z+CnF77wheeKfgAreJyBb0+5QqNcO3xkjoxWhgvjhDxptqgG7TnfJy+AjZLnjQu/o70+A6RylD396U/PY8RHAOWznvWsPCZ87foj72GkAUIqanJ03OEOd8iACB04E/Ayw51h1dasDUOSTMTbk5wVtN72dIBM+xkQ4aCIxhEQUSr7sgSVnmFski0a+UbOdTVZBRrjG73Kho6MVvuMYsW/gGxZ3IxzBmDkMCHf0ag0/r3PM4xxjUOBbO1qhx56aHaqodlb3vKWc2VLoL/vA4HWFZ80HQDkg2esmb0bUSB6gYyz7iJpnmnKo1F7Ap9wtumbI8o6BSDyPTTi0LX2nJr0Q2R7TIuW+gHMgoYLBakBmOlI8si+pncDeNmP5BkactQ2nU9kXvAVmWivlI0soP/wDpmq2FM060Oec3KS4/QWoBINrQAzso7+0T+aNq9doZc4TjV8TH6P43PrRV41+dxYOOLpCs7tBzzgAZku0chgsoQ9ZBz2f+mQDtls33J2cQAYt70RUc/m2IBiFZvRyo/34c+mw8Ra2M8imE2QGu/Em56xd+yL5z//+Z28yZGNN5tyyf6wf+l270DzZhQ7+iNfOdI4j7wLKJ6kAam+b8z2Stk4rdkq+ITjgp3StK0m6as+WymwqSjw9ofsl3554glpvQRdx/vWrMlA9Zyz16V154iqrktz69flqr9r87U0KV1g+23TzEOutNswx1c67+DXAWqtILW5mIQFg5/xdq973SsL79JIWQxIzSSfm0sEFoOEgiCUKMSy9QWpBDXFCQBuapDK2AT0GMaAEbAaxlLMjeHO2KCgeKJ5aCdpb3vb2+bTgQJgtZ3B0w+lxaANkAoAAM3R2kBqfCY1GCC1/m0glSHN292szIsG+IcBoDH2jbMEFJOCVIAkoupABQ99szEYGLuMA+9nJC8EpHoPw8QaMqTCuaI/Rh6acBAwShgjZaQ4xgTwMGYZXRQ+I6QEoeNAarwHiP/kJz+ZDTd0nkbffXitBKnhvGh+jzHxkpe8JBvP+O9BD3pQBjPBi/j7MY95zDz4AEabzgLvtM85Ahh4aIRfm2eaRQLe8Y535CGIIJX9lOMCFhjODK0AqcBc3C/p2TaQGv2ZE4eBVFB8a0yisiII5nW/+91vI8O77Nte0q+xjYr2t9GfkUv+kYucFvgvHILx/HKBVJEe64H/0Q6gbzMWRa2BBfIbYMTv5bpNE6RaU5E/awAolOCmpKfIL+fQcoLUcOYBEkB5yePToqU5TgOkAn8APocKkAmclOAI/4mC0jHkTdN5PAqk2u/kFZ0uumkPlEBNFJYco6eBSwC5BISxjhzbHHhkbdsdsNMCqfY2fYFPyXA81txzxgS80XP4nFPSHILPS5CKJ62ROdsXbfd+k/t0IYcZAEzHLiVIBa7JU84uNlKb/O0LUq0Hh5bo9GJAKic2B3HT0cy5R36it3HSmW26tY/+qs9UCmxKCrxz733Sr08+KaW1a9OarbdKa7baOmPNs89al84+e31ad87Z+UfF3yikdL5ttgZSd50bXoY6BKjD06kVpJ5rPQlZyoDABQqa0Y3FglQdMuAJIoYhYQTYlK0PSAVGlOjn+adgNzVIZcwy3DVKWnpqs1GKPImEMkOB8dm3vDwjQURUpE/0Ds2ApbbmGd5OSjVAKtBQgqVRIJUSB7KlUk0CUo2FJ/5xj3tcNkgYb+Zbnv+aFKQylNHJmIBjPNk0cBgIDGV0ZxBRdpOCVOPSD95D52a0pjTM2xwr5TpQ5tJcNeAGiIvWF6R6zjgYbaJ8AQoW03cf4d0HpHqP6B2HC2MNLxtfRJmAioi0yMJgHHe1EoBFenk8i4+Bc/NnvODnNmPL86IPDMonP/nJ8yAVQC2jjqNAKkObkQ3gAqkao1mfPhOBEwloawwvRrrsijbjexTdS8dTVxbHcoFUshQwb+Pb5hwAxkinJsvL6Mi0QKp9TG5p9jOZ1NXIHVHP5QKp5BugQ3+13VU6LVqa7zRAKgCKvzUAFJhsNrKTvDE3xxzMLxxPo0CqtFLZFI4+eHfTcYqn0INNwQmi1kNb0y/5LovFfpMFUYKVaYFUTlTOIM2xnX333beTr+gvsk7jxAoAWoJU+g7fyZ65853vnJ3PTb0ufRj/ijDLEAJUlwqkBm+G/u26R7cvSJWSi8fp4IWCVO+wR9sisBw69AXdIxMBYC0zSfrorfpMpcBKoMC7994n/faUk9PMVlultVtvndZuA6SuSevOmU3nnDObzjrrzHT2WWel2fXuTXU1zVzabqs1aWbfHXedc9jUWdNBFHUDSDWx/Lea7pvXmDACYAAgBoIzNmWbBkiVEkpJAAZAcKSqRT/jQCplAAgQ/AAfT9+mBqmUu3SnpjIraWesQJcUHcpXNK4LaDY3HMPf84A94Egxdt0xipdFQyh6SkW/fi+Nh1EgVd+Mfqm84fUs0327Iqm+J5IIvFBK1gTQcu4p2qQglWEF/HsfcC4CEHcGeme8T0SKcuM9nhSkMjhE6xhpIiJtZ2KkCXOKoK0Is7TQrsZ4Z8RrPPDWLVpfkOp56waUiahOo+8+QrwvSMVfwJNzw8bo9yiiwWEA4GlSCJsypByHKLm0cA1f4ZdojEPvYkxJWZMG1pVKa12cD+OUsS8AXOMqeX4USNVnFDmLlE3GnuwI66AZmzGWzX7EM8bHqJ+0Sb+UAqjJEmCkN9tygVTzi6Jl5NSoAj0f+tCH0lFHHZWHKl2yjFhPC6SiSxzhGJfmav0Z/mREGOVLle5LP8lU4Xx7+MMf3uo4mRYt0XcaINU+jNoMAGVb6jpHHNktyidNm/MhwFYbSEVz/AKEcmiKkDYBqmc4TMkJUXlgpJTfJa+T5WQl2SHKy/4oAe20QCpHFjmnAcKjzkCKzkth1soU4xKkchiTU/iCXrd3ynP6nmUf+Nw6eHapQKoUYbwpPR1vttULCJqPA6nsKg4I+pfzDV8sFKSOkotS+ulutiX60fHlmeRJZWp9vlJgU1Hgffvsm35/6ilpzVaiqFtlsDqzZm2am1uT5mZn0pln/m9QFBFQXXd2mlu3Lp1HKaT9dtzVJREVpPZYOdEAP5QNw0C6b+mJWyxIZfjxOjqbyuBk2DU9q6NAqqiG8fHMAgoUyEpI92WoMs40HlOe/2Yj5BkBjAFCmHLvOr/S/K4zIaIulD7vr7m3pfr2WOL8yDiQ2nxPX5BanknGN4BFCVImBamMYT9ShbwPnctzpHHuUFEeETAGwiQg1XfQ9dOf/nSOHnSdc3KmSpq6Nq5ABrAURjvl7ixS7KFJQGqswbT67sMbfUEqAwcvM3yBQkYYQI4/pZdFZV0G3KjULVHSOAMu3VW0MviaE4rTIdL/0H3SSGU553EgtY0+pZHaTPnzvAiqSCqnUduZ2nE0d95RpBndnH1zTq6ZDrccIBWNOV+iYjqnyKgKuI4UADEaMOv3WLdpgFT0wF9xFrcZZR9HV58vBUhFH04VfN81pmnS0jwWC1LDsRZF2brWlvMUrwENTV5vA6mcSPan/c8p16bz6Gv6Ssqs4w90f3mut1xHz5LF9hxeIkfKiO80QGroz+Bze3dUbQh6kuNec0YfADS2EqTST+SWY1JAnIyOUufRR+jqvLjUYO9bCpAaIJ/joM9+GQdS8bhggogvh99i0n1H7VfrzUks+CDSTA51OeD77Pv6TKXApqLAh/bdL/3h1FNzmu/M2rWDnzVbpbVrtk5r1myd/vvf/+QCpWf973/pnLPOTOvPOjNtBZmKpA4q+Q4iqYNYqv8etEEUdRhRHT6z+yotnAQgMjh55CgT3syo9kY4M6p4AkUqxhVOAkKdvWTsEKAABS8psEboSYtRGKkJtrpAqnVSCEkqJUEWhWk2deEkyhUoQRONId0FID3LiBHZBFJHVZksN5ozIe9///vzn6QSm/9KBKmMEcVjoronJ0SZ4jMpSAXOGb0MebRjPDESY+5StxhdnBWU3CQglREk1Sium6AYGVFNUIXvePjHnY2N9fJOab7RrFtEACcFqdPsu4/g7gtSOSN4v6PqKEAh+mINpM+JxGuKlnQZpT53Vi6qlYq02NsBRKPIlecYePZYV+pan7ktBKTi57333jsXW5L1gL8iCoUfAWwZB7JBulKRx40t9ou+FLNxdhxQjbkyjOOqmaUqnMToLs/TimA2z9SX81A4KaK+6CFCFlG3EqQ6YlAW0WnSwr7l1GkWTkJbxnykFHv/pBXRS5CKB50ZdvbQOMld6+XvURG5KU+bhZNE3TiMnEvXROAAkmZ0f5q01M9iQSqZqwBitCjm18aX+V6/ubmcbknOdkVSRUftfxFSdIvz4s13oiFHtyaqxwnT5ZjVL74LeeyYBEd5rEsJUtFeenxXi0JTzcJJTVqM43PAPTIkHB0QVYzquY4CyOChozjb7AdzKMGs8fk8joA4E7wUIBVvcgiGPJaWjDdHVd8dBVKNk+NBMSiRZ+niiymcFOukT/uH/oir9Dg77CHyh0NjMXbNOFlbP68UWEoKfGS/A9KfTj01rV271RCgrk0zM1ulmRn/rs3pvmedeVY6++yzBiD17LPSmtl1aWbfK+4yH0kdYNUNABVwnY0LywHV/NlM2u16e6zK6r4WkOdPiiEDgbGpeiMFQ2ExwCkLXtlxIJUwl35FKTE6CCXv41HlaXQVAAOnCdS6QKrrDxi9Il5RQGUlVPdlmAPcBLsGQI4rze5zhWn6eAwpPh5myk4DAhgdixHmSxVJZeQwROK6AsZMWb15ISAVjZwHMmaGOwOEwYqnRLCASpWIpRpPAlIVRhKFZ3xwnsSVPt5ZFozxd8ZJpHOP81I3jdQSqE0KUqfZdx/h3BekWkfrEAa7s6NSXskFaX9xzUIJ0Nv6LwE9UCSFNFLgy5RS/I7vF8PzCwGpxizaAjDrmyHFeMaHIg2MQ/zdlurYh96eQQORfNklZB8HFuMQmNCnVPdwgC0VSC3BhDExqkc50GTUxFljTkwgMpwLJUg1h1Eph+ZFfjZBqr8x5iNFFSCY5FofcyhBqrFxlpIl5IZ9z0EitVsEUDaPdOtSbpcgNe5htX/JOOtEr5H75HjZpknLaYBUY6Yvo/l9XAYPME/PhqOkjKRKJfW5d8gKQkvykgzgRCyb9Y2jEZwC9lIXSKbnFEqLqtPN8/wlSMUvoyrAGq/WBKlN2ay/UboaCJc2q+ETesD4y0gqvYy/pHjjV3uWox+/4jUglwPPeV3jmjZIZU9ZE+ts3xizteGEHQXku0CqQIR5ymxx3MG/i63uGzxBNnD0sAPpEPzhX0eCFEl0nGIcb/aVq/W5SoHlpsDH939Y+vMp38kgdQ1gumZtmsklkmbS3NxMWrfunKw/FE8655yzMkhN685pAanD+1AHE9gYpAKwXriaQSqqEMIMxqj0yztIyTM+GbI+HwdSIxLLK0sBhXHgDjDvZYxGyfGy0EAbSAUiRB4JXUZiKLqVAFIBCUZqGJLOUZZXk0xjowA6Ul61pod5Ie9fKpBKSfLoSoPUFMqgfKItBKRaa0axqD4+kl4IjEZVVdEs6b4i9H1BqvHgZ98FCJzTkialLynFpXLXp7Qn6adtc2rSn/IvKymXBv+kIHWafffhk74g1f4XSbEGWpxzI4CBSQBAY3A2r5Iox8GxE0XGGJ3SvsJxw1HG4aF1FSTpM6d4ZqEg1RxljwCTnGoiDIz0qHgp+t6W6jjJ2MhGd4c6s+Z3stM5P03/UjC1pQKpIhuca9Hartgq5wM4S+XXRkVSfSai09U4nxjVbZFUZ9Pi7OC4M7Jt7y9BKnmMtoCSPYVPGcx0HKPcvsdjZRGdEqQCHpww5IV1AsrJfetk/curO6ZJS/NabCSVTHZuOJo91nXVSNc6lSAVLZzPFCGlyzlQNUAJuIkz3f4GwIqGapwVAEqX88O6OIccek50Nr7r+yVIpVNG3Rcb69gEqU1a6K+tsm/QoXTGcGZGdLkJUvGPKGZcl6eIFGendHV7Fu8BqksBUq2HyDJAOY43y/VtA6lkD4cQO0+KcmSHTAuker9+rbX9gz+sAQcdoK/QHluqAtVJtEd9dqVQ4JP7H5T+cvJ30to1QOqaHD1NaU2+/jTfmbp+Nq2fXZ/WrzsnrV9/dv63FaQOUn470n1rJDVThwLnGWT4l1VaF3sm1bubhrcoCcEUrQlSpfo558lLy3tfFhtaCSDVuHlbGVtaV2GKxWwk5zaAX7RjIPDKLib1calAKgNNaqxCTxQ3Q7Y8q7dQkIp20qmkGTKCnIFjSDPeefB5eycBqRS7KEjcm2u8gCjjw3lhirpMU41omnEAsQzaPgYdGjiTGhHASUGqPqbVdx/+6wtSecKBVGCFQYHnwxmFPlL7NY6lsqp0cwylEQhISP8MWkmvtiaMGVEuAKFvobG2uS4UpJZztZ4AE4M8UlzRYbEN34mw4O+IyjgKoS3HmVRyRZTY/tU4B8yxq5XACXgTUZ72mVR01Y/WPDbQh959zqQ61iILg/HMUcrxEBG6EqQ27wOO9P9wmkmJDMN6mrQ0z8WCVO/ggIi1BaonrZ5aglQRQvIxdLm5y7qij4BKP+FoKs/nclbpu8tpZQ2klLpOCC+RI3Gvr76mdSZVJNl+04DmKPjWxlOK6eFtTfYOnmyeSQXgyAWACxiV+ssB6ggA+UVm+Tt9shQgVV8it6GvAGm3DeBDe5Md1wb6miDVGDkwONvp11L/TQukttGYo5IsJfvQCr0nTe3vIw/qM5UCS02Bz+x/UPrzSd9Ja6X4pjVpZm7N/DHTDFJnZ9Pc7GyanV2fZufWpTmpvuvXNyKpOaU3hjr4JZ9J9TOMooqmruZIKi8zw4iA1ihxHi7CeRog1TtFraKSJ2HIOAgjpwSpALK/SzlW1KYpbFcKSKUY4swiwF2eAZrGxmCo6COu/KBEFlNEZqlAaqTcUji8sKJO5X2jiwGpgHoU1gF8pVbxqEeq5aQgNe6atT7G5T7PiJbyTBt7ROxF/hk0hEyzmmlzfctiGyJJAFy0hYDUafXdhw/7glROLDLCdREi0QyLyB5gmMVduc1IenMM5VUdzeq2xiKCCSxwUOljVNRj3PwWClLpBqnHca0QWSjSbjx4RIRkMc37rTFgiL/wtKyBkIfLAVKN33xC5osIBUhum1tZlbh55dY0CifpU0RNBonWVfl4FN37gNRmoa/Swdg8k4oXw3AXVQfORGHJYamV0r5jzaZFS/ObBkgtK9rirVve8pYTseyoK2jociCJ/OUstCci7Rd9OZbRSTq/IwJdAJkMFonlMBRZJzsim8BgpwFSvYfujDPe6NJ1965ny+vESrnfFkkFsvErWYEnHGmSAcZGsUfwxlKAVCDbufU23qS/OLTJq+ZRiRKkkqucUngef+y6664b8cdSglQ8ItocOoPzWC2T2ioFNjcKfHa/g9JfT/xOTvVNc0DqsGBvvu50iDMz3pxNc2l9SnPr08zcbFk4yYNDYFrMvu0KmtUMUhlMinkQHgwwRlIIuGmB1DJdjEKKokCWpQSp+pXeKXWmzUBdKSDVtToBRhjrol9970DtsxEVF+HpdB2G93r/YlKKlwqkiqAxLiI1krFbpn8tBqQ6K82TjQbBj6LLzvBpiwGpvu88Je89T7L3lyBWxIWxxYHTBJ7N9YsK2f4u7UwxiMWA1Gn13YfP+oLU8q5jVyKVGQ4KYcS1Uj5zhrerxZVXAZLK6yB42KWDmr/IjP1VOjz6zKd8ZqEg1TtEUxVQAiKNhWHL4BQB6Fv8rGu89rborHlKiWQ4l/NcLpDKoAbEtHGOmMhq8Gwzc2RaILWMsjO2OQlGFXNq0rcPSPUdRnxE/oEt1Uy1USDV5+W1YBw11jDSI6dFS/1MA6SWRchE1+yrSTJxRoFUe4I+iurnzbucFbYTHRUlIyfi7u3meolE+lxfItfoWVaYnhZIlYJrT2kyYsj8riZVndzQAEF1NLQ2kOrv5Kfn4jorf5NSHueylwOk6vOYY47JUdy4i755LY5nSpBK3wHW+J8ToQlolxqkisxHzYdx1fMnlfv1+UqB5aLA5x9yUPrL8afMR1ABVU26b1x/OijU679mM1idAVTLK2jyF4aRVF/M/z2cweAlgwrAqxWkEqIEmtRVnjkeYVHMaNMAqQx9aX2h1BStiHsl9VOCVEqf4dQFyFYKSAW+pPzG1RsqkboqZVQlxUk3jihiFE9ixFKglPlCisksBUgtCzy1pWuZ72JAqu+WlU6dQ41zcd69WJDqHYxLKWmMEFF80X6eanPDh5R/eeVKcw2NAZAWSQaepSIzYKMtJJI6rb778FsfkMooRSOeb7TglLAW0YzXujDuGKZSftuuM3F+ynPkAX4WRWnychlNc+7T89ZjITy/GJBqbiLtURBM/21XdPWhcfkMWkmxE33xuys3ZAaUBdWWC6QyaIFPYFkxMv22nV3EI5wQ4cSkL0rAMy2Qik4ib5HyKzIFUIw641zStg9IVb1VppC54FUyNpyh40CqvWwfkAmaAkocW9ZuWrT03mmAVE4WKdPkE6ehcd70pjftvY9GgVRj5FCyNzlcNPrPUQp8ERkR1kOld2vYphdVhCcrYh+ITpf7fFoglbwRLYy0XI6mtsrcIsTsEuORfooXg8+7QKp19x2yTVN8Cn9FWy6QGlf9cYe+LTsAACAASURBVKRoovzoXsqVEqQqHsWZyIHR1pYSpJI3HF1sTg4/OrPtHt9JZWt9vlJguSnwxQcfmP583MkpzQKZzqKWt8psAKqDuOrsEL2KpF5ptwxccxR1ZmNQGgi1BKirGaRKu2UwMUSdB2EwlWmliwGphD2PtZRKnl0CnRFESZTnn0qQqpQ6r29XWykg1fhUH6Zkzcu5Joa71EBzk6YMZDES0EBEYNKokOgkT2dUVFXIQdoWxQIQRWl8KbdoyHvbrLYYdJw2SKX4GRm8xhQ4g5JybkaZFgNSjT0i1nE2UEGvaNMAqQxP55+BVQaJNCkVijWGHl6UuuacJYO+PG9pbpwvikZJ/VIQiKFWGgYLAanT6ruPwB4HUhUekXYNPIo8o0+b0ek9QKc1ETnxTHnGiTMH6BN1BToYjTImmo2xJSIQQAV4wvNSUTmuyCb7DaDA8/ZVRMKa71osSI2rkPC3/S2zQVXKxTQp64wy7zR2aW+RGRDvXS6QSuaLZsiiwcvuEFaZtQQU5L/9YQ+4X1LUlzOnbNMEqUAPp4/+7CPGK8Pfviff7FF7Cp8xdoGJ4LNRIBW98Z7z4hxKwJAUw7jf2HzGgVTPSHcnB/Cp8QGC0rWnRUt9TAOkGo9KtvYtWY12dJO9aR2jYi2waW9yfpZnNceBVOOMateh14E151fxEkcMuQEg46ky/dTYzJE8QHNrzAnSrN47LZDKDuFY0J+xAs7NYj0ALAeE7B204Kykb6N1gVSfxxEGTg/vKG2b5QKpo3gz5lCC1Dhj31VQazEgFb9ZO45KDiC8Zs3Vk5CRw24gV/yNXKcLJsmYWIz8rd+tFJgmBb78oAPTX449Oc3NqubrzYOqvhvw5SCKOkj9nR2ESHO6L5A6f0/qINCqnauAkgDsMCy72iKplKxrEKTdMj4JE8ZBGCCEOaWuCpsf/81IZDAwLoEhhoRnVPwjjBkQFA1DktEOZDFy/Z1CpxwBgLhaQL/ORLl7LM538nA63+lsShlNZVjoi+KlBL2PkQHUUnIEICAGOMY1Bp5pS8ElHI1L83nXtTD6oeA0nkmGkrNS0cyRMDcm9IlnfW7O+vF+9JAGKtI6aaPEKT6VBI05+giPs//WF0Wg2l85Pn1ZF6nWzuQwDIyJgrKODDyKuG3+lDVjGlCzpp61fowOdEFra+K71oqiKY1bawu48DADgAxZn1sv/OMMDMDHSOL9pegZgCpImkNcuE7hMXIYUAzkUGbeZ61FuozR383J2VX8xdjFLwpKmD96SWVnoFCMcdbZe+yB4D80w1fGIKOAtxf4AogYIeYqUspINi8OAu8SZSvvfLMu5m4MlDL+9JwsAkAHz1LioyKEC+17Eh4rQSqDRXqbcfG0AwMnnHBCjkDgYWAxAHxbH+QE0GUvkCccF1E8xBrjCTSQ4jfqXJjvqxjtO+UeLHne7/jJeabyyiPjQmtGEueOd9g3DM/gebKrz/luffP4SxfkYBLVX2imBH4wFpVR8abxAzuiW5p9CXShN56OyuFojqftG/KUHGBwxxk7qXpSGD0Te0Nf+M7ackBqxq2ADP5tVibWn3GhuzOGroVwJMN+NPcAOSLopZPImI3XWOKeZDxk/9hj5EysGXliPOQlmUYukoeeI1ua1d6lA/7ud7/LfbfJPM+brzXRD4cE2hiHStM+x4NkI75DO2Pxd7QQBXXlCaea9+MXMg0tjA//A1boSlaRc/iIkS0NWURWi/tYyQtycqG09C56i/FOJ1o/jXzm/CSLjGOSKqj4V+ot2Wbs1iubUTMz+SdS2Y2b7rAW/qb/4MOYo3RwPEj2RSEhfAgERzTVHpEZYG+jsaMZ5Dr6m4fUfnQUsURv78FP9kHp0CJTrSV5Es4qdol3W4+IfFs364FWzpKWfG4uzbOwnInogc+BdvKJPqMD9INGcUNBee7c/DhLzcXvnJGq+UY0lh2gAj9nGaAe+pTO4KD3PbLUu/GdsZFB/maeeJeeAiLtO7xkrb2P3EIrz3kP3vQM3rSXS960vzgHgjfRiV7yPns53oG++JsuDH0ZY+awQE88E3qTviaHrP+4q/asAUDPHuCcx09hC4XOsO76w0uOBy30vulJ9Fx9tlJgKSjw1QcesBFIzQB1GCCNdF+nUcmq2XwuVTQVSN1JJHXDWdQ+IHX36+2ZnvLeo5ZiHivynYQdwyEagVam+RJkQGgJvOJZxjogAKRQQG0tFCFjkCFAETJgSmMEUPaOtgaglp5dgpMyaDbvphwpVspv2o1xQ2CjA+DkLE7Z/J1hQalTBJ5nWFHS5isSRMiPqng6bsyMDfNnxFAilBta6MO6EfaADzo0QY81ttZtjcJhPLQZ3iVINQe8QYkai77RXQSIgcn4aBpPxhhne7r6Nl58BgSVjWJuRtrNKwwkz3bNC29S7gzcMPSb/ZtzGEXWLK77KJ9DV0YOBYt+AIZ1BqoZOWjGWGA8tRlElLP1CmdIcwx4w3fHnRNbSN/j+Kn8vASpDCc01qd1Ngc8Yj3wMMNtHEhDcwYdQ8naxl5AT3QXyelzHQa62c+MUI4WsqJ8F/7Ae8B+k+fxEydCW8On1rXPuVJ729k6KaFS+5v3Y05CZ8+itTlo+JSBHmNHa/K2a6+St/ZUVBRv9m2PApiad+krQEn5LDnclm1hv+BxQDlkmDFaK89zrjRrBJADAaaa4wECoghec+7ls/pgaDedBvYY5yUZYn/SM9YD/8W78aN5Byhv01X6CnCqL/xsTuW5eXSKq5Wa88AvZJ/vGpM1iqq55bMl/RdCS+8CIrrm4HPjmLSQWABwDhvjAiCsm/mgo71gb4dTcNSaljKraT+UtMAv+Axdw1kECNrDmr2HV8npNuBDhgB4bY18isyDWPc2Pu/KXDIO4Jd8aupq9OWgKQGzMbSNh21SOtHJHLxSHsdh28Scy7nQG3QfGuKnrhb2Q9ce68ubaEbPdclDcjn09yjZaT/3BZTmFTzHaUSeA6bmHmsPIE+zjsek8rg+XymwWAp8A0j9NrntatOMPwfXz+QTqPH7IIo6AKuDB2b23WnXDFI3OntagNYNA5vJqcReutpA6mIXZ7V8n0HC4864BDSl93Y1yrL0VgMgCzlLN4q2uaT1sDp1OALGAZ2FrFUJUnliRdD0zYjxL6OSYltNSiZ7w4b0X0rat63XUvVdglSRClFrBoV11ifDglE5KY9Nk0+n+a5J9gIaiEyIhkjrniSKNUk/K+nZJq2XQoZNMt+S7wNwbuox9R3/SqPlphzPcujGvuviuU1Ji0nGubk/2ya7Q3du7nOr468UOOaBB6a/SvfN96IOgOrsrKip/xY39Xsk/A5Ops7I8913p13mBgdYhwdX53/fcFfq4LM4szqTdttrj1UVSa3s1Z8CUc6/vC+u/7c3zydLkMq7rGhTV1r05jnDOmoUKEGqtNlR6byrjWIiLYrD4P8HPvCBq236db6VApUClQKVApUClQIdFPjWgw5MfwNS0wCgrp8dgNT1c3NpfQarkeabU3ryW3JppRxJLcsAz1f1LUHq8HBr/mIFqZULuykQ5fyl1Dq3uxpaBamrYZU3BqnSWZ1Nq21AAWft3Q/qbLZ0ztoqBSoFKgUqBSoFKgUqBVDg2w8+KJ12/AaQ6tj/+mE0db3MygxS4wqaDfhzZr+dd81HO/L1Mjk1ckDQwUHWIZb1y8zg4lX/1khqZbouCjgTpRqgs5eu6FkNrYLU1bDKFaRaZVU/VTYvq9a6mxdgF0V1j1+fQkurg2PqLCsFKgUqBSoFKgUqBY7d5+B02gmnDrFmkeo7jKIGUB1U922C1AxQnTcdwNIMVod3og4CrgOwGim/u+21ugonVfaajAJAqoIQStOvhlZB6mpY5QpSrbJKlFL5995773zGWoEZxZIUKXI1xqRXR60OzqmzrBSoFKgUqBSoFFi9FDj+oY/cCKQOaigMzqPOZaA6m9N+B/hzeAMN5Lnfzq6gKSOpgwc2iqLOR1YHab+DwklvX73UrjMfSQFpvgqnuIZhS28quyrJ//rXvz5X9FWF1FUfKkCqjjntYlBbOj1X6vxU+nSNj3syFbhQadP1CqpW9ql+u1LnNem4gFQVhIFR565VAHUeVSRVBcrK75NStD5fKVApUClQKVApsGVT4ISDHptOP/E7g2zdHBRV4XeY4lsA1fy3DFYHAHbmoVfeLRdOyt9rjaQOCDf4fPDv7tfbq4LULZufFjU712q4UsOdhFtyc8XKgQce2Hrdj6qaCsi4D7S2zZsC7vuTxtp2fYN1BtBucYtbbN6T7Dl6xZHcaUtXAKScMY961KPy1Si1VQpUClQKVApUClQKVAo0KXDCIYelM07+7jyQBEYHYHUYPQVM3QiRQarbPxRVmh2CVCm9QwAaodYApdFRBamV6SoFNqaAvdJ2t1s85Z7CcXdlVpqufAqMW2f3KK6Wc5iUhztIZRDEXX6r6Wqllc+tdYSVApUClQKVApUCK4sCJx56RDrjlO8NL0QdAFNlfjPmLAAqoLohBTgiqYNCvxsiqUXUNKaZvzQMv+5+/b3Ske99x8qiQB1NpUClQKVApUClQKVApUClQKVApUClQKXAiqHAyY89cgBSC2Cafx8cTB3cx+xnPvV3AGBzuu+gKNKgRdrvoNrvhvk5qZqjs3NxJrWC1BWz+nUglQKVApUClQKVApUClQKVApUClQKVAiuMAic+9sj091MbIDUD0gFIHaT6DtJ851OAodOH7uKe1GHl3mFVpbKyUswzR1GHEVZnUp/8nlo4aYXxQB1OpUClQKVApUClQKVApUClQKVApUClwIqhwAmPeXI64zvfH55JHaT4inrmf+Ms6tzgTOqcf3P27kya2X+XXQVUN0RS54snbfjbhgjrhuq+R7y7gtQVs/p1IJUClQKVApUClQKVApUClQKVApUClQIrjALHP+aIdLpIagaUw7TcYdQ0p/sGQI2U3+ER05kDdtltWBEYAI17UgewNN+LOmyDCsCDc6m7XW+vVEHqCuOAOpxKgUqBSoFKgUqBSoFKgUqBSoFKgUqBFUSB44BUZ1JLkBqVfYdpvxtHUQeVf2cO3LW4gmYITQfvGALWYVGl8m+77FVB6gpa+zqUSoFKgUqBSoFKgUqBSoFKgUqBSoFKgRVHgWMf/aR0+qnfH9Y6mkszw/Dohitohqm+IqmBQR1GfdhuA5CaQejwg8FdqwVInb+eZjDvXa+3V3rSu2q674rjgjqgSoFKgUqBSoFKgUqBSoFKgUqBSoFKgRVCgWMPPTyddqozqfDmAGXmM6k5Q3dQOCmunom/GfrMQbvtHnWSBmnCQ3ga/3pheWeqZypIXSGrXodRKVApUClQKVApUFDgH//4Rzr66KNzSf9oV7nKVdLOO+9c6VQpUClQKVApUCmw7BT49iMOG4DUnJ07vDom0n3z7TEFUM0AdjDEmYN3H4DU+Nuggu+GOGoUVYpzrh7eba+90uE1krrsi1w7XB0U+N///pdOP/30dIlLXCJttdVWvSf93//+N/39739Pvm8Pb7311ul85ztfutCFLpTWrl3b+R7G7BlnnJHWr1/fqy/vvfCFLzzy2XXr1qW//e1vicF8zjnn5P6N5WIXu1jadttte/VTH1paClij3//+95nHLn3pS6eZmQ01CJa25/r2paSAPffVr341fec730knnHBC7uohD3lIute97rWU3dZ3VwpsdhSgm/74xz9mHXmBC1yg9/jPPvvsrGv/85//JHKUDN1uu+3SRS5ykax3R7XTTjutt66N96xZsybr3FKP6/ef//xnovfNw3+T4cay/fbbpwte8ILpPOc5T+851QcrBZaSAt885LDhmdShnTETkdQB5gRSc/GkYe2juAN15uG7X2X+NtQAp8NA7PzD8/89/GXXvfZKh1WQupTrWd+9CikAJH7lK19Jb3/729P5z3/+9MxnPjODunENoH33u9+dvvnNb2ZllS9FnptLFBuFdcUrXjEdeuih6bKXvWzrq/71r3+lJz3pSelPf/rTuK7y51e60pXSC1/4ws5nf/Ob36SXvOQlGQAZTzQK1nwOPvjgdK1rXatXX/WhpaEA/njpS1+aeYZh88AHPjDd4x73WJrO6luXnQLW99hjj03Pec5zKkhdIPXPOuusLBMvdalLpW222Wb+LeT0H/7wh+xELP++wG7q1zYRBX7+85+n17/+9emXv/xl2m+//dId7nCHsSMBBL/4xS+m97///enf//53Bpv0LV1Lv533vOdND3rQg9ItbnGLVsewffmwhz0sO6EnaQDn8573vHTxi188f+3Tn/50es973pP1a4wh6sgYix8A9fa3v3265z3vmQF0bZUCm5IC33z4Yem0U747jKQOs36HgHSAPYfpvvNpwIPRzhxSgtQNmcLz0dQ4nzqso5TBLZD6xHfWM6mbcsFr31sOBUQ+KcwPfehD6ZRTTslK55KXvGR67nOfO6+Uumb7q1/9Kr3iFa9IP/3pTzMApGhvcIMbZAX161//On384x9P3/3ud7N397GPfWy6/vWvnxVY2YDUxzzmMb1B6k477ZT7bDaC5tRTT00vetGL0plnnpkV9b3vfe/sXf7zn/+cPvrRj6avfe1rWbE+8pGPTDe72c0mihRvOSu+6WciAsBxYV20rjXd9COtI1goBY477rj0rGc9K3+9RlIno2I47shQMvMJT3hCBqT+/sQnPjH99re/TbvttlsGDuMiZ5P1XJ9eSgrQrdbuC1/4Qvrc5z6XREQ56QDHO93pTiO7tvZvfetb05e+9KXMCze+8Y3TrW9965yF8te//jX/3Q/QKmvhvve977l4g47cZ599JgapHCUvfvGLc3RU48j+8Ic/nC5/+cunPfbYI13talfLtoK+ze/rX/96Ov744/N/cwjT/TvssMNSkra+u1JgJAWOOfiJ6bRhdd+MK4cB1Q1Feod3ow7PqMbLZh5xlUEkNcKpZdR048jq4PoZTXXfJ76jgtTKk5UCi6XAz372swzeTjzxxJwGCzwAeH1Aqmef8pSnZIDKi3vkkUem61znOhuBUB7bl73sZRn8UnQMrCtf+cqtIJWyvuMd7zh2SlKjAMxmk3ok+vvjH/84G3aAL89yNJGJN7zhDVmRU5iHHXZY2n333cf2Vx+YPgUYL+94xzvSRz7ykewoEN1mcNW25VCggtSFr6UsEIY9Gcv596pXvSofV/jJT36S/x5NBksAh4X3Vr+5HBSQnstpe8wxx2Rng5TYv/zlL71AKsfqW97ylvSpT30qP7/33nunu9/97hs5WT3zwQ9+MEc4yVTR2bvc5S4bTS1AKl3MmTyu/fCHP8wZESKigHQ4mIHUT3ziEzkD6rrXve65jmrg2ze+8Y3py1/+cu6Cvn70ox9dncLjCF4/XzIKHHPwhkjqPECdv/Z0WECpqIkUA5l55FWGhZNmAFXQdmZDFHV4mWqZ/hsg9QlvryB1yVazvnhVUIARKW32qle9ak7J4ZEV+fjFL37RC6TypL7tbW+bV0KPf/zjW+kmesnIAhLvete7pv33338jpRaR1Ite9KLp+c9//oJpD3y+/OUvz983L8Vamo3Sffazn53P0lDgxtKM7C54APWLE1NA2iIHh9TF2rYsClSQuvD15Ch88pOfnDNcbnnLW6aDDjooR8VE4g4//PAMVq997Wunpz/96QvvpH5z2SjgHCgHLV0DXHLIvfe9700f+MAHeoFU6y2zSZ0Fx104Yzlrm01W1OMe97jkyAtHs3T7UrYGSL3f/e43Nr2YvpaxBFSL4NLP0YDUz372s+m1r31tZ4TU2XRgGs9yCtO7Iq+1VQpsCgoMQKp7UmdSmhnWPYI7hzWQyqK9xjcAsjNp5lAgNQPUAKlxFU0UU5IpnCsFD5+Zy+m+j68gdVOsc+1zC6IARUZpAqf+pQApvz4gleIRiRS11J7xjGdkj2pbk9IpXS2KMTmHU6aoTQOkGs8hhxySfve732XlfdRRR7V6bRl/lLg0OmnAxlLPy2xBTF2nsmIoIDsjQNS+++6bHWG19acAWaWojqhXWezNucQ4k1oL0/Sn56Z8UnEhukmF63CKyiTpC1I///nPp9e85jU5fRbAlXnSdh4Zb7zpTW/KZ0bxBp3o2Es0BjnHLIfyuCwiwFh2lP58p2wipN///vfzkY2ugndSmR2rkRUgo4kNIDW4tkqBTUGBYw4+PP3tlO8NavsO4qG5bSjTW/w+xKR4e+ZR0n3nQergi8M7VuMmm/mraWaHQHWXvfasIHVTrHLtc4umwCQgVdEG6bSMKJEwqUilp7UkFMUoRU1asE0vylkqyGmAVGnLxqMvaUyiEF1N+jElayxPe9rTquLcorm6Tm5TUcBZ9COOOCJ3z8i9293utqmGUvutFFhxFJgEpL75zW9OH/vYx7LOctZUobkucPiZz3wmH2vhuJW5JO23rMorOn+Zy1xmbJX7pz71qUnNCeeePV82ABRgHlUpX/oxMKw/jmA2QJ8U4xW3UHVAWwQFjn744em0k78/D06HibvFYdMBeI3M3QCxM49uA6kZ3kr73RA9HdyVqkSwM6l7pset4kgqOkjrcFhemX8eujjj4NwKz6uKqpe73OU2OpMXnEZ4ufKDJ+z//b//l79LiOyyyy7p6le/egYb5dUjPLr6igPG3uOcDO8gb9sPfvCDXA5d34o5SB/1jlFXShBwImsicVIwjYHAU0DlGte4Rk5R6bq2RBqJn75N1M6hfuNBq7bG62jM0aezIubdbN4hjQYtuqrRKiVfpuLos7wzMN5pXN4l9bRrPsbk7Ipm3YDCtnd5pgsk9qXTJCDVelM66KRv3ttRZ6OkBVGeGiX74Ac/eH5Y0wCpzjZKSWp7f3P+ztI4L6Pd9ra3zd7eSZu1ECHmuW5r1pWnu4tX8WPfq3B4osvrefAXPvV3haLwBO88Q2KvvfbKe2dchCX2NBkgqszpYB1F1RW68I5mhBnf9dk/cYVR80ohKV9khPUmf8rW5F+pZlFUqUnfqBptL9pD5mqsi03blpLnLFXfps+26tfmbd05Tn70ox8l7zU2kftrXvOaOeXNGk46XjIH/Us5XMoSYwm5TbZa07bmuXJt7WUyiEFqP/sdXxsvWa4qt3XranHdk+tmGKTGwAmFvxm42kMf+tDMV6KrCqvoX+aFlHxRltAVaIevF9LovTJDw7tiXvicDtPISXqOjoy9VPY3inbBe/afeZrjuEwMxjoa07X0pfeTDcaBJvQ0+jb1pT1qPcqmv6iw2pdGo/ZSqau6ZBWZoNF3pe7BR8Zozb/3ve/leYUONy+flzoc39rTAE6zmXtZrZiMQLM2XseXeMZYvM8+I8PIFDaJMXgXW8Qa00tB21EyzBqUxX1G6W3vn3T/Nuc8CUgNx6o+pdCOus5JwSLV7ckyKeHqRozTB82xqSEBpN7mNrfJZ1EXUkW6jKS6LcD5VbZd39bUe3SEtbWP6T1rbj3t++td73rzGQej7E5jwqdsTnyL59HGnkIrvN6UdXjQWNrsLjIAn5M79jkbqrxRwFzNXcPTbc13zSEaPm4+a93xXC2S1pd7zv3c0Q9/0nwkdQBQB6HUGVfR5F+K2kjzt+HNpJnHXPWq84WT8i+BZDfcpTpAtvm/FU+aS1fec8/02FUMUgkQB/ABVBtKCgllwziUBmTzas6xNAvRUCoK5Ti/x3giyClLCsHGtaGkd/B6x2a1QVV+5RkPw/GmN71pVriUqE1u88c9WTacfh22bxNulCagoJS67++66655DAwKgFe/DtoTxG13hzF0nHPUPwOdYCkNfvOPsTAKGUJ3vvOd8zgBGcrHXI3Z3xhihKfxRqEd5y3QF4gmeAgJxiUgT0kQWO9617syrRkfmu/qz9j/7//+b36XOL/huZNPPjmPi+JmJBnXfe5zn0xXV79QtgECCCTjcn5lxx13nBdyCmUw8oxNIySl0BDSiy08MwlIJdxFLgOkAn1tZ2SCCOX5Vcap9OBo0wCpzs7gJ02Kk7XsauVZOed7XvnKV04s+QAARSrCyUIuUY7eZz8+4AEPyEa+NcereMQ+YjThIbwdxt+4zkWp8atINL7DF5r/xpf6ta+NgSJX9VE11VCO5fs943tkwEknnZT3jUJWDG1zsqfsC/uBDFC1MYwxf7d/8J99ipftH89Q8AC/9+Bh7wdaGAT418/tbne7zPPmorKldHM8r93oRjfKZ+2i4StntuwbYwpeNz9zMBbjIh/Q0Ris+SR3DTbp7m5PvAHQkKUcDaWzThp8XK2Eh/00K3JaBw4TkXpzR1t72XiBQPL5Cle4QqaF8Y66P7g5PvSWxo7+aGiM5Cv5ia6iJjF/1TXNxVqTkXiEE8OzeA8wiiabgNGHtvjXfYgMLWuMJ7xbum6z4JnvAwWf/OQnc5SHUWxu+N7fzT8ceZyP/sbIKp2eZJcoa1xP5Tvka9nCMAvjz5pYe/9dghiOsDjzBqAaE5mA5vac9URDfIeG+AbPolusg/e5FskP3kQ7zT5Ba+/Vr9/RSX/4gD5sAwLmYy/gLXoPDdEnwB0d7G+qotMbJfAhL3zXfuLs0Dd9rcrqJI3Ojr2EHzQ6lq5y3pVjSyOrFOYBOPGWdTc/DkU0x3s+Cx1lvHjaf5s7ugQAZbjf6la3yineoZtjTcyF3GRzeC/ZQGZyXoajVT9sFNez2Heaz8g+cgnN6CC8a53sMbxL/oRDAL+Rt3QsmaihO4cqHjAODd+Td2SQdQyQ8853vjPPj671PWujfw6Y+9///osGDJOA1NBvfUAq2eAsKvrYV676Ckd3H75BNxXyyUHAUjHEhTR7/+EPf3jmCfKGw2qUjdDsg31ljfx4B1605+KIEVqE3rN/FUskO5pR33gvOUAmHH300flPZAJ5SW7hIXaItSXTRXxLx5m1oouMxfNkUshdtS3MC7i0X53hpb/IF3IPXxmrlG06N2QWOznsBbcQRPvWcxU/9AAAIABJREFUt76Vvv3tb2fZqT+8ba+KnpMdtS2MAkcfcsTGIFUVpHmguuGdUVQp/jLz2KtebQg/hyh2HqTObBR2zYdbhwdcr7znHukxR63Owkk22Ktf/eq8UTCuMwHhDWbA2swUkQI4zepulIQzeMqf29SqrVGw4QWi0AEqdGZkM2ZsLv9NATG+CA7N92xOQpCioYBVgaMMw3hi2ACrpeI1Rn0A2f4OSN/whjfMY2BAmB/Aoz8ALRRkyZYxHn0xkACe8kA+kMI4oLAoVkoyjBB98MRJByVIfE9BAkq7NEj1YU6EE0BtfOhFePkdcxsjBeqMo8ZQ914GTDlndLcuBx54YBZkwCxjP8YVRvc3vvGN+atVCK1QhKVn0PiNi0LXeH7Rq9nnQrbxJCCVIhNJZaAYH8XPCOxqjGaKTyN0Aa9oiwWp6EeZUqqaFMPSSdAcU1kh05pTLKO8r11zirWQvkz5eAejzN4J54yxMRYUdAJUGQyMrUk8ovrhyMCnlDIl7E5RwIxxqA9KVkoYg9Q4KOAXvOAF5zqXy+gmGxhpDN5HPOIRed3wq358H2gnQ6yTc0SeixbRfOeRzYuBqR/jKA19fKFQCNDiX/sr9k3sX/SwbloTpMYzvN3GEPsrUrrJEWNkSAIc+mYQKLy1EK+/98eet572qb4YRdHcP2j+9i+5op9mpEj/5KA1MG4y2nPGa+2cQSNP/I0xREZOwnv6J9vwgvlbO4Y6g6g5FjKHfDRWn+kLGIp1iHk96lGPyrKI3GQE+dx48Ry+5Twko+maslq273M2hLwWdWFIkbvGKaKD3zXn4tAvwIw9BxDpB4DAI1qAVLIUeMTrxgPk0Rua/aUv8pchB8yQnc7skefWUeTJ3/xuHekrfcc6oIu7Jr0bMEGDWIeQx8anMJy/GzsnoM/oN4BOFVUg3jvoKs+Uct+z1gbI8Q6RKYZtFEDyHu83N/xA1wFgJT+YI7Bqv9H5CwGpbXuJc4BTCE3KKCMDGyC6+c1vnh1dPi+dBGyH173udXkdGPTmzdAOG4IDHb8ZK1pYQ3wXdMEXdAc7hE5gu9Cf9kmpf61TyL0418yhQIeilTEDo2jK2GdHRDaF79HLIoh+93eRxbAR0BTgoM81DmPvMdem3vYsPUdeAnp4jEwox7oQXes7k4BUvM8pqrHLgLGuSC5gjWb0OUclvdDct6PGbA3JwLCNJnGkxXvxHFnI2aOhNYfIpLLOXIzFHqA3BRs4VSJ7AfBER8AVPegba93UAfgJvwN91s/vHBjWMXiSXc2xSlfhp/IGgcg+NBZOALoRf6FRqffYlPg5+Jp9bCyhW/RLp2mcOPpp2m6xX+kR/eE/+rEptxfKd6v1e9845IhcOGmIS+cjqHhyFF/OPP6qVxseQS2qLWWDYQhS5++yiSpMc2nnPfdMjznqqFVHaxuVgckApBgIora7pxhDNgPDoCxBTrHywlKsjBUpWKWxTOh7P+PR5vJ7mc7GsAhwQam3Re4oOZVcKSneM4V4yncQEjxqjECKkKetjIIaG6OXoCQIzLH0+peLTqgwRCjN0sPkHjAeaoIsBHv5PX07K8EgZ2S3CbUwWoGvMCoZUrx1ZaO8zEGj+EdVW6RYGGGE4Pve975z8S+Abu4aYw9IbWuMm/C8mXcYb4vdEJOAVILUXIEzjbAddc8bgxUvaIwBkdVoAVIpUgYNIIUP8LFnpWsxRPC6tJymAqJArE1EtPEtI7erATUKT0TjXV2M0QEs8Fyjn3HaewBT8BCDmIOHA6MtGtVn3ShGBq+1t6/Layji+8AEgE6xa3H3XmmE2v/2jPkyIkoAGu9hVKvEqC/GvXUuhbi9xeiwj8ghRm1p4JNP9rj9R050VXRENwBCa4LUGIu5ANIa44QxWTZAGXgyJg0f3OQmN+lD0s5n9MfIsF6lcQdAMHrb9q/9ALAxYhlLZCsDvdl8P4AsA9J4R/Fq2yDtF445hhlwivfa0o59N1LbrTd+aMswwEtkF3lTrrM9CAwDq2Sx/VtGKTjLpMozFEUSyNGykuio6r7mAHiRn4w8YJgsJh/Jb+8FRKPJbEFbDVAp9Zp+9I238Ro5yiFmTUTRyqMFJT0BaABR//QBHiwbkApMoUnbPZb0KT63Txi89l5kR+gbCObUjfdHNK/sw3y9g14kO7wjMmfiOXrKPrIeCwGp8R5RyTjaIPNGUZxojHjRS0YxHUc+tsnEsoI6JzhnWbPhS3OyJ+kncwLOo3GeWEvZBvgGHwCKbY1+Ifc0Du9SbrNXfAZMt+2hOMfpu6rZciJEI6PoLE1qMnnX1oBUtMen4VyeBPB1CpkJQSqZzfFiPNYOEOqKjpobOQkwWUOOvLasmq6x2Yuyf9CEI3Rcwzt0QTjj6SEBj7jqDbAclZ486v1sXuOgs0W7OTWbc2Fr0lERGSenyd9SJ3Gk0cPoAVy2FXCyxmSpPkX20bC0r/XDtuAM5xz0e5mmay9z8HoPvdbG0+wg3yMf8D4bti267HPjDJusVr8fx4XjPz/6EQOQqgGqkfGbQWocQJ1/zTAFeC6lmSdc7epzESHdUAJ48BYVlebvT41I6txc2nmvPdOjVyFIZeiW3mRApc2bxhAC3HiVQpmjMcBlowKFhFwTcFmfODto4SixSAXyWR+QClhQdDajdzAgSzBLaVPeEcltu+8yvIa+b5xtzxCMBIqUNEK4BNvTAqmMaMYPoQ8YrQSQygstCssg1jYVSNU345ACwVuEKIO2S5hKJyR0o+HDUCIBUilVvMngjrROnzHS9EEhUFQUXnkui+IWtYrUUQZSl9Gjf9GXslqhVPa+50PbRKH9Zm/y6Gr2DICDx9HIXhRhBeIn8SSXffUBqZ6XJsRAZwgy3PBsKHX0sZ8YEyIXlGWX/IgIkDlY10gx1scokMpYsWcCwIy6cmAaINV4GFUMIo0hyiBdaLOW3mG+jOsyijAKpALL5FF42f3elVkQVzJZI87CAw44YCInybRBKlBHVzTXyp6z9niKw4EDjVMiGoBnrTVRgYhMxefjrqAp9QmHJd5k6AEdjD3AL9ookAok22+Au2gLY96YRUzInBIglXzBEcphwPgEUIGR8nzpOJBKLpF/wB9jllHLuNVk6wBfka3DcdsWkUJjjlR60e8cmWXqn3ctNUjVL/mM5uQm8NmVltkHpNpDdBQZr3F+iH5H6wtSyRK2BPCsNUGqdUM7QLktzZ/DPK40C/6KMfQBqehir3JU6GtTgtQyA4aTDG91Obc8G5li5jvJXboAFocNPrB3+ugr+oDOta7kPucBfSrrjO1mTyzUCdwHpJqjcZMfHEZsEOMJG8FaczziS05izqm2ebEprbXaGfQieVZWRh4FUs2dHtIXR1CXM5ru9V4yg83q2bKP4E+fe45cXeiZ4IXqwC31e8c8MtJ9IUvRUzBzAFDX+I8Am34pfp95IpCaUprN/7+hutLgLpvBs7mqbwFSr7zXnulRqxCk8iIR2BQpAcLQ7GpRJCI87DaHTcxQpbwZUW0GJMWiMpzGsBbZitYHpHq2NCia5w+BCR4vQowCKo2e6IcXTnRGY9iHx7OcawgMApFgKds0QCrBy2jxfm0lgFRCVooZUBWH+DclSEUXHnHrrTF0CdZSQDOoGcHSu8uCKCVINRfA0R5nZDYjpXjZGnN8aCKrjL7wclIQ+CrSaBgmozzADEeGWDQpmJOc2Wnbc6Xy8Tljk5IGdEQ/gMVJUnybffQFqaUxQ0lzNEVkpowsiP4DSF2t3MPNyG0XSOUsYDzh064sj7K/aYFURocz3VozytY5wY4PzI1RIOpl/5dtFEiNDBEgyxmuSHFu64YBIiqJr60Nfp0kOjNtkDqKRsbG2JfRQF5HhoDvMITjbHxbiv04kIpXAXSNPgA48A5almehfT4KpJIfUviBWuuH97xbyrtxdRWU8wwQbj1EQIHcMjLSB6Ry9Ij2M4zttQDW0hyBZU5bhiZnbVd6pkg1p5D9wzkS2TSxLksNUkVr8Cu5LQtkFDDpA1KNW6qieZiTtOA46uGzPiBV1Bg94wyt7zVBqr/RGV3jLcdq75aOyT4glT7BP1FMbVOCVHMt50NHkuFS1UOvoCteArJEoKNwHQdI37OgcQcvfhxlX5YyQ+RUYCGKXUUhT+tC97Ehx1130yWD+oJUfGbM5k+Xyw6JIEzsY300bdpmv5xbbGOtabt2gVQyixyRYo5+bdlJZT9lfQ66FYBu2jwc3hzf9uWoo0uT6rfV/Pw3Dx2CVNHRIUBdM7gJdR6k5utpokrSsBjSzGFXv/pc3IM6f2/NMGl4UAp4UNF3AFIH/0r3fdRRb1tV9DZvEQIbRWSEAhx1BrBJHAJMhEAkLrzN5XmreL48O9j0PvYFqdJ9eOM0Hk7AKpqzlOZAkDTTdOOZUlA4CxXn1so58Z7zYhMIDICyLRak8sqJEBgjxUThbmqQSuG4+0xqKq80r522qUGqtXQ2GN/wfFNM+IpRy6tJeTDEjdMzGpqKpk/SGKLOOgG7aIEvAGIOG0oCSA2DhpIZpWBL49gYIpJqjzUr0jbHaH5dZ3QYk3g1iklxAhk3Y6ttr00y/74glaHAOBQZwbMMb15xc6PwIiVqHJCXOh1nrcmLOJtnzG0glTOHc4txZC3KDIyueU4DpFpLwBg4NE4e9BJoTEJjzwJdQA4ng/N2ZRsFUoEShjheJDd5yLvOxhor45cxh3+lok3CHysBpOJrRxKiCqW1bxYsGQdSvUMUDM0AOEcgupxFo0BquUZ0D9pGJgGjscsBYOxkhfQ9a2X9ShA+DqRyvok+knPAAtAQfTFEGe7mSG+PujIEDzNURaF8Hx1K4LWUIDXO/Jk/vh8HZvqCVGc+yQ8gvSnvx4FUANWesJYAfmSotIHUrv1NF1lb7+DMJAfLNOpRIJWsBHbwg9RaEXcyfVODVONyJlgKv/RXvGVMnLZoShdzTNI7xoyO1hUf9kn3lb4uG0D6Mxk+qlr/KLkaZ4KBZQ4ufO2YAbtlHH8139sXpEa9FXKCfub8iuNHpSPdPlO0rquVx7fQjO0ae7ENpJLbnACc7hykzUKlbf3QrUAtPcq51cy6oUv9jZ7gjF+sA31SHbilPv/NQ5+cTh/ek5rB6UxK/tVyPHW+cu8gkmq/AZ0zh1/j6nOzw/OnZVngqLAkwjo7N5uB6uCLKe285x7p0LetLpBankO00RkFk3rf44wjwaVyX1sKBuEeESmeqDJFsy9IbUaqfC8KK4ThR5DwlrdFl6TOBeBoerNiAzEsbGSCgVE4LZBKEEWBGkY9Qcvg6ANSecHjfGrbRmc8mdukZ1IpI+BMpAHIJwjjzsFNDVLNkxKiNEXpRSXQ0BydaxYpF6UAXjhWNM4VUb1JG2ONt5SBAZDEGU/0oVTjTKpn9txzz87Xl2ezPIS2+FE0pizo1PYC+8YZt7aoCKFGSXoHmlDyjKNIAZx0vuXzfUGqfp3N4+jRGB0AIyXuPBfnjib1fxSYo0A5ezR7FO+FvGgDqZSpaCYa4FFnAceleE0KUu0vZ420uP4KUGBoWxefiZ4tpjEA8aYIWdPRMQqkqtyIBpoINbnUNX+GO37Fh5osgahu22fsJUhllHLSdYFc6Yqxdl1nUq2ZaBoHhj3m/fiIg4mzIyq4l5FUc6BPouJuW8r8OJBqrsAbmcgQdGyjy4jtC1JVfo+6APQXB0ZXBgPDng6Jc/VN51YJUoFpjjG0oiM5M+wxYwdQ0aI86sCpE+fu8WXT4VGuMzAhxTmuPLNeZdrxUoFUES4ymdxkkHOm2UejWl+Qikb2ALtFCxvA76NAKoBjHwGXMhnQ2xpqo0AqoM+opwvIOHzPRlDPQiZW8+qTUSCVHpCdYU8CNehir25qkIoG6GGuonbGif/IGXKAg4WjCD9x4JPTfQsnWSfnIzmSFVAD5Pqk+o7ilagGz7lOX9ojUtknKcTUF6SiSxwlM6Y49uHvZQGncUUV0ZNMilbKtTaQ6ly1wIG9yw7FL+Ou+yFbOVPJKnShl8taAbIl2aBo1Xbmu4+OqM+cmwLfOvQp6YxTv5eBqYjpmnygNA3BqecBVem7c2luEBkdZGocfo1rDNN9N9xbsyGiOkgD3hBFHaT/7gSkDu9EXC2LwYigyDQGCUN4kiqW5Tk8Qo0w60o/CpqKwFA00fqCVOkf5RkUUTMCvvy7vimQcWOQJtIG/JyHokgYA810roVGUkMIMdKAc0Z8GBt9QCqhPiqlM65MmASk4n2GOEOWVzmqgYaXcCWA1D57kOEV56kByCiG0ee78QxgAoBJ+6XoOBEYjhowqDKfJorfdo453sNLTllpvJTSfTXe57KYSNvYeNabZxXL55pFHKIAzGIVfl+QisfsiyizH4WEKEbGR1wJIjrRVnQt5mIeUUEaT4uWx7ndEqRKb2QAMl4ZmAyTUccJSlpNClLJithf9kWkvBunc++yNiaRic319T7ZHc57M3iakYRRIJWhEo4XdQCkFnbJNmskyhRXa+DpcSli5VhLkIqvyPMu/uKc8NNVOIlRRsYx6o0XOGLYoiVjS0SM8d9M98UfjDlrrpXp+zHWPiCVPJP2bPwyJbquWOgLUstMIGlyAE6XURxpenGMoGnAlmmC6FdW8fRdY7XO+J8cKT+PQi1oMa6onD1DXwZIbe7NpQCpnL+aPYif7CcROKB1lJHdF6TiD2tLZmsiUnFutAuk+ju7xhqSm2S7mhN9QKrvxT3c1gbPWx+RdE7Cpl7uAqn2A91v70vJtyeMZaWA1D76EjgHgszFmsoKG3eXL0cFxxy6kQeLqdFQjhHgAhJjLLJ8+kR14x2TgFR6nKNL4ySNqwIB9tjj7ITg/TZalsEgn5fneUuQyingPRyzZJe920wzHrVWvheVz+lQGRmhL8yB7PHvYvRZH15ZTc8cK5J66vfTGsATQJX2iwD+zSh0GE2NzN3ZAKnXvMYgqtqorjQfSR3ejRpnU71opz32SI9864YrLFYDoUuAx9tMCU6SBsCzGVUOeXwXkkbQF6SWURhrE15UGzmqvC3WKwm0ASVtka+FgFTCSXSJUnSeQZSX8JkEpBI2ozzm1iyijH2r+/K2+Z7zjYRuGEKbG0ilNKMcfVdVyHH7GNAizCNtWAQpKoCW5y3HRS7Kgi/lGTAGW59IavOqiXLcvNsiTlJ2ItWNYpwEhLTRoS9IZegBPe5a0yKSChgBqRFJVdikLD7V7NP4oxomA48BEIZeCVIZ7wwhe45BwvOsSRlj7I0ydiYFqc7MAaQUhvkYowg+A4RhqpCIfaFQzkKcAmQsI4pBJarQbKNAqmhBXM1hDNLNusARPhZJDZBKFjcruo7aCyVIpQvI1C7Dj+MFAG0DqXSCYwMiibIbpKVyIAETQb+uM6lNkCoC3QTlfUBqVDyfViTV0Yyo1CqSCqR0RbTxkOgpGas1DdgykkrOoE1cYQO42+siquil8BLnBAcN/iRHOC40vNBW6TnWGJCzfyLqyCFUrudSgFTGL4eb6Ba9h080PG4sXc7WviDVHjLvAKnO14XB3QZS6VvObBkJnB9xXUlfkBp3EJeRbrwAcHNYemeZbdAGUqV6Ag4AHd0SmSabG0jloFTTg/6xxkD+OLBDBkklZvs0M9PG6eVRn+NdOgjYtA/ZMqP0TvNdk4BUjhB7RysjqVH8zd85odGkq4lCl4X3IsDi+RKkknUyxPAVvcH+IE9k8gD747Ic7Qv6OGrHkFl0ZmQ8yeLxeW3To8Bxhz45nSHdN9J4M0gdpPbmVF/gdZitO3xkmO4LpBZVfMshxZnUHElVQGkIZHfeY490SHHP4vSmsXLfRDlSdGhBKTLWuwpCtM2CYmDMeI/vMU4mPR/QF6SW10aU18AYuzkYw6gzqX1WgXea4d+sKOm7CwGphAylJsInRTWMtElA6rSvoCHwnIsREeCxL50SmxNIxXvSYAAkdFVBuutaoVFrz7inTBndWnkNUumZlDozSsDzUMaZ2PC4el8Znesah/F3Rch8nxL0LyPLHsPrDDBRmrYKlH143TN9QSpFimcY3kAShSnSY0xowhDTxgEjxoH0UI2hB3zGnihBKkMOsBOVZWSLYou+ebZZ1bM510lBatsVNMApQ5ZjgGFMJgCACynZD/BKIZdWGFHkcsyjQGpkdqAzQCP7owscAZnAU9CJw6DrCpk2/pjWmVTg3trZn1LL2pwvXSC1me5bGnMx5j4glU7yLnuKgdll3PWNpHKU2GvWAahkoHc5SvArkCqlGb/aN6UzadyZVN/nbATA7DV8E4WgRGDCYI6KvV2OE4BXxhI6eAa4LR0cSwFSOXJECtG7PNctgmj/MJjbWl+QKmODzI9rxEr50QZSOWxk23BgAklBq74gtTlWIEBkXnTVu2RaAJvx3iZIBc4AVHIPqOG0iWc3J5CK79FaNN7v9nXX8ZSgGZ3AjqKTRV3HHdPoq7M8Ryar0xB6h93aViyz6519QSo9yzHk6I51Yy+FY4jTNmwGvC09v6uVR9W8x/tC35cglcPDvGT6AaccXHEfMt3fZpc2+/RuDiKNjed9ZCY+lAHVdk3OJLSvz25MgeMPPSKdfjKQOjsApbNA6aBg7wCkDqsmZaA6MyiglNN9r3XNAQTN0dbhpajDd28onDQAqTna+v+fXdnputdNh7x5dUVSkQQwI1yBFd6pPndYxTIx5hidFB5FxHMziffee/qC1LLwEY9QVEvzDkqcUmQ4UAYLOUPmzCyl4i6qtrTOSUCqcyfSNtxDRhk1C75sKpAqCgDURcpS03jbnECq80WEOONaNIwiDMFPkTJQGGXllRNtApbhEddLeJ4BGpXvGHrSy3giGWBxNUbzPfqL+12NwXMLvbu0fDdFJZ2ZkgF0gCQgVUST0jc298UtJMKnn74gFYC0r6RvcUaRE2EUAHL4XBt3n6hxe49GzsRVDv571BU0okv65JHW/6hqh9MAqcajLwBDRFDEQARXhd1JG0cH8C4i2laUbhRILa8zsXfJp65MF4YXZxhDHjgV9ZjEgTEtkBpVJkXNRI7aIihdIJVRyAkRlU/NoSw6hPbjQKp5RJ2EtoJB5fr1BakcpNZflN35SoC1yxnrCA3dhA8Znfi9dJ6NA6nG5xy+tUYPehU41USl8BG5QFbTvV173zvsR+CNPmpWq18KkFrek2rsACJQzU5gHNu3beC+L0jlLMDj5kS+Rj0CtClBqoixsQARHENAVQmSFgpS9cPOYDPRCc201xKkckyQ1/RQ815379mcQCrakvMc7vaUYwWjithZb1lOZCdgN+qu89iPnMVSisnYcfoM6OO4JfPoW8GApYikmgcdIFtLYIRtGLaBCGsU7+Qw4pjuavg2CnWyj6POgOdHXUEjIqpPcsc8vYMeGEUfz5K7bBf8R26RGebChug6+jCpXqvPDyhw/COOSGec/N0MUjMCLUDqEGDOR1JTgFSo8/BrXzMj1GFK8PylqnFNzfyZ1IxfZ9LcEKQ+/E2rD6QyBFzPwkDn9eaFHickgkEJakqY4cCQ4+Vsu59pFEP3Ball6mXzSogwlKMCG+9z3znE2LyDMWxTtwGbSUCqcRAq6MHD1vQibiqQao1EAihIZ1ibbSWAVEam6n2UQVclQAaQVFEGkHXm1VUMINY8UuMYFOPOgxLmACZjgnFPEZRODp+JIKKd6FSbceodvKkMP7zDazkuFWqckDdHaWqMS+vF2MdXgCUjmDcZYLP/pAgtpPUFqc5OAYlSOYFLNIq1YQjyKmuK+4wq8lVWRFTYoaxaOAqkUrDAuvRPdJEGKbralvo6LZAqWsMIZqDgK3JhVEpXF/3RyphFn9t4YhRIjWrjIgbAGgO968wvQEuG2T/GCaCMK7ZRjnlaIFW0xd40V0DLWjXbqCto7NdIE207dzkOpJZFjprXHDXH0Rek2t/GbL+ou8DY67qrFzjkrAVWpf1b/1Jm9AGp1t3+iHO/dCQexNv2obXiqNVPl55TfIUxbO+Iwjer1S81SEVrexrfo4m9yph3XUez9QWpaCdKhC7Naz9KkIomnCSe8dMExosBqdaV/aG/iBKG46gEqfifkwLIwAfNdVoJINUcOP85HEdlIckGIU/wHWctOTTKASb6R0eZP35tVuhuk5XoCvzaZ+MqqXNQ03v2pWc5hSdxyPWNpMa93PYjXWtOMZey1kTXbRExz/J6GA6TKB44DqT63JEP0VxrxUHG0TOq7oP9DpSyHewBEViOUscG9DupXbwQu2I1feeEQ56UTj8pQOpsmhkWR8o0yAWT4v4ZUVT/nS+k2QBSB8Qa3I06//vw/lRx1ACtoqlXuu5102oEqbxjvEU2JMVL8Y3aBCUDAgMUhzMBfhc9tInGHagv39EHpDKORc0oO2Mz3jL1jqEMGEQapDFMknYc5fqdP+uq3DgJSAVQgRYGWptQ2FQglYJBm640wJUAUkMhAiFdxQgoJ/OgPPAsIFl6UvEiY1nhFQbzqEJavLeMToaP/vxeggmOCwqa8O8qVoL/GIQiHBw9FNFilQFgyMDjsS4jJuZWFnPgmQWmFpJO1RekShWkKPXdvPoC3RRfs0d52dG9DRwB1QCsf0U6pEeXYx4FUskLRrW9yZhBW/vrJje5ybn04bRAKh5jCDGIzAtfNKt5jlPGsjMYqWGct/HEKJCK3taWkcHgkEbbliXiOQ4bP8CA89P28iQ8OC2QGsXMrK1xiPRPAlLLFHvRMnK9nMc4kIpeAJrv2JOjMin6glT0leYZKbhkT9yX2AZ8GYm+w+Fr7cvx9wGpgLboG31Gz8WZdv+tb/vWHjOmtnPDDFrnn9GSLAOUm5XJlwOkoo39Y6+iB97kSKGHytYHpEqDlkXCaWQ/imaXlbJLkEre21fkUpvsXwxILcdqHuYTzrISpOJ/oAawaNuHKwGk2vN0J8djeXd908bjOJK+romQKn7Z1ehAt0QoFGcNyIA+coj8B1I5mwGqroaP6HVen0JlAAAgAElEQVRBC/vhtre9bdbLk9wX3hekOrpAB+vTHdfsgJiLvs1NtJMThD5rs3vxrb0smupzgLp0cI2KpKKBNQLcAX+8zCHPvhjV7BF7Rd++Y6wcxO6cb64tmcZBz7Fpjn3WapzeW02fn3Dw4en0k76T0qx038EB0vkIKuAZV9AMav4OgKpDpk+6jsJJQ2Q6yOYtQOrMoLpvRFqHYPVK190zHfymya+w2NwXxCbBwJGyR/CqCoihAT3CliFK+Ngw0iNLZrfhGU8YHYPz3DBMpLbZlP7muzaM7wJIpXE6DqTq23kI55NsNmkVzasopH8Arq470B/jlYDkZYuU1nIMUh4CiHin9xMyjOA2z781ngSkjoumbSqQ6kB+pMK18e1KAaki0MbKyCuNDLwAxDLaeDLxJ+DTdjF1pOMwZoDPJnDCD3iWUcu4wJfWv1mMSETNeVfnA3mbGYmlkuHgoBAYPoxqimycJ3iczJBqak8xfniim4YWwMy4CMMBbyquNSlQHQdS7Q0pvowtaUT4mhOr6QAC0tHI/gZirVsZvbD3ASjnZYyR4d4s+jIOpKKZfmR+WDv72p5vRrQWC1K921gY+GQOnmMMM6D6Ou+M1RoxSNBYFLYr/XsUSPUevIkHyDgg2bmk0iFjjfShLwZTH297G/9NC6RyejLcgQZ0k+5nP6CjYiBSZ+1NTphmdV/j8j1RP/Mmo/1OJuMbNAUSogBVmWbHkOTEjLTwMCpH7bW+INU7ymItZAR+KPe5/jklGJRSrvGliFPzHHMXSPV9ssa8ZQ3Y2+ZMXpdnmdHNezlROLDIypIv0VlavQwMDiF0ICObYHa5QCraAdP0fDgC0a6MfI0Dqdbd3gd+yBKRYdHMUsaUIFWWBzndBaZGgVROMHQXHQV82BPezQnHvkBX8plsFu0u78csQWrzSFKTD1cKSLVf0NeebYIsPGbd/PiMzI7Cd137StYHeSfoQVa3HXFo+y76ckzTw5waeLoJmOwPss7+Jw+lscvWmPR41ziQai862y8wQqba5xyWTec+BwwQa5+5JQFoLfcZfgfW7WdjZ19xnJRO8HEgFa3YOvrBh3ieDh5VNJGuZvfEmV1nwaPwW0n7Uv6Rxc729ol6j7NfVtPnxz/ssHTGiacOUn2l/EbRJESAQWfyban5cppBwBRQBVKve43hkdSZAUDNn21AtT7Md6QWVX6B1IPeuPpAKioQzK5HYJhFASLMSpGUINWGIjwItmg2NOHN4x1XUTCi/BD0AVIZsFJMGVmlkVuCVN5pZ1coGf3a/LxZFDblZJNT2s3UDmMQ8WKoRaVR6RkEZIzBBo+CC4q96IN3i2Jx1ofg4m3uSpEzDu+guES2AF1pMuhh3hSfdFCGmL8RWAQJOoSwZQgCRrxXzmtQdAC9M7Bxlpdw9FlcrcLYceZWul85b8KTUQRkWRfjZtAR2OaN3gxC4Iqg1IA5nkrl8wPQWG808K44cxnnTjgsJr18m2IzB0rHD9rw7KGLtWBwEvpSgfww4sr7HIFQyp9CQD/zRk9KD+3wAmCIXry/ot9t3r+I6Fgn7zBnawHwGQvwReEZr3kyprsEP54SlbHG+uWIMT5/V/XQuKyTokv6Wag30jp6JzCnyjSPKXrFuAP8mD+nEucKUOVzhiyPONqOu4Ip9m4JUgFQiha9KEK8TglLvSYfFHPAX213b1obY3Z2Dh9aEwa0/Y4H7B17LSpxA7HhPLJ3zRltOR/QAG2tB142HvOh8PGo1OLY484vcVgZG8VsD7sKKKpcW3egmSwL5WtPiFTFtQL6Mt4ASAxQ87UnAqAqvNK3MAfjH1jCEwCJxljuciDYG2iAbiIC5Jb5lAa4dWCYGTuakJPWi0y0hoAhYM0wBkgmMTT0zeDTB5rYr/Y8Y5RxY38GP6ENkCSVLK6XsRcY6uhDNhqHaIv3+Z6x2OfkjO97hvzH3+QfeY5XOD4jIoW3RSPJS3vfOIzJOPFA6Bm8aH+Qd95Nf6GRdwFCXVFUPMmAA47IRw2YUxzNd7tknncz5OgackB1dPO2B8kT4NAYrR8dU/ZvLr4ftNMneUNuBEAll8zNO9COvrOvm/rOfgLY8Jo9bxz2PRrYZz6nO/3dPiqBsnHYP8ZLx9i7PhehiX3Sp8I/YEPOW0e2g2a++uOQif1NjpAhIl/mx0APnYfW5lmCVDxMT+ERe8J4Gen6IRusE90awBztrCfnFHnIFrF36Dm8YU7BV+SPNRCNpx80vEVG2FfGhq7WtwlSyRd0Qy/PkWF+/I630YJuiqg33qS36YOSn+wPPIy/6XDfZ09ICTbWSXQH2po3HYYGxsh28H7vwRtkT+haNDXP2M9oy5azp9HdWPFRyAR0j2rh5IHjHOOukSGn2Btl8cA+oAW/cvDif3vKvvATla3JZDxrffE5etH/5jMJzYylBKl4n95De3OzluaMZ8kIYyBT22q1oBOZE3oLL5HNdBZeP/nkkzPvGi85yalW8q31Jyc57egb+5xznj4i0yIKyibikMW7sc+AXWPqWg9OYfoYbTi82+4qtv9jH9BPdOs07l/vs95byjPHH3hYOv3EU4fVfYcgdXDxzAaQOg9C3aI6wJ0DkJrbINXXMwNGjpBrRFKHxZPm5tKOQOobVidIzWSbm8uKAHPbxDarH3SLu+6c8XHGoy3FiAJhHFL6BHncN+j7NhKFKWrQNKBKkOo5zxuLn7yCMzP5Ozb4qLuowsg0BkqPARdjMH4KDwCmvAgewo5Q1HzWNwpFOcfdcwQFQ4IXsq0R+KWRwQikEJrNHAEcwFLqdFtjyJVeW33GOMrnGd2UOIMpouPN96FBCF3KLQ7WN59jRI0qCNA2TmdcnHHu2ygkkftQnJFmiQcZf8Gb/vUM44EnnVe37Vxt9Av0SItlcFiz4Cn/eg+aUybWj5Iap3yjEIgzItbJf3sPo9t5UUbeJGnubfRxdsW4y2ac1jPOnTJAGGP2WLPhYx76Pkam75YglbFkD5hX7D3z83d8h2fGlcCnRJ0ZA9IAPO8xfkYi5QfsNQvh4OGu/WOfAur6ZSCSTVFUp5w7Y0W0JsbdRlvrY36yGLqa+eIDxhwjk4GH7pMYQaH4fSccZH32AoPTj8YgAXTKxogj2zhFmvKVcSOSLvVt0rPQ3oX+bbRDB0ZTFNuQ9s0J0NYYsQHk7V3vtGb4IOQv0OA5PC77IJp9I1ofPG4sgJaoVdy36R1oYq+FM41RCBzElSTW198AxFFn1ER40LOtjZN5+I+TEdhsrgM+JU/8lLLAfEQt4lqaZr+xR3yHkwIANo9R8o2Bi9cYwvim3LN0AL0jo6jJu8BiOHna5i/tDx+Na+gejtTms0AmmaoBzXR8s5GbHNbmXILUyL4q5ZA5MO6BybJKr3eS7UACwN5GVzo6zlvSiVLB23idXQP40D+OLOA/+qe0Y8gxoAhty3OmeKKrqJ51xA+h37r0tr3WjA6PWwPghYMg9OS4533O5gldR/ZyrKMLXm7qSGtk/GjYp7I5WwJItYYcbqP4tzlW/dN/nHYAaeiPkq/R0P6wVpwVk8q66LMEqWSG9+gneC70HsDJ7hx3dIzTGA+Sa3FvPZ71Q4+QeU3b1Z4V2AmZX9KDfU1fmSs5xY7RR7OpLs2ubmuAMdlNJgOpbbSir0Wt7SHOAA64SdasD79t6c8cd8CGSGq+emYIQwfR02EkdQBA54v0DkDqnoNIasaz8+m+A6YZ3GIjkjqs8zu8ZBVIfdjrVy9ILZmJ0gfyMC/BzPilgPtEaHzHBonN57sYv+t+vxKkOjvDmOWFIrR8h7HBq9T1/bZNQMAxbkJgxPhLIMorZ4P6TMpI12Zvvp+3VDqLxgPaduZqS9+YyzG/SM/2bygsynUUL3XxAl7GT3hTwwfeNQmIiHfja7zlXd5jPJMUqFkO2vXtowSpvOSUGk8/44XCtucBh0nmR9mjtx/rZt8yWsL47Du2zfW5SDNnYDAO+hh35sp4jmqlbVVtgx74LmRbGFOMmkmA9HLQFv+Q4/ZL7JNJjUp7nyFOHzGi6AHyV7qrJrJPbodTFThD9+WgRegY89Nf6Lk+OnKa9Nc/kOTf0NVk0nLQYFrzKEGqNZUhAfCQ2eiJvzl8+zqSpzGuph0DsNEXk8jCaYxjOd5hr5LXeMi8/Xe5Z5eTl+gP+54OMh77TP/GE3pksTQpQarABUCtP3JGf9aZrBnnlC3HYdz41TvCbl6ojbHY+fm+qDr7lPOSU6VrDTll2OsckZPMdxpj3BLekUHqCc5rz98Vk6c1HxQdOivmZtYMgGpO/51LM0/ea3BPar5QNY6mbkCrg/ThYaqvF3r9la69RzqggtRl55sSpAKLk1YHXuiApck4A8FDqzBA33Q+BqLIH6FEoYrq1VYpsDlSoASpIh997mHbHOe5nGPm9RaJEYV1Lqgt66RtPIwFZ4vJFRHEtrTq5ZzHSu1LhEshEk1qqeyc2jZvCpQgta7p5r2Wm8PoS5AqzVktikmqA28Oc6SHFJgS+GlL9d0c5rA5jPG4/Q9LZyiclOOkAVQjfXcATNOa4b/zGHQuzTzl+tccZAlE0u8GpJojsGU6aRDiikDq62okdbkZY1zhpKUaj7RJIJUx6AzVJGkOUfRg3CXOSzX2+t5KgWlQYFzhpGn0sdreISVWSuVCqk7Gfc9Sl0UEazs3BcZV96002/woMK5w0uY3ozrilUyBcYWTVvLY+4xNBgvbVK0KZ44nqXzc5/31mQ0UOHb/w9LfT/rOEKDCpEAnYAqorhkC1Pg30npn08xTbnDNQeGkc4FULx+ceYx7VAO/XvHae6b9X/umSv9lpsCmAqnOhsal1Dxpk6S0xF2A0n67riJYZjLW7ioFJqZABakTk2zsFz7zmc/k4itdd0KOeoGzqF//+tdzIY0tzbM/lnA9H6ggtSehNqPHKkjdjBZrCxjqlgJSZd84X16ej4Zt6CCOTvZpeU3TFrB0K24Kxx1weDrDPak5bXcIUnPEtACmw0jqXP53cOB05sj/G0RS50HqRnelxt/jltRBPvCO19kjPfQ1FaQuNxdsKpCqchuQ6oD6qHu52ujBuFeAQFnwqAy63HSr/VUKLJYCFaQuloLn/r6iYUAqx1fzbspxvX3iE5/IhdMUxhpXyGvcu7bUzytI3fJWtoLULW9NV/KMthSQqq4Kh6Yz+nEWnl0reuq4ieNzkwRfVvKardSxHX/gEel0IHVGkcjiJhmAdM2afAZ1kPI7OI86t2Z4JvXIGw5B6mycSZ2/KHV+rmX12AxSr71H2q+C1GXjhThorgS2+wg151FULFtIQZtJB67kt00s1bdZcXTcuxzoB24Jh5rvP45a9fOVSAHFHVQGjWqTN7zhDXNVVHtvOQuUrETaLGZMcZ+jIkh97wiM/hQF4vgiE5e7AM9i5rxc3yV3VSyPysAqP6s+HlXhl2sctZ/pUcCaqnysKrimyItiL+RQ3QPTo3N904ACikKpPi9rRcVcFcPdrCA1dtLCbpuapq6vES1104FK+ACqKKoiY+oh1CMjS79CJzzsyen0k783SPONbN44hzoEprlgUoDUXDhJuu8NB+m+g1BqXD2z8YArSF36BRzVAwNZ5EApe+X0NUadDabYiCIifStjLmQm8vZtaHedTWqUE3S+K9W3CoKFUL9+Z1NSAO+/5jWvyalC9h9+tufcc+hstvsiVdisbXIKxD2sDO1JKpLrSWVlINcVC7VtTAHHM1y3IQrCwaip5uuuTY5NTpbaNi8KqAvhLkfrGdfiWFMVxckjV3fUAmKb15qu5NGqvuu+c+CUPOEg4QwB8Nxl6+okhTs3l+gjkKowUlxBxKlDbwuguMaqOnmWnhtPOPjI9PdTvrcBoIKdICdQ6kdyb/x3VPedA1JvdC0XbW4AqfmpClKXfsn696BKrjLZXQ1A3dw8W/1nX5+sFNh0FFBmf9Rdie6F61uVdtPNova8mijgiohwZjbn7fwuI7O2zYsCrj1xJ2ZXE93aEq982bxWacsZLb0HoHbdp81BS/dtLiCVc9k9quSiuf1/7L3pt1z3dSV26tZcb8REcAIBApxBECBASrQkarDdluy4u1e+JXYSZ+VrsjqTOrY+tNzdlu3M08pKO/kD/Dckq73a6bjbgkTJojiBMwgQM/DGmqvuvRXvvc+5VQ+ie6mzJJJq3kc9vYd6Ndx7ftPZZ+9zDkgetOoqvz4+C/zgP/62bb/8uhdMEkDVt8Dp/HdhULWgya3yD754RgmnkXZKNlVfkaeqP6qPKn4ee/ac/Uf/2//58d1d+UmlBUoLlBYoLVBaoLRAaYHSAqUFSguUFigt8AtlgR/+J9+2rZdfdwDqsPMugMqOMsxNDdTJwknPsk2qoOlHAdS5HRA1wesBUv/D//X/+IUyUHmxpQVKC5QWKC1QWqC0QGmB0gKlBUoLlBYoLfDxWeCHf+/3betHr3mHVGdOHXYWwDQAahRWggj42188G81nfuJqF6l+AVSBWIHUP/n47q78pNICpQVKC5QWKC1QWqC0QGmB0gKlBUoLlBb4hbLAD/7e79vmy6/xmlkGyZW5/HkXOI3ySPzTt794jiBWX64Fnut89xghgOqxM2ftd0qQ+gs1QcqLLS1QWqC0QGmB0gKlBUoLlBYoLVBaoLTAx2mBl/7Tb9vmy68rs/RugMrHvHDSQv1e/vr7XzqnesB3fd2dMB0sKn6WIPXjHNrys0oLlBYoLVBaoLRAaYHSAqUFSguUFigt8Itnge//Z3eB1GBHvWmqKvv6fbFoEr5mAVL3wtSihtJddijkvmfOlUzqL94cKa+4tEBpgdICpQVKC5QWKC1QWqC0QGmB0gIfmwW+95//A9v8sQonqQ+NfhZSXpf8Fhfk3CmZ1J/kUReK/S7cQglSP7bxLD+otEBpgdICpQVKC5QWKC1QWqC0QGmB0gK/0BY4/18sglSoewuudC9Q3YM5Xe5bgtRf6LEvL760QGmB0gKlBUoLlBYoLVBaoLRAaYHSAp86C5z/L+9iUkmkzoFqkXWKx6KcL2S/Pw2TWiBeL6j08LPPlXLfT90UKC+otEBpgdICpQVKC5QWKC1QWqC0QGmB0gKfHguc/+a3bcPlvkXL00WGtKjgGw/6s/4mkFrc2rz0r0UxpRKkfnoGvryS0gKlBUoLlBYoLVBaoLRAaYHSAqUFSgt8Gi2wCFKRi7oALXW5RU4qiibNS/xW/uGL6pO6V/K7WANYT2dfm9mM3yVI/TROgfKaSguUFigtUFqgtEBpgdICpQVKC5QWKC3w6bHAd7/5+3sKJy2C1L0kKgAsyvzi519//yMHqXtvRX8M6IrfAU7zEqR+eka8vJLSAqUFSguUFigtUFqgtEBpgdICpQVKC3yKLfDdb/7DBZA6L5xUqcz7yRCUEnsmAqj/f0AqbHCsbEHzKZ4K5aWVFigtUFqgtEBpgdICpQVKC5QWKC1QWuCTt8D5b/6jvTmp0WIGvVC9HQ0Vv+yRmlD+y9//8ZfPFTCWv7A40kczqZT7liD1kx/t8gpKC5QWKC1QWqC0QGmB0gKlBUoLlBYoLfApt8D5b/5jgtSo5xs5pglAKq49QClbqDoGrSR7QWqBUfn8u+S+npOK5xw9c9Z+53/5k0+5SX72l/fqq6/+7N+0fMfSAqUFSguUFigtUFqgtEBpgdICpQX+jbTAqVOn/o28r5/2ps5/8w9s85U3RIS6xFcoUyC1YFELsLqHSf2oTqnzx+ZNV8W0AqT+B58xkPqtb33LSpD6007H8nmlBUoLlBYoLVBaoLRAaYHSAqUFSgv81m/9luH7s/p1/pvfIUgFKNWXZL6LIDWq/gJzJonnpUruu1DN9y4LBkBdfBgg9d//n//JZ8rWf/qnf2r4Lr9KC5QWKC1QWqC0QGmB0gKlBUoLlBYoLfDTWOCP//iP7bPMpp7/5h/uAalRMKlgU5mP6jmpPy1I/SiAisH4LIJU3HfJpP40S7F8TmmB0gKlBUoLlBYoLVBaoLRAaYHSArDAZxmg4v7Pf/OPHKQCiEryezeTis4zZFGRi5osyH2jJ83fNJUKuS+LKn12QWq51EoLlBYoLVBaoLRAaYHSAqUFSguUFigtUFrgp7PA+b8PkHrB80/nIDUJsOosaoKc1CTkvmaVP/jK80SeqKa096uoD8y/4Emo7luC1J9uQMpnlRYoLVBaoLRAaYHSAqUFSguUFigtUFrgs2yB7xKkvmkJwShY1JmJOTU+Vq1WLKkmVq0mzEdVTqpZ5Ttf+ZxnsS4USgpLeu8a/XPGokxoQvNZlft+lidYee+lBUoLlBYoLVBaoLRAaYHSAqUFSguUFvjXsQBB6qsOUglOZ5aEvDcxq9drVqtXrVarWrUGsFol3qx856ufZ/PTj6zvqw6rAVFLkPqvMyLlc0sLlBYoLVBaoLRAaYHSAqUFSguUFigt8Bm2wHf/qz+yrVffmrOnCdjUihjUpGLNZt0azbrVGwKrBKkzgNRgUqMqsBvx7qJJ+jPxbMmkfoYnWnnrpQVKC5QWKC1QWqC0QGmB0gKlBUoLlBb4aSxw/nf/2LZee9MLIs2ZVMh7a7XEWu2mtdtNAdV63Wr1mkDqHwCkSse75+ujKvvOnFg99uw5+/f+p//9p7mun+lzbmxsGL7zHNebk/6tV2tWb1StUa9bq9Wgjhlf1DlXdcFIwsUN5rhPvJZ/RxZudOypsP8rDeKPT6dTm06mNplMLM1yy7LM8twszWc2TWc2zXOaTaLpROabp/Eakn+pqyYbrUhB2BSVq+pVVK+S7hpf+Sz3IcB15H49bj5cF95j4XP02XidrpshBL/+Wg0DXLdqUrWkWrU0zWw8HtNuoNJrtQYfh/6b10X7VHgNcRt5nhf/ZiLzrGJ8LE1tOk0tnU75+lajaY1GnVEPXgN7H3lVrgrsq2vXl37OfAzI4FcU+JhZrsepTw+7JbwnfK4m6Lx3Eh6HnXDrsi3s6PPY/7Y4+XAPfB/vtsT3xbjmOTXw9Wq1uM40y2zq9zkcj20wHNloMuG9JNWaVas1vg/uK01Ty1M8f2q1pMrFBdmCbJDw7xxPPBv2cBvHuMeYaRzUF8oH0/Iss1me8drqtZq0/Lxf1+pzPtCIHGvcH6yE3xfHgKZZ0ErweZxTPmI5ZBd6nzzP3K4zm/nzYuwW1RYx52It3f2T1dl4XQntgXvgnCtKjP9k46vojRXrRg2eYbOYU54bb7Inpgt+07rMzGYJ/qefTE/wNYflXcxO/qVYM3x/zGvcK+el5lncK7cafr6sgM/i3Iu5hj/4c2jNYg+Id4j3nO85xbtznrodYs1wL5Dt8VXl3J6XZsdj4/HEBoMB1yHuEV+wGece5kmitYgLS/xOdP34P+0teNy3Jl+Zmq/xPP70vUUrNG5M4xFzaHHvkX1y2mBxf8VjWeY29nvmVpzPLM1zm6aZTcZTm6SppanvtbMZ12Y6TS3jnMS/YWh8vl8Oba+5DHvh+fg319AstzxLefit71uz++49zENwOhkzksv9wJ87HY+t3qhzH4l7wDVHn7bF39NsajPLzJIZ91Wb1S2p1O369dt27ep12rzVaVqWT208Gdjq2oodvOeANZst29zets2NbcP+YthfJtqT9+87YPfd+4Ctr61bOs3t5o3bdvvWBn9PrGqJJdZsNm3//n12+PBBW15u23gytm53YLfu3LZet0eb433TbGLNZsOWl9q2trJsqytLdmDfui112lZlA3XsKSn3W4x3zvlTsVqCtT+zihsXf8uylO+JSDcLWVQrtlbnxqfqjFVsRpik/tPHfcY1i70K48BDSmsL9vazDBsZZqE+Xo/j2rz4hV6bV81mVUtm2G9rC3uYPxfPr+Bba93frJjDsRYXfZsK9wYtc3wG9wi+Nhav22iWcow533zt6Ck6g/AY9/DYlPnxPvdoZy1s+hgpFobOwjijYm+b74J+MPk5rrMtzjj9DqPWwqfwcVt0PLCjx36g81Am43oo3j6yu3AW5mZV2a/4ivWJdYzhwHi5nYrLx9NxP+438nP5WdDu6YfOM62zOFt0PXEA83ZoDu7jufYDncnw1fT+hc0gDfT9aV7o068hPrS4X+S66c0x2ri6xM+7wu6+oWtotSPHni67x7d8j/l5JxvPeNDg2jXX8Smxlnx6+Q4c52z4MJ6Lx4/VfJl/z/ffeA/ehY8JH8PeG2MUdWJ8ohf9JmM4iwPbfd7iLPA1vOiwxu/+Wlqex2y8Vr/PkEfoPkf0uZz7FjxV/PTUOHNtxdGjk8qnGj1a9cr0iaWWJLBJfIafxJpc+uaSnJ/HWmPz64xf3VssPov/5joI4/ghwnGMa4p1G2f2fP7JL/N74k+8Jq5JswfraWZT7gPF3rOw+RSrjBe8eB2ae3Ljfa5hS53BJ43PcVzj60Iz1vdZfz/do95XZ7DuMa5atvF9KDZB/Fxas8rS2nwP+Dn9dv73/ti2X39L56yPMc4UnNHAJUtLbessta3VavIMgz/DM5qFkxb2qLg+Ta1ilhe/4qmfFEi9ublp//f3XiJgnGWp5XlqjXrNms0aD+G11WVrd1q+D86sCsqYVaIwMHCGUu6M1ShxXAGdrGXCDSfNePDg7wB103Fqg+HQJpPMRuOxTaa5DcZTG4xzG0xSm6SZlhgOZc/+xQbKJOCkQgANJ13OOujrhHMTgK4eWmyAO3eYCrgGB6nww7To5bgDtMmJzWaxmcuZjURjvHej2bZGo2GNRosDPRpPrdvt0lHE47VG0wRka3Q8ADYxrnSe/ByhjenEGe2BQ4nO5mhC2wwHQ9p1pdOx5eUla7VafG02y+jQ4Dr2Agy/I9g704Ebmwu3phnGU5t2teJ6dD8I44CQNKDKeyVgDrC14OBzuyDgkGM7DwxUFGiYZbxvHIaTKYCnWa1WsyZBqvFxANPdbs92/Hu727MBQD6e22hYtVbnmCWVKm2RjmWTZr1qS50la7fbLg9XJyoAACAASURBVGOoMsiBz42vcHgxLnEfAq44WH2cETzAI3hdllqjWrVWo04HpWayAZ5POYQHOnAPsh/mvGzPuVxLOL6c35oqHnDJHDCazTDvqwCqGGOBagYs4FwuBG/CgfyoPSwOWs5FjqGuoV6rWrPRsCYiYwiQ8FpmfJyOjAdwcK34G4IrXDceqFgE9kWwyQ9JBo84bxU0StOZTTgvwmkCsBdwlcOjIEVuWDtZ4RxwHmWZZQQd2gzp41QqDEph/OL+gIW5DtyJxHqX/xiHg++cxZz0gFoclxgX01yLgJkCWTj25LAI1GXy/zGGVQTcNE/xMdvbO3b79h0bDsc8xPB4o9G0pU7H2q22nGh3avHe+J2rj+ANFssNM2jeVBv7h2xVOEw86dxJxsHp9xN7FWwV4FF4XcBVIFWAV0A0F3hK59/Yhzh2DC6YTaapDfpjG4wnNhxNbDSaELziddyHETDMUhuPp0Z8N80tD0CAcXB7Ya0BmAZArVhutVrF9u1bttOnT9lDR+63waBrS0stHoy9XtfWVles1+1yn1teWbLRaGRpOrV6vWFplnKNKWA3s2qtalmeWjYbWWYTm05m1qiv2s722L5//sf24YfX+NpWu2aTbGDjadcee+K4PXHyCQa33n7vffvg0lWbjCeWDvo2Hg5o82PHjtuZZ561B+8/ajtbfXv1lQt28d0PLR2bVa1u2SQj2H30xMP26KPHrdms2p2N23blyk27ev2GdXs9gqVZggDq2FAtcXm5ZfvXVuzeQ/vs5OOP2oljR2z/+pK1Gonl2diy2dSSWp1uPEBCDYA1TQmJa9WaAcyNJyObpBOr1xBQRYDO7OhKnf5ZpZqb1XOr1Gc2a/y1JKuGgw0ABXlEctgrecJzg4t0qjO7gj3Kz5i8UuOfK5XMKgSoqVWw7+B8yPDamlWyhlVnONOb+FD5IZzDU7PKxCzBT4C4xGa5z1/3XBfBJTdvOmkAvtwEzHB9uM4swLQHq+FozhDMgNMpQIqr5lmPvRkLEgU+6olVcHZis0iwRnICM0ty30C0pvORx4YiCOZAXYEcGs2dXm5UHjRDUFznFeYcg1aznOdUDXbgzen6CaTpsGLNuTMbwXo4Ix7o0ibgzh7AfXVqVkttlmB/8w2KH5NbluY2myp4TjvhcZg9w/6E3xHcw7X6Z8NG8HUATOl4SsZXo3/hREEMPC5EsTK+F4+5DEGfmU0nmU0QqMo1LxU4x76NYImC6grCyQaKO2NCqgIL5mmFZ5lAeBV73QzfAqwMuP8N3xEUIFjmXqYg8TxgANvh2vGuCvBkecUyXkdimMUKkAbs0v6pf+E+YOec61MVTXPu77on2M7PRB8MvK9A6ZyMwLUhGMefvu9iDAoow7ml4Iri9vNcPsIVB/u0lRMyAukLp4GfZ9indSkC1jwUeTBGMGYOsmM+wv9IZpj1mtPYR+j06kDVfPer5VqEPbRjaB9IYC/ZiTmLcWec7xhzrLNoYRLB25jX7lM6xkwqtYC/RSAiYjcFSEQAbIY9K94DQRvMHd2nSIC4X92X7i3mYKxBvD61vDK0WZJqWXJJBeD1pcrPmZMzmhceePAzlP5gXrEqAqAEqgs2w4bJt1wISMlznduFe9E8CKLQQcJx4dQIYivIyaVVS46d+ii37mf62Pe+9Ue29dpbC0F3FUuCvBc4rrPcJlAFlgDxFX565Q++8txPQlRMcG3p+n8yYuFlSe77STCpt7Z37P955TVtIJki0ZYzTEmnd3m5Y/v3rVLPjIEGSNUmqag5HAjMPTBecsi0tLXBzxZAqqJ6WGBysHIbjMYEq/3RxPrD1LrDsfWHOMQznX94P7CjBAcAMGa1agAGOIG4Fi0yAi1OTF/k7lQuRg7ppGMDi8hURGWdxciKxSrQQvBZq/l3k+xVUgUwqNl4kpJ5wWZHgAMg42AvgkG4lmBSY1MGqGDUwyPhvL6JwORoOKQjDWCxvLxMcEbQVJSTnjPHMYci6otoDmeYO8HaCpzF9QACo9TOWhXsooPx+PdixDM2X5Eo2NUdcOCMxjJ3ZgCObL3VJDAbTsZkKAjOHKSAper1era5vWPbO7sc9xEYnhmYlapV640CGGLhk2kHEE1TjvnayioXGYFBVUyqAD/ADg6oiqQMZLxk28lkTGYEjjDmLq6pBTAMsE8GIuPvDagGHMDjAIW9qw2pB4L1qSYCMgGG4VjDIV8EUzzgspQRbtoZaAGHhSeza6X7il/cHRyY7Qle+bYQAYE4+CJ6x3uAY8UgiwAsVlyVzLA+Hwc15y6T5gHGFdwB2OYcdCYxlBGcnwyI+OGNY21W4VocjVMGo0jKk/EOh8Ej5Zx2OOA9cMAJIyCJOYAgBecr2eXE0hmcJ+wxzqDAfyZAE3D5yPZde5ygAHvOJvF4Uw8wre05WxygFZ8vkCpHA0Ei2AZqEdzb5saWbWxsErzBXq1Wm4GRdrtlDQAPBrDESslPEQuhw00OabWC+xXA0/zxPdEDByJfFCHm3khHRehCcxlOtHv+PgcU5BJDhnmA5+Ax/AQ7Akd0Os0EOumI4qxFwKnCPYr7FIJgo4lN+RoEkqa0P9bHYDDkcyYTgAgFdYIJx3sOh0ObQvHAIFVO5jDPp3R4jp84ak889qitry/ZPQfWLU3HNhoMbd++Ndvd3aVTgigu1j72wWa7ZcPRiHMX9zAYDa3ZAljC3AE4ym0wwBlUsyuX79gbr75LBxvAbpoObJx1bW29ZWefP2UPP3LctrZ27ZVXL9i163ekvBgOLZ0MbWW5bSceOWFPPfmkra3ut4vvX7ULr71r21sDm6UAjnDcp3bkwfvs8cdO2IED63bjxjX78PJVu3ZFqqIJArazzJZWl63erNtg0LcZgnE2s+V23R6894A9/shRO3v6pB158LDNEBDE5kpgCzWI7JVPM2vWmtaoNRlGyTPYfoIwkECk5fbQvuZPgtT6jGC1QsZVIFWMHpGL2XTG/XY2TXleizXF8+ocfziocPHFpAKx+K8AnXndqpWmJQZw7CCVDCrA6dQsEeMpgKbPTMh+LgSNOO+dqSjYXQfRBWCNf2P+wp6YN5rv8gvxnlyMVkFAE4CpDnUIbAhsgsUmx3rmIFUMXsWySU6/V2zyXLWmNYZgnoOsXIVCgLwQpBFIQlAkswrWMyyGPRFByAVwGg5rMHyKrzmr6XsnHWOMt1fVJLBHoKGW2ayCgKXWLEVcOO+hfChAaoB6zAkcrfi7hoqf6cxNDoDI/R4BNQRIBVTFxHtkwtkwTD8C1PhJcUFu0ynIBACxKkEg1W8ELSAQ5sF4AgUHqQRkEWDjNQgACvAQTgpfuS8goOoqskXVV+HAz5UfuOHCz+CxiM8FSJWSB9ePswdglXB6JnCtE9THGzan8s9DHe4jYX8SiYKxwflYLfY0vD5Y2lDLITBKAE0fUACeO/DMQWqocjBbqSqaq6XwNKpHuDvDkNrfY57APgwYeZAj1EXy3WLvz/09pbrCfsAAq/vRem5iCYNFmKMLDCVBqvvJHmBgoJ8PapwETPGeAqkCx+ErelBmAYfoulwRtAAGaRLGzDDyWgARg9nDpvKSPLDDtT5nuwkUnO1D8EmgfhGkOlDlOoz7xFqaWp7ItyhAqn94wFX1CBUjHOer67u09maYcwCpAPxgoyOIJWa6YNZ9v8Pb6FYWiJ+727rAGlSmzEFqKAcqnTVLjj0dlv25/fz+t/7INl/zFjSusgCJErmoS0sdW1ru0P8NdSbJhI8EqSF34+LnzJLR3difFEi90+vbX75z0SUouU0nI0vBcE6GjNLiZg8eXLdWs8EJVqt7OeOqnHZs+gQsWKaMusXkEjOXTeG4J1bjwwCacvixEY0nUzI2o0lmvcHUtnZ7tr3bI9CRCk3Sn4K58w2VLCSOZAAKHG7YLMEYJXLitLA91uYSYkweRtjoWGLDmU/5ACOUThKAgEUBa9rQZ5CxFQjCAsVPMBUAXxTe8p4VjQzGBRMBDiEP2BkOiwltDModzjGccjBNlOJMcXhXbDqe0NmEAwlQtrQkBhGTKxZesHm8enccxZwBhFQFDClR1XKOCGdxjx48mEttfJ8rwr76Nxe7Ax6MLz+LHrCiigCoAEmwN0Blo9XifQzHIzqeeBwMynA4sl6vbzs7u2RSR5MxmTQAFYwUGNRavcFxhl2xwZHpmeA0V6h5dXmFi4zsW1WfWQDVDNJiSYIZJOChMGMAoQ/HsmKUOoAR67Tb1mzUCUqzdEpGFZJZPAYnBTbBNQCkLjLWJCIYAdU1qkqaB2R8AQtkpHNZFg+9lONPtj/G4ye2q72yJx0Gi48tjCE39AClvoNQ7qfzTXJnHTIA65Kmu8zbWVQEdSBfxXcDkn7IyrE4XfI0l7Q5e2MVgh8xbzm/FUCSJqg4guKaF6KdmCdSaMhh53WCsTcEEbAeAqTqedgLNC8XJNoL9lqM1mv+z9UDPOoQOffnF0EXzqHYqzSGoeyQjDfhPN3c3FLQKZ9xLmnttRgEw3tSksqgSnC2OmCx3hgkw/xFDAhMTTpniSPYEesvTlquUzpZ7gUFcxzssc8XAFHZROcGgKaCfKlldDwB+BEsFJMKGyLQgJ8IACLIIBCqQANlwFOwp1q3uPfBaMTf8YX5zb1oOuU6HI3GBLi4Xlp3BkA8Jig7sH/dHn3kYTt75pQdue+gDfu7tBXW2+7uDu0HgmoAdrNahSjWJghqVhN+JvYKKFPAagGMIPizsdG1G9d37erlDbt9fYf3BeeqP9w2qw/txCMP2rnnTxE8vvP2RXvttbdtZ2vEMR4OumbZyI4evc+eOf2UPXT0iI3Hmb3y8pv2zlsfWjbFeGm8W82anT17yh595Lj1e1374Q//yq5fvW2jnlmz0bZpNrVmp2FHHz5uK2trdvPWLbtx44bNpmNr1WdWzcd25L799o1f+5qdPn2S8wQO6Tgd22A6JBM77EM5NCXL36q1bLWzZGvLHWs1apbYlIzULJ/avftA62MzzMieVupgVPHTLMGkwv5BFt25HTjT05zBTYBUnCNgpwA+Z3mTUl4pCNwphYPG/RvSTzmRtWpDDjzem2kJAKlgLVKr4DoIUh0UOyFCyZ0DKAaTyFCGRFXKoArR5/x3vgcfw76h9UeVlKfDCOUkPHcrCJ4h+Ae/LxgmyJ4JUuV8SraYWz6ekkF2yUWxRvzuyHLwbCb4CSZV/gqCD/iGMWBRgFSqVAo9ocC5hBMATtqz4ktOuYyiPUmAA9dIEAOQzX1GsvK4RklvXe0hElffBKcIcDlQdbkuw1g1McggBkLCBxBPkFrILDVOBKgIVHG/gy+kcyudYo/AfdScTcW9IACMs3Oe2hOKaryPMlU8nO8MXIVAQT5NnFNU+BQBXYFCKdQiFceVQ5h7IVF3tZYIBBfUIqgNYMpgp/xD+AliPB1c+gCE74JR8VCHM0nwLyHfFqER6WEaL/ml+kyAYPllAqcIjnq8cUGWvBgc5pGH9YfxDXmsvD6x/fgb54FsRum6/xQFqKAtz0EHo8X43ZV6skgguNfsvEcAK/ddq2IXF2WyPN+C6ywAPOb5AqCXZ+jnbPjrHkB1RjKucdFdUWCWYaI9Xszdzy1iRsV9OsvphzPGSGqP8O3FBtN2heTeA8BSwd/1JYl0fIlhncuVi2Caa99DlQWPk2KA8MX2rPeQBstVYype4UssMOdywMRfz6jBWwC5Cyq5zppVj/78mdTvf+sPbevVCxxOzXdzUqbBPNROR3LfINzgD9KP/s5X1Sf17i/ZNZhULS/Nl4o9dPrZT4RJ3RyM7PuXbmjzITM6sWw6oWxqOh6Q1VtfW7Z2G4ANTowinTjExBLOGCHGoEbk0G/KJS5w1JWfw0kOVgoHG2R/qTahSWY2GExtY6trG9s7dGAYrQEbGgvdJxZBiDMRBJXOmMJJxC6tvLMIdWoTxH+MHiIS5PIPRttc6soyzXDcAXRQqtlBDx22QlqMvEmwmgkHfDIFCBuL7XWQSnarKhCuvNtUMiab2Xg8pL0ACuoAqQA9sDecwaGzC8zXRd7VhNeJfK+V5RVDNARAJ3LqCEacrRJQRaQTYFqSRLGM801g0bmXVNE3uYWNOdinAPeKdDkgiqg5rtm3KC4IHozK7QEjRfn2ZEJ79IcDsjSU+O7sWr8/oINNCXdIPin3q1Pui7GWnFlOJN4X8wpRbzDKGBuBwESAyR1t3DvuG58vth1zcUbHGCwQFiUALuTT7RbY1Ka16jUCasxz2BIBGLwOjBk+x+lP3hc+Bw4+5g7eB98EnXSW5rJUslxwFH2zZMCEjJMc/yLI4KafezzxgAetFnMz40nOwAmE6R4ZhfQgkZMTZFLJbizm+4R8ySVOkb+G+d9s1KzTbjGxHqoJvk/kZ7kqgu+ZwLkBA5facDK1KRlFl59CeUjFgB/QlNmHQymGFAoNOhbOpAZIxVIN6SfzkH1/jBywj9xDFyVVIeiLyHA404sBGgd/IZuNtQD5M/YrOK39fp/MH/JRcT0Y45WVZWuA4adjATA45eVQHueydOY3+31RYsNAhxQpGO/F/XAxuKRcXaks+Po4cBfGitFf3kfkfWvdYo4xvxs57GAPpwKmfhkKKKS5jRlES7nmwKKIORVjOp6KNcU+gfkNRnM8hn7SrE7WGPsV5PYT5d6PJsxv5YkVwRfLrd1p2kMP3G9f/tLn7LGHH7BKiqDjlIBtMOwx0IbzYjAZ8cxAfiznSgVy5CmZLewHAK6cE9PUrl/ftMsf3LKrH27YqAdAjRxYs+F41+59YM0eeexBO3HiIdvt7tjLL79hVz+8aXne4H66vXXL1teadvbc0/bUycd4SH/44Q17/dV37Pq1TctSHNCQXU7s8OF99ktf+JwdvueQvf7aBTv/3ZdsPMitVVuxSgZGL7Fjxx+2p049Y41W2959/wN74/XXbDLqWxPAadqz+w+u2q9//Zft+efOEmT1hkO7uXHbrt26btdv3rTt7Z6lE8z/ijWrDTuwtmb3HthvR+6/1w4fXLO1pSaBwuE1OJtYDLkkvg5UcQ2VWsUqAKqiIAUAmbEAVi61fIJgBR4As1i3yrRhSV4nOBKWcscp5hwCRkyxkOqESgoCQYwL8oIhWZUkMTLhYh0S7DFn3QMnnKNiAQOcFiCVc9Kvt8i/dOotGvkxsqZzXgAV35QkCCXhOvh3zBN8u4QRn488aFKQUlMINAvEBzsj531eg2GezoJ154ALtqgoFcIFfMrOJzgVs8f396AwnWsaJOR/YluYsU8HFmAbahMHbNwrXD9BNtVTRAjuBVgDoMKOAnIOpsB+Ib+VqQmQ+UaqiQJtAdDEsvt1yiRiZxlcleQ3TWGHumUzFU5BQKJKtjcvyHTlLOt1DPxHNiT3dslGNfoADh4G98B/EAAM6IeCRLPP79PZYrxXEXhzYMighat4mDaC/RZTOlKwdE8CtPOaA3SdI3XbbUy1XQFS5QNpMs9rCsgVVIAvAsK4K/mIPo7aet0CzqC7mkAck5MAepLLwwWUONpU9cxztTVlsEbF3kfQ0d1/wQDGZ/ciMirknEDYS26J1cY4SHKs/aG43RDTE6i6vNtTcxiAKF7j+4T7i/P3wPvtVfUUxMZPgMb5DsEtyv0ByWN1SMtncZ/UYVBcQwQDaLMivz0k95iFi7nzEe4PllafTY/DATb/rUhCwbxrtCRVgN8dcSa9WOtcE9XXpc+3RR9E8YC5pBvXRRl2BJW8NgoVSZ1Vqx555qNcmJ/pY9//ve/Y1msX5Jv4fo4zl0wqUsJaDQaNmYbo+f7/apAabGpxmfMCAp8USN0eTexHN7aUe4coIxiDPLXJcGjjYY/yrk67ycgzQWpd+XiMdnokiwci5RHz6JkW1oyM1SKgASPJyUOpqJL5p5CmjWe2ubVrt8FojCcu9VVuifLf3KHjXJIsLhxOyjDxuDvDi4UOBGTFkuEbThiAIvXZZElVhAZsEv/tkmC8N2W8hdzYpcJV5arBEQRIZeGRIu8MxYIQzZaTBydUuanK1aSEGp9VFcuMv0ynExv2lYuKgiZR7ITSimrCSMjqygrz4hBNpVU9L7Rgbd1Zjs2M7GwmaWUwOHezUDEFF1m7xQie8ga0tDmudAKw4bkMBuPrxa/ASOF9mGvsTPBuT/mnu72+9QcDOlXKEVHgAUV5YDrkcDWaTcp94xrBaOE9MTY4bQUMAeyV3wwgDJaHi83l1k0sQo/q4lpGI1zLxGXbzoxh0TbqzOeElDgdj2h3fBa+llqKOIHlDdsC6OLQ1rwRux6BWbKOiP7uyY9V3hPyRcE2cV7VNP98by522RhHhe5EQVKGFJIcP5wi+luMhRd5QsgZecfxxeJTPMQlYYqfjBaHUAZMG6SMKN5iM66D5U7LltrIqZbSgM4r+B/IhZHLWpf8GYcAAkrjFNJSHLY6hSTTncvh4noJ3PlZkrMrSKW5D3CEmbUIUl0VXDiWPD/cbrKdDrooAuaxYHfY4qSKaLnvDzo197DT3AccpGIuAaBCkorrBbDqMCd8mew6Az5wnDJJzINxppQ6IsGeF6c8WF8nfp0h8ZpHjcXqFsd6UcBMd6j1OM8ND5Aqfxb7KcCpwGcwp3BCC+mvM9IIogHgUbUAeWuaMi8VATA8js+JPF2sE+xDUXyN7AuLnIFtTamGwL4kQC6JIHIqMU/271+zF184Z2dPPW5LjaqNR0M5gCh65gG/FEwe6hfAQSPGYokh7ptgNPA4ZtNOd2Bvv3PZ3nn7sm1t9K1WafHzJ5MBcyVPPnPCHj7+gC116vb+xYv29lvvW3d3aHlW4/VP01177PGH7Nzzp21t36pdu3bD3rzwjl27esfGI6WYYN612zV79LGjzKkFaHjppR/Zu+98aO36siVpYt2tnq3t32dPnDxp9z9whIGZy9eu243r12w86Fk26lmSDu3ofQfJpJ49e8YG45G99e679vpbb9mlq1ft9ua2DQZjl0zWrVFtWAvpM82mPfzA/fb4Iw/Zo8eP2L33HrKH9g0EUglUA6SCSa0QtAGkFvPHGT4wqVApZQCpYFWR9pDVLJnWLMkAUimAlw+G13huMyXryEVs4Bz33Maq5LQEgi4vlbI1dnvNVjChnDcLwBfbChVDwaAWUl/3Gl1qwYA8rsMDbUW+AdYQAj8OUsFCKl1MdiCIjmsTPJLMczq2ChlkBHwc+AVIJUB31ilyEP3+Y19UTqZjYTKpc5CKa4z8ThYcwmuZ21YICAswQ7aatvJaDUnNDD4Oge8iq+j7UzDPsFeAJDKoOrN1fQGWMua24nJCvcMgGYOkxQkeRK2PMfZXMbRROInsaoYzqG55DsE6rhUKN7y38jmVc6mqebNUDr78OimTCvkoZgHk+SgqFko3KOXcbyJIxb176oX2M91r2JQMvJMGhVKcqdYiPsSk6ndJtJ0dDqAaBcTol2ieMiDovkndQWrEdeakhWymGL1LfGMuM91FAJhgx0Fq0dvDfXf+LUzvgJSPUbCzF6RSRhrvFecC88cdpBYOgVaa46ri/YtLKLisIjyigA2IoqLgUeQFh5y3yPh2Pz3UdZ6/HgGI8F2D1HCgyyB4MI0LElqHgwtAK4KpblsGL7CfC4wzyLRQC4Ny5ACsZJ89huDoWsX3wvXEngGmsiGpNZ+8yP+FXtCVXQwU6f7Jbit05D4RrA5fCUTCfAyCKowABfc5yoH9LwXbGoPg6YdFHq0Hmrh8/FzHJGqvWu3I6QU7/Xx+/d7vfce2X5Xcl21nECyvS1koQgxFcOt79gyQZ5XvfPUjclLnHOr8aueryJnUf/LzuZN/xbsCpP745rbyTX0hYTdJh0MbDXtWmWVkWeqUmCACixxCj3i6Q6wFVuj8NDnDwc4l96U+n9JMJV5j8sE5mc2qluYVg7pzY1MgFU5BBfLVmhuXzKGOyZAWBEjFo2AWODHhaNHB035LCSzBDnIxVHkRxTvAnDUguw1WxAPV2OhYACoAkyfu4XWIRKgRrnL9KFcGcwimyDdKAtuKCmRELiqON+R+wcllryJIhglqtFlk2dRGwzEPIoBUSKDhHMqpz3mNkKrCae4g+RlM3wKQ0X4bVQvnskaw1cqRjaq0eycB7XWXrHTPM1zfz/icRysZF/RDC6+HrBHOLBYEnH0UkhoBdA+G1u0PDMWRxriXQpLq+Ro+ZnBQIfWFVJh5V57bCJAKMIivJM/4e4Ab/ITdVVlZhYgArpp15A87m5zl/DuCGcofrdlyp8NxD6krnGjkvTIQ4fZbWVrmZ8HpQnAD8xR5wqjc3GwIKIvFlkSKv3uFZjHXJrk2HWGxcMp7BIgXwx8FfTSGe7/kAOoYjWisxtcPVA8SSA4bUXlnKX2fJusXuaAEIl4Uwj8/pC/Mh6PcbWbtRsOW2i0WqRJTLnZaEmqtITDQ9XbTKrWGjSkZRYVYVYJWTg9MoROnAKmY5XQyBPAip5drlhWaMUfFbinPci73jftetJDyfRYrVc+j/Yre6FvAVtZVPso8oBUMIqTqCDxgvLa2tglSEQxZW1ujxJ6MIgGeil5hfocUH4/hAOi0FLQAkA9/g5/FAJrk+MzJ9X8r8CGbCHRIjjfXe2gQxbLKFrKf23cGkCWQCtvLkTOX9E6p7sDeQQkwKqbjvT3HDPsKgmpIpUj5HOW1Yk/WdSmfFkwr7hMzEOOBtTgcqNASJb++D5PVqVas1azbmWeesC89f8YOHViz8WDgeVVg+6AkUZCAUk8CjioDWfjJKum4P9xztWE3N3bsRy+/bhffv6Lo+SyxXaR/DHu2/8CqPfnUCTt67H4b9Lv2yo9fsVs3b1uSNGw4mFp/sGv7DrTs3OeethOPPGw73a5duPCWfXDxQxsNp3wvyIshi33gwXvt2bOn7ODBQ3bxvUvMax33c2s3Otbf2rXebt+OHj1ujz7xpNUabbt5Z8Ou3brNdZ1NhpYieJtO7MkTx+zXv/4rzM29eOkD+5ffa1AYewAAIABJREFUf8leeeNN2+4OVHyMAQicFw2qNMB6VvPc1jptu+fAqp1++nH7/Oeft3PHVA0WhauoRyNQNZf7ikWbVymXs4S82gzjOMn4E1LeSla1ZIqce+Rdef6aF/4ha8R5JeADHFWtqjgTSSY6vGI9GG6OM3DukvP6tLa1pgoWSonQXnhkIQ2N8l9XOvJ9XIIbNAbTg0LuK5aQLKrXT2FNJ/6OTwwWL+eZYEiRIUhVLiHVWXED1OA4q7oo6XTV0Z5UGFZhVnBOUknPZV14Hdda3K8XYhEkEQO9x9EGSE0QyIwaAALMzoO7FFrnaLCfKpbk+eyUUM/fG/fNWDlZVK/m7kX7RP7M30t1RYJVdcxJsIp1jjWOM0l7UCWBKgl1GeA7eX4nPxtScrHS+p5LVRUg0DxNoYby/Gv6Ta7AEUj1f+so0zfZWWdV/Zpjb0fereqBOUvrAQHYHMFs2d+lvwx6zHMKoxYH8zW9JBBAKk/vcEndF9XlzE/dCDmoC4QHBvyixJYq5YznmgdJWcAu0KPPMrLrvgQ4zgUIc8BLH8pzeYtUs3jH+OkX68HquFa+n+eexp+EmyIHM0jUYFGlz9RR7BJjrlfP6fR0LZ2l2lcW6zjIRwnmeCH/lRZayC8tWFbt7YtfSBkgSHXAKBJnYY15Rw0V54pr1UXrGJ8XqlIlcoBUpR/NQaqf7/HBETmIhbYQTAiWVUyq0keKL35gBCh8LRUBA6UqRNpDFBMrbOeEWREEJ8vg199es/oDP3+QCiaVIJUEjQq2RloAfV/fNzh33EfynNSzC/5n5KAu2iUsWGxdDlL/5C639ef/T4DUV27c4QZCJoqJ26a8VOQSeQK2KmEmVm964R9lzMvhcqrcA4DujDquLPK45DBS7kvntUI2AKdQNqvaYJTZ7c0du7O5baPJ1AEmQGrVJbjKA4xIIp1VP0jhDDA6RRZhSvkTK6IBpMKBJNvlrURIhaMUM/LyovKbL2yqkeYgtcjjxEIOutxlI5i4cLYgq2ObBl/czFjzXDtc+2g8st3erti1pnIdBewkL6YDPJpwQ6FEGCwVnE0cLM54NOpVa7dattxZovwXrKEYM+3+nGy+SHmflFHWaYP4UuL4QmVeZ7QKhm+BtQspkfMdhewrxpnxKS9+o1w2SXS3tsEeIBd0aCNUFYWz60WJmJ9RHE5i33Dw1NFup9UUw4p5R8ZnJNtQ8gu2TyAVf4P9JMGdCMijnQwqCUerEDi8dL4RJRYIwmtZ4azZ4nMZU8N14/Prddoc17a8vOJjIsYP14jPqjtIlV3mhSboLBasmGQzYHRwbZBCYsyxZpjbvFBMgkfMAkNYRHY/4nEepJSbCXBSv0DHD46pHJAIWuCnKrw6CCFAlaxThXainY7aA7H4heXWqotNxbyC4xeFMei0QQZNENuxRqdl9VbbZtWawNFUrZPEgHo1bp9Hkv9izJUHFiA1GKHIKSbbSkdKwSXZMyTpC3umn9B0db1atf7qDsTdiN8rbQTQE/ut5+Ja4AtjA0cwY2enS3CGPNS11TWCTtyX5K4C2Fqbug8U5cLcajcbVDoA1IKBBbClwIjgPXJxNRe1/ly25rIi3lJEYL2wXhHc8/nBz4wcLs43tWkBAERxH+yhY/zuABWMKeS/YllVoRVjgbECk4ogEkANKvuKGTZrN1u0KfLAIctH3jiCRrDtoD9UZWDIsaPKL9k4OM/Kwz320L32pc+ftUdOPEQpH4If8KOxxkQuC9Qwt75SZaVvOkceoMB8GqYVe//KTXv9wlu2tbXDwlUA1ddvXOcaP42814ceoIzpw8uX7Y033rDJaGztTsd6uwMbjXt2/LH77Okzj9vKyqpduXbD3nnrPdvZ6fE+oIjo9XdtZXXJnnnmlJ08+ZTt7vTsr36ACsI3rFppsMjRYGfb1lfW7OTJZ+zh448bVM5vv3/R3rt02YaDkdWQ8zbLbbmR2POnT9lXv/xF7jEv/dUP7Ac//rFdv72F+sdcr2ArDxw8aAf2H+Q8u/rBVRv1B6yMOsvHdvzoA/b1r/+q/TtfOeguoCStzL+ExDPqGrExe1RzFV+EgEKOPGQwqkibYVpvxRLk8HJ4cA6hijICaQqqSs7m7FwN45dbwgrCc3+ETjjqneP89KBTKD3I9saVFmkJanFC4EPG1pU+zhQGeHW3WqojdzbnckDIfQXEOKEooJq59BdsjOR7aqkmJrWCQPaCfJYgjA5lVO6cs1MshrPApHLXiJZsTEVScLNQG/HU0X7LvSsqbLsklEB/UarvMXSuXaybBGevgFqkF0UgX2oEZ+x87UfKDgPb4UQ5uuNokyCAH4TCjUhB8sJKRUAumFM/I/j+Aj3KqQV4xV27io2IEdXnEaDSfl+cM9iDU80ftSty1Sevy5UklZmlWN8sGuXOsVeUxzknFtWnlYNcsrH+PSfDXEmIAI0zqcw/DtXILLN0hn0KgVcFW1VHzivceiCGQRVWvhfgotw3QGdBe+q0UGCh8Iokc+dcVu0CoSY/u4iHo0ig8lxZwI4g1eWrzryKMtVbB0hFgR5WTPdr0Xkr1l2IQeSOLsffN6TbBbpfBKkOqwNBS844l/h6kUYVEcL7BovoqXkuz+enufQ2CpIqfUd7i+y5ULyIN0wPpAhSBmCNgFURJAaPWsn4jTUrqTuKV3nOqYcS8I7F/sKz2QPzEaYnwFawBDn2ZFKLYMNCEPqu8aXP4V0+9qCnAPY+CwrXgWOqdRdpShpFB+j8E6u4eUVgtxHfD23HFMSO9aM91qzSWrf6/T9/kPrS737Htl9/cw9IVeGwaIU5zxSJAD4x2x989WwRsFmUUC4aTY/P4b/kvh8/SN0dT+zC7Q1J8RhJQ0n7zNIJosYovY9zA8VfKszTAaOojUT/FTR5ROH4c0HzzfY0PiFZmAPRPDimKKLhkf5K1bqD1G7e2aLkFw6ViimoP6HYHDAfoLEB7iSZhTyXclqdkNxE4WwKoNRY0RROEfxeOlkAyWwn41Q45WhazByNQpe/t/0MmQZ3cAH+ApRC8ghHFo6iKuF5OWrIZcC+1qo2nk6s20OrGgEWyuhS5Fl26Nzi/sDqwWaofIloPSQcZG1QcdPbC2Di4fn71tZsdXmZttDG4Id3Mbm0wCKSLCcdz8FhFNEzl5YutJsp3P2i4IEi1xFlk5Q7yvkL8MJx7/V7NhpNKZnc3N4iOGXU0zMhdIj5pkdJmIMuJSSyyFIVgNSXQjBW7OcEkErnVuA+HA22qEEeG5xh5AhjPGuoWOkyDci+ARBZWEvtDZDXC2eczGku0IHrAnsGYAljQuYZhWOYN+sABSCVACQiqh7I4CHjB0ZgTjDjGLtWu1EwaMgLACiMr2CxeYZ4ADVYiYiOq9hHFHXwSDLzdObsXEhoGaFmbpjyFUOeplyLuawzsmHwZBIWFVS2NOu0mra61LFOs2ls2QjnAPJJ5n3ltBGS7+vIyQXL2G5btYZ2IjnHG9J3bc3OQkToxCN3AGhRkVarTQxl5E5HJXCxfl7EwkHn4hkUOf0CqfO9U+7o3q9YywFSo1UOHRViADjXKRlUyFmxxyx1lnmvcLqxrrGXiEn19Yj8z1RVvcnSJ0bgBSl+u4NS78vW9pxlbBcN78OL9T1hu62pwELk0DrwVh/dOBbhXinnl5ACagXPY1IOtNYzeggzEATpezYt8ucEUAFa0XdZ+zPzVD2PFfmfkP+RGYWSoVq1dr1Nx3k4GtrubpcgUqqBmsttsd6gmsBrEdABSEZKRs7e1Otrbfv888/YmVNPs7LuDAwqg/jIe1NRGBWdcoAVAIBBqgaVNJdubNrbH1yxW6iwjBSRxKzb3bUbt67bA/c/YC9++cu2b/8++/Dyh/aDH/yVbW1t2Spa3fS7duv6Tdt/aNWe/8LTds+9+20wmNiHV27a5Q+u2WiItIvMdnc3LQMwPAGZ7zO2vLRib731nr37zmWbjOGZV213a9Mq2cjOnTltZ599ztb332NXrt2xH778ml2+esPGI9zXzJqJ2SNHH7SvvfhLduL4Mfvg4gf2L777l3bx8hV0hUF5Dp5XRx9+wF74wuftwQcftPffuWh//md/YTdv3LQOAPigZ0vtmn3tq1+yv//bJzmuVEBg1KP7B+WuYlLVcgQAFltGVYyXumnxGwwaz+9s7OVdqzbLUEgPz/WcLjrEyn1NErTLwbkuEFg4ZmAuoAZyp19sUkjowjnUmROrnoElgq/5uQL5r4KSc4UVQaW3bgn/IfxBssWQNuOsIIMqnwOPqYqPf6IXS0smGdvcoG1LhhYu/IakFc6+2ksQMxLwiKWct3dSq7Mo7sO5zqJ7/vlea4DS01ypEWLbBGjiHNI9SMJe1AmIlBYUUosALfcqsZLcqYt2LAFK59VuPTmu0JviOlFdXgX7aqyuzoJtrhLxuKXn1ek+vTwtd8U5WwtgGn3XFWRSCySdCng/vhT2BEhF7ioqIzPI4UFVKl0ydUACqPROIZALU4EGCEcyHHVKVF6HUmIH3wHWtI/HBi9kRxzgRajwb7Y0I5OqlAUBVOxtAuC4PoFVBCW8gI2D1OiDHeBjL1iJz9WcmqeRRZQzCmEJQEcurACoQDnZZf8374Rn5hykih3UqcTAToBztwuVUtHWiH6nzw8YtFDGzYG0gjTRj95ZdqoFGrKBt94h0CuAqq9p/2xUS8YAC4d7+7Soguz3JP/w7mq7MVZa82pD5MGuBRAcgXbsFQDmyG/HPGHSgfvGAX6jtJNUZVGl2sGUR0Vif6Bv7vLbghlfGFCN2txZEGMYOdtzdrbQUpNocAAaedUFlpnvaVh3ghUCqPFNdQFBN6soWI6q9JEG4YpBkkGtdWvcd+Yur+Rn/8+XfvePbBvVfYv+yZ4Dv9ALvlCVFWlPf1374DsAqQVU/+gLm4NXOboPnT5rv/0/fgIgdTSyN2/elAMOcDpVXzw4FthcuOEwkgfQqDYPlKRxASv/jj06PUUt7lZ5qIpEYuNkvhuGl8VI5mXGWao/qdl2f2JXbtyxwRD95iTt4EHJQkdqe8OWIej/4zJgVtR0hlPl0WeskMtIARwFHLaU+kZTdkSCqpTdgtWEDFPqTQB0Rarn8tj5RKdtPDcVkxWbJw42OJ1wcMlwUTKnSDKY0ZDBAuUDlEaREkh/MTlYtRe9QaklxyGk/p/qKSg2Ds8Fwib4MvXHZL7c0hJ72LZaapEjgKN8Tc0rVK8NJstlgy6lJZRgzo1HqiKvzlnOuQyYHcpUoc6dWUiN2WdxNOL9AFTfuXOHzPedzS3rDnpicamBx4EqmxS9Ir2XHaWEYLsBEsGissSgPidyTeE84zMazoTibwAQKECFQjfBzCEKjsI/uDZGcXl4K1cpco7hHKNwEiTBkWsKO+M1zEF1hhaAGX8PWa/YWuUx4zteG4y05opsXjguLEiDfDytFzjcGDPkQMLBCaYe4xABHjo+C/I5STlVWCecq+jjRrDHgMtcbscAAhATnMAFtKb2iABjzgb4uoV92L8YbUFqVVtZatu+lSX250VRKax5sGDILxwP+rw/Fp1qt63WalqV7Dcq36IxtFHSDVDEdRdOWhGZlIMToJRHCtYEC185s1/0MfW5GuI4P2CVK6nNl3PcQzAB7FXIaF4RmAG3Ir/TjzHkUXnrAz6fbW9SMofsx9toUq3A9iPswytGl84h+3oiz3lsAzCNxfzvU8ocDjGYWKxNtDpCfvPKMnqswpGYUTY+9Bx22UiHIL6YWx2RZfctcDCTQfV+pWIXtI8F8AZI7aMyL5lNr+kIphWVtcdQGwjgQt4LkBqvB0vMf+c5WzBVEaVOZ9aDCqLf59iIufFAxGg0l9cjt3Q6tjyT+gMHdKdds9NPP2afe/6s3X/vPTYZDy1hw0EFmeisIfjJQIqAKUvgoOBao2nd3sheefM9e+uDqzxGavWK9Ydd29nZJEA6c/q0nXn2OVtaXrHvfvd7/Eawc21t1S5eet963V176tSjdua5J63RqtrGnV17//1rdvM6iiVhHU2t27tjrXbFzjx70o4cOWKbd7bs9dffsUEX6QQd3v/mxm07tL9tX/rSC/boI4/yul7+8ev249fesfEETF2NtRogJ3zxhefsqy9+gSD8hz/8ob36+hvW64/YoxbjduDgmn3lqy/Y5194jmza+fM/sD/7v/653bq5xaAG+sk2a5n9xm/8mn3ztx93pUQ4xd7fmeAUjKIzDQ4ocS6SISeg0DeYRLJCuQKbLJyT1piLCBmwdnKBBkiKAVKr1WhB4uUFCe7ERBbtR0SFCyCTPQon2YOjrFeotAv5rNrHAVKlspIjyuJ+VFfM16NYGPV7VHVfb82JW8GRUFNOrndGcUCh1jMVSFJTgdQ8BRifg1RIBBfvd86iak9VMRqv6FtUQUel45A6ukS9kJtGb0/t03OgWoT93C/ytrNeXEXV5gWI54oP3XOcXwraOkh1B12OuYBOvYp2bpH6VNdZ6e1JxBA7aHMbR968Z/AJYPpZUcAeyspjHii2wCJRecXSDIF0gGD4aQp0qK2q2HLOLaogwX56z3dPEVGvUvgr8hsrllJ5IOdQUmEGq4IlDkbQg+cKYKiljwIC2L8k+eXexSrmeA+wa2ARpRbQnI3AiirbK0rmtQjcnhFsYajA964AhQXQobzWQaYXARTDpo15rk6L8P3cvxeDOpfd6i+ewMO5L7sIJyrgGAy7WFUHqe6b8dq8nyhtogRhJyewbytXU8yvCimhBV60kXEJwjxdxFNL+PkMyMCt9RxWHrHBogbJMZ+3YlLRog/PkzLIS6gJJnpASteZW8aiThgZTzcLumOhENRcqeHsM2nmsFcUe3Lp712SYtmmmNHOkWuPWqzDonuNPceLMHnhNm1X/jdPSYndjYpPqvm95RcDfMAwzqpirzV090CKoRdQXEifS8CkHn72o8Hfz/BRgVQwqQW57zW0fB4W5cY0RvFd+c7Xnp0Lxj/igoJ9WYzGfFIgdWfQt1euXFIkEJFDL3SC+QIAwN5cLjfB4o+8QW49fP7UZiiK44WTsNGEHE85EqqKyUIbOIXYJgabvU4iNp7Pcru52bUbd7aYX4VTWe1ccBjrkAMgRV4s2Ino80hWlJV5EQkF+AI7O2Z5foIxjwhjT0R+FmXBXigJTB2qm0LyV0idGVFVflks5GIZ+H0hkkcmCizpZEJQjYGnrLgiphTVMJFfSskP8hE9B6+o+OutQVqNDlk8HCyQC8JeAGFy6lXMhPm2DJtrIUPKAmDeabZYUGkJ4KsZAModWDrYcq65TcLRdYeA2nXkW3o+TzEXvWBDIc/z1kJKZNdGBlvhvpinNh7Rab9247r1BiPrDYaUH1K+iz6pbg8sekSUtZPpHpg3ifxkSK9brdCe8DoBAGhPyJHTzCB1jnxUjBnsg88XCwcgWiMT2ID+nq2OsIkIwDGSjXnjLUXUR1XXAvkfqzgjvxjyz2qVEkO2bPHeu1H8ilV/a43i8cW5ES0ZdCDKF1G/VTlXWB/McUSOrYMnJSwuFCDxzSPAachzFcmPfE0wWS7b9RzsYAIWZekacDGr4QRy+mBOed9eypugm0rFdKFo0oG1Vdu3ukI2tcEq1XB+JzYiUz5SjmqzzsqViOg3Gy2Ncw0VIyFzFnvHQmJefVqfr80x7om/O5PKKpK+u7LqKiSMUUmTNzDv6baYB8L7XpC6ubDPWW1fsQtyX5oEB6c0jwpEAARSCYF8cfSEVg4ZgGusZwWPIq9dBZ8QOMLcifYs0WYJfTQxVgAk2KNWlpfswL51W1lCgEJML+Xj3Pu8yBScMs9R5ZziHqNAIK4Pkn+wTyws5FVMQ4mRogcqZL45AKdLeyObx6XYAMVDKBucOWV7GoBWZ3IwJqhIDHkoivCwbQqDblAvoCKgQCqAPO6Z4J82wnuO5BzZjIWMnjl5wl544Tk7fOigpQCxqXqKSp0Du1QI1DExO50lBk8wn8ES3d7Yth+++qZdvHqLaRWQUO12N2006tsjjz1iJ5962o4cPUZW5y/+4l/aexcvW61et+3tbbt6/Yrt37duz5x92g7du850lGvX7tili9cI0lmQLsWesWXr+zp26pmnrNVs25XLV+3KlZvONJr1d3tkCc6ceszOPHvKakndLrz5tr326tt2686uVavLlmUJpcWrK0t27vQpe/T4MdvavGMX3nyLknGAEezZzUbFnjr5iH39G19jYalbN27a+fM/su+d/7GNhpDY1m3Y79t996/b3/7Nb9jvfOOA4EnkV4ZPzENM/Q2rjQrrQTCYhzmBXH8AU0PgrcmiOJhblHMzTcFs1J9atzuyyXDKgn7LSx3Oy2azYuPRjh08vM96O5sEEqjyDYeXqSfooIqcbFZaVYVyMMMAktrf1E4G46+et+jTyjBSkaMP1kZ90QU82GfVA0NMsUBaTobCclVWGkYv3GyWMoe/3qwpwJdNrdFBKgi2AvWg5d4ySa2C+5/k7HtrcNYNxfBwX57uQt8FZ7nWLF6KQDvmHK6r3V6y7nbPVlZWBBaoFKvZdKxK+5GnTbkE2lT1e5xz7CUPRQGAZYBvz8dkQUnWXBJ4bdTUwo77zqzCAiYIAqFw32Q88e4CSBsac//BPWL+qAgnAnkTW1laozwfQa0a6iLUodARoxgSSkr8JykDvjo3oSZDHrZ6bmKWELx6dXXaE5+BGgQ1qNgQXAGBgPOvY8MRnH2sfVy7ZNQ4z9V6T4F0BmLrCYNwo36X9QwAeBo1+I1oZdhHcqtV0VoK85f9wzF3lNKE4i6wJ/fmaW61ROcj54oX5iRXBT+I555y7PFTgRDsx0iuwr6N8cc5LsVLZ2VJ+ecz7evMJ8YZ7wH9ALFK21DvWfyH+YiAQRRqZKeLUJuBJGg0Xd2kc03VmKGQU1oZ1wLrBUg1x70Hcxj3Sfda/bQn2YS9kznmYIeRUw5/BdEotQ/1cxPyf9W/wOtRgA7rTrVTGgYSD3MMZ/XMUFl9bJkpQK5OCaEwQBC7xt7CsAX8ODyHhdLyqasRVYQSPjP9ZibFIxAQrZgkEa8ihx1naQ4ljVQf0xEqumPfrlgCG1Vx3k8UeKOqUJ0T+BxnxUEgwGmnnJ49080abaVIVRp1dl6YebAfn4U6OBMUusS913QWo1UgonFYj/DrFUx2JZn3/GawlT2YvQgr5g/LDUOxoRQzvAZ7WJG25znqmHfNesvTK5Rvin1RdsGZDBID6yzqrsxzrivNdWscPvszhKMf/VYv/e5/bVsEqS6nj54xDuClEo28deenYZs/DJD6ke87z+hVboYCIw+dPme/9T98/Ezq9qBrL196tyhIFBsZ9ma2VHHJmnzGaG8SQnhF1liUEH/nwaRCHJFTqF6RUrqzjQgiYliUcGEqCVmY3f7Qbm7t2k5/RPDKSn8sQKCIjhLzVVocsknmevDQURUrXmNVEfMUzhMKNngifVT5g3tKKSS9QePr0MevBdaPLI0YzUX/YBGs8h5QWRYHMqNQVUoCB4MRXyNA7VjMHU8efgkcl5SVb7GBxYaGwzJYGrxKB6r6qaqHpAAJnWhWQtWbgxUjqwqg2lYvVTgfyI2TrDbK2O/tZQUDin3ThgjWMRinYFYj4hpAUr3GdMBBhozxxSGAg3an17Xdbt9u3LopxxvMCCK/zbY12mIk6aRQLq52H/EVslQGCtqt0Hnw3ob9QSGrxb8BwDHWuHbYCO0y6DAryYa5qGDAMC9U4IsnodhxT8RvQa7a6RR9Q3F/fA9nyoL1huNCYI9rn6n4EjdP9hVVIGBxTuxJH3IpJp04VPWFvVE+IEtdRqwDmQwf2d4oxjGv5MpggldtjcI2IZOVDFaRfOxHXJte+GsudvVN0p+Lz4t1y0PVy/sreo+cNoxpymAN2mMQVKGfLHIt2SO0YlPYezAs2v9gY2eElIeFetzyAGSLmilZdQAQMunx+XQAVGSL9+FzCr5bwfzzoFDwIphCkizM65IKw5eugNwiZVzwJvMNV7mtyt3VT+1d4VjDwQ3FA/si02ESeMcByhzTuiTeRQTSN3vsIgK8ysXu9QdsswTpMIMsOXr7duzA+rotd6CY8HuAwwrwCWfLZYMsWIf9sqGiXgw4cNHBKUsZuWWAAc4xWy/hUE6ZP8qKvWgLBNaULXxUHI5MG9tepdYfolcxCryBYfMUM0qAoQIZc/wR8MI193t963b7DDY0mi0GIqJ4kvYkLyTlOafY2+HoHdi/ZL/2y1+0U08+ypL3cC6oxGG6QFQEVlVuBAZQtA77u6oVZ7a13bVX33zPLrx7iWzueIL2VT1bW1uyL734oj3++BN0zhH8+/5LP7JLH17jvrGzs2MfXrli+w8csM+98Dk7ePiA7ezu2KXLl6nwQPASa7HX3TIM7yOPPGzHjz9s3d2evfXWu7a5sUXHA+C539+1Y8cetC/+0uftnsP32O0bd+yNC+/aDfROHeWGDj39Hpzzih0+fJ/de/ge7m2bG3doNwQn4FiNBlt2+NCyfeMbX7Oz506Raf/hSy/bd7/7I9vaHNhkKnUQgMmzZ5+0X/+NX7FfPtmX0+vFf6jMidoebL2CViRqFaL5WzOrC5ii9yuyFQgoZnXrjVK7s9WzO3d2CKhZ5R0sGYteoVVYYqvLTTvy4D124MCq5enQkhxOplQo2DuxXwOMIOhbb8CZA4DDdeN9kPOMuYacRhURJIvCRebC+wVGVZp1Bc4quYr2YP1CRgsQhvGBmmWaTciasopto2qVOsYOn6HiSqw+jb0YleAhVR8LTFfymuXTxNIJWFUoeJoCymDQPXcajqSOn5lN0U6sktjq2n7b3ewygMie1zhkuGZG1uwArFUZbMFjAFNQlhCcupIhAnCYx+Fk4zHK7ghQEqoU8Hec9bhv2ApFErHWcaYrxzGnZB1tIsioWsazXcqqMfOMG3WoVxr0l5S6g7QrpU2hIBrPMbRVY+XuMYPaSO1lsUtXiol+GWSMAAAgAElEQVTJxnWpICCBGy4ARQ8hF6/UbVZt2ThNbGNzZNvdke3sIiCnHHdOSVf3qBqwUkaQCjbo7dqRB++zew6s28py05o17KMjq9dgb6hNxgSpiHHg/gCmcI9M43GQWq80OO9U/V+MN6uAF+kqM7bQYqpGtc7K2ZjbS60VIm7lzee2vr7PJrPMBuMh5w0K/pEYYbE27/fu0m2OFyq6N1XksEghQvs/9GVnagNUcwJA2PMxf5g2xjQ0+ARI11LgAr8TaCMNBH4LAr0IxLg/AdCG+8MYRase1s9gsC4hkANopbKG9TSUfywm2VVSDOqCSU6sjn7IVGdhb0BhOpytID0AnOCjA5hBFo15CEAnubkIbO0ryKtkL3evIM7nZAoA4HWS6Cr4gjZElqgqNBVEngaAPRyBNxZzg3/jSggEoBh4w99BILiyIGfdBAUNQlFKBrSacC9Gde1ID2k0azYe9bgnhMoN64SdG2qwvYpjijxTkJhFLx1X8ez2/3jbBLOaZ2TnveJ8grPei2UiMIx7RroPxkQ1ADBOSG/R+on2c8q4m6vaonJ10ly3+j0fA0j9vf/GNl99U56WpA4FVlDFccnU6dssKgv+8JedSZ37THf9Ni+mFINEkPrff/wgdWfYs9euvq8zhprzucRN8hw5h+E4FnlwLhOlhBcOK9gUr4BJmQqLAsEJgSwM7wkwWWcrA0TyUVwgyys2GI5sY3vX7uz0bYrR58IH6FQ1L/wHWSEcclZtw8FIkBrFBLxxNPu2YuOaeHNd9fwiSU/paY0gSsyU+iES3OGQknRdn+kMzR5qfKHoDeOnHHmA1DF7geIQiqhmRLA4k70nKYAscjdhyfYSen6qMAtYC4BL5EfxQE7wOA6GPiccrhVO7wjMoeemwtGn/Mrlj4jKoigQIuSQAFNaynxO5TQycgznNSrTuvfDXB2+pxcEYKN3bcCY3HCYAc4AZlR1eGxjMDPDoe1sb9vG1pbdurNh3UHfmu0laywt8bMSFBlCbmcdkW05tojiY/MIm+IesDngsI4qvrApNhwwDDoQILFKecgENsTj6L+K9jKUriXGv1PuC5AK4IYNLkCqwv6sitxudzzfSUCT1X8xdz36qR6ocFjUdgi2AShgwAVRZI9MFsKfkCoVOVd6jUroo+Iw5hrsmTIYwihuiL5Y42teTEg5iTqQlXujvwVAJbjC/RKUKiAS+bZsbI/1xEIqC7KTBRYzNh/l/TjTimuF5BatQpKKrS6v2IH1Ndu/tsaKrcttrA30cRQwCYCJzZ25QsU1gfXwAEuWk7kDuIJDpQicSmfzgI/etnB2aavQ6ySSpdKxXMj5cjCO/SUiQGIGJLUK55hBo4XoUuxViyCV/jdRsSLWYB76vQHXIdvOgElixgPYZe2BnJOMzEa17ZANOTvEFjVqo4Xg1Xg0pcM5Hg6t06jZ+tqKWvvEgenF7wFUOdbMk8OhrzSDogcr5pq3YeA8x3pgn1M4yToQuX+gEBLTAlBECZF0se1gPrAf4XbRcxqyfATU4rV4PatwA6SmGfeOOtii0ch2UaF7BAcA5etbXPvYpwKggjHGoYzKxviJverwwXX7t3/zV+3Ew0fo/CBKj7xmHoyIlHtlYAW/XEaN4IYBfKh/6+2tXXv/0lW7dvOmbW1u2M72pu3fv25f+OIX7MmnTnIOIff9L7/3A3v//YtWqzdpD/TVRsGz4ydOWKPTtms3r1t3d4d2RQ5qv7dNp/jBB++1p04+aUvtJbt48QO7+P5lBQOz1La3N2w47NoTTzxizz9/jizblUvX7YP3r1p3d2CTcWa9nRFzUg/dc589+thT1lletZs3b9v1a9fIvlGFNBlYu5bayceP2N/9O98gaL5+/Yb9+T/7C3v77Us2GSHy2yJjvbzatl/5Wy/aC790zj7/8E1PFUkkX2WCoK9aOEALILXID61iT2nbzJo2mSY27KW2vZvZjTtj2+5B7q0AmfhN7CkTm+EsnqFon9n+1Y7tW1+yB+47aJ0m2Lch/w72q7PcsekEeyyYTTGDDMlQfiz2QT1LtcQBOrXmQqaKoIzyYMGSYa2hYmwNOXQGthaFs+RvwKFGXjdYVLaiYT5qYhX0iCXhkVil5YABgd1G3SaDriXejxcMKmTN0/HM0rFknzhHuXYZ2BlavY71LMeX6pjcrLO8Zv3dAWX++hwVKMJeC5CK1wOkMo2GgHXq+5iCxBGUazRaZEUjyBxqA6ZvZFAESaqL8w/2UN9S5bqHImw4HNjScpt7BwA1HgejTLg2mTDNAueqTmawYujnDjZaraWoXmH+OtpIpVavVZgmgz6oxhZlqi1RrTRpH0lnM5sgaA0mrrlkedKy/nhmtzb69t7FGzbNapbm2EMQUACLJ9BPH1GxEvp8mFubd27ZkQcP2733HLAD+5aYa12toLc4GGwAS4B9BOWldpsStKr1H32paW7VLLFWA+cvPlf9m+nzENignCd6z6MOBc7WhnpATzMyiQDfzJnPciqzUrylBydhS3wGXqtib+GHiGWFH4DriDoqOKcxb5q1hk2hystS+kGYo1COyT+U9BP+LMYXLfbwOVwOJDN07JERZxqTVw8me+cBIBbu4qHEb+y/2P8RfAwfUueDlEl4Hd6UIljgz2xmTUrWEbJADRd8gxUV6IwcXowf1khSbVmzhi4KqKaP+TexGXrlMg9cc0R+Jc4eFNhC0BYADWsKz2ElCctyFLWkwlqvYYAK1weVgXw4qn5IlCKYArk4gCpY6tRr3Oi8h83FZEuhhY0FQVeSOw4okZPO4PpkRCUC57n3IQ9mHz4kro6MauASEhZSnhDgs8PAX7deqSGgI5WmiCsoNBKroRaFKyGpAqqh97Z8AaiAGHzw6+VexwRuVC9X4C182wCpYFLrh37+ct/vf+u/tc1X3nS5tfed4pjoO+wR/y6uUyDVd/CPAKoB/OInnvJJgdTd0cDeuHWpuEpFKxyYqpSabnShqBCliu4syWkUGKAz670suWn75CATiv6h7F85ZvVDRHjAonb7AKk7ttUbqO0MWjpQJoMJqSRnTCiwEWDJsPBZMp7gwVuCMIAFaSjyyUbsGxf5MOyp6PmRBKoG6a+kuGA5AGDo4JL9QTRapihahdythadWXTaBkzMYoagI8q3U3kaHozwMsTBqXM/INMC7FwHCcxDRRxSIBVtadWvUWzYcKSeMUo0ZipmMKCWjnND7Tcb1MSfXFyPzVdst5sShXQ0c75D7clF5oEEekDsWKqeqiK7nLmrWSlaMBQcQwzYmXngFUtut7S3b2Ny0rZ1d24FMrt6wzsqqKvmipUy7Q1CmfD1EXLXRBXhgARkviBSSHzwP0erRAC1fagRcONiYDxql7pPE+oM+I8z4guMBFqjVRvQWvQjFU1La4yyq5IgdazYlZ6M8hfeCQ0vzCJsTJbnBynsl4TnzrYNu8Yv/9gNLWggVWopNANc2noJll5SbUhTffIMx1TyJKs0q8MHqvN7aJ1qNYANmgagGGGl33Hw8UeRMaga5MAriRNuhqPImCbOq23reJ3NbJbXBQYd83aV229bXVhk9RFsa9JRFJJP3CgAEKY73uWUAClE7byPBDZ8BIOwDyIGEvF4FxLDWOH8otUO0NwC952c506o+gVE4SbIurl9qpRQpjNzTxSCS8r58fBzkBoDFvkDHAQ6zt36hnM8SG/RHLA6F/HQUs4EdwaRIgg+2UqqGmKuQqAVApAPBqAPmzhJzdKtVOE9DBlrAYqwtt22p02I/VURewVAinQGvI9sJSV+mStVRsZqRdaxP7BvI5feUAYw/3BFWO69CnZERVMpJlYtB5QWKPYHFZJ6vsbAS9lw40mz1w0rLyrvF62ETqEmwl1Iuypx4FYLDnEZQUUETBcy4N1GlIIoMTueR+w/Z3/ryC/boiWPu7GAMpSaAiwGbyrEAu6OK7dHDMaQt4IzRH7vb79tw0GcgDJ//8MNH7dChw7yGbq9vb77zrn14+ap1e0g5QPXwGllfRPIHaK9DR8JsNOnb1uYt9lh98KH77KmnHrd9+/bZnTsb9s7bb9ug16dzOhj2bWvrDvuAP/XUY3by6adoz4vvXrFLH1y3yWBKVnvch+S9ZqdOn7OHTzxlW92hXXjrPbty5aqNBn2zbGSNZGLH7ttvX/ni8/biF14gI3D+ez+wf/EX5217Z2ijiQIzWzvbdvrMk/Yb/9av2kNH77dnj1xRBUkwGJRX4vfoo6l9EJiv1pC0BfsCfO5aY9nq7X2Wzpq2cWPH3nr3tu32OzbNO0yZUc4YnDPUNphQdtlEpTSb2ubtm7a81LSTTxy3ew+tW6OGgCUq+u/a0mobUJIViFEYBAASTi+rzAJYkFWVtkHtndzxZ2A0dkNJBZlTj/N4WrEaZblV2h7yPbafYgEu5aVGTItMJNVRyEmtooADndwK2iUBWAx2rJGM1WaEvT8FVNMxpLNwKpXGAVCC8a9VwYaKkcW8n4zBbtVtNJTKhWovsF8sCumqJm55HhDGWY+K/I2GnFME5D1ohDQQrBf8jRJhZ8GxrgCMcL8IfkLqKPUUWMCBalY0wLaBsRnb6uqybW7dUZCdAfOKNRsQs/paJjFWo+Q3qTUZnJpMc7GyyEEfDXk+YHxRDKsKTosAdcqAEdVuSdsLIqkmCOqFTfOqNZf32SSrE6BevrZhly5v2NLaAWu0EDxPpNJAj/cmIgiq+4HWR61qk63dbl2/aisrLVtbadvB/cu2b71jtSSzfnfL1tZavAbIfIGzAIqmmI9+VlHtlJnVs4o16wiKAhSrOjl9Pyr5AJajYJzAKFJzcCRgLmHOIcgM+29sb1lzeckqbPumQD0ltuxCMCNjLUCv1nZY//JNAFpVowL7P3wWBnYgQYefxUrwkO42Od8V8FO+MTo4YB6xewWYf3YpUEEdMKpk9OFPEYBDApxKEUhzqjYElAyAoBjHZqvNa0RwEIGIGmTYVCGqEj5rJaDwVzrh3E4qKII3wqsJUhtIC0AAkL6E5PDoj9tsLHH+QcKPPQHAs97EOQFyZ6z2LPDBK6j2DpkrgkqR/oa9BJ8zZrCB4DFH7RqkNtVtxorWYIK5XTKslWYTzkmx/GMCTZwHUMdhu0PgRySSJLTYG5O6lBCwBs5dAM9qs2mTQY9KuQxKwNw7PgDUQ0YSlfsZ2AVIxnpWDRf6PcANBPd4HIy6a6qZ+A5SAqss8aCPWGuQP3LwoKySijNq7JBBRqRuiloO2q8L8IfhgZ/XWLfqwZ9/dd/vf+u/2wNSFQT2ejOuvpy7rgFe/7q92Rykusu/x7912dpdTu8nBlLHA7tw6wqjL5HbhqvmBCRwQ1Rckl7eTSTPeyNtJX5HnooQnqJJ0uQDWNJJRV4UWTlEhlFQxqzbG9pWt2873Z5NsI6riPig+SzyodCX0qv7otgRq/kqSbyQ+iJiT6DKK2bkDiAVEQ6C2EQSTRJN7O8FSary8wCEIOlg2404I90Bxy6jfD8dwsEecyIy7ygcNyX2k8liz0fvperypzmw0fUEaKQzicXFzRgRR2yeLV4TexTiepjfkvAwQsXN7Z1dG44g34I75/b1PFFG65AHASBTq1m70+KmifcE+OIG7rIssBr4fAAZOvIOUgumqmBWwcogkhhSBjgbAHcprwmOL1hN9BBEPiryWXAkUgLaaLF4UiSsL/bQZZSU/RMl1Q4bMR8VkujxREwwJTDGnDmlOKKz58wGQxzwAPFqH4NAAyqqwtHGRsKcQt6fgAnA6lJniTl2LOBRMVYvZf4gKyViTiS0F3teOoMmaSVyZ+BICPQpT2k+x8VWB3RVPnLI3ZE/1u93xSQjx2rhtREQ0HvNizsw+gmA570wOe+cQcX8pwTfI65RgAHjCKYX96k2PHPmN3KrIi+D84Sfp4JMlMR60AIgl+ov9nRUThpyjor3CDVFFNriph+FjtRjkfdF9hHSLARm4NyohEfImAluPWAR+T74tworKQLMcWL5ea826M4GjBHFkxZBKtnGBZAawRAFiQRSCfI8pxJjDDZ1BCcgnRKMA6SrkFK/KN6FInIIqFA25usTTgTWIxzNUGU22x1bXlmzlZU17nnTsYrrLLebBD9SEgrAD0dTRYthF+yD0yllwugxjPcEMGZO4SSjaiHmE+av1rTYBoJlFvxy2TXXW+QPKSauNIMRv9FWBmkWzGkFwKUyAtJkrSOEkdhbFQCI7XbkjMd8Z+CBDoGCIahOO5mObH19xc6cetK++sI5O3xon+dkwelxcMUccY0B84h8T8d5AKZJPfkqrBQKBgS/g8XAfkTnP0GeF9IeRgyGAZyCBX3j7Xfs9p0tKnLAMpE1nowIDNMJ2n5t2mQytAOH1u2Z0yft+IljBNlgYa9fu841A0dye3uTfsqzZ07ZM2ee5r7yzjvv2ZsXLtrWnV2rV2o2G6eWjsa2f99BO3XmOdt/z4P21sWr9uqFd63XRbG4idl0YAdXGnbu1GP21S+9YMeOHrXbG7v2T//sz+2NN9+1wRAObsvubNyiE/mbf/vX7MUXP2fNVs2eftBBKlp+pCpWA2Ow4wfOYeyslVTVeCmDTSydgaVYsUqyZL1+bhcv3rLXL1y3h469YHc2p/bOe+/Z9s5tW1pGoAkseRer0NZWlpjDywrno4GtdJr24P2H7OFj99uhw8uWDjYtz/p0evGZABWNVh0bg+XTMRU1lKFDnojeya2mFDSU2Xm7t4mq3rOQMM7zWpPszLQL1rTNgBdz7LLUhv0uWwOxejhkvtjnEBxrSYKOPYb536g4Xavb6tqqJZAgT7ZsNkWQCUwtAHHLGrUVqzSXJJUfDalOai7VbdTfIpsu/wEMqZQIALioyA0pKhjHkO0hwEphKmtYILAMdFW3QVf7ORxquqysYCzAFzIZTGHsyWA/8Rj3tBTBH5yZE1tbXS+C3CEvBoO6vm/NxuM+A67Ko8b1IlgsJQv2UgapGuopvtPFPpWS9YXEnns3FEDZyCaTPtm1dhOt68BEziwbT6yaQ4ovWTl6uVq1ad1harXWqm3tpnb56qbd3hxYZ+WQjSYz29zp2u2NLdvp7nIOLi2jvzzuG3mICGwu2wP3PmCjQdfWVjq2ttKyQwdX7eCBVWtUc+v3dgy+PnLCAfgIUps4J1WnJJRB9UpiK0gtQIDN82/BUNdRdZyyS/gcyG+tETBD0o82UVAobW5u0ieAjwNF2W6/xxZp9D+8yF4wlNiT2AcdAYbxiOxonPeR0ofzF0EDqPeWl1vWaEDdgCKCkvqL/UYAXu3dEugDGg3u36ACcE14X8w3fAGQscUdV19iQ/Q1Ri0AMHrASKgSX8mYctOoib1nKgnlrwjUNNmicThGkBNOMtLUlhlQTgddS6dQtowsqWGtIhgwskk6ErHThE+zbLO8Ybu7CFShaCgIIJwZAL/w+aF+6nKcsA8CT6dTSNirVsnFpsoHQNxLwZ40HTCXdeo5u8jbxDlfS1oE4chLhf3Hg65AXt1bWyI/2SXfk0HfqpTaY19BMc6pjSdI7+qgM7DV6ghuJAaVAXx65FvDl2X7Jc82HELS7W3/8D5Yc9xDcGZMxx5UlZIT53erA5nvyMbToc7OKgKcHVT65HVjXTPvG9Ll6dRqDTDbI8Bl5llD5TAdQhGJ1ImaJXmTNlLvYflCUbm60liz5MDHB1J1VquKPq8j5L9eNKwAb177Yg9I3cvABEAVeF38Onr6nP27n4Dctzse2lu3rhVAgHCPUUT1IWPBBL9Q5ixSm4269y734d88v47gCTS6Bow5o+5QqTAKYIYD1D76au7YVnfAXqOYlFUHppCZkU2tIym8TgcUoEP9f7x+goNW9g4j4Tqz8ajPfCjW8EIeIaM7FY/sIMcLLIb3isSkJkhtSNDg1X0pTXRWEaxwAFI0D1PBCDmWhQTTZTyqsqdcwULyG2xeIU2ey0bh/CIPDu+IyKSS7FneiFXrsGAosPAqupDhEaB5wSBvSKdcWs90FNfi7CorGDe5gVLO6KBVLXe8ip73uJ2zjooCMWeUxVEAUsW4IeoFZ8SjEJRq437BbuwO4BBUrTsc0gHHJoF2JVGaO9YA6/05445xQ1SPs8jbVAz6fcunkk6hkIvYczjk3uw+z20AaR0rIld4f8tLbbKo6FmJ+5iAHfJIpdonJdZpSQJNoFhB5VDkPsM5VxS6Uqsrb7QApIiait0Suxr9dOd5kZz1ZP6iirKAFvNOKHdPbHd3h/9GNFGnspdgY0rIHJxGH1EyVl7Yg/OAB5XAfIORViTy11WZ2nvDIsiCqB8cFMqSKYWXBL6QfChyFMpbxdfITMIJVsE0RuC4wSmPiTmvXjFXtY00Zyjh81whh9hF/hAFFazaKudMbCqcODlaYlK9UwXlzQKjzMTyXNwobBIgNTIqpHZwlmYBKBdBg8iLi73K2cQiuc8lcXKuG9xLAAiZ99xo0oZwXgAMMfci/5jXwXyaGtce8iA3NrYILKc5Isso4NCypZVlW1/bz7U2o4QaUvSqNZFjF+0L4HBPMuuPQ6IL1hmSWRyo6Eca4E6sKJUafUmSNefnVVeZEoF1xtx69WlFxBqRcKVKGB17pCNgLsPRx098BnI7WWAH+WwsMAMnV2w3ngcb4LMRAGRgzftE4kxA3r9a6gyt0azaQ0cesBeeO2unnjhhrRqCamNWpEUwBSAW9sE6ZvsZSpw9+OC7lqf5Woaid4zUIz1AQRf1AQXrpfUDxhQOwc5O39774LJdunzNdpAHPE6th7zbHMG/kGiaLa+07f4H7rEjD91va+vLdCTfefs9u3r1OoET1vdg2LNWu26ff+GsHT/+kL3z3rv23nsfWL8/smbSYhXZjWs3bTIc2fGHH7Gjxx+3LGnZmxev2uUbd2jzWiWzaX/b7tu3bL/y4gv2+efPcB29+fYl++f/73nbQFu1CZzMgfV2N+y5s0/b3/07X7eHHriXTM1jD91QPw9UUs1qZmnNKqxYqz7QeA7YqGw2YW4xWkA1Vw9YYi3b2Z7ards96/UwT/fbmxc27NbNPoNxBw+v2GOPH/n/mHvPJUnT9DrspPemstKU9659j9nFLlwAIEFK+kNSVISCug+IugCSohS6AV2BQP1CMOBmsd7M7I7r6Z72prq8N+m9UZzzvF9Vr0GE/iyWDUz0TG9XVWZ+7jnPcSixlqddxenJCc7Pz7UAGRvj1wdwtL+PZDyMjfU5LC4VMexXUKkcIhKlLE4ck9Q+WiToPmzspvnJnPSfGRN8xikcxULmyKygb6xbr91VyFFgSFkunyvmaZWslQGEHbJHHBQ5+Jq3j8N0p9dDJpt1jjLrIDVRRxvRYEvgiDLfYCCBWDSLXpdhWsasxeNRRKMENXV0OnWxQFQrRWMJ+MmiNmmjsSUOAQO5Hy6AaQvJZrMa2JkjwSGZtxZWmMlHzfTvDsGAMUC8nuz6IWMakXy8Url0IS5UKfE6tc5yXmMh+b8tE4E3NAJgzi/82nqjrH8nqGGQFGceogYCaQuo4zEgI0eAGdT9VF3tHTJuXdkzKLX18ToaNOUL9fuYkO9DlOE+7KbnwqU/RCAURyhGcNoSE394XMf+YQWN1giVGmX0NT3HS5MlLCzOoVDMSLbb7zd0j6Fv9eioIYlns1pBbiyFLCXk6TjSqQhCAQi4tjsNBaCRjSdDzmehJ+22LneObj1EJad0yikuMqi043XdaAvkM2ncq0Vij3CnybT0hpQ+BKdURRBccj6gdFTBbN4ils8X3kdcOKKsFFyA6XnvVzCcVG6UPmue9KHdaKlGjl5PSsbJPibiGcvmcN5eWS6aHXnsbeHtAh9HlNs3xaDSOmNhjEGEo1S4pdGg75IsLYOOenacqGTlUpOhRFS98GGt+50vpIUB05Yp2SVoJFjtNNvwjfiaeE7zsdxGb8DFYcP865S8M0yqz7BLArcoEvEsotG4zvVuj/f4FgYjLkJb8AW6Vknk47I/gYA/Dt+IP88WT1psjzr6LAIhzk7mH9eSpsvPmjNPHOFYQvM8mwGSyTiCBOm9BvodBsuR5bUU8la9oucvWWMuJDg/BgJR9Pp8htAywlwTA/i8oHmP5gKZz2DNZFI9mhLCEun5+m3JxXuKrDNXyjEjkgajNiIx1w/N4xWMCKAOR7yWuDTjrOLkwYM+kqko2q06An6CZ85UPbTrZYWDSaKsezWfj66a0am9NLuFMvDn7/wSxvtt/Men/9v/ifNHL97xnDrZtnstbtjzxnZjnTk/kUn9TZLeX3+R16B17u7vBqTWu228Pj+yCdANcnyd3JIopMddeGJGebHT80Q5mBsK5d1jmIKkAhaY5A14uuApGaPshQCCiXwIaihjH+pFpY5Gm4EJYYQIUCm3ICsWYX+oDWH6QOUdtEQySX29ShyxtdzwEERwoGlbaqmT71p9m4W4UKbEAYjeMW/zS5AaDUddIux1AqknB1VXqauPoRSDr4VDtxcoJdxx5TW57kr9JSmiAoQM7PKhLsmm5z9z0moCD8n1NMjzZsCvcbU5jnn0AoMkWVSArevL1Ps1ppsDjTrCXMqtwn6cRJqDOR+EDAkgOCb7yIcmL2glJstMbsEZZJC4ieLvZF7V3eqkknwPAhYCZ0ElA3IQDkaiCmBodNoKwuINnGEU2mY6UEEAo9AXej0VysVNnWMoBwyQqGrLznsLhxkBbNWccEHAc2ekh7IYVjLh0YhqPiid4bHk19G/K5DKIYqDvT+gOhBvecCwCLIxPEUIUvk6wzHz8qorT6/XQKoXqCTZoru4BVrc8sFjUj1ppZYXltevn1etlrU8kWdCGwwLGtG15NQHJqNmijP7+BxY9BYNriKHD2CC0UTUwDirh8Ja4PjALbRJYrl/9BQA5jPW3cUQqbsk3jHVuy0zmTS9Nu/vuY2giigEiq79FnZdu5u4A9EKU3EpxFYd5YrE6YlUqraBVd4DJPPm4KCScwPIni2VCa/pzXkAACAASURBVLZi+gTUPfbeLP9eaJIHUg1z2/9mFlsLgrr6czKKlAaKvTY5tNc5q3NFrKglsbLT066LqElyOx1jXl3Cs7d88ny1lGA1Gy20Ok3zgUoCHRDITSUzGjp7DNwajRDn8YpyeULPn3lKm+0uGs2W1AeSq4LSRPNme0oLk5IT0PI6tKCyeoOhRjXUanVjGLlcc0oAStk5XOvP2CPtLAWUp8nTThZV9zEeBwOs+nPWfWl3wuHMeonZlUqLAc9Lj/0XwCQb0zelSotBFr4R5udncPfubdy5uY5CKqnCzmanqXsyZW7013OTrmuR1QSU7JENGJFFMBkfFz1aULBXj8mRbsliINVYBzKrHDgJrpKJpCS+HPSa7GeuN3F5WUOVXnVKIDVckNkmqOBpzeHY0ml57F6/3sTbtzuSaPM8EDNeL2N6uohMJoNqo4ZyuYJYNK5rtHlZxeXRKRKxON5/75vI5IrYP6lg++gUlSaHtgE6rRp6zSpWZibwr/6HP8etm2s4PSnjhz/6FM9ebApckN24ON+Hb9jGv/uf/zX+7E/+AL6+pc5urFyYxHcYhG8Qhq8fBHoB1eJ4INXHsBIw0ZlJl7RUpNHthXB23sLxSQP1OhdyGfzi46fIpAu4fWcDU3M5wN/GAB2Eo0EtacuXDezuHuP5sy0sL65rCcJk1vn5ElZWJpHJ+HF8sol0hh5tA2S810iibSEPTkLnpO8aGo31YCVSpUwwfIbLi6oq4MbHxzFVmsBYOqMpUNJo3sc7Fsam+yGTfJkITVaJ9hVJZ2kH6iKZSiMo6Z1bfnER0aoiEu7JNzuQqpJsbggXZy0cH5/rPEtnUsgXxzA2lkAkySUHFQJNPVd4n2l3B0jEMvpvBXyxC94t5+gx5HPTwE/ISTvN3Uv/NBctXHKQFSbDyeuIoJUBfsEgmd8ahn3e063yjgwcpZDRWFzXMRl1q2AjOCU7SelxQyDdvLO2oJJnz1UCMZCQCiWeS7RI8byvMbCtVkWblU/quw6imE+jVMoiGaNlpoV2qyowk+QzgwDYyZ3JpEYTOVyWO5L67u1f4vS8hXA0i+OTsmaysWwWpVIe44U0ImHejyoYjghSomi2Qzg+6+HkpIpGpSx1QC6bxMxkAdlMEo1aWc9mgi7Nkk5NQcaDsyJBt9RdlGYOusglKAOvKpiIACUcSQogcVnEc4nvl3MGz43JqQmM57JiK7ngoJTYpH7WhRuJM92XJwaDFcNmcxlZwqysNlyWuvoz3gMaDVtM8h5u3fV+MacEwNaFSZ8oQWwE5XJV91+GyvH+S5ZXZ4ZrmrCFM+cbFwImSxaTqofokEAeUmLcQTjk00IhFOBzn0C1JbaOMzafBXzutDpk90O61oeIoFrr4rJM1U1b5zCXn6l0FKlUCLEEQyvZmECVmikbuz2e0wyMTOD4qIz9vWPN4Ewnz41nkExHEYn6EU9QYk1Gli+QoJQMYQy+YUQBp2ZCt37lVDKK3pDnVd0k8uEIBurjDuHggEsw5gEMpYzgkjCVYuYKn698pLUUpOUf9RFNJ9FvNyUV5qKDHvpMroRumyoHkgk8VlTGUenEe4If9VpNwJM4gUm/vHny+tF85hhWyYGdH9myHrzluu466PSqCIVZZcn3FkKH16afjRRUpXABYAGQVF3E0zHUyqcI+HqIJjgb9tGuniHkN6Ue/agqDLbUJjdHud/JpP4TgNRf/Pv/A+ePntvPdz5UyY09GvTd5b03E74LUn8VqHpb/3fBqvd3fmcgtdPCq9MD88uROZXVjmyaB0xsq6/4bAUXOX8hS5W9xNErZsWxp9x0CLxZrL76rcSqELAOUK42tF0mo8WBIxSmp4h+CxvWCEQt1dc2Itq4ijk1MzRvGFedrcbbGhPZazlgbYyuzdFu40swIOmqSeF4UxGTKhkoH5pdsXB2Q3WabkMmYgXMgG9JmzoJHMvgSQsl0VWktvPDSuHnUvCopXesLF+7tk8uJVhx4QR+kuuY56SnsAL6UVtKDiWw83yMeu3yvV5Ljrl95k1EsmNeepReeQmwAvruNUs+ywGRQzU9sAZ4CJL5Hj3mTQFKriVefgpd9E7O7PyEGnpBP0ZPQ/uAktlURjKPKh+iDGDhkO0kqx7LZrJBbjWDGgA8poxDfKPO4Air3CHg4+Ad4TaNyY+S8VlynXlvmG4cUViUgDaBoAuaUkI1Jw51y4Y1PCh8x7K0LAjGbU4Z684hnynJ6s5zixHK2ggaOTR5EfACQY6E1E7HATzv2HhLDUp9JbVskqWJuF5IA67eUkOAyIEQL4lWPh2fX++NYJSvm/Ihvk8ep5iko7awEVv6DoDToCUc7PpCPfmJSzdxFtrrzrwrds9kIjoOLkXZWwz9itjD2NdfsSkYKWs3SCUxGlQ05kUpkh6TOpDMuqNwJy4rjFVVN54SbHnMeW5YRYQn+fUYXzE43o3XAVQD19fx6leMvav68SSmvK+pMmLIrl2e8xG3cKMnhl40W+YoMVrXsauC8RLBpcCwREelAhLsSQpMDyilYcaiWJ1RXwBQEiOFcZE5ocqD8vgW6vWGzj8CVW6cA0EDmDz/rPrA89aSoTU2m3UKHJwrZbK4FwKrFhRi91ZpKRjiwcUPFxoR80AT8POBK/+1c4tye02GlQmTHK7579xY06OncKJuV/cdLfdkyzBpPVNhubQiK0IJYqmYw61bG7h5YwO5TAohde92tGzxwvd4BshGoiWVLUEtcML5qrXwsmoe9i6yAoQ/k/cWLtsU2tbt6r5o54MF9/B+yNcrxsQt8xpkoXlfdtUW/Hn1Zh3l6qXu6RqmhiOcnp5jZ3cf5xdlb5dpPbmRkGwSvCfRVsF7XqNaReXiAtFgGDc3bmJ9/RYqtTaevHiDWquLoS8oQFu9vBBjfvvGKv7Fn/4RFqan8OrVDn76k4co11pKGiXLUavuY2lpEv/uf/ofsTg3hSHrTvzA+uolfJT6DrmdJ0gNiUmlytdSJMk80n/bM3+VmMow2t0gLso9HBzWsLdzgZOjCiK+GOZnZrC0MoPxCVb9NNAeNBCk5SAQQa8fxNlZGw+/eotkvGC1LZ0OMuko1tankC/E8PHPP0Kv31QoTSaVw+zMHHKFPMqVCg4ODnB2fq7POpVOIz2WxURpSs+Bs9NzqQzETI2olOGCxhJPKWUsZBPI57PIFcbRbbewu/UWu7u7iMaZ1HyJQrGAUqkkSa+CS4ZD7B8eo9aoCxxwkTI7N49UKoJMkgqrERq1Ds5O6jg9qaPd4v0+pmuQx57MdToTwczCBGami4jFw2Lm+TpZY+SH+UOZysyu6InJEiYnJsTGc8HLUENeC7u7ezg8ONLzgaA0k8mhUJjQUoqA8+nT56jXmBY/QC4Xx8JCEdGIeVEJ3Le3dnF6eqn/Pju9wMLikt4n7xOnZyfqzD09PcbK6hLmF2Y14LfqTZyeXuDyrI5qpS07QXFyCvFkFpfVmpb8rW4PjRbBBcE90GxUEPT1UCpmMDOVR2E8jViUCchM224h5Ovo3wkEewwqimVRqxNEhvB26wTnl22k0kV8+ukDrKyuY2VpAblcEn4/w6ZqCAR6CEdUhI7zqg/bBx0cnzY0UxCUZ5JxzEyVBCoeP3oo4ChvsISwlhBsc+AQIS6OGf6kNOI2lmdzArnJZEbJspVKE2dnZZQrDQx6xqLLg8ok7mZNQGtheVYMLgmKRquK8/NTHB9TBRAXEEyn0pientZiS4nYw5GCzpjqLZ9+t4fFhQVks+MoX16iUa/rvkeVTGE8j9JkAfFkSDVQvCfwHGD6ORlePguymTEUCxM6Vz/77DMFOHJJSRZ/anoSY7mMwBRZ2JOTc5yeVOSfJvvK0LLZ6TzyuQTCIS5mG/ANKRG25apVD9NuE8fIH8XRSRVb28c4PyfDHUE6nde11WzVEAwOUCylMD2fRyYbQaNZ1c/g2rpW7eLkuIpoOINGnff+vu7lBH0IUMIdwuLSFJIpLopaqFYaOD9r4vK8iQ5bhIaWYkwJMz+H87NDrG4sopAfQyqV0HN85+2+mPmL8xr3lO5YU1HHe1cXpUIGCwsT8if3unV5ytO5jOa8dquL7Z19bG7uIjM2gcplSzVI/oCx6ezjbvPvZ+Io5POYmJjQLLz55g2a7SbKlUvMz8+hWCwgFo+rkpELyfPzM+zv70kOzpFlfDynhUuulBW2qVxWcHpewUW5JR+7WGp/REpJLnP57EqPJQVS08kgZubyKBZSGPbqiEU4Q4/kkdcD6J0Z5AosCqTe/m2Qp7/0PX/+7/8zzh8+c7YcF5bkpupf1up6TQrOmfCf/tn74iV+Wer7G3jUdwa+3xVIrbWbeHG464KGqJrn0GjFy968yYFGyW5ecpYb1kwMZHHNFrRxXRnBf9eGnOl+3CJxi9ru2xZQvXtknSxoh5tYf8iv5D5LwTMwwOGENzkaoAVQ5QewpDEN/AqBsJ4j1SG0za/Ih5kBIK+c2MAjN6CSmXIzfAWiDRDZ5tJYPI9J8RhTz5f37pKBn46qIRzT6nkWOWRL6ux6PmXIZ82NYvQtLVaSF6Vwmj9QP1+R9PT/xBR6QemzJHsunVPhKpLbmr/P6lEsFIADuOScDngoroQeFm5yXUCBumC5ZNAnxk0i3yu9h+Z1tA2gST41Raon1Tq1xEKS/RWKsZ9n/jUDJq1GG75wGPnSJCKJuIIpGBBTadRRY3+q68HikMmvk9eHLK5jq3TGDQaqgSBzK8jjUnlDlDZxuxhgJD+lvD2BOAJrhtJQTmNpiLZ9JGiw5YR5IfnZkyXzgAeZTsodxfCqBmOorjz11A6MJefx8+pn5FkRI3Mtb/cYVB4HbynhAVT19QYCGn54zCgZ4vcmq6yFhhcOpI2uLR8UPx8i0x1GLBxSVykZOLGmWtxQ3sIbqflGuSbS/6vb2ykgBCqcV9ldl3a+XgPLa2msXdqKaXcVK97vHmP+q3crrx/5itV85y9439cDq96t0jIeLJFSaZgESJQ9il21843nhBeWxHuFwKvCg65/kkHWa/bUwpPs2eB5qT2G296YpV/r9bjKJm/TyWUGrz8yqBzu1K0rps/xzQKzFCAb4Pd8+kod1vf0rhWex5YYrEA3r2+NqYnahkck7ePR8qqqyAQQnNIL61VHUBbPgVjnLrv9yEzxnI3aPYzHXqmG6k3kPZQS3qbAbq3WFMPQaBB0ujRMl6xugWTGcnu+VtIt/Ex4rqrvlfeWFtkIbo5tQcjrg38urzyPm/xjlF+Z13bQ62ByIo97d26q0iWdToGifQw6CgBxh9x19Vp9g6pgCHav/u/a6yrwqScOb3vmEZfczVy7FmhylchpuQlS5shfaEE19BbxfCJoNasK06V5r+kpaI2fu8433rsGI1xclvHq9SZOzs6u6kH4fZNpJpQz9biBQZcLzw7SySRWV1awvn4TsXgKr15t4eXrHfSYZDkALi+rukfPTE/hG+/fx9riHPyDPr5++AKbb88lzeQAfXTyFolEH3/+z/8Av/+NDxWq5Vey5xBrqxfwjegBC78DUnmO8vw1ye8QDHpzNRoK3WIASgStDoFyH0dHFZwcXaCYzaCYy6gTNp4OYBTokn+1uhH2qSKOZjOErbc1bG+dIx7LKUDMHxhg48YspmYy+Ou/+y9KO6ZUNZsu4MaNW5idm8Hp+TlevXqFvYN9PdPzhQImJqeQSmXFMLKSrM4hvuXdg81Xy+PB5ONRv4E7tzawvLak+9mzx4/x8OEjSUrfvHmNpeUlLC8RNGQcoxrF519+Jcnn4dGJgMa9e/eQJdgdS0oueHlRx9kJw69aYBwF5YpK+hxwiUTg2EY2l8TC4hSmZ6YEPI+PTvHpp1+qA5SMlD1TAijkc1heWUImQ1kmQfIAR0cnePNqU0sNfh58jxMTk5ianEE8nkQ+X8D3vvsDNJuUgfYxUUrj7r1FMVQMMGSy/5PHL8Ri8XN6s7mFu3fvY2FxXpkFOzs76vvd3t7E7337m9jYWEMiGUf5soK3b3bQqAxwcV5HOjuO6dl5JFJZnF5U0GjymPpREftIhtECcPrdJgLoCaAuzE1gbraIZDyAbusCvgE91pbg3+lwLkmi1eECPYIXL/ZwetbEWG4aH//sM9y9excb6/ws2N9ew3BQRjQ2QjQyRHcYwGk1iDd7XezslZUKT6BPuerERF7n688/+RipVBKVy7IFSyobhL2nllOQSFF1EpOs2Tdq4fb6FKan8gL+nA2pRDg7I0tsyhpKv82vwpmIUtU20tkk5uenJGennHt3dxuvXj5HMplGpVLHWC6HleUVZNJkgsOqYnr16rVSubmg42d88+YN/Z293V1J4XkvOjw8xI31G5iemUQmF4cvOMT55RkePXykY9ijX/eiLPB76/ZtxGNxfPTRRy6UaaQlw/r6KmZmpmQnYJAPFxUH++eIhDO4PK8gm45geWkKs9NjSMY5/xhI5ZxCdpZKgmA4IQB1cHSJnb1znF8ys4BL6ihC4QQi4aRUMpRhx5MBFCYymJ4eRzwZRr1mIP/0tIpGfYh0qoBaxawfXNZQrktFTH/YwdLyNObn87oH8H2RdT06KqN2yaWkdfwq72PUw872K/zJn/4RFpfmkBnLol5v4fGj5xgbK+LigucJpb88VgMtEGq1Mny+PhYXJ7G4MIlEnCx12fyhPqhK6OmTV3j48AWKxVns7PA6ZxMDGW0++6j0o3y6hsWFeaytr2oWeP7suRaoDx89xP1797C0vCj1DBcDVCbs7+/jxYuXCrbj848LKFaMLSwvoHJ5ie1tnu9VdPskFKDlY7Pdl/2FLDk9wulMAuWLY+RzMdy6OY/lpQmmoiAeUS69Fj4+hoN6Ml+PTeVDMJL+pwGp/+t/wtkVSNXwYzjsiv5xMM4RbppziBX+/4DUXwWwvyuQWm3W8XR30wY77x9XeE/JAt+0mDoXOMQhhjccDRSuzJoPD25dvaHRA3BKk6Rvoj/UyciBqlJjKiPZyoADqBFJfblF52DlScz4o9Wl5fTnAkuOupfEVzp/o/MNgFKaaqmcrrVVLAP5FwvEsWobSeqUtmlVNCrCdtUdHsPoeUo9kOoN8ALEnszZ9S5aJYwNXeYj41BnvlAvoEa+JSUZmuyZjAnlbvzALMjE2A7P5yrvDb09kqoYwObr5PCoUB2XFMoBlL94fPjzlfRLXwU/E25LOw54O2+LBnl5/xhqYZJKeufM52OBAUo2pS+IwUTuM1ZaIr1rfC2uGoWSTUpk1ANLj0s4jLF8EYlU2gb7YAgNBZg0NZgTtJpX0epLBFLlm7BzjD+TD20O6nw9ZDCZ3MttIZNSeWwoESPDy4GCsuV0kl4kS/Xj56o6C55bAjQMB6AxniFc9L4Y+0hPFz9rBSm5xUoinhJA5KE1qc1Q21T+0oLCJfbpXqTFmfVkegsK/n1L4mWSL9MeyaI29JoEMtgL6YrkvfPF2CWTPVJ6zWRmJk3HoxYCFdaxtEodA2RUMlg5u5YFLhTK/MXmcfV6aRk4JE5TJKNbNrnNjycl9QClx2R75/BvIEp/Ca9618IvgUJ3/tst0pMW20bVW2zxtRFk8Tzo8t+dzFMPNVYy6HfzYFtVjK3Lrl6XB1L1uRmLfPXOPJmxO+6WGeCSgp2/1AtWUmgSJXVi48xCYHJ0swxzwJLc3V3XFgBnSzgGHV0DconJdQ1T+kpwY4mO9JnRJ8ptMP1EDEZqaVhVZUybig3+PR+ilJjLk9eR15UeZvpEeX9Ipa2zl0CLL47XNZkY+nfIQHBw43VVqVZxfnHpgtVMZk/gJs+M626SH47vVcsy+upsYWB1Tm0tmfjnqoPyQQCaqcOS5xJgSFlhHvVkPCo56zc+fA95MgVdsk4+AS719dkRs5RT/reK0X1iRG0p5sLKvFRqdfBRGm7nitXt2MJOkl9JHl13oFvC2PPI6jz4POLzQ/UMCuOxYnZ+rqwaIBivVGvyrnLQtZqvgQAXwSo37VR9UN4XYsBQt6ZgjWjQpwqh2ZlprKysID9elMzu5csd7O6dwOdjh6xfNUaMqpybncPG+ioSkSAq52d4/XoH/X4M0XgCp+cH2N55jrt3FvFv/81/j6lCTtLLiLz3HBINpPqZfuuAKn2pErBQ+q4FsXVoWlgJj28EwSCHuThGo4gYGp6RzcqFedejYYToBxt26UDDUCCB9+og2p0o6tUQvvvdzzE5uYJuh5adtvyry2uT+N73/xqBsF/Ai+9xdXUNi0sz2Nvfx+npmc45Xtu53BgmJqawf3AiNRT7FWtVglQuYypaqvEXE2D5/Nt9u4XFuWnc3FhCoZDD9tY2njx9gfUbt/DJJ59gYXEWK0uzSCejFkKTSOHTzx8inhzH4dGpztk7t26oGiefS2N//wC1Glm+CNqtAZqNDmpVSgKBVCaJeDqu66fdqSuRdHFpHtOTUxrgv/ziEULRjBgnLgS5lOj1mlhcmsXCwpQ8uZTg7u0dYW/nDNFwXDJUguXx/DiKxaKul+npEv7mb/4eoSAZxwDGxqJYX+Mwy7CXqIDQ7s4ROu0RMpkCHnz1NW7fvoWJyZxYMAJU3vdevHiO23dvyP/Je9TJ8Rl2t48QC2ZQr3WQKxSQymTl1zu/aGhJQtks2aRun7VtfbG3IV7fVDR0msjnUrh5cx7TUwlgWMWoU0ZEzxBe45TzR9HtMvglgUdfb+HwsIHSxCK+/OoZbt7cwPLyNDIZ3jMa8PvpzWsiFOipS7XSTmPn2IfnLw7FWNLWm0yGUSiOSdr7xZcPdN48f/xcywRKPvkc5xKSskr2skYSGYHWXqeKOzdmkEqQWR3Kc95pc3YLS9LMECmCxP6wrx7U8fGSmNLtrS3kxpNY21jC+HgGR0cH2Hr7BuPjeZ2nsXgCCwsLSCUSSESY6xDG261dlCt19HpDHB8eC/isrizi7ds3Uq2xWorhandu30VuLINYKoiRv4ez81M8f/YCqys3MBoG8fLlG90X792/jXQ6gc8//1xLiWqlpvliZXVFyeSUJFP5Qia10aBMOIuToxOE/F0szo1jZoohSH0BdfXbcuHW4+KNi+0Yzs4b+OnHn8EfSothZII8ryoGZ0WiSfXSc7Yl09vrt7G6Nof19SVcXl7gxYs3aNZ7GMtOiZmulquS1XPJQ6DKjBOjLfpYX5vFeD6Jdq+Fs8sy6vUOzs8a4K12oAopmyV73abOjfFCTkuScrWJs9MaYpGUVBZMyycoTcTDmJubESCvVMo6N2kpWF4pIZ6kKoTgmmnGfbzdPMLrV4coFuax+WYHUXbfqlqLScBhrKwu4OvHX2JiMq/3xrmUoJ8M+I9++FPcuXMbC4vTiCUCSGf53GV/9SU2N/dwdHim+TiViWNyqojJySLebm7h4OAcIx+rpiKyAzapCGyTILHOciZ9j2XTOD7cw3g2gtu35rC8VMBwVJVaYcR+aR/zb66GQptH1GNMeVYa/sI/AZMqkPr0KrjJG9betUlp5vNyPByG8v3v//yDdybDX+UkfjPDOnv3ffwv/9f//et/+bf8J5VmHU+23xhDqcRlY7LEIkj7O9IWVkO2k4/Je+p5qCQxDID/Z+mcHrtkVR8ceFptDgoN+bE4qNFXwRh1sl8cugQgaeyXtNKGRvnt5JV0nZD6czJwDjgoqdSrWjBfH4dFkwpes7gc9OgzICixKgxjLvkPAafnQ9QQ57pBr4CyfJM21Clgx0XRvwtKPebJYyi84u539fD8HpLTOq28Z/w2yaiBRQ7FHFY9aR6HdpnAQ/S+8ELiwNVT4IKxmGQGrJeTX+d5yCgxpMdUYJQDurWACMBLOsZCcgHjjrxzYkocC2RsIEMX+ACj79Pr/gIiXESoF3IISmQ1tLuSckp9ORTG4klksjnE4wkMyKD5fOj0+6g1CVSZOmdyTr4Pfj0ZJCuLJiPF99aUx4RSPXpJyHiFXdWQCt3pF1RUvF8sI+tSPJZbx0Z+Ow4t9qYlH49GrbZDxyBgfrs+AzJ4g7JgmEjYvEdagDHuvNsVaOB5oARi+eI5LNrSzDsfPJBqFR0WBMLhkExXu22Jg1p4sJvMsXP8GTrPyJK5hGkC1FjYwCk3eErydTJzO2/sOMt3QzDlEpjNt0021WkatLNw8leBVK+825kRvDJRlwSnjZvX12YntUue/MfvWQZurxnMX/2bXuCTQKLrahUjpzojW1D0FaVvIJILDquuIrNs/y3rgUAqgSE/cE/n69hUT+X7jt/iWuVwnbSn1+BChzzpi0Aqly+UICrd0ZZJuq8YStU14d0jJHv1CsCdB9S8uZbuqdohWSO4sGGgBGXsVEJYjyFZIPqqeN9TgFHb5HZcQI3n84jEIqjVqhoqyLDyvXJ7TPkvX8Px2TGOj040yHII4jVGBoeeSh5fShOZdkngQCkc7wUKduE5IYBNFYTJZSnFl/eUlSqdrmSoBKkcQkzubewzQZ5Slh1rzCGx1WQ67BCLCzP48P27WF9bkWyMHaFUCzD0RCm+Ll3QwL1ZHnSPUwKsF/7k1g9OZi6m3YFU716k4ncuQZ1H3bvn6vUREBN0SVVCttYC8qQBkV+eoM58qHwvkllLXm0LLMnShyNJnQkSOOCx+qrZqaLdJ/PRlpxwLMPPmXL7OJKJjEJIDg4usLt7hlaTYSxcjJm3OhaNIZNJKzCGAx0XGJFIBvVmE282X2I0rONf/6s/xz/7k28rlZZ8H5N1qf6ZWyw77yHvhxH4h2H5U5nwy2Olrlkpdniv5jOLtV7WBxrwUxVEpt3qU5jqquXkKIxAMK3zhgsHT37P7kuALMw4/p+//A4mSisCLLVGFdOzBazfXMRPfvI9hOMR1JtdpYourSzi9p0F/PgnP9H3MwnGCMXiONZW18W8pZJjCi3aeruDyck8iqWEvIwvXz7DyckZctkicqkJnJ+cYGNlGssLszg5ucDT52+xcfMuvvf9H2BtbQGriyVk01Sv8DgG8NmD/USLFwAAIABJREFUJyiUlrC1c4hGrYpvvH9bQTtk7x49fqbe2UA4iRcvXiObSmJ2ekqM4tHJIS7qNSTHcognY9jf28X8LEHwkup9Xr54i/T4DH76s59jhjLaSBCN+hlu313GwmIBI1QlI93fO8fTR7tAP4LcWBHHp2dia2ZmS8iMJZDNxfCd73wXqcQUmo2e5LXv3V8GcwN5HX/14BFq1R7SqQlVgTx69AT337uNwmQC9ea55OK+UQzPX7zA7FwJN26uiTE+PDhD9bKJTpNsOzC7MC0P/O7uCXyBFM4v2YrQwPTsBKZmcuh0LvDkySP4BiHcWL+J8llZjOp77y9gYtqHWLiNIDsu2VWp+zzPWz4PqZQax4MHO9g/aKI0uYqPvvsTfONbH2Lj1oI8yj5fFcFAA93WiVjZkS+KcjOJvZMgdveq6NT7sqRkcxEUJrN6nb/47AGWV9bw8ulrpOMxLMwWkUtH0KfSyR/DV4+eI54tYeAjIN/Dh++tIpWIoEMyo1xXZQrrmH72859geXUS+WIGsUQU9XpbTF92bFopzZST8nzLZpM4OTnCxfkZMpkUjk9P9OyfX1xAYXwMqbAf/XYP2zsnqDVITAAnJyeYnZ7AyuIk9va3FfoYSmTw9ddP8cH9D7QIicRYjVXFyekJ2s0O4tEsopEMNt9so9Nt4PbdFRSKWXzve9/BzMycFgq1aguLi4vYuLGi58rPf/EpfP4w8oUZnJ01lJvh69WwspTDVCmAWLgubyr9xzwm/gAZ1CAabaDa6OEv/9+/wh/+8X+H49MLpZEzsZw1UTUuUQ5OkU1PyXdKhvnGzVWkU1G8fv1M9zfeT2qXHakHvvWtDyTvbTTOsbe3jcplE3/w7X+BR189wsxMAcurUxgFO3iz/wa+YABbW8cojpcwlkwi7BshFYshFUuqezuRTmDv8AR7hxeYnlnHw6++Rqddw8b6AqYmsmjVL3F6fIrd7UssLKxq6RIKD/Hht1awciOJ/qDKbFBcnDewv1vD2XEPg15YS8OVlTWFPB0fX+Lk9AyLa6t4/PgLrK7NCoS3mnU8f/oSs9NLePzVG8zMzmBqegzZfEgJ5QxIog3g+fM97O5emJ0jNsLS8iwKxTwefPUIrSaQSpTw+ZePEIkFcPf+fRQnJjQ30lKz+fqNFhyHe7sYz5JJncbiQgoBP9N9W2K9Wel17ZJzkE9hG8akIn/rt4zegE/+4j9egdRfW+h7BIYeDM6b68Dqr4HUK5mdoyl+kwz4dwdSG3i89/a6vN7z4jmGjQMcwSM3PNZb5NWHWCeoZ/SjNMliuY1lUvJZp6PhgACl3mwrdEgx6vRPMa2NQUmS+1oqoA02JlkkwyF5qsp+zZOqWGWn2fd8gmIBHcCzkjZ2SJlE1UAIb7IGtgggPYkm/9uiuA0IW7DOdVWIBz5NXkbDtZUse6FQfO8art9hXHSc35FP8rV7jI5XxyPA6mSu1uFlg6EAIiXHrmbDipzNv6GyYQJVP3u2KH0h0LNghitArgAlq9YhwPfxdTFkzH2mfDiQpVHvKX1zZFEoSeVAJRBkbKaYclXweGXUJrvk9+HnqvfMuht6RDw2kYAiQMlqBNmxHJLpjHkTXWEyvTM8/k1VCZiXTx8Vb8suREqVzS7VkOcc5b0Ms5CH1r0HT7JMljcaCklq6Pk8DaTaQoRAmAM6vXlhOvadZ5XnGAd5bnYJUsmAEEhy4y3J58gAJEEmh1d+b27LTVJtoUZmPyCzw/Pchnlv0cCtH89RJb/2OgLaKrN21TdidglOXSCSJ1uWP1hp1FazZGmw5o3U+S/JrPInjTVVUiTBEz18fFDbAoQPOQJZj+01lpRhNM5X6xguk+h78ln3dwx2XdUjGHvLq5W/HIDx6kqdQV8y3Gs601hGhwbtj+11y3co8EeQeu1dFUhlhYQkYCbF5CLDBAKORXXfx36ziHdbFBj4ufqlF+O+RosqF/DlqrK8YCXZB5yvndvS6xJ2Y1LtANuiTV58B6S0PHPMJM8bY+7JSLZ13hIQeSEoBNgMk2MwEu99rRZlzlxCEaByG22WBPpo2I/IxQzlu8Ya8p5kRff8s+3dXbx+/Qb1elP1M2QhyKpG40ktr9Q1ObT7kLoblc7L9GDz1hMM87zXsXEVWbxt8DWw348gldfxtaKBbJ11I9vHyXsT30MNiVhEcs0P3r+LqYkiAn4D9HZ98H7D9Hc7JqrQEpax46Rr13mJZamQF9k+b917XFYAlxJ65ng9nEOzHFwx+Dwu9Jzz3irvloTCnp3ePK38PFw3IResdiw6qLeaWlJ5FWQ8mRhMxZRI3mMYMNQZNNDq1JVczPogLV3YyxhJ2sBX6WJ3+wxvNw/RrNPfRQaNcm2zunCvl4xHtIBot3vY2d3GxcUJbt9cwb/9N/9STGH94gwh3wjxSED2hvnlpi1lRgSpIQtQGlG1wvoLA6kEFnyTSl0n6GT4jO6d9txi9gJ/hWIM4WOXKP9h+FFCknp+3v0R03NZZ8KFZxhffkmJ3bzCWKr1KuYXpzE1V8L3vvtdpDIZsXX0tc0tzOLychfxRATHR8e6R05NTyCTZlKoHztbh6pzIZvZaXUxMZXD9FwKE5NpnJ2dYGdnD9VyDwFksft2RyB1bXkBFxdVvNrcx63b7+HvPvoO7t5ax/xMGun4SEwP38fHnz5EdnwBO7vHGk6/cf8mRr2OnkVn52U0OkNUFMR4gdXFOUxPFpFKRtAddLBzeIRnm9tiII+PjrA4N4/VhSXFi5NlKUwt47PPv0Y2nZXPutMq4869JUxNJeALshKqisO9C7x+dordrXPcvfsNlMuXyOUyAvTpXFjA7KPvfA/pxBxaDS6+fLh3dxHjhSR2t99i/+AIx8c1hPwZlIpzePjVU9y5x1CrOM4udsSwEWTs7B6gUExjaWlekv7Dg1OdA88ePcbv/943Mb80iYPjQ2xtHaI0uYbvfv9jgUDKLgulBIKhLo6OD/HkwSusLGygcl4Dhm1s3CxiLF/HWGaEKJU9XBT57NnV7dKvQGVGHo+fHOLV5iViiQmcXLT0rJmZK2BxuYjxHP2cFfiGDeSy9OkOsHvUxdZ+F2fnXXQbZLyCyBVimJgZR3fUxy8+/wob63fw8ukreVVX5oooZJigTqVUDF8+fIFouojOKIiDg33cu7mEbCqB3Z1dpaWGAlHUGy30B00Up6OYns2pCone38MjStVryKTzKJfPkRtLY6JUlBfz9PQIE5NFbG5twh8OYnllGfmxNDIRJTbh2YsdVBu0L1D2fYS5WYLUIvb23qLBlolEFo8fP8c3WTXFrxtL4OT0EC9fvkA+X8Lnnz7CB/f/ULJYSlDv3ltGPBXAZ599gngijU6LEv0QFhYWsbAwjePTYxwe0svKznTerxNShAWHDWys5jA94UcsXEXA33UdtmG0O7yG4/CHEqoI+v4Pfo7x/CzOzi+V8D2/OIH55SmpKx59/QK9ThwYptDpDJBKxLG2vohP+XrilobOxdHC4gKWFiclB2Zlzc72NrY3DzE3eRsPHz5FfiyF5bVZRDM+7J5v0WuHN693MVmcxEypgFI2hdJYFs1KW7NeuV7D4dk5qvUhwtG8fNuRyAhrK5OYm84iAHphL/Ds8QHGsrM42D/FEF3cvDeF5Q2GgDX0jHj5chcnhx1EghOoVZhvUpZyZWpqFmenl3j49XMUJmfx5PlD3H9vFevrcwpA29rcQrEwg+/+3c9xY+MW5uYLSGRGKEwQADdQqfLvXOLigm0QI4HUiem8vO/NJpn9khQEXz18hFu3V7C0umBpxYDCCT/++BPMzcxjb2sHY5kYbt2YxMJ8AiF/AwF/R8tAVtGIBpDtytXmvQtS/wmY1I//4j9I7uvZnrx56Eph5zGoHjj1MOh//vMPR9eb/Wv/jQdOTV52LWXjN/5dgdRyq4FH+zvS7DO0gxJOMmkalDW08WFogUl6TAoHum47RXw7pkOVi8bwEYgoHKRFcNpSqALZP8rlCE7JcHH7zdIk+a7Y7+hAqjGlBJkcCu1nhRiGoUGFJ4Qxmh5Y1ObdSWa9z5ySF7IkfIhbYNG1d9BjTI0dcdUIXkWMC+iQl1aeNRvaxU70LYmQKbDez/dkngZ4DcB6ATLmvyIwdmm2jqnxfj6/h9fdaMMwcz7tvCAwMCkyKxUohRxqIKMsgWCVHzk/YwavmK/PRnp+/gKXBCEMIFIQj72OIYE2vRyuokWSxi6HUcdKEPwyBZRSOcmobTCU7M71lQqY6/VQjkd61kBH1x2TcNC6rGKplBVSi0FkYfjI+l6bntTb/HUclFUvxEHLySYoRRZ7os0PexL5wDJGkzJfSqcJ7ilTtmAhC2DgIEYQwPNOwSquNytI4Miv10AfRKtJtpZBKRFJXXg8vSJwzwVpKaqUjV33hHrngo2KNnhbp6d5Fwl2eBwbjboSYiVXJyBimTUXB1H2p1lIlULAGJOuFGYD4aqOUbfrr/gvee1JEmnMNA+wJ6E0H7glLes4GrJ0rSvOQ+sFf8ksa1HyAhEO+Is91bnC4cXAg84ZB9g82YhAgpaEBjzN63r9mz6V69JY+ztOTm3snLGofK0WluOY1K6T20vaaenPRuJ5nZ/mSPVkyHYcPIbOExdfA2n+m4ALgbtTVMjz6q6xqJZixqayJsiYbgeJhe4J2GxB4H297Z7s2rTvRTbOVTNJmgox6FzS8MGr0DN6PluUEHExQ2BA8Gf+KqklRiN579hbyc/Nq3cS88h7ro9pqW2cnZ1j//BIvkoFTnWHkrrx+3HpIVmnq1LQ56pQJ1ZrMBCCizWybZZszutR90RnTeCyhmB2xKWOw+dUUnDZY2nTvG9yaUB5vF+hKPdu38D62rLke0zmJKDn/YCqGd1/XZjY1f2D31nvx0mqvfPb+8zdYkR90wq0s3Nan7d74tqTx87ZK1BqBVeuq9e21z72rnJ5RjDHlEdV3wUw8DEps4NylRUbTG7lfcRS1/VMASXDfEEDjPx9yX1HLHznqD7kfZL3k4iCjbotH85P6th8dYiLM8rluDzk84zMJVU3PVaKqmOx3mD9SROzM0X83jc/wK2NJaRjYfTbdZZDyMPLa25umeeDVnbAiDYQ/s6ALvM8i6E2DljSR9XDMXeTzwMtIbgcC6iH0RdiQiUH0wqefX2KbieCTpf9qpQt0qvLEKYR6q2epKOzc0vyWXIxsXH7BnK5HL77Dz9EoTiJ0cD8wcXCOPb2X2F5eR77B3uyJ6ytLSGRCOH58xeSulbLTYUwMRG2UEpjYiqCQiml1/vi+Ru8en2A8dwiXr94g+niGJbn56Su2tzax8aN2/i773yEO7fXsTCdw1gqiFQqjt7Qh5/94gFS2QnsH5zqefXhvTsYEMTt7StMqNrs4uSyLCbv/u11pJOsJYtg5Bti++AQnz54gtTYOI4OjzA7NY35mVkMukO83tzF9OIGHj58iXAgpkIkgrq1jWkUilEk0gyJOdKxPj3q4ItfPMO3v/3HqFSqSkadnisgPRZCJhvCR9/5PjLJBXQY3BQO4PbtRYyNJ/Dgi8+UJH90cInhIIblpRt4/WobK+uzmJyJo1o7EtCOhsbx8vUm3v/wNiqVC7HwiVgS58dHSIeA2alxjI0nUWvUsL1zjPMLdoV2sbp2A7n8GBKpAFJpnjdD/M1ffRfzM6toVFpinFfX80imL1EqRW3hq2c6771c6HYVqOPzp7C5dYkXr0/R7ISQGZ/FZ188EAha35jHjRvzSES5/2wiQoJ/MMBlY4DzGuWaPrTqTMvpITNuTCr7ij/++Re4dfu+QOpYKoG1hQlM5CgJ7wC+KD578AyhZB6dAUHqEe7dvKkU/pcvXiBGdV0gJFZ0cbmEXHGEfCmBQMiHTneI09MOPvq7L7Cx9p7AEcNyFhbmdR0fHu5iYWEST189UfDc+o0NAbAsX/gAePDoFaqU3UaSOCC7PjeFlaUSdnc3UWeycDyDx0+e4xv3P0Auk0UsFsbR8RFev3mDeDyNB18+wft3f09zj8/fw+raFGLJAL784hfq3Ox3uWaMKeBrZWkOj558raUh/aG1BqW2RXndY8EObq4WBVKjIbLe9HFzKRVBpx/GyJdAdxDE4UkZ+4cXaNJVoHDKCEqTWSwultSJ++QR/c511Kt8XlCh5MOtWzexvbuJYjGnRN7d/W384R99E/EYA4RSUiQywGt/9xztWgi1chv+Ie8FE8gU4ziuHgmkPn++iUJuHFOFLEpjCUzmc+i3eiIhvn72FGflGvyhFM4umFkzQrEQx8L8OErFGMLBPirlBr78/C3ikRKOD2tS0M0uZbC8HkVyjJU1ITz66gUuzgYo5lbx6tVbZLNhzC9MK/CKSd2ffvo1Vtbv4MuvPsP6jTnMzhXQbFZwdLCL6ak5/PV//SG+/a0/xvLyHNiuU5zIoNtjndIRNt8waKopNRbjIfIFdutG0Kh3cHJcx+VlF+FYRN/z1p01ZHNxNNpNbG7u4MEXDwRSd7f2FOh1+8YMFudTCPga8Pu66rf16b7s0nwJTvlsIz4Sk5oBir/9Cpqf/cV/UHDSuyD1V3Hmu3jT+3ffr4LU63X/tdT3vxWQetlq4KuDHQ3QZBgsVswenhwsvMHzKoiEQ4iaLIw1NTnSNUDljY8SpwZ9WJSv9ofaNxibw6AkSzul1FO9apTHaZByLKqCkWxYMXDMyGlL9HW8jAF83mgdk6cQFG6RxTZStuwClVyirkgEx5aaJ81V23hT0JXfzQZMr9LCWCDzQ/EXv5aARiejm5o9NseTCHODb0OyDfEKs/HAhAtoMpBB5pGbcw6+AxcMZRHpfD+snBFQlp6TXkr6+ZgGGtb75NTuSak54Cq91hvuyKCIcrLhXP7T/hDtJhMQW0T1upA0pIn1MB8YU0T58znQeGwvGRCBKCWgMkhlYNJhHfshRr4AekNjFDVk8ThE+ZBPW5iRy/XpDCj7bSlgg6+dg3SLg7dYHM5fxsRQLqikWsq9GQMe4blivmL6TzmYKSjLhVOx5JmSaA3f7LATcGewFgGiJYAytIjMFYd1JZt22G0X0mdGCSVBstgeF0rFvlarDLKQKruw3VTtrgl5J7XAMek7Xytlm9VKVYAqGY0aS0svDH2xLv1VywzWOmkI96LCRxoevBvINeN07SUQ8+T81N5pq/OULPxVeBfZGJP7Oo2DDfdcDnHp4BY9WpAoDMsCf/g6zANoX6dr31VO2ddfS0UcBXsFGn+d73Q3bX4nd42YuoKLH5OocyCnw06yUwIiesf1ubJbk0O0w9rOW2ow1TGl7v3pnvOu3NdDzA6kEvDq+KmT0bp/+cuCqJyk2lVZKdFZiwerq9GiR/cY69OT/Nj5XU1xwPfBJVZf55AqgtiRCHpILaCNLCp9+KzYIlhUZ597vWLg+wMlU3PzrUvceXC5JKQsVTc0PwQSuOSzc9t8d9yon5yy79Klvf6SwsMWiASfknu5+4+xlfZJEg4aoLVqLPTMcsDXTaaOKhjaJ+RPV3dkBDPTJWysLYsBy49ngFFfgS2ChD6g6xYQpESN1Obnbynj3jkkua9OC8ezs5fP/V2FsTlptVYg7jO389AWD5ZAbosa3X9Mkez+Ln2xtjDScSNLT3sFz3n6fvt91XWUK2V0FK5nndsEq1LnBNzx91noTn/E984EXztWBILmGY1g0AmictHF0UEZp8dl1KpkZ02Vw+E/4GcNTkQ9e7MzJbx37xbm52YQYA+kb4hYOAA/v3e/q3vP7JJL15YiggDVkowtoM3SfbkooKTctQrrfeoZytdFue+Iywc/2vSwIoGtzRq++uIA4VABgwGXmyEMfPSntoGAWXh4noyN53F0ciLwvra+hngig48//gLzM0voNLo4OThGJp1ANOZHLMp02xYyaQbWTCKRDONHP/gB5mfXJE9ljc783CzyxQQyuQFSGab8+zXsPnm2jem5W9jbPgKj8Oamp8QY7u4fYm3jBn72ycdYWZ7H/FQeuXQMiXgEzW4Pn37xEIlsAQfHZ+pa/fDOPYy6fTx68BVmZxdQa7VxVr7E7OwEbq4tIBJg0JYtEA/PLvDk1Q6SmXHs7u6jlC9gslRSsNOrzR3MLN/E48evJeWNs+MxCIyTDZxMIV9ipcYOKhdtdFsRPPj8Ge7f/abOn7HxtDGpYyGkCFI/+j7G0vPotCnxDmPjxoIk4y9fPFEP6/lZXZLeudk1eeQIcCdnY6jVT8UmR0LjAkZz8yWlbrPqhN3encYl1mbGEAv3kBtPae9WqXCmopc0iFCENUph+IM9BEMDLVz//r/+EFOlBQOpGGBldRzR2Dkmp+gLNrVIwG/Lfi664/EMBqMIzi662N4rY+eggmaHii3OAFyCMRuDw3cX8Ygfgy4VH33GxmAQ4PwWR79FWXoP46U4JmbH0ep1BFLv3f8QTx8+RZZBQsuTmByPWT8owvjsy6cIJsbR6lPafIr7t+9rwXWwt494JKaZ5ez0CDdvzaI0E0A00QcvcJ8vjGoF+C9/+SN888M/w+bbbSmhKK/ldb97sIWZ2QJebj5TovX6jXXdr9JBhkkO8OjxpkBqKBzH4f4BFhdnsLpUwvb2G9TaXTGpT5+9xId330M6mdKscHl5Kf96o96WpH1uelULx1BkhJXVSSTTIfzsZz/C2FgevW4A/Y4fU1MzWFtbxFePHiqY7LLMnvsuUukxMgZIRPq4tVbC9IQP4UAZPhAoclHCBUsC/VEUZ5dNvHi9g0g8i6PDKsbyBUl9k6kAisUkgsMW6pUGTo9buLwkmUK1IxUITEDvwB8aodGuoNmt4Pe+dR/j+QTi8ZBmv25ngPPTBh589hL5zARqlxXkx8eQLaZx1jhDKB7F61c7KOXHMZlPYjwdQimXxqg3RDqTwU8++QSVRgfxdAEvXx2gUCpibjaLyckkkgnOE+yABb74bAuRYB6V8kgMZmbcj4W1KAoTcd2/Hn/9GrWKD7nMAj7+2Se4//4SpmfyGBsbw/7+KR48eIbF5Vv46tEDbNxYxMLihKqQDg+3MDszi7/96x/j3t1vYH5+AfF4BIWJLIbDJvYODvD2LZdANc1piWQQ+UJWvl3G1lQrfcnwE+mUWPq1jXnEEiHZZ/b2D/DTH/3UmNSdQxRyWdy9NY+FeSYS17XM8pHMobLLAjCu6tiZDeKBVF/p3rvQ77fy7wSpFwSp7/z6TSDVwyxX/9s/BlK9v/AuyPHYv98Vk3rZauLBwbYFFKm25RqkXsmxrmR1rAWw4dJ6Ok3WyzQy+lrkc2L6pNgDG6woPPcruMY8p5Sf2T/0RxnL5A3LYlDNZGeyXw1fJjulR8W26cbuyWPjUm4JmriHjpAVY4DDiDUjJuvkf/BnGdtgHlOv9/I6BMUkm3y9CgG6+nueJ/OaWfQGKI9F9VhQ/rnArErNraRcyZYOHMvf5eR4kg+32ZXFHkWrR/FAtAKMWNXhACM34wR7vCkS/PN3dclag7PeJwd9AWE32PEGz02PWA4Vj7NHdaQgiF7bWD6Fmai6xrCEMbfmXVL3FJMmODTSI0dZKWWrATegtznA9jRUKk3TsbgD13NJYMjUUkaCM9SEAQ8MkKHkUYyLOmFZWs0u1p6ShFV5I7BuSXKUezPQIkFfJ+WPkoY77xk9Wq6r1fymLhiLLBYHPOXuWEAWB2jWFfHruZ31WHIPCPLBrkClblfHwCSoHDRt0UHprxhqVxRtbJqTREoKb+c1z0FWCdAPxqE+GU8gHo0JWDM4ycwLBgi1GHCMtzF3BhJNnuuAqasacnHTxh46dOrJiymh5XXY1efnpK8CqI6F0jKJwJ+fhykTJBPWdUaQaiz2VbWTXXpiqXU+6jUau6rzS0yrsbpK2NUb8oS99nOvdJfvwGRJfZ1vV3J7K+c0lp2ASD4AY04J6AgwJezXgsMDve8s+MTOvQuPf1n+a5/Pu0zotYyZvl96rS0p3O4zkvy6JGDjcK+ZW+/e7zG43nXPQc3vH6h7T5LaYFgBcWJLBz513NGPKtaTrKSr6TEMZaCZMm8GZfHz1xLEvV/JnxmApNRtgg4uFazEncD3slJRPQWTeQmKudX3mH4Dwpbqy0WKZzcQaJMk2LpddR9T4Bd96vb1Q8mx+/Ky83oQOx/wyXu4sb6CjdUlTBRyCBHQMUiJrIjzWtOqyPfubPceX2p+aacOMfm6gVS7r3s9di6M7MoTfc2iep8/PwdKPLXMcCCV54BqwZwP208mlT85YEmi7BRVjB4BGiBms1wtS/ZLNkHdmEEnq6elUwtSLrv66A1ZadPRvYMMDQPc/KMQQv4Egohj0A7h7KSG48NLBb1Q2mvNSezfDElWx2GZXq9SfgwR1m202wiwP5doaNTT84DnwsKq+eG1XHXXgUnaeQ8nMOUSkMejp2uYn6EtcbnkpMzXvGwMRmp12UGZwc5WA19+uotYdAq9PpfDTD4m6O7CF+apxntyG+OslqlVpHThoEfQ8dlnX2N6Yh41+sXe7ljC8doCjo/2MDExjlIph1wugUQygL/9m7/FjfX72Ns9EvO6xnNkKoVIvIFIzD63nZ1jPHu5D184j34viHa5jrnpGTHe+weHmF2cw5dfPUAmFUNxLI2xJNUtQb2mF2+2MDYxhdOzCj8KfHD7PoJDPx5+8QVm5+aUd1CuV7C2NofpYhqpGFelXCwMcVZu4M3uKWLJnLpxc2PjKBUKWtS+eruN2ZVb+PrJawzaQeTSecnZ+/0q5hYLKE1Esbv7FpfndQSGaexsn2JxYU2euex4ClMzeaSzYYHU73z0fWQz8+i22d0dxdLKLHb3t1CvnmtRVK93EQqmJU883D/F9DxBKpnUE1ycVxGLFPHy1Rt5+uiZY9sBr79sIogbCxnEIz3rrQ0G0O9TBTAmGePZeVXHccD+yV4T8VgCzx9vY7KwgNolQ46A9fUS4okyCkWq1ZTEJZDKez+XYUysbna4AA+iXBvg5eYj7G+KAAAgAElEQVQRHj7ewsTUMpKpcfk+qT5ixkWUYVrVC10zsjYH/Qoa8nX4XO1ifCKJyblxNLst/PTjz/HeB9/A06+eXIPUfByjPvtww/j0i8cIJcfREpN6ijs376BN7369hUQ0gW6rKyb7xsYUFlbjGKCsaysUSqBeC+Cv/upTfPDBn+LN220to2fmZtDtd7Czv4XJqXFs722hN+qjOFESu87vQDECpcKDURSBUAynx0dYXpoTSH279QrVVhfh5BiePnuN927fVXAjswIo/+T9sVY1tcDkxKLuwYFgD7duLyCVCeP73/8HTE7NSGnRrA8wUZpEaSIvKTMTwPkcIHhUUjsBf7iPm2tFTJd8CPnLCk4KMOEbrEJJotsPYf/oEo+fv8b03ApevzrA5PQcpmZKiESHyCT9CPYqyCSS6HVCqNXZxRwB/Al8+fCZSILL6gVOLg5BEcjkVA4Tk5T6MkMBCAdj6Hd9+Pznj3Bj9Q4ujs6QTqWQGc/grHGBSDKBt2/3MVXKY7qYRD7jR3EsKQKF8+ePP/4Eze4QiXQRXz16jfWb65idTmI8z0A3BnNSURLHgy/eIhQYQ7sVRa1OqXADC+tRzMxlNVM9e7qFRjWAZGwKP/zhD/Gnf3ZPMnMGD+7unODx4zeYnV/H148fY219AWvrPM5lvNl8okT1H//wS+THZ5AbK+lrMmNJBEJ9LZPOL9kp29LzIZ2JWQr0kEFWdQx67FolU81KnTncuLkklQmff1TRETDPTM0ZSB3P4u7tBSzOZzEaVDEaEKRauKiSEbzFuWo8bd5CNAt/6f5vBZi++00FUh89uwqZfBdb/iYG1Q2h+EeZ1P8WQSrlvl/t7Qi8kUkV4+AGZ/XauQoD/u5td8UkKASnpyhv1RiwWoIVEgrWMX+ZPKEsmGdhd8BAoqS9LrHXk1NqK+zSe8WEutRek/vy+1Ba4dSFYqGuvZ5iG4cDbZRV30I2hiwCvVbDgX6e0nRdqqR5VV0QjoYij0WwZN52b6CwDAaXENi8+8sDpF5gjhd25PlSeXyDYXtQqdg7ZEmWV6wW2RCmatbr6pLjcEqQpF5TSUbNO8bETDJA1onH6clCq+i3VH+nQl+YCMtuT0oAmcRp22MFlLi0XG43+wwS0vA4kNyXgxFZPK9r1ZJgLWyE74+AS/UZ7Cx03Cg/b0rmKKHjAMugFTI1SmkVK0MWAkrOFQvm+jHJfsYTKQE0ssAKTqLvVf2xSmvS6xmxMmJAYEj7KBlmAiefsV7OR0cgIYm3A3Mczsm6KT3Wq0RS4bwJVCWN1nlnCwAlHztJOY8XGSp+ZjxWhFv8My8pmoCPX8t3ok5V+YSdJ9FV/siD55Yl6mftMB6enY7GzibY8Rpi/Q19qRySHe0jiaEN64bEjM2+Ymtdbq3d9zw20o4RvXV8bTrOvC492bEb7hWu5Ly+tuHT9uCaWb0CB56U25gnAjYO0XYNmuzY88aKhWVQC5OY3wGptlhy/ZcevL7yudpV49VScaHwbhIy7w28mi1MyWoJ+NJ5Xljvp6t6Edh6B6S6ah2+L2X/Oq+ut2B6F0jq+3tyVSXw2oDAe5yAKe8x8rcbSJXj3Ul9DYR7jl5bLeg6E0tv1wk/VM4bVtEUFAtMrziTGelVJYPKhzLZCnUFu0PJz1J+e854lBxrGUDpqb1Pr3xcfm8qFHi8XaUO761c/jHVlxUU5u/lK7H0YVVT0avulCViX7tceDG0qaO6AjGs9NG6wDYO814gGL+Zx3rr/sNnbTSMUjEvqefsVElhP5GQTzI4dsVRgSEZt9d9646tgS3brEil7jHyblEihYxjsk0Z47Gi7nx1nmgtD9w/vF86DO5uy9e2Ga0kyMi7hQwlXmRPeyqht4UVGdRqvSbZJHVZ/GOCcO3jJKfleUmQSvlyG0M/Uyh5lZlPml2mgWFEIDUwjKHX5qLU5Lk67gqSG2AsQ/nhBHK5KOJx1u9YHkDYH9a9HkyBFjtq1/HqetKWBo51tvdrP5egQnfZEVPj+/ZZKp9BZg6hBf7OoCSGJ3Hn5w8QVNXx4NNt+HxZyQxtr9MDguyj9UsOTgZ1YWkBwUhI6fozMzNimAhSM8kCamcNnB+eozA+jkKBktkdBbMwpTOZ5D21j7/5m7/G+spdHO4f6zNaX1vC/NI4guEKguG+5G+VSg+vti/w6MUhJgqLuDg8x/zMnNQxB8dHKE2X8OTFE/TaTUT9PsSpriIgGw5wXq1henFZTBRD6d+7cQ/RQASvnj/D+HhWALvZbWB9fRap8ADTpTRivHUPfTgrt/Di7QlC0SzevNlSGiiZVOYwvNnewdzaTTx68gqdug+l8SlJ74+Ot5RynBsPYW//rWp9/MME+r0QSsVppcbSpzg5PSZwkh6L4Dsf/cCBVC7hI5ieLeHp8yeIhPXgUFJtOJxGPjeBp09faiiemk2iUj3B2WkF8WgJJ6eX2N97i6mZSaUItxpNTJZSuLmUQjbDADnLoGg0Bzg+YpaEH6cnlzqnh6AEnB2oAYz6cUwVF1E+qypN9/btWaQyDWTSfUTDXAQzlXSouYjPE94Ty7UG/KEYEExg76iMz798hXorgGSSg39OgCbCBW+3hXa9Yn2zox7afTKxSfi6VID1MFaMozCVRb3dwE8+/gXu3/8QL568QC4Vx/rSBCbzMV0LDEX6hQOp7WFQ6dDra6to1AiGA0jHsmjX2jg5PsTd2/NYWkugP7wA/H0EA3GUK378+EevsLb+Ad5s7SAUDaIwmUe9Vcb+wa7O49OLM1zUqpJuRAIjhHpN+LnQ8ScQSxQUZHRydISVlXmsLJawufkCtXYPkXQez569wp2Nm7ovly8vtHzmDMF56+DwDOtrd3F8fIxOr4b33l9FZjyKH3zvH1AqTSlQrd0YoVAoodOuS2XF7lHeq7UoAp/hbUQDXdxYLWKqSMVYGYFRG0EtnKg+i6HbD+PotIynLzexsHwTDx++QrE0hbmFGaRSQaSjQ/g7ZxiLxxAKUhocRncYwdCXwPd++AuM5SdxUa3gnGnfYfZfN5FMxK2ibzBCLML5JIaz4zOsL9/A2R77QDPIFsZx1qggFI8raXeimMPsRAKlMT8mi0kO9gJynz14iM4ggFB0DA8fvcL9D++jWAwim2EjgbSTiERSePDgJfyjFIaDtLzvrc4ZVm4lMb+cF554/OgNqpc+pBMzSkj+5reWsLIyo77cna0TPHr4BvNLG/j6yRNJs9c35tDtn+Prp58qPfjF0330OiS6mOobQTDsRyDMaWugcFa2NvKZRvsFw7cW5vKSlJNF9SMhpnt2sYTbt9dUsUPcwMUtw95KhUlsv91FLpvCnVtzYlIxMq83VQpXkl9H7En94/IXfASpE+//1kHqx3/xH3HuQKpnibq2R12r8+x/8xRxwK8FJ70LTr1XbfI25+4ajTB374PfSbrvZaOBL7e2NBwRFNDvYiypCw/hBt6xbBwgeQAt+dJt3BkGQkkvky650dcwz4GWDJexgJKysfeJaaaURpLVdL5SDirG5HhhPcZEKhmSTzgl+F5VZL0T5mGvgb/k9QvTA8lybhcGQiAXYnKr59m6Tg6mh4pDmCeP9VhQjwGOxqJIp9MCMBwWvRAVTx7nDXj8Xf2lrv9U7ytofkMCY/73lXeWssxOV0BGMlkOzgLM1mnKX6yYIItJIMfvqeoU9WY5VtrVzXDg5KnDzjeCaQIJpT/2B/LtEGQwzIXfl5I9AkH+o/fsPE7qUnWgxvyEjqm+8ufKpaPgDjJh5ic06SPPAzJeTQ6BSp40KXLPJb9y4CaAJOvGNFJjEs2zyUGZ7Kkl1FKaTXmEXfBKdHYg1dguB5QFMtXGaMefHjuY/FHyajuS+hlc8xKgqnc0GtHxJxjgLw/YcIhvNNiFyM0spXIGojhger/Ms2nLEDlFPcyn4ZHyQAJhyt96xnrLn0A5aQhx+nK5pFDPrzGVCoSRV9g+56tgGHcM7OdxPW33BU92bn/dMWOqn7hmyPQd+XdtxHVDrpObeD5KTyqr4BoXDnT1WdifCSwpuMkkwFQAEDyR0fY8yRYqZsyXvVbXiez183py5Xd2el7QkNXPWMWSCt0dICNRRMDK+4slg1Oh4aXM8j3bAffOTb5LXXuS5F57RC3l2o4cMbkn0bakbLvWyHjymNgx5ddzr00JqXljDHS7RFrnjxZo03Xxrr/1OgGZpfW83umo5gKGAJLLOnpR6/TkE0j2uEywb8FzlwCV3b6UsOuzdZ+Xd09RkJCWONY3Z93CXO6YR53XFRUJ/LzEsAYjWs6RyeX3IHPDQUTMaW+grTADmAhKGBrEhzB9N7xmheuYpuw8wALLjhz30t15/rJ2hnUM2VRMbEo2k8D0RFG+QW7mrfbFJY4LpPJ0dMeNUgttnK92Oo7BJnYkULXrjNeSfNc6B+yY2b3f3Sfc8X73XHj3uaoj5FkH3EaT+w5PIMtlFo9lrVnHRflSzzlKffUPmaEh2W5LLVedEFnU0FABPPxzgp4gmctBCIFBVH2mgy7vkREl7MpP3TXgWSrm1AsYixIM8MNlh3cHYX9Ufs4++3Al47X3t7zigVSJlx04dSCVdQfsSOVVTsDsJZX5+IwlkxqG38d/omJVKS0MhtJoN0I4P24jFs2h0bYe3Va3jc6AHdG8lmP45OefITue13Kx2+9icmYSxVIJj79+iVy2hHq5g2alg+mJaezsbKlqiAm88/MTSGeDaLcv8Pd/97dYXbyF48NT3X8ocVxeLSAUqSDEYbHPcyyCg9MevvvTJ5iZWcf287co5grKLag2arhx9ybOL08kRx20Whh1WFfEpUIHtU4HkzNzOD69VGLn+sIawgji7ZuXSCaiKNcu0UMbN2/MIeprYHEqh0SIiDyAs4sWnr05RiCSwctXWxjLjmNqclLX1Zu9XcysbuDRk9do1QYojk0glUzgcP8tbtxeRDTWx9n5MU6PLtDrBJBK5DGeK+H4+AipTFS+wFQ2rD7af/iHHyKTnkW7SXWIX4B+e+cNwtERxnJZNBp8P1FMTc7hxz/+Ge6/fwuzC1mUqyc4Ob6UZ49VPycn+4hw+ROM6Hkzng3h9gaVC1RQtVBrtJTu+/DhJt7/4Ns4Py/rnI7GGKA3lBw1Hi6hVJjD4e4xhr0ONjamkcw0EIs0kUtzncFkUgZ+GUjlhVmuVxEIxxBJZtEZhFBr+vHw0RbCkSL6vTDOjiuoXLAeq41UPCwmtj/q62cz4Cg4iilorDCZxuRsHp1hDz//7Evcu/s+njx6grFUDBvLk5gYj2LYYxhSAJ9+SSY1j+4oiL2jI6yvLwukDtp+5JJ5NCtN7G1t4w9+n8wa77N1wM85KIjz8xG++OIIUzPreLu3i3AihOJkDrXGOY5Oj7GyfEMLw2a3g0A4qFooX6uq9PTBKAZ/MIVWq4+9vT2sLi9geaGAN29eoN7pIZ4p4umL19hYWtFiiSFHzWZdV+XszBy++PJr3Ln9oUtTv5CHeXp+HD/58feRTGTRrDOMLYjxXB6br19iampK92bOx3wSUJ3R7zUQ8fewsVzAZNGPcKCCINpSHTABejiKoj+K4OSsiif/H3Xv2SPZmaWJPeG99xFpIn1mGVaRbdjTM6PVStAaQIA+6oP+h7SrH7DSCvoD+rD6uJIAATs7pv10N8kmq0iWzfLpvQ/vvfSc897M7J4eYQWop1cJFIrMioy8ce9733vOedyHbcwv3cWzp+8RS2RQXJhBPOpF2DtC3NPDsFWTwZrN6ccAPjS6Nrx8vSU0XDi96NIgy8g6eE+Jh4fdISadQ/HOcMBtc2JvYx+xSAK56Wk0Bn24fEG8o5444kc26UQ6NkYhG0TA7ZHnyMu3G9Kk0mn61ds9fO/TTxCLM3Me4vrOfHsiqU+evMZk5IfdFkOp1ECtdYp7301jYSkjx/3k69e4PBsgnVjEwcE+cgUnVtdmkU0XsL97gd98+QoLS/fw5s07TE1lcefeHCa2Bt6+f4a7d9dQLQ3QabMW8MmwrtluYjBuSO/gC4SF1UTzQg4kfT4b5uaT2N76gLPTCvzepAxZTi641ul1wmc4JTIOoWvHYylsvt8ShgfdfYvFEGBrSgSN20kkbiD0dQEazDPLalLhicKR+4doUv8Vyuvvr+VX+vC9YYJJ73XbNMkyTvrdCJr/mJvUUrOFx5vbQv2kw6hk4kkjSqdZtfsn7cbSVSmCemPYc+3EScMKoWeTpktDB80/ZaOqJ426Qg98JrpGKEtSEDNqRh1NxThGkAmlDUr5LSNsfXiLqRKD4SXTsy/Nm0TM+Il6MtickxCNWpEmxUP0Vosgy1WXzUiXofSMDJGJraKdFlJJtJKvJRrGJtVyDrayVMUUhyveaKFUG6VUSzYj2s9ohI8geYJMKRWXiCdf6/OoXpE5oSwo282WNEl0oyWyKtHt1E2ZyIvb2ZpCNSXVVgpwNqp+aYqIlPJz89rwRuFxSwMjDaoatQhBUzRzN02iHDuNiAzaICiRRV/g+9HNlyYkmn4iQwg2o6QwksJLY6cBi3OiOKR18g9dTyXixybTQzaYnChqVihNZHqKfrOsEtdgNhFqIiSOqw7NF5VjYp6uUKZd0lQLqiQmQKT2TuT3q5krUXuXGEuxudesK4OcCb1YjWAs+iOL9QFzsQxFWvIlwRgZg8Aa46jbBbfQpklZpKZZ6Kpj0fHyXtGMWifo2Gs5+PJzC0on+Y+m/ZUcLTaHioZYKKoOM9RdTvSDJkeUNb+sMdEXq/uyFPHm7bSUV6OZ6y9pcowu9XqDMtE1quKT36z6JA6b9Z6zmiYZGpGubrIq1cxM6cGiDZcBk/7hz1ro323WgKJjxpVYaLCaIyvIny45o4HUwZeiw/y+ooI6FDAImzFLsoYp4tRrhioWsmzpLS2tpdzT4nCtQy5GM4npGRFWOtJyEkpWhiCpqsEWaj4HPEbLrfe2Ns9WxBORepVFMA9V5QN2agF5H7fVvZpRW6R3sZnU7tQYqlGT6LSLFlVioowNlaK4BjE0mbssaVQ+wCgvpd+yEZYZk+jYdd7ENU8NOCnvFl1a0VRGU/VRrdYl5oK09Rab1E5P9Ieiv2UDbDWpdP5kJJScA2W8iHZfuAljoYA7bfx7LJPlxbkZ5PMZWSdyz49HsicQGZfHpGgqlcYtPbrRO+vClE+gmlC5t9XBnfeUhZwKIirIv1LTreGCPoJvvqzzpm9r9EHigaDuv2zFeQ/JMU4m4pNQa9REe8TcYfU80CZVqJBC+SfVegC7c4zuoG3czJ3wugJwMltv4MKo50C3NcKgy/VLxJqO6V3R4M5O5bG6WkQgwFutpwNYfuKhGqRdu0gbBkVx1qdNuTFxIh9PBrQ2HgfXAGUYitLqnc9ni1dD720+jEcOUNky7I7g5TCYNiydMZrMECWzaNRT6YxEvflgQxDNphu/+fIZEom8yEg6/SaK8wVMzebx2WefIRCIoNclCmhHMpnD1cW5RLIw7mNmJoVozIV6/QxffPYrLM7dwfHRuTymV1bnMDsXg9tbh8fLmB47Bn0vDs+6+MUX71CYXkW73EA+lZXPcXp5iexUFo+/eYTJuA+PDfBzH3W70RsNRJeaF3OnrkTH3Fu+C6/ThY2Nt4jHQ6g1yxiMWnjwYB6JwAiJoBMe8asASpUetg6rcLqj2Ng8ECSVLrCkgW8f7mN6ZRnrrzcxHjoRDsRkL2s2ymK80x/WBPXrdwfoteleG0IqmcfJ6Qn8QZcYtISiHsQTbFI/QyRUQLsFtFo9cZ3ntRsMG8hkU6hX6XFgQ2G6iN988Qgff3IXxYUErkonOD0tIxmfE+rluw+vJSeV54U5j7PTSUzlnQgEbHB7HfiwsYn19Q1xZLbZfdja2oHH5xXNMNcs463adQeWFu4KkspIvocP5pHO2hAO9eBzNGAb1mGjbpoDVi4ah01M3pija/f44PCG4fal8b/97z/GoB+A0xmF3xNGNpUR9CgZZ13kkqzR07OqOFxjwOetA5G4G6lsGJ1RD4+/fY67dx7gw5v3SIQDWF3MIZfyCho7HNnx9ZNXQvftw4HjizMxrmnU6ug3x4gGkmhXuzjaPcCf/9kDpDNjeLx0x2Xd6UClCnz11QHmFu9j+3AP7oAD2ekk2v2GuOkWMgs4PyfVtSKUX8dkAHufZmWMB4sgHMvB6fbj4vxCzI0WZtPY3P6AVn+IYCyL92wMp4toN5sYDjriYu7z+xCLJ8X5dyq/oN4WowZm5mKYWyjgV7/8mQxBGvUhmo0RopE4GvWqrON0MivU/Fa3hd6Qa6EFN3pYW8ygkHHC62zAaWP8GCO36KHhw9jmxel5FU/X32D1zkM8pxN3dkqYD5GQCyHvEDFPC4N2RZoqlzeEscOHUr2HZ682MLR50OpOUK130enT5McucgeJFaT+v080cCwZstwgx+0hZqaKyBSmUO8P4A1GsblxgFQijGzSjmS0j0zKC4fxbHm6/g6dgRM2F42m9vDpp99BIjlBKMgmlQNuDlqcePb8JTCm/jQp9PRK4wTf+9M5FOeplbfh6ZN34u6bjM6hUikhkRmhOJdDNj2F/d0rfPHFcywsfCS5tHS+pnlSt1fCy1ffYmoqj/dvjmSPGg7pZzHAiA2kV30SorEMPJ6wSA1D4SCCYRs+ejCF0aCNx4+e49X6HlaW7yJXSGmMW7UmrCSvxy9DR8oDNje2xd33/v0pzM1zmKgmVy4nAQeGyFKuNhbTPhlysmFlTfkPhqT+K5RfffitZ6I8I61m1DKZ/V133/+QJtV6zFqT4T8WknpZb+KXbzbE9MXSmbLhYbPKTy6aJ6Fp0nXTOGtqnWvofFq0WnmQLMgYjUFzH0YliJZPzEUU0WR0iBazOkVWJFULZsv1lPpTmTSL3knRVDVwUjqcDM0lAoQ0GkaI+DV6ocfGjQ52Gh3CjdNCxKxpAjdmhhhzIs0mVCNGtKDlIpf4EhZsppnm+/KP1Yhq8aRFpfU9pbVpYyCyIivGRSIJHBpF4iQlUEPutQmggF01pap75GfRc0TNFU+xZAWacyRFzrXbpmm2DHLAxk4ibVlm0XiGZi8GCZfzZh2PNKk8blL5iFqqURYLfWmSjAkP1wERP9FvkuIraKcNDm6ibDQdbFQVqZHzQ3MYUpFM40o0l02foK6GhswGzk1amURLaGvFWAU2Qm6nA16az7DBEzfc2666nBIr0iLNgnBvVahs6VK55jgMEQMjQ68VVFK0cNINyfmwGndZP1zTgkiJJ6ZeT0P/tBBw6xpbtS+PS7JPnQ55SLXaLaFkWhpmQe1NXIbQaMUgzGh7pVexinCj85SJhpl6yZq6yXC01vftiBvRk/xWTIxqbrnm9fL9tiuvQs8WlVhjuy2jJGlSrxvTG4SVhRpNnCyduGVso4MCHSpYzYM2qfra39U/WAwC3T9U66jnU4tsbfzGgjTK32QX6B2uQwir37DQU4sLKcMh1c3rEEaHROL8fh1Po3uLIKrGvdof8AvzgOufFFg607JJVbquMXUz/y2eY2aD5nvQWbdB5J1rxekWF0qadfAe5v3J38/pMv+wQSTiORCdJ6ULHIIpFZeO2myCOVRisSAmYeZz0TBJBiZmeOfmfSYmbGQLGLRSPrOua/Z/4pjMPYWDA8Y9jVTTS406o246vb6EyzMuodkimkrTFaUEi0RAEPob7a/H7YFbYpQU31VAUmNmiMpQh2qfDBEJ+rA0X8TiYlHyRNmdDMaqdTVyV6F5WtpgHQQZVFRcuw2qankMyDNANdPyWstVXJ4lpEbrnn/tS3BrD9ZhoaLCagZntNnGaIx4Oc+R5PByuDYcyrRdmlQHKXhc4bxeXBMcDPLaszmklGCEdrcpa9ftdMPH7LuRC5O+C/Yx80xdwMgha5jZtEL3t9kknmd5eRo+3wS9bl32X6+bA08yfYeShawfSa9lccbISgxLQ8RzPIF2NYvRv/XukGGOFNt+2J1BjEcutBtDMeeplWqYTWfgcdAllOdbG9ThpCsDwomNtExSLiPotMP49usPmt1YKqPRKePOvSIWV6fx7//yLyROo94YioYvGIxjZWUZ+3tbyGQS4oYZDjvQ7V7h+bMnWJxbw872oewtd+4sIlcIwRdowuujNsKFZtOOveMWnr89h8+fxrDRRjIaEwZWuVbHyt07+OrRl0in4kiE/Ai4dUhWqtVwcnGFcDyLWr0jTcb9lTvgvfH6zTryhbRo7uqNS3z3k2UUc3547F34JcbLhctSB283L+D2JbG1dSgZ3ulMCt1+B1uHe5hZWcX6u00EfTQnCqLdbIvsJBYLoFI5FZMZn8eHfpf3rg35/KxoDH1+B5KZMMJRLxLJMH7+i18jHMyj1RyjWm4g4Pcjl0+i1WGmahjVakPieTKZKbx5+14a+VwhiHqzhFKpBZ8rg4P9U7Q7dQRCPoQjcWmYO+0K7t3NIh7zodVu4ODwGJcXNQSCcZTKDRm6hSIhRKIhBAI+DHsTPPvmA5YX76J0XsFg0MGdOzNIpoB4ZAC/sw4H8ynlJuX164mhFp/pNDbsU1duc+HwpI6DwypCwRlUK335/Pfv3EEw6EHApxT/aq2H8/M2ri5aGPeZRe+RSB42qTQs+/bFK6yt3sO71++QDAdwZymPXNpnkFQbHj9ZhysQR2/iwNH5Ge59tIKryytg4EDYG0ev3kfp/AKffLyMfJ5suY5oBic25ko78bOfv8bd+z/Ah50t2DyQJrUzbODk+BSFzJyYMfUnEyTTSYSDXrhHXclJvbxqY2L3w+mmJvVSmtS5mRS2tjfQGowRimfFjXo2P41GtSpOspGIX7I43W4vXr/ZRDo1I1maY1sb9x7MStzQj3/811iYX5KopaODS4SCERSL0zg5OkIhNyNACmUG1WZJ9MNuxrEs5TGdc8PnakrjQ1Mi8bmER5BRIqnfPH2Bew+/h8eP3yCTmcb84jxiEQ/iIcA1PofbQbbcBF+m+yEAACAASURBVAPS/Z0+dEY2PHryEtFUDmcXVZQrbWnWAoEQyPxRiUZXho1+jwutegt+7k29EeLRBOxuH3aOzzG2e7C7e4KpXBJTOTdSsSFSCTdGvS48Pj+++mYdrY4dLm8C66928emn30U2R1duzbFnjjOX2fr6W0Ip8LjTuLio4qp8hE//fBmFmaTE8nx4d4jK5QBedxL1egl3HiSQSgcRDsZxfFDF02cbmJ2+I2ZWbFKLc3m0O2VsbL5BcXYOz56S9ZEWMye6P7v9Dnj8wPnFJQYDNzod1vY2yTYORx24/1EWDlsf1Uob+7slrL/awMrSAi6urgTg4jCBzBTKd1LJNA72DpBOhfDw41nMLZC2XMZ4TDSVww/WsDowtxvDVM0LH8PmjfyD0H0f/bf/g0FSb49uf7tJtQCD20DGfxDd9z+WJvWsWsdfP3uDUqkk9AZr6i2NCgs9PvQNDUyKLgv/MQYtbAakWDVGQUTa+D0im1aGm+WKq2YsSrcTFEFcRNUSncWbuG6K8y4bJzbFLNws1MREHEixoi6P/D0SdQKgVmcANDczaqbUlMmKUrEKZn6WHovJXld+L4192Bhq00vKmqIXkgVrYneEQkt9lkWDNSY7FrppDRlYrPNLnTO1UOJ7B/wBoTjzmC2jJ+ohWUwRgVFEuC+v9fsD8nu7EgZvUASbNpNidETUkDQ1ZoBSEAfI9J70NGmGJEfPmOjcaqIVJTMiSOPMzKMVnMQ0cMqZ1cbbQqqklWTOIAvl3kA2UTuRbLdbCmM2eUSz2aQSbW8K2jOUQkwo4WwISCUbELFU/R+1rqQ7siEVFI+EOX6PWl5DkWYza5nzsCC7NsExiAjXGMveESnCNE2SPFLVfipVnGvMFKxm05Bm/LbA/VbWppVXy0mYNgqW5lnjeWTI4nbD66WLsF2QU9InFY1RJI5/iD5pNq7eOzJ0EMRMSmltUuXIjb7VUCKtZlizP/Ua3PzNotQMQMQnW3mTtykcitSqmZBquPUuFZ9V6bYMxdg07cKYNi7aquA16JehAVuaZTlW47gqiBcNqIQ+op9FXarZpN4cjx6eUoZ5vtVISJFgpS1bBuLaYGp2sYn0EeGc7h8WQib31C22gp5K48TK9zI/a5lKWa6/ltacnQGHDsFQQKhOpL0z9FzQVObwihbfeZ3bKTRum9Lw+d+8DrVaA1dlBqnXZFgSDIQQjcYkcoZfvP9Y8PX6jD/SjF4Z0rm9Mpzje/FeYTYxB2+yzoXqrzRY3tfi1CuEAD2XHrOO2fwZoaU25RM2vDogEhoXhy/isMumnHRfxn/xePqiYSf9s15vSnRGq0OZAOnDbKpU3ygRLWKqRMdLyiY85t7Rpmg4oBs2s2DVDINUwVDAg6X5WdxdWxVTJTIQaFpCtPLG3cuiZhtKurghWs8J3c/Uc0DZBOI8algo/J4Yehn6ARsuuaeUdS39mrX2ZMkYX4FrB3ozneGaEMTeoKlcj9yLqEsl5ZkxMxw8USdGjTmRQq+L2mNG0IwkbJ46Ja4BMjlcDo2YGLRtsI/ccNq8cEyo1aPT8VCuJV1p89mkGCe5nIxXUsSC94RQ2SWz1LottVtfLHIvtyQXvJbqw0D0VJtUan6ZJazZyOOxAy53CHZ7CJVKB0f7l6hWOmiUGygkEiikk6LBGk8YU9aEjUYmYrbkxXgURKPqxvEh0G6RbRLG2cU5esMG1u5PY2Y+hb/50V8gFImhyib1vIlwJIVsNo1a5UponWzi0mkaJwHffvMYs1MLOD2+EDbW/NwU5hczcHnq8HhYrHpxctrAzn4VY1cal5cNDBoNTOUy4jB6elHBd77/KX792eeYmc5hJh9HIswhjh2nFyW829xDJFHA1RUNS8b4+O4d2a9ev36FbCGL8/IZ6s0rfO+TFWRijmsk1Ta2C5L6bvsC/kAGL1++QyqdlXzXTr+NHaH7LuPFmw8I+mMI+aKS8crnBGODut0awmyY/V55nvV6Y6RTBVyVrhCJ+hBPBuDx2ZHJJfDjn/wCtjENbKg/hqBTLtdEI2oifs3U7I6QSGTw5NsX+OjjNRRmoihXz8V8K+At4O2bTaTSEdlDJGs8EMTezns8ZJxNzGfiqMqoVBmB4ZahMNGhXC6LaCwka4rN5MsnG0gnCjg7ORe2yP37c/D4WshnnXCjAgxrMhwm0iUUddk/bEqLt9vR6A7x+Jt3SGUXUKtxoGVHJBRFPpNAKhGE19OXfaxU7uHicoRyqS8UXQICsaQPyWxYEPD1NxtYWFjB1odNRANerC1mMZMPSQRNvdHGyzcbcAbiaA0gdN+79+5g0BuK4VPEF8WwM8TZ0ZEY1swW6WvShMPJe8ONi8shPv98G2t3P8XO4QEcHgfSBUVSj4+OkU3mcXF+KQyT4uIc0omINKm9Vgf7ByU0OjroqZQrmJudQnE6iZ3dLbR6Q3jDKbx5u4FMPCVmUaRzhoJ+ZHM5BINhPH3+GolYHuVKBXAOcP/hHGJxH/7mR3+JpcVVVMsdHOyeSYRQOpOQrTubzsHj8cu+c1k5l5xPv3OC5fk0CikXAt4OPK4xxj3uQ9yfnbAxx/WqgkffPMV/+p/9c/zsZ48Qj+ewtLKERCKAsH8Et70Mu22Aep059NxEfXAFQnj55i3cAT86/SGqVf6DCwvz80gmg5JlOuw34LANEfQF0Kp24aI7+JgGox40e0NsHZyiO7Tj6OAK2XQM+YwLqfgQmYRHKN9efwiPvl4XF2ii7i9ebOOjhx9hcSGCYJBjwb4y5JxOPH78BHZHCMN+QFBmh2uCjz4pIhQNYPPDnlCj202bxDSRlTC3TO2oD35vCEf7JTx/voVCYQ3v329hcUmzZ1utGrY2P2BxcRW/+uU3WFpYQWEmDV/QhnDcI8ZJ1POeHDVRuupjNLQjFA4gmfJhdS0Op2OATmuIs9MWXr3aRDQSQqVaQSgUlQFRrzvEyfE5ijNzkjGbSoVx934e09NeuNwd9HtVOX9u1ghiiDoSt18dsRtQyBuGPfux1eb9wf5mk1ohknqbSXcLSbVqRa3LbhrZv9Okygv/nsP8YyOpJ5Ua/t03L1EulTWfkmY5og3SolIKDxbVghApKsoHLf+NfHbRDTpNQax8UDESYbMoMR8mC/W2xk81YVa2qDqOio6T9FuXFm88FqIdnJKzsBNI3aIPGvcMN2ludic6XY02cdo0CkKzKW9QVKsJsGIZ2ECxcPUHAoIcSPFnslFJs+XrhEZM/r6YmlioLx9CzMJsydXkaywzJXHoNCiPGjPxMznh81IDcGP0xJ+Vn59AprR8Dd9DzJZ8AXnQk442oBU9sz6FFszJOPU9jI6ZSAHL88TCn857pK4KrZlmE0RkTJyK0KwN8qxNjVmEhg5KkyW+r4GwFFE0dENpomn85HQK3ZBGDsMeI3CcsHs9QqWjlb+YZ0mTqvRGoilWFmTHQqfpGErDpCFdmEmdciNIPa3PCy8p4BLVwoKJDyO6F7oMtMfjd+saJHLEYxPHaEVY1InYK07CFvqpKLeefzEXkrWjhkNqhaMGOaJ9uzZlMW2kQXFYngs1VfIT1QhLtKuAGtCIuJ6aW5u4f1pIqkUbtdAgdc5lAyRKU9XcmbWrQwNF4RQ11eGC5t4aTqylEzZN4LU+21BshTIsOlMizXJHSuNlxafoj99oVVncXeewCgXfNLEWeiXxM4pbWeZi0hRIjiuprTY4pMg2aJeVpSt/W9miSu23BlxqmKSZOMqfYFNGhPCGDSFzBEH0rAzWGx2qxVq47aJtNa0WcmrtoVzHygQm/VR13jTl4j1ECh4zRdkQclDFQQOPSYzVhIpuHH7NEMFCoCX+qT8QJLVebwiFVr14uMeoDpT3qur0NV+UZmdenx/BIBGOgLyWg6lWoyFDJro+c1DD80zGChE4FuBi7iaDpqHc4xxyqD2WDk6E2TKCIKW810QHLqZFmjHKgRrzQDttpRuLoV1vgEaD4eYN0eboSiQ9StFH3uPSvFESIC7C3H9J96WW2yGO4MN+T7MViaYO+4iE/NKkrq0uIZWKCzI9GKs85IZdYvYas56ta6RTXeOoa1zUlfKrzwFhpBh03pJJCAVYTML0mnKnlXvO3BfX68HqYo0Uw6L4Srttsr15jWrNulDfGMXi9NBsTRk7qtagxwAzaRXNZMMoWw54bTwkg4lh0qjHRpXZi3aMKHfgAGA4RDwexNLirDSpdPClltByU+d5tb6uUWa7DatFft+6T3msSv3VJpWFua5n3jsutw+9Lp8tQTidEZyf1/H+7S7KpY7EqPSbjMjIYnaGhTHQG9TgoGGOnSgs0Y0A6hU3Xjw7Rya9glZziEazDq9/gpmFOKaKcfy7v/g/EYnH0e46UG3SBCaPZpNNWwC1egU+rwuzs2lEYi68fPEUoUAEjWpT9i9SwNfuzMDhbMDl5nDUg53dc+zslzG78DHevH4vVMe5mWl0u0PsHZxjZe0j/Oarx5ibzWN+OoF0glEZHpSrLbx4vYlYchZHx5fotdv45P6auNa/XH+Nmfk5XJQvcXF5jDtrs5gvhJFLBOCUPd+Gs4sGnr7cwczcXTx7ti5mNnQE7Q272D7YQ2ZuAW83dxAJJhEJxjHsKyK+t7sNv88tjT51r2QqdTsDJBI5nJ2dIRh2I5EKwBtwStP7V3/1EzRqZG14EPSFkYiF0WnXsLCUEzT29PRMdOrMnv3i88f4wQ+/i6nZmBz35UUD0VARr9bfYX5hSqRIHLyz9jg/PUKcuZjpmKz3cqUmOlSH0yvZoNTRZXMphMJ+ccrnMT55/AbThTmp5zhU4rWIxMZIJe3w2KoY9aqkEcHjDEr2b7PVod8YJrzXR2Oclxt4/W4PhdlVbG0dSzbowvwcfB4bknGeCzpZd1GqDHF2QeR4hGFXBy/MxU3mIhJB8+rtJoqzC9jd2pFs4NXFLOano1LcEwWmIZArGEe9O8HhyTkePHgIj8uPg51D+JxEXMc4Pz7CymIWc4s++PwDeLwO0bMeHTfx+PEhlsQ4aR+egE8o4/VWTWjpuXQaZ2enkoE5tzgnlFX3sCvDhsOjEhotypEmcl2Wl4qYn0ljd3cLnSHgCsQkPqeQzMLJKDmhUwclEiWZyuDR46dIxKdkPx3beli+M4V4wodf//pvUSjM4uKsipPDS0Ul7SPMz80hGooJQtdot3BeukCv10LQY8fiTArZhAMBTwdeN+n6jOfhs9wLOLw4uyrjm2fP8eDhn+Cbb97B7Qljfn4edAz3+8eiZR2Oejg6quGUZlojOzxBP2xuO6rNqsjZavU2rq4q+MGn30My6ZMc0vGwjtGgBfvYgcplB0FvEH6fV54F1WYXuycX6PRtODygaVoU+TTjZybIEgnv98Rc7dWbHZTrfO6EsbtXQSwRw/17eUQiNH3uw8uBtsuJX/7qc0QjOZRKNO50IpfPyh4TDIXw+NEzRCIZcdrdeL+Fu/fnkSkMkUx74XF5sbt9iufPuY4+EkR2YWkW8wuz6LRb2NrcFaruz37yG6wsL4sRUyg6RjTpwdjRk6imrQ8VXJzxueSG1+dGOhPEvXtpeNxjnBxd4XC/Cj72zs6P5FiLc/PIZAtidPX0yQsZOhBVZ7bs3XtTmJrxwx8Yodeu8AkqNlek+bJP4UBDm1RN1bBJk/qHd/d99N/9j3+nSb3uNa2+04oQNA8fIdj9Lt33/6mNtrrbP1YEzUmpin//+LnoAbS5USREJ9daGNGZlxN3C9ES91RVtV3Taa+NYUyBw4gUTuatKA9FUrRotlAKRWe0QGGzK0YtLDxEs8eJjFHcifsrF4GiDNRm8Ri9fj+6g6FkUxJJc9sdgnY5pdG1DF4U0eEm3pbiVHWItNEmBZCFIQs2iYWhqc9oKN+ztJ7UQ1mmJiyUm/WG0HPZDPM12mSMDA1Sg+vZjPD7qokjSsymUp17m82m5IOyAI2EIvI3C19teunOyOJSm2A5P0TkjFbORgrXhDlwqgPkZ+l02kIZ5pcv4L9utklPY+EtaILRNGrurTbkpBfy2Fh6ieZLoluoJyXtmVEFjG5QBJiNO11u2XyKyYxLG8d2syNNGwtlXqoeTV1M9A8ffBTtExXm+0nmotGiEr1gkxoOBRH0c1rNoiQgDTA3VlklRI4Zh8IIG4HfVFfG/6Tm2TKm0kGIan+vkWDpzowJicSfKK1X1q3k6OpnlVcYYxwWWFyjUiCb4+A6Epdf6gKlGe9eR3Nw/fFY+cdCb61m9Zr6arSb7OBEZs1DNPme6u9q6R9JqdQm1UKxNcZQ6dDW++u9abSgwkDQplS8adk4snyX4pZnUKNLTGql2UBVt6cjJkV1paG2TJbkOLXhtNpFy05VTJeIxpjIIstA6QbR1WZW9gxDu5VYI9K+DcCmQxyuWzVlE7RYeqUbN19FwG8iY3R/VGqwahw1x1jvScWlVcdoBhNyfvla06QOB1LwRaPM7XViJEZXdMOk1o/TY+amuqUIlCZLaPLW71Ca6DUiTGMiDmTEubch15Ja9h417uLsyteroQjXUDgUQTQSlbU66PfQatTlvMbCIaEEsikT5oOh1wuN15imiYEYj8tlnH9Fl69h7XSt5VBO7jc690pzzOMYCA1dUFQ2qV2l3dM4qcV4B8PgIESo506bXw636PhLXaXsO06XNNg0kpHhnUFSB722HHM2ncDK4hyKM9OCHHa6pL0rNVkdlfXayDqypCHm/rTo6rxsInsQt3dqgvUeuY4YswY0RFWNiVmvr/sco2g4pLOyoXVtsNG03L91LaihFhtNpUPzgPg5OTVno8rhqptWsEIN5u/mwQ7EvZjH0Wo1ZG/lU9Ht9sNhJxLpxrBnw6hPr1A3fA4PPA5WmBzwjhGLBpDOxhAIeiRqQnnP1D+rTpbPBA4UuUbEv8Fux2rRklgro0HvWVLYeRLVDED+RXSlXrSbND/yw+2Kol4fYmvjCJubx1iYXcLe1q48LxYMNW6MNuDowemxS55rswF02z58eHuFWHQal1dleLxO5ApRpPIBzM4n8W/+zf+KSDSJwciHTs+FfH4atVoJ4XAQ52ek7HowO5OFyz3E+fkxWs02uu2uRHylUnSCziMQUkMfohg7Oyc4OCphqriGly+eYyoTxnQuLYZCR8dlhKOMsXiD5cVZzOTDSMXciESC6A3sePpyA6HoNHb3TtFu1PGdB2tSCL5+t4mZ+UVcVavY2tlALOzBf/KD+0jH/JIRTjOz3b0z/OzX3+LTP/nH2N7alTXNJpqD77ebG0hMF7F3eIpUMiuNRLdD5/0unj95hkwmKdrLWIxa1BgqlSryuSI2NjbgdI2RzUclszKRjOMv2aTWh3DZ/Qj6gogGAwj4HJhbzMDpnGB7exv1egeFqSK+fvwMn/7gE2TyIZTK5yhfteD3FvDqlTapvoBHpVWUMjkdONzdwcL8Arw+HyqVGqoVan19wrjg749EtVnl66vlOn7180f4/vd/KIM4Us3n5tKYnonA520j4u9h2K1IFJLHGYDT4UWz3Yfd4WZUMs7LVewdXcDmDqLTIzuti1AohKmpDOIxxqqR4XYle1a1acfp+QQnJy3RpHJfSOciSOfj6Az7eL7+DgsLy9ii8UzAgztsNqcikmHbavfx/PV7aVIpNT44usD3vvcn8HuC+PD2A4bdoer8W22kkz4Upt3I5KmFZc75GGfnbXzz9T4Wlh7g1bt3CIZDmCnO4Kp8iXargUI2icPDPTjcvAZFxCMBeJhtCbusw3YH6PdH2NraxsMHdzE/nRJN6tDmEuOkH/3kb7FaXEK/3UaSmsxMEtFoFLFYCp9/8RjZ7DwqtQb6oxYWlvOCpH775GvEYnEc7V/g8qyK6cIUvF4H5ouz8HspiXCg3mrh5PwcnW4bIbcDS3NZ5BJO+FyMCxqg36YLtwNuTwA2pxeVRgtbu/uo1gkAeNFsDpFMpnD37jJiCWrRKzI83dg4x95uGfUWM5BH+MGffR/7J7uyRhjBwtijP/3THyCdCSCZIIuH3gRVVC6r2N++QiwcRyoZFep4azDE/umVmCLtbJ0jl0mhkPYiFZ8gl/JjTP8NlxenF3Vs75VwVRnD6UhIlNTDh7NIZ3wI++3wue2CuP/q17/B3NwaTk7q6PUcKC7MIxR2o1DI4TdfPocNftHhXl1c4e5HRUzNuBCJKeCzvXmI9VfbWFn+BF9+9RjzizNYXp4X5t7Whz0sLt7Foy+fY3o6j+liCNHkEOEEkyi6aNQG2Nls4eqcAz7KWJxIJH1yjESfd7eOcXJUht8XwouXX2NxeQ5Ly0uIx5Mol2t49OgJlhbv4OWLt0jEo/jkkyXMFKMYTRpo1i4x6HXgddkRkEg7ml+ZyDAxOxwK3deR+8PnpEqT+vqDSmL+HjT1t1FWrQn/f9WkcmP66dfP0Wm1ruMt+BDVMbvkBahrqlDwFFllMaxNgRaXbGA1R1En3KTBEeFicSbOsyxehE6lla7qV9VKX8xlXOokS0Mf0vBY/bFI87AQER2f6iZZYIvukqiDaZbqzbZoTImWKCpiDHeslpiUQ+NuxsJFC2mb/DzRXha5RDKIntKllcdJ0yT+oebMoj0LYtIf4OryUopcomvcwC2tqVAuTXarIL+GpmjRPvmZ+XOtZkuMhug0yiJUiktO0MSIhfRQFjKk/rFJV72uh40SX8ec1B5F24qw8rySusgGkkWiIL8OZqmxEFIzGMkxFcOam6gdNqL8PERqxdGVpTMphIzLoLkTrzFp0HyvAR3uelIY02FECmc2pHLO2PxRv0UdsB29dg/NWl1Q1ZHNjq44SvZlOsxCnoUkzRw4jGA0SzDIBlWbVKLITiKq8gBmrAKELjyW9WOaKjN4oG2+1+uXQYOiLYqe8f2tRk+aT1MhW4MEafCIOhojL0H7BMHUYp1sAWl4JedWghPlXHa7baFbaaOrhTQLa402YtK5shxvmy5JYWzFmLCh5EGyCh8pIiy0P0sLa1GsjX25RaGVSJ5bpl9iOGMyblVbarJPDfKpDAc1DbAovla7buWzWhpIzQJVJNWavN36sWsaJqcCN5ucrkmlFBvKpZX/ekugbyFqpJCqKZJSdK1jGQ9NAzHUZlDck3nv3KI/s/HQc31DvSb6LfeVNKqWBvVGJ39NC5YGwHgeDweCZsaiEWmELMRT3skcMz+fGiTdNFiSAU3qunEkpqsum2txVx6OxTXXQuI5hLGQSXG6NZRfZjYHAwFZ60RQex0WI3bEomEZ0lhsAPn9RkfOe5+NMjWaipRbMgKDJrJEH9mMy+9AMqlFC0sEVfKXVZPa7nRlGMa9smOov2xi9b7Qhpx8ezaJbNDaso/0VKvuciMQ8CMaiYj5HIuNbqshLtzhoB/FmSksFGfkc1DDJ0gy43KM07eFelsDDLnuZh1ZjuZme75GTXle2HiKnukWQsp7Qc4FNeikHEuTajlLa4apPB9kEMK9QNeLfil19no8amNM1hD1Zh2NtjpA2sgC4no2WlSin9Rt8X7h5+aXy+WD10vTDLcgj316+PTtGA8m9MeBc2IXHWgsEsJUIYNoPCBxL2oORZlG79oN2zo2480sz8CVGR0OaCeqxyP7mTSnBkmXG06zUBnhYXcEMGFURc+F05Mqvnn8EsFAAsFAHKWrmvze+cVZJJNEtqoIhnxot/o42D/H6Wkd2fSSmPycnR8jGHJjcXkKc4s5hCN+/Nt/+3/A70ug3/eg3bJLtEYsztzCfXTbNIlzIRoNCg2u32+hVqvI/khnfV5nFvVLK1OIxah97WFn9wgnZ1fiJPzhw2sszzF6IyHHc3HVQSyWx7dPnolr8NJcEpkEaXV2dLs2fPH4JULhGRwdX2E07OFPP30ovhbdIXByQS1tH/VmE1cXp1iZy+H+2iICbqewjo5OrvDs9RbmFlZxdnYhg6ri9JTITNbfvkc8P4s3G6T7RZFKJCU/slpt4cO790gkkuJmzKFDLBbE8fExZqdXcHhwgEjMi5m5DEKRgAwbfvzjX8DlDCKZyMM2HKN2eSmfhbRnt9eGD+83USk3MDOzgEdffYs791ZRnEuh1ijj5LiM0SAsOakPH65ifoF6xxKOjk8Qiyew+WEH8/NLCLOJ7g7QbDTlWX9wsIvF5RlMTROt9aJWq2L9xTt0mmNkswU06zVEo37cfzCP84ttFKfDyMT44K5h1O1KrAxR7mabLtde0M7j4PQSu0dnWFi8h3cfNuELhkXLl0wGkM8GYbfX0WmfyTJtdj04Ph0LGuW2h+SZkEgHkWKTOhjg2fpbrK3cw+b7DaH7MoJmKuOHHWy4xvjy66dwB+No9mzY2TvD97/7Q6Tiaexs74k22EvXYDvrry7C4TFm5jNCKa43OqhWBzg96SKezGH/+ACxRFQQuqvLCzTqFcRjfuztbcEf9GPt3ioSsSB8YKYz8H5jH+Vqj7uI6ErJBimkQ1h/9QK9iR2J7Cy+/vYZZtLToFw9k4oIksa6kk7qP/rRrzA1vSzxYowFWrtfFKfnzz77W9Gs1itd1Mot2TsXF6cl1igRTUgtc3J+ib2jI4kfDHvZuE9hKuNFwN0VbSmRXr5HpdYEbSV9oQh6ozG++PIpwmEOas6EvfPd73yMxZVZ0cw/X3+L8tUAJOdxQBnPBJFMhbF7uIl4nPfYEK/Xt3BndRXf//5dTNCAx00KbBOnx2egOfDu9i4S8RCmZrJw+n0oNTpwemOiF82mU0hGHAh62kjFvMLwYa3W7tvw+u0B9o+amJ6+jxcvX2HtzhTm59JiroVBDwf7B2KclMlO4fDoEm6PHw+/8x0ZrORzYXz11SYqlSFGA8pK+phfzGFmNgCPXzO7D/aO8X5jB9OzS3ix/gIrK3O4d3cF7VYPT795hVyuiHevdzEzm8XUrA+RZBeRBPf8Lhr1Efa2uihdcMjrhdvrkmznqakIDvZ30Wr04fdx+FRCrXGKhx/fEVYCa/7LyxK+/Opb3L3zMZ4/yqh3zwAAIABJREFUpUFbAh99tCzMke2tt9jZ+oCrq1OsLEzj/p1FRMMBhANeNXql2y+Zov4InPk/fJP6+F/8699L99XyRmuHm/rNEp79nibVov9ZD+bbf/+xkdRKvYknbzauKYwssESLZcWOsODTilTjI5irZ4p8RTal29QiX5BQNkek7WojIZRYgY+o8dG8Sv6t9L+JNAR8rWjF2Mwwy1OMKpxCA6VOVUpvKeS1zOVUnA0dC856kxoNNbShq5jomYyrLgtGagdZNPE4hLbppnGTHqsixgZpFC0qMw3pwOkUYxSL6mtdP9Jjq9WqNGg8JmmSDAJDpFeaIEP5VfquKUQBpfvRfEWceTVHSpyUR2M5JtKCNUqH58+O4aCr5heWFepkjH63I0guewtmXvFz8hxIZqnQ9SCxKxYNUgseXW16PfX38VyKszFtLekiy8ktEdQe0U5Seh2wu1zSTPW6VmarQ2i+oskUpKaDEc+10f+yee7U2+ixYTZxNUSuST/u92kq05E1IJRRNnlCifTKOaR5AxFT0rddHq+YDPAzCMtfkGylVstAw63Oj/Jz4rJMrZdBUswakQJPmnItTy3KqNxrCp8asx9Fyfl5pSGS93NgMBpotBCbFGk4dP3xonMTs5BNQYAszak0kzxGos8inDY0X7qMqjuNooyacyr6UWOUxM2N/63+vmpEREdQNqiaY6prQtfhrUbR6PP0QyrKKa2MgbAspalFfb5pVPX12qjqcZhVotRcQ6lUauaNUEGReHV7lfNl0CFtRm7qbEXr1QxJDJE0LlPrcA66GFklaL7SVIVmboR6aqzEplHjjiy3V/2+uZYyALpN1775f4v1IJQbHtRoKE1qNBLWhoG5npIjqp+Nr9cYIVJ2NfuWmlheIzamlk5Ycn57KhPgfVGv12Uv4j3Lz6voLIdpiu6Kw7TJyaWMgRUSB3AsfNno0eVcGSXUGBo3btGaKm342lCJEgwZFpKWyuacD12ySbhf0lG4KwwRDoZIS+b+zOEAG9SWUPkUDeb9Sq2qXCfTpPLYfcGARHK0uh1pNCif4Br3+jyCpHLwR6pnt91EKOBDLpvC/My0FC9ErHrdtpwzbVKVEcBBn7AV+DwQEoQaxmlskEVtNWi5WePcFzycSLudsverFlw7N0Xv1btAkX9lPAjab4zB1MBK85oNo17Pm6xWNXCzMr/bgw7a3Zbc59T8UtvuYL4eNahDnjMaRCmqLiZfZN3aaCjlxoRaVIcPTrsXo+4YzWoDrXpDqF+FXAarq/OIJgLo91r6fOPnkwEuUfOBPKN0WRum0mSC5VmrSb2533SkI6xVaVRVJ29Dq8OiPQWbI4BWi4vNh9HIjTfrm3j8zTrm5u6K8+vJyQUqlQoKUxkkUhHsbG+i0Wwhl53CwsIaup0J2p0mmu0rhCMuzBQzyObi8jt/9Dd/i4AvjVE/iH7HKejjx9/J4xe/eAT7JIABHXYmYywuzyIU8uDbJ18JnZ4ummdnV3JvP3hwR9Z8uVyR9UYX2tPzE9hsfcxPx5BPJyUj9OCojAcf/wC//NvPkC8ksDCbQCKikSqjsQvfPHuHSGwOJ6cVQS8+vr8ikT7eQAS//Pwr9MfUQmZRuryEbdDF4mxB1mWlUka7N0SQsTFXZWEoLMwVpUklyvj67QdML6zh8ZMnmJrJY3lpXpgIL5+/Q6PSElYVEZSZmQxiUT8q1Sr8kre6jUjMh1whAa/fjWA4jEePnsLvZ56oH51GE4NOCwtzBWRypPx7sLW1K01qoTCHx4+fY36hiGTGL9pEmi3ZEMXGh23MzWdRnCsIpfrk7BzJVF4MsQZD5vBCmlSu+ngihoOjbSRTlBPQSKiO4+NTVEoNVMod/NkP/1woyldXJxiOGphfTOE//0f34RrXYB9yrfIZ4uJpBG1ISH1tNAe4rLRQqrXh8Uexsb2NwvQUMpk4IhEXUgkXRsMK+r1Leb7UWi7sH/Wwv19F1J+WvZWRPLFUCJ1BH89evse9ew+x8W5DjJPWFnIopH1wOrj3OvD5o29F/9mfuLG3f4oHdz+W2JHLywuULyvotAbotgYS+ePyDJHMRBEKh9BsdnB51cDK8kM8e7GO6Vlqckl91/ru3ZtXWFycwe7eJpweJxaW5xHyu+C19SXrdXv3FI0WWRcuHJsImuX5HLZ3NtHsjZDMFXFZquPi8BTpRAy5bEjyjjm0c7kD+OlPP8NUYUUaye5AkdR0OorHX3+JeCIBBzzSpHKgNjubQ9DnEpfYRrMtJmCNzkDM7AIuJ1bnC8gm3fA4WnBCARrWzNzjh4zCmthQa7bw9Pl7+AN5nJ5WxR+B/gqJdEqej8enJSTiM3I/n1+c4Ps/vAdfgHrsC/FpsY196Lbs+PWvPsc//Sf/WBgTg0EJF+d7wrB5cPdP8PWjR5gr5rC4NMOpOA4vSxhO3Hjz9hALM7OYn4ojHXcglw6h32mJlKXa7OH1+31s75TgsGdwcHAsRnGUAaQTUbQaTWxubKA4t4BwNIqj4yPZh6dnZ+Q58eL5K+TzS5iMvWg1OrDZRpI7TCTW4aSxpx2Vch3nF1eYW1zE67ev4PHYsLqyJCZQh/unWF28hyffvkYuF0cyAwQiDcTTDtgdPVRrfWx/IJLKvYo0Xb+YvtE5+P27txJVHQ4l8fLFE8wtJDG3kEUyFRHfjZPTc3z+2SN89NH3sf58E4l4Gg8e3kMi6cfmxjuUaLLUrsPrGiIR8yKXjSGTjMPumGBCSRuZHP4IHPl7v6/l+//0e4//JZvUDa11zHD2dr95zerT4snIff6eJtUqsH73CP/YTWqz3cHO4bExZ7kxW2FjqRqrkdDKpNhhPqaJi7j+wGJmI49RNUpiQS3aQm1WJa6FxYJIW7UAZEHCL524KzLFE0uHRRZ7igQ61GCERT8pqyJiVxdaNjdsdEgtZfEliK2ZtrN5UVSGLp59E7cwloaR6KgUlUYDqEXzTbFLJEAzSjktJv2YujCPFJ9SNFndn9QS6tjJcyTxDi02y9pg0LgpFo3KpqnGMHQxZeOjaBybQeZUiebUy8aU7r8uU7gTKaUOTqmlMnlngUWkRfR9IzVkop6WmjWaGtGcSGKC+oJE0qBjxGaAzbnho/M4mYXH2BuJSyH1UVycqfmdiPmHGDpxSGFo3lbUDYcATtGhOoS+yzxINvNOLx2U3dJ0NBsNDNqcIpGhNhYd24iZsGxSux1BE9TJWQcgEuXidsHOoQGLeKLrjNHg+nDR1EHSSGX6xoKf55J/2MSz+Ff9p7qc6uLSgtbIME2MiKLHQuE1mbRWBqOgiIZmaiGqQgumA6ecU3VbVS01daVqBHDzu3XQIbnAFrIj2jodlKguk7+DrpocNphGjc2VNIhGY220szKMMFsI3akFWTLu0NKkSsGtsR2CBpu1qJjzb3/x/dVMxoAzBsXUvcacE7Np6bal506ptPr/1w2s0dFZ94myNm8owtdac2MYJoZWXO9c92L0o02b9fN09eXvEa0qB17SrJOWbnWx2mxYaKw1WNFrqE65luZUtcXmyhsU1mpSxWBM4mGogfYgLKwHFnumSTU0eGn0Oh25fwjesmkUbbc49KrEwFon1vCL9zuHVRwccF/hv/P+pw6U51zXJodAKj/wUXvNOCxB1Onire6l6vStrt9EaXnyFYnlntIRhgfzR9Vpl6wI3ddEUzpWl95Wu2NMm1R/KkZvxkCJAyPu3bxHxIlb3AsVneV54iCOe2lLnKqpaRqIRl/vNWrEHRj0mK3aQsDrQT6XEcObZCwCv9slbr9iGsHBlRm+kJVAkx8bcwF5X1jEceNsbjVo1oqVJk5yeZlrbZecYe77arKnr9JbdayMD6F6m6bu2jHYGHVd0/rNWjGxaFyHYuA1odEUM2xbaDMrllpU40zM4sQfYPh7S+JDOLgjY0gMAG1uDHqUjExEj2qfuAWJEqSHa3jEWDG30EKnCknRPHXaDc09FsBakWs+P1TSwriEngwK640aPlrVdS3jGsNI0ucrmSQ3tGxeea6xgD/yf4uKPOiSHWhjRmUE1Xofv/jpZzi7aCGXX0QwmEC5VJVYBKJhbNrIiKEhD6U4Hz5sIpdPwOMfYm4hIw3ieDwQDeKP/+pzBL1ZdBpO9Dp2rKws4s69DF68fIvSeQv1GtflGIlEBCurRRyf7aBaLWE8pqFfCHYbBxs0umFOtk+YUo1mDcenB1iYy2FhOo1MIobdvSOsv9rCRw+/j0ePHmNhYRqLxTSiQTqi0xPAiacvPsDtTeH8oibD6/trSxIJUpgq4ODkDCeXDTTaI9FjBt00shoJ9Y6USjZLDl8Al+UyUvEwVhbnkUnEUb2iq+d7TM/fw/q7N0hlIpgt5oSF8Gp9A4XsLK4uS0IvjUY5PNaBp8Pmx87urhgc5aeSMthIJFL4/PPHCPjjom/jcz0eJvKYkKxVj8+Bzc1tnJ2XkUlNY2NjD6ury4gmvDIk4Lkc9f3Y3d1HcSGL4nxO1vfF5RU6XQ7xAqg3aXLmEVSa+1RhKo9un5pf1mg6hCe6tPFhBwFfXIpqMkcmkx4uLw9RqR3jv/ov/wwzKQ8SITrpk65ONI1OrD5cleuCVJdrXXGWbbQ055nNNNdFMEjmE+/1GhxoieSg1nbi8KSHnZ1LhH0piYwLx7yIpcJoDwZ4/uId5opL0qSmY2HcXc6jkAkI3ZfP9S+++hZ2mlWNHDg+vcDDux8hl87Ieq2UqS1toFLqolptIhILIRhRbT81tGy+otEkqrUy4gkvCoWkmBux+dvd2RWq9v7hHrwBH5ZWFhAOeeBFH26HE9s7J6jU6HIOQcdXl+dxZ2kGB0d7KDXaCESz6HbHODs4wUKxgFSK5pfcK13ijv2Ln3+JeGwW1VpHspQXVwrIZOP4xS9+glwuL8OrYX8ig0iXa4jFhVl5DpCqfXRewulVXaQXUa8Ha4szyKeITnbgsimLjfcmo6J6owlaBDa6PRyfkangR7vDmrcnewpR7naHmnf6coSkea3VL/HwO0uYmy+gVL7A27cbaFTHiIeL4i4tUi0nJ25t2GxdGaI7bD50mnUkoj7k8wk4vU6cVhjd48S7d8eYLUxjOhNBImRDJuEHR6UurxvNTg9nVw2cnHVQLtnkOFqtEuKxMII+P7rtnnxONrTHZ0diNJafTsnAfm/vCDa7F7nMItqtEZqNFhwOPgPbCIXoQD6UnFWS91qdDlK5FEq1Es5O95FOJREJhXB+eoG7ax/h26+fY3l5VvSigWgHqQxjtrqolNt4//oKpycc+PoQDkeFYtzttbRW7TMei/tEDat384gnPYjFgyKb2t8/wqOvnmB15QHevz1CIpHFgwdsUoN4//Y9zs8v0ayX4HMPkckEMF1IIpdJypCTsVWc/th9YdjzHNT9Yb++/u//J0VSrRpLm5rrXyq16O04RQtd/V1NqkXxuYFdbw7cQnn+WBE0dIA8u7jQiS/1oaR/mkgGK9yO0S7S0BBdMI6ctI9nwSk02DENPDRyRIt2VuFK4ZOikkvbREHYHNQQal4n6bMsVvlz1CnyISx5rENtCvWm0pxVNhB8LZuccJBudjahtLCgY7SEHrMWmILkmEKYhRwbWAvZ5KOf6J5qp2gtT6MhE+lCtFG+pzmilhmPUGMl95Wh3iGNPqTLJkPaewM0Ww1BLTT7k2Ysbo2ZcGnkivW3xNzQBZQOw62Wvl4KNMu9l5+ROa9D0ZqSfixInzGzEfTRy6keNZx+09yrVo+UXzapbOgUzVEHXCHEGYSDzeEN3U4pZdf0M8mcV0RHrim1bl0W3UQQbbAxDxE2yUOVGBieU0Z60EyIOj3qYlnTc02wuKeBDM0+en0MiI4PR0KzkqgJiUOQ2DuMiG5xORDZphENlFZO51I+DLnJOTwehHw+0eWIg66JTmH1KjRraSStSBWi9OpkLHmjPBbLEMnkxpJWbmmkpWi2Yiss113TtrHIlGGJj6i1aoqtyRRRV147yZU0janVAPwuzeL2fa/nXLN/LaRIqH+WlbmYF0Fo2ByScG1IFJFotfW+4BrjOmYDpuiU5QyqiJOVomo1hur6a2WOWsZMKhrU/cdQ6S06vByYRTVV6v/1exnSrtJ+9dzLe5gmlQ2m5ehrNakGBFV0nPeaNLFWk6puvgYXU2YDByfmd0rTaRpRNW7TRluMZNjMWvMJtn/GBVjumetmeiyU21AweI148vNwT+BAilRBNphEzUWzTHaBIKmmkTZRHpZxloV0io7UODizKWdTSeRVzsWYFHXV0at5Ghs/UvkdEgPAnFQahfGjCIuEQ7OB7kGC4A8GaDbbaBCVYTUlTBWWB5qNamlyyZ7gwMhCgukwTDSVPyOIMSMNRPeredfMMBX6tDgSU1YBua+5R9JwiccSCgWN8ZwOWWhSwWZ1qpDFTCGHGP/dSRsh9o065JJYFGHMWM7Ut/YVA6FbzzmyUSzdqjV4EJqv+BKwUeU5UumGlVurrHQa01gPX+ui698Sl8Tnh3xGXkejQTV7oJ43Nqg0m6IEgQXmSG40Nq4cCBI9lUsv0TNm6NcnIsxBJXWOHkyGLowGTvTaI1RLDYz6IxkwRsMhTOWzyGdTCIeIuHbEFdSyKZP9iWv32tCNmmXSl0e4vDrHpx8H5DmprtKq61YHe8OMsEi/vM9lQKW03wndehmDM2ZWbgQbb7exQ/fSJpkKRL5ssh54TtgQC0ItmeA06+pidi6DcMSGqWnq0Tyo12twOgL42Y++wbDjRb/jgs8dwr37q5ieDYmj6dbGKUqXdLhkpM8ADz5egdc/wsnpoVBl7XZ+Fi+ajY4xweNQkmu0Jbm088Ucirk0IqEgDvbZpG4glkwJ3ZUF/fIc15hHriV9DV6+3kRn4MLlVR1uhwsf3VlF0O+SohdOJ3YOrvBu41j0k5lYRvTTNAzieumNB+iMBgjFQsjRpTSVQCzgR71cxfrL9/CHctg/OUYyG8TKWhF+fxBvXu2g0xyidFlGgQZUs9SV9nF+cY52cySNTWE6JQie02VHOBzDT3/6K7jdIWDigt/rxdxMAclEEDZnh4eIja1tHB6cSSN7eV7F2p01ZAtR1BtVHB9eoVYhCkZN3hzmFwrw+V24uGSTsQ2bK4pWe4JwOC3DZ+5VkVgYw1Eb40lH4pJkGN+gcdIISwv3cXx4KgO5YMCNZquM3b03+Kf/xZ9gtRhDLumHxzkSJIhDMkalHB1f4P2HA1yVWnB5Imh1x4hEo5gpFpDNRgUhw7gBjJvwusiOmaDSmGDvqIXNzTM4J34ZfsRTQcTTEXSHQ7xYf49wOImrsyvk03FBUvNpnwyjev0xvn72Er2JG83uSPS+P/jOJ0jFoxLBQzfyg4NLHB3W0GwNEY7GFOOgfImM5V5P9nOgh2TSi2w2InTci7MroQtzDz+/ukI0Fcfa3RUkY0F4J30Znm/unODsgrnRfdRqNdy/t4K5qRQOj/ZxVWsBrrA07VF/GIvFPDIZF3y+gTiAN5sDfP7ZEzidcbTbI9Gzr9ydlbihv/7rv5BzQLaFzx1AkYi+q4/FxVlB8fmZdg/P8Or9njRfqXAId5eLmMoE4Hf3lO7bHUjuNYeRdG8eEMBxe3BVbuPgqCE0Zzpic38jRbs/JDOILB4OH21IpUOYX8xiejqLdruJk+MLHB1W0KzaEKAMoFzXPc5FNJvPCjq/tzFbyKJYSCGVDKI/7mP/7ATVVhc7O1eYzk2hmE8iz/OcDIoLOweG/fEQrd4YpfIQh4dt2W9IgeUD2UGzy6FNjNHoit7sVjG/lMH0fBqtThPr6x8wNbWMUZ80dfo5DOH22FCvV0Tix9rA5SBTjlrpMVwBD5KppFC4Az63DHyPj/ZRnJ7Fy2dv8Mkn9zA7F4Ev2EEy7YbN0RLmwrvX5zg7JjPTi2Aognwuh83tDWVJwoNhf4RsLoGltbTE0xDfYv29t3eIn//810LrPj2qI5edxcOHD8RrYGtzE/t7Rzg7PUQi6hZ6cz4fRzad1PiysUaZ2bwhOPJrf9gOFcDjf2maVJ1pyrNdZrtWM2qBERYI8P+mSbUKV6tJ+GM1qWyELi7Or1Eiq0EVt1jRjrKI1egItfInlU8n/iyAePwy1ac5Dh9+RkumUQdE/4xGziAyltmS/Jw0RIqmGjzE5GqaAloe7nzI6XtxM+YDn1pQas6a9bpsxkQqiEqKC6nbJQYgVrYpKaRs7KTxkggXdQ3ml0WzU+fXm+LYikYQTSddbgXFUe2s1+VRp2MWi7xZiUCKIRDBQFK7GBmjKCy/rPgdNpj8mAyIJg2r2+7I+/KG09cah1cxZ2kL7bnX1impNAKijXKpoZPfL+iQhYhok9qRz8eCn8W3hLsYPZ8UhWwSeT2N3lgjK/ScSmHHBkUKIA6x2airvlOKSzaSfCQQOWYHbFBFcSam/q3dlimgZLkafaUQcUm77VELwo1LQ+wFxfUQlYWsFzFXoqOyZKDSEp+DAhbX/DVOOL2cxDOexy/aPhlcGKRQmhJCn7eaK6uJtJA4Cw21VpgORfT6W/egvKflNCqoJYcdRMP0+5axjuKLxpzFICKC+Fyjp1bTd0NN1fgJ0ySa+0caHOOQa/jHijeJPpMjHeru2KTqAINomzLkle4uERxck8aETNpS00DLOjbo6u8Ox8Qs6RZzQM+BHqv1WqVISht3fY7035RurFpYPXc6pbOcgLVB4fnVvUEbJDIwFBVnQ6k0XivWiboTUgH1OrDJsLI1davVJvi2W7O1Bav5lyLFxljoVgMg96xdmRo8N9wvQn4G3tO9s6fv62STSmfTplB3iajyuAX5crqkKCIyKRnCDte1C7hlUsaChK/lXsgmTzW0Kh/gAE+QeIkuIbWdjTjnNn1pm6KxCNLplFDIpBg3DAm+ngY0UnQ2O0IxpCmS6uidhh2hFGo2XYK6yjkmxXcgcVRsVLkPiEu0zoykAWZWKI1tLA0990eiXdSiChPFzoI7LIgzuyk69nKTI+qbjEUxPZUXShMzKqkNdHAtUIJAHSy5iHLObhBzNpS370G9JjcaWxkkmmvIE+ly2eDz6lBG9N6UQEjWtrouC/XWaP3FpVrOye+yCDSaSAYslKeYXGXZ64j0TsZinFSt12T/oU5JEemO2C7QXKPbaUghx/tCtewcITnE3EOiNuwheJ0h2CZO1Ms1yVJkVAldQqcLabgdA0xGHfES4JHwWgnrRp4PLvERlubc7pRn1MHhIf7JD6PXTapGuqkHhO4NRJ50KEPUl88zatdICXT4gkoDbfbg90cl0L7VZlN0jNMT5vnRnZlxC20EAiwwnbIgiO5PT+UQirgQCo/h81Pio/drv2PDy28PcHnexajvQDwew8LSlCAUPIb93Yr8W7tF3XML88sFFGZCqNVLuLysodmYoNOlVMEnR9/tNaXpD4W9SCbjot9KRcLwOl2CLh0cnqLeaqJSq4kh13Q2gViQMhnhjWDv8AylOt1km/A4vFguFhEOOOEPDuHyuXFZ7WN7v4yTkypiwaSgZc1mFf1hFyP7GEPHCMtrC4gEXPCzqaSXQ6ePjfd7aLScKDdqSOZCWFyZQTSSwNFBSUxZ2s0eZmemMD+fg9s7wtHRIWrlrjSrSYOk+vzUnEfw2RePMR6y/lDGxux0ThBYIjrMbiQV8ujwHJh40Kj1MTs3i/wUG52GZGpWy2NU6nWs3plGrhBDOOxDvVHH+vobOFwR1Gp9oXj7vEFZk2yOG60y+oMGXC67NCmt5gCpRAHzs3ewu3MgNHy3247hiPvICR4+WML8VFQKa4eNxjl1OOwTMZM6PbnCxsYRLi/bcLhDkkWazeckXicS4cBoCIxbwLgLL9GiCVBvMzqmjb39KwxabKIjiCb8iCZCGEwmov1k9Em31UcuEUVxKoZMzAUm5zHOZ2P3EM0+UKMTebuNh2vLiIa9QpVnnN3JSRkHhzV06aLtpHa2K3u9GBU6bBIb4naNkEn7EQ5xeDRC5aKBra19DMd21NsdaVLFOCnqh2fUkSHX8VkV55d1icGhJOL+/VWk435cXZ2j3mEt4sTO3jHur9xDOhFEKmmD308WWheNxgCvX+2h23Wj17chEPJjZj6LeDKEp08e61B/7EQkGBF3bbrpclBAVgBlGfvHF3izeSjxN8lgCMukhMc98Do7MjigcZIM7+nHwee5yyW61Fqjj8OjJi4umORAhheNn9jY+WT/paFjPBHGynJRYlzcLpot2kTreXZaxd7uORxOH6p1Hc5Ry8qalV4uHH6uLc5jvpBGOOhGq1vHwfkJzktVXFx2RCc8m40jn/AjGfNKWNF40gPjuodwoNGy4exsKNKDWrUszxQyKsYTF1rNPjy+AJKZCHLTIUQSbpRrVXzz9SvMFT/C0X4FnQ49YLzwB/W+ddlpZDo0jD8XSDCqtXpYXlkVTbzf5xJkvFw+RTaZwPt3m1hbXUChEIYvMEA0xr2zKY72u9sllC6Y78260S907L2DHWlSaRxmhxuZbAwzcxFE4y4Z/JBFWbqq4De/+QaBIGO3mA9bwOraCrLZOM7OT3F0eIKT40NEw25BURPxMBLxCETVM6HvA5vUIFyFf4Am9V/8a5Rfb1zXar+vQbVq39vgyW8ZJ1nF3+974e3icPrBd/Df/M//yx+88/7dX0DE7uz0SApx/tHoFhaOSmm1GiGJADA6I6sYU/cjPow5pVYKkDzUFShVap3oztTcRKzOb8V+/F6Emb/jWgsnLjHq9DpS7RgPjA2L6FHrdWlQxYWVulSXWzWTo7HcLDx2WoezCeH/cwqpCIjSFbXJoSujjiGIoEp5bsyd+DeLHhZN/Dw0EaGw3aKZkpqiurWRICPiVMk8PTvpSlqESXF1q5ZiIUn9DCe9RFuJqli6VtXKjYQypNPRpqCuYh5iKIT8PZazLY9P3DfF3Kdrmgi7oDoW/VqphKQ8QFBmabxNg84il8WtuBAbzZhQoYkuj1S3yckeY2j11nvjAAAgAElEQVRk9sYGhEWWuA3bpTEdsKiWRtQ0ZgatJWI6GQ6ElsrCQYyIDM1XAsTFxGQkU9cOm1SizKSTE+U2BZ2T5k1OlwxLrHgXiUdSuM1EyZj8klsUh2t02NBcbzeRvNSCxBrHUK4RUjYtKq9E7FCXJ42rIuFWAyjNq9FfiyPoLSTxdiNq3ddSjFq5pWaCpa6e6tqpm4bRWVvaO5bExmVXTJOE8vt3m1T+DoZJy3sYk6DrwZeJQLq958jx3VqHeo6sP7fF9dZPWc3qb///NS3ZaryNOZXVkFgUcjU3UvdidVlV7uY1HVccbXkxOBjRPGZB/NgUCq1VzdJEWyxuuxohRLRJWBJEHqVZ5j2qWnnr3uXfRMvl/yWmyIUgM4jZrBjmhlCuKRnosvhgPEtbDIjY3LGZ43UWZ1/o/cNjUbkDTXCcwmbwuDzSyPL+UW0pkSs2rBPVajv4wCVNjvsW90buhzRs8CIejwslj//NbVTo0QPS9hjxwBiZrqC8bIBFQ2oaHWGaiJstDeFM5JOgpSbjmZpWQ7XWRpC5j0SWoFQy3v8cTg1ottESBgT30AD3IiMh4HqiGzHZLdlcBplMSmJnfKTmi9P2SDTTHGZJnA8HDxwH3Fp3Muyy9kCDOl+j7re+b1G72aR6PCoF4UCPDarQjl1OZYOIPt/kGJs9hoWYtaa4rqwvNeajtpwDLzZ3HBVpzE67x+tMx1vuhyymOLyzwelmI8qBV080flwX3EM9ZHB42JR60G1P0Cj3MOwAXrdPGq2A1410MoJ8lg2YF7Yx2S8qbeCglg08n1/dvqIklMJoRq1N2C+bm5v4r//ZvDIlpEEl9dewQRiBI/p6Ul9ZXFI/r5+ZQ4uJ3SW0ReZLYkxqbYRXWTSMNEypV5q4vCjLOuVexgEIb6NIJIp4NILhuC2RCsNRXSjOkUgMo54TzbJL0FIacHn9DkTiTkTjOoxu1R2oViZo1Pm8HyEUdSGd92A06YKpTt0Om08+E5TJwwge5olG4iF53nmcLrjJ7JBUuYk2JOdncj340eiWyT/UVNIXoTsYSyxGo9WFfeJExBeE09ZBMgl0hi04vDGMbFGcX9BllnnbXlSrV6i3qhg7xvBFfZKhaBu24cYQ/xdx7xVr256ld42Vw44nhxvqVlUHt013VzsQjOS2jYSwCAbJL5YMjRAvICEsJL84gTFGgNvmGQkeAfHEKxZuW3JsY4rq7grdt2LfeHLaea291l7o931jzDn3PvfeqlaHu6uOzrl7r73WnP/5D+Mb3ze+scM5fTGIJ49exYuXESfLZWxfG8d8m37pFCXP4vyMOe7zCgfj6YwkyiAwl37+8mVE/zy2tkexu4cD9n588NETBeSED9Rz7+7QMsW1ccPpIA4PjuPli5NYnfdVg0pN4fYuypyV5tRqZfZw79owRpN1zLfwOuirL/N0vC32db2CGcXNFwO4frx89SgWyyO9B+1NxsOtGA13YtgnGTHRPnO6OJax1cXFiepXb16bxWzCmYHTLSyvSwkOD07j2TNYNfodM+7z2N3bi/1rKIiUno7ZmLaAi+gp2U2yhZ6aoWd98motFnE868VkPhQT+OjZYWzWgzh6dRzbs3Hc3B3F3tZGdYUX636cLC7ihJ8vUKOdxfWtSWzN+7G1i4N1L05O1/HqkIT4PI5OaallkziOu60tkhgXcePaPObTixj1L8AGcXywjsePaLm0FSd4a0zHsbO/rfYug+VhTEcYVY7i6PQiXh3geH4S77x9P/a2YGhXcvc9PR/E+x88jHfuv+NWKhOSeItUCk3EZr58ieKvH6PJKLZ2WdOUcy0Uj6IxobUgbP+9u7txdPRMc5l9/MXBaRyekYjvxbw3iNs3dmJrfB799UGMBFJpbbeOHu0FiauJA8bTWF9MY73ZlTnSYsHefC6jrPkWsSgxOonYWVy/Ru9kVHiHIj84N5eY/eEiPhjF4fEyHjx5IiNRErGD4Th2r12L23v7McYwLswYH5+fxMvjkzg7HcR4OImdySB2JhcxHdAnexExuogYXsRGidN5LJbbch7mbFWSFGPEDbLdYawvBnH73vXYudaLzXARH338MP7+L/2/8VO/71+Mb7/7IEbDabzx5q3Y3R/G+eokpmrrRkxOMm8Qx6ew34/jzp23ZVq2uzNV3ev2Tk/max++/6Hqsvd2x+rbDMF+0TtQnPH86WmcHnMoTTTnxpNpXESW+2xwpIboWcXefj929ih/O3P7hd4gXjw/jvPzYRwd0EsdgLsX165vKaHJvDl89UotxyhRmU+RhKO0lEbJLWmm2zF563df7otx0iWQWkxpx0vkM0HqVYB69cU6bCSV28RbP/P5gFQcDB9+/L6CckAqm7EPSrMn9SXjCRWslYS3KBUzihykZPfNBTnoPEdulgEV9Q+SnK1LEmYpZv23xkFjkeYRyIT1PXWH9O+qjsoGOzAagDHqTF1jOYrpaNowhgRgjD/sAEGLe1sSuCZzpLpJXDnPGxdNQCoLzU7EKWPcbOSeBzuyR+uILVzuqmWGGUe58SZ4wqcYFoyP4TMJOglciaRV+0n9yMmx5Tjb1AeZ5cW8xGxDT7IssuwHr16pXk6MGmBN4HkoObHrWF3PRpCsWt71SnJtgfGsEa4grkCUJNlsgADoFAcIryTzAUBVWwy1+ekpUABIIMlFelE1izJLwejq+FRPHCAKCFDrDJIFzB/qAmkLRM/FdMtNLYIlLZKPw86aPSWoBIC4bnnsfqm0oEnjLYPTBHnqoWtAl61gL8lxXVOZrGICxUo+tHJ2z27uUyBV9c82/wLQl+SuGi4ZFLXmJsV6NBmqND7qgtD6WX1O1YS2yaIEqe1ykrxbbTeE4Xj2rEkILrgF1/npOlOmXsxm1eaWSVF9ZrWYyerQ9qM7DOpVkN28aNOyX5d+McGpW1G17spKQvHfzT5heaol2MXYeg2qDY9aAhlo2vjGSSTtJTxr/pfgteqE6RGKMymg0TWqTmIpKSDzKyfIiiW25HYq8GOgfmEnZ1xA19SzwV5mn9OUu3sOcpC7dts13ysxj+qVKhrXPVTVM7eHgsGHNAAChoL5BtvEvkLShs8FtJLAItlES4+7t+8IHKoUgNKBQ7LAtLk61fupXQ/3L5dygiHY03Tqvtg07We07yZIlDmaxgSVB8ZqgCZk6zMDfGrdM8FC/Tzu4UPW8zn7CCzgQIHg/u5e3L1zS6ZTgEeBRJJ6zEtqOWkrRRIOF3AB+jahYwO5TNQlSK3n3yYqyw+AfQ8JLGoR5L7uXbs1mVg9QSDGvMJJPBNU9aybxEzVRGeyCsBHPbQScuHyAepQj04wPDlVS5bRBGnZUgEqjBTM0urcweugP4rRZDtWq0GcnsJ9bMV8uhexGsSr56/i4OXLuLG3E1/+wptx7/Z+bM8o2cDYhpIUF9Iy1Rh/HMqVaL2AmR5pD+X8og7xu9/9bvyF//hfb/waqhe5Ni8lejAQW0d/TOC6iZODF2Lg+6OxarliOInt/RuxVg0zPbxXMd/ej35/HMcvT1RXSxLifHGhGloAButJ/YNn+ABw7pzG+eI4zpcr1TSuz7dVx2UDuIXaLmwGL6VS6l3sxvliEhxpihCG53F2/hTRaUzGSMH3NF59amXHtCc6ijWBraTjJ3Hr5q24ODtXz2318O7BCh7F1i4mTSdqiQYhAXDBrZpSizO6RQ3GMaEOeA0ofxn711fx4uBJrHuTGE5vxmo9keMyQJx+rtSLLtdnsRrQrulQfSH35uOY83CWlKQMYzy5Lsb6ZHEU680yxuNZjIZbsaCP5hlOq6MYjVFDnOvftNORz8T6LJarE+1Ri+U6xqO55I24v6o+GxO2i7M4W7wS68m5MuTaB/M4O7Okv9d34opa08FgR/vGeMp5eBir1YmSHIzfakF7u0ksz+ijTH07hksAgeOYb2EeudRz7/VwEB/EejWKWzfvSLEFW7azh6MuCYXTGAww6FvEcECJFGqDdRwCrNRfnhrWWRyfYB5H54CV2ihh7rQ6P4nr+1uxXp3F2RGgbRa9IecyJpSjWBwj0x/H6eIozi8WOjvXPcobZnrOKC4Gm7MYbFx7SDnEbGc/gEXIWpUM2JDQXsZyfRgxIEvNWM5jOtuLFwfHQZlYSX5JOuLiSwuQ3oZSomWM+uPYmd2MxQJzMRLf69iQjIZVhP07O4zZaKw1Tce/s8VKnQVWK6T5Z0pk9kczSeiHo1msz85j2AOQn1AJLuCEIVm/P4vnz2HLRjGZTQRQl+wnZFiUXCapRq0Jz5i2TBfq1+okZy964y199vr0LGZc//o4NqujmE36Igek9kEBRGw36Mcxjut87mAvVmviKhI4TnDwh2OF9YXihZKSk5NXMUephqcMyh0ScJOhFEMwnDs3bsZyRX29mVik2yRRJxeroNiqP9zEZtSL48V5DPrz2KzY+1Yx7i9p5BqxPov+7iSWiyMnZ9Vvd19JKc5bEibU7kafTg3zOIQu769jMF1rj/jww8fxj/7hNwVSv/udBzKV+rEfvy8GtNdfxtZsorp9FEbEBAdHm/j6tx7GaLQfH37wfkwnvXjrrRtx6/Ys7t65lt4c53G+PIyLi+OYTjmHDlUCeLHiSeBiPYuzU4/tYGKF6HJJLDuI/ev7cfIKx+ozs8+cmcvzmE124nyFqg4TTxJOJKrYrgDPyDyoaV3Lc4WzSfEZpSIbwPoyYjKP6du/F8ZJ/0M8//q7TRzbZUsvxWsd5aBiPWpSPw2gZljcuGEapEbQJ/XzYFIBqQ8+el/1I6oDEmPnfosEj0iMCNgUcDQBgLOkVdNoMV+5J/q/iF3MjmSwQp9LmLvM+ANOLftzjRKbbckExcIKtPD6tRatfg+hRLqrHp2wcVzE/rVrOjjkjDsYKwjlHiRBXa0k9avWLDAZAjbpuChGYYkcwG67NtXh32Z8BC4DoLujf/M+BJTFrikQl6RrpQ0BRnFAn6shPfI2CkRw48UARRWFCrwT/A3QwE80HWguLillMrgwt1w7daEFoARkl+cK3LlXzEUAcWK6YUuocz071XvQO9F9PDFrgUUwO2wwvBLjIYY63VYFIgT+7EHEj9Vqg/Hg/QF76jtIsJz9RCULJrBexAjZMgc696TaJwIhjEdoOG0WVX9G1AuYCeNsIogsYCqGUTV6ZKRIloztKA2DpF6nrmUUq1l1nXLEdW3nVaBYoEsKgOwdWoFtJSDEk+WcrroxBdKqo25dgbsgtSswtNKgBXECjskgtUxpu1X4mi5LFKtGVeZL2cZIdeHZW5Xn5xYcXBgsI+b5/swCqa5LZT267YoHpPO5aYT0aSC1mOIasy6wli6yI+8tgFH9WO2fWu6+bW1s1QUKONXvV4pIkiPiVgep3mfsjF3Buep02YOy1RXJLpse4di9iBcvj+Lo2Mwns8BEvq/VZQT1bN3bVy2qUIukMVJ/hIwbtgQZrhMzUiWQqMpgAYA6mno+ui1XPxZLt9qgvAFJLgzIq1f0gFsIkMgAiUTTeKpnwr4mCbfc0a164EP5b4KK27dux+2bt3XdrKXDg8N4/uKl1rPKHFYOhGEBCShYg8XGWxGRslStVUhOy6sF1JHSZ3ua0cSSeWTsSlBtcDEfy/CnjyIERnS51HVR83/r5vW4fu2aAjnkymrzskJGvHJXMu0RCRoBqR25dTfhAagttYclum4DVXNMez/3hqNu31JUqUXEpo5jNp14byGxtrRUm0OlmNOu6oWTxz2ROYFcLy4AvVnLgOMAgLo4pWdMIHYh661xAKAO2UddP88eTTAKYDErSfsvTDFIwE1jRou1wSD2tqeqd7u+P42tCekakqDlKm4Fgep1YxOzLdx4j5Xwo0b6vQ8+in/6y0gEz+Iv/Wd/pq1FzWSOGWYzx06qeI1jKlKsq9eVk8pSwGh/55t2PefstRmTe2RRzQ4gUW2slDNsoFyvW4khvwd09DZTUq1ZEUsCFkDJ38yDsSSNUlVJ3LCKi0CmyO/y3mO1SPKaTJdumxVoTqq0RQ7ztb9WwtTrUNtjtoPS2lY9AUEiZR7u581nAh7Wm4UTIz0ctjEi66e5ohv0yhhLknCYGcCeneV5D/ac6MOeIonlXOVcpjaee8gu8CQK5fvoZFj9cf09jInrM1UORTstJYrS3EsibT8r1RprPJHKZ5I+Yyar0kg28xlEOKgeOu7palU2UkLM66f6gfNMUmGi15TTvRPZdqN37bMMyHrU+eFvQZKJ8ht+7nNVrQQDVow5w747tlGZ6mqc5mF9SI+g56aIPJNS3LsPG/YDeQUQ/114DN1qTbRF9IPShUxPDkdK5mn/V0MYzvVVrINabq9fFb70hnGurGt27s6zXs+LEdeZx98kdbnvQSwhR6TIc4Ee99u7cDkS78fzkgO7Eprub1xrKiiJGAAGaavH0PA8fJ54PtMi0O3STNiwurmGjQChyprSIA+5AM9U762YgjVhN3f2RanB1LIkE6pNizWvFsVeJG+VugGY2mBN7R55JgMn9/TZTGcRJXxmxRjpft7PMiwRFy7LsLIpk4oY+Pnq/LsAX1e+uq+6YmLmidtqsab0nLU3yYWlKS/j2pBbX8QoxigeIYEYZ8pr1v14//3n8Xf+zj+Pr3zlj8b3v/th7OxsxY//xL24e3ca/YFBML4EKBI361G8PIj49e/QUWMYT549iu3tcdy9uxu7u4P48S+/GcslJX9cN1JrSuiIOwH2xi+UZbCnoTRpYkGFUowVa4V9H6bcz9DxjUvN1G25D9tqkqCphFKe23uq9yv3ZecP76O1PNuJyecAUitW6/5dkeAlwuS//df+0OVI9Cqkzf82I+sF/tbPfj4gFbnvg48+VNN42Lq216OZDm3xHVbDnv/pQpimPGSizaC0AZMPWct+ARlynJU01fVUSONc8+MghqyfAzHYAqSfqzhdnkuCp/5/55aoidFFonJMphDb6p2Yz3F+68e4b5YRUxSCM0Aigenuzq6kRgoYexGzCW6b1GG5R6pcdE3lKAAjqK2AlUULOCUAgImZIzUpUKAN0H1g1cJCGRgkajR9Rwq3UOAppiXbDgiMqpYPo6C+2AscJw3i2LQdaBaY5vsOds8FWgkukO3VPZfxD7I9WFfGAbkfvzemZUy2YGChqQ0NAbwRkYPabr9JSfk8dWFuVBta8lQlJWDIWYQOntTCdnMhFga3T2QtYxazzlgkgQQXNv1RayLAqyTKmG35ULcklCllKTL1AmY1zTgskj0Rw8bbat8tsOqslg+F5hir1ZVBll11uwCMgE9vVRLhlO7KZiq/J/mqrq9sedu60susY9ZmZnD5aSCVcfJh1aLHktw6QDEjzHwSMOWwSzBzFaQO0ggJuW8XYHqj7QD23IV8VvtA7Yp4naTICdABot33qPcvIyWMZtzjsRhdP5S6q5bZaq/Dx6hBuP92GCbcrTpo6p6dClBSTHEqGXcH+Ilyk7Ptx+liJXOLFy8OJUkskMqtqJ4HiWUDUqkxRYLlxA69S9XWioBCQZhr0Q1UCdRJJHlfco9UzzGkXYBVfk+OxD2kjct4+fIgnj5/LuDK/lWMrGsZDZgVlimAUOihNc7nUbt+987duHf3nv7Na3ENplZPBkqUOCwxneHavO9pXmbrIuFzJMyZfPL+mpJYfX+ttjIk4khYwSbPt7cU6KpvsST9vbigj+dmE1uzecqQ99V+BoCoNJz2a8YI1o0gqNZTJiAzgVltU7Q+sibfINUJBsaABEzXbZCxV5KPYA15JiAVRQ8u6cOB5LRzvjccqpG855fN4ly3nMF7zUclDa0SQQWyGfbi7PwsXqk36lEs10vJCYcj/hAEM88MOFSOcIFkk9pUPA9IFKAw2omNpJpnsThZxvZ0Fl/8wltyjN2eD2J3C18B2ns5wC5/JydK3B6LM0Rjjtv0dBrf/PV34xvf+Ebcun0rfuHP/PFLpQOKgZR8yMCJe8kzo6wxtF/Iq8Amce5U5vnqLSwj9GozpSdpIONDpg1KpPBRQrncthOQJbjQvqEFb+BRu4iCfe1dzZNX8MZuUAmUSmopkNajq+szWHGMYCm9/CKy97q9DWxUKcVK9mK3JwDvjgyeoND3qr/T4btRS+VaU7Ir16DPbu+HFXspqZH9mhXYSuBhPw4b8znppx25Nrp0Zdeeo/7cXpdlFuf3rvOJMbfCQ2CnFCK5tznh72ddNRkp6jYrl/Nc66qKNHLv93XzklKq+LlW4rCSQqgEMC0aaOysd3NQ4jFu/uTvcp/NWOXnKvRrI17tPYofyndAcV47B90Du+7En6kK72ypZUBn00h6ryuuSLJD15NXatog53R7Aelimodcc4xR0lEnlB+xx8dt3nJkmnNSs7USxEpK2DyPZIr27KoKlymc49vM6edSrFAfnwnv8zY5rIx/JdFLmecYo9rmVTLV5oW5NNMcz+uYpIRPWwP6iiGIR7N0reMP4TmXwyUFU+0F3ZIex/UV/mQOP5MJXEP1Rs/Zptg+90epJlvTTc8+X1Pt7bT32QwoExtISSTjv8EkLoLWWEfxd//vr8XP/My/pNZMOzvT+MmfvB9vvEEMTx38oU30SCBdTOLV4SB+43tHcXS6iaeA1J1R3LmzF3t7w/jJn3wrTk+fq61RH2VCkBAGpLrUp3neSrR7/dVO5b0ivyPixRPI8UZ1Z6j56eSQkwM5E5V99x+dySRHM2mr2Hi+G5Mv/B4wqX/xb8azYlLr2jox5mvMaip0ej8qSM2Vor/e/txA6ml8/NFHl0CqN+ZOEN/M+WJK2iDEi8yBnZOgDiDqoFQ2WU66ZVRk11WzrdmqQq6LC/dG1IHplgyAUzWrX9AA2jUJBG6wAdRrHRwemSWRAclGMlnJSvNLbSFOTgQc3bOUutKJMtnTMQGYXS4JCBWgKqvo7CP3ILYye1vSagVWwZl75KFj96+TtNmAlAGYjS0rBLCaoQ0BYbc0yG0awIWZCrIYgZe+WA4CSTGVGdhxbYBtbMf5HsCN64fNRXbMBCyJMq8joLVhCDWyyKLN1JYcUUEzIFOHrkGqGM3qQZvnlp6hzEZacxNlIWUU49oD7t11zEgFQwHlnBpSQKX6QQK6qaVjfwWA2qVZ4FeMkPEwnyMJ89jgtPpOui4x55OQhIPTZmdtwLPJN20fVqM3gDS/1RgJNcYtGVQ1bGuzqeeBmotcsDizme7RmxtUxwiplYVn2JOMUmuM5N+xlPty7Wertmgz59XGSAd4Ov3a5dRmLgqkN8iKzCI3tcC68Suscgek8lKxCJ9Qr9oGkpfHrrlh/SMZGfYFZb0rYKlQon21Wd086Dr/lrwvGVLfe27+mRxwYJJB1CfWVFjBcXq2llPhs+cvA+dxJ2CcHdW8zTrtbkKA2kb2gNmE1gAcmj7FVPcqMzX/zTipdnW9dklBGpIpqeT+P6o1ZQ+i3p56T+rqGA32Mxg79h1kuYBL1A2WMLN2DLo1CoCV8Vhy3zu376htFZ/5/PlLmcggvaT3qVQlyTw5lct+U61qLP11P1//sRkRihMywTZAQtLKWKjEYGdHoB33R66Heba3PVPzeaz92eNI9DHnxDQogG/BFvOv5q0BOzJk6p6uqBISpFYSksQja4X3lPGcnnWdAedivQbjQcxnANKRQPOoHwKpW7TwwXFFtUpaTXl0en8RwDp3ixrLqm03RG3Xur+Jo9PDeHn4Ko4Xp7Hpc37kWqEFwwC2ehWrhd2OJ0PkxVPJ6mAEUW6dnZyrrQQ16eMeoHQ73nzjTlzf347RgDZfFRghlUzpurlcj10a8zH+zPqXr17FN771rXj05GncuH4z/ty/968kC0OrK68Rn5eZ/G1aYWU9PtC0y0hnAK1zOGX47WpMl33gTra50crVPpWmiCpDcY9bzl+XExj6CeAh75Y0n/cqgFdQMP+7iWdTptypP9e1JJjSbpG9kB0oO1ldRn1ex9X3mF902zrvswmwxfiYCWwAaUXcteknfC18Y1Cf91WgyxfmsgL9vpk/5DBinXXLGZwWSBVD43NCIa2S8PZwIK6xkZnvS7tmAjFfu2OqUgF45yzQXpv15YSfmMjOeVPvUWdKe4Z04jWBk/b3lBySY7wTlWXSZzVLJnETwGn+ZAaxykrqvS6dB1nO4eDepltOyPhvS9VzlDrnEP/kHGJwZTSZ/ZC9VpLJkv+J9xNen627LyV4iwXsXlONBQSIY4FOUlhzxffbYrjOuVsMKGOVe5/2+0yslqN6xbaewx2gz1rR8dBRFTVJY/sfGOSUjD/vVX4LtSY8H5zwKJReV9u2p3KMA0it875zr8miVjLDKyi/mnnvdX/pK9eP3zvRcs3yVHM0CXzN2c450Cmncj09cl8Y243qonuoH0dbcdGbx4MHx/H3/u7X4ktf+v3x3nsfxN7ePH7yJ9+IN96kVGAR68WBkthDFB0X0zg8GcV33zuJV4erePL0YWxtD+PuvX31rv2xH38jzs5eRA+p7oCSGxLCJCMy4VMhWwFK7yYN2WFc6jmmNZlnkkCqkgK1fnPvVBeCzpckhrWmre6pcenP92L8zk9fHuPfhf/65Q5I7b59F5y+BlQZh98SSNUs6knu++f+1udhnHQWHz94IEABsFDGUgvJxiTaaDsSRU3UhkmtzGBuKNmbsdJ9lzJPCkicVTcYdb0qNYmAMcmNlNFwMEcNqxrWn9NmARMAiuep9cDMYCzQ+vTZMx9g2HZXhi4PAoI0gg9sxgGJZK8xT0GrDoBTNk/SX28eyBIkET6nPsn1lciIyagtz89UPwrTwPsuF9hmO/AEWBLgGqRSZI3E1jbafCHbtESu5CWZOQbAsknDGsLybM0VtGrblByW/lFHdvhcLBXcAWQBp5I3I5dJhhWXNphcDjQZqGzW6k9XBlhcKIclAFGHSSaBGrlgbYjO0zmjpAx3glSCbK9kRxACIAB++qSOYgpQjZB9OLG/XWc3seKXCBoHyMVhnLGouZYAACAASURBVJOd1X4AQEnnWsw0RliOOzAwC5YbSMNstnJW5e50CBbL5sOhkxxvsnu5zzZZbQXIefBYUppZ+E/YQDz/zfb63L8MYn0ItpLfbsAAo1pgraS/tSHWR6VALOMsMw2S+lYGX9lJnDItO3ObGgRuSJE8f/ljyXNr5FTso0Ftk+tM2am3aWe5vfcooMjVzjxpz7Q2cCijKYOskhdntjjnbL2dA8t2O2/Y1SaQLBrHz6Ik0z4uMmiTriz5iAygzMD1Y3FOVvVQQT77gIISBQBIw0ncAJrca1lJImpCe+5pKvOWCTVi2ce2kh3V+1VD4iDHPVRP1NpJTrppOFRsCAYRC0xrCADHU60x1iq/Z/bQ8l6zoa5dFYhMeRblFbdu3IibN2/ouZMsQz5MSwa1kVGthMGBDM9wv5a5GIk1S5QpM5BcltpH6zs976hXXeL2i7piIJMXSY4v3GeZPZF9ZG9/V59P3SlmRQJsCbrr9YCsywRGBihOoltxkfflOXDZxVfjRQJAEnazYpoyYoAtsUZCRv89MakjEl+bGPd7NqWQ5BfJW54zyRyTlFD/YspUYFQBN5gfMcLaf9axvDiPw9ND9UbF9m2gBIVl2GS+rVLIPWGNwG2k+j/sCyjbmAznsThdxunxqcA7fTbvyUgKRQ2GRSQAYJetwlFALXmnZSpV3sH4TMZbenZf/ZVfjXe/830Bmp3dvfjPf+HnxeB4/3NwBOhhH3fwRADsPTw3okZ14T3GSQ89/5T/mS2zZFAaBQHUctL2g1OgqjIcfA08V8vpXrlFC24MUqulXKMGqWDce0gxZlriuabMuBRD0a5lg5FkyhKQ2p/Cru7FzFXrLMvtak450eutuEMH57l/JfLulIJcBqkVo4gFTtWF+qArMjVrqsSUFC4ZsObfzb0mwLUyzMyvQCogI89S9QPPFlLeV+rcSk6nwSK1H2eitUkUJADp7NUG+sVoJSt31bU997FSLQBSUTxp3HLwWSMCwcJi6S6g8UiVdSZpzeBa5VIAPQe2AZZWviRQrWdez7lhqHJ41WaplcYaGFmOWWdRAVYb8HkeNUnlPA987LTJ4/a/vf7q9brnAm8JUr1eOrLqTGIIOGcLxipPEFDN5IJZs5q/l5Mkvg+DPJ/1pWwqEFnnXSWbmnCqKU/h96TC6cQ9jkIqSWPAy2eYSb0cl7zueN6uiCZpWzrozmJpxjGvv4ldMqFqFZC//Gzae1crwFyfvk7qUocp+15GH/JiQMucUbz/wYv4+7/01bh+477KZW7e2osv057o3naMR+exXh5Lmj8Ilx0cHvfjm995Fq8OzuPFiyextTNS797bd3biyz/2ZqxWB2ZQe8imUVcQq1qi7ktMxjTrjrQWbd7QJkUyUXZpLqUXh9d/9RrN59eMQ25BOfedWEmV4XwvRu/8zCdElb+z3/pRQWo3Ya/59Df+5B/cXP3mp11aLTFa0HweIJWCfRpHu/Yia91SGqiNoUQXGaC3k9nBZZE5XsSZXcp9sCtlMCDKvnpiVr1JUDcltjWzuAKp+m+zrLgjwlTApp6c4aBHoEGmph/Pnr8wGzDCqto98FRzyfcwm+kNJBdGcmuWzv337GIMEEUq39e/uRYMRgiaahww7SAwwSkPw4KdLfcFxdJf7o8rN0jmWS+pAwWo0TZhZEMjj4cDNH4mCWvKYRSUwBgQLA+GMZ1RMzdV3a2YFwwY5GD8Sj1Y2TwxYwGoygAmWVnGiWtx3StmTQvJvsTMKrCzc12xVoAR15VSq5kZYS0yhzXK9fF9ggckWJI/kp3yXCgzH8ZsqpoxTJxcyE9tqlg/Atf1Mpa8L/VsMjEhEPIBrhojmFbVq44sM8dRVddTCY88fDNAdlLWB7uuugKgJlvq06edge3hXgdrMWHagDspse4xV4djZ2tX7U1JWrrr2odgBX6XD4Or3TE4sCoBoXtwtODMbh2g1BABSJS997NwFhx3PoNRwXsxqW53pERLglTmTdsHt5iQZDoEwpB7tQdN1VZrvmWw3t2o26CgPTS7INZxU7vZW4Fh+WF9NfW/GRD48Mva2WRni2Wo33u9btdxlRMRAxk/PH1+GA8fPxFIBJjybJ0IMaNJBXueqAq+CVtUyz2exNY2LZxYt4r2NJ+cHEgpVrWkUk1htdNxmxcbEaG8wHAJtjMNz3AdlhNw1hH2qt80CSvqSmkVsFTvY9a1a4oGsbe7LYdvQAwAF1dfjJOKPcCkRKCO2qwVPZlPs80MdfD0u6QWFiOnNmAxMKB364lM2mh386UvvqP7Ozh8pT0Q98fZbDumM9eqYorDfDJIdV9sB2TpUF5Bbxr9uXjdZ4BVMVU/2QZNbUDTDTLbYEuJSu6B3+1Taz9SEgEXYSRfk2E/tiYGqbgoIh2uer0DmUvRkH4Q860tqWMmHGLaX2GYaWu1lNT3dIkD8dK1VDgXy/k5paodGTq9+fobGNthrHAfPaJGqh+z0Uz9L3e35nH75r7cW6mD2vCe9MRTPaZDSWs6bJwnNUgGnF69w/j40dP4O7/09+I7338vBqNZ3L5zL37xL/ybyd7ApCZIVe2xmU2egwBjyg8NHFPqXExPSrKLYfR+jYyeq2H2Wy5YstCq3xYgZF8m4aH+4W5xIeWFkmQVeGdskGC59gbddSchVUqXhhVrgsFK2iW7bOIiAWkpdEp2XEAuP7N6xyYTVYDF71AbuaXKzffyJhzQt4mTAhKmEFMqzX7UCcIr8K9kS92r69Lr8wzK5F6uxHsaI0qZxOpwsq/2RLXzyzZ8XeDebJTMIf7XAOO87swZNtMrk7dWrBksCNznc7u0f3eAqoTeWf/ZqJHEBOZZkwlA7+cGQSYjWsFuQ7Fe2uG9N5cLewEY432b3pktzuSjyjlaltp9gS0lFzMuIrdNbkglkWugxsbX3zLTDXjKuEC10br2YjZLIp557OrsUC2tSgIuVZeTVgVUaz3WXlbJiFYeavDmcXdy3olWm575e5UgaRNizXMXQMrXZ7LE5I7ndmHwpra8uVbUMimh7+zNnwVSu59Z8YzP8DYZ7bxEe35fBaRtfNSJtHJvqmQGLCpsqtQsPNPhIM4v+pLsfvDhi/in//jrMZnuxPbWTty+fSPeuH9N/W7HQ2JNDLZYPbTLmsTB4Sa+9vUP4vCEs+8gdnYnce/e9bh9dy/e+eI91aL29HuLuMDYSbLueiaum08iWM9kzLV1QGqVR5SaoiLMqpkXYadyssQ7V7wzitBx/Fxn4CZ6s98rkPqL8ezrv/EavGwTNK8TK9o/Aan18H8Ybv68QSoM3NOnTx00Z9DmvT8zuLng6qYtZ8iTq+SrWYhegXfLgnnzZrF2jZb8vTJ6aFlV9oxGHkwmGUOgJUzqwn8TIAIG+9hJz+Ll4UGcHOPUOFbweHqONPhMQRZB9wiLfow5lkvL+tK0iJpOyX+1O1oaI3ZjMBQzWLUoAC4COhdGXyhQkVMwTooEhur/CQi0CRTyYORyAC/eVwf/kibbp2KLAWMyM8AEgrY5sKHUxsEkTseSk3G9xfYxnoDso4MjXZPdgKmldbMyrgGWmfvTF5b+Z2daVNzfSCDVhi2uaXC/QAWVHBp5YhtQZ5JezFxPrSZgUAqklnMv/f/kljoZxXwyE3tKPV3jo5lAEyCslurJLliiaIa0j6QOcySZFKSLqlxaLY2rLJ3WhgvvWolhAus6GLTBFmhNZie1aglSnE3z/M2s/2sgtYKV9rBxIJFvkcFdG5jlB3WCH6+ZPNCVjG+DGV1e878EjU1GOyV1FeKqRQ4A1O6+JdXCIKGSBGoXhJVCyU+aLLPrt9o2Ma5lE7hT1xuzPfVl92LXNNZBqueTgZIPyJb14JYK5LYHc71bpw9mtYtRbQ4SuuRIm6y3D+DL41mHnksNal3qX5nEVc1wj7Yem3j64iA+fvhYIHWj+jH6rGLaYPmgWmOppUjVLztgQYGwtT0TY1eOuwyP2vywrhRcVD1c6sfV0qZ11WVdkxDj88RoKvlWPUPdXoQ1TgKLWmyXL6y0VgGOLVDdyL2WoIi1DOOKtJ/9rgzs2JM0/wHnS9rG8Puwp3b0tqs3Toxm4tQ/NV13L9QkfRw//uM/Fl/+4jtaQ8fHh5Loq/+oGHWbWFXwbWDqpKGAZ5n/dHoRmyVw9lxJiZLcNhn2lmlvgpqOTPTSZ+XYsT2x99KSh/p2zJqmQ9e6C7Sq799KBi7sl48fP4mPHj7Uvj/b2o4b16/Hjd1d1a5ydq0253G6PInTxUmsMGTp8Zzca9T3WM7D6VEwncWCNhfHpzHqT2PYG8fxwVmcHJzGzhR57/146/6d2JphPEWd1bmdShWIJROkeUoPbTX5VKKUgB+1ECY9p8t1/Oq33o1f+gf/OL77gw/k2rm3fz3+z7/9C5ZCk3xMIMo81F7dSe5Ugswumh0GuGEubVbnilAnwKReLQbVG2CqJzLIBwyngaFBKs/ca1qlB/ncvD+g6EipcYG/lEReSg9eYtJKtmkDIZ8zBkJJnGVNKsYjPvOrNlbeP5kILLmvgHc6wDdBfJYJwKzz7P3ell/6910bWkeHY52OzlUgFaa/Dc7L66DiOH6nW0pU89qKsEy+C2zY6KlioGbcBAJTQXCF/dMZJomxQar6lZcyZlD1gXkW1bPOmKQ+34mvlC12gs76fAMIkwr6Sq2vwu9MPDReGYoVsp60YV/bMWvOxg7bZ5ljnReVMGgBZnOOKJnmFofeO3ouvRi29b71/gZ6VT52eRxeP39aVhUDpXp+KJEuJVRybhZJ4p2v7WVe66qSq6xhJ0C7zFvVprbfa1n9DkhVCVwaZabsmxivXccdkqDL1HbqtltQ2DVo9DjLwuRHYFIvgdBkZbvnb/38Us5Hn9CJxXJTqP2o1nsXDFlowPmLk7n3r9FkGEP8X0bTiNFWLFajePbgILa2r8WDBw8FKvd2J7E9J56BzHFCWbXtawza5jGe3Yqjk2W8OnyBLirGUxSMF2oDtVod2UhtKMGe5L71VfXtApziizYxkrmb10H3mZpQa4OjSvY0yoFKZmpP7ARRXkyNmqX5PZjUL/xeMKm/GM++8W4i8U5s15H7X51vmvP/zZ/4uUtMar0oQ6/OFtL+8/NiUqm7evjwYbKHlg1VUbeysVf6PDaLOHtl5hJvrFN4SHaPbPXZxR7qbtNsx3OmZWiY2KrvqKxkyk2p7YQdhE0lSINR5Qzd2sZx91xyWFwcZaVwwc9hFWEODUrU25Ca1rOFAkSCu9l0LmZUIUaasyC7nc6xPMdlDBbWWV4CWUDD2fGJAj5A6+L0TMzIJk2guF+cMvf2dhtDo1oEWOlj8642EOq/afdkAltYABhUbPYFjhMwqEWM3OuQD+Imeqrfo55MQDezczhDnhwdN6ZOSJUxSkEODTvSMEOZLWOMVDum+MSuv+1CTQlEmif1L2DoMqOKORKAXYZGtIgYxhYmLGw+GQzBDBMEKvnAwYIhS7aZURsNgWKbEqifLLb8yV5JSsa1KEBKsFK1k1knUHVdLetWAUhmATtnr2W/lXQpvOPgrArnC9y6/OayYVIdgBXHqP6lI6dtgqP8nKbWpBsc5L8rLuzO9e4G4DVW0royT0oDhpIgZV0YsnvV81w4ACU5wIbJejUwchCk2r3KuJbpSoJFSfcrUEmGQsuyw6p396v6mRIaekaAMAcYLaPhfUMsb+d9XM+VTZOzPqsbXFyVhTZMaoLU9poq0eCg5ux8E4+fvoiPHjyy3Lbv9kxiUdONWEpGgfJUJmTSgbuARbWR0jgDWbuOlklZPZ8KkrWnVQuurPEGcAoO6EVWwrMf1bp1HTYcN26QSH5pheHG6/THZD/CbdwOkwbBZlMtC4b19X5JYH8RC9a2mFiznPqeTNn8mdoT0kFcTukErZuN9qSf+qmfjLffekuKiPNzHHJJoMEAk42nn6gNaJrAG/YjTUIqmDMwcKDksoxiCNoq0VpbdVC3AdbrR153vlk50ksX5nFMaYszwjippzYT1LvjzMogj8YDSaufPH0W3/nB9+LZy1dKCND7886NG7G/uy0gpfYj67NY0xZmwPtTOwsTTnKRZEuqTNY2DBwPadNCj8ETt/3oYYY0ifloFtf29uPW9Wuxuz2NQQ8m/TD6gwuZL5HyM+M0kEyP3G5fQVBKRYcj9X8+3/Tj0fNX8ctf/bX4td/4Xjx9cah2GNP5dvwff/nfdbZebFsFPa0Ev1Fe5NoqkFpsj5+dHfZ7F67Lqgx/jXy71jqy2VTQlOGW5ehtsNaqZ5x8swmez8MyiDHQqCiwNuGqt2tVMZrKOGbKVbMCAa94M+qddnUdZlLqHgX4KJ+K2eN7Xh+JOTJusXlUiwFLIlpnRYcIbaZkgfqOfLFhpjoMLDiq2qj5k1tnba1HFBc+4wRS5blQtdMJlJJpr32zckN1Rqg+M5MPJTG0e6sTtb5fQFuaZOU4kYwjwVA1si1gcgxEcsATK014VHPnM9LqlJQ05r9Rl1XngnxhqaOznjV36krk8kyTBa0EVoFgKwlqHhj4SHaupKsBsoQH1IlnUtMIIvcj/qEazcvPp/aYeozd/7asvWpe02CsvBEuJVBS4dGRjXeTPwL4kuBfBi9O6vue6u8uSG3vt5J5TuyQBGUef9pXu29eBq9NUqfzi+wBODQXSK1k4VUV0ieNTxkDNRLdHJvudelalPBpQbdZe4PuVv3VkVUr10/SAeMkPBuW2iPPMexUoIVr9CROTjmDt1JRZNkytf193LDTQErlDrgoX4yjP9qTcSqED3v5cMxaXMdoSlJnHYMRzxEFJaqWrpKnrbk3UN3E8CLb0BUB0cEg7b7k86+7h3o8/FwqxmmxaqoEOvXl/fl+jN752U991r9TP/jlv/iL8RyQ2rD5GTZcAalOzOW+S6wASG0PBz9Eb2uf/vV5gVSA2/vvv58HQcpl9OAs8dRDqaLvXKuVPamm6SULAZyodQptHKhBysVv4FoUvEGMpS3uWWRQCDtoVqfqLdSwXoEd7AItXiz75Z329q/FaDKJl69cv4VcbXlBMEjfO183xib8t+vElnF0dCyWYjKZxngyMaCSzBh5MO0mpnpPQC/gSwsyAeHJ4ZF7tI7HsTw9i4PDAwU1vIbDa39/X+1uYAibzQs29Zzs/LFkyIAzXivDKNiPwVA972YzHDddR0Z8A5C2Y2AI3PIZgE5cijF18qZ1of6OSI/rkAG0qvYJAInJEwFw1rfWhlssKpulwprcbF2f5MUJ4waTSn9C9+gky0+wSHuZfsyR4M1nVA1o3itIpj4WkNojWUBNIAcLLIKDD4D3CCk0dawCqO7N6PpnS3t1+uYXwZ9BBhUKm+il/rG1lbgsKzTo9P9akJoTtjYYMf4ZSqdhg9/bH9ocErlSiw31dHJtoOWsRdm6cMublj+ryUp2l3q28Ll0sOalqR2C9g/aA9hUImMFy+3EqvrnfLQkZ0igAanIxRMEcigDOASakjG1dNu9Vp10qZri1jGzgITdLF0X1AWHDir8RgIqJTlOkNo9BPVZmnOW71V9j5NexdbalMz7Skmla5PPYCxVHA0zncFdtT6gT+rDR8/iw48fqD1Ln5YBSMphUdPFjz3GB0oLUoXP1U91o0SLWUzvyySBkOqzJhvDjKqxktFX1Un73thzlpKNpixOI1MMMeoFMzWoB2D7zhY2aAOoUr9+ot6sVkB0A9raJxlH93p1+y/2wFOALRL8Ym+S5VToJzUHUk0nB8vxmv349q0b8VO///erXAFgjJO65bmWHLu1WOu2ruWSSUTek33Yh5yLDCrh0gWjqn3LtVCg3rFmyk4vBQ9taUmbJDPzSCJsSq/UUV8AdUoP7CFu1577zPH+cBQnZ2fx3R/8ID5+9FjGUtS076hen2e6id5gFeNpP+bbo5hMCbqp4eUMwSWdYIi2NrMY9qdqtbA+d/Zey+v8XNeBw/H1vb3Y3d6K6WQYI60halkxqDNTp7HLsVG+QiA12xMAqgZDtdF6eXQaX/vmu/HPvvr1OAAET7ZiMNnS6vpf/pM/mTJPM1gGnB67zAi1e5onda4tXKoTdKqufB091eTaAMwYwmdh2rpl8tauumYALI+3u3XX9NATU2s+9zfvPyRfEgDQlkQS0nKlLTVEC1LLAEepQGrV6iW5pyjhJwY1WVTVL5d/hd1+mVuW43MWGYDQM9S/W07glkZfkp3mKJpFdO1lly31GMgzO02Y2k27gt0uU9SWUmSc1HHrbc5RvaPXv92KK/Ir4OH/7ibobLjjs4Vkr2tYnbBsry1rj1U+xD0TlNsBurw+JDeUu3JqqauuNUtSzBQZrBpPtGdXE3DDGHdBap1rSb42Rn3euRqHUyvvMgmc+4mN6boMJL/h5LsJ/WT1+U9MFiVN79Q6aw5zsy4R8flV8zafVSOv7Ry49LVMI6TWnCnHv+P6LoVPTch836vPnefxOkh1rNBN4F0GqXXPeQalQVQZgHVDg6v/9tnbBalO4hQzn5GKnfo7RontPO2OS/vuus/G/ToTaB01hsKw5jDPfUOKmU75lRIkeDC0yrTyAumy1VL/SPmziMl86mZMigGHMRhNY32BuignlHSyKECsAumrPQ9/UPIxMcYxmu6mCg9FyoUShP0+JSIrlUGRO6LdE2ebri1dyG2uVZJfx7bDdZ+2ra3OrRJm3emjapnyPyhZf26ouW81eE+tLLJ0INeAkvVb+zF+5w9+1qP+HfnZL/+lX2z6pGplJPbp7luVwPCi88f2/vof/4pvvcl85mL8jMv6vEDq8clJvPfe+3mQedP2oWR5oReIgxln+jqzOSerZaMeoHLWdI3U5cC9FjV1n8pUFJNDX8Hh2NLUNNmQ5CyNSgjqCNgkhxODsYnd/f3Yu7YfZ+pXeKwAR60Hsr6Oqwec8rscviySo+MTBXqARUApD4nPUP9F1UUNYjieKPBQjpyaWfU+XKqPIK66mC4BBp8/fyGDFm4RsLCzs6ua1+pd2mZe0h1x2G9a2xwdHWkTVY0cwHg4EVjmczjcYDZcW1sGRdPY2t5SvZYNVDBsgWE91u8xyurTCACnp+N4pOuQQQw90zqmA2pDI+bC998c6gVQ3SZLdY5Ie+2Y7P6nOGyqf2EyUUqPyTjFTCkZM5RuGF5hcLVec1hz8qRBlNyA6TnpfnfK1OtzDayU9U3jHuqxDAxkl9KBhW6k3P3SgqxarqpnYUpmBtQLt1oj5O/qZz5UyyxEAXXnrdNKIuVjBqmui+lIb/J6C4TV5tAN4B2zek0VAKjrr8+QIRKSRx1ovjICFzH56mvjn8uQKAG7WvwoUrbU1m1Ost1COh7zqQDfcq+FTePLjsrJRgiEpGlLJ2tsMOSay9rPAAxuHeC1qiD2UgMxrykCNK6HudM9wLyRlryqHcd2gy1TlAyuJQMvRsPmL5ioIfX96ONHsViuZG8vkKraKH9euc2W2Q4tDpjwSGD5x1y1mFP9u0zOJLGlPhqJfzE8updiTS4Hl9Q51hh0DbSYnm4FQ212C1LZj2SilIk3wKuVI5cDnmJ0Vfeekke1qlJrHatNZHIDiKg9OIMmfpfEF/Pm1cuX8eTJI5nF/czP/HTcvXtbwR6GSpUNNzDxvGxZgTbZUgGST7duVr0NPpVMyjquStIU28s4an4UmGpYKjMcdWYYDAFS6UVqkDobDQRY+R57kQzt5JBr5+/vvfd+fPjosVyUuTLOAJnU0cpmPoydnUns0sN0i76HF8rE04CdGgQ63gxjFuPhVsR6EMvFRSzPzgWGb928Fns7JA9JxpG8SHdtJdPcQdBAMksmOglom3J4vjpxwmsG8cGDR/F//b1/GL/2re/G3q37sX/jTpws1nF0ehr/+5//tzPwc3CoNhwZw6G2qVr6+jwld4cDnWEOolMJIsRm6arrAE01Ov4uNqjayHh9+blb8lsqpgxj3E5EvUrLPMQgVXuSPj9btHi1ZMKmnSOeO1mnBXAApFY0rJAhy4bSLNElOU4IqVY515Bkx6hG9MdAdTSkDzF7kEG94gUlw9o63taBtGVUu+eGR6bqiTUazY+bPasCcs0vSzUd7rTEgxItZWQktVK6Jadc3o+hxtvX28iXOwqdWkMFVsVWdXw+NMq6V/YLs94+v9v6VIOZlnnlMm38xBng9kGy0sqYrVHNNAkNJ0C033eC2mZ0nPnwWd2MQu0NbVlODaTAXBYGXrq2GkNlNikBSpDaYXXt+wdITdBgdJ7naD6rTwSprnsXe1lGSEUU5T5pqO6vdt9zzNuNW1FlXKq5Lv/I10Cqz6026ea5xShaeeDkTp2V9boap6ugQoqVzr7ckgltIqhMza4C67yrFonlOu+UXWd5j2tvtWfX9pAXdPU+ihiRUqipiS+w2ppaab+Xgoj4exGznS1dh0grxmAykfIJckzElG7HagY9D5WYyTI7mfZx9IZjnaNaD7DHANU+650erPS8rj0z3Y4zkVXeAJXbAPgOzkMgtS3H0hV3twX9u5LFKj3oSOv9wpTDk1CE4ZChGIlQJ2q438HWfky/+Edee9/f6W9cBamfNJ8usagFUv/rn//ZRu77WoB25SprQXxeIPXo+Di+9/33nHEVQLFpD1ka909zrYMOiqohSAmOsrjayBp+6tID7S7ECl7cSDnlHCXzrA0xGcKqH+Xvcn/kb4I0JG+ArOl8JpA6mc9UR4TLJa/XXiTp30YAFemvQuxNXyzG6RlA0LCnWpwgk+Vn5wRKw7H+bbMhGxEhASPQB6QaIC7i6OjE7MtkanZDTsFDMZh2Dx2ZIYYdILjKdg1qKXN2ZodeATbXT6yXlpoRxHJ9xbLwmch8eb0CEpmbUJt2rEwVz4RaLYA6GwG9EDElotYV0yc+A6MlsrMYr8DS6uCwRZEPTzEntt9HeksQQmAoJlX9Ct1ncj4ZxVSS3wREyegATgEIWAMteWYAYR1k9KylHqENpppDkc3ofKU/lLmUAgAAIABJREFUYv4kp0JyOWgKH2Fl1Sydp0UQnLI6yV2vJIFcX1mHBMF7gR1kxxVet8yCuPw8uGpDUmKmzoDMYtuyns20moPX72XGsxI0nUP9kvtjBYkJIOuArxOkOh1K9UQgngG5+dq8GAV6tLpI0qZTM6a1KZMWBx4CyyQYeOaqIbUBE3OGzZbXGCT64JQ7quZHNhnP92iSTGIiCboM7lT7KNMrM3z6/M7YW7pnRk91YVnviZxdIEMBdYHeDIYauVG9n5+jn09rVsKhRpAlkPrgcXyM3HdJDTcmSAAC2RE58MgEW3rEy31a815JnU1c29+Na9f2dH2UPKiFkxxyydQmm9rkW7OfozRLyR5JOWcXbo1V45xqYMoeIYBCCxl6PtOqBvY0nXmRnTrI9Bqs5B6fX7VvVqT4524xY+Bb80tjX8BaAbRBBHXri7PT+OCDD+LZ86cyNvvSl78UX/6xL8bWfBpnuJNLtpU9mfM6K0i3f0CCm05wl9ScE5iZbSlGQeOS6oTq8VkAV6wQyYomsHcCxmeCW2TxaSTUAKgCqapJ7cd0DGD199gbSMCxb7PPfOf7vxkPnzyJJVJp5uaIlvMwxad4dcTuzjx2d7d0zzPM8rg+ZRDoDUuCDEuhUayXZnxoP7M9n8edOzdie2uiOqchWfuSsybo0ylZCZpcB+Ws7LlnkMpzhLU9OVnEt779vfgnv/y1ePjsVdy483aMZ9vx7NWxWOD/7c//O/byaCBqObAjncON2K1rpEaZuNe01D76U85G/mDk+Aamtbeby/bemC6tzdrIxE2a/CkozgSg50a6Mqdbt+eXA1sUPexXAivJsBdQVd1vo9DJtksFUisaTnazjJw0ngLLbY2n2JdOKQNnZe1ZmAxWX+tyoa8keDegb1xIuzXRGo5kRrLdRnMudeIzM7ApR0m5bxdMdEO5inXcJzXlv9W+qfqiNnVwZc6YfS+rJjRb7VTCUYeRZIctfLbct01qXb7Xbo2kr665B8pv1MbNtakVuPoOs6YuZ0q5b3f3GY9YAsNUWnC2XME2r8XgZQpUjGWdGboOH+ImeIhtBi67sI+C2V5JPDNJSjmQXMLr2ekGO9eVn17zXAqwZP7bK21Zfp0+MjfruPDmfXJpiuk0z1sQ4+fcdrVoTJ2agaj6xEqyugbXCQi3U2rj4kqKlKTdsUWV7XhvvZzA7P5ul0ltnnVDDOUcrzERFswkeUcK2kh+M8lfD7ALUv3MWnmzHllT713Kr3YmaE9Kn4XxdGqQykGoc8DFo8S6NQ+JOzN1kj4oF01Mwwedp5JJYYYULP6z3uDFwNyxArHYeQiYUl2xsYoD4ceri+ifb+QC3601TbvQUvMWbna8oDlX3jrJ5Oec1ZgAUlVPDki1+zXrpL91LWbvfA4gNddkF3d+KkgtavXqRvfaKs5sFSD13/8cWtDQa/TX3/1u1ptkTZy2nqL519nLypOwDgLuS42PMzDxRudNtTZSyUAzkK2Q26A22SjPOsfrlTFMK/1GSpFNzdX+YWlnTQI9mQNtbcfte3f1uYeHrxSAKANFfSpyvIUDQQvO7GxIdpaglBovtXkggyxQuJJMlay3DDbS9p/XHh4cyoSIzRuG05LmdUxns9jbvaZrOlTP1nHs7e4JKCrrOkjZX7YCqTYUBC9iRXEVzrY8sKC0OVC7DJmahAAmIBVArlY3CmYJek60yPOIk5yYAJhnAdPLH4KZ+uJwZ7NWbVwG4nYldO0wBwOAFhYWYxkkvgoWYVCHAwV4cxxBMUmS9MqpObkpX6xjubmIUwAnrBTjzRiy8QwYBzJnSCGdcGhMJgjABVLPlf3nCQGOkRUzzhq/EcDJAZsykVnnp02tw9xoLpZBQq4ny6Sc2BIgL+v/7P8rtvyKkYVjl7KdLGdrNjRMedy2pSR0Fa8q6ZIH5VUZZIYJPpSK5cxMcR0OZZDEWDPu3D9jPyKpIcBHzSFSGGo3sm1SN4ONykGHIDCpH0dHhzLq4mAdy/gLWat79zpL7KviwJL5zjKTUM3haaBDomUypWYz1Q2ZQT0XG8i6cqBVByrPQL15cbvOvcD17a0aQ8Zi27RGKrnhZcl2BTK+xvSadiSTARf334+TxXk8fPREIHV5jjMxc70f+NPg9FspM61h0afUuxjwF0i9cX0/7t6+pbW6OLeh0eHxUaAsIWkFw+h2Itwj9XCuM6vyJQJRsRMph/ZcMriTm2+aG5VhGKCVhJdbfeAw2/bA5GNK0VGsZP139ZFkAErWV/uC+7WOVIPO+mB9sy+gsKD11vMXz+L05ESM1+3bt+Onf/oPxK3bN1WXClAtpk1tKDLxoWegdhCZxCpwn+noTAU1LuCVfOwG+Wbg08E9A9ua7y3z7DWskg6BVOaPncLpaTsZ9FSTCos5mzCHM8mBk3j04ujsLL79vR/EsxcvtfdQahCjVQyngN6l9ha2Xfaz69SU3rgZ29N5DFiskpNdyFOAgIV9lP7WSHuvXdvXZ8lMRdEM9+E1kqk8t8tIwJGrqenvq3EzsvEzOb+Ijz96HF/72tfj1eEihrOdWF2M4my1iWcvDpVw+V//iz/tvT1bQV3Y8js2g74AKRuuS7pGsX/9mgSTCm/5eQXVJAEAeefZgLoTaOi1YnkKrNrIyxtB/vD1wMRjJMVTmg9Vb9aSoipQxXCweIksJ6gVmGyza+DK3bZj3tPRx9T4ViscjW+CO11jwzh6nVnt0LqSGuS2SZ9ikD0v2zKS5qa7JkkZIn/CELTfItmmtm+f+Sqdp8QPlXJwXVv+adBmMZ25r6U80WdYqnXqY1Ki2yYd2lrNSjCXGuqzr6wStZ99A5Xo+sz3SnX3DwOovIdUOE0M+Gnv6jeUnJ/MELWD7Lv9frykzWC6W1ePdt5FtYvJAHp6GGxrSnNe8x5i3J0YrfPKrdHa1noqdzi38VwlW70Hk1w8V0/tq4ZZ3WRIJRGvqonaO9XV6TPN7HZBql/lpESB2MvtuyoJ2P275lPlp7SCG3B62SjK49GVXF9mipukSzKq9d9N/H3J9TpLZ6RcS1VXRxnjz7K/gMYjqV7UPuq/q3iMrhI+SD12jq9kZnTh/tk6j3KOsRe63MTAWAkwuejaEV7YWjCiMvjEnVY8JC+u5Axj0IedXRmklhpP35fZWZv8LYCr+IuYVYqSkoZn4kf3goQZb5lSK3TeA+Ok+79Hct+sSW0+vav2aBQLuc8n29/7a3/sK6JkKgv3SUDVwYADMKbxF77yh+I/+BxA6uHhcbz7nR80srwyTmrrSc3MtKAg+3xW3WSyJXWvzpD7oVUApyMCvKq1WpmmPC7IdGS/Uu8zWZOT9SWukzTAIbCT7Bf57Qqqfxj33rgfO7u76gcoF18CUgEyGyaVVFBnOi1g6H94iiuma1Vxz6XNDbVKi8zIk+0hsAd04ab5/PlzPSekrJPxNE7PYF6Wan1w7dp1AbVXB4fakOfTLQW+BPcC1mtL+rRA8xDFeZeAnnnBNbpmdR19+v71epLnlRRY7sIl6bpwuxmuGfDCHIItpp8qAQXvCaiVwRMZd4AkgGKF4QiSyH5g5CTTJw5SSTV7MRmN5FxMn0T+TSsIsRnIeuldCHjlACE4YANK5ueUlj18RlzE8fJcrACcKEE9Mt/1BRLMBPa0GhJIRcbsTLNkvpUVzUJ19/nOhtpyu6T3pWW/lRixKQLSL7fxkYwmXdeqEXdl/AWyMgcs5hy+N4PBOkgMmtbRU3RZrta55JtajrYI3xYlbdP5Yu1g+MuN0Ju8a77c7qdTLwDI1p7ampAUSJWrKYH6hH67AFUYLwCqGSXWJ+165LKr97Glv2orV5t4+PDjePn8hTZOnunezo6l6KORnj31iATumHXxRSuPg1ev0kDM5g77+3uqsSbRAUN/enaiubO7t6vN/cXz56oFVyAAk5c9fPf29mwslmoBki0oCxiHo8MDDRjs5e7ujj6bddEcigkoBSxz71S2UwmATDJ5JxIr+ejxs3iA1HPJQeHuvABUlppk4skKME5I48jCM0bKmm8u4sa1/Xjj7u3Y3d5WnoyAhD2EcgBaPr14eRAvXh0qizsYjJ3QkNLE+zXrtWEClJvLmh8BYST79DB1mxjtXSg1SBClLNFy3RQcSsLrhJnleW4Fw9rVvaezqIIlElG0fprRBoXaHwIw7wu0rnn58lW8fPlSiTik2g7OerG9sxVf+crPxltvv6FxODk9tvQ5VWnFEOjBlIS4k5SslguVMrDkq3UhNXBrgyHXvFb9agsS6nvdYEhyXfahyVR7zrwBqaH+qPMZ+9NE+5pKB8bjeP7qIN793vfj1eFxLNebWNJuZn0SMbJj8oj2Y0cncX66iP2dvbh7+3bszrZiOqIN0djqjc1GNa+0uNlHraJ1R61julr2SjabNaK4amerDiepOgFUJla8xxCUEcgN4uxsFe/+xvfiW996N/b2bsX1m3fi8bODODtfx8nZeTx9/jL+5//033CdcQFVBWK9uCBRlSCVXuCT7e2Y37ieTKkkCg7KWRWUryjbUWWX9aSy6WUXHyhozORwt2diG0/X4exgjofNz/JXjC3zxQScYm+T4ZKRVGU88kONqCX38wW/Lq9rLg9jmZxLmQlIiqRVXXwiUuwYoDSgyJM0OxVYoneJQc3gtNFWfxqGyu+XWuczXyYJYNa46r6LfayFVpilZdEuDWwxi7kOPVatsV8+8LyPBv8YCBZOa/Ha5e8Vwr76uquvz0SvkwOdZ9h9nYYyDbM0jil1zFjYsseksDoMbNP655KBX/pRpJlSkLjGTX21jhcPH8b6jPZ6TkIoZuDM07RMxUE9n0wOEftxJgFQAaqsLak1iDPVTcB/CsDSFxrvEJV95etQrg1HPldbHrutRXUSrmU6r4LULmgsLS1LjriklaH7wn9UkHoVbHZBqqfLFSfjbmuZDlit+dt9vT0FLiubujLoen/L41NN1qmJbddEAcpSnpFoa19/oT0V7xKPH4FRb0NRKefrIAYXachYB5OrYhsD17Ycoup9s8+vA0fXWeteUn0iBXGWQa0uxKamQvfSMtY9ZYyp8w8T0/SwqD7I7IXEcXKs4d4HMiDQ1iYJval5xx7TvRjd/bkfsqP89n8sua9AaioS6vzu/l3rufNxvf/qj31lc9X9qn3IOeUVoJQWvBdf+Nk/FL/wt/+n3/5V/xbfAZD67W//wNIvsWs2ynAiBKq8ej2VHJPMFGYLbm5vYwR/aEkVFFIKpJkBynahrXtb/oKz8K6JIZCUVFGbT8eRLTcmBXoK+pCsLsV+sKFs7WzH7Vu31Z7ldHGqWk23frDxiDamzFRaamyJm5kKmIczmZjgmkl961mCX8CezJaOj+P41P34MFtCZvT02dM4ODhSI/Zr169rUr46OJDTMMzYfDZ3n9MEvalD0OtgMgnGuCbAImAToIlpC73+JNFVT1fatLgHKwvDLS5gY6hTs/yAQJQ/arkTyJGRt+064KFRPYFLbqRcN18E4mzIYuZgK6j7UpuH/NwhNViAmHHM5TwMcB2nLbgTFpw9jO0prPbFJpa9iAUAWj0iOSkInHmuffW0tGwxZWiql8r8TEo0JCNnE015l2SpYlap4wDw+sCStJLjKrNDMplIsCppqbKn1P66B6sOKeYCIFa9Jp04UcipTc3jWAcHG83AFEl7Nle/MrU2MWDSRqRWEelUmQe5HYy9vsXESS63kTzdvWmznki61JS8luKpn1JaJL+DvmqAxagO+2qXsr1Ff9y+5osk4symFdJQtkxDp7Oj03j8+JHYNFjp3Z3tuANbOJu7jvrZM7FsAJybN29prsAgPnr0SMkY5hrr6NYtfraj9fXRxx/JJIwxfeONN2J/bz9evnwRDx8+8OeoBnJL77e1tR2nJ8fx5PHjODg4CFo93b17V59Dv99XL57HbDaJe3fviDWDdfchbfMWQLmy2I1AsQIEB2qqWY9enC1W8ejJs3hAC5rzi7iQe+VADL6NYMziOZvuYAanQQ5YtWrYrOPuzZvx5r07sbM1l9GOMrPmq1QS8ODxM5kzLVZIviZ6niSHXKNiRYPnsbP0crDW7Xh+8E99f+3ezaw5WFxdV+6d7q7k+qkKQCoAsGoCKZFbX/BH+5pqMs3WSgJ8vgpq3BlvShDUM1lMMPupZWzsxbP5RC6/X/ziF2Jra+Z9ABCsdeM9+GpdEr/7SXLCJkgBeijR4tYibVBz+fcsLXagov03DXnq/aWwIMmkPrajmI+HMSNZM6IFjUEqhkjj6US/P5xO48GTJ/Ht734/js8WMRxPCXvi8OxIfVFVnjCaxIhxZSwWSzlh49B7++YNJW5wJt9SAm4oxnaboJQAUkY0mIO0LUUFRjPIq+DT95E6zJRYme1yMiuQz/f68dHDJ/Frv/qtePrsZexu7cfO3jWBU9rSDCZTGQH+9T/9c2bgVSZBGs3p3QuSZ6wJZIvTaUz39mJ+/YaDZmWCmfOJH8s1NNsr1Dx0srkAaQYHCTaMQSw3yY4kzd9tGNF5cdWdJlPqPFkxMwkAdW2VlOjoVCXDT5D6WSLRNJ0qMKlkfl1nAzoNkBxBOTh7/avz/abdTO4nunE28xqXKin4YdzgD/t53rv7XXzCNdV8SXZReS0Hx9xNJcBqF9F39Gy8p3wStqzgtAGUVxMN3V/Ss3FirBmS9D5qsegPl/A2N2YpRtPO5tKD6H5IgVQ9q87r9WgrMZwsPEiO5Bl75HIVLz7+KM7PztxWLf1RUkeQJFCB/bwp9lMprWBkvQ9xR/JfAFBUSZiMNZfNvtTIXh2JZAKKrg2X5b7e4xyPNWoRSdJdzlCJy/q394tsf6TWUZ2epPlZdspO46ymZc5lBrS7D9f4F3lY/92CzhrXuhe/os6Y7sRswDQJJLNLug9BwzKZylyPwZvH+fJndZlsJxGcD5GOW+dyUaMY2G16JF+rdhwVD8+K/qUjETWOv1K2JFBbfJ4nc1Wg6hO43vyjJFiq6qTea9o1pSqDQ+ocMsgJ/svjcLlVFz9tQWq6HGdS2SaTgFOAasmP7cxu6fAmYrIb/Zu/B+6+f+kX49k33221dR1GPTfOS+VBzVz5L3/+K9k5NB9eZR7yFZVga5ZX7/MDqS9fHsSv/Oq3SiiRVtleVD4AvKGWy5e4jCpGl4yzFkDbo8uTwwGhWQAHj91FUi0fmprMNGjRks7WJLyzWbd0DRYrgUQxjZTURmEdu3t7CqABVtRq8npYRe6AYE21E9lYvdX4u/4G+S8yYoLMk+VZHFEXmkYcAFfYjPn2TkymM2fGl+fxWEH4Yezu7sX1mze0aJ6/fBlPnz2Tay3skVw5lTQ2mOFzYWCRV05mM4HyVy8OlAyg7c3OfEtBPmY4vFbmTjJJMotsZ1C7csIUIekEYKiNhEytBgLHZACXS9jShWrTAKeS0BDci4FdC4SOh96K8M5FFqqWMgRCag9Dm5lBzAniZlMFhwLdZBoZmwvX3Z0B8s/Xccr1wVyv0ugIYMq495HmpeS5+gkWi0nwBa+ZJhKqY5CxDUBuZZDaG8gBuCQySlJQ85qMdMlKmKtibvi9nG9l6kDt1pC2P4A5yYgxxxrFkB6ych9sjQAsvc0esWJ6M9gmqyZL9ErIOOtoaVaaiSmOsIGTA8equYNRTkdWTWi3W5AhiUw+irVxYkjBVyZ3GBKe1f7ebuzv7yqAPj05yjqJtep5BWBSqrs4PhUYtWx6ENf39+LOndt6DfLPx48ead4YVN6M69eva30wn58+fSYgeuvW7bhx44bYdJi59z/8QIkQ5tIbb9yPmzduCeA8evQwnj59omdz69ZNAVtYVFQHH334sdomsQ6Qmd6/f0/Jo48/+ihOjg/jrTfvx/Xr17SeJAfLA1QHuBJV6bjZkA1ZFqA68p7qUB8/eSbzJGoTsbb3TGZOZ01qve8FLsO9OMdo7PRYygXA8Nv37sYX335DjreoCjaYMCT7xRxDismf3hDp/CyOT87ixatXbmOVkmeSUAKka/Y69iYSclkjyPzOpB/JFQFOnXpZY6Z/OvhE2s4zqmx8E5hn0FDjIzkvZQFnXvuS/dOGSr1TrRpRAkUgOk3kcu/DJOrO3dvx5S+/E9ev7afcKutp88AW42+npqwXrUDMwaj27wyX64i3V4HbrzDPFWB0Wj1xLUpWZuKR69N4qJbX8jAk0RrJTJht4R6OzJc9aDKM+RR1x1DrVnKv/iB+84MP4ze+830pOQB+sIqHp0eaZ4SLyAXprzoZDOL44CiWZ4u4c+tmfOkLb+vv/d0dgdQRDOD6XGUNGJThui6GP9Ucvm+z85WQbQC31DFtqOMd1Ws/BqM4Ol3Er37j1+Pr3/j16PVGMYhhjOnRPd9R4nMwnsR4Po2/9m/9TILUjQ3nSFAQJAGyE6T2J9OY7e7H9o0blgJrbvTV5otLYK81XOXuP4OprMttnmUJuC+Tbl6UXRrNAW/Vuzb/zp6tJSZ1YFR1lB0AcUlS+1lgL4PkTBYW5vL7+mf8X+oIQXmvoUau9wlvXa/z1TjNKIBbPgPyHGhr3y9Fr7+V/0hw2kMGWPVpJSu+FPSVqWQC6U/KDlWECbNEEJ6qkryF9n4rbC+m4NKAdQLOpnazkgl+Yq8PV+vV8MNuXQmuSyC18xvFpFbQXvcjpVKx2s1kTMMveyX0cq8k3nj+4YexpLRJ50I5rJpZy8izzcfkHXG+aj0ITLoshTNP82ZFgj5d6CX79d5UgKzi1Sq7UHmlcJMX+qeBVO7pEjPZEC2v9zetWLqu33tjF6hWTJ0z9opct0btk0Cql8nVp5ozvqM2qDOmeSxqC5Q3WyMrdYS/bBjZlRWnSOESKCqNWZocKTnGvuTEquWx57HpnSVIJfbBJ2CsPwKpWofMKyTzJAsbl64Ezx3pPBeWANXsaSadqs97OtErAVtyXYzzss67ubdMAuk9ckVwFSqraFpi5rOQzwcKv4voEVYTbkh2XCA1x368F71r/8IPW0K/7Z//07/sPqkOP7OUstkrmztsn2M9zy5IdeBaqYiafK1ao377na/84c+FSX3+4lX886/+WiMpEwvVZHtsROTMsje3bk2RgF+nbUj3oddCqQwR/12BkzLryZjS485ulvx251BTTUprolCfI1MhSX7NUADeKM6+dftG3Ll500HPet24lunf5T5KSwjVixnsicGQOZRlG8iJj85O47DDSHBVd+7ei8FoJInvi5evxFoQZEheu7Ot1XpyeqK6VO7HJkfuhwWYExA+PxcrC+CcAWL7PQFdANTO9nZMkdrSd5RsPpIt+8+bsYQtBZArWFoLbJ6cnureDU5nkgDiLsww0mYHZgiAiTzZhjPUK8FsA3x4xowv0tuVTJL2t3cEhgCqMtu5WMVkEHYKnU7ECqhXrZySNwLrgNTD02UcnS2DUijqNgEJA9UYOMvOB8oIYWCwqTq0zIZJvo1sOR3h9DM5F7ouFEfW4YUdhks+LRklgFQbZ1/jpzY1AgJ5AGXdiRhn9YV19k1MPyzLfK5Di3qTqvXR9pT1omomLbCYpkGKvTPJUiYzBQga6XC1jXBNGnI6zes0JCLpIOOABBGqcUhjEkmNCWq07uyoa5dOWmsM49o+EtntODqkzvBprMWcm3kmQVGSplH4M0kysI5vXr8m6S7j+uLFi3j08KFkp9w7QBSgyj0/ffo0Pv74Y2Wb79+/L6kvX/zOex+8rzkIw8rPbt64pucDsOV3GENA6I3r1xXyPH3yVE26qb8EpPI5b755X+vt8cOH8eDBRwJJb731phhdm+Y4y1umTlVpV1uCwkqxjQapThQ9i4ePn6ovam8wltE04JJG7kpGSFqIydmpVAW0jTo6OtB8g0V758178aW37sfO1jTNZsz08wXuPTo+i8PjRQwms5jMt9Xy5NXRUYLDYykw5D6qhI2Njc7FnieHIgVENqMv5lC1Ng60xX6X42Y6JFt23rbf0LVQ753GTqz7gyPqZo+1h/FcVKOvumLcb6lNdTKJ/tJajZKXkfQaqMb4J37ix+Le/bsxmbjeW4mBtY2Mql7cUlXv7SV/0+6c4+O2R219ktdty57Wns/vlOqjgj72N9fpWv5fwFdxOmZvAqbj2J6OY2s6ii05ibteG18AWEX21G+++2782rd+Q0Z3t+7eU+Lv+PRY+yQtY3iIp8dHYlWR+LJWSMS9ef9uvHn3buzv7ciYaUhNt+ryvR+uLkoiXc6XdWangUlDnnYM1DLu17BkImXV68WT5y/jq1/71Xj48GlMJiQuRzLym0zncbJcxGK9idnWPP7Wn/1X3aZB45KMagVJlDtgJjOexHx3P3Zu3kx2wrWqavSGMEQu7u6J2bAjXYx4JRxqf/RJMKWi1E+Koariu0g0QXLv9Q0ALMBbTGqCSDlgtmBYsVSe+u3fBRYTEBf5lkFYgVQSdua3E6QW4GoCdO/HBqJWaDWeTQ1ILdd11khKHa9czyddY3dU6rodyWvGW4aqmZAtvbR2FD2le3z21i2I2DyCq1yqWfnkizt8ZCvtM/bNJFKHIb10jXnv7Ws/IzYucuJHCJ9TC5hjXJDXM6sZ96Y1l0kPj4Hlkh4ybj5lvBv6ewNaDCRIBj55//1YHB+rBtVcpRVTYrL0dbVAlqQhHRdcolHgknNR7XpW7vPd9Ke+WEn+r+4KKn/YqGc9sSfxk1u3WU3YMnO1R6ehjthaz9vGGyONCYuhrWu1K3i3f7D3YL+uWnMlc9jZc8tNXDmBnGqtEf/lxMJlkNpNNF02dfJ+nnJatdhz66NGLZK9aQt8q573E4BqO1U871VzoHiLM5hkAaoS1hqeL8vY9E5xMcpyKGrpAamTiM04QSpriHYy/MlyhWJ4VU5R/VsLPLt1UwHpRNO+tzQaqyQEaqbXQarXfgtSPchKlcv8rFUfKP8IOk0WVY6M2ebPLtA53qPd6O397oPUf/JX/mY8+8a3G5Ba+6P/tsxg/mPBAAAgAElEQVSmSp+0VGof/as//xXn5ZJdSVqyeZaNSiLXGH8BUv/D//H3Xu5bILVqTs3MlDSg9Oe+FxY5QZ6kbpUx72R5Lr1HMgO1sC0J8wMvRs4slgvTnVHP1jQ5kE2fygQYAswNq+oATbVhmMSMh3Hz2vXAEAUQUv1a2QvdBsNmFwRvl0BqSt2sQd/EMoGvXXj9/rt7+zrgaFHw5PmzvNbKrrebFwxf1c+VaZIdPD2eBJPIuRSk0i8VtpEgCmCYLJ82iA0yWepkFwK3AvdIXs9XcULdnECrn8F0PI2d3Z2YTWcGtXwG74tkVC7DuLx6jA2QYI1WqjEdDS0lhHGgJyBgmZpUGVCdI5GD5cX4aBiLi3UsANzrEDh9dXgSL+k7e06Hql70RzC24+hfqEJSuTOcoXFJLjdZty3IonYZTPiexMDU5tjNGK83MQT0lqyNhIJa9LQyRt7PNupsSMkM5UYqAy/J58zc0DKoWHYck5Ge1rwUK6t6WkyLkNOmBXzDLKX0in09S3Ekq8762vps9auUdC8lQ6qTvHDLCLVvsIkVwaSY2wwyskuAmFaxBFoLJFv6Zn22Z/HyxbN4+uyxVEsy3qJlkgotDZK4asApGzI/lzHQzDLvYlKZUwDOGzdviEklgcPPPvzoIzGhb775ptykeQ+UAe+9/77mKXWt9wRG97UXPHv2PB58/EA1hPfv342dnW2NxdOnfP+R1tjWfCtu374pNpe9g9rp9997T1KeL335i0ENq+d2BSweM7kWNnsj37MA2JLLnmtSnzwTUAWkktIEpPJnMHSLI4A77318fBSnp8fJfp5pLe7tbsU7b96Nt+/ejPkYkxz6ZpI0SJfHfj9OT5dxcHwmcDCdb8dScvaFEkMAVthMTHGYU2pxtSIZxfpgHzO4ZA5UQsYBYjl5yQrbB6FY2GyBpflUvZ0xWbLr+OHRoernuZ9T1RUj07VMWjnndP6t1kgk4njf6r3ofdd9q996+814++234vrNfc0f1YbDNijRQwLKSQMesua3HIW7LTxSdphyNx3uSOnpcZ2g0z0eHaBr/08DHCUOMAHK1l7l6qs9D8pigMS/pzrU7fkkdmYGqzCqAtlqX9CX6d0//9qvxK9969djPN8WSMUfgOQONcjMRZjz48NDAdO93V2DlNUq5uNx3Njfjbu3bsbdm9cl910tThUYI69fbwyeHWQ5cCxwbubI0kyNfya2qv9ghc1k4GG8P/z4UXzw8SMEym5tNJhIkg0Y5T0OTuhx3Y+/8Wf/aLLuF2JSmTe4o6tYhnnMPjGexnzvWuwCUpEyMpbZdon9BpDqpMPlxiANdroCOipAbbm0FmQUm1Dk3CXAk/Li1zBMgY6umrOjuG0BY6v4NJhp1aKXidscTaHAhIKNrLrI2hrxK0A73Y3NrrLDfoJxUgOo+V3vL12YdRW618+69/3przcQKZBav+Pv5TVfSiCkTLRkoQnfShWRzTn8NgLtNqJphbnFDr/Ohl+Gju3VX00O1Dz5jLzGa4+8SAVDx06JTILPRo7dgdf1vfpb4yx5uM9vAdFsSbc8W8bj3/xBA1I53wwFDUy1NqvOuJnoXI3d6rt9uKufrIzAGkMvg03iHs67Uv6hIsK/AW8Qna+d+VMxrM4t7YFlqNPWg5ZqBMmxAV7tI3m2N0ZaWfKT4NTNM2ouXH0S5azRPoZm/+kkarx1dxdpAqccp4rH27/pyZDrpAGpXTbWe7/Ad0eK3HyOPq81FUoNSCZriOsBn9nuUE64C4HUTVCKx2NHxTCO3npmJjXXa6+3EEjV85WMVydNAzy1f8njz50mGtlvtTHUGHgd2rW8yq1KGVrrsNQZ/rtkyno9HylvnIpPAMIcU5xjyhWaSZGJVBme+T02w93o7fzug9R/9Ff++3j+TUBqzb9uW7+aBzlWvCbJwd5f/eM/19oRWDfbbCgOVlIcU9IvQOrP/eH4jz4HkIrhz9e/+Z0m401gX60uaiIXy9lIBBrNee6bmb0strMre6gl1XU1k0vbeUrgVHCcza+rMD6zGmXKYgdRSzOKjYWFa8Baug8CsAiikR7yu+79RsCfBi/JMmCcxIbEJiYmjmBtdSGmsKyyCaDqdRiyFLtH8KHfGYyUeZODcLrTAkztAExG3Jk51doJmHGPKeWSLNDF/dLQp016OV1KfkzNGQA1+/ItzzFGObZBVAJU7nF7vh07Ozt6L9fGkX2CLUWm6LpMyZ2zbQssOQEfbBIN6mHq+MPrYWOV10Qus7lQr0JqOs8vNnG8XMbxgjpU2t8s4uXBkVhUgvjBdBajyTzGw4kb2YMWdN3IsXEANhCtzbvqN7QU0mDI88SbnTccB7OADjnrFmNPW9CUYIh8SSMEy4VdU928R0ZBNvTEvMbMLfOtXJB5NvSnVc+uZCKRN9P71iy/+5tpw5MSklY4NtGpNitWGOTcpL+r2P6sGVRN6lqZROX2ZY7l1j52VB4JFGNmhN29+/NyAK4UVHMAkEDY2prGwcGLODo+jPlkqjpPfo9nS00yoHBxcpyOwCux4vfv3RPwZF68evUyHj9+IpBFEA+LCkhECotEHvku0nskvSR5OICR7r7/mx8IBPF59+7fkeyY8Xv18iAeP3qsRMjdu7eUzOB1z569jI8/eqQ6693tnbh373bcun1dBwV1r4BU6la/9OV3xLKWvNSHTtXpVqucOkhci6r69QKpaZxEYpS+azDW9AzB5EhnixQTbvdE7Sz/DVDjuVzb34kf+8L9uH/rmuoRhzhLqj2Na+jZD1jnB0en6tE2pfUUCaCNWXyva96fPQIZPswlztn83LJ3gBSGbDz7An1uXYLPzNq94LLdh3pCwoqq1/HKzzKZUkCp9znXdfL5jFnVqSKZdnuuykyX2qXM68pt3XWqyH4BqtSmzudbcX7uOtuuSkaBWLE/mWCroKQCILuStz13mdOVOGsz8a3y5qqixoZStVZhw0ttEarHRuK7M5/E9myi1ldj+qZiSEf7gsV5/LOv/n/x3ffeM7t47XrMt+ZiTderpYyTSL6o5mxzITOkER4FKEzOlwKq924i/X1DgBWH8YvzhZy17Tpp59tithswlWC9DVoMZUoCqD2E7W+Fkd5RfPDxQzWwR96L/JAtkTmikgASIQuM5y7iF/7l++kKu3b9OkkngVR6RyaTOrLcd+/mbbVwKKCq1l9KWNhgTkxUE8caimhPboxq/L3ymrjEaypqyRrW5j2uBstXakDLrMUTpPPJrzO05iM++8sxRxrqCbRdhYd+34pNLr3bZ15q94ctC2djshak/rDr+9F+bobq8lf7mU7AVeBrkOyH1pVUGlwo8aM36qrxnCqpfo0+izQTm0D+8mcXyPd3i++5CmAb4Jo12F0O7pNA7Y80FlXH+Ckv9t5ooEOSiTpyEoY8dkDqo9/8QSyPj0VYqftmtljzjWS2OC9UgAYAf9HXvmwFCf3ibYaG0gxFBol89lu+f3R8EFsqv/Ig8j1Ig1cvnyu24PwkZkoKvMOmZiugUn41ICHBgto4WjnmzhJV2pAJ6JLedtVmcqptUkRXHuHrNc7tSq8n2gGXHUO0hllFbtvUabrMyEyjNjuV3zjB2JX1lhS5Y8rU1KHnfOqCVAVJKC9RgvHUAJ/DTM9Qj7qITb9AKoCRetRJ9NZTgVUIDp6rQSqsK5sbZmq+Ryva2vsoBtoxo30E6nuJsppuI0UkdJOOxJbeumq2+3M437yk2l1LuAb1HqSJ+vu5JlUKOX6WLTkLpPa3/sCPtER+Oy/6B3/lv4vn3/p207apEtUZdGQiwKUNTvDk/xqQWjfe2bwbkJo0rDeXTXzx5/7I5wJSD49w9/1N190oI7+0qUtmkDmAqw5VUmBs2CFvss7Kbmttbydn9R3EVXuK7kMw2OtmAduamNpAmUQlE3ONQLFvrsd0GxgDUJspOfNNvoZ2C8gV+bM933JgVwZKmWGys+9CjwyJI/fE9VJHB5Mqdi6BM9dKUMTY+D5ZcG4cX7VfxQC7dx2sTrZbIRiVoxxXZlkxWW8xuquVNlA+T0ErTI3chpHxrrKQfihQhZQYRoh6Q8vksEjviana3tnV+PA8NP0ys4Q5U+N4i/lKr6/gbUZ915DfnSej5wxoBZGqk4N9Vj9MmIWIk8VSUscXANOTMzFIOGoORhNJIYPehWJPYQgxPqBeEoMazGocyDIOMg/S8zdrKZkLksRM5DT6f22CWe+c9Vf8TMwhc0EMlMdMR0C65iEDsvGXa8ocUFvjIIazmB5+S3a42faBa5I1vFBvDDUnMK4aq87Z7YdK/pcBTQUZuamzmWkeqIab52uWmIQFweMakCOXV573SkkD9RyFWe3j3MthCmhljTGOMHvuIYuB1XxrFus10s4zAVqyvTCxciGk5dLyPF4+fxaHBwexPl/G9WvXBFIJ7AHhAE7qTgtwUkcKWGWIAEFPnz3R87h3754OauTIz5+/EEhlPAVS791R30nWx9HhsaS9UjDcuh7T6Ujr7Pmzg3jw8VOBVCSVt2/fiJu3runARkb/wQfvx8HLFwJJt27fcq14jqVlVez5bVbepi4dO/lNL45PF/HxgydqQwPWwzhnRN9ESautWDijPndxpme8WiHvd0KEWm16pH7p7Xvx5u0bYu2GkgNeaNz4JJIQvMfJ2UJtQMazma4B+a6eZYJLrO1PjgGRbi9ziiEO/Y6XKxn6kPQSs5pz0HXqmF+t1SqkkmgkowymTwVSy2VSf5NcUdso74luneR9qJhUWUwo8eXX8IyZgwWa7EWSZkrrc7Wh+dKX3ombt27JGETz9HzRSOKrhrrtUVsBtkNV7c+SNhvMWcngJJmeX5ZXdKW+FQgI+KV5Uv1cQQPlAMhvh5iGDWJrNootMakTO/uOBtHbrFXTeXh0Gv/Pr/xKPH72LOa4UM+3Y0bf7Pk81ktKHS5UQ02JwfHRoeTxsCWA0wtKPRZnsbu1FV98637cv3NT7G1vvdJYkByqhFjdR4M3OtRiMSStJBqJIaw8SZ+TePb8hRyIp/PdmMy3ot8biQ0HrFIPr0Qj86G/iT/1E9N8tsmkCqT2xKBe9IexJtgdTmK2uxd7N+8oaFOvVDGpPTGvsDYGqcUL1mnqnfkyaCqzo5LL1gn9SSD1h4dQxS65ZrSth70sOzQQ+WFfDcN7iQVt4VK10fHcvPr1OjDuhF754ssA0v/1w6/rh113+/PLY+DvX/7M16+yO/7tT9tre/05tbxv98r4jWL+uhCzYqz2Pl9jsDtLvCs67l7ZVVD7o4/Jp79Se4H4LpfrAFLVZAiQeroQSD0/OYkRyfzya6ge2lX7ewWkzmd7WoPEZ+wDzENKV8rkj5IAzobZZCrfhd09q4BI1s0mEyX9URfBpMphP52rm+Sb8ouZgEt/jAr/aw00fciLSdWe53u8DJbSDVdkRbGgl1lTf+7rIHWoosjLX+368PeLMKpXVRKouivICV+yEPdjLnmyAVmxqDaP6q6l19dVJo6o5OzhRWMAutkAPu1NotYxvUVc9I+TSeU17Ouz6F3MU+7LNZPIa0GqjBFVvuPYtNvqjxhIpVKVLMOAkv28SSzk2iP2zHLFkgt7LFzG1V2/+gzO6JSWlzpSY4PfhxRBVY/aAcaSbGeSYbgXvflP/U4skc98j3/81/9mPP/1bysObuZg4/+T0yZlvtT7FvsuJrWOiMoA1FZ16e8GsUZ88XNiUqmj/I13v5eTMB9YBmF6iHLhAhS5jxNfJdfqyrvK/EP3l4BADGlKIpvFku/d1i25ZkqBVYJdBa6yIE/AkSuiFlRl7PV765WCQcC1Mm2Iq0Z91cNd36cmb99N1Qn4soaTz4ZRIhB1Dybft+q7VucCrgTq1R+LwLM2JTEGAolVw1XsbvaLo81NZXo7D5trX69S/qfst9+DaxdolinSJk4WZwouPW6bODs7kdzvbIFU0UY/TMbJdBI72zsCKWXoAWtarW14NrCjtI/BSIe6U4I9AA+dCzi2+L4MhbIWDsmilLfIVJD4rlYCpy8PDuPV0UkcnXANvZhOYE6xaIdFnajAfAnwkrTvIjYLWMBzGwDBUiE1Bkir3s+SbjJmAGEAKgeB7G5SB9/MK5UiOtPNhfFaABqGSrBeuHbaq8L9eAVe1dqjbfhtlshz0i1fnEjgi/EFOFtq6CBPrRkGfTEZYn9hXecYnExiMpuqNllgQy07U7yVNXy612yzoPo+AVXaENm1k/ek/k8SSpknuTl5JYKoFcbJdzYZqwUN48OY6vvziRIRJ8dHqitlDdC2Bsnutd0dzdXDlzZHOjk6jJs3bsTde3dU90kfuGdPnwmkMt9x7r1584YOY66ZxMjz5081NkhzAcvn5xfx7OnzeP+9D/S89vev6WfXr28LRB8dLeLF85cxHPXi2rWd/J3zePr4RTz8+ImYPT7n1q1rceMmjO0wlotNvP/++/H0yYP40jtvx5379/Qc3M6ldaFp5b5mT2USoz0ARrWvetGPHjyKx0+e63lhbISywa1Y7IC9ODkTiGIMLaNyUola7tlkFPduX4933rgbuztbZiVI8iA303ykrhOwudT8G07G2S7GkjRb4vdi1JuIRV0ukOEu4uRkqXrZ08VKa4X6dvpgwqq6LY777aoUYYk82MESexGGViTOSADVnskcsoN629uuGOXaWrQPBYm4lkktea7LKHxIk6jw+51LCn79xjXVEtOahW0dtpnX6v2Qvq1c51rOw92TUvK+Ti9U7ddpDsbvV1KxAFypX3QmpkqiWzup/YsnOyRpyBoYx3w6TNMkalOprUdSfBGz7a348MOH8dWvfz2OzhYxxROAJMVkErd2d2JwcSG1AWgNR2DWDEkABZ+zWfRZi2enMe734+6ta/HWvTuxT+JFhhjKobs3aH5pT+n4LqgeN+Vxvm8nAPjyeFsK/5i1prk5j+FkoueOoYtaZg2Hcqf3XtOLP/X7dhzAKvELkwqLSrsDjJEMUnvjacx2rsXezVsGqQSogNRMAEoNhNxXIDXpMu98SQJlsGYaL++O5EzLwlwK1D41NPL9OzbwV5eF+KTg9VPf6hN+0LCoxSx2XqNPVADGN6+C1E8z/LkKQC8DRt3LpTH5JM7QIMEAoKBajePV710eT49N+5mF068CeK/TurfOTct5/Oo9XP3Men332l4f3GJRfivP49Nf2wiXf+jbNZevcf4k12PLdikPIpmu9jIXm1ic/v/svQmYpWV5Lbr2PFXtXWPP88Q8NTNNg6iINGBEAQVMjFFjotEYc5ITx+TEY27MuUePyckxejM9KhrAIQqo4ICMDU030E1DDzQ9d3XNu6r2PNbJWu/37b27GfQ+gtzzXMunLLqGPfz/973fu953vWuVcXSvA6nKEdhJ9VZHTjzJz0J7L85ZWlklUS7bTD7zvl27duF73/seDh0eMsX/sOV/3MurV6/GlVdeqfETAloWm3lvqDvS39+rM9ZYYbbOVcNXn8WPMviZRWc75bQGvGq70TAd3VczsR6k2hiFjRXYY2uuUrmoE1P027hjDXWuGzUEjvnwa8/v0WPFjXyBUR1UJ9rYagax0KjCp820+/lT0xNhzmTdQj+H7J/W73djlbn7S5ApCjdze4JUxkX+LWEf417Z5lPFmPAzqRxLsiKfdVKrLbqvLOb0Xh1IdRoyDAQCqQLT9l6l/ST9Ex8irAxCoRebBXZFEeWqHYyMDkcHab/QqaJDLJDPz2uj843jYB6kSt3XcmbLM5znajgNxE/+uXvjl/2FJ7/wRWR37nEMOsspvTCn2FqtsM9mkI3i6Vp9kuq+He1jLTzH239eyHQ7eMWZrxLdd3oG27fv1P3XDVBSx0Vhw+yap1PXqe0B6YPm8YHWJ28e3GnJOpqnEiCnzteqvOrntlA87c8nOZqhdGJLXtBDCVsLMLfprQSW7AQwWVBHhMGOs5bxhIR/aJshMSNHuvZqubJGIVjwFAjnB8uFxk5Vu4NrzDx1Opi4OjDtKXoCVTL7JhiL2DyXW/SW5BkIVkBwAYdAl+C33KFUHA7H1GXzqsLs7BKcWvfU+XxJeZeegTHNH3pyCGeeeL0iBNhRm8vjZyIcbVmZsEsXU5WJ1hyOxuHUbznXJ0ETCSMBpWoDkzM5jE1mMZXLC9AFwhGpHCfiKYGOmqOxSpGSYJAJPE3iaa+gzrap5RKghmO0grFqGC8BN4zWmgSSCFqBsEbTAlbF4oxlEEpYeXDN+u8R3JIKR3BAGmSlqk92S9gFEYCTPZHzPaPNBosKnDXlPSV9x88tRmIIRJ0vnxI+Uw4NqjMc0PsjEG2EAmiGAwixE51KIZHqMuDCnzkar0Crp/W7e+y9NXldK+w8aS7OBJOscmuUSaO/U0CK3WJ2sS1Zp2AUrxFBKinaFAEiVZaCElxPqURc6rn9vRkkqT4NaE50cmIMg/2cBR1Ut56CWbSF4bwoOx0Ej339PaL7ci2zEEJBJq7fwUEq+8Z0PymodOjAkLrjmUyPQGpvb0oHWCFfwfR0DpFoAOl0UvuF+2FsJIvRYQPD7NTOmdOHnt4uO7CaIRw4sB9jR49g+YqlmL9ooWI0566NFnXsTKrv6ivOKrJS7TqIYqmKoZExjE5k9bhci7zGZCKQbaDr06ToVESCZCrMsFBVrWJsbAK53Ax6M904YfUKzJ87aDRrTzEUrZv2B6TwVk15lx04rnUXxU1VOqR7qa7qbNjUrstV3WcC1XypjOlCEblCQYCVXVnrrjdtf5PWS/GcatlZyZiqrLfH8pRbT3v3MZcgXTOnBNV2KjohIjuAeT99R9PHYR97bK2ZLRfZAbyfy5YtxWBvj0Aq9wxjhuKjmBBG4fTx2pgaZg3Fn9njtanCPjazyOeBq0ScHJNFoJVFNu1zs5eyLqyJYdAbgPud65qMj0QkpK9U4WXhhAJI3Hfbn9mBx5/ajhptwZIpNN3YxGAmjb50t/YJixEhFis1u21FrjgZCKTHV8pKdnu6Eli8cC7m9vdpj4XEXqDar58VM4EoQaKOKrnuha61JU6aeZLCrhU3RkbHMT4xiSjF2WJxU/vlZ9MYRzb6MSv6ONlml5/cZxZIShzNmoEFMxYE2U2ts5MaTSKZ6UO6fxCI0IqH4jOmIO9J8kpRJQ5onXSdD/ZN6xA7gTYWm9vzkR50MwF0vqvuvdk7d6Cikw7ni+utDMuDps6U64WAleVBL/3hAd2L/567I897mPaM5ku9jhd+druDHuR1fhU8Oe5nnY/hu1ydgOHFX/tLvfvWFeu8dMcA6JeAjL9IdeD4W/JLZcgvBFKfP7DsY7pWEnMzNgHod6wPe0GWH/PnzonBqvyoFEsY2n+A6pFo1qwJoalEMukokkjBs0iwxXoj6LHmAgX5LNawI7rl8cfx5S99GT19A1i8ZDEymbT8pJ95+hnlSx/+8Idlz1Utl1XkHRsbU9546qmnYKA3ow4ui98s6LMYyf07OTGJQ4cPSyxz2bJl6OntV24wMjKK4eER2a+tWrMGO57ZgWSK5+CgrOXGRykeOKTYyXN4wYKF8g6nreGWLVtwxhlnoLevB9nJrM5f/s7cuXN1jtNejq+NzRV2eVevXqnv0xd7ZGRMYn60gps3b75GeA4eOCj1d6q6s2lz+MghvQ6KMNJWjmr7zItXrVqFI0PDyOdLGKAa/8KF2LdvL7JTWaxYsRx9/X3I5fN63XxvC+bPxfLly3Xms5DA2Pjs7p0oFugckMTceQPo6U1LEX//vkPo75ujXJzd7EJhGiecuEr378CBA5jKTiPVlcGihcuQTHQhEIpgaOgwRseOoqs7gRNPPEFCc1ueeBK5mZyYXunuDI4ePapi9CknnawRlpHhIV2fTKYLq1YtQyROYMzxHcZRnmclxJMJjaJZgeHYYgO/4c9Y5g48zy3Ou2KcgLuBVI1/qctjc6k+H9CctI9v4TSCqdN+qR32i/zxs//yNUzt3iM2FEcP+Vkj85PsqCrPAduTzOGYR5sOyn8whz55yVkmSOmqgX4KwMLgsZHCh8PlAqn/8Iu8rpf1d6gwu2PHblMUdb53vkrkqzwKJ66azyqFVSycP566eyYO5JMZ84KyLhQDkyoeTsjEF6X941klxHzlPBgVsGn5RjmqSkc1UQHNVe6ZANE/lN6pBJACc45qzESf1SnOJHWluiQYY/MJ9vdM9phUmI+nqf1G2B0U7axDJdElfgSpnQmXOhPyK3SzWfwbR032QFYJibOEUJVcn5w9suduzaxxgpN2LqWSUVVEv+ZrZOXNVJZNuTUsgGpdarNxYHJEaiq/r/kreqzqdZjpNcEfExaKJdFqgQmq8kw3/8mKvhxRZgOo1WdF6R3P5jA8lsV0viCQGU0mEY0lNCPqzcUr9apoa/XZulVA2UkkOAiFEAtx1pKU1IjRSMJG7/WK9HxthNj65PrgnB2amtUUdYFJeL2GGKuY7I7yPrHTVKqiIWBaQZ3iVoUi6uWKNiWBKoFFTcDfvTYecKRwc77Ee886o2d230JRguew7lswFm3ZPrCqSMXQSCKOWiSAqtBjGBFa9VDIKJ1BhMqwpERTVIszqVxXDASsvnJGWMHOqHhS83V0C64/rQWtHRMikyCZElRSgalIbZQndXjUfbLKsa4hq72zs6rykoY70NeDbtoXhUOyhZkcGxcAnTM4aB3OShXjY2OYIKibDSCdsU4q/5brqljMYTI7qd9l9VjAtjEr/9Sjh0e1Tvr6+nXAeZBaLNR00EeiBLApdX4J7EaGJzAyktXfeJDa28eObQiVcgOHDx3CyNFDopsSpHKfEBAZTcYlLSoRMGqa2Jn5z1onlUJJ7FSOjGUxPplVhdWzImSx1GhoVpeARmJg3d2i53iF3Hy+oIOeCdGcgT4sWbwYPb09Vnm1XobryhsrQGwDUcGtqOALcwKCmoflz6MGoKX0C4FUUeQLRYxPZTE2kcXU9AzyhZIq/FKSJFgle4IiWSy4FPgAACAASURBVJ467jxT+T6YiBiN37E2OMvq2BUthgn3itRyLa7oijlWhCV/NidqhUIv3magmI/Nr6tWr8DJa1bpvfMa+eKWH9mw2G/5pI+5/gCyDqkDnbpOpi9goPhYr1T+jWy0KhU9jgTKnM2W2TbZfA/FzOhdm4jR65TK5VGJW8k3OBYT0+WJp7Zjy5NbEUwkke4fQCSR1N4JNupKKpmEkR3AM4EglQd0pcTuaQjdSVLLGgKq0UATC+YOYsni+ehhR9bFGom3OHZNS2jCgXXfWW6/TxvnoFAL4zn3xPT0DErViixmSEWXDZfK89B7EAOIe92t69ecOmiUQorMSUPBFYhlRRNAjfXveAqpTD+6+waAWMrtEDOvt4KoKTQT9fIcMZBqM7K891acYGHDuhwSmnNnKH+Jr1/ruGXFYsJXhsZ/TsrROps7cxsP+jzIs/3rfabb3dyfBwBfCOz6x3w5UyH/PC/WST0euPrnfrGu5sv52n7OY/28+9P55y8rUD3+dT3/hagc0mIiGKPDcrDO2WMrfilndOIuLZB64KDAabVYRHZiHOOjIygXCxplGdRZxdEY+1ueodR5IAvMe2azIPnE1m343Oc+j3Xr1+O88y6QAODQ8DC+9907sG/ffnzqU59EKpnAs7t2Y2joiM5kCgyuWrkcF5x7NpbxnMIs4lQQLxaxY8cu7Ny1E8Mjo9prLHxfcOFFOOGkk/DY5i3YsuVxLFq0GOeffyH+7bZbcdppp+PEE05Q8XjTxodMgJSd3GAQJ598Mk4+5WRMjI/jK1/9Cm688UaceOKJeGrbU3jkkUewcuVKXHbZZdi/fz+efvppjIyOaF8SIBKknnraaThy+DAeefQxjI1N4vxzz8VFF6/D7l3P4v7779frPWvtWZg/fx7uuPN7uOqqK3XGP/HEk3jiyW049dQ1uPKNV+Lee+/H8PAYTj3tdJx9ztl4+JGNeOTRR3HVVRs0HrL1qW3YtXOXtCw4r3vuuecJxDOubt78GHbv3GGCkgBWrl6B0888HaVyBbfdejvOO/c85ScGmku4asOVem1kd5G9yPyrf2AQZ555FuYtWIg77rgD259+CqtWr8Kbr71Wedstt3wDzz67F+eeew5OO/U07N69S6D+D97/AdnZ3fezn+KZp5/CunXnY9268xCOcl00EOTMaIDXuyRtCdpQmHiWnWvCOo7y7EGpHw3zc+NWq/WjdHbGKY+V/YQHqe0ilfLqcAah7lfeJ/Xod/4duX0HBEjLpTLKxRIqpYo+abum98r6r3w3mKOb84aBVMsSXBXOtd+PH6fv0CBYfubZrwpIJSA6cOCgzZEy0Xdze1Y5blcXeJNIk2AC7qm7SpjdUcb5rE4TeSbeOsh93GK1+TgOuBIVAS/OuYacoq1RGT31zNuWtOgVSpqsc+cTKes6WIKvyr1TwoxEDZiokq5Dm7N8tGoxOi/nNgnuRF9uzdK2qQNGe7AklR+dz+cPeJsV83Ni5jVlc2tWiWnNgqkibwkFAYDEUeTzSkVQE2MRwGJXSXRWBnRTxmXy569DOMJrZoI+pI5RxElzjZyjlcgPO9DmNSuKhoTwmgKncfmjej8v0slsjTKgM8ct15uYyRUxPp7FyOQ0pvIlUdKiiZRsfgg2PXhWYkM1TCaqoBcZZ7KCAqcpXmfS2mgHosS77bto8x3a24gGgoixe0+QSgDA4oITDGpUq2gWiyhnx/WV95QgiMC0XqkJuAY5hycbEDP6ZquSBQop47bUdU3VtDVQ7mi+ut4UulGSHUST14qHG7tyEswlQiTNLopgKoFmjIA2hkRXtz6jKXY20uiZO4hUbxpVNFFm8qtuLMVOgqgo4SRdhp1tggLXKdR6NDVpAY9mu6smj1hvV8brQQVnWnJ0pZBIxu0wrlSRz+fRrFcx0NePuYP9uv8ErVPZLLLjE6bg29+nbiKvCSuzY6Pj6ur39GYEUvk7DFGFQk7ALRaPYN68eerisstPld7ho0eVuFqFdi66uqiIHEAuV8bkRBaJRAS9fWl1onh/jh4dF1Dl+shkujF33iAymaQAZ7ncwIH9+5GdHBVInTt/ntYCr4GAoKMgsdhhc+sGUm2mk2soJLpvoVTD8OgExienTJCJgVkz5tAceoZCU8mU3gcTGBWhqjUVahinJmjHMzIiQS8CaQJZ2rNwT/F3OMebTMTlWUz6LwsnfCGmuuwVz0nfnEVEXYGggDY7xcFIVBTgiakZsRBGRf0cR3ZqRpVlrjkWg0j7JuDifrDumsUarkUKe5itTJuOxNlWdezIItA8Pg/goNHo9drsZ23qrR1Bx8RIJ0zF0QjGHYLhRYsX4JyzztQaq5RJsTLVYF+4UwxXka0tVsG95QuKfA4WvXjdPEgVndkpaftiI1+XZ554eqwHxIxTDFrW+YyhmxZR8Sji0aDsaEj35b3ktWLRTMq+O3cgmurC/MVL0N3TJ7bJxNgwEtEwFqn4AczMTItVQqBazOU17pFJdykWsjODegUDvZxPNu/UCItBNVMI9vHDg9QWJFFC3Gb/cF+HmRgjABZAOIvKjj6LFlLcdWJZ/Hub2bdkh/R/jRcAuOys+S5m1VmZtFhGaiDPD6o3i+6bRCLTh66+QQSiBlLVVxJI5bM4NWIJx/Ah2t1d05ew0Qs+Yr1RVUGLyTiLGzwGeJZEQowvfH/W7fW2c51QxPddj4UnnsJ5HAJqKa/6PMj7qptKp310diJfCJC+0NzsrxAA/vqpfrkroOJWe1bd7NYY1x3d1VXAmLuoGC+QqsqkunRDAqkUUSpi4wMP4L6f3YtSsYjL1l+C11y6TuDSivVW2LHRJ4rYMEeKyI7vyW3b8en/+l+x4epr8LrXvR5LlizFgUOH8PVbvoHt27fjYx//OJ7b8ywefeQRdShPO+0UbN/2FIaOHMKbr7kKG97wejkoUGiOoIrgdvszT4vBwud6eONGvOay1+It112HBx58CPfe+zOcdMopWLJ4Ke6+5x685a1v1fjNA/ffh00bH8TrXnuZ4ue2rduky7B+/Xqd35///Bdw441vw9q1awVQ77nnHlxwwQV4x83vwL/+67/i0GF2Jfs1wnZ0ZEhn9jt/57cxMjyC7//gbuw/cASXrV+Hd77r3fj+nXfinh/9SAyy9Zesx6pVK/C5z30Of/zHf6SC93e+813s3LUH1123Ade++Vp8/ZZ/03l/ySWXYv2ll+JHP/kRbr31Vrz7ve9WXvm9O+9Qx/Ztb3sbvn377eoe/8ZvvEk55X/7m7/BQF8fVq5YKbDdNzCA8y64QOfIRz/6Mbzp6qt1XyfGxiVqeu7Z5+Azn/m/cPbZZ2PJ0iXYf/Ag9jz7LC5/4xV4/eVX4L9//nPYsnkLzjjzTFx3w/VIdaXwT//4T9i8eSveeMUVuOaaq7B3zx58/vOfx//8u7+TAONtt/4bntuzC3/0kQ/irLNOlWAnWV5hTUU4yyLm6U1HeWOe5pR7WyDV6eXY+ebGxFyI0vnsgarrpFJPQOJJXl3Ys2UFUnsQTr/yIDV3709ROnxEOUMpX0QhX9DXYr6IEptdPLfJguRLNeM7ve/AJ9evdQVDj9BeBKR2zHMsP3PtqwJSWT0fOnykdSirQ8DqvWwyjDrmEyiCVKsgG2fec/T9nJRPXKxz6EySO9TEWjdaCZkBGE/vNWEhA56suPsOANdIu2rtnvMFzI3VuYwElayymsD3xddj1i52KHIx6n0FDdgRrJLuIPEZRwE12om9Dl8BtA6xXQdfYfedAk8HayWUsuqxbqmnS3shEt95JShlsPNU31rV6MI2/2QVd5/cmViVgWR/rQxoRwSwleC6Y8Qok/bhFYO5j5j0k/bIbpeEapnUemEsJkEUKWAHtVQRQKX/5EyxJMAWiSZEtyDtkQmFukCkEUg8ih3IkKkIR2mvYqq1IiGT3u3mM9rUXhOooXJwlJ1AKtzy9XH+jXTIYhHVmRxqBW60PCoz0whUimzBaGPJJoSzArLXCEC+oN4DV92HdvJsvmLuQ7PUVlFS8qkxVqqzWmenJtEZs8EgXVs0Xu+vFQqixk+7qJovC8XiCFDoqCuFvnlzMLBgHjLzBhFLd6FJP91mE1UGupBZUlfp+UbmhSt4qJAh1V/Owxo44XrhfCIBhPdPZQc8FYvJgibTk9HsAw8zVi/pU1oq5NDf24d5cwb0fSbfpNRMjI2hK5XSgcDOOsEj6b5j45MCQfQpnTM4IJDKA35qiqJK4+jqTgqkkk4ukHr0qDqwvGY9mT4Bzp50WmCEokpjY+Po6krKo9iAbRVjI5MCqVz7pCrNmzcH6YwJmJEOu2fPHuRnprF6zUpRlVXkcLOQUlB2FjQCqQIETMJ9wc9UfvPFCo4cHTWfVGfhwjoh/V97MxmkUgntpVq1rA48i1P8GSlP5VpNFeNDhw6rykw6t5+T5GHs57R5+CZJFaaFCYEsad6ORu+LT7O01eK8Z9VE14pFiidVMJ3LYyI7jYkpYyKws+oTGtnT8N5zVpnG8i3TdxsJaMUXcsPdOIQvdPkin4DnMXRfA7C+5eULaP51ejXshothxjhhF9+KHCesWYW+nozN2ri4oCIaC0UO2Cq+OYVwT33VTFHLPsELi9mZYWJPXsvAWAUS23OzrC0mjTxtmVRyLCCoeeGueELKvqk4Y1ZI86ScL+Ua3733OTz25JMYn55GOJ5Aur8fXZle7dfsxKhi3LKli5XkTmUntQ8oIkYa+Az/JjCrxDbI4mCpoLnXVcuWYtniRUhFI2iUy4767SBUK4i42O8CrKmBGgWMoxb8dzY7JZovY42Kn+r8cxYoLFYJxx/M5oIhnnDRaL2vO2eh455ZgY3FOgOpTQFUD1Lj3T1IsZMaSWl0wMtZtkGqzQozISTdkfeBtEMrMLCQaDRf3nfucT835sGi5qXZaeBr5rlyjPiIvx4ecLaxy4sKInXag5jDZQcwfbHOpf+dzs6l71Z6UPvL4aZf//XLdAVepIOrYpl7Cu5zFtv5IUFA57/s97+no/uGiFaXU9qlt/XRg4fEBOOZ909f/jK+8pWvKW97zQXn4r3veReWLl0iCjGZAiw2cs8QnBpLroGZXEGd1E984s9x82/djKuuvkZ01mf3PCeQ+uSTT+JP/+RPcN9992Hfvn3YsOFKXH3VBhzYtx9/+3f/A6effCKue8ubsXTZEmMKcqTm6AimczM4MnQUWzY/jkcf2ywBpj/76Mew57m9+PFPfqLOIIu4Z649C9dee62e51vfvF1n9Uf/85/qLPriF7+IQ4cO4dxzz5UH+Z/+6cdx6qkn4sQT12Bo6Kh8yC+//HK87nWvw6c+9Sl1Vd/+9rdjyZIl+NGPfoQv/eM/4v0feL9iyiMbH9F7oiXhf/nLT+NL//AlPPPMM5i/YAHOPOtMCRV+6Uv/gOuue4uU/O/92U91Zr/5zW/Cay69FN+67ds4OjSMi9ZdjHXrL8att/2bQO7vvOddmJiYwA9+8EOsXLUSF150IR579BEVec85+2yxtf7ln/8Zv/++92LDlVfJZm58clJsPtKPP/jBP8SF558nkcX58xfgDa9/PXZsfwZf/erX8def/Wucf+EFeOihh/CVr3xFmh9/+Ecfwb/8679ix84d6Ovvx6rVK3HmmWfi9ttvx44dO3HttW9Rt/nwwUOiaf/BBz6gHOSRjQ+rUP6Xf/nn6BlIo5yfQTROrMKzsopYMo5GtYxQgAVF0QhNuVcigDZG2GqEdeALLdyW5ohjeFI01bo/GlHxFjQeA9hizyCceeVBanXTRlSHh0XxJSgt5goo5u2TYJVzqdJlcUCVo8LCdAZSPYWhHRA6CTD+u54+9qqB1GJJdAHeIN+tc6XiDkGEtjiCaG+ibxhgNB0yO6w75b88wPOd2VZQ8mArZHNL/vuipLnBcavEm99nmypynICFnxFyj2ELrNECuPzbIkGPEi3vn+kOX0e/8t1as3MwuiwFifzrsvXpCgyu4+FFQPycqbp4bj5Lr1fdMet0tACR6zx4WiLBiYCsOsI2p6bX4ih1VBdlp5eiN/wqaq+EljiraLOoJgAkwW6bmyJIJ9XUzakp2AdNCIVdTdJiWp5ffDz5kgGVegPlWgPFSh3Z6TzGslOYms5JXTIuim/cmTI7CxAeOE2TdudhITAc5+txG1iWB02zvBHgIGgN0tIZ1Hhj3ylCoMqDhfOD+Rzq+QJq+Tyq+TxquSJQqSlRa1ZKYKrHfgRfu+gYtMdRVcvmpAU83T3wNA2jnzs6m8ClU5B1gch3dwUUaiZsIwEjgmoepBJWsrXNGWLSeXnM8qvn8ZPWW+f6DwcR7U6hZ95c9FOIZ7AfQSondyURTafQDIZQJA2ZHTKXl5HCp7Eboc5QSxiIST/XiGjl5TISkYhAV39vj/xOa5zDCQRQyOU1f8EZGs6zLJgzqEOP150HyvjoKNLd3Zg7Z44KMOy8jgwPq8tDxkJvTw/mzZ2jQ53dlLGxUT0e6b88AKmUyhkHEzkykDrQP4gFC+drXpBranR0XAeVgOj8OTrwCGyGh0Zx9MiIquUUdaIFTaaHM6kB0SCfffZZgceTTz5R1CG+X0+nURGJgKXDRNwCf4e6bzOAfKmCQ0dGcOTIkP42nkgi050WxVlUstkm8lQ5pnhYLKLKcywaF4AksB5ikjGTd/eAol8EkdbN5Xbn+ADFdqgoSdVlgiWCVM4y8Xm47knXpKBYngWVMi1jqiiWKJ7EOXJT9S06ITbBBglqufl0eYo6FV7XLfXA0oNWL+oggoCbXbYYZ1RxWVM5tQgJHTnhpE6AaiDXWCcCrE2Lp4qJrvDG2MDO8WKKKM2bp5jDOMZZWYmcHaOKbUCNMcbss4zV0gLXaoqRmm1f1SnU85AGbUVLdYs7OsQCvFJNZGzm9Q7pelPVN5MysMrklp1uUvMf3rQJW3fsQLwrhVA0of1DH1s+RqmSl5r4vMFBFRgqpaKKWfRJZTeViW6lXBQNnHejmJtGcLaO5QsXYuWypehOxNAsl23UwI+caObUdfN0vf05ZPfU5ktZY6tiempas1vGMiFDx36HWgMh5TJBsRo0T6xEx8RWLjlzjgl7kGXiBLz4VTOpnEGmBUMkgWhXBsmefiCSbIFUr3VhnVRXiHWCTnzZTNipPs3rzHNDIIEFOMUSKxIbI8r8uRVSVSR13zoOFx4v0Mt76+uEvwj0MV/L40Hn8YBUK+RFZkE76bXtwszzf//leIz/t0D6xZ7zxYD3y/X7FiNf2oLG8rXnz9d2Xs8Xej0v/hpV0HqBm94JUo1qbpmvFbfI7nD5jve4FGPPNC0006dFOGszoocOqfDNvfvIQw+qQ3j40EH85o1vx2suXa/zi8uXe5p5HAUcLU3QLIYYKc/s2IWPfvwT+K13/jauuOIK9Pb3Y+eu3fjOd76DzZs34yMf/gh+8uMfi+p73VvfijdccbmoqR//i/+CU05Yid+66XpRT8k6ZOy3eB7Enj3P4fs/+KEA6B6C2r/9W7ES/+HL/4ih4THEoyF88IMfVGeSz3P39+/CnMF+/Nmf/CfE40l89rN/jd27d2Pduotx8skn4VOf+gusXXsmli5dqmIuZzavvHIDrr56Az72sY/r+zfddBNWrzkBP/3Zz/DJP/80PvD+92n/PvfcXp1thw8NYcOGDXj00UcFxFatXo2FixYqttxyy1c1f0oW1fTMFHK5aaxevQrvefe78ND9D+Hb374Th48MYdHCARWtGfU+8MEP4LnnDuB7d9yJc845DatWrVThK93VhQULF+DI4SF88e+/jM98+uNYe/bZKmSSnVGp1vH4lifwmc98RirKzBcJhje8cQN++uOf4pZbbsWnP/0XeP0Vb8DefXtxy9e+hs2PP66u9m3fvF35WzqT1s/6+np0dvF6k5p88803o1Qs4+++8Lc6h3LTU7LAu/iiC/H2G69HpcpxuTqS6SSazYp8sAlkjeMrxUtbuC4ffDGQ2lraTtjKnDPMZlI4l4jvBUCqzsNIBqFfQSe1/sQm1MfG0KjWxTzg+BubdOUixSNLBlL1abZ3ajJxrvqT68+etSqkBzi2lV8KpC47Yy3e/T9+9TOppHyxYyKKrahs5uskmquzC7AkxM+wMF13AccBB1mJcM6vYzZFdDQPDhS12h2/ViLmqxmui+p9Q72gjK9s8DoaKDFQ68GlB5BKzJy6mBndG72ESbOfI1V139GI9bTOYN5aB+7fmp2lj2jEAqpEQkxISuqToqm4e0kQ5Izq2zOnNiOqf/sNwGo4k0NHAW5T9kzNWN1qUXsZbA1EJ+JJJdt8Hao+OvAuP03Ok7qsgJtGg9AuyeBXzfiyXcrOIxM/l1Cy+2XPbb5OTCDLtboAFD9n8hVMTuWQnSlI1Zc0Ns5gELiL0sxhOxs8FqWXSTsDtvEILMmUblrTaLhMmsJU46W9Cqni9QaC1RqCnBssEJTmUM7NoDyTE52XNLsgKbzVhsRNEpwXVXfUht8t4bYuKt+j/s2KkBQR25PepMj596mujTVQrZPlknXJmLjH4N+qs0SqrsSNuAeMOi0qnei77LIamBTV0lEra7yGjRoqPBBjEaTn9CMzbw5SfX2IdCcR7Uohmc4glkmjyXlXdt4IbtlZ5evkPeFMJZ+Tc22RiJL5YqGggBMLE6SmdSBwXZBSms/nUCjmFYDYdeF8yUIp8lKZsKGO6SQFF7q7MW+uqfuS5khP0+z0tPY3wRy7rLQhYhWaXVlShwhaV65cIcoTrwkPyewkO0No0X0p0MT7cPTosP6O838LFy0QiGYsGTk6qk9+9Pb2iiJMejGvMyvDfEx2u044YbVAMeOOdW3M/kN720VKEyFwMvESiiFgCGAmX8ThoWF1cynklcn0WneMoj+cUa+YciNfUyrVpf2TzU5jeHRUM4M5zXwTcIXV0aLnshcAUoLDAhnjiKNe0puP+4hAiTRidskkylHIWbeRVATFEc6HWoecr1XvibPmEiIizZKzgkzUjDZvtjFmfWBV3XZRzDqdXrHX0fI132VUpFbl19GlPa23HZ8MXXj6r+9u8rtezKhS49xKWYUuUqYIUnt7Mogn4qBXMO8L52a5FkyfwO6I8TWsGMcP6g1wXcljmu9DSpxkaDQleMbrqzlUjiS0PK+96JLRi9lFDUUCiIdD6CLdOhJGX3cXetJJmydPxNAIzOLH99+L7bv3oH9wAGEKuLHjnUrrdUznJ1EozGD+nDlYOGee5tbLhYL2Atc2xaEoEkZxD1Ljy/mcxgwWzxvEquXLkI6zw2qCLP6M0ZRya2bYd/atMMtOJt8T7znXIteW99kORaM2g65zL4xAg2J1JhRnBVmb0+f6uPSMAfNhFkgl26ShuVnFLY5icAwhnEA4mUaCIJXCMDqG7DWom+0klBqNivPMo41SQ8WksbEsFi9egnS3sSBo0yYlYOlJsVhiLBQVFDl68yIdsuPxiL8udv4c99GJXjobqLKmOI7u67/X8nL1WMqUPtszQ/49u8d4wd93JvTuV42idPxz8vFdwvqiz/l/zmvU6ac6inX3jabdAYz994730H3J6/5zruML2Anplvt16ZaDmHluVt6vE9V8dGZ7gMy1KOl7xzC3LheT6bHDhxAJhFArFzE1MY7p7KTiMmfLKfzGwgs1KCi02DmK5v1vOQry5LZt+PgnPoXrr38brtywAYuXLMFz+/bhq1/9Gnbs2IH/9Md/gsce24StTz6BtWeeiZtuvgn3/vSn+PZ3vo31l1yI669/CxYtXKAYzjGbr97ydXUJTzzpJMV4di0XL1uO3/zN3xL4vfvuezQC0D/Qj3wuh+tveLte4z13/wBjo8P4yB9+SE2Rr93yNT3eRRddhN7/KER/9q//Bu98528JtD688WF8/667sG7delx33bX47Gf/m/K5Sy+5FMuWr8DGRx/FXd//IT760Y/qLH744YfVOZ47OBfbtm3DihUrrLjZbKjbTBD86c/8NSKhWVx55RW6dpu3PIaFC+bjd971ToRmA9jz7HMCp9FYGPv378Nt37wTH/zQ76NWr+B7d9whscUPfehDeHLrk7o3q1etwvTUFP7qM3+Fq696I665+k3Ytu0pHDp0BCtWrsHCBYvxiU9+EhddcIHyEjJ11l10EXoyGXzqL/4Kv/9778b555+Lp59+Bv/+3X9XvvmXn/40/u/P/XflnXPnz8emxx7FTH4K199wHX7ww7tx5uln4Lff+duiXj9434P45re+iT279+Liiy/EO26+ASesWanOKd0QYl209qqhWSlqnSgksFjcAqlW1Gs1lLwdT6eIkv7IzlGN1zibntZMqk1cGOvE6Teo4BLOIJh55YWTmtu3oDkxIQDKe0LbplrZ5lH53x6ccmZV/sAVcxIIfHL9Oa7h0lZAk5zx8yJ5eyh1+asEUkX3HRoyGwR2tmo1hIMRdWYIQnzn0G6Ayg9OOMk6xZ761e44uhY6wYoDsfZ3Npvou7U+yVJskoCES8Q6Foh/TLv7bZqRB6qtQ9JdVyaHRh+0pEjznq4j6xMziRY5sSMBW1ddNGEbm/TxM2K2PtsUPN8x8NfC3kN7ANsq7k44pDUTSd1K19lzyY/oflQi9oph7toYKA2r6yOlYNed5OuRaJJmeG1+TUmUv57u8GlRB503uAfbftlpcpezt02gWC3Ly7FYq6MisaSKOql5mmCzgxSnwiZlwQPW7WpQ1CgkgSR2KXhIqCviLFxEBXfenqGmedaya8qvQaqN5XKoTU+jOjWN2sw06rmcPAsDtTqCzYZmU2OkYfNvucdbjm+ua+SChYCySxotKbaZRr+GtEJ9oUCWG2b7QxzA7q7WjKNV2vXiA5udkGbmnKqpkkgHUkUHpQiJpMmtM6XHdN6vBKt1ikYl40j0ZPQZpDVPKIhkdze6BvoAAv7ubqQyaYTicf2MoLXKWU0KKUi8lj1jU6klpZodYxqNp+VnGsDU9LSoK0KUtAAAIABJREFUOrVaxWjsgOi0SxcusoSzVtVezk5M6CBYuGCBACmByNCRIXVSGWQNPM4TsKOvKotUlNxnx3Hx4sWa0yQQpVgDDxdeM/4+P9lJ5O+SpsSubU+PdV/1PFXr2A4PDWuP8fEo2NA/0KfYQsVAdmwHB/p0iDLGCKR6qxRHLTWQYLNyKn46aMQ3ycR/eqYgj1QmDakuemQmW7RfK44FkWZlPRLRfOhkdlp0IyrtskDgrZY8gFSMUHfSRN4EtAQcnWWAn3l3HXrFpVBIFWXGjyg9dQlW6rOi8LOKzMKUhI+cMBQ7nVqDrtimbqgMw42iTop/q3vn7K0sZtn7UbtAM6YdALU102zf8zG1fVjaiIBf23w8rht+lVI5FbAJ6F284H7vphDXYL9mpXh/7DWw8Nd+fBPGs9etgo8bBegEc+2xCANA/J+P/fw7Kwz5s4RWLGYdkGTnO5lEIhyS72lfDzvXVAcPYyI3jZ88cB/2HT6MXlLZu9JIpjh/nNb1Hh4fQm4mi4Vz52H5oiUIcv9XKrIi41k2kZ1EqVxU8YI2T9VSXgWx+X19OHHFcqRTSYTJmTjmWratTUy8y4ChF8Gjhy4BH/fdZDarQhO9dYMa0SB7hbOeVCgPyQOSYFX3iddQxcJZvG7tHGej5bpJAqmMMQEB1EaAIDWOUDKNeKYPCMUUw73NBY9GD1Lr9ZK7n0FkJ3PYvPkJHD06htdcehkWLGCcsDktCndxRIP3zHsmElAzPgg6OGqjd7nohKFmBeNPFZuFbWOi4wCrF6XQcK8pQb90J7WFLn9OJ/X5uPj/19/x7cuWTU7n1TgeuL4MV6p1m4+tRrT/Zb/AApxXwW7PzFvu0lo0yrFMbtXmUS0OM+mePHJYeQdto8CcUs0IqvhGUSsWFIOMRky/Z4rwBM3nmyrXjYbOqm3bn8bff/FLeP3lb8D6i9dj0eIloureetut2LlzJ/7wQx9G+T8EfR7b9Kg0GEhhpQr9woXzse7iC7H2nLMEIsmSodUVZ1Iff+Jx5QqxWAJHho7gDVe8Eeecfa7mUx96eCMWLV6MU049FV//+tdxxRVvxAlr1mDf3ufw6CMPoq+nR/P/LACedtppmkFl/PjCF76A3/3d9+Lii9cLdN55xx244MIL8Y53vAN33XUXtm7dqvyNuRkptfPnL8JN73gHdjyzExs3bhTL7sTVJ0qA6aoNVyGXnxHbafnyZTpv//5//S/MmTOAN11ztfQtfvjDH2DJksV4+w3Xy57LhAJDcpQgSP7qLbfiXe9+pzqvP7vvZ9j97G4smL8U8URIoklnnXEGqpWyZldHR4bR29OLaqWGRYuX4eyzz9dtZCf1qg0bNG528MABNV7e/KZrcPs3v+PYHECxVFRR9PWXX46TTjoJf/f3/1NzraRlP/jwAxgeO4r3ve+9uOPOu7B0yTLccN31mDs4T/nHH3/kIxgZHsUN11+Hm296GxLytac4KJsKbBrVzbhOBTk2bsJSQNdZ5em+Pt53zKS2ir0u7/Tjdx6kqinjxZPUj3Qz/FrGTcxG0r8akPrM45jNTpi1oWw2a9JskYZLpWYgtWZuBV79lzPdDqQeG6yti2pAta362y4SEqS+51XopJJLv3PXs6YwSqRNkBoiSGWnjLM2TX2fNB1TGTUVTlWDg/SkosUJq6+m+uursKqcS2jHGczLv4ddE+tSkvbEyq1mHV0nzINPXTlfvWD12YEyJTUdFcLjkyImcJYcWQXJ4p2pvrELJSEi1+XkvwVWHR2OwVRzp0YCbNX4DDv7jo7vonrPNP6qN8p2IZf0L3VI2E1xps+i1hpQ9dQ9vg92Z0TDCpltDDewquLOmsGEkAhQnfS1o9q58G8zvX6YWx6gZjRsebCpTqrjQXEhbtVZ0jBqmsvLU0WYc2cNzkwChRLVSMuy0KCCb5yzqKxS1msK4NyEnM+Lh005NU6xFF4XJZpmaUP14AhViBns+JzlEuqcLc1mUZ6cQmNqBqBacKWMMBVsGTyc6IcUimknoln0gL7yateZyDmvP7u3bUU2dWoUYHwByPmYaTjcPFkFKN21V7Ksv7EuuF07E5niWiLF1cSsnBxYqyrNSq91+1qqcG7umF0ymZMEOX/aRDAeRXdvD1K0d6FQDwMiE1YqBVMQJpNGsq8X0XQGoa4UmvEYKoEASqT6kgrFw5WP7WZsuS66u7q0NqanpzA8OiLKIg8TzkjOnz9XSTnXbp4/Hx6WSAznTRcQIPb3SxDN6L6TqiSyi8p5UK4t0nnFpKjVRGclRZc0XB707HqOjhzVHuKBPX/+Qq05PpZJwJNGk9I8DZ+HH1IEltgS0JvplWR8MpXA5OSEDn7O3S5dskgenaw2E6SKzq69bQwNVdQdhV07T0HT9Ol4PdkJnZqaUTGCwkXcrQzAvKe0GSK44vNTSXCM/rCTU6Lkcj6QZkfa+xIlM2qSWbpYwUmhR11OCg4wJtK/mFYhtn952kUSnJVMIBVP6jHIcAgFCYirKBYL6mBJjl4CObOilJsCuCVmspmhZ7Lmpq0zKsCqQzToFCo5X29CaiqqtLyM/QiEFcM8eDQBNyfY5gST+Jw2A2bdU18Y43+zaGC9DAoacS6b9l1Un40inclIMbGnJ6N1xPgjUTp1djtm892Mquj0qgxZZBJ918Vsj2Z8gipwy3EOjUbYGcG1PBtiB3YWyWgYvakU0rE4ukn57UoooeLe2rlvDx59YguypSL65gwgkeL8MWeFk7r2wxNHMDWTxdy+AaxashQJdiDrdfR0d9v+yeXkTxpLREUrLuVzYnnQX/XklSvR05WyLqYbadGa9DoE3qfP+R6SocG9L5oxGQSjo5jJ5YxVIhEYU/WOheNIROOKmcFmEEFnaaOzQHE6gMvOsk6qdZL4ack6704nSA0muhEjSA2Sbm5gWSI0LZDKeFdSLOD898EDQ/jZvQ9ibGwKb7vhRqxatdp5+ZG500CIXl6OJuwDmwom0rEyaqa/f88DqS2cYwJnbufYl2O8V/1fqkrYerw2TPLdNP/1OHD1vNI+f++FvTZfBuj164f4Ra9Ai+p7fMu8rdGupeBEvIypEhTN1br4jnLphNps/XWC1KYKTNkjR5RXUI2bomLCBsGABNZyExOKJezAMUaVKyWJSvLncsSjjU2lKiXf+x98SMq1i5csRVdXN6ZmZvDkE1tx5MgRvPGNbxS7Yu/e5/DM009L0yGZShr1dtkSsYVMJLKJrnS3OoW0lnlu717t/aXLlgloDgzMwRNbt4qWSnGm5StW4Ac/+AGWLF2K1StXoVGvYsczT+HQwUMaKVm4cBFOPfVUKRUPj4zgZ/feq5lPFn05H7t7126sXrMaZ521Vh1OijwdPnxIsZOin2vPOU9WMPv27lfRmLFwsG8AP/nJT7D+kktQKOTFkKJoE8/pzVs2C5SuWbNa59S2p7Zi8aLFOPWUk5XryZ89HpN9zZYnnhDV9pxzz0FvXx8OHDyIXbt24uDhESxdMg9nnHE6li9dpmtNEaotmzaJddXfP4iTTz4NS5etwuT0DH5455049eRTMDgwIOZVdnICF553vvKEp7Y/hSx1A7q7sWrNapxz3rk6lwj0u7q7kOnrw8EjB5GdHsfFF6/Dk09uRU+mF6edcroKw8Quf/ThDyPd1Y0bbrger3/dZVpD8QR9zaltU9LIGzEKBUctx3DrzoFUY0M6wS3XAPE4xEc/nQEtqq/TXuB57ISTVLeUF40bP+O5Tgua3l9BJ3Xn48A0XRtmxVoy+8aGhCIblbrrpFJHpqbuKhl6xUIRgU+wk+o/XIz232j9oINTw+OI6r7vfRVAKsUetjz+pKuwRkyeWLQfzq9YIqSEhgmFM0Lm95jY8IOUva5U0nWk7N35BMUDUG7ucrmiTcP/FuhrslsXQZKJHgJONMYG7A0Gm8quxI1inINrU33bgNgnav55DWxU6T3oZ7ZkC2GCHZVypSXSYvRbSxBbdgsCPKT+mZegp8oZ9aut+Og7pvY6rMNmv2+DPC3Gi7MHMP9YowoIQDrbHi4NKRwHrYPKZFfXnB1qNxNF9V52T21Uw64JiwUGcFn19u+dgJ/0X3sO/lwAXVRGdhOp3ltHoVSSkAvBaom2LrNB1JrWSaVwEjtVkUgcEVoSOOEsVvy4yamcSvXMGF9zKCBASpApWu/sLGIExqT3sWOVy6GazaIymVX3NFAuI1pvIFxrIKLOaUCCCAZMDMwTmBCKmPurCeZU1UVy9F5X8fJU3Rpp1J766AAAL5BKDCqUuc56R2eks9vkkzC7b9YZFe1XIMLNXrsRGXW5mBDyqDVDVKN78zvO5LtUKUstON6VRF/fAFLpblNEJsUyANAJdZaUx2QCkXQX4r29SAz0I9KTQSMWRZmHKumm/F0KAhFdBHmwx+W1xudiYGZyzXvTl86owssCAQ/o8bFR5HMz2kNMijkv2t/XJ8BJSX0qv/E9sFvGzh/nKScnJ6WWyCTeKOZhAU52QekxR2oIgwK7qxRbmaZq7eio5r1NDTei5+nt7dPr5PcL+bzuI8EiQQ5BGpOBbHZCir9LFi/QwefBGdc+FY4Ve5Q3s1hkcUSxwu8rzWPOavYzz3kL5r20tuKeZ+XQVUa5pwhQ87kCpmbyqMryibOmdVS5PlksI5BSHLPYYPRbR731svRaWw3R59ktZKJCz9RI3Kj4pKFxnQRcoUqz9OqiWmdfAmzq5pPdYUkaEzQCZC8GZWu0qe+xIMR1z+vI922WOq7T6pgsPlZZ4YzgsA2wBVTdGEL790wh2TNJPI3YBHxcRVlzY3VTKOY+llBRTLGdnXCCVe5/7hFZO9XIAmnHeaPXE3y3/UU7WTR+z/nna8Vbip9JGI4CbKz3mQp5XzKJge5uUX6T8RhSXQkUqiVs3r4Vuw/sA6j4m0lL0C2ZSCl+5pmQTY0iX8xh/uAcrFy0GGHGvUpV9gcs+DH2kX1B3YFIJIjcVBaJYBB9XUmcvmaN6MX025ZfagfFV69box5eeI1CT2Q9sAtQUvFnJpe3zjQ7O/QPrFFBl9Y5ccTCMUTZpWRspdCSU4Bnl51dV3ZSzfrIbGgoEOeZm03XSW2G4wgm0oh2G0hlzObZczxInW1WFAtGR8ewc8cebNm8TZ7GN974DnkOWtHCOlejY0eQnRoXnU+WVwE7O/nepTegc/r5/K+ONmpHZ9RO7jZA9eDUA1gHUD191/+4k457DPXW03Ed3ff43/9FwdSvf+8VuAKuWO/rEf4ZWlYO7S6pbLms7Y90phcrlq+0WW5wNMPm6qMROyNlrcZdxdxNNlFVTA0NIRYOoFEpy3qO41cEqM1qWQwhxmGbczUbQQJW0vr5QTtBiSg1m8hOTaGvf0CFSnZALVbaSBiZRRydqZRLAr3Mt8jQ4b9ZEKnWKXJZlo0hz2D+LUEi9x7Vg3nOmd3iLHL5gmJ5KmUiTnx8vn+x3szk1cbopAFjM7PMOViI9jmnqbfbGAzPAnYMaQHHOGSuGSFphYQiYQEOzsrqzCfzrdkU44rnPmOwRjVUkLfYxVjK73GkiE0mvnd6r7MhpdelsbiaQDzZNBw/4gWW5zYdHBIJTE2MaYzK4lsYwUgE1UJB94LXpsquRyCCZE8PamTMOYtG3jtedD4381p1bnmmRmxkolguqlCu60aPcsZ//rteVjGPFisc9SqXKqImb926DXd//4e44Pxz8drXvlYdYz4HWX3M4RsNdtYDmldlp1Y0XDEmXeXbFww78kMPUH3893jGaye0KL8hs00z8STXSXW0exWfI90I9Z/+Cuy9Yx+yuWsLMJO184LnMHMPrh+q61OQlbkHm3HM+ctVAVV1Uj9+8dmGU5xJcRuYdjzBcUPn7KS+9wtfesXf1PFPwDmax7dut4p8Y1ZCIQRTTGJJZSiWCko61TWlmmyY3nvWceXCZgLDGTZjo7XtWFoVaNdJZfLGCk2xbNUuWx+z6HKiF1RfZPLYonK6zgo3HufqmBBz9smhWJsplJ0mE0DrUnBhkeNPWobomprHtCSICdjM1LSCIYVh+H3O43HDKmFz6nOaQVWD0Ci5fp7KBEJafQGbaWsJotgB7RMz/csJGFnc9gIVrjqt+TVPLw5oVonBVIlz5xJhAJc5Nat4Zg/EJEMJsqdlOekq82vk81CmiPPcljQSyFUo4lKvIk96L3nrWsTs1jExJJ0siJlCCTP5ghJuVqlCkjuy68DHZXWKFjMEyPQvjARmrXPabCJBejA3RyGPcnYahYlx1LJZzE7nEHDzptRUk64agSgpvQLaLseR6qS/uL6LrSlg+2wVejo9rTQBax0vtWn8zPIxTDQdPl4AxgBB2wpJRymrYT5mOcAvI3ApqBrlVDOorVk8A6uy+mGyKYEYs4tgcPfFEVInqchL6XoGYnbUGHxrTAQDs6gzkEbCiPWkNcfaNTiICNUJo1QHnkWhVjcaMNcJ10ciiRjnIXlv6k2z72GizBnWchGFUl6zqlxXnJ00UB1AVyIpgJlMJE18iteLB0KxIHoiu6EsJumgJQsA9KpMShVVBRTFA87i1qUYNzk+oXkc+e7qZ+z8UXwnoYOWBSVHPNCN4DUZGx9XJ5XG64sXL8TAQJ/WkbcmsA61CW0Zi8HWgo8hVixyqsyzQLFcRaFotFp2SMukk3OuWzR+gr0GCqUiaryPzquWIIMAglRq7qMor53b/346StQ0MRycVYjb0wQdVCtkTCFQ5V4TvdZZwZjqrSsXuUStFT9Y7PA0f3n5WXffYonrfkqh2HcpzfOY+926vQSYpgNgzBAbV5CnrgdNUtO0Aoqfr/Gz7+pcSjnaZku9MrB5a1q4ZZLAa8yEyai9FpsZeznzzM47O6smqmTMCptH9aJJJkZh82dGMebHsarE/vnc/mMeo4TCinDBKK1sOJMaRk88icFMGvEQk8UEovEo9h7ej41bNyNbKiCRySAp66A0MqluhJukgE9heHIMM6U8lixYiKXz5qNRLMuyiuuS8TVfLKIZmEWSwklBIDc5iUQgiN6uBM488ST0dCclssECHMFWq5Oq+21FS7syJsbGPc8575GxcYlkeSqRujrVqsXpcIT0CFX4Q03GT56tTjRQ4knAhvMXm1iY66ZKeE4BJ2gzqaL7JsBOauTngFTyOVgMenbPXux4Zg/Gx6ZQLtVxzTVvkkgKxanMl7iBe350F+67/8cYGz8qP1qKizCx03iHPJrdTK1LcK1gZHvUPuy/TbSns4PqTzGb07Yz2//NC1nKWAHn+eBXJ1CbFuoP/193Up+XJ/q1+VIJZGfi/VK/9/N/9vzChZ3Rx68DxhcrpHR3ZXDyKafjzW9+i/atmCcVi2/sdOlDYuEMcrUWSJ0ePqKCdrNaEXMr0KAfZBGZdLd+h4U8axpYw4Exyot6ylqOhW4XRxnHS2LcsEHCcaWwiqr8W+Y4ZM0wvs6ZOxfjwyMU8xfLg+d7tVbR/jePVxZPg/JRp2gfQZdnaym3bULFZMZ6gmYJO/I5VHSdVcyjCj/n5DV+Ua0pv2a8JUjmmIo1Mho6d1hI5jgNP/w4i99ufjSNnVkWTHvSGdF1mbOzGKeRLZ0Bxh7iue0fW7kkr0mpqPOGdGG9P1eAZxwnCJeWgDrVFSnns6vbTb2LVArVXA6F6WnlCwaKydixAhPvC5lgurVkqDmnEOa5PBtoXSYdCjYmIpyhrzhmlPOe5lnLnDYaVQeW+hL8oKjVA/c9gO9861s464yzce21b8bKFSvUyxANXAVCshDJqDPKryyOnOaOrbIOtwd3PncCVFtTLnR1WFEKrLaUz42xKCjizwYVP5pANI3QwCsPUhu7HkMgNyUKszCFB6o1y0+U7zEvYhGcWKdCsFpG4GPr1h4LUt3ePeaQ8/vZVWxXsJP6aoDUaZodP63NyQXGhDMcDGvOi4nnTG4GpRKrJM7PlFWrmgnNcLaHXRRuBC/CwE3UBqiWYDGQmCw+QZ8XwbGvtMjg4a4WtUverCxg/kNc5Kzqcg34GUwl4F4lkmRQdw35PALCxbKJ3jCxoHBPNC4gmmMHKhhSZYUf8gKk/QkppwFTP6RfoK90qQPbMYvVOpY7fAkJVlTNdgva2zL4jqqlr6Zg6YE1A5bN8jp/VSbGzouV75vwUNeQSZwGvg0A8YP3J8out/fyozG72zhKnFS65FxnWFUwVg3ztSpynEGl2qg6O+5AYEUzHJV4Dy1nZmZyAreJMBVS7Z7wdSQ5axmPIsgqYGBW82Jx0ntZoatUEC5XgEIeJQIYAtRcHuFKBbFqVbRfen1KeZjviRfKd4QlxBIwOxxJU1nWrJxHrAzzAhTN0nWSWqq9LrB0tK1dp6NV52jNVsnf0s2lmnWQbWYdq6qu2Fq0mTPr1plPpKNjus6Y7qM7oHjf+cmHEeVXnXkDD5qzDAQEDqlMRxpOMMxuDG0nKLZURaVZV8c0wHm7VBIx+rD19SLZ14dwOo3ZWAxlADP0RCVVk0WXeBLRSBxRXiDeG83H1lHlAcTnDjYQjVlXnsFZa8kVnChNH+OMJGeSRX0nBb5iBSnNQlO0qW3bw4PSzzSzy2nK1FU0aT80y6otVacdmON+ZOU6HJGKKte29/zlgcluE7/HKikBaqqLan9mPXJMx8qp+lru6xkCbdsnHXaBoEDq1EwRuTxpvzlVr2ebTpmUSqucd1SSb+tH/s1UteV+YELADp5uu1W12SH2fsp8naLMq2rNTqh1PVupuZsN5X5kUc3TdP0Ygu1rY1fIh9fZxYharC69i3Mt0MlimM1DK8ZJDZYelu05UxO1azM5BDwdE8SP0XoBMVF+pSxul5B/y/smqyWtaZHTbe27TqoVyKwQZkDW1Mm5WXld2K3v7x9QF5z/9hZk1iF1Du4SomrPb/qOrVdo9wmA5bKS5nPKt2YRRoCaTNF+Jiaqb28yhVQsikQqjnKtgi3bt2LLzqcQ7k4g1dur5I/2OQSpzVIVo2OjODQypHu8YtlSLByYgzrFxWo1dHexUBQFmQ4ElsmupJKjQjaLZCiEgUw3zjjhBHSnEmhUiiqNsdPjOxstOrqYMRw+sIYh19To+CTGs1nz8nWK68Y0qinZlMidE8bSohRjPNyyu2KMv/r8RU4J3Uc8FvKMPU2Ays9mKKZOajzT72ZSnWK0EnGz9tJTNcqaT9vxzG4kE90YHJyPhx/ahLe+9TqJomWnJrB//3MYGT2Mmdw4du7ahlVrlmLt2tPUxaVnMpkUtuZmEQ3HdG5NTWcVx7gmJPDkFhjvnek5tFI611FlQbkDrLZSPiv3tQHp8XTfVsv0JWZSf033bV3OjkT6+O8d/++XD6R2PrK78V753iKLK04woEUQDkXx9NM7cfjIUfzBH3wIEbICWHihmrRjQLHQYY5HorQAjaqUtivTWVSLeRsj4spxPujWq/Veq5aZqZzhznDGO86HxxJJzUmSMUixNe5sFlkJIBkTdN5z5ETdQvPFFgOtYoVYPpxpFtRVgJV1FP82bDky/eNpl8f8TYVLMepMdJG+onw9PX19YjKViwXRivl8zFVVxHKjcrJfrNX0mGLYOf9r6kvwuchI4llKuyvO4VeKBcQSMQnB+bEJNpZ43ssfmuMFJKExh6RHu2vEEFCxy+YbHmIxebs+x1rSCEYkItEn/r3hn1mxiPiPCPP9UFBgh5lVoqcXJfqsJ+izTEs2E/zjNVWXNsKRQLN94XnB85V5OgEy/80iOMdM+Lc8u8UIFMgkw8ZsvMK0xSMT0hWHC7mC2JdcW12phI2MOPajmChOxkGe6w5IutqrcwuwENRm1jEnbOcd7QJlm+rrcYdpRHiCl9MV8qw6lysEYhkEB0/9eVvyl/55Y9cmIJc1MUOfpHiRUMZljS0ZBZjdVDGqytU2SG3t1w5qb2errLMeSZD6u68GSJ2awZPbnjaabKWizh3frOxPolFRAplwskLBw4qVdCb9rHxww7EDw81t3Q8nceL06z3Nl+IsTORt+DgsKh43JStHXthDC8ZV/VV1Ii2KSoRO2ZaXkJuQi5lATRUkdU8NSPC6MhnljADpD17YggCSG5sdFFaMpBTJShU7Ec5HlTYVTLDlkWg8w5avn6ic7RO49d9+5kGJupJtrzLrXo9eGy+JIS4ucHVKnQy70eW4AqwC4gezReN1/oJGDzaLDCaPTOwZKDUb7JN4AVSjxPKZWTVkl5TUMl6PQrmEXLmMPAVdFERVZ0QoyE5YDMFoTPYq04UCpmdmBHANpDLYUGiFVdAEEuyczc4iTvop6WDs7vA6U9FyahrNmZxovQ0eKM1ZxFkE4/V11LVWuuIYEr575dkGAp8ueRZYdH9APN15/dU9dYdBx21pX//OZEmblp1Dl1h6RVWJkBpV1zdhfSFYAEAy6o7b36JuunvlqMgSGSFNkUqtwt2m6ExAp8S8QdpQGD20LaH4SyJigU0mGSbOwvtmeNMLLyWQ6OlBnNTZ/l6E092ohkIoMKHm4UqVQ3a+2DUT2jZQQ/CjZcYmX8QMmwXxVdgxE2cpi0rYyrpd1hUxTzmBC5eUa73ynjnFXb0fZ0XCvRYJtP2NFSicsK0XtDK2g+sq6zowGYiIVkT6KGdFGrM1AZ8UFVv9LKZYBNa51v32j6tX255f4jkyU6hgZGwK2akZ5HJFVce5nhlbeC3LNarRmtpsi87v1Jt5rwikU3GLIyywUeXYlKptFrVBpTwW15hYCNwZyNWB5talAdQ2SPUHpF1Lo/3z931nV0mI8wltHYwEGFSxdEUDLyxkXU2bmfWdUM1ROzqzGBtulIAd5M59YKJwplbsn98L4nkRPO4hey7HTHEdWb1W52/aWVUmY4aG6iy6sNDAr5qfV8JG1eKaKW672OkTRd57z1TxNGRdGSnH837ZzD3VZhPJCNLdCc2hdsfiSHEWOxnXOXN0fBQbn9iMfcOH0TNvDrr7ewWY+nt6EQtHUZopaFbr4NHDSpTWrFzrm+v6AAAgAElEQVSB/u4MqoWiWBuq8ofCouDy/qkjXKugnMshHYtiwWA/1ixbii4mShz1aFBp3alBdnhjq6MvkDorZgSVQ0fHJ1CkbQ27oowNqthbIcJUj6m4zt1l3QP5xZrIs0A6Y8hb162wOdSAKVvr08VpD1IbBKnxbiQyA0CYwkkvDFLZRb377rvx+OYn0FThht7J01IePeWUkzA+PoLHtmzE9qc3Y93F5+LZPduxavUyrFt3nrqpilv0PNY50lDBmmduvpBDQvZsVn61lMaxWFqplkGHNkhxPjbHdNh+6bzs1w/w/4Ur0HmgH3f/PfDkIq+Q+okQNm3agh07n8WHPvhhBIPOq5JnjvG+QI/eFwWphRyidGsTQ8wKMkaNd6yMVn3EXhQ7b9Z8cOMgzaZGREjhJfOGAJXnG8EU4xzjgcajOJdPBkksJuZPXM0RO0tNX4Vsj4i6pN6jnrGV6uHMFwRUnUWYP2NVrPNz/Op01ZX3cjyF56LPf3mW6Cymr7orJmqcJhyRnzf/xo8J8LH5Giv1kqit1k01yrNRoMOICezyxVhRWfO+elHGppJYmpT0fZIQ1hlHmi1jFMd9CLJ5LkaTSQkA1suGD/h+IvRZDtt5Kxsgr/fhY2SzKXBKAbkaR4bUBKvKaYBdYV1rPiZpuU3mCGEHusuKNzqLJR7HJgBk6UUGCsE2C+1k+/HaJ8j2LLJI3Wwp+CoSu661O5KMyaHUxvJy/3EMvbejON4qnkuHxzWN3FnQYniJJEKbQh6gvthmjxyIZxCa+8p3Upu7NwEzk8eRWzg65+zgCFSZl7rmhBdQCnz0orPal8HQSLuo6AtN7ir5i7HirHNeFZBK78JtT+2wCggrOQmaf1ulSO1+zqM2DFAySSXVi4cTxVBIV1CXU8m+491LcKE9P8qOADsprnavRIuzboxITFrVYSDN19HDqDqpwMG5Iaf66asaPDyZMPG1qMvj/EmVOJiGjwOpJZcQuGScVgoV6wSpa6SAZN6pRmuO2nA1A5EsT0hdb3cbtFmciAa/qrLuFGTb3QMvoORAqhOP8AmrugfeF4zPwA6oRbJWMqpqHkG5rHD8DCtnKNjdqJk3KStvKgZ4MR/amjiQxHso9eKm5k4ZhJlAUSCJ86d6Rj1u2OZgozHQKoEWKNP5PHK5PGZJCZFfHpOxJhKxCLroHxsAqPWb5GFCCw96qU5MoZGdQn06h3C5jDADNYOFRLZsJlRv1VWsdIC4WTrzRfPFdtvgrp/ZKgj57uoxRQJX1eP98cHGAk27g+rChAUO5+nrf87f1ciL60bx317gi+taSaRbVzpgXOffilTW+fV0HxO4CreKGpaAGnBRJ2q2ITZCpoeqvknRXXUkc90hgAiLIk4BkbRyJroBKhPS/oMzoH09iGa6MRuPoxKNgtOmJZBylEAwEsUsK7a0XWG3jAcU53JmLfhzX3rqOqmtmi+uE7xRMKU9b+4p6mYaElBxQ6JlrlqoeU3aT6k40BBIZfLt94S/p3x8L0xl1Cu7BnxtHAegGBOBTi43hezMlISTetL0aaX6nuvCOZDazjncY7oqoUACgMnpAg4eGcP45LSq2ubTbDOC7JQywZaNldu3/G/NhdYbAjcL5s1Hb0+37XkJbRhVVR1Hqi6yoMU9w4TGCSxxKXkRLgnaqEpls0O2ttohn8DRf6gqT+Do7AB8McPyBT6vWSDx04NU/syDVEEBravj5iRJQyPVXJ6D7a4or4fRdk0oSYrVFdMPsMKE+WRa0cyAmL9Pniqso9cVDNVRo50U2ROksGc4f9yrRMML6zE28Vp4tXRPQfN0X9tHbe9odatJl3eq5Xzs7u4YMt0EpzGkSaMLmz9ttVHFrr17sGnr42KD9MwbRKo3o+cntY3KhaVcAUeHjmJ0ckyCGyuWLkFXLI5muaoZUCZ0vO4sLDDJJKWtXCqgTgGmVBLLFy3AYtLXItwDpujMa6Pik4v3rTPNFUSLpTJGxsakGM1kjUmvxVcHZNURMsq9mC/qVJs3NjvsOiVc0nPjJautUMmY7oCq0+BAHUb31UxqPP0iIJVUeeukFvI5PP7443juuf0ol2rY+9wBdZGuv/56nLX2DAQCdezYuQ3fu/M2vOWtV2HzloexdNkCXHLJOnSl2OEiHdioy6SQMWKROletlZ13qs2z+vEeH7WV42jZuyKNxmEMgPjkx8S7PbppJ4q//q//066AJfzHfDgAYAe+L1aEUG8wvwlh48bHsP3pnXj/738QgUAbpKqyKraUPxvdbHa9Kp/0ylQWVQqcOZBqwmK23q1BYSysVnGE65bnqGORqKOnmUcelWFMTc/IDpEaDzwruL8Zf0Tr5bhOvYYUu6+1io2EqNBY08PTjzk3Pe2YRxwXs/jKRo0fn9BsquYyLZ53amDYQUFl4ph+7s9ePgbjLYGhxV0T++RVZNeU1F1+WGHQxmQ4phSM8r+NRivRzHAIpUJB9is2/sQZTGNESNfE2ZxZP8lpHej6RNStbJKuW6upWaHCab0ugcUuxlk5G9Q0b0/QzJnYeCqlGFbM53QNVIhlLi+GINTckpYNnR5icQPRBaNqk36sa+OF23geRUISn9M4nkbcyFCjOGLK9Cd4dpGpSYG/cMRwStCEEK3AYB+MobYC7asdfp594QreLS6HzyNbs3zHrWsThLWcr/Vgbv27Rkdr/bUSWgQTGUQWnPmKb+zZ3Y8BM+OOGejzDmMsBppexdj8UWWt52xoAn/WCVKJxP27c2+ys4OqahCAleyk/u2XX/E3dfwTkOL59DO7TOmW1Kju7tbBzEVAkCpqQzxmc2mlghY/wSwVw5joCagp8Wkr8frOAu8mkyRWjbkoebhzbpR8+XQ64zaqzYIRoHLom2GHAJbUW81zOX64eX4aLVfAwilaak7LzRvajBrN6g2sSeGSiagLGGrVO8Vi/g67kkzoybVn51hguyVHZNDJU+i0SVzSohxEwNxmX1uJqqerOlqo953V5nEVGfeotpA0duOUPh045e8q6Oh9BpXgETQSUPvXr20jH1tTsmOAIJW6Um+gVK9hplxSossk20R4rHcZCUU0e2BVfqvkkyI3k8+hWiojwKS3QsuZGpLxiLoZVMAMiNZbRbBQQoPggHYmM0UES2UEyzVEWTlzc6aEErSE8Gb17STeYJ5r9LWPFlfEUcjyvHq3UEUF7uxku9/xHVbrhhJAdf5emyKqecFjQKz3OnR0SmOFuvvHJJJCNK5bS9Ea30l1r1b3UzfNaJ0ydu5Qn1alT1VKAgu7Z5yrS/el0Z1O6Ejm9aUmrdnuGFA1j+IAZiNh1Dkfw44MqeephGZVZ7u7UGY1Nd2NVP8AwsmkZldZqKaBea5YQLFSNqAQDKo7KOo66TkUQtObpEptXd15Hi68rFqTLrHUrC2Bry2uVgNTAG3WgAY7QqKme59hF794WPAm8HrxqayQY8rgLC6xqMU4wqonpfGp+ssKNPcT2QuizDep+H28L6XdGx06rjg0ns1j7wFa6szYvSAA4LWQKJJViMn2UCFZhzQpL2QXzApgLaHNDucSw8bZ4bwGZ1g5y04qGOOHgJ5mP5n8m7KzFSHMGsSbz6t45VhC/hBl8sNEw+93VZtVFPPCXNbZt5hE8Q6yPKw45+eATQ2zY8ZU/OWOD8ZTFVw6izVG7+XjMeZ2zqF2Usv4vnwc4yP6+OZjlP+3PVZFF9/HXH4l0CdIJAWNwJVULiYdtXpV79OPYnjGg94H4zEPSbfOW7ZaEuyKIp2KoacrJmBKn9RoyDyiJ6cnsXXHduw5sA/BRFQANZqiIFe3RPdKhSJKpH1ns8gVchgc6MfiBQsQY5eWjKAo6aoBUdN4vajaycdlYoV6FXMyaaxZvgSDPT2ICHnx2pCuT4aCUad919nGDmwcgWJJh4eOqigYk0cvQa1R+i2mkz1rhTg+n9g5XI9O78ArIvOe33TJagFUS6rYRbWZVCaGBKl10X1pQZNBQnTfuPQEAiwyiO5rMU6qpvUqJieymJkpIDdTwNat27F797O44orLcfoZpyCTSWB07DC+9vV/xGtftw73P/gTrFy5FK95zfqW2jwTZHZBRHv3s8tgF5gjJ6bS2wKqZGe4ErQHqdJg8DMbbkTCF6mPVf79lac7v37Cl+UKeF5hOyk2hokluIIGGnngGRlhiQsPPfwYnnpqB37vfR8EVdICKtOaTRMV1zknagVcrmVP9y2iPJVFLTej3ILF7zZIdUr9LW0XB4yd2CPpqKZjEEA4Fldcp7MEBc4Yz5NdLJCyucHYUFLu57U/uOYZJ5jQyw2C+gBNjtIkMD46gp6eXr1TzVUqt7Tn5nkv9pv81Dm+EWyxExVTOW9KUb9SydmmWRGXH+yqUuzQoyp/XnAfknlozSAnKMpnC80iHONYTUlUZNOICKPGmfpo2L12ZUmKf+x8gqCv5poj7vWK6RSLo9qYRXYmh/0HD2Lnzl0ajWOeuHrNGqxcsRIDg3NEbaaIZpPFRScEKls45U8UQYq4eXaySGwskLRpukKEWSjkOVyp6lozlljuZnRUnqrsuvLxae8iMT2xA4OIRqkI7XIksQiZyhjYp4qtP8MIVLX6vJWdZ3fq9ri1eozyuG2GNlZpb44WZnPfOiYHdQmJMZva4y6d/sTBZAaxxWtflt32kg+yexNmZyZch8YxAy2B65hTtVyULg/MdbiuA/95XbuT6qvXPjc3fO/CukvwmIWxk/q+Vwmk7ti52zqPtYbZNzjVWfnplU35k1VzT+9Sl43JmzypqL4bU2XDz1V2Ut/4uPSqYseA14IzkvzK5zGqsIl28IPglUpm/LeEOpLGcffhT0JaAv22sLjo+WHguYQyB/EdVZcbV1Q4KaQ6/zdHuRWVr0R1UKtAxUhnSyWNUsHN15p3tfkb/zwepHZ2iiVUJOXH9uvxgdoAmZ9jZLfHFyyYrFqFywnLtt6nAV4qKROM85raY/OjJZbk1o2BUwZR66CWqjV1TQtuBpXg1ESOHRUNQc0qcEbXdwQZVDnrkJuZRpOdZmZGZYoUzKKnK44EE59CEbXpGTSmchJEwnRBYDVWrSM+64CWXiPnYx31mnRq1/nS/fOD5Z677zeSZxk40O/pF63f75hbtOvqqoAuMTIBmTZIPT6YaPZUIPVY5Umv0ucTLA92/Qyy715ZZ7Up6qj6ClIm9KQ8qxqbXzA7KfSqMhqogKpTso7GQujpT2NwoEeUJfrDsjNN8K+vXJ++MizFzxAanMUgMGK0J8UmEUOddhtzBtG7cCGSA30oNIBpimHV65jM51DhIcnDigWkVEpddyq8BelxK8Vuzv/WJKbFpICvm11VzQVrXs7mcqzYRMEquzpGZzYKrCj4MsQ+Vv2ahy8fx2bSrcji9yYFDLgVvOgDKUoEizxkBMx8hdKJ03QWuHy73b5nPqljk9PYu38IkxTmEs3UAIW8TrVVrOsrATTZFlCQJyKvtkw6rU+pC7ruGpMGiuoUyxUL4gInpv6o9yNKP5MeF3cc+GUV216/sUd8R5YJkVTMW0UpU6rmvmbywY63n10yZfOqZnQ8g0UCGr4b7/aOzfg4wSZ1t/2stq1rbj8+J0El34+fQVURoNWxtM4AQbgHxD6m+WvOr0YXtrjnVYBbdGheVxZXYjEVKkn/JXU7HgtrRkgK17WafkeKkK4DLYqsU+DkArG5JzJjYkgm4sikouhNxtCViCshY9LF67T3wD5s370DlUYNqZ4MArGIqGwSJGlAnY1SnkrO7JDMYumihchQhbPeQCISQ5r/zeKoFCVDKqyyY1Iq5BEPB7FozgDWrFiGdDyOppgGtt+Z2DEx1fVznVCFuKCdYYeHhuRVqMIfVbGjUQP7LNbFaKYVwGzNbIX4QdVvE0GjKTwpztxDAZmw33TpStdvNHVTFXw1kkAZJILUkAOpPQ6kmgWNgVQrVhhIDarbwT3BDvsk98nefdi+/WlceOH5WLpsEeKJIKamRvGt79yC0844AY8++iBOOfUkvObSS1r3mhZ0omKr+mIFUlKytd41HMI97rup5gPekd4pQbKRAxPU8swTxXTXbX3ls7dfP8MrdwXcqeCKNrrPCvcmHueGvgQ+2UXl50MPb8b27bvw+7/3hwKtpuHP05DnJj+97SSpih6kFlDOZlHNzSAmNwH+jMVHZ1VjGYere/jOvWlEqEAoABVEuTGL3c88g0SyyzQkaL8UiaC/r1/jAYwdjA987Swq8/EXLlwoAR4q4hMkMkZTLb470y2vcAofMa/V+JX87FmMTqrwasXYonJSNn347+mpKcV43xmNRuOiDfOcSiVTSHanVACezE5ohp4iQWQ0ZGnd16xj5cpVsqBjjpxJZzBn/iBGRg6jWMwJ1DE/p4VMb09auSPzEL9HVXzmGB9zkwpZL04LRKMtDbHp6Hj95Pbt+OHdd2PLlsflUTqVncKcOXPxute/Hq+57DIkezLIT08j2T+AydExjA4fVZNj+apVArV8z7wm7NpScC/T3SUl2WkWEFloCEdkh8Pzl9dsOjcjR4KZmSmdB3PnzUHvQD+Ghof0+2ppcJypDvRk+jA4MKhrQasbzqRyTK+nK62YrrPGrUcVOfTh6HUClS5GHQdSfZ7ZCUrb7Ej3KJ5W3vGVP2kVYVs2xF6ZAgikehBf8qsBqcgZSO3Mfe0eu+q5cxOR7g9ZZvX6sSBVSWwH3bdNGzq2Q8SZ1FcDpObzBTy3d5/zjyTj0JI3LxZRqZQERjVPqeSCFLW6UwRrKKFgkpGQTUzbEkbJPEFppSJuu0SZKGtPWW3Ou7rf9wuCl8iDVD5Xr9QkHZhyrQoe+Jb8elVME/ZhUsSOcK5QVjVGtFolZjaMzcF5JodKfsJhgTK+LvlkusfmpmHVylOJrZJjamweOOmeK/l0FUNVmR3N1yXt/mBo00876KGtdeA6PequtnkzbdqecfQ1r9WSwHVUWTe7yy1HkMquCFVOSe8tlKtS7y3VKMxDkMhUwea/zK4g3BLAsmtp87S0BspPZa3DR2pIvY7uSAjdDHb5PArjE7KSaU7ngUIBsVoD8QYQIQ2cM0uiZRMgmMcegyZ7RQQMXvSok2oo0O+6ZwY8fDe0nezYZTHaqdl3GDXacy5E95UYklFGmMR7eqc3ovddWXU1fHASq8M6Hob9LYnsJA6xW6b5wbqzsGkFAGc5JKEsdyBrdswEuvxaso5Z3XVSLED29ndj7mCfFJFD9PLiwcHZ7tmG5nxVRnDCQaLaMokllVjXMiARpTKp4F0ppElXXbQQjUQSuUYThdkGpjg/yQ4mO1F9fYh3damLWS6UMFttajZYebE6IubvSOoOq6NG62f3jZQ+Vi5NyVaV5sasiTg06TlXcQrSFgt4Ab2iK8WHCCxUdSZF1Nu4sGMcY4HLBChkV9PXI5DjizstWo4rQrUb567F7ajEqlbPBkXz3XdwCNmpnIo0TNaZrNiccVs1mMCJVkr8mqKvqcTgqHbIRKauuSDOsDOZoD1JxVN7vVsyxcOcF6Zim6PPSDVb4nEEqWb35EEq13ZJVk5+LsZX+A1UtgWXrADA103qF+fleY2tIBgV0OSh772kPdgRFYz0MDeT6jtTYnY4mhnvk++UagafcVev0WK3MU3anV5+zw5pJ27nZqI6C29tqweneu2AJoshff09So4oDiYQ7BQ3GUM95c3PautscfQ6FkRoTJ9KJpCOR5BORGQqTzVfVujHsxPYvvMZHDw6hK6eNCKJOGKpBLoyPbpmtCLgwVsulkGBEdJVCVJZ5Q81gWQsrs4FrSx4pZkwsqBaKMzId7GnuwvLFs7DsgXzEacdRKXY0jhg4aElI+YYK5qdCwCT2SkcOXrUCq7ck25uU17jNapkWnGxNRekMYy64J0YDNrepOCH1Jm/6bJVbmTKFO0C7DaTzUEPW6omByJohhKukzoAhF4cpIqRIXo8LYxqGB+fkG/xqlUrxOSYRQVj40fwta//M847/yxse+oJnHzyibjkkkt4UmiELRKMa8QkGKBQHkW9OOfGeMF5tqpiSEBvjuwKjqGwUPsC/E8PVD0E7xwGe+UQ1K8f+VdyBdwJqLaWm0f3RWR33wlGG3VG9zA2PrIF27fvxvsFUnkeGEgVkBXd1452no0UaCTLoVkqoJSdQDU/4yzreEbSqszs6nR6qxDuisUCywGEEykVpsjcoKje7j178KUv/T/I9PSgqzuD8fFJMR/edsMNWLpiuXxRv/e97+Kpp7YpRqxZtVreqatWrcL9D9yP+x54AJOTWeRzeVzzG9fgxDUn4t5778UDD9xvHuuMLV1pnH32Wlx00YVimDz66KO4+5578KlPflJ5yffvugs7duzAWWvX4sQTTsA3vv5v2H9gv8aB6E3OM/Gaq96E226/FZdd9lpccMEF2L9/H2677XYsWDgfV224Ghs3Piw/5gsvuBAnnbIG99zzAzzxxBaxGwkKzzrzDFx33VvsHCYbIh7TaFujUjGqMMcuOGoggSBzf1BRnZcyFMYT27Zh0+bNmvd8+0034otf/CKe2rYdGzZchZtvvlnxkI9DNuRt37wd9z1wP+bMm493vec9GJgziG984xvYtGkT1qxejbdc+2bZ4OzcuRN3fPe7OHzwkATtrnjD5Vi/fr2KX3fddSceevhBDI8MK9+/+JKLce655+KH99yNhx56CENHj2pt0H7nwgvXYd26dTg6dASbHnkUE2MTmJ7JYsMVb8Sll16ChQsWmEidmZxbuujyKQ/edCa70Ri/RToBaSdgbTWqjgOonfRteQA7poltAycMyuWY7EFs6StP98XuRylTf0wn1TJn9/+e/eO0Nkzxt9EGqa1ukPOUawEYh3A7CVzqpL4Kwkms+g8NDbnwcqySps1dW1Xct7UNpNLSwKS/lVQ5VTEPbG1RGPiw3620ugSedgZanzgRF13OIJSoserCTg3pZExkj+nAuUPOe5b6v+dXvo9KjYPfnCNravbIdyRIe2WyZ+qElAefUVXfD6PzvZCKwYTKPALdzKvA7nHVFN5gN0PX2X04Nim1BWLrw4NUoWFnteIUx9R9adPBveq1lyk3i1AHCDzNlaI+mrWjuuT/Zu89oO2szmvRuXs/vUlHXUIIUUUxYJroGGxTDDgGx35JXhJwkmc7L9fJdQNsHOJcOzYuYJrjuOI6nDgxDmCaQXQQKgjUdY7KOdLpZffyMue31t5buiTXHiPglwzkIUscnbPLv9e/1je/Ob85a8iXSpjNFeV4SiaVhTYBufrYoYhMoywOh4DUWF/VME6GRqZ4dmpSJiJBuvGWKoiVy0iTzc1mkRsdRW5sHBWaBRSKSNaCyhaMsVNDoMuCUB1LcxxVdpQzcWrIfB0Dyu3c3/R63waim298/3n7dD3/3+q0OmkJr64YT8/KOvbcz0Sow+WyL9VMc401C242wFovQJ0MRGyAOyhlZiMm3uVn1meSjRVwfIeuo9g2xdDY3Wx5g/ZZq7ulzaGI1pYE+nq7kKRhD12r+T0s8FBBmACS1vTeOEXrzjlCexMyEtxUDPCe4cxeZyci+t2BaiqJfCSEAqXCsSgirS2ohsKYohQyW0C1ZIc6nZkpaazPPoYgkJBIJQWemDWZpw18JKpGjKzk2YxgjEbNwBS/j3uAubya2Rrfr4zWnKSH9xOlPj43kx1mzcvkcjqQ++b2uhGBRqNO/Qff6DlkvljROG6ehocWQerOgb0YHZ9EgZ1hrWn7bHgwc50wc5gS/lQigQRjnPz7hs3ZS3nB0YB8QTMtlEyLQfWmXI4RsIadM2lzxkUGBi2uoLmh55t07LqLjfZRNS57Wmx03dTI5t4VXVRirEujQaDO++SkmntcVmye+UaOOQGX7R5jY8itUbFXbrPyr8mDRD8jaiCVcQrm8utZU5OruREm5uQ5Iyf/Pdac9DI2ZwzmQC7XAWegWltTKrRYoLFJwffDX/zceR38GaBmoGNKpWJhUyWZRCoWQlJZzHExk9O5WewY3IWtO3egUCkj3d6qxkmmtQWRWEKKG8udrSq7t1wsYF5fD3q7OxFglFqIzbMI8tksyswyTMRtdkzNiRwSsTDmdHWhv68bnWQ7QGk6M1JNmiwncjUJLYeXcUbcQwvlEnbv2avoGRmnuRxkP9fuAb/imdyEpjcEZCaq1Bacg5ORmTWErzmXM6k24ywW1eX5eZBaZjEfJkglk+pBqoFjGaG4jqgxqVRxUI7LcRhb67z2nIePx0OgopBy33u//02cedZpePSxh5UvuPrMc9SE2bZ1QJE1ZIiSdL9DEfkCWWhgxRGHI87hQJCt1ZQ6ajUzUjSHdO6Brilz0DxqM4A9RLb+hgCqN5/kP/MK1NWTalTUxd72FDr7uM5NyktZby0QxZNPPo8N6zfj+uv+jBOKqNXYOCdINS9ty7wGwgeB1GlkCVKnpxFjHAxPXrmO2T0icZQazlZH6F5QXWENVt63zNN+ad063HjDp7Dq+BNwzHGrwNjFVzdvxty5c/Gea6/BY488qrlPqnvIVv7Lz/4Jf/AH/zfmL1yAVzZvlsqmpa0NDz/0iFi/d77zUry8cSP27N2Dc889T/nDX/7irdr7Lr7kYqw8YiWee+5ZfP7vPo8vfvGLmhG///4HdHnefsnbcdbq1Xhl0yY88MADMuY77thjccwxx2if/Ju/+azmxxctWoh//vl9eOChx3D26afgfe9/H+6//37sHhzEyaecjFQmhe9851s4+ZSTcNiypdi+bSvWr1+LCy84D2efs1qeDwTplVJRsZIEJzRB0z7v1HVUf9DXopDNyphogoxyNo9UMi2G89Ofvlmg/4rLr8BFb3ubgD3PEI7G3HHXnbj/wQeRaWnDRZdcjNXnnI0bbrwJGzasxyknn4wrr7hC+++tX7oVp7/1dCxftgwb1q3H5ldfxUc/9lfYvmULvv+De9HW0YZly5ZiJjuDfUN7ceGFFyLdksHw8BCeWH8MZUkAACAASURBVLMGmzdvxXV//AGBdjYG7rvvX+RxccVll2Pj+g24718exHve8y687aLzxNK6ylsKSB9ppzXqG2Q+1aGpqXYom+rPO4NpDZLqILJKe66v790Em3sOnb/JNkQWvREg9SkDqao3X+Mud2eD/EKUGKButoHUZvq4nnHc9Bh1Nb+7WItXnYA//uIbn5PKQ2x4aJ+Tn7loFxcIbyjLEI2ZbZiMz8CnaenFILjD2HcfBCKcu2TjOjRiY/TvAguU4rp8UTqLMa5iNivQQ0DppcDNHX0Dg7YXciNyhI6Lm6HkrICZmawCmM3Zl1EXNByKanGzyGYByAKTm4r08WWT7Wkhu+Biey9OjuvmFlUsyxBHy7f+/g2Q2s/ba2s4fNq6bQb/xgrW7xENmXuzKfteFnLmXmwW4uxSm+FKRfOlVlRXUChVkHUMKrMiC1yE6hbxaAjKJY2h85IdquNn5gQeoPEtcoYhOzmJAN3mOE85k0VgZhZhZn9NTKBMx998AeFiSa6+KcomCQKcoKtusuNeYzVgxkM6utw60ufn1pCYVb75Oki192YA0QF278sgK3GDqzxwtJZEsZq7pjGyJltV8UdAWDfMcbOlsuF2TK1ndmkM5dlbF3dEaasiU2V8YnEhVTmnWl6ZAS43eyJlrJlQeUaLUlPdIzxy9fkb880ZGwK2RCyEOb3daM+kBVINlFYR5dRFjWVo1fWVeY/R1MabCfFxCHhoIgTMUJrKz58sFbMke7oR6+lGvKcT4Y52lOMx5EJhTFKeRHZU3T4e4mavT2aJ8nbeF9rIgxCbStMCzhGPT00KSBkzGEaQcq0y+90my+fcH683QSnvEYJUFt1mQEaAaGwc37Mia3ifpVICIywEWlpb0D9/rsXkuLlLfy/4xoTJV23vsTXh54usKBkZncD2nQMYHaVCg0YNnJON2Jx8JqM/DQhR4huVTJ7MJwsCqiro/s2mloFumw8VL6RYF3Ms9WeQf359Qe1+D+aYx+oBgZc5WzFO1YhXkpgkyJpCcn/W+rTH55q2HD/LavYyWt77BKiUlHHmneDKN/xsjdvcsbL56jOp3pjNz0w3Dpu6esfdM1qrrvGiuSrm1WlmquEI7IEqH0XKFAeA/ZyqyYidsyQV6fEwurpNkkUHSG8gxjfK79OsUc0MPJjjy32X65zMJhnuZDQk4Mh4MMYQ7Nw9gG0DOzGbzyNFd+xkwgLsZeJTluqGkmxmCPKz7O3uxoK5fcgk4gKAEbKUNBRjLneIjx1TVh/nzziK3NfThQVz56CzrUVz4VWaBXHuzGX28nqLfaAngNy+q1I0jE9OY+fuQRRLFYFpZRo6ZQ+NyiyL2VQ7cjxWRqCtE7GoOlPsfnYaSbzn3KW2QKQnN6DKv/O+JZNa4s4QSiCcagapnJPmrKv5IShGzRkCylyEAIFSx3zRzXfVEAxRBVTGvn0D+O73vomLLjoPDz/yEBYvXqq8wU0vb8Njjz6J0ZEppOLMd2Qzh136oubq//CPfh/z5vUiEmGuIckXHnZUTdgsWP1XXVLn3qOX+Wp+602Q+hql5H+xL/kuoixE7bU75ZNvFgqk1rg+2YiJYo0Dqdc5kIoaAZP8ei1qyZWaEZ2HjFcropKbRnZsRCA1TlGRZlW5tk1U7CowgdR6o1L1gIEpMgxMp3hx7Vp89KMfx4UXXYxzzjsfU1MzuO8X92HLlm249cu3Cuxs3vyq6sIDB/Zj7Qsv4Oqrr8KlV12tZvWGjRvxwtq1eOrJp3HmGafhqKOOwcOPPIxXXtmEI444Qvfuq5tewWHLl+GySy/D/Pnz8OCDD+L7P/gBrr/uOjz++ON4edMm9Pb04rzzzsfll1+uyKxv/P3fa48/99xzsXr1auzcuRMf//gnceGFF4gNvf+BBxCOxLBwwTxcc801eOiXv8SvfvW4OeHGIhgZOYA/++Cf4vhVq/D4rx7Fj370A6w+6wxc+95r0D+vX7XdgaEhDO3bJ+kulRs2Zx5EMpnGnDlz0dXdq6gZRt+wvhyfmMCO7Tvx05/+FENDQ7jk4ktw2mmno7Ory+Jv0mn5xnzxS7fiqWeeQUtbO+bM7xfb+o1v/AM2vbIJp5x8Ci59xzsxvG8Yn/3s3+KwZUswd04f9u3Zq/GM3/+D38fk2Cj+9d8Y0/MvOA/veMfbdT5s37kdRx97DOKJODZs2ICf/uNPsW3rNnzuc5/XErvzzjuxd89urD7rLFxx2WXKg/7TP/0QTjrhOFz1rstw1JFH2loUg+rlvV6A7ph3uUO7b3N3XTNW8zWoH13UwzWBTwFQv9s5kGoqPQ9mDRsEkq2ILDz29b+vNxOksmHrfnkw7osqd65IiaW5Xmcq9Zen+5lU16Gu38RNj9X88gMA5b7X3frGGydxNnPfvj16NZ61a+4e+A/Lu1h6FrP5+2VMc0iHwrNjnl3gZtTsdlYHdUY9mXmQm4Nq7mTUmTRXPPpFw6/7WVHPYrJQ5ddkGsIC2RUaFrNh7meeteBCMtMPskRWmKpQa3LKlODKNYE13n+oW5sD6VYEmkbdZvUsGsRYQtt9G/IBu3kM7Fs3Wh3xJidJk/kaSNX7pDxRTI/Ns+XyRc2eZgsl5AlW6ejJzEx1I0OaP4wTmFNm6YAdAQe3dT2qm9VjQUS3tdz4OALMlp3Nojg+ifL4JILTM4jkcghzKJ9sjn7XEOUQPuWpDjzopqaRjoouzjzS6Mrci63QOpSdcjmo7sJ6vO9l07bJyHrDzj6yP26WTyBQ2Zcms7DCjwSHW0N1uZF9FgaW6PRqjCiLWvs0XGwMgagLi6/RLa/JMEssl5vZ4HybPYbJSa3vYKHOPAj5GGThuPuRkZfkjpsZDWdk1FWWnLCvuxNdbW0I0xigRqMpCp/KCDFsGpwb5bW1S2m/617CYkHJBnLeJktjHMa8hEOYYZOjJY2W/n60zO9HpL0D5VgcMwS0VSBbAwpUNYQosaJRjxms0Dgok04KvBUYVM7XFIsgy8iimRldX0YURYIx5GYKcv3l/GA2bw0g3jvKWHOuuLw2lDnyN1+3qRuycvhj5AsbQjRNIkCZ0z9HcyTs7jb/sqyvRhFr/QwvU7WGBK//gZFRbNuxUwwa1zWZ30QijbbWdoEedogp99enJXBoBnA0l5qdJYNKUGjrwkvK+ay+wSHQ4V6H9h+HMm08wOZ3+ZhkX421spEDv1fx8Xk9vEO6jyUg0OHzSgHCh3UyNd3bdDl2c5z8kwWTDOaicTXsvFOuVACy5nevUfmkjZED1zh19457vQ4c1xULbrbVz57yM5EDrwu99/cOQbztrQZS+XcPXv37VryzupQ004uLjaBLZQuNqQjwSt7YgjK9qhynY3HOT5l7Oz8vspzxaAipZEzrcHBoL9Zv2oTh0RFk2lrR1tUpB0oyl3wN/Cz5e3RkTHNdba1t6J87B7FICFHmnra1S/I7MzWJQKWCTCqJKI3IFF9QRDwaxrz+Oejv7UGKrvWMWWIuogx/qoiF7RwhIJaYgOswHFaW9LadgxgeGVXzj6CZzRctEQJcyuxqVTUpCLZZEKrAUU6qhaur6UhwyWYYXbNrNbz3guX2fZ4lcn9yJrVUJVAlk5o0kNrWBQRjKEtiaUC0DlLVRHXNYxm7GXNuM9UsoujwXsLw8CC++a2v420XX4CHH34E/XMXoLN9Dv7pp/dj48ZtKJdsorRcmkG5zBmzChLJML7whb/F0mXzEQqzQUGwTfBOQxqPUV4LqDblpYrCaZ5fff1ruDef4fW4Alb412NNXH3bDBpVCnPd8qytRrDmyRewnkzq9R9k2rvJfQViyaTSIMx+sXHL87ABUg/UmVRKgaVHP4gyMhNAY1FtrbGpxJlPMn90i33xxRfx8U/cgEvJCF50MSYnp/GjH/8YTz75FO75+j34yY9/rGzRzq5ONVIfffQRnHfuubj6mmvQ0t6OnYMDeO75F3D/v96PefP6xRQ+9dRT2LZtG0488UTMmdOn/+Z5csUVl+PII4/Ez39+H/7hH76N008/RSMm+/fv171+6qmn4nd+5z2YmZnGV796m6JuCPAIVNevWyc2cu6cOejt7cHE5IQek/vQBz7wAfzsZz/D448/ga6uTp2zBMmfuOHjOPH4E/DQQ7/E9+/9Lk477VS8//3vQ2dXh2qGwV278Owzz2BgYECqKI0ZBMPo6erBMccciyNWHqVzmteN4JOS50cffQwHKCs+9VSsXn02+vr6TNFDZWPI5m2/dNtXsHnLVl2fgT17cOxxx+HAgQO6JisOX4G3XXARDhwYwac+9de48PxzcMSK5VYzAli+fDleevFF/MvP78P73/e7uOba38H4+Bg2b92MefPnoaO7E+vWrcNPfvITDA4O4rOf/azq4a9+5ctieM895xy8/ZKLdb68+93XYuWKZbj6yiuwatVxjTnM+py8rVUOaKnG5rieB506f118TJPYg+c8R5xsjTtVXNNtpG89CKC6JAs3ciOQSnffRW8gSPVs3aG3uy8I2Bj33XKeZx+pg9TXBqWvxawuXXXibxWkemDVoMaNzbDOgneZtIJMHwKZFp+NZ6ihzk4167kbV8DkaBYE72cQiUaaHMu8kto5fPpCSM/jfnkJmn9t/nsM+Jm5k8AmQYWwhGMx5fTmf9nfNEumTgmlb27rc4Yk3qHV3ieZLQOeYgcdYPZdFw9SreNibmr2mg1gcqF7Zlb24W621+RSXDFWzIjIk4OxzfgYgLMuPlkgSnnz5SJmcwSoRck/i5L/UvorKKxrQOaAhZZMcDjTKAe5GqJkxnQ8UDZTRaBcQn5iEhN79iG3fxSlsQkEZnKIlSuIl8r6M0qwpBq0ot86BhxTqkVPdp1yb97UAtum27GZUpPluBEIXXPNkbo/PdA0+bTNdFqtRk83K7IkraTVO1kvuksSPLoC3YdQeyMSk7Ey2oI/y8ex2Ak56DmQaq6phgTVmHBgkHDVcLOtd5mWOMdrMokyknGsm9hbPheBkBgtGqLYZy+mXW6y/LOsmUiypgSpc7q70NnWipibS40EKojUeE0l6BNAJcujhgjZVkkCbWPngROSq6bJi2m4XgoAU6U8ZkM11BJJRDhz0zcHmb65CLV2IBeJYrxSwQQNdQimKYNy8Tst6TQ629v0movlgiTivCyMsGG27my2oCI7GkqgXDRDqEiErqIlAVUvjee94MGMn/kmCOY6Vz5nsajinW7djK+iqcOcuXOUtekdjf2NaZu/L3WMNfVKBN3nrugnSKVxDaW+iXgSqRSdXtOK5vFrSquPcuRiSa7HfG7GhTAvz/Zqe+x6VLEasI3JZN9w0vO7+93uazLadNI2VYNvsiimwAFdMrVcOxptUNYewYIBVB97wA9SxmJNhgd+fpRNNsZBcS1xfp/jD8ZKG6jmY1uah5NWNkUKeFm0sZyNqCEPSPlj3pGaAJKgk2wgXz9Bqm+oGSAtS9bsmwUevDbLgJX1zPluXcgKOJtMM6We7h60tWbc+tVFRJV5qsEA4hzFcLFfZLppvpdIRBGNhTE5M4VXt27Ftl07UaxW0N7TjWQmrddI9piScZqZUJYnl8x4At3dPTLp4GMno1GkyQJyBpS532RR2ThhXFCxiHgkhJ7uDvT1dKOjtVWNH2b3ESCGyb6WinIWFsCmaZ60EUEE43Hs2LUHz65di9liCclUiz5b7XtONSI3bSkUmL1ooyqU2VP2xhzBYIVsJi8X2dEyinxNtRr+r4tXWrNS2ccWXUUAwK2qXGU2ssl9I6l2A6khZhUaSNVvt5/LWEvGZb5x4fcyi41RVFutjP0H9uCb37oL519wDh55+FG0tfYigAx+8qOHEIl2IBq2psjs7Ahy2f2oVKYQCuVx991fwtJlcxEIUOJPwzo2NvJ6z4x9sJvJg1Bu5jw5zOXVTleCVAdwXg/s9OZjvoFXwH2OTXW+ne7ypzbzJKpw6iCVM6lbcP31H6J9o77Of1cjn2eaqw54xhmTWkA1N4PsBJnUKUR5/klhYPmoFnvoMAT/S3WkMapUmJGBJDnBmdQXXngRN33q0zj1rZxrPANjYxP45cMPi8W85ZZb8IlPfFLxaCe/5SQpBDkrueq443DBhReiVK3Kr4DqNcltd+/G29/+dmzdvEUzk+ecc7ZmUb///R/g1VdfweWXXYbTTj8dDz7wIL7wd1/G0sMWaT6Tig9KjI8/4QRc+95rNd/6la98Wc3Id7zjHTjzjDPw8oYNuPFTN8vEcvXqM3H4ihVY88STOpc//OE/x49//BNs2LgBb3nLW9Dxby71X7/nLrz32muwZPFivPjiC3jhhedxySUX63c6nZRqZWxkROwmAWORijiRH0F0tHdgxRFHYMGChdr3qUZ58cW1+Pl9PxeoJ/g+6cQTBZbpxM8oGu7BbPQzh/z2O+/Q2ENHdzfWrlsv9ctJJ70F27dvQ3dHl2ZFuRo++j8/gSuvuAzHHXuMHVfVGlYcsQIvPv88vva1r+Occ1bjggvOxsDggGZ2L7jgfBx2+GF4+eVNYlLJnN54443oXzAf37jnbrzw/HNYtGgRzj57tcxPP/f5L+Dcc87Epe+4BIsXL3bDWHoiuxfcfiNg6sg0+7vDmdrhbZbVjE5tz6SCyRcHVhb6MQbWtE3nrgOs9TE2TY0RpLYg8obMpD4FzIzZ62tq8Nf/7kGqCmv/pmsHg1QPjJp6jI6JafSD+JYJUq//LTOpcuF09LZnKj0Qq3fh3WbSzLpKqukKJQ8ePYPKn/OgtXlm1TOXXl5Zh4+HGBCpSK93KBrxFLZujFXwcjZJCJtAZPOObV83FknSybq8tAE6ZcJyCFtq4N1AZjOr4q9TA8g3Zksbkl++PttJPctioJSvvQGazX3X2DmLuzAXREn8NP9G9jTn2NMisjQNKVUUK6MiSsWuGSRRCsJumSR8MikJyKabJj2JUBixGiTbjfB6zOYwvmcf9m3eipm9QwjNFJBGCC3hKOKcWVU8iLEnBDIEHlaJm6xYjI6L2pA02xVs7GByBooFIFlDm4m1A6XOgjbNpxowNEZABkhi2MwVmX9n0U6QTpMONSBkymR/+qLbJImUd/O5CdCtQLeGBR+Pj2WZldr11WCxE9aszl1Tw7FlBDEEuDKp4XyLAKs5MkteysLMmWtpz2ICC0GLwrNdx5exQTKuApKRCOZ2d6OL+ZxkymucRTXjpDCYP1pDhDLfALvJBlZl8+42TXaYlWThmjByNQwHUQoFUAwCxWAAeWaKZVoQ6+pGrLsXgc5O5OJxjNeAKSoMQBMWmwNKMr+1tU2FPVeRuc4WBbZ5jZgnx+sVCdF8JoZSntmJIYSjYcwwY7JcFnNGYMVrZK6+AcsvDgYd6DG5L0tUMqnKjgsH1HmmgVL93nEqDH+/egWBmSA1XLOVNVmtSZLEuSKC1ngsKcZXUQcs6sl+y7Xb8tOmZ7KYyc7qEGVmMN+bORpbRqmYb5e35/c6NYx8tAwBah2kGrvNNUWAyo69GkxN+XAE5XQ45Hsl80zrf2vO2WvTrJSYUMsrFTvsWFe/Zlm4zM6YqzoZa2sEeK7B9gWT77tGSxNT6vdF23ObGdbGdaTywD4jW9983wKx7HS5X/wagbU5Fdtn6/fWg88Ca7SxGUbQwoMwEglpPqivrwctlHoTJMpquaw1Tndnfo1Ajn+yiRFLMJy+iJ0Du7B1107M5HNIpDOIp5MgHlNDyH0u42PjGBjYJUC84vDD0NPdh3KpYNnadCufmdGfbem07qUK/ROKedRKRbS3ZLB0yUJ0dbRrVouvl4Wp9nduJ9bF0X0gOTavcSiCQrWGtRtexuNPP4dqMCTzpnDEQCmbnWSI6a6pIHrnEkqATPYgSUf1UBgJGvmJCQqgWC0hVy0z8Aa/dwllat7Vl9fTHHWJWSu1kOS+NE6KJNuQbO0GGGpfNSmlsehWgGnHrBcarsmpDZL/56MnqhgaHsT3vncXVp99Bh599FdIJbsRDs/B008N4OhjzkKxxPMO2Lt7K7ZueR5j49sBjOP2227B4iWdCIUKCAVtvskYCp6NFk3TAKJ8WXT3NQdXXxK+yaS+gTjydX8qU0UZGWV7hw9SsgOfztN0XQ1rJnX9hi34wPUfonOAXNr5daqalPPuYkw8SAU9DXIzyE2NoTw7g1C1pDNTjRy5XztSxNcUqi/MzZfGYtwvCVKZFf/8Cy/ixhtuFku3bNlynR/7hodw0okn4V3vehdu+eznNAawYH6/AMaO7duQacng7NVnY/PWLRge3o/e3j7spsy/WMJZZ52FzZs3aw9auXIl+vp6ZTA0NT2J888/H8ceeyyeXPMk7r7rHhyxcgWuvfYamZc9+8LzOPLoo/GuK9+Fqckp3HXnncprfttFF+G4447Dnt2DuOWWz2FqahxXXnk5TjzxJHzrW9+WFPddV12NRx59FDt27MRJJ52II1YcgTtu+zLaMhmVMTwz2Bx83/veh6VLlyAej9lInhROMYRiURRmZ1Qf8ppI+cRImSxZVBsL+Nk//4tkvmzonnjiCcpcZgOR8trTzzhdarE4zRqzs/jmt76FoeFh9M9fiH379+OZZ5/HVe9+t2ZO6aR/yUUXoePfmuaf+1//S2N29JihuzH37N/7vd+TXPnvPv9llEoF9PZ04sDIiOTFN910ExYvWiR59C9+cZ9Unh/5yP9A/8IFeOShB/HQgw/qfJ03fz4GB3cpfeTa97wHJ5/8FjHWcjR2o3oeYXlSTGMU8rF0gFV/WHSm1exW45sypml0zzH1jkNrADfPyDr1uz2PI/ESrQjNf4OYVIHUJoGBI8vqHXT1kxoAVU2e/yEmtcEfe+bUA916BI37FhbjS1edgA/8lkDq3r27LR/Uz8E5KWYzwPQs4aH7nr6uA9Ib8hit7IGpZFPShBmoZDHkCx590UVV2Afs5q3qc1BuHpNzXJw/5etzxyKPYBas6h67eRwZRzhDEBVO7rPxoNGuv8tm8kyqL778/KQr/OpA02U+2mvWgJ8DnMaoHApSTY7auCa6PCIXzRnZbgArpPlvAlchmguYDNXnMfK9mYtoRQCN7BYZIc6gUt7LOAOW/3KV1UA7mb2wJHSSCocsI5I3LRnQaKmERCCIDEEqQeZsVq69w9t3YmjLdpRGJ5FBBB3xFDIs+sk+uiiVXDGvAlKcqOI2TT5r0n+7yeVCzM/HOSsTjLBwY8HKjVEsdB2kUlZdvwuM1fJzzD6b1MV9sFBmwc/fZDbsXuN7N6BsnS9z3fRrjAwSC34+f30D4too0xCJr90kQmocuDVvINXcmhXJwuJWuZu07KZ1t8VJeMbbZM5mbuTDq7UeHONMUyRuigSpBOvpaAR93R3oYP5vOGgGEc7dV/OowRqitNnnOvFA1TF34iNCZFdZahoPrfdNppxFcZisD69JAEU6ARPMpTMId3cj2NWJUjqNXDiM6Sr/PYxAJCY7/nSmxSKbalV1RxkfYux7SLPhdP5mfADZSl47gj4aE9HVlCwpJUfKKnPmaFzX/G8+Bpk5zSXyvkVNEU+89wlkWAxkWlrs3lH97NjT+kyyu8ecXFEHBj8ZslvlquTIdOUNh5grR5DIte5idNiMUNxJGTOzZE9n9Hp9jrBfM5rlFB5hsW0mQgc15JT36u5xZ6Zk/26sugCucxbm526ySgswpwSV14oyZJlQOXWGfkYxOTaLKvm9Gjs2d8y1xoYMZdEsJMhM83qa1Neafb75Z6Y5/ztIbQbaitFxTbyD1C1+zbvXrSaD8mUNANfdmTkvq8zXhixb+b+aZ/WMmH12ZFK9yzEzU5n5193VgZ6uTsnTKOsN0iQsHEAkHBCgTMR5fWy0gUzI0OgBvLz5VWUZJjJpOfnavJoZTnF2lxdueHgYszNTWLRwEeb399usdTgsWe/M1DTy2Vm0t7QIkJbJoI+NypRpbk8Xejo70NfdhVjUHMnNADKAUDSs5jvXLD/DQDgoMxGyMoyCGhzajyefW4tXd+xENRSRBJj52zQeY8GVTiXE4pqzLtnTsEArFS10QI9HIkhFmE9t/14OVFHiWgrW8L7zD7NZdu/wrYg3a8SxyC/D3H0jydbXBqkugkaffb1QclFtWlzOB0F3WxXDw7vw3e/egbPPPhOP/WoN0um5iEUX4NlnhnDcqvNRoC9XKICd2zfi5Q1rMD6+FQgcwG2334wlSzrEqhJM8CJY8/VQkOrXiwOpAqp29r4JUl935PiGPUGjH2IMum9C1zvSGi8hSI00gdQPmpkSAarWhfk6mNs+Kxrncs+GdG4G+akxVLLTarIHdbba3HbQG9y5WCeb9w6iGgwi2d6FsZFRVIqsf0LYuPEVXHfdh3H5ZZdg4cKF2nO7u7tw6qlv1UjFvqF9GBgclCdKZ2eHfj/88EOaE+WewBgnSlnZaCUApfz12WeflSSV+zObid2ciV+wQGwev7ZlyxY8+uijArSHHXaYTJbYgOvu7cURR65EqVDEmjVPqH901MqVivEi0Hz88V+hs7NTz5NIJPHkk0+KDT78iCMwtH+/zj6+h2OOPAoHhvbimaefUoQOmU4yoytXrFAcjKJ0nDKMdRCTF6jMYvQO93uCcsY0Ms84EmeObAEbNm7C+vXrJX1m45CSZJ7xJ55wPN7ylpN09itRolLGs888p0SJnrlz1QjevmMnTj71FOwZ3I1CLoeVhx+OJQsXSK7L90CJMK/PihUr9F5pLkh2eeOGjdg/PIyuri4sWbJEjsrZ7Iykx3t278Ho2AjOOusMXWOOCFFBw9f40rqXVFNQkrxw4QKNFJnC05/jDXqwAVKNTawzqU0qpmZVpHaqpnpAe5zDRLaNuTOviXk0cNqYX6XcNzjv9QepNc6kzoy6SMkmIOowiN9266/bAdYmkOpGvF0BbUDP9xQbhRm/Rib1T34r7r5Z7Nm9qx5JUGcM3QVXELn7u/+wD/2zAQ6s282iRn18GTnYbJZ/774r73+GhTZ/esiXYQAAIABJREFU2cxrw4XLM4+eLfVg1/67AWh958PPTPnnsQPbFpT/GotcXn2Ttdkso32LX9g2s+cBu3+Ndk0sj7VeJLpcRGZbNS9qrlVKJnkzeMmvB+2cfzW3SDIqDIq2a6SoEb0Ok//RlIOdQDpJ8mam5TeZoDzlggSuvMYCSWQM2c03KRxlgezeq9kgdojFThmxQA1JxsbQ0ThXRHVyCjP792Nm/wgm9w5hct8IArkiMuEYWuNJFVY2h8m4CZMYK9tR8mQHTgmpnYMpi9M6SNWB41hJms8rZJpGPRbpY+ywY2IdUCUEYcGvOUExZx4ImDEMWT5JHVls+fDoprlBdU+bWCUDrpYFRnWAIhIod1WkiMnofHOJP6o70ccKueaSjl3/WhzL1AxS7adYWlpnl0tLjIoWSgm1Ut6MYgJBGSW1JKPo7WhXIR0LhyRfIkgNsXCXvNdAqiJqyKK6cCOuUD4mQb/YqoBlFEqu7GTjUiNIBsVcxQBKdFONRFFKJFHLZBBsawVaWlCMJ5ELRlCJxJFooQlLO0oIokCQSul3nlJYShUt+ml0lKY0BcloI9G4HHEFysna5vO6xt7ll9JLfrbsmvJ6i20s0j2XRjVBgVK6gBKELV4wX51Vf98py9grahpnQF0pYYSjNQS4FiinNQfdsIgva3KYxIxgjl1hGkDxcFdTzEkwxczq/qLroWXpeddaA17GNvFzbpb029/tNUpB4DJM+RWqF7xhFzcczvjyQObzSnrPe7MOUi3LVZDbMfl+nlSgemZGAFcNFtds4vXlteZ9x464b/QJ3tcN15yqoW765OTp7r/NgM6NH+g+cmZ13n2dn7trFPgZYw9uDZC7+157qQF6/8s3HLU3OiZd3WnOXEfD6O7sQP+8uehsY+wQm2h0Kw5pHppAkaCN99Dk7Cy2DQ5g1+7dMiRqp1MjP29U1TxhQTMxMabGYGtLGj1d3WhvbdVa414bc2tOEmnOJHP95XMIVsqgIW13WwuWL1mIOd2dMl/R5isgaOuHzyV2OkD2OCeWIcwooKIZkL348it4ccMmzFDBgiBmCyUpWBjzRFCeSsaRiEQUXN+aychdOh6KIB5mDBL3gJCUEQSzvC6keFkwUg1x1Vvn2Ay620v8azMX8mYm9TcDqXZTkdD0/JaB1KGhXfjWN2/HOeeeIZDakulHPL4Izz17AKtOOB+liu2b27aux4Z1j78GSM2JSRVIdS6+BzOprpGmnFR6PjiLfOcGW188b/7lv/AVaGLqncz7Pw2k8mxVBM0MCgSpuVnNqQbZCNS9W9HsuPkGWEPZg1Q2u8psQFZZd5JRLWHdS+vw6ZtvMVntmas1isCzpLW9XefJ1OSEziUmQqQzae0pbNDyKKfhJmWl3JeV7R2Pa9yA9aoajLWaZMOMrmlra6/nSxPcDQ7ulokS92+eOd5kkWCPolsCLtZGGcbF0RdCkY05nRumqrEGHskHjYe4GDjWT1QiZaenkM/OmGkh2VLWFdxTOF6UTtvrY8OLYxulvGboNddP5Y9SMDifH2cHXO7ldPbNZi1ju1zMi0VlLUkAmEzGnfmlqYcmJ6fUzE5lWlCsVARUOXZBlpOPzXivTCals3BsdFTvjd4KvH48P+J0Wi+VBVA5B5xMpgRC+YlSpsz3r0jKsREB+9auTpEOzGllAgjJgExrKxLJhJqU3leGc/JWS5gfhdf12l9d8eqlr0245v8IUpvu1DqOM/mj++2+wUuBBVKPet3v7+qWpxCYJkg9hC213EX3/B6AuutBoP4XdSbVgoYb0LTxc3VvMofQ//8CUps/LL40b63vpV7+T1/UNXfofcFHCZ36q8oWbDyGB3ge1OkKOjdV3vTVGuWUToWpeVHHzrrOvTndGmBk4eTZTXOebBgpeepbWXPqlhtrxzB3Ft9iCqSuddE6Yqp8pt/BzQPPJnuQ6oGrj9Lhq1SepCR7VuTQQVgyWII4RfEYi8wNhKCNYI3MhXTskuraa2eBzczTAs1xPDDNFZArFDUDJxMPzbKZSUAwHNVcFMGpmCaaQxEoEZzRVZNzQ5USEqgizbxLRu8MH8DU4G4BVORykvzmJqZRzRaRjMSQSaYNSBMYyrCIG1wJpUrJclD1XmwTodzNwKAhDMmo2RGVVI0zhCaVNiMoe9/GItvn4blUMkvM7yJrzENDkS5V/t02Gh48LPBIMYpND9kBqTlKL9t1xlNyZ9WQuN13LIK56akhUXUuyZpPNTZIwNlLRJqyEW0VWAOCny+bBlzXZrbjZrJdLjAPTb4+9lsISAlSWRxLnlSDZlC7WlPobMsgEY0hFgmqcOaMDVlUHrjBAKW1AZNDik315R9BqsmLAzwTufkEbZbWamsyjM54rFjSugjQwCUaRSEUQo6saiyGWjKFWksbSgw0T6QQbetAKNOGYiSKcjiKSjAEOkRTkiOX3GRcMR80meAa5dwn8zUp+eFnT/DJNcK8Y36+NF/gPayDiOwfDZkKeeSyOV3/dCZVb2Axy5IzqrxntH/UO5NOMuYYPds/DCCJrSEbXq0iO5u3LFLl67noAQTl+srYnempWUzxABebGdZh7Rsgfg/SnLL2KItWqTfI+NzOIZpfb97fzFDJ1B422+xC0R0jyc/GsjKNfeRci+XoebMvk/z6uVGyg74o0P3m5nu9O7GPCuLj8f3LbbZu8GRsrP/VaPA1mjxirt24RV3FIwbQYmH8Xm5Ay1QhXgLsQapnTe3fvcO7XTP+8nJ6fz25/8hNnM8bApLxGNraWjG/fw66u9qRTsUQjdEkKS6QyubKbDaL7YMD2LFnj9QAytFOJrT38BqNT04o+J3riIxsT1cHWlsyiHEPcmZTLGBsKj+ASqmAIs1AymW0JBLo7+nEnK52dLemkSYbwKgZRVfY3qsmmSSLQY1HyJ3Zxctw5n/77kE8/uyL2DsyjnimDWXKfymNDoV1v3CGrFIu6HkpIW7LtAqU0iStPdMq0EyJvxo2YX6OXJNBc6FORHHt6oV2XmovMBUOG1zmUfnvg1Q2aWxMwr7/UCbVqjUDqSbEtCJlaN9OA6nnnI7HHn8SmcxcxKOL8Oyz+3H88eejVOXZAuzYtgEb1z/RBFI/3WBSg3Radc703u8ywP2YANUzqXzyZpBqr+PNX/89roA1yvxn2sykurOzxvv7UCb1/3Fy34OZVHOu4PS32y0rRVSzsyhOT6CSm0G4xjPV3H2NSeX9YXuwxp20uC2CpurGFrgbMAt7YHA37rvvX7FkyVKcoDnLPmsWanLH9n456vOMVZxdBYl0GlNyV7eGN/dIxjKxtqPKiHJaUxFVNQJTzJeQSMbreyL316nJabS28twkICy7jGS6hVfkVSF+wklT6TwuTwcCQ4LVPH+mJLMiztdOTk2aSaA8DkyNIWvAKmsSu99MaWOKP14Za3ZyDomNWctKNVbQZK6sk/y4TqnE0TCbsVfahRSQVtspUq5SlpxWUY18HO8s7iKAdBYyr5x1G+ufEBQlMzq0X2Md0YQpqei2nk5n9D2FPLOY7bXw+spbhLUPTe7cSBlTB9R4TKf0nqlyYXHH68JrQT8Be/8mz63PoLr6yUiqxhiL31+biTZ/N9qZZgoUX+c336kNJabto86tpf4tPudEP5tsRaD/DQCpm5+su/vqDKgf9M0gteldeCb1/z3Dy319t+mQLCkn9Wq+EL9tkMrX4t1r+QE0S3R956CZXfBFlWdefZEiUOsYCYFAV9T6x/eLgwyZHs9tEjR04MyhijtXeHiWwQCcLyqN/dC1U8i6zYmZEYo3ZDL5HRevLJdVbFqcizYhJwn2h7jd3LxBPH/lALYYTzev5Bw8+Vq4mXBWjD/n3Tr5dxYfArPcYF2oOh/XTICaIyJc7Iqbw5RBCSUYhbLmTnOlMrL5goAbpYosvrkRy2wgFBEIMZBKYG3Zp3KTZTw2wTAlvZSZyrK9iCBlnFPTKA8PI0s5xn4yp3m59YbKVcxMTCI/m0c8Eke6pUWArkjjEcmsy6jQFdMZPnHek0wHNxTKjGVqJHmakwJr5/fsIs0RDKB7x2Ld3ofkm+o9Fh0Y5vNJHm1ZoWQkwtGIWad7F18fEyP2nWxDw+3Xg1QvR2RHTRI7MWQWVVOtWmOBh5E2Js8sNX2f5NeUkroOJg+MMot515DQGtVsn82JmskpZ1CBIA1iKhUHQoOIhwPo62lHeyZhzCqjN7gZiyXlxlIysyRFD1n8DH/z5bAGsJk3HqBEGJyXC6AacpJfrmvf2ZGTsDU/qjxsKI/lwREIohgIIRuOIBdLItLVg/Tc+ai1daAQT6FIUMnCm6YIs5xRAVKJuDIm2QnlLCezVNk0oNkOPxt2h7nGeR/wsOb3UZLNuBTO5ZFFZTyNZMERi1GxaI4w5vb2qfOsMQF3SKvQdnJqr57w6ghvkCU2FSFks4yZyhmwQFAS7ny+rHie6Zmc7h1KkvjLz8iyO2zFiEXpcD2TATPHOx91Y8ZIYkqdUZPJ1F2UiLr3NlfacNt1EiLdn87+w8UtsXLiOlT+qhj8moyT6DxuyoESclmLwmFxoNxm7+zt9osG+PTzMg4ckjXnPlbPp7T7TE1iGoY1ZZ02g3BdQ7d/+kajQt19fJMDy82qluYZ1Gbg7gGqZrFdHWDu4RY7E4maXzbn0um+O3dOD9ra02JR0ylmUYc0x7V3317sYjxBoaRIA957nMFX1FapqCYSAR0LPjL1BL5kTglCc9kZAU6uL0qrBfqzs5LNd7W1KDu1v6sTbXTb5YBEtWQAms1FnRcWVcF7xOeuamzERcVwvGLtpk14eu16jE1nAaoKUi2IJTOIO9dlyuIoUSvmZyXjy5LBLxbQ2dqmmbH2llZ0dtr7IkglG838QrI0bFr9yeV0pbTESJ5oJnn0sUhBlDlHHkoglGhFsq0xk/rrgFQ19h1INXxYxfDQLnzn23fgbILUXxlIjRGkPjOMVavOM5AaAnZu34CNG14LpDYxqWpSWjNZHq0B/vbxD80zqcbivglS/3sAVJ169Yk2A5gHMali0ZtB6nNuJpVyX5eTKndf57RvbhVNINXkvsXpSQdSyaTaCJKyhH2jW6M7nGl1Lr8yGXRGm0xFKDFycEqsZmtPHzpa2DSKmbpFaQ5V3Yc8hggexZDy7CUQU6O/ob4jiaCeeISjCzU5gvNrXd2dAqRsPHm1Cw3nCMJsnCFs9R1rWCZQqCkdVNONDX3+ppkczyrBSz/q5Bru9PqQWR5rgTDVeGGBM+5x5ubNPZb3LEeayqrPCNppHMcaguylzjMXGO9BmFc98iySUzgTIEQYGGAuiU2No8hxr3zO/BFopkkmWGDWiBVeK74mniH8OhVTFZSRSKcwPTaplAl6M7DeYi0ZjyVQyGdVO/M9E0TS1CmWiKNUKAj7EbTyMTNtLfoMed5KXcRGLT9rkVo2YmJ4w4FUq/TM90WSVw8o7b7T+VRP8/AA1oBpM0itz/ofpCI1QO1HOf33+xuB9WId0yVa3hgmdfOTqE2PmIxZGN2ZinknX9+cbEyfWlPzz8843rULfe/y4I3JZhabWeIAlq064bcj983OYs+eAZMVCHQxM9TYkuZCxYMLPxflCxTPvFJ+x68ZUDPAaOCRjoYsntmpYffMyirOMlohaMUXWVQBB2csIfmoG2I0iagHqRLkmUOlYxc8iPbzrh7UsljTEeqew4pUM3EolYv1KAgyrHw+Mh+ck1CotJMIemMRddM0u0VJY1IOkARy/t+96QlnB/UO1eki0DLZhs8ZNDldSRIL3dAVIEdgKnOgigrtXIGOpBb/oCgUIXEyFBGbP6WMw31e+tzc2FGYZkcBIF4NIMX4E2ohSwUURg9gZnAPcoO7UR0dQwsCSHD3KlVQLZYwPTUjdoobLHOwqiEW/sbCcFPhJuoLfkWPcDPlfDFZrWJRsmTviypZruarLKrG5ldN8i3W1+cVOGdTbt6cLyRLRzDOTY+fOzc1ey5u/Nbh8z14Saop55Pxizlk2lU3BtXmeY0JFpiMeNMVG2zXrC+lzOzAcZ3VbNbPO/5q3buOoxnsWNNDrJ4DMPb5kvG0jTIix14DqZQqBQg8amU5KrekE5jb0440IzbURQ3UzZNomMTOsCS+IbKiIozdfJ/JVgjQyRhp05A8OYBKsGozsex2iuGyIlB7SxPbzvXCX4wqmmS+JOOJevrQvmw5wn1zkU+1YDZM1jWKEtnUfBnZ2VnNpPD24zUmW0TplB4nn9fj+7lFrhkPUgkEKRXm58V1ICY1nxW7RDdfHn783rm9PZI4NWYdHQvUBFJ9s4ovQpm19SiUCAoFzqVm5XZdKtekOpiYnhVw5ZwMr4KYQkkoD85nZmauzaHykPORUSa/1f1vG53JX5W5R1DB7rpjGplV7A5NgRm5ONvrN/dU+yy0B1EZoLlmm23mGudr5eHs5cvcF7i2eV34cypUnPTY77E2CmH7pG/QmUzVmHXvJWBMaEUHvDHHnpm26+HZT/6sB9l6LtcwbAajfu/3+71t2W4elQZQbn+wxq0xmFx6mnsKhRCJ8n2JrwS3KwLTTCYhqe7cub3o6GhVYTA4sBNbtm1Bjt3yTKsKHj721MyMKWZqNXR3d4p55/qW+zXvH8qo+RpKZRWMapLJWKmiBktHawt6OzvQ3d6G1mQccd5bVZqgFSUF1uymVDkhqVMqRsW4c4pjH1WEojHsOzAilpczqbtHxgVUZ4sVtHb3IJpMaZ1QPUBQzTgJmtYx+mZqakJuvgKrbe3o7umShLi9o1XSOYJaFtqc3f3Lq0/WfW5J1pbjp1OOig9ndlYNxQVSEwSpITNOqudBevb1kJnUenlGkKrGoTp1GB4ewPe+e9chIHVxA6RWDKRu374OG9f/yjGpI7jt9k9jydJ2hILNINUrnvjgZFJLh4BUi76yXwZE3vz13+EKeFD4Wkyqk0ASpMo4iTOpDqRe542TdHpqbaisFqPmZlLrcl/PpM7qLOVMqgepxqQ2/GCq6uhabajGrmv28T6m+ZuisBJJVApUOEEqMCnZuCJJjPDQlSCJmd/mps4RFR8dxVuM55skwJmMzCiLuZzqMGYzc0SLr9/UhBYFZZ4ABL0MmGOcVBUldxvylbLmpNKN+xfdeAlc6UfA2olnKGtc1tWsi9ItrWJ/Fa0owzKXwS6DPjOh4/PmslmEWC9RMcLarULAGUMkEUetaA1RP+bCa0NmMhQlw8rRGTvb+Pg0axob2Y94PKHrQdM7GVmSUWVut+ovGzHiWIS4CZpERsx7RCNvyp5nw8/5KZCUIQznRVA/3cZr+JgE11TQcKyDMmMr9gICxFT+mMdDxJ6Lj+/i0Sh1FuhyDLzHAm6zO+hGU4PVMYkNbMNV5I2TGs1qU6j4MRc792yb9SDVKwhZkNnZ4Y2X9PckjZPeCCZ1DTA1Ur8RzNegacxRB7T3JLBrqhrFQKrp8RriloP/1hxD442T/vTWr73hu1c+n8XefRwa52KP1hlLAgQNWBcKAgu+68IX2Fy4WOfFijH+UmHiJAd2Lpl0UySYCxvnn1xc/qawmSnryLI7IzbAFaxmNmSFJRsV3AjKLDTEfnIDtEJRUriaub/y8VizaG4NzFGk+YjJ6TzbqRmAIAsodtQo/+Xf2aUxEEtGi4+rwppyrUgMhTwZP3beYggFwgZ0GB1C+RaBEIE0HVsp+4xEEaYhkkCRY9JpBMNNM29MCotpsqacNeXXmHVKFoh/sigts5jm3il5nrnVcl6BTIiYPifvCLD7xyIvGJQ5UpyFE+lIStGGhzA5uAeFoWGEZrJIMD5BV8VczjiHSKMSMpnRWAKJREqPXSgVxWz7ApjXJBqPGkCV+yWZnCqKBHzqQDKSg6CBIMG6mVHKHWUGbJuUZB/xmMsINL8cFtN8DWTiKIvhxs7PMhFPSVJTrpqBjAc+Yp0dC8rCX4Wcm3PVJhSyPFgPYsnCcNaEG74OJSe3NADgI2gs3/CgpoyTNgoYUFIkh9+yA91W5Jok15gPOfYy441gtpS3mBmxqSXFXfR0tIGjaIoA4kHHz46bt2S+/FnDy7pP1BllU8KZSVCyzM6uK8YZexMkI+MllxRJemmqO6w1ZyeQZQUigV6OM6L8rBIJBDs6EJrTj+i8Rai2d2GasRbhOGbzRUxMzyCWSoo9naBsdjaPQNU6wjzUeC1572ZzWUmgkomk5vgoZyTjxetNIyayYDyA2OVtyaTULU0nkljQP1dFsElOXQyTCB+32Tu5rw4EzRzwvjHWi3PYuUIZU1NZNXOmpmcxNTNr90+xrDXI11mXZEu+YwCS7CnlndZYs2zL+qHm1DFsrNVBqmaOTQJrgM/ihpqNhPyG3QCUdtDLEbto8Ue8DlqrLseYh67JrgIqlnzRoNfJmBIHKG0elE0tFia+0+sZU2eK5JorHkR68KkRBNeRV6OwyXTJDJwaZlHaiw5yCDYZvG/2abZbTRLbl/1+70Gv5r+CNi7B56GRED9fy8xlHrW5jXPeigDysMOWore3S3Ner2zahF27B9DW3Ynu/j45R+aoIuGZQfOhBBtVJvPVPUFpPbNW+Xw8J3jukOFgcRmqoaMthb7ubvT0dGsuivckzZMowecsOH+2JlM439hRHVo38PNsvjuwsHvfEManZxBNZxT59eq2ndi0bQdybPCFIijVgkikMoglkqZs4SxVdkbrqpjLY2jPbiRiZCDMObulNSMDlp6eLoFb3vcfv/yE+j5COZovNMxVgHO5YVTDcYSbQGqFIJVyXyeXV6HmIm9cT70OC2syTvLRCXT33YXvfvtOnHMujZOc3De2GM89sx/Hn3ABimXuL8D2bS9hw7rHMD6+BQgewG23feY1QKqPu/EgtZlJdXJfCy57E6S+4dXd6/mEnkn1dS2ZVK8Y9ASDd/dtMk66zhsn8Tw7FKQ6JlWdZs6kzqIwNY5KLqtzNETlk+S+9HOw+kl7kmd1XYZ6mbVszDW25SFQ09nzwtqX0NHRibn98zSfyWZeKpPG6MgIEqmEqXvYmHXzmrFkEkU2ZRnJF0+owcMYM2tkApFkAvFMBrmxMakqCA6KdBKn2i5GkzTOepY000oGNBCO6sySK4Hzk1CDmbVV1GIHqT5SQ1/SXDMKpIlQNJEQWKWrPc9a7iGpOOcxgxoj4wtiA9nv6yRS2HTn2UHSpXvuHFTzOezds0dgsKOjQ89H2S1TIiYnJjRSxsfl7C1rsy2vvIyZqSl0dLRjbl+fznXhgVhM146fgxEPET1PhI1soe8AqsGaDOxirINjPoaN9XRR50c8GUe5YPUlz3k+Lq/b5NSUjJX4cyRzqLJjzUmW1SdKKKpN+dSUYdNMz9UQTbWEGpaOXfUkotN86Frp3G8iCqVGdOeu9lG+Lo2NmXpKINWx97axukaM95c4GA4jmGRO6jGv5w1oa/9VgtQDbkTEcbwOpNalzuYO2MSK1hD4MEFq/U3876+zIYto/BuZ1N8KSC3kMDy8RyDB5+rxVfm5RC939bNZXnbrZXTsphAM0ohEi4fSTLp7Voyi98WigQwzTuEvMgd8TC5uae8jDHfn93CTYD6fGSlJLhF2Ujodtia1M3MjA0w0ZuD30TaGjKvlhZr1uWuwo1w2t1wWS/xeeaFKlkTJQlELmnIxMhtkWVXUqYFk8SX8N0GuGmUgDKlnZIc5FXMmgVIP9faqJTFi7KjbnKxgvSv6SF7SYbaCHN1U80UZcMxS8ie2jpmVBFiUr5iUucrHIgim7JURM2521neKWAQSDIUrVSTpbMfuE7tMExOY3jeMiT17UBodRyzHeBkgyggOmsaw2AuHtWmOT0xpFpb24pRi8DOloy/fD7ta3HC5ZhVR5DY+c+QzxpXkpxw4yYpyg6ejK2cx6X5JAwAnxeFGzJkLMoCKkHESSAJPsnXcfMlssCkSjcTr3VUvg+TaYTYmf9Y7m1KCaiCV/TqL5qA8WHKUKvNl8/p3vg82RpRZ6Z6bB4DJf9mgtY2LwNDSc+3wUCoTv8/JfP28mAyN/Oyok9KQoQmWi6Czb5ImBiEgFQljTl8P2pn1yCYjI1mCNqdKFtbkGZw8s8ezpgBdX0366+cA1chxcnY2CDzzy/fG16wNVjEdBqbUM5M2yYGLCrPQZhBgGGs8jgl+xskUYvMXITFvMQJdc1COJTBVqCDLplM4IPOF6WwOU1MzCNXCiJJt5f3lDIxmslkBVh5aPIj5+fNw5OfFju9sblYbPPeEdDIJFg9d7W1yV+XsrWTLTUAxWHXz2zLociwgCx/JmkxUzd9Ts3mMjk/pvpmaySrHrqacEjPGEqBscrWVsoP9XB04dmTZtW2YqnGxcX9gU4q/LVrJJFS+GaCGk58/dQZMHhx6MCnTCQdqrTFmhRsfR3PvHCng32UkZuDbM5i+UefZUv917pHeqZdf8+CQf3optPUDmw2U7CD1X6uzqM6Z2J881nw0VYsf4fByKXXapaQwVYx1YV0ouPZYN88rx8SAGhS8bzRbFfXqFNvD2QzkudDR1orunk5UqyXsHhjEjp3b9R6WHL4MbT1dGD6wX8oKFo8EqpT3CpxSSs/85wiNiAJiUMv5AgKVAFKJJFpTCXR30bwkhQzXIPctNvc4J0zJMMc2dD/Lh95iLNwIE+sVLy337s0cp2D3fv/+A8gVS2jt6lZw/ejENDZu3oxXtu/E8NgECmwEBCIIxxJIMdKJTDA9ADIZFXhZxuGEQ9i3by9mGaURtmirvjm9cgQlq/ql957jjD48k+pYYRmhUe4blLtvOEkmlTmpUfyHIFX1l8sHV6/cGQVq7RtI/fY3v4Zzzj0Ljz2+Bi3peYhHF9tM6gnnoUQmNRzAju0EqY8akyqQSia1A6FgvmGcVM9kPRSk8j2wq+yZ1DdB6utesb6hT/CfDFItXM1J3dl48hE0DqSy2SmPB2sQC6T689BlTpuCCJLOUm5LRRDv62S6FRvWrsPNn7kFZ5x5Bi5Bt8oTAAAgAElEQVS+5BL09M4xUoZ1A/d61Wy2Z/F1MDJGQDCZrM/vExRSFsK5Ss6lcv9OJRPgOUiFFUelBEzZDCY4rNY0l8n50qnpaeSKZQTp4xEM2miHGy/SHGepaH4Vsaj8Hfi6WI8lU2kB1Y0bN2Lb9h1yyx0ZGREBcuQRK3HaKacKcG7YsAFPPPEEenu7cd555+nxH3zwQezcuRPHrToWq1atUo31i1/8Qm7rdOulizCB7YvrXsIzzz2jGpXRM8yLpR/Fw798CA899BAWLVyIK6+8CiuPPgq5yUl9BjzjLCKNez5QyOfrILVCxQplxsmElHq+4Sk/DzYK40lkx+w9cKei4oqvw5IBTPllxoMhxOJJjE9Nmbtvq2VTE8hnncEglX8ygnI+EAY+vYzXmhhe7emZ1AbbajeMb+A2f59v/jU3b3290Pj5ZqDapKflY6baEFv8Brj7bnqiDlL1XutyQ/uLVJDKf3eeBOrBE6Se7pjUulXBwdJep4yyK+QedNmq438rIJVyvH37dtejYfiBeSDaXMgYSHURL5r1MmaPhZgvzMhEknXkDc+brjFfamyOYkTc4vMmIL7zzw2C7CPlH/w+SuNE90urT/lVCeUqJbA2IyrGNhCWlIOHobr3NArS/CoBaFgZiibTMJaFF9tm6Pg8NObha6QpicmACUTZqONNw80qFrf5AS+RiEUSKtQJaDg/6t8fWVRiAbI1fA2MH+DPs7BkYauIGUaDkJkmKK/WJOdlkc2Zpywdd2t0/bVtmv9OtkxSzpDJAeWgSwMdMXDG9nA7pVyUM6gEp0levVwB5fFxTA4MYmZoGLnRMYQLJaQDAbSEI4iwiCeIrdgmQ3A6McnIjApi8QSizhGPkTN8fnawzK3VCm4PRrkJUe6b5+xhuYqQZN4Erbyuli1JyWhCDIhG/AVoZAzgsmg5n8dry2tCR1ZjumPOMZZdPpPXcMZCebGcK/Sz05IsGntryhCbTWWDgmwqXw8/u1wxp6KQnTe+XzFCToYuYCpGjc0DWzta5S7H1uv7ydiwm1ole6KZGAOvkuhKQlJDgOCfBTrZedSQIHgLQVEbPR2tSJMREptlnxsBLEGpHboGiAV6BUANRAlIKWTaQE7dYMhFiNCki4eymDfKqCWrb8QiNVyPuVlVUSxkNQtCqXYgkUQhlsBsLIFqWxdS85ciPWcBqsxBq9YwxhmU1lY5/x4Ym0SgwnsuajFA/OxrNczksnpuXlc50PJQTiY1x8L7n1b4BJs+v5LAoL9vjlhVGy82EO5ZIIW/a/i/YdLDXZd9KBoksfNergYwNjGN4QNjkviy0cN1qJ91hmoG2AzMeQdqc0A+hC1vLuqco7SNO9iYgJmBOSm4k7vaSIId0ly3Ykpdo605L9ZcGU3K5ptmAvdSHdCUImwzRA4IetdzHtzNZnWe9eRLbYBIO2j0NWWu+igQk+R6INlsi2+v2dhk3qcyyHDFhs2UOja17ifgZPHOBE5SODltW/Og2YHYTgYzjmOTicDSs6pirGvMRw1jztwexcLkczMYHt6HnTu2YXx8FO0d7Tjm+FVo7+nG4O7dWktk8dn4Y44qAS73AkrXKDvjDDajnQhOu9s70N3ZhfbWFmTSVFxwZIP5t0WtIwJcKhcEsiVttkgkNZsEvP38mpNrU44fjcjtkrETdPlkoZRqaUEy1aJ7h/fE4L4hsao7du/FwL5hzan1zZ2n0YwS7/+0zWCbqodF75DeT7FSwp7duxFLmDokmYjjgRv/WC1wNg7rDr8aTTMmtdQMUpWTGpOrNeW+GiNxxXqdSRWL4OSPahC6ZrFAKiN8BnDv9+5SBM2jZFLT/YhFF+LZZ/Zj1fHno1jhHsq8SMp9m5nUXw+kWgPYmseNnFRfxL0p931DseTr9mS/jtz3N2BSDwKpDLymcdI0smRSOXdeZa64mQzqvGTkmCue5RvhJcMypSyCLCjPejJ+Bw6M4K47vo7du3fj0ssuw8knn1I3/yHQzTKmzJkDmeokoCaT5t8JtMrmAExXX+7hLRlTQ/h7m2cEVSHMX+XXO7u6pH7LT88o/5Ovg+NcbKhWg2Gk0mymtTgjxrIAFlVIrYzNam+zkQ7uI+USpqdndQ7d/fWvY/36DWpudnX1aL9+9eVXcNGFF+K8c8+TTPaf//lnAud/fN0f47Bly3D71+7As888g0svewcuuOAC7Wd/8zefR39/H6699t04fMUKTIyP49avfAnPv/AcIvGI4l7effVVajYP7NyF2756m2rZyy+9DEcfdbQaAHma0oG1TcKySZ0MWHWqi74hWcS52VgiYZJeElYa/bMZZMM+Nv/qz1x54sgM07whHIJU1BfJBymYONfPLHaeX4WCyyOn3Nh8GDxINbbUmbDqoUyRqRalk/H6xq2N4x3sGaPCUwzqwU751lRvBqQNoNp8q4VSbYgvfYNA6sR+Jwfy07L1C9xgmRvDclbffOj0VYQm1nn2zLBD9PUfd41FHSY14LBVq347IDVncl9fBEni6oCkl1g2y924CH2n33fpvSyt2RxHIYTuPVtH3mYsm2Vn/t/1p5sjEJMpIyE3BxmlQxmLFDKulOgSIJs1N2tTzcjVHIMr2quGYtGC0MkKGltr8RpclJSPEXRRNqzcPc45uUB2LuCGOQwQjVNyQekrTVcoX4sjFomjUmTny3IFNcsqtoXFtAEYgjL+YvHM24IvmrNy7LgRfNO9lyxsvmgzChyX8E6TLKEEIsg+uEK3bhTF55P81BWFtPKm8yp/kw3I5jC7z+S9uaH9qGVnES5VESPYr5RB7zn2rrhhkOkmq0PgTHdNmgmxQLYZTC+vDhpL7JhPFb+uMGbRT4BIUx0a15hjqC98jc3S0D43FF4ft/lziF9zd2SiHDjlNeFnzsKdnTluSuzMMfKEjYJQxJhrfg/XpLK+XHOEANTqMVkJG6Chax0lM7GoyTU558zPx83UWcOFRampNkzCaeYvBIrMcTTZpzluctY3QDaVDJucq82FUx1dAg4ZIAFxWrKTwaHUMUDASpOkoBm9RMNIxa2INuhSsTxUvmxbJbZRWhqGClr+t2Wwmvykvut6RyW/V0on3DT35aSkXjYv6C4paQE5HchFOZOWozHkIzFko0nU2jrRtnAZ2ucvQT4axQjNtlpbkQ8EMDLFKBeLW+HBSaBKkEpJLz8LuvGR/eLLSSdTWrelfEGHGe/rTIY5q5TNxzB3Tp+uh7UUdFI19nYHUjVj6HKblQwrZiiEYIBGXTXsH5nA3uH9mJzOSnXAC8aPWA2LulGXgQ+l3jpzLL9fNTOo/u/imNzssQfearpoRsdYRt9k4xw0/87NwWS9BlalqgiHjUl0Dojq9uutuvgbXj+nzuDzcH36x+DPSzLlWFH7swGumxlXv3c25nVtMdRlxwKkDTBrrr0m8a3Pa7n8UbKg/sA2WbP7ZJzbr4+AsgO7AVK9TFkNFa537ctmABKLJtQQtEZERcVMV0e71APjYwcwNLwH09MTaprEE3EcfexxaOvsxKtbNktRwRnUjs52c3+s0glyVk0gznW3plOacW1LZ9CaaUVLKo14lE0yKiwas+MqXb1aQalNzrnRh7o7kGrmeraH8/okUnFMjE1i165d2pP6+uaY+QgJHkr7kymUA8D+sUls2rodL27YiMnZLGLxlOTyVCDQjZJ7S5zfy9gkKpXYzCnkFVnBBukUYxwCATz7hb/QOeNBqjk0mg1XhaqdQAjVUMxmUlu7gGjC1r1zjzZ5upP8O0k2143kgpRNR1QmajSGFQlzUu/93j04a/XpePyJp5FMzEE0vADPPz+Ko485G4FgnP4u2LZtLTaufxQTk9tQruzDbbfdjGXLupSTGiTwVbOFjSV/H7OBRUDs3DZ5UikL08t9tUKba7k3//5f9ArUmyBW4epzdduce0fm9QBQ6hnHk2uex7r1r+B6zaRGUKuyfrP2lneK1VknUyTOnpZQzs1gcv8QQuUiwqwnqELiOud5WW0YN7EZa8ZJVKDZnkfGjTcVa79duwbw5x/+C5x8yim47LLL5fLLr/N5ud/96Mc/wiubX9H5SjVIqcw4miguvfRSzOufi1c3bcITjz9eV6VkMi049a2n4siVK3Uvk8EkAB4bG0dbWxuOP+F4vPW005CMJ/CP//hTrFu/XmQKa73pXB4rjzwKZ68+S/vLKy9vxPjomCS7XZ3tismZM2eOmvqsd3hWP/fCC7jz7nswt78fZ521GgsXLsLE2DiefvJpzJ83D295y1vE/N57770ijD760Y9i3vx+fOnWW/HMM8/gqquuwuWXX45dA7vw6U9/RpFgv/vea7B4yRLs2L4NX/ji3yGeimFqegJdPV34oz/8Q2WWsgb7+t33aCTj+ONW4ap3XSkS6tZbb0dfbwdWrz4dS5csQW5mWnVblOaKnNtlQ8EBTtaFWh/yeLA6TcJTuTCbuSlVcOobksN250t9lITrw40DSpGkOD42eEOaufVKTw8mrf9o9YMXuJoIyOZOPcFTP/edQSbPMB/540dxPEj1daPVDx6kGgHVKF98FKXthWRSU8uPe/3v7o1PoDYxLMbUexk4brRhbOCjLty9Kn+PD51+grM+cHbPVqPo/7zoxf/FG08sW7UKf3br7a//mzrkGWj4sG9otz5YFgfGGpqRh1lsV9TloTacHx4LD97Afl6J79vGuEx+oW6JM5Ihe0O2QQPn3K5oG025RJHMJrX3lAuYbXfDJtplaVplKla2MT/GbCqbITXJL9kmynpts6HMVh18OsYZvVY3cVI2qtwVLZvPOjV88Y6R8LLekA2BVzjfGiCA9R0dLmJKLmkG5H7USwk4jU12y+nrPWshdo5MbqmC6dmsQCozpSjtlUy1SqhCMEJXN26yNnTPLpyaAQR+zpHYmBOXmUlTj6qBz3QAykANca70wAimBvdilvOn+YJY0xjZV4JlSqo1LmCuoCaOhWQpBBiUSyoyQ9csZOeLZjxtzkydfjUBHKPjmEuCbclntcG4DEpvJKPCyTF9LOAl36CUl8wyzL1T0m4yzCVJMSX5YHxKoYDp2RnJBrlmvGsv15A2KDqskpXyofeKPbQiuswZuUhEYc8BshduNpKNEs9YObpU7803WbiF8S3S8Ml8FGqK8glznZkjk5xBuST4J/PHyOx4IyTOvCXJ/JNlrZJRJ4tDQGvZXy3ppGbymIlKR18W4DJL0uZpkkqNGLr5bX32niVzn4eKPAe6LNuVURgmdbUbyUAbterGjjXicqyQMNv6UjaHLK9/MIxyPIlSvAVlbqxz5yPU04syjY3SGUzXgEkCTvqhsIFBpQJduNkMKlcQjlsxoAxVQHlnfM05ZsnRtl+mSWSVyjJP6unqUpYku92aVdb9zfkPNgm0+upMqgfpVBiw0A0Go5rXHto/isG9w8gyhsY5MJdLxor7SA4rnml05eZVvHOzM0VqnoW1+SAnM2JUgJPUck/hOvQzppzT9jM//DNEIzPf8XUMv58n4vOzSSX377KTtvM+cXFaPieVa5bdZG88J+Da1ExpnkUV6HaROR4sMhbKZm/ocmjGSdZUNOWDB7reBEIwoS6HskaIN5fjBTSTMGea5g5lP8/vTbnUmHMzO9zzohF6DNjeQpAthjCekjKFgLU1ndFc08zUBEZHD6BaKWJ6alxsHWe42DQ8fOWRiMST2LjxZeXm0Q23JZNGIhlDR2sayXgE8WgQ7S1JtGSSSNAcRA0755yu7Z4SbZu9dO1hi2NQMLJzgJQKwWTlJl+228bmo2uoufNmaM8+jI6Mor21Db09PRqz4F6n6R4Wt5QDU0lSqWJkYhKvbt2OTa9uxfjMLFKtHSiRFY1E0NHdoxEINt585FBrpkVSxJGRUV3r+z/1By5t1MkdXe6khltqZFIdSI23mNw3mqyDVJOl8e1Zk8Qc7XkfmFkfd3pmJPIzsxGUGvbs2YF7v3u35L5r1jyDdLof8dhiPP/cCI444kwgFBfYp9z3lU2PY3JyG4rlPbj99s/gsMN6EArxXi8ZSGWmdh2kEqCSR/ZGHdy0moyT6iYe9SqoaVbVf8133nyJ2fynL6T+T1/7jx7/tR7jN33O3/T7/73n9A265vf+733tN33O3/T7f5PXaLVBo71otUljJpXPbSC1JuOkKJ544lmsXbcJH7juQ4iEKRE1oKrv8zFyHqSy48gzKj+Lsd0D9AIWi8qxJp67BlINeJj1i40eSUlDoCrlUUh7LbOyX355Ez70wb/A9R+4HhddeJHmUtkYtxi9MG686SZsemUTFi9ZjMWLF+HlTRux6eVNuOGGT8rg7+GHfokNGzfg9NNOU+360ksvYeXKlTj1rW/F9NQ07rnnbpxwwgk6+whae3t7cMkll6C7qxtf+vKX9P3z5y9EMtOCNU89g96+OXjPe96DNWuewJ7BAe0vjKlas+ZpfPDPPiApbmtbq1rZU1PTuP2OO/DIY7/C1e++Gu98x6VIplLI5/IY2T8C1rVdXV14ad1L+Pa3v61c7k988hOK/frqV7+CF194EZdfcTmuvPJK7Nq1EzffzBipJfjd3/1dyX0feviX+MEPv48LLjoXo2P7Mbh7EBdddCFOP/1M7ec/+6ef4f5/vR9zevvwP//yI6rF7r7rG+if042TTzlRIJ6MKV9/hWdCiUkF0GiG/Tq4KVUHgK6hahFzDQLBzqvmlWWfLRsKzd4N2uvqP+tmR52PTbMs1wBqg5nl2WAsqx/14dlpMm9Kta3e9X5C/rUZ6DWfHOf1oBfqz48Gs+ofN5whSF31+uO5lx5DdXyobm6q01y3n2s8O9xgm7T9Fkj94BknNkBqHaAe9Jf6i/efB+W+f3brba//mzrkGegmNrB7pw44zT4JCNFBNiSJFrscBBPNIM87/4otc26O/HA846qiL8hmmLnfemZWAFcZiwwNzoqZSSSSMsZQAe0KKxVwnlJXd9vy+TQvVDVpBIspSkOTiZQ0+3Q1Y5FPcEIjFxaJXn7nHdd8YcrvI1DiYvS5hizEyCTGo0kbyK7kUdDhTocx50qrzKgSwsGIsY5aDWZjboWiOd4ScNXdaism7aUbKVlL4lsyjwauLPOUDC1vwhANmSjhkhzPBrmd/5YxSwT6fI/VGqLVqiS8SXajxsYwO7Ab2X3DqNIKPV/Q7CmhYJg/5TpWLFHY2ZLMjwUzGxN0Fs5zaJ1FJgPnzSBHXUnP/juTJsUnuBwxgRVKUpxLLteNn22jDI2fKUGhXyNyMI1YASsWXDOsFRfJQYdfslFmlqLCh9eJs8J832HbkMxy3M36shKThNNuOleC2m0oq3aatUQEZAtFkw3LUZoFuOvkaUbBu56KdjIjJAJTye64vms1RGkXLwdlHo5kTo1hpYkDI2U4d0vGlNEydPkNUJZYLlnuKRW4dCClTCidREtLSjmpYmhDBK8EZu7gdUyPZ07t7HabjdpkDpTqZnC6ZA9ehXStweMzRXmIe2bR3BMds0QZMe/rXA4z2TyYGlmJpVGMpVFIpBHu6UVywUKEe3uRi8YxMpvDZI5NHnO/ZbEtO3nKsxNxc3ku5LVe2WQgMCzw/qYkyMk1ed8TqHR2diASDKFcKujn2XTyB06AIFW6ee+SaxILw1qU1LPQB4YPjGJgzz7M5jhLbocYZ1Y569nsom1mB87Bt97sMbbRt0Cb1R1cSzRi4F7XzJyqIUdjsDJHA2xeX42bmkmdvfGbP1zrXWDFXVFmbW67XIt2/NrhJqbbGTF5Nra5a2uAtbFh8/EpuRYAVpPOuz2btMnAsJkt+QPcFoodon4t+XvWZMhs6vkDzRo2fs+25oDL3dNrN0Mlu2esmKAKJRHnfqjsG+3HvCbRcAzpVArpJGVxPEuCCnUfGzmARJKNQJqsFTS/1dvXi8MOXyH59rqX1klWl04ldb8sXrQAy5cuRFdnC6IhSuIpG+OcjTmBmnmZucdrEtOloahYULOh4ZRt5wu/5o242FC1uVo1JBgLk2Am4RQO7BtWw66roxPJWNy5WdLZMqVRDDbCuJdX6QIfDGNschrbdw1iYO8Q9hwYwfDIKNJtbcao0isg0yrHYprv9ff3a+aLjQleq3+47iIbH3D9JTHCXrVCuS/vTzGpBKmd/yFIlYspr4hveIaAmey0ja+QXUINg4Pb8b3v3IWL3nY+Hnn0CbS1zkc6tVxy3yOOOINOBGJ6d+x4Ca++sgYTE1vFpN7+tc9gxeG9CIZyQI2MCc+TqN1jWtkGUhuF6aEgtdnA4/UGY6oiXwME/zZA6r8HGP+rvsZfA6Sqy83zx8Dorx5/GmtfegV/cv2HEY2kEAjQ6NKML72Tfp1JbQKpo7sHESNApXTfncdSMLn4McMKpj7zTCqBqtQ11RpGx8bw5FPP4lM33oyPf+LjOP2006XSUOwKR6TSCXzsY5/A8P5hXHDB+TjppBPx03/6KX74/R/gs5+9RRLZBx64Hy0tGfzlRz6ivYEMJffJY487Ts3ye75+D77y5S/jsOXLsWXzZkxMTOCoo4+WYdoXbv2iGlLnnnseMq3tuPvvv6GM78v/TXZ83y9+obGY0049Wc2973z3XvzO1VfgbRdeiEWLF6mGGRubwE03fxpbtm7FH/3RdTjn3HNVg/JeZi00zXnNaFSy3u985zvazz/6sY+hva0VX7vjdoHUd176TrGpgwO7cMNNn8Lhy5fj/e9/n/aEO++8A+s2vIRLL3s7xifHsW7dWixfvkzPxedY88Qa/OhHP5Fx6N/+zWd0khwYGtLjp1OU8prfBz9tRtaI6WwaSWtWSlkN784jO0DqrKcBQAOCHkT6k08uITpz/W9/plkTvg4gHUj1pqvNUMd76ljwhsui0FPxPGDNa0yqKT3t8S2lgwooqyPspfEMaW4q2b1t57mdwzoXMy1IH37864/nnn8Y1bEhYScx1XbQG7nlEyGMpm4CqVWC1JPcDuxtsV/7tdrP2Zs0kPrV1/9NHfIMM7Mz2L5rez3oV8WsIjrMRc13Iaz4d4uqae5NnQfXVVNx5HTjYkcUyGuZUIqgcbOkKgA1g0hXM5psEJhRlskDziRzvtvNzgU/ADIuYnuVr1QUkIpFjdUtFSsaTudz8Gcp2WBhJJBKd9gwTXPYWbMheZPl2YK3mTJjidmFIgDly+XPMQCZM4SU/Uq+QIlq3iSnBMgGSjkXaewFTWVyBZunVTxGiTbdNeTIVhY4O2d2PJSqUi6pjkYwpLnPUMhYBxahjBxh8WWLyAw+eDMRPEVrAaRY9NCYiCCQBkkDezC5c5dmUROUrDAjtURPSJUr+hy8kYyAHR3sOKNIIysnKWGdwcJGc5Ms+lWSmrxXtTCLU3bHJDW1NU8mjYWd2CKBRssy9Rp/Njf4+fPa0VxHeWSat/DOoQZS6WjMa0bg7LuqbAIwfsYb6yif0q07sVEOZBMEWKaqgVszpDF5mVQANE6i6QJ1tWIajCnzVuLcUDn3LLm5mBkDojI4ckI1lnZhrn05iZYlWYxwDVE+TjUAc8BYZIoRpcEzjcSKeiyCUM7/8lClRLG9LY0Emx6KOZKPgLN3tw28Dpq12RhDJqmvWH9bD/UxOsfeu7DWBkh10SlyqvbS3zq/4Qp53leUVJUYe8Rs3gACqTbM0D03Hkd8/gK0LluOWN88DGfz2D+V0zyNJLGSjtpnG4nHxTAxA45W9twcCfIUwB02oxte83Q6he7uLs3z8DpSDaG36EYC9fcmkOoLXd3/xmnXZ1KHR8cxuHtIM91q3SgrzTrp3gZeclxXovIztnXp5ODsyLu5ZA8KTQ5rDTXbx9hIMnmswKC7Xz2olcGDiy7yINXGGrjn2J2r+RsZLPGxyU76z9CaKxqtaMon9c/tDztFDTiGz782YydNEqy1ovdkj+WbctaZbhyY/vH84at7R0DWu0y66B3nXmzSejJiXgXR5ITs57WdO6WM1Rg3EwKS8ajmlKK8J6IxsRDcU8dHRjG8f59z1GUSBM3Yoopt4fJcfvhyzF2wAFu278TateuQn51V46d/bi9WHX0kDlu6AJkUmVNK7cnglWSSpxgGJ8s3Jt6Mx6iUUc6oy26uS+UdaJH7t5OV1ZsarhkbjkUwNDyM6YkptGYyaE0zsMsENzYzH9F64/4pZz021MhYVmuYzRdwYHwSu/bsw+6hYWVe7x4aQjSVRrK1RWqaeCojQ5TxSc6vtahgvvWKk2z2Xq/dmrGm8OH5EpSDcDUcQzBJkNrxmiCVoybSXWhvo+ulmRTSVyCdSTgFCZsSAQwNDeB737kbF19yIX5+3wNoycxDJr0cTz81jKOOOgeRWFpKoi2bnzfjpIktQIDGSTdjxQoDqdVKXntaMBS1rEbt3SyUeF/7zgoPCjMwtAqqoVz69QqdZkb01/mJ1/v7X+s1vN7P+Zs+/hvxGh3A8E9lmRf2P71cDyKYPU9X3AieWPMc1q1/FR+4/kMIBtj04VplTeVVWvzTyX0FUitiUkcHBxGlySPrCOfDoXXXBFLN/tKeVgCV5IpjWMfHJvDoY4/jlr/+a3zyhhtwwvEniUll3Tg7m9Uc5k03fQpj4+O45JK34eSTT8aPf/Ij3Pvd7+HGm27Ali2vSs579NFH4xMf/Rj2Du3D333+8wKry5Ytk2Ho93/0Q3zz77+BZcuXSQXC5lMqncLUxCT+9nOfE1N65llnIV8o4Rv/8C3VKGRl77vvX6UsOWzZYrS3tWnUaOnSJTjjjDMxf/58q4ODIdz2ta/h4YcfwTsvvQwXve1iUG7M/Xtg54Aia+bO7cfAwC788Ic/1PztX/3VX0rue8cdd+DZZ5/BO9/5Dlx55buUFfvJm/4/9t4DWtKzuhLdVbdy3Xxvd9/OOamVY0tC0QKBAGNswO8t51n2MsGkB4znsZ5tsMETbMJ6+OEwHmMkDAL7DbYxURJCEordUit0t1rqHG/qmyvHt/Y+56uqbrVAImlm1rtavdTh3iM7NREAACAASURBVKq//vB9Z5+9z94fx7q1q/G2X3oz5hfm8fGPf1xqteUrRjA9M48TJ09g9aoRfPpT/zcGh8yQ6Ytf+JI+05/95z814qlSRn9fj+ofOrazxmETmv/nOBTXINNE2Vdn87bVdO9omrYZUSOqOlVOtm7Y3m3qkLZHhKohB6bhfbT3Cbp0mCK6otIUmcGo0ECbNe7bM6mKotMabJF/bfDZBtRcX/n69lmMCAjvZz3xBmI9fejZ8tNnUhuP3I3m9KhX6t4ECI1kxXiGZmB77dVnft/1V8h6I3Sw28tGJy3sf+sF/8aLXxmQmi8WcPTEURtGdqlZMAJR15mh7AoQto6zFUPGNnTS8uEzWqfaIjNUYIWsPhmO2JypZqIU9RLcJ822nuZIlAATgAbZnknP6uZeGqVO34tP3SCcLWVt7oyRF3VW2Mm3VWCUmaa88exhMHsdiRcdzIRj1nvWLYie4NRkS3RjNeZADwT/XXN4ZOkaKtCVgUggyl+KmyDLxHNFIEdzIQJZFr0Wl8LC1EwxOMcVN7t0SrHIqtLcKMbOlG1OZPI0u8juDOW7jSYyzSgSlSpq01PInTyJ+RMnUZuZRqrRQIYAtV5HQqQbKyvPqvWMJ7KfXMyrnCnksZN50XylPXAGiENkTugS+QNqKoh2tq1YYb6GsbJiJdwGPszG8ZX4GZV5yogfB71imBS94xmxFbr2WlOEnVFKq8mymQOeudfycVOB7ayqZuWCAYoAsrHAFtTNmdeq5IQyOvIHVg+oO50pWkNMC+9Hc/6klFeyIpqesGHCGVUW5GxwkKUgQ90VFQDjIp3gHK03WQhuZXdCOSzd/chJcKaaN0+9IWaI+ZAs0kP8TFeUxbV1wWx4n00f+6y8Duo8BpBqSE47dFgkTerrQI33fLg+Ol8hhka8sJoTLTZWRa3NihQLZeTyZVQZq5RIY5rPyeAw+jdsxMiFl2C6HsXYAuNrqDCwphFl/LwOzGDjvDXvZZok8BqSueYh02GVMiCeB5pCLBoesighMcu2oFq2qPOLkn/xVNg10sJvtkCSgrOgqTeimHCQyvuHSgSbQ7bNrDWb4gCLjQdlGHP9onLCjdXk4svZ7I5fnZtl59oWgGkwNAprGI23WoZH7kqo+VIel187/iwBTDAcChtrOE5+b3uDM0Mme3ZsVjWwsgHAKvPOQaqaGt48C58jzJTqfT1qRuc0dLCD2VKHiVTouKpjTUaWTUpS1r5W27pPOamZioSOON26rflEl8uk5PWxSBRDwwMY6h/ExOQE5mfmsLAwh9OTE7qmZFfttqS0P4Ge3h5s3LxZc5xP7dmLw4ePWKB7tYrFw0M4f+smXLRtE4aHehBplsUrRnjvas7GmFKzAefLmuGIiQqCq3UnKx/OQ1DFtzOQbaY+ioVCDqdOneJCLRkd1R9kS9S84z0Utn3dwFSluDJGGxGbeDE5Yk9Oz+Lw8eM4cPQoFkplLNDBslbHwKJFavawITc4uEiKpc/+0nYdM8cMJP9vPe9unERTvVgSXZlepARSs9YIIVvqct8AUnleyeQcP3ZcRSll+K957S1qxGnmvqsL01OjuOOOv8Rtr38t/vVfv4Hu7hXoyW7CQw+dwoUX3oxMz5AA59HDu7Hv2YcwPf0cIl2n8elP/wE2bVqMRmMBlUoOEcUlxTTCYcfsIJVg1Z9kufsKpFpRqPXr///6X+AM2HprX8aQt0WatooDMZTKNVTKwEMPP459zx7Gu9/9QcS6MsagNvj8WU1E5ZVc6sNMqkZS8jh9/JiDVDMklNpA7r7GwGrt7DBOIjhVbjsbPvE45udyuP/+B/Cxj30MH/r3v49rr3mVQKrq3a4ulCol/Omf/kdMTEzg+uuvw8WXXIy77v4Ovnv3Pfjghz6IU6dO4L777sVAXx/e8+73Il9YwF9+9q+07l9w4QXyP/l//upzuP1zf4VFwwPYsXMncgs5XHPtNWoAv+99H8Ibf/42vPrVt+Dw0aO44wtfxKpVqzTjedfdd2H5shH8b297mwyTHnv0EWzbtg1r167V+lgoFBVRtmvXLvz5pz6FdCqDW197G7ZffbWMkr5y55fV5LriiivUkLrnnnv0Od797ndhyZIl+LvPfQ67dz+DN7zh9bj22msxPj6OO+64Axs3bsSrXvUqHD16GJ///Odxyy03Y+XqFWoSPPfcc9i7dy9+9Vd+TbOuTz31NP7ff/qqarg/+7P/pHGdp57cJdKHHgN9vT0yfysVFixqh/WSE1etWYqOuz2AVKktCcIdxIZmcajRO8f/CNTt52yN7gS6nQDRSqYXA6n2c50qo7Dvdh7T2USB1QEGVsPr29+Fepn3YNtFX+8vkNqP3q0//ZnU+gPfRHN63IiMoMTj7zuY1BDF48W9KaJ+MEgNkjz/0I5bN1x8Kd7zCjCpzDo8NnrCjW/M2ZcFSphh4pwBmT26aXFJIjCQ1MzDbduzT1a8hIJOrCCZBBZcZE5qIc7AgGM6SWtvYztpiFSrl80d1wt1MR2an7O7Q5pxlwbyzyyaFCFC9pSsGzs5ngkpS28We4pZiervw9iDinvNgdI1l6ylhQHbrJ2xKHKEpEQtzofCmOUwpxWl9EpzpsYesdjg//O0JeesLQGoQAYNm1jMs0gigKKENSpAS7ZJ2Uv8vMpUNWdjZcJqxsoMSKig44LMLmKcluRNIF1rIEn54PQs5o+fQH50FM35BaSadTGsIINUYwyO9bJCViJrA3MCZQRLU/NUBBwCHZJoeHajaRCtkOyYhxULHTT/XmRy3tMciRmFYUWxPaTBAtyKIjHUdIPWnILF8vA+IotKkFooc+bRQKq+Rzbw5mZLkChreBkJWaGo1gHlpr5y8HB1HG6apFgPn0VrKkOR854m4ODjplfnfSbMZ7OgYj05v8uNkEZQPntKdoMglUWx5SvWZHaUiseQ4kyLz1+TrSPYtPgSc6EmQFJkBoFkrSZn06GhPiRTZBfJBpnk1+ZMz2ZS2/NyYXFpMamtCXmTNfE6iU0MA+I+jyAOviUX9k3d5ZuUFKrEIHCr1lFQ3mgBsWw35skKkZlevBTLL7kC9f5hTFajYEJcrlZFuW7qA7L0bApQJcAGQSqT1uw61Q6UWisXl7PB6ZQ2+Z7urJovclh1QyiBUL+OmknVrUf1hcGBAFIpjWe6L8ns0ckpnDw5pjgnPkCCtOrI0+jIn2HOddNB1zeusIgH5URwJA/y2NBA66weA0DUhuoSX9tE7Z4kmJNxG2X4BOMuG62wSNJcqc1vqynVUcEpa5TO1GJt25EyPA+B0aUUPris6+/ZyFBeqTkohtxSNW/858K8bGiOni17klFYS2LVbjzp2ZHKJMiCrCEnfwHlV9vazuWFxYnWYsrb41SzJNR8yaTNqZZz9AR3/Lldu57A2NiYgurp8m1Auyagyv2Fn2HVqpXYRKlvsYAndu+W+QhnmSuFgiT0a1csxTVXXYbVKxajK1pFVLPcztyp4eTPCWfqjVtVs81wXjC64PPFho+pQjTb700F/kkzt82GwNbRY0cwPj6BocEhRTvIAb1U1j6mRq38DNpmL1ynuO7x+lDNwSYC1x9mX8/l8jg5MYFDx45j7/79yFUr6Bkawly+iGR3Ft19/Vr3vvCbt6m401oXZtKFvc2zgHJfMqldmZ6XAFKBE8eP47nn9uPokWMYHR/Dldsvw8UXX4z+vgGtgRMTJ/APX/hrgdS77roXvb2rJPd95OFRbN1yPboSWdQaVRw68CT27rGZ1ERqFp/4xIexdesyGSc1GmU19RCJWcNAa0+YSXWVhILNA5PqvhPtPv3/AkDtp/8RzgR+P977/SRPvQdaeMvGrr+aoK0vXnvWFPQfiOLhRx7Hs/sO4Xd/5/fQqMdQr9taxiZHoANYCxlIpfKLILWA08ePqvZhk1jjS1yPuOy3jJM0oWpWXc6kVhoV7T90+J+fW8Cjjz6GP/7jj+FXfu3X8cY3vFHRT/lCUe9N0PmZv/gsFubncOONN+LCiy7EN779Ddx37/fwzne8HcPDg3j4oQfx4IPfF7jlGpLL5wX6rrvuOgHSv/mv/1XrPZ9h+nts3bIVr33drQJ3/Lm3v/0duOHGGzQb+9/+7nNag9/3nvfi0Ucfwc4dj0mJMDgwIHPQ3/3d39XMKI2INLLme8SX//Ef8dDDD8sANJ3pxuTkhAiT2173OhlCnTx5Anfe+WU88/RurN+4RkZ1x0+cVMOKAJifg3vV/Py82OLNmzfh4KGDOHjgAN7+9rdj1epVes+nn3oKd3zhC1i9ei3e8Y534Lv3fg/fvederFu7Fv/h9/+99okP/4ffV6ze6297Lc7buhmF3AKSyZgajXXmxLI2cNfxM+7YUDd6XUIvAtX5oV5rsZyhyeXe+J7IYGMpDlJdTtYCj87J2Jp/JsOqlonGH5gY0W4Kd/o02Pe0M9TD3m/A9NzPnZE6tv+2GVqrfQVSz/vpg9TqPV8DpicQFVYxQkO1TjA3kboh1JeBNxVIvdKZ1PaHsw965jLR+uwR4JUCqWRSD5887qyhzR9JJEp5rTZwk+C2dNrSZ7cjD0zWbZ0Fu4lc6uayUQIEBct7V99cTKNyyW2b1pCNK0li2+6g2LkL9H4ojIwlZaM9mCcZSKXcgF1vu2HIZBoDSwAgGaYX7lZwUprAaBRzs1XRSAkyGeKGSUM5jysXYV5wFiGa9aGE2QARgRVBablRR75cwkLRQGpNc6aUaZnLcLXKc0XmldEqSdOrx1ls2+wOayXDGOGc8vho6x2VXFemAfW6ZLxZFseFIioTU1g4OYrS2ASwkEOas2CcDaZUgteLEkmXivJ41TlpGDhkWae5WRbPlNRQg0xwxviIEAxPNpydSDKZYg/MmZQnvi21NfktQTqLdssetW5qq9MlwyAPpnZpohoMjI8RSKU8uox8iTmxdQNccjwlTrbCmGZEMrvyKpnNAzHB7gqnOdjW4L2xVt7oUjGp/1R8t6dW1YkNnpPKOGXP1wSl/H+YfSGryqJRRkr8ZJQh1Wv6fTJOKWvC/k3Xj8VqTY5zIYNXRT0bPJIQ1zHY1yuQSnmkJHKRmkkTHbB1Sn2DzDqsICYBtAJbVzEwrOH/HfPLAqbOpBqbaot0mFG1BdmKdstOaii0nBtYF0O0AczXmygls+jduBXJFatR6B7EQiyB2UYVc6WiusRkxsPzw4aPdabZcCgrq5YyaM6oDvX3Y6C3V4A9GCVQxqvj6JD7to2TGOXkIFWRN8ai0mCsWo/g1PgkTpwc1TPG+Wd9LvbYI5TvG7gLzzvRoYCoR90E93LLHu3MBj13Xlrn5qXZVKLkpilF+GfO1vOZDkoTdWtD+HeQtfsMeqfRg0CqS4PD8xLAJhsAJg9ux/O08lBd8dDpsK42h5st2UyPbbZhDscafgbGAvMbVDOt+XQ1H21td59CY/J9XbeIMM87lWIh0mLKaYS1aKgPgwP9uhaUxFEyy2YF7wfuIcNDQwJIvMf6e3vVbad64YJt27By9Wo8f+wodh88YEZqhRKKCwtoVMpYNNCHG6/djq2b1yAVZ9OSLL05bNvx+dyuTLfUNmmxvQLkLh8L93zYX7SOOGAXc+3RPIcPH1JhODQ0rMYDGReeO91DLJQ1UmAjC3aOTfat2C13ENZoApsPjJ9BFDMLC3hy714cPnkKk3OzODExib7hIeWqch378jt/WeMuMoIKwggpHwyk1iIxA6mUCncwqSq8fD8MTCrXOeYonj49jampGex9di+mZibwpl94EzZu2KSm2tj4MfzTVz6H665/Fe6770FkMkuRTm3AU0/O4rytNwCxtFRNhw8/g317HzKQmpzBH//J+7F1y1LE4jRCZLa5mQzalq87DIjQYc2LTM0ldsh9nXGzhSxUP+H355K1nuvfXsr3n9Fq8vf6ab/ny339l3aMltF8dpX8I56XlqFYqEVtrXjx13+xY7QGSrucDUxq5zVl9zWGapWS0DoefXQX9h84JuOkZiOGes2YMRb6WrI8ek2NZI6CsDYhk3rsCOIcGSN5wHXWm8xdmmXlofP/7u7L55QRbzKQsMNjI/zQwcP42Mf+FMtXrMSbf+EXNS9qqi82NSv47r33as/Ytu08LFuxHE/segIHDjyPm268EYsXDWNs9BQOHtgvVQIdb/v6+rF161YsW74Mc3NzYh75zLHRT1XcouFhAdrHn3hcTOemjZvk2Ds7N4cnn3pa/ik333QTpqensP/55zA9fRqpVBLd6Swuv/xymSZZlGMXCoWSXvPosRN47vnnJee1pmdDpm4XXniBWFM2A3fs2KkZWjaH1RBk4ywoiaIROYzz3zZt2qTjotsv2c9bb30tstkeKXRGT43i+99/CMlkGtuv3o7Pfe7zylolgP/FN/+iHNT/+KMfwcjIYtxy843Ysnmj1dio6/ywcck1xuqws7j10DD3GrHTyyHsdWFNtnvSx1E0W9k24NT+Fmae/CYM3IrV/+0oNruDVei0mNTORq2B0Bei0E6QGmqAM6FqOIZ23nrnfhLv/dmA1PmvfQXR6QmZ0koNRBUoi1YlPpiEnh8/RBmGP0fed/1VZ3zs9knoYEf8Ewd/oI2XXPaKMKl0nD144hjtf8yinrJHsnicpdPcYQW1Cv/NDCfMmKKjsuy4yOowB4OWcEWFD4SOrBvvN5WYO9eUmxqS7EMAqS4p6wCWBi6tiyK8wAdV8kpjOdiVJ+Mb6HlKR2wwm+CEBk/WINDrkI3gSqYi0iIiNNcluSTZPM4X2mym5es1ZZftCjPNO+TLFeRKReQrFeQrZeTKJRTJCpOlpIGJukI8BDKClumazWYNcHVRdkA5KM+1xIwObFwLz3D4SJeceel9nGrUZZIUL1aQOzWG2SPHURqbRKJQQqbRRJpgjoVorWLZTmhAljLuwKkrRqmkmE6LxqFEl78oV+aFoXxZjBzPhxYHxrhY1I/OgRgVz+4LM6Es2p0x0ifg5w33Nc993VhzLn4hM1IFnzNJZKAF9sslzbeKDXSQatc1ikychSKzD80YQYZSjFZoGitjxWGYwWvHfQhk08CJEhF+j+cjSkpKQMwFnKBfBkmUEkVkjGRuvhYpo/CEUDxq+Jw238xDpXsdZfAmR5Y8XF06ZjNyJMYd1pgXqPurJuOloYF+DAxwM2CR61ENLn9r5Ur6gtxeSF2h67OAdnqDDNjluw5UW30wgX1R4V5MGBtmskhbsHUx2b3xZ4T3P+NpCLIl2a01UIgmEB1ZASxZjsbIClQGBjDVbGAityC1AOeyadbDZg/nvlnck0WkxQ7XD0oMKQFdPDSM3gyloDztlO7zuaNA2Ofv/J6JMFdRci6LLzJWnq+mg3WQCoyOTyqChv0VGSdplrIdKySAJyWFzXNzDVBTQxu3Oe22c0E7oqQ8Ly0474btLWxk/KzGbpqEmMdHkNopsQ0MHU2WeJ/bmmnrJccAAviUSZMAtcmdBSSdESVIbbGiXIOovCDYlkLE2MOQM302M2pzpu546/M74fng9QmdZDX7fD1kdiefYype+GVrX2ghW6QWGwwsPnS/R02q29fdrVxAKgTowJvLzWPi9BROjI7hxOgpZYVme3uQL+SRzWTR39stloT3GU3G1q9ehUsuulBAcOfePThw8pRk27m5HMr5nCS/vekkrr/mKlx2yXnIJsnCW/xJyDo1cxauW6aREJPaYZ7Ee6DVoGJjRpFPNhOvphJHI+hMWa+r0COI7u3rk6+B3KdjNmet7yf7S/WEmGyTFgsrK/fCm7TuuG3zsHwztr0iGJuexvjMDE6Mj+Pg8ROYnp9HgbFs0Qi+9uHfs7uYBTb3H+X52XpXp6SYYy1s6p4LpPpoQACpbH5ZA6YpFumhRx7GYzsfxi+95Zdw4fkX6pkcGz2Gr3z573Dets148KEdiMeGkEquw9EjEVxy8Wvk7svuO+W+z+59EFOnn0e9OYb3vf/XsWZNHyKRPJqNCpLMTa7WNDdnzekAUl3Sq/UmuPva7mEn7QcButDI7/y+s7/fGukvDnR/GGA8G+S9lPc8+3gCMH8xwPhyj/GF3+8t345z9sPe84cfY9uTN1yPl3MewzHautvZNH3hTKpFD9XrfHa6sHv385iYnMOHPvBhzaQyfsZYKI5g8DExZ3tlk8sYrYZqPo/J40eMSaWbumS+tqZTI6PRFraMHaRq3CPKzHb6ftCLoi5CgrOnZDAP7D+IG2/6ObzquuukkqByhM82gR1ftLunG4lkXOwjFTx0v2VcGmcwOfvJL4JUrudc9zjqoHjDcklqC5mTpeje3yXCg2kZNuZk6wWPJzQ1h4cG9eyUS0VT1JEJqzUEVjn6pVx0yVOtLmWDliolAkHuY8y0Z2apZvDpPF6hY/qcZL+s2+S9Eubz/Xto4MRaqrevV8djOeZNuRBHIgnV/8yr5xwva4DxiUnc/vk79Fnf8ta34vzzt4ms+cev3Ikli4dxwflbMbJkMeI0gozUsTA3Z8eviEBTU5z9pfpdjRdL2mgzqQZKtZ95FWnKN/cYaLGcDjjPBqkiy9y53lWDQYVpN2rHyJ6/hzUxfZZaJEx4vjp3fh8R0b0W6jqvoVoA2Y/YfQv4ugZSf/o5qZNfvh3RqQmkWV+5eoD3ElWOLZMUHa65b/tcDJnU/4lAarGIgydOuJxLegvbAFRXcQFhJiDZubDxdKDPDuOKUDi3QKLfaKGI0rC7u37x72S25I6qdq1ZrHXMp6mz1s7vC+9q4NZucr1O0Kh3DGrz7+TW5YPRFk0QbizXhRC0qeg0YycZQPmFlWEKJZ+U3SrOpola2bIRKfMle8g8vPliHvlqRdJZMqo0IqLcl+DPilMze7F8uqgZOikzlOwuj4lnje9FCbAZ9+g54ZwPnYbpjsoZVBZS5Qoqk1M4fegIiqOTiBfLyNabyCCCpGTBwYGsBvrXVl2jrgKYHVTFS9giYJ24iMXheACyFWM2O9QCqTyHLhsOMrfgEhsmi1R2EEAyj5QyXrLYLu0mAKKkQ1JIhThbNqlm3mp1Sd3kLqzzauBGduN8T8qEo11IE6RSau6XzxZld4N2dszGBmyRUUcuxK7w+pFd0ZuysOW2SZRekyRaZl6e58qYGX4fQSU3Q7ryktkgrysJsIyRWDyG37eTXxSj4m7EYpyY2SgZopkTMW4lFe3CEGc4+rN2b8q12oEUX1vslEuuvSwJz47msR2khoaX1vnQK2rNrXp2HJ8bbXLGnlrnKNR07pzNv+P97s8IFzDmmhIc8Bw0ak1UuhKIDI1gNplGcWgJUuvXYyYWw2SphAY3XrKuZFQpDSbLWanY5ugdvVQ6qVlUgvNMIqnmAE2TuhLM06XZVntjMnBqhT/Psz/hZ4BUSgsZQTNxehqTMzMCp7yXazXee0Ha3GX5uwU6gFtkVZD52AiA3X8BqMjYzc99YB5tNNqeRbufjCXjEngGyPMA8SDzZRESwCOlVezi89wHB2AeKw3CwlxMeA5Cw43XVqZyPI/B1pcFi8ckiXmtecQXc1hdXhy60LZGmiRKv+vY2CVzdnaW/6af8fuu6k7Nms33+ABj+C3KJRHr0mwxQSp/cdaYkl06XtIIqyeTQm5uGrue3IXp2Xn0Dw1jJrcgV7D+oUE1Cwr5nF5jsK8HU+Ojku7ddN21OH/rZjlrPvnc8xidz0l5sjAzj2qxqGczFYvgyksuxNVXXYyB3iRq1SK62OBxxY6KVM23BaDRuWdYk0MglddUahUrfEwWZh4FXJ8mxsfx2I4dOter16xB/8CANv5oV1xscKVSsmiwLlN2qPHG/bFqMumuCNU5JsM2GRkBf1Sz2xyV4bhHudHAfKmIsdNTeP7wYRwbOylX8zs+8LveBFZKtrdduG2waUeQGkeDzu8EqX1DQJIRNBadYLmD9jl1PDVK7cgQNZTd+L3770MuP4ebb74J69dtUNPw+PGDuP3vP4ulyxbj8cefRjQ6iO7sRuQWhrH9qjeCwko2rY8c3o29u7+P8fG9yBcO4zd+4w1YvISAfh5oVpCKJSUhbIFUMaghJ1VPtOlV1HwyMKe95SyQGv7O/m/38Jl/F37WCsU2eOssgQNAsybOmV/h3871/e1/s9+137sTBP8ox9h+rZf2mc71/Tac0jHHK3MhW+cZh3cmUA/f18lohutgfxfW1Xaj4Ic1DDpfq+Ncea6lzRhbt6YdG8nni9ecjUWOfHTjyNFRlMsN/OEffAxdUWYOmwM1P5/mq7WvO0glYUKvi0Iek8eOSElGJVKIoOF9rjtKm6IrabzBzeNhVi/HxzS6JVIghqeeegbfu/c+OfBefMmlGBgYULoAQWQYOZFLrEbOoujr75fzLusOkic00SQoZROQ9zzrEPNdYXVgme/aR9wdVutEPIFTJ06InGBzS7P2jabek98nQNnFujClGdry/HwLuOlaaawihlyeDGhWJoVqltVqiCeTUkDlFubUIJPDbldUIDoYj3KtCwobsrH8OT2BnlkfPBYqZY5PcEWOy3SIjWQ2rR9+5DE8tmMn1q9fj1tuuUXrPYH3M08/icWLhjCyeJEa9dFIA8kkYyDdkFBKODPROhebGswczSekw+W3XaT4PmYNRfMlcT60RZiEPc51Px1mgVyPw7hNm+63OsBAcKfRkZEc4Veof1uANeyhDlBbKsGWQ394PjzCzF8r3tv3MwGpx//urxGZHEemO4tEKqlfNP+LxBll6ThOp9nBuAPVyHuvv+oF/HGbWm0voO2eAfCKManFIg6fGmtFC6iA8RuMF1izfS4l09yWdx+sl9aOI2AhEDoT3mfzddCiALRdaUbVTg0BmRVFttAa8xluGFts23bQ7c3F5sxsY7b3946eWG13d/SsIxOO+uLs8lc+OcaimPyNIFWMGxezBHk1W3AI6GTeQwlhnbK+CvJ5zu3lBcRokJRjIUqgwYUqGkGVjI1Ho7Bw12yUxwEQXEuDT55Tc69BQm2Otm7KGwAAIABJREFUyMGVUr1KOs4ignS9gW4uasWypL0Lx0+iNHEaiVIFmUYECUXRNNGlz2OZpDXUFTjfsmRvy/sFIFRoqziLil0iSFWnTtEv7sLo50xzoGIJjZ2QoU9guPyShLKCAJPZryp46Q4qx2SaX8ZVBJozsG1IBKgEpTKb4jwqZ3k5F+aAV1JlsjexGFKU1Cbimk8LK5XcWkNXSJI/vxd0C9n9Jjme8SpyApRbL5sDPL9ysDJJESoOXskmy8HXsgrp1iuzFDUUjFmVI687cEr2r2xTA1qakRVIMZl4yDzlxlCrlJGMRRXWzcxQnktFzhLE+qYYZO2BdbO71u9dzRd457vDtc5cf70WDB1KdzU06bSd87ARtFnUjpkF72rKzbpCmeW8WN9Ital8xtjQYpys1DCeSKJ/6/moDgxjjrPkcRbPnJdjeWKGYzx3VDPoM0Rp75/BwEAferNZpNgEkUtGA1E6/raSev2T8joq3N3OTcvb2plUCb2aXcocPj0zg7mFnN5XUU8VynltzpzPnCKu8gWdWwP+9qyrYeMd7QBS+E68ZuHe75zjlLoiGL7pMAMD136o+Pq8P9XAKpUl5SezzD9zPokdZR4Tv4/3vvKAHYDK3IseADRBI4D395OzrrOrhC38CrOzkpSK0bQYJz7TJvENcii73q0Gh8t++Z587gTMWs+uAV5x1S7f0zrteb2ak+TsKUcpKN+OxzXrxM46Jb5yTK/XMT87g3Ihh4OHD2F2bh5LV65CVyqlWX0yC6lsGsViHrm5Wc8RrmNxfx+uufIKLF00iMNHDuPAyTFJzDnDX5gvoLSQlzKkWS3jvI1rcfMNV2NkcR+qlbzmUkXk6BknSDXzCvsyJlm/035iv9Tj4kLgRZp8Ftxtnus6HTy/853v6FxuO/8CrFu/DmvWrkV3T68czJnrTYYimWJMmDV++OjzvldjRdFhpg6q16tagwhkyaio4ZZMacSC+alU20zPL2Ds9CQmp6bwgdffbLN4ArZ+rLoeBKkx1OlnwOih1kxqSiMTgTG3osv2TCpG+DV5egpP7HpSc2w33nidZlKHBgZQKOawZ88u3P73f4Xly5cq2zWdXoLBvm0ol5fh6u0/j0KFpnZlHDu6B889+zAmxvciVziC3/ytN2Lp0pSYVEYOZVMZnRc79zzvNE6yz9BarJu8PuYyLvjX3q7Dcm7cqhv6ta/imX/Xgkr+fRbkHd6m1YHz8+esSKvUajOAZypn240NGfaddRwvgGcv8xjPCf9+0GuEz9bJNdPZOWJqMAEwNfOkDUOkKf1P6743uVpnk8DassZmhzW1XRO1T+CP8Dv1Pc887y/MSeX6QOfvNA4dOoFcvooP/58f0fGwRyypPDOAHfvaxIo/B6xNinlMHD1s4zeskdjMZxNUTKrna4f5cL6WagSuZlUkknZebOY/ilSmG7uffgbd2R509/SYmoYeH6m0lB5sKmWynK23P3M9pGpLHjSKA4SiD+Xc64o4Mxjln7u1riYynL9lvqv5FHB9IXPKkRcBWjW9adZoWfWaY3XfFrKcrGmyPT1SAdnPd+n9CGZ5zHw9RZXVLWHCnGhDxni7AcR1Sg1jjaGwcRbRPiPlVzxuiiJX0FHl1cX88XITsURG16NAj5NUGjMzc6qDe3roSJ5WNmsqndBansmkxXqXSwWaKStuj2sQc7utX+xybF+TrXlqd6EtxrZmhpo/uOlyP2kTT/Y6NvoT1pgziavgzt6SCwfvFVcNhjFLjTv52xufEZJKzL+kBVKDWaM+hI1VnfHLc8VV/WmWNpRp3v75GYPU5z/zaTTHTyHb3S3lUiqbschMmnkmWP95+Scm1ZSiqi3OBVJ9+2w3vlolqD3qrxRIZfzH0YnTLVMcZU5aHok95NxUK1U5dlqWKGeT2MU3YxvJM1oMvtPnbqRg0lz3OWaxL7MR67YEJiPckCY+CwWrLaStm8PXUCvkWQhY16IlAQ7rdMOll+5AaXPEBgb1/boIXsA1KM8kSLWiRnJLWpc3ne3QoZCpaaJYrGAhX1Qw9AIlkWTN6HBaq6DiAC+iwpuqMwI+Gv3QUMI2ZhZEirzxOUCeMzm6dnzm4GhsmoWassG6a01kmGE6fhrzR4+jOjmFZKWGdBNINCJmyW5uQfagUUbJ+ByZGRm5qCB7/z0Lbp4FzZXy8/MzuBMpTQZCoa7ul9SiLFKNyTEm1Tq4evBbTLs95IrhcYMYvqcYJ24mBG2JpBmVKF/QcmTl6lspi2mQ7FGyC5NfcxHmzAvn1sjasEvI2BYxXSrmAiPCHFM7FP0iG9qakbJ7TMubzpGBVLkla7alacyepKF1uZKq9cH70x2VFUmj/EIDqnJZlnsd7zM7H+wihqxdXk/rrppjMBkogVTmL8YiGBrq10YoKTVZHTYTtFGZhLnVpXPTsLCoWl6uLZomzw2NF3/wwryqP4gWbu4zP96t1CrjQIsta3Zp7Toba82NkcV1gXOpPCayk80IEoPDGC2VcISZjivXILlyA2r9gygnYsg3G6iwe8sNt9ZEIhqXBJBvxPshlUlhYLAf3ZkMMomEGi/aaqQg8ELWGTE9n+7uK+Cv8QJz/zVRv8nHytUGpmfnMLewgGqjiVy+pDlGKgE4I8tNlYVBiKAJrs78ezO+MXM4sZm+FumaMRu4Q66j+VMHgAIi/mUyUVvDCHqU/UwXyfl5NbFYkKRS1DdEUCgV1Xm2uBMWJuZoHQoYRVopAsq6/tz0zFnXQCqPl8qMAFDPdja0Y2mby4VGB0FDaCzaGmkbtFzHeewex2PrgjlnqxnVkvPyX8wIhDJfPYM0wkqmlF9KRoFRBMzoG5+YwNjYKLLpNLK93coCZaEzsmK5Zs6ZU9jdk9XzOzczhYWZKawYWYTtl1+KzevXoJLPYf/BgxidnRdzX6kBpVwRxfkF1CtlFBfmsGbZErzhDbdg2cggqpWcgVQ5n1sRzlnmNjPk67w30zrjDCzj1b/TgT2v16FDh3DnnXfi3nvvU1Nh+YoVWLFiBTZt2Yw1a9Zg0eLFipRIs1PNLnVQAYX5d3NxaLmja81174HgQCqOkU0FxlcxNs3N9+Zy87hpzYgQWZiV99YaIrwnCVLZkOD6nOlGZnBYShs2Idtz58Y4yOG5WlVjkPf/0aNH8djOHWJUX/3qV+O8rVtw+PB+/NM/3Yln9zyOt73trdj3/PNYsngD0sn12LlzGpdecisqOp9kUp+R3Hdm5nk0MIHPfOajWLd+AF1dRXRFbJTB2AmHY/y7FlD1irBBgETJsyFAAa6zWvj8ca7b9pTYV9hiVCu+4PuNORdA0w8YgLNXCN4DZpbVfjV/5VY8iu3voXLVaqycbFOOt9/TCuSXdowdNYyrQRx/nfmZOj+nN9eNGW0tM/b9qrGcSY3Q68DifUwjFkekQe8KtRTdWbmCZoQAyZUGHDNqJhBt0k2X38OGWag7wkfvYGlbb3/WgZx5WK3P4p2isDJ2VLQ2gqGds0EgksAjjzyBPXsP4F3vfD+1GmYm6SF5AT5bn4x7MGOmaqiWS5g4dsSam1Vz/La0A+aPM+qMNYet/ZS/ErjR8IvSU8p9rWHM+cwGUsk0Jien9Mwww5lrPdda/ky5zGZiRfOaqXQKc7NzSCa5J/g+31L1QWs11wjWNVw7+MV132IJqZiwSDAz6DPJb39/vzxOqCJiTSNH/WJRP8/3CPsRj4OjBtrjfR/gvkKjp2icUU8Ny/HmZ3Z3fLGmitvjKIfV53z+rTFrJkEyKK1VNcYhzw/Wf/IAYS1j6jkqdDjWRzDH/YsRkcxzTWe79T2co+V6z6YjFSOU9eo9OLbGNS0ZkySaNSNvNdZ5ZG/5xfNgoN9qSXOtbyKd7hbg5b7Hz81lZ2psTKCYdaf8EeiEXmeUXzuyTPO6EXvdRHcWjVpVYyR8D3Pc5/5Ol197+qyusprHohXPgGEt7wcDqlZLmxS87VNhRE0bICtCKTRHXWYcGGh+ZkbQDGz76ct9n/kv/wm1kyeQ6cki29ONbE9WTWGyqfwlqw7inwBSVXkxJ/X67bYmt7Iufal8wbMf1NcEqZfi3Z/+2eekMtvt8Kkp3fgWWG9zS7qYMsqpyVGMNyAXBcUGdPdIoiDprQpm3xy0V3UW0Sbr1Rc7NrGYZt5UTCkuwhweda5auUNBIhDArwMNgU2L5wiMBs+vpHSktrlJV4058ZfsMEzSO3gDh9WLzUJw8WKBS1yoGSMufPUGimI2WGg3kSuUxJ4uFErK8ySw46eVQ269KomvQGkibt1iLmwJLo6amhCAtBlmBdAaSyRSLHRveBOZ07DEpHzwGlVkIw2k8mXURieQP3IM9dPTyFQNoHbxoeX25EZHYon4knyI2EXzTpwtxNZZ1ywqZ87YxWvFYtQ1P8u7UNE/spp1O23+TnJfYwXVWBBY1T9of1Ih75mLNGBSVqobUXFR5LniYhNj8DQXHS1eTXeALYuhMGdNcwdWgyTMCbi+ku9JA55sdxrJRNIbQybBZddVgmoBHD2P+rOAqrwYzC1W5ins0BGk8nrIJRByT6ZdbI1udM6MyBlL5jHmACz7h4j9jKS+NENyZ1Oy4SzmaAwjuY9mZjnrbPc1C3sW8wR/6VQM/f2Mn+HGxo3W3UZ5zIHt9DWjFTnjigY1e1wxYAC1vZAYA9aO7lFfKHQxZdlu10o/5Xb9Ec7EtuKhuBHHeWG0eJUW5lErlm3+J5ZAsn8Ap0slHJ3PIZfqQXzlRhkp1fu6sRBtIo8GCgJtXcgmM0h2JbR+sKlFuQnnX/r7+tCdSiKjHGJj7sikto7dj427lErPDpAaclI50x3kvgSpM7Oz5qpdYJOjIfkTCxLOfLIA4DGYQZq77zkDSWzCjV4daW5umq012ZbhFpvbtkaO56QF12pXlPCESu6V6FKhweeAkQBkcDME5GmG1ZvTI9dObymoIUPmN/QL5JTuxUhLAuxzr22QagZLKkB8kw8NOq9kWwZQ/LMBUp+hdHY2SMktosdled7osNEIj/7xmW9z8I0oWoYzWQKmqaRJ32p1LCwsYHpyyuar0MTc/IKaEkuXLxebQcfL5StXIJ3OYGJ8TGxbWs9CSYzrhrWrcMO112CwvwdHDx/EoUOHMVuqohZLolJtopgrolIoSpJfWJjBqmVL8KafvxUji3pRrSyIcTTGxWSFMtVqSUitiXXGPR8apT4/zmvTGaH28MMP4ytf+Qqe3fcc8sWyADuLThaHa1avxqaNGwVWly4bkTKAeyCLQd/u7J7RfWv7mooXiTkISLkvmLeDNV0sa1UAhPOm9To29BNosOFLsNZW38i5mr+4dvLZ6c4iM8R4GM7eGSg2cGX7l4q/0PpsmknVE0/uwje+9W28+c2/gIsu4ExZCc/uexr/9i//hDe96Y3Y8fjj6OtdgVjXajz6yAQuu/S1AqkEREeP0DiJIHU/mp6Tun79gHJSu6IBpHK5c9kp/67FpDrMVPyMrdasEwjSf/yvAII6IC0Bcks5FQBrhwnYGTNsYTafR+Ln8AUS4XCULTr2JR62f76XGrVzBmjufAsHx6oyuYfTZcJ0KwauE4g0CD5D64/AlDPOfCbLdj9xN2ymEG10uy8Gf97i/tpf57oe5wKuZ398a4S2WfNQB6p91ALYjQZnHWN4+OHH8cye52WcZCBVAW9BBtRi2A2kUuVkjOT48SNy229Qbs813UFq0huOZproAnCPbkokuZ6ZaRDXzYUFMn89GkOy+C5KbSsWLSWH8qTyPrkfJOhSm0oJIKd7szI4pISeH9XAFpBMUiJMRRibBk35LhgYK9szSMf/RFzgjqSGFBt8XoUG7TwpkYJxbNwDqlXzgKGwq0opMdlnHzOr1gUAGRPHhi0BIg04yfLyvTS3qrlwzsMmzeGex1GpIZ5Jm/FbuYJoOolGsSyFBPd7M/6roVQou8LPfA9MicaF3pjuCpMkKlUda7q/H9EiPyPvRSMnWApyrKdaLWksQqwzj531FQ1CK5a3Hbwv+FvumQG0gvOrjG3L5RBj3ZxIyfyzXCxqHWXsDtf3ZCpj+7WihWIsbFEu5gWaeTxS7ZFkYk3qmeSWlxoURqx5TMrPBp8dkt37JgEOqpt2Nqr584SMVmOtVbPoZ7jG85zZWh+a14GR5UzqzwKkPvHxP0HpyBEkMymxqQSp6Z6MCAL+HUcYiU9YFCv40mW/kfdef7U9v2ECIDTxzuEiFR79DRdf8oqA1Nn5PHbtO2yAwyWLsr3WnJL9MsaR0RrWXc+kMwpqz2SyMmKgByFn7+xiW/GtclM7poExc0SOKj8yFFuh0yPpgQNFbf6BOBKgM3CpAoDyAL+peLx8PZv3so6q8sTFbjkQFKvmC5jYKyvaKTNgUU2QWipVJU/la7FHWShV9Itzpcw3nV3IK0qg7GyfJKue1Uk2tUbgSddLPjh8bxrGJJl9GpOEi11B5QuqMqW0wuR0YpglT7SZKoFDhtFXaxhkxAmdMU+NIXf4GOrjk8hUaughO+csLLti/Dw8t3pAVHxqyKxl7mJNBttwWIAbSLVthWH0KpAFEilpMclzmHHSWQsPKK+lz4KGxovKgHDP1OpifLTAMdJEcl6T8IqloXOwG3xYTizBscXf2CPhGaj+MFhzPHTEmJ3bhWw2jWwmjQQ7hVyQWvOitKNvSgak3q13ww2oOnOn+BxucA3b5DwUXHOonCtkbI9uLLPAN8crs+0mDk1Q9ujSXjn2Uoqc6BJY1byKZtYqFiPBziTjaygNTHCRJqNcR3c2rZkOAm6F9sggxRYGW/h8AbTf+pcBUl0LPVSBOWi7a/thWwHsz4stxsa0cMOwro01AEy/RAmZ/yTNowgAa7Y4l3NksCqK26FEMdHTi9lCEeO5PCZqQKV/GbJrNiC+YilyqThmGlWUlHmZRiaRUYOAmy5l5GzgZLszcjvMco4xaYy6RGvuaKxZCW9McMbKnnePP9HncOOkiFk2lisNzMzOYWp21uaay3QGp1TJGiEhgoafTmuDAzM1lzRDah1uZT2r+KAMP95ySVVvxLvsjlnVVQ3MpEYUpLyw55yAhZsszTb4b+wC8/W4tpWKpj6RKZlLtRR9w0YYG3++EVu8k0l3zdmXxaQBTp4rgltFbXnOcIim4Z+5LgZHYwOvDl5aM5d2fu0zktmwjGbFLinayWb89ezQsZprlyTLEaRSCfT2ZCRvY6E2NzuDhbl5OVmOjY7pNVetWq1nn+7m6e5uud8WCjkVUwS3mWQSM9OTKCzMK094zcoVAkurVizD/Pwsjhw6gOmZGRQbERSblLM1BFLrLCLLJRQWZrFx3Wq87jU3YPFwtzGpgTkTm0bWmJPnNj9uTkZth+9QiITnLKgVQjFBd867774bBKozc7OYmVtAoWCOxLyPGZ2zZMkirFi+HGvXrcXatavlbMnICDYkuO7r2VNkj80Dh/VcRktkQLvMKCysayp2nAXkvbVikHuoyZcDSBXA4J5E9RH3PTI13Vlkh4c7QKrNwxlIjdm632zi6LFjatRQlv3Mnt342te/id/4zV/Htq2bEYs2MT09ji9/6Xa85jW34IEHv490ajFi0VXYsWMKV17xelRodoOKmNQzQeqfYP36QQeptTaTSpCqRllg6gLIIRMYQKokLT8hkGpAqLVm+3rSUiZ54/yMpTTo3mzFdWbRft+epQzr7tn/f6lAtQPwvVSQGo5Hy/HZ7+PnL8I1sGzOyQGkKn82I6bUvsiMcR/Loxnh/1nNsAZJItJ0kCqAamzsC786wepLaSS4/0GrYdpmrjUjrhqH6w2PM46HH9mJZ3bvxzvf/l4Hqbznra0croHtWuzlvxCkUvbfJMEhua8pyLjHSgXks/x8XtIZzm0SzJhclmtqgYxgMm3+DE0DqFRzMeOcpZeykEk2qDkV13gO34M1DJnOdDKh0QZrbDL9gWCINYy5yPf29aBSrthaqjqHDU7zNZExpfYM28L5nCZ7uhGt1JTRyrWDpoP8GQJCqwtsvpO1m/YAmf5xH7F5eK4eJAH4rCezGTUOVXMQkDrGKDJjNZUUIORxsDnEVVKgW8SFpTew1CkXiqrvyFbyx0vFikB0ursX1WJZ/847gut7V4PMcU4gnGufzHjoZ1EqaD9Ujr0Hx7EG4KgIJcbhWQwgz36mhHQmq32EkWNks1PprAAorynVTVzXy6Wa6gtdI1f9sO5iI4ENBfkOeONYBoNVKoaMDe1kUlUXtew52sOWofHfkvy2VJwdTGqHiat9P9d0nk9b+0N9wDEPHrtA6s8gguaxj/wR5vfvl2kSASrZVBqAZXr5+6wIM2ET2X0QI9jIQOS9N1ztJfIL153OTbNzoSCT+nuf+osXWyV/an8/MTWL7z7ylEl82R3wpqhuNhkZmdzMukEmK+CnZPepm1lv3VkVM2Q/6G5q2Ma6Dhqm9wKMRQsfUnZ9wsA2N1IuGNVyxYLGaUghRi90Lbxel9ESY1JstkJsgOdbKn9Tcl6TTQooeoFue1d7weW/E0RQGsKOGlVZZEd5DCxWycjM54rIF0solmnqU0WuyA5R3UwsIhEN21PKYKypUel0TNMDqw8fseI1ThkaC52SiidJfcng6RhsYWU3nf/JYJZSEHShG1H0FguojY1i+uAhVMYn0V2tI+vCHgP/wdQkkGomL9FrumunHhyeK8XCEKCYCVZ4X8XHCKSyIWH5pGJTZXDkckzKXDwfMsgG1QcU+DWGVlmrVS7YdCTl+xOkMFqmBGZb8uclw9B9ZOwU1w6x0c5W6So7o2PsvDlCK3e0TpazKakdQWrG51Mlz/UZ0+D6JymQy36DVUdLWk25r1hX3udkVQlWLYfWmiSOTpzBNaMwu2ZJHpsaL2Z2FU/EVHDz7zhzZnLNml5fmbBy/mUzhDIayu+69JwIZHNOwNnQIDKw6rV9Xb1itRrMWSHr1Hgx2Alo1YSxn5UE0DpExim38ixshwxg18xQDfhqqk82orwHGyjn8zqHAt00vUpnMJcvYDqfx3S1idloBvHla5DduB7VwQFMsaMcT2jmR5stJaU0F2vUNLfN7uiS4WH0ZNLIJhnDlGi5zOk+9vVGHzM46Lkag8W93b0m6OZjx/nT2bkcZubnzS23ZooHk1WyEWMbu9guSsx9A2EjolgpmbuuN5kow5b8K56wWVV+r6KyvOnjM856lnyGiGfWFAW2lsRTcd2rLAr4RXO0MDtULjEvl/eLRZmYKVJV7CplsWQkg5MwGzcsRFjs8Hs0Y+hAUvNLPl8kibCDVhYVNutqzsVh82zNCAZJiW5tPu8m9xXbK1Mgkz5zXpvSLMrd0rpHyQIYm0owy3t7bHQUx48f19re09OrAoMzSnTAjKfSit+ivGiwv19u1uNjYwKmK5aOoJCfx4ljRzHY34dXXX0VLr/sUj2Dhw7ux8TYqFQUNUp9YcZYLIx4D82fnkKxMI9tm9bj5puuwaJBA6ls9tEJt+1Wbe7flN5r/rRz5sh3ztDs7ASrPI+U+j7yyMOYmJjUelStm3wvl8shN8+ZLO5XtpdxHndoeAgrVi7DmtVrsGrlSixeQilwt5YwjVOw0RjhaEJY4y3jW8+yIiG04us+tN5UBMsH4p4MwDXNACzBqphUB6kRSq57e5Alk0rHYO11QSXAkRK7v3jDHThwAAcPHcLM7AwmT5/W83Hbba/FqpXLBVJnZiZw5xf/Hjf/3E247/77kU4vRiK2Fk88PiOQSh+VerOKI4effhkglfdrJ5OqJ+UcIPWlsHQ/vNzphFHObbS6e9rzfT1pd/yCJNyr1A7m1Aq3HwTMXiZIDX4JP/xjnPkdnXO2+heePzLx3GvLLfAZ/j7STHvEj4+CRAiuCmi2wCyfC4JU+z7NPJ8t920dwZkKnR9+6D95kBpaDy8GUqWCUgFSVxNLNQnHrFxey1qjp7cb1RpZRzevJAmg6MAwP+iMofq1UcVkcc2W+ilume653JxGG6gubKvgrD4IUXzWALZmpZk6mtJPVZe4gqjqWslsPcua9xjJADKcqFS1zsgROGmGSNxj+L1SNLJRyTo7SXOyYitrni+umVJfy7N9vS3DNDUpaaSZSXtNTVNAM6jicSmTlnuf7xUWO9iFSonMuzGRLIOKeTNDiyVSiLB57XsfAb/USrWKxpZ4vnmuRWTVK24EymWJRE4ThWIB3d09LQyhESiyx/LhYC3N82uKM57b3MKC6nIRX95c5poajXAULe7z9kaC0c2ca3PIJw+4SudRkl8ztLO6wuS+bZBqVUXnM9+OvrR1IPjhhP+3am43X9J1qPNaWI3WNj+0GtdA6iU//DH6Mb/jsT/8I8w8t0/Xmded+zevTdZBajyV0IyqiKLgo0mjz/fccLW2mhdVkJzjwMikvhIgdez0DL71wBOGdrQxutwzuEtqbo6LW1OzeNbVsYKIkta+vj4MDQ/K3YsyA8V5aP7SNmWTz9nsYLj4JrcoY25uXlp3jcAy4U6yM5MvhpuCN7OZ1FDTbiA1nFiBDs7zkcpW1yk4fHKRsAxHrh+S8goU2UORyXYjlckox67IKJlcUcUuZb5zuSJKBKcF/p+sh4OAGLtEEUkf+FFYdBKsCBMIeDrL1cWitMuMU+sE3+yOefePXbLAnkZNbszzGY9ExZD2dSWQLddQO3oMCwcPInfyBOLlMnr4IEu2aWwyO0xaJPmfGEwrvPWwOFNKp11jO52LY04qF3NnXDXfIHm3FcC8g2X6wsXA5Q8m9zXG1q+eXR4601XNyZVyX2XWkhX12VUusHTs5fGGa0YwzGaAxWuwo+Psaes+s+vPeWfNvmqRsTxEnr9kNCazlu50CmmyE2pGBNmuzZiGmVNLzRQXYXM+Mu6y+WmeK25ymjf12Y8AijW7KgBpzRkzM2HWqdt7kQnv4sZhTDlfl5JOATrljdp9kaUUvov3SlHsAQEqlQds1Oi+0JdH58g0LADU4FjYHlAy/OrSqtaUBFySAAAgAElEQVQsp12XlnxArIy0mnb4ukbOoPoG2snCku0OaTSBbWbjv1Gto0QDhyb30Ko6nMl0WnEZk3MzKKELM9Uoav1DyG7ZiviqNSikMih0JRBl44ezIjJSrqLK+dYqGakaBnv6sGhwANlUUgUBi8LwfLefZvsIYbMJecu2ZrCzzOYHjb7qWMgVZZxkrr7GGcgLyzclbiwEqWq1yL2Z600R88ze5DpBGRLnsdXJprtiRhs5Qaqcqd1Ugx3owFqqKKhaJzewwUae+ay2g2Ftaj4fqE1YTTHvaDeBQqGIXC6vQHhKoplvxvue1v9iUslAk+ktVySfCvNFMkjStbWRhBCvoE6750LzXAVTuLAF83zKAIxNKFdZ2BytxSKw752MM1LBZk15PJJjNYHp6RnFslDWOzMzg7HRcTX4Vq9aJcaY55IsazKdwkIhr/PL2dO+nixy87MYP3USfb09eoYrpQI2b1yPa66+CksWDePUqZM4fOiQXH/F8MaSqEXjUrbwPuR9NHlqFI1aGedvXo8br9+O3p4EahXuF+W29CrMpXr2MeXhwVjPOuxBqWD+BC7d0P3Hz7Rjxw4cO3ZMhaLWnwSNzWi+VZApCO+bXH4Bs7PT+n7NQSXjAucrV67E+g0bsHrNarmFssA1R3gyEpabzLWaryt5sfWwrSjjn9jQq9UwkiWDak+iwLb+bzP8lPvW2ShMJZHq60U3mdRoXCDV5MNWfMc4p+pO1HPz89i9ezeefPJJ3etXX3udgHVPNoN4VxNjY8fxxS/8PX7u527C/d//Pnq6lyKZWIcndk7jssteh1KVjcQKjh7Z3QFSJ/DZz37sRZjUMHLwYnJfV0DJuOPHA6ku0PMmTmc10FrJ3E2/A1jqHjlz/rRdgslVz2fkXwyovhyQan4JP9JXi0kN79cJUjlvSibVWCOBzgZHR4JkluCIDGqxA6Ry3CUhya8NwgRJ7osd38s57p8sSOUVaDlvBya1XMI43X25tlZK+qRxAg76VpTLtrZTmcMGnDfpyaRyzIT1BsGCxsqawPHjJ8VUsi6kCRAbTmQ1+bOcNw8OslwfOJ6j70mnVCtwT2RTLkkTyFTK9gGyropb6UKlXNa+Jlf5UlH/RsM1MrJcO9lg57NP0Ct1hCLWuI4b4SOvDd6hXVSSULGonAMjexD1CC8DhSZlZVRNSsQA/U5YA9uICkFul/Zs+Rm414H2EM2dWj1+hprEo2CMGaTSqIoyGV3GB7GBSaltwsziqPzhokVSisydzBYl/W1gZmYaY+OnMDA4qD2PaxDP4apVqwTUZSoYsxjGYGjIvYaSbvphsH7m63MP4t7E72djmfVjJtNtTXwnDqSU8fop9GFVUTl5ZSyqj+touTETujCbGZRcxl+Fe75975sU2QwXg8+DNdTPXFNYf3AG1pRXrDXsnjOQ2oeB8y79kZaBl/NDO/7wIzi9d49hkkRMzWbux8aqZluy3zhnVFnf09STkmyC1M7N8aW86SsFUkcnZ/D1+3fqJrRgcO8KqHtvhbQBMJutVA5ny3SEXfUeLFo0hGx3SsCCwFTdZ0niLIaDr22OZT7AzL4gQersgjur2SarTlRwa3V9gAp4l22aiY/ZfMsExedcrBIxCSUZO27znPE0gyUDqWGmgN1yFtOpTBqpbFbmK9Mz88aglitYKHAw3uYNjDXk2KKCvFRF8zj5tjoWar0p61CcjMWEEBtQfqw0G5bPUS5IbUZZn0XFoQ2FUw6colyy0cRAM4b6+ARm9+zRHGokn0Mv4x/UIOBsZwoNZubpPDpIVQatgSqyY1yGxEy4QZQMiRx7mSlWAK8muzV2haZLxlRzUVAtJ/AUWAC31/ZHmue+SmMD5sJ6wcyCKp4kIxWRPJHg3+bd7HhtbrPtZMrzatEqbHyYREKNCL8HyE5xUTIX7YZmcFPxmKJM0sk4UgJ8UYuHcaZast9gjuQuemeAVEpL/Xwp71F41JkX/b0ZLKlJougKkx+ZKEBQyOcQyTiTDTFAIeATsXuTDKokOU2eV4KQOPr6epBNZ+z1dU/Y4shj0f0qxjq4351jtWhphazxZZJOvhabB+5manp6r9qCe28wUPKZVpe2GVPrRYazqQLwYlLNdIgAjYsdi+zJmdNyI62w84wYCsksulavRc+mLWgMLsJCJI4K7093MeTLE6QyR5iNq550FkP9A8hmkujr6WmB1PBJ7XAk9PK/OrOrb5J4M7pgYyefLyGXK7lk3VQC3oawnF9XTyhj1eOuCPryRTr+WlOAGzw7wrzf6WTItSLMiBrYNRdwNV/C/LhGDKwoYLNH195INpf7uIRbDtZ08TV3RRYwyuKUaVhZMmCT+tI5sVcdeWb5BQdivm8xV8DM/KwpG8TSWSYwzwWfbzIDNi4g+y1jh31z1tnze4vHy+iXJDuqCc4hWYPGDOVM3ktJb/+AdeT1mZrAzMyscgVPnDip7+vtZT6mRUix4cLmpHwMajUsHhmR/Ov0lMl6u7NJsbPjp05hfnYKA/19OH/bFmy/4nI5yo6Pj4vBJJOgERCeL45fIIqFXAH1ck0l9czkpEDV5RdfiCsvuwDZDA2+imr8qW/W0mlaw0YlRFAeuAmG6Qe9TvHvYeOTn5Pg9KmnnkIuV9D8qZqr8gfg823mU/nCguRt+VwOlAafPHlSsmA203hNaf2/bPlSrF69CiuXr8DSpcuQzfR6Fi8l5+bCqagzb+Lx/pFRlpqrTYzQVNPlwgZQeTeyyWQO2gSpdEvODPShe3gRqxGNVUih4qYd3B94vOZMb94M3Of4PZZBbYlTnAgfHTuGO//h87jllpvwwIMPort7qZjUxx6dVE4qQWozUsexo2eB1L90uW+0hK5op9z3HCBVJm8OsrRO2YzuuaWmL6VCan8PzZcU8RPAoGTWJpU2XVsHa2rlv/+dC4LPwJydpksvB6Sd+5hNsvrjvo4XP+H88VwKoLLxG5zF3bVXcmqXo8hcqWQGS2oG8JngXsSGnakNWpLol3fKz7UpuTo5fNYfT+7bAqm6RayRLOOk40c1k0q5b4Pz/ExGkJmhN3Y7jIo0PoQm0tmMmodBuTI2PoGv/9s39JwTmPK5zXb3YMXyFbjwogv0LPf29rbGNLg/8O/ow8IGNRWErFHYvCMIoGqG2ahcR6hIIXuldTXkKbtxGuNgqJrp7e3WcdFok8SGmpyuIgtqCtbU/F6OoXCMjh4ABKQ0K2KdwSg37iUyearW0NPbg0x3D+ZnZ3VN1dz3Opf1F0Gs6hfWqfEEFqZndA3ZvBVZoZESc7bnXkZzS+4/VMBxCc2kCNyt8R5MHXU8CzlJqqXaoIQ41oV8oYD7H/gedu7cgfPPP1+N2N279+Cqq67ELbe8Wk16Xlaed57DfG5BhAX3HuEFSpldNcT5Vq5hZFXJOg8ODqE4nzMcIq8EU1nq/1SZVNmYsXtQIFX4xeW3L3D4Zc1jqgkOvXR+BRlyKLXCSKKZ7YUIwPbCoXrEQSrnUqUQrFsDgbV4rIdM6mU/9lP2w15gxx9+FKd377a6JmYjPASkjE9LZ4lx0khnU6rlVANQYUZyLYBUA09nd+E6/+yEcxPYcMkleM8rIPcdn57D3Y8+1ZrlChdZNvrShfOGTanA4YydOk2Sdpp0iQ8pu+XsDlu3hnI2GiuQzSAIo4Y/dPEcAwiY1GW4sTBPdsOKOckpVIiZaU0w9Qg3EMFmrCuhByPM87mPrbG1UWMFuTCzY1b3myeAbz5kkqWS7SXj1dOLRqQLU9OzmJnPoVitoSTAFAxGrAMrSa/mBpjZZPIS7Y8iTy0+x0A+QR0XT5tBVVFAEb/mpAyI8XZgx123BreOegM97MpRUjw5jdkDh7Cwfz+ShTzSzQZSEQI0qog5P8bihDONNvugrcyLMWnhHaTSGImYy0wFzGpd+MtntYxhtQJchb9iKQhS2WlxF92gLtUC7fcpf+8GV2SieD6VdSm8JHeollSFETP6jAJO7iTrchRzSTDApePgNWEh5efV3DHNrIibBLunslmg22hXVJLfDOcllaXqhkaS+fK6UBLExoDPRatit0VMxYOoZTZOTOZKMElAJnCjc2XdRuN5Q7g4QUsd0a6m7mnd6wQOPt+hxkqzbUCj+TMuVDFoJpPztJx70cYkqSIXWjO1MgWAd/l84TznSIDPYhiwtzxjcS6SnRtAbclXxJS6qkA6ZS/awt/JWMkc39Rh1Oc09pqGNZT/GKuURL5UwuT0pJQFLJbrsRTm0YXK0DAGtm5DeuVaLMSSyPGlkml1cXlM5WoZuVJB3dB0IikZaHcmjcHBfpMFhWviM+e2GNs57/x3+3uf2Zacl+69Jc0ZUU7OZ5lqB3sYoyr2BQaZSefdVn5Azgarcy37f/57SfcqC3nN7chIzWNgpD7wBpWMrzy6xR13DXTw3jezKcqkTWrpn4JSenXy7XNKIaJRAYufCR1r3qSML+D3UPrLvDpu5CwwysUypmem3PTAzDEoq++UNVuhYDOo5hRMgyUWqgaI+L4KV1fzyfI79fruRKmZSnfwZbbv5MRp7Nv3nJhegedIFGNj43I1Z27o4sWL1UEnIB0aGtT7HT92THNhg4ODygGcmTqNdCKKgd5uNCplTE2OYeWKZbjpxuuxcf065HN5PLN3D0bHxn0Ono6cDTnYso1ZLJS03pApmZ+ZQTbRhVdddTm2bd2AZIL7A7v5NRWqJmsOE7Xu4K573NQ7redI0r62nJ5/Pzk5iaeeehqjo6O6zxctGraCjbE5kqVb0cd5c90Xumcq+rlTo6OYn59TEVssF8UMpNMJLF40jLVr12Hjxs0Cq93Z3lZOIwsnfpk828CkHGO7urAk7Uojz7Mm2JJ2gwBev2IOUgfQu5ggNe7SfwP4MmOSO3W7WGMDQM6igwN6ThS/IyeRKiYnT+Ef7/yCmFTOpGYzIy3jJLr7Mpc1Ho/g8OGnsfvp+9w4aQKf/YEg1cBeyzjpDJDqz+9PCKTyuWbQWgBixrKQc3LA1jIjCmqTlnzFRln+pwSpfDpolGNmPS0pcCuD1hr1Mk+SwZJ1Zmzu02TXPyrB+6Jw3LpC/s8/DZBaxoQbJ5mzr+Q0Yt84T8p1UnWIwKnV2vyzFFwa4YhI3fHMM3vwmb/4LPr7B7Bs2XI1JU+eGsWevc/if//lt+JNb3qTzZnW6wYG4zYHymeclSvXS9a6FkFTVmwNI1hYh8pRmw1JmrkRaLl7Ldf6NZzXp0M5DebobZFKqOPNXGg2IgcGB1RDcbSA4EHmZ3V6GRQ1gsLPJzO+dBq5PJVDHgHpewrrSJItlCbL9FIkiu0FYf3nkiAygf4LTgzws8mMT3JmY99yOsaIZkRJwNAJuVwqojvTYy7GXkfxXGczNDOiDwQbsCntA8/v3yf1Bh3FaQ64YvlKXHfddRgeHjYCxedyucYmYnFMTU2pLhKoilkjlzX/0aNH0N/br3l61lE0UCKDTcNV80xhCWfjh9yz2LwlvlAtqX3aGn/mlm/1pS2LQT1mtZzN8nuN19obgvWHqaXMG6dtmBRwiH6OtYdGg2ykTr4wblTI38d7B9C/9WfApP7BRzG9Z6/d/77ckTzTzDBj4zJJpLIplwGbHJgKgDNBqhbFsCq+UDYSTtTGiy/Bez79s59JPT23gAee3KciiZIzfvFk8yZm3mN3T0aB7aThCVIDEGWBzo2UGzwjCtxYTSCVeYvsjPD7VfSzwNcV5zoq2zBtKpQEzM/Nmd0zO8ZW1Yl9YnHFrhNvYHMCNimegp9dsmD5gHXv0HAW0PGImxEVS8zi5Mwl4xdqelDFkHLTpgwrFleBO7eQR75Y0dJOoYOS3shUuLSVge78nAaMbRFwsbuwWei2CKBKVspXoYMbqxCyZWZWoHvIZ2Y1l1qpItvVhT6em5k5jD+zD7kjRxFbmMUAjXd47mpVk5tKHstOUgoRAVWbrRGw0qC+JU/qnVigCaAbU2dW2WZBY/JfEogh25P/N0mz5iXibAKw4eAOmWH+VMw4DQN4HjnfZkwzARIZHc6O8lybIQ2PxIonLQ4+28cFnA9/YMR1HCEOhCZLXFwdHVi2LmNN3LiI78/5UN1XcTGqjHhJ0E1ZpgBKTHQm1X42RNDoAQ7XTCsXQSqBPzuFzO7keaypEOVZspkmB0w+X8QFlNczxm4V5RK+QbdyNb0xZ7MQNRkkUUKZoR247gtbMFlIdIJUNVc0t9sxJRE0u6E6cMdenmdzmLPOue4lN6biAem+lAW8h73z3ykFsqEZYysFaoLTnb2B/t7vpUrOgCVlnby20zM0k5lFqVrhmQFiSZSiMeQyWWTXbcDg5m2o9PRjlhLhWFwzrDw+spalKru+VZkXDfT3oyebRV9/r55tya79S/JufeYgRbLiRyyhsyR2SbgxNBQ7w3lxy9kztYSaMryPHVDSVVCstdgm69YSTPGzs9NMKVSY8+QGTwxhYNTkkzJZkuW/rRtB9mtRUZZzF+TJrQ3KgUi7o0uw6qZIPjelf9P6YrNLlALz+Cnzorw6xTkgz9cjoIvRoItOjHR+VJ4wj4eFEWeLrCln8+Ye3eQSV27+lPdoDp+bFosDAlTGLMTZcLM1eWZ6CnNT01pHuP6zyOAYxpKRpVi1crU+J2NkuCYMDg2qCGThNbxokbr5BLETExOWpcconqkpzE5PIJOMY93KZVi5bATnbdmE87Zu1jk/evw4To1PaO6/VKmK5VPzLRZFSdEKbDx1ITc7p8zenkwS11x+CTasWwE0y2jWymIDrZER3BaDY3vIezWQ2vryuaTQ2GThx07/vfd+T0Vgd7YbI0tHMDIyIjAvJ2N3z7XnxlYSviQbJPlcweS/s1M4fXoS45OURJMVZqxCCiNLl2Ljxo3YsGEjlixZgu4sHYGtEcKCzhox1tTjPbc4ZfJm5b4SoPpcqopud/jtYsTP4OC5QSpNU+jQrS9ex5JeV/nUsRhm5xfkKp5Us7guue8/3PF3uPnmG3DfAw9I7puIr8OOx07L3bcZTSCejOLQwafw9JP3/g8JUskWatfSOuxMemAVzwapZ/OHZ0TT2Lrzwq9z/d254Vrn3/5kmFQrqmk8FFHGqeeftuS+4R0tO7plIqXP5Tm1LVm1PRt6xRfMvHYeeSu7reO5cUb3nB/7pyT31eIYmFSC1KOIsUleraCUX8Dc1BRyc3NYNDgouT2fcrKa3Bdo0CM2NYwSsfmXy+GZPXvxiT//BK668ipcd/0NGFm6DPv27cMXv/glLBkZwb/7zd/C3mefxbHjx3Deli3Yum0r/vm/fxU9Pd24+aab5XB+7733Yu+ze/VsURV1wfnn45prrsGWLZsFXD9/++exZ88erXG8Xn29fXj/+9+vuvquu+9S7Xjp5Zdp//ubv/0bActrr3sVZqancf/9D2J2Lo/ebFz12vXXX49rr7kWS5cudTa4gv/2t3+L5/c/L4BMIJ0vFrF82TK87rbbsHLFCj3rGkET0RDD6MlTAiOU6nLfYMTLEzufwN3fvRsH9h9GPldSnb1h3WrcetvrcPzkSTy1ezdm52almpmbWxARcNvrbsPWrefJY+Cee+7RZzQFUA+uuPIKbL96OwrlEm6//e9x0cUXYcniEex//gB2PPqYvucDH/iAjOkYU7Z+w3osWbwYX/3vX8Wtt74ae3bvlgP5ZZddiltf82o1AD/5yU/i4osuxMUXXaTPz2izWrmiZir3GyrV1BSQOWUUZKsF8L1JZ8ZFproKhkayIVGx6g63Ps7VCVKDc2+Q91qNF1It2uNYXha2ag7uyybOM78HIyKaiPf0o3/r5T98wfgxv2PHH/wxZvY864oqz3xV3Ix5kxCkJtNJSdo5r01jJTr/Rt7tct8z3v+HANVXCqROzs7j3if2SHpFLTovElkHgg1uuAODfZJ38SEjM8ginb83N0OTMyn7yZCIs6Fkxqj/5zwfM82s+0fZsDZn/nytgdn5eblFBiDDDonmXPsZW8FiNmXyUw0pN1AsllRAEczqOAU468qhGhoeUIdd3Qzq6RsRzMzlMTM7j2K5pnlTuW1q2DqJrnhCRWixxNkvOoQCdRa0fF0LFPDOjRXQLALIzhrG9s+hTdJAolhngkmZ8jB6hYZKBAhkKvlQUdLg4KZWQ4LdvkYDfcycKpawcPgYJp/Zh67ZWfR3RRCvlxGhaZDkpi55piFHF8FywopzB6TKkgxByh4hY4y4zSkEkMr5UWE05VgSwLr81xlWAnd1YNSxsoaKXsfPdxhmV9HOB1JuxtapJXNGpkFdTWdbxdwKiPJ9jd1kwawZOR+MV14X34fuvMF0i0UG2UgWWpQ6EyDyfNG0CFEk2Xkjs6+uXFRMq+WZOkhVPEWrsWQArENGTvbUxgsM1JC5IMNJ0x/NouqfnBlwMYQV+5zPDZIp6xxbVy0AKHfZoxtxJi2Qys/Le1RMRseXGYtRnu6SVJc+W31l5z5cA/uxADBD4eAROXLv9WJdTZGQieWGAfyzM6lm0mOsrXVgvGkmtEUL/DrKubw2NXY2+f6nZ+YwvzBvIJUgTPNxWeSYh7p4MQY3n4f4spWYiycwz9eOp1QkcONiQ0Oqi2pNILW3b0Dd0+6etJ1nz6o0MMpGVVv2q3/3AG77dzvHZBPnF/Jy4I7FyXh5Bi/DFWhqRrZS4wbGjIZ7WJ1cAna6BXLu25nO4Bsg63p25d0pWy7AyhV1czHd19YUMJfIAKLtHhCzKuOcNjji+xN86t9c0UAWN3RxTZZp14EmSJTQ8tljIcTiJhQDocsvOXKF8T4Ed5TOm+mZpNsOss25kUoR61AHgzM2HAcHByT3Ymd/dPyU5l5HT53CkYOHMDgwiFUrVunzcxY1Go1jeHiRCh/O5lM+xM5/vpjH6NiYbsdFi4f0vuNjxgysGBmRyuGpJ3bg9NhJXHvF5bjt1ltw3paNKiwOHDyIU6Njyv6MxJMoyXCtIW+AhWIe84UcMukUYpEulDirWq9i6aJBXHbReVi+ZBCNahEN5vK5S7qy74I7KBtxIdapIwYtPDsyI/KMQLKn33/g+3jk4UdVVPBeZ8TMpk0b0ddP5sCKHjl1qtgxIBTmnCjLm5ub1bwZHYqnpk9rhnUhN4/JyXGUqyUMDPSLtSFQ3bJlG1auWIkEoyvciZTHEp71oXjFMl+dSW2BVMJxSn7JiqdT6CZIXbL4LCbVGrdxB6mU12uvYXOXGcblima2ecvSjTzW1cT4uM2k3njj9bj/+w+gp2cZUon12LljChdf9GpUG1TtNMWk7nnm/v8hQaoBN2uCGqAzxY6xhmGNbIMsG00LgNTXYrG9PwiIvXyg+pMFqWxY2PyyMaiBPQ5rjLRY7iYdJM62r4XPau3nVk/9xdnUc5k9/cBz85MDqQqTkxLOD5sNY67F5YqDVMp9K3jo/vtw/733SelzxSUXKPu3b6DfFCRqyqSUX98VT2rcSA681Sqe3bcPv//7H8bWrVtwySWXypPkwMED2P30brzlbW/D9quuwsGDB3H/Aw9gcmICW8/biid3PYlbb70V52/bhuee24e77vq2nmf+21NP7NLM5Pbt2/GGN7xedfKHPvQhyV4JHOn0fvDQYXzyz/+LwMFf/eVfqrF45ZVXKALmi1/6B5nO/fbv/DbWrVuHXU88ie/d9wBGTx3Hm37hTbjyiiuxft06xbdxreH+99E/+iP5A2zevBnLli7F7j17MDE+gfe+773YtGmTFI0EhQTMZCkJKPv7+pX7yrEGAnquRUeOHMY3v/lt7N69F6tXr8ZbfunN2LBpE77/8CP41l3f0Xr4mltv1fF9+1vfxvartuPySy/TmMM/f/VfcN31r5IxzzPP7Jas9Jprr8Gq1avxkT/6Q9xGwLxyFZ54fBe+e8+9GFmyBB/9448KlO7fvx9rVq9SM/A73/o23v9/vA9HjhzBgw8+iKVLR/DLb30rTpw4jk9/6lO49dbXiBjjsSwbGcHEqVPytNi8hQqVEZ1vSX9jXSgWLKM2mLEG5rTVcHZmVTWaFBhW44lN9Sx2re5e0784SO3o3TiJIJmvSr42k2pKqQbiPWRSfxYg9U8MpKo+dKJDW4nV3pKXM1YpndJ14y/KgCO/dy6Qqo6sF5vnQM+cSX3Ppz7zY+Lql//jY1Oz+NbDu1pSNDEPVZ7omjr4mUwKibjNdFrEBiUNNIewm4RaeDOEsdw4iQ4bNZlOcHaIjBJpeW0f7hQbACYf5gXpzW2rIdgis0BTiqGBAQepViyw2KMenl19Fqp8DRqfEMBRUkAwzdlPOWMiikq9C5OnpzE6OY15zRBUFU5MOQVtrpW7JLdNZsJSpmoiGeY2EXjZzJbnbDZN5mudF+uwWPHrRbBAKpmVpgRHzNXUeaLDbxeBiEX6sHBWhAqloJwriMeR5nza8ROY3LcfzdFJ9DWbSIvd4+wVpSua1pDDWSyWQjRCGRpnjcyJjZylXp//OcssC3hJp00aYQyqFTOBXeXnpSxYsgU335BjqdhUC6xvgwOLo+Fr2us2NMvr8NwiMFyP3wK2BDQ+bM4ClgfLetwAamAWGdFj56WVTepmR3Q7Zi4aJ1pjUc58mpiLXD4Z1AzdSOmirHvPEtdiLrOm7Fdbtt9XATjw/jWVsUuw5QRXU4EY2GidND2mbpzEwldz0Yzp4byauZ7q+x2Qq2HAuTrmiXVZXA4NZCRD8fskxCSZ7IWMrBXN5oxHp8/gzBvMv9qZXMZ0dsycBkbeY52I7viJBIhVo/mMGI87SH8DI6QOmxstGRK2z0ugzrkYGplV+YykBYQmT09hLrfgzCHDvxNIdfcgF4kgF08itXotutdvQqV/EHMxzqYyA5IB3LzrzGStUiqht6cXg8OLkEzFdX4kiffmQQDkwZfA7jteh/CstYOz2UibnZvHQqEoIMHCRF1kKS5oJBYaB3Vt2LbkmsSX96maM5ITWJOn9UvRSDUVOXJ59XnroDowQyKfVfW1XLExQwUAACAASURBVKDUwSo3RRYuasb4bD/XFrG2nBN0GZrAJOetKjSoYCanOWCzCSYjDoISmpGVaA4UlXNsyDEVK14HCsWSAVVGIlRNwhzMzfhM8j6l2kAMsWbrzZREs5jVMo4dOYrn9u3D6jWrpEA4dOCw1vFVq9ZgeGixXptzRcq7azZlDsY8uiUjS9SFnZ2dwdj4qNY3ZgRyZOPksePozWSxacN6FOZnEKlVcOPV27H9ikvldH7y5AkcPnoUUzOzqBNcxpOIJWleF0euWMRcfkHjCnyySvmCZlp70gls2bhWxkl92YTmUaks0QSybmGlIvs4gQGx4KPgNLc3P9r5zwSWz+7dh507dqqLL/VILIaly1aowKQpSCqdEJvABmkhX9A5TMTNgXNuLocTJ07g8OEjFgtEiXC9qvkqsql7n30GE1Oj6M5mJZ3r6+2XecjaNeuwfv16GS0pJ5WSdOX7RbA4zWfBZlFbv1wLUpPcNyK5b/cQmdTFzAqy8Qqpj+y+VPQVlUAVy3k1Qy17j0QyrXub+yPX0vHxE7jzi7fjxhuvc+OkZUglCVJP4+KLXoMSb6loQzmpe/c8YCAVJvddt47GKJ05qRadZlLTn5XcV+1ZRzTBrTeA1LCehTXDlCpq1vrP2P7N553rtUWh2H3k+7qbPQbJrJQerZXiB9dYBnlfPrh94auGpoVd1zab6kypy3nNz55JAlQz0SuDtYGZqUn2LyVkYFh9b+to4phpT5A+ur9Ba27Bz+U5P/JLA6nNJk3EYnjooZ3Yvft5vPMdlpOqX858nwuksjPENVBMKht81Qq+dPvt+Ic7vqB9/dafuwG/8iu/gqXLl2m95i82gQgGo7GUMrS1jlareO755/HOd74HW7ZsxJatW/XMHz5yRMDrt37r32H79qu1Ttz1nbvwz//yL1p3L7jgArz5zW/WmvmNb34Tj+14DL/2q78qlvOu73wH99x9D1asWIHf+Z3fVmPt3e9+N7Zt24bLLr0UBw4cxHfuuhuf+PP/LKD2iU9+UmvNurVrcOrkCa2ddEp/z3veg9e8+tU4fuIEvvSlL2HHYzvw8T/9ODZu2CiyhleO6xX3to9+9COK/SIgpTqDpmi5hXm8733vk2ojkzVzRtbUX//617Fr1y4sWTKiz0+377e85S246aYbVUvfeeed+N73vofzz9+Gd73r9zT7/q9f/zq+/q1vaazj7W9/u/bUf//BD2lWf8umzRqLeOSRR/E3f/PXalh+9Z+/ip07d2Ld+nV4wxvegA988IO44frr7dweOoJTJ0cxPDQsJvXf/u1reGrXk1qSeewE7u961zvEgt5x+x1So5CxPnbsCHY98QR+8RffrL1xzzPPaIRkxcgSnDh2DFdfs12s69JlS1VDcP0rFnKqufi+1owh/mh7RAT5r/gzDgmwAdLBpAZMZuDUmVMREiYttrrsTMLAVDok6gykhgZxAKg/U5D6f/0JZvfsc5Wc98995la1CVV8JL3kw5MSWP2BIFVgN7Tuz8KrGy56ZUDqqclpfO2+nb6ZOzCRdI7OXlYM0LjG4lsMrFIOyUVdOYSKKnBJmTRYlqlar9F8hYxMAoMD/chQPihrbn6/ZU7RiIKGIbyooctN9pSgs7+/T68vg6RIRDr32dl5SYQVE0HXtXJZD9PQEAFtQkP1nDnlTGmx3MSp01Oge/G8z7AVixUtXCz8MtkeM1zRCIMZoRC0RZmJlWDYsN3oUea38pgpseXQfhcX3RD5YsPyat66dQvlqQRL4iu5/tMElgYZYu8iSNPIpNFEolpFdx0onTqF0d17UDs1jt5qDb1ko8pFJGIRNKINVJizKkknC9gUYtGkZm4l8RN7avM5zGs1tiZcw3Z+k4ClNmUDqWRUJQ+UNMGlwM7IsOjieW/J3QTgZEFnUgZKJupNZ5nqHi3TZgMlmCUD5WBPD79bX2m21F15TX9hYJIg1cxCmuYL4dIJFqpR/uJ96H1yzpuSWaXcly66jIKh6zRfN7CpITpeZYcz/pobDuZEbobD+5iz15RBsSljbKsBWLuePnPs5jTKxuRMHuOGZFRjP2NzH/Z7yvo4T8HGTpCsmtTbpadeACjew+dIbVbYmTkHVQJqrUXSmGdJvvlmrWF+Z1xFZnthKtdQA6dcnMSy+WsGFYMjdYHZsB7pc9A4oWDZbVyk+XyOT0ygrBDtmD5bT7ob8VQKhSYwRdn34IBAanT5SuTT3SjFU2JTdb9pHaihojyzNIY508gGQyaJLioytNAbg677RODUzlOnFMeUFsYWUuY7PTsvyS+loaHzSaDBX8kuu3eV20wpKQvUJot1A61lXqdgSS9m2WIF9MQSoPoGJNYyqBA8BodMcmBg+R6FXKGlsjClh8XQ6D35887EBgmQGRzZLDiBH79fKo0Y40MsIkZWJ/GYWE6+VyZrIFymE3KWrGMhnxerrWgDbzxxHf7/uHsPMLnP6uz7TNmd7X2lXfVmq1iyLJvihrGNgynJi2mmxiYhCcU2JBBIM6m0hM4HXC/5gCQQeDE2xYXmXuUiWbKtLquXXW3vbWZ29uN3n+eZWRlDRP+ud33pkrw7O+Vfnufc59yF+5bNiOuTa1P04GzWDh48YEPDgz4xXLzIujo77b777rE1a9bY6tWrbbB/SMUNgL+urkFUYi6+mpo6vWb/YL/19ffp2m9sbtQx6+3r1rpHBi5shu1PPGV7du6yBfPa7bKLLrTznneOrVy+TKZmx48cthNdXR4ZhBnRVM6y02apikpLlrnumTWSBuXY6LAN9vWpOdVUV2tnrV1lKxa100a0mQLsEsBW1Iz7quAJqX69e7Z3qVHA+QDAsb5wjLu6uu3uu++2Rx55TOcJt0mOW0tzqxg5gHv0tRSgtbXVKhJdp0qMR8IGB4bs6LEO27fvgPS1rM08j+t107blyU22d98ua2+baw0NTTqux4juSaVkKnLOOefYc55ztoo/mCCcp7Ya+CFOxxQDRFNV2B3QfZNi+BTpvkxSQR5B5yw5PQ3AwMSI+c4RV4iUEox1oEknLF90973kkhdqkopxUkX5Mk1SN5x1uXJSk+kZRdDs3O4gtWBdAaQ2WiqFcdL0rJzUUwOpQen9i3fSn+03Zk/+wsQPBsfsL4+OKkibJSMzMVp8reGOn5gYs8qKKkuRwQy11lvs3uzQRCToDIMhzjPZMM/6tmJz9FfGqWHCSwat1m+XioQNMgDuMEktcB2lLZdnDYVZ4qY7FONic8246RKeHdw7qlbC/iwvEBGHQtYk19UsNsjPPlmnBlLNkHak7aGNm+ypbXvsmnf8hSUSNAYwc3IgxtpeMk5y7Qa1Z3ZiwrowTqJhXcjbnT/8kf34B9+XWc6F555rL3/5y62xubl4z7N+sVdR/8X8VKabu/fstve85332wotfYOedf741NjVL+3jXPfcI0P/lX/6lwNN9995nN9xwo9geV1/1h3bueeeJ1fL9H/3QHt/yuL3zmmvszHXrbMvmx+3GG28SM+XP332dop7+5q/+2q545SvsrDPXC7zddeed9uGPfNhaW1rtc5/7nB06fMga6+tsYnTUFi1aKD38VVf9oV1y8SXSuN9www32yMMP20c++hGtyU5fLeg8EuXywQ9+UGCzva1da83hI4etuqra/vRP3mprVq+W1pA9e3Rk1D74oQ9q75k/f7719/UrhuoTn/i49mD2pZtuvNHuve8+/d61116r/fw7t9xiP77zTsk4/uRP/kSTzOuuvVZrIXRiGnN79z5t3/j6f2t/vvW2W+3OO+/S49/ylj+y9/zle8VGYb+pyFRYdWWNdXf12Pvf/377wQ++bxs3PqQJL+/90ksvtTe/+Y3S0f+fb3zdHn98szU3NWuSunLl6fYHv//7uv/u+PGPbOvjj9sfX32V/cdXviLmB0B7ydIlVlNLdrdn1EuKRR5raKoqTi96scTmskAqzv0YA8bUEV35xQGBy6d8fWBPEF57BkDVb0SQqno60H3DBFW19m9zknr9B21wxy5fIsJQSNglRuyE6arrVNMyN3W678XnF5eok9eq4M7pTxkbd4KtgNTrPvnZX88C/gs8y/Hufrv5rkeL4FGTVMXMuKZLBYEyOlz/wYRQxWTBgaqzFtkkmbI6SIVux3SLbmxFJm3z58+TcQwXEuHovAZCbYpgzygtxd5QSLGB19XVOrUuFNhMD3p7+zVF0USjYCryMlUZa2lpFr9+OjvllECovmPj1tHVbz04CE9kbXB0TAYg6PrIuqPD7bmLHikjUgwTDUUwIGJ3aBUNfcqSPl3EzpPOrLjvgHe9RR+zAzw0zeMYhFgY7NBnyhKWR5c6PW2YwddOF6yG2IChEevfu986tm23ZktYQyJpGTR85ppJVIBZutMUWXLpY2qYoT3gU1QWsZm85fgz7Tx9pqiuoSKrikkltv9MGHgPQbvK7wWDGQH18G8ehxgfyi+TYy5QTZ2CwQdTCopBaJVe8JMDWRLpcyQo7KXnjfEfFHFMaAMYFUiNrrlh4uksVR7j9vIADD6L7LYk+C8oRFoAMo/zZ0FmBmhDqirJdHSQOhuo+mt4f1w04DBFjRs0hl6ep8iK5pM7XjMCyqhpky1+nMCKrsxE2wFoyVDH72euV+n+MrG54gse14JKIPb/YsxKMHahABUl2FeKqF93kBr0cMGNtdjgkrudT2mjSUKC6X/aXaNZaQXeBFL9OUXxLd5PcYLqFGJ/YW8uALwiyMKFtXegX7EkZZkK6Whq0JyiQU4mbAC3v0yFZRYttvTipTZW02CT5ZWWrKwRFRzjBYHfaTfsaW6ZI5PsqiqAFGwM1+Rxzr0R5I2Q2CAqLmPBrZPPASOib2DIxqD7psuLmZPSqKSSVgEFWGYMXMcO3BQNMJVTAcMkVrOIQDV2TaevADTmeL90ZTUZhWURmhC8KbnQZqPZVVkAmSYjCE0cA0jlNWF7OPXWGSR0+Ck2dF2HPDoaarw3ntuD4p3Gx7GYmpgUBZ31MHZo6ZYjOdDvBBM35BTwKdzBPKnO+dj4mPUPDCh7uaau1vbv22sHDuwXBRWgBDDbs2eX1j/AGM0HXhsghmFHT1ePKNU4Ky5avEjX0JFjRxUz4Gt13sYnR+SODLCb09JsiXzO9u7aZY21NfaaV7/Kzj5znc3kctZx7Igd2L/f+vv7ra6+wcorqy1LgwwdbmHGPQPwIajMyJ1wdHhYhVzaCjanqcE2rF1t8+Y22nRu0lIzyB98P/ItKUybghEY38yFGIB4f3A8uRYAqUyH9+zZazfffLNt2vS4mkkUcpyP2ABiorxixQpRA9Gocv8rs1ArGsc3b0PDo9bbN2i9Pf3SbOPUTKOBydy+g3utu7fDli5dIh8Hirvjx47L+AMJQEtLk4rQDRvW27Ili6V7W7uk3bX4z5imlkBqUhFP1U0YJzFJRc/qeuxonORSEuW+FesKX0/+LwWpz1LjPBOkRmo1WkU1IcM+o4bFzLRNZicsU14hJ2Vp2kXt9ngPra0hQs9z2N0g8X/68ibD//SoU/l5pDGHv9WPjBRn2F+hmYeJXS5p0zkM/Rqtq2PAysrdjG0amVECNseIlaXz1tCQscoKoqe8kPa1JoJU/3/Wqt8FSHUzK8BpMPiCbTIxYSeOHnGQOp23qbFRG+zrlaNtW0uL6KrsdwwrpAMsyzhIRZIFo8dmZJy0fec2+9CHPmwXXHiBveiy37PTV660/sEBu+WWW+3Gm75nX/ziFwTgbr75FgHVtrZ5avS9/g1vsIamZvvxHbfb/Q/cb1dddZU0mDd/72Z76MEHNYm8+uqr7NFHH7UvfO7zdu2177RVK1fanXfcaT/84Y/sAx/4OzUCv/Sl/9ceeOAB6WjPe97zrKam0n70gx/ba1/3Wrv8xS9WRvN//td/2l133GWf/9+ft+VLl2sPZF3m/HSe6LAPf+gjuq+hOAOEH3/8cfvoxz5rf/vX77GLLjxf7sSKmpkx+/J/fMWe2LpVDA72BBzar776D235shWie950002aBK9bv87+5q/+lqLevnnTTXbL938gSccf//Ef6xj/wz/8g609Y7WtX7/eDh8+Ynfffa99+hMfs+bWFvvGN75hmx/fYmvXrbNXvOIKe+/73icQyjR5/br1kqXQCPzQhz5kd911h4A71xwsSfbJ9/75u7X2PvHkE/b9226zxx55RM2Gd73rOnvBBRfa7t277Ec//KF1dXbYczacZZs3PWYvfelL7fzzz7M5c1rVMGX/Ya/1XNU4ReX6iYZJgf0UGVD4TBS4VqIMKFxzs0z13LDVQW+R3aZrs3RTx1rNM9V9khr3aJ/kzsjd97dB9918/Yesf/tOZ/jrvfvf2gvkU0JjnEkc/jGOXTDwSlx38QUngdToujlbYxb/Hf9esf4su+4Tv32Q2tHdb7fdu0kfihNOYcVFhP4Pmq6AAZpSxag46JGGKgXN128KB7MhqkPGQdBMZqy6MiNtKYAThy4ojiwkFBAYZ0CBAOzIqImFKGkqoLiQ+ds7G26ahBNwV3ef/ha9lD9sKFWVejyuq0CzcWy8C2Z9Q6N2pKPb+kbGNPUbHpuQ2JzP2NzSYvX1DTqx2SkHWhiD8IfPxAUq4Bk68p636SdeQcFyc2WUTuc77Eq6kKGuQmuNbr8zlkWXRweUKJrpaatNJK05kbaK8Ukb3Pu0De4/ZImhIavK5a0GS/DpnGJRRBMmR48iQ13yMksZn5Fj7nRNCD2AU7pDFGcqIJWJ4VQwKI4SdGsC6r+jzUsAixvWNXciL/DZghbX6ZMU3n5rlvj+PoXlmCnCI+cO0ByvGKocMx59elRsM/n1lEwrE1YWUAJeNIiZpEGT9iaHIBNRMhwLHV+f5EPjVN+YSZsowq6xYpIqA6XylFN/oZRLm+rPwe8yiZVWKMZ1aJLqxj3CcQGkavFRvEEggYaJuN6nnsHPKzRHL2Kia53fO9JQh27ebJqIdIehAIqFTtSjBWgafZr8JgoLjD9HSvQ9geXQ6eO15ToXTHz0fmUEFrJRQ9SFqL7RaCmA1OJaFACrprUYYuWmbWJkVEU4n4V7k00HF13uRTq13BsZzFik2y7YyHTBhnB0bmmxxPxFVmhts2xVrWWlS8UhEYqtAzHYC3PmzlUjh8YVlEqvAaFzu6bdaZzuQhuLKL+OwNd0StM2Nj5pR46dsMHhUauuq7eaanS/5aLP5oKrOB8VR2ExPaABy/3P9ahcCawDjstnwrTRw9+52t2B1+OylCGs3GeAoUfKoB3lMdw/alZZUm6MNO4A82himbxFsx0xC6Cu5fMqpnAVlt69rFxNpHGZ3Pi1yOfgd+neU+hyT/n3QzQYhhV19VZVWaMJH00+moPk8Q0ODEizzxcZrOiQOJboeGCxoLnq7e21efPnKXqB8zAwNOzmOmVpaWDb2+ZZW1u7jQ6P2u5du7XGAmLppmNq0dfXq3zgQiFn/QM9tmffXquqzFjbnBZbs2K5LV+yWIXR8qXLBCSPHT5incePiwZNETkyMqa1B1d1qHlQtjE2UfwV02Mao7FxNTNt56xfa0vmt1s6icZ4GqcB3a80QtmHUkWapjfkEmXMCn3azbmN+xnnDQORwcEh2/z4ZlHdDh86qmJ17RnrvCmTzWvfY70EnOJejMarvKJMexRNhwqZghG1M2C79jxtR44e133LucQRuae3x3r6ui2bz9qihQtE+WUyzMQVpg/siqmJMctOjSuWYl7bHE1Vrrn6DT4o0/IT81LDJBWqOve6Imh+GqR6rBjrkrOcXCJSAkH/d4PUZ+pJHWiV3Hu9sUDx69Fxfk+zd0m4gwcD0VmijSMJcPYBbqpourjOI7NDzSUspX/q6xlRFnKZDw/6uUZFpwJUBRuLNGT9huQ/LqXwhhF7UaXlshnrOjFi37npduvrG9U6KZZQmuthwmrrUvaaV11uK09fJNf5+OUglVonZHMKpJ4Kyv71TlIjSOW1YVBxjwNSO48cVAICzWnYFfxNNE1lcL8VkyzUaWoG0hyE/SbgktCUc/Pjm+zTn/60TMRaWltEV6WxhGPukqXL7M/+7G12xx13qnF1xpoz7PnPP88+9alP2ZozzrDLLr/cBkZG7KbvfFusiAUL5tnI0JDNmzfPzlp/lvbDz372szbQ12/nnfd8NaIO7D+oCK9Xv+oVApVf+9rX7OGNG23dmjV29ZvfaEePHrbv3/oDe/VrX20vuvRSmc+hU330kU328U/8m61aubpI3+Qjo3n/t3/9uB06dEDrM0zDgwf3a+jCtHP9mWeqIUYzhjVn9549oiTTQOSzHj502Nra59rzn3uuzW2bY7fccovdffc9tnbdWnvfe99nfYMD9uO777EbbvyuXNfPPnudaMnsV29+4xtsw1ln2c6dO+3rX/+62IRNLc02MDhoK1euspe+7OVygn//X/219q03vulNtmLZCtv02Gbb+vgWe+973qOp7a6dO23O3Dk2r73N7rr7bnv9lVfahRdeKO+b7333u3bjDd+ytevWaKpNw5CpclfXCVu6ZLGNDiELHNLjTztthYzt+JrKTqg2iWzLuKdTA0cDJQCjqjk1NWG/OaNCNRM/CHVVxBquhnKQ6nWWSwOeCVJ9YhoM0wVSY5KGs+IwTqr/Lbj7bv7Ah63/KUCqDxGpFR1oO8uMxrsGR+Ezs67BLElcd0kAqeE4+KctLQzPBlZ/VyAVOuztD24pUm45iThjMplsAFxmoMJg0jHp2ioMR6CxBVMSAdUwAnd76bQ2Yyh9OAPj6ElHSHEsokahWUtoU6fIoiiO5iQUihR6Kg7KnVbL9YGODD0qHexJJg4FiksKRR5frtG/9I+JhATzkzmzodEJ6+jpswFAqgAZFNW8soI0qa2tLQIKrD0Vuq4T6wWzqJwUQkwBoRwLyGhrK1IzAefSQLnvqS742OlnUiQNWAGKMVbfZhU2Y3WWsMrRSRs5cMgGn95vqeFRfa+Cz46uc2rKUgTBJwo2lcCtd0Z0L0ZQaSu3MjSpbKr6nlluhk2XOA4Kao6x58QhCYU+SHHsZlJu1OG3G1Rf/yMQEC5NCjSmZDKWgm7ChhF0qq7N8w2BAOfodsrUXJNTdmZiGrJZL/QDdVEA0xmqliFCiBI9FqIBNvB7UtYo99Snn9KZcj6CYVK64LEtbFT6OSC1LCljLqb7AqpluP1SePj0VgUtNyigQ4CZTx7jRKYdxILrCpy1mD8X9Dky5fDN2s0wfLGKJlm6EgItxLt5OFxH6rRTuyO1XYyAoNmNINXpGLOXvjDdjCDV842CBTpA1RdPp2FH17m0T2YpbFmcWFjjFBVgJt2avyflZobXFIAKINULHXKL0WxP6Pkxazh+vEPnGdoOWkkaTTyPjFlgEAAqUkkbIYS7qtoS7fOsbOFSm65vsol0xqbRzc0ktHEphqa6ylqhRGZScmylaJf0moaDjo/HDgV8Xpwsx6OvOfo0JtgjduDIMevuZcJbKe0ghkMUCx4l5JnE0jkTyRT0KXodtJqV1cVrWou4Nq1wVwRTGxwaxaPQBuW5xuS2eXYqQDqtIgfqDM/L8VI2mvLvZgT4Y04l98IkMSaaqvrmwb+lR+V8yYSOeyonujIxNBxnridpClkPVDc6oMZ1mec4fqxDjQTOCxme+/ft0/vAIINYG0wpBgYGZMzB9/g300yem0kBmh7W0+Y5zcpQg0oGq2XlaSuttWWOdFIdx45rLWTiCCju6++RfKO5uUEO7nuf3mO57IS1NjfaJRddYOc+77nW0tSix6K56unq1fqjjNWZhIpC1gfRlmdmpH2VBCSdFiuDqQcgvzJTbvPnzrEN68+whupKm8mNyywpyToqirqbGbFOytxI6x3foCnj2mI3pXKGgvqIyZTeEx39nTt3WWfnCVu1arWdc/ZzrLKiQueVJpO075wH/A6SSU2iOW8Y7HEdpMsq7NjxLntq2w7r7Op2vbO0ztP6vfHJCX1+JqQwO5jG4X5fXsakKyHTjxwmUSP9Nj42otf96hc+BSfJG6FRaqk1KWk54pMAqZmMVTY2+CRVYdzeeNH1BtMkQec/upIHMf5vdZLKawKcZrnLPiMn9ddK942GScWyqgQWHfB4pi+NWs9fDyIQ8qw5VtK7oyfO2vj4sLwSiBXJ5ZAQcR/7aokxYtRsKpv3tw5SIxAPzDuZ9dEijH4YZZabKrOO46N2/31P2l23P2bDI+x3fN5pm8qN2MhYj6XSo/b3H7jWLjh/vZWXB6mJokwcpHpTMDCOTgWjxszt4oTp2SNoTpXu67IUWE0/DVKT1Jr5rDenaQrJgyLshWGP47SwRsrlVxn2NG3T0uAfPXbUHnn0Ea0LaPLY+6hjuN/b582zuW3z7OCBg2pgLFt6mor4J7c8YZO5nC1dscKaWlutq6fLdu7Yqf2CmnfxokW6lwFigNDff/nL1ZiCiYHb+c7t2+3IkaP2uc99VhrNvt5eWzi/3ZYuXijAxXOddvppArvo3o93HLfenl47c/2ZNqd1jmvdiUScnFSD+LHHHhPYpOnL1Bc2V0N9vbSzgFHVBbGRXllpe7Zv1x3CPsIe0kiDq7beY16OHLGO4x2qm8/ecI6V1dXad753s/34x3cI1L708hdreltXU2Pr16+z9rY2pXDgiIzRHscZVs/SZctt0eIlNvQTAHnnHXdbVU2NnXba6VZTXWs9J7qtp6fbLtRUdLd0pzgptzQ328MPb5TOdfWqVXJmvu37t9ot37tZxlJvfOMbtXb2dPfo88M86e/pVj3JPkbmKtcp0isZPFZlAvuqxC4TSA0g0tf/GEPjsYFumhRv5MAgEPPTaysHqbMy6GPVXKwTvBb0+JkwwRVQLT1vWW291a3acKqdqF/6cY9/4MM2sH23D83EmIs62iD10iQ14hQ3VNJw7bpLL5yJI+Fne/XiGDl083kM7r6/i0lqV9+A3bVxiy5+vS/R/vISgzc3h0kFmz80KmkFtV0NfQAAIABJREFU85oGjI9NeGSNpgvo1SqsshI6CXTZMnXYuYk1YQutRc34guEPoJPOtjpfTDDgl0OrUjYrm4obnXgRnVBcAXoyFZ0oLEThc0MSDrqsx0M26GQuYWPZrA1jSjSFS2fBciGSgBtz7pxWq6mqVhcVwCeKoa9yzqgJjnjxPHnz3rMPy4OLonSiwXSmmLsUupxcwFhlA56g7EFfLUvMWFXCrGoyZ9mjx6x7xx7LdXZbbcGUhVrJ5JANiA8IjYAJKhMUzFJk1ONOfxhWKbScm1AgNpgWBUMjPg+QCjodGlTOFzowx2jB7EiDvVLnJ05WdRzIt8WxmSw+TY8pIoMjcwSzYQLLNZOfmhTAyecJ2vYppCYC0oiSvYr7LrESCSsX7ReQ6tNNwKpApGyIlQMjPRY4zcEqj/WJaRnGUWFaT5HKElKWpqD0CSyPAahWyPUXCrCbX4nGK/pw8AoPukBNvYMBji9YDkSFa0OsjxuBOIDxCCCn+AqgE4WTychVz/ULcTGMxj2BwgpthEFnMKdQo0AU0+BMGei4XnNF86TgIOutPH/tMGqJGkxp4TDzCrmp3DNyn5a+MqYHux41FrKCxcV8yZI+3KmoHhfDBt/X2y8nQTZ6MssAvmyEHIfh4QHRyAA2limzyfIyGy/PmLXOtdplKyzZPt/GMhWWTxJzklQzSuCqqkI0+7LypNUSMp0p1/WlCUUAzMrBC1i95JLrlGQ3J5ixgaFRO3ys07p6+9V44iqh2ACs1VbXqKEEgnESM+BvWpNFOuo0uKCzykQgmC3x+pxHOtGxZcC1D7U5fikWRRTggqamgBXuiynA54xHfcgIZ5L1iNdGVwoTIcaBOCXe3YWJMZnQ79IYG5e5E8fBmzTeMCCbM684ACIHMOThfBC0Tteac3TgwEFNThcvWSwQiQkI9GyiD+a1z9dz9PT0quHENFTTbxnFZQUaoe729Q3YmnVrrKGlwTo6OkULq6+tK1KycI/EvKRWhUHBDh8+aP39vVo/57a16N4GiK1YvtjWr12jnNBsLm9dJ7qto6NDazbmEjQePcvPzedoTqIl4rxBZwZMytF4dFhmINUVGdtw5jpbNB/X2aSlmGhNTzltPzR7Ffup+5e9wq8jAGqxCRSiftRlN7PBoSHbu2ev7dq12w4dPKT3h9vlc5/zPOX+cd5oXHpTFu2SX4s0BXyCP2Ujo+M2MjxhA8MjNhSaphTANATIB15zxhp5HSBJ4Qvq8tjIqNVUVVhDg09OW1obRWUeHOoTdXGgv9c++9F/CjrUkvQQIxyt4wKpCUtwDHHIFkhNU6mfZJzkk9TfNEj9oC1bhib12YyTngFSfVYZzHHcuMp37pMnj790dRamI3G9cGdLB6f+RfOA7GDASK1NTuWtt3fITnT120A/DC78JTI2MTliqVTWVixfYKtXn140QGTfpFgVCyYovNxN2PeK0ldxbFp8dWmKZ78XPeTZprD/86ePgDv+vj+V7BLDu8jYxHjKtj951L7079+2/h7YIMT34aCOfr3PhkY6bMb67Z/+8Rp74UVnWmWFs3PEIJOzUon+66yhU/n69U5STwWkAqfLaRTBEMqRQ10QCyT6mXBstBcHwCp22EzBxsZH1TjCNFPUUKKfgt64ee5cmxyb0v6AlhcdObIMGJLc44mytAAZz80aTAMjU5bRBK+3p1va09tuvc3+5Z//2ea0tKjm7e3psTtvv91u+NaN9q1vfdOqq2pUr9XVoX9P2XB/n5yAG5uaPBM7+BPEZnc0r+TzwXChxiB9gzxV1k0acxjWsd/FRji/w/kcHh6xusZGTZtpDvM9j38EeJWpzhcTKE/ue1KyN5zDb/zOd6TRJfaFSB6ueTAA0jdqet6/D5WyqtMVyZh08072Q2K5ykMDwMmXrqetrauz8bExHT9ly6aS1s0+VVsnl/gdO7bZli2Py3zv9a97nT33wgusLGHKa4eJxfFieuuRWtD2vZnC++JzwOzRZywmbnjT3oFp/Hs2SHVXX93Fse4L5LU4AEAm5XKR2UZi0VysFOnI3uaBJv787hrs6wN037qV60/lRvqVHvP4Bz5qQzt2u5+LGvOlJSquiO70G4YiGlTNWOJagdTZi9nJt70/l38vLnGnrT/L3vU70KR29w3YPRs3CRByAbGwQX2qrsrYnNYmFSiAAemA2HOYwEHhm8oqL5OTRPeoooJiHdMdHFCT6hyjCfNOt4MXTXyCjgaAymYOSEWKxQICdVXHLRECiHGuDAeI16JwEPBScD2xMlMyIHGzDDoE5eqGYcwxQayMAtFTlmMaG4AFXZq2uYDUytC99s+k+h3aVDBzobMqumRouShTk/OlfTYW01zMfD/43CqHyUfr0QkZwX+y4Hmo6sn3DVj/zr02dvioZaBS8i7Q8Co4xy94CKuKieGCSofcS10vaXXMAamiSBdymqCC5PQR+JP33ERAKh12dRf5GxwooyXNEotRNLyeJqTBVInPCEilmI+ROTGyZDYwZzrJ5I2FEAc2YkYAhZiBUNDHqagWXmiicOEDSBVlV2ZIfFanGjGdL0AfLirRA916mggaJqxOBXbTLm9hgW0Uq4AoPE2Mh1N+ASBci66XdqfqaIxULDgiZTtosL1B49Nwp4p4bEyk7ToNNRrnOC0VB1xFtSTRcfsELOqotYEGUxUH7DHTNi5qYQkR39gdFj1KxotPZZ2GQicuPqKe4S7MhFlO2SG8Pjhte9Yn0243rpIp1qyyyvNYS0wANi0AmDd8AEZu/tPd2yumApNHT6dlg6nSxkDUBvTyFFIAqJ8V5ZYjVL223ioXLbaqZSss39RsU0ky66CejmszqayptKaWRtEnAak0EpgcFRtEosmFJkfxXfsa6ewzpz8Oj47b8c4u6+obcto935fmxAsuAGddbbU2f84/32fqyRRxaGREAJHPyESO64ZzBBDkemVTBXBKNw/jIZxfbZDcD8E8it8HBELhlwmB3MfJcmPShh41xM6E6akHvnMNzmhiSIHC1JPzIROliQkZVnE+mIJSBBw5fMRGRoZtyZLFKqpwqMQUg4w/mCBs8F3dPdKNYuvPutdxrEPxMkTH1NbWq9nI6yKHgFbL9YI8orG+wTpOdGqaWNtQZwuXLJR+GdqZqKk0HWZmrKerW8cQww8yQDs7jstwBGnFylWn2VlnrbfW1mabN7dFTAFiWdBXYVIFEGbNJgIMrSBNQVgvomUD7jle0PWlu2I9o1EyapNjYzIdes6G9VaLGUjCI72QnISEpSKd0luLXM+hc866kJzRfqQJJ/p+9L+Fgh04cEA0uN6ePjvyE2fN/r4+TZmJpGAiwSUnw6mCx7DV1OKJkLKpSdbYhI2PTdrR45124OARTfMjdRy2AX+S6aQALeYtVVV1oheTVQi1jzWxtaXR1q1dbUsWzbepyTE530P7HR4asHdc9QZvqgRvHMdy6MtN2m8SyRNcl8VJqoNUmkAx19eNk36TILXbvvCFf7Fly08VpAZgJgfXdKDW/fpA6kk5uGrwhcKhOGHlmkJDzH1eZdu277EdO/bbgQPHrLeXiT3MjIQNDfUYyp8XX36e/f7Lf08TLG+Q5zwTW40lF57NFNk1P8WBKVIC5YNQ4hv76vtzo1x+fo0aoyQi7TcWnCX+U8YmxtK2+bH99q8f+bKdseqFli5rslQio6bP8Y791t13wHL5E3b99X9sL3zBGVZd5eaVNG69MPcGthflzmR6BsfnWd7kbxCksvfKOGncOg8fNCapxFFxJUW50HSUaZWl1ViPDXb2KfTf+myasroJaHlVteWmJoqUSBlvZqesrrHJshOsyRO6p2lITUxOySBTjQ58CKbzbmo3Y2qGeqTetNaQ7du22aZNm+zad15jtTVVYvTAutn06KN23/0P2LvffZ21Nrf6lC00vScnxrQ+0LRjDwKMAaKZEmqQQCye9veU6ivVF9RXkv1glke9BkOjQqCVrwjOWb95o5jeRfM8Pgf/djmJ53EDMr2e987/pi1b7fEnnrD6xkZ71atepfQE9v+xkSGtK9TzDKfYAx3gpyQFYlDEnkXDFZZM9DJxxhHv34df7KVUPFNTSO6oL8vkQAxA5TgiE8HpuK61xaYnJy2hOtDrLei98skBI+RYnxP6Hj+jxxKNPosT03D/OXAMt2BIElAzszgR9Z95jeeANLLV4iTV6WyOaJ1FF4CoAiuivC6C1MjIMkszSV155q8EQE/ll7cAUncCUr1W8hlvfL9+H/vyI2ga2JQzlrjmkhe4X2RcN3+qjxZA6yzsCkh99+8ApKKvuf/Rx9VZAVhRzHNjcMOhNaqrrw6GSEzZmF45AIkLL12UaDrhJ9+1G+62FYpMpnYamvmBwpBkoG/I+gNIZQrq0Q+uBeNCgAYMsBSIUlYhUxFcOgGzAFbXpEo0r83DIc/Y5JRl8SiCCkWXHc2cpoqu+6oPILWuusZm8kSQODXT3WXJ4iR/NavPFG38eQ+xuyUdpjSxEHGDF02g+RLrKPdbWb8nrAx6aiFvFWjJ0KkODovmO/z0ASsfm7CGdLmVAXxynoVFd5AvpkEUH/kkTq2Bsil6Esc60HnJAJNTmU8/fXFDsuE3EU7FDlwdqHJzMk32osYf44ZKTuONnHoteFB+0eeKAh3aTIrjdDqEblQWDRwEnbOpa51jR0NDgD6AQJ5Df5Sz61ExKbn3oRNiukpgeaAdy5E1UjY9R5N8VM1CaEKI1sb78MdoYaFrFaapTFrlwCvKOfpUB39sEA5UA3VLR9mpRU4j9ZXMZ6UsOL4YKbZDjsD+uZVFq/gS38wqKulYu2lONN2JIFUT5aDzdoDLpN9NmLxh42UGmlHtnKplAg1XANUZBNHJN8Y3OSWF7jfmH06XlQYnmbZsmGQH7nlxCishfWi6qD0mKjKNJ6ZQfm8odmRiUrTQsZ+4CcrFmilOtuRgzCbKdTGZnbTpZN5mylM2AzUuk7EJaGNovVevsbKFi2wsWWZjk3m58bLB1zXWWFNro1VWVQhE0swShX7aoYY3Z0JHXzQ0Ngyna/p1jHGRiaJ6tOOE9fQNaqLE5ugUdM8NVXc1nRK9ifMDCOIYAVSZRNKx5TPGzRoQo8l7ulyFAuugTBkIECfipqxMAI/nwAEWwEdH/fjxo9Y8t8Xa5s7RxJLnnNfWLhBI1h4dcBp3GFpEqi20aSahvF9cZvWcLa36jFDD6JYvWrRYhhJPbdsmeipGR3TcMT7q6nFQShYdxxQjOdbI2vp6FSzkQAOWi5E2RFxVVsoFsru3R58DOteSRYtESz18+LBNZLPWQHxXMqligXWtbc4cnZO9e/bYQH+fNdTVWHNTo2i2TNKJJTtrw3qZC9EYQmc52N8nStvw0Kj07808RzKt9Ygz7Jto6HgjbaCJBCNmctLyOY61GzIRK7Xq9NNt8cJ5ykLGOK2AaRJUdzdAKEYXnQRS1TvMa4/inKmwozE5Y8r53bVrl3S67CtQ1yiooLExTeUcsfYjy8jlJ7UWArK5togtswRRPmadJ3rsyNFOGxwa8UZDNmv19XUyEoHK7DrgMlu67DQ5xG978inr7urU67BmkfW3YP5cq2+osfraaoHXbHbC/tdlLyiC1KI3TsEdi0X3FUiNdN/W4iTVQaoDDAepcTxQMk/69WlSfx5IDQGXCbTYMSLFV1SPGWHPcj3lr2uSWpJnREDFyh0jq1hJWDuYvEB3LNh//tcN9ujDnI8RQ3hTWVFvI0MTNjDYaTV1k/baKy+1t771TbpfuFRVA2jrdWd+9gtvFnqN89MgLjSunw2kir5yavPJkwtTCkwYU9oofIcKzJ44R7WZjE1MlNuWTYftkx/7mr36indYdXW75bIJuaVu27HZDh/dZuOTR+wD119lF1+0xmpqPJHBp8WlvY09T9F7sWl60sT4mSXzbwakqgmtPXba3X2PHLQkewS1AUy7/LQYVdQGAhRMEAP7iRsA6j7uv2JXZcrlRyCX4+pqmxwZkqmnpC5IpQR4PCnBhyN+P+GXAisGWm0qjaTDQSENUL7kQaA6LalaGWrq4oUYzBHx5HnKMCi4Xurra62yskoAb2xsRPTxCphEZWXyRuC+Zb1iLYH9FR33oxaa32VgMTwwoGKT5iuXgO8vFR6HJyNRj1qi0dk/0GtVFT79lekbDThAZ8KbcAKJgTmUncxZOlPmPi4Dg1ZIJmzhkiU2Tf5oVYWNDQ3azLTL/xRRNzGpvQfmpI4NIF5519OSnzCZ5fkBzzR2OdCTAqbIAtnD81ZTjfuKab/DNZ7bCpkIA4XJYLbIfsbvRH8BNSGCfMJTQrwxAf2aSBuX7gQKvG4Yh2wlkBqxyM8CqS6nitpUB/2zJARxUsr3ipPToBcX1IvTWq8pAam1p689FZz5Kz1my9//qw1tB6RGiBrXQ6+pvBaMQDWAVO6fdwJSS6TnoG169vcS9akOUj/zK73hX+aX+/oHbOOjW1SU60RD4czlrKG+WgVYbS1mEV6wc0MpExWTIaiGYU/UxRIokvJnCeJdFZgBAMmJUNExM3Lb7e0ZUMGJZkQFJhNcOmhFbYEDH643OlfQ9nI5tKUF3RDkYHEJAVYBD6ILZwFnrOcpFUpoUQFrTmdlkzFrrKuztlYmqVU2DR0t56YKLvEEYEET8sWbQpqvqL8UYChSQkvjfwc/Bdm9g6IKbNSJgkx+KhIzVs/i8hNHs5F9B2xg515L9g1Y9fSM1VDgAzIYz7K4qfNPhl5o/4BFQkeNQkm60mLB7vEzAPRonpHPubuvWLRxihqeP05RFVkROqd+frzI8S6Ut54AmWg7magKpMqW37MYiy7/moaqTLIUtGCZGrlejA1EC4ayUX1CycbD8YDi63+zoPOcgNB4L4U4kuhmK5lZQjFAgBkKPZkjlbneVENHdfUiDdANkgD5muTr2PmxYEP2RaxIfAimXyVdgUzCdBy8CPG4gpIOVPPygO4pYJksYuutY8cMPSyS8Z6ePUmN7pJOr3JKse4ZuW+Gjl8EqW7RFsyRnMaLuZHn/XnDBuANnY0ubwG9rijyDkZFcRQIRXPL/9MwCvE1ESgEaqmu79DJZdJIJFSZgB1sBTToocEx5QZKdTV1oqqOT09ZAtpYWdIK6ZQNc49WV1vN6lVWddrpNl5WYf2jkzaZRReds6aWBmtoqZOzYU1Nld4PIFXROqGb6UwCPwd8hiLgD+YhmswNjWii1Tc4ZCm0r4UZGx/33FA2S59yTur36xvqNHWErkRXWOHfExMCjdCQo46Hx1ZVYnIzbhPjE1ZTU6tNH7aIutFTUyoOoTzzMzI/MY5oa5uj7x0/elRTTjQzPBe0WaKyeG1+Tr4dOXO4286bP19rFfoiji+ZeExvyNaDcosxxMIFC+3A4UOikULV5XnY0HlN1oEaKL/qaLskAsMMNdJSaauprdFEeGhwSHTg1jmt1j53rnX39cr8CKOmBfPmKQ+P6AMAHNcwxwVwzXW1cP58Gd4RVfP0nj2Wy03agvnzbcmSBdbS3Gh19bWK/aIA47W6TnTayNCwCnycv/v6B60MGi8MikylpsvoXaH0ct821WP+VGmFfE6ZqBNjo6IwNtZX2eKFC6TbypSnrQLNLq7oeYrJ2NAu5evqbi/S1/mHr/GSCURt6dSU4h/27N0j7S7nOTr/UuRhCiVgAgyRrj+n5qeco2kWEvVDw66M+AYTbZQotMNHj6mxQGMDja2ADaZL7fNs2fLTRbt76IEHtB6dc/YGGyJb9sRxOZMjOVm+dLEtmO/a4AvOXvWsIJUmFCAVT4IEcpoGjJNanh2kau34/wNIjUBULdzfDEiVuV30EIhVj7uae/4xeyVmcNDIkd7U2//+4n/bk1v3WmfHsI0MQ/WtstExaItZK6/st1e/5gJ7xzuuDuwKmsQ5XZPe5HUdm66bnwKpJ9OXn3WSOrswO2UzJXfSYvom8UIRpPJkkezL92lOlduTW4/b5/+fb9uLXvgmK0s3GwM22Ba7n37KunuftsJMh73vva+xCy9YbjU1vl/QxIkTJN/D3HzFWWNxWhy5OL9ZkDrb3bcIUicnlJOKcVIEqUnyUBU15nTMmHvtzVoYY3lJiwCQznLzoUF1TaVNqfEAeM3IWElNrETShoZGxByiMYuxp+uYYcfgHZDVoQBwsa9zv9OorYINRBMNQ0Q06bmcVUnq5mwR1pqGunqBMNZ9z7jOWVkFbsxTRVmbAy/Pc2WfwWCQ9wcFmP+XXj4AOs5RZPewR/I7UbvK4zl/NbX1Ymfgi8DxUN2WSKpJW1tdZ9W1VdrjYPLQMK6uqrXRiTGbCQ3fCGzRZje1t1kyn7VCbqrY6C9Pl9vg8LBHciWQ84xr8oxzP++PfYo9KZoWVlZW2/DwoBp/ilEDLHPt5YhXqxYoBW9Qa0YJCPU2n13MqIpK7VEeA+ZNAoCpD45SNjo2ogl0TCTQA4r3WGj0z2oSlSapAcTFSWqo9U4GqSdf+3F4UayVYzBicXIbuG8MZGrrrOb0M34ZSPYL/U4EqZGZGxv+pScJjnzsRF5oeSPkFwWpPDHGSb8TkNo3aI8+trVYjANSWZCbGxtsblurVVUQp0Gx651sTY6BcxLc44jnN6iHyM9aGEKXw23dvcsp7ZAoe5Ny6oW6R02KodHUdFaFNWN8QLBeJxTSgFJAKosH1CsZJ0Flw/SNyW/IHZyexiwGE468DUPrA4SG+Vik4DYTmYAbME7GUzjpMgF0dz+Kev7tU9IwzQnFPZ9TLoF0q3BVBbyE7rBT+aYtDb0Zh8kEAGJKgfbVyYSh5rOuHoXu5o92WGN+xtJQxKA1Mz3GgTQ4TAqy6XnDJsXNg1ESTQFNk6Dv+hBQ0lSZwxQEJuSQHLLHFJDDdBo3vOC0K7MeHwSGpoKD1FK3KeR1YtySTFklur0wzdJiFw2JgoOujG6YbqphM6OYGH1PLtDBbIjXzuPGmbdUyDz1PncAoMEIyTn1GCJ5l9en29SdaEeFNOUDxPSBzYHYmaJeSB/KCwmB5STUXzdQ8sklQJQC1EFqyJ4puhh6pFGcnkbChINU79rFuJeS8SHfI9dRHUYBzjD1D8UTHVp9hjAl9W6Wg3JNeXRO/Hh7A0GC7eDmS5wMWhs3Rwn+xsp/83sB8OTaCHdkTkub4/Rdj59xLavft3xf5l+ecxG0525VzuMmJ3PaCIguoTivqa+z0ZFxGSJ4ti5U7Gljg6qvbdD7Hp4as0QmZWVoQlIJG4dmz+svXWw1a9ZYvqbB+ieg3bM+ZK2huc6q6yvEzECvrr5fIZhLqePJ1Nw3DpE4Y1yO1lVv0HDtj45NWP/gkI2TI1pICpyy4XKvo5FHK0/+IfcrjA6ANdNUaP4NjXR5y0SnJQKLWBoKCjZJxbdMudyATi8TSQA79C1+fyrvU0ppiDA9Cs0ANq5xoq2M34PQ711uQGtdfb025uGhYTlDsinXNzRIosA0j+drbWnW+cENkgktIIf3TDGEjhLtL8+hsHLcScWWQFvquiD0qKyT6KAo1Mj7wxyEifHxo8eturbaFi1YICCLoQc036qKCpvb3ia3X4oXmgYwFnBTPHbsiNY3XBhrq6usp7tLTI9FixbYwoXzrbmlUaB2bJTCjilo3qakH5rRlJf3NDI2bll5F1BEoV1yOrSm5bggp1I6ptD484DX8VErSxds8aI2W3nacmtsqFPniGJT7txiJblhmjcxQlc8GIX43uLXD2tG1Dlz3DjuO3fuUBQMX4BjzoMYQRS75eX6f5mqaeAlQb0zS8Ikyd1zy62yimKIifuUdXf3WueJbuvt7dO5wBgM13jcN6trawUQtm5+XBq1szds0OdBB5ydmhAAam+fa82NjZran3vWCr8fYhRmiFhjr8zh0s7eNNs4KUTQwLzQ+h1zUoMcR2rdaJKnQxVBxy+ak7rtGTmp/zxLk+p0PMkB4pRQzWyiXmgf+MpEbNqvfZJaBKmzqGo6gL5OO0iVa4FAXGG6yj776a/ayHDKGuoWWkWmySYmCvbQw4/Y0PBRS5d12qtedZ790VuvVIML53GfnLqMR0WCL1jPKCBn037D2hqTAH5WqfkLgFSfojpLDCMkHUcxbnwa5BPWChsdSdmTW0/YN79xj61d/WKrqVogEI5ZzfZdm+3pA5tsZGSv/cM/XGWXXrLaQSoyDzHGYGe5HSEaO3ZyZ0/RaOfK45oJTdtize6P8yaRN6pnNEH386E7VcZN1FXo9dP20EPkpO61a9757pCTyqRKAd9O19c+GczzQl2Bu2/P0SPKSqd2mGEKgfQCLTymlCFaTD4aAM90So1FaoQYDah7IZXU/SmnU4wkYUoFOQ3rfS6H2RLZ1ngOTKkJDBhkX9QhDvFE0cHfJUReW3EPIGXIVJTZ0MCgHi+pSYgvFKMOHxOtLQXJArhMWavxSmBdApCtWrVKzcunn37a5rW329y2uQJp1E4wm6DUsl9PTUzoM/JeaHyzjkWTUY8mc/qqO9C7O71LGcoFIHlvTo/1NZS9BLd18WbjMWHwUFGhyTPa1nJkF0x7hwa0N53o7LIa2Cd4KpCrnvRccNzPAcB88Xjch2EgVlUx6XQw7gMdN3SCkRgzwDkvsHZ0LMvL1TRVUxM2ExTqiXGdY2dWul6cPR0ZD8DXG4rx/gyxetFdZtZtWgKYJZCqFTLUZbFmivRpv439wo+/Gxl5aoeKNViSBcbj/9sCqWhSwRUlicFst96wCPntWkyNEIP5VEFqLGD5W5rUT3z6Zy1tv7Hv9/cP2mOPbQ0ABICGeUrC5s5psfa2OepoexfbnVGjvtTtl52Ky0wzhmRzQgGODgpKVFNoX9j30+EcwXm3q1t/M/kj2wp9ZVmmTIWdLkYBWwdR/K7caHktFQ9JdbvRpGGvLI0qwLKQ0iQV2gJ/oDCwkMYJGtO11uZma2ls8DxOCm+BiZS0nFz43PTScQZ3PzpVgAfnxLt1tWJO5DLpwAoKBSCUfwcYAAAgAElEQVQHnZ72RdFRc5bO56zGZqwck6jde210zz6rn8xac7LMyt2hyaaY8LnvtU1n3RUq2mBrIdHEEIBBkW4O1jW19ngRvni/mq5JOhMWH00F/D27PjFSf4MqM1ABJP4OwCBOvmWGlUhYVXm5upZRX63CXG6/Pv2MlF7PQDVLazHwaSn0aU3CuQ7o2BbQ3Xp8t/rc6ti6UZcow6Ia8TOnrbm8yk2YFBMQ8quYjmqTCiBVeawhl1bPAcU6vE93ihXyKU5H4yIis6agZdQxDFqFGPUinUI0/IquvQBDub26AyhgALpv3Pz8WnBGgBwkA0gVbTwU2KJSKSx+VhGsKU6gRRK1Iqq8u2Bzf3HOZf4FQAnh1Gxget4wceXfuBIWjZXCZ+f/6TjqmhVlOzaayGf1PNDhkVFRQbmJoZYCjKBtYsSD5kRaDTEMClZfXa/IjcHxYdVNuPRy8kmSHIJ+39pi1WvWWKptno0WUjauezdv9Y01lqlMW2NTnTv70gwr0PHWGXdgEcyldI7CpuD0ZDeRkVQAx0P0SNLtsg64MfBUDnfiKbnjQi9C94gBBps1haebRNRpfYHyCkNBsoOBQcW3cI2nkkRwyY4nbOB5OY3zp6v7hMAn/2YKyabKtJJjQ8ec897fN6hzQn6vTMViDqr2h2CKFLKFeZ5sMLeQZreiyqf0yaQAKgAPAMo1hlYUSjbAsrKyRtmc3T09MjfD6AIdFm6NRAbxvHPnzpHOFjovGz2UVDSWaFwloWAaUVFmR48ctb6eXmtvn2OLFy1UNt6TT2xVMdM+r11TzaamBtF7aR5iGsINScd7aGhAxxVtFaCXijmbpXFYEFijAw5LZ2zMi5Y4AYBGPT48rHtd1DiiJRIzNq+t0U5bsdDmtjarCYUvEGsM1wknh3XZ7+NgEBGuB6dZeWNJOcvR5TCwFTo6jitOx+lxNEDTKtQAq5qAzngkDjID1lNYFxTwKkS0LNMYyskIBMCNuQrXLY0OzhHTe6cK0hBiclyhPLrR0RHr7u4SGCfA3jPE3V2SKQWulLEhet45y7y4hFkQYmhkPkJDFiDPwoImtaHRGtrarKDwZ89JDfKqkDnMe3fJDms/17iaqZgDKoaLNXbaOjuP2Ne++mV72csutzvvvsfq6+dbVcUK2/hgp61de6lZKiO99YH9T9nO7Q/a0NA+S6R67DOfvd5WrZxjyRT79pSwGw65CWLRtFE5WOGPSyd8qqG9oDiBfObk8ZcobbS1xOcpVmAB9ESTEA4ke3uVzRTq7TOf/JZNTTRYU8NyKy9rUrPv/ofusN6+PTYzc8yueOX59md/9gbVONnsiGUyNOK5PPxY+pQxkupiLMysaWMwzlODLawfz/rJftZg8lke7E0TXzsE9mc41ny5vlHSoplyGx+DWt5j//GVH9s5G66wygz08grr6uqwbdsftoOHNlky1WV//u4r7NJLz7D6Ri/2MZ5Lp6rFQOvpHbbR0awc02ny1dZC5Ry1ZGLK6moyGlpM5923AFYBAEVNVu0nNCaQKsUP5w0CvyMrLJ9L2kMPPWY7d+yxd77jXZZMlgOFVQ1IBqYGrUs7YlOKXNQ8Lti9fTY9OW4p+Pbhj+5xscCohfy8AGZkTMfahl9CnAyHOBHkZG5w6Hutooiisc84+wX7EZIpZ6cACvEvANxB6YV5QzQV75EmZYxJY93AEAggxRoDcGVNBDixR7jvgd9/YivSOHcErbXg3nvutYcfftja2ttlMMTaRGzNihXLnY6cSFqGiePYmK9xrIOwhyYmxGgZGujXesnn9yaq+yuwP3g0IFPZrPYPpsF8T34KBsir1cSWPdFlXE4PVd2iaeeUPo+yc9n/pX+dEZCPTVN3rXfqLTWJau2wbmpoEnPgg4Gj11/OauI+icZPFPrs2Z7K4GxGj3JzuZUGR1EqJe8PlxTSIPQ6Obx/YbRZ/w4O/dGtP8owVevOEq3GWjEOJfBPmA1OXZMawaq3L1194uuP3me8h5F51dRZ9W+B7rv5Ax+xwe17IqtXu6LmMLPXk2io5B/ShyECqUUE7g8/6ZeKH0YfT//3u6L7QkvCkp9iJt7gnlXaaI31tboQ5JAagISmKiGqwQ1LHPREXZ0X6YGKqsmnd77ZzOlGs30Nj4xbd0+fpiIU32jFuNir66qtsbFJBhaaXIZsSRYiTRBV2Ev1Gsx+HLRGXR/vH9vw7p5+6+ntVwEbA8+5KYjDaWlusuqKSlFrebIMtC5uspz3mwGy0S0Y4CzXVNlRlxx+9W/6hSnXWGmCx0SxLGkJrMlwjs3nrHqmYDXQBTs67cRT223qyDFrRBebLrMKPW/aJnNZFd5JZc46CFR3XIO12a6gTK19AWXqJvsgVz7rHPh01fWVmqxqoodTMxNoJkSuJY0Ov3FBchmxC1TVKZJelO3F3OwoZk3K+EdjCp8ma5KU0ASG7Yg3AUhV8TmrWFQkCDoQJs0yPmB7Cr3uOI0uAlVou+6xq+6sNiCfbgNKI0hmjS/m8rJRQ3kt6lV9AXONlhevooZpiur24pqUAJ5jdmmg3MQpo4BeqH10d4ZFkutR7RreU1lK1vBMQtQEkP24dwop1CkMZYoQp4JMPaAu+irt/XnFF/kEVfo6RSDR1eZco1UGmNKc8SgVb7qACV174g6NMdoJJ2UaSr7wl0KdQ7QPBlP6mf8/GyfHmaks2hiaHABu3Pi45plKnujstJGRcV+Ak0lRnzBkSNIlnRjTLa8NMo052YwNABTr66xq1UrLLFpiI2UZG2GjKktbQ1ODVZRjm19r5ZmUNjxNgIL7aqSaFzfL6AQWImDikin9OjED3C/ce7r/wr3B+eRSDLprOtRsyLg7UmjI7KqiQhmd5RVQPJMC50w6+TnmRUM4syYS0nHyXKx/gBk2fTbg+oZGdYYBqFB6mxqbNUHEefHY0WMCZ3TCAQqA/InxMUXk1NfVqtDp7e/TPUX0AYwBOukUN+Q2M4XD+Ijv9fcP2YoVK0QXPnDooF6/dW6b9KqYfEA1nZicsOamFpvT2qrOMw6/fEERZoJHXADvWVPDFJPSLplCsb43NNTZ/n377amnnpT77Lp1a2WSBy2VxzY21rtjcm2NYrvQ/g/TWcdQhvU5n9N1DyijccR/XPuA0soafAzKbGBoUPRfnG8Ba0xoY7gcxkkUXqy5rc0NtmThHGub2yDKHJpimqPQ6jBBiZ9h1rapBbJY7+ucBz1dYAqwMg4NDtrBQwfs+LHjut8xuZJePVPuQLW62tJJgGWV5bIev0XDzNd0n87yGpKhUBghNUhy37nUxemSrk8HoHN/iEGRTFpOBf2Urh0aTtzLMSAe4zHWBp6f4uu56xd6qcO9jLmgomh8jcijh2UxknFSozW2txebmnq/oRkIpY+pdqRpuv+aMyooCqEY+n5SEEj99o3fsMsvv8xu/f73rb5uvtXWrLJHHu62szdcbpaGYpi3A/uesh3bH7DBwadtJnHCPvGJv7LVa9osXUatkNV+lUxQzHmki8o4Tf48Vz2WQDG+y/WqvwBK+7n4NT6Pw0L/o7aGXl/2gDCPpsl1brXPf+Y2m862WUP9aZZONthkbsrufegW6+7ebpbotFe98kJ7+9vfaMnktI2M4opNE88BIU1Q1246e8ytheK0Rhto0QE4+PD/3Hd+Kj90+Bt1bu7sD1AN7TN3+E1A+2VCVmFPbO2yL37x+3b+ua+3WiapyUrrOnHMtj5xn+3b/5CVlffY+//y9XbxJWutps7ZPzNcl/ly27OXxz1thw51yfcjj5N2ktisAWtsTNtZZ660iy88T47s7JkCmTQ+ZMbiE1c/5+GcaOqLuzu1VaXl8wnbCEjdCUi9NoBXB6nOrmPw6tF/kawNvRdd5NjggOXGR2UuCXCllvA1JJhxehdfzRh3XQ91jij7SHIyajI98eSTYtzh7M6UD9PD5tZWMU8w8aTJxz4AKKShxhradaJH6zqNQmQerCfUVsTG0NjkZ7ip8zdvAwM2Xp/1HO0mkSs45Mq5fGREe21FFYyLJrnmd3V32UMPPaQMa/KSe7p7RWV9wQteoMkqzUIkH+vWr1cDsa/Xm5Cs952dx7W3tc+dI3A6PDykPZ33zT6zd+9eNS/xQKDGRy+6fLlnjCJHYeKJcRyeCBNMKWV46XVubK577VRKgYi05Hj9+mQx3OYR8ahJGBgOgc7h0rNgzhUaCqxL7AfSgRYbO2FiH7w1SpNLHzJQ71K/lt6fLyfCmgFkRdwZf1dDhTAsiECy+LNZkkyv/fyze2Ofe93XsNnAtogGw0pQpNnOeg1+J11TbzW/NZC62wdG/mbDGhHeWWTyzQKoWsOKIPVZkWlpiYo/5ul+VyAVTjgXvHeB6CBVqYNP95xiwU+o6+3o/MSuYmmrYZFhouoXEBu6g6cIlrwTSBGgzpnB68egZdiGR8fUEcLsCGBYp44/TpI+uXSTn/A80XxJeZ3+mjIXYpISx4+KY5m2oaFRgdTxCQopLr6UFqVGLPxra7S9wIkH/EBhTJBJhzFkEMMjtmebm4KLr+6VO6pSCFCk6b0BihSBImGkutTQC6WDYDFCIE4R099vwwcP2PDBw5YeGbEa8j3lIgyNNO3TYDnyOlAUtdR3x+IN4xM6wIrrDKKpjmskAzUtAldADZSWMKlFm0BBqSaZhoolmmmxilCRF/0gwkYhap6Ddtw+pWlk8QjZsXLV5WYOE9E0IFX28KFkCXEx2soBvoVpKxfgpBCLuahB4xvOpRx/tUi4MYIcdkMbJ95jTsuOC6mvUMpBBfgG8KpumCaNAaQq5sbpuJG94LQRp3F5UepXtC9kUW9cmtooz5fOM1QZ5Vu6XpWGSnSC0/0RFnXv7qZElnKRf+jEqb7xjVn3iYpJRpwAWo9NmJIWBsMhPlUwSqIgVXHsGhNRzgOlL+rAHXwG0Jr2+KDSVN6n3xwjmgzKx2NSG6jgcJAEbsP0hffb09trQ4Mj6ujqHmaTr/QpJMY7nCsMIESzYiILbb++ziqWLbXUwoU2mMnYUMGstqlRNNfaygqrqqBIoMDHgdHNEErTbj/emmKpceE7j6KeQqdUHVaun+Dq6HmvodAJU1fRmIOZga8j0M29gRA7qGiPOO40fQAwPC9FADRNgBXFDJEjAEIKFN8cce916i0xPVwyBKvX1TXInp/s0uqaWps/f56NT4zZ0aNHdO/NbyeAvdn6+/uUP8sGyAS0uqbK9h88KEoqYHTZsuU2OTahXDkKp9NOO81aW+foPR08fNiqeO4F83XtADh9OlgpejL3NfQx3hSFDBRmrP5riCqorVV3esf27Yaz5Px58231qpX6vJs2PaqIpjPXnSF9bH1djTU2NUgryUQacIxJkIDXdF7FfbhTHKxyTPPT0hQB/GhuQO8WQAhmHir183ndK5WsJUzEoWRj2lRXY4vmt1tLc41lytwYDVANqOWxvG6kiXm2pTt8R5Sqayc0NDzKyO9p3gPH/8DB/ZpMi6qXQROV0TVOscZ5zZQz9S5YbgoARzMs1sBMZRykirKHgzjxFcEXQIwhGddxh2OW4r8HII0gdWYGwxFy/FI2NVVy51TOcHDa5rOtW9Uc1B1hkoqJn4yTZhykUoRXZKyKxjEgVa71FObPBKnO6BHbKdCWIw1PDsSzQOp3bvo/dtlll9iPbr/daqrbrbrqdHt8c7+tW3uppcqZ6uftwIGnbNeOh2xgAJDaaR/7+PtszTNAKmAkncw4UyBQUSNI9NIxSh58ShZBdASwpwLYfuoxJ48JZgFU8Z3NEjmBbBp7+TzSnDn2hc/8yKZz86yxfqWlk/U2kZuwex/8jnX37LBEotNeecWFmqSm02R9j1giSYM6mkD5dF0gNWhD41TV35szrJxm7bT0X/UrQl9nD2AuCEj1OCU+n0YDAaSOjJbb1q1d9uUv/9guPPcNVpFpt3Siwnq6jttT2x6wPfvuM5vpsA9c/0d28SVnWlU1kz25aNiho31262332cMbt9uRo702Op61qkqmgicslR6zxUsa7KWXX2h/+KbXWm1lpZsqwb6Sti1MtAVSAat+vnm/zpnCJb3CpvNJ27jRQeo73n5NFPtIpkIzSFeFruVQFzCdpc4iOmZwwLLjIwKpBr2Wv9V0Dj4aQZOj8xNAqjMMvAFKnXb42FH7+te/bpnKKrFgHOwUbNnS5XbxJRfb9u077Mknn5JEglqHe+aSSy6xkZEx27Ztm4zVzli71u65+2413J5z9tnKlQacrl69xjZtekzg/UWXvUhr++OPb1ET8U1veoOah9uf2iZaKnUlWtj589vsec89Vw3CHTt2qEH5nOecbffcda/Wq/POPdfOWHuGdXZ02n333Wdve9vbZKL31FNP2fx582z9ujPtoYcetKPHjtjrrnyt1vkdO3fqfZ5//vn28MZH9NhFixfZsqXLxLDZvHmLvehFL9Ka9vTTe1UfXXTxxbZk8VIbHR2yatZG9tRAC42Zq6qvtBc7DlBKxqzuYOmfccoY1ubigMCHKQxPfPLuWeFiowWQ6h4CjrDElwrreRGkhprKa1//KsmofO/3bzr7zsuHMMAJYNKbdcG5OnqwzO50yt03Arv4/PGJn0GhDc0YZ5iVcutng+ffJkgd2LbLj10AqHEs6uyWsP4WC+jwU0CqDtiprFThiQGpf/6pz57Kb/xaH0MRNTIyIH0R67tiZNRFCIBGhkM+ZQOg+cmPeYs+3RS+Urynx1/ko4ssjwtFJDS86WnXpDKRwr4aXRgF0AROmnSKq6s1ZdA0KsQ3aAsIgeVcfHFiqAtf33cQK+gmU1noaNM2ODxmY6MTonSwudA1JwdP062gJZDrbJLX82linJ6lMExC8wBlj0UxnGjem14ruA5jrFRe7mYKMlYAALBJ4Y6M2H501Ab37bfhA/stOTxstbjPcV2IPgag8W53MuEuZnKZFcJimhujRgJNTEY5PqXWVDQMQP14ho6XKCSeOVvUUwUnYm2gFDailTq9NdzXfqHGGB51Mz3LFG0pUxKKO6iFKg6DGZKceqGuBOpuBlfdVCpMSl3XoucJikpKGDRmeEslA0h3J0EHsaot2L50X4VFMUw/VXQFcyo+e8yEKkYu6JdDEHlwDHfDo2AtHgBpXPQCmTRc4774Fk164sVcvMuCuZRMCFzID62Wa4MgahoVUAfljB2aF453w2IQ9MtyBQ6Fo6NsnPxwoHYaK9QrojuYyKCVZGrOdcvEUPpvFvZA8dNxjW6ejnkDzdeBacz3k448ONbx/ooRHqIcO42mCExDkTl7UcOoZ6B/SICU4kxu9QGko6vkqwotUNJzjCfQwtTXmrXNtZn2dhuuqraJTMZa58+3qqoaa8DgIMlEyp1YY2MgnIiiOLq4wYTdpxjXpYaON54ASNG1mN8vxe0EN+xZXVKfwPv5UBEfGleaiAXLf9Y4pqnoaDCCIMf50OEjislqbGiy8gq0X75eNTY1i2aEmzCFWnNTq1xjB/oHpX1inWHKSZg5F3Zra4vV1tXY4MCgzIs45k3NzerQd3Z3aSrb3NRk89rn2dTklOJSKICgiTY1tQhkdXadkC6dKaiozcEFEdBM1x56aVVllV6H+5ku/LGjR9TJx3W4tqbGntz6hB3vOGptc+baGWessebGJmljoYASND+XDM4E2toqTWKhsff29cr8Q9NMUVlT0tQyWQ3jeqeE0RSSM7o30mgCwDTgNOBqyXuszLh8ANdOHHubGutt8YIFNqcZrTCHCmfdfDA+K7OqcnL6AKopNUoCGy0QrHy98AZHiKZSc5OGitno6LDt37/Xjh0/omaV57F6nrd0eKm0wu1xz0RjOjXp1Lzaaopq6mFv/nGC+T4UwqI2XcZwng0NSPX3BXvBaXceSeU0NIrSXLYQpqx+v6mU5z2oqE7ayuU1PkWV8RwAlfX3GSC1MmPVzU3/I0hlve0b6FPuIxMWzsWCRWTpVomNApg40XnEvv7f/2EvetHF9ujmzVZZ0Wrl6aW2dcugzZ93llXVNlnBcnZw/zbbs/thGxreb8lUt338E++3NWvmWio9aYX8lLv1F5h617gTtyapsiks6TiLfX0/X7Orotj5j2D25MImTGMC0C3+LLjblqhppV3GJ3OAJeQArC8cjQorzDTZZz9xm+Um26yh7jRLpeqlMX/wkVusf2CPmXXay1/+fPuTt77OKisBWDmbSUyK0uzsF/enEPgStdxTvEvvyRsDPo3xYrFYNZ/0oX7GZ/KV6WS+Xcwz1M8cpLpTMhcbNYkD6IKV2/BouT35RLf999fvt/Of/zor5OpsOpewgb4ue3rfZtt/6CHLZo/Y3/zVm+3iS9ZbTW1G6yUpCPfct8W+9rVbbP/+Hkumai2ZKleyw/GOvVZROWWLF9fb5b93nr3lqivNpnHZLiu63Ut6GqbI3hwSKTpMtMWb0jQ1n0/awxs32c6de+0db79WNOxI95XPhpq1DlKpn3SHUCMBUpEVjEWQivs/IMnZXs4Giw0bmjbQu5NWUVXtvhvT09Y/MGCPPvaoffTjH7OzztpgS5cus+6ebtu9d6/NaW2z66//O7v1ttvsqae2ibkBcNqyZYv90Vv+SI+9+5571PzDZZ1M1Dlz52paeejgQQ09AIVf+tKXtB5e88536th897vfs337D9nXvvoVe+yxR+1b37xBAG3egvli0tDMvvba6+yJJ7bajh07benSJfaCCy+0j3z4I3b40CG78nVX2vr16wWc77rzLvuvr/6nbdy40e655x5be8YZdvFFL7QvffnL8g/4m796vx08sN/uv/8Ba2oiPubV9qlPfUagFaD9e5e9SIZ7//7FL9n5F5wvc7zxsXE9/yuuuEJ62draSqtAElRs8pe6QKVppjd4Y2P/54GQIktPbDj3kBELMgxYYjMhMkuoAyX9CoMN1ZmhDtNranBeajJHgKqGdmx7FVmFJZA66wb15IQiSFUhEFh2s4YT3gHV92N9XLyTZzXGZr9+TH7weqzkQfLbA6kfNoHUOEktEpCDxevPBKmXXhSbzaVS96TRcvi2joc/9PSzNvxOQCoTjfHxoeAMCG0Ox9sY1xF0gSqkcVLzLrVfbA4StZEHvrlcVANoBNwJBgXzIyapLgN0HiVFOA69Er8zqaGQFDh2PrqolYFP7tNUfy118ArEyjBFDZEgUaGCiZC6PmjX4Lg7NZAZKSCLKZjcdMmhQkmjyR8UL9igOOyqUnAnUKJrNLWZdndgNA1pd9GUQ62maLg+slm5qxzgCa1pxXTBqrM5m+rost7du22qs8OqsjmrSTs11oXfZLe6/k026Jo2endcGlVNu5y+ImOe8L71+UJjx0PsZ0XIcEzCJNUbCQnPH0WfFBx6vXPi2gt9uZQo6EtDsRfceOkIAEYrMCpiYqY4GAdF0qAyTcXqnemHAGj4A4E60DjcuRfw6c+lKJrY+w75VFqFAJ8AGHV33JSDI+90DgcWKkCK3I5QEDjyKGkpQiE0W2PAIjibtqKPHWgQTmGZKrrJalEOAD52/WVNhMNneUbXEBRTKOoYDbGoVZMhqigaf5/+en7e0KlpqoGeQs2MEDWjYrZMCzh0bxyvp1Tgh+ucbVzmLoHWypHRxNUjeUqNMZ80Ok2lBFI9kNop2a5TjSA1UqBp6uBgXabPptzHkPMaaYK44JJzyQYsSi2UbXQt5eViQHCs+Owc/wlyVskIxfSnttZyra023dpqqZZma2yfJ4plXTVO4Z4lHDcDP7+BqhKXw1nUodnnKjbKWAdkBBV3NV0CvmGp8RMpLrOoS9GHyWXGQYct6+dgtKO8Xc6hm0kQKUKOqMwfUmVucnG8U3rQxYuXiEZ1/Hinskrb2uZZQ0Oj1iemjQBNTLUAvawbPmHxcxANhJiAypV8Oq/nrqms1u3ok9+CjchBEYDGdefZq2h8aEAx3eRnDU1Nuu7p0kPtRXPEFBc2DO6SO3fs0L0PSOX7vT29MlNpaWrSRHbF0uUqSMdHhqy8zDvbPL6upsaD01nz81mB5OGREb02jRJXUUAh9YaBptEyF2G99b2D+B20Wr5+OUUPDS7FJ2tBTUW5zW+fawva2xRbNT096YW3HHqdrp9JEaFD/jYxED6tirTYyHiIdUVsnrJGQLM90XXcDh7cZ4NDvTI1oZGkBhdAMolxl4NUQCvvl4kHruGYNqmAnoHS7HIJQC2TVG8A+YqGHhfXY2Ux6rzxXXLCuV891okijIYWU1RFA6FV4rgyVZj2dZ8/q0+vfVaQqgioX3CSymtsfPghe+DBB2TEBd34ghdcZOefd661tDQq8ubYsQN2+49us3PPfa7de//9Vlkxx6orT7OdOyftjDUXWxIn40LOnt67VXTf4eEDovv+28fea6vXzLHycgxl2EODrjAfzW8i/ZNzFaQNPwVSfT+OYFV6VRdFPAsV+Nl+Fr4Xmk4+0WTPcLqvwCKTVAE5GsDkMzYXJ6kNtadhcWajk6N27wPfsb7+XVZTM2ZXXHGBvflNV1h5+YxNTg1bIkkOPI04tIywZXDi99dygDUbpLrUwxlVs0Hqz/pMzxxf/OzP6Xugg9SkdKmsb3w+dKnskeU2OJS0TY912Fe/do+94Pw3WqZsrpWnqmxooNt27X7Udj99n2WnDtvf/c1VdtEL10lvm59OWFlFg91771a7576tlkw02rx5p1kimbFsbtzuvPNmGxg8aPUNBXvxZc+zd1/3VkvMcI8i1WBi707aonerMRFMx7Qf+/0TjZMKM2l79NGttnvXAXv723ySSgNBwh9lussQwBMS4A7x/9ShAaRmR0ec6suQZBqNuicI+N4QnPDFAPJmrpIe8p55zZvcvnOH/cV732NnnX2OrVy5ynr7+uzQ4cOagl599dWSSaCzhK7PmnnTTTfZS37vxXb5S19iu3bvsc2bNmt9YJ1AukHOMgyal1x+ua3+if/Cv/zzP0v/f/bZZ2vtIu6K2qmZAFQAACAASURBVPGTn/ykAOqmxx6z01ettDVrz7Bdu3fbnXfeYR/96EcVWcWkluHHkiVL7Fvf+pZe581vfrNt2LDBtmx5wr797Zvthhv+2x577DG7/cc/tlUrV9pLXvwSu/W2W2zv3t32ruuutf3799n999+va5T3cMM3v2X7Dh63K17xB/aG171GDbpbb/2+ffe73xVF+DWverW94Q1vsPkLF9jY8KjW3IqyMECIPh4RosSpY/i7ONx4xh5bAoQO8mIDmn0B3ODSvbg/YzgQGuShqY5sTDWKClLXHEdcUQS4YQLu94DXPL7nhymu6odZk9Qi5qL2cq1rqYH0jIbZLIAaMY5/phL7bjY4LRbPJ9UYUWL226T7lkBqKOdDWR91snGSGt5bOG+Jay69qGh4Vzp5fgBP+oqc7pkZW7nh7N8JSGVDHxnpUzHLRSSHME1xZudDBkAYgVLRpSvwCaNGNXQzmKQyCfWC3Cd98SJ1t9BABw6mRojaRQUIhTKFgetd/QDr+7M0qbH75jpVp6/GWTeukkygMARyWnC0ofZtkcJRIm+0lExScc0kry+bEyhKpoMjqihceZlUkLWKC6+65EwJoP1F3aP2qhm50CYLeU1KKXNm+gZsYO8+G4HmOzxslYVpq9CeFYx1oBTLTIqCjMKFBTrtuV+idnqHWIJ75cI6cI8TUm82heNSpDJSHAFU6SIDusUTDp/XtZDSnIabuTjql0tjCaAG5KuNgBubaarobjIt8mgQJrKAUigi5bjxholqeSph5epaFU9JUWciKh8gVZ85ds98OhtpvDpEsVOqTnGJRgJlOHb2dLVI0+mFq/8dwY4vQE53EGE0dMeigVKJ4kvxS2NG14EyzoJBlujY6FwAqFjTl8shFZAIWEPHCUjlWsIkgYmVqN7st8F1k58BcJh+4/rMOfUpOEdL4T1FgDo+mRPAYsLjIDHqbHz+oFlNMIfQuQrHMBolqYAP3T5+3annTnmOIFUD3Fl1EwV2BKnusugMCY+zMevt6xfl1entpsKcaRqFNywI7kkFkKMFh7KfydhkJmP9ZGc2Nlnl0qVWv2SxleFyC9W3qkKvn2PaJTO2aGpVotros0ZqdBguxM1BjTIaaDj3agoVNysvHr1/4Q21eDA0mwrLlE5OpIlFwBNMoXRNB3qMU+zcBAsAhoMwWag9vX2i4QJuuB72HThoR491WENDky1avFhg5nhHh6awbfPaJDEYGxuV8y7rIZNRQD3HimtndGxcelaAP9pLKGKARPSq8TSd6DihSALMjzDBADDu2btXNNIFixZqogzwpOBhst8m3eo8rUf79+3T/Q6VuB3TJVFPCzanpVUOpk0NzVaJK2Vvj03L6TMhcN3S3KzCCYooz0kDggJOcT8TkzY+NSUjJq4J6NBqVBIxVoAqmVWh5U6YblRUWVmuxtQoYDhlNrelSdPThtoaZaFCN2ZilZKe3/OYFTk1Y+7OXEH8izdI1YwJ22jMTY0maxHBDgz02L79u6zzxBHL5SfEdoG+zL6Qy1IfVcowpr6uUc/HsYBNlEhOKx6Gezad4vHobP1+BjT77eG0Vqf2u9s7XwBRHkthzPWmazzBBJYGgzceuMa4bvLZgjSqPn1N2ZpVDQ5SQ8YmwC2FO+ovCVJ37d4pvRtNroMHD8pt+eKLL7JFCxdYpjxp/f1dmqRedtmldtc9d1tj4yKrzCy3Bx/osAsveKX1D49LcXLk0E7bvWujjY0ftmSqx/71395jK1c2WyqNm3PWZqbZT1KWydS4Q2xRo8g6XXJ79TvdCYSliWFc1Xz1LrFb4sjif/hesdrk8TGihXMBOHYQ5xYKsJ8a7fOf/oHTfetOt0SizsazY/bQI7fa8Mg+m5o6Yv/rDy6wa955lZWVUbvAwBrRMZBUEo8JuSh5E921r7NHK9EiP+jxTpqkzp6QnsrnPPnxauhxZQS6r+8E/vm4aACpU9lqe+qpPvvUJ2+055z9KmuoXWJVFXXW19NpW7beY7ufvtdSyR7727++yi6+9CzLEIMyZZapaLbv3Xy/bdt+zDLlc62hYZFNZVn78nb3PTdbYabHGhqn7YLzVttb33qlZSeHrLqyWrTVqP092fHYBxD+8YPzBGaWuYQ9tHGzbd++1/70T99pMzO472LigytrME9ySpUhG9IdNp216fERp/uODgukAlzJkmffB6jqSBUnqSWQCuuFddsbaVnbvHWrXfeuv7B169fZ6aefLnbI4cNHbO3adfZnb3+b/fsX/12sGYz1uMmZYP7+y15mr3nNa/W4G2/6tj38yCOK5eLmRmZx6aWX2pVXXqmG4Ac+8PfKTl25cqX2bnSkgNTrr7/ebr35FnviiSfEplm77gw1ubdu3Wrvfe97bfPmzZqQDg4OSHpwzjln23997Zv28pe9xC684DzbvXuP3Xbr9+0//+sr9sD9D9qtt91qy5cts5e8+HK7487bbfeuHfbX73+/7T9wwG6//XYZtXGdrl233h544EHbsOEse8UrXiHd7b6n99s//uM/2fj4mF191VX26le/2vW5yTKrzMAoxDOEhlxJ4hTBptfiTFLj0Gq2bjXur6UpYmz0K/xHINXrf6/VfQ0V0y0YkLqHiO/ngFWxEQJAdJ+PWZF9Ya1w6QetshIgjoZJPnUt6WXjvqG9pXjflt63u5UG2FkcaMSIK3+cP0cJsHq9EdhyQccap6k8No1x0mm/+ZzUzR8ApO48ibaruzBQl+NxEkMuSC88guaUJ6nOm+ZJTz/rbPvz30FOKt3gwcETQW/qTmlkZLpOL7jahulC7JR7MRg7WSUanZvylPSTAlEKxvZiT0AzcNOlt9GEEJe6yDh13ro/zqkC8ULwDSdMSiPdVa8VL36sxp1yTHGAno9OuAww2MTCxUexpbgYRcmEOBmKilzO8jN5S+Bcm0Q3CgBUPo0ly9NGE1V0L/Rq3FCaPgYnM65KaNH5nNXh7pnP2/CBw9a3e69Zb79VTmWt0qDOuglHsHVQt4/CtrIcExfAmwMUQlfcENHdJpnOyZBqlluyg7WSPbovDE6NkFGSFI4BBMhUxMteir+TOi7BKU9D5AAQXEPq3SwoaOpREx0hTRmaQjZNzJVw3eR6YZqK3hRA69NUB71ef2jqCpUk6Fz5OYWfmxdHLn2YAurdBSt6MLauM6eaCH6oHgida/2P35BuMuEA3BmAgTKiY+DXaFHbFrpwTiUJOatBl6qJDYuMDFaYIPu0Qxb5ATxO5bI2MjaqaSLXCNcFejx0dCy2FPuxyVJG4DWul0xSOQhGc4IJFY7UZJFOK0uU65VNlQLAdZahWV90jXSQ6oDTf+za0jBRDIu6fk0GSSE2KtCe9XuA7qJO1TuZbrLEew4xO8pR9SIMh2xy0HTccPWbnNTGxntET84ZAURwDOheY1s/kUxZF86JTU3WvGaNNa1Ybnny4zDgIa6HOSrTMpowvJkAGmNntLTBxbGqv2ddBYHuq4aOjJ9mb5bxqg4GYGHSEgGNmzmUGoVqFRSD60vfn308NTMJzoZQgHkTxNLgCIwrem//gPX09Mn1FY0p8Te79+4RqF24aJEibzBBOnrsqNYzHoPxESAVQMp0ctHipTZv3nwb6B9QFx8QSlGxaOFCvd8nnnhSLsULFyxQxiqd8O07tut3+f85c1ttcMhpxCwI+AnQ5cckjoIEO3+cKqF70oiheJrb0hrchwtWXVVuqTC58DWloHMKuFLTplDQuaaJR8QAU3+mydwPrMlMd0VbTSU1WaWJQDNDBQdRENDvKtKaoFZkUtbSWG/trU3WWFcl4Mp0hPubvF1fo00+AWKxTGWL7spxAi3qdtFNMaxlERQwqc5N2uHD++3p/RzLAUukpi2dJl+QKB9yXJlKVVlFpsEqK2rViKyprbTBkR65uqbLMEUrs/JypCcZq8hUamrNtQawhBZMczFmgau0BpxPAY6SmlxyrTGBZj322ASHaTxvprzSclOwfIKTuyVt9arGAFKT7u77TJDKvYvR0yloUrmm+wf6JM2hMfLAAw/Y8c4T9pKXXG5LlywyzIu6uo7ad276pj3/+c+xRzdtssrKOZZJL7UdOyakSc1j0JOatgP7t0mTOjKy3/KFDvuXD15ny1c0WDqNHp188YyMk6BGa6+OIFVA0RuIXt3MBqm+ds3eg0rfOdV/lSYn/vwuKvGYFhZSdNN5Z50kq80SLfbvX7jd0rbEmpvWWMJqbGRixO5/6Ls2NLzvJ3kM3XbZizbY6698uWUyM1aGFxTPwTQ4xNA4uwagGl7rJOVp1K5G5/Rf5hPOBqfxALF5cpO4u+/PmqQOj6TtySd67Vvf2miXXvwWSydarJBPSpO6c+dG2394o01PH7d3X/sau+jidVZRWWYTE+RWNtuNN95tvX1IFk6zxobFhvcWzKJbbvuG5aY7rb4+a+c+f4W95S2vtHx2SMypfO7/I+5L4OUuy3Of2bczc7ac7AtkI2EJO7ImAWRREAUBlyrUthZQW7Vq762iV7tYW7W9t9eqra3YYlVAAogoq2xJSEJCAkkI2ffl7Ouc2WfufZ73+2YmEYTrVTn9pZiTc2bmv33f+7zvs9DxnRNm24gaR20NHH9xmcJAKRN1y8+vfQnbtu7Dbbd+wmlSSc01B3wZQYqK3gRSywSpIwKpBTdJ9ZrUAPd/OS67BrT02Ub3JdMj4BrOrAO5Tj7/wjp87ev/gMVLFmPRqafJLG/lc6uwbcde/PVffgFf//rXZXp05plnyjzp+9//Aa5625W49trrsHbdWq3BnEYywotMCDEkQmH9/Nlnn41v/8u3Jdm45pprtG6RlktKMV/3gfsfwIrly3HqokVYsnQJBoYGBWKvuurteOqpp/D444+jf2AAc+fMxYf/6MP4yt99Fee85WwsOuUUbN68CY888ij+8X/+I9auWYflK5fjxIULsWTxUtx/373YtnULvvy3f43du3bjhz+8G7t27cUpJy/A9TfcgH/9l3+RxwEpvVyD7/je9+RgzPeirpX6VAJtzc2ULVtB2LlyNzOR6kOBpomq36v9f4+lupqfBF1RrF5TTKWAaoOibcwvi8szHxJjz3B44QGq9wbxrDQzYLKr/ssg1f2W09Ca/0SdqFpnV3mQ2nwMvtFSb4Y75+ijV6PGEMDf4PbzjkbcRPfVAIEgde5vPyd17ef/xui+jSev4eNS3yedgZ5vwvMM3nbJRfVn9bWWXT9V9dMe0X2//r/e6Cr9G/u5QmEcvb00+DB6Drv1ynWS+YRloHpKlweEdlO6EMm6q7HRBUlfZOFCOq/lXxmYMmowhdfOvIRFb7FoFGKXZdkQRnPTs0mhpqiaDhqlzKpsV9C46ArTwlo+mxSXdBMW7ZXbJB8EFlymBVKmK4GJgr9N62h0SfoB1Ayksjjl5+RjRq2hBxjEKaTAakO0abCcwPj9chWhUhFKShwcQt8r25DffwjJXAHxYgkxai1CQJFh8WQZuhgSi+EwLYS0UqT70sjJKmonWreHUyBVsTL2uQ2k2nn1tGvmkxrF0Lo+us+cS64TDuvfPHFJj7ayTo1qK/DNcyKAalMtb/lu+tSIpiwCnjKJqEmLGqM+V4sMp6UEAHaO+KVwbS4+MkZg/ExjMdJj7vUIfruz0YiL4Taka3Q+gmd+JGcOQi2pm5SZttB0n/647Rnz3V1/nhyQ1eSMr2VTDt924UJJIMbikg6+Mm5x7sliBVRr0uQRpPrCme8nU5gE3X5pImLdZF5PGqnwWpfZrCHDoMwYIf6X97RzZHYB9L4r7D6yInB0X7oJBM8bv2HaabeoN4FUrz/15kne4VeFfZM+lS9j4NQ2CKPFOdDoXBLZ8aGhD80j2I0WlZXmN8w3CwAj2az0iQTndu/VEIrF5eZ7OJdHbeJETDvjTHTMm4tiIooINXF0AVbkEqnGjiXh7s961Vr3KHC6ZLf4GtOC9EtGqNTEgmiaZRw12RAocDRMw6bNRljWHNE5lC7F6Xv9BL9583SrrCbLLi6Ht9jgwIC0qgRvQ0MjiMeSSLakMDAwKIMjrpsTJ0+WWdLefXuxe88eHQUpwZ2dE6Q73rt3jwDdtOkz5epLyhm1qIwEYKTLCQsWyPxo88ub5cTY2dmJGbNmai/at3+ftFY0ROqa2KX7lOeGdF9+sYjqaG/Ts8v7m9M7fhbq4JmN2tHWrs9DSnGCbrp8mJ0um2wAOjx78MV7khNfTlPZrCFTQ9m0RebU1kyXy2ZVJIxcgU7QNr1XOH0pr+uUyaSQjIYxZdIETGhLIx5hY4v1fwW1ctFYGvG48pwF7KJxua+TNk0zEFLs+Kxxj7L11nWw3RrnzdX4oXv7aSLyErq79yEaqyEa5yUugf4BiUQa4WALatUkEtFOTXgIqNs70iiWR9A/eBC1UElTYgJavq6Pq+EzXS7VMJ4tKubIt97rMgzFXdM5uUXHn8uPYjxLY6u41neuA7xP4rEWlEpck31MQgAnzp9gUItuuWoKclrME+TdfYNiKbwRkMq1mk0grpGHDh3CXffcIx39FVdcjtnHz0IoVMPBg3vwX3d+F1OnTsaatc+jVmtBa8tC5HNTsHDhEqTbJqBYymHnThonLcehQxvQ3bsRH//4+zChi1TRQcWORMOcSDNixJrJXpNqbq9OTqI70hgmTQRZe7KOjUp4o1WNoldcseokQfYebJsSWBpIpTQGtRjSmeNx390bMGXS2Zg7+3xpcMfyo3jymXsxMLQNhfxenLhwMs4792SUy+NoSUdlnFQokilDN2vnGqvsHz4rx9B9BYydJtVpi9/oobxmfSh9L7NQSfc1kGp/uCew1vF03why+ST276tg7boevO/GPweqbchny+jvPYQdO1/A9l2MEXoFb79yEU46aao8AXJ5shSm4plntiCRmImZM85AZ8fxqFbN1fTe++7A6Nhu1NCNWbNSuOKKs1HI94lJZSawJTV4/GTZKgoPWqUXsgFFhRr3duzd042RkRI+99m/UgNI1pFiublGtKP7sg4xTWoR5SwnqQMouElqgC/mjJPUNHBGPNIFOpCqxoQo93atCFJf3LQR3/nOd9DBHOMpU3XvUKZBbexnPvMpfO2rXxVLhlTajrY2LF++EslYHGeefZYAJff1U087TYCSMTSzZ7Ohs1nPNnWfpOlyvfvwhz+svf/BBx+Uu+5f/dVf4fDhw3jk5w/Ltb1zQqdquDlzZuPCCy+U3vWxRx/VXn711VfjrLPO1vT13HPPxWmnnSad7N1334Wr3nE1jhzqxo5du9TAnD9nDja8uF4smM985tM4dPAgfnzPMuw/eAjvf88NOPX00/Dtb30L06fPxNlnn4MD+/fjrrvuwoc+9IfW5KQZVGsr3vOe98ipmE77kQCZcayFj4YuvwqkepDpAWej0cx13EkDFZtHPGBSNGNrNfSbHuB6xpd6FX4e30TXNRNVww6659xrqC7Qa9ou4I0rVRM3+R35PcJH0TRAqnu5pmLCKMN+kuqfUDdxcX+V7E/TX1sb/HHUjyeVQWLOwv/fZeB1f3/t5/+6CaQ2pr6OF2aA3kkiDP6b6dkbBqnNHGeC1I9/7Xefk5rPZ3H48C6jRzgjFd0kpG8xo5Eh7AIGToPqgZOj9vJGYGGjPE2aj7j8KYJU8wFqdEx4YUkHk0OuMj9LpmFqAqlc6AjYzCXRMjppfiQ6rjMWkkCei5rTa6rrXiujXMmLlquFjx1PR63ka/L1WFTrVlNHht3sojL/CEw4NbO4GYtJqOXZLTRwkS+LIyYwE2ZMjKezEtCwwGK0RS2AJLVy2TEM7tqFoR17EM/mkGa+Xj6PoKautKOooMSpIg2qIjEzn+Di62AjqX/sTtvk2NyKzZCnAbKsS+TaRPWpsxXcPHhS0Xzzw7eTCLy14JBGVweprtTS5JQA0k9A6bBmDruapnqox7xCnit1EgOaoLKzqqgaBWzzj+wrNHm1xYYTP3P15XvQkKk5x9SmWX6KaqBM5qwuRkf5fvZsOdddNjDYSXVdNS0WjSmp3bvuWP2Cpg3LFp76uXM/ZwDGhqR0jPXh0t7xVzRDNjhYpFaoVypqgmoTeQcfpVHmPRTVtEmmPjI8YsPBNmHOi0iTzOdJC3SdQHZ+uVnTNVJg0XIN/RTC92MM7JsxlD8+/1zx2WteR+z7zkiprkv1C6l7m7qG1XUyfRfQd6Sl9QgKpNoUraj7lKAqGo8JNI/mcqKc8pxZLAHz30IYyhfQnSsgMnUaZp93Htrmz0GpJYEqC4eQ6VpJ7yfQle3WMR3a5uvnr5UVv1bR8llgIybESsvfl036GP/7v2p1V6FXn9Y36ND1mYCjypjroJ1fuwQ2DWPUB0H+wUOHMTwyKt0xATwnqeN5TmBq0osSWI5Ky3pAa6lN2ULS+PZ092h9a29vlxaWEQgDyryLybiIETE0T6LZEt+TX/FkwnKcHXtE2XEA2js75IxOJ++x7KiefU5TebsMDg6IfjxjxnTEo1EVTZanF2+ce5qUODCbbkkL0PI9CY55D3ByqjlSKCJTLzpP8wzyeBjZw/WU5htkcJgEo6xYg3xuXDE2NEeaPmUi2jIpRBnbRX0/O2BVGsgVNbVlLBCd2nmfKT7K6Dqa6jJKQSwe5ga6NUYnpCmiis8Np5c7d23HC+ufRz4/gq5JGcQTbDI5g7M4tbYZhNCqGJKR4bym2u3K8C1jKNsNhEtIpMzwiXuOmCIxM0QiNa5UrCE3XrRameYz2kNK0rkm4inEYgk1Cahr7Ovdr2c5Eo4hmUwjmeT70iGVTUka0NgE/5T50+qaVBN5EKza/uY1qYhFkehoe13jJH5wMiZIJ6fD53/94Ae49LLLceaZpysGKZsdxvZtm3Hvj3+ImTOnY/2LGxCNdKKj/RQU8lNx2qmXIZbKSI+5Z9cmbHl5JQ4eWo8j3S/iYx+7Ee2dNCYcUARNJETmCKfMvD+bImhk6tNc5NkO4lkN9Wfz1wWprn1pr9M02dQ54/sWpEllA5yT89a2OXhw2SZMn3ouTph3EVLJiRjLjeDJ5cswOLQdoyM7seCELpx/3iKUy1l3zxRQKI7pOLgnKO6LqKtOLW6G3KZH1frxGwKp2q8CVZRr1GCyefwa7r6BKErlVhw5HMSqVQfw3hv+HOHQBFQKAfT3Hca27c/L3Xdo6BVcftlCzJ8/UVKQUpnRWpOwZjXN1Y7DlCmnoK31OASDce2zBKnZ3C6B1ClTwrjwooVAdVh08XiMdVnJcjNVZzFuxoC7WY5wfbfmFZkXLakOHDzQj+w48IXbv4xoNG2aVCfl0vouKYzF1KlFz0nq2CiygwMoZEfEUuO6YcYmtv9b49rRTL27r/MK8b4KBGUHDh7Ezx5+GCOcyDr2EBtxJ5+yCOedfwEeeeQRvLBuvRrT82bP1pq6Y9sOdDAPu1KRlGP+CfM1ISVIZDzMtq1bRfudN3++jJa4H1xy8cWSOfC523/ggDSrNMhbv+4F5U+TZsz1fvHixXJuJ9DduGmT1jeCXb7vXXfdjYULFyp+jI6+Tz75lO25impkrWrxXDRmY9Pp4qVL5Cy//oX1mhC//W1vU93x7DPPoK29Q3KSfXv3an+59l3XaRK8bu06meGddeZZMofiXhgOUAJHuu/RO+drgdRmUNYMVlWLOEYOD8gSOJpAqtu1+Tv1WsZNUZUh62RaDUskm5Yb6PTDiwZItXugaRjh62TV+E5g4GNrnKRCNZKPjHE+HnbUDYBuRmjNEs3GsMSfoYb5nfcEsXpKk9RUGvHZvyOQumnLUQ37BnfFKiSrDxvf1TPzRiapjQO1F1EEzZsGUvfUjSnUGS67qA1qMQkOWT2INmhaORZHdDclIOVNyHMg+3/pT40CRrfSesGoqYVNuAhS88WCE1E7d15nfGTmGKTYkWbJjYFGJq4QKJhmz+RPdGe0G4I3LhciZs+xg2sOxGZOwwWU3X5+RmofOAUiCDXaYFnZcSx8CLSkJaKREsE2NaC5vEWHhAIydiLFUbqisruRxam37Ml4KIy2UATtwTCKR7pxiFEPhw4jUwVS1J2SFiojKWZGhshn09RAhQ8DxzURNg1cSJomcxz2XXoPruzhd85jzqZb4FWTVfe5nFupnx5ZQW4UMmk5nClQSA0ENy01+zSL4PG3szvZ/H1Fm4jdbFEynKjqnAUDmsRQlxpzUznKyvhvMj9wTr3sJ8i1109SKZp3GkAPSm046HJSlX1KKjjPGUOi7Vzz/tFiJZ0tNyo3XXVgh//mwVt98fIgQ/oI+z0/+bOfNTMTbjIszD3d0xvYEPHx3uF9zQkqAaoaJjrfpvFVPInTWDAHLZpIIBxLCPkS1DKeJVeuygFXVEFqmlmkuqxSo6M7syktKLYg6vPRK0ndrwZ3pU6v8XmubjHRdJL/5yalFpHkXES1ERiAdUuXe32/sHoNrJ1nMhGov6SeTREtbFiVyhZSTqOkYlGW/orTcRpv0veH8wWMVIH49OmY9Za3oG3eHBTTSeTJqBDzuoaiKP4NgxG/EXqijy2q3g3Qnw2jD3p3Xp5Dv/R61oEH61yH2Oji/eOarM5F21HejYJgkRz1ZoqLNpJW1tPU7dz4iaumQaTjV5gPGpNel/rL8Wwew6OjmjCarjgoN3E6GrNzzqk7rzu1ldSp8v4hvZebL019uGYND42IZtfa2o7W1rQ675wCGKPAKFNc5/j+LJ5YhBHEjoyO6Tpo2lgqYqB/QJ+/q6tLrtwEmYwgaO/oQHtrq2jBe/ft0xSWU8qx0VGteQSWBOSMQ+D3k6kkSoUiurt7MDQ8bFEzzkmczUL/rGTH80i3JJBMktZaUXbs8MiwACubeZzoTp08CVOn0JyHuYllJqoiTsaKaBFlNbSk96bjtbh/FlqfiJm7r286eV0nG16eIWKg1QDS4FA/tryyCVu3bUEoVMWUqROQSDLmi2s51yXSbTNIxruQy0YwNJhXk4iTs0SqhlC0N2BluAAAIABJREFUgHJwHMUKcw1z2iN4bPQp4NrHCS91rbkcDVyoVY8J5I5nC5qQJuIZ1ta6rvFEDf0DuzVR5Y2fTrcjmWhDtUL2QYv0ury1eM3OOGF+kyaVa21Dk1oJUGoSRC0aQaytFe1TJr9mBI1yWx07hI2R5557Dmuefx6f+sxn0NbWiv6+XmzZ8hLWrFmBlzdtwFVXvQ07du3EtKkLkEzMw9o1fTjrrKswODKOaDyEfXs2Y8vLK5DL7UUw3IuvfOVTmDu/A+FwXnRfRqJQkxqA+LFukmpGOo1YFudtwXXpGH6Zf85+VUPptf5NLCfjqzTRcLnJ8L2LqDqQxEkq3X2/9U8PI4gZiqCpVlIYGhvAsysfwMjYTgRqfbjqqvPk7ptMsQmUky6VE3hbMzk9tqzUxhTVt25FPXLaFrrOmkvzb+JLzLBgY5JqdN9jJ6lRjGVjykn91+88jAve8h7EopMRCcTR13sYGzc+i227liMQPIz/9ufvx5Kli5DJtKCGFLLjETxw32ocOlhBNDId6ZbpCIUSajDd98B/AMEjmDQZOO/8OXj/+69AW4bNuhzKpZyAjVIgOL2uxNVolZuy1nkarJXqjhK1Ko2TXsLLL+/FH//RJ0QPZ9ID6x/5OAQ5l29mdJEjyknqGMb6elHMjTmQyia3A6mSjVljXkW3OrPWjBWby+3lfCDYrBgaGUWKhnBxmqaxRuVQo6pmTgcN6GqQAzmvHyUTxUJR31NNRulPNKpnlQ1KurLLyK5YdNr7uPYBrgVco5SQEYlIHsN1TGuUmEt2X/B7XMutviOryjuiR/TeXHe4J3BSRw8INgvpDcB1mWs0/7f8HRjrF+E+Zw08bmVkcqm2pWmfyxtlM5SvS2dfSXwk5zGiG4+TNRybDqRRe/DGCC/Wy9yTuY9yH7P92Rh9PsbOM6LEzGpqFmtp5/EpDotSEIuOa9Q8bi91NRvZeZ4zxppakinpUUlDplmf7f3mf8A1xZuKGq3YTwx5fgrEF6qfnITJYRTVPfKwtGfahk3OYEhShWMWqPpD3MTCEz42pqf97tF03981SF1Huu9mc/et4y13nH5MZJelAVR1rt4oSG2egLxZILVQyKGv77CoZbz5eHNSd6PpKPU0JM4IjBoAUHfXuadpkXBZi6UCJ53mYslYDTPnNRqazJhcILZlqToxtIYTLkeJzTOCQ00VeU5NE8vFRw5w0rVad4NTFE5gdbOGgnrgeYMLVNbYwbOCmzc0Yz00DXOUEEUANOUu8Wa2uBKbHPM1aUVOh2NNtQhO+TORsCae1ZK5zLLIllKvVEIiGMLESBJtFWB0124MbN+G4MgokpUqosUyQoqXKaNULSm0Ohyn65wN5EOkxwVIo2N0T8W5wbpcTaf91VRRWY8GzERPbQKldR2f06USWGoK5Wi/ijZw4ncPWm0OZYbGnHCqAy+qjbOFcIU8f8+6+0YJ5O/LFZn6xmpN05l4NKycLT70RHMsGhWgQIoz9w5vFeS1qa5zJgqwExzWtZI+y1Xgzww4mEWr5oFrLiiOgvda09TUF7LatLz7m8aj5uCkqZObyvrOH1+Tm4kZQTRowmby5e61MKfaAZugjufrm4vRTVik2f2s+5TTwWhMIJXUVzYi2OCgwzQZgkYEcFrQJjq0KLyK8HAOvW7BMWBuCgxbgNw1O8bu3Ca6PE+2ISpDkZs17zV+j11ql5Gqf5YVu5lCaVPi+7DxU9fCBtUBHxkZw1iWxZpNlfgamrDR2bRa03FySkw3bG5KBFV5NmVa0ogwG/TkE9GxcD7KbWkUWIiQvSCTNLEd3UbpqNyeXl6fcFuOrKdv12mVbmPn8WmjlKGJ3e9+PRVodoY2ftPw8oo6xVk6Zysq/X1k+bs+zsfAglHj3QbgjCMamwHXDE4NC2KFZLM5UWPVrWeGKLvf+bwKIgJUZsUmEilNXKlhUv5mlM2virSu/G/XhC7FGuXGxmVOxYaQ8kkLRRU9vA6c0HISSoBK9+FIlGHzLSouCUjZAJL5UTSq+5Udf1LWCEzpJEz6Me97nlNqYKmd5TkbH8+Bk1SaNPH1aGBHh+dc3lgDuRwdbdmctMKKkTcEtWGadAX5DFC3WdI11gauZ5Hrbwkdba3KB8youCrJETyq37PiVGwGZ1DEgkUab7pp+8mxGpim/yaoFWCllEDZNTVF8OzdtxNbt72sPSwcJb03ilQLafs0w2F8RghtbV2IRzswMgT092QVKzJxYgc6J8SRLw1iOHcEpWpeeyCfVYJsTmhHR4bUoOH1Y4HNrS8ciirurFhg0ZZCAAnkxuh3QIppECPje1CpZbUvxaIplMo850Fk0hkkkjEZOjEq56z5p9dNk/wklcZJLN4rwbByUjlJJUjNTOxClcWXgLmZOfH2NJd6WxOz42N4fu3zMmWhNvptV12tz16pFDE01Ietr2zEimefxOWXX4rnVq9Ge9tMxGNzsGZ1ryappSrv35omqXT3HRzcKnffb37rLzFnTiuCoZyuN3UMnKKS+SNzRK6ZQeaFm28A46L4dIkZReZDnb7XgHDHAtc3Cu7kKms7mAOpbsopQ6Gi6L6WKG4RNN/4x5+iXJqCjtYTEAxkkC2M4ZmV92NwaBtq1R5cd+1S3HrL76FSYaYu13Q62bLwb6xPos3Vqb6/bZDq6L5NIDVQtbXO0325edM4aWQ0ghfWdeO7dzymnNRIqAuhQEzGSZs2r8CO3ctRrR3E7bd/EBctPhnJFDnwLSiWUrhv2Srs3D6GZPx4dHbMQYAsrmoFy+6/A7nCHrR25LB4yQm47bYbEQqOIIiiqN62X3JPjqKUo1SJvhqsW6gFLiGaYH3EiCbuu2GsXLEBGzfuxkdu/bQ0qkpT93uAc2nVWst9QG7gFYHTnt27ZegTIlhxMiT5GDifBO9ZYrmt5rscjXLqbfWbsZmqYrhIax5nPrbVV1ywuF4y/kvslHJFenhfF7DpwzqPoIcglOuprbM5rZ3SULpMVv4Oawyu0fxic41rL4Gl/56Ber5eHqlkixg1PoPafq7oGiJWhxIcc+/m+w70c/2x9ZB7ToSRWDU2S6Pax2zAY/UF9zh+Rp9vrozzUknrqRouzDMvmHyCtTnZLnxWed09uKdbMR2H+Z5shvIYuIdwXWfjk+eBE2Duq3xt/hu/uP6LKUc98PCw9i5OdEfGxhSdlkql9RlzxYJYMmxq8jUmdHbIZJDyi1Ya6iXiOn8jrKPjSURiUTVNaQpqGauWR839S3FDlABFotrjKHPgdacDP9+r2c+An4/7AK8FhynGULOajOdDAzcO5/hzrn7i+WXkG88Bj5nnRNdUptQNTxAPeHkeflfGSQSpQwSpx3z5uqYZuDYD1cBHLnURNEeNi49+lWaAyn95s0Aq6a4D/T2W06kpXFm0Pq790kcq6J6TFLrLVlzsi4nW+QDxQrKoL+SLKtRY0BtlNaxuEIs0aYk4tXAXXdEGrNhZxvD3BVDttYWX3ORAr1fhTcMFzW3ImtZW1Jnh6/DG1MPhsvpkkOIWP2loCTjcOEWRCewuNX92l+0qholzMeWNSBovp778TJFETAVxmQVJLm8B7UED9OVcDskaMCEQQ3hoFMPbtqNw8CBS1SrSLKjMiUCLKos36vE4mZMxD2nL3oadn1VaPU56rWjjlzcz0fRQINXrMd0kqsmt1AcuK/KC31e0i5ukakLh/27m8OaS5yaczuGXmE62OTJUcuBV8waDSqIEyyTJLL3l6hsMIakw6BAqBPc8ZwJ+BN1WiPK19LOi/nodIEFqQ5+oz+2MWa1DR/DRlKfpqB3SnjZOkFHJXO5n40E0VEeKqfA1Caxy6rVzX59GCpXYebb7v7HYq2MGAtQKxtjNzOUtv9SJ5T0g9hlcas6IomcBDRUxoMytGQEzUDGwZOBdU05SWOX8abmzpuW1YlOGRpqW2njPzKB8B6/p/nD6L68z9VQnD1T9ZmdTa5seesq6zlsTsNUb8bmvBYwqOmabANcEmVIEqbcriJ4VDEc0+ScgGx911FSCi84u1Do70HbCfHSceIJAak5OlDV7Bnhv1g0SjBLkqXJ+jqwOrlzC7frzs/O5J3V1dHRE15x0U0aL0BxIDRJH0zWasDXM/PX23/P0F2suOkdob0/vctR8w4T3ohk51DOf3CLunKPVS7ONTi7OVTNW4r1CahmLEK5BvIbsStNEi+wOOuTy56KREFItSTkkc6LJDZvHwrPBop/rrm+gkX3C32ETjwUC1z057+YKCIWj0lGWuJYPDOi5JPDkusm81KM2aRe3ws/NmBregATQLBBYJJEellaerW3anOjyfXkvEjjyGpDiS6Ct7FFFc5QRi4YwoatDBV+yhZMa6HhIa+7t65EuffKkLkyfyqzKtEzkOEmlfMCeMoI7gjlzyo7H4vW8bmsaEewazZrHp0xFUt9iURQLBRw5cghbXtmI7p5DSKvoKquAae/IoKMzw1apQHR7WydikVaMDQO9PVkUCzVMmkStWgbZfC8GhvchV8ohFk7I/ZfvRyA5PDqouJ5kMiVNsRU0HqQlEKglkB1ldFBVzqqtHUEUqwdQDTC/lpOXGkZGy4hE4nIapvAjmYxqen7W3POsYen1qNwVPEhlA5OLBNfX1tcHqdwftm57BY88+og0zjf//u9j/oKFmtzSkZc03sOH9uKuH96Jyy67BCtXrUJrhlTw2Vi9uhenLnorilXGwdWwZ/dmvCyQug21QDe++a0vvipILeTZFGLEGyNAuN86MyyXvezd+mOOtt5cCf1aIFVmRv7LgVNvnCSQappUm7M1gdTiVAOpwXQTSN2OWrUb1127BLfe8oFXAanOm0JlhdOi1s2T/Gf4bUxSfzVI5XkmUH/jIPUAbr/9A7hoyUmawjGDwEDqauzYznv0OEzomMtVVXvusge+h3GC1PYclgikXo9QcFRUajageU2pRUYtDlQzmsCGwmQ9UHs4hkJ5EFXkZJoWDEaxcuUGbHxpjwOpfH9zcVWNI5BqRVsDpJbrIDXK5j1ZWB6kuog6rel1KqMNNvjXCGliSmOw9Z/3AZk/ajKEaK5GvTxBiEnAuJ6wkSIQGCRTIufuLxsOcB8leLMpZcmc7F2jXTUxp4Tlspx+Kd3gOiV2X6kkhosGIC7f1QMrNixZM3sAS8d8H3nFdVtTTDEZi2pI8b15BxLE8bg7O9tRo8O2Eg+sSS6JHgcp3p9DAMy4cQSM9AdgTc59iK/HfZVrpDHWIEaZAG2xqGeZr8UGq0BcMKjflQSD+wPzsnPGNmlrbRNbiMaRxtQuqo4j0GT9H40nBFZZs3P/YrOztb3dJFO1qkC49r1aBYlkXDIRnr8YQWcmrT2O65qYRM5Lg+ecdTRBKWsENlh5XgiCBZz1vXF5PHAf5f3W2pYWeBbDSlI2TtRL2kMEOCUHtJqT9S3p1VyXY3Hu3W64JQ6zSyNoGrwei+d+Vzmp6z7/Vxja/Movg9Sj1kc/6PDKXLr7NoFUDzSOWpibQl/9999MkNo/0GcdMBm48KHjTW8RMKJFKLfUJpLKDZWzmoELm4zS0IT6VeuyU2vJP3wAWfyosxB2Y3F3IxRlTMSFKWyGMnJVNdAq+ofrSvFG5srDPDvrVjESgnEINvGwLMGgCiwaW2iyImMFF0/inVxZaBfLZvjBaZ/0h6QCVaRLFUDlpE+urvb5+eDlS0UrxlysCB/AYJg0YNNdBthdKVeRKVSR23sAw9t3oNbfh1QNSEdjiIv6ahMaT1Bikc6HJUyjJJkHCELJ4U7TIzfF8xNfr83TZNF1EeXAy4fETUhlkqLpaQOYqrPuaMGalPr/LQot35vaU9OjanNwWlJT+bgC3oZZNmHl53WFPP/dT1T53pw3p0hz5bUrWpC9gbGGzpT/Jpdf4YkmWqujoEqMLu0bu4HsUBGYW8FTp3I2NX7qkz/b3pyDsVEwBELllsuOpJmQeAtx/1qeleVpxLwPBZhEOTeqiCZk4wVkc5xi+ew9i2jxnUsfKC41VKWCMWpPSxy1BBGhmVIshXCUWjQuglZwEyxS70bQzsVZT4KbbAo/afLJc+ApKWZSLMDmFsejSjV3n+tzN+k9tMHQZZUGS44cpc27Po01+oqfvopyqUlnQM61jBhRFEapqtchyOQzxMzYEE3WEgnR92kmxHsz3daGUDqDSlsbMvPnCqQWMy0YrZTqmcOagfkper0R4wC4v75qGthao6sbtI4oNZV79u5RB5rNJE79GB2QSqb0nCb4uUJGzdd5rNN5vPbUNhuvPxFgl/mUVuq6oZjd/+aUrEmqn7hq8GfA2edeCgyzs1tnkVRFC6czMj+nrVfGBOFGrTiXclWfn91efu7hIboF96uQiCXiSMSS+l3+YQEi3b0cW1kEuqYG9cDqzLuuL6euMobzz4tJIXgOxCSQzwBN48jcsE2cn4E/T1AdQhgdHW1OU1RTkcA1ZHh4SJ+ZhRojdHi+hgYH9bosMLjWxuOcMpKem1DzgEZIvoOfzY7i4P79KpQmdLTjhHlzMGniBBmwyCU8AMRjQSTiYYFdvq+0wO5eaH72eZ2UwV0qC8TyPbNjo9i1cwf27NuOQongOSlzIzIBCM6mTutC50QW0jQ9yyE/zvfMoFqOoVIKqugiPbdUGcbwyEFJR9KpTqSSrdpv+Pn5uhMmtMmhejyXxdjomNaKWCSJTEsXqpUYerv52mRntKBzYhSRZB/GCz0CbTTTqlViut6VWgE9fUeQSseRakng3HmXNIHUBt1X+yCLKj7P0SiirZnXnaTyeq1d9zzuf+B+bN++Hde8851IpFI48cQTBcYTiQgGB7rxg+9/D5deuhTLV65EOj1V7r4epJaqbEABe3Zv+hUg1egQnKTSbEfmhDLrJo2yINqtzABdDjkLaaMDHk2p+/WIsU6jrke2WZPKG+qNgFQ3SV3hJqk1D1KbJ6lkkJi7b10648UwxxoniWLsNKkCWr/eUR1dadoxMhZPTVFG0DRNUv/fQer+BkjVJDWNYqkF9y17Dtu3jyGlSaqBVGbkku6rSapA6nzc9pHrEQoYSLWmXQQD/TlsfGknDuwbRTHPfZdUadJ8x5Buq+H0sxdi2oyJMgx7buUGbHpxLz5y26eAqoFUY8kY0GSiwVEglaAmN46ePbsQFUAtm7mjNl6fn26aVN1RDqzqHuQaIB05gVUZBQKzqHlEkNVE+i/3PJ9VTb2n7k23LUiGxamn65gbnZbTectN5r/5upO1jgY8TfF4NpmzSTHXXz+R8zF3A329mrB6t1utz5Iv8b9VAV02/zSsKVvsXjxpUW+2ngOpZALlYg4R1UqOicXfCYdRHMuq9vbO/bZ3lDW95Zqvpjj3KifB4zlU81264JpRmpMJFDiN9WZ1ysc2jxJGotGEjw1Y7glk3xTpZu68KWplG6jQa4CSIUo5OLhijVEoljE0MiJwydfmdFssObGfDCjyXCs1weW48zqpccC9gjQN1zTnXsrf9SkFbGbmCuZxYICe03PGTEYwNpZFIhFTDStvAzI8hCdojBYW7ZlNWPYx2PTkHhSKmvSP+MDixix9w+44Dnlcc73pwfV7VTjdivT8U34JPP6mv2Eg9ZcnqY33saqv+f/099ebpDaPhT2IJUh9U9x9iwUJuutuVp5O6vjzNkk1pzw9pMo7MvovHyiZIIkmS+M1c/YlpFFRWSqqK8ObiO6KetC1mARRFA+fm1oQXubpga9RmTipNPoEAaSBVDMd4UJD+pDdnNwcqVstm8ugslEdtZNA0rmf+mmMGX8UNQXmwyY6cslAKmmf7GDpYQzS/CIvkMLFjRsyqXcCLhV2gBiAHEaiVkOmUkOkfxQDW7Zj/MA+RLJZRCtVpBj/wKxAifqb4mTK5n7LB4YgUvW0jGcsg5NMKrnjqSDlNNkeBp0fZ35Up/zyQfE5qdIgELy6ItWLeAVGnf5UgeOMiWEUg3UcOa62DcBMi9Qvds69Wv/d9wmqlXHqNKCsneLhiIr2armCtta0gGphnLoV089ZfAyvF+l9vF4mhvDTKse1rAMHAw1O/yzo7jZ/1yW16aVNyfw01ECddRItpsXpMEVjNa2UsWutS+Z11Ab6DJyILiPHJluoFWPEAjWXFd2RTRUNcNWxb7j3spvHgzFKb1n03vEiqd0EqRGBOOpKYtGko9Lw97nJ8pwY2FADQdRoPxE26qPZWNmXgGSTW7M+dT0ntJFRZhofu089SFP3UaYENhXkz/BeNmqwC882nqtlQ3LTKlflIGsO3O58h0PI5vj8UZeTEhDh005bfTOgaUc604oSKUltrUjNOx5tC+Yj15LESKmgNUQRS6JmORlXM0i1S1Gn73ourgcrXAuYB7pt+zYFsvOHufETiLSk0gJYE9o761mXyVRCBRK/eH19Hpu9hQOhBLEybrNevmViNuKQmqm+deqvi22iUZYM1xSlYBNhNtlIV2XDixNnThwJjLhhkg6czZIya1pZRpyw0+2Lj5HsmHSsLGBYBB06fFhAi80BGiqxcGExMTrGYhGanop+NTqijnEiTtDDKagBetvYq9JikWrFzn1PX289D5vgkoCSn4HFF+m7bCYSTJI50tnRpgkAp6k8NzyH1Lm2pFownh3TcSaTZjJUKFGPRVBszQhO3QmOMhnLlB0a6FMcTz6bRSadkk51zuzjMW3qFMTpnlqjyy+no9agkSZcZn7WZPI5ejK8ExAva+0hSB7sHxDN9+ChPZrk8XjozlutBNS1T7cmcdxxU5BIhdA/0IvR4RwS8Qloy0wGKhGMjJCWlkV7Rxz5fL81OcthDPQT5LKRkFbxTXBJajNpuvkCtdo1JOItaEl2oJgLoqeH6x6BegYdXRHEWgYxPHYI4+OjyoVMJFrVFCgUR7Fzzw5FgUybPgXnzCVIBUJ095XBkDNO+jVAKvfb7Tu2Yf2G9YrMOH72bEWd0S2UumBG7PT0HMSye36ISy5ZgmeWL0dLyxREw8eL7nvqostQojlgiJNU0n2Xu0kq6b5fepVJKu99TmnZYDVzQAIPs4vjgunWZRV3tpY3f/16cO71QKqn+77WJJUgdVwRNKL71o7gumsXvyrd95dBqs9kbTJOEkhVx9gaW78RkGr6/d8OSOVUrhmkjiKVMLovNEn1IHUvWtvzWLKYIPWGOkjlofb2jmHD+h14+un1OLg3i1qV60gE4+MjyOaOYMLkED74oetwxpknCsSsIkh9aa9NUjl91X1h94uBVBMg1SepDqT27t7FNojoviHHxvIMMNsujgGpiharosL6g7UMPRQYTUVwRsYLwZIAmtVIBGqkwfK6yTyUBpiplGirTmvjmoNlY9A5I0sxZNRQD8kjwxrdZnSp+sqBL67DXL+4n3uDSK6dnDpqMEP2hOpdbvIhfS42IrlPso6xerqGaCxRN8yzBjasye3WS5sqQ7VGKZ93ZobWkOV6KVkEE3ZLNnCS+3qxKMotY/C4N8vFnj9TtBxzr2+1YYNF4xGo5fLjAtL+i69BHMD1Wswvla/2nIvFw+msQK0MG/Re4WjUDAgVF8QEj7ImlgL1NCKlZp8eNgXqesk4IYi0vGziEU2WAwGMjIzounC/5PWjnEXHSm0qwSb/LUr/iFFj5tDIST40Ye13pi9lUzmLRDyh2sjMVE2yw58njuH+zomrpGbypvC8ikbDu3ldi6RbkVlw6lFr3W/jLwSpg5terlPnXdXn6mndVA2Q6iSGqgNfDaRa4WtLcjNI9VqpuYtOxSf/4Z9+G8fxK19TTpMCqc4x1v3Xf1beUP7fPCVSmZ2adFCbxM6pWd4LL2miaqJ0Y3D4sQ+pA6ThMNCcDygEVEsVF4EhPalNTuyBs0mtn+Dy8yhqRh0fozDY5NDRRIJR1Cq8ifgaBEg2vVXBIdqvxc4on9VpbLUouhxEs+DhpmD0YD6sfOCINdhlYUHCjDvW/yyQWKQEK2VMjCeQKVeR3WG5qPHsONIEG6SDOSdbfnYvmhdtt8ziOiLaBR9mo47JfUqfM0wNKT+HdD7UsxpAtUBlm7SywyOzJE3+7O8Cq66AFqjRtNU5+h7jbCYYo9fiwkxnX1t0/RRVkyRHDdUkmJM+glROQwWWCLRsEsv3p2U7pyPJeAyjw8PSx+nfHVCVXyyviSEO5wJoi7zRb3kfeItx08b6CBZtRS7aQgHgmsT+shbAwIJlfPqptXdF5vnVuVMRZaBOFHN37nV/yGSImg/SmaqagI2Oj6vzyvuWJQidebnYEoxooSYtUtq+gugheUeLpTaV4ixRfdW1jas7x6LatLg8b9aB1zmX2ZEzN5JluJ82N8Cmn/j6NaO+jvhMUDcd5aaghrMDsTaVNpq2nxxqWq3c1MYfW+moKSfAKiKbG5f2lBslTWJ4TjkdJJjntIrNpaGxUWlUaSbR3taGOM2CIlEUMilEZk1HZv4cFEhnpTEP3YzZTeXz6BsujrZttHabEtt93rhO/vnlhnfo0EFs274VAwN9ou0YNdqYCdxECPI47aKOJZ1mZmiXpldez8MNzJ9HGdQ4wy8DrvZaflk3WrQz89KU3a4VryHNJnzn1ybk5kxra4flNdtE0zYK6T9zeZ1XArnsGIGrzxWlpp404BzS6VbEkow/CaG7t0exNpy0MjKAr0NtFc0++MxIExSoYTxPLawB13SqRRRovt/AQL826hQjZQIB0XaZkxcKRwROBdzVTbYOfSpp9OlcdlwgVK3CSkVUp2nTpmBiV5e+V6GpR4BmQCl1qNmd18SiaM6/nLaL2lWyGAD+GyewLAaKuRxGhoc06Tj5pBOx6JST0ZppAagZDRStUeOyRy3T2ZmSOXaAn5DzWYmoEMnhyCG6mG7BwSP7RPNMJjPItHYiHm3RtCIQqiKVjiAUYYGWl5aUGrrW9ESB1MOHDyEUrmD6jC4EgyXF9Bw+NIC+vhFMnjQNM2fMRKGYw5EjBxSrQ6pdayal+0XXvhpGIR9AfpxsnTC4FOVgAAAgAElEQVRa27qQygQQCA9gPNcvoMw9L5loUSMtX8iif7BH+8iUqZPxloVLjG6mdZ8gtWGc1DxJfSOa1GI+j5GxETVGfDwDzQMnT56EZIJTsoIiaB5YdjeWLl2MZ5Y/i5bUFEQjBlJPP+1ylGrWTNy9a6PTpJLu+1qaVLYsY2JaqMFKX8CosWCKZZrDWBSXSRmcC64WJreuuSah7TxHA1j7oWO/ZzWFjOT0b02gUbE9fA+CVO7kzSD1IZQ93TfQimwxi2fqk9RDrwJSzTjpjYFUZ57kIFPDxfjVIPhrH1P9pLiKzUCqk5dokuqNk0pqxvy/0X3343O3fwCLSfdNEaRSk5rGfctWYvt2gtRZmqQSpFaqRdz/wH8iV9iHtvZ8Q5MaGEOtlhewWvv8Fjz40xXY8vIRFHMtCAfSWt+HhnvRP7gL7V1l/Oknfx8XLj4Tba0ZrFq5HpsdSA3U6CzOfYcglQw2+ctaq5lgiet6tYzSuE1SPUjlbFF1iWswepCqxrVtmLon2EgbHR5UTZrMpBXfNNLXq/uT7vtyWHfsOQLImGt2qcHNJmXY5CtKehB92ZgzqXRadyllEvRfMN1jGjkHjOTH4qQmAqXSk5ICbWkF9BThJxUlmOZIDvBIjhMmFdfYP1w7pUklPZeNQVL1nS+L+VdYUzWTiqNSNh0rv1jLsLnIZi4ZLV5/ygYkG4WUfpg8jpnnBa35BH6SwQlwu4Y7pXRsAsZ4rqyGk/ymSvYKGZJk4DB/2EAoWUSsh6OMDuMxchrssI6OtVYzJhpBaSSi4RC/5+UskjLVCMTpnm6RTwTxGnQVCjaprlSRYIMvXzBwLckL45eM/mwxKybZU01DE9OSmV/x7zY9Ne0+zwe/R4oxJ7nczwiCPa3ZliQbEPFn7FqE1NgfzY4qopP1k2oDsQqOdQIGIpk2tC087beO59be/pcY2vxy0/s01hyrE101IymUc5fh/26AVGfHfGz30CvGm176zQSp3X29dTMhKxStYBT11H2xSy6qosCpI7e4n7MMU7tQLAo4qRRNwAmTqbspUscmjSKLhZg2r7EcKbpG8Y1ETaNgzmZGrdDvawJm01sWy9Z5scKqIRYPIBJOiXLCIomLLDfKaIydJKNqeN49Hxo+VCqoinl1q+T4xgeOplH83M6kR2YPVRYf7JqbGJ4FOou2fG4UMdqTt2QQGBjE/nUvonDgECZEIsiEg6iQ4iegakWvBx0Cvpy8Bi1ix9N0/b+T3mrRL06P6txjm6m/Jtx1AFX0X3fNnKGSUREdRdE5vJmbrzNA4sKj37GiXHoPTvL4MGpq6kyJ9KntZzXta6Kk8ndkjlEqyhK9q6MDUyZPltPvyNCAbNG5CHFR5ANt09aSddPdCdFDpMGfd6E13SubFTxGObuRMhuJ6Nxbd5IFlIWA+4fQU2/t41pmn6Iw3OJheg17Uw/wtME7CruBFmtP8gyx28h7mIs3HXktbJxgk5QXdl+tscLNlQZDLEJlkMObumaOfOFIXBNDb+9BFz5p7qgti9K92jscWzNADQFOkJ2u0t8P/K+6k01Fuj+G+rPp1hdPc/XW69rQpBt302U5HzYiobzuV1pO1yThPclJ6fDImI47RMBZYoc0JOovjzOeSmmjHRodRbaQRzSRFP2I1Eu6G9dicYwl4ghMmySQWmpNY1zZxNZFpe2GMpGb4mdUotaBqv2bB9D+eLnRHDiwX+6tQ0P9zrHV8lJJ2SqXSRMyOi4bFvw9Ajy6N7a3d2iqR5dTAjl2TZWD65td/l6hPsmdJ4EQHyvhqL989gnQE6K5mvmEnjfSGuvrIu8RpxVypljqltesycHngiZcOTY28jTlsI2XE1FOovlQsNBgZFH/wKA6yYkUN2g2DoxZImoztWVBaqbz6hTzfiYY5GSA/3tkZMgmBUmLcWGUDAsVXlc+S4PDw1YckJ7LZ0u6owIqpZKmp1z0Uom4aUmnTUV7a0ZAJ079lPT9jKHg5h7G2Dizg8d1PCq0yhX9nWB8eCwr6lgqntQEYHhgUCB44sROnHzSSVgwfy7aWhMIgaYbLjfZKhfXWLJ9yO4PM09SPm+5iIG+fhw6cBD7D+3D4FAPihUWXpxGd6It04W2tg5ND4dHejA0cgQI0FMginikFalUB0JBo5IxpiamnlNVE+zR4QKS8TZ0dHTJqCqfZxzPAHp6u7VXzT5upu53fj+XYxOTUw1OO5gjnUAtkEM0XkA0FsTYKCfaXNvC6vwT4MYTMZlS8TAvPe+tdVdYTnIsK9XlpCKkSRAL7Xh72+vSfa1YlcWwimjeR9SEGVOKMoMqensP4Uc/+A+B1KeffUaT1FhkNtY+348zTr9CxknBcM1A6sZmTSonqW0IhsaPMk4i9VP3tm8CBvk8OJ2m6Lh2LWW4o6ljo5DyOcYGUl2Mmtt3fvl7fsUjSG02TvJAlQ1Kvi9N3qiz4zn3mtSfHQ1SC1lnnLQVtdohXHfdYtz6x++XJjUcYY3TTPe1BjyvXz3yRsflN3YzEhJ9tckA7ljQWQfVRx1n45heHaQS2DAflRE0lpPKjNJfH6Qea5xEkDriQKpNUg2k3mkgtaOAxYsX4LZbb0SQILVK6mMIjz66GsvuW45qpQOJyDRkx2oo5koYHDqMgeEdaJtQwMc+/gGcd8EitLW24LlmkFq1qZ6BVJoTyStY3yOjK0D9ZrWEkui+u48CqfLGaGLh+HMm4yTf1KB8xgE5plAQHLF+pHSLQwzJxxJmNsc1Zd++/XrGmR/NgcT4eBYpgllO1bQWZh2gi2sf4Zrf39+HYCSCiVOmYLi3T2sw11zWKVybeMOwgcc9hOs9fQdaHcjlFeztPqI9tCWTUY00Np5Fd2+ftPiZ1jat8fx9AroZM2bgSE8vRoZHxfRjFnMhP67IGJrDSbLBAVGphExLGoNDQwJixmTk5I9NZdYkXJuianLSTI8/w7W7o7ND+/GYXOj5WdOapDKbtaOzXSzGPFMNSkVk0q3a2wgWCRTpAt/f249cPosZ02dpXR8dGdZAg+dXnjWMZuSeVK3JQGmcuayccGvPLqmmY5NbzWl6JsikKKc9iXs3rwW9FngsBP2ciHLN7h3oxwknnGCypOy4Jtbm+Ay55PNYuf7xD1+Lx9yeaVMTQ0Mv7sO5cRTzRdWZxAm8fm1tbXqNoeFBsZO8k7OVlzVMnzrdOG5Vc0QWV8/vVW6fimba0H7SGY014rf0v9be/iVNUm1JrSONhmdL0yTVzFqdfMxAqifXNSXKemHTMR+YB0i675szSc3jcF+3neR6/qbLJXLA01zb5GWrT64HwpmdGHi1TcOmVkZ7s3gQy6YUSFUxw3NHqh+7GUGM5uiiWJPGk1okmcNWuaDYoqINxwZjAr1cn83tkfRMow6YAN8MLLJZ6kspiubNTJDK3psVU/r8LvaFkwSjElMAHzTDB25r0rESFLiuHgMTSA/O0dHOxv+ctoVDNVQKObSGw5hKKsHOvdj/wgaEhkbQEQojTvDHE0Hg56zHy0WjmYqi7PJfdZ6kyXI3jqPtcuO2qBTTI+icKf/UNQO8LtFNMSXkds6+Kuw08bHfoQ5V76HF3Xj0fmJlJjr8t0YUtzYJaUBdH5vUaV4LfnYXyK7XcZNR+hK1JBOYNLFDQdgs4ov5cQwPjyI3blQN6SSlpzUDKS1GvDfokix9swTGRrGQrsm+T+DGTiVjOhQR5ICpFfzOFpzTK1+v8EbhJNWFF/suks9SM0qmWZZ74MPXLGoiZ68pE7Aiu4zUmpAxwD5F0CaiTu/J7xX4c6T25gpyXhX9h1qWEI9XvV9dN34eY9XS9ZJGXxG5IcvQx0X5cHG1qBh30t2UoK6T9OZJx9DISGv3zSE9mKQLKV/WUcP53qLEG0itGysJlNqzbADYhUAT0IYj2pgHRkadpjcquq80fo5mmqAGpVgSCAlGomhpzSCWME1imK6GgSBGaUZAk5yF81BpzWBU5mE2YSw7J+QGSLX7y3/58s/An9GH9HyWyzh48AB279mOXI7RHszN4/cZk2XPisA8dUdOKuD1mbwmjH9hfAtpyW2ZVulZSUUjsCPg89QtsQuEfI2JYAZK1qRKxMwAife/QBqbSppQO1t/t1mISu5ydKV3UpfdMnnFCtAaENAmSdYJjR94ftngKJToJpvVFJuFCif6/H02Q9gU4YdjwUGaFa8Xs1i5AfNtuKmyY08wymPnz7EgYOE0NDwqWpZM5wLAyPCYprCReEy5qsl4HGOjIypIxsdJ5w1h2tTJmDppItrouBgjRcoip2jSpCaSo6oVihU9D2J0BcNqbHBqzOeJm3x2jLmppKERiIYwPjYGarOYCXvqKSdh/rzjkEyIpuIKcQdWmxq6clV3eltqYEs0TDp0GL09R9ThrqCICs2YInGkU+1ob5skkEmKbv/gYRw+shODwweRL+QUBxMO0fCILrtRjOcHMTo6JOdTThAS8VZEI0mZmXg9N++x/v4BFTNTp05COpNUcUZ6GJ+vWISSlBjGNV0eRSYTRVfXBIwOFZAdY/FbQHd3N+bPmaNs297uXhzp6cYN77zmqJzUQNUov9KCc6/kVIY65Y721wWpvPbcqUXvd1pmMo9ULJeoZ6tgaLAH37/zu7j44sV46plnkG6ZKnffdWsHBFKLFU6BHEiVcdJ2N0klSG137r58Zk2TWsyzCGURzL2ZBinjktxwCsF73SiGjLrgvlpfrG3JerVB6esVdKKIutcRWOT+4n3p3SSV4Ee6sYRz931jILUsd1/WMubua6Da7ZkBOkmLbHkU0PZ61F8Gqa93IL/63+VaKk3qbwqk3oSLlpyCRIr01hRKpaSbpA4jleQkdQ4Y2UOQuuyBO1EQSC06kPpeIDCqfFw2Yp54Yj2e+MXLmDb1DHR1LEAxF8Lw4DC2bt2AzVuXIxLvwa1/ciOWLj0D7e1prFrxAjbJOOnPEKz9uiCVTCwvxfDJAK757Km/AeaRjwv8cY+l1n/X3j3Y8NKLWLFypdbQExYsxJKLl+Lkk0/Gli1b8NMHH8Jpp54mQPTKli1azxdfeBF27t6FlStXoLv7CCZPnqzs0qVLl+p5f+KJX8jllvmms2fPxr/923fUvDzvvPMwa9YsmZY9/fTT2LZtm9be8887DxddeKHkUE8/+SRWr16trNQLL7oIqXQGTz39NNa+sF6/e8mlb0V3T69+ZuFJJ+G888/Hgz99CLt27cZxxx2P2bPnYP36daojbrzhWjmbP/744+jp7sZnPv0ZTJoxA08++jiefOIJHDxwEF1dE3Heeedj0aJFaowpmmrNGrn2nnTSybj00ksRSySwavVzYu7wmMjC+cUvfoFLLrlEa+6WLa9g5swZeN9734d7fnwPnnnmGUyfPgOnnroIr7yyFXv27MYf/uEfioWzbs3z2kPe9a53YerUKRgcHBbLbOv2nVj9/FoZhL73fe/Frl17sGrNarSkUrji8suRbm3B8mefxcqVy/XZeH3e+ta3YsqkyTq+/fsP4syzzlJO7dq1z+PO738fH/3oR9Hb04fNm1/Grt270NvXp4bDnHnz0dbaquNhY7BrwgQcOXIE6WQLzjn7bJx1xpliUTH7duPGjdoTGB10+umnY8mSJTrmO77779i7Z4+xjFIpHcu8+XNx5RVvR6YliWDNJv7NINXXlZykdp585v/fAvAGfvt5D1IbHbPGb4mtUOeF1f+3hhIEqUZaaqZ7+ByeRle4+TO8qSC190gdxNkUznRSKoDVkTK6muhstmQ3JaA4mqyj6rITLPqmNH3cnOga7GmcLFi8M28ExUIJuQKnqyzSLePMMpnI7edE1Nxh+RkIUnnCOUnllEt5S46aKZpCLYRiic5kBEPkuvNzuOmvc0ATwHbFsCZtTktgwJu0MNOF8gpF6VbI3v44J67Gq+cUlWLqAGlyxTw6QxGkcwUMbtuOwW07EMnmkKrVkKTFtTpINmURLdQBIBNBmtBdId3OKVfUNkdDsCQX5tUaCPHFvAf/pttzmacEqG7SaZ0o93dPW3SUYNPaqUsg0ClnXjKMNUE1A5NGUe5AKosBAVS76tbFdJE0BLcMuo8E0dGaweSJExCNhkXXIZ2VDQAW2qSaWZKPgSG+ntzVtPGba7Qmp+6Lx2DNBJs6punI5vJweT/xi+eWz5dA5FFuvOQBE6Ty3Lpr7bSr9Smd9JBGnZa+QdNk02eaKVdBJlzKQiXNmuCCuhNNTg2sFp2lvWWgWnNGVFZR2hqU44CCzs2MTFo2Z+KkySnjfkJmPKPJTpyTYrIEbNmw6IOjJ4oibDTF9tSp8Y5WLXc/51Jsp9M53qoJ4qJvmkyCVCQ6LbQvakVZqgFjZD64vFSCDIJx0noJovj9kZGs1oJESwotmTQYjk5GAq9kDsBoNAxMmYT2BfM1SaUmlUWtHH7V1HKaYj0X7PbafVWnHwuXWjwU73XR5GsV9PX14vCh/SiXc7pv+TMsgkkL4n+rJdPbKCbARczwOrJJZveVUZ/ZTeUmxq4p/9vR0S5aWkL6FjpVR82B2TVO+Dk4QaS+hV+mWbLGkddGuyauU483XJh9pJGaQzL4sqmrp6WHGQ9C10Npn0m9IqXWhOCcuLIZwGeGrsFswlm0lpklkfVBcyUWTnKgjLjXylkn2mvhpW+qVAVYyWbhI82Cbd/BAxjL5TF9xgx0dnagp+cI+nt7USzm0d7eiulTp6C9tQWJaEQxU5EQ9UPMQOVzaK6Vuu+q5gAt3TGd0EumNeOUwJYQy1smFZtFSbVUQt+Rbjk58rxPmTwBmTR1pKR2NRoODd250b95r/Cccw1gIXNg314M9PdLD5lsiSMUYfZsEslEGslkK2LUJIs1kUexPIKxLLvuY3LbzY4VkBs3d8dwlPtcGZMmTUJn5wRUygF0H+mT8QeLFE3POV1RU1SiKwGxYokTN5pgJZDm5CAYkolYschpTAzplnYMDxYwNDCu/ZAXvmtCh6Ylw0NjOHjwEN5z7dVOy0iDHGOYBkVdhVJlOUkNJRNIdXa+LkjlhzMnZIuUk05a7qCkuUvsgt6egzJO8pPUdMsUxGNzsW4tJ6lXKi6LkzpG0Ly8mZrU1wCpFT6vEZlPyfed8gEtOZSpsEFB0zs+52zI8fviUBxF4X01QuwbqM2aQKoHjVzzHWWYk9RXBanT0NG6AEHSfTlJJd13mJPUg7juugtw6y3vR7k8jkiUjU8PUpuMkwKsMxwoPqq2czRmwWLn/fBGDuJ1fkayAe3jvwmQehCfu50g9WQkZJxE3WVS09Ad24eRFN2Xk1Q2JYt44IHvN4HUE3Hbbe8FamNylK1Uo3j88Rfxiye34bhZ5yKTPB6hQIv2+w0bVuL5DQ8j3TqIT/75B3HBBSejrS2JVSvWYdOLjKD5M5sIKwLN6L4Gxl9/ksqfMMM/yw6Xy7ebFJki2GbVzCXn/kJqKR3G173wApY/txIdnZ0CGzt37RRouvlDH8Ke3btx53/eiQvOP1/RUBtfekngiFFgjz/xOCZNnIjpM2egu6cbmzZvxiWXXIw5s+fgqaefUob0te96l0DNn3z0Y3KivfSSS7Tu/vznD8us6fjjjrN1av8BHD9rFq5/93X4j+99D4899hTmzZuDG264HhMnTcJ3v/c9vLBhA844/Ux84KabsX3nTtx///04//wLcfKiU/DDH/wIW7dvw9lvORdnnXkWlv34Lhx33HTc+sd/jO4jh3Hf/ferUfnlv/kbbH75ZSy79z55G8yZM0dA7dlnn8UnPvFJgT36OhBYz5o5C/cvuw+XXHoJTjvtVDz2xC+wdft2XHfN1di0aaOc9G+84Qbs3bcXTzz+BE5ZdAre9ra34+tf+5rANwH2u971Tk0xv/71r+GCCy7E/n17NdG96PwLcflll2nIwJg0jk3WrV+PZfc/IJ+Lv/jcZ/Hyli146Oc/0/77jmvegfUbXtD5P/64Wfo95rpyX7vllltx9913Y9PGTXjLuefhnHPOwUsvvohvfPOf8Xd/9/diSO3auQur16zB5i0v4+qrrsac+fPQfbgbq9eslhv9JUuXar98fvVqTJs6DSedeKLyZ3/20EOaxnKavG/vXq31p556Ks6/4Hx85Stf1uDlpJNOEi16x47tAuPvufG9OPP0U9GeTmqaahFqjWmq2EmZNkxYdPZvYBX41S/x/O1fxAAnqUetRyxNjgWnnk1oK27gtksIUu2Hjvqq6ygatEP/728aSM3n1c31zmU0Q+LUwWuqCMzM8dtNrhwF2KSQBig0mXLmaI5l6jqO1in1Uy9NQ6QPtQxE6v5oMGP4iFMJs6Q2AEMtnDNl8jEZAsdeL0oVpQNz0i4pIQt5RjKQwhslx5+FKYs5W9g0tbOwSjdtswmxgA7/L8g6mnrEsui46WiKKXCiruUIpCIEAWVEaHpSKKK9XEXo8AD6N7+CSm8/osUSqCajoy+XT0XUsIjlNIv6Bqe18vlaMg9wuiujeLFI4TE6cO/cen2zWQ+Ci18ReCX/Xs67sg52FFnTiHojGN2F0jtZZKjpEh0oFU/W6fAEcG0yJbfZgJn6iAUq7Z4DDQKcVgiRmpeIR1XItqZp2EKAyokku0tB6RdZCPNzNhxU7XVJO1URxqwul9Hr/86DoS6vJd2CVKZFlEJSHS1Q3ULhbXrqEkQl+iDdzIwUTK9KgGisB9/dMtzj7lc5KtskkU0OTpQKedJ7ORl1oEkaZsbKMKuQzrZ0AOXEyAySFKNEkyYTJ7pH2T6LUat5vglazayIE3jdi5JK27k3Zz7quJgNaQCJE4n6dLNOa7Yi308e1MTwBllOj6EmhgOk2rAdELKMYKP+6nUFTk3zIpqqazypIeU2fk6XaahAE4fR8SyyY1mE6X5Hqjy15JzosWGQiEmrQ2oPKVTVUBhjpA6R3sxczLnHo9rRipESn28yI4IoOcaCXkDnwabYTQS6unOetLr8f1U2EPIYGuhHf183qpWCjHsUPcPJNu8P52DL6aOiV7h+kLKdL+gecp0LCxjXdNTMLDjFZmeUYKk9k5FhECeupAbzT0uS9OaQJrTGCjCmiLKanXbYDB1M6+IjjvzUzzf8FCXksiwV8cKpvqJ1zOmcTTexTFxjSkYW0v+TVm/Uc8kUdP59k4Vrhd2vvK4yDXNTXa03bMYoq9RmMtRGMhuU8UEHDx3Gxk2vIF+tYO78+Vpvd+7cgfx4DhO7OjBzxnR0drRLP8pc0zAdqenoS60Vwbu7fpJpsMdGqQafL9cA8kutjPUYD5BMob3VzidNj7RO6XxYo4zrhqIalFVnZl92j1huoBp9LAp4j1bLirfZu3uXOuV8jjNtLYgn42akESWFmbphxkyYlETy8KAZiajpwkmvqM9hTaCT8aiePxpDsYHa09OnySkLFzkbp1JqajCjcGCwH30DvRjPZ8UE4f1BGhqbo9BxkP5HwB1GMj4R42NFhCIBtLcmkS8wG5DrcAr5XBlvu+gi3ZtBTVCtwOAfBfMEgoq0CqeSaJkwwYFUs0iv56QSxrjMZpv6mbeD2B3MMIY1TKWeCVZx+PBe3HPXf2Hp0ouOmqSufZ6T1MuRL3Fdq8o4acvmFa8OUtlEq/K1oziwvx979xzC4e5ujOfHJf+oBcmcKIrSfcK8uZg1a5r0jL80SX3NGszrqV7tB5o1qWZ2Z9NUN6kVSDU1J016arVOfOMfOUk1kBoKtOq6PaWc1K2o4SDefe0FuOXW96M+SRVI9fRkY0AoLs5C2LT36JmVv4Ldw2ac1JD3ND5507jY0599bWgW/Q5e+Z/zzhAG6QX0Rfe1+sDovjXVKlXEMayc1CO4445HXU7qBMtJ7TuMTZuYk7oC1dohfO72m7GYk9RkBLUgaYwp3L9shei+jKChJrUGNrkKuP8nd6JQpCa1iMVLTsRttzaB1EocP394PZ56ehcWnXIFIoEpqBTpoDqGjZtWYcPGx9HWMYIP33YtFi89Be0epLpJqlyKVYJxvSSgNOMkUd15DrmueuOkvbsRlrtvRVNURlnpansTGO1XVgu4PAcUVQeQiWBSiO7eXuzeuxcHDh3Atu07sHHTJtVjN918s4DcV7/6DzJwy7SkRCm9+aab8OzyZ7F27TpcfsVlWLxkscz6vvGNb2DhgoVYevFSLF++AuvWrcP8efOURfzwQz/D8ccfj2veeY3MQv/jP/8TSxYv0d97e3qx7N5l0q7+wYduFmB89tmVWicJ5GbOmoU7f/Bf6OntwxlnnIl3X38D9uzdK6DL+CiuhS++tBH7D+zHOee8BW855xzcc/fdiEdDuPmmD2BoeEhTT372L3zhC5qU/uhHP5I/Az8TJ77Pr3ke73//72HVqtXItGY0oTxx4YnY9spWMYva2zP4yU9+ognrqaeegk2bN+Haa68TAOdxPvroo5ok0jNh27at2Lp1Ky666CLcfPNN2vceevBBrFm3Xs3HC859C97x9qswfdo01evmHBzGilWr8cO77lId9/n/8QVseeUV3HvffWjvaMM73/lO3HvvvXjxxfUCkPR82L9/n8yY/vt//6wmnsx9pqZ4+vTpkpPxPH75y3+LU04+RWyix554HD/56U/xyY9/HCeedBJe3rwZjz3+uIZMH/zAB7WX/e//+b8QDYexYMFCeSn8/OGf488/9WnMmzcfTz31pK77lCmT8ZHbPopPffqTWtNnzpwpTMFJNeu0j370Y5gxfQriYUaFUeLlGY8NoBrNtKPr1N8FSCXdd/MxWNMBVJmTNTSpnlmoZ+/Wiy9ydF97eNwzZAvZMbjVF9BvFkilxuzwkSNOjG06VB9VoGLO0ygkgbTOrFGDPWC0SWozkFJOsqOosrCzY7SCQ6/vAAJfyzSuHpiRLmbvycKurCLZMllZaBwFlEUL5QNgBRg3qXA4oWLV8hFD6sKwUPBOst44xjvBWrFjkQYsGMugK2tRESqRQBjpWBLxYFTdzAKdFoOme0sEgz4/wogAACAASURBVGivBpHO5jCyaTv6N29FOJtHJhIF/YK5yLK4FKCWaWrDSVWXXwW5VEeWuUTalDc2cjlNKjJcdq03vZE3Kws1TixcV16FKd+k2cnXmR7xylif2TL4uPBL2O5NXfRzFjcjeOdzUUXZI2XMOpYyAXATLQNcfD9OM4Joy7RgyuSJ0kaIOsxIFSdeV3wLwULBjFaMWkqQS8q0gTo54klvbCYyFg8UMuBDDUcsjGrJqHIsLutsMZdrJSDq7lEDqgZWPd3eqMn25cGCJp/s+nOqJhdqUldzMkQQ7nSOqyzyCMqqwSgKFUivTIDKiVTZ3cMGAC32RdN4B1o09ZS20c6dOVEbODdNjWl668UNJ1MRc6o1oEpHbGpXLbRan79CraVvGNnz6KnM1PWYeUDdj7aukXSjWTflcOdGelUHsP1sQ1WsxZMQdPD5JzAihYZGETG6v8YS+hmbmvAcMq7CXLETyRaEGUlDOmc8gsjUSWiZfRwqrS0Yo0aG08FwEGWWXupe2bXx5me+hyf2hDMkkNGEEIyZ+wwO9GGwvxeBqtEJaWIgyrabMJK1kM3l1AWmMzN1POPZUVnm+w68VisfTcXnlFppmpwpjjKMTLpFQHXixC5MnTIZkydNQiadliNglPEA7lyzwcZ7xGsnzejMb1imtfZfnt7NZ4OAU40W3UP2R0U2myGepu+KLz5TBJl8bhUHRkd1UmidJt8YJ5b7ptteHVS3proml3C8PrOBUxL8+d+B/mE8u/I55MpVdEzskpaJgI9gfeqUSZgwoUNNqBjNRdjMoZsy9VyMySE1XCDAVn5lX/Pz8bMSVLvAay1NbGSWLBqgrSWDVsbu0BhDzTVXoLs1SZqiumu1Dsi5YlLLSxkHP38VA/19OLh3H/rp8uycF5k/SomHdEtRxjhY7IRkAvqsxgISwNP97Vw0ZZZizxtlGqR183zTVJAaNbk7EuATwLIZE4+Kpj00MoThsWGMjppRnDTRcpYv0TNNz34omMT0KSciFGKk2QBGRnpQq3HyXUIIGcQiLbjsvAutaeId2FUm2HNM9kaF60cigZYJnWibPAk1ylG8xtmtdTQO0yRfrBS7F8gYUQNNrJOi1o5gsILDh/fh7h99XyD16WeflSY1Hp2DtWsGcPrpl2mtCwSr2M1Jap3u63JS57YjHGIjmGyZGl55ZT9WP/cKdu/qQd8As4HZDCqjf3A/kskaTj55Nq64/CKcf/6ZQI3nscGaaaqOjkGivpp4rTlrk7uvA3GgqZB2VJ68JpDKHbk6oQmknmAgtZDFU26SCk5Sr70Qt9zyPlQqOYQjXJuPnaQ2gVQHNC0t2Zk8NoFU25Gav5r+7j4ntemSKakrYedM9456t1EEalGxE8j04ZpWZSyg5E4sPE0DW6WxZC2OkdEI1q07jO99jyD1RkRCExAMRDHQS5C6Ejt3rUK1dhifJUhdfBISLeavUCon8cCyNdi+bQyJ+Bx0dMwDalFUqzksu/8OlCoH0NZewAUXnYCP3PY+1KpZpn+jVIrhoZ+tx9PP7MHpp14lkFrMAWNjQ9j88ips3PwLZNqz+KNb3onFS09Ge3sSz614AZtf2oPbbvkzV/lYI4T3mQmMXESazBgJUiuSDfUIpNYMpHLlYsNGzV9vLGgNYbn8aj0NoMzrEyKzjvFx4xjLjuPAoYMYLxZFC12+YqW+f8ONN4he+3d//zXdz8xBntg1EZ/8xCdE392xY4doqVe+7UpNUT/72b8Q5ZfTRNJdX3rpJZxx+umSjTz26GPSjl577bVq6H772/+C3/vA+/He975XLtv/9p3v4sC+/fiDD31Q1NmNmzehr69fILJr4kSsf3GD/AYWLFyAq656Bw4cPIiHHnoIyVQLhgaHMHPWTOzZvQfHHXecgOPaNWuxZdNGnH76aapxSVvmHvP5z98uIHrPPfeIFUIaM2ucQ4cOYd7c+fjJTx7E1KlTcc017xRtljIMOujy+H/yk/vx9NNPYeKkidi1ezc++7nP4YwzTsezy1fgZz//mdZHAt4zzjgD69auxYITFuCmmz6o2/2Zp5/GfQ/8REy6q698G66/9jqBXzYuuNcEIiE8u2IFfnT33ZKXfPLPPomt23fg3mXL1Ai+5ppr8KO7foRNGzfikosvlkyCVG3ut2+78u2a5D636jnpZWdMn6Ga5PFfPIGv/t3XNFkmjnn40Udw949/jM985tM488wzsH79ejz40IPysvmTP/mYKL9f+Iu/EPOQ01EOUB762UP49je/Keo1z/f9990nh/y/+O+fxV989r/pmPlvZLzt3b1H++MXv/hFdE1o154Y0cDB9nzV+67BzEnq7wSkfv5LGNz4sh/XuEVHqMB9r5H8cAxIvdDZl/qCsPG7x3omvdkglY6S+w4crMNMbW5mC+qmKg6U+qGHn0b5XE5XoFi94rSoXH/cuFlA1OmITC/nNARu/2GRJ1qSihtPb7TXIk3P/s0WeenZCEpFZ+IfN8nVz0CZdezaeGdQM/dwBbGiNwwsygFWdap1RAWIuShWSd804xCGqcdDUcSCEU1/iqEACtWiCtlUIICJNGY53IPuNRtQ2H8YiXIVKRaxihIwi2pbPN3NK3Mcn1Zke6kpX80ogxNSbyJheahmHNTQHDZm8zW6E/O4nPbXg15zI3VZtyyYyqYBVSaUQKppPf2kVZBGLmXWF1Zv3pnGuD6+TQRVbFnZxK6xNJZgCHMEk7omoLO9VRMEaVz50EqPazRxbgY0YWERzSmr3HzdH2Mfm0s06YvsenKbIa0ulW5BOJ4QqEG5hPEx6uSoabNppCJaBN74Pq4s8NNUQ61Oq+yiV7ihO50v7yUWpSzceb/QAIjFlfR+osi6pgILROZtVWrIlewzyhlaBaAPfDVKrTZad9w2obMlwWd42b3nJtmyjXfuvm7qzQ9MSjSnqPqdMNkAnOwYDbg+1dZUyGty+XzYdJigUqZc+hxGx9fz6PTOvlOjgZSWJTdZde7WAtuc3IniSzBkk2ZSTbnJEoAkqQ+OJRDgpsPJohgO1sE2TW4UUZpR0Na+JYHYtMlIzZqBQiqGcYEqsvIDqHr7S0Vu+GvHtcM+M4GvRkrSJ7r7LVBDqUCjnF4BVX4/HqE+0lwASY8VZTkQxPDYKAYHhkRbGxkaEYVbRlzOpVHrEV/fbSqBJodrNrfoUE1wRrMrNgxoeNHV2SHwSpDSkqRRVBohugPSpZs0bWe+ZRIH19xzz793FVeOnDMvq5ffdZpQUK641EAqXzdIpohRoNUsdJNz5VITYPkoME+FduuhN/Srv774owbGqA9n54kT21A0gWK+jIcffRybd+xAJMkIiaBoz9Yxb9HzTY05J6cR/j4bKQSpBK28R12TjfeTDLFchrakIVrMzOFEzU0ZeFTRkkiis71d59AMrq154MG6Jv5uk1TTzLd5nf6eE0+6Me7ZuQu79+ySIR8bO6TbUkfJ21nmeJScqElgcROUd3jqq8zcCGA1ZZQCX88cnzd2zHWO3ZTccvnsYZYTqBwhSZ0uKxuQAJZulzT7UFOUZhp6xkhPriEZb8ekCXM1vR4a6caBgzswNHxYR5WM8Z7qwPmLzjUmAe/1eg6y7cGSGfCcMGapswMdU6eaa7hbXw18myZax+fivbQAuZ6F7efOawBluRT/4M47cPEli/FMHaTSOIkglZrUgBkn7XwJmzY+g4HBbf+XH9aNf/7mFzF3bgfCYbowhzA0XMTddz+Knz/0AoaGKMVpRZANvWIWr7zyHLomhnH2ObPx7ndfiiuvuFCxNmxRNX+9uib19UCqAXD/ZbIKr0nlmtcMUuNNIHUqOloJUjPSLfpJKmic9C4DqQRoBKnUpAa8u6/T+Aede4PezzURtMM7+YY5Afup6LEg1dmtV6PKGK1wCq0sb05DswiGuOZy/+O1TCJQS4I9WTnSxhIo5SmioNMrJSHWLK+xBgmkMDoWxboXDuGOOx7Ghedej2i4w4HUI9i0cRV27VyDSu2wTVIXn4hEi9GqBFLvewE7tuYQj81HR9sJbEMhEBjHPcu+gyoOobUth/POn4uPfPR9qFayWgsKhSge+tkGgdSTT7wCifB00Eg1O9anye2Gjb9ApjWHj/zpjbhw8QK0tpPuux6bX9yLW2/5pJ41rfNGG3BNZmswmAcAa5uKnMB79u2RmZJAqgOq/uz75q1vwvpZNht4bKYSpBIIciq5as0aLDr9DDms/+LJpwRaP3jTTXrmv/GNf5YEgeZGbFJef/31WLtmjeinSy++WJrQ7Tu241+/8x1pS88//3w8/PAjOHL4MG666QOi1H7hC/9Ded1XXfV2sfn+/d/vwJIlF+Lii5cqyu3nP3tEDa+bPvB7WLFyBXbv26vGLmUo3J+ooR0aHhZgfcc178SePXvx/e/fqfq1s6MTV15xJVavXqXP+a53XYtcNofVz63SpI/yhR3bt+u8fulLX8KGDRtw9z13C1wR8NFkj683f/4CgWfWUEuWLMWcOXOxbet2ZFrTcm9/5LFHpAedPWcOdu/ejbdfdRUuveytWO9ej01iAs/rrns3HnvkEXS0d+CG669XfXfv/wWHBOdMdpg3Zy6uvvLt0sAqCzUaEcPmqWefwd33/lgZrDe+5z3Ys28fHn3sUbFTrr76ak2AX1i3TnTdWTNnahBD06SFJyzED374Q7z44os484wzNW1+6aWN+Kd//t/4+t//I04/7TQZMpHKTKD5kT/5KM44/TRseGkD7vvJ/RgZHcHv//7NSMYT+Pdvfwudbe1qLtAI8r777sPH//RPNT0luH/hhXVyQv+DP/hD/M3f/LVoxxdeeAHa2tqxatUqPPbYo/jbv/0KTjxhPtKJuBq3NnBopKCwvhBIXfQ70KR+/ksY2mh030ZLz0CqAVWr9ezLsXu5Hdyy9IL6yNT/kP3X/eiruPu+WTmpzBXatmu3JllaOFigE6hIz2S5nXacLEitK20FmbswblpodvemHVOz2rlImZFSw6KZxbQVz3YufMSNgNlRHUgDHypw/PTVAVo+uKLyebqxgCtBEOeYQRU+mu6qWHdUHLkd2vhbm7ajgvoL52lxDF7n5w0y0Nw7LbIrFw4ofiAaADIAJlQCGNm2E30vbEIim0eSRQbzm8ACjtMvjSgNAGuqavlZBgJpEOJiVozMIwG2STPNbMq+TDdbpwv6286hMtORmrGL5ic8JjqmVUh9zCuHioCW4JLg1QhivI4+I9I0HgJPeg3TAEr3YURXh218VIdRyUiZI1DMZNKKnWFIMjdn0n19VpxoBtRvFooS05MCw+PnsQuMiXrqpusMqZYDc0kLGnPKRC11jrO8Vnm6hA6bgyknJTIn8mY7rkHiKcB+iuoNp+yYregzprdFERGYMtJjNGsTVATNpZL3qO7/QBDj/JlCSTpUNxwyarsbz8tkS3lrRj3nZ7aAbTs2D1JZNJuLrwPzzrTKpnBOy+QNjOrRMQQWZrJkoDUsQMQiXNNbvqccY3mPNRy5LX/YGUrpuSUq9vpUm7Pw84v+6wKq3ZhFdwi793y+uMGMjIwK9BEs0+CBpjK8O4sVRo1UEYqaLpIFAWnx4UQKodbW/0Pde4DpXZbZw+ftZXpJ76SHFBJgCYQEJLQAobgidldRBN31s+/fBfv+V3fdFXXXtqIIKsVKb9ISOqQX0hupk8n0t9fvO+d+nncmgLu6l8p+8YqTGd55y688z33uc+5zUGluQHzCGNSPG4NsLIKs3pTFLB0XH+GvdF281g2342sSUUlBXT+gmM9pXrKvp0dmY9x0CFL9Ak1AwQ3/aGcnenp6xaaRVVUwuDMyGixsmKVXQpnVFWff2SSgc7cYb5OYUlKqDGE5eptUl3OprS1kWUegnlloTYwjaZTEVPb+6rxYDqykvI7h9OujH3/gudNcOD+hHmNz95STB8mi0yDOLQNiFyVPsXNoogkDwiYbH5S0D8rbbdPU/ehHMSTt5vVgDuv8z489uQKPPLECsfokJp0wUWwAAZ9Z+Ru7HyVorgFVMqmMbbDsP8VhyQne3gPBm/YGvVUnwePaTll/viBX5BGUrTLjlZ9bDpMAk8hkdSM5vxWrYk1437g5ej6Wr0e3zd07d8npWetBmM0EOrYzqL5k8QCu+VJT2yiX23HWNDijoRsbQgS0cg9PyOBE55FfnYqBnXTvmm3NHVOfqEkg1tSBcGtH1sYQuN7zumlsaAcqDejp6Rfo6R/oxM49m+TiOaxtLOqSjZg7dYbOrwHUwYgN3qM1kMr51laC1FEOpJpbtGeIzUfC/a56d4Mg1fQ0PkTr9UDqaMSj5u47FKTudRE0BKlVHBFInTylBaGQOTr39hRxxx2/wyOPbEJ/XxzhEAFsHOVqDtu2Pov24cBJ80dh+fLTcf55CxGP0037VTOpryYd3b53HJJ9lfzMA1S7/o11fn2QymdxxknfeAhlRdBMcyCVct970Eu5b4URNL8fpNbMBtXcfr2ZVN8VfT2Qanui/mqeiM6vjLWwdYvAtFRh1iNQrBAYc16zDqjUoVy2sSvKy8H53goz59kMrMqYiyA1Em1BOpvAqtUHcPPND+LMhW9GNNw2yKRufAG7d60SSL3h+vdi8Vkzkahnhjdl7wnc/Zu12LE9j0R0BtpaZqJKU6NgGr/8zQ9QwUGB1DPOmILrPvx2VGkqFWYsiIHUJ1e+gtmzzkciPMaB1E5s2vw01hOkNubw4Y9ehUVLpttMKnNSh4JUty6ZwIH/M2dm66kNgtSO/XsR1r1RRqhcMrUBRw9crWhyRqemUh3AhIcCko1N2iNpqrNm/Trceeev0NzG6zOKzq5utLa340PXXov9r7yCH/zgB5pDZD2zadMGOZmfsXAh7r7vXq2z5u6dk6yWjN/IESNx9z1349DBg7jqqrfKEOlv//ZvBeAo32WMF6W6R44c1mPTmZTA6OxZc3Duuefjzl/8AvsPHcRppy/EK/tewctbt2DRkjNxpMMMTAkOd+3ajR//6EeKKnzXO9+FcWPHCFARpP7Ne/9GoxO8pMg0bt68EQ8//LBYzs9+9rMyZ/vpz27V+AWZV4LSdevW4tOf/nvJlDdt2oK6ZL32sNWr1+CMM07HSfPn4qmnV2Lnrp1YtuxCrN+4AfsPHMD7rr5an/u2225DX3+fJMMzZ87EHbfdphn8C86/AFu3bsVDDzyIiy64EOmBFDoOH8HokaNx+WWXY5TWK2scP/n0U7jrnruRyeU038qfbdi40UDqxZeoYfDg/fdrb/C52JMnTsJfX/Fm/PznP8e2bdsldz7l1FOx5eUtuPEb38InP/VpnHrqqdoHnly5Avfffx+uufZDmDRpAja9vBkPPfKQZNILFpykhub+PXtw2qmnyDyJaqu77vqt8sqbmhs1u8u9fPGSxZg3bz6+9KUvaFTopHnzMGz4MOzYsRNrVq/Cpz79GZx2yqmoi0VQyudeA1JrM6lz/jLuvr2cSdWI2RCQWQuU9LoOB1AdaHUg9bWA1N9QHvQNXYjfKJDaP5DClh07FfhtINUKbDnZUkbnzGrEAKiAsw6gt4Fywjw3OMzOuMsH9KjdM0yuAB2cvvB5gm7WtfaMDsTWQKRnZ02ip4LIManGKlAWa1K4YNV1mB2YNR6zRqs5syIfLepMoLwrrrr+1s+3jp5JwtQc5RxdqCJHy1ixhFYE0cyZpbUbMbB1F5pKFSQU3+KcellTypTJGFXPpopZczOBKkpcP9aYXc6DOqleTUJoLJl3SvZxNroW3XwqNftkS/l8movLM8InrwJbr69Fnwu7BT9bRqfNp+q/6z0e/zgDqlbUWO6cSdfsk5jrLovCESOHy1zFiuCyzaoKjBtj6GV1+WwOmVRGoJnXFtkZgeYaSKU80P4bu2zRJGcfQyYblpQ2jEImLxMTzklyllIg1cv3al8H3cwEXPw1JGabgMwYShbyBDOatczmNGsqgyQaY4iJJlNS1fwfZ08p8yXooCMr349AlJ+Nduy8zErY3GBhrVlPYy+UryVmx2Y/Ff3Dn2su19eSBv7NKMjmR2uNL1dg6pwNlQAz61Eg05vjkAF1EnManRnOcrEQbgZbrKprBfF+5nlg3JID3Jo/l1zKmgYEKoxHYZOFGWWWNRqVfGYgm0a2VEAoFlEwN+8/nhtE40B9PYLDWtE4eSKSY0chGw4ipwLazLv8EIG1RRzjNsQEXcyhbjzP7tvxYgZk19EOyYDI7Amk0kFULqPWiKA7LaVAPD+JZEIzxizezT2ZBjLmNk05Pq8v1fOqI3XTmjtpnq7jGSkRdNY4Y1jMIc/s30pJ9xDZjXhdg0AqjR+YY8p4AkbIcG6GXXJJwF0B5cPZ1VigOZwAF4svH6U0KP3ltc/7VRiT16Pem1Yl3YsmLDG1Qu1/Q4u1mtGUrWe8JikJtuOtVciC26tBvLx1O55fsxZ1TY2YOXOGjhkjChjYziInJHM050TtGlhRso5O9mxxUdbA5LlUph3fr/cB0Iwk5b5FOT7GwmEMb2tTMcDjSFpYbCZlzW6t8XP39johAdki82FT/Rjo60d/X58Kof7+PpO28jiGKD9lvE7J5q25bmi/sAgIrY1qZuqgIhSOSsrl9zNK0nh/M3KpqakJTc1NAq0+/oqMOuW+FhTv5m8ZYC93clckK6eP2bJuJp1rXaQe3Z059PSk0NCQQDhaRUfHPr1uY107QsEY5s8Z/6cDqRrhcDIOx6T+T0Hqvr2U+9I4aTsqOIz/+M4XccJkgtS85lx7uou4/fbfIZNpQSIxHvHYCLGEvf1H8dijv0Aw3IVpM1iAno7zl56GCnKvZVJrRdDxrr/Hg9Tjv/vLgNSsY1IHI/nM58AztkOlyENB6mCr3R4h5wyXAR5AoBIDyKYGqLkiy19AqZJBNEaXeWYFxxEMNKCKej1OkXiSFDKNoB+lUhqtrZbRK0l90JhUA6lkUl8LUnfuXo1q5QhuuJ7GSTMMpIaYmBA3kLoth0RsBlqbZ8rX43VB6kfeDlAKTVVZPvLGgFTmM0uNwnrFjNSG/vH7cl1do1xsqeJiXFqysRFPPPoktuzYJnXehAmTcOLcuRgxcpQA1nPPPoM5c2ZLRbJj+3Z5H9BtdufOXWJQu3u6paiZMHE85p10EsqFosAVGcSTTz5ZjOUtN/9YUTBkD2m2tH//fkli2bzl+n3CCVNw4qzZan4//9yLMg+aNftEHDp8CPsPHsDJp56KHTt2yOhp1omzBIrXrl2nr+edd57qJbr9JhNJnL1kiXJEOcLCGJjOzk6sXbNG7rXLll0gCTOlyJQrE7DyD9lfvgeuhevWrseLL61CaiCDhQvPwIwZ03SNvfzyJvQN9GHunDka73nm+edw2sKFAupr1q4VkfXe975Xc/rPPP2UssinTp6shiFnRMn2co9eu3otert6cM4556J9+DDhhWKlhO27duGl1avEGNNkkXUGZcqU0NIM6aqrrsK6NWs1u8v52mQijgnjx2HKCXQefwlHj3Zi4oRJ+nyHDh/Bgw88gOWXXo4xY8ZK1cIZV37u5Zddivr6JNauX4snnngcXd1dWLTodKs9g2GcNHcOJk2cJOOkDRvXY/euPTKvZM1AUH/KKScLKxDwvrJvvzAGjzfJE7o80/2YmzObqHHipFcxqQKpTc1on/0XAqlD5L5+BtVoKz/I5+8SA6qquK5905mv2x989U01FKy+USC1b2AAG7fuMBc5X+z7eTUVN7apG4C17njNJMmF3HoHRs1MKhJk0JXUsgHN1VIA05ki+QXFx2X4+c0abS6WzHXJHBNr8tnBaAcZabCT7RgIURcs6jizJW2hM0SykDM7aS5e1H8mz8aaFNeBBX21k+yNZfJkWIsFNFUARtqHOo7h0EtrUTlwBE2MM3eSWNJw5aIBRz+LKMDi5yi0bw1KGY1ZM9Ejo+W8dJWFF7+p0fXy2bFZVEmB+RkLNj9rc6YGXPlvMpJiIsjCaWO1QpXOnCoMKdkVq0sw6XI6vUDAmSsRQIVk9e/mVh2oFfAKB7UIcBaVRiVWABM8srC2iAxvHEQ2lYt6eiCtRYEnkKBNhjeOoZecm+ZBsQhi8ZiAjz64GCY2RSL6nAMDaWSyZPgIlC10u3bTOdMYsTeUW6pOHgTCej9uDtZmVbJIU6JH+S4VA4p8IAiNgIrLdI4yPhYQFRXQZjzk5OLufhD56iKGdM2ry0v2x6TIApZyrjYJr2CGd0qWYZKZJqmYdjLsWiaqk4paP8KaLeLbJNc0llpgmIwPTWgEOuznumbl9Dskj9Q12fwapONB4MZsMbFz3vzMQKrYf+WZ2r0Ti5MpseOdL5SQLmSR47kmM0r3bc0TV1EOR1FOJhAbPQJtM6YhNnIYMgSYDpDRLde7ORvY8pPTXobsWEJnKOLsYXScPEjtdyCVc42JGIs6x8Aqf5SRLWYZz42QxYDl7ZIxs3lFHXc3ax3hMaRmgEZYhYIAKrPeyNZV6GRZLqCYyyCfHUAhm3G286aKqMigy2arLRKmHi3NLWgfNhxtw4ahqaUFiaTFxJjc20xX1JzRvUoZrEnwBcwd+ygDK7f2+WaZVwXoWtC5smvSVi2PkpyE2Tex3Jycfct7xuTciomRXD0s58VDHUeVpUqZL+8JFhzMzOtLkf2jqZdlHWvGkoyqA6k87oqKUvONTU1mzZkShXJwXmOcp5WihdLYXE5uya00pKJ03LOkmiWTpa3uFS2RlGYTnObzGOjtA895f18v+nv7NOeeSXOEoKTHm4mYrXt8Ht2rLoDeG+OZGmXQeM+aUaZ0MeM8awKEQ2zEhBVXxEYcgSol3m1tLWhuadG8EpsIZpRlgJjXljG3dDmmA7HtM2xGZNJlHDrQj1IhgPr6BOoa4mD/gu+fc3zcppYsnvi/GKTSOGmbImj+4z8IUpmTapFs3V0F3H77oyjk29HUNBUN9WMFUo8eO4hf//qHKFc7MGVqAy6/fBGWX7xEyaB45wAAIABJREFUv/caue9xMOMPA6qmwnLtLc21D81JHSr35eP+p0yqB6nG7vkGvoFUay/bnyEtCjdUf7xYmc0ky6hVVi4zQjlvWub9Qsk5P0fO4vcYaVGNoruriH17e7Fz10E89vgTugfjdJ+uZNHSEsd55y/CvAWzEY8nUSxH0J8KY+PGToHUxQvfjEi4zYyTOJO68QXs3L0KFQdSlwikmpOigdR1DqROPw6k/uLX30c1YHJfMak1kEp1FEHq2jeISbWWi2dS/f6or655zHEAZnty3fUGY4cOHUYkkXBtT1vTEol6dPf2YKC/H8lkXAwo597pOM5osngypnVwQHFsATGlHIHg+kMQReDKfYbXRqp/QGshGTmynMz5HOgb0HPzv1Mu2tDYDEZ1dff0SbHhVXaMf2lqacbhjiOqf6jIoekmmT7mkXK2lIt217FjWndo6kcWs1hg45RKIVvD+PoEyvUNfP2c5kH5c2aCc4SKpQej9RgNyLWL+xFn42kexeuP/gYckeP1m6yvE0FFRZXPHmWtM3LUKMmc8znOsYZUZ1Ipx7WREWZU8nFtqxSraG1pU5OYnzVenxSD2nHsqIA7L2p+Xb1mNdatXae53r/9yEcU+WhJIgYMGxvrkc+k3Mx/2Xw6wpZ/ynM6c9aJ+vz0D+DoIhuso8eO1rF46aWX8PiTj6uWefe73qn4H0qfaYzHuoFrNFlu1ooc1eAfAlFG0nFelTmpJESoatJ4VCCoqLr6ugbVCRwTsmQMT6wNNU5iBM3841a3P8c3q693OalDBL9W41nlJDLLKu3aV/W6rzuHxkmv/ePnT/1/GVowvlEgtaevH6s3bbFi280/aZMX82CFBu9+AhFeOGZyZJuJGLcwTyK70M6gQvNSXJCNvTJgaDSJbiYPUt2spkVmWFyBntXNiZkJjeuUucJs6BHVpuGiYwjaZHIjoGHznZJ2qfjzUR4Wg2CyOzdz6810vHxWchMDtiw2DBCENCuWLxcQqVQxKhxBS66Evk1b0LF2A5IDGTSH+PlZKJcVgUFCQMZA7gK2zr45N4oVMaRt0TEChbbhaQzPfS4VomX7jGJiaZyicOaCCmoyMQTnZIP0u/5oqfI3BkoFpYqxikAhmU4z7iFItagAm2O1f8u8yTsA0zjJA1h1J4zlo/kPMwqbWxrR3Nqsa4CGDyYhtuxTmxX1548SpyrEpqazxqYyJ9J9ZjGevI4Y7xEjk+GYehXs/F3+I6zookw6h3Qmj2yBtt8WR8RFRD4JitixY25uonZc5SJsA6rGEpZKWoAEUB1TW6wGUSCio6t1ICzXT75GpWpxLDoxpoc2BnhIB9fL362hYHJpc5M2kEoGzwMUrzH3j1OH3KkwBll/J633zJjeumvO8F6R14w1Z7T08NqTS0sI4UhUJgU2b2fpt4K2vvnkS3GtYRa3pMgZN+9tfRmCW+M6awJ8N0ts6wFdaSsCqIUKrcaso18sUKpaRYHGS4k4GiaOx4g5sxBobUKGDBPnimSZYcBm6B9+Jl9k+KLDFA0+0sGuRYKc7mPHkOrrlSqAmyILAgJNHiFusMyCJMDgZsTPIEaYcl7GYEgq7WYMJRBwLqpcP8i2uVlv5jorB7RcQD6f0SZZzKcEVsuFrObDCEC4iWsGlU67cttmFm5Y8SItrYwZaZE9PgsUsqwEsXSdpZTUYroo6bVxBspkedxtrtiAu/5tOvRaLeybhV4GYaDVS3+taK4BWT/v7BtMft1z14NY+EBIbDmvHTLlnAvP5HMqzhiWzplLAnA2pjxDyU2bf3VnKeaHzS+LlZDpVqlsUV1qchpIZYVUKhKkAA10ya2vRzwadUw2142i1hAWITwP6YEBMaWUsHV3dqG3p0eFCkGrz4vW/eUyQLlGc/11Vgi2GrpGgB7vRyLojaqCzkz3+Ff3tT5PCOEgM7Qt+5bddUrseVyY4UeGtaGhUQH2bD7w52x6GLB2M6QVsgZ2z7Jxk0lVcPhAv1x+yT43NNahtbURvV196OvNKupm6flj/rwg1c2k2sT6HyH33bPRGSdtRzVwFN9xTGowVDwOpOaybWhsnIK6xCjJRXv7OvHr39yEUKRbIPXS5afj4ovOBAJZB1IHyyPXhnbLweuWTa8ppPQoqZ64LVlAvcCjujwepHJl4p8/AKTKOGkRPnTNO153JvX1QapbuIc0glyn+FX+vmT8GMXDpjmvScbYcFSFzA3XU67hbPJywyI7ncXGDQfw9MrNWL16C9K5nOacS4UUCrkejBrViPe85wqce+FZisXIFQPoGwhi0yYPUv96CEjlTOqLDqRS7vseGEhlB/ePBanvAMoZ1TWDTOq+v6jcN0L2yu2zpkty+4YrxFWOu9EZU8tYk5V7IiNnoomk1mn+rGYyaEWX1jHbq4Nyglet4xpt1gS0+ocVLL0RFE0WtmYVazPNytPY0KnDCHYTsYQyTLkW8XVLVFiwCV6GGFCutVRDcb/iHsqcbK4xGp1xkWn8SKxjBCq92Z8SISqKdaLah2ssG4hq2LkmOPcA1eZUfgDKqOb+LV8Cvh8pPqouzpG52652ki8CDSKLkuFSkuub1Py5HPQZs5hI6Lgx+s1GuEIiEvQ+QlGE3d4mw0U2rcWcUp2WV33IY8f3Q7aXOaV83uWXXCIgyc9snxfK6i7m0lbTOr8AG/NiPBvBcas+A/cdqwetCc51fceObTKk4jm94orLdXuyeWEeOXa8eJHE4gn09HQLyLN5IWNDsr/c+1hLaR82tSbrDJIkVAKRQeW14sfjB/ddi6BpPfGk10GBf9ofrb7+i+hxcl8ti76gdEyqr6e8ikpHjtfR7wOpg79gb7RW4AJ4o0Bqd28fXtz4srmISvLoC2tzzZQxSpkbekknz9wrbfnnyZe5BmcwnZlLiTORLtPUZI8MErcFhUWYirka9rRi288KqVitmS8N2bDc71sla/+nC9VnQoopNTCtIo7rjivWxHA59lXmGU4C6o1lvLuwSeoo/2MBzVkRAgKb5csW8pIrNEbCGFkNIdnVj/3PPIfU9j1orQD1Kt6NDfAsgwyMnCTXmAZjb2xBdG/CSXFrQFWss8sl9QUWWWIWzTLtcY0CSXxttkfcDM+TOy61uVfHgHLuTawoQYxn7vx8ksCdi6TxC7GXAlPu62JorN4zeU0kEkJ9Q1LOn7Ek4yyMuSCI43tSq8GBVJ0vJ1nkeaBkNyfzI4JkMz3iXzFc7CDGKV0VjSJ2TsyP7OopMSojnckhmyeTOjgfKpbKSTl1T5n1hAE7AgAZTBlTwnqfkhXOGVDGWyXTGjbnXgGsCk2S6GhbQoGHN8jrl0yhk2w5GbOOt1trzOnV+CyTTruYFxlOEbCaKYsHrQ4vu9nYITPttY68PYfev2taaO91kkjNJDrnXR9dwtgSiSb5e5pf5bwd/5q7qX8+PYuaDU7n7WYcdV86JlUu2qq3yS6XBGS5+FssimPuyJyiijQ7uTTwkIKCM1VVZKsBFOJxtEybgtHzZqNcX4c0mzfqftsgv9YPd82a1NgO5qAMmHuHsQ9q33AeiSA0l0dP1zFkMymBB87nNNU3IEbQx8xOsnjlEpqamyUD1lwtnaMFnFyes0ATLwlrnHlJeC2D2DPXilHJyWGSf6vlHMqFHIr5NNL9fZKWEsiymGCUllQdZJM1HmHngpt3JBpDfV2jwCpz+GiC0d7WLkOG+vomRONJsY58n8ptZjQNN9kSZ89s7thAqi+mrMDyihZrKLjGl7v+bb21NdLft05Q4ZpNFnNjWc2MtTB5rNyz2aQIMIe1gN7+PnT1dGtz5j2mbjIbX2SlfeSSiiiqNMJq4MgrgMYlLI5oViZFi83Ek+FgY47GVI2U4cXjtv6osGQjgntHUfK6wwcPabaYrAUNOyy/mDN7tt7Z4aCCxOStatrUTMEG9xHlrlIaIeW0sae8Hnyj0prO1swpMWO7bAUSC1aCUGWsVpgvS6Y8KVaV0ncCBAJUFj0sdqS8ZLEWjYmVNqaESvEoDu3vQzZdRjwSV55wQ30d+nr7UcixkRrEkqVtf1aQyrl1y7f+40Dqnt0bsHnjSvT2bgeCnfjOd76EyVNaZfJDj9XuY8ak5rLtAqmU+xKMp9I9+OWvfoBYoh+Tp9Rj+SULcfFFi1AN0B3WnGn9H/PX8t8P5SCtELXH+tXWfstAqrXQLJbFsZvKlmV9MZiTCsRRYQTNNx78/TOpHqTSOMm5+5pxElVBv49JfR2QOqQZOvgBuSfSvdcPmLMwZqMsjlLRxmPCUW8AGMamjXvw4vM7sfrFPdi+4xAmnDAZqUw/jh7Zi/6+gxg/rhl/8/4rcN4FSxBPRFGqhNGfCmLd+sP4iTNOGmRSHUjdtRqVKuW+7/49IDWLRIxM6oya3HeQSc3hjDOm4rqPeJDqZ1LJpP5lQWpUATm213qQOhQYaP9wHgKso9gkonM8De64Nwmc8ZrRuBAb39zfrJllqqZBBRjvfbKFvNpktBYKKntbzTqVb1Zb8BrkXsOaxogKG0HjW2Ez0tY/yP+CtQtl3uFoQjUB10quHVwrfKScgSy3lrFeyRdcI7PicrAj+p6jD2zqx6J8jcHoLiMSgqrV1VxU/ntJwJzrtil/OLdLRjUvUEaSiON9lllvr9MrdpkZ07Y+8thyHbYaMGJRgxrV4OeMijFWtjhrfu5PMjODlEwEqFZ/OaUEa1JXszHD9Fhnp8gXSm05wsPzYE1jjqyRYOF+SMBILGFbIc+hfE5cZBvflxqNrlbl5yATeqzrmM4DXZPJblPxo+OrdAia6xm+6evvRUN9o/AMmwexSNyysBWtZuogPj4ciyAzkNY5t2i84yOn/PVIkNoya15tGfhz/UMgdahx0n8JUq2O1PJ57dLFQ83n/sv359nUNwqkdvX24fn1BKnWhaCUSR0kJ2dRkc5OP2fz8nndnIrvcEU4ixUVO84gSWyEOlUmg+KN4gt0L621EspoaJsrHZK1OiTixm9N6sT7WRvtaVaAafbJddF0cRrK9UpRxyJ5o3i7uH3AuZ5RDX4CZW/4VBL3JGajVEGBgIXGOQV2gKtojUYxhjlie/Zj94qnUT3YgRaEkGTBHQnpZmTWHoGqKZJ8rqkTCMm8yAE3I1PtvbrYCq5tZBvYHRPDQoBKYOq6Zd6kxLZHZ35UM5o2wGNMn/13GQxwJlJGIl4YaI6pLFoV7+mcaLW/eqAlkOIcUP1e7MyXIhF2/kyGQXkuF22bvzMwURtydedGBjQONJbzZBYytjm4RYwLD+Uu4RhnLM1siiYRBl7oWEnQF0EuWwDnpwkeeZ7pysslj9eeX/BUnPvmhdgxY5rFQ8oErCpmiJ0wAlQaJfE5ipUgcmRqi2VlUCrzUeyDm2FVQeRljQa0/F8dPyf+MpmhD7R3IJVZWroerFBUE8HLOmu11+DstO4VOQw78sxJSURGaXUx469Bp2uWP/zeNgGx/yECBIvF8Rm95qps0UzsmpqzJK9q586rKAWLlOEaoKYSrDNMVlbfSyHB5k0AhWoZGYI2urOaJRYKFSDNY0fwOGUyWqZNRqCpAaVIyKJ9XGNOmxuvRxm/DGVPnKjZgRYBF149YmGBMueI+3oltSGbL5DaUI9ENC5DI4IYSa6amrShZfM0JSFItTVJ57pYksRJwEkgzblD86tj16T4IEtcyusv51AZnxGqlmSUkBnoRz6fRrVkjCs7yFwfCZJp50+5E9dK2wytecb/sdhprG9Uh5rOiE0tbWhobkXLsOFI1jfofEXiCQOqYlhNpq/35UyD+J5tntS686ZC8WW8NcC8sMf37ozRZMFmgMCDXHWImfXM/5H542uw0FJeNHT8jnV3g+Z6xlSSKabigcZlBLrGkrJgiUcYm8H1lfeKUzVQwsgTr408oPWM55My7fpEHAlGxXiXYLLW2RS6ujpx6PBhxaKRWbAIMsvXNobTN3BcM1SxHAagtbQ61Y12Au4lTmmiAkNFTgUFrj9uXEAz2TQCK9Jlk5Jky22kZJ97omaUaSoo920CV5tTteaYmZip4C0UpdDguWtpb8ew4SPQ1NiMhro2dHVm0dU5gFg4gfa2YXqedCqLatGyihee1fS/E6TuWo9NG1egt3enQOp3v0uQ2oaQmL8Iuo9xJvVRZNNtaGmZjmRiFCqViKJ2fnbrtxBN9AmkXnrp6bh0+WIgkEFQcSuDf45z95Xds1sUhQS8lq62CVnloG9dNJ0yZYeCVJ6/4yNoKi6C5vWNk7aiSndfMane3Zc1wKC77x/MpFr551IR/D3Ja41MqnM11r7HcZYECgVTSDFfmqtjIR/Aww89h80bjiCXJtMWRWNLG451d2DrllU41rkbkyY14x3vWoaz3nQKEnVUziSQSoexetV+3Hzzwzjz9LcYkwrKfY9g06YXsdOB1OsFUqcj+eqZ1O1ZJKJ09301SD2MpuZXg9QQivko7pPcl+6+fznjpBiZNW8A6QCPBwU+GcI8PGzcytY/quuobrAaQDJ/p6riukg5KndcJQZIaRZU09N6J1ZD2J4ZRWpgwEBaOOyAS8lm1qMxZNJpi8dyo2kEfxw9IYAjiOQoTLFEJrGKaKIehw8f1lrJhir3Az1vNKqmHPdgsqsEe6mBlANeVu/ytbiO9ff1IBIOIFmX0PrL/YYO41xbEnUJ7UUChhyFKJXVOOMGyDgekkfcr+l0TEaYr2cEkjnk8zPJvVxAN2z7ZskamFy7VQdIucj6MSQQSLkz2VV+Dhl2Voy15Lqp51P+tSkvNacrB3Wrqfg7vA/kGeGc2dX0lb8BncSp1MqZf4ar2YU5pNyxJiLXYT4ZjwOl0GZqV66lJPC8stFpcYpBc+AvVxCNR5FNs44pyGeC74vHkYCeUWP88GzY8ueJeBLxhiTyqYzOC5/TgP9gE80TcpHGJrTM/POD1DX/4JhU38hzPhUeHfiV1vCOrwwcSLWi/7//4z/glLnz8PFvfPu//4U/8SOO9fbh2bWbdOIUf6FuBGcL7aYYysKo0+4YVDsvrkMth0q7IcRc8RYIsKscUZfILgqTEbCI8F15H1qvwrc2defcgP3xM3xacwgWa+UGlf0C5fCgART3xxGLrgj22ZEOpGr1cnNDLuLGFjVz81S3vVQRYOGNzIs7EqiiJRjCeETQs34LXnnmBUR7+9EaZjYq59OAWCKmgGUGTnPh0OqiHFSTFnrWTXO7zNosmsmUSQbNcETHWHOndizlTuzngV0X8TiQ6s6DoI2TvRqzR4Bqiy8NSBRzKimzRdAIo/F9OoMTPl4Y0f017e8g682f24ynFYVckMlmEfBQFucZQxlusWhUgT50xihA/xnk0lkVc+xecbHkvESUixsNUojSdchsQ6exC0FqOBJHJpNF30BKtvw8zVycbAZsUHpeY6hdo8NAt6E9FrsEKz4HmIwjeTrmgNLvJ1u0HE9N11I2LnrbxdxIWuaMqFyRTOBkUmnPorqNzmXP8GXFpKr5I6/rmrTXzyjbvT84b2oLi60aIsNcV8y6s1yMCR7cvSZJCxlQ69ErH9ZscsyX2dV4AqrOREbXB5sWnOugAoLdQDaRHHsqdtNOtEn6XWSODoXmjZ20NAjky0Vk8lknyyFwoM18EBneV80tSI4fi/DIYQi3NCPSUGfgR8DQjIAkCR+8SYesJYP5sZT4citi7EGUUp8SZ5v71MiJx6KSWNVRShSOaKOk/IfXJllKHi+CLEn3ladsHW7mqRKo0hGW15/N81jTixsXM0i1sTsTpQojRdh/L+c1013KZwVSOa8dDZVtLiiTUded8iAWKwTL7L7yvqajLbObuXFbV86YR0p/KT8LRONoGzEKzS3DkKhvwMgx49DWPgzhCLvPZr6m68HL+i30tPaedZm4+9I3u0wW5mfmzDzIr91+3bZ1nWiULLV1hL3XgBzV1bypSPqbzmb0l11xvp2IDLRMIaMuPF2A+SxqXNqIhGVA8lq1GXECVBV8wYAKnQbG+CQSUoIUclmke7vQfawDnZ0dYlAZKUAHaa6rvG8l/2Jx5Zh3Sc8kL7MiycvsjF1zHJyb3bc5cTN/kqKjWKwZqcnp28nLlH1coYENCxx2zl2zyEefuSaNGrARmihRDsxjERGjzhmybC4vANvU3ILx4ydi7JgTEA3Woacni3IeGN4+UtcB5/M5txWNxHHq4ob/nSB197oaSA0Ej+E73/0yJk92ILVqIPW22x5Ff18j2tpmob6OM6lRpLO9uPnH/4pE3QAmcyb1skW49NIlqFT7HUh9FZN6/K49FMJ6Kc5xbKo3VbPoF9YDznFXTKoHqfKKBkBG23JSXwtS73Luvofx5isWvyqC5r+bSX09JtWBVK7BtfxxzoJzV2HtxM/N+5dNv7gccbl9sUnL27uQD+OOnz+EQ/uLOGHCQtQ3jEF3fwZdPR144fnf4cCBjThhchPeetU5WHL2AiSSzKuOYSAVxOrVDqQuvHKI3LdjcCa1egTXS+5LkFo+3jhpew5JRdDMqLn7GpPqQOqiqfjwh9+JajktUFMsxHDfA2veMJAqJvVVNaB3O+eaxKuB6y8XTzGTdE535oj8rzRE5PpG/wA2wriPcO1m/cHmJ43iaNJIxYM8C5waiWs871utCy7SkPsIgZE58JtUWOxiNCoTJDJuzPCU0iIUQakSwEAqh989+igamxoxa9YsDB8xQuZBvv7jPk6QymYrx1bYPOM8KvdtGvSxtuzsOIpIGGhrbxU45FgEG3uc4+RcLNdc7vF8vzRWYoZ5IxuhgaCpQCIxrYP5rM2M0mSK9TrXdn4efojDHR1S0/BxfC4qSDi21dbehmHDhrlroYAom+LVquY6CfyMCDbGleCWayT3VGILNjhtnw7r4vc58FIk8TEBA8kmsWWcm4FU1oS2X5MwMyUMZbr8yvdHTMHzwr2X8WnGLls2N5+PzWO+L37P5yZDzT1RzQA1lmwUj7UpQSqPI3/G889riq8hD5hKGW0trWo+sHHM96K7fghQ5feRhiY0z5z7J0Zrr326V4NU/z68LevvB6nnOOOkISTBqz+E/2AeeZNJfSNAanffAF7YtEW6bt6MNrPFgpQgquQ6IdyQjU0hG+TKJjcr5ygev9FLs04XWdqjM1POZpf4/B6M6oaO+K6IsTNiM/2cndXu/mUGKaUaKD5+UNk/mESemR9Z6e8LtVezph4M2LyeHmlf6Yhr+lQVtSxaSsWyiuIQ5b6lCpp70zj0/Bp0rt2AeDqHYfGE5j45n8ZiPxah45dJxSSJc5JCm38z199CnjMmxuiwMJbO35kByQRJ0RvORcllsJnMzbFRfFLJ7HzQvWP25Bprcg99lTzPs6uDplDGknrS0xn4CKQ66bD5wJuE17E0KkC1LztzIIEvm5ujBFhzmG4e01xjbRbT3DOtaOVH4udO9aV0PbBzlUzWiUUVq6eV3BoSLBIpU9PcTjCsedbefv4eu5LO2ZDXqSSSfv7ZPoOXIwpwVY0lEXDgjC+bMKGwzJHyxTJypRJydETWZSxYC8pnLe7DMZdymh2M4zFeTFjOzQK74y7WdNBQQ5+fx0bST/d8Dnsar+eLGk/NuozTmnrTjMB0L+oz+6iPisyNCExNRuPeO7uYTi0ghaMDCpadSpBrslubtzGJdZQOprxPo6Z6ULakw4+SNqnr7KJBjJ7ScWGmMIELN27eb8FQDJVQFMVEEqFhwxAdOQLlpgYEGuqRbGnUOVbTy7nTepWvNjTdsLx5ySHbvLRd2wSoAcWWJKIRdhqQGugTe+njeLiZsHDiRsNNkkY3ND8gQOXGwvuLTJhcVwX2TeURIUvvuqma8HGjAOq865iaEQWZVG6UqBRVHBQyKfT1dqMuHkYszPmkDNL9KZOyuixXXgNsCNG4wkw2KAnmOlJS0cAigOCKbH06X0QwlkQwHEMgFMfwUWMxesxYtA8fiWHD22XUo7nIiAFxjRHwPlLUlyuUxb6zAcfmlstj9nJqMa5seJlc35yj/WOMLVD4A5tzzhhP81PyDzCpF49fKpsRoyo1jUZCDPSZeRPjt2wGikDS/hiLL6barXEEqnRErE8m0MzZzmhMphudR4+g49ArAqkDdPBNpwSIeY2T9fDvh+Zdmu8mA5JjcyCr16TLpO4vESUBM4tz5kvmfj7Y/jFgXVXRxTWH14M1JWxMIRiJyeBDazIHODxjU1PeWH41X4zg1OS+1k3nrD2zlvv6ed6zKjJPmDQd06fMRrkYQrq/gNaWYXKj5rHkuUwm6jD31Pj/SpC6d896yX17enYgEDqG73znK2JSg0FeZyEHUh9HMT8CjY1TEQ61oVQKoljK4I47vovG5jwmTIzhwgsX4KKLz0AoREUSmVS3vwxV+v4R5ZyRrU5BIJDKH3jn3VfJfQOcQWv9H4DUoUyqUyj8dxE0Ynm5wBGkMsLO3PEHmVS7bgykkmEzh22uxbkc3fFbcctP7sPBfWVMHPtXKFcaEI41IJ3rw4on78aunc9j0uQGvO3t5+DiS85UbE02X0LfQACbNh2r5aRGQuYafezYEWzc+AJ27V4ld99BkOrdfWO457fe3ff/ByCVxb/2CMsUrrGojmjwbCrXSQI7S+2irLakER7VZ/GkxdQUC1IMERwR5GnfU+OZjdwAGuvrJO+VSSXX7lJJUn8RB67RxXXPN0cJJk3ZZ6SC1Zw2xyrJrwzrgujuGcBTzzyL2267HVe+9UqceeaZ6Dh6FL977FHlcPJ1CKrGjBmDMxadgbPPfhNWrFyBRx5+GEvPPRfnn38+uo51KZ4mn03jmmuuUa7n448/hkceeUTP97a3XSW2l8D72eeex49+9BPsO3AUV//Nu3HBeefJ5IgAiyt3b29KpkXmFG2jVwRqL65ehUcfexQ7d+3CQCplnycA9PWl8Hd/92GctXgJmhsb1ShkrUtQSNMk7n1GfFhtwr2P4FZEjGNTeVyHtw+zfdCZ0HG2lQyoxxx+pIp1MGOXMtmX3WnUAAAgAElEQVS0m6nljG1QSQJac6X68nua1VmULXMkTUxsuWxZ31HeYzR7MracfwhS+TPGgdFwyZtc+uuK77mWBkB1JdMe8jm0tw9DOpVSzcCUiTcapPqc1Nq4i2m0XzUb73xNvNz3Q+ec+bpy36FAtYZ4HTCbOvckfPzGvzyT2pfOYP3OvXJ05HUq6t11BqxjUa25O1o8Ta22rsU6WLHnIlB0YVisAC8g/zm5GPDm043MxSZu3XhJIaSZN1Mm09SzsDc2zj9eF8LQ2VS3CBjItwWL2aaS2Dpm1gYc7Y8V6VagmImOA7oeCwsUm/yA/53sisfJgWIJMQbR5/Io73wF+595EdndryCWyaIpHBdTqSKHZhsROvGF1YmxwWyL5RGTTKlhnt0rSnopw7Df8cePm5XMlejOO8R116JnfMamL+o5A2FsnTfyMXmvA6mOIfXA1me1GaCzZoOxfcbsGCNowFW3vL5xr+mAlbEYfiGnzJuOvHSjs3BubgwslDVnQZaVTB2lMsqNDbt8WCDVn5JzLgfV48zVJHAUSHUxHC7/lnU4DZPIbmUyNHPJCdhL0evYIjMDMAkr/xCwKJbEmQ3wuqPzm8kGSSWG1VWlMUCuUBZbVOCMq5O+SmrrWHC7F2RbZcWGM3nyx0lSWL2qSQEtn9GoL/6uLXomL7FImsHmiiCAjrnJjzxlphltXnvO5MZMy0zuyMtFQEsA1WTUYlbF9ZlJhEb72VyR/NdYWmNZbebTPGzsOGtukmZC0Sjiibj+alGOWrPKx7aYaZbJlWWnRPBWYTyPzQmSnSQfV4nGEWhuQd2YcYiMGIYcZ1GY79jWovud3W0x+aYNFzhSA1KyTFNpCJhyUyF7yrnASEgglVbvzNoc6O9DPpdFMGwqAG4wLBT41riOSIpKOValLKk+5U10/WOx4lUdmr3ndSXZrzk0K9bImSSIcS0VTQKapyN1ybJvCc6zWfQxkiDCgSEa+aRl6MSuL4PgKV/l/WDujH0qgrzxAjdnbm6MYuF1nMrmkc4VUUIIuUIVR7v6kc1XkKirF0gdP3G8CpC2tlY5aY8cPtxlyNkMpMkQ3X3jHNV1ntiUcMZrtllZTItAqnNCNpUML3XruQ7NqfagUNcn3Z85j1QoiBHIZDNm6kFW3DWh1P1217CkxWr4uUxi5m77a5IFTTik4qYhkUAxm0PH4UM4fPAgOjsPo7+/B7k8Gdu87nlNl3P0xGWesiPP4ovrlRoAqZQ62nRb5LXAe8rmVAfn7NX4suBgv9Lruvczs7xmNFLB48l1hEwC83N5D5G5Z5OBsjdG1nAkgeuK/BnMYZzf837l/cKZJnb3abzW2XlMWb0jho/G4kVLEQvXI5epoLl5GILVkFhXMjjMZpw22xQ3ms1181K6Q5STGkCZhVU8hvo/JCfVdjY7/+4rZ+tlIKeYqwKOHj2IX97xcyw56wysWPkUmprGIhGbguefO4qZM5egrrEV+UIau3atw8ubV+Lo0ZcRifbim9/8PKbPGKE9LhiIoftYGT+86R4EquNQXzcZkXA7AoEYSpUsbr31RiTq0pg8uQ7LLz0Ny5cvRqXS5+YzDaRqFx7SyP+DcKrL1TTZr59JdQMXkv1Ssk4GnvJCFsvM/G3Bd268X0xqS9N0hEONyBWyWPHc3ejp2YpK5RAuW34Grrnm7aBqENWMngNgY92tERp7svvNslKdxGGwwnAjGvZezD/fms3Hg1Q+P+9fM1BiA1bjGdUYSsUkfvLj+3F4fxUTx52OcrkBwWgdevo78fTT92L/K6sxZUoDrrxqMZZddDpi8aC8FMikbtxwFDf/+GGcftqbEQq0IBiMoqurA5s3vyiQWi4fxP/5zLtx1tkz0dDI8SSgIHffNdixPYdEdCpamqahwhg/pPDr3/4Qxcp+tLYVcObimbj2Q29HOFS0ZqByUtfgiRW7JfeNYATKJUpTO7Bh01PY9PIKDB9exfs+eBmWvGkWmpoSykl9eeMBfOia/8dXZNbgqkX0aRWypq9mOstyUz+8b4/lpFaYQU+5rwGSVzOpvubjPse1nHuSKsNAQJFkDzzwCBpbWzBz1myMGjUG3b3dePrZZ8SYXnbZZWJQt2/bpnirN51ztvafJ598UvXEpAkTtRfSLZY50txPurq60NbSglNPOVl+AwMDA3iJMSlHjqj2YVTJaactRCIR13OqkRuOYN+Bw/jWt/9de8LlV1yhkZWVTz2FVatX46STTsKCkxdoXGTdhvUYSA1g6dJz0dfXi1/+6ldYvnw5LrnkEkXN/Of3f4BU3wA+/alPYfz4cXj4kYdx11134ZSTT8b73vd+tLQ248jhQ7jnnntx5y9+idbWdjQ3teDjH/84xo+fgHQqrTUwnyvJuV9qKhmGltFxtAO33Hordu7ejZmzZmLWiSciHo9h2/bt+OlPf4YPfegazJszF91d3di9e7cjBsLIZbKYMWM6ZsycLofh7u4urF27Vixvc2MTpk2bhsmTJ2v/eP6ZZ3W/nHjiifJq2LZtG3bv3oULL1ym+CBG+NBld/q0qTh65DDWrF2NCeMnYOToMapzOjo6cfjIYT2WDdtxE8ZjzuzZAvdcSyNRG7ljY5klGfdjn3U+OA5jhomSKKspqc6+87qxtAaf0qAqz6lLZe6netLA4KsJSDXB/0Jy37X/8EV4kGorv5Fuhn0G8Y/Rd34YEgh8SBE0Q1dfX7iqfHVAyO5Vw11VTJs7/w0Bqf2ZLDbt2S8KniefxZPJoQx4CCS64logwM2sskDhzcibjeCLm7Z/PLs0Jp+1zdLLrNhxlnyVi43rirMQ8Bl2ko6xmIxGpU3ncZFTaw2cDh5T3+2wrwZ8wyzYhgBbFf/+xDkWxTCqK9pdN85OoLF3nkmhHFUXOQuwShmNoSAaOBe5bhOOrFqHSE8/IpkckqC8lyDV3huxkrnoOkZGkgBGWxRQyJrEgM+tRYsS4KBd8ASsLHBttJPSUtf9d84ufgbVfu7ce4m5hg78s/iqRZs4Qx89nseHH9zk2wwD991sCaXcXOqglZHbg72RgMNQTjlrrrUuiqKusUHXAYtYsSw8BmLlwoY4aLHBqA43p0a2gcZFvF5oKkPZnAEnLhgWHWTW7AT2nAmm+Y0BN37Pv7w2ydhIshi0GRFz4vOOvpzps4xPdr4kyVBFTvaKw/xFZMlkl6qatWPX2xyJBwGmf25j2+34+U3VXsdYZCNr7bqVrNdtopLPa77CFjHfL/HSXc3OaA1xINVNGRurZ3W1X1g0vC9mi9JEJ/21AUOT+sqht6o4Hc7f2AwOu79kiNwMlyESZ5lls4MyH9PoLYEVwSol3FFZ7xPs0WJfjriMLtJcKosHLuYmhxWYKNFZD8hXA8hR4t/WjsaJkxAe1o4sAU4squIgGqdrasGiRtwnY0NGxLOaXObmx7WCc90JynkZSURTLb6/IE0k8trws3T7E0NB6WhCDSFd3gHLQSXAIMBMp82llsfFx8DYHExAEiWb/3Xz9Q5wmbQnr9w1y9VkYUZzDLKYlK9WkMukgVIO2VQv8rmUZmZZVBFUUxLMKJRcluAmJyBHiRHZN8baMFCc3V12qzu7e9E7kEU1GBVQPXSkGwcOHkWGsTRyH6S8qwEjRgzDpInjMWniBIweMVK5rPX1DahL1MmO3zZKu48Vy6T4E4th0no2mBnmFCOODVTzwatjHKhxM/qmMHEiFqcoIHiVKiGb032lrFf3ulFKsXRNOomGW4s1+ynPApsVo2lSS2MDAuUyjhw6hP1796iYSacHkM7063m5/1jDMiT5GZl+3fMOXPIeY3efsVYsGMhw8Djned4KOTU+WZxQiic3c7/WOiDtPxt1Bdp7xIAYIGchyXtJOcyoIpNiZiydMcMCqTwoQ0EqG4xUhfDnZAwaGpokb2Pzhrl+kXAcpy9cgtbmUchmKmhoaAEqNpPK+ArO98+cTembzV6rIekd3gVSg6hwTecM9h8AUnkPSa4tB0vnOKyGXUGNIErnjh07jNt++hOcd/6b8MSKlWhpHo9EbDKeWnkQJ554NuoaW1Cq5LFn93psffkZdPdsRzTWj69//f9gypR2hMPcw+Po7w3gllseRLU8BonECWJSCV5L1Sx+euuNiCdTmDgphguXnYxLLl6ESJQzYY5JrYE7f5X9QRDVHuSYVBuxfu1MKgIFVAPm7ksX3Uq1Fd/91kOoFsegtXm6ckgzuTSefOYudHVvQTTajcsvOxPvf99bEApxJKAf4UjZ7ZOsZdjE8KyJZ2yHgFQXl6VaQ/ebLxBtz6XNHP86F0E5EVcRQVVOv5Qa8tquQyGfwC0/fgAdB8OYMnEJqmhCrhREb+oonnvuQRzYvxonTIrj8iv+CudfcCqSDZzDC6OvH1j90gHceutjOGvx2xENt8mm7ujRA9iw4Tns2rMKgeoRfP5zH8TixTMRSxRQCbBBG8f992zArh0FJGIGUsuVEArFHtx9780oVQ8KpJ6xaJqOTThU0BhXqRjHgw+uxZNP7cWc2ecjFhjFFRX9fYexZt0TWLfhcQwbXsH7rl6ON507B03NSYHUrZsP4bprP27GkZqBMsCpdYMZ5Q6kcgShBlL37hZIDVSKNZCq3PchTKrV0YN+8FqFJNMMoD+VxrbtO/C9H/yn9soLl12MkxYswN59+3DTj24Sg/aFz39Be93KFZy/7sGHP3wtXnz+edx77wMYNXw4zj5rsRy9f3LzLWoa0uCHMSxski1YsAAXXbQMDzz4ALZt3erMkkoCZm99y1twwuTJAqL8jAPpDLbt2IV/+uo/Y/HiM3HhsmXYvWs37r77bgTDQXzwmmswefIUHZbtO3bg0KFDGD9hAnbu2IHb77xTIPXSS5fj8OEj+N73vod8OodPfOITGD92HB566EGB1NNPPx3vfs+70dLcjBdfehH33XefXuPMJWfhiceexLvf/R6cvOAUrZmsvfp6+pCoq9Nex/WT76P//4vT+fyXvqC66dLLLsW8+Sfp+G7dtg2f+8IX8OFrr8O4MWOwedMmPffsmbNU+6xetRrz5s7B4rPOlFP7fffdo31o+PDhMkfiuj1//gIsmD8fN/3wh6opzj7rbLS2teLZZ58VoP30pz+jbNo1a9Zg5IgRWHrOOXjskd8pimnpOUsxZdoU7Nn3Cl58cTWmTJ2ixvO69esxbuxYXHDhhZg86QT7bDREIhPK+iEcUmObaiRQFeXqOb/icK009d6gM/5Qcuz3rUzW3h1cBzxYfSNBqpEqVlceB1IdmWGooorANW9aZI/zzhX+ozjQJJhqj7WnrFYxbd58fOLGf/8jVuo/zUP7Uhls2L3PTlAwoMKe0sqhJ1DMjWNAbR7R4gokASaDRn03O1cOIIoZdfM7non1HXx+b9b91HRzPowOXexkWOC6hqf5/IonMJni8X+8yYwtTH6B0mkRlnDuue6X9J5qDJb7ocugNOOR45+DHSX9jg36aWGMlEpoj4aRHEij+8W16Nm8BQ2FEqKFIqLlKkIV67IKiPkNlLl9pbJjY/LKu5J7pGOL+aa8RMyD/IjL1lQ0jZuoMXDqXFmd3NqiYwwD+rlTz6gaU+pYDMfoUd7rmVST5Rqw4s/4fg2kWvPES1lNSuHfo331Gwr/xaKQc4GNzY36dyaX1bGUzJlMpg1AmhZV46mDX81I2UAnzztnRCTNpDO0A1+SW8tQy8wOuKD5WWkdaUfpe1c+YytdF7tihSMZEb4nma44uSwlsznOG/N79xqydXGOuurSigW11/D3J7v2ZopkgMCYUndcxEpbY8LV87XZT8tHteNtz2eA3JgOf1Zch0tSU8p7B8kfc582lpSljv2+dTxNhOxnUo05FfNCRtU5aRvWdVcR5Wp8Dy6mR7JFJwH1n1+xRcqrjaC+ji6mNIpxc3+6j8hQ8F4taV5Rc+XsXAeCyIUjiAwfgbqx41BuaECGpy4aUwYc57VLFZP88/qVEzQLc+UD21duIgSmdcm4QGo8RudwBnCbDJjzMCwiMpmUGSPw/nTRKXT5swxUNiiq6OllmHtW1xVZVMlryyXnUBhEXSJpUnM356KILZklMUrHpJ783F4lwOaPOEFFAJURrJSRGehFJtUngB0OU0LMLFcyjYxaysnYguCWjQqODDD8nYYWnHPhNdDdO4BjPQNylQ7H6jCQLWDfK0dwrDeF7r5+9PYO2NyMTKISaGqsR3srWdURGDt2jDbx9tZhaGpq1sacTCbMXMLdWzwmBFfWcDNzGU/aG1AzMySb8bO9yBsP+Q3bK09qTRtvokeHbLLobDxoPME2a74epXMBFZ0OUzgfAZpb0TApFKiiv6cL+/ftE4uaSQ8gV8gho2NHNYYpanhuNe8etqB1rrF+Xkmsbiar803ZOq/bMq2+yNZztom/L0WOsZQCge4e9Y0iUxY4VQHvPXe/8x6j+oPz2lS8ML6CTTWpHNT4oWzdGhw20+ycPtmQpSzb7Y+ahysHMHPGHIybMA3dx9IIhyhDC6oZTFBLSdqpp7Uao+9iyYaCVOUdcy2K/WEg1azIrLnMxiGL8GR9o45LOMhmSxCdnYfw81tvxoXLzsVDDz+CpqZxqE9OxbPPHMGCBRcCIRrhVbB71zps2fwUUqm9CEd78bWvfRrTpo1EOEz5eBg9XVXcfvtjKBVGob6eTOowsYP54gBuueUbaGjK4YQpCSy78GQxf5EIQaqfzbQrzsiLP5ZOdWyxhD1+JtXJaMWgendfrpPcwdvw3W8+hEppDFoapyKAeoHUlWRSe7chHDqGSy9dhKvf/1YBcILUUJi532xMsrli60I4RMdPz6QOjnX4hq/dQQSdBlTtjmCzgPoWFzOjj20glfPP3O4IUsNhZi8mcfOPHsCRA2FMnXg2EGxBCWH0DBzFs8/ch/37X8KkSXFcQZB64Smoq4ugyqzjfs6kHsItNz+CJWe+DbHoMN1/HR2vYN36p7Fr90sIoANf/Py1WLxkJqIxMs28nuO49+51NSa1rWWG3lex1Iu77iFIPWAg9YxpeP/7r0QoUJCkvVSI4oGH1mLl03vEpMaCoxAKkjE8jNVrH8fa9Y+KSb36mstx1jmz0dAYE0jdsvkgrvvQx3VUpMpxoweDINXKfjH+VLOQSfUgtVxEhDJ9t5a8GqTakTZPBja1o3FGDwFdx3qwftNG/OuNNyKTL+Ciiy/BnLnzsGfvXtxx553o6e3Ft7/1Le0Dj/zuYXR3HcOHr/0Qbr31VqxZsxYzpk/Hheefp33wX7/+b5g7bzbOOftN6OjowOpVq3QPf+pTn5DU9tCBA3LE5fzoxo0bcPlll2Pp0qUYM3q0lD2dXV1Yt3ETvvKPX8UHrn4fzj77bDz9zNO45+57MHfeXHzyU5/SdUbpMNd9Ekfclx977DHcdvvtWHbRMlx2xeVicb/1zW8jn87jk5/4pBjGBx64D7/+7a+x9E3n4Kq3vU1g+a6778IzzzyLUSNHYtHiJfjuv39XX89dei5OmHSC9kVmubIJyHPAmoLKFapUbrr5x4qHmXXiLIwYOUrvn8fq1p/9FB+57sMY0T4ML7zwPI4cOox3XPU21Tu33nILTpg0CQvP+Cv0DfTg5z//KZYtW4YZM2Zg7Zq1WL9uHcaPG4drPngNvv71r0tOPX/+fI1FbNiwAbv37MaXvvRlbNm6BS+8+IKc8BeethB3/Pw2bNz4Mt5y5Vswdeo0rF2/Hk+uWIn3/s37MHLUSPz89tsFyq/867dg2tSpGDF8hGozekWwfuAeXMzlVSsHKua07aFlbZ/7E4JUXotRxtD9BYyTjmdSXXpJjTG1Ncpqd48k3CpFkOoB1OCDBjfsoaDLP44g9ZNvAEjtTaUl99VF6uz8czkyATZrZsWMSWQV3E5Ja9RCzglSWSiy4+I3b1pfs3DxRQU7zT4M3oNQARlp5s0VU4Wfk8QSiLAQkYTPdci8o6MObw2EOnBZO5gWc8B5zsE/fpsYnFP1pKyX+5pscghr4NltBW9XEa9WES+X0c4ue8dRHHnmeeT37kezfl5BmNRciYsrpX7m7sZC3hgvsqhFsahy/ySD6jIZ9T7UNR+021beo5P/mlTI9UM0zmjFvZkB+bgTA6lkNa0wdH0d59mk33EyTQePag66AgrVsmMELR7Hvx6/k+zaMZUGpq2mkJyO7ysckgSEw/98YS6ocn+rY6QG5UtOy+lPh/NREkipmrsaCz86bfJ3aTgitpSfTzp/y++UC697P7WbzTcW1N22sszLa3kEeD1S6ilDPznVVZHOZjWXwjlAzp8WBf4oi+RfV3RKOj3YANBndiw0P47YHJcX6bBfDcjb6zv5L41VnEGRQKq7hwTcBXL8TKm1CijjFYBQDhjfz1CQag6p3HgLuladlFMRSTxeTqbDcxOwWUWx0bLaJyg1s35ryJjJjsnZjbHmiZUxBN+7WHheRyaXqU8mJVcSSI2ZazUXeJNV0v26aJmpxTLSfO6mJjROmoTIyJFIBYLIsGhnIHdTMxKJGBAyIyCCwQol7bTtZ1lEiTZnCxMx1CViSMRjkvdyloTng5movH4pk+3t6ZYMioCTaw7BRJSOqzQwiyV03inf5nxqJpcXKNUaoxlJxqBQ3kkWP4qGxnrNFBIUkBEWC1ehQY83CKPLYtxaAwLSAbO9d1mfBKS93V3IpindJOMbQLq/F1WaPQQqiMfI9ldQpqM0GcJcXl1cOuHyuhhI52SMwuMXr2tCKJbEkaM96OjqxZHOHnQc7XLzqzbjSiMI5jhHoyGZelAqyg2ZYe/sVg8fNkxukQTfzGMNh2Oy3Fd0EOOcypzBZPFt0m1jHyzTuiZtd/eWOsvO4MpHvvi9jOdQrGqeSgU7vlKSaDO0Jp+Nhtiqw+95PhvrkwgHqujp6sThA/vR2XEEfT1dSKcG1MWn9J6Pp1xPzQcXaTBolkHTPRsNkEy/UFQzRk0IsaA8vJyNsqYH2VT+leswGXQWuXLjtVlUtsDMNZsNJCo/bJ8IuJgJPYb7G2eReC3RFdg1tLjWW2wRZ6asEaWcXs0m09kyJgMvyjknTJiMceOnorubBipk5M3BmcoFxiKcvnCEmT05ua+LZK6tf5T7/qEg1UeT0QiFcjgW43PmzVcDgwqFaBg4dGgf7rz9p7hw2Xm49/77UV83Co0NM7BmVQ9OPfVipHMlBMMV7Nq5Di9vWol0Zh+q6BRInTN7AqIx3gfA0SN53Hnnk8hnh6G5eQaSiZECr/2pY/jxzf+C1vYyZs5qxiWX/BUuvPB0AMyMHIygMbnvHwlQtSabAsS0JENBqhknGZNqTTzOflYFUh9EqTAaTfVTEEAdcoUMnnnpPgwM7EKpeBDLlp2GD37g7UgS+FWzykulTJeMkJxGlYFp+5JJYIZK6Vy7kfdUzd3XxXDoJ1RGOZCqz0sDL9ZTVjhyvwuFCFLrBFIPvxLCCROWoIIWRJN16Ow9gqdW3iWQOmVKEldeeYbeL+W+VNyk01Fs2ngMN/3wASw89a8RDrVIOdLVdQgbNz2LHbueR6l4ANd/9mqcfdYc1FPuG6Y5ZAy/+fWL2LY1g2RsOoa1zUQgyNilNH71mx8iV9yL1rYiFi+ZJSl0RJ8hgHwuiPsfWI0VTxGknosIRsrtOdXfgXUbVmDj5icxcmQQ77/mMpy5eAbqG6N47pm12LLp4KDcl/usq1msvjQmVeeTburMps9mcGjPLmNSHUhVIjH36yHuvnZF2F7KO5/7O6PleP/296ewZfs2fPErX8GIUaMFcuik3tvXL0Zyzbp1+PY3vynTo4cffgh79+zB+ecuxXPPPYdjnR2Spy5ZvERjJV/+8pfxrne9ExdecAE6jx7F3Xffg9179uArX/4itm7dikMHD2gNoFSV2Z/nnH023vHOd6CtjbPaZRzr6cHzL63CDTd8GV/58udwyikL8OSKFXj4oYcwZ+5cfPKTn1Qjk+sJRxDYsONisnLlStz5y1/g3PPOwxV//WZJi//1X/4N6b40PvOZv8eUKVNw33334s4778D5550nMEcm96c//Sm2bNmCkxcsENC84447MXXKdFx66WU4ad581QpcY9mUZb3Cmpz7am9fHw4eOYwf/egm7HtlP+obG9DW3i4D0XXr1uEDH/gAxo0eixeef17H4ZMf/4RGF7721a9i2LB2zDpxBjo6D+N3j/4ON9zwDwLpG9ZvwCMPPaz98/rrb8A//uM/SrY8fsJ4NVj3vbIPXd3d+NrXvoY9e/fg2eeeUxN03Nhx2LxhM/bt24cLL7wIc+bMxa49e/HYE49j2UUXY8SoUbjtzjvQ2tyCd1x1FebMmYPWpmbVxMUsnZu55ofUHA5xfI153KxhhzTGPLnmsZhnVofitNf/9/Fzn0Nlv3+pCJrXglTnduLMP72axqvy+FW14atB6tCO8qv//b8DpO4W40AZJMEns9u8/NfT4Jo1YgGgWSRjtiz/0cxp1JF27rSWM2dyzEKeC7QV//paY7zsSNQuCC7eLmRZ82GKWbBCyv+OsqkkUxxkdq3Qsg6cAuZ1AfrXMfZt6JxqLaKA7JIKNcemumgPLXTy7wmI4YlVgbpyCa2oIrtjNw48/Qzi3b1oDgYQJ0jiishcwACLDy6h9jkNjPCYWP6hNy+R4ydnumjkQnkmgZkALAtuc5/kgiaGSZ/DSUvF3jlG1c2SUipJkEqtvbGIgzJeI+39LKFX3jqTIdVUnnF2s6k2OWafm51dshCU6fqiwEf7OIMlzi2yEEs21OscsStGcMrrhwWYtXDM5EVREGKnrSCx+UHL3aQk2xzVCOTJqprBgYpqNzNJAyWbT7Zz602o9PmGZiO6jpEKSzIefP4gc25LAgTMRpX7La9lJ4t1vVs3r+eYPUm0TH5XA6lyuLXC0lQBTgLsZoDllCy2196f7MmVPewnIAaBgJxJJd+lFJcSXlfcs5xxrKlMkTSPymNVVhwS372uDAdWJcOX1JcBB2b05fpRb2gAACAASURBVHOHDfcSpBqorZnDuEaUeggOoOqh7r60+xYIR8yKn2CVIJUdYjanzJ7WrjO6oObLZQzk80ghgOSoUWidNk3uvl2cBWZ4diIpQ4QY44oinNllMU+wxilWGiOFkIiYvLcuHtNXXs9iwVxsktYOMalZ9HR3a5Pm+VW4NhnUSAzxWFLd896+AbHmPP7HunvQ092jzY4sa1NTg8APAXY0EVPOr5YvsWFsmBUQjQRRV08TjLJc/uRiLUaNm5w15Uh1N9Q16DwwHy6bZrxIANFwALl0v6JpuCHye/67kE1LbsQGGgFqnJLkcgk9/RmksiUebCTqmpBsaEI/Z6+zJc2r9valkEpnBZLY3aarcKHAsQwaOZns2lxoQ+q+M8qAYHXkiJFobx+OluZ21Nc3ypyHAJ6RShbG7jIbnQO15IluVtWaknZM+FnVqFKD0mWu+rlsF40jF0W5TDuHZEeOGVB17GogIFY8Gg6KfT64by8OH9yPVF8PMukU0pmUZsRpaEb5lhy/qaThRuvUFgTCVt+HnKSdvcEKsmRy6fQY473GhmkB5QKbEtAsM52f+W+utdxfJGOP0/GVc+l57XnWmBi87uPJpIzsKM9jE033H5UZdBPme+SYghqStj6Yh4J5C7AIM3DP8XeyyhEMGz4a7e2jUanGEY9Tqt0m92YvNz75pFbb+1R8D7oT+yYd5+Up961raUHr6FGaqze2zg2BiJQy50seckZfsKhbs3YtNm7ahKs/eA3GjRsjrwQafe3Zux2/+eUdWL58GZ5YsQLx+HAkYidg7Zp+zJp1FjJ5xqKEcGD/y9i+9Tmk0/uQzu7DF7/4UcydMx7xOL0kaJxUxn33vYCBvhYXQTMa5XIQfQOduPnmf0FLexGTpySxdOkcnHfuqYjHuV7b7Ln9MWnzH/vHG3xp2awxqbyRh4JUrrFsgnJdHokffvcxBCvjNJNqTGoKK567C319OxEOd+GC807B29+2XOxkIERGPqUYGjmMB03pxXPmFQnHg1Q3TqP13KVOcSfVjKwNZWgwQxE77pPrzTtlCxun5TDKhUbc8fMn0HW0DlMmno1CqQFsiXUPHDEm9ZWXcMKkKC6//BScd/6pSCRo8Eh5ZhgbNxzDHbevxFmL34EgGlX3dPcewcvbnseOnc8hl9mLT37sXTjrrLlobKKEnMkFAdx7zzocfAVorJ+NtpbpOq/laj9+9dubkC/uRXNLDgtPN7lvRDOpVAFE8fDD6/DMc/tx0rxliARGolwMIpU6is2bn8amLSvR2lrElW9fisVnzURLax1Wr9qMnduO4rprP+GklaXBeT8RPUNBKu/VUg2khuhxUi4izKgRxwn5mVRdRb5prcaFiiL5TZgpWgU79+zBxz75KbzlyrfiSMdRzVrSfXvu3JPwnzfdhH/7+tcV5XL/ffcKEE4cPxaLFp2JnTu3C+AQpI4dM1Yg8j3vfjcuuvgiHDh4ELff+Qvs3LkH3/z6P+Gf//nrGnuaNnWKmM6nn35KMuB3v+tdcu9luXD0WBeeevZZfP7zX8Y3/+3rmDZtKlatWiWQymbfddddhxNnnai9gXJfvgZVSAcPHsSDDz+Ms85agosuuRh9/QO48Rs3opQv4u8+8lFMnDgJDz74AO767W+w7KKL8OY3Xy657J133okdO3ZqPpZrAzNJY9EErnzLW3HO0qVqLjYwq5tMqpREFvflgcz3v/99GSjNX7AAi85chJe3bMG/f+c7+MD734/pU6fhxedf0Azu9ddfr+f44uc/r9eav2AeDh0+hJ/dcSe+cMPfY86Js7FtyxY8cP8Dcr+/4XOfwz989rPCHKcvXKjP+MJLL2HzlpfFYBOw/urXv8b27dsxa+YsnL/0fNx6688we/ZsXHLppdr7v/eDH2D7zp2YPm0mtu/coWbC2976Vpy8YD76unvU6G5gs5Y1mGo5mmp66T33v8H9yeOMocrM/17uWxvAe93l640AqV4VZLYGVj+qHnV+K27FNVLn94HUoZ9mKOrmz98oJrVnYACrtu7U4kqwoKDecFSxCWJLWNib8aEDQUapybHMyT4pffInWh3rYFDzNpTYUT7MGSwWgZJr+jlQ17038GsyWHNXc6ZJnkX1BbTc10xqZ4WR/Y6kW+pA23wmCzAZY7gMO8o4DH75mWjv1Ofkq95l1bMAGoElwxMg8YNotYr6SgmtpSK61m1E5wur0JTLo6FCGXAZIe49VRoPmfRZLyPDBr94enbKwIIielx+qtx9WQTRyVIzQ2b+IrMVyYSGyHZpcOJBq3PR1Vyoc5TlZuoNpOwG5GbpGgOUi4lVJbvmwJKOuWNFPfDTfKoBVLozy0nUSb0NGBnwVN5mLKzBdrq2+uxJynyjUbIEJtHlhaOoHQcoKOe1694xGcqltOLWZK5VRf7YLKA5e7IjbGwqP4+xywKAnFeTsQ7jvVmcmmyYDAvBKYEKmY98iUwfozTo8FpGVfpmxzAKRBtza30FA0M6ljJgMRAsQO8CqJX7y4LULejsBg9mkFpjRveFmw80NYBbHihrlykPJaVuOpNMp4CmdcX5Hs2J1gA8gT2d7ApsztAp0JnQWDa5WadzayFDLBMKgVIfR+MyiIdI4D0A0Xt0s7y+yaRZW+bEKf/WzLT4lUCV9zMXft5oBK2VYkn2/Vl+Hjp4NzahcfwEJMeNQzoSwbFCHgVJMZlhSpaTeXKcb7WZazKoNKdIRqNIxuJI6r+bvJcOsBwrEEvuZKm8lgRSe3pkOsM5U153KsyZChiLI56sl6uqt6V/Zf9+PZYsUgvnOOvqNKOiDn6EM8G89owdsHy9CqKxkD4nO8rZbEZrDhUjZYaSxxJIxOJqKsnRVS7gxgzRAZhyynIxp7zPCudRqyWE6BJMJpVB8AGgPpHU5yQA7umjzJXETAiJZAMamlqQL1ZQkkyXsrsqUpmsGjgE5v19vUine5HNppDODiCXTQkUickUy0pgHEEylpQZRVvrcAwfPgKjR49B67B2NDa3iBHn3KUiZGprnru/XJOjBljlCOzWM3cN+xzi4yK13FrnHacJonzxqOaNJHolZFP96Dx8EIcPHtAcaiY1YC69VNSQqeL1kEwoj47rENdGAnSuH8b6817hMwfFdhIYU4pLiMDPRSAsUy+CSc4r02iJrCvXV7LYDP6IJ1BfX6fmBpmBlFQcWTU6eR45O91I18pSSbNZXE+4ntOIxXLCKeGOmpES90peS26vUvOJIFmNANsLWCjHeW7rW1Hf2Ib29jFoax+FKFl/Gnehinmz2weZVJc/aPjLpKNe7vuHgFTeIzQ+eXnLy5pJ4xzZZ6//HKZM4cwoz0MRvT2d+O2v78ScuTNxz733IZ+Poj45HZ1HG3DS/PMRjNDxG9i+bTU2bngSfb270NG5CddccyXa22MoFtOS9VbLjXj22Z2YcsLZGDlyHsLhNkmZ88V+3H77txBPDiCR7MWUqU0Ct8Fg3rGKrhJys7cOtv0XWNWL8xzGcyyIZ1KDQoZyVzBjt6DNpModuhpFW9sM3POrDRgx7GRMnngaEvFhyObTeHTlL9HZ+TIy6b2YfeJonHnGPGRzfXLNZRYs2U8ai/FVee4ZF8TrRmB4yCyayZWdIitg40UCsRVLNqhZ2wW4p9jH5NiJGiNkfEolZHJAIjYKKx/fjlhoCk6efwWqwVawEsiX+vHSSw9hx7aVSCa7MX/+CJw0bzwiEQLoBHK5OuzdU8CLL+zH29/2GYRDTXq/R47uwctbn8PufS8hm92HSy44FTNnjEAowuZMGsVyDBvWdSMcnISJ485Ea8t0pFI8dinc/+DPkC/tRSDYiQkT6rD03NPQ23VYslg+/5at3TjcEcai069EfWw8SsWAjJM2bn4aq9c+gio6cM65czFxcj2GDW/G/n2dGOgL4HPX/19nqGlsuOoL1TrWADUm9feD1JAiZmwm1a8x/sLhZcCfhjkT7gwWWRNs2rwFH/vk/8FHP/q32PTyZsl/J0w8AUvPPQ9f+b9fxX98+0a0tjbjl7/8Fe67937MPnEavvKVr+BHN92kdWDRGWeozrjhhhswZ86JWLLkLBw8dBBbXt6C0aNH4er3vw/X/d2nMHPaRJwyf67cd596aiXmzTsJV1/9fjUPqfYhYF69dj3+/rP/gI999KNYtGiR8kUff/QxPPHkEwKbNP/p7qEh0R6t0acvOgOpTBr3P/gARo0ejRkzZ4oQWLFiBSqFMs455xw9/7p167Fjxw687e1vxfJLlkvqu+qllzQ/S+aUTDBB749/dDOmTJmGxYuX4MjhDv3e+eefJ8DMJi7Xrs5jndiwcSO+/8P/xGkLF+Li5RcLfK5evQbXX/95fOxjf4eJ48cL0B872okvfeGLUjl9/oYbMG3adJz1piUye/rFL3+BmTNnamaVDOyunTsx+8QT8c53vQs3fuMbqj/4/lvb2/D4k0/i8Scexxe+/CXs2bcPDz70oMD5aaechne89Sr801e/hlNOPRULTjkV+/btx2/uvhunnPZXMpb63ve/r/NEue/M6dPF2La3tGDBSfMwdtRI8yfQ6IWxqUHLhHS1uv1jUKHp5ptfM2b42uVpaGTgq//rGw5SfQPTgVStQvqohkMCHzibM6l/WIfQg9Vp807Cp278j/9iof7z/KfugRRe2rZTT86CgUVqPJ7Uv3nibG7UACZZBRbk/BkXQS/ftZlGAxl8rJc6qQPt8j89qLWN3thRLeXMQxqiB1fX232vucc4ZWtkMGgFboyjsY2WT8TfN+Mly7Hkgm85gfaXv0uJF1lWhbA7ttLcLQ2o6v34bEEnyeX8mbaiSkHS3uZsBgeffQEDazdjeDWAZLmKIF0dXV6Huuf+df3Zd2yC5JRuu2JLTb5jAg4GhEzqbPJFNQZyeXXyFYFRZjaTOY9pw6P8McTPZGyzpIlelqoYD8e2Kl7BGgmS7hKoCqAacNU8olhxk/n6c6LnldGRmyF1XRnfWaIbLB9DQ526+qRFVFBiKRY+iUg8aReqmw82V+OiAUgWcZo7NXMgImaCLRl1OSMkOSBT5sLz49w2y4q8MKktzxdBNOfb4iy2Ce4KjPbIIZsv2LxphbmnJWQKJeSYfUqXYElgXR3jax6ytToGLNoJVKyHyGuB4EVh0FILmLmRSaAHTZAM1LmfO3MhPpeuO5/HVXTXo3OgJplMwMn4G8EbvgeXbcr3KYDu8k9N9svZ2bIdMwdoVeQIVHEO1bJS9f6YNSt3VZdv61jcmrRXs/BmNmXLlRlN+UvT2GAzUWJDg9dWLGb5b5z7q0vEwWhvMmKlbB6pbBYDnM2MhBAfOQItkyYh1DoMA4EgBpilSsOCUlHXZ3NjveYqQ5RHVqCYJsbKkO2qi1LeSWkmDZJ43xnw5w2oMQTd82VlnVGKRAkXmxKSMCuwnNc02cQ6mXGxEXTgwCEcPdKh9WP82NHKNuOMdYmy21IOCLm5LAWtm4kUGVO/xtFIg8/DdZBfo+GoACbvZRYWZNN4vWjdiZCt59pJNQcUDZDPDiBSrSDGxgFBZD4vSTPnuLlWcCRC4DNF5+Gw2M9otA4DA2kECerjCc1QUVnAvGbLeC1iINWHvv4epNJ9yNKcyUWx8DXpPFymiQ+jABhtwdEJNgEa6tA6vB3NbS1oGzEcbSNGYuTIcWhoanXFNGXQbGAFEXQKGL4eZxq5qGqMQuZDPCXyv3Z1uWn4XVgNquH/l733gLP7LK+Ez+11epNGxSqWZcmyJRtsbLkXjE0CppgOocUx4E0MSxxTEhICXwpkYdklX2xIHCBgHMAN1+BuFfciWZJlW72Ops+d2+vmnOd971wJE+wNH3zJ7vAbLI3u3PIv7/uc5znF6E81r0flfcCVq1YWaB85sA/7du9SjBDduiemMi4aggwEa6Kx8cRppXlR1Zu0N64hITakuBaoGeZy6rgPyHm1gVCUzdGEdPDVcklyDQZQlgtF/Zka62QiaZFLBNJszBZLMtdi5A2ZAZzkMjuPtF3+nNeXXOlpuFayLD82KDi9l7M52ROKM6AvgzVkPRBRDmG5IuphPJZCMtWOjq5eDPTPRf/AHMkHuB8ev2KwBaR6z0i3hHIdd3TfVwJSeT7owHzw4EEVhg8+/BA+9emrpGGuV+mNkMXQ0D786If/hAUL5+Kee+9Ho5FCX89KlEvz8NrXXoxoIi3jJGpSt2xei5HhLRgafg6XX/5OdHUxF5K03ahA6gMPbMbSJRdg9mwDqfUaI4umcf31/x3RxCQSiUkcc0wnVq5aIGfhoCijrpmr6tDXNUd6T7TWO63UWuc834ygcbRa77irArSMetBcm3k7EKTeftMmDA6cjCWLT0d7ejZK1QLuX3sjRkaeR2ZqO45bPgtnnrEKxXwG0Thp5dw72UQwaiAbrDOGSJ7y24RHzgiIANW3O0II0MHXlMvOvNCarPzSnudc6ZXpXG4gnZyHdQ9vQyKyFK898a2i+xLWFyqTeOyxO/Hi1oeQiI1j5cperDhuDkJBvscYatVOHDwQxBOPH8C73/VpGUNR4z08shtbX3oUO3c/qmn4WauXYemSPsTiXFOK0qRu2jiJePRoLFpwjiap2VxZmtWf3vE9FEo70MBBzJ2bxHnnnYLx0X3aL/j8L23LYGw8idNXX4pkZJ7o35ykbtmyDk9vuA8IHJIetX9WAL19HTiwbxz5bBh/+id/qfvGtLp+6ixo+UvpvqF6DWGXdECw6sFF8zJqsqrMJJDPSl+C7Tt24nvfvwGXvOUSDA0PY8euXWhrb8fSZcvlVvvJK39fshaCLpoBnXzya/CWS96MG2+8UaDt6KOXyLn22muvkUazs7MD42NjagTS2Oekk07E977/A+zetQNdnR0Y6OuTKziNgK688kosXb5cNUE+W8Cu3fvwmas/hxOOPx7ve9/7cNT8+di+bTsee+wx7N69q2ljwxztJccsEUhkDMyd/3K3msIcAFDKQo8TNvEGZ81SvT0xMa66+OKLL8KqVStlmMS96+STT8Zpp61GW7pN4O6aa65VRvfxx6/EoUPDuPEnN+HP/uwLMuXj/sX1ayozhZtuvgkjo2M4/awzcMLKlVpvKR249lvfwiVvfrMiZJ7buFFGhh/6nQ9qb/7Odd/ROsP3zOP51NNPS4fKeor7J/WqdC/uaG/HD37wA9Uq55x3Lvr6++W0/Njjj+P3P/kH2LV3L9auXasanxrbVSuOx9e//g0sPnox2jo6sXvvPul733rppeju7sF3v/NdAa8Lzj9fpoLX/t01mN3fhzecfz6WLT1G+y4NUJlpzjrPxcY3mT7Nu7jlmvJNxn8LdR0JUlt/5zcBUpueEqrnHRXZm1C0gFSxnD569unG2Tnyy1Gp3N2lAkBuoIEACFKv+g2A1LHMNB57/sXDwCL1OQZMTbvm/+wpvPwZgYQHijbdsu6iHksqbCyuj8mpkAeoBo7MQMZTI5v0V9e5kIaTxRG74xHm0JnTqCIGnCETi0rqobi487VZUJE+ySLbZx1Js8YCwU20CKRjUdICabJhTpE89CxGGDisSaymhObWyy4Vl7loCOgKNpA8NIrdD61Dfftu9NdDiLOxL1qumxgS6Dp3V8E+d64NCDiKqn5eN8MYZ77jJILarVkAtlLruGBUqfurcVpS1vtUY8BNmwV8XReXNGdZ6DgnXt0wEjq5Sa4xi9yXmQN5yqqBWNMkaOrsdLN2rnisCCZNucuCTd8Kd2YGXUN6LenOYimLdlC32bS2/AwsxDgtkesqjUiKBN6MbTDXTq+XlBOq3EmtYGGxGI5FTP9WJ92PxUNAXU2CGVLjauUaykXGzLAgrKFUa6BQqSNXqiqDsiztJmMj6iogBH4IwByNUc8Z5HTUp8Dw3PBAmbbYGg8G/kzfOxP7oynqYW7K5sjKYt/ccKEJTDNv1E95ORWkXpl0JE1QTYcq0CNnY0+dJMAmaKUmtS6KsiILXDSODJSk5zFHVQ9Q+RxiRnJsKRBnpmR2LXhjG7ejuymr8iUJNmlqRuokGxphn4HrKL/xKCIs2jhF5qS6VsdIqYApZpnOnoXuBYsQ7uxGPhxBMRxGIdhAtlzUfUuQ2snMT07BwXMYFEBNk8bIYt9lztIkyfYKF7DtCEhs4hA0jI6OYmJySnm5vB4tViaMigl7BR45idu7Z6+mdYOzZmP+vDlIJ2gqZA7BosyC2tWi2CM8Lvzcys1krlokLHozgaom7bwW+e8NUinzohBbrjSD4UuiYVddgygejyDMEPAg9NnivLdkZsljRlffnKi7bPJEYglFUpFG3JFu13VI8CbtOg3cggGBHDICeE+pQGHma5XxPwVkpidRyOQU5VIq5mVAVJjO6u80ipBZW9W5GfKWpBN2LIqO7h7MHpyvDM++3lno7x8U5Ypuj5rwmy2wm8pbs8qWmZrOJZtqvLKUT6t7hc01A4u6nmUAZsAzyOu5nENhahxD+3dj+OBBrQc87pPTOZTZgdLkVb+paZ/XtXpZh5kT0fFYFmdqKrH5wDcm11WZgTnPBF63fP9KjSKlPKC1gnp/AlMPEjxFmk03a7pWkC0WLD/RNU4rVVvXeG9xWk+ZgHkmUFPs/QMc64P3qbS5M7mKFhBvMTLhELOI46LbdfcOYM7gfHR29uq5jjmm/7AIGi3bbpLqI2ioSX2lIJWfh4Xm5s2bcfOtt+APr7oavX29GDl0AC+8sAkbnn0S6x6+H6etPgW79+xDb+8CdLQtx/59fC9nIBJPkZuC3bs3Yevz6zB8aAtyhV34/OevwFFHdckBlxO8Qj6Km29ai0T8GPT2LEc81q82RqE0ie9+72+QTGcwazawevUSnHXWKoSCVZ3jZm3kPqdtSv9WU39mkqpHuqasTVKDFj3nnTYDdDg34yRbO3mtzMX3rluDVHwJBgdWIRbpRqGUxf3rbsLY2IuoVg7g7DNX4G1vvVAgOhThus99l2aA1mRT40Sv46e2R2hSBU7JuOE+43bzBuVHxuPSNUkmUHOSSsYXG4tc+2soVXmNdeP2W59AMduHZcdciEqtXWyUTG4EjzxyO3bvfBRzZjfw+guOwxmnHydjNmqcc9kEXtiaxR23b8BFF34IjXpa9+P41D68sO0xbN+1HtnpXfjw+38LrztlKVJtZCFUUK5G8MB9LyIz2YH+3tegu/MYlEp1BEIF3HTL36NQ3oVkKoMTVs7Du9/1W6hV2JxgHRbH2vUvYeNzE3jNSW9CNDBLIDVHkLr1EWza8jBS6SzedMlpOOFEMgfasGXzDhzYM40rr/ysNYHFeGtxvdeK8jLGSTt3GDDlFMyDVO7Z7nppBQZ2XVg9yBqFqwUb11OZDF7avhMLGX9SqWJsYkL/1tvXJ8Oek085Wa9NTSk14qSO0oF87759WncoP9i1axf+6q/+GhdccJ6mnR1dXfIEGBwYkPZ89+6dGB4ZkTaTQIn12s4dO/Ca17wGfQMDqnMofRsaGsO3v/UPmBgbxzvf8Q6sXLlSTA9GQB7Yt1/7CveGzq5OzJo1W/ft9p07sXf/Pq39VivVxWLjMIPXFhvLbOJShkc34a6uTjzz9NNoa0tjwcJFAqisy8rFCp55doP2tFS6Dfv27sNPfnwj/vCqT2POrAGLaEFd7KMXXnoR8WRCmk/uharl6zVs3LABixYtQjqVxtjIqADzqhNWqj587tkN8kMYnD0oZtPwyKg+Uy6XRTqZMqO/vj7VYNu2b1NjcPacQeWaHzx0CKPjYzjxta/B+OQE9h3Yr1qcbr2k7T779DM65pRs8fxFEwksW74cY2OTkjbws3Pay9r1+9/5Lvp7e3DmaadhyaJFVlPK3I61WAAB7jGu/vaGf34N8qvQL6f7Wo3S+tV6LUbaOtB93Kqfx4C/4p88/dk/xdSm5x1fw/M5eDkbSLVSyvE53CRVJLyP/BsgtQkT3JStdZL6R//9b3/FH+GXP93oVAZrNz7v6LHUmhiNlhudjC/cn73GyE9ApTF0xQMvDHXY1OUxIMVCnRsw12bTE1munndn9EBRFCl+y1GTU4hic6LrJ59e1M3Jlr8QWqevZkrEAjAv4x4uGnwcJ3wK9PWTWTlGGvCV5olFYMleT06hmnTEVNiwnIkRhDSq6GVxtGsftt/zANrHMuinSRILyXLVcd0dZaC1Q9xCjjasOGNOZMDVZ5A6O3aX6eQBDgtKyy4l9dM+AynTKtZcLi2njTaBNSBbJ5DjvzFqxmUL8gowIGxuvdrkvZ7SAS4Web4BIf2oo+AqC1HZkcx9tHOoiBIa2xBA0jWNDpIMpmd0SKLNIjCCYQFULrhsKJCyJ22XA2AEjMqcIpDlGNA5OsukR5Nua5D4SS0XfGo2DAgzF5PXlTVPigVOcauaTJIWW6o2pKnKs7hn/imLS1L+mMPpzBp4HHQdO81cq3ZOjQ6BQaNw6R53DRibUntnX59Haw0PPh1/w0x3CCgsBscmL5zaEOhb1imnogQDNG8iIC2L3ms6Av5X2lLpaawA5vGShlVAmZu5ZVeKoqIIGSvSlQ3r4nv4cxk5if5LTbTLLmYDQevWzALLP/Kxin6KcUpl+jxOrqlNtQYGNaphxBixohzLGvKNGkZrJVQIQOfPR2pgNmrxFErBCMqhMAoBoKT807pcXTscSCV2jpGxEY0gFY8jRQdXNhDUMHAmNDWCIe+8yky/CiYmx6V1GZ+YsslfwLSypHDy2PE+5sbR3d2NzOQURkZGsGjhAlF+FAouLGQOsIVSQU0fTvZ5/th08c0gHgczviLNOSGaLgsr5tdZPmcGk5kpnWtR6p1xmV5flFtO+qPoTKfRlU47LWBRGa80fSpVLeCc+XoE1LEI1xwGyxME8lxZYyHE6JoGVGiR1sq1lcfdnHYZaF42YMSw+mIeU5lJGWZQ91PM55EjLbqQ1/mq0nG4VkaRdOhyDbFoEosXLcXixcdqstrLDNbOTqTb2hRJEGT2MankvEZ1x7IEKQAAIABJREFUvxpFSiwBOds6qh7/jQZsjhJfJ5imXpMz1EZNk+t8dgJTI4cEUqfGx6QPzRaK0nzW6HJqrUZpeLkueuqVX+v5mtJ9uuB3rhm8Xq0BQxdm6kTNAZhrBTcdFotsguheZmntTOpkguMzudVkos7cIq1YNHFCoukxta9sPnB95f7mQK411sJNhoP2GOeS7eUe5m7vMrBFoeah4z3LzxdGOt2BWQNz0Ns/W9fAypULmxE0Fmfkyh81owJNum+yqxPdg4NOk2qaI3XzlQs7k5fL64Guvlu2bsUN/3wDrvqjz6C3twejI0N48YXNeOaZx/H4I2tx/gVnY2x8EoODSxENL8DTT01iyZLVCETiCIUb2L1rk3JSR0e2IhydwFe/+jksXTobsRg19wlMTgDf++4dKOb70dFxDJKJAU3E8sVxfOc7X0FbZwFHH5PGGy9+LS6++HQBQNNnOrrdYSD1l9cqTSh7GEild4Q5V9tRI42fLAlmMvNUspHag7/9xh2oVwbR3XEMgmhDrpjFg+tvxvj4SwhgBJe86Uxcdtm7EY1Sf5rVJLVWL6FeZ/oAGRI0A3RguJmTakws++a+OwNSxZfyINUxdKxkdGWwy3tVm5EmT40YyuUU/um7P8Oh/VEsWnA2qvUOVEJhTEwdxLp1t+HA3iew5OgkLr30dFz8Bk6roqhVw5iaDOOZp4fxve/ejzNOvZS2bpJ4Tkztx5YX1mPbjnUoFvfiC5/7GM495ySk0ly3KDuJ4Jabn8SOl8pIJZYqnoexOLXGNH5y07dQqu5GV3cFZ55pxkmxCFkCXKfCuOPOJ/HAQ9tx/HGvR6jej0Y9rEnqps3MSX0YfX11vP9DF+Oc849HZ2cSjz2yQe6+v3fZlc5ckrptA6lWSPMcWk6qj6CpOHffEBuFAql1N0k17fZhX1aHuzWhYskTkmOYVIf7LtcyvqDc72s0B6TsoijAx9qKQI9SDK4dxUJetH7e+2SU0Bjp61//unSm555zDubMm6dzyfVV9x7q1ngk648EDtXPtl6SUcgmRzAQxdRkDk88/jTuu+ceOddyCtvV2aWmm0Cn8zMho8UbKDE5gc1F1lt6HtYv+qwcEBS0V/Gzc+3zdVxmOuNq3bjV19WqfBtY0xEsZ7M5GUeRwnvhBRegI50w1pQSPii5qspvxOoPa9b798M9l+eJz8nasSPdprqjlKPpE98fcYQNL5LxhGpErWkOLFnCBBuwpJZbTIV8ZTjx5D7M2o77H/fRSBTlQknHlZIQrtFqwus5Qsjl8s4jxPYjMouefPwJZXEvmDcPfT09iPCcVypqvqui8ADVMR9fbuV5ZSD18N/0+5Xq5PbOXxNI/TNMbtrSBKnNFcbtDTMg1dh2/iYJfPjs1apmPXTxKL21Wdi6AfPkcZL6mwSppkWLNem0MxRBu7ha/+4nb/7nBBwKWdckwqi4pByqm1W3i5mAwr9GK53XXwy+C8YblZ12fqlQOCzDyBl+OHoqARFf1xfdLDz5nvg59F6oaXLgijevtELOsZJg1XegzEzEaLTkr3P6RypvWyyMrngM3ZUqhh97EkOPPoGBXAUD4RjiBB2lip6POaCiSgis28St2YxwBiTqrbqoF9fIcdRb98gAn0cjaevSK2uVwNIAUNPAqEUbxuNOkEojGnb9qYdS7qwiV0jntefW+q8/GyVZYJVOl9JUuYgURyuVWyULtzANZnjeLT+Kx4i/y8U0QadIdteC5naqyZCmG0kEqfmjno45pAKnRl8lSNVEyE1tqSeczuY0KeJzdXV1Ic5Nl4U3TRLCYekYOT3hZ6pXbAoai7Do4MZBXSezOmn4VdXrFKs1FEt1FIpVGQ0FghEtfJxGEKT67m0rSPXNF4F5gTVqomeAvV1bBJ0zm6CfpvrCWWCQk345jdpUU9NPd11Ry2ibpIuS4WSYlERXwAqAyjeMz2EmZE0DJDkBW4xO0znSaU79lEcAVdFJLv/XN0v8VN2BLHb1vXGYZzPwHvBaVAJS03Iby0CPIUh1WWPUc8aDlAXkMZnPYYJU9M429C49Gt0LFqIWjSPDBkGloUiakq5ny1MmwG1jRAoBKt2ClW8bFGU7zmueNE5+uykWNyqL2jEXVnZsR8dGsP/AAWSmsp6srPfLplRXd681psoVgdR8lrTGg5g7ZxBzZvejVqULrRkOiR1Cs7Mwm1UJbW4CqDU2Quwe4etRu8JrkHRVRQLkclrTk4m4pvGk4fvpPNccastLhRIq1D+XKmJk9HR1IJVioUBa6TTyhZzOLdcudp1ps9/V0YlapY7JiWlUSmb4QQCqa5Ksj4iZ4oi54rXKMjJyTtGcBFaKyJVyoKsr10+6s2dp6uS+y/kcAtStVutIROJoS3Sgq70bHZ29aCjcmfeaudLSybGnvxep9g7EGBnDrFxpeZ1TNBtlTbmFrVOcFLHwo5M2n8vnP5dLBeSmJzBxcD+GD+zReeE6PJmZRjZfVEYs7wXGZKXiLORs0fJTVJ5Tub2TFp5KGaOkUpVMwdOx/b4SIQXX5WvzXibjQus+m1eFgmVUi6VgUhHPMGDxQgdLb9bEzFZ+8dwrD9ixdsRgCZsGnzRhGniYNtx3q2cMyHQNUXJACjbPUy0gLTqn5tFoEh3tXegfGMQA4yFOO8H8GNivI37z9bdyUgPKSQ3Eo0h2daFrcLZp9FUYW1NLEJh/t3BlFdu8DrZsfR4//OEPceWVn8LswVmWCFYtYv+B3bjpRzfgtSevwnObt6CjfQ6CmIsnHh/HSSddqHMSDNWxY8cGaVLHx19EMjWNr33tT7BoUS+CQQLNKCbGq/jH6+5ArTIP7e3HIBH3k9QJfO+fvoZ0ex7HHJvGm377FIHUer2I4GHuvr9kgPpy1aOndDbpvke6+5LixBxQa3ojwJqmG9/82u2oVWaju2MpQsF2FEp5F0HzEmqVA3jrW87CJz7xO5rCVkoZRKJkRhmbhg1Ra9i3OPtayLV9AJ+TymkqJ6lWvUi3a27ALkZO4Nw1IfR8lsNsAKcNlUobrqO7794wFi88B4FQD8qBECamhrBuzS3Yu/txLFocx6VvPw0XXXQqUkka3kSQnY5hw7Oj+Idv343TT30HotFu7QfDo3uwcdPD2LZzPer1IfzZH38cZ51xPOKJKkjvqDWSuOWmp+TuG48sQW/3MoRCcWlSCVLLtb3o6i7jjDOOxWW/926EA9S9A6ViBHf/7FmsWbsby5edj6jLSaUm9ZkNlpPKCJrfu+KtOP3MZUi3zbj7fuzyTzWlVQZQXfKCChyXPNmSkzq0aydokhTiFIy1CddntZ7dsffXSAtIbdRpcGaxgDz+NLwiEymbK6rpw+EJG7oEPKwDpWxqsJlsbuDFUkHsCxkFBgN63IED+xW5csIJJ2DxgoVaJ7U2Ra0GpZM+mxBkr/CLuaqScikOr2ReHsEYqhVo+kfdJE3ujjnmGPRxukiOgQNmiiTk3uJYTqm2tIE3/jtr1EhYZnNsoFYqNOmzSSqpzVyX2dwkSBcjscGajbrlksAjG/xcl3LZvMAofz57YACols3sLxIRqM5MT6G9s0O1pDLog0FNRLlGct+SQRwjB9UIZIO45EwGTQajoUSlbgac7v3xObiHUJbiWXr8XPycZLCQ/q58bBVgZHaZTI/N1ra2dk1Y+Rz8fNlcXlnwbel2ZGikSJ8Ivk6tpno0GY9rLxAucU2DtjbmwfoYvBlJYGvD3t/TypB/lV/WXLXrMtLWiZ4V/99PUunuO/HcFmd86Ftmtkg2J6mOldOkWXJZ/BBBanNa0dI98zQefQ6PIAzMLl114m8EpI5nsnh084u6AThF8V8+HoYXk8Cmdwh1mlAPVFXkc8siBZM3vJzwTLOqhZ026yoe7eLgY6zTbHq/5hojR1cDw4qNoKmEN59QUclJnm0W/stPZqU7daCTdDy+Z08t9lRj0YvZx3WvzedggR6Lmz6JVDwVMdIQQrTERCCA7kgUPaUydt3zIKY3bkFPvoj+SBztsaQWNAJFi/xioeCnWy10UoWC2jVgdGQX9eIcj33WpmWftjhiuvgXm14ww9Z0s5rmiXbqgLCEHUYBYfFl01bLCfVTcZswkEZtOmNNzVzerWYY1Lw5Gh+PL0X+LMZIqZTxlejJNoWmiyi/YwmbXFAwz0KMizbdfXm+CXA5fSmShqvJuqNo0WCKoLHRQGY6i2mC27BRWyja1+SlXGxO9QgmCS5l4CMKMalGvJYMlHKySHdZak9zDqyWynTY5OSHgCsqY6dA2ApETqRt+mjUcB5D/t1fU00auCIpLFLGT05bY5DsXNo0S5Qt50Is0MgFViDHun6a0sXiAqDKZfWaVLkPszxhoWkmMJyqyjDKxcmoP+9zUt3UVK6edc4j3PoheqyzHXdrjq6Flk6zGhOO3u6p1DzupMpK7+2o3LwWubCbftl+hxs3u7hkGRBcBnhv18oYL+UxWi8jMtiPvmVLkByYhVIjhFyBzQOGLgRRJCuDxzFMvahlfXLzp8FQNEKDrgDCDd5rATCHNOIaM+ah5rTTNCVy3WzSdzkdLRQ43SD9zsAMPwM3ehre8LNyIyX1dWjogGjG/f29NnmvFtEgfV75ubyW2wUYFB1SKyAYsqKCxhTc/GMETQSjpbwcU6ulOjo62tHZngLfeK6aM8OkcFhxPbyzi9MlNCoBgU6uKVbcUttpuYulSkHaRuoruWaxgOB3djqP8fEMqnQLh4FkroM8F6RDJZIxJBM0/WlHPGzdcd7jOeaFMrO0QvlDVdc68z25LpWyeX0TqOYnJ1GcnkK0HkBvVy8GB+bqPuFEkwXtFKnUY2OYyEzp2BO0dff1YYA07t5edHR3orO7W3EBXJPYRLDuOo2ugLqYDIwkCiLE9YONKgH7LHKZMQzt3omJkYPqdHPiPJHJiOkQjCYFbClXiMfY7HNrG/cbNazoFE8zq7jWHTs3lh3Lbj6fi++D/5ZMpgXWCjSbciaAah5Ua6JpS6LCSXq96rTHVhiq2IpFNP3mWs1yk42zZIpGOQZm+Zp8HsZmEVxz/bFMZw8YzReTBRavP/6FDRO+D0Xr1M3MjUA3Go2Llt7Z0YOBgVn4rYvOMVjDiai0vwRejJSiC6vTpCbi4CS1o79XGlXy8Y2WzBgci9bhhNoGLHVM56ZlfsIsyP/yB1diwVHzRXVDo4rR0YO4/vv/iHPPPRsPr12DdHo24pHFePIJmvK8HuUatckN7Nq5EZuee0ggNRQZwje/+SUsWkS6Hu/NCCbGSrj+Bw+gnJ+HZPJoJBP9mm5MTR/CP//zNQhHx7B0eRqXXHKyImgCtAGSJnXm61VHpLbQfTURkbuvuEkOFHIyacZJmtAHCOR68c2v345amZNUA6nMSeUkdXLyRaA+hLe99Uxc/nvvRbVegHBLg9cVafbmyGvrEaUo7rWaETSOceOyyH2cnU3OHUjVlcEVm3WJNSOsPhRh3ZheQU7z2nHddXdj/+4wFi84G4FgLyr1ILK5Eaxdeyv27H4UixfF8I53noGLLjoF8bjlrWano3j66WH8/bfuxllnMie1Vw3m4ZE92Pw8NamPo1zhJPUynHP2cUim+HpsZCdwy43PYNtLJSSiS6VJDfB4IYcf33Qt6tiPjs6iclI/ccX70KjlVPOUSxHccdczePDhXcpJTYTnNOm+mzavxYbn7kN7RwGf+IN34vQzj0VHZ0I5qZs37sPHLv+k1gYdT8+edvugJFAmRrec1Hwew3t3y3zOQGpNE1S2Z/jJZQTZwgiylZPny3TEauoFQoin2nBg35Bo9uzj8L5UFrlrwLPpWC6x7gggnUzIib1SzpvkI05QV5Z5Edd5NefVdGKmKAFjBPnpaTWQaqWi6kfdy2ISRrSGKzeek8cKtc0B+WewscrzrnWF+5EzImXkGRuM3PPUGHQpAZ5tGNOQICn9O5G6yiK3P/K1IowdC4cwPDyq1yC4owkqJ44ySqRDvSbMViNQAkfX+UalJGYTQSUfW6nRKDAm/b7kfS4P2zwryK4z5iTrHy+ZIxOHJmZkA7Gxzz2ukMuB71kNxUJBaxX36anJSa2T3HvMcK5iLDzXZOPrmnaZLCoz1eP+QhxgjJSQ3hOHHFxzfC3na4cm/uJSyf9peMTrw2R8ZkJqmONIkKp6yknkDXg2O5Huvn353/GP5XmNdXSi9/gTXyXMffUPf/pzf4bJ57aYyZ5gpWdLzoxIbblxEwv3uMAHHUg9bDF2f5kJpHDDLS1+BKkn4erfAN3Xg1Rqq2SZ724KD1JbJ778CDLCcRRaf6GSfsojxAkbb1o+hsUDFwGSXK1QcNNKghRl3FkIfPPEug6KN2ZiXhRvXn8hiXPPTpc3DHIUVb4nr5ll98hPYf178wDNd1r8xSwgG4QE3uzAcEpC2iq70aT8drelEa3V0FapoSObxbY77kF24xbMRhAd9SDaYgktAjJQ4XPx/YnzadoUAQNH3TAgb7l9Vvw7632nkfTOyTrW/JmjTjendwKmTg6jLDbTmurpCXptdXe7nttUuYK5hgLBH4+3nRNqWs3OQRm3dAdlpqjL+5PJVCSqW7lY4uJBuGHHnbounksuklxAuPBQOF8slzTlIM2Xix+LJwKyfN4mqQK5LheQr8MuP4Etz1Fbe5vcNgmGWPBzAfERR9wgCBZ043FTIX23zIlNAGWCCbr2VquY5iLMzyGasoG4QN0idCLUV0aZq2h0Hh4LP/H0i5MHpwZWzd1XXb9W/WnTytsVGCYqdt16c8oVaA3RWshMVkhnUXOEVpmBiBx4NVXm/SEqr1EwDKg6iq+bnBqYdpmoHoQ6Mwg5TLaAbE1iW5o+3OA4AWpdfHkt8vqTA7b8k4LN+53XnAekYhhwg1UMlBmP+c4swSWn9cVqGZOoopiKIb5gDsL9vSiHIigRoIRiiEVT+qwEUHwv/Orq7hAQIKWzXiu5SBKadDUQC3CqGpLbL8+9GBQua1O/7ZpXE1MTAqmlIkFGQtmoNvW0qSPvR4EocCo5htGxYcXa9PR0i7or8I26igAaqnBqEAzSIInXLJt00PqRz1v0DCf71Upek1RJExvmIox6GVWUkCtNiVaYoG6e0TaVBooZFnztSCc7BBzYfZ6YHEapkkUqzfgTm4pqIucYJ6w22BCqVIzCTFYC73drOBHo5ES54vO1p9LoZhZqNK5rbCqbw9R0FvlSXgCPXfe2tg5EQxFUyTYolFDK5lAvFVHKZqVVZaOHhWI2y/uQ1ynNpEjL5vSvgulcDtkcWQ4lNXkUC9OWxtz589T5P2rRQumeQpzAugmg6fuNXh8IsUnVkCPx5NgoJseHMXFoP4rZKXX6s9PTGJ+aQo33Zzxt5mGMgeGqw+gWdd+9BwGnptRKs+CHHIEJFjvaUxYnRJ1aKKw823CIrp7ULucU08Bii/cVjUI6OjsE9rU2qeFp0xMeV17TaoyWishlpqWB6uhsU+MhGiO7xj6nJgyZrI67n86wEWfThjAicWPwsOBik1U6Ru5Prhhmac1zz/PL24JGX5z6v//dl5qJmQepDertjQZX5fNxLyFI7fYg1SYNylV2Wa3KbaXMhrCHsVDZaTz/wlbceffdeP8HPoA5c+aYu2+givHxQ7j++985AqQuwpNPjuPEVRfOgNQdzxlIndjqQOqfY9GiAYSUdxzGxFgZ119/H8r5hUgmljiQygiaYQdSR7F0ecqB1NdJ59k6SdWt/eoHFmoy8ktUe4FUR/dtmPmOd/c1GnkM9UYPvvm1O34BSH0BaBzE295yJi6//L1qVtE1l42lQNDclzXv04DBKKRG+/VUX/6R78d9q1HNn7EWYEar5XjzPZsDge3VPL9Nyrz0qmTbdAqk7tsTxqIF5yIU6EGtFsB0bgTr1t6K3bsf1ST1ne88A2+46GTEE2xQepB6CH//7btw1hnvQSzabyB1eC82byVIfQLl8j584fMfOQKkJnHLjU9j20tlB1KPdSA1ezhIPX0JPvGJ96JRy2tvEEi9kyB1dwtIbUiTejhIfRdOP3MpOjqTv0KQavuzRg4CqQ5ANCepHJvRiNEiAJk8FSJjJt6OfK4omquyaSlJKVcwOGcuhocOgpnXbJxqetqooz2dkHyCtUIynZT/Busn7jWiAZMxqAaa1URs8HX39OjP9D1gvcnGGnPaWVvSN4NN81gshcmJKSRi9EgwCYNYf5yETnPNJf04bfTfShnTmWm0d7Zb8hs1o2p+Uf5UkNcUayRSlI3dURYoJfibmmKWONdTa6xwfacuvsl2dKwLrqGa9MuFkY+hhCYl1hnXb+9VYqoCq2vZLObQgutpPBGzP6dTGB8da0rpeGy5pgY4tIgSHLMec/t7OKKmAO8TvUY4jI6eHuQmxsXG8zGThj0amiIrXYEu+5L1FeQhINpxOKJoHdadas66aabV0l57ylqO/gmkkzuNuZNH/Vsg1WOfXwZS/eNa8cyvD6R+0SapOlIz6NL2txkxQitI1br7gbNOaxyJzj0BdIYIak/rT8SyE1/zGwGp1KSu37hVN5XvPvAG4QH33fJW4yO+Xw9S7QTTGZIdK+s++0kpn0+AsRFU4ejBqE0WzNLd6FdGDzb9o3VpbJqRVzHBAkQTLdI02OlxWZT+wrAuDwsCy6qTe7BZxzpd2cwUmDee0W7lr2tTRUcvlNYsl1MnnSC1PRFHVyiKWSwEdu7BczfeguCe/ViQSCNarKoobW9ra9I+aIlOrRapjUpfocbW3yectpHKqAKcTXCjx8nvxukZW8OFzenSubBq8TXwqiaJ//bMIwdWm5IcPUQ8yybdVwsMb17RBe3GJxWa3zoPdIpjgeMMnkhVleGVe8EZkGqmSelkm2gbLMa4yHD7jccSoqZprs7IBka/lGziaY7L5pLLBYZdSb4nCvsJUKWBVK6sWf7zPLKLyKYHf6ZpLgvgiiuEG3SNrSNTKCFTKCBXJuijxyhfm2YVoaa7qagqUYsmkjbT6XttAuquAWouXaYp7wFz7OUxdHmHXCDd5FRmKK4zpWm970zRMEkGLpyKEgg5t1AiH1LDA2FpUDVRkYFUVaHjBlLNAMbcfD3F1Zr21vKwYby5DM/oSdmtV3/eUeL9RFjXuZsQax1yDRMCQW7wcgT2zs/unjNKpTUiGAPD/xILa5OKEHxboV6pljFKh9lwA6kFg+g8ZhFq7WlMk25dYoOFFBu6ozICiAYmdEcNoae3y3JX+VyoampFl2BOUOmAS8Mkfw/zv2b9ZI0UNji4QU5MTmJ4eAT5fEmAJJ5IqhCQeRcngpyoJdl9bWBs5BBGR4fR1dkuPV6CETcuooQgJl+gDp6vae7hQUZOBM1hm9cwCwVezZOTIwg2qqIVBRrWGSdwjSU55SqgWi+q6x9m4VoLolbi1D+JWDglR8NStYTp3DgKRTqdBtHR1aZ1idfHZCYjlgGjc+KJtmZ0AtfFVCKKeIKNjYqKArpL8iJgnAuNppKkSdWY/5s36lPV1iRm0jIXleuuaMcVGvlQq1NCIZeXVnV8MiPzqUKJsgyaqJFmbbR26n74XL4hScCeK7KzXlVXvbOrC/2zBkRTpVEFJ6093Z3KI41EWZQlEODnLlcxPjGGseEhjB0aQmbsEBp0Va6xgTCBsYlJUeChx1vGKafcitGhtouaMqeH4vFifBHXsBrpbYEg0m0pxQrwOtYeQWOQWgMZV4jmCgXdd22dXejq7tE0g87QY2Pj+iw2Qa1ZM0Lg0iCIkq7JcmDBFiTlNyx3SK3TCCjiSKyjeFKFESOCuE9GCOQTSV2DnOTS2E+eCmEaM7lmrCh95ubOLYr7bE9PLz70gfcYG0cg1bwLBFKpMWcB60Bq4jCQakyOnwOpLkucWrv9Bw/IYfOcc89Dd0+XTahgIPWHP/ju4SA1ughPPjGGE1e94QiQ+jDGJ55HKHIQ3/zbL2HRwlaQWsL1199/BEj1k9Rr3SQ1iUsueS0uusiD1Nac1F8XSCXd985XAFLfg2qNMXysy0paD4ye62LrdHU0N94WfanVFQZWfx6kUrJiK7kHqdRU2hRYk1QVCi8DUoOM9Ak0J6lNkPqOM/CGi48EqUP4+2/f/fMg9fnHsHPP4/8OkFrAaoFUN0ltglQ6R78CkHrWUnR0cJK6AZs37gXpvq9sklrVJPXQ3l3SoXKSGtQktabGpiwem7Icy/w2TRTrB6O8izwsb4gGMpkitm/fhbHxKa0LdIWdN+8o1ayT4xPao+i8TtkB7xOurWRSqIlFhgolQ06y5sGlAKZSLYwSyzVC8jUSqjghdDUVKcBmOEndsRnPEbyRJcbnVeZyoC73X65rHAxoYsj1j0MC7ZNh5TtryFJn/jjdzUuIxIxuzP0vk825BIuIfo9rPOUxh4aGZTYnECPDygjaOzowMDCA7s4e1aNcc7nmkf3D90nWmTWuDRhy3ytXy6r5uJbwkvXxaxos1WrS9lrKBZvhYYFsOppz6stYMNfpsVgxtwYz0o3HRrn2lTImJibxyCPrtK4tX74cy5YdK4mH6NM02SSbxQ1fNDCrW43CuknyKlfXN4Gli1CTzIxXBI3R9F+rU/0QbAaIWnOjKUP0OsSWiWMrsG0Fsh7j8L/R9g70nXDSqx+NvsrfeOpzDqT6CaoDmIeBVDfw8EBV758g9XDnJzMrdkPXlrfhpmKNBghSP/ON//dVvsV//8NHJzNYt/H5pgkSTw6pUzr4LbRSXwj7bsHMf61kN0MdTiaCTR0oCxxOvwhS/c95YXmTCz9d9TQsT500ehWne+bSxpvQXzSilZLmSd2V62zxHZAKx8JGpiGkSziqHd8TQae5rRIkGAXPT2v8ZJhFhaJUSFMmzbetDXPSaXTmiph8eiN23XM/urNF9BMAlasqNEVXEGfHpqSkQ1J7JwG36M22eLEQYoFs+gXTmKrv4Yx4RHFz1BUts1afOGGkn8w6kxw1csVhmPGKaJowNOGTDDocEjdKa7FkAAAgAElEQVRUJXBr+hjj37pOCymTpFtwsq0puVGF2anSpM9FycRIUWOUQjyOZCKtx5JCRwObaIJAjPl41JJGLai+3kCOBWOhIIocpwrKQc2TrldWHiEBKjcGswXnlNE618mknTOep1KlhOx0TtMflpDlUk25p4VyDVP5IqZ53vgZHEBUl7suz0enrSXAMlqV/t+BVaP8WsOE/+V15b+4YdnEnSDVnJgtD9XRUXz3wYUkE5iq+yDjIudgXCiZG3IsqZ+zgHaWIQIGlufKnzkNqnP0ZfdfC4yz59d70vv0Nk6u4SAacGvnzIyWZpoe1qTRxJSbjdM284TKzIpNFE4wGf+iHFPryEZdFBDBozZ+ZevaBkx6Y75UwAgjVtJR9C0/Gqn5c1CMRRU6X60GpKmsFo1OpbiiKJsNcXS0tyGZoPNuVOZYPOek+fIlIhouWDQTmx9aK2XcZJRefrHBMDk5hdHRMUxP51GumPM0r5N0e7s0PZwAMoOV9xe1Xvv27UFvbzd6ursEhsma4BOSgpnhFDFfQSyeUqFSredRqxdtHYulNLXkhkzaMCenYkxUef3xPikgHKGxBON+CtLYsA6NhRge3o5qOYxSkWuNaiRFYpSrWSBQQTpFp/IQpiYz0jXy+ogl04jGuAmHNQHLZqeQTISQbrMoFGrtg7COPXflUi6LWpmGHSx2zUWbDBAeV07UuB0zY5Vu141GSF1/6nbGRsYxwazVAicCVUSSlmVNcyPqkaRpdg0PL6XwBQHXMXW+81k9Bzv37R1tmD17Fgb6B+Tc2D97UK7BnT29skCZnJzAof37cHDfHkyNHkKELJFgQFm345OTKFfpvB1BKMpChZILK5J4rXLNNCkC3Y9pskU3Xd7CNFgKi5omrTqpVbGIAP50sYaRiQym8zlFEfH9dPf2Y7pQwAsvbcOW57fi0KFDyItRYs2oZDKG9rYUujo70d/Xi8Vz56I9lUKRdPbhIeXPdrSlpHGioZwyn8XwYePEQL2laTn7dN6XlZor1pxBmwiKFpXE3/PPwWNM+vjHL/vdJjB9WZBKgEya3ysAqbrx2Iiqc5qaVZG6cPHRAuL8LJwQjo0fwg2vGqQewjf/9ostINXRfZsg9Ui675Eg9VQEAmTK/CcDqV6P+kpBqvGxDaRaRaJ98T8uSH09EmFKB37BJLUJUkn39SDVGAbWQHX7maPtmnGY5aRSR3+IdF+CwCZI5RpCkjNZaTMN5SZIdewnsVS0F9cxdGgUd991D0bHM5YAUK6IxbBq1UlYduwyNfYUu+bo2GyIMeczkYjJD4Egkfsj135qJ7k3aC8hi6fEyJ6o2BZknnC/Za0ptmCJ03hj1GmS55pKmalpxdeQeaGmZ6ks7T/XcdZGXtfIK4XrM03QuEf5xAA+n2oUp3HWkIdsDRqPKnvZJhlkHa1dux5r1qzH7FmzRa3l2sVmGh16TzzxJMybO99M6FwtyvfNOsKb0anGI9im/0iFbvFVpByQJoOEg6N4NIYa12U25UShtWYcp6mcynKIxb2Un49vjcevyEkqzUppeKd4ubLWwpGRUdxz7z3YvGkz5s+fj7e/9RL0dHWqNlF8oatx/DCMTUIPviwhgXWRH/45xOXMmcS3IEiVtM5iMw8fJrray0kbPWKzcm9mvOhB6uGT1pnoTP6ck9RfG0jdOGOc5GtYA+vuePgfejomQer7zzRNqn154PCLeC1GSjl21Un47P/4u38/6nyVzzA2NY31z21t/hYnXbwAZKJEC3deWE535x/k3cK8nocbL4EtLzivPeUGbFmrljPHm5R/5yTGDGfMBdU7NvL35Fap7pPlYUrz5HjjVqtbp8prXv0k1msFFKtCBzBS22h2QY2Oew7eTBJ5OyE3/2s3nmkCWDiyC8RpKkFbX1cXOmgyMjKG3MYtyD61ET2FMpKMW6E4Xhe4dWKUG8qFQ3rTupzEWFRLUM9OWYTTZE6ZSbHkIkYQZCBVltjSdpm2UOCTBaFzQNTN4ei8TXMup0012q+7IX0jsZmD6bbAI7SJhtX4fz6Q3Ims5dhj8QlcVGh8RKBaKWs+qfOnbh47XyFSZcqaBhG0xhIJuetSg6mohVhcnyWbK4jay86ZHG8DIRkLcCFmJzCdZmPBaJg8Dt7QRC6//xqezfOcmc7J3TTCmJhQFPl8GdM5OoMWkS1VUGSRyOsowkkmz6F1GrkA+Sm8LcCaV5p2V7oVn8tX1yTH01rs2vSaA/sdeSHJ7cqKTSc+EwKhbowo2BwEbfqcK1AfaAVpMMTQFhaN0OSUz0h6bpMgJpqvue9KuuychOUU6TZy78qmEGa9B+esXbUmlybnogbTPdNReQkE9fouodddRr7br8B5R6ERSJXJjGWVcs/yjAXF9RAsBhsoNerIFIuYalSRPmo2knMHUIzHMM2iIsRjGFXkQjjAyRNNZmhaQe0rGxJJdHW0C2xwUiuTKnac1dVsuRrd9Sy2gdOa8H3yepyatEkYp4eU/pjhrD2OrAZuYNnpDGJxFhExRQpQB0uDCrIIpMPVZlfFyPgkpqZz0geyiRYIVVCpmH4mlWzTBFLTaGqbynl1/6slaiALpq0LlkBmcaEwqfudN24q2YG2VB+qlSgyU0UxCQjuOHUNh7hR52RyZrRrNrhCotMylqlUMR19sTCNcIgaSb48s1TpQsy/t6uwUjOtmEMhO0koilQsjjQdydlJVvQMqaw871E0QjFM5goYHp0wcJoluCcFn3FQPGXW8KvTUIlEXd4/vD7LZlDnrwEvBeDfeYz5ngrFvOjs1misi7Y/OGce5sxdgK6+fiQVqcNpbhFDDqS2JS06ipl+7PqXaaqnY5DQ2lwvc8020xMucVzPVeCpCcoisuaagWxc0nG8JHDOc0paXaZUx8hUFqVqFT39/ejs6cPY5BSe2rARGzdvxfjklOvgm+5bn1E6aGtAEYwePX8ulh2zBP393ZiemkQhOy2ImZADtRkUEWQS0Eunzn2DZmKktznaOa9vmRnJ0dMaSTYBMc8FrydmIUiZxJVXXGHROpqiGtXXJqmk+4ZQI0hNxJFoalJthPRyk1TdFJLJBrSmUFZBrS4BuTTZ9QrGxg7ihuu/9yomqa10336nSSXd12tSFyCZJN23r0WT6kEq6b6cpBKklv4TglS/krdOUl2X2dF9bZJqmlQzBmuh+0qTygvkP+IklZpUglTmpL5SkPpJm+o5zwFJZjTpMamNSGNHgNQgpSz1KkIEKGxmEqQS9InpYw721lC1/Zl7pxhJDeaklvDiS9vx99++Dj19g0imO5X/uX//QfT29OOyyy5TDXPgwD4MDw9pze/t6cSCoxYgEg1hz77dylbV89aqyBfz6OrsxrHHLpW2klFnQ8NDKOaLmnQuXLAQc+bO0b5bLVWxcdNGZKezMhbieadB5FHzF6iBxKY+ATKdaFkbv/Dii5g7Z44kAKxD9+3bj/HxCTE+CCoHBwdVSzOGbdeObWpScr3kUGb24CCOP/4EMx6SgWkD+/cfwE9/egduv/0unHfu2YqT0ZoXiWBwcA4WLzpa68OevXs1vxB7hZ4OkQhWrFih9YO5sZzqplJJMWN4fCT36OjUZyTVdu+e3apr2CSdO2cuZs+erfVx+/Yd2Ltnv9W4kuVVxZ6jqzHf465dO/UZyWLkseRrcj3ctm0bbrnlZv38/e9+F05etQobnn1GdeScuXMxd+5cfQayLRXf53083BTVg1S/xvsaWnMdekP4ZA03TW0iNU+P/QWTVA9UzZ/EQ7sZQCyA7CSMvy6Q+uRnnXHSERNfT/216Eg/p5rRpQbe93Mg9eUBqrYvp1c89sST8Ln/cc2rhJj//ocTpD6y6QUtFCxWCVL5Z2+oYoJtLrCHR8h4oCgb6hBt9dMCtuoMufgaP/2URXeD1tYsuGgGMsPF9xpUFk4egPJT8Wb0U0oDcaZTE9B1kTP+5xKpk24pCqON8jk9MMpxUR0tvn+KxL1TpAFnm4LKrIamFk5PVOdNGQmjvVxD+8iEQGr+2c3oLhQRZaeKnXRSEgl4anSR5ISUsxzTphrlwWgIXHiZP0lnMS42thg4YEbNH3VdjlYq8yU6eYb5TE7X6jSnugZ1wVkxq5ukxXHW+iHWnjW3V6NnzoAY11XSSM6s2PVgQyuun2J3Kd+/YmhIS2OxLuBHOh73AYo9TLvHz06aGwXy5uRLExs66sZ0Lmmdzk6cWbCzk2jUEdI/uAEkU0az4yJmhilmrEUgzMcZyKXmiz+PqyuamS5gOl+Ug2+BBbJAPHVwPvvWDoxIc163y2aAK3wFURVlZOdIES2+2cBOoAOpRgNxE1jm22kjNHdcgUodToI3Ru4IaqHEDNhCWUY2nCZTd8hjw68SXZcJVp2+1NN8VbTq2xuv2ETWsLDrCrppqywAnHEYO8WMaDFtsssfllTV4ijMJMEbP9mz+caIUcmDCFAT44AbNyg2WjR91SGlNpIFeAO1QEOxKdOVMqbYZOpqR/+xi1FNJzBZLUPBL3LSiyIZT6ItZTR4UfHVlGIsTCd6e2yiSUAlvasu4DoCnDCpgDOWgajWrsvuu6Tc4MbHJjA0dAjT03TIDZjBVygCdqYJLpOJpFwPOVnjesSiIxGNYGBWn3TXXKeoW+W1u/fAQdFtUymaS6RRa9B2v6DNmJNUFRX1uijJLH342UqFuoyAgsEqkjFekyUU8hNqupC5kEh2IpXsQaUWw6QHqaEg4gRn0QYKuSnkpqdkq093V95LbOIw45etSjEIonTqySGXHVVhS+oVdWcI05kwJKdZ3tqV0jTKhQwSAWCwpxsxBDB2aBiFHKfBpNDGkClUMDyZwfD4JDK5nO47mcc5KhyPnV07lAEYMNXdQ8o8j780Xbb2+2gD/yBpZl3DkKwRsl7o3l2uNKShTKU70NHRgfZkEvVKEeV8BnNn9aE9lVSjYXRy0iKiQlHEEmndd5xIE0RZM5Ia/4Am+9wnCURJcebaSXfiCHXmJdsLdJ2GQsiU65gqlBCMRNE7MAuFShVPbXgOT23ciKHhMb2evX+7vuyzWi60ut8hPncE3V1pnHLya7HwqLnIZ6aaQJXNhSQbcJo2Owoo3x8Bs3OwN2MRoyZLO+4KJ/6X66X3emCTj8eUBfIffvJKo/tqBk6Q6jSp3Me4ZnLteaUgtcWQxn9WNs90OjmpblQwSpD6qiapHqS2GicdCVIZQUOQSk0qjZNaQSqNk0j3/Q8IUpuaVJZ9L0P3FcXXZ796uq+ZaXlNKh3AaZzGPceM/40B4QLm/hOD1Hfi9LOOdXRfP0k9EqS6ic9hIJUNwirKuSyG9uwCQWqYUqDDQKr5e5iHgZNGuRgEchsEegNhra179h3AA/c/hCXHHodoLI3nt76I9esfkxvuF7/4RWzZvAXr16/Frl07UCpy/QzjiiuuwOzB2bj5lhtx190/UyOxt6sNE5MTApHvuPQdWH7ccjzx+BO446471MBnjUAA9vrXvx5HLTgKmakMvvTlL+HggYMywmPtyobpX/zFX+Cmm27Cs88+i9NOPQ3nnX8eNmzYgG984xv47Gc/i4ULFyrj+IEHH8Lu3fuRiIewbNlyxd8QzK1ZswYP3H8vejraUMhnlVd68imvw+9edhnaOzo1KS3kCti1ew9u/ekdePChNfjdj3wQx61YIUYQ1y7VWPU6br/zTvzk5psxMNCnSSaZbty7P/KRD6uc/MlPfixJF4HnwaH9GD40jN9+82/jnHPO0aDi/vvvx3333isnYDa6+d5PP/0MPf6nP70Nt9x8OwZm9YpOPDE+jq7uLnz26s+ir79Px+CZZ56VbwP3ilWrVuGNb3yjPE9u/MlP8NyGjTj/7LPw5osvxte++hWt1xdddBFWn366NLbj4+Po6elTc5XrLx2FW4HijHmkHzpQ2uLMyxxLtHUq2qTIskabCRI5DGTZ441pZyZdhu1aqb6/TrqvQKqbpLa+0cNAqnCAPwbW0Am89wzSfZv4vOV3DwerrblZy39jIDWDR5/bKsDFDVM0Wk3ECKRMH6qinEWxK1bkXugMiyzixQyIeHMQoNoE1UDWzHfQAGPZJqm+2PamKP7nLGz5mhKwuygCvhcWsCyG2Pnhxcr3ILMa9xjRHOtW8LOTrWms089Sn2NGTaRDBixrkxQN6e+soJDeQAWLOU0GyiX0VoGe8WlMPPkMsk8/h65KFWl2yanZIhW1RNOhiiIp+G3ic4tHMFdIAvyKTD3a29KaIhMoSOPH/zoaiTde4LGik2qALsvazLwpkjNGaoJUN3H1ZklukuZdfMwd30CP1WR+zGrueZrYenGlQKrpY5otF996EX+C/84JJWnCBLCklZLOTI2BmySwPy6HVIaTs8A1ShupujNuyyFNlrmh0ByAmzU1H9ZlM8di5eFyKhKkZo8GLgxTNwptHWFNKCczWbn5crqkiFXRQ13RqYm/u7Y8PUNNIAd8hMtNH2QjRztCLGp1TfrmiXOCE+AnfNC02w6PDoMiYrhEqS1hNN46zQloClVChbrmeFI6OE6ESQkkTUjh8mxseGDprl1pRF02rXUfrJC213OO0TabcRQxm8hqjWzRqPIfqYvmBNPnSPrzb5eAAXMCeulqItTymTO2aL5uisnrV1NWUnE4QSU7oVrCeCGHDOroXjAP/ccsQjkWQZa0Kt1vdDqMKvic37x/CYbKFTvXXV3t6Ovt0b0ZqkNdV30a0c95JK0D7ClcvknDq5hTfH7QCQKuQyPSYMrRluY0cpHlfc1M05S6qzS74WeamBhDd0c7+vv7nKFaEOlUm67JvQcOKOSdRhOdne1oBNjp5r0as6kpI5ecWbMc8Wk+UXQuhKE6ElFm9mVRKuV0btmQCIQIDmkglkKpwogDmmOxQUNjKEY35FDKF5CKJ/U+uM5RHyvjN0c97UpHUM6NYWKUYeYNTWfjqW6U63FM5aqiuZN+RqDcqOYRa1TRHg0jTAMxUmjzpO5GkS1WcGgig/HpnKapfI82LTXwyfPLhpJRs6oysuDaS/o0z58aDGSNsGGofD6LB+DnUQNDOYQGVL1hD/cNmj+Rhs97VQ1Prqv1KgZ6OrBi2THo7e5UcTE8NoEy799oErFESvdwuUjqlr1HvieupwKgnKQIIJKWHkF7Mi3tMafj1iDg0hTECB2Sc0W0d/dokrp7/wE88PB6vLBjpxpIvO/skjNal1thpYMnRrcse3v9hfMHseqEFZjd14t6pYJcZkoU4wRN5dweZVo0ZvuRdVTXxIFNR7mSy0WelG9e2xa9wIPp49jUyKVz9r9OBK7+1H+dofuqvUZyt5MPyN3X6L7xVzBJtbWeHX1q8K3px+aB1gM251DByPD+V6FJXeM0qUe6+7aC1IUtk9T/RCA1MAM+Vc80QWpLY/ffBKmktQYVoyaQ6jWp/0eB1CM1qa0g1bpiVm64Zr0mqTMg9eDunZqgcpIaEEi1SRg9DLzZn+0b5qqvpnUojGyR2nEOHph1ykzOGg4Oj+CpZzbiZ/fcj+HRcbzrXe/BKaecinv+5Wfa54+aPxe56Wlcf/31OOvsM3HK616H2++4DfsP7MPb3vY2nHbaqfiH667Diy+8gHPPPRfLli3Diy++qDrw9a+/AH/5l3+p6d+ll16KCy64AFu2bMFXvvIVnHLK62Tet3HjRuzfvx9f//p/w/XX34BnnnkaZ555poAX//znf/5l/PEffw4LFy7Cpk2bMDQ0JMD7yCPrcd999+N973ufavQbbrgBqUQcV1/1aezc9hJuueUW9PT04CMf/qiatYlUGuVCEXv37cNtd96Nu+6+B+ecvRrlYkX7DX0FXnPSaxWn88wzz+COO+/EBW+4EEcfu1Tv8a4778KbLnkTTlx5Ir517bViD1166dux/Lhl+OpXv4qxsTF88IMfxIEDBzTxXL36dFxxxcdx22234cEHH8SSo5fgzDPOwpo1a7Fly/P48Ic/iHS6DXf/y79gy+bNuOqqP1L9u379o1i4kCyMJO655x6sf3Q9vnXNtzF33hzceOONeOC++3HC8qX4r1dcgfUPPaS9afHixTKooq8Jj0V3d68kQNxDKfHwILVpYtREXyYt4vTZ6qAZbDIDMq32Mp1/K+SbqaMPB6kzVkUvB1J/He6+T3zmi5h8bvPMoKmlduTNZekQHgk4ejM/+3vOOPUXcHt99T8DYO2wNLD8xNfg87+RSWoGjwiJG/DjyS66jD7vBsZ/46bK7gVPhp9G8uei1YrDbnEKoqw1QaFdDHxedo19F1nUJ8f7Nu60jclFwXVaQK5cKlTEv7dIBTr+8rl9Zp7AZblswcmczCiew9H0nO7UC7/5e+zYcPMmnYFTVXaMPOBWza9YhyKCLCzKJcwJRdA3No2Da9Yjv3EL+kNhJAhA6cxaM20bKcWkbLSlaE1OugqniUbrkvlTrYK0HDfT0jkpNJoLbYj5VVFNWEUldZBSkSkqAI+4hKzt76anctk44jEENW466sBVk2bmJgZ2qbUAVGfeYA0huzH1z6SqumghAiMzi+Dd6+JOqK8kQvTGP6TtEYAR8LqIFBZp1GjwGLCDzF9np81s2Yuo13lcGCBNh06bTNOYha9VKnICzoYD8XFUYDWvuA1aqZcUO6PSj91LR73Q4iHTS9cpcl1VWW45boY62pooEqjZFI+bGsGVJqjKO/NiekfRI9jnxye1RuZGpgXl9JUyWQ5nZDLFYyeXPk5bLa+UL8RJGAv7asMMaaosFL1BlSv6tSi63drrHEy47BcZMwJj+arzpM/gabwBaZSlr6XDnRx5DajbwumycWVMZFRgfUaCRYHUiBnVcCKkaYtFfpDzy/dZCwLlBjNoS5gsFzU97Vu8AIlZvajRiIhAR6YMbGpZliY/it6Hz/gNAelUUpmhjLhhEgYBaohNDjdP4BTXmgbWRJC5qcu6kydvnU6AOUxOZZAvFOVoOzY+KZ0KjYJ4PSoegFPPKAPnee1l1dFNp1JyulWWXSMkQ4mDh4a0dnR2dqGzq42x6KhUGQxujAtOZQmQSKeiVpL3OVkFBPOM4gwFSgiUM6hUipqq08G5VAXy5QCCkRRC0TTqDVJSLRZKxowUQrKBweko17MC6ZfGtKD2ORJiVmgD+clhVHITGr0l4u3oHpiHbCmCiWzFMmirVWkp08kwgpU8iplxBEpFhAmUCmUU8iWMTWUwMpFFhoZJ0qCboQhbKhRkeno7ryOCTJ8havnRtlZTR8T1kfcl76FmsLvLu7PYK04hjXamTMJoAoVKDRMEyONjKOSyqBRy6O9ux0krj8fgrH6ZYxyigRHL/ngKYeq2ZebGrD7KJph3ZzRiLkqcgvP9szClUVZnW1r0bsVMkGqt+Cbg4MQUpgplzJozF22dnXju+a14aP0jODQ6gVgyoQD4oqJkKMkg7dba5RKXsCEh86aawCiX2yUL5+G0152MdDyBqfFxtaRo1iQTN1HCagLrLAx5bMgGCrABGTQTD2rxZVQSZPawTad5vLxMJeCaSVd/8pN6Pd4PbpZqLAOZJoVknvS/A1LFiKIpCdcFjfA4zatieHj/z0fQ/ELjpP8LUrUe0TFek3FvFuCbiX6S6syTZJzEtYyuquGmMZ6MD//DgtSjW9x9Q87dl8ZJv4zuy0nqKwOp9JuQa8PLgNQgY+jYHONwgLRfstEcu87TfTX0ICuK91EsarrzOqmtcQTlpF7Hjl378PiTT+PhNeuwc/ceLFu+Ap/9zOdx++13YMOGZ1WrkClDoPaWSy7Bueedi4fXPCRa6tnnnC1Aee2138KePXvw1re8BUcddZSAF43g2GR87LEnMDDQj7e/7W363V27duPLX/4SVp+2GvOPOgpbt27Fiy++gKv+6A+xbu16PPzwQ5bpmUxpQrtn3xC+9jd/hcWLFuOpp5/Co48+gmgkJgPAzVu34fLLPoqTTlyFBx54ELfdejPe/Y5LUSzksO6RJ7B48dH49Kd+H/39A6pnSoUiXtr2Em66+Vbcc+99AtFizQUg06ilxy7D4OzZuOuuu3DTrbeis7cbXcwX/9fpMvfkq67+Q0l3/uc3vykn94985ENq9l577bV63+95z3tFm37kX9fXj19+Gc4550w89tjj+N73/gndXV0479zzsWbNw9i1ay/+66c+iWg8jhtvuhmbNm/GX3z5y5iensQ999wn0M69mn4TQyOH8Dd//TeYN38u7rr7bjy2bj1WHLsEn/jIR1Eu5DXkIDA1Mzqardbl8K511TMihSVmaLfNekrlmMsrdvpbT991O0BTw2m1sBveNCM2rB5s/VZSdZOE6IYJbqgQbWdO6sqfR7q/4p88cfUXMbnJ8JsfSBiiPHLIMTNJFYvo3QSprdZJ+iBHgorWp4KMk/74NwRSH33u+aaTlzZQFgbMblLek1FzJQQvM6fIXL8I8Lye1DvDciPmN6eWrTmdmnq65yDw1ILiNmwBVIf0eQF4Cq6n9Hq9EIuVPN0pCVJdXqc6xoq5oRjb3CA5KeVryBlU/HxOMSwWhwuCdd5N3O5BqulULTqglM/LijveqGNeMIKOg6PYd/8aVF54CYPMu6yWTdSveJaaXC05JaUGjgDVU3oFUosseoH2jnYV7VOZCZRKBXXtOGni73V2tTsNgbkB01LcO/2aFlGXnv3MGdlocKj90nQY+nYUUX1u9zv8r0GxGRsvdYQd1UgTFRfvIpDuzJR4HO3lhM6M6qvho9G2CdaazRnnNqfAehV7nMxwMsimhk06WATz+vEa0WKR2rgiUqm43OwMYHL6F5EbMIFovUokE0G5GsD4ZBZ06yzSWKDKSaa9lk2C7Bg1zf2cHMhTWr17m9oALr7H3JPNrEmub4r8YHFJ2rCjCbucUH94fEdKi6GmqdDElMWx/7tRjERcle7UJi427SVAJlgVXHeUXXsMDR54vGeKH73nlnuEHWGjkLuWlmvq8L1K9+wAKf/dR7gYk53nyedZ0ig8xE4AACAASURBVKzIAKp9dpuCE6gaSDWNtr3hAFhAs/FQDjRQINW3VEAxCHTOn4PuhfNRTcRQlpaYESUJ6RvVoHBDBgLUuDNO4utyat6WTiEStNgZXmzBmi2cArMCqfY5TQdszQax0+uQyVBmkqZC1ELSTKiMqelpmShxGkoNqWVbJjWN5SbIi7ivt8/MGoI014kil8nj4NAhmfdwg+vu6hTtvFbPKyaGdw8dB1NpmgpxTSibGZO6N0btl0twNY96MYtqhVEApOiHkCvWkClWUG3wtVKIRBI22W9wSkf4YRRTnmtm1+ULzK4LIEbjMVTRqBcQD9WQmxhGqFaSZjcaSSLVNYBcJYKpIg3DGsgXyzId62xLopidQGZsCCgVkCCoKVUwNjqB8alpTBep2TZquhyr2SCplgRSbeJn6zrXvVgsoeNBAzXPhCHAsYnpjMEJH8/fUwNB+mdjQsj8jrmnkTjqwbDMzjKZjCa0mYlRRAN1nHjCCiyYNxeZaVKQJ0RlDcdSqIvNQkBHU4uA9KlaxRwQLDMLlWsrTZLoqp5OoYNmWYqTsfWFQGwsk0eh1kBXTx9iqSS27dqFTVu3grtBR3e3XHLz1PTy+smxaZkzCYoanTSfoh6/IifhQqGCge52nH3Gagz2D2jCUszl5EpNXSrXRO/qyf2NbAhS23nv+HVGGnI2Y6TRtmtZ0RVOx2t518BnPvVJy9n2mlSCfbeWGN03iIAmqR3o6OvX33+hJtVLPpw/tslSbH2UTdv/BalH5KS2RtAc4e7bOkl9RSDVReMIpHJybtEZP+fu+/+bSeqROanLXiaChu6+rwakrnE5qUXLSf2VgdSqMrrFVDsMpLq8yxZNKocpERqdNaBm2fbde7DhuU04dtkKGeVt37EbD61Zi01bXsSXv/RlXPeP/yhPleNXrNB9/v3v/xN++01vwvnnn4d777sXO3btwBsufD3OOvtsfPN/fhOHDg3hvPPP1957yy23Kpbr1NNOxQ03/LNYOm+8+GKcd955eOihB/H97/8AH/jAB9DT24MHH3hQOs0v/z9fxm0/vU1A9Kj5R+H444/H7t27ccOPfoQ//cIXtB4/8cQTWpvOPvtsvPTSS1izbh3e/KbfxhlnnIGXXngR37nuH7D0mKO1pz6/9QUsWrwYH7/8cvT29bmYwQC279iBm2++BesfeQwf/ehHMH/+AqRTzLk2qQzXp5/eeiseXPMwzjrrLCxctBjbdmwXhZkUZILlH//kJzI9fNc736GG7zXXXCNq8iWXvFl62SeeeBzvuPTtePOb34yNGzfguuuuQ1dnF15//oW47777sHvXblzxX65Qrf3T227H1hdewNVXXy0A/vRTT8vBt6unG48++ii2bd+Gr/z1V0Sz5mR13Zo1WDh3Lq6+8vcFUlUrOIxhtY4zdHTpIFYvWMapNwA8EqRqkHQYSJ1hRcxMQ1Usutp7xlzp50Cq8/nwr9E6TY20dfzaQOrEc5ubtaFDqm706fTerZpUGRYAgXedfqp9RO3i/g8/D1SN0Wl0xN8USGUx8/iWF5r0W9OYMrePltMWoutdxViESAsnMGg/99pVH1MjXaeoTtallnNdiy6HRbmcI0lpdXRHUetcuK4svV1n33jfM9oh6gWamlk+B/U/nNI6IM3Jg6y/HZD2k1sWNnzN1uxXf2Ep9zORMNow3SJJi6tV0BGOYKBSQ3T7Huy9/2EEdu9FHx0/q0XUSDvOFRCsB9CeblfRxMJVTGDmcbJAaNQ1SeT7YUFJqm8mM6mpCo1kWLhT/8YJK784cZUuKmpZb3ZtuAvKev0q3lkMKRqElD/epJpkKdfGvvU7lit62JfjL8jww9MsnX+Q6hpH9xX4ND8mm3HJbI+fR6NcA6megir9k03sNMAWzdgKX6sxnVmRqKxmiKXjUiLQoPYhos8fDJsDKTWtpSLd9/j71BkEMEWDpHxJdB29rj6jorzNjMnkm2aE5DSmVt8Z0PNOzrqW+KsCsfZn6WvlvkfjIymFHMgyECcKkaajjGOyDp2ouZqg0qHXono4UVXWKcl0LHbZBHG0QJrVREkFZ2ytm4KaMMm0gd58TKfHxq/uczkzJL4Gp3gCqUah98wDgVSno/VMhKaRhHucNNqkUkt/am6/zNYV/Y/HJ2zaU+/mq4AYnqtwABWCj0Ad4znSRjMItaew4Pjj0DZnANVYVFpUXhOxeBKRWEImUcozcUZI1HPSlY/UTF7riXhMIMRCbxuy4Zc5kctvNQxu1Dg1sRQTYs0TglFqUpl9qSZJIIhcvqgObCKe0jGT6VE6KcDDhhCNuUgB5nGKS9NcxejwuCz5OUkTAyJN10S+RhGUD7NxIpMZZwpk8Sx0zaVrtBkp8bqtlXKolwsWdRAOolSrKwopz1inagNB5cUmEY/GEaMrNlkENNoiaOSUjQ0XygEYiRSoolIroFEroCMRQXF6SnKDtgR17CFNTxHrQC0U0595jxBQJqJRZKdGkZsaFUilZot039GRMWRoLkV6orPn5yQtQEBXKepKpcs4D78C0stlpFPtOh58f2wG8rrklJ3n0nsLSCrgGpemAbf7RG7mfB45OscQCMeRyUyL1lsqFjA+PIRgvYyVxy/D0iVHS+874kFqPI06I5p4HGqcmFp3XE0KaYNqyh30+mqei1QihvZ0m7RINK2ikzPXDupRmZ0cI908mRDlbzwzhQCZM6mUPq9CWKQdL0ozxviJ6UxG1xXD5tXMqtdQzJeQiASxauVKrFi2THrZqfEJJHg+o1GXd2l7E+9nsSXYhAqQzm+sIPsny+iz7v5MXBSvG+6FPLZ//vnPmCShGT9jDQ0uGjUZJ4VknES6b3tfn1gcZG3MGCdxymyu8uZL4LwJZMSnfr81ObXIVHHo0N6fz0n9P3mSWj+At731TFz+e++Vw3dY0ZFc3bhn2XHTvhkMm08DNwA5kZsu0k+ozavdmrlNTWoLSG3u679ykBrB00/7nNT3KieV7/fQyD5s3vKoImhKpX340z/+sHJSEyk2Ihuo1OK45aZnse3FonJSuzsJUmNoBLL48Y3XoB44gM6uAk5bzQia97TkpEZxx52/aJL6vwdSm3RfHj+hDLr7ZnFw1w7TotYrZpxEzk4L3debHHp3X54ZDTi474VCyGYLePa55/DPP/4Jurr70D8wKHfzl7btxGQmh6uuukqUXO4TJxx/vNaAe+69F8cftwIXXXwR1j/6CPbu24sLL7xQ1Fuju47ijDPO1P1GEDg4OBunnnoqnnrqKRw8OISlS5fi5JNPll5z06bn8IY3vEFa0KeefApjYxP4xCeuEJ2XgI2Po75z44YN+G9f+xo+c/XVGJ+YwLp16wRWL37jG0Uvfvzxx3Hqaadh5cqVOHjgAB568H5cfNEbtJeuXbsWfX19+N3fvUwglV88BvtI973tDvzsnntx8cUXY+7cOc54MSDtKn0bSPfl+6TOc+nSY7Fj5w488MADWL16tfS1P/rRj5DLZrF69akyffrxj36szOW3vOUSHYd7fvYz6UnPOvMs7Ny1Hdu3b8fK41fiNSeejJtuvgm7du7Cxz72MU1Ab7/jDmU3f/rTn8bDDz+MdevXY+XKExRnxs/HCfXHPv4xrFy5SrThxx5ZjxXLjsXHPvwhPPzgA2Lg8dhyaixWt5Od8DiZvND2Imtse98A8xsQ68+xtHRPq7zyxaMHpFZ+qAR2k1TzLnAeME1WnmPsOdPHIypt/TXS3oGuZce/3D/9Sn/GSSpBqtadlqGWvYgXlHog6gC5QOrqVrqvF79Y9d9yOGb+HjCQ+ie/gUnqeGYaTz7/kj6Sdx6UiyOnYC6upVmkuCgMaS29c25z0joz7vZ8cHMZswLb9ktqdVw2lDNGsrgZ+5mPmzErboseYNfaFveAXHhJDdBrkz7KAjjBaYUBJWpuPDhujaoR7cnFcdhzmEaVn5GPoxidnewqjUVqVcSDQE88ga5cAbUNW3FwzTokhsfQ5TYk6spymRyidBVNtSuegEHQ4ahlZLJIYQ5UPp/TzUS9LimtLJ5p/MFYDhYSfE/Uq9qXnzYSSZlVd7NzI8qtUTeZ2SWdpBxnHeVVBQupqvYtsOrcIZsz1KYttyusVH06iq90uDbJM5DaMm1VLIVNTkUnJkglWOZm3TB9mlG3CZ7ZdbLiTHDDGxM3r3qVgCoqazXaszOHMKpiq1gsC4wWmF9ZJWU2iOlsGZNT2ab+kyBPJklB6pVdzpUDRSz6BFIdANMk0k16BObZBNHkj5pNTkztTuT5Uo6pTIrY9TZwTjMUM/DxsTJs0FjWqko95YRxoyeVV17xmsSKSqjoGstJ48QsQSAUCdt0VVoxy8bzC6k1DdwC6afZ9uabVBZ9Pufq6xtEPiKqCcSdK7EG7I7+rI4j7yOCVKfdmQHgdoI0xXFGAgSRlTqBE1ANAqVAHcNTE5gq5tA1ZxYWr1yBcFc7L2pUFevEaW5MbrIEAwE6AfNo0k2XcUKJODo62gRSjfLoimVR4xVo5zYBy601vbAdJ2NjWO4ag9i5wRP0a/odjcp9enx8Uq/PqTr1pJIs1EoyaOvu6jDqM+MFGG4/MoaR4TEUsgWB1g4yIOIERDQ0qyKVion6S41iNjOtvEvFodD92dGSOYliYVQhI0KRS2GwLZUtleU0XXaukjT6IkClC2U0GBHFl6wLumfLXZdT6irpu3kUqgWUa+wUV9DTnkZNDuJldKQ7UCxWcWh8AvHObsTbulBlvh5BK6fQ1ToKmSlNU1Epo5idFpDiFDNHE4lQTE0dgnyp40hdrhaZ1qnPyJWEwIo3Ktkm7LKT5sxbgg02z2axphPXBHNYV8e6hb2gjDtenQTz8SQQjuk8MQIhw2zS4QNApYDjjl2CVatW6jmGRsaQL1URiCVE96X/WK3CyDJzYeZ1wuZYnZmBpB1HItJhKeonyveaEgBkgSIgSz14uYo8tfLMVU0mEIxGHFW9Ip8F0n253gY5ufX7CWUg2RzGJ8YxOjyKQjZnbB2upfU65s2di5NWnYhauYLhoSFRd5PxhIXTC4gatdc35HgkqOPWZ1BzkUs910hzcbUV0LLG6U7M/eqv/vxPXE6qNQtn3H1nQKoZJ3WhrbfX4rZc1APPFc+PgVRH8vIg1a3DciDXJ+a+WcXBob344fe/8wrdff/z030bBKlvOQMfu/x9qDVoese1mbnL3FPs2rc4KTKyzCyRZ1IAiVst10uw0e7Wsl8zSJ2ejuDpp4bwD9++G2ef9V5ECVLrQRwa2dsCUvfiC583kJpMk9vO6zaOW296Fi+9UEQiZiAViALBHH504zVoOJC6evUSfPwT70G9mlNzq1zyIJU5qUe6+/57QWrADDDrVZQKWRzcuUPglIODiKL+uGXR3dcarWa46KQ5rrjm+kTWnDVlw9i2YyduvPlm7D9wSA1V1hDBYARLly/Hb73xTbjm7/5OTbXunm6tTZMTkzrnZ519Fnbs3Imx8XGccsopOPXU1+Efv/MdPffKE1ZqHVzz8MMys5s/b77WgNGREdWnBL2cMpJCu2jhIu3je/fuw+jIJE4++RSBSmZ+r1hxHE466TXYsmUzfvSjH+N3fud39HkeffQxgTbqRjmY2bVrl9x9e3t7kclMITM9hfe+592YmBzHvffeozr4bW97Ozq7umXcxvdIg7r1jz6Ke+99AIODs1Trkj3CKercefMwb958sV3WrV0rADp79qCGU0MHh3DOuedgzuxBfOuaazE6NopVJ65UHfv85i0455xzce6552B6akrTYn4uxnf9L/beA9zOq7wSXqe3e+65Tb13yZKr5N673AvYMRhCMAkGA5mfSSAmkxBKQtowhMRmCCQOzQ7VxhhcBAZXWbZsyZZk2epdule339P7P2u9e597ZZgZ8vxgkplfzyNL1m3nfN+3937Xu8pL0EoAe+YZZ6G7swcPP/ywEobf8pYb9bOffOopXc/f/b3fxebNm/HM2mcFlOmn1Qz0vj6sOu00LF+xXECZ4PyKyy7Fxeedgy/94xf1nugFJps8TjJZUrQrUK3unJCy2/KmOuuTjXf0WkMPUj3AG2dVaR/yoK8F/pTobg+ZfaYGBv6cDFhYJt2OzNIVv1JA+ou+2USQ6l+XaZDtt5WVBlKdjstCA28+6/Tx1JqW7teh9zd4Db04k57UP/2Hf/y1v6k3/gAPUnlYekDpwaXP0vHAz3eHJRETy+Futps5ZH65cap94gPjqXoWZp7pdE+Ufq5mLqkQoT+JISM2R4kFCQtoadAV/e8fMI4PoITRJylC0jx2xLlxMb2MC5f3iguP78mPyMnnsjKDey8tFyh9aJT6BhVEEkVPPI72sRxy6zagf+3z6M4XMDnG5NogioU8qoUKktE4kmSQ9KDSR2f+RbJJlLl6kGohUOY9ow/VyE57uAnSHKRzDDWZSksj9gBTMllXHBJMVcpMzOWoBgIPbsT08hKg8v/JZhEEE6w6VtVuxATRr3ucNXbGWFA9wg6kKiRJT/c4cDUpMEGsMYZKyGXIiWaC2f2TJ9E1MnSXHFiy8TPGdoox10lj3kMv0SiXaygUa8jmyyiWmADcwMhoAYUiJXQWQEFAyNmEYkCVBMs/va7erS96LRUsY55Nk0SbJIhFhQdoKi4k27Vhlm67sbBj6xAYoKbvucmfbSypgmIEbn3MvfXPxSyp+LUwGXo7WKtwxIk1JXhfTQIs/65SU63r3mK23V6rQsiNsCHwl+dPygSTxmtGb8wkysaw0lcbQUhJ0faLt97LYezP8SREzwDY7bXG2bhqgXNRg2Id6UUtB5oYyI+iGg5g1pKFmDx/DhqxKOpcl0kGJLFgj4oNY+FsxTNruzpCTQOp9LTwgLPGpTE9CsdQkqn7J71qa3ywCVaucoRLWeEXBAYE/yPDY8jl2PhhQyiKUrmCocEReeF5JQlAWLjUUVM4WWdnRoUDQSGBCGewjY0VEAvHkEm2CfTEogQbVARQhdFEPEZvvSV/cw+i1FR3iECPcmkv6XeBT/TaFCsVFKsVVMko8n6EOI4mJYBKkEWvIdlUAh8CLzbqeH2zxRwKtSKqqKAKjrWqI0XPTSOAaNNGPhGcD2WzCKfiSKRpDeBeEkazAlRyJZRzOTS4l1VKGB4cwKBCJOqS+TI5VwOkKO8iu99k2BLHtjBErmrrgqnOHFfjEt35uhksp/mshaKGsOugF4tsLD/vIQsx6+FwbdTUoOC+EwhHNRO4wjnGo6MYHhrEyMBRjcyZM2s6Vq08RQUR032HR3OoECDHE4gzCKlJwFlrhdmJcabFpFKRzFeqE86DDYcl7VaKO4G3ZPcM+GrKElBhRkI8hmgyrobaSHZMI3i4tpNtbWKIGWjGQjKdatN6Ghoewb49+3Bg337kslm0p9Lyn3K+4ML5CxRE0n/0qHmKo8xS9goj7gsWfKWRZvWKtk0bP2ayYD6vdg3HtxYxr27k2l9/+k+0LLgWlPraSvdlaNIEuW+HB6n0oVtD0EAqmVSbY6t6Qmmy41s4FSLWYhwHqfd+4yu4+MLz8dQzT6OtbRri/z+TittvfzvqdYJU7kMl80hOBKnspCjQiucZr2ldick1NVx5/pltwY5al+77/4VJDXSjXg8gl+e8ywexb986zF8Qx803nYPLrzgV8QR/VgT/vkDqM07uW/w3yX3HmdSJIDWPI3t2jYNUMlQepNK9rakAPhjSznqelWxY2kxgnpdQfsGBg4ekvPFnPYHa7Llz0Z7O4JVXtogtTHI/aEvr6/bt2YO5c+dqvjSbUBwrw2R4Sm95Xmc6MjqT+3r7tN4J6DhCcWRkBHv27MWGjRvEjt50882YPWuWFv6+fQfx8oYtCIUjuOrKKxFPJDBt6lRMnToVR/v7sWf3bsl2p0yZIoBKkMa/T585wxQfzq7GerC9ox0zZkxDtpDVa2XtvHDJElOhOCUk697+gQGNeZEVy509BO/t7Rl0dHWq5uvrO6r3zz2L1pmuzi4sWrQQO7bvwBfuvlt77erVl0sRyBnVTCieMolsfUPjxFjrlIsFgWmOh+Hc7FKxLGCdHctj/sJ5Ojf4ngiKTz/9DOw7uB9Henu1L3X39KhBum//XiTbLEF5zZo1IqXe9c5bMXvGNDxw//ckpV61ahVOOvnkVqouSR+rXq0xb418T5gdy6baWEfHiupTHeB0oM4AqLcYOXKx9d1bELBVY1Hpw4aJb5JMlANT7tux7NcPUl8kk7rJmFRVVy0WdJw1tXpWVaFvtSNw05mnjb9D+1L7Du4Ntb4jwY0+ZMFJH7/rS+MfepP+RpD6wqvbWvN9PAgUy8MbLqmnSfJMJerfi3kVfUHttc3apI8JRrLP54L2c/b4d/PomJzLA1uCSJrIeT1ZIPFjTPSiZ84GAtscSOue2YMpYNyw4cMsaBiXbYU7ZbZtGpLMxWqFvMmY6Tsgk8pfkuOm2tCWTKkrH2jU0J1KYRJn2A0N48hPnsLQCy9ierWG6ezOR8wHxWCLFFMpNZuVfioyoTWIUwgGtGGR9eV75nxUFg4ET3wv5rkzRkKjdfzz4XBkvckQEltoXHD0s2lkjqR7dZSKOZQpTdN7YmKuzajkn2GG2AgwmB/Gy6gddHHmJPEgSv3ROAUn7ZW8V+yq85w6ia9p/NUzcr9tYDyBNgGPJI+cX+ZGWkwEeQaY+F4dSGVh7JlMQ0cCyZTrEZzmChzhUkWlXFdCaKMRFEsieaQLLjK2l4DTMRQO/ErO69lCPSMWpsCmgR+pckz2hX8/8lLacyu/K+XJStZtyOtWbQZQkxfXJV0rqMU+x/uCKT+1kTH2THKuZygaQjyWsPmszo/K7y1ZYOueu43RsVXqzzmpip5xjb2xgBoLfDLWK8j0Ibe1CHRKthvRa9Jbdn4NPt9Kx1YRbUBLTQJ7VTaP18mPvc4jHAihWiorfKIcqCOLCuJTOjF7+VLEu7tRJRglIx1j+BiBalz+YaanMvWYr5khN4T+lEYSpHKGHB85PwtXQUmOYff7KtdfpVrWb64xAlTNfVO6NCW/WeSyBUseDkUUoES5L4OTeH2SbSl9S4J1ervZHCqWS2LJCJg485eNBK73dDyJVJySXNoGWPATNJQ0x5T/Rq8PARMBizVsuAda+iuLVwuAotw+KhBsUk8y6/TcB8RIkokjA8ccYypCeET4Li+fH7KoDKSqoSagyoHoZLLJ8sYDEc3e0winJmF3XYCS11ozVutBFEYLKOfyCnqjX5Kd+WyW4XAmRWfoDu8Jm3wxMspNhj9VxFhy/+MzQxkWx0jZXm7DZ1kEsRjhGhNTyYAhsajWFONzzsJNoIgNRK79GJOgwworoV+Y946y3tGRYYwMDWB4sF/hWaeccjIWLlqgJieBIYexM/grlrSkb6960ZlBFrVc1b7On5viOBuxhjaXWw1KSWaNyaXcuET1QqUiJUQ0TlYoiGKlpHFDvDdxhmsJPFIMkBCjQb8YMwZYJL6+9XWMDA4LFPd0dWruH/2vxXxBz4KaFW68lzUIKUvn3m7MKn2pPLcY3qW1rM3KLAMKm9Mxyn2UzxttMTX87Z//qT1fHqA23JxUSX3DqJvkBLGODsekTgSppnTh/Fk7mq1h+suA1AsvOl/jLNL/l4PUQJNy3/Pw3ve+XWOoIhHu8yb35bnNu2UzbiUXcAnytqfaHmpgVvuzUzz9akAq/YWcN/5/KUgtFAyk0n5Sr5Dj1Sx6iqAi3E+9fWcCk0rgwD2Ln8M9io1MLou29nYppZgIzwZzlHVlLKGZowRmymKpN5VsTtbvyMFDiCcTIgDYfGcznqoQ7jkEbRrByD1U/s6Y5lebNBQCsgz+OXTwIO68804BTb6WHdv3YM2jP8EuSmBvv13MKGte1imsFfmzmVNgisKIzhSGxtHSJmKoZuO5uD9zL4smY6hwpKOaJ2bd8GSQfO9ulBw/xjRc7V2qP+1I4/eKhOx785xWmnujiY5Mh87gtc88h/vv/x4Wzp+PG2+4XlYaNvX4/imL5r7LPZQ1TiE3pp/Nj3E/KhfLeh/c8EplEkJW8fA1sYnAIMoKpzRUK2bTSaUwOjaCsVwBjz76iEKmFi1ahBtvvF45EPTokljiiBs2D3idve3QckdscoXtgM4eJWwwQeHpmqpvhFYT1X/+Y5pdrG9mZ9Kxv1zTz40x9ITTMSD1TZL7vjQBpNp9PXbcjGMgjmFSxSa/9YyJINW/wV/EpI7LfwlS/+zuNx+kMgXy+S2vH3MPfCHlzceK+G55D118c0v669ghpwsXY8UCxwUj2TBZkzZ61lMPl/u4hRxZt5lfx8XJz+ei5yGuRC91rqHCSkEw7qHxD6cPTAqw8CvmUa/Zz+MMRIHUCrui1vHgQi9rMZrvUwVGiAUQO+ocY9PA1PY0evg+Dh/GjocextiLGzGjXsdUmvHZMQ0H0JbkPEUytS6gSQ0HAhBuDvRocb5nTYUyAbQfrcFCl2yR5KhucXFReyO4rQt7rf66aYarA5x8/3wPnHkodkNsGj+fYJhzYBniQaDAkRgEtUx2dCN5KFGi8c7NSWURKEmdY07FePq16QAqj10ezkruVb6lyseWNJPspPkAOPvS2AOVYX7OaLOma+RBkrpVzg+pa0cBWg0a10Fwyj9ZE+u3e19khiQ9pJXRsZDa9HQg1VTcCy8q7GhCAht/jvvtw15UvDnLrnlRzZsnnyPfa5OSdLKdBtTJjLH45VNqwNXYVfOXst6VubX12tTQceM9DAyyeKR8yeZNUiKsdeXur1eq6J44RlONl1YzyGMkawio0cF4WYaGyRNsMnkxrmwkKMjGJL5qgrjRPgKuHHkRNR8vPdDyQbMQC7GYNq5FMkb2WSoNlCpl5OslFGNAz9J5mHH8MgRSaZS4dtz9JYPb8qTSzEUQIxDAkIuqklI5Gy0ap9eJBT0bTUyydSNMnCKD14QNJK5VJba2/LfG4HOdUqpEZtF3O9nBpXKCsbRouwAAIABJREFURYVAKv3NIUsAJGDk5zNyP5fP6blhDD5HvyixlmAwGkGc41v43CjBk4E6WQHkdqZuB4BiMW9nFRleHvxuxiuvkxKRCaC911j3xIzeUp0o8pnPAxlYZxd0LD3vdqVRRbnO0UQsnMzPyFdCmTCqTcmplFweCaBSp/yQSekxjUuplxsYHcqiWiTTC4yOZjHAxNwq5eR2P/mnNSY4disqzz2LIUqVbQ6pNb/ISvN1k32oMUm3wfComF6HhQmRNbXZwwJ4AoQ+2ZeDexiYRCaVacgMEDI7CAOusmOjkoGRheQ+sWTJYqxatVIs98jIkKR1LLhC8QgCTgnAoktJ7w2qmE1BY+AwrNfJv+se8mdq72GjJag1qvRerTVjWJRg7ewrlNtHYnHtR5SK81ak0xnJ/Pg/h/YfwOuvbZPUOxaJYAbldd3dur9k1XkvuMfz+SUQ9VkIXvXA18PnW+GAkt5bUBmZN44A4qxF7XkuRZjfj0zwf/2MyX3p0Ta5r5+TGkQtQCY1hIBAagbpnslosMHbYlJ/HqR6JtXVWPLaT5T79vYeAJnUXw6kPoWh4f+z56QaSD0X730vg5MIUrl0S1I2kCnxxSoCZjNRNrnkUGYxonCeygQ24Ox4c9kQzegxwUm/0JPqgyMDCdQaHbjnnsdwcF8E8+deiFCQTOp/dJD6b5mTaiC/Jfd9I0jl/id7CuW+5gembaF1brqAeGaGcJQdgQZ9jKyBEqmkGs5U53AP457AZhr3Nia881ZyrB7XJF8Fzwo1m5UGPq7gI1vI80ap2RXWkiV97xzHmWUyuvf9/Uexc+dOsaoXXnSRmqK0EBztG8TePQdw6PARXHzRpQJ9nr3juRcOcmwbQzkrBlSjEeUDsAHGvc/GmTHoMIJStWSKvVpNQJH1EFlK7ovMwGA4nN7LBGAmCxwDEZ1q0mpKjlIsa/4z6warhzlhoaTvt3XLq7LDLVu6VFY1gtPJPT2qxfU6w2Gk9PNtwodC6KqWHk/wyXODwJs/k9ecajI2BqZOm6o92qwvpqjzFqgX1q/Xa+J4mvnz5+s+HDnCWbMVzXLtyGR03QjE+UsNeWOsrG6iqlH2FAOpdn67P1sJmxMhz7js940g1QgRtwX476Ha2LGoIgV+XvIbJUg97oQ34uFf+f9PBKl6ny3Ky6kBHW4YJ44ce3zjaae2oHcrDMQulb1It/GNcwnA8lN+cyB13eatrZvowSgfev6yUBNL0WJh4xes7xqIBSXbVOVMUBumq4Xnf7t3rW5NjAmglOXaeAEfmMJFwTqDD7IvQlpeVYUJxbRICc40woUgwoUjSfaoApDmevP6CCRRSstZlRFLG2YR6H3FGlOj7mhTaZZ8r9Gwjclh2Mu0dBpdLJp37sTOh36E0patmFGro4vStgCDj6JamGIcYiavYDoqQa78eOySuwRHSj3Z0SeYE9OqWa41K/o0BoUss5PSiVX1Qb0uRZMFiSt2xdr67o17lnjdlMTM0JIgwXBYM0TpxaAUkZ5IPriUAVujwKR9/HxjTtT7VYdYBauYEi/xdynMrui18CQfbs0/bdyO3wR4/Qj8/BxkY0bcEHM3Xkgg0UmUWZITEJbKNRRLlHiyg23FtQor0Z4uvVgMo48Wd40RSlIrNWsMuBmyWqR+TIsbt0LgJs+oeyaVmqzNioAqpI2TswQJUM2Dyi6sFfssxitM5DTayJovsvMakyrJHSXljpkn0GdjwsLG/PxTBj7wmhozK4+filW7zj4F1G+yrbXV2nSt4DYvqjVzNBaBjQGGh7HxIEm8SU2V66HNmwe6yZy5xhj4E4sQVNXNl83xKSzoNR7B1nuUHkoEkUCEqABD5TwqbRFMPXkZJi9bhFo8SfeVgQOO4OCs4VgcoUgcIUqbmRoouTObRWVJaslUsVMrIkldGlM6WOCOeQ7Z1PGjOeR1tqn3rgBhmFpTUl+ycwTjBEBkGXkYswlk8yrJnsb0dx5yo9kxCwByjCHlXFwjaiAxIK1ZV6CRjWahrNhJ6asVdGTa5VclSGXhINbEjSxhkSDwSOGtpOh2bxXeocXgPZx2wnmAas0+G/qu/Y3efqe+8HHw/FKlppfqshUocj/Cw7zIp0lSUIb65EbyyA6TNbUgpoHBYYxlTQqt2YxSSLj5w0xXTsYFoDQvms0D2gxcsm+drAMbA8wgYIMlYKnR9Nybb127kklL1cywNaCdoAnN0SWzrkKDjBMZgGpd94ezaDlXb2hwAJT0T5nSjTNOW4VFC+eDKd8D/UflPW6GQ2iI0ba0be0lbs0ruG1C6JCee9cM1eAtB7bVVGL4nXuaub/xNdJSoTE6ZETciB2ufT2L2mcCui7Dg0MKPuH3T6dS8kpFQhGNpmBKsX7pehOQ1BXcx/Xug3R4vunxVmYD7RhhSfq4FxcqJRTpl9XeA8nIOfKMO9xf/8UfG1NNn/Eb5L41F54UiFlw0m8WpH4K8+dPNnl8YOKcVM46XIRkYpKadqPZPnzrW/+IcHQQS45L4brrVmH16jMQCJRp2jimUPMY8N9SvXG/0jKTbYDXzI9Jc/tikJJr+kS5HmNoNLtw1397GPXKdHRllvyCdF/zpN5+u0/3ZcFs8nuBVCfhZfPbj6Lhc2qNVyuKCVJZm/B5VIPql5H7kqVxFg4IpHY6kBr+PwSk/taEdN+X8eqmA3jf7RPnpFqdqPPahdiMg9Q6ygUn9z2GSWVOCaemm9zXzkq37ep5kBfHJfabxcbbkbwSS7PVmb1QrckiwkaYP23YfOIab+/oErPIWlXp+gio5hscHtIeScUfa1U2tMi4suHf1p5W84pAluCrVChKUitWlE27chWVEhViRUzpmdKKDQkFQqjUKyjlS4gzuI/KC2eB44YbjtGwD1TrHLdlTRB539Vst3A02YiqtLkwfT5ulhnu9a5G8A07f+byMhEE8/wmacPPV26CY215HXlujgwNqZalXYdnBs8JkUYuuZxnL5u1bH4KLzhLiI3IsxBTH1oqrNBsoH9wAFOnT9PZQQDLG0igXVTQaEiNZYHeaETnOc8VvRcqMN1kDjbfCdD5Tfx0Dg9UZb1zijYXsmIAVkIIP0934o7jQKrXyip4yYNb7TRWbbuPG+C1gY82e/VYkKo6qj2DruW//hE0GxScZCNofN3rnX3WqLWAPXH8JvXQ+wjccOqqN4BUe6Ot8CX5RlwB5q7Vit8QSB0aI5P6Wkvu62+dSXzJMjg/pGM+5Q1VENJ4B8ud3QKZLBIMoNnmbjJhK8rGPa2EMcasclFQR88igV+roBQ9YJYYyQJFM1g1T5NsCw93o/MNdFmxoUAWjkCQ/9CkV2QNuTi5YRAg2jgdK479guLMOxa0VoAauzKV4x0qZeS2bMX+x36M0N4DmEmmhgVlmOAxgAhLKMpOolEkkgl50Cjl5dsVS6WAKJNXhJXYy65c2TxyLv3YM2Y6+HTgmXzV0seMjdFMWnmo6JPjZmTsJwGCAVpLjwy6Lq+kFlXr2EfjCW3ALORZMPGWaDZgk6y0JaJRJmwPcFByEwIsjtaxlFr7d9vUTdoqPlXD4nkgmMzawDPDQqzD7FoAuhbmA7AxLGIVHcwlCCVgK5YqKJJBJQOk1CLKDCm/9aN1LJFWsmgH2oxlNrmH3/j4MZPjWhPA2BTbXHSl/AIVyDR5L18DCxl62Cg3ltRX8yD52wpyfYzAkg+Mux7+cHBuTnvuq7bB8j6xKCbrqYAxvS9js/ky5KvlBu8aFDa2xzo5GtXDkAjHRJvM15orkhxxRqfzYZv9gt/HfNn8JAJqScL5/YIEsFZI8ZlnMyfOZ0kptbaOOGPN5vbyWW2AR1+42UCccko+F9EohupVpObOwJRTjkNwcg/KlLkmE625n3yt9EnymtKPGI7GdP3pcaEUk2Cvp6fLjYHiWraDTiw4/YMaV1XWb/8MiQlyv6yRFXadYhtBw6ZOmSE5xaK+huBAI7HcLEoBMcdQyA/ukoL5bzyQqbZoaL4mk2TDSjbmkxAKMqzHCs2OjjQ6MmnXmDP/ty0Bm+OpYDflZYmDdXuiSf783qKD3MuQtF1Sdm7rxYfUSYUQ5LNLvzMLDRsZ1Kyw+GrIshAMktUuqEih/IujeEYGxlAt1bQ26FUaGBpWw0bMvmN3CYJtH+cMWUsw1xzUECTbInPKry0yNb1UFEjVXsOmJFlIAsbWuBWzdoi0JIDkfsSgMKYBM4TOFU3WyCLopXS/YL7U4WEM9vcLpLan41hx3FKcdMLxyLS3YYSBRYODKLJxGY4qrVzX2ittZKOw6OvxwsMYUjHZzm9u4Va2hvTLyf00Mo2Sd6oN+L40ay+BZLJNMr1isYxsdsyYAe6JTmJPJtWYgZoSijWKyHXnCUKNLTeQyyYtf6CxH2R7GfpSVLGpYL9wVEC+Yp1Em6HN9VGtyff6mc/cKZlGUC4KevKMSZWLlAUpPZCJhAtO+k0wqa8hFOnFXXd/CvPnTUEoxOc8guHBMu6776eoFOYhmViIZGLyLwCpyQkgtfLvEqQ2G4dccJJP9+V5RpBqZ7FXuzTr/DvPfTefWwDBeYAlMTS9jUa3CaQeO4JmYoPXpN3i5E0SLpDahXvueRQH9/1HAan7XXDSTFQrTeRzR7Hl1Yme1F8EUj+shrkp26xo1vV1G6f2WB+c9AaQSh5bNhKGTmovtf14/PvYuRECA+ps7pJyGgIEQ8yIcCo/TVMwYEqZKRlD2ZWcnYH2KlNqWUGvLI4ARGTkCjk1zEymyxT4qsCcwCMbbVIJ8ryN2mxtpzKzN0rQ5ixy7IQ76b8a0KEg8tm8wv8IalkL84yJReOocz8pVY4ZucKPhTklIhoRgOPexLNVP5+vRynmjmkMh2Q/89MOWCdZ7We1g/IxGhyLyIZtUGwom5TcE/1oRu6rHLPI18amHRuZsryw/mbNRwa4UlVTlfU89zPWiFQ7MTSRr5F1EtVlbDTT3sFrLMm0CxAlSOV15LXj5WIjWq+BNjLWlrJRWe3AupPXQOeUslg8gWJsfItVNfjmks2BBmvsCQ3w1mGhc8t+q5Z0JJ193M0+dh/T8SKF1L8TkOrmpHqQqrfroLVAqiNXWuQht5uJINWzp+MA1Wrdib/4v8tXnoJP/AbkviPZHDZs36kH2gNQS0I1Lb7D4K24ZiukTNJk3QZjmCSddN5TLghuAlbXj3tUrdhwD42T/ArEKXzH2DECMJMqBs2TxLmmQR72lA4E1J03OaUFJpF10axUV0CoA68AH8eKOfaAr1dMoZgkKyaZtilmhYVImd2khtiDnlgUneUicpu24MhPn0D00BFMbzbRxtTekDFPQcd+cnOlBIEx3D4giV0lFjL8WWJNxCzYNeFroOyM+np28gw4Ry2JTtfQ/K2efmFxxTRJfp3r7TgGxBgoW0wMhSLApCzaMscIMjkGhb/y+ZKx1tpgiuY1E9C3RoQPTmJ3kMU+ZRxMw6Skla/fM4MKjnHpt9oA/TUNO3meMlXYFXUgzDUqLMXHkmC5wYs9rZBB5bzLqmMXediw6OR9NRkwNwyNwXCFKN+Lebyc/8cHQ2n0jJP2+maKwKoFHTGl2vtJBShd0Ip8ewxPagSUykrmtCLZIy+RA7C8xg68+kabFrvkKQaUFWpECVLYJDq8Tv6QIMulg0OyXwtcskPJDk/7HuzQGyPmi2wP/Pns8PMEgAkCKaOhssDmpggg6XvxOXMeXGJ9eeQiJvc0L7SBDx7uvBMc3VFl4A5ZxVoJIcrYm4z5r4BPGt9LhQAoEsKsVSdh0onLkY1HkCXgTlAKaoCXhZtYeZ64oQiCkZheU4lzzZoNdHd1orsjo+fSZiybL5z3gYeaqSPcGtaoHDcz0yUkC9y7juzYaA6jYzkdXvQW8RnkM08gZ4DBwJ8UAq5NyM8hWKJiQsy1C6Cy+cuUQ7Pw4d8JNioKIOJ9IFtEENXenraPueAg3Tu3i4WcGkSh13qOTCGiRo5Y04D85BZobOmuvtHjx3RJPMixWWRixGxaE6NRYfiOhfNw6dCVyn8n+B/sG8DQ0WGTGgeDGBgaQjaXN4aTctEA2V0CeRYvNrvZ75/tbW1Siyh8i/KtUknJivyTq07+ZXWBTKbM109g6gGqGkaae20FONn7YrWMKkfIaG1aQ6lSI5tuIJW/+3p7FaaRiIUxY2oPTjrhBCxdukRNgf0HD2BgNIdGMIYQmXDN9rQZwmSarRllXXReP+7ZLM4kGWdDS8wqpYA2F9o82AYGJSdzygpK+vn1kWgM8UTSkqAZMkUJoPtFiRp/Hp9VJcBXnB1FhQs9w8aU857xMkndIfDi1miUzy8DnwjIuC8z+Zq+UqDGJmPAvk8+m2OnUOFaf/4XH7Hr7eS+kv1K4UJPqgHVYDyJRFfXr4RJZbrvff8muS9B6hHcdfenJ4BUx6S2QCqZ1P8VSD1d6dX/HpnURuNgK92XDCrTfRnipdnFTrHCtUvPP3dPUypYFgaBLJtARgSyAezTsbgpWIq05qSK4jP1EX+Ng1QCmf/IIPUyJMIzfgmQ+opjUh1IVW1huEAgVYjNMeME+wRmx4DUqhqoiq5i83/iuDnZhpwbr8k9K6aajlecBAEbwgJDToVEEoE1GpcyG1ZUSVgtFBDw4lk5PDCERJKjzaw+Uh1BplJA1Pz7GnsWixlxIAKg6tR1VP7ZuD7WKqx3HG7S61Kyd6WmnAYPiAgA+XNYJ7Lutnq8KuJASesVU/BxX5OU18lnKe1V5grfSyIuAEj22FQiri4KAHnO5CYYjNPuwNLNmqLcU3nluBfy/StLpVwVIB0dHpZUmfspLTiadx5PKFmYeQxU3bGJQ3DP7BgBZwJXefZtagCbymyQ0u7ABj3fA/dvypVpqdK5LWLAmrWcd86ang1ENhXlKaZHXyq9gGyA3J/j8ZjeqxFDLiRTa49P0gS7VGuiigt15Xn2BgDmG6t+yLtX7P08SvP+VEsV4M+Ra+8NCb/8ujeNSb3zUxpBw5pbyKolSfbRq6pG3qBuDSBw/aqVLSbVgJr/33FpwhuB6oqVK/GJu9/8dN/RXB6bdu2xA50MhJuBasydG1PiCmvf3bb4fFdcuvEykr+42XBKQJXczDo2nvXyhaPi+MUoGfPpCzcV+wyBcF1sjRaomBncFmhAmniZ1bWorFBopRI7OSFLGgPMNjjdPk4JofkYfBeE7CyTLC0gxA6LYLOJDItrhsZsfQ3Da59H5PBhdNB7wNEYYYbeNDT+gS+dTGq6vV2hHgQG9LOVy0U9MNrQJK2saPHzC9rSLKhDCoZi0cRNjh0w7+U0Ot7YAC9pJijhe7AAKI5gYKeJXTkmcHJ2LFm8CBKSN/P7xeQn5GLjhsbfZLi4QfHv3GxZ3PnxHi15NENZQhFt4AZSTcJIZpC/o44R5m7K+8L7QwCb4MdcME6zxq+rIcj7RRkW251ujiuZUhaFZE8ZikSZrxXuLp3Yko/M9+aYJ5tn6gCoS26zwsAaGbYTcxQAA4FY0Bvz6tonKlDJ9pBVYsFKgEPWpszgAzLGYl9tziXxPpNJ6RuVDCkQcmNjzP/ZUga0/BOWcMyfZwFZZDqtaObBpefZzfr0zYQW++1AKot8rREyRq6jqR6WO3gtTZiz4ThzNCoWj+wMJT28SAR7TD8OsTgm66JZspwCYknUpGfU1GdnmEm5VAsEw4jxkBEJUEOjypm/VYHUcK0kRi0cjyIXaKLUlsKCs89Ex9JFGI0EMUwgF2yKAUpS3khJNK8j3yp95ZLbmjePjHtnph1philIZVFTh5iNEobtWOia3Us7VP0cWPMZ2vo2mTefWR54HBWQzRVQKFcE1hWO5jypAhduX2JgEXeBUrGkhhA/l0wrvbL8vnxuFSqlkKO4nmHKk+lJZUBOsZQTmOvo6BBQVcdezXkLtvIdf4EVP85IzRML9vB9WdknxECOq080T5fMIUF70zrB8qRqXzQQU6vwntt5EU2ExdCxyTXYP4jeQ4eRHcpqPixl6EeO9gm0U8rPZ53NHvn61YUWv6hUcYJvek2b8uWXMKm7Ux/vH+zX/mhFh70/yaicTMjSEo2x4P7Adca9i802MgMVsvEtb1hIrCXZ7nyhIF8Wfw8c7dXMQu696VQMSxYtwMpTTkJ3Z4dA9uH+YeQqTStG3NqQDsOpCZTaqZA4ds3tc2wsmSVlcy9OaFwQ1QzW+LSwIvrLubYt7EmWFFfKmHzeZmh7pQabd/7rdG7UTAHEdW3HvRXDfj6jB/A+DFBNFnoTlcLNABSqHEKCO4zqowiVN5VjzALVumSLH//E75snVSwqf3NdqgQan5MaT/ySINVC7bxSy1Qfv8CTeq+NoLHgpOmIR+fhxfWDOPmky1Gps6HZxJ7dm7FlMz2pE0GqyX3ZCBk6hkmdAFLH+vDtb38RoeiAk/ueitWrCVIJ3K157X/96uW+3P/Kmj1sxhQCgW7c9d9+9D+V+9YbB3Dj9Wfjfe97B5qNio2gYcI+Gy/KQOA0gybqlabyLvwzwrORSeAcXcWGtOgjZjA4ZZKBVBbFbNxaAT0OUl3zSkwq71kKtTrlvo/i4H4yqRe0PKnZfD+eVbrvc5bue/O5uHz1qYgliPB8um8f/vnLj0wYQcM5qQfw6mvrsHvfelTK/4sRNBPmpGoETSCPb9//S4ygeXI/ViwnSCWT2kA+248tWz2TWsAdv++Z1CTWraXc96DJfcmktkCqH29nSf22Bt4IUhsaQcNRNGzji0l1Xkvfpzaga02ySCjhGt2uKWhEZ0sey2YiaydrckZtvJibhymfJoOGslmk29r1/ahQqbBmKFcEuPizFDwXDLqaiiFBUX1PU1NEreksAsGyLuTVpISVdiwGHDF7QMDU2EGeR/TB0qcvdQZHlLmfoUals7vx3xQKmm5TDUngLYucYxT5GvU8+ffk8jZYD/K9MkXdpM72/lVncu+Xhcjscnx/7e38/gVN2+A14axqnclqTFYFUgXBeU+CQSUf6/vSClEzVppgv1AoGevpCAORUvTUskYmGxuPab/lWUHWm+fLyNiI6vJUW1o1GRU4XH+s3QniSXQkEwlZiuKO0ZY60pFgPjllXLlgu41wiJsbPXEYqAd2Ys3Vg7TJDcYl+pPcvocICqopnCc1yFrUBXe1WH0HUt8MT+oGgtQt/xOQ6nS/XikpnOVl9det9CDVS3w9OD1WIjsRqP5GQerO3S3Jph5SeRiZSGm3yS8285HxQa46NtW6MVa/W4HjHwbP+olpIlitueAkLgR6KKmv9zfdo1d1QJz/Tpp2u2429sDSzcRkOLmcAUEnN7UIWmO2nLpz3MNonRWxSi6Bj88eNwylW6pDag8oi4uOZgOTOX7i1ddQ2rARif4BRMZGEaxXEM8Q6JVRyuYkl+M4hVRbmzFrAm+WTurnWhpgN+kpWTYOUY6nUqixe9cMaCHzTbKDxEJV798Fr3hZdShg0gt2jrhQZdynUU2FKIv+sjZSNnbZtU8wdZhsRqWK4eERdc0o/SVLoIKeB64r/Hmf2f2ya8yRDnV1vfRanESdGyjlovQ0ij3noU25pOSDnBsY0+ZHvV2tVJC/gv7AcCiOAGc1SmocQKlURaFYRpHMNTtm8t8x9EcOE8cEeQmPA3tNt4HK02ssk5JsBUYNnErOaVpM0987D7WScfkxdjk1Y9Y8oQwwoQeVISsEpfaa7O/s7tHTy881RtfSdflsyKDvwqjEllMuSoAuL5qFNgk4qjHCkB0y/E6myPrFd7Q8+OJrqlmRYo12Awf+uBWbpJmqJv3mPF4CCcpn+NzyU8tM/AuEBSpJuRG0EKQGueFHrClDKU4hn1eDh+FibaEYuuIpZBJJxFjs1yt6tqOBBqJNJggGgHgUo8E6MHUK5py2EqEpk3G0VsFwvQzEjJGNhYJIRMk8AQV6igm45VFlcmJUgCFBxov+Ec08JYNu0l4GOLQ2TMvEdHWreQxb3muX/syvJZPKQedjubzuI9cSvYNKWixXrBBgUcnONeVLsYg815Q0JxKc00oWt+QOOpPMs1HVxfmTqbjWs42nKmgdFws5AdkpUyaro21sqJX8Nr/ZOqnmMaUigOnBluJL36Jn0WVPcDJvhWdRWcFuOD2KAoPma/bNPXay2adiR5pNrkjMGiDc/4YGmJY7rFHKmXRGzaRDvUckS2fyr/xTakCZTFYMKsO1wkEBIzKOlVJRLGdPV4ebnZfVvuoVLUo55/+LqfRMhx3YVDqw8cTmCIt1NYAI/BViYh5NjaVqAvlCESNO7ktPKgu/cpmFGjBlcieOW7oYixctUEJ07+AI+obGNHOY14j3isWMshAI4Ple4jYT26RIBPPMFLBmKdOiyaSSHWYzh1/r5cHiYR1IVRKzZHg+dZyeUjd+TUFsDLUj2xoVwKRKx0KSbISZhSZZA0SeRMl9XRYCzxSqZ1TgcLVbngOvGcGp+I6ga57yGlM19D/+7RN/9mE1Z61AdxiTs1UJwulJZQOYct//LZPqU9etSNWr0JFsz6qYPtTA4KRvCKRegKefftal+87FS+v7cfLJl6NW4z4XwJ49m7B58xMYGnkNoTDlvmRSJ0nuS3uJgdSfoVKYjWRyMZLxKWKeRlogtR9LjmvDddediitWn46gxizx3BiX1rXQdAu2+vaiKwoF/I4tFBWM4i0BbIQ2mUvh7CS6gASp9CbzGiSARg/u+twPUa9MQ2dmMYLBNIrlHJ589kEMj3CywX7ceANB6q3yljKNn2ybNRrtzCgWqnh8zRMY6B/Wecu9Zdq0KVh23HwsmD8bqRTDx1hAG5vE54KiVKXGT6iKXC/H9xAmyH0JUk3ue2hfCAvmno9AqAvVRgD5XB+eefb72LtvLeYviOHmm8/B6tWnIZ7g2ogil41h44sEqQ/jAs1JnaTnu++oA6n7X0S5vB8f/y/vwYXnuTmpYTbK4njwgZewYxsVDm5OapNMW8nNST2Ijq48zjp7Id5/x9vYWCttAAAgAElEQVTRqI2Z/7Acw49+tAlPPEWQerljUoF8dhCbJff9Cdo78vjA778VZ593HDKZBNat3TjuSRVI5b5pz6vdcZOo/jxI3ePSfWsI1qsIslklNYXtwWaNciDUKTlqVSAeSxqw4z1kxkGMElojC9R04gzlOsEW576WjQHlnkH7Qj5vqfyyMPG+0rNeE8sqlYvG7ZkFykiAshhZnVsTSB5P5rR3duqMosTf+2EN7JiCSntptYruzi419Pi5qksjbEBktb8xNZfAUuMUOeIsndJ4M54lFtRlmS5GxIScdc4FSsraZLWyJhY4cOrD52j1sJBPa9gZELYzg2pGWmRYF/M1kHXW2UAWmXkOYYbl2R7M5rnV3GzQ8cyKGCB3uMA3kSXDVrBVQzJs1mmU/zK/gHNguUdTgs2115bOIBiK6SzxAJnPCa8P56ay6Srb0wQ7pQ87s0fDKRiczUtBruZds1XpmEfeY1+BGFNuthv5Nx2wM+DvGGoyyJ5N/QXBSZE3Kd13w8cMpBruGmeQxxnVcaDtZb/COdedsso5uN8ISscJVn/jPFBdsXIVPnH3F1tb9Zv1l9FcDpt37JrgF3XBLs4E7W9kq9vgJL1eGmwSXgLHcc+gmEzJJz1otCKchz6vgIKTXHiRwJyTkJr0wx4QSXjdwuLC84yoLSzT0Yupch0ys2kz1rpiUgPHCtgzaNedskeBVPdz+P0VEMLZUi4AhT7LSaEgppUqKL3yCorrNyB8tA/hfBZtsQgyU7tQLGSRHR5S4c3ZfQQplJQai8MwImNuTabGRWEFEV97e0cG0WQSTflkXTqv/Lcmb5PP1qVbWjKsFU7smllnzUzmLLr5iyyWsRYlJZ/y8ykxi0QTWlA0+nNTolSU14SdQBaznmlWqrJnwFV4WofNj2rxITbyD3PMhJNp8xRUOqjkpwwIiTJFBrVqUTMuA0GyCEk0EEGtThlJXTNPKe+tKYWWBa3JezVjVAvB3u9488KxpAyPci13k7e6sSpspyop2Pl5xcb5zcaKNHlMXbFm6bwmuaXUl6CCyb0EqQUyzDWbc1muGIjlJikJupQE9nP0fIqRob/CWE0WLF726xlUsaOSoFO+zWfT+WztzbWk8b6baR3ccW+jzaJ1EiYFw1BSQ58c72FSkkW+fksrJINJH2xEo0DsffL10ScXUqprNjeGXD4rZrc9FMPkRBrdbRkkKHkn2A40kYqGkSAGCQdRCADDoQbaly7EjJNOQKWtDQfGhnG0lEOQzB7DdRggEUsoxp73lHMqyUgHwhGk05y3yURZyomrqJXJvJPRMlkor52XJCmV2DmZ1YRynhEPVPmcEFgM9A9iYGBQwDwUjiLFuW0RhhsVTULMzjjXswIXjPmPhMmk8CAnyx5EQ13xMvL5rL6ORRdfKwOlKH3mvDclE6OpSHwWQdOmTbMDmCwbf4bzlRrTZ34eFj8c2aMmn4LkKPm3fczYmHEfvXz7fL5cWrAYPZewy8eD6ggWAXxtBPX0ovL5KpULCtcg+9rRlkEmldZogaOD/Wqu8JmQZEwjm6xL7kEqm3wVJlMygZYpv6WSmgi8TvRQejbRK2qsM8/uuoUj6bnXM+2ETj6IgioU+ruUImyedBtBZsmN2bwB1aGhIYwODyGXY5HDWaMhTJ06CSccvwKz58xBvlxB7yABALMJWEgy6MtUJvKP8/25ROhx24jzcVMlo+mxBKm2z8r2IfA/Hs4i9pdeeyV52z4juXKxKLmzFAsE4Ux+ZqOFjAibWvJNmaJEHuSG7ZFKSHbNVGsosrHgfby0rrBoDCNM1QMlcw4mlpg4yn2FqclN4C8/+VErtJzc1/eqBFIpkOXPiMeQ7OpC59TpCjRTcrMrPvn5LLY1Y5iqiDA90zUXpBVEV3ePkyeSAQb6+g7im9/+Bs4+51w8+8zzSCQmIxqejo0v9uLEEy5BEO363jt3b8TW159ErrALleoefO7v/gRLlkxFMEg/XwSFXAT/9OUfolGbj7bUYiQT0xAMRjE6dhTf+e5/RzhyFPMWRHHtdafhumvPRSDA8ClT9ti4MgudoqVD4zV8uJ1xHrom5VLewtBkA+HzZ5kQCjZS0ZhEsx5Dvcq9js8KBzrlBFJZRjaaSQSDU3D33zE4aTK6OxciFExhLDeKdS+swdH+zajVduP6607H+9/3Tu0dfP7YOOWZzBDow4cG8f0HHsWml7dJ1ko7DAH/5MntOP305bj22ksxaVICobDdYRvlZsQOpZ7cqzg2SkxaNIFapYxggEWw7R9cu/VGApHwTNz79Z/i0IEgZs84E5VqCsFYHMNjh7H2ue9i194nMXN2E7fcci6uu/o8jThDM4FSLoWN64/grs9/D1ddeRui0W6Bl97+/di0dR22734BjUYfPv7Ht+G8s5eirc1G1+VKATz6o5exc0cJ8fASdLQvQ60WR6Wcx5qf/Cuqzd1o7xjFWefMx+3vuwnRIPct2hLaseaxbfjZT/dj4fzzkU7ORa0cxNjYIF57fR22vPZTJDNDeN8dN+DcC1agszOFp598Hq9s3I3//J8+5tKReW1Yr9AWxUa92YHUexCTWke1WETvvr0CpxwBQOUJz6oIG0YKCqT81nzpZTacy2URBvVKA1E+X8GgGu6juSwO9h7Wn9xP2dhOptPomTRJoCgRi2s+8tDAoJJj582eY4GM1SoOHT6stTZ9xgxZZDhexoI/rU7l3i8bWSiEFccfj0y63QJ+KMstEbyagsdLWjWiLBySbYNjD31tSyuOJQtDjTcuAY33c3UE9yCqhlh30EMfTzLIyFh684TaGaT6mvkpyaTORFos2LSn9Uvg2inNzLNpdgWb82yWCe67phwJIZfNtYC7zr0JoLOVjaHJBmaxYY3p8wT4Pqjo80oi/jvrY+59PEtZu+hcdO9P9agIprrOQu4/ClIVkRFFvljS2WW4yQIj+T37jvQqfZhkCU8mgleB+VJJjeCYm67BpqxC7AJB1czcOyQ9DocFjhOplGopvi42KPi9Oa+VaiVlaLC5n0ohEUti7769mDypR0orjnQzZ6GFVIo4YcM0nUFmybJfO4zb+LFPt5hUX3NOBN+C6K7JZ9fOkXHXnkIm9Q3hSAbcx/2oThJmG62l+37qC2++3Hcsn8eru/Zo8/eJVh5Ae/Mx/78FHpwv0DMDZsJm/e50z9qgrVujICRnHtesO7Geesfq9rAjrVRJp51X2I2SP93FGsf0rQ4WP6QwIT+CQA+3dZO4eVECwHmIktcJPNvYDm1m7vCTDt5tMpJlyQBuC6NeLaOzUcNMFr6bNiP7/HqeUohUy5jUlUFmUocK0CpHU/jCk0evk5XxgfWFCh9Yz5zwIWeR05ZOm3/QxZqbbNUAGn8ZQDcJiDwP7NCB8uCCOkcspngYc7YXXy8PfH4tJRGUVlgBx1EjSUQjcZRrXERBJFM224tGdi9blU/Vz2l186BMpk02gQ+rA84KXzEGl/eObAWLaHY0WTCIZWDKcpT31DZ3FQgggKgjX6goGImHfpX+rQABA0NSuHnbazCW0j9Dbq14cCmQT/Bk3UsBVYUihC0kgF/nClLv8VSLQ5LdIKoE+i5YicwPN0ZeJYFXCdACTo5io2g0v0se0boKEkljFI7EOZ7csBrqxJKZ1gHrWHSlSOugMSpf98IFMHixoJ+PysPHR8Hz3dL7J9DjArG8ZJ3X15hs8ybyoOBmy2vHGaDcvOmpJYMeZuo0D8lGA8VyUQ0ZScMbdYGyUjWvQ74tEMGkWBs6Eyl4l1U8EkZ7MoY4/ZGoo79SxFgyjFmnrcLMk45HI9OO3nwWvflRFKplfR09qXxfjM6PJdo0m7dARp/gNZXQz2Y4E0GRmlKSOBBTTwzBMg+l9hjNG7QEa8+g8QuUQFiu4Ghfv5hUFpC8Blzz3GMo5+WaIMPM7q55py3MgQ0fPs8EInx2WJBQKsRDlWypnlUelpqTRzaWI1qocjA/PA89FjI6uJXkar75PD2gTIXmwcbXUCm7tGEmmFK+7Hq1TibuWycaYSQQ7M8D87dZsI+l6lZKJhsTgFS3OY/h0RENZR8eGEQ8HMHs6TMxqbMbI6PDGBodViGl5G7tCeMNPD471jCjrLsq5pkcD98vi2U16FRDkZ0w6ZhPWTaPvCP3pUggY2wyNq8ssEC2hp41FVWSgJlXWqFkNQNLBKq9vb0YGhq1+wxKtuJYsHAeFi9ZgvYMWWGGGOW0R/F1UC0iNlXPy4T90XmbWWgr2MbdE+7/nKmnkUxuZBrXuiVcm5XAA27zfPF5s5XppcCS9xEw0fEr6b55jRXQQVDPmdeSxVnBzuasmHDN/DY5p6l1nK+XQU0sRhUOSLWBjcjxUmJ+37/8k49YQ8sik13x6HlPjqHhQo4h1d2FrunTbSaxnW7W2uHzQ8DXZKgI10MeO3bswsaNW6TQWbR4CVasWIGOzjQCwTp6+w7iq1+7B+edfwGeeXY9errmIBmfiXXP7sSqUy5DLDwZpVIF23a+hNd3PINccTcqlX34+7//MyxdMhWhEJvMYYwMB/DPX34IjcZstKeXIBmfBgRiGBs7im996x8QT45g/sI4rr32dFx99dmoVEcQY2Gt6sjuqZTl8pLXpDTiUcj16seccQ/m+tf8dYf8uDZNPM3zoA2NWgKVKgvUBIIh7l451MXakmFNo97sxuc/+33Uq5PQ3TEfoVAS+WIO61/6GQYHX0WjvgfXX3cm3vveW9XQoqomEc+g0Yxg/8F+PPnEi7j/e48iO1ZFoBmV9LFczqGrK4Zrrj0f73jHdWhv52suaByNSU7tbKPFRSkADTZwCVKTltkQ5OdZ0FKDgTr1GBq1btzzT4+i92AQC+afKzBYDYQwlu/D+g0/wP6Dz2D6rAauu/5UXH3lOdrzIsEMaqUMXn6RIPU7uPySWxGKZFAP1NE/dBhbt72E7XtfQiAwiDv/4B0496ylaEvZgZorNvHYwy9hx/YC4uHF6O48HsEAz486HnzoK6g0diLVNoDTzpyNOz54C6LhKj0dCAQ68cjDW/CTH+/GsqWXoC02G7Uq54gO49VXn8OmrY+jrXMQv/u+a3HBhSeisyuFZ59+AS+/uAPvf9+HEQ5xxjGfgwoQoArD2HCe1VQh8Lxic7dSKOHI/r0IsfEviWlAjVF+nOoc7uliO916Z7OM+z+BLtck13c2n8Pu/fvwT1+5B6lMBom2lIIUKS/lObX68tU46cQT8dPHH8f217fhxBXH46orrlQ43d69e/GzJ36m8+aiiy/S2X7fvfdhdGRE5wIlqax3xkbHBJTe+Y53YMVxyx1oZOPMwtTkjyeJwZqCgUBVpt6nxhc6jwKCxVJZdZqajZzxyhqUXk4FEjEckCq+ioBeKp3UmCSNPiIxEWFTNqqaQGemWFNT2vE6hMMmq/V2B0unpoWI6hvuY5CCiPeeuQWsbTgbmq+Bab5s2tE6w7Mu3Za2PcwRTRYyxUTkDrPDTADAPDP1/pXEa2wuv45j4Tzry9fE90X1Ct+v5NJc4S5ZmWCXNYPG5bCZSFVNMq6amOc59wfWoDyvyTzzXrBu4z1inagGmFNg2n5PAGxnd6laEckUSyTE1mqGbjSqs5y/OKJMdV+5olpC6ryaJbtTuaNzz5FQ1mC3GjaSTiOz+NcPUsWkMt3XKxImeFIFVv1/WuyxA6nXeJDqitWJ4HTcn6p/bYFWMqmf/g2AVDKpr+7c5dgi6wJMROQCjC6O2SP0Foh0dLmAjddwu7Q1Fhkqwp0kgX96Vkp33w/adQ86i24/J2mittuZEw1wuLlVXBAETOwW8YHi97W0TfMTtFgt5/fTfMhIRA+UimUXYsDvLXZHs6GMKaQforNWxmR6315Yj5HnnkNybBSpcACZ9hSS7WQw6Uk1xlQgj+lxmsfV1GJmV9vYNwv64SKUGdwBay+3UMeF5nldXxtJo9l5BHQVehLMP6fDNxDWTEgCVV5rsWkR+kcJZm1e4xhDZcpkW6NIJNLyoXq/n20OHPVCabAFKRmTYGNxjCk1vwKTLGt1+pNN1iYA6XyDSlIVQ8WinR1Z62ypUaE5hmS9+TwwVj2EXK4sD6FmBBK4urEvZFD1+SxRHGtC5ssHkrSaFfx8SWktIVj+Su9B5eEmT6B5UOU9U5FnTA6LZKbOKgJDstmmJTnbHXQeFef9oizXJaEZ62UNBj0fSqG1cC15LiQdNxTixWktBYD8b/xZXrRrAZBMG9S6cV+j1+qaHLYebL4mQYbNWLTPJQhXYl6cBTtlvAxB4iinAPKlIkazOfMhsqAnU5/OWAx+oaD7kyALwQ2/VECtwZmaVaQQQlc0iVQoijDlpmiivS2OdIIzOGsYqxQwUC+jPimDeWedgWknnohwphPZRh1HssMYzWcVeKOkRUka6TNJoBmKcryn3gMBBDdvrywwGbttkFxrZnscj243yOYaVH5E14QZX5wXd/Rov0CMJSjH7CtYsETo52kTk0dVQSxmB+HY2ChKZCXFLFlSIJUPDHPiOuXrY8ANJcAM6aCUqcYGVIUHPZtXNrjd/yxJn8pl5MbymsHqfTry/TnViElVLYWZrK4KbDc6SPee+6QaQJ7hM/mnSbq5jvkhW5u+wGFzj4zpjm3bcWDvPrEK0ydNQXuqTTNI2ZCQuFSNnoiUAdwDZQtoSZzLCNTr6GQhgSaK+bwlp4cZ/kEPqQs+ch4m7xe2EA4b8UNApsNdwXCmAuFvzVSlNIy+eWrtCGY1+oCzT6PIku0dGMT+gwdx9OigZP+aPx+E7hslv8evOA6d7SlkR8cwSk9wsWQ/gwUIG1pkIqV00NBmqWk0WoYMuML86KmmzI82A5MTKviILK9jha0hOMF36yT8ZEfNd8i9kDNg61LJ8Br6Pdukasag8fYQENu9MgmYlD3c96TusXtJxoDNLLEYnNHIJPNC0eY/S5ZnqcOf/MPf949/KxWT47BsAqc10QLxKFLd3RNAqo1x0j4jkMq9lwVpEYcO7cOmTa9i+/Y9iITZkGni6quvwvwFcxAMN3D4yH78y1f/Gddccy1+/OOnkGmfhmR8Op5/dhtWnnwpIsEePU/bd72CLa8/jbHsLjTqR/D5v/8Eli6dhkiYzbQQBvtruPcba1As9qCjfTES8Wk0tSCb7cd9930e6fYiFi1K4cqrT8PqK85As5lFhJWd2HezP5BR9cE0fpa4ZhLTdqCzh0WhFcEahacshiKCIe7iPPE59iMJxixI1h5toIYs6gGKq5nBn0a50o67P/8DBJpT0dM5H4EAn8kxrH3uxxgYfA2B5gHccP1ZeM973m7PSziOeDSDQrGB5194FY89thaD/UVEwu1o1IIYHhrE4cO76VzEzbdcinffdiMSceZQ5G0kDSxwTPeGzRVKkeusCfjvUVkdGqA1gSCrjhCLcCRRqWRwz5d/iN5DQSxecC6q9XbUAjEMjx3Buhe+j4NHnsfcBRFcc+2puOaK8625G0ijnE/i5ZeO4F++/ANccN5bEIq0MWsYRwcPY8u2l7B1x3pUqkfw8Tvfg0svOhnpNOdV1lCqBPHow+ux/fUsouEF6O5cgWioS+feN7/9RQTCB5HOjOC002fhAx98m2TAzJNqNtL40cMb8eQTu3HKiVci2OwRSOVM5M2bn8Om1x5H95QCfud3r8J5FxyPjo4k1j//MrZu3o93v+t9AqlmL6J/kkCVjf2k7YlcG1zjnIJQKKJ3P5lUDk2vIkCQVS6hUiigPd2ma2zp3d5iYLkLdibZXsW95/VdO/CHH/0oVp15BpafcILmmu7cvQvPPLcWl1+2GldccQUeefgRvLxhA05fdSrec9t79My98MIL+PZ3vq2Ao5tuvlm10t/+1V/LD7pi+QpMnzYNY6OjePGF9QI1H/zAB3DmGWciwXAiAsRyGS+uf1Fn4azZsxGJx7Fz3x4c7e/HBedfoEbh/r37cGD/fjU9uzIZnHjiSeju6RHAJbjiLxIT3Mtf3/Y6du/Zo/2X43fiiQjmzZ8jiTB/zZ07T97QsWwW27dvx6SeSYjG4ti3/wA6Mh2YMXMmdu7aqeZWz6TJuu47tm/HvHnztL76+nq13k48/gTtyxtf2oCR4WHMmT0bC+YvMO9/MCBVzGvbtulzlixZImC89tm1WHLcUsyYMUPy4H37Dmi2KcHh5MmTMW/OXEyfPl379MaNG3Ho0CGNn5k6dRpmzp6lvZKjZ7bt2K7GApvQM2bMxJx58+XVPXy4F5s3b0JfX5+uJ1lNMt9vvektCnM62teHPXv34tChg7pW8+fOw6KFCwWG+R55/p9+2mkCuZxhy2eNs1pJ0m3fvgMnr1ypEUJ79u7Drl27xLIvXrQYIyOjOHDwIEaGRrS3k0VfumQJ5s2Zg872NsTEoPopG34kEkFqO9rfBJD60p2fxPCW11zL2+pwX3lO4Ph8S3ycSb16Ikht+S4luB9nUn0r3X2cI2j+/L9/acK/vjl/ZZG7eccOd9g6CZHzXvEVqBCZoN9uFZaty2KHpGZ5SsI9fqO8ft9ArIWHiHl1c07ZhWr5LglSHcDkRZLny/CPs54boFdHit2hRt0BVTOy029lbKl1awQeKe/S/EvranHjU23oWQ4HlsVkMNWNIKleRU+zjq6hAQw+8wxG1z2P9mIBHakkkinKA/jFHOrK0BMGksQRotzXpZXyOqhXo0TWYCsC3cvv+DIUUiLQaL4uFje8NokkfXOcY2oy3lKRPj4CX3YeoyqQGRzDjzM6nUUK/WtKYWZimuZ6KdYJyVSnjYhwIVcGoph0aWFVdh5YGBOvcCppnlW7Z1ZosWNtQMqAKgtDFYFhsgyQR5KASnJHhcOE1dEu5Kuae1pt8KBmh59+CTJIlpqrzjkLFfc8aEQKZ8lSwsEDS6NTrIDjD/JjOzQSgMEolGmQied78L81W9V+BotZP9uM6adVV3jzTWssh9h3P2PMM0RMbTZwMA6eOK7FRBF8Ts3LRiDppVw2i0yzT50X1WTpbjSO8wiwO6wunJOD8OdLauxCflioWFiSyUYICHgtWMTy75SlxBJRxOJhpcAKTIeM8cmO5dT5589ncd6WaleKL/2OPOzjoQji4ZDAZ7WaQyRQRSYaQzoYlzySpXA40ER7OoF0IoJSIY98s4KxMBCeORXTTz8VXYuWIZDKoBIKY7icE0gtFxnFb8E/5nUI8zvZKBreM95DjV9xLLhSEi0JWIydA6m+8+h3OzFjE3wk2n84ELxQlNSXs1L5b5rPxm5mLCZJK9eAJXSPpybS13Lk0GGFH3FOKBs8PFiZ2strJL+7GxFDmS9nolLdYf4W64qy0caDTZLQgpMVO6aSQJRshgKZnC+Fz240bEEq3AfIfJPhNb+nk45Lvu6DiAisXZhOmQ2kir7GNwL5vSkZ5KgYHvp9h3tRzefRmUqJ2aXXkyNkuKZ4H+gHZkOIzz+vC/c0ysOYsNuWSKCjvV1rjHJfSfcV3OTnPVrwBVO3JX2VZJaNM2s4EnQyAVzNsXJVQJ3FDUFqQvttTWuBz6bkXEy3TbL4DOJQXy8OHe7FwSNHMDySd+FkTN8Moqcrg2WL5mPp/NnItKfVQR8YGEYum1cxwTA4hkHZ/F8bu6QQNyXl2vgFrpUY5e4aSG/SZGMlfRvJJMP2uSGxA2JcRXhaaBoBip4h7iXOd6Zmhku9LFeMjadqhNeQZwvvExkVPn824J7+LTaTwiqG2XzlvWD3vVqqip2QCoQNjFhCjcNPffTDLSbV5sHy9QcsXExtJYLUGNp6/vcgtVLO4qWXXsCOHbsRT7RjxvQ5+MEPfojrrrsWJ518AuKJMA4e3od//ebXcfU11+Cxx36KeLQD8dhkbHxxD1adcjECjQzCkTh27d2Klzc/jaHhXYiERpRCvHjRVMSiBFxhDA5U8IMH16JQyKAjs0iy4XqdI5EGcO/X/x6ZzioWLWrHRRefiIsuXolYjM+E2XE8SA2HzKbAfY8yW9t/6bUrq8nG+0wGh2uHrE+MoYDFLIJMfeMO1iQjlUKzQVUFE1yrQLiAZoheOD6TSRTyCXzly2sQj8zCpO75aDYjGMsP4cmnH8Hg4DagcQTXXH0m3v3ut2m7D0dSClwaHa3i6adfxnNrN+OE489EOJRGrdLAkcMHsWXLevQd3Ymrrz0b7/ztq5BuY0O5JJuMV6TxfYpdb3KKAFkdepzd7PAApYVk82oCEuFQG2q1DO792hoM9IWwYN6ZKBQTCEUzGBw5gqeffQAHD7+IeQuSuPLKlbjmiotstF0jhuxwEJs2HML3738KZ555JcLhNp3zfYNHsPm1l7Bl2wvI5w7gj//oNlxx2elob49q7jKbyI//eAP27M4jGp6HrsxSREIdugffuO9uhGJH0dVdwKpTZ+O2d78FgVAFtTKbtnE8tmYD1q3bgzNPvwblQhLVchi57Bg2bVmHLa8/gamz6rjl1ktw7nnHI5mKYONLr+LA3iG8653vQyhgtgSy/mRTudfEY7zmboY2mXTWFJT77t+nwCTUKji0fz92btuG/NgYli5ehGVLlliIm7Pk6PyXhJ7ND/MDkzzYtmsn/uCjH8GFl16Cs887D92TJmHr66/hW9/5Ds488yxcecWV+PGaNXju2bWYP3cubrrpJsQicbzyysv48U/WoGdSN952yy1a33/x538uIHrVVVdh4cKFCrH73ve+i1defgV3vP/9OOP0MwRSCc4I8P7yL/9Kjc7LV1+OTHc3vveDB7H/wAF86IMfQq1cwYaXXsK217epAVYYy2H16stx8kkno7urWw1GEhQEqaVKCV/72texYeMGjTzM5bKoNWt4+623YP/+/TobTj75ZFx4wcUC1w899BBOO/00dHf34Kc//RnmzpuLyy67DN/9znd1Fp162mmqGf7uc3+Pd77zVsllN23apHt/4w03YvLkSfj85/5Oyp5zzj4HK1eu1HnC1P9n1z6L+x/4PubOnYO33ocqjqoAACAASURBVHST5LKf+vSncOFFF+HMs87CyPAI1q5di6GhYeVE8H1cd811OHXVKuzetQv3fuNe7dc8y2l/O/6E4wWU17/0Il7fvt3CoBoNzJ4zF5ddvhrz5i3AM08/g29+65s6wydNmqQm647tO3DX3f8gifYzTz+NV155RSC9v/8oZk6fjosuvFCe18cf/wn6evvwxx/7mK7bv37zmwK6V1x1hc7Ov/3s3+H2979XoPWnP/sZnnjiSZxxxlm44Ybr8egjawRa+b6Z0bNt2zacduppuOktN2DBnNmahCA3vEvzt5EvAYTb2pF+E0DqiwSpm7c6JZoj/2wXbXlsrbbyeUEuDuqqU045BsSOm3q9xtd/2LErAAhS/+KLX35zkOmEn0ImdcuOna2ijB/yDI8VmH7gwrjJ2Kdc+kKqBUId1axL4oowL6+yERGO5XTjblqplwELqvFFhEACv4ePlnYSY/OxGjtjPigXIqRkMrJVTH9jcekZOdPqixl2jK0pic3bYpIsK14I6CKRACKNKiYH6mjrPYK+p55A5ZVN6K7X0d3RLqmU+RAs+ImadNPJ029kGnp2kTwLKBaUs6Ui9vo8S+3/5ILTSB1JBJiQ1iYdf71O+dN40hqZURJtFg5D/5ixnix++JtSD2MOjMWgzKmzyyRbLCTJnErK3AKpdh+YGKprWauoGFACqgejcWNhvd9PgClCnxj9CnYNGVNuqZhMryM4DKFYAkZGS2JQWWgRZMqnwEPDzUZl0c0mg/dm8u9srHLjIDPC6yWPqrymYXWa9T3CVLpR+kqfB6d6MiSIsmLHooqdtALVyH96uuiVrKvgU8CNnlFGnpv/kwU1r81En9sxz68DqfZv4+ypAW+f/Eh5e9XAgQCC+3fXIJB3xnuknZKdRYQPyuH39qyUGhsKjWGiq81Bo6xZ895ClO9wfIutA74THxlv7DxZrTgS4RhCBI8MzKL0lrIw+p+qeUQDNbTH4ogHeI0JRDj3k/cyiHgsgHIph1yjhFwyis6lSzFl5amITpuFUiCOCiXx8TDK9QqK+TEdFOUiZ2wyLKwmGWKEHlUBAM5XNtrYwqy8l5ENKDuEfGKs7TF+PJWlEft7YHeR0q6SQsAUHkYG3wWITVQK+P2F15uyn1xuTAc8Dy42k/jvBKs81GhnpmpBIUghi7bnPExb2wz24vzekhhpHnTyIYmmJ8g28EZpmZpUbgSQMXVsstgYA/tcSqoi8uVSlmzrjk0HCzFjw65/aFBKCc/aZdJpKQc4N65QLGFweBh9vf3qIo8ODCFQr2FqVyeSsYgKAUq+9d758yjv1l7E4tfWTTZrs0qndHdL6kz5NfctzwyTFRQYdfJljWuIWAOAa5TXnnsLQR2bY0n64RUmUjG5NAtDAXDbH7lG2UBhknaY7zOexFihgP7BIRzpO4ojRweQZwPOv+YgMKUjieUL5uCk45dj6pTpyOWLOHykF4ODw1qrLOQJkk3iz42Aa6FkdgaXsskQr2a1IWmWmnFuvIJvOKjRVLW5qSwkud9ZQ8pCmPh+mCB9rK/K5raOM6n0dVmqvJprVOhobds+wu1FjSpuXwzuCjAwrihmBiUytDYPmM9AZ3eP2OSP3HG7gWkRSMeC1FrTmmzBePyXAqlNlPHIww9h5849WLHiFCxbejw+85m/wuWXr8Zpp69CpiMlue/9D3wLS5Yuwbp169Ge7kEqMQU7tvXinHOukkSWQUE7d23F5q3PC4wRhL3n3W/FzJmceczNh8qdJp58chOSibnombQYsViX0p7pTbzvvi8g3V7D7NlJrFw5DyefshCRKBuXJfnEuZmXigzSo9wuITkjnzvJFxs2t7mzo137CNcgzyk2DNhcoHqg3iBLzgZpQmyivOdooFQdQ1smgFjS5lvW61Hks1E8+N3n0Z6eh2lTFiIUiqNQzuH5Fx7HyMgelIsHccH5J+Kmm65FudLA6BjnR9P+k8LWrfvx6pZ9OOusy1CtBMVYDw3249VXX8S+/Vtw0smzcdnlp6Ozi2dVEdU61TZs6lpaayFbQrPOoD8GrxnzVy4VEI0DEsRo7jq3ijgqpSQe/uE6VEsZLF10NgrFGEKRDuSLI1i77hHs2bcePT1NnH76Qlx00ZmazR4KxJEbDWDHa0fx3NqtWLnyIkSjFuQ4ODqAbTu3YOeeV5HPH8bNb7kQZ566DG1tIeRLWVTqwIvrd2BsNIrO9qXo6liCUJAMZQhfv+8LKFf3oy2Tw9Jlk3HVVeeiLcU9g2xwGmuf24ItWw/j3HOvQTGXQIPXOZfDps3PY/OrT6B7agWXXbUSp566DFyuW7fsRHa4jvf+3ocRDqZc45uKA5fZoURyxdC7OanNCSCVct8aHvr+/fjON7+lc2f1pZfglptvxuQpU8yKI18l1yC7BNYE4tojU/by5k34+Kc+iZlzZmHegoWIJZIKm9u9dy/e9rZbcOH5F+KB+x/AIw8/rLyBxYsXo5DLC0Qd6TuEZcuX4u1vu0X7/yc+8We45JJLcPnq1ZgzazZ6j/Tige99F889tw4f+6M/whlnnCGgTHBG9cRHPvKHCny7+NJLEW9L4Vv3fxej/0Ol9wcf/s/oP9ovFjXT3o5pU6bgrz7zV1i6dCl+513vkgTZZrma93ZwaAh3f+ELGBkZxjnnnotDRw7h0TWP4c6P3SkbBUEhWcw7/+hO3HXXXQKqN974FnR0ZPCNe+/F8uXL8Y5bb8VffOYzqq3YoKJ8+I4PfRif+rM/EVu6Zs1jAmTXX38Dli1ehI9+9E6cd+45uPLKqzB71iztewyvXvv8Wtx337+iq7sLV199NcayOXz2c5/FNddeh7PPPhu9fb3YvGmzWNbBgSE89IMf4Ibrb8Cpq1biqSefxP3fewAf+tAH0dMzCetfXC9mmID0X756D5YuW45LLr0YGza+jNe3b8P5F1yIK6+4GuvWrcPjjz+O4447DsctW4ann3wKP3joQdzzT/8s4Prt73xHCod3v/t3sG/vPjz44Pdxww03CNA+/fRT2L9nHz74oQ8owuQrX/26iI7fuuWt8jJ/5M6P4wMfuB2jWQPXAwMDWLhoMe54/x3427/9rJqQl19+OdrTaXz+85/HrBkz8Xu3vRsrliwGhckKUGJwrCYBOpCabkfbouN+7XjOg9TWD3JKPSlVvdxXZJ8rPL0n9coJIHXcqurii315+Ybsdcp9P/MbAqmU+3pGw7OfFvoy8TUbSPX/rqAX7x2dIPtteVfdxzxIlbjHgU7v1TMga4CdDJcV7QYeVHH5aGfN/6OUyjudHGsmlo/meQbKhOXp4c8w1tANWA8Zq+pZbF9I8WfwwTLTub1Xgq9ok3LfEsL7dqP/macQJPWPBno6MvKrEuixiKWPLSr9sBUlTfmxjHlTceQAOwsZso1+rA7/ncUoi+fRkay+VuE7LFw1c4tAy2vmbWYVD34ypDJ7a5SMGcDpjxR7Ir+TBVKYHyGOtnQHyo7toIfWwpGYcFvVtZAkUfJIBgaxa22BI/Y6CYLj+hwWWAQGYobkieTn8ZrCgkXA4cxV5LL0SvB187UEXPiQjX5hscDCVSN6GExECbhLrGW4j1hAFcX0VdDDYYyO0lIJpsiw8t+VBGzjaCRB5j0n+KW0yhnvxaA6/b3kgWQQJdKTDtUFMPH5cU0RgooJ92ui1FwKAXmkx72ytvAnzOGyeNcWSyhGVQEtxrLy2mm0kwPmLOLlvXa7iv95fE6UKKr3SZBKP3JUzJhk4AK1NeQL5kvm80smz4deUWVGSTLZpASlvxSAk8EFEKO3mcx0s4p4oIEkAbDm5jKwh88Pn0ky7CwQK8g2qyhnkug54QSklixDOdWNsWoIiCWRZOEYC0kSy855Ljtq8kyCRzJtqXaFDZDllL/MN59c8iubCmK73NzQiT4Ork0Dp36uoAOrYKFfxujomJO30z9pQTYemApkuTFaPLTowSVTTamRtwRYyFVYhS6LHu4dBOpSApQNkBKoFksFeZZ4nX04G8cm0GdGgEpgInk8/U+u+Saw7Ly2fE0sqAmEqPqgDI4HaD6fM/aWTCATsWNxFDj3dHAIbe2dCmiiF8s3lPj6B4dHMTw2iqP9QxgcGERhbAzJcBgLZs9Ed6Ydo8OjyBYKLQ+mnn3J7o3NZ3FPOTOfwcnd3QLl+ewYpkyapGfSBtnbdbfGR1NeLYJBvg6GSbABoWeSi17dHzY2IgLo/Jwiu/q8/2yEEIQTfHOma7FAlaNUIGxYjeRyGBgaxtHBIXA+N2cls1Dm7U4EgendbVi+dCGOW7YcnZ1dsjf09R1VUWdhW2zccE1ExSIwUIorycI+wogywIsFokY8WHPEB/xNXNds6tHD5M8kFqa8z2zI5fNFxONJ5/c3Zo+NMwOuPAPpxbLQJLLyBAoE6gwq4t7MZ43Xi75tAlUuAr0e+nSL9PQ1JE9jEZ3uzGgf/IPbf+9XBlKzY0exZs0jGBgYwmlnnIvp0+bgs//18zj//Atw0kknoLunA7nCMB74/rfR3Z0RI9LXN4RM+xRk0jNw7tmXITcGdHT2qEDfsGEt9uzZgmikhIULpyMYMEk8Z1EyOffVLQdw1tlXY8HCk9GWniR2M18Yxf3fvQe12jDi8RK6OoPIdIRRrmX1fCUTbRo/tmvnAWzdugeVegCdHQYyFfjGGcWZlCTg2l7drF/uxzwPDxzch7ExNl/ryGUJVOPo6c7YzMVgCTPndqFd34/NvyTaEtOxf3cRK5adjWXLViGVbMdobhjPPPcYeo9sx9He19HTFcPiRfMUoGdjidpQb0QxNEiZbwduvuldqJTJ1AFHDh/A5s0vYtv2DQiFxzBvfg/SaZ5rYyiRbWd6bYOz3VN4dfMO9B4eRKVMwBxAKsWzM4CeyW2YNrMbmc6U1AD1BpFqO/btGcGShWdg9eW3oK1tOsbGahjNDuPpZx/BK5ueRLXWj5nT05g7d7rY/HyujEAjiUiwE8NDVVxw4ZWYNGkGQrEIevuPYOMr67Fx0wvoO7IbixZMwazpVJVwE6or4G5woIQpU5Zi6ZJzMWva8YxaQ24siwcfuhdHh19DMDyEjg6mcbch0KxheDCHWjWEkbEKkunJuOzSG5GITkdbqkcNmJdfWYd16x9FFYewaGkPyuVhdHV1cPAZpvTMx8f/y18iGkkrTJCNBvpyuYeSUf85kFoqou/AXoRIu9dq+Oa938DXvvYNZVtcfcn5eOett2LajBlao6wdLdPCZnSyLmBNMDKWxYZXXsaffvITmDVnNhYsWixf6tH+Aezeuwfz58/Hbb9zG37y45/gZ4//FGwQEigyQ4W1zyubN2PmnBl49223Ih6J44/+6CO4+OJLcMXq1fpajgT77ne/jR//+HF8+pOfxDlnny3igUCaIwHf87u3Yee23YhwRB/Zw1IVS5YuwCc/+QkB2aeefAobN2yUwmLb9m04+cST8NvveKfYRe5drCXT7Wns27cPX/ziF7XnEmCuXfc81q57Dh/4wIc0YWLNY2skh33/He/D3/zN3wgs3nD99Th46BC+9KUv4aSTTsItt/wW7rrrbu1H559/vvavz372s7j11ltx0UUX4fnnn8djj61Bd1ePLBj33/8A3vPu23DRhRdY47Na1X735NNP4itf+aqkuUmm69cb6B8axm+/8x1ignluPrd2Lfbu2asm4+s7tuOWm38LJy5fjrXPPouXXtyAr3z1HnRkOjE0MoyBoUFsfe01fO7znxMhwf2V52sm04HjTzgRv/+h/0fM8Pr163HWWWcJpBL4fv/BB/CNr30dGzdswA8fekjvtau7U2fU4OAgrrnmGkyfPg1bNm/GyxtftmyBYBNDYzmcfc5ZuPkt1+Nw7xF8+Z/vwU2/dbNYUr6Ojq5OzJo1C29961vxta9+AwcOHMCypUsF1H/0ox8pHOs/3XEHTjruOESUNs2xSCQR6FEl1gggnE4jtWjFmw5SPRb1+EP1qsenLkBJJ/gVx4DU8Yk8EzBdqyRw1lYcv+rU3whIHaMndRf9Fa5I8UDUzQWcCETtsDBmUoe+xfI6Y54V7q3BuI459EymQCELOf/1E9lWL4lWkePCY1o+2HGdtZIjufVIDmWvg4Um0yzJbDLAxfsnHekqJkNJv66v4BkzAkcVHpxFJx0qwEyMWKOKdDGHxs7X0PfMUwjv2YXuADCpq1NdPsZ+K2iFHXzNNzP5WSQSdxIzu98TmTm+TnbtmaornxPnR+XzyOcKLS8oJRz/L3PvAW3nVV6Lzt332fv0oqPeu61iWbJs3HvFYMAYm4uJU+2AzQUSCLmBXHBCgIQbQl5uCBASgwsdV9wtN3XJRb33enrZvb7M+a2195Fz3yBvjAc8MYRt6Zx9/rrWN785vzlZaGVVFHIW0gpzshhUu8idlEwVwR6LqhJBi0nweBPIskpmqigJcxPk+QkUlUwSJ7ksh7oVz0DGj3/O+2LNCMWoyEDFSxFddpaMgiyWgFJfHYMryhklkxrNYWgoi1SaoJDFbYxTWQJrei+cURGLRutwcii+IAt4vtCSbCbMDEhyPn4PIy0000dDBWNVmVuqWWfdywACAs6c8TGnYMtupKTM5v00J2b2cDUpOcEpM1oYHC1GVdKiuqJB82uKlnCsxphgbP8s69mnWZLus7Frlu1o2a0mADH3P3NfLpssmO52jDaioZiLZqrJ3emSTKYgTmdmB8ZtIl/n7ptIBF+ZTErGCvyrqGsuxCNRFLOMEoghyuYLI5/YeGGRHQjIxTcRDiIerMgZkd1yhBigXUY8zoJKk6vIlbPIRgMIdHehaf48FDsnoD/YgHwwgWRrF5LNNIEJoVSg/DUtEzEa3nAuhZLuWDQhkEqTCy+TVk+P5jJBY5bMIdUpHGTK5ZsAPkvUWgHmlGdMKt8FzofwOWdzhYBIshon7eeGTsDl1xnNpwcDaG1tNhZVDQ8n4aWRU7mIGOWsNNFIpzAyPCTQTXCqmUtK3F0Mip8NDTAfLRBCTKMBUZdjag0pgjp7r8z5RkCIsS+5HPp7e9DX12vz0HLp5TPAnFfm3obR2tqGiROmyPBh3749OHXypFhCydeqUFTS6KhlxBKkNoQCmDVlEsZ3dKiLPDQ8as+85uD4ztkzI2WH5Pw2W9mcTGo2mUUowTvZVM5I8nnys5ua7/bvG0tIJ4/n+XAEg4yg3A6l4DBXSxZb/DtKoviz5HYZCQrgyqGR82UExJksBodHBVT7CK7TecUW8VeUplbhANqbG20GatYszXzxuMkCky0gCyUJMu8/xy7IaHpncsU5MVbDYrzEcFIqzXWGkQrOH4LPAN8xzX+7hiHfdzKsnEPN54pSIyhqSo0MWzN1Sd3axyaKd1rn+IOUAJqDt99sxOVKBcXOSHbIZ52NuZzd8/bWNmVrcx0go/PlP//z/w/kvmacVCmn8cQTj0paff4Fl2J892T8X//4bRV3jEw5ceIINr2xDhs2rUZTUwN27d6JWCyB9vbxKBcimD59AbJpXscK+gd6cbr3CEqlFObNnYrJEzpQKmZkDkVTvmy2gp27jqKtYzqSjZxjNXOobC6NbVvWy1ho+rQOjOtMIhKlmiWnNZL7U0/vIPbtPYzDh08gX6iiqSnhGiJsmFTR2dmKq648H4NDfYpKapTxX1HFJ+fqDh8aVuuxmAfyOX4m9wAgkazi3JXzMWFSh+VFVpnZnMC+Xf1INkxAe9tE/fx0dhSHDu9AKnUauWwvZkzvxpLFC/W+KYKsTOVSBUODWaQzFYzrmop4rFk5qWRS+/pOIJsbRGOyjDlzJyHeUFYkTDzJ8aOQgH+hUMHWLbvQc2pQ7sN8PpVNHgSamkNYeNZ0zJwzRY7EXANSo8CunccQRCvGj5uLnKIk46DM/ODB7ejrP6Tvmz9vCtrbGtHa3KLjYYN4ZKiA4aECpk6bo+gbPoODI4M4fvIo+vpPgzLwSy88F60tzFLOINYQAlV0x471IxbtQEvTNIQCbUinLctzz763gNAgJk1OYMKkZkSjZSTocQF6AcRw4mQfhlI5zJhxNlJDfH+YJ1pAT89R9A4cRFtnBXMXjEf3+BYsWbxYTGsuHcIf/cF/R6ASN6NDZcqawslM2t7BpI4BqVSP7N21E9u3bJVr7tkL5uOsBQs0osRNgu+g5U8rh081H691KpORhPSTf/pp3PDum3DNdddj8tSpOH7yBJ586im88OKL+OrffBUb1m/A+nVrsWDefLz/lvehuakZGzetx5O/fBLtHa2SxJIk+eQn/xTXXnsVbrvtg1iwYD4OHTiIb37zmzJd+vSnPo3ly8+tubZz7fqTP/kTKS0ovY02NOC5F19CT18v/uzP/gxP//JZHDp4QAzjOecswz/8wzfQ1tomafGKFSucd4Mps8jwPfbYYwJPN9xwA1559XU8+/zz+OOP3YuVK8/H5o0b8PDDD6O5pRl79+7Bfffdhwvf9S5s3LgBDzzw71i4cAHe//7345GHHxH4Pe+887Qv/uM3v4nbP3wHLrzwYq2zq1a9rDlamtq1tXXg5nffhEVnnT3Gl6GMLdu24IEHHtC1v/raa1SzfutfviV2eeaMmdixY4fmPt99481S8j3x+BOSCy9etAi7du7Ak088iX/793/H1MlTBHT3HzwggPnwDx/GJZddjnOXn4uW1la9083Nrejq7MY//+//jZ6ePlxyycWYM2c2XnlpFR754cN4+MGHsWPHdjz++GN6jmheRWMnnsuE8eNx6tRJPP/C89i3ey/u+v27UCzm8IvHHtXc7+23f1BmSZ/93BcwfeYUzJo1U03QoZFh7WH33nsvNqzfqOOn0oozqhs2rMe49k588t6PY/H8eTL1Ym6vOftyNMnVzk0tSM79TYBURtDsGNNiruM4azp7hKn2f30m9dpl59TkvmeEYvwnlOo+oloVSP2bf/nurx15v/MHMHNwx4EDDvDVAagKx3dM3nqQWtu4/fnoNM4EqV7S6qXAvhB9J0jVhVT4sPcSGWOD7D7T0042t2euiZzW8fOqmrss2Twmf9nMGo1RLLdKc0jO5IPfxOKTbKEUVjL5scKSgpOGahkthQwq+3eid81rwP49aK2U0c7oGM4XZfMuA5HGDgbwODtJa3kyegLQLsbFzs2uC1kTA6lVRLlJpmi+whxGsjMRm6sLh1Uk8XMkjS2WUMgbEylzJDmTcXE39tYWZ5ttNZMRMm4WtM4FWkZQzjXVM+TGHrDzyLgcmi45h99a84AA2XI+xahyE5DslhIakwXyM+nSm8+VFCnDGdTRTAnZLGdCqXmImxEUP5vyPGWLGlsTilIqabOhBKo8GNrGNyQbVGDznLmBmeMaNzNjdhTHIDMkyzyka2iBbJwNcso0iAuMnHZrfRMz2wpwblYmUcZgShEt4xN2c33EjDVY+Izbs+9UA3ITdgp/x47XWBknExb+FyjyGY5O+lfL17IZWLGr7tnwTnvmMmqzv3wu45JHEuRXFWlCAKjOHJ2N5QIckFyTDrSMTGGt3sC5VcdQcu4wRsqb0nc6vtLKhOHf8RiaOdfK6APa4Mt8ite2hIYEGdAIimRRCxlkYiEEJ01A45zZSLd2YTgUQyXWgmhja42dymZHUShk9UywAcPjpcySBlGcv2UEABkqKRVoLCMTKzMZM4m4Xy/q5kmaR3XyS1sQbAHi9eVc2tAQ5bt5N7PMW21rBa+f/0xvqkR23OS3VW04/KWMOefaGtP1ZIE3IsOIkaFBSan1PDhDHTJ2PgZFRh9UarDJIzdBm3+Xu7RrsvnMZt/0IFvHd4gsLdlUzoUSSA/T0KmQE5Bta2mRvKy1tUMzmFu3vY2+vh6LI+I6RzazUMTQSEqmQumRYYTLZUyb0I3Z06bqmT51qhe5fEENK64dGp1wjTLNllIaTVY+FEYmPap5ZYa0cz6Vzx1nVpX76+Y9ldnq1AK+2SbmOBy12WqtcTR4M9M1MlyUVBMYslstsUPIQLLNezIeoYhsvoChkbS67j3Mex1Na56a77P6GGoUBtHclFCBMXf2TMyaPl2gkuYgNMJSRnWhICBuYNW7e3Pt48+0+DM/piIVA1UvjCKQ+ZM1VskG8j2m/JmANZ/NmoEenablGls3EZR6JmA531ynaTSl48jl9AzI2Cwa017CpqKAMptqys+l6VpB14rNDRpXdXR0iP04duoktu/Yhn/5u/9l27Lhs9pM6v874yQDqaXiKH7x6E9x4sRpXHLpVZg8cQb+Tkzq5Zg/f64Ay+o1L+P11S/i7EXzsH//XnSNG4fZs+ahUg4hEm1EpUjmmJJtAjTKrbPo7mxFpZzD8aOHZVoybdoMtr/QP5BCSaCDTueUl/MZKKKv5xjisSraWxtQyI+gr79HDS6yJxxf2X/gKEZGsmhr6+IAr96F0z292LVrJ44dP4L29mbccst12LFzGxbMn4PJkyZofTly+DB27d6NaVPni2lh4tzJ433Yu3cfTp46jomT2nDWoulobCLTH8Hs2fNRqcRx+jgl15QVt0h5ROCXzfWjWBxBOFRGawvnCCvYu38fuid0o72jQ/sKvRX4M1ClyiipdBQybHx+mBcbj5XR3pHArp1vIdkYx+Rp01Aqh3Dw0HFUypxBpTyWkuQYRkfTMo0ZGR1CIJjDwrNnYNbsSUhnRyRjDIWS6O/lXHwD4tF25HJl51zL52pIv4OBkmS3hw/tw6SJEwVqWD/k81V9fVNTm1RMBNtsAlN5I2fVQBntTUn09hynKBrzFs7QvjI4lJHENxJuR6kQQybDz09iYPAESpUBtLRROVVGT88xre3TJs9GLNaoZlMqk0dL63iU8nSjZYOugixlxKUBJJpK6OpO4MCBnVh2zjKgEsfxoyP4vd+9F0HFApkywbJSXYNH/gCVutw3l0UPmVRunlR8/QegYNYo9z3WY1SycI3UOAwb9061w/vGz2dTa3gkhV17duHTNE5auQJLz1kG5pYyWmbtKLgujwAAIABJREFUurVai7/4l1/CqpdW4a233sSlF1+Kj955p5q469avxSM/ekgNerKQBJtf/OL9uOiid+E9N9+MBQsW4PSpU/je976HNzdtxic+8Qk1g7jG0BWXTcUvf/mvlX962RVXSu7780cfw1tvb8EX/vILePH5l7Bly9tqyvGznnriSe3LH7ztNhkrtbS0aG8j6Hz0scckoZ0+fTqWLF2KN956Gxs3bsZH77oLN1x/vSSqDz30kGSxi5cswp13fgTz5s7FhvXr8PBDD6G1rRUXXnQhnnnqadWnixcvlpMwZbsf//jHccG7LpQi8dXXXsP3H/i+FEW/97u/jwvOX4nucd3a76R0KFXV2Prnb38bbe3tuOOO27X3/MUX/geuu/4GmTW9/fYWHNh/AJdecqmO/5VVL2PunDmaV6VaiTOp199wPdrb2nH4yGEkGpOYNmMGvv+DH2Bc9zics/xc81moVDF//gIVYD/58U8wefIUXHbZpWhraxXr/YMHv49v/dO39Nw9+dSTOHz4kLKfqdVi5N6yZedov1310ksYHBjEZz77p4qVe/DhH6hWvOndN8nr4f6/+huM6+7CDTfdoLpzw8aN2vfv+eN7dL127tiJ6dOm6feDP3gQ8+fOwx233YoFs2YhzrrYgVTzevEgtRXJeVQm/Hp/bf7c/Rhw7r4eD3ncUQeppAm8DtgInMC155xTo089dnXjqu8wTqrLBhcvX/5bB6k1Oa+70Czo9Gc+w1BOgp7tqEuBLePxTFdgf6FsztRCy1XMedbUATiCAV0/zYiaqVGdWXHB5j4Q2+ms5buq6AG6uVoGK/+bXVwVWwSCUTpb0qzEjIxYoCgCh0UbFzWXJccizwwOKgiWikgGqmgrZlE9uBu961YjeGg/2gky41FJKMtkLIssin3UgDEXNPaQqY+idSxv1EuXWfwo3JgmEUHmXSY0W8ouk1hcRYhwboXGQwXNTLAbSNDNgkfqZzN/tY4jj7fG8Ll/d+ZJXt7Gi+Ilar6XwmLLwK3F4cgcyZlakU0QO0STkAKtxmlCYa7IuofszzLOQjO8QRQLFWQyBQyPZJDKEvCGUK5SeksTDNrQkmGyCCBJsNWtMSCtl1kqWRaaYUkfo3SWdW6V5uhpcl4ZZbl4JJokCewp45TS5QqyZCjp8BqLI5lsFLCV7NJFyRBsW8yOObCqw6oIAGdFXjOSIitPRGpmKNaQMSBkrGv9V23GWc+9Y6Hd/Jv5tDiFAecUFINjLBePiT/bS+B1bmoI8Hmx7DXJsDnDSACVycjpjmoBvU+lMpoSzPQMoszZ1HwGEZkycZa6ioZoFAnmKfLZJ9DijKIiYgJINsTQ0hBBJFBGie7OgSqicRajQCxuzFSmlMdouYhR5rFOm4zk7LnItXcgFYmjGIojV6wim2OgeA75fEbGWolEDC0sGKIx5DkDPZJCpVDRMSTjnE+lJDaCSiCMEmfEnBvqO/t1fi7VGkpOnuFAK58/uvtSwkgDJfYCCP4IGLhu8M/ouCgzMWdyZbPp3vLNin+5E5JVbqCbJmNkRjDQ24v+/l5jA2XSFXJFjwZMdD8sB48SUVNe+AaG5m4dk+ejhfRMczUUm0qjMbp3M6ZgGD09xqgyPF3ZyQRJiYQ2XzaZenv70D/Qr4gWMtGUgnJmJlcoYXh4FINDQ0gNDgHFHCZ1tmPR/HmSoB0/cVqSWErq2eDhuyGXXTKUZOY5z6yZZJpn5QUGeYyMGuDzKRMOznQRVHMOlUCXOYUuPJ6PtPKkySCzqcZ3Wo7V9jX8tGRzozUwCP7EYFHFQPdzu5dmZsY4qjz6h0fRPzCMgeFRjKQyyHDWnuDSbaRsvPB5HdfRhhlTJ2Pm9GlyZBZrz3cik5apHM9Tcl/NqkYRUrPEslOF+UrGJHP/4nrHRiHvoZyMGWkhZ2OTl9FIis9IPGpRXWpoOUdwrhtsdHF9JGAmQ87F2NZ4sqUmN5Y3QYGyYZs75TPBpgqZebLMBKicEeNzReUBC+Vjx4/ih9/+njHwEuaYR4J396XLQomX8D9F0LzT3ddAarmUwhNP/gIHDx3B0iXnYerUOfjnf/4urr/2epy7fJlAwc5dW/DkUz/FhRetxBtvrMe06VNx/sp36RyKRebRJozdCtLxmU7OBOMV9PeexpubN2vOa8WK8zR+UakywzikvGk+f2pYVXj9cqiUmMULHD96SG6jbZ1dmDt3vhjXDRvelOLm4osul0kT+xQsbF9a9TzeensTWlob8d8+/EG8+toqXHjh+Zj3HzNymXQK27duw5YtW3HhhZeiqZkzsEEcOnAMa9auRf9ADy677AJMmtyGVLpXLt+XXHKZjIQK2SjyWTKu1lAoFDIIR7hvZTXmEwpWceLUMbz8yotYvPQsmcKEY+YSTVCtmC+QlTXW3FQZXHuZR13FT370ILrGdeHc5ecjla1g9+6DKJdCmDN7IcZ1TkIwEENvbz8eefhBDA5zDRjEgoXTMXP2ZAyP9OLSSy9Bc1OHzqdaidk9EDtDCTTNEbk/FRQbxezYZ5/5pZifGdOno6W5xaIxqoy+iaipRS8HdoukICEgrAKp4WFs3rRRTYfLrrwAycaEAC2Z0WCgUbLpUsnM3oqlFIrlIYRCnNPux65d2zE0MIwLVl6GxmSri9zjPU8gGmwRiHeDW/QOB0IjCEcr+MmPH5Zks1qKY++uk7jn7k/pZ7FnLeWW5nEth1zmc4picu6+2Sx6jh2R3JeNVe7iIe4PfILY/Mvmak7yLCIps5dXh2tasvnFeUkydQ/84AeIJxqQbGoS8GcDeGR0BIvOXoTrr78BL696WXLPc89ZJiMlSpcPHNiPZ194VuvHlVdfqTGRf/u3f8OSJYtlPMTZxPToKF544QVJdj98xx046+yz1VXlmAfVcv/6vX+Vs+7yFechGm/AS6++igMHD2k+9NChw5Loco2aOGGiVDd0vb3g/PPFdDL6jGCNs5iUu3IZmDlrFtrb23H46FFs3b4Ty1eswPved4vmJZ988kn89Kc/w513fhhXX301Jozvxs7t2/HUL59CNpvBtGnTZDZEFWD3uHEaM6O89SOSFy9FNB7HunXr8Z1vfwfDg4P4wue/gLPPPkvrZk0+Wqli3769+OWzzwksXnHl5Rr1+e73votzl6/AhIkTcfTIUezasUuGhVMmT9E729TYiGXLlknB8/KqVapzWRtyj5gzbx4WL1mCVS+/jINHqBZolqqiublFLsp9PX3YvHkzli8/DytWLNd+snb1aqxatQr33XsfOtrb8eZbb+pacr+lTwbXWX4t13oaKo2OjOJDt92GVGYUz73wvEZG2FBgk+KRH/4I3ePH46qrr9aavWbtGjWyLr3kErz00ktSpy1beo6kzj//2c/Q3d2NSy+8ENMnTVBkn2JoHHnj/xkikzpv8a8XoQIQSBWT6hv67p8uccOAqttbHQYTSL2GINXKyppcrQbQ6vrYsWUvFotJ/c0bJ3m5rzePqUl5ndz3nSBVLKaXQLlK853uv/7EPJuq2AUnN2Xmp82hUvLHPCzHpHgSysuA+SFO8utZ0NqxjDFoMhmrfQbBgBkFmeOtzTcSHNocGRdFgVbNrljGqDn7hhX7Uv4Pp68kmdT8KEr7dqB/wzrEjh9DF3cxFl2UzjFUXo6ONEzieSm1Ux18zU1p1MmzRK4rTldYSnY1PxpTwWuLaUVhy8xPI7iWGy+vCY9XERssALiJmMMpJcBiCjxY9+lAlMyqODAZGovxRNIFKbv7RYBacOxBQ4wzdXYfFLtA4xMHUo05IttJ6azlV7FTRjAVCLEDTakzN9KQurf9gyNIZ4sIReII0ryCklzl3tEtt85I+OaDz6xVxmGYhbiL6OHzRqBO4x9GC9HRM8IYmyIy+awxymRABFAJMkMIk5nmlkgDF2dIo8gQZmiGKLXMm9umW0D41BnQrst7+frq+XJzqcqIlV7bOYESXAa8wuDMNUdSeP8sujlYvecCr/ZAa/ZG25yTPo9haMSU6V7akLvlizkpsctTy+QykriS3WaECPuZzCelY2+kWkaVdvSVEmJ8JsMRxEJBNCfYiWcUknWm6UrXEI0gEaM1P+83nzU6Okdl0MTngDPAQ4U8UqEAMo0JJOfMRsOsWcg2NWMoEEamDPQPpWSQZXOaDN0OojERl8GJssVSaYwODqOcL8k9l/E3nMuK0eAj0qA4DWbW8rUe24jy10w8eY2trsuACRYYr3Ty5ClJfvm+8/1obORzwsK6qA2Rmy6lYDw+MqkCna55xvvk1yPK38mc8jdNTCyQnTJSY/8lIZa7shniUHIudz/FJvDH2/JucUnOEd09M2JaqawQ00qQkpWUeGhwQExqOpOuNX9YnPD7ORtEoD08PCS1hd5LgkypFyKgIpbn39fTi6H+PhQzaXS1JLF44QK0t3TIVGlgcMgiaMJkxMloUFoZkK2+suJoBJXNIEInXwfkdYxBY8DVhCIYj9Jtlc+83WeBPLIV3uXdgoiVyymwqvONcfBUzzgbINItcDSCzyUbg0GLg1GGa5FANYfBkRR6+4fQNziEUUZrFSrIW22qpgobMQ2RIJLxGKZPmYj5s2dh0qSJ+gLeb7JSjCxgQS6lg1ylbT7dG8uxYcivpeTXP1dcngnaqYqhrF4OwWwQUYbJdZTPacXOWzPJMlyjYVxMCge+N/JBkMMw9wCTOfI3ZaRUyeQzOR0b124yyHwO2cghO8d1l+B05549YtPJInz/m/9kz5XLSdUlNh8lGEhV4DES7W0WQUOXWO151gjU/eF+WqVHQR7r1r2Ot7dsBaoxtLV1Y8/uA7j+uhuwYOF87Qs9vcfx4x9/HysvOAevvPI85s2fLTMYGw+pIhah9JZa0yIiUct+ZVTT0MCACs7Ojk4sWrLEZj5DUTUlmTfo11WOkUSdozibnqdPnsSBAwfR2NSOefPPQrkSxrPPrkI4mMB7b/mgmGuqNHfv3olnnnkKGzevRVtbI+76nQ8LsK48bzlmz56pOfNtW7Zi86Y3MXX6LO2PBI2D/cOK5mhtbcJNN1+LpqYQTp6kOqyI81aej2iE2cCNyOdMZcTzLBazxP0oV2h0yMFooH+gDxs3rcHceTPRPaELkSgjz7geREyhRJsU+iswJVpZaHxmTHn0+GM/x8SJk7Ds3HdheLSITZu3CqQuW3o+xndPBaphnDp1Gt/8h79HrpDCaKoHS5bOw5Kl85HODuKiiy5EIt6oRikNoYJg/UJH66wANWf8tf4wRi2Xx6pVL0ouyQZDc3PSyWa5L0OjBFJeaTadywhVIEFkUllsefttFIppLF+5RM+CmfzxraD7ML0uwpK+RyP8Ro4KFDAyMoCDB/dioG8YK1dwlpGKGlMsFcvMy25Uk1oKhhB/s7nBEYQ8nnjycUyfPhtD/Xns3H4E937sMxa3k2fNYTFM3B3VyOY4krxQ2JUvo0C575EjCPPd5DAwFUBVZqRyH6OJD03aLLvScsxLAhJssvM94/PIhhHlm4ePHMHw6IgpTiIR1RisFWgoREZ+7969OHn8pNhLKlsIdPi80YmXao2Zs2aoRti0cSOmTp2K8ePHI5kg2VAU00n3WM598vtJYmh2PhzC66+/Lg8RmhrxvT1w+LCOgewpmd/e3l7VrASe9CTYsX27VCn8eoK11OgofvGLX2Dt2rX6fOYd8xcddVf/h1kTDf6uvOIKufHya9588w3cd+/HsWjRIsX0MJqFEtvR1KhGDcwJuazrR9KGY0NLlpyDltZ29A8OYf269XjxhRfV9P2937lLx8n1VPunm6/n6AVzr7m3UIXBUaYdO3egqaVFDrmMfTt04JDWz/OWr8CRI0cF2Md3d2Py5MkYHBzA8eMnavv2+AkT5PLLDPQ9+/cJODKChl9PoHrwwCH09vQp+mXipEmq6Y4dPaKm79LFSzQmQ5UNWe2h4SGMjoxg9qxZGNfVqeeC16C/r08NBK5ZjB/i/aGjMJuFnDumumXa9Gnaw9goYKODzR8C7u5xXRo9KWTzOHHiuGLwFsydjXburUoO+c8gNUyQOn/JbxekniH1tWhGA6QEqUvp7ls3//BznSb9rQ1xnnECxqT+NkAq5b4H7VgcYyZWlMW7h9pejmu42+ZSHSvqwbfZUJxpeCL2wjFSLJSVMSdKzYLINY/gAZfcPx2wr10ZMzTyOu+x5hd2rZ0kS+YnxhzyhZcMi4BQEq+oMzrhbKMrsJ2imIsaf7Eo5SbM4q85BLQXsijs3ILTa1cj0duLCewkydGUL3rEZtls8NR10S3Dj6BXIN/fZeVSe7acgMU9KIp9IENjwJIglYWSXG/Zxaf7IzMAo2aQxG1Rtv0lk7mautrMeVRYxcwa3FhRc5i1XEM7X7IIZCFo/MSNl26eZMFqmb3KKSN7aRs4r5vy6VzsSr7I/MMycsUKRlMMMudmz9idAAaGUprBYXHI7j8LXbKtAoQsBFXcm+spH31JrVkcBgMqbMj4UBZHYwFuqgGZIfFroiqYuQiPpAmOXEQMc/JkqhVAPNkoJpbyP3bzdK4NcTS1NOln0giFw/4KVnfmCuyOE4hac4LXwmIoBGTJYDDiRY0P00DojRVVb9J8e8Yl9LTMVpe3ao+UBdUbk2pMrUmZyKByXtjFNKlx4GZvnQRW5ktkGpWxas+MzJLkZM1syJI6zFVKfCtlJOi0zOtZLiDMjZtsMv+7WkFTQxwtjZwLpYSyiriMftj5pwEOr6M5SlK2yCKSzFMml8cIpZ/M7R0/Dq1nn4VCRyeGQlGMBoIYTOeRybN4sDRiMmTJZBzNjQkk4lHNZ2dGRzA6PCw5KdcOSkMTySYkGpsR5rNMKSACYPquGVnZO8y1QWukawxYU6Gu1OBzyE352LETcvYkoOb70d7WIjaQBQ6lSwQNZPf0TrvFWKoHN5fO95Nyo+HhQQz29WmOXYAlyhlTGlZZY4H/ZCdV8TKaZ3eKAMqunVmVn82XTFtgNuCaPUExunzuCE65eWqGk1K4DB0jU46lCgiw8vP4nvAXJWI0XojEIxZNxQaDIqkCArg9p3vQf/oUsqkR5ZLOnz0bE8dPkiMt5Uzm8KxwXZuPF2vM4pPPZRmp4SEZcrHIo8FLLWOaBaCYZxd7JMbYzadLsm0xU1qbqH0kSxymEoOGEQTZzSiS7c5mVbBHHXNbyGf1BnH94bpkDRnO/JWUnTw4NIz+oSEMDKfQn8phiO63kosH0EAzFa5LlQqakjGM72rH7BkzNWPc2tIs4MDjYUYsfy6lxMzoZeFMsMjYHzIAxuLabCmfc54HGxvsjnPN45/xN58Rm+m1DGUWXgSYxQqbY2Z2x3XL/AiKum8Erry2nDHm1+tZ5tpHcErFTYkuvpbhm0g2CvzSsOXIsaPoHx5CoqkJs+bMwV9/+lNngFSRqlzvZWIVQpHvRyyKhrY2tE0YL2fcih5Vi/MyqTTXDjY28hgc6MPmN97Eq6+sxUD/KG64/mbNrbW3t4mZ6+07gUce+h4uumQ51qx9WaDs8ssvqWVUy89BhCHfVANxlUIZJY2eMOqKACqmhp8UIpqdNlm3jZPYO839ke8fVUN8LYMhXq84CqUgXnj+NUTCjXjvez9oSqFqCLt378KTTz2KTZvWorOrBR/96O1oarYmWEtLk9QfvT2nsXXLNgSp7MhRcg4Z1LBInzJlElraGlCpME98AAiUxPoqp7QaFVC0uoMNQxaXJoPldWQtwCZOrsQoO1OZ8DnhGq/RDGazc+xB0nQ2Z2yUwRtuUUHAixaNtaBQDOPFl9agqbELZy9chvHdUxAOxzRr/pWvfkXXNJ3p0/W/6upL5EE/rrvT+VjwvbPmWiBQRqE07BjbiBvjqSKXoVcFGWB6CcQQ5XhGkPuLqdYcN2kzntLS8PzDSI/afkggSYPlaNxksZa1K/cCmxUla6nKmyofPts0lCuo4doQbUFDA/ddDjvxfyEEyzSpYgOPi7agq5ollQCf917F72zbegD795zA3X/4KVQrzA22RANj7K2escAlNtE8k5rByUMHEOZeWSabyngZtm2sJlRJodrCeRp4ZRObaGEaS/IdLiinWLPrgaDeUzZm2eSkOkcNRTbmWC9k2AwvSvFAEMZ1jo0//j3XeNaV/DoZyDlgwj/nmu5VUCwV2Lzjz2DzP5NJGxiUmWJFCjmufzJIdN4M9t7YGIwpU+zfuZ6wnn388cc143nTjTfi3OXLVSuyJvjJz3+Gw4cOobm5SaNjlM7OnzMX9933cRvTcs8CrxXXQ54fm09cj5NNVL6EMNRzGs2tbTh5uherXnoZr77ymo6BZkoL58/XfL75K5AwoVkdPVkqSDY3aT3n2ss6ig1IvwaoCVquaMafQI8NP54P91IZUXL/oMLIMXzyLGCOebEgJQ8/h+QJ30mOUHBP5PrM4/BrOfc1+Ttks1pffYYp/5wgmMdE5Q/PlfeGwJJfR/UH62xeczWxwyFkCzmNbGj8jOakqpeLarLzOWA7hvJvujuzsh0ZHkVbawu4zVWpQHK1ytjGe6S5DY0LfkMg1ct9HS4QlPN4rIalxsyj8p27eml9JtUMG2rlriNc3zHOGgjg/w8gdewMqsCWY0z9XJLDdgYla2ym3TjnQ6OumAfldXaID6aLmHDukAY8bQ6JDWSvg67H9djVldHnGJMlyQJrs2t1Qxl/PHwh5IrmGBEBL5kOkeEz5ko3kXNS7O478wwZaRRyaApU0JodQXH7FhxnF6ynD1ObmoByAenUMGINMRmOBJUvbQ+o5HRcmmWq5EDKGMtnyQQDNOJgVInLeS2Z9FTMmULNDejquEoVgS2yKOxsE4BrPrXAQg9ugXPOm3L0tblYdvboyqvP4GIncMUFncUkL2JZBaTcBEtFRKNWIHOj8KyRMhElFTQgTdkQt4VcsYzRdAEjKc7yEGzRxZKdSrKolMzZrKgW9AjNf+yaC6CyeHPzrDbvRhljQcYh1JtS6suga8ILAnSarFBex7/j9eLX6trwmGjOokgIt0GpW0wjJjImBC+cr0xoE9P9FUsWMSt3br7KtDTGTm6tBAkyWjCJprmiGuvGn2egU/+mr7Gn3cFVYVXHmLr7LWZDhlH8TJvr1mYugGrvhop1yuYtkVOAQmY3YkbsubesPZPAq+hTuVFGiBm7nBdGGYQJcZQ0vB8gO0pGoFJCQySEZoK2sM2kNlCiyDz5Ch14KwhGKWW1eBQeHzvnuXwZ6VAII41JRKZNReNZCzDSkEBfuYp0NYTRHJ1UGavimKpwGImGKMjK03CMOXa5TMqcXglkuHYwEifZhMamFsTijQKpZFIZqeEDZ7QhqyAzhk/vvO9o+NGAADvHw+rIsotbKheRaEyoU9rc2KTi2hpSYRQp92ezgk0OvvuOIVdHfXBIhgrp1KjmyWNRU1twQ1OsiDOosmYNu8d2XGxkeJMgK06c6RoluZzNZFMoFBIAVs4pzRcGB7VZcn3g/CE77DQoYowMpUxslLABwa/V+yFlB2nqigocn71LZoXvAEHqIF1x+/swOjyopsWMqVM1o0QzIwabZzIsohhXFLWIJzkgc9bO1rvs6KgZn4UZhZG3WXHP5js5tBpfLLSUJRrXmsJ3iUysFDSOBeezzY42P5tFDhtZbCSwM89CgXeY0TdsBDCCgeuBeTtZ84vXgCZVDFsfTuVwvH8EJwZToBGbosR43Xmt+Z4StEZDaKDBT2sC06dN0Xl3tLeK1eT9ZFQPn1E28fhOypTKzSLrHjqzN7FmnNNmpirfZ63XLELCul50HmchxnqSx8z1iGoGa0ZQyu2ak059wc8ywxZG7tBplWAmrKKHzQqtoWCmcVkSvf0HDgnQT5g8CRMmTcG48d247yMfsuamApit8aWGlZo5QZT4Pgiktv5KkEoWi981ODCC48dOaSRj9qz5aGlt1nlSUdPXfxI/+fH3cdElKxxInYHLL7+YptDGDBIUCAGweUHAYHsQ1UaK96CKhU1QFf62vtGATkZFTj3GwlLbD8cy5GyuQRuEgg0oFIJ47rlXJcO95b23SaZKAMTZwUcf/Sk2bFyNiZM6cc89v4eu7jY0Jmg6yH3cIrj6evqRSDRbTqo+095jOndzDKdaZcMyy/aEmjJcswJVHo/gjXXaeW46P1tv+FjIZKtCnwY2MM2Vv17LWFveaiECybDUBCqw3ZpDFjIYSmAkVcGaNW+iKdmFxYuWo6N9vParkydP4Gt/+2WEwhWk0n244qqLcNO7r0GlnEciwRiXomvI233g/GkFPA/uwDR5Y8Htx4Do/MrnmmuXWj/aX6z958dTeL4+2iWMcsHuLb+Ox8D4MV4L7se8/vxaXgvWC7ousv7i3HlJjXQ6FkdCDRpb4vPBPU0teY75uNRtW9nr1zaT5RoRw+bNO7Fzx2Hc/QeflLxYoNiNxZiaifstSQyWLXWQeuLgfjWqyKSySRtUtrPlW3Nt9yDV3UiXe12x+DMPg7hWFY251f1T9jLXfY6hQLP+qtH49y7Sj2sx32GeKEGlyaatAUnwJQNE17Aj48nvZ+wZnX1ZVxAQGVliIyO8rhZ755yIgwTM3AfMI8WrNXztahnOAc1Mbt60SWB1+fLlYvQINvlcP/f8c2hzayBHNvg9s2fPQUdbqxhINia5z6j2Ldo4C7+Gx8Wfw/Ozex1U5NfOXXu0x3KGllJZEgyc1ecexcYUG66MjUllLL/aJOY2dsWmBfcanj+vMfcOESn5ovLHef78HO6jzDvO05OB6j+HCzjiVSjRb4Bz1Gl9thphrCEZT1S10QkeO9ecxmSjzDa5XxKg+zVd58vvjUVQZN43wSjXeZE8bFZarCEbjATKUuLls3Ip5i82f7iWUzXDhrtGikQk0YMGmoNubWqW6kIN2SjvbZ0w88RZuLkVTQuW1iDir+tfNn3ufgxu3W6YzNWt9aT5+k/1b7RIF4HUJXWQapWXy/10DJvph923Ocks5b5hEL3CAAAgAElEQVRf+fZvh0ndeeBQTaKqC+7XOOdUORaQ+tOu/xlP28t5/Tca6LSzNGMa3mhdB60R1qXXP90HGjTgwmx/5385zsrWIBWR9nd1WaAB1bHHxb/zEmHbZOwzPUAlUyIg59wn+QKqkV4uIl7KoXGkH+Wd29Czbj0a+gcxKZlEmZl8uTQaEmQtwwhVOX9leamMb/ELoDWTeW5OCqgC3I5PKkllt9kLRwkrwZeZCPDP7SyiMbP1FpPJTV5MDFlIKwwMLFHSZ/EwnkVmIczFkS84O1y89irUyMhobzZQTbBKOZ5iQlzHzrvTsutNOQpZWxYVnOhlwUYDCc6eEswQ/1a4+YkV5wwfIyaMJZaJlIxEKKWz83FiV/tZIZomlZUBye002hBHPJkQi0pWNUdDpCIlfNaZo7SXn8MFnt9HloQMKwuffMEyD1kI8lrJhl4SSR8XYZ1Qz1RpwdKGYEU7O228bzQ08Udqz5U1UGoGTP5dtYqmtiDUgZZFIulN8H+vzZ5TNC5SiZ/HZoFjXo2JM6ZVc3TWTzDG1gkSbCMme0dWiWVARYP6DJCOVCnxhZxeQ2RQ2IUMsAil0yqBaRTCokGyXizkKGvM0qPEQuDVOAvpUZDhSwnIROPItrUiMmsmqlMnoS8YwkCpihzZHL63IW489j7xuOLREBKc9aPzc7WMQjaDPKNfCjmTUFYpQ2ccUrMY1WAkprlUErK8Tno3CdDGrOCmQqi/45r5DAQwMEjJ2UHJo3iPaQRBZoguhHwGxIpzTkmzhZxZ4n0391lu8IOcgRwYUCHBT6f8mRsMizwDpcaMKy+ZzxibGQJkJqWXUqFUkoyTxh0sVho5h8ksvqFhybJo0sDP1zeSxWS2ZWPSpMM0G5NMdcTAzBimmM8C1xBj9VjgWVSTPWsmZxZIHRjQDO3QQL+kcONleDMLiXgCwwOUOaVqkl/OsvJ5o6yNmzbXkBKZALnvcm7eAJ02VZrIcX1io4dNL6oM2DyKRAX2eOwm8a5qzRADySgpgdQgGltapLRQnqxGLfj+VXSMdFPkL27ulgFszCyLPnauCVYzuQJ6h9M4PZzCaCaPERoq5YtWsBLYyjDM9qVYNITWxgQmdHdiKoFedxcaCYoZx8EYLoFMl2dNNYLm29hIJGPi1iTOofN/Wpb5npokUoCd10EqBjKyVIdw7cvYGsxOuiuSVQLLFZ7GXLZ+s+DiM5VMxMVukImnlLnndB9OnDytnFiOS3R0dWP6jNnonjhJapp77ri5BlI1k+rWUkbYGEg1uW+89VeD1GIppzlznhd9Axh7QrdtMVVlrv9lDAycxiM/fEBM3loxqQSpF40BqS6r2ClItFdrVlYvrrHsvjnnGnBa55zahIdrQVNW5gjgsgmixmIMhVwAzxKkhhrx3vd8UCwqAdCePbvw2OM/w/oNr6N7fBvu+8TdmDKlG/EYHZLJ6lJmHUS5yHWda7aZXFkFYgw3v4bgLsiIFZvqcb+clEfbiQE1E1SL+3Wyad98dB4bbi0y4GbO2WLjPVtscioBf7nkB/h8xRTPQpAaCiaxdOlKdHVNFAg8ffokvvGNv0UwXEZf/zFcdfWl+MAH3mPZoDwmjSLxmed15nlQhkzpLP+b15PNVjtvpUbJW4ENVT7jxgrrnBx4NDrcAXM2Avi9AqNsYJk7vI7fqd10LVWTkcFnTefyocTWs9An2LdGqtRFYm/5bDhH8No6PobNlfIminXr3sLWt/fjj/7gEwiGmbPMusRURvxqKnMEUvk/12zNZ9M4cWA/gmJRDaTaXKqVFhzpMFNHaxRrLVMwgBl4+CaDDAvzBNymtlP7VwQMZfitGB4aMjDpFFdy5Nba4dMqbJ+SNwF9Q/KM5DOGLpdOS87LRgXXNrGcbl2l3wibDxzlEBlCRhdBeTpwNEVrtGsS5op5SZWVo8sZdpdJzcWAx8o9zBMvHGOgEd7QyACaWls0SkKnfTr7UsLMvdn8F0jcmnkoPRd43vwaVY9l1obWIGUNKZY5b+kDvCG8H82NLTJQ4g3nNSF5EYs3qGlhmfEW5ccaldfa9kuOgbG2LSg6h0BR+weVLIrUsf2UDV0aZmrczI1qyUclEkO+yIg9I2YIetkgodsy75eN2DhCCBX5XlABoehHOToXBUC5dmfTlMpbGgD9SkyVZKN5vD4C2CZvlHcD2WdeJ34evQfSoynNuKp+1thPEEP9gzazLdBPw07L4/Xg1O/r4eY2NP8GmNSNNZBax5NjNH9nVFY1dSCP9wyQWutqGQDzJa4vin1B/NsEqbsOHDIgqRkLla4GAh2tUwek9bKcL47/c74MXqzrr4r/Sm4eVts7p1UX92FylvrCwgffQGrdxtm22jpoHWuqNBak1rYhx9r5zx0LpO38xrr8utB1afS1k0o6Gc2nEadl+9a3MPr2FjSns2iPhFHK0QWPGW8x6zZyuaSJTz5n84I14yhjITwTIxMMAU0zQOLCEAxGJIGSnEFy4KDJfYsEWWHEGzijZpIef8yKwyAdprWBBQGlJJblaExMSAxiU1Mz4g0xSdCYIxhmRivlJjQL0UZvbKpSExxryAWKroxspTDOh2ZNrFVzeQLhkoxb+FtKSnW1+GLyHGOagdNmo1kwspyuEGX3jsyhm9tTNqhcdQPmzFsuSS5GxztKdglQJdlTjiiZRcuKNdkiu5BmvMKOm5z8ypyjtO6md3a1+24GSTLr4tc6plizyHJ9pskK5V1FFc7aeJRzeqYhmFftWpXsNlM3I+3BlUoaN1Naa8pIgmfKJ56DmFX3/DsVnf2dmFT3XviWlen8zNyLRTIXRiedixBckP0LAnGauAQDiOvfOb3EDjPD7gkeLBU2EuXcDq+dfHVVcFRKef0ZJS7aUGj2VeXGCqSLVQwFw8h2dCA+by4ynW3o43xqIIIS76VmZclam4M1WWcClmQDzZroHAt1a3PpUWS9o6QK/QiSjQSpjcrlqwTIpvLaWGFv7/iZv2pzpE4yziKKDOqhQ4cEArnxt7Q0qyHjQaZyZWMxuR5b88vWMhYMZE9HhkZULPC+c5OhlE9mQJS/Onm7ak4VK1aM+C6LOsn8b5e/Njw4oGJgyvQp6kYzhuDE8eP6bG6KBDSck+GMEeeL2IHmb5PPm3O2WDllu5p8SpFAep4sQkXrAp/tAO86Z1JH0NvTo/ma4cF+5as2JRKYNmWawGqlWMHI8IiKHMq48mQDqxXN9hCksohi1iDPkeMKvOmKp+G1ivJdNWMubt4qAOU6bm4DHmwQsMssisftTIn4TlKixbljLg80HGERxiKBMnPO/3Ieieyof/88S8D1j8dAE5NUoYBUvoDhdAYDQyMYTeeQ498X2al3eN0xKLEwkIxFkGxoQHtLIyZ0daKzq0NsNZteYog1o1bPKeYTFtK6Z0Ubj99Mjyj3jmqm06T25vyttUcGQPZ1Kj7csKiauJyTE2gP11hbFo5U2oSiZF+Kikw4fboXvf2DcqaOxxvR2TUeEydNQWtrJ9o6OhGNNuCj72UOYX0mVSuATMbGzqRGfgVI5fETLPH+uzlEZUZSdcKilMfLYpJzcMfx8CP/josuXuFA6nQHUg302PnWOoxuv3Pz9w4gWEPOGR6SBXPqJmvVjd23TY5szTo+02RngGefeVVZpO+5mSCV71oQe/bultx33bpX0d7RiI9//A8wY+YkNMS5RuV0fubQTKDkgaUdl7GH5ifAxhydem2c5T+PIBlIrRMF1j/X5mSNxaqNXshIjxWIA6nWiLDilkBSMVgEx5LLE9hzX4xhZJRzwW8pGmf58gsxYfxUvdOnTp/A3//9V5HJDSOTHcA111yOW255jxpUAqhc64M8E95HGsvYcWpE0zGdBMLBADU03q3TA1P3T3PfclWnNLsuKJH/JHtpTWMBWl6jmiyw3ky3usCAnhXdNpuve+6eJX2v+gM23lRnbz39ojdOALVaiWD16jew5e09uPsP70M40sRWvH1ezaOAh+nMMz1IzaRwjCCV6giyzFwn3X6hISgnF/YgQSM2Gl1y6iddIpu553Ww+sFGGuydqGr20jfbeMQCd1wTwlSK0Xnczp+1hDe25NpBQMN1MJfh7LbNGUhaLKM9zn6WkEqlZS7Ea87P0tx7FWqWcgbVJxHwZ3L0iYobqktIxrDZz72CayddnPlODtJ3IBBAU1MjctmM3mVFhFXLtTEUMpRNyUatfVZ3W0xXmKBriN9v+faKgVMSBKXJZFcJsm3fy6QsL7yjtUNjYhyT0YgPJd5lquXY1DRlGh8g5kqT3u7p6UWC/hMhA6oEo5JUh2095nUjwG5ooCmYgxciFWyumM1AGmByptrWbxImeTH3vKZsoHKvJtinbJsSezPDswpCRqqMpCQL7vY9W+tZu9I8j/FQplizLr3lgfMGUdFDFSDJFd47+bo0xFHKFwSo+X6yXuRncy+T3JhvqrsGotu47qhAByItrWj5DTCpY0Fqbc129aQ3c6xTh2NmUq9avHQMpWgFmF52x6j6ksz2AftSgtSvfuc3H0Ezmkpj94FDrki3zUmliZ4i1xFzNE+d4LSNzKQvrt3tJM3+3Op2MHZ+XnangtkZyyhbyH2D9dPOZFl9Z8wArX+u6uB2bGlrYM5eSv85/rob3jaZTr3jYfmG6piRJaCMslJEvJBG+ORRjK5bi9yu3WgrldHIY6aMkg6/btOgtEfmT5xldfmHtgH4c7BNVA1SSSq5mTmQysJfRR7ddjkrRTmBMShknoJhzttYV4sbl5kc8WxMzkOZDhcMFoMMvPedLjJA7E41NnOhqCJXzOnYWBBbYWwMrG2wtoBbtic7qIyJocGJST9zec4bVJDNM6eLLz9PjNKiqIAqzz0UipqxC+cGWPST4TQLYhW9FTLfYqqse6lIhYotyIqeaW5CLJHQTOkopZIsCB2LIZMk2yHMRIQZsO7+aebVzTMK5LgGiACrm79TzqWYWzOB4X3287YENAQUNBeiGyUXNz8jqhe9Nh9tL67ORc+Kf5fPbDb5GkcdWneXvOrbZ6eK0OExyODLyX1dU8iUFsYJqKxQHJLxBASjNOqKBiqIir+uIEZpTTgkFpV/F5HLJDcfZz7B9ZJNfXW6jTXXs8P5CTFi9jIpzqhEKVQAg7ky+ihLHD8BjWfNx0hbE4bCIRTY4NBMom1oAqsEcowJilCCSddUAn3+mCKKuSyy6ZQMg/g9BDBJMamNen6qdBCVpNHN7Lr7Z7uM7wbWSHib0ymVFBNDQwNumASIBKrmUG1yezJ/bNKQTVHTJmSRM0MDgwJ4isdh8c1GhZ+/dvNF3HS5kVqBa00Pc2u191cmE/rasJjcY8eO6NzmLZirYmPP7t04efKkNjGCVkY4sENPNo1dWcYDkEEVANSLzGdRA82a1ZQRkWcEXHNQdRlBBZtCdOBNZyQVJlDlrCulSOyGj2vvwKxpMyRBSo2mlIGqZ5BmRWzUiCWl22QBwTJZ9TAaIlGBVMrW2ACosDC2vVXHxPdJ5zzGtZ1/wWtMkCouhs7UNFXL5SWJTTS3qOnEd4lzQmR2JNdyjQI6VxIo8Q5LLaPzZxOBc3eU/ueQLWaQymQxks4ilS1IvssRgxRnVS0eW/eI8i2tX3zHg0BzYwNam5MY10l2vVkzZQSs7J6bLLlgM6LKTWazhg7XlGnXx0JoWsRjZ2PIYnNM8mrzUa7RChrmsZAx2Zpk9BE2bghuCQBDciIfVKzRaZw61SNwSul2PJ7E+O5JmDRpCjq6xkmuGo81iD354DUrbM9SBJatbeR65WZeM076r4FUr7Kx9dHGTMgAa40h64YyTp0+gkcEUs8bA1Iv1iym3GRrINXAoJRI8lpwG5w+3OEklxGtJofra2s0wm3sNSLTg6FACHw8nn3mFQSDBKkfQoVsWyAskPrUU49i7fpX0dragI997PcwfeZENCYYNcL311RLkkY7l3uNVjiZm9xifbbymFQCY03dNTC5igOpdnTmXu+ul9hKNuWM3fXKEa0pau7x+jgZtGM89Q4LpHIfjWBkNId1697EyeNDWLBgKbo6x+vz+wd78cAD35ZRUmtbEldfdTkuv+wyGzuhhFrFNmW1dKQuuPtlI0GeyWTTgU1unr9uh1vbBch1nq5m06nZ99VuFp9x1zDwX+cbuzWgp+vhJMPe1NKrXoT9jMwwNtn9TFeb1KtZA/cK9atwTYhi9erN2LplD+65myC10ZhUfY0BXMWPuX8ak1pGPp3C0QP7lLpQLRXk7Ounirk2aQepsaiOTXXpEGrCu3l0gh0qYeQZ4thUqUGYics0haiLfXPqEJ4H/0zgTCo3M2FiA4OpB1ZjOnWg3gXKw6NySed91Kw/10caUGn21CLXdLmqnKvukVGPmmGccZcpUVBN1wOHDuJ0T48UON3d401h5xqtNAriukNTJc7lt7QmMTI8qL2LM5d0I6bihvsipaxc+7o6x2HGrFkas9m/a6cMhLq6xsnAiMcplrVUxP79B7XP8hhYE02dPFkjEbrXYzLNuYZTTcjTNoBG34OErkv/wKAURtwDbZ6Umcl5a8K4947/bn4sZgoq9/loVDXgyCiPPe4UdBZtZvs151chwMt9gyBVDu5UjpXKqgUsEs7eccaV0U1YMmtGz7G+HE2JwLEkRKcYoAElJc+hIAaHBtUcIIMq0818XiCVRoxUZ5EFFmmg/GyLNON9I6nCeo6kFW+wGWYSpLag7TcIUj02Exno1lr905u4ekxnEjoErlo0BqSOWazfOW/pQZSB1OW/NZC6x4FUvznV5baOD2VxMcYR1epJv1hZ4eFRuS/CvGbYl8NjP9Mkvdadq7EpDhd7gFn/c7cY1Vr6BgL97zOBqtPLuqH2sYyqAWr/yx2VAzdyLqMxAkpoKKQROnoQQ6vXoLB/L1qKJSQk1TBWi7N3BJXcjAQpqHPnLKq7RgIqjj318yvq4nHWU0ypbX5kSggIKQPiC69ZBM65KOszJqMgLnR8mXl1OYdHkKn50jBfJm7cNphvAIyufMYMJJJxNDaz02OGTHJ082xAiD/Ly34DYkI1d0oJcp7yigIy2QIyDEkvmK29GXSQm7KN3DqW3CyNqRQglDtqWAypNg5K5XhPWfzLwc+URvx7yXYJXlqa1OVjVi8Doal14tcJFDtGVSBRcxyUr9gzw6KRP9OzIn7uVcuPAIUz1HIvq9hcBz7M9t5eZM+kylXTNxfkMmj5qZohUValA/SO1bfmieseOzMYbuv8OR7UykSAC7yedd5vBwBU85m0i+DRCm4WgVo6DZw6kMonLBYMIUbmlOYtAbKp7EYGncMvF3A2MSxmhkWoC5tUBmqVg9NyAaVhg7OCpoxbL2wQVUYcpUtIF6roZ3B9tAHh2bMQnzsLQ01xjNJd2dU5NEZil9DLkwy8BWQkxugbuaVqrreiLiznRLRJ04W3uRnRmEUqUFOYL3lxtGNSnVzfQJKtJiq23ZrDZ4FsaH8/cw0ZHWKzxF7mT7DMzZQSKjJ42nw5lzc4iN5Tp61T7iT5cq/W5mXFrmcHNZfq4pFkluTWJn2fanKea1Tg4+ChA2og0aiFMQEEoWRQ2cFu5ebU1iaGnm7aDBPnpmkRQ8ZMWGOFjJ6xdDxnNhn8DDP/nqY7fM4V3yODipx+Do1IKE8bHBpQl705nsDsqdMxqXuC5Lqcu1V3nXOnfAa98Ys0+lUkIjH95rpFUxt1pNnICBHwmSxZjRI3c2nrtq2dfLdY7Hkg5M0qcmQc3Lw4r60af1onGb1lcmo24XzUkl0L18zTe8l3KY9cntmLGcl/03mOF9jvkWwBaeZVspnHzjgl6mPQjy03VTTEwmhqiKGpqUGmWmwg8J6w2865WJqAaDRDTVNrSrD4YCFCZQufipZEQkUJO/gc5LcmlyuGnVKHURaMUqCcjfNZdOs93Xta5mPZQgmnevtxQs+dzec2NTMbtRNdXePljNvc0oamxhZdVjZcbrvSZpeCBITaSMV5Gkhl8/C/JPclk8q1l+ulNfu4XpqiR1DM7dJFnD51GI/88PtjQKrNpEZCY0Eq1zKJK923OkWGISNrcOp6cG01ZsVAqjVhbMV3i15NHqr2DKggfOaZV2sgVfOJgRD27tmNx574OdatewWd45px78d/H1OndiOZpCzRZm35uWTnqdrxDemx+7qponyTy5vT1duH9RLADJBsZXexYHrL+RQQqNo4i3kM2FfZfKs8rA0cytuAv71azJjL4dEMNmx4C9u27EdLaxei0YS+v1zOY+Pm1QhHyliwcI4yKOfNnWdOvmGCCm4J9MkgQKWkkodn0UbGOtr15XEpt1l/5pv7bl+xnfZMZZvzS3ATV7VLYO+gMy/y9ZXzS7D6zYNcY2c90K/TYAZSub/IFLBWBdoYULVKRtGA6to1b2Dbtn24527KfeNA2VwW5MPgGHkZ+kmxYN4K+XRaIDVAU6oSzfgs89sLvAV+nJeDag7XxGYknRgyJwtlvcMxBM0WuiYtgRzXhJHRUYEsU2dZpBbXuYZk0jmbWyONDvuSuYeYrZyokxuqT2j4VrI5balj7HP4uazP2GCnbDTGhqHWQVPakF2l5DfAqL9oVMfy8iuv4NXXXheIJMs+ceJEPP30Mziwf5+akFyPp0yejGuvvRqz5s5GIctc3RJ27NiJl1a9JDWNDMAoSQ6Fcf755+O6a69XtvD69euxb99+xe5cceUV+hy6/m7YsBFvb3lb4xr0IGAu6q0f+ICaeTZDavFCjP/iHkGPEJ4TVXF2ziFFlhHYc+/xcXqa741yPM6MwLhHmny3rvbQWEQ8Jjd6GhiJ4whCoJUgkFLqUNCYVBpUkWxRez0AtHe0qzGgfGsZK5nh58jQEJpbWqwxJ+kzI9xGBMAlenDNDWtGh6Q6NMLGNUEJXmngJBOrqogeGVBGo/J/4HspR3yuf05xZQyqvTP8+2hLK9oW/vqNk8ikDo2JoPlVINW2lwACV529xGM2WxC8cZKbrzkDKzmWdZGY1N/8TOpoOo29+w8aM6qi0JwC7ZdbwD1jWjsr19JWTWkA1ncz6505V4SMYUf9tfAgVUWZ+0ley+2uYW0uTcfjh33rVO7/EajaZuHZGHOr1E3zIc9enjmGhTO3PoNg0WoRifwowkcOIbVhA8oHDyJRKKBBRhsBVBgToz3QjC1kNkD2j6YCzNVjx0nzk5TMmpTXz6eaQavNIfLPBWTJQGq2hiCWb49t7dzI1fPm3GTUFj5Kd3mtJN+NhgRSyYqa5t4WChbOLLYikQBicQ6PRxHX4LebbyUQVsafSdoU0aqfYzOnzDDMZjknRnaDM1oWL6Chf3WQ3QyKTJUYVUFm1ebZJG2Vc6sN6gep2yegJrtC63InP7Q4FsosIvo7AtZ0NqcSiqybueDZIi8iVdKcugyHJbQWwTGSNEnA3EyfZsS4KLqOuyQdlEpr07JrKkkQJZ/MJOU8sqcF1LSwDiGlO+YCZ86V6h2r8DOTKbGKbt5UMkEVMWGEY2SXzYTFYiLsWOxZMIbB6n7ezwqiLPxljERnUPWeEWFThIIogkAuvvwdMqkvgarNQNszyXvt5zQY6aOFksWUZGNOYq29nH/HmSTzteAIU5GOvWSqilUMkj3o6kbz4rNRnTwBfdEAMpEA8pq3qqLKQoGbL92jXZOA94DXIRamgVIMzeyiKhe0rGglM7LiM5jUzsP7ztljAg1rrLr1xqsfXPNLPJJnTFxnnxsUGVECTjFizsjCsi5NhsN/8jcBIkO7B/o5gzpsDDpdpjXLE1enWFDMqS8EUMc4Cjuy08noLfdUs8sOpB45ekQAkY6jjL7xgLmxwWINxN4VClI68Odns6aIMImVl4+a7FQzqPTIdJJ91YquGOXzpwYSgX+hKIv+3r4+gfXB4UHNzNAzZXx7J6ZNmIimhoSiE2j0U6yWeZtRYN6pgF1ZctVEtEEZtkG+U3Q75kgBzWbYBRY9aQ0UGYrJ5dfxMI5lrmfDGhhggcZCi/PhfFds5sjiFzQnPmY+lIWkfTyfIVPj8L/ZdAtHeC3ymrOnyYkaZszkLVSQzhYwlEor6ion5rWMAk05eA5iHc3zQRDB/NYQjzCPOqbcYDLb7S0taG1pQjIe1xw1XaEbkza/RUkXqyNms3a2taghSIUKwbeaTPICoBkVJE3mSASLWP754PCIzZsO0HWazbq4mjB0XOYe0dHRJuaURiY0+5DBXUMSjU1NimlKJpvw/gtm29bomFTTXFmTj+6+/zXjJCuOTcr/jpg4MYVmRkOwd/r0MfzwRx6kvuJmUglSTX2haDg1aRxYUyPFzzxy8XBNJjmrmitsjRVzc4ZaHfk9fk/W/CTPLDIGpDbh5ps/BAikRrB770784tGfYv2G1zBpUgc+8Yk/xKTJnYjHuC/yHtmcXalMHwY2TeqeCl4RxXXW2tomp5diwctbz2yn2zFLrloHquYAzLrBNaFdXBOZci7rNSmsY/3qmg+ur6biolnQnt0HJW+lNyCfZ+4R8QT3uxS6xrVgzpwZmDplCpqSzaiW6TIflasuPQUCgSJCYYJg1hj0ULC9y/oDXvVjjeKxAL3+7x6kjqUPrJ4zK10Dnzb27p1xRZPWRr6c9K/2M31tRRdhkzE40zEx9P7ZsCJdrsKaOWUjnWxcBOvWvolt2/bi7rvvk+kiFTw0gVKjQw1J1hYMKXPuvlxXMhkc3b8XwVJBKiDuj1QOmfe4xWJZw9x+63oFA5oDJ3jgu0CgxIbp3l171FTifk/1B58N5obyvRwcGMLhw0dkzsdGJxuPM2bN1Bp+6PBhuarzzLgeEowyY5TxJTTbYdPy2LFjOHX6tEAfRzy4x1AiyoYi18O29natT/QTGBkYxDlLFmkMJJPPafSJChTWQWvXrcUzzz6LjZvexsKzFuKOO27VsXzjH74hky5+vrK2e3rw4ds/hBXLz0FnZ7vi+hjpwhgYM9jM40c/+rFqqRtvup/k6IQAACAASURBVBEXX3wxnn76aezdux9vvLkVK5afiw9/+HYsWrwIJ06cwN98+csChG3tbUin0spIvfuP7sbsmbOUN6p0BPfssfZau3adzI14npxxZQwNm3aJxkZlzTIqjnsAWVXmv7Jpy/M/cugw9uzda/4ATGXI5ZSrSkBOEySuKlu2bdO7kslmJH1mnODcOfPFVPNY5aQsY6YIVq5cqUeeAHxwoF97PPdySrDHdXVhXHcXko1JMbCHDh3UqBCJIDYPmIvKa8t4ojVrVquhSYY4z5hGBDB3ziwZSHF8iBE+XEIWnXWWNcMjUe0PVMhoiNyhmLrcNoBYSwvaz/r1g9RNf07jpB215readG4SoMak1lGRvSM84qvOIkit41QvWzUgNmZdcQCOf7J4xXJ85bcAUmkEsveAA6mu8K9Hz/iZO9clcwZIPDNS5AKAY5iPGsPpugkyOvL2zA4ASE7szZHeeTEcYPdfUwewdZe9/ycWtS6drsuGa4u43S0zt3CMqn+g/Cwiu3cRuuwRpB4+iMyGjSgdOoRkqYQYTQwkl2ROl5VtkgPx34tlFCl5Y2eFjKLLC9TQvQ6Fx24RMtxANUtJAFZiAWczqOY8ZjNbZndvBSPZV77sLLw1YC65oDkPai5A82tVSSTMHZgufGRkyeLltKjyJVWniyDYaabZtWNMBRlLznwRnDJaJif5MWc9AyhVaCse0wyoJLgydTBW1Jro1oUSiHRSXl9YGfsQRIWsVgMd1KCZU7KoEhKxe+rYVRa4XKgjNKeJRiWx4bWReZJmGk2WI2mei8agPMU7kPpumDmQWiaiZ4JUaMu91eZJdB5OukcAT8mq5uOcTI3gyc/IsRMpMCb5sbn+yipexbpzAnRmIT5ag5uijKMo8ZEplWXseXc/PnNRAiZlVZbk1MvYGP6OSrZLxpS/WfZxQ3ZANRRELMR8VDJulF3y3TNzExbkajzwJGwYBwFnEKNX0+nujN9gLloAFRp2seBP55ErVpEOhDAab0By9my0L12MbFsTehl/EGFMEI2ImBGcQYX3ioY37ExTMindrhlOJOJxtDa3iLliV5rzI+w2shnBWRDOGUvW5BxBDaMaA1FvVfnWmJuFctJTdsI508lNRu8OWXZ1VK1wEHNKySlNI0IBAS9u5jJJCkJsluaTdb8NxEadQyXrHIF8xxDV1jQ2DJzJj+af1HUNWkFy6pTJxWMRbW7s0PJnesMhvmuS6gsweXmidVjVCa7J5yxjUfPTTmJrhIRunBl3aK2xbOCh0RH09fcLpPYPDyI1PILcaAqJUFggdcakybLNp3RpJD2KajiEPOcq3ftrZlcEqXGEA2GU80UVA4yKMELC4lr4HrEAJEvu51KtvrXoobGmdFw/LWLH1jCeH/9ec09iJ4yttfxfk0KZIyfHCyoqGCkVI1BlNIbiYAjMOKelGWIzPRkeHdWcaqFcQbbI7GTOsJZQKKnnYrutHEKdRNsFcPAeUHlgjH8YMYLXSARNiThampJ6NihJpuNxMhFDSxtdqDk3z/lifj5Lp6AMPUxDH0ZZ2cecvWeuLMczGF9EFUxcfgKhcMyix+i+nYhL6s61jVI/zQzLbMnWHzbQbjln8q8EqYH4r4qgMZDq5Y+277iGrf5B0GNziwSpjzz077jokvOwZu2rZ4LUAJvVHqR6xQHfc0of7furzj+CD00wyHYai1g/rOAUEAKyXO1tRt4KOQO+uWwAzz7zGoKh5jpIrYYk933iyZ8LpI4b34L77vt9TJ48DvE4986cck/ZpLV3iD/bnql6cWg5obXYFT0LngX05+/yqp3pnwG3WpK1ReRVTf1SZwwNvNn184yh29edw7Bxx870TQ71VaRGqPpoEPMvB2Bei3ABDQlmSFuWMp+noDNEYg3BNi9jwmhsxPWRMmjPEoo00Eysz4UfM2/qJvt97WZ1s+3Mdb8Qx45yXIf1i4Q2Fr3krJgNpI4xojSuws2oyhHZ54hzRt9UXjxW/bbyt8aiCqgG2CSPYM2aTdi6dbeYVAQJUrnMafM6E6RybVQmUUkg9ZjkvgVUuSZxT2TjwQ2LmPmmSTftuaf6IIhYMolCpap1hxEi27ZuxTf+/hvKseVYxKmTp7Re33jDTbj22muxYdNGvPbaqzjd04uGRFKN/ZtuvElKmUcffwwbN24UqCHYOnr0qIDs9dddJ5bztddew/bt2wVY2bicMXMmLrroIo0b/PWXv4xzzjkH7373u9F7+jReeu5ZlHN53HvvxxTNwvWK6wK5jiMnjuGJp57UWrp69XpMmTIFd/3unThr4UJ9PgEf94XXXnkVa1evxuWXX4pb33cL2tvaLAZJ8TL0A8hLQfSd7/4rpk6bhuuvvwEd7Z3Ytn27mmoPP/Qw2js7cf0NN2DmjJnazz7/hc8r3uaSiy/C7l278fBDD+Gaa67F7bfdhraWVu1lakiHgti8cRO+8c1/cokWZkzJa3jxZZcK7G3etFlyZe6XnJ1dMH8BbrrpJkwYPx7PP/c8vv/AA2KRKbPdt/8Azj13Gd59882YM2+u1Cj/80tfUg1FxZOyv4MhfOYzn9NxkmUe6O+3WdJgEO//wPux6Oyz8POf/QxvvfmWrlF39zjFVLEOf89N71amLa/fSy+9oGeBews/e8WKFbjk0ku1V/75X/wFJk2eqLQA7occVzl32VLF8JCVffjBB9Hf24v3vudmLF60GO0trQKpihTiOE6NarP6RcKX5lZ0nr34TLD3a/ivzX/+Vxgcw6R6Hx43aWhtOdUT5iFQA9RjQapfQAVQ3QmMPVb/94so9/3ub55JJUilLb4xqQZ6rGh3IFvnZx05yU1qhboFMWtZFktgCNyNJNvC4dxJ65tIXarr+pvuUvgOnN3gM4CsA/K+eHwnSPXHWcv8HBOBY5OD7v99pqo7t9oxufOknJEgtSE3iuChA0itXYsiA8gJJCijooSEH0cbfnVgXaeVJkMOpHJP4BwWC3EvrfFzOmRdxZ7StYxAzDEM8uIomQul2ECxklbQc46VLxtlDHKxqxnuENy6OVsCGZr/0BTEAsfMVJ6SIRll2EyEoms4i8YOc5hZUQz9roitGOUMWLqoPxPQZLxO2WZKlIPnHPiinMllFqUGVK3YtKZsSDNw/FyBTxbj7LRSPsm8MEbOsPilDE2yX/6dMa9y0hS4t+P0LCrBNgtbMWoEg4qlsTk5fo0cUZ3s0z8vPE5Je8hOyVnWFjsfhSOpKudtnFOyZuzIBDt5NiUnlKOksjkVyeqvO8WT0wpYJ0oSJQMPYktdxJCiZkT/WjeL7wTnhPkfLJLF7MSiSPDfCeAFRCsCpfrNmQiyfWRItdVXEKXUl2yh5Jhkqbkx8DB4EvbvHMxTQI83DuPP1F+Y7EqMl7J4aQJcQSlTQDlHQF9BgQCV3eX2VnQsPgtNC+djKBrCIEoohXl/CAbprlgUoCKQ52ZoDQ2KEg34+bgSspT8eczVY+g8N2HNo7pn0F5wL713/6z184xZ87JYm22jyVXBzI9oPkSZkWIy7Hs1mwKTTbKI4P0nQKXElpsrN0Ma2ljMk4tFkjGGRZBIIu2xvObu7Lk25tPLX80tkR15AlQaPBCYkzHm7At/di5L9286q1rjw2S8/hk1MzhTBzBHlBJ7FtdVU2DIfZvPdtDMH9SMsuKb74bFIFQwkkmJuRsYGkRPXz8G+vow0t+PYLGICe0dmDdjFsZ3diKTGkX/0CDKVDDAGFU3DapuM9lUGoNQdcHs1hLZGwFQawZpfnUMSDXtiK3LXtJks39mVKJ1rei8BtwMKpUIvJeKBoqYKRvfKTIGfB841sDPk+SNZhRqBlncCR0bee+ZS80hIt6hdCqluVw2Sfj1qWxebuNssnEdy/PPqwEUnApI+dtOueDsYzS/6gxZtZZHOMIh4zSXxc0oo1h9jt1MRaKIJ5Lo7OpGZ+c4tHd0oamlFcnGFrS2d6CjowstbW1IJGjixTxGPhe2RolJdvo1rYlO8kx5mYz0nJnIZVPMXZyAwSTvtjbKPI7jDXxW4jEk2totgobvkvazek4qv7cm83W5wNYIMrMWMqQGMAs4efIofvzjH+Cii1dizVoyqcxJdUzqWJDqcp8FlpzpkiSuBKkywuNzTY8CM2jystQasCEScW6zfIYU/xCIIU+Q+qwDqe+53aSf1TD2cib16cewdt0raG6J4mMf+13MnDUJySSVD3Qn5XOp4XerLxwrb60ca3xYQ9jUN9w/jG1zs5oCmfbVNedbGT7547Rn3PrurvSUGsZJnBVZ4xcrHgefLFupvTSYNZTk+xGarpgjupn2cM/PIxYLoBIsaCzC1ogQYpzRpBszm3qcbwtxTrEgl3S6qdp9dhLrMd4dfI9kLOhyW71Tgm/12bGaYZZdf7tuZJN4vfnjJVPUhmLRSryvBlLrJIstkO754Wywrg1ZdvMEIPOrTD4HUiURF4NKJVYc5XIQr7+2AVu37MYf33MfQuEGVKXXN5DOQ7BRM8e28xo6JvWE5L4FyaAFUh2T6mPLrJlgTWOpufjfkYiaWNyXSQRs3bIVn/rUn+Cqq65StMpA/6Ckr2yIf+Hzf4kdO3cKBPEKE8i88OKLuO7a63DZ5Zfh6WefxuY3NmPhwvmYM2cOtm3bhsOHD+Pqq6/WbOfjjz8mhc91112HXbt2Y2hoEEuXLtXv//nFL2LmzJm45OKL5QC/ce1a5Zh//Wt/a/Et3N9CQQwMD2Ht+rV47vkXcOttt+LnP39C6+qdd96Bs88+W3vYmjVrsOb11Zo7JZP74Ttux/w5s6UUMRBJQyOado3gm9/8RwwMDOLyK67EZZddrrn34ydPap3+0v1fRte4LnzoQ7dh6tRpAnD3338/3v/+9+Haa6/Bnt178O1vfQvnnbcSv3vXXbUMUu5rZFmf+eXT+PFPfoL33vJesamvv/66QPnV116Lv/u7r8vQ8F3vukB+AK+++iqOHD6Mj370o4rPefGFF/Dggz9QA2DZucvw1a9+HePHd+ODt92KhQsXggqlT3/mM7j4kosxe85sbN26DZvfeAuf+x+fV/OUOco8Dkp3161dj2XLluGOD38IP3zkETUSzlqwUIB4+47teOLxx3DtNdcIxG/ctAn9fT244/Y7tAevWrVKe+zK88+X+/1ff/mvcOONN2LWrBkyZ9y9cyfOXnQWPvqRj6C5qRHbt2yVe/+8uXMEsOVdIAdorjNea3QmAiWT2nX2r59JfSdI1Zpv4uXaG+z/3bUs7Z39P4NU62y+g0itdQF/myD1wIFDAknq0o117XUa/3c2ACTBdZmCFjfgmU5b0K1GtzP1TKqXA/voGZtpdVJox8jqIrrPqjlLjpk/HTsXOxb42mbsALY2lfpV9sWV/syxoDVgW5OymcY9SuOkzDBw6ADSa9dK7ttQKiFKzQ5n8lhwaB7VmQKwqCAjSkDFYrNsA/TsqtvsiDn7khn00jYV1u4a+xktY1XdtSfLRvmLWBduGmb4Qymply/b6blONc+bckEZu1gxXGafP0QZnTkQy0BDkiE2FmKSpaUyec2e0qAkkysJoJZoFMHfmj002U5N407QRemxshWNVRX4VSeV4fIBhJnJyIKUxZXys1wvnfI+AVS5bNRYVMW1uAgW76LIDZlFss3RuleOYJBFHzgXEFPhxY6h8p7cvfbggIu/Z0s9ONUsiWPRZVTggI2XafJ5ZVEpkJrNKquL4FxzLWZdbZJCo93s/rtNxlhvczTmskBwzaxOZWfyywNkFQvqACcTZLEiSEbDaObsXDyKRhogEbCKUa1K2ktjJEmAA+wcQyxPOMR7zNlB6+hLnhmmUy+LDCh7Uey25HdmRKICivezVEWBMu5cUexnNc9sVdZHEWQY78JMwGmTMH75UgSnTEBftYwU2VN1ZWxOjRmtfGFZ8ijmgxJ3MepkqQn4jHUjiMxnKRtnFptZ1lNSFaWznqJ23AyXiqUzCyFrIJhRgxWLvriqqBDgLCYLe4vAM7bV3HJpnpBU95obNt0TadnP98zLb1mQedZdzDrnacRyOido6/rov9m4UIaei6nis0fp18AAs0gZzm7mDZxZ4fvJZgebIVqfyJ7R+VFZvm6WX30Em11iA4WSJD/qoGJfTKr9GefbfYQBP0OARYKNClK5rKRs/YODOHmqR3KyzNAgqrks4oEgJnZ2YdaUqWhKJlRA8OsLdDvkCiFlBtdGsooxNRV4TTTTQzMQxkE5Jt4Hyouxd41Vn3P8TgWKsaohRQ3wlzXC6JaYFgClRJrMhDcfURSJi9fijTS3TUqamUea1zVrbGiQG3V6dEhGdbEY2TfOOY/qPvD5428bSyjrfU3likiVKkg7R3AzeDH2V4BVc4XWfPVRX7pbzoDFN+JYavMcyIx0j+vElClTMWXqFBV0lLS1d3SCuYiceWpptfxbPnuK6qnJmTmGUbQoBj6fTjJqTHO5NpbBNYLXdxZ66rLq+qCLCu6yA6nBhjgSbW1oHjfOQKpjjvycIp8fazI7FYKeZzenp3tIMMPGXxGnTh3Fj2py35cxd+5MXH7FJSbE0Nc5gy8bFnSwjk0wAz3+nfFrtk3Tm8S2Ln/l1zrm0Zni2FhQFLkM8OyzryMUasZ73nOHmDYe6549u/HULx/FuvWvoq0tjrvvvhNz501HQ5wA1ICk8tYFOuvmNQY7PbNpRaM3LZSE3YG1M4GXA6rWAnVSWHt/tSr5Jn0tucDOfewv+2rLX/UzuV4KrRgT7aVmwCZzrQrffUJGqyesDqHXRUwfyzpA9ZMDzpxdZJNE4taxM6G11rtrPhGknnHtbd90nY/acdfmV939MmWgY4wNpTrm2VuvqiBz7Iq795oV4Z+btZ/2BzGsZqZkP9maFmZzxHUmhNWvG0i954//O0LBuGPevVevZ3kcqHYglfOWJw/tR4D1l5P7cruj872mHJ0BJ5sT3I+dTEONLMp+ua5QqfHW21vw2c9+Dh+49VZcc+11GBoewWOPPY633nobX/va32LTZrJ/p7WWU6myfuMG3Hj9jbj8isvw4ssvYv2GdRg/YQJmzJyBfXv36f0loOO694MHHlAj9oILLtC+QzAzf/58LFm6FF//+tfVoJs3d67c2I8cOIBxbe342le+ov2CdRRrDoKqRx9/VLXjFVdfgZ/9/Ak1Qm//0K248sor9ewQGL/99lsCY5QS3/r+9+Gyiy80w0KXWsERm7e3bMHXv/6/cPXV1+DKq67CjBkz1ZjkSBXB3Wc/93mxjXfc/iFMnjQZ+/bvxxe/+EXceuutuOrqqyUZ/pdvfQsrV56PO+/8iCSvZlIU0Ezsd779XezYuQ2/c9ddygJ//IknsHjxYv2sL91/P845Zylu/cCtaGpM4oknnsBPf/ZTfPKTnxQIff7557DqpZfwqU99Utfo05/+U+2VvC9kjHlu//Lt7+D2/3aH1tuXX34Fr61ejc/82Wdx/MRxbNu+Q1+fSWexfv1GLD9vBe655x48/PDD2L59G951wbvwwVs/gL179uD++7+EC84/XzO2W7dswf/N3puAWV5W1977zDWcmrqqeqqeB7pp5kkFRAEnMAHE2ZsYNfpdFI2Y597EqDc3KnpjYjTfc72ZoyZKHDAmIGBUBBmaoZG5oWnoCXqu7uqu+cynzvf91n7fU6cbFBIU8jzX8inp7qo69T//4X332mvttbp7uuwP/uCjUrh87R+/Ztu2b7OTTz5JTYTPfe6PNbs7NLTQ9u3dIxPEV57zcr0WxIJmUhm/QpYdXJrdDMsl83EO39Urvv7kugGpLzyT2vLkNw1DZwHrrKbiaSDVH6awZhxRmAXXWjN70UDq1JRod23SQX4Xiy3FwbSYmuh9NB30Wp1y42ZG1zbM7YV3zAYQ5XxivALb06ShA+MaT6T/jhBD0zxnLaDzZ5gmabkWuxLzCkI3NNw0ATKHzp//zU0WfGGlHs8R41GcsMST262wYYPNPPWktZdrlpHREHkzCgj1eQ4txMmgoIrDUaz6vvD6S0cXZC9+Nf/a8hHnaDR4r8KffNDgnCfwHzPJgkQ6mL/I4EVYCWDrg/g+R+RzOtp3Mt5ZVmOXDnMjLckgYLRUqdv4REFZhMUK7m6aigvzp8yguqOogIIPEjVdcpHt8i4wD2EoHjAKQIIhScFawiSnCa9HHktHGHdM5sfIKdMBOtCTQ6gnqMI+eFat59E1ATvFbJDcKqeQfMu2Nt2DzPvJBCFIoykKdG8FwOg5lw5uG4oZgh1mXqPixjKRoYfVESCheCXyoipAgOETrLHkqYBPNQP8XMJiAMaZqYVZpCCV6xwmVJwPucF5Di0d32qpImzZlkFumLRMo26d6ZTNyXfos5voCjn1muX0Opg/cU+6eymAipD6RKpqDRx7BVbZ59UK14asOSAi35EkMlc1Ay1GiDdeX3UrTsP0BZm0yN6kNTIZm0wlbTLfZvnjVlv/ScfbVD5ro40ZK1HMcz51fjmOWYmZzxM6emGxdgbfmzIymSiVxSpyPunu5vNdMlDy5g6AwYvgqC6Jj0Sc1/RZVwd1ceYd0EnoOqyqfl7MsTMfkpVqvtut75Fy8f1c197ePj8uHB5Do4fNhnMKM8z38gwhqWdVgElUgHgqpetK91j34IwzqQBvxdHAlsid3Oec2QyRuAKy4hrH62idQYURbfLFVAQXUn3Ni/5oXV9ntpNnKeT/6piC4zUS1AlyNw9hzHNATsNV4n4KBStPTAqoLhsashVLl8qlcHRq3Arlss+nSjLsM/ECqpgIpTOebaps2RnF8vC+owW/yr5oJqFGCU0qf0b9+XUHRh9/8IacRjk0tuBzeMI8oWRWrA3PGseCmkRMM2qHNq0LkviTmYfpGsHuhSnJ43FV57mdmpwITQnWLOZWfRYWlrnM9SGyoUaMFVE/nt/nfS5ee0bsiubwAcoC/6yrMGFulMaz3ts7R7E+zJwdc8wxtmbNGluwYJ7mSRkRQB7M2ofkj5gDjydyxp1nRdl7rOU1mDOflvUcTkYrkMAT6eCNiFKRtahuK2aGoxi2mREuAbrm2p1JTWL81Ndr+YF+mY/N+AbQLJKITZppzo06+AkWWAHARNDITOpO++Y3kPueYXfdSU4qTOorJLkWmI3PZytYa17FWSjSlI49DSDFJzpc+QhS2d0aGSsWGvbDH6y3dLrX3nDJb7gDbCOhnNTrbvhXu+ee221wIG+XXfZOW3vscstmXKorRlBsYJSktbT8vcMdK4Yj9ln/y5F7b6jGjuQbjmYQjtytn+E1w+9sengc/S0OnGZ/c3QVbikbm+674SgdITfVa7NJ8k03qKcfxxHv/RkO86hmoB/QzzpXz3Se4mmdPW6fQfZGgaeEz0bfRPDuTRKad2m7446f2saNT9jlH/hdZ9/l7hszXN1RXx84J6toqckUaPipHZaoV7DhdVjMei8PkSjz9tlcQKpaFSqCUhpZYJ1jlv+BBx+yj//h/7QLLrjQXnvh6+3w6Lj96zXX2patW8UiXvXNb6iRPG/ufBkJ3XXXXfba17zOzj3/lXbzLTfbgw8/aCtXr7KVK1dq5pIZ1Ve+8hWqtb5z9dVi184777zmKApSXWYiv/DFL2oeHqMi1q4tmzdbX2eX/a/PXCnnd2qmQ4cP2T333GPXXHuNrV59jHX1dtmtt92pdeR1r32Vvfycc2zHkzts3vy52nfuvvtuu+vOO+ykE06wd7/zHZqZ7O3BSb5bs6DXXXe93XDD9+2KD3/YznjJy7RGsRKw7vH1T37qs1rP3v62twoIMuf5Bx/7mL3mta+zl515ps7Jv/7rv9r5559nl77hjXIhjtmvGPd94hP/Q3O3b3vbW23nzqfs+uuvt+OOO97OevlZ9udf/H/thBOPtze/6c3W091l3/nO1XbD92+wj3/842JYmYvdtm2LQDGvcfmHrlDj/h1vf7stX7bcvvmtb9mGuzfYe9/3/9jA4KAMo269/Ta74nc/bDf95GbJsZctW67rvH79Hbomv/d7H7VvX321PfTgQ3bmmS+z3/rN37RHH3nErvz0p+3ss84UEwpI7ehs13FQn3z961eJMT311JNtxfLl9tnPflY/e9y6Y+V+DGO7asUKe+97fts6O9tVy7A/UntqTw+khtb3qHppOmH7My+QetyLA1K1goS51LjyBT+52br31etO9Cat1oIA5lrWjkj0tRLFgNTPfflFkPtOTdmWbVsdsLWAKC/+vFhzyUiQ4QYg0LoUutGIu1SKRdXm37IMhn9rleq6Zb0XvmIO4zrYYnceu/ZHs6ZHS37D6ubh6k0pYZCn6YvRNTFcj/C7nM31T/p+bY26dZQLZk9tt6kNG8SkdparlgMMAQiY66xFwxBnKaWC8apHN69LAFwC1/rR+rv8tvCerf+7z6d63lqwtQ7H5TIYj8WIzrQui0Ei65lwYsAFvLyjDAtIp12HNAOgxWUPQwEia8pWIGKGWVrmT1HWINVKMlflRkmSb4kuD3bWajo7O0rBjMFRFrYIW3eKLSSCFNZIPQHX5GKRDVbxIHKdD5g5XQovDv2h8ZsENgX2Qq6qgWmeZZnp/gM2PZMLZz0ClOUWqlDp0HCIoJcuq9gZz+aqwcpWyYilsKV4DM6iMNZBUtk0j6AoBNBw6bj3M5wXr9IxU3IDpSTejtoUcyGTsUhWLox7OqOZ0hlAq5l1tbfJHKVRm7HMjAPQHGaZ5aIlqxXrZqaxs8P6ujos354TOOWTGTrlmUb5UzA0iSA1qqQAq2ppBAkXMz4puvIUfdWG1YszVi2y2TPXR4OlblkaAmJdklZImk3m0pZYNM96Tl5n6SUL7HCKGVUyGmGLOdgZzcxEWawzYjEOxFk0ZxG8+g93dXCVDhEfsAFxdixQFc/0TEclR6yp4rwm15H5UpjUskClMzT0z+hUA4KRF9PhVtwMsVDVumZUMEcQSC3PugIDKgBCMHNE27AJYfnPvwMiaFhxsXgcpQAAIABJREFUvEgyOU6k2sqsI8Mu5MyJJa2RneZycoCZMngJiw/rGk2K+Iz74uDrqM8oc85CA0WyZge0/B5eW3b3mqN2hQXnHIYAKfrY5JTkvkiPJ8cOWb0ESJ2yyuS09XbmbcWypbZw/jzFPxWrZZsuFcVSKnSdyChYcDbSkPlcKRZlosQx+XvwZ8qf/kBBajnwdSi6WCprUIwQTH4tgHmXncdYKNQlMeIjOhlL9ZH2mVXPIHazHjVJffkK56rhDKUROF9Uzq1L/NNWrtZsYqog12OtnYwU1KsCugBYGcKFZbnecMfVkdFJOQT77CraAC0+uoeRpw3OnWennnSqveT0M2zZsmWKskFCDpPL9RAobSPeIetGbHJsdUMirc1hTRdA11ouDUfIGPaGH8UzagbuVQomznnv6FZvtkT38FBss/bwHCLbTuTaLNcbQSpMqitj3I+NefYIUqMktRWkRoMdnptnAqnkpL5CXgfRebzZQArusT8DoT3Hf2aNciBDiBaxgz8CpKZmQSrXC5B6/fUOUgcGOu39l/1WAKl81dk6B6mRBX2Ov/5X3/ZLOAOt7KfQpUerBcmvd1G5n4g5cZD68MYt9kGBVBqpgNTApFJReyaeA1Q6q42aVUsFOyCQ6kyqXO9Zg6RYCUyqGmbugaHdB7PBjk4bP3xYgIJxp3vvf8A+8Yd/aOuOP9FeeuZZdvDQYbtrwz0yvfvABz9on/7MlQKTZ77sTK1l3/3uP9vKFSvs1y+52G6/4zaxbmef83Ixhg89+KDdsX69veSMlwhoIWllXYOJhEVlfSIiBsLhM1deKbku86vTOPf+/yzixKFRGRXR1ORpwAzv8ScetwcfeEBr63SxYHdv2KD15cyzzrShRUN2x53r5Q6+ZOkSsbW4YJONfd4rz7JDBw/YceuOs1WrVtvOnTvta1+7ynbt3Gkf/OCHBB5Z22jcbt+23fbs2Wdfv+obNtA/aBdeeIEdd9w6rfef+tSV1ts/RwZGExOTMmF645suFZuKuy5r89jYuN2zYYN96tOftte+9jV23nnn6zhuvfVW/Z5Xv+ZVdvXV31HT7qUvfYnyYZFCs7e+693vskMjB+0nt/xE7sif/tSn5cz77t9+v/V05+0tb77U8h15+8u//htJ3t/znvfanDl99r3vXW//9sMf2oeu+KBd/Z2rtf4CpFFn/du//VBGV3/4h39kP7zxRrvrzrskx33H299hd9xxh9384x/bRb/+a5oz3bDhbjHR73n3e2y6VNAcMdfp7DPP0jgKrOvFF11k5593ruKBbvzhD9S0+P3//nu2cOECe/ihB+3QoRHN1wJq+RqkknuuxlrWHzHVkuytPb02sO6EX8Jzd+RL3q+Z1MdCU8u/FntQzZZSSKDwhmk4zletO9GVjJGtaZGfxl8R2VWfPnEm9Y9fLJC6dYuKc856ZAGaxYgK+VmZi4rLpmFSvDBe0Kg4a+bsOXvsPffwfUFeJflLXM7CDGo01YhSXKfOZ2dYdfKbpsKRgZ5lonVpNL81Cw7jOdYZbpmzbQKbwKI6QK9bDoYL453dT9rkXXdZZetW667UrE1ZSLACLKDSflqDmU2Kctdyaa7U79rgRhulfi1NCpc7+X3hTHI0efLzLgwXQpZhbyi4YG785o97s3fEZcfPnCJGJkGWx6sr2oJ8K8xHpN4BMCatVKrZ5BRywYrmuCgWvIjjyvlsiGIPYInjTR071hR1QYKM21p7V5eDUJiP4PyLoYmAodwwM2IICoVSyB+NklnXy7sRU2xQ+GwzxT5vMtq3q3BVfm0A8vp+UxZmNpcRAyWmJszGORuC4RJsKYWqsxViUkPuocv/XKLqec4hKCHkV8KksK+KbZFcyL+u/MeEM1EcO8C8jGwzk5H8hOYIkpAs1uWY7dRqanp0ca5yOWtLZa0z5QA2m2wIpDYqRTGquWTDejoxHcprvgSQms5Q5AfpPPs8mh40TkjevJ3sf5d7r7e6kJzxxQauzGUAKtEagFQ3OGIxRToJAOb91xLMndZtuqvDeo47xrpOOMYmO3M2lUpYWSjNDTs0d9u8X52hcWo9yOvUwQ73cpC7ug9HZFFmmTRqEcnyAvMw+6zHpk1wCg+O23o+grRbZkFEvTB/I0kj0nocaLPqSvPKMJ0EivPMMHeFW+Hg4GAzdD06Ait2Js0zMa351cL0lBvopJgLizJyL/K7YYGzWZsuTEnqy8/yd33UPXOV+17AMpg4yfU6SO9jC8VVFQHQhP1A4FPPt2chx/gCsYnBmIyzV66UBSxhRKs8d7W6HRodt9179tjB4b1WmBy3KvOak9OWnGlYf2+PLRpaaIuWLFZDh5gUiiGeR59xS1ixVPEcVhoRes7c5AkZs7O+rqzxc+lRA1r3AzAVk4HUW/PQDStVeNZjxmbIxdai7c1OZOBSSNDM0rxrzmc4Y4TDTEVqC04Nr6ks0iC51rwvkitypHM5AVxk+wBV/n26WLZSqeCqkhmy+Soqrrp6e2VwtH94xHbs2mejk0WpIPi0NIYlPs/W3TfHTjn1NDv7rHPsmGNWW39fnwzAlHtLhBIyfQLo1cSCoXWmVPPvjHrgWwDjG7J7BcaiiZG67k19jEBqqcSIRdE6cm3W1dtjyaceOgqkhn1PzUZfUxtkH+IQLCb1PwpSeZKrs0yqclJ/IkktIJW1Ic57a10NjZXnX2n9e0Dqv9g9P73NBgby9v7/+i4HqVhYJ7g3fFbxVyD1+V+R5/8KvwSQGpnywKZWi9N2YNcOS/IsCaR6drj2xhCfEzy9myCV9YQGEGsOawXxduvvuMv+7AtftHkLFuhZHxuftEyuzd761rfYmmOPta9+9R9s48aHFUmD2yz7y2OPPWaXXHKRWEzmV3nWcQNmnnxwYECzj/ydWVEkrKzF+Y5OMap8Unv8+Z//ua1etcpe++rXaG386YYNikT73Y9cIXDY2ZV33wFl2DuYLFXK9hd/+Zf6Pcxqoub49j9/x2666SY7OHJA9cZxxx5rF7z21bbxwQdsx/atAo04+O7cucv++q/+RmZ+l+HOu3KVnhXG+T7+sU8oQ/XwKGMYdRsY6LOzz3yJXX755Xbb7XeI5URS2ztnjp1yyqn2vve9V2MMUe1333332Re/+EU1dSETGIegzqJ53N8/xz71yT9STuott/zEHt+8WaNmQ0ML7PUXXKAs1Jt+fKPt3r3Lzj3/PPvw7/yORlU+e+WVAvPHrFmrJjOs6WvOf41YXfY7WOH1d95p/+N/fNSuu/56zc+mslnNAlNdbN++w978lrfaY49ttu3bt2v/ROEC2/2Kl59tb3/r22zh/Pl233332jXXXGO7d+2yRDZt/QMD9spzz5VR1J49u8XskvQwb3Ce1bTXVjRz/OY3vVH3wle/8hV7cvsOu+SSi+38885TE9wBX4inCioyr9N9x2etHngB3H3v//hnbfTRTU9TikQA6rVZmFENqibVYEeD1NaDb10cItv4ooPULVuahxXBqVjUpj15nJ9oQerhzUfZXrRIjcBUXfcwdybWIJjtuAFQMJ1pCYuOgKD1/MQLHgHcz1pYm4xrC3kZ2VYHtw50Wj/i3+MFpFDL1OuWZw7kwF6bvPtuK25+zHrLVWtXMDHZbNyFsEsKsAuANZifqAAjsNmNhqJxhqY+AgCNv9P/Pmv+IoWupLwuq6WnLsCmYoeOjRdfMrDQ6Bx/x/3WnfvifKgz31mzFMZIOPQyh2Zy7yW+AclbueKSX74W7DD0ngCoAq0hG1TNTWYVYYOCGy+27tmOdktlsso1LZYrlmvv0LEiKxS4pbjOZAVgKyUC2P2863rAsob8S7kVB/MbjpsZDb4nRnfIvZF7SDOmDjappPm+CBIEn9xFyCV7OH8WS5JwwqZEMBUfVApyOpTKWpVM2plhB+Ucu4MvnYfApgFOAakOIBykwpQAhrmGFLLSGtSqkut2YsQCiKrXrT1DbmOb9XZ2WWc6q7lU8k6TMxUZIdEWmKmULJuCISbGJWPZLKwy0mUOxbvToZYWWE1AxYoYAbRy6YKBV51nLGnVqYoVJktWLqDh5maB8XfWGJAqOV86Y+V0xsbJbRuaa30nrbPMsoU2mjQrk6+p0xkyX0P3TQxqiHLyRpWDXbH2AdCIG3d3tSDlDTmFIeDajWtRLXhDJpoftc56RYm8viE0vDD3IW/04PABdTHFhGbTzbxTNnw2byS+sIvOctbFgiFXAsT6zHHBo4OIsmA6DqaxWLDx0cN6zgTOwlrB+eru6rF5g4O6L4l+wbCIZ9DzVJFyezwTX4/yco4fObFcoxHCSWrus4fOnvr21szyjfOZ4dwAvrhEZOp5nisZqdMyC+K+RD5BY2lsctL2De+3/fv22uihg1aeLlidOeBSWe+9K9+heZtFixaK8Sc/79ChUYEkZqi4h4tIUmtEGgW5alDPZDKuoAH0UTjREKIhQ3EC4PKZVWddxQonaViVg69BUDLIgM1NrcQuy/DK2cYYicXXkABzvycyNC6dNeb8USAxzw17XSa0Oc6fRQWK7kGXJk8Xi8rmrQWgDBAfmDvXMtk2Gzk8ajue2mV7hg9aRT41aSvVicZq03OAAdKJJ59s55x7rq1Ze6yKHJxYMZYitgbGowNpL7NJuAoXCiqCOS9yTJf00PR1YiVodrBWI0vXMxKM3gC1FGLEKnAPoMzoaGtXbEP+0DY/N1GkG7KV2SvJSZ3BZA434K6ufwdIpTEb8n7VwHJZppjUA7vsm9/4ashJfTaQ2irx/I9CGwzmZCsnVq1YTNqPfnh7C5PKeElSMrvrr/9uE6Redtm77Ni1yy2TYR1plfvGZtl/9Hh+9XPP/wy4Iso/fMzKmVTt9i3GVDSUnyOT2gpSeYZK03Zw91OWQnHA+mzkhAfyI3ruBSZVa6syGLy+9PihtE1PF+3e++633//Yx+xNb36znfGyl1k3IyCWkES2r2+OPbnrKdUNrLed7R3W2dlh23dss4ULFmjdGyGbemLCli5dYpOTU3rWATqwr8Sb7Nm9W6ANczf+jT2HZ3zXrp36c19Pn6LI2JtYDzARQhWkBAe5uze07gD4aMAfHDmoJjtz79Q6o2OH9HcaZLw3fsfQwgV2YN8em5oYt4GBfq09zJzCgqIg6u1x13n2KeohGFhv4M4oEgeFCusY8tn2rm7bs2uXTU9N6pzl2nIyZ2Kf0NhLuWK33nar/cX/+T9yCz7+hOOtG6KiXrf773/Avv71r9mHr7hCBkq+Rk4L3DE7u3TpMmvvyNno6GGtq+zJvX09Op4n8Xxpb7d58+ZLsr1z1y5bvGiJ/Dyorxi1mZqetHnzBuzgwRGpo2BT8QTgOLc/+aQtGlps//C1r2kO9dRTTrXXvu51Nj4+Zr3d3UobYOwF0El+OHsUsWJtRJLN6ZN8l6i6yYkJJ0cqVWW+9/X1KF5n4ZKlNnbwoF39zW+qQX7RxRfZSSeeKBMsxQ6K0PHasxVPvOggNTCkEfEcCVKDSqoVpLYC1Aim4gIRVJQvKpNKYUcXgg8e7CjlEqiITriSlLYAvbA4NYFgHOoPM548iABcbbrRyCgwZ3F8IxascUFpziQ8A/vcBKFHMdLxxmiC2bCAHT1VEY+9lUHlgY/ct75eR5JZl5tv9vBBK973U5t48CHLT05bJzNO1ZIyS50gwiYdsCpbOv8MRj9iGpiHCu6Ofv3dBdNxspuXRKCq99+MO2Pu0MGBwGpgNGSU02Cmk697gDYFJN09Im2U1yqaitdVeImVa5iilGyazyKuom7iUOe4k2ll+SlNTdJerNuDB2CkeolPyWUslXNnYWUFZrOaPyUrsEjUDZEeWViNhiF5ZTaMHE26lHqnuBYLvPviqmzUkOMXZY0u7/NMVxYeivoyoc5iYGBYid+pylAGAMuHF8cO5uR8CutcrlqpXPFiXswo0lfeK1sbhKwrFpAicy3IjozH4KJGZmM5585chNHjYJURzLjCuYE9AzxrBppMSf4L41SHGU1YDqJG7AqS33brzXcpUiaXSrmrb9os347LKrOjmNYglQy5qbl0mHNjAUQ26LN7gEuMnDI55mQdGJKxq2KbJkLFrFaoWolPnJqrACE3t9C9yPwfZkzZtNXJ+QKozum1rmNXW/7YlVbobrdRpKVEPMSIKH6P3rPPnHpPYdbwzO+d2WkvH1V0ZYHHTPmaIYFD04nUI3Sc3Y7NLy+EHaAGJ83IyiaSYjoBqYdGDsmsiEYFn9wDMm9KuFkRmzzMKECHOAfWMgqOhUMLxITBSGrWFRY8mbA5sFjJhA0f2Gdjhw8310CpFxqmGaWlS5bofsJMAYt8LxS0Wio6gg2VY1GUQDCYcDkxADPM1QqoRtl+dA6myUVWsn9NpR7NrVC0cHx8RgdTZS/LgIwmidk0BlFj4zompFTFqUmrFUpWmi5IdobMnXmcFSuW27JlS5VhWyqUjLkigJaWIuTsAu0+suAz/WA3l/SKVQuKDgec7ngsJ+4wLy8QqsZTNHDzWBVeyqNpXCXi/gZ+szRnw4mVEsDHUXd2xpXCCCY0k841zeNkzhUl/JLs+73CbDrSK12Smaq1t+Vs6bLlcuDdsm27bdr8hJGU1NHTa2nMu3AgT2csk+uwdHu7zR9aYqecdrotGFpsxXJRDDvFHQCSQgdGlXMjM7fgHYBzMWDfZ3Jd5s71xqSLoov3S6xOHNPg8iJ7I+OPT9ZdGgFisa1hQzN+70W5L+fKG0FsMW5KN8PaCaB9FiYVoM9N44oFVz0ko8FNE6Tutm9+4ysBpDKTujy4+/pMqkZMxKS67Hr2Cf+PQptZkMpMaqmQOAKkzjRc9vn4448pgqbJpCL3XbvCsk8DqREI/UeP51c/9/zPwM8DqUFtQ3MkAUjNBLnvE0fJfd0wS7eZbndXmkjuy7NWKtjInp2WZj9HgYHBXGiEysMrAgSXRYWhNB9JYE1j35uYmLJHN22yz3/xi/bGN73JTj/9DJs7f761taPI8mY6z6Q3yc2K09Oqq3iOlbgQ5+/xmMC1HUduDPlQSbW3h3qlIhUN/069wp+pVXiGqTFYO1yX4BFf3b3dcoOX34JsOhgVSdvU1LRGMKT4QZXVhqEWQBZCIubUu5EmTczOtpyNHT6kYwBUcXyM9dBYk5kdqg01GU0ZsewLLFexocrek+/qUewKfgTKn7eG5bu61WzGITjGjcEYf+lLX7L3vOe37dRTyWcd1LqA2dHf/d3f2jve8Q579ete5/mnxULzfXFeWZPkuxCywlm7OQZqMKk1tFd4VFlHW6f2JxEH7OPVqvKtYYF5UfZZB89p1aztnV1irB97ZJOd8/JzdBzsCZVySeeV34knicYs2D/Zb4i4acvpvRUKUwLs8iQhClFqKB/vofEwNTFhj258RNcQ8yeM8mrBWFN1c2jix6mIiElgUvvX/fJnUo9mUpsYJ6ggI/ZxomZ2NM6Z1LCO+n/Dgt9ioBSX2SgLfrFmUrkh0LJHwNk0NgrSXW1QQULbBKot5kW+mYYyX11l72QxO+A1q3fTjwaaUUAsYNAyh9r6vXEh/feAVH6nbNnDx9EMaiwG4yxVnJzlRhaTyoD0xGGrPrLRDt9zj2WGD1k3y2e1rIw9AIOiUepJsaZNmbGfAj0QWsiCW69X8eHmaIm4cDbGAWkEqcqNpDigyPNV2N3+5Ojqbr6hcdicFVPWGCKYhltiU0vClo6NFWzk8LgkvjT806l2SySzkr8l021NeYyiVDS/RT5rkFtSTMKiZlMyCMLUBJMgMajVio1PTimvkIWRcghDJuW71piZKwSQRc8T6fMsCx9n95oPTsiwE7sWojtYVOi40fHj3yn89PTMwJKygbBZwL4AVFlM6uqC4uLHzJ0wleYCIvj2iWrNk7LwyVcB0O0hzGIBw9wloI/IHDB/jWLNoZPPWobsPFgnNohcJmNJuTGRd8oqW5bMN40JD2ZHgEKbsTZkeoBw/k1McMo62slsTFp7NmVtWcA0xj4YQVXMNGuMjBVgCJALJk/REIrfq54yxT9gOatomXKxZqWpkiVm+DfPwQOoA2poKsDcAHCTbTkrp9NW7Oy0zLIl1nfycZZaxCzqjE3yQsEUVNENYUZXJixBIdBcBMOkeoCXfh83FQJs7p41OCsBdTmrmyL5HLU/S7H77syq7hdQWGh4ce1hreg8Yz7B7G/cOGXaxAYvQGUCYETPCEI2GuoUI51mdogcVzYvmC7mT/MdHcrMQx1x4MB+zaLgyuxzhurHW09vr82dO0+sGJskkuOAJmymjuy3XTEuAOTY4ON+bQr6w5w+txAboIBqU9kBi45Co+bO3FxX5mApzmoVm6lVVKhxJwMa+TlkvjRkakStkI1XLNnI2GHJwMYOHbbi1JSVC0V1sGGfccTFZXHJokW2cukyOTUyczsa3I91Z+ma+AxufD6557whRJ4nbLHH56AUUaddpktkoDrzqRFWmVy503GcB9d1UFNo1oWbp1GFm0YZHGxGhrlp967mZkpz7zEDWo3BwEQ7O42CpaE1gfibTDZlvd2d1tffp7B2zFEe2fSYDR86bIMLFtrQ0hWW7chL5o6ENtPRZQsXL7VVa461ju4em5ia0rqzeGiB5NIwKtrnfXdvjszBiE4Xp3XuBSzTPvaBaojOPMesDrsysF3qzLSM8penC5LxsTa1tTODz5o9Y/3FPc7+BOWAzleY15fcl+cQkP6cQWoYNdL+FNZC7T1uQDQ8vMu+9c3IpL4QIBXRkTOpAFJAKu6+6VSPXfqG/2IzyttsBanMpOZ9JvUIkOpjOY6ef/Xx4p2BwB41r0PYBZoOvy0glaA1mNQ777WHNz4eQGowTgrNCQep4f5UggIKBZjUoh0CpAJwWAsxoNNe7IZsUqOHDcvLLz8uAEfMnwekDR88aPfd/4Ads3aNYqRY14keYY0bnxwXo8o6zP6AdF9rWDKpr1MzMALBp/4upQd/j406z7RXM5H1D2URMW2BmXVVHa7Ongcr0KiRhpTYUX7QfQB8Xl1uAXw949nuaoKxNisuLY4g4bFQljEjiRM0zTheACH7ETLcGM+nejeMcnD8SJrZ31h/+R0d7Z1yeFedjGosRZM8J/aV2lBAL5WyXbt22x3rb7eTTjjRlq9ebV2dndpnME/atnWLrVi10hYvdsO+UDV5tjzvXU1Pj2Hi99Lk78x3uiGgcrlR1fl5QG3CdZWZpZRxU3oD7Z2ditGT+kpNTzewJB7srrvu1p62dPESW7lqldZONcIFcpHmNiT9pobIcd2lTqSJ7yq9WENQR+h81ev6/ZxfaggYXa4vezvnqY0mAHsijC9NZkVDOpsaP19IkDr26Kams3bcN7x/03JMoRMkZARkO//YE5ozqdE46RnBl15ndib1T7789y/4ugNIJSPqaUBRjzwPa7jlIpMaXDl9o/Bur/eInAHhJEkyHAF5KF5aASe/y81Bg5OvzJiOvMhHf//RLLTOeQCjRzCpcsJ0kBoLoHjuVQCHRyiakQiDi+acsVS9bp31mnVOT1p921Y7fPcGsx17rI8vVyvgtiaTlKh7UeEv6PIWt3QPBZtkfLM37SwTzULg0lcHqTj9qHQN0k7PENXayxwscIRfFLLetCC67jioJGETXVJTr8yISYM5nZgs2MRk0YolZK0UoZh9tNlMgsXPA6T9JgV4YxbErBXAAXyTkDuwGzA5q0vmaSKdEbCYKBStXK7oNZgJ9MXMi9ZJIjp0fGHGNuT5eRTA7Iffb+F8BsMngY9UssmOcM66kP0Fp2Ny4ygIsZbn7bPYYrsOCOPYWUxZZGM2KL9AU1iwLnE4mqiXbNqYraWAVocSEZzCqtM6t+6M5gPQrihwGSgyVbkLJsk1xcBhRmYOxMekmS9lw7G6JL3IkxJkYgpr1sSa0ujIpBMCqckEM4wNy3cwm4cbKrPCRStXXV4Zz4WDd8xacpZJ4WyMUzOLK4w9rFTDioWKFSfLVi5WrS3TZp3tnYqEwaWZc0QUSXmmZpnONqvnMjYFQJ8/13qOX2uda1dbpTdvE0g2E54zq+clqCc095vANZjzOitrcSMkz/WNDYCYmezVg5tbtD6jqj+qZHK6w69WjfCsOtv9dJDqPYIZMYMCb3JudWlOM/4lm1VHFKdCNk4AA5thpVqyjo52zRiyGQHciBFZtXKlYloAbFNTEzYyclBSLXeqdeaPfFvYPFg1L3oSAqlEBqAqyOVg+rgubZJ/scGiYuCh5DmQeRNO2Cq4PErKY1F8XVBGL/dbtN2TXI3iwaX9bkQX3bvrAucyyEr73DhzRTQeJgrTYlMB2ciWSoWCQuV5r5hMcd5oqCwYGLQVy5bZogULVUiROzs2MS7ZPs6wGIFFoM3xy/WXDr3emytI/NidEaZI8/lVQGjD6mVil/yaqDhhrpb7ts1l/F4sUbRU5ZQt5jYuB4FtdYfv4MoN+E15x5t7j2OhEaVir+EMhaK/GjSC2gTG+wf6FPGxbccO27p9h01OFaxvYJ4tXr7CunrnWD2ZtgpkTToj0Lp67TrL9/Ta2NSU5s37+/ts6dB8ayNGi/4T95iclr27LmZkBnkxhk3MwPIeXdrt45tugIfjsAqvmhu7aZ6XD5mRE6njZltiBJJJ657Y3gSpXmZ7U1sxZKzPYlLTls4/u9zXmdTwGtqXfL1wuW8wTjqw2771zX9oYVLjTGoLk6r9u7nBPc+6xPOkfSwgZcUQQZMRSH1HC0jdHJjU221gkJnUp4NUj6d6nofzqx9/nmcgMjKRoNDTfZRxksvN5e4rkIpxEkzqRyyZIEvbs1pjnRBrHZEaTZBastE9uzSmkmQ/ZY+XY3hwDdd6zR7j5jWaNde2DYvoefZEw/EngJvAIWsSCQRqhldscnrS+np6xKai4EKJQRN6eroQlBu+/+lnwrxr/5w5er5pPMkpHnVGYP1ig8nXp6r2bY1JkDGOSibp5ngwsfw8bC1N6bjGsK7qiXPlAAAgAElEQVTwrqKngf6M67pMLH1vYu/gb7CFMH+e7OApBTjrE/8lk7cApKXQkarFNDfP3skx0FzlZ1BrOfPr4xccAMq4znyXz9arYW6S8RJnQ1ZVWyYr/wZANw3fUrUkbRFxYxy7TCqlgKtbeyfqEq5ByXCoByizp7DPxEZnbEpOjI7rmineUNFvJTkYk0XN+JgaoSGPmkZhe0e+yVpT//HefB9xYoP3TU3JWMWBffusLY+iyj1LBEQz3izgjNJ8EDYBFIcYOW8ie63ONadm6OjuVpMAkBqGEIJvbGi6Yy7a1WNzXgAm9YFPfNZGN4aZ1KhqC9gsqlabRID8Z1pAqgOjIxnEo4GWv5aD1BNPP91eDJDKTNbePbufBiCQVfgCclQ2WOh8+9hBa4c8dpydQYl5qIkA1JirjAyI9uvwOk3m9qiN52nnKkai/Jz50mbUTUtHQzAoyEG06YdYGAfV/rYlSUM+yY1bLVt3tWyJ/cM2cufdVt+0xfrJFyTrksWS6xXtTZtFlod5O2saw7PDHYNrZYiZaBbvgE/Z/XvGJSB0JuVy02TapXMA12gmpWN2L8ogHQYgICd0xqxeacgkp1jEgbQiYIo5EgUoc6iwB0Asij4YGxVAzdlgDwRHeuFgDgaVUPqkYit8TtVnNwnJZrUpVZHVescO2QwPLsCXYoziNgLy2EH0+TaX/MZFgP96gTs7Q8LlYBGrcv7Npb5IV2IWpvIkYQbSvrAw38U8mu5UzaZ6HIrOa5CYEodTS+JQGwAnMmYcQpn7RC4amGRAautDLRYkZFcmA4sq6A2ApDhl+0WSk0rI/AhgCoPalgbAkm/asFSIhMCNsDOb0lwzDF/DmAXEoGfG2tq4JjCezPhOa2FX5xQAgwaSOVp19doti3OvnJ3cqb9cqlsJ516MsABSjaTiZno6uq2dTbWRlLkM0tAZ2NmudivmzMp9eeteu9o6166yymCfTbdlraiagoI2MN+wyRQFiqEJsSOuyWrOAMdZaDU55GbafCACKJk1BBMAFFPqEQNcU2deaTZ4N5IPwKULDNxQInY6m7mFcsCta8PS92q0ICHwc2B4WC6KlTJOsNMqzOfOHZBDH3OaE+PjApTz58+VYysNOsAaIw9xZl7iSG1e3sxhNhLg0dc7R8esex7GrL3dctl2mWhxHPqsMEtDxEhZ7GsEUtz7Wg/DsctkSfmyLj3XTK0KJ+S1Lrfl9/McsBZUahUHvZWyCoDIYvIMFColOzQ+phkfusn+fqYkWyuDBmZmlNFHgTfQ22trV622ZUuXCIgVpqZtYnLSSpLpM6vOhk48TzoYnLlLuYNXl6Y6A1rR+6Frzmcnc5jKBS16xJNMy7h3ZudWm7FSWnNnG0DNfYJGCGsIa0y4JwCjAoaSzPloA+cKdQAFHh+YhPAJO16rlW33rp22bft2mSn1D861hYuWWFdfv9YxRhyS2XYbnL/Q1h1/kuX7euV6TCE5OHeu2E3OCwwOCzNyPgBlZH7F5IZZda4h9w/rXZxP5T3LTE/rkQNTMaTKT41y9jCbG0ZrKIyWJYLUPDK34b8OUpOSqBEX9VxmUo8EqYFJDZJKB6lVGxZI/cefP5Mams/PX+rr19tBKvdTygqFhv3oh+stk+4WSG00PIJGct8bkPsGJhXjpKOY1Jih/DxR1q9+/BdwBtydP7aajgapMac3gNTo7nv5FQGk0tiZbWYLpEb3ZhRFSDMrJTu8Z5dlWOMBqTCPgKagsnFTRR9XCO1F/YHmIs7fAFU12XI5ARPqIaJQ2LdYp1jHebZhEtmXUEVQxpcKxJfFrGx+pWeQMzJCkxJXYPYMucKjSGJNCnnd7FMYvtGAAvi6IV5K38t+CmArkmtNTipzkCF2CyCV7+oMkWjeiIlrvWbTFbmFRLghINjT1aVzNDUxqeeLdYR6KmZsZ2EMmZ0vFpvNx3icyphPJDS7WixQh5gc7GVqKWM7fA9ojHp2PN/LueI9Zdvabf/ePWFWHz8SH9fCOI85fgA3ex/srpRbYVooVNqhxs1Yg9xb/BXY45UX7eq24lRJa6xIEI3SoDrL6L0zG8sxtOfzSpJgT8h1dKmZGJ3SRZAl03Lj1SiJlJouqaYpS3GhBnuIHmxvz6mOBIxG93opm0KySWwysieiJIJZBagTVSTjQPLRQwO2dY3PdPdY37En/QKesp//Eg984n/Z6MZHA1vWFG06i+qyrWYz2ONygrIXJrV5UY7K9Xw6UPXHC5D6p1/58i/9TR39C5CE7du3pwnW+IMD1Gf+0PGHOdPZwXn/XsetsyCVfxPbKJbEi9L4/mMOZ/O3RN1zC0MavxZ/RkXCUSA1/pt+f/hdCWVmwF6EDn5Q3PKzcisN8TdicQKIptCVRLNatc5a1bJjozZ2z702ee9D1jVdsPxMwrIU8HqgIhAV2vOZvWbmF4VAy/kLRjIcnGci0vVyMxxOjlhS/osHDQyknFUp0MkFbUhu6zEfca5SXLXmYYmXmaklBFSmJjFHooMPsOTnPbJC8JvFK0hE4/niWsy6+DIVmRBIrcGO8fuY9QS4RpdKAJ0lrSI5onfuKKh5HRY9MUNpl8TIUMR7nH69WWTDvFsEqXw9zj8LpCiP09mc+OldSQcxPHEue3QZznRh2s2atAh6ZpuuZ+iq6j4GmDF7kHO22KXVQWYtUxIN1LlxVBNEOwsomWVotnCJnJ/lHmGyF1CKk2/C2pgdNGRIVculzTrSSWvLJqxNYIL3mBRgzSLV0blEXkwRX7Y6YTbI4BpVq9TLAiNcc5+7QDaIIQ1NDgx9cf7tsDIzpxMlKxUqcvK1JCAXZoaOqHeYs4mUdXXkJQsem5q0ElLfrjwDslbsTFvb8iEbPOUEq8/rt31WswKbc1uHu0QrDskl+jLxkVEYMiZnZZVQF5QPYq5htjS76rLp+Hy2smezi3fdEp5+LRc93SPEFSFhDd1gdSzF5sai3u8ll4ZyPjGCcsZKMQR8kWdqZsYNEAQQvdHR0dGmHDbmSDo72jRfMjJ8QJsdu2dkbvV+Z0zMoDI7g8QYtnTJ4qUqoAEsmlOSzLbsc6/MYhc9lxWjB1hez3X1/Frlq4Z729e+pDPBIQtVsSvhnNHRZTbGwbm76nK2yWnDoZfNljWhVChKwuTPlampMY3DLQ6+Msc4YIcPHbLxsfEgj3Y2sALDPDMjxnFo3nxbvGC+Dczpl6kSQG18qmDThaJYcZ4hVAXch5oUCywuRRPbXLw+zs6ZO1Izqxpic7jeOicVl6G5siIoZ1posNioEoiTJN+fUdYSXk8GGqwnNCPE4jNa4GsF9wuZpmT+dXZ22djkmO3YsUOzy7zG0KIlmjPFRIm4LaJ7yIcemLvQTjzlNJs7b4EVa8yvN2zewgVqXHDemfFC+cC15r7hOeT3xYISZpi1bGJ8Usw6MQiszXy/5+e6VFnunZ2ds7LBlrEH3lN0muZnVqbH/VkIShythb6UWY3IK/YrzLi6up82k+r90tkIGs1/BZd37RHyV/NmIN2txDOC1OV2/nnnhILOZ319O/5FManRY5D9N6mcVEBq+miQ+sSmwKSut/6BvF1+2btsDSA17SywC5587/nVx4t9BlryX+O4V9OfII448dwfZZx0OUxqlPs+A0gVk8pMas1q5ZKN7t0tkKq9E8M2mqFhD3GJZQSo/mceGtyze/sH9G1Tk1PaY5ij14y8ZhK9gYS8FwknXgY0i2mOokRhXWbfmJic0r6aZZad57Dm64IzqFmt17F+1LxqoyFFDms+CpzYvKI+QUrK+gkom5iaFNChAc+zTrOL1+7s6gh+GiFHO9zm7BGuaOF3oLZxRpF1ORrsyRk4AGjWFkCeA12PROO9az40jNTQmINtZU8EgMrVPny/Nxlr1omKSK8FkE3q7zQ/ozLE9ykkywnr6u+34oSP44h7gW3FhK5cEKB3c0P2k4bW9Kgm0fbN5wxMq7uy87umpwr63ezbhelJXTO+L0a/KP6wWree3j6rVDxSjV/MazDao1Ef6hIdf8mNEZm71RgGNYQDcvYe9k3Wehhh3g/vl+sn1lYZ7O6/Ijl11aMGOcZyrepyX4HUlvqHeglTrhcApDKTOvbIke6+seEvzqwFjfhMalC/Okh1oBKZomfapOMm/+KC1ILt23ckkxqB5dNBYniPYZNoovIAUON7dNbgSJZVI8bh57wjPfv1VuDZCjqjbCkyLlEaGP97ZMCNy8n8tfzWb7qIhtgTj9NwkKrubgCoknIGd8V0rWZ5PpFIPvKo7bt9vaX2j9g8ZF3VuhgD7/4HplnvyWcSmu5IcYpaX3IQ6kW3Z8X5z87YjIesetEPOKWYC7JYAVpvyTfZ02Z+KeH05ZoVpspi08plCmfYBooL8k4zMldRKg4nMZ22CoPhsuz1zj6fcijjCJBHik1tKOICiIDZCJ9NEBhdb4M8VotfeNBZGAB0mYw7YKo4TcA0+iwdHy6vZvhtVjLqxiH+odgOdS/DLEbDozdkhESGbQZpCoDYHTZlehQkcYqGkDtxPMfBBAw2DNDBkD6dWAAloB+Tg5D56jNz/qzSQZPSOsyYIe2F+dQsDBIOciR5n8EcCSkvRkn8N5ucsWxiRhEzGCbxCfkkkJpKKJ7GB/k5BTNWlxkW8uqqVWdcmio2Up1Jny+uVtmQPIcylchZJtluU5MlGx+ZsMJESZVfWy4vNjspgymXzxjuru15nc8pjGWItOnpspnuDkvO7bO+Y1db75qVVurptEOJGZugmxlkibQiBAjDPCogVWBC0mFMrXyxj/OLkq2HufKow2vOlgbzA5lWhagRikyY6LjR+mxwBKGe+aqnk3MTjWkCmyaXWT0PLq3ULGDI5KQrQ7e6I5cNAKNLXVhkr9yTXZ3tel8jB0fEqMI2ynBHj0dGXfLufLeKFj7kJJhrDzmrLgGK7q5EubCRYdbFPcfaQWdXmxfXGTZfI72urND8uxp43sGViEMGQjCvuPY68KqWALyFEG9Sk5SK18m0pfXabhTlM6C8NjOOZKBGVQQ/iwsiRkoTE+P6nJ6YUGGBVH4GFrSMm3Ta5g8O2IL58+U+2dPTpSKCXOOp6aLmLWHg3RjNzTskXQ4zkzCkYv/FLJNDXFU0BDb+zOu0duz1bIcMWUmwQqZudP2WI3k6LdBZQpIXpf9qQfh1jsoVgdNQAPYP9CvXlGd6375h27T5MRseOWjtzOAuWWrLlq+wwXnzZRI3MjpuO3fvs0ptxtYdf4rcfJHNiy3FCXNOn9gJ1oGJsTE3JtHfXTbOmkQhxz0wOT0lp0/kgDQcZM6V75S7JusKkmQMqngNQGrMxI2FXfyvN/PcCG6w4E3iCFK1j2rtbjRBagKzsN4ea+/r03pGU1ENJD4jU5rAwK6g55HianqyYDt2PGUrVxyjWWxGDGhH7t+/y772tb+1C1//Krvppn+zdeuOsde8+jyr1ym+XYJZrWEy5vPxz//Dx4EUc5fI2tRExW659R7LZHrswgsuJVVQgOLRTQ/bD354vd294Vbr6s7ap/7n79vChXOtXmWExCOnNArBPhkkbc//2P4dr9DidfFzf+r/BhDd7MNHz5I4StXc0dXWhTmHKV9/+z324EOb7Xc+9N8sleTZysqNnuvuU0csitHBGSBat1qpaIf37pbZ4AxrofY21rCqdefzWr/JTqahhj8GDSfcdzs6cbUFXHgkHXt/e4hT0egS+01oxDJawR5SYxSHRmEmKydeTOdo2rFmsIa4TNg/GacQgEGWGpIq4n/FCIYaJ0bh0CTkeYyKsrbOdjs8clAsLGCHhp7UNaQnKEkgeADMoLRytjfCDWZp2X8PDu+3TlQ+pArIN8Cbu1pPBaxQJLkaT0qesAazb8Xf5SMqbmSHkkgu74FQiA3E1mOLrxHX/fh3rrhMo3CND/Jg1uXpyQk1WeMe4KZswcE9l3GZsmoib4DTIKAxzJrLHsT5yOdhhAtKWDiM30QibfmuLhEihXJFzQetK9gYZlHiZOW+y96FGVScNWbzUnRMw1lhlo8KTvjcDTM0gzvUYOD7AKycC2TTKNJmZcAB8oW88UjiKE4zGPl5o8Qk9+0+9oXISX06SFX9FArv0Lfxh7IJUhOWOO9pIFXbTlMCO7vAzeJcmNTPvyhM6pEgVfKkOKcZDrTZuQzFfJMNDY9OZFD1LqN8M8CT2b8fmbUaQerRzGjr4t8Kao9mUR2oxkFD/6kIOjVcHTZ9rosYQzGonnPnnz4zF65es51DFhdzqX2VstV37bIDt6+30pZttsBSlqu4y2yUqClMInQrXFjl17nZvwgANapanHgPc6bRtl0MohdyobINea9uquTkglpTKkjAeWRITU0VbWJ8WvmnbAS499KlFkhN+pwo6ytddkyAyszIUgBS7GadFWVhYcEDHANiS9WalZB4oL3n9wTgp4ewOc/rzIiYDjppFJbBMMBZMNftM3Se0/yYywV555ExbZV9c818Psu7U2IRAktbgG1jUwHw5toV8zI2NiFZoeSwym6Nn96tj3IOdU8ByQKknm0q2SIGUMiPwzOrBkFoHJBNSb8OcwaJqQEDDcBnA/sHY0w3y3waQBUmOInEF9Y0IVY1zZwpn0k6cDoUuYUm9XefZXW5YLhZklhh4bzrn82OYrlmxWLFqmVApzPWUjpVk4qWmZooWKlYsWwia53t3YoB4rqyaDKbyWaeBlwCwHEL7MxZqSNr6fkD1r92tfWuXm6NOT02DYjLpGxCjQAkPzl1sdm4mbvU/ZJkvoNpEyQ9FcmD6GqKZdOcTJCPBPm2mheBhY0MVLzuMfeWvGHOhWTsgRmLz6g/xz77qNnMMIejdULzSJxX1lLqGI9oYr1qQwaUy1pfb68YVJoDzmw5M0y7BDWHJK4CGdNHbN5t2TbNytApZ/7IjRsa+r7IliLf4rXa2x18qLMdjxUW1W2MXSrEDSC21RlWnZTQvIuKEn6W+5IuO80THAQBz3F+e3xy0qamJ5pyYu4nfi/vE0MuMY3M6YbMYJo6k1NTYgY4bpjl0UMjMpQipqZSmBY7RnZvR3CzZKZp/twBMYl9ff3akHkbRDeMj09aMRiSKcIoZLn6hhycgDn2VNrnhQKAiMWYz0rFWVd/FlXACXx6Q8kdcBNWhTnhWgrIu9tHveLFE6AflhvmAfAIsJ63YKEA4+bNm23L1m0C673MlK5YYYsXL7H+gUHLd/eqUTd8cNT27T9o2fa8rTv+RBsYnKciiCiDgcFBgUkx5CUk4qw1WZeeFYvqyFPU0EXnzwcPjah5wL3S1dXddPNVLnSR57LUzIZ1mTQO0506rxRJ3DP82dkKv3Zzi3t9vwrgNPRQjwCpRoHc0235OXM4QJlnaV8ApLpdoc+pocioVuzA8EHbvGmzPfHEdnv7295hAwNzBAIAogcO7LGrv/0PduHrX2033niDrVq9VCBV1giJGUnauSZu7hf3s58Ny5p45Wd+izeO5UiezNnkVNVuuXmDWaLDXvWqX5P8k/X9yae227XXfsfW33mzDQ522Uc+/F9t+fLFlk5hxOZGVK5GctXNL/LjuXCzs83xn/Ob/28AqK4inK2dAl+DpHv2I0jNE202U0/Z+jt+ao9sfMIuv/x3LZUEuARn3+YIiRtDyoyQdV8RNCUb3bfL2tjDcWtVLn1dM4qsB2pUI8VVtB1A0xsYUlxUAUBkpTIjmZZslfEI9rUUHeTQLGPdpZEJwGOP5pNxDYzTkAhjEEmsHmuX1Fb8TznbIZYOmW+trvx2/st+ppGIak1jCKVSUUBJ62WoqzUni8M8+3MYAWEtpEEqAMwaLXmtR3Dxs729fVacnnIWFxaUrHj5Nla9iSwvDgdijIq48siBL+sQShvWobhfeY/HR2qQ+gL6nLhxlRK50+1tHi8o/weOqb09ONbPhOaVf7+TDXhsuGSY5jKfrOEwvWS/enRbGPFS7cUIjNe8GhvC5JFxO6UxJKSeoZHtedQl6+vvV0MC5hJgit+BkhtCQUUzguezoyMflHcul6ZxzfVsz3lEHbWzVsowlkHzjhEhzhHnQbOomGYpl9vXbwfv3hzXaQvkjRIiAtETcYzzUwlLA1LXHv+LXKKe8bXu//hnbOyRx45Ub8a/RSa12dALhBp1yLnrWpjUWMQJpLqhwREfmklF7nvGiwNSS0XbH5jUCAp5dPRnpwd9DC3EdLQeeyuIjP/+s0Cqy1yPZFebYFfuicEsIqx+R9LUs6w0v8cH5ZnBCxAT6YOKWcCay+x0EzZZmdDJVYHkTrTacKKLogpgfzGW1ly1Yr31quXGJ2zyvp/awXvutTmTBesDtAVrcRUIYiF1RJ5XKqWug8t40hrJYHzEc6z4GJ/NU/Ed2dWA31We6Wdniw+/XXzBZxEul6pWmC5bAflamZk9fnPGmNbElIJYEOTA/upJMWSA1EqwO0fKmwJtKSvUc0YTqbQY1DLMTr2h2S3/sxfRfJ/ugWAipI4fznMwd1WiU0K8S5AqUmxL3sL5ZjatZS4rLkpqhkjG7IYxHoXhpjh+n6Rk5lRPJSyTQx5EFMmk2AHkshqsB2rK6CjhEm7AVAan1LQvohEcKyFIkEvFp+brIquJhBS3X+ZI+QRw4zRHN0yGSDNGNKnmTgVSYVI91IGvM5eaSyO3g2VloQZXY/riLsJyEtbpjllygWGDAEHqK+Os6PTsEu5aqSY5b5nZ4mLNJiaIFSlZvcZCblYpY0BTt1wqZ+1tXZqPpJucasPMoGRJza+Uja0l0dVm5a42q83JW9fqFda/ZrUlBvqsmE1bFTc9urZBeg1g0S/gYmf8etAcQfo9UyOvs6ACFskjLqbKNg5SSGdJ3GQrRqn40ufPqmSuIV6FYji6IHqMUig8g3Q7OvJ5VzqcL/mRAV5DNjDz4SGDE3lPD1LIDkyMcNrVkxmkU9IwyGSHDxh/n3EkUoTr5Ay3miXJlMs2lS1XkqSTIkHdYYEtZ5W8W63p6KZ6Qhb2cf5ejPZs95tzwAau+CWtTw7CfcdzljbKYiVlVqFQU1NAETCaSXVDDMXL1FzSNKdvjnL1AKcAKlQHABTAFDO5MKnM5hw8eNAmJ8Zcpss6oCIKGfCMtWUzVq8UJasanDtog4PzrKenV7JnCq3JKWavcLn02X2OJ8rBHLj67BZtAO6XOGdOQcjv0OpFY4duP+ctPJMu2Q5ujWqCcTxlrVqcK40jYH4yY5bv7NJ7xZWzra1DUTyjExP2+BNbbNfu3XqWFyxcaIuXLrYly5fZwOBcuT7yTEwXKzY6NmnVmYQNzF1gC4eWSqZNMdffPyDAi7kWdwkNAc2rp5OKpuCczjIQFTU3YHyZU6bg47pSNEpG6F2IUOy42zPXgXPO3G6U2vEzLimPBWHdBqbduPDnMakYJ2W7uq17cMASsEbcfSHWSRHkUtErWdumpqfsicefsPW332EPP7zJPvVHn7YlS4ZU+GPQNjp6wK75l2/ZaWecYHfe8RNbe+wqO//8c9Ss08y45rVaAerPh6HPBbx5e5b3nLSpyZrdcft9lkp3CaS6+idtO3Zss2u/98/203vvsAUL+uxtb7nY1q5baT15WODZY5A5iuKTngu0fG514rO90nN5j83f9As8rud29C/8d/lYaEuVxjiTclL9OXB2n8+sVasJu/uu+23z40/aB95/hVmDBqDH5QFOvNEZ0gvYsyTprVm17ExqO/4YgAbF0ODqXdM6Cohhjp11FZBCBB2KBhhUFD9KYUimNHN47/33a08USA2fMGannHqyXNC3bHnChvfvl9Rfc5KAzIF+G0BtMne+3IBZRzdt2uSzkcyIhxlQnn/2nxUrV9jcwbmqd1hfBgcGbOSQR8Rwr6pBlc5oVrWnt0d7kDOVDTUd+TprhruCB1AUcqUB5RwX4Ik9Y05fr8AfUlZ5wIS9WM0/UgTEwFKb4XmQtUOHDoohZH2O+y1rFHsHrLEDNx/F4bJOE82Sw3eB6wfI9oxS5NOSOueyvh803CCvVJx2QyOREV5D5Dpy1igT/RLNGH27dDMmKCInL5qkEsodVIC8BsZzuPAaTbOiZdoYgcpJ7YMT++HDY7Z1+3ZLprO2YMGQLRxaZJ2deRsbG7ctW7boHGOSOH/ePL0/xpW4ftu3btf1xtV47txBW7hgvt73U08+ZSMHD2iUhmYoObGrVqzQfqDmeiBbuPGYvaXGwWwP3xaftff1Sc8ENWVXj3Wt+eUzqQ98/DM2uvGxIxJYmiqTo0BqRHIyX20FqbFQCxjWJWDNj2gH27CTzjjDPv/lF2EmNYDUVgAZRZoBhwWJmsd3xI+jWc7WDUMbbgsY90I1mLC0AMfWpVXSrhY5TStInb2JowGFh47GHFdnSSmGXG5A8RVnDB1CRib1yPmFJovbNIPyDkuqWraembr1YeKz9XHbfct6y+zYaQszWUnmYt9ao6+6wPyfz8w4SG0xRGJrlikSxydqzs2VYoNaqJrNe/ZsJFMUMcGIiUIE4Ag4nUKKV7FyGbMWzIz4HkCEpiIdTKhYdBaV7iLGGzj0NrAmZiHjz4GdVCGpRS2paSW685L8UsQp6sLPlz+ALovgN9JFFKDByrxC7IkffOxus/jGrLAq839NkyzveM4ypn6uYki1CnbNYnnHjf8iQ0bCxywegdBk0HK+dX2FBHmPvlDAHBKVk84FybBkKIFhD6dXgEEsqw/Hs0wix1W6LCY2FMm4mgYQKpAKY5ryuVLm7wCpSH+zQcaLxBfGlSgZHHuTfMbbQCiLfwubMEBO+a48E4HdltNzkO5xPet0juuKlJkYnbbRQ5M2MYHbasqo25Ft84SxoMvJji5oksywToEBnKgnp6etMFOzqYxZdU6nda9Zbv0nrLPMgvlWQKrJeWIGQ7JeMKmGNNVYUAGd8ngeTLTUHClX1MnkTsgBBtva9Ds1w4FRghzzKNaZk0SGVdBml+/OW3e+yx2i6w6+5HbIzCUXJxjHRRGFMM8AACAASURBVLDL96jpEZ8t3XreBHFzCs84BVzhxJjvzMtEgj8rqzMAH72d0IxSdzhIppoNuOaGMuswrOYLz3itLiktDGoEUpKA5rgrOI6ICnx1YdOPESlSDWheCPDtmzs3rJxuUQvwrIkB9o4uJhVRPkWxxUwO4I5iJcF1ikwzhh4lomWYR562qYkpFTltHTlr72xT5h8fFD0UZZhzeC7nhMcJsP5Kvlq28dHDdnhkxCYnJvW7MjRQGtjup/Vs00En8H2wf8B6usmSdRYhuipTpMnEI8zhsFETQyWpM2CcrF3ym9U9d5lbbEa5DUBwOw7rPdc7lahbNsWzyHPJ+oLEtkNsZVe+R53+gyPMgE7avpGDtnPXHrHGnV1dtnzlSlu0eLHY4P7BfuvQ/ZayUqVmY+NTVizXLd89xxYOLbHuvn5dVwq7efPmWW9vj+8QyNBoMsFuIFWbnm7O1LrMmyivmgo1CtYIUDm3cb7Ui7c2MfH8G9cQEMv5ANRq9kvGYO7NEO/5OZMeAXc0k+ozqTQZqfVzYlKZ/YJVReXict9gHBPOt2aUC9Oaz12//i5bf/td9vnPfd6WLl0sNpJXHD18wK7+9tft+BOOsfV33GwDA9124gnHuuO45v7DwxfGU+Lo0vOCQjKjhyFhPi5lj2zcZnMHl9gbLn274tFYMzBO+v4Pvmf333+XdXam7ewzT7FlK4assw3WzQv9bCane1YE8i/o49kAavw1zxmo/l8AUp2J9PXPKcJnAqmwmrRzs7Zp0zYbOThlv/ffP2HE5gFSMX+kzpHbeYad2FVmuOJ7TmrRDu9B7puQezgNVNRNKZfHaV1TfjLjPBgpAj46OgNL6msQ6/j2J5+0f/z618VA5ru71ZQHsLLeXnjhBcqSvvHGG+3en/5Uzfe+Ob02OT4u1dX8oUV2wimn2DHHHKMUjKv+6Z/EvHXlu7QOsAZjVkeu8pvf/CY74YQTBTZ5/mkkEokmkzeaU1kUMDntexwLewTyZL6O3FSGPazB2nMZm3L3YP7M/stYBms4eao00liXpwqwgL43sXbVaw0rlQsyd9L+A6jK5mxyciI40PuezbNEQ5ZLRxONugqAFhuyKJTYpwD9sM2s+RpxkWTWY3hcTZSWlHps9HBwdPfoFtaRbHvWDg8f1J8FooM6iuetd06v1i+NEBVJoQCcs2njJeImUGrcaswfz4qaQOrUdMEefexxW3/HPTZ8cL9mTOfMGbBzXvFKjXhsuPseu/+B+7VfURuccMLxdsrJJ0tZdtttt9kTj2+RzBep9PLly+zsl5+tkvx737vehvft0f3HdRjs77c3XvoGmzvQ38z35pxR73bkyNAFoM6608SmTVwjBFKPeQFA6seutFGY1LCIzdok+RqupzOAFF/XXYHzNJDqOObpTGoYZ1RBJrnviwRSh/eHTq4j6ia8jEzBEYt4/EsgEWL3OJ6lI39mFmqK+Ww1TmoFpKEIPcKJqhXKB0CnUjV0KuLN4J2L0L9L4vyoKt7NS2JQdOjvSbYal9UWB2Be3uW2GPzULVGrWsfMjA2QG4VU7s67bfre+22gWrMcM2jRMSu4BmumMYlDKYu1s6CSomKSEyJkXNIre1g3pNC8WjBPdmQmQKVjwVjAmzdWq+HciwwQtgRHU7pXsC8u751JMItJZlRKshRmMwGZei0xHDMCHDIQIgaFOScYS2Y+FBfBcSL9xZQE5rQupoJzrfyuYAZCsd3AHVOyV1xgidzziAwKCJfpOnOmucgETIIXsywkYUQ7vO9ggNXyAMSZVCQ6nBYxKWxIdOeSSbEYZFW6Q5nHDJFpygmLBkjIeDQvGZ17Q6C3G4G4oZcMsgCXkikSKQMjCheNGZKD1SzRMWwqfJ2ICwCq5kwTKqIBdDmyT2FQYUvFBNOEQbqMFI2C3dlZAXf+nvZzJZAeMlojey/pu9syyfGQDbxSqFtxqmzTU2UrTGIUVbZCATk2TqwUkx5ordtIhlC4D7Zrs2RzmShO21i9YlPZhGWWzLcFp59o3cesskpX3ooYJeEGCCPDvYI82O24dP9R6NIcAHRk2zq0oSP/9II7JYdCNgy6sAAidXTl6OfSbxyax8bHtZAvwJRm3nxnp8JGx43NawFImRsFYEX5OA62sNIqf4JkSM2RIO/jEULOS8A3RgeAcs2ASvgxy/RFu37Nfmt+1fM56QZFVUBr8enzwt5+8gabS6H8Z32errnmyLCD+94BqtYa7Gmis7ReGGmyd5opSmbXGHeedvlynJdweRP3PQoEzh+yap5C1ixJtrD1x+E2SMqK00UZIxVK05LvezGR1jUBUPFfFRRk9ba1aSaRpgxS+QPD+2zXrqds/95hOzAy7KZKKAJwKpzB1IrweRMrzUZPwUPGav+cPrnoajaT4grXaEmeWPuCCy/ROFXYRXfrzKRz7pop1o8xi+CmHuXhsBrKAZyRi2N3Nw2HdjVfmHFnfaJrvm942Hbt3muHR8dsuuQuj4ODc23+0JAtW7FCgLOvryeYc9DcMisUK3Y4sKjz5g/ZwkVLLdeWl/EbIHhwcMB6e7uDM3PJjxNVA1EGZBaGhgeAlWdAsl+YhVpNAJTvcamdGyUhOdfPco00e+UzWNxXSPmUAxicNaPsjjsFJpWPIJD0hl/TOMlBKg2l9jn91tbdZfVk0qo0qmhQUegpWrLujRGND8zYxMSkPfLIY/b9G35gH/29j4pRYPSgMVO2J5/cYl/++7+ws84+w370o+tsamrUFiwctPa2jOF2SWHfbL4K2D67oPdZ8SIPKGt6nTiPbtuze8SOXXuKvfs977fOzl41Y5544jH74Y+uF3Cenhqx445bab19eTH9FIfcvzAgPDtkLraEGD3rr3+2b3guQPVXIHX2LLoJS/zwZmPkUWdlZIzkZKyjo9f27x+1ZLLDPvfHX2B6Pch9aVa6vDTXnvWGJQ18mDeB1JKN7EXum7SZUlEEAZ+YJ7Xn3ORG5jfKIE1pD0L+S+0FC0hNNTo2bg9t3Gh/9oUv2tp1x9oxa9Zqbh4W7tbbb7PTTj3V3vu+99mNP/qR3XrLLTa0cKGde+4rrVQs2E0/uVlzkGeefbZddPFFAqN/9vk/0zqw5phjtP6MjY3aI488YsXpgl1xxUfsxBNP8JlPoauGDOwOHBjWCAZ7CHOoJ550ko2OjssIb/TwqB0+PKr1V87zC+ZZb0+v7vGx0VHbv3evlcooOlKKEMPQZ3j4gO3avdM68p02VZhSY3Hh0JANDPTbzqd22fjEmNZ7RqhgTwf6B8SMPvnkUx4XVvOYKpyOF8xfqJqB/XHf3n02PDzs50+AcMrWrFlj8+bNt8Mjo7bpsU3yaICVZd3r6+uzufPmau/ZtXOXzgVNPFhe+RykU7bxkY0Cv6yJMMT5fLv1zemzY9etszRrabksV35+njWVSMGurh7tOfmuvAysevu6dG/ReB05NGI33rTerv7O9+01F55ju3ftsfsfeMjOOvvldtzxJ9h3v/sv1t8/x1avPsbuv/deNVsv+vVfV8P1j/7oU7Z40WLLd+Rt+MCwwPl73/temx6fsD/7wv+2VSuX2JrVy2371q228aGH7I/+5x/ayScerya46mBrWGFy0toZ3eDeU53PWFQw8GqpEV4okHr/x650uW8TpIZnsuXvrSBVAPVng1QHqk2M15I3+p8FpFLAH8GIhjna1gVeHeDQOYv/3pTCBWI4srJNp8t43o56fRWi4cKKSW2V50YQ2RLj4yrZQKsHer35GioLXXIWKiFvIUT1SXDHlXlSKB4dk8dZYWYfKTprKi4z9Zr1Jsz6kAY+/Kjt/8lPLHfgoPVTFM/UmrIWXdHg0ivTD4ESB0/6d6E5X8S1CINhm9VxlMS4G57eGetHNaEoEUyCmD3EHIkBfkl7kfSSk6kuDv8lKsY77kh7+bvCapjTQKoAywjz155DqypJIBEyyr4C4FLgwJwCfnCSFc72ThjFYzxW5JliqOnCAWAovlypGoLuZ6NLQoku0IvshgUKFiYWfc7M+lC/DEwC0IL9UA5oyM/lGOniMRvH/Fl0dhNvC4vHVZCyKCFgSufT51M8g9XnK0D7sDMu68QMCclnkwUFpCr31KydxVnbJ8A0gNQEp81BKu8VFk/GSTJE4jVhl5mvYAYGdjc0IrzbgJrar30aR1JnUTQ/4gfuZlnKmmBf5ro3rDhds9I0kSbgf5g35EMzNl2o2mShKFdjB+N+7qLsUnMyyHkSCRsrl2xkpiqZb/+61TZ06gmWWbTQJrGIF+PMlK3fczK9Yu5Cz0Vd831lZj8I++7M21ShZNOTxOO4pX++G9fStILQR0fHZD/PJVVDpME1r6ihwHO2aNEiAQikWTB7gBtAbXRslcV8e7t1a24vo/tLJmt6XIgb0BPupjzklnZ2Wle+Q2BEM89h1hn2U40wGbS4iYcrMNywjU1Y7HuLy3Rz7YnmS7pxPeu5Kb8N85eADYopmVFwhOHYonRKzEKQwvK6cpYO4wQSYPH71TxzOVXsvGqOPvxO7lUAqiJ2kGwXSzqngE+64XxGMA0gRvo1MTmmooSuO78T8KaOr2aSGjL1oUvPJ38HpI4cHJaj+6FDh214eL/t2bNHUTTxXPN7mb2XQFNmVSnLd3Rad0+39XR3CXAxu8P1iIZCFD+S/3MOKEowpcJgKcyOxxlyGWWIcXXJNKw63weDTcPBM/1cusf9MnxgxJ7avduGD4zJXKWjs9Py+R5bOLTQli9fYQsXLVJR09HO8ZBt2xZYlbIVylWbmCbSIC2ACpPKnzE3wiBlYHBAoIzCmDU6zs5LgRKMVbhukVWV4UbISmx1Lo7zyahLOMc8J/HnNQ8dXLCjIoj7PcYW8Xr9U7uOkPtq/Wtx96UJl+xot/a+OdYxp09MKraAwFoYiIOHD9v+PftVPB53wnEqAmkQbt2yw6677nq77H2XqbjMZlI2euiA3b7+ZvuHr/6VDQx22/DwTnvdBefbGy75Nd2UvIbAYAcjBDh8u0Hd8/1w1hiZOc2fjG18eIv1zxmyiy5+C+1Q3ffbd2yx799wjd2+/iaIY3vXb73V1h67UjmZM8zKS6bPvH7R2jva5IT/fOGzs9fRjfbnv8vnBFLV34rmjM/3rHmz7D/jh58z3+n1qVPo666TA8o0s1QKN+yUPfTgZtu3f9Q+csXvK42Ar2UzOGJzL0dPF9+RqC18JrVoI7sdpGL4Nrx3t+3cscMKE5O2auUqGxoacuUcdxARXimX2MemEevo6OFxe/jRR+1Pv/AFu+DCC+1Vr3mtDS1abPfce69d+ZnP2Etf+lK77LLL7Pvf/77ddddddvLJJ9vb3/5262jP2Te+8Q17+OGH7YQTT7RLLrlEctHPfe5zdvppp9nrX/96W7Fihe3atctuuOEGu/Unt9hHP/pRO/300937Ip2Wa+x1111nD9x3v+0LruNLly2zd/yXd8g1/vb1t9stt9xie3fvkXyWdebtb3+rnXbKaTLxuf322wScqWVYP88+80x7yRlnyLjty1/9iu3as1vs6ZIlS+y888+3tWvW2Le/fbXt2bNbs7CLFi20S97wBrvgdRfYD374b/a///df2ty5xHUhix1T0/wtb3mbXXrppbZ/3377p6uush//+Mc69qjy+MAHPmCnnXa6bdz4qH3n6qv13lCFsGfAUl58yUW6Pf/+7/9etQGO54uGhuz8c19p8+fN1fv76U832PadB2zuvEF71StPtzPOOMPOOutl2s9oqN566632j//4j7Z//wG9F4wJUaScf9659tvvfbd1d3fa1q1brKu7S7XOzt17bNee/faK8863zZu32J//+Zesb06/LV6y2K655hq7/PLL7bzzzrOvf/3rtnXrVl2TFctX2Ic+9N/si1/4U1u5apV979pr7eabb7I3vvGNtnRoyL70pS/Z8ccda6eecqI9uW2b3fzjH9sff/ZKO37dsTIapKNM75z9k3ll6h2MRYk2E9FzVOqIg9QTf+mP7v1/8GkbexSQGhr7Ry0XsxDIxwglsqbudrmvF1dNINcy2zkL7ryY5nmGSf2zF8M4qURnfU9TbhSBW6tkN7qf+nHPzls2vzfMsLqj7+w7loyqhTH9WTMkrWyoLnaLRNd/pVvpx02+uYmHWVKX8zIf6k5mMZs1tgTiVfAw8eAyOEvtNSXYcaaCwgw5Z3t9xgZhmPbtt5FbfmLFxx6zeeRgNRyowabELFOfLXQ5K7JbJ1kdpIpZ05/jltPColJsJJEzSaxv9cqMVQs1sWiFAiYYDOM706kglERaDKpiZvjU3KmJORA4TRC2nLY6MtiQO5okd7GjzaqNqpWZRwNgpl0W7AASMOfaXtgLBtM9Pob5DxxIqyqOYQrk4hOKfYmNg7mGjH9gDtiwZBDkYF2GfLCzVYxRiK9xGQksm+6H4I4H0BaoQ74TIiskT2407OChQ8oj5GuygudAAalB5s3mRHEuBlUgwlm1iAYo6CkgKbYl2fU+rq4x3HIO46NUwtrTScshKdOsKcwpsl7YLYAsM4vOwqKcdvU0/xaycxM1B6Rh1lRRrQEsM5fs/x5Mf5RPEuz3FfHC/N2MlacrNj1VscJ0RXOnBKGnM20IewVUUZki9QGwUzySqetOlz4PyYaPvHuK/LRU0ip9eetYsch6Vy237IK5NtPbbTMdHcZ8W3SR5raFvcumcAiEDataoVwSEE4DjHLtkkfiWKr5k1zWOrtg0xo2cviQusvIfFPkWwYlAuw5oCfXlrPFS5ZIGsSmGA2LmLUkdJxsUGbfYOJ7uvKaD4FN46ahw5rLpi2XcTOD3u4uzYoooxQ5leaSfD6V5olyTmG1cCdU1I+zk9EbzZUVDQFyyawDaHUFgIPSuHRFGWs0/XKjL17XWVNkSrDmGsN1j5+mS6AYLQEclyj7+uVAVLJgfYQoGgLe9fz5jBXAx8HZtNgBsbkhg5Znh/fOfCbsJiCL90/YOW6UmCTpOgTwR8OGDndXV96ZaphsZlZhWMusLUjIJ2x0bMz27h+2vfv2KWeVwmp8dFTsr+YqCwUx4GxuLnn2YHtAAoUEYKada8S1yrpJB+dT8Qya33W2H7lzBKdR7h8lxB4pBeD23FbMmiQZR0GCNDdVt56+OTIPGVqy2JYsGrJ5g0TP5KUeyCO9w2iEpgWux8WijU5M2VSRWCdUDDmbP7TYhhYvlTIFB2PkXsyMZeg+NepyggTka7Y4gMx4LgGUkTlVA6IlQ0/XuOlv4EqkVuAUTcM8X7amQg52g/ce51kjSA1C28DjuymfzOvYGnCX53oO9FuG6IoUM2Gm+azde/Zp1mrv3t12/qvPF/hG+bDliW127bXX2Qf+6+W2ePEiNdj27n3K7rzzVrv1lh/Yr130Gntk4/22YuUiO/eVL5fpGBtXtVKQaYtc08WSP18oGBr0mtUjt7dmd931oLW199kFF7xBgIXG1dZtj9u/ff9au/e+O21gsMve997ftCVLF6iJCAusDF2as+FZnp2BfH61IDnYAl3P8vGsILXJQPyiQKqvFf8ZPxykzirl1NASm9pS/zUAO2mrVBp2z08fsu3b99rl7/+IGz0SX5dg/IF6pqG9zOtJ+kXROKloB/fsljlhvVSy7/3Ld+2fv/NdeXH8+mvPFbhiTVBTSKZtjE54k0wNMsXO1OzRTZvt9z72MZs7f74tHFqs2uTAyIhqn3f+1jvt9DPOsK9+5St2w/e/r/GGtWvXaI/ZuvUJW7hgob3+wgvsZS97qUzaPvnJT9p5555rF198sS1fvlwg9bprvycwdsUVV9hZZ52lNbBYKNjY4VH73J/8idaZl515pmXa2jQbu+7442zhgkX23e9+R01AABXP3te+9jUZH37w8ssFGq+66io77dRT7A0XX2wbNmzQmrF61SpbtmyZmMDPf+ELtnzlcjvnnFfYylUrtZ4/8MADAolEkd151x1q5v3WO9+pf//rv/kbu+B1r7U1a9fY9m3b7N5777WzX/5yu/TSN9rOJ3faDddfr1rvzW96s2167DH71je/Zb/xG7+h93nTzbfYbevvsj++8pMaW/urv/2Kmsq/dsFrdCzf+Ker7Dd+4zetK5+3xx59RJnw73//ZdqXb7zpRrvnnnts2fKl9ta3vskWzJtvuQ6MDtu13v7gBz+wv/3bv7N5CxbYu9/5Ltv02GZbv/4OW7RwgX3gA5dZb3fe2uf0eAyRJWTweejQmI1PTtm3vv3P9sCDD9vpp79EJnjf/Na37EMf+pCdcsqpAqH33XufdXd367z95V/9tf3+H3zczjzrbFu//na79ppr7LSTT7ZLL73EvvqVL9vmTY9qT+1sy8lM8CNX/I4tHVqkZgnZ67g/A1SpW7j18Tmozfi4lG8Ds3e/jJPWvAA5qTCpjz4WDETj89eyXgeAKfY0+BgIP0WQevRogtiB1hUnGiklzE4648UBqWVA6oG9Pxekercs1FsBWMQ3ojccAfhRbzhetMisxtc4uuvQKt2NgDOKR0I0+tM6FU6VtEjwAI1hdiqC1KM3FRcuBRAc56HiMavQcFDJoim2rW42h87RdMFKD9xnBzbcbXPGxqyjXpE8TRGpUX6sCBmAWbDHjxs7ALV1n9HvFc0WXJf4/rROcbVE8V61wkTZStMUrMwUsBnIczYk2CIvgMlBBub5pirVKb55/wp/T1qZPC25rM1Ytj0jqW+ZXEBF27hDHcypXNHAlZigpHyWM15PQBpgoFhwi/QOhtcD+yEQK8Mrv6qAJs63eqnBdRfQJElyNEkBSAeJZGSz5Y6mn4suvfBozmbxOsVy0Q6NHrYihXKK8+BFG9mvmrXltGuOw40MvNCLZ4tme4iNQc4okJq0LMAs2E1xNgGkdGtzFEPEyiDr1Z85JyKg3RApOPRymVPKCnaJL5+wPDQj3ByLWio0JZB885wjtQPsNNwpVw0HbJ9rDZupECBesanJohWnkcbQC/CMuUSKDFQMCXxmlUKXmUQ6etWG2+vXGjV19BLMZLflbILitq/buteusp5jVlijJ2+jyKdyWTExbflOz65F9kPTBXWA2CPvhFfqNSsi+ZSBTUbzpdybkjZSvKaS6oAiB2IuUOAI+TSB4A0Y32kBBXLVkAMBQmBWkRFifMC8rOz8FYJetkqRgGyzJUNDNn/uoMf1WMO6852W7+yQGy2gJ7KIXGeVb9x7dDhbaiWOUYV1cPCWukGa6GBWFppdrUy7ml8BrEY3RElym4xYjM/SL3QVQFB4+O9zRQbHx5eVjyoQ7LJPPRdhplPLhWSgnvXJuYPZq5aJIUJi6jErZH9itY+yAEn12PiYy0stKZDKTJQb8XmHF6aaIkUOxI0ZsdNIppi5jMZAXAflVYdIGQwkCiUA3YSNHHKAihPwwQMHbGTkkLsET03LcRhVB+dIuZyBaVYUDfLvbErmJqgtJKlHBo+7dzvmS1U1UmIGbKxExRrTrChjEOVREQLpSJqjyZs1LNfebouWLLQVq1ZKXkc3va+nWyCT5lOe6KCubuvJd2nt4vmYmJq2w2MTVizhWs3DmrV5CxfZoiXL1PQrFMsqRufOHdAIBjJZKUdQIUiu7DJe7tHoVOyxCMWn/bvPFrd8BOl93PN8jtrvh/i6iqsJbC1f6zq8zQF9TAAI40ESWLCec6+3t1tbb6+19/ZYQxE0NELTuo+miyWblMnXlM1bME/NocJ00TZv3mrXXHNtAKkLdU0mxg/bo48+aNddd7W9/tdebQ88sMHWrFlpr3zF2VrjWEd9zITcRGbpXWH0fD9cWEJT1Gx6qm633XqPpdNd9roLLrFUEvlc1bZs2Wzf/Zdv2hNPbLTTzzjB3vLmi62nt8NymZSag2oI1V0pEWNofhGSXwepz/4Onw2kRpyrteXZMe+z/0J/WJ7j973A3xaTZ5qw9JlBaiKZkyIId1/mUt9/2YcVQdOYQUWBoz/qg1ksrnIsMKlE0BzcvVv7MX/+1j9dZd+46p/kGXDRha+zt73tbco7BqQix3d1FqoMn3VUbmmhZBsf2WSfuvJKW7p8hR134onW29dve/bttwce/P/Yew8wu8/q2nufPr1qNKPei2XLFRvZFDcgMZhiWgr1JiRPrgkXw5OEm0YukO+5uV8+QkuFJLQE2yQhJpTgXrCxjW3JMpZtuUhWG2k0ml5OP+fLb+33PXMkDDjEJU+uRSaSp5z5n3953732Wnut+23Dpk325je/RaDl9jvu0Az8GaefJrbw4YcessnxY3b61q32yle+UizhH37sY/r3qy+5RHPwBw8csGu+9s8CgTCyMLNqlOELMDdvV1xxhZ26dau9/o2X2Yo1a2x4ZMQGBhfbzvsfsC988Qu2csVKe/c73yF287rrrrd/+sev2jve8XapXP71O9faO9/2i3bZ619nw8PDPv/Z0qoGIjXRR/7wY7Zy1QpnA1etsp0P7LTbbr1Vx47J3s4HHpSZ0+W/9isCvR/+yP9jmzausbVrVmk/PnLkiF100UX22te+zh7Y+YB95zvX6jje9a53i1X+y7/6G/sf73uvnXbaVrvxppvsn/7pn+3iCy9UXNfNt9xqQ0OD9pLzzrUHH/yB3X777QLL7a2tdnTkiC3q67Errni/FDhfu+ZrdtNNN9gpp2yxy997uUymylVkYq74QWr92b/6rBpkZ515lhqnyKSZJX3XO95uXR0tGp+iWUpjAXXe/gPD9ndf+YpNTE7bOdvOtdNPP8t2737U/vKvPmu/+Vu/Zeecc4597Wtfs+/ffbcaDaeeeqp94lOftCt+80P24m3n2s0332L/cs01du6Lz7HBxYvs29/6pm3euMG2nnySDR88YDdff729732/ZueccZa1t1J/EbFDkwzz0jDCpvsX9U9gMZtAaqazx7o2P/sg9f7fAaQ+EsxD3ePkuFZRZE8l8wVku8rh6YPUIDdleTntnLPt//vbv36OVxoPNB4bPewSGPxL5wAAIABJREFUywaKDE6uwdTk+D24MYzaWD9jLqp3wo6nvuNmHVnU4wBp01yo5HIi8xZmGzQH1lioY/5p4KfdgaMhn/Ph/WCsFN17A4D043dzHb1e87rfaBxEae4CiMzgLJlIWzdF+OGDdvi7t1j28Sesu0xRHaSdYWaNgiFiTzGJ4X8qZr2a9D+uVQ3A1AfF6xVYn5oxZ5bP496LixtmL84O040EmIqOQ9KccJtuZJ2RQWXOEZCKBKHAMDqmT8GCvKWjRYVGsewD/HRVACSanWJeTrOazpQoIqJhkJTWvynOKDZhTekiCTAAykOMhObYmNGLpn4iiilYfQOKH2IZoturACuMqoM4l/zA/i64LwOUJmcnbRrmEBSWhlF2kKrqUmjRpTW45iFZBdw0Mk0Bpch2+TuRlJU9XVkcfOF5FC0T5bxkAuLKq6xTnz1tsKZpj5uRC3DoQ3jm4ILE102xQPvNIDUoC5jF0oxt2tJx9pT8OCTW82UrziPr9g9mjmla6JrXKBCZR4RV43NIcxOWUMxP3mYKszZXLDhoz2asnExboSVrxZ5Oa1mz3HpO3mSZocU2n0zYBHEa9bq1dHZYV0+3CvBojQ+7Q9Gs7DjYUILOJaOiSVF3R1nyURvxMkjuCmpM8DcsiBo7MvqpCNxworDg59qwIfKHwgG5L+Y3y5YtFdCbn52RkcH87KQNDgzYyVs22dCiRXLqhZlzcy6YXObSSjoGGEU2YkWSiF2hWeIyllK5KOAU2VTPYluIrnCXX4x6wqrQvAYFoOqg1ucJ49qhFSR8r69xfgv6uhZiVpIuP/aYjLBdiJnzmALJeAMY02ypjL2q2nxpBHHM2WyLwCkNHn4BfwMUOM8eKzOj84DsGdktMjHuS16PxgFzO7ClcolkbqivV7NKfJ8vpW79D6gFFAskl0pybobBpLjCIfHosTHJr/bt329HRkbEcPL6rBl6VoOpGu+/JeOKA40DqFviSoMsbtOlsmfhScQdbVZ87da8bpNpnOfLuus4v4XZ5xWrV9j6jRtscGhQQI+1iCK0ndnrSkU5doD2pUNLbHBRv9YBQNvk9Kwk06yVjED0L15iK1ev1XrDuezu7tVMKmoYGj7ex6hbMQ84c6OjGBvDdY95p55Z6PeCjxL4vLQY5CbPBb7HnTSdWY//hj2VM2iIhtCM99Hdes1o6iUliO5P1niajmYpJNa9vdba3WM1jGK03cFc07jztViO1mpZJmxmZs5+8IOH7Fvf/LZd/muX29IlPpNarZbs4MG9duVXPm+XvPoiu+22G+ykkzbYRRe93MrsaxlGGDLKb/YxUtbsYFLYtI3FXbL577i1nvi1oAF199AEssaK/eu3b7SZmbKd95IL1axjX9i3f4/dcvO1Vqnm7fWvv8TOftHpVq3n1aTiedWMOkyq+sEL8W+N1lGQSDcUEWGr/3HHqLLBy4On8Sfc9D/qOxtMqh9jPK7jzstPcYzx+ONhLrTKmqweGu2zxoRTqHoWjuMpj6fp5xqv33SM8bQ0/87jQhiD7k0Vz1MwqVxvlGC3336P7Xxgt7338isEUnH4DW0Zv9lDI99BKiNbFQHToweQ+yasUszbzu3bbfs937dSPm+nnrLVzjzzTBmnaVyJeVX2dSUBuIkl7xy27d7tO+wTn/qMnfZv7NrLz7/Qlq1YYfv2H7Svf+Mb9ujjT9hv//bv2M6dO+x+QOuGjXbJz/6M9hhA6vXXfsd6uzrt597yFj3zH/3IR+wVF7/CLnn1JbZq5So7dPCgXX3VVbZz504xeEhLOSU03MjjBqQiIb70da+1gSVLbM+BA5olhem86qqrbemSJfa2X/wF6+ntsW9+45v2rW98w972tl/UGM21111nb3rDG+zNb3qj7d+/T/uq5kAHBmzk6FH7Xx/9qK3bsNYu+dlLrK+/3+6443bJli+++GI5u99z7w5buXKF/fIvvdsOHx62//PHn7Bzzj5TslakyxwzM6fvfve77ZZbbhPbiYT5rW99q33ve3fapz755/br7/vvduGF58tU6nOf+2sx1yeffJJ973t32YoVy2zbtm0yJNq9+xH7hV/4Re3JGPMtXtRnl156qRqo//KNr9sNN1xvp5xysr331y9Xc1q1Ahm2gNTrr7e//tzfyJWdYz948JAMjtasWmX/7V3vsFUrllqJPHBMozBO2vWI3XDjzbbroYft/Isusm3bzrPBoaX2vTvvsj/90z+zt7/97fayl73MvvrVr8q1l7njlatW2h989KP23vd/wDZs3iyQ+v277rQ3vuENdmD/Prvlphvtbb/w8/aKiy6wu+/CbO7/tfe991fskle90gb6eoOhkq/77JFSOtVDmojkvscvCoDU7pNOfxpryn/sW+7HOKmJSVXV0cBtwSQpzKHS+nc21X6U3DdIXk44pgjeni+QWioWbPzYkeNnUUOe0/Ey31DjNLGlEfC5KdTxHb9mFjWanjQzqM1g1Tf9EFURJMJOlC50BWJhFE+ffr4BUgOUbQLI8euNGdZgFe1aKt9B4uakTwkkuX23a7cBPEmBmY5qxbpLBZu6926bv+f71pOfsxZDAufsghs6uczNgxwDUIl6wOj6G1GsglNTVi+bVYoVK83j5IYbpP9drmC+ATsZ5k6rLu0lvROm1t14IeFC9isSY4o7FkfMjwJI5XtaWl2ahxkOIBXnTEnaNMNHERJsEpV1GuZzw5xOisFwJFrMmBU9048FRk5ygc1qSCeZuxWCi4Uoe8XC/J22jBg/ETLzQpqtNnRNPgHkXMCpTWdscsImZqesSGFIAYjlO75Y4bUkr8bchw5jJmstMMHiHzF3iuDULCfXXv9vQCpTMHw4g8rsqYNQ/fZE1edOA0h1A2EKUXfvBYy6cy8bYXCnhT2l089115hx6KxFFg/Zs65dxkhitWpSs6eluaIVZouWny8pGo5ZY2aOuTc0W4xBjwp3v+YSbNTxSmQTLNrE7KTNYVJDHlg6ZfPcAz0d1rFxvfVt3WzJ5UOaQc0jLZQLL66YzJR0COB4ZmXdw8AlUw9RPjQ/1Hwh7qZkM9OzamZQWMO+V+sOuDCqUDZkoajP8Yf/povL7CAbKqCCRR1mj/sHpo7ndtnyZZL85jF+SCVtenJczNa2s88So8o7xplWMtZC0VB8yPE2Wvlns9bb3SMpFU0T5nF55lnPAEdeELv5kRQSwQ0cgKc5S2TqwqLHjyTEHEb/vLtwx/UrMmKxEReLeLmsaraXu8/Z3ci08p9sxpqJVfHiTrFq/CimJpjeKH+1VaADIDQ3RxPAQStgHyMLGkvk6B07NqrXhEFs72wTQ8azzGtrJrRSsakp5NVTurb8PI6VmGko2gD2kDWiVJK8W+oGjNQUE1QTWD02PmEHDh1WBimmRUhkCbeHJYexhSnnd/J6zG8BJKYnJ2SYpKgdpM1SHDDOUFeEUTRwiGt4dPVm3liy7mxO13G+ULB8qWh9A322+eTNipcRoCeCoVTyxoTMm2Ysk0zLRXNw0YBmi5YMDui45rhnGDOo4nZZsZ7+AVu/YbNllJc3b11d3YqfYU6SfFSutZzIg2gItpNCld8nII6btZ475m39PDfPLUcg2zzPFccWNIISoobk9BmM4eLsWsfEk7oXAV5uvuUqFUUxcP/wOTJ8MRP5NwOQOnEU7AchcFlElEDrQoMP46Tdux+3Hdt32Gtf81obAMBnaULWbOToQbvqK1/QLCo5qRs3rraLLz5fMUDuTB4jMBb8JzQje2LtEiLYZFgfvub7aDB+av5cUNAwvjAzk7cbbrjV9u87bIODyyTJxCBvYnLcpqeO2coVS+2ii8+3oaEBy+entb6rvEBqTTNYD260QVz4JT/NMf67SsSnBWS9mFDawInn7ITzEn+3cNkJ3/9U5/Enff9T/s5GbfPD1+QnfX/zBW8+RhEKqnniCQkqtAaHEyoqTAC1n2Xse3fcZw88sNt+/dc/wE4sdRjgVQZMii7zPVM/yV5C8y4PSN3ncl9y64tFK87PaQQBxg6FSDD6dRsSflOW3NNZgVXGEianZuyue++1T3/mz23d+g0Cqv2LFsspfMf9O+3hR3bb7/7u74pJvfvuu2zjhg12wfnnqw4cHTlq37/rLhvo77M3v+kyvd3/9eEP2wUXXGCXXHKJrV+3Tt/z+c9/3rZv327vv+IKe/E5Z+u8sLdNz0zbJ/7kE1o7Nm7eZMlsxh7ds0cxWaecfIpdd/11ajqesvUUmQ1df+0NckR/y1verLXtW99CftxlF11wgT3xxBPaW2EEzz33XIHM3/v937VTtm7V8VCT3XLrLZqPhQlljUIizOdxMEYN86Uv/5297GUvtdNOO80OHz6sWVD8Il732tfa9dffKBUO7/3888+3O+64wz71yT+1d737nWJLd2zfbldddZV+9xlnnGH/8A//INaVuVEY3HvvuVfgEF8A5mmZRz1v27ky0fvX73zbbr75Jtu4aaP98i/9NxnUcU6051QqduONN9oXv/glW7Jshb3rHe+whx562G65+Rbr7+u3X33Pe2zDujUaT+PuQJb8L9/4hn31q/9og4NLBP7JLV+0aEDN76//y9dlPLV+/XrFBWEadeFFF2of/JNPftK2nnmGtbS22ZNPPqnr9M63v82eeOwxHePWLVvEpu7dw0zqLfYr73mnZmsZRcKwS+uymeZ9W9s7RJygMHIShnoh1H0o9boAqWf8u5aXn+abd/zPj8rdN1qcuAeOY039X5PMN1SQzuedGEHTePh+OCW1AQ4l9/38cx9BE0FqLMS0gcac1LhKxdmryGs2A9LmEdUT9c3hjUfmQReyOWsl7i8CkM6CSibXNDvqQDhe/LAo6mbwVSlK9dRtjEwqG1goSpvnJuK2FhsDzYu+JtLY5FWluL13ChYLu+1yyQYYXXryCZv47u2WHRm21sqcpWswk8g8KcrCDeGrbBNbGxZsH1L03YjFGTddsaZkZZVkzU+jGFvrKtli/FumRgkBMz6P3JMc1BoFT2CG8egGoJYCEPFIGcCqhj7kYIaWHjkMfXYyngCAhBrDdPLweq5s1d1uw0wnX5OpCbEBMHdYogd3Vxm4KL7FpbnK5hJA8+42LIhf6whSQ4ZmaPi7ZDCAe0XkuAyYaBxqWySsAOPRiXGbyc/L/En3EHLXMHvIvAmGMpxdDHTaczlrx+IdOS8zcYBRWFLJej3/VLEx+iBOxkGqpL0pWFIO3y3wRdCGc+Ezt1xcl/Z6whB/I28KzGlgV0Oopzs8R2stIdqM1RO+MQugKl6mZPnZghXnyZOE2QssefD4dHMsl1YKoAdnYqTsvA8Ku6nCrE3XyjaBmy73fHenda1bY/2nnmTt61dbsavDpq1mebF3IRszNBraWtuUsYnEGwkvMnAxXaGR4NEnJtYOIwPF06hJ4AHWdEAlLyWqo4yLrD+7bHTcawAuzGz4vmhkAVilu9zV0SG5JXM73Jt9Pd1iVNmozzh9q+Scc9MzNjk5rkwzlzh7XinsFqcEFo17l/mWJUND2oyVC4cKIJMS4GhI0GFT5erMOcaYw2WyFLqAbwejsbByhq/BP/C1wJC5+ZGD8ajx8BloX5+Qcse1XuqS0AXzhhDnj/krnytmRpdzBauJqREzm2zczP9SQMzNzut68PmBRQOS7vLcsU6NHTumD95zW0er5J28NveE4m1qNeWkuist7Fhaczlt7S2SYHNd2Mw0owrgAgxj3CFZ8axNzc7Z2MSUjY5P6G+My5Dh0twCnA4fOWxHDh8W0MaBcf36tdbZ1m6PPPKQjYyMqonDWkZDh5/BnKivt98LyAIztDNa05mXpWDgm+VtzZiCpFQVy+Ry1ruozwaXDFkX+X484x3tMg2pcCxyqMTALOs9oWrVulpbbMOaVWIVAHCwvvli2WZm89bd129bTt5qbe2dOv80ajATqtbKKuBgzWF9AYn84XxzD0c33mgQFWXKXE+5nwcnYM4lAJWf0XMSjKtiQyPKfrUvhWZqjILoK4xo7VV0g/IDpTXXuEaJ9Z87LAdI7bOugUGBVlQz7FPevHUlAbuXs+QVNRNoLnFcFPQ8U1wHVufh4f32D1f/vb30ZdvszjtvsY2b1tiFF75U6yDrWk0s6gkmipFda9qCo7lT8996NiIYC3/Hz/lWnlZhvn//QbFZY+PjrtwJ5iSrVq+0NatXWxfu3Z3teocxc5hj4nnT64XjiDLdH/U7f9Ix/jSF4dP5madzPE91ruLP/bjzeOL5jsfzXP3OWH41ihxdBPbDpkZGyEmt1VC6pO3OO++zHzz4mF3+398vd1+UQgnF07j8MA6UuXGSJwYwBnLkwF5Lc38zI886LmNM/1DkWFDbxeY2tRcNPLK8WRPJef7BQ4/YX/zlZ5VmkM2x9rmrMOsnYIbZVkyKbr7pRjU5maukecUavmRwUGZFZ7/oRVqvP/3pT4s9PO/cc3WfojLCcOiR3bvt7W9/m5155hm6OdnrcOu99bZbBfhozpJG0NnTY5dceqlt2bJF85J33nWn1lLPRU3Zq37mlXIIZs9gZvTa666VXwR13NatWyUnZkYUOfDH/+SPbe2aNfbKV71K/gNIbmEYaUAjRR4PXh5E7GzcuMH+8Z++pltlYLFnubLe875YRO67915bs2q1veY1r9FMK6ZO//QP/2hvetObbHBosdhSmOX/9ZGP6Gf//st/p+fyIgBgOi3DIsZ/WC8X9ffbthe/2C752Z/VXnDDjdfbHd+7w1avWS0A3ionZ99i2UN4n/98zddt75OH7EVnnm7TszOKWjvz9DPsLW95q+XSGeseHLL89Izdc9dddt1119n2HTusWKxad1eH9pXTTjtdAB5JNrJpRlcwYULOfO6527Qv3n7H7Xbr7bfZ6Ngx1QwveclLNF+MSutb3/qmzgF1xuKBRbZq+Qq77I2X2aqVKzX2QzavGpV1r3FwMVagV4X70HGITw157ZuGSd1y1tNZKv5D37PjQ4DUh/zZ45zqcVoYR3LCzc0ejwOp5590SlzKGyDUr0mTpDYCtADAnk+QOjE2ctymtABSwwboVVkAFlHi1vR39Ak9wTSieXNqMBZNc6QOiP2PeKxwgeO8YkPuG15XHelwwn2jClpSGfa4sy4/I3aTha3R+dRW7gvh8YTvQlEpMBBMV+X469l+EtmWi9afrFvb5JjN3bfdZh56wNrmJ609wRymz3gBPllkJO0NRk5+swSDHBZt1t5y3apFJIxVK8yXbb7gEk/vOAJQU1axtJWQwwqcmrOHAaRK2sn5oDgGRJKNZQkxZcz1KEMzSDf5m6KH46FYEVhIe0YYgddkD3q2FkZQVRVJMv0VpnSgHhsBgBZeg2MEIPI1NQUEiv1EAzb5l6IzwnzqiQy4XGDj14K8T7g9vC/ANYUzLM/E9KTkrI2hXplm0E1PaQPQnBugC2fedNracIBNJa0VCR3SXljSwJoqZgagwswpUkQcezFEgjkwAqk9IkpOvXIsdhMeZ54oiMkWcwMkx5EOUDWXHBYGHxKMxV2wPdb1RxrSarWSWSlfsjwM6lzZSoWqGNRkPYaae+6WF59h4w4Saf+sd68VIo6kr1a2w/kZO1LMW6G9zRZt3mCLt5xk6eVDVupqs0Iua+VMSg0LyUsxrwqzhcg/YdgxnGGWFJaVWVR+S+xwUhSKcSMuJsT40D3k2LiH2BAAHMi2+SMwWSh4likFt3LUMt4IqdW0cYhFHRyUWy/30KJFfdbX223TU5Oad161YplAFcCBpgjvG7BFVxpXPWSYmuUslbQpdrV32OaNG7VJa02oVSVfnZ6c1PPAHUlXWTLhbFbxNUhlqyWPOXCCJsytBkfg41UefC0YJwWzpQV9YDBHCs4JUh40DPJ8NprfH81z5OqcYJ533kZHj3nhkkzasqXLVFjQwKMhgHMiBj9sDRjgMCdFMDnFE3LWEo6uo6O6LulcRmoJIoncT8abBZHtY0Mtlgv6fCZH7MqAGETuYcmQWVOD2dSh4cM2OjZuM/MFm57L66NMBJZMzxzIk9c3NoEU+IgKNGZeX/rS89TsuO6G62zvE3vFipC7h1y3q6PLFg8tVnebZgbFFfO1nIve3h6ZL3EtMcqisYAMGddgZMrInlvaWq2js8vPj5lka4DJ/v5F1tfXLzdo7rkZQP/kmK1btVyFJ8UoDRLmT8cnpq2vf8BOP/NF1t3dIya7ra1D54JdYXoap0sXIyMH575FBUBDhPPH15rBZ5T8SoGgc1LUB9eS76P45fMRqHJfsnZG2W9skvI5vmdRZVzzvJk0jRRvlnExuc8BqWVlK7daS3efdQNSkf7TGA2ZvO48yUJEweRIId4DvD5z+LkWGlL4A1Ts8PB++2oDpN5qGzetbgKp+CCw1vkz8XQMhZ5OlUWzgtgGrjev6xmyBf0oxR/NGA5c60etpvU9fi7WDrHpo739qTbyp3MgL3zPM3QGWN1CseC7f1CiBXFyqGccpGbszrsAqY/a5b8GSEX1grYpKMq0r7N1Bi+KhnFSwQ7v32sZmhiYPar+8wYO/+Ye13rnv93X/4RpDlJRXIWigAOrPIqQzp5eqZQwaKPGGFi0WLXLujVrbM+eJ+zI4WG/7xQHgxzZ1EBk7SLujOf10UcfVdwLazEziuwfTzz+uO5p1hNYQhpe7ljfIYOmifFjHkHD+EV/v5hUnktyVzEe5H2wdrDerFu3Tn+zRzAmQzOTr8k0r8PjwPg3r8fPjo+PWW93t9YrZnPZVzgnrJ3yHJif19qJE/KOnffrPbEGokgAIC5dulSNOVRLNGAxcGKv4TkEPPJzAGSUOdQdAD/WR94zdSPngnPGfjB6bETmlIBUzoW7mLsDPfLmzt5uW7Vujc1NTlpnV4fOHeMmNKoOHjooE7juLj827Q89vWrQzs3kJTPmHPOeicmhQR6VLJxL9n+d/1RKcmH5JYR1nKYlIzMTY8fs8MhhFbidXV3W10OkWofWfF4X1VaMVeN9rNuwTuNZc7MzAqr4ILAGcd5oDMvhV3Fj7jHh9yNrb90yXb3WddKZz9Cz9qNfZueHPmbjgNRAskXw703GMLbZCNZzua9gkIPUBW2IfuA/MUidHB/xAw9d5FhoSQ4YFIy+GIR8zzB7GjdbF39EV97jT2hcPCKolAys6Y+TDfxsyA9sYlHFruk8ernnhcQC1G+YHQSQCkg4EaT6MQZJH0xf+N2NY48d2TicAkupjFN/rbQlLY25Ra1iPeWCVfc8bse232XZkUPWBerQB/Isj09xLWicceGmAOglBU5rhapVC1UrzpUVK1NE2svcoU9SyggJo49ykPPKHIlIA1ld+0JOxqmPtSali+c49T045nK+wsypu53izuuGRlw95ZvCVkjySJaYM6J18jvrziAq21PXRHeEn/swKyyWRoRpjM6J86b+ewGbDRacIjiM4Lo0yOXbjQZEMEqKGTbkcsIcVumEVqs2l4fVmdJiCYMsAImlvSJg0taSzUj2h+NbGjdmnGeR8CpKJmltxKdkAK0JfY65uZZMWoVgTsYuNSPBJQUANWTMzGKFRpSkv56XmUjzsONwKTTpsiTJe9nvFthj8e9hKD3KxfWCXHvcmYuefTqPOdJ8ySr4BtS4P8j5jB1lB7Za8OJ8pCTQHsmi7FiuSzplpVTKxqsl2z83ZVPM6K1dbUtPPcVyS4cs39Zi87i50oBIO7tNEcwFwQAJJgoQ2dHhUSIwjxSQcl4OeaKYycQoDmZCYRcx9QG0JFMZSY/If4PZiqxLlJqKhQ65YpFtooifmpy0Rb19tmHVKskZ2cT6+noEYo8dG9FmsaifOVY63eWGggJwy88DShzAzglgkcvGagBIpTPK6xAqPjE1aVMTDlLptgOOAFE0NciGWza0RN1ZDCXpLsr5N9z0MVOXu78BMnT7+pKuXpHzO1JZ6DEJIJWNTSt9w+7PgU/DlRxjsyCnJRvvyMgRgTI64zDLzrgmFAsDSOX9jB49pve6eGBQsl2eYZ7b2ekZZcbx6wCDbOqxceQh7r7mwaiRkcfffC/sYT8zqq0tWqr0vhJJOzg8bA/vflQGZZidTc/mbWySWeKUwtoBF3wvmzjggr8dUGbV+QfIfuNb37J9yKgSCbnuwoKuXb3GWtuZU5rU8wzzzvnmvXE/u3MuLuZITdOSMJPFCtNPgcjv5b0Q+M7P0mSjiBpaskSxNRQXKujGx21keL+tXrnMTjn5ZDG0vCYgf+ToqHV0dtvZ52yTqyb3OTmKvA7jC7NzM9795r7DGZTjRw6fTKoY5N7jnFMc8n0xXibuIbxeI+Q+QyOkTYVmM3vKa0SQGmdY+TofvcWjlmZNIvqLLYRVFEk9zRjMRdgbMznLdf0okErjzu9JOvsyr5IhTTAZosDXmIIGh+3IEeS+XwpM6o8BqU/ZVv/p6i72EPYnXxfCaE9QVSn6Bxdr1pyQO9u8b8f5Qh8V9/PvKp8X/jx/Z+DfC1LvdSb1KUCq5ox1NZ2EUOdWETQLIDVRrahKcpO8qmJqFkCqGy/6H8aWfBZcWyWqr3TWjo1NKDeeWiJKgxl94tlVNnWxoCqT/GQMyGDoeDb5GuuCgGQwU9M9WPFmVksuqxEMGm38t+LPQjYyNRgNXF5D0X98D4qvDn9t1j7AE3uTzCUDuPWaLOwbCR+5iW8vYgntxxwDNY08K7wRNjU1rfWHZq58B3RcZNW2qfHL/s7oSDSZEzgm/ivLnu7eIyhXWBcnpyYWmEHGOtratO7H9QvgxnHwszhvk+uK63xcJ/n91AL4lxRLBUvlspZrb7XpY6NKCOB55j17UxinXJqrMJatlmbdp1dXLFsLmbfRdR1QGJRPaqLj8xAagDqX6bT8Hdg7vB5xTwrSH2QC19AghiZcjIlzdBnGhJKWbW21LAqz+YKa5aypgHH2LqTcMm4L7vuqaTk+vRf3dEl3YJz0XIDUP1ROqpfrMQM0TDSeAFJ5Dw6IYb/aAAAgAElEQVRSE/8+kOrgMOHuvs+D3JeQ7AhSI6/pTBrwamEbaAapDYAXWODIGDSwTdPK+ZNAquS/QkEOdSO+8zkpl/7KcCeQpvGlo6rW16UQFB+ceaMWqHHNgrwqtBYamm33M4q/MQBZ1kiYAG5oOnfMAJI3SJcJADc+YvO7dlrpkV3WOjNpGYKnq7huUl24eVEEKQmOi/W2WLNKvmylubJV8lUrFXgYcfdMKUqAqBaMMGBN6bZVZLLjc7owZkh5mREEjPIgI1sRYxe+z5nLmDPr9D63Yg3n11LJu3Q5HIRrkvlK6gvQA6C4U0GQPzpg03kJILVx3hWnQpfQFxQMUvz6xLklN0VSzmGIhsEsCHMnN0tinQndTxddBndeB7eAb0AqwI6FHfBDtwxQJedhznACI6S0ZRI48ZJ1mrIUIJWNoF7Vv7PESYhZTemjJZ20tiw5jzlra81aLpsSOE2nAeWwQ7AGZlmYVLmTuh+TswjNrGlVkmYHqcHDKmB1vT89xzQkwvUPDHoNt9BC3QozZY8WAqBC8BnsKSYPzq75PINfU88XbnRPXFLuA5B+btkQ6jUbqRRtpjVj6RXLrGfzBsssGbLZdNLmOJ+4NGdpYvjiJbZQlLXLodh4OzsAH1ldH59JdJMXQA5Fsm8CLr3m6x5XxOvhODtnw8OHBBjZVCNzxDvTpsWGXfPGB+DQZbV1W796jS1BZlkuaSMEdPLaY2PHtNFr/jKHK7TPlAJgYGx5ve6eXm2SAGQA1szMtDak1atWyWSB1z88PCymDrCRF8OV1/MO6KGQZ+ZxxbJltmJoqbWTe8l9GJx/3YHX50fjiAGbLD/vbKhLWHm6kIkidVDxH7qTPHmaaQ3GY2rZhOuoBkMNpggH75LNzgeQPzNlK1as0Pvm52H46DpPTc7o+USSdWx0VFmguBRy/9PFp8Ch88+xt7W36fyj/gCoKiM1GJDxfvLFeRUgsAuAw86eLuvr71WDAtOryZlZ2/XIbskv29rape4YPnLUjo6OaTPuXzRgvT196qjLSEeGQazbVRnadDN7XCrbd++4XW6XrAHr1qyzlatXytSI68HsFtLjyBhwvO7uS0xM1RKZjLV1dok1FruvyChVMbrmFGrcF8uWLbdlS5fqfhAAD2ZSBw/st7nZKTv5pI22aeNGy7W0qjBE2nt4+IhMhs560Tm2efNJetZYy2CUYSbEJgcvNq5ZZN45RphUPrjHKdI4f/yJ7Hjov+lnIsPaFvJj1b8I9xTNtsiYRNMkl4jVrDuP3C/GWymFV41DrfU4H6DqSecs29EjJpX59jpjHk0eDHKWNu5fZ7zj+I5+p4pmN0FipToyctCu/PsvPqcgVdt0GMfxRlBUYkXA6msP50ZFutbA4FoQ5Pa+F/k5ewGkPn/w1H/zMw9SfRab21j29jLLEZPK3kVut6gMBxN83ef8QyZ2IDI4KtZIV3jxUEMesMfQYMVPQU6WWqPI3MWpVmBRUXPEwdXEQHZ2tqsZJ7fgLOZ07O11rY/MXProScayeD7g+k19Ipk/YzUozrypLPpFUvyYKIv5z6xAkwwoQyapA62amqhyYafxTiNPCgkHqsz6x7WHSDHWFHwGUJawz9BIA1ChtmENiAoENYCqFYHRBngPMVrsuRyLFHAoMmTWlxLAjXt4Y7SOMQw58vvfPi5T1R4OuKSW1LoT1DzUMjRQiaOBUSUiMNuas/zsjMZLHDCG+MhwvVxt5ISMwJ5Uc61WluLQ32dsiuv6hv017rN8je+L3gBSXbDvMxrG6FaW91YM1xww2iJyqVr0bHDVmpzn4GeRQEEU6jL2Z2Tg0RxQNWxQ90UFUzznqfYe69z4XIDUj9nkD9zd1x8enw/39dXX2GhsS33wU4NUzjUg9eNf+NvnfOUBpE5NjOhCxMHfCFJPlP2KpXRUrQenwUpGFB9Qqhfs/q1BhBHAjbMOXhSGr0fWqMHcBclag3VbMNxoFO4NSV18leDGqRu+qcBXMbIgsVahH4BpvNH9c87YRlCCbJXqS8sfzBGRDvWkdSXqlivNmx140qbvu8ds+IB1VMuWqmCGEcB0jBZhprBcs0qhInACe1rK12SWVK8g0WW2NGM1sr0MV146aT62KhaXuS5AiZxWa1ais44xjGYCm5yOdZ59ZtEfWn+4NRWphb6oxQ1zE3XvirCodWvJtTQcK13a5W6mAifMZAYuUYVBYKp5gP0ecAdOFj49pPKN8sJPzpxE3/AAKybGpasqLvhfYHtVYIl9deAtU9AAxHBoxWGU+YB6uaZZNUAqrDYuvaS4Ig4TOMUaHDkM3TLKt5rEcHL1VSZq0qytJWMdHS3W3pazXA42lZlTGEHZsVg64zJg7xB61IzLtkN3Krr2evPMZb4N/T+f8zgIjxIKjs1E71QSVpzHubVo+ZmyJcrkoXJCMQJhI/FInRjrIcY5vi6LcVQuhPNUootH3Z7J2mTCbKYlZ61rV1j7pvWWGBqwmWxa86nzdBDltpv2uV02uVJRDr2OLWrqcHZ1dWqTdtdZ3wCI7Ik+2Fp4ea2qu8D6vGNSZjQ0EI6MHFbnVWAWkBv+zYaAtJBiXaZWbMi5rHV3dtrqlausUiwq4gK5OcfGhghbyqZLhiQMq5yfK1U1K2ZmZyRRAngAGLjJmadFnjM5Pi7JEsCFWTdkwbwex8P8K9eRYoAZEk4tzFhPV7dt2bDRFi8aEFBWsVOtSMIcs1x574AyZEnIg/Ueq74R+xwi57Po0SVce1UhCwZNsfnDJhpBA+dvempGwBMDqsnpKZkbAVBhNykiOju6bGJ8wg4dOqxCINfSogxTGjSAWVxtMQqi2Dg2elTvk2voaglvdPhcv+cTc35Zb7l+OPTCRiLvXrZiqe4NXHwPjYzI5RIQsWzZShs+PGKPPvaETUxO6W21trrkjVmdvt5eybKR2dZY+7gaGF/NzyvSAXkaBcKaNeusu7fbxo+N2/TstM4N6wXnQuccdjTIPbmu7T3d1tLeIVCcxrG2VrX87KyabFyvJUNLJCPjfEYnZJfb1u3ggUMKex8Y6LXTTz3F5czEQBQKAqlHj46pQD31tNPtrDNfpE498mUKToxDsnTI5Wzt4IfsWX4PxwKIlrs1M0nEwAQDpcgARFaBa6tnDBOg4EAdHYFjzmosmOLnY8HVNX/ouAxm7Tw1YqXqAqnsD7V0zjLt3dY1MMTUvPYNL7Z9vwOk8nMuNnK1kXY1QKoKtVC4PF8gVfssSgJnwHz/9fXUzcrCcqv3sWBm5s+Or8URpMqwS6D8hT/P3xl4lkAqbyiC1LyDVGZSE7Dn+CIELwHVkTHeS6No4f6RgR1riNdDSg+om/YOqYVk5uhrJHueM46QDKF4Yj5e0ltYVubwAWFuFgkYVFMVxYskuj4ipLn1AEp1S6vRDTjGZAfFiUe0YQ7G8bAuua9H9GHxZ9OVMN7YilJWNWRSKTVrOaY4787RsgexR+HozlND85J1ir0HUMvx0ZRlc8LRnOafGFtis4IBoU5SMmGlallglb0Bo0LMgVjr2D95HZrMKKqQ1ebz82EO3n0eyEhHwdTV06N1VBnbNK7xC2nhvOWtxjhZ1usRGtSMqTF6AHBkLRY7Cajt6tW+Su1H0x/35loJpV94/lXX+pqn9VPlF67lfk04z3yORq03s4hEC40vKJUMDeaKaiB+Dj8OmZjCHLA/CZBGd3/Wco++Y93iOlJAUbe4UoltbaEZEJl9rcft3da+/tkHqfd/yEGqL6YhF0pqSK/p3RuD+9TTNhpq2aeS+zqUUNXbWFea5SrPJ0idngjuvtH4Q/OVxxsnxE0kCnD194/R2ywAyjA7GkHpcbEzC4PGDpIXZqoaXaAmMLzwmj+8QTlr2gRSQwwKFy9a+/vZD1ptroMYM68vXcYXWCcMdARIpF/1bMt60jLVinUxz8hs6s77rfDow9Y+O225Uh7kGeYlMlavJNX5AZwU8swB1qxagoFIWaJGUQzDlbEKBZHkXCEnlAahQksxEUpYFUMkDE7o+gFQWFiDA6e60bonHRx63AtSqJpMRZRZyCwqbpJJEyhlwYUZ48ZFjhcXVB5KXxyxjYqeuzFPxluAseuvPUQyh5qOyYFmAKrqLHkTAlbY56a8+SF5SjRXCLJrN39C5usVih4z2KYwjyFZat3zTXPJtKVrJmkvqVU5Ope1ikyQWjMwpvjmUr5VLJN0kEpciyJlMrAgGTGpMMrMn2ayKTynVLylM17gqeCUYpv55mC3GECpqvFI38d7Uk1ZbqIwdwpIrSRMJFupprnT+dm8pN3lMnK+nKWrXBeXd/t9h415zXP1hJD9XLHYCxClM5rXna9VrJiq2xzXFKnqwIC1r11rmZVLbb6ny6ZbMzabTNg89wsLKoAKMbFmPwOILHmTgg2PpgGAkE2HDamQR1Zt6sJyY4kBorMo4O5uy/58pCUJZZ4SqSXrgMsWSwJ6/L7Wlpx1tLba4n6iZFq17tGl7uvutr7+PjGjbFqx4wtwlKS3hOFSm0Aqyyzzj1PTAM2kzB74g7RTwDCRFMDj55Bt4oJIpifXjW4sXwPErVq1Wp1RyZ4yaTtyZETA56SNm2zD2vXW2dGmZwTAy8/wMTszq/eLIUNvb7ciXDolPcVFGElmSvLTcqWooiGCVDWHJLWMN0jIZg2gAdBI84V4AZlSlTH1ITM2o0geChfm8Ch6Dg+P6Bp0dveEeZkZORkv6u2VxIwNGXkVLDfHKVXFQmPZi7MwR6xnFjfcuVkPsa9WbNnKZZpD3n/wkB0eHbWR0WOSxC5btsLGxids7/59Nj09q+KB+5HoKfLt+nEKxlQIdpwikYH5dNJm83l7fM8egXw+mPWheBk/dkxrAvM8FHgUPip+kKfRvQ4MAMVIS3ub1gOKQUxTKAj4nQBUGgoUC/Ozs7rmFIGcD8yA9j15wEaPHrFNm9bbylXLPWIrFIOc3yNHR5Wnt2L5CjvrRWfbsuXLVRBSYOD+2N3TLQk8clnJZlkHQ9QMzyAFngpBzXZSuDlD4sIPvx9Ye7meLvt1kzEYGH6G54Nr2sykNtiAet16i4eDaZ07iTtIhfWRqFwgtZrKWboDkDpotTiTGpqGPMus995WDc3KWGVoMgFQGLwa7PmR+3p3mGZOkPfpmfD9ugFag0TZM42DmiVQArEw1ef1Xl/48/yegWcWpIoJilq6IPfF3ReQmqKpAeDgw7vmwTgpzAKGnHXdYnyZhlKGBAI3BKQBTiOKu8pnCL3mQzkUi3jVThqNqgnMoZQBnEYXb55lqSHqdetsawv7o5sr0bBy74OSpLdIXsV+lvz7fTyAETJAgoM6sbdxtAe3eY3fdGrGlCaaN0IBmu5z4nLiAFLxEtBeC+NHcwy1WUJrNN9HszO6ktMQ5Gmhgcb5YD2KIJv9kGMFoFKbZdt8bZufmW2K1VqYbVQ9kclofCQydPxe9p/Z6Wnr7O2xqoAcjf6M3j9qGPZ67dm4voe1jTpHkVLBR0YO33imdHZbDUO/eVhsl92W5uZ1nB7F53Wqe2T4/Cfnwk0DUWIQUdcqdtsj5JzdldqLmXyREtR57ogP8OZ72JvYt1XnArJDTYxUnG/k+wD+Ome5lnAO/Y4VVmnMpAY/nPZua1v7HLj7BpAq8ImXgYCq6xsjSPVmimeY6/v4lvNPOjmSjAuAtDmHtKnrExs4p519tv3JF58fJnUaJlVozZd+ZIFR0rvQn/J/eUh1cG9t2ikaLKt/uWGmo//0ocbwc6F7egJNr/9sAqmNrkREL/F1Altw/PH571CWWvw9vsv5TUonIczXODDz9+fzWOG44tyZvoEui4uP5dgZnHnp5LWnzNrptO9/0qZ37LDak3uso1KyJGwqBVs5aZUCBihFmXaUSiykLgMVQJWjXVb5dxhilGHcohkSzrYs0JIb00E3K7MIQegCTgCpSC6RTroDkQApDypMS5ztSVSJYHFWUC6YFFeAHXUeyQL1h9IXmoVrFd35GgZWC8GGPt9EByuKg1l8nXLXe4lZp3JHZuEAmLIQhNleQK1Lc4jNaZ4MCNhP41KA+bLlZ2YtPzenDac1lfWM02RaTr3Jat2ySBxhK1jUEsza4tZLB7Vu6QQFGzIRvx8o+ljLWwCnuaSlyHRkPhXAmmUDqFkyzQPswfXOokZxjscSKV6GFwudf3cxDh03SXwpbJOWqMEU4Npcs/mZgs1Oz1spz5VjgSTrL2PpiruscU8pgISCOsx7u2zWnWvZSbWQJhNWTCZsLmU2ZVUrtuYs099vgyedZD0bN9h4OmEHAJmtWSvnMjYfnJg500hlWHhd+gMz6TEbAD1+Bw6nzP+xabG5sMizCbGhUVSzSRIeDjhj8+MPc9AYHCDfnC/k9bliKS/gB/jAobenq8u6iKDp7tbccBnGrFazocFBdY+PjY+5pJZbuAZwm3QDCXLumL1raZE0iOPE5AZmDHALAxndain8YbgmxsZkEsEsI4Cec8gmg5FDoThvp5x8qtQBE5MTatTw9/ixMVu5dJltPeUUNWtgY48ePSL5sJhj5iRVICTcoAuJbGe7rVuz2np6ulQoeSfeu79R7utrnBffPs/vOZoOfDAvKwukjo+N6/uY4wFE4cRLPh3MNqfFZ2sd7GVbkKNV7NjRYwKzzOz2dnXpuQVYwzJLVtXWqogm/+Nz56wLWhPEYsKu12RSMTUzbW2dHkM0PHrUHtvzpI1NTOpe7Onts46ubrHKx8bGdLz8fhUGsI+trdbf2ydWU/PMYV3mtZEOM0+7+99iHWAhuCYCZpLKtoqNhfVG0suxI2vm+iL9wsSLVYHignuvNddiy5cuteXLllpLtkVNAWS/i3r7vYlBZE9bm/X2dGtTYuapo7PNcq05N40i87RctunZOdt/4KA+mKXesHGTnXb6adbT0xfYiRZbsmTI1zWYYbmWe6OMewwTFtYtGHzOIQWmomVYOxVjxEcYGgn3RZTN60qEecsIXgV0c7js+h/W1f7yiJ4LzN0YQXCZeMyQTlkVN9JkVt35CFI1WtIAqR4fxn1HQd5QOIXjijZsrjJykHr1lV9+7uW+aqj6mufv3cF4Y2Y7yAUbe3vUrAVFh5iTkEnboF4bZ/KFfzy3Z+DZB6k884f37RE4xSiJD4FUaUH9vmnILUOdyHZdK5Wl4lEsGetxYOv4GwULTXPAH54FrDcyRQtsGYCH+28+P6sGrli4NCkIDvxYg2iIesPfzSa1TuA8PjWpvYc/ONfPzc3YooEB/fexsXGbnpm11rYOzaRq/+3o0FrPeien9PYOG5+Y0FpA0xjlCVmsACOceuVTIVlx0rp6uixH03XksM4DazENYo6pi+xYzDD9IfMGXDAb00w4oCoY4Ql8lwtiUzO4f4cxjDjTGsdhxIpmslap0uQuWFtnp16jgHQZGS/O800gzwknGFtPRJABZXTl9GEUl/WGmhJQyzGgPvRz7uNCYq+TqQaolBJDsuSUXhNSRpngWhdSyo/nHBcKjAT5GBIrIq/f0tZixdK8akDWcQepjGEw7uUAXoAThaDY7PB7qUthZjV/m9M+i3mhUAWqH/0M74g9cgGktq5+9nNSt3/oIzb1g92BLIl1K/UHjclAvIRoSbn7BlYu8fLNJ3tj6IQ/JwKrgI90Mz1/ILVoMxNHjzvSGKUQN1E/7iB/De9rwdM1zBc2gc5mFjW+RmRGtZaEk9P8ufgzEQxFkLrw/W4oE3/2xHN54us2b3QRpIaR4eM07Q27J4CTjys07H7AKhlJMl17LrKrWrYegNH0lOV37bKZHzxgrTOzloYVmJ236mxFICVfKFtBRjQ8PJiEuO16mcxTGSPxwb/dxVXSFLpxFCcU2gJ/yL0W8vKQBEvGQDZNWGgAdXQLeaDolPG+8fOBeWysCXSSwoKgc6HixruI/OHnG+dPnUGfgRWw1AUMc0PhGhMXJEfXANZc0htYcP4FSEWmhlePQGp4rejeHGcRQjkFoJbMlPnNfN4Ks3NWLZSsJZ0RuE7W6pL0YohEo4ASr4MZtlxGLr3JugRxipXJaITDrephUcWUpupiTpXakGJ2I2Wt7S1yvJSBMcVhGoDqs838AbRyVThP6tB6YKpn9EV3ZcknnEVVZEyhZqV5wFNRIJWoGXj8OgwCcyJk75bdrKcxrxtmaQRm4hy4eid0Xs1KCbPZRN2m0mYz5FGuWmZDJ22yjtWrbC6XteH8vE0QMZPCJClpGFDh8leC2QxmMJrxYta0xIyyszpsZsyzsEFzF/j9QQwRCz2zggUBQjY/OocU7WTtuq3/tFxakQH7M8zinRbbxQcRJ5L8cp/JVKZobYCOZcs0n4hpELM7mkfU3OCsoklk5IVLbZgjiU6fABs64YA2nle6sjCIMLDTE1MCW5g9tLUCuCva8OUm2NVuq1atlawIp0Q2cZ6fkSNHZOB00sYNAuYjhw9rUwPcICXlPCAnpgtNp8QbJjU74/TTbMXyZcrijexs3Ni8RnLTBDr9kiOGuTp12ytV5XNibMGxsMGRJYukFlYa86QlS5Y0nBxnZ+ZteHhYoINrdOzoqN7XkqFB6+/r1Tx2sTgvIOnuhl2WyeYaGb2cW+YT6b4zQyPzqFxWkjecFGfm523NurU2OjZmN9/2XcU90fzKtbTZylWrra9/kfJSCY3nGGFUue8pygDtsKk0DzrbO3S+uF9yuYzYdwydMMmiyMOoib+JwBkcHNL9c+jQsD2xZ48d/besP46R88zjVSqSuZuX6+LmTZvUFMBV0xvEGH5kra+7R4WJpNeajfcoLUyG5vJzYgVkZMS1zBeVnUfO6zgmUMm0LVm6zM4+5xxbtWqNvoe5tEUDi9RgUTGadpAKY8u9yb1FYce9yIfUcZK4YaiS9jXUFz+/5ngKBCf0KKvjfo4mXDGOqXkPXFw96m6UaqyhkAkglXWTJlYiY9UAUjsHhrSeeFTUgiO+g1TMR9wwpvlPSkYjsQtMTuqh58E4yc+BmgCNZsoJB8r+0pgTivpf7zw35H2wqOq+Hm/A+NwCtBd+2zM9k/pUTGozSEXuy9gVEWN8eARNaMoE6WVU9vW0d2pPowHGMwgYpOHJ/CHPO/WcHLiT7hbrc5iu8mCNoXGKpNWJDJdA+hiCA1KBp3JZSonO9napLFD28DP+OmRaV/U7Dxw4YDfddJPdctsdhns6TbfXv+Eye+1rLhUQY72D+eTfN95wg33n2muVicqictZZZ9l7fvk91tPXa3/2mT+V0R4giTiZX/nVX9Zs7DXX/LPW382bN9umDRs0Y89x4kjL2qTRAu1JdYHaKJFlreLrrNeAR3KpaYhnUAvxXjGTYl4VZ37isGAcxZDC8JatpbtbYK4wNaXz19HVZfPzMw72K67C4nPid+ruc8H5xo1es1XM7WbSVikXdS3Z9zmvc9NzlsO0SC7+dSvPzqrhwPmMbKlkzJms9jP5eeDSj+qQ6K3JSV3H2Vk8HXw8w30lkpZsyVmlTIPezfHU1JbcN6ERJJRgvBe+FtMw4n+L0GHdUtxkxUpFmHDWMsC0683JivfYxbol27utZcVpz/pCcR8g9cFHPImjwaI6QOUDksKZ1IXZVNUqgFQv+n/8MUZihs3l+QKp6L9nJkePO1AMf9R/iJtD+GogCjyTJ+p/wxv152BhM4kv2Px9C7MoARzJjMSBpxvyxJ+Pr9/oCevlFkZiA+P7FCf4OPAavh4lHT42fLyUOUARP/aQ9akNPczyCKSSVadoF5jLirUn69aBXOPIYZvYcb/NPva42fikJWeLlpirujlSpSa5LoURMidNU9TIM61bEWlA6ITzniT3RD4LvALYUZhQgATGMZQXDhqD5p/qVfr/YDyljn54wHiPSGQlSgtzud5F91keLb6awfKiWg9X6FIL4gV5cXNXPm4IArWSoCGJDoYAMZ+2wXY7417CyCNIejVMH5ybQ1XXGL+k4IYtNeSoc/NWYO6wVLE27OBhQ5mhzWSsNQWbCgBPBFMkL+wS9YoYVGZNAakSPtaQNcPi0Mmjk+YNiASZqNmEmFSiO+iqKVIn64ZFmkdDnprLiDV0oOEdfEf9yTCkzr99UhYWtVyo2Px0wfIzBSvma1Ytw2KlLZtukcsxbLhwPaedLFwVn2F+LLAxcaxdc6Ow7Mh3kzWbySSs2N1pLWtXW/+mDdayfInNZlN2rFK28RLNkJrVAS1Icile2TDLeRkHeQwRM4TOlvJ3ueisaXt7q+S13OvuTIt0Bi9RZzxi9iP3FQDJZTUlm0DuPov5Q0ZOgWLJeroFWmAeeUZ0vwgE+MzqQL+Dlf37n1R+I6/DpgMbWcgXLaGMSRxnMRjyeSE+AAmLBwbkjAiTKjMJdcRLArzkiTKLw2uzIcEUT8/N2vz0rCS0LS1tKh7iPCQbLBmjyEhXLFuqzjgdcDqpsLuKhUklbcnQYj0r/B5A6tTUhK1ZtdLOOHWr9XTSqXUWWfKpsI6p+RBMPVSMa5104wWYaOIBAKlRNQL4hOmjUGLWc8XKlXq//CyjAhQ45JMSL4A7LjLXoaHFiuxpy5EPmtDxzszOSipG91u91CAllpmFCqvgMuzdF5uambEDhw7awOCgsvvuvX+H7d2/X7M5FHS5VhjJNjnkFktlgVTAnkcR+RpEU4eIAK4N5z9MnjcKnPm5GeXhEmGAHJt7A6D62BN77LrrbrB9+w9YvoAZEs0iBPw162pvsZUrltnmjZts3Wocjzs1n5SfnfM4onrdJscngnSWeXuaJJgFIW/3ZhJNPp/BJX6mYKPM3B4+YsVyxbp7+mzx0BJbv2Gjbd6yRTEE5WJFxQf3DwZUuBVrTholQcmLGUVdBUMO7sPIDkeTn7iP68IG87jIDnLK4xxY3P8aDVmXDtnSxJjHXUntHxYKCju5nQeQymxUW6d1DiyR6VozSHXVhINUQVRugkbtQRMvzCgFZ8uRIwftyufc3dfVB3GPik1oMaPBlKb5nHgk28QAACAASURBVEV5b5z5bRQoJ4LYZ70MfOEXPPUZeOaYVPGDjVqO2qsiU7pivmCHn9xrNFlw8cfRN2akOkj18SLVbk2m6nxNkttgcIYq5Lvf/a72j1y2Revs6rVrtJc8uXevHRoeFvhcsnSpbQTodXdrbpHPP7F3jx0cPiRlCg3YdWvXaT/hNWnUrVq1Uk22791+h0iCJUuHbOnSIamUaEZ+/evX2I4dOzRG0b9osd17330a9/jgBz5oq1avljIFRc3RkRH733/0R2JBN23aJB8Cckm3bDnZXvGKi+3qq6+2jZs26T0dHj5kb/25t8hs8J57vm+bN220F511ltZXHPJhZGt4SMihkRopqbWM0Rs1G8OIBU1bFC0dXZ2q5YrknYevRWdyV9z5HKiAHesRUXVab6IKzhv3xfyczin1lNY41DWYO3W0yWBQNSi1Gao1fl5MqBsVJpAiA/iqPmcqkzVfPPU7pUoSW7CQnkGtopa/RspoglEPV62lt8+mj3ocDs0IjTvJaZnms+zTncEN66QAaBghaDQPgwqFvS5iFNYp/FOQnmP0F5vSMR+1of4EpLY+NyD13t/6A5ve5SDVG5GuxLEELDaGeb6vRHLKianEAkhdEN78qMd84UKffs45z4/ct7wAUn1sBdDosjE6MJJUxCCYyIA2wEZ4X+o4He8m1gxS40WOm3NkH2JxF0FqM+51UHp8Tzj+dzOb2vzvRmzHCeC1AVKReUj6GzoITd8n51ngBNJOngXdjEhIXXZQAbgzJ0qUS71q3QxQI0Hb/bjtveMum3p0j7XOla2VudMixX5dhbclMxrWLyHNVcGR1Iwp//YHMdpX16wESFDnSWmdnjsWK9qI0kNXjK4PgIPCLbp3xZgM5qRy6vCg03eIC0vCnyhVawyiCyBHZ+NgZiQg6kAzPsg8iJjxOOOLFJmFhbkuZ6Bd7r3QlXGQ6nNVfhWDOVX4t1x0KbcoAnEaRi/PXMFs3vLILgslZZ+mkzVFx7RTzNLhQyzN7CTy3sBHw5iKLSXGAWZVA+POStSTmnoNC6P3DFIZHPtSAqkZ8gMpQsk3CwYz3FMZilVQrySbwSotwGrNfXGNauRB0oWjA1iw/GzJ6iV+N853QeIdpNCIZbmWKV4Lh11mYoKcTQtMmG8T6AHUJhI2U6/aTLpu6aUD1gt7una9WX+fzaQTdqxasnwqaXPVqhXyDgQprL3zy2Jasfkic5OE8yJl9ExQrjtSIsBjV2eHS4MwTaIbyfVmY1PH1F3uKMRpouB4CGDAnn9qelLS0/7+PrF8gMMIEmFhCzJWcDt3Ng66noOLB9Vx3rdvn0ApmwnvG7aWYyF8PeZOcg5miJmpVWVs09XVrdlUZgORPnGAFA0uz/XZWkwfmHFFqotkipty5eoV6ngy58Px8vqwsWOjxyRjlhGPXBSJNMqJTeU1eS9Dg4slw0UCiiTo2MiI9XR32kvO3WaL+3rVJfe5Fc+SlbRWXV2XMNIYUBknhiwl1nfv3if1HjCBiu6TPM4AZZhWAB2FhsBMMq0cPeZ/AXhIm0ePjmqGltieLmJaWlr0fshM5f0zB+rLhDscRrdZduUyJmrlqjeWEgk7eOiQspWJiSlWy7Zv/36bRQlSp982qRnOlrZ2AVk62xR4AL7xsQldR/7AsiN9w1Cpu6PTcul0mE1m3jhp3Z0dkn6TdUe+HvfUPfdttxtvvMnGJ6Ysnckp3J6Z3+VLh+ykjetsw9o1kvByv80SWTM9ZWPMlB4bVeGJjC4qe5hZphjEnZGnvLW9XQxnBIrIq+fm8zZ8ZMQOHDos5nFg8aB19fbYshUrbeXqNR5VUyrrPlY2ao6Zo5zYTEl0AeTBCVMd9hAdEQFn/JozqgsxbI3CJ7hsurP5gmmQ9tXwsaR+1M1WNEeEo7yzqb4GO0itp1ss3d5lbX0DZskWj9yQeZAX6j6D5N4A0TQpvr4m4OVCzSFW7PDhA3bVlV+2l59/nt155622YeNqu/CC89TkS6aQ01H8HZ9J/kxAtVgHnLi3qwEY96Dwi5r3+qdSTT0Tx/PCa/xHzsAzC1K9JBMa8ki8Ws1B6t49/lwgX1Xago8TqVkWvDJUQ4XeDPsfLB7NPpg74mH27z9gn/vsX2mUYcXKFbZly0m2aNGA7Xpol91//04pKWjC8rObNm20n/mZn9Vefd/9OwRuaeoxt/7Eo4/Zq1/9auvo7LAHHviB1r6f+7m3aJ34xMc/rpGNc889V0wnZnYY9+3du1fNRZpxx46NqUE3OTltH/zgB/X9Os6Q/7lz506tQ+xTZJTysXHjRjv77LPt2muv1Wuzpm/ffp+df/7L7P77d4i17e/rF1jeuGGjLVu6RI3ajGY+va7TuInidFINGTCzszRjK3xvcG2PZnAoSqJsOZqWuQFgWFvizHhYc/yyucmiwJ5AozdoldNMwz/K+sLcJLV0Q4Siax8UEkKQHsEX/2h0RuvRgpLNp8qobcLrhLlQ2QdmclbK+7iYRqg4HpW/VUtlYSui6i8MJweW0dFxmHqMIwlNKkOtr9pFEh7/2FBOHU/QaZ1r6bbs0q3/kQfsaf3sPb/1YZvZ9Yi8EVxy5GagRmQi9XHgVgRWI5G1AFJPFN388O8MmFbn5nkDqaWiTU+63DeC1GjxBLHICXewsvB+TmRSHQb9aJDa3EHmQovJ+yEDpaemneP3xY3tRwHUKM1o/noDFHMTKtLSu82S7fo7djYx/K/GRY7WzXL79TBzsZ3uK+fnolqyHNK4Qt5yk9M2vONB23fndiseHLGuWso65T/rsSLMRkFkqCMeIlkEUAT6wj2hrFOYVJ9Dgsl2V6cFdpmDkEujrhOLNDMRZT3QSDUb5ycwZ3T1Yg6f+ldVlxO7vb+/N1/EAOdBrhvfH4VP8E3y8+9sLyCVSBmKJ15Lsx6B/XZTSZVBftiAJiSmYpKiIbQnTOrdYfkuVhRTpIS1JVKWYeHJF60wNW0lXEjJN82lrC3rZjxpzYRXNYNK7ikzXGJPpcJwHX4ygfkJC7MvXswJVOvME/gDy9A8br44zeXacpZtyfo5iTMTMkxyt+KFP54v5f0Cnz8tl6o2N1sSMMXBF/Y0ZciPc5ZKurQXUyQBRCJhNOdqlhG49cxAzqU4Lsmv/aRUmUehA8lMcmerpZYssr6TNlj3hg1W7Oi0SWRM6YTN180mSwWbK2HNXnHGUjJIikzY8Zo6o5In8QzLTCslCa4iPeistrdZb3eXCnFs89nY+B7lospm3udXYCGVxZYgQmVe7CfdZuzyKb4517BSXH/AW7TQZ9NCggNIBUgeGx0TaxiljzDN84U5MX0Y4GRzPosKYMOmn3t42fIV2uCQCMNeytBK0TR5xY+w+Xd2dujaZFIYXVQkUaXLTdA4rCkd7ZjfBlgcHj4shpnjR7oKYweohFHlvaxauVI5a+Njx2RoUy7mbYSg93TaXnreNoEyWTDQUQ5qBJ4TyU9VSHnmJl/n53kfROM8/vjjmo1ZvnyFOxdPAQTbbH5uXgUNQA6nX65hS2u7JMszc/MCrhQeY2OjujaAup6uToFUfh/h5rDOkm4HcwS5PIYZG5qOADrkUzQDmMVC5gvw7Onvt1xbqz225wnbTU4qgLluAse8p7b2Trk2cpw0PACwuATTDPB+SErnuq+rxxYRH0REAXEDNIpYbxJ16+3u0XujsIRVeHDXQ1IZnLx1q61dt14s/NKhQRvo71HsxPTkhK7bzOSkig3mf7h/FwfpMDIu5T0Xi9bW0SkHRu73to72YB7FOp6USQrnBbfi7997nw2PHLWBxUOWhmVJpWwjErnNJ+se4n0D8ts7Wn0WDSkcuZ3B+CTGo8igKnwugkDOA4WgGhNNow+NIisad4QOPuuNRz35R3/poIpz7iklRgbQqWgoRisYF8i0Wqa9x1p7+81QZ+AbEaSvWqNZVNhHgkLGYy+8ySwdTygKaVwKpH7lS3bBBS+xO++6zdZvWGUXXHCeZdPueE7xp3ky+Tm84KL7tKrF/+u+6ZkHqY5aYEthTclGLtjw3sc1hxpBKjWQ6joZ5iw02CNIVbVB4xtzuXpdju+PPrrb/uiP/red8+JtdtZZZ9jmkzZrT/jsZz8rYHrJJZeoIUoDbXZu3t57+a/ZqtVr7JprrrE77vye9fT12cpVK+3qK6+yN7/pzXbK1i1qtGHU9/NvfYvW0T/+4/9jr730tfbKV77ChgaHwtwky0xa+8r2+3bYHXd8zw4eHLa1a9fb2972NjUfJcVE9YY6rLXVHnroIbv77u/bfffdp6YWoJhxl6uv/qoNDQ3pc08++aRt3rzR9jz+uCTHNNfwM8Bg7qILL5SsNyqDVHOgVBDdxxoT6uAAOKWZjKyo5w7+8EidI84wlOY3utNSqjobd374cSc9wue9WRcI0PC3h93yuVBjhWa9kxxu7LOAN7z5VpcZUHA61Y/x/yQ5C8DFD4U6T7cQVap+DeuknGl8lE/LWWwmPjUJpu9oJrpClIuwRRiXcwfgcBaiilSmUP7qiVyXZYaeA5D6m79n07se9ogknSNnUQVSE9QAYUpNINXXc2Gwl2/e8pMRaqTKA2j6zwJSXXITIFwAk850hszSE2ZK423KzKZu3RMMkeJGHoFpvKObu6rN63vz9534Ws0/E8Fu/Du+hm4k2e0v6D94JvR9Htbiz0iD/QsPXZivjOxl9A9sLH71lIo3z4okK6lo1elZ6yQiZXLWhrfvssPbd1lifMq6E0lrT2Qk7US+oPID0AYDqW530opkmAYWE+lvJWS8+nOUis9xkAu6dCKCO4oY8mpcKuHOchFSRQmaJGZhdkLkXZyrjZmztTBnGh54l9V7v0rMuZ5Bn8mM2adiUgFSgCq+NxnY1SC34bg1KE8BJSMS73rGhRGARFdUM30JsxyOdKmkZesJayGaAqabwnJuzvIzM5L4tLQkrYVsU+YHOAeJqjOrLcwMJi2XJfuShy9IHAht0LC+SjQB5aLiU4DTzEQlJPlgE8u2ZiTrJWBbqFnWvg7QNY0bNhDk3mhzBVSrSHurMkWaGJuxmal5KxWQhMD2dlg63RIkKMytZZ0dxOET6QXRKZyBWphF5rorZqJulPylpNm81WyORbWv2/o3rbP+LRssuXSxzeZyNpNI2TysGMYM9brNEpmCuVDBzWZkkCPm1ItTN5BxWbeMFKow0AT5uCMemxkgNad8OLd5VzeDay43wZTAK8Y2gwODknjOzE3rd4mRD8wzIHHx4GIxUhOTk2FuB2dpl+xmcm5iQdyJjjOsEdVK3QolMuaSltN8bJuaB7BfzDgyX9Pfv0gzq0h7o608Pw+bly8WZIYkd9ugkuA9A15jlxrJrABbyLGjYw7zSGEAGHHDCeZwC5qjhKVkHpKiAeDIvca5GT643yqFvJ3/8pfaqhXLrQ7DqmcPBiw8fXEeJXZmyRFNJSVVffyxx+3QoUOSvuI4TFbqkSNHFYMCG0q3ffny5ZpL5RnOZFtUSI2OjWvt4lrIKGlqUgx2X0+35QI7TGSNZm4zGY9IEbvrJg8eG+QL3nyhaC1tHu8D2MREqaW9Xd38nQ88YA8/slty34HBxZaGWS4WvTkA09jeJrBKI4GiDGdh/uZaIFfLpjKSLCOJo6FktZKY95ZsWuZDOBITKQNTzbO3adNJtmXLFknT8gXPgh09OmL5+Tkx12yo/ExHjnzjFjHdHCdr3aJFg5KG4T4My0szEGady0CTw6NjSjY7BzuSkFT5zrvvtvsfeFDPOg0A1kOY1LPOPsdWr2Y+1aXsHZ3tAqv8Ps47fmkuc3dQjnqkWbLaCJLnGoV5S5VzTcxgg20VUPS9VPtmALs98096PjUfauqFryPfDUwqIJWc1NbeRWbpnLwOngqkcjxcf2bcYpMizqQ62Vu1I4cP2Ff+/osvgNT/64DlM/mGnx2Q6kyp5zADUg89AUitKYLG1W00wd2oJiYJBHGZjzqw0odsaxrwqIae2PO4/eEffswue8NldsEFL1fD7IEHdtrv/f7v28vOP9/e855fVrzUl79ypV13w032gff/ur34xdvss5/7nO0/eMBO2brVBoeG7DOf+Yy97tLX2qte+Qq76+67bMf27TJ3Y/27+eab7PLLL7dzX7xNzzeSYIAjXgCMZNx1590Cn8htN27abJdeeqlAqtZ2TCC1jtXt/h077NZbb7OHH3lYjd1LX/Ma23rqqXbNP18j0z9+fnpmylpzOevt7bNdux600087TZLj/fv22bve+U5bt26te3yoXmIE1P0RVIs1AJezoiI9goGm47Kg7owRUb5QBYrR2dEIEcPEbgOoRpCq6xD2+AZAjUpdFYPNILURqxGYjAD+GpiYWpRazI/MgWI4ArFqgcxpjBvyPn0+VCOa4fvdrDIapfpzECigxlp8HORuAqkupFsYE9S6C9iL7zzG0EDdNIPUwVOfyQfuKV/r7t/4bZt+8CEjNxf1IEagiSQzuijjAKkQNlHu20TU/VcCqXEz1YKgkHu/YMcxqzHYuWlzjt9zIkgVMxs26bjZHwcwT9jgm69MBKk/CqDq1pXePboH+sMgYCo21d3RImMcFzkVI0EWoLlPD5uTnIr/BmZVASfVms3l5zXrRIFaJbuqWLHBbKvVj4zZoR0P2uhDj1hqes46EylrS2QsSzBKpWb5cslKnD5kAnTpY5wMsjJ1bny+DSYrK5Tk4DM+Tuqwx/fHJyV5IZPKP5QRpSBiL9KImeB8Se4JAAcQCTA7CJUcOci0xRDD+jZFwgisJxzoivUL2YvMPnJeBPkUWeOzplrowsyv5nlheGtJyVsp4mGomC+FPQWgZilCyTfF1bJeDx8JSwO08kh+Z82qRcu1YAhVl4ESYII595YWTJOQd2LkQkGG8RGH5a7Mmn+gl1Z3Jo+5OoyEKlXmTWsyUWL2zKW+GRWeKm5xlONe5vTHhQkpIZeiAkB1aS+zpxPj0zY1PmfFPMLnjKVTzK1hMuAXE6YoiRELGZ25nKVz8lazHNI9YCKMTDqjWKE8Rg2YtWAe05q13NCADW7ZbP2b1lq5p8MmUmYzyaTNWVLzp9yHzNjNFAoyPMiXyjZTmLdifl7Xm02JhkCUfEqqLblU3VpTGWvlPYvlSlhfd6d1dbTqfqsWizY3PSXQCgMIW9rR0aZOLazjxMS4HTk6ovlQMfmSpSZsYGCRDQwMCEwePjLirF0VNrSg+7y7u1ffNzU1I5a1jIMf9yivgxwWWTezLMHYwedfq+ogI708MjJi88GUgvfBDKbyPtNpAZc4t4ZEVLOymYydfPLJOh5cfmOwN48NOaWAaQoAZjhZF2BleW/FQt5WrlxhK5Yvt/yc57Fi3GOVsg0f2CvDhAtf/lJbuXypABhrgIqMINeOjsU+/0EHO63u7djoqO3atUvHs27dOoHUubm8DR8atmy2RXM7Mnrq7LRVq1bpfONEy3k4cOiQTU/PyF0Y8I0EFuZxcGCRJMz8rumpaRVCdNUB9tyCgFOZJikXz9mHUrGifDrueZx4lY1qZkNLhmx2fl6zUjQKkLbp+wH8+byNT07onGP01N3bp+PivMJ2Aw75/cxm48qMBI57BqOsdCph7S2Avbp1tLTY4OJFMp5aMrjY+np6dN6ZxRobH1PjgOun2ea+Xutq7wgzmqaCrK3VZ3X5k05nZfBUKJZkiDRfcBOtmGfIsXPc8/m8Rle4B5/Y+6Tdc+99dvjoqPUvHrTe/kWWSGWsf2DAzj5nm61bv1GOnigBAPrMLMt0QxnSvt9xT/Ja0WiFz0c2VHK4WJyFGSfNJYe9yPfOhSD6+DVeI3dsl7rgAFRnU12NwjpUIaKK2fdsm2U7e621Z+DHglT/PS65c2aBwh5zqTAHZjU7MnLI/v7Ln38BpD7rJeR/5V/w3IDUA3setxTqgABSMYUkvUBgQHF3x0t9IQDwYqB2ie6ve/c8Yb/3e79r73zH2+3iiy6UU/w9995jn/jUJ+20006zX/3VXxVIvPKqq+y7d9xhH/jgBy2Xa7UvfflL+vyLt23TGvDxj3/c3njZZfamN77R9u3bb9/+9rdsz+OPCcCy7r3t7W+3DevXqSkpk7V63Xbv3q11ibEV1tevX3ON5lJ/6Zd+Sb+bNZ+1g70a6fGmzZu058Gk3nDDDdov/+DDH1bTiTUOFvXhhx5WU+/0U0+z22+/3S48/wI1dW+44Xr7wBVX2NCSQSld2LvaMHFS49q9NYIQqaFuix4t1AKRyGmAwUb6bLyPveZsgNQGFXe8iVkkXr1O93UHvxcxmgKrTSC1ATgjzRKUGxH4JaALHKRGFpAXaYDV45jUoIlUnRvZ30hQLciCT8QUURl6Ilcs7BPqQL1nGOfgLq7f3/THm5Ix75nMoy7LLH72QepdH/yQTe96UPVaCjWhPqrhA18WT7jQdQ/0o1rWTx+k/ieYSS0VbWpitLERRwAZL0Izm9kMTB0nBdo8ZHXGrzdMEcKFPM4Q4YTZk/h7KCYkUWrMR/otc+LN0ACoAXwe/3XsqxdYYB0jRUUQv7uMKgxaRn+JwJY1QLXkr77wIcEFvDFTyhzdfLEko5Y8DJUkGsxRVq3TUtZXT1tqctpGd++2gw88aPkjY9adzFpnKmf1ouc46XxJc5CwknLwMLxhRozOj3qAlk2lLVNB2uugNAJVQKPPPIdOYpB4MSiPdJAvKVg5OEzK9VfvI4AuMXAh1gCQqo6P250A0mKcgcA3q4yceQNIhbUFkKpwcvDuQNsXLCRkcqYFJKsJ4O8FaWs2mZT4OQJTIBp5pwBUZL50STFGAsDmeNBgPokagaWpElbtwBT3WHeMdXlvTrNjWJ8nLZMlsJlzEwrBdEIzppwrxdpUa5Yv5m12bkbSXxx+MU5KZx1IsgEwl8EcoNjHOrJgHJmR9lIpZixVy0rWOzE+ZdMTs5afL1mpyMKbsWSGmJC6FTHLqtYFXmjkYUzghXXNOtpbrSWbtVy6xVKAVtgc8sWqFZtk1jOVsMzifutZv8b6N6yx1mVDipuZqFZsJlGzYjptxQR5lARdFwQQAVs0P+aIcZmZtrnCnN/v1ZoAEvcS/w1Q5xwgmcomUzKhYkYFAfviRb3W3dFhhdkZK+VdxtnX2SG2kEKd+UA2+9HRERs5OmJT83nPO8N5D4YylZSsdunyZWIEdz/6mGZvyGIlLql/YFBzjUdGjsndlvMLaFSAeiIh0wbOM+BTrFTdY0gAXIBUmFdcbjXbomzOmmJRkMECUGWkFOKWAIGRkVw6NCTgNj426ZmduBZrjnVG5wKQCntL4wMJ7fjEuBb61atW6T4j2qa7s9PaW1usVi7a6MiwtWbS9rLztslwCXa1WAmxPGFD5Zw7w+xyc9hjjLj2PbnXHtr1kI5/y5ZTNKPJtYP9hAXE/Rg3Qt730qXLJeuiocR5IscUOS/vge789OS4mgfLlgyp+cFzD7AC5PG7Aalu7e9yODX2goM3zzzNGLLfeHb3HTioc7R06TJrbWtXQdFOJFEwi+D8UqTBWsNkcw1ouogpKBb031xHGE1m7wXiwudgCTgf87hMJs3WrlxhGzest+7Odsl5D+zfZ3Mz03JapPCJDsBiT5lzxuk5yJVZMTkXyOGIUWJMAhBP84l50yNHjwWTL1dIUOTBBHOssKgHDw3b2MSUjU1M2L79BwVqe/oXWTKTVdGxcvVqO+Oss2316lW6BhwvTCr3FgA5NjkicOe+51o2z6pSCHpMgaoZ/SxrVgPEhr1IP5P2ZmIE3ZnRnU3mRu737iAVBca/D6R64zHszWEvZc2MbuUxgubKF5jU/8oI8jl4b882SGW0JG8HHn/MUnIQqxzn7htBKuunwKqay37vk7cc9xiktg89+AP78B/8vr39bb9oP/OqV9qKFSskAf7Mn/+ZRl/e8vM/p6bnjTfdpFGG//k7v2N79+6zv/nbv7ENGzfaS1/6UpucmrKrr7rKXvayl9kb33CZGpzf/tY37Quf/1s15654//s1P8poBqMimK3RvPvqV79qDzzwgFQyANUHd+2yvXv22G/91oekyDtw8KAacGvXrrFPf/oz1tPbY2ecfrpUN3fddbet37DefvM3fsOGhpaokXnLLbfo51/32tcpg/rWW27V+6E5iyvwe997uT344IOa5T/5ZNQqJ2ksJDrNe/3sdWQjmjEof2TcGEfi9E0ngk+P/mmQSiImj4d2qlgDPozxM/ztkX0LIDUsk436fkELGGNSwjoGSEXCK1O5MOLQAKlNQDEqOL0gPW6mVURVBJVB7dSA3UEFKNwR2dUAvpsZ1IjqY0M84hB/v4GTbXYhz3VbeuDZl/ve+YHfsKldD6ghTBhBhlE2DJQzOCZ7uoUY1gDa3TOj/vRAauxaiJJ+nmdSTwSpzbLap5Lcxgvs4fHRQdYBZrxozWA3zqSeCHybb5QIUuPPa9lpSNabqPZ4g3LejjNWcmlDY+YSjvsEkKobNQzdOyXsw5JuXR4gYbhZaUiXqhWxVHP5opgPGFQpWDEMwsEMpoKZu0rN+lM56wFkY2Ty+OO2/8GHbe7QUcsWqtZaTVpOfGJCeZLqDDXNkSqwJcSP0CnM1mEgQ9aizJNqbqIUZLgRu2qeFDmfuoyBJeb8aC1hLjE66iIzhvn0bFOxprwPKSt85ZBBR3jINHotkOqvoTlHFbwuCV5oDPjSwu8WeCSoOuSwyuAIVph5LPlRwiIyk2mWrtUaLr2YHvFeMVDCoZLNiBlAsr1SCQxoMLahqGPxcuMEFj13AydehiH2ugxPWttylmnLWlJDqgtEtGSwJVjHgs3mZ32+IeN26MzoqeCUBbozUMK6crHDoZZuRdZK+ZrNTMFkwZ4i9+Z4spZMt2j2tFCuKseW+UoxjHAiOmc1dTNljJJMSfqa7Wi3elubjI9KsIdd7daxYqmD05XLrNTZZlP1qs3DZqXSiqGZr1dtrlzSPVia91nTErbsSJqqVZvOmKeq8QAAIABJREFUzzpwQJZYqckZuTWba0iAdZ3oQNNVhWWvljXT29fdZb2d7QJisEY41y5fMqQPNloABLOTo6NHbXjkiKKJNGsbnn1Y+6FlS2z5ihWa53n44UfswMFDii9JZXKK/Ojs7pGbLM8Q9w7gBfCJrBSwSE4q4BH2VUZKZXe0ZT4TEAUAE1OfTKpDzZwRGcTIkHFHJOc2sloAUdwR2ZjZ6Jkdjo0vwBy/CxksMlGyRfk+QCogDBYP4wlktchZe3u6dB5hUmenx21Rb49tO+sMG1o8YMXCfDBZS1i94uyanLNRDYRnmyYFRlO7H3nEHnv0URlA4daI0QXrDYwzYJ5OM0CVY8tkcgKp7R3M+CZs5OioZmz5N+9tamJc80awuXTvZflfqwmcM1cJ+6djwYkQ12fdi75+YpSEWqC1pd0KFfJy8zYi6TOMNIYdaUXGMFfKa+C2HN0dlYGH6qPqMSIUgXE2k5lQDIU4Dq5hmmaPZMYOkpEl9/d02+jRI5rtBWhPjmGElNZsLdm6MXeVRpucasOoEY1Lt9EnFy+jOetSGZVEwgrlio2Oj9vosXHdTxRiAEPlp/b1WXdXj+TnT+4/KAbUEil7ePejdu/2+xXVtGTZcuvo7tG6SEPkxeduU6GpuINiSeuC4nEIlQ/gXGtjAPENGW9whmQd9gOPebVhRjw4Y4p1l9LFlTvxGWqfesjbhUHq28ykVi3TYFIzXb3W2h2YVIz84kxq8BaQYkaqF9b4EKVFk1DnMzQ3zXNSv/J3X3iBSX0OoNx/3V/xzIJU1Zzcz0Kfni+NssJBak37FnJfxQirEIlqvmDSE807KSGIECNKhn1xesr27d1jf/flL2he9LRTT9WzXijm7Xt33qH9itxu6pzBoSVy/YYZ/dSn/1Rmfe0dnTK6Yy0DHFKv/4/3vdfOO+88u2/7ffZXf/EXUq599KMfscHFi9WcojnpjrIVu3/nTrvtttvs0IED8o1gfdu8eZNdfNHFMhF89LHHJPs9//yX20033mwPP/yQmo78vv5F/Xb+yy+ws895kcZaMFJ64Ac/0J552esv0/m5+sqr7cjhwwLN69evs1e88hV25ZVX2tEjh+0Vr7zYzjtvm8+rSx3odafWgjCT6v8GnDpJJLYt1tjNIFWkzg+D1CiaPe4+D98bAXH8fWFc2OW+4fcu0DChBtecqn/IAE4xjFX9jI4vmBWqlm9mMwU9wiQs66G0uHEyNti7uK1vUFIGK88ISEOtHMGymo3BS0XnLLKoCn0N+1MDoDjj5ecnNIaz3ZZe9OyD1Duu+IBN7bpf3iyMvonUyTHSZvpwJtvnkZXwoMzX6k8GqQ32MEKj+vNrnETB0ACHurALHZRmwNqw+w5qbO+YRNDywyA1dhsieG3uPix0IBZew7/u6KIZ5Kp7EYe1Gw/QwmOxcD45lpBT1CT5jSypa+a5DV1Tzn8yEwjroJtTjCYmQ8gvqpLEzSI9LZAbWdR8Y7al3cr1hM0BfP5/9t481rL0uu7bd57effNQY9fQ3SSbbJJqqUnRGkI1xUGkTMkWbAQGYltJgEQJEjtCBDiI81cC/2MBsYJAcCLalgRE1hRIEGKJsEZKlNi2ODbZc3VXdddc9epNd55v/Ft7f/feqq7upkQ2ZSV+xGPXm+5wzne+s9dea6/Fhc1rm0ysNslYLZO1MvL/Tsf2Ll2xq8+8YI1LVy131LWa5a2KtaxsszHZ4bqbagMu5rKeBwrDSSE5dhOWNFuoY8yFwYAU4DHkt/5zXm90R0QkulQM86Uk38WoyZlbNzxKOadyFw7THoq4lLBHNMoIEw42WrntIfOI9lgwM3JOyzBf6jO+ZJeWAKkwpQKcc+CZn2YclDJ36gEK+pShBzI39UF9DgVmBSDPJsRFh7BYM6d5z/GUFblczHi1GPpwXHycNF/MygiJuTtYslyRnEvfmKajgSS/h60DG9OdQ37CvBzRJSVs4Iu68U2gaUZmo/5QjOWwNzHwSONoYO0m4JnjwVqh2GQXQFpN9IXPtKZ5tBxrg4eKWJgJmxw5phTwMCzYsq+v2sqZU7b50IO2fP4By2ytWqdcsEZmYi0AG8B37PJewEFnOJAsk9cFIIUhRRMJUFXxjswWdm88sVq5LMmlMssi2JuoH9x7YU0xt6nAVu5sCJAidM5npraJ2+rGmiTBgGpYVNglWEoyOVu9vgAiYFVxMVOzFWYRd3bEbF146SW7ev26XjNs1vLKmjrN+weHDiRYU4OR7RzbsUceeUQgFJt/bsyAU593zYSpRNbNgxrISX2Wz02XYNYKelxYM79UXE6EW/H5Bx+UCy1FAB846vI3zPPwPNzQi5GLiVQXeRaZr6dOndTfY/FPAQD7TYbvZNAXKD13+oR95+OPWb1atfGw77Owxpw6BknM+nqjC2CTZPi48j7/3LN26dJFgdN3v+vdmkulKcf7PWwc6W/Y31qttuZGKVrW1jcFaO7sH4hJTvIx8u+IFzi2vWlbm5uaaaUootOPKRX3TcA7RRpvGsY2NeD6RA/Jlbdqo+lYUl2BVDJbiULIe4QCnX3NwIdUy3PpkC77Hu8mDRmtOQpBGM60Z0s6D6sa18NyfVkOz1euvGrPPP01AVTAfr1WlVy/XCrYGrJyXC3J24OF0PEb6drhniNjEfapiR/rbn8kuTs51M1Wxzpcp6g51E3Oi3Hm5xzHam3JDo+akkwzW3vp1cv2uX/7p3L7Rbr84DveoYYAzbdjO8flpInLclHujexxflZhZSlUsnmPWPACZt7YTKyEGn5hJuc/9yZjapgu5qSm+1Kt8UxoWqIJFx4DPmPnIHVarFqhvhoglSxHZu/wAEjqIx/F0fMvFGdpzMUjHPyc3rp9/T/Iff+/ix6/Re/smwtS/Tq/P0jN0mzDxGyMJD6az7MSNZIlkjNHNqM5VMzV5GY7Hlqn3bKvfPlL9va3P6S4LEz6GC3Bg4BMZ5zOGTvBVG1za9v2jw7tf/yH/5N922OPqalIc5H70v6dPfvlX/ll+9G/+3fUzNL86Gc+o9GSv/W3/mPf16kpo2HHde9Kk4bduHHDGodHcmVnpGSpVpd6hnsqe8KD589LIYRaCVaUUQuakO9817s01sF1ThOT18z+c/bMWZxL7LnnXrCD/X056DJyg1/B7du7dnRIXNmOHT++I8CcmNS7QGoAVjcDchJFZMkM/L2WJU3z8okoCcvUuzFqkEfa/wRGAyPEv3W/XgSp/H7ETWtUQWxuol2hcJAAzUclHFRHFM3iMyegKpp2AaQmwOkbqvstLYwVzhSgC0xqSgpZZFBTo5yaK2FkF2nOdM+x11Nbrlhu/dG3/Fr8kx//cTt85osic2rVgtWXilapMnqD2pBrA6k3Sjrupxhk+n8zH3zEc1Lf7GPeL7C/sJxUCrTDvdt3saCLIDXdjOf6/8SW+ru7H0hd/H7KPZQMMTI6F4/LnJXz76avFyXDswwjsWivZVVnHRvYRLJM6XQvFhBRXHmOnbMdYlABEcoJdXmvlJ3M+/WH1u/0rcPMX78v4x0tRNBQvmQTXElhWuUxpXREy40mlieuAGkaG25vYN2bd+zg5cvWeuWaDW7vWZbMKFxskZMxLI88lq7fyAGbNmC5sPl8qucwxW6sOBU39AkhtF6T5GTqkLjjXRbTIl05zhA7lMsI5PBe5cYrQpk5AQoaWNXJzMTJWVU38SEGJd0LAKXRAHNwzadNrYS0TYZAzJnmrBjfh0ElJgYnXoAsv090DECV35cJUpiFyIN37ACLmwqbGnEiOPsCtZlJ5cB6sedzpxRdbF9EKoh1l33zVPJdmfDUqlYgZxVpnVjRofVHfWsPujYgQ5Vc1JyHUNdqy5bPY/aSNaUvDCY2aA+sedCwdrNnzaORtVvIUX3ei/gZtRGyvBNkz34ch7inFouamZOYOgprjv2wkLNBzqwN4CyXbOnMCdt8+8O2+dB5q506bqPlqrVKWWtkptbC8AlWdwSTi4RybEOYr2FP0SywlIAtmDHOtebk5HkE4z0Uuw/DjNzXGzPMBLtpFR3p8aAv5ntjbcXOP3BS8R9ZGgCjgQACN1KP8XHmxzPTJtZVVmnfDpo+i8ixIJuVswJY4ljc2r0j9o9ZWVoPGO3g7gugUe4kQKRak0SJ+UyMjb781Fc0b8leQucbBg8DIYAZDCENEljd1LgidqRaQZ4ajQub6PUMR0M7c/oBq68s29XLV+zGLWcgNRc/Bqwi5cwKpMI48n2KD2RlGOYkB9pbN2+oIaI/woCq37XxoGePvfud9th7HpXLL2pyd/D17qRm2sOoAakqzSakZPt7e5KW3bxx3VaWV+yRtz9iZx44o0IDY6Jbu7ddqp/NqRHQaHckC1vFxdVMx/fKlashDXbHS0DYyvKSnTpxXGZFzJFyrCiEkOZWahU/33HDhynldQ7IIZaRVk7XCQUSLC1SMhhNzvPa2qqMjzj3xMhQ6CkMPRlsxDiBQBfXowoG1j1GPQD+ocYjMCdCksvcKHLb5559WsC/vlTTaweorq7WrVotuwqDtSJW2PN82ZxZN4BOly6jNsE9l6bQVCCU/8LcqskI0zymweHMMseSpglSfn5+iBpg78Du7O3bK1eu2rMvvCiZ8KkzZ+yRR9+thgczu7gYP/bYY/b2hx/2zFokt1r/OC5XBHqLaozcPZOU7P3xAkjKocS0Sn+SpLdEOsG4RsYu63Gp+UzMobKrxEyqe0Sy+83cffO1VStrJjVAKrPQcW9LQFgRVpixyXzG7yOK4lJcgxeMt29f/0vGpN59rKPyeLPy6j/8/C09At9kkMo9THvoPUzqhRctk0Cq6ptID3D5m6dKhI9EuOvYBDPLXN4j1Gjs21QjButrNMwGko9yP2Gv4DqR2aA8SXIaUbly/Zr9z//LP7If/ms/bN/9Xd+rfZv9BMfxn/zH/9i+74kP6rFfeO55NT5/5Ef+up0/d1YjGR5Hhh9AXvdsarjllWXd+4jPYtSG2BjAK6My3lgmD7wWZ8vHNFJ8GPdC9hGALvsRTuRq1I49HpG/Z4/DZ4DHwbPg2PHjMgLs9zvaRQC50tRFZrcDx5jVpFmvetitd1+PSV082ncvK1dovO6HMyZRtyuewUcLZyZGnh6RSCJ34w13E5mZUvd6bTdnfxdzdefOLX6mFz/8sYPmlLmiwumjqE1ANWGNhGH93uZbvGTK8ZmkvneB1OQWPDsG8eCF5W8NSP2JH7fDr33ectmhra6UbW2tavU6ng0ZfY5HfX0ql75PDUsaxOQvH0glg867CX4zBaQ4oFsAjmlAfWGmNN14HVjOmdQEUhMo1WOG5CktodSVuBekpr/VDTUWylw2EAsmpJzeOJ4v2OSy6eYRAejEsDjDlYJsxT6GMYWDjKnkahQ+RC8AUgddZGXuwIs1jiJJAASAOyIPcuSfAnJ9DtLYOOT6C7qYWMmyVqEB1OjY8Naeta5et9b1mzY8bNio3bLSZGrVDOxrzmqGw61naIoxCiDpue7OMIY4wSGq5kIjGkeOrgDVubTP21LJpdZBKm7CsFuas53NqrruXw6gfC/ON9cxma3ITLlItUfIGgUTJEC4AlYk3WWutIREOTORTBmOwaNlzCqFnGZN09wpc7aAcWSmMiQhFibDmhvbcNhVtAnHEukuM2G48OLmC1CVlVVCybPQYmbAKCBhXNzER7OoFNURKQPoqpTKYmJH06HAOlLHDKZLxbLVlutWq61Kuott7qQ/tmnPrNvq2eGdfTvcb1m7NbHhiAlOn+F13MdsGTc63i1xFw70mWtlqozPfLmokrM9Htn+ZGDZpZrlV1ds6cQxW3v4vNXPnrbs2orMkjqFrPUKWevmMga8Gw0nNhmOxYQKYDB72u9au9sWOEXayYaTmhTk4ioyRnLpnkx+PHOOiBhn6pH9FWVmU5asd2fL8ylXahUb9Xtir2CQcGRNhi8sCgCn31QLUh40mm03DxuNrN3rWbvHbGbGcgXkmCM7bDSs0Wx5Ni/MacTgwHoi493e3LDt7R3NBCPl/fKXvyK2kI4vxQBg8dSpE3Z44DJgmElkVFzX5JvCSKJ2wHBHjy22tGO9Qc/e9cgjcju+ffOWWDaKBUAFM+XNZksddhxs1VyeTjQny98CDDEQajaOBIylUhgPBZgGPYqLrH3fd3+XnT972vN64+ZEISKpFOCN6z2HE3VeoerddtuuXLls165elXwdxpGYgNOnz+h10N2kkw9TzM8AXDCbdO63d4577mk2p7zUG9dv6vpAhtrttuV4e+aB07a+viGQisTt2tUrdtTwnFefp0b+WpS8mmtckVBy/fa4o5u3b8sICwbg2PaOji8AEhkuklvWQhqhYG3xbwF+ACRMO4+LqmM4sFqVWJSJmif15VUrFStyc8YxmAYE1yePh4SN2exlXHTrgEBWDnyh7zOsW4FC9tOQ3ft2l1WmqYzOMv688g2PZh6KD4zSkPKzH2omesCadYaAxs7B0ZHduLVrl165bF977jl79vkX5DNAZirnZHVjXTPCsKZnTp2WbPzk8RNyEiaGiVlssl1pMFBgytVYLsDe/ZcEWhJnbySm4swL17EKW84Hsr/kt8DfrnWf9+JwJvmNQHtFguH8zmhJxfLVlRlInUwdoAqkphEWt+pUcxWjsTTHjWlVvuC5vVS3GCeRk6oImifnETSFiKBR448IGpnh/fsQQfMfQOpbijf/HA8egz4ONgIuqkbx/Dl3XaXlMiEzPG9PPvlF+9ozL9p//WN/H7cKm049po3us9oyAqmel+tAFblvx64IpI5tOkTuO3a5ry6tkPnGLOqMfKBZni/q2me94zPAfY37YqnsuedSRhS4f+e0p6Ki4hongYHG1o1bt+zXfv037Lu+57vl/F0qOKg8Oji0f/Wb/8rOnT2j5ibKlWPb2/axH/iYrpLk9J1c1rk3wIpyjXputrvn89zpfgbBwH2PBhiNRvYPvsfP2U9oOgKS79zZ1X7DfQIAnsOYcZK1brvnyrFq2VUmjYZAqZ5qMtT5kIeEZKg+QjdTys6kv4DB8CeZyYADpIWJ2wykJkwwWzOvZVtj60uq3Rmb6mLFOIHaq147B5r2Ump25ZtqGUWNnYB1qB7TS1hUat67lBdHEFEXZkZeG7s8N2b3YyxFdfeMTZ2Bn/BQzc4MGnXPoYnvgqJQnibH9lifxWXLrr31TOof/cTfs8YzX7BifmQb61Xb2qzb8nLJSiXq6Kmc8gcQMz2a8UPrdwfWH3wdct8ZUNOgsquv3/u+99n/+vP/4s+xXXxjfwKTmkCqS4JiVjGGgRclTRqTXhgOTgvAvz9/HffKe+e/Nwe9iyBVBdXCPKvY2Zkx0rxpPWNR476ZmIuZ3Jd5QgBCMK7knoq2j9BzPYWu0MiqVIapO6VyY2/DUJETCIM18tlNQA9RK4pe0SL2Tv40UxDbpdkrzYZ6tyLlnDKTWbGsLVnWaqOpFTpdG+zu29G163Z046aNm02btjuWH0ysAvOgOU13VfUmoXeonMGcZ1J5AeT/Y1MVAyyduRsE+V/STQ9lg4D1VOCMGUY6h5L1AmKTcmYh18qdfp1xBayyUbC9ImZMALWor6dufjST8E6sLLMkpLweLVOBxQzWVPNWMM2ZicCSu2ayaVI0D2QwMxwPLFfIWaVclHxFs6g5BwtDFU1p3MvnUjX8r+xnTJ18HgyGCIDKexSrwUwcm3sVoJqz/rhvvaEb3lBMVytLlq8smXEz7U2s3+xbtzmwTrNrzYOmHR0CyDgJzJ8WxL4y1+fFKuYnzJ8QU+JMahfgNhjYgC4tmacYF5UKNl6t2eoDp2z77Dmrntix6WrduqWitXMZZaJiojTKZ9Uc0DqDPWJTGQwFXjg2AFXmanHXZZ6RTwACJ7IEuOT1jYc26HfEqroF4kQgb6lStpVa1VaWalZfqsgQaG25btsb61YuFhQ5w4rQLE9IlDW3DEAejQWKYUU5BoA95LtHTeZgMZpyCTnO1epGj3FUxsV3qEI5RdYADpFgLlXdGKfVaatDjGMhjCo3aIwnMLBhRhIZk278YQyGVIsMulq1ZteuXRd4AxQCADg2Syt1e+cj75TzLDJhXQ+61jFj6ulrXBvdEdhZWMyLeI2EocOwMnsLUNYNnTDywcB6nZakvt/9ne+3Y1vrkqWSlcyao3tdyHtcCeeBTDqaYchqjg4P9N5ajaYt1WB+iUwqaSZqSTOnJuaY18pr4nVevnZVXfUHzpwXSOV4A5pfuvCyXhdXNy7EzKUeP35MxxNmmfO2t3fHrl3zYyKX3xjF0Ly69gG/tumrdQbM2bcFUgHoW5sbOl+rK8tSHwAemSVF0SBTNM25znPqtKcqi5QW2FTS8Xa7aeVS1VbWVu3WrV176eWXdS6Yodra2hZ4R87Lf5nLLBKsHmMcrF/2GbKfAXFJMgc7S1HmRkRuZsT1hrx3MvE5Zd6bu7CjQHBmO3VY/RplBnogh2IMlDCjevq55+2LX/6KXbx8Wc2mnZ3jduLUaVtd3xTgx3CNY3v+zDllJCJnZ35d5Hq4ivI150qvMY+RG+Zrvt70usLFkjXM+2GuPs22ap+Oe+lG70Ls2skwz2+m8gwwQGrRprmy5avLVmYmtUAuLI8fhZxM9JwlBUzf3L2t495td1TUArQ3N9dlKoXJ3fXrl+0Xf+kX7IkZSD0rwMpei1O656SG3Dt8BtUXVkV2D2sSs8NBbM1ciVXtpbSIN9GVJXXe61cy8/oiEdiubIqzHA3n5Iis/8aDqd+++Bqj937v9+Y1Gfffux/AHzeyxeOxdP54cEU1RobjrDp/85ps8fXNi+1U6yRQHqxhukruqclC0/jmT7bwG9E+UdN50Rh19iv3HKt46tl5FTicp2DOapW7X4RrBG0KOMrbdJqzJ5/8kj39zAX7r37sv0Ezoe/zcymTALOsN8l9ua07SO132gKpIgC4J0nuGw2cRSY1WECXsjLDnpfkF3VH8hwwsZo0yhhH8Lqb8QCRF4A41Gbcq8iez+RkYHTz9q71ejTgatq/AZGocXzuFKl9ikuhAZW3TrstoM2YTB+1Ui6nfZ3GHdc9rCg50K4YC5fcMJxM0v/kJ6DrP/YR7lE4EnPvwFEdRnZrY9PymaKacfwe9z/Nsa6vykUYtpbX4oqzgF8yxEzeJV4La+gNMBhzoH4M5w02X9LJKXeenJH27Xu5S/++/33ag30f9HrNH9zBciJFfJYzXbCAwRj7Uywg41xOoLkEOKktPTtVHjOzJ50rMRfQSBg5uVRSQNU3Vq+dY7RwPso4Z3ZnuCL8MBKT6vccRvBSnI43AO76KKx8S0Dqb/+9/9J6Lz1lq0s529xYsq2tui0t0cQYWjaLeg2Q2tf10GkPrNN2sJr53rc/8ibbsr+dRXetv2iQmihvvzk6o6pzvyBruheg+q+4Q7GvlLQwYy40THnmMgPffB2gRrBsBPounmIHqT6XmWQJ+ruUlTRbDYs6dbPpwDe6GUil4BdgDTdaOnJ6bmIJyGgcijlF0ssncjhC0lWcM5ivfZa4EIyH6NRzXDJycqUbOGIWkdxUitWpvHPjHu4GTYgsytmcVaYmsFol9qXVttFBw0aNhnX2Dqy7d2i9gyObtNqWG4yDeXQ5LDJVzIcoij0bDJmHbzgOJgOIivVx0xJJ45Dwikn1zYdXBouCzNVjY/xDMrmFCiG4dN0gaF7No2NyKlSVb8p8aUTJlGFR6VzGnGmJeTUxpTCpOf0eMlKXjvJ4YbAk4xBOqMJwbDjqWX/I3OBI4JRiyjudGcsXkL8AUj1Sh40h3ZMU2xBrSd9jHq5YtCxB3lnO01BzxRwXn9MrqHMql9Jc3urLa5YtADDKZv2pDTsTazf61jrqyb2316aQ71u3hxyoYFkeG5fhcA/1Wbk0F5axTKGoLNzGZGiH47EdjvqWRdqIIdKZk1Y9tm21rS0b/zs3wMPp2I4mI8l/u7BHyTgiim6G3IesSZoLE0CqM6OAPwCXZJVIhYZDl14zi4i8dwKz3BeZDJAplYsusazXbblatkqp6GZT5uZKG2urYrUwpeDxKbKHA6zLHdTomsBBVo67Zd0oAam3d/dsd39PDR5Mp6ZZplo9nkiNAnKBlU9LPJKzMqlHxEwlZkXlSlnAEDbzxo3rmskBmJEvp3nKfn9mYoOd/tmzZ8VEUvRfuPCSXb1yxTMx6UBPp3bm3Bnb3tqyVy9fVlQUewGMLzf1XL6kgp01rxzSvBcyuPrixshj83pv374l8MrrZc3jNE33/fFve7e96x0P2+pSVV15RfZMhi7tYm1o9pn+iEcNsfbofsNucqHSDUeaxbHd2T4m0IbLKxmhgG1eKyDnNlEsg76dfuC8WGfmepkhwblxb29P54VmGMd0dXXZNja2BAKX6kt6n8+/8Lw1m0d28uQpNQIA+ABpNRKjsAZoNbptraHbd3Zt+xgGVnVJ0rY3NzUnCpKluYHbrjg4gZas2HIaV2LJM95dZldvt5Cj1VSMwWLjSExMAseDBsBy3R2WWZNch7CuFIluIBSmGAHuWdP8XPsQc9FZgKa7EiSG3xsgcZ40I8uoxsiBXSg/0vwncjhYHV5zu9PTnO/FVy/b15551p56+hnJfylG1ze37PSZcwKnbjLhskAaJ+cefFCzzsePnxTTisqGPMY0nwoQZjbY2U3cyH2/gcXQPJBAqksQOX+6W4bC6FTumh+DaIxIARGwlWtqnCnYOFuyXGnJKqvrlilW1BRShy7msb2eYK65pQzHZ599VtcFkvJ3P/qove/x92kOnD+5eu1V+6Vf+pf2kQ8/YX/4R79v73jHQ/bEh75XzEu+gOHLUD4JOEOOaL4O+lKjAIpZYxSbsDrci5j7FwPulanP5Gl0gH2BhgIRXjRx/f2rnojfnRn/cY9gLw1n7KTi4lrlHCbXaM1DR1wVrwn2S00qmftxTU79OXkN3Au5h/L8Hp0er9HjD2C9AAAgAElEQVRr5bu+x9dJpZdH/TLRe/OC3e/lI0ZE+B/gJN0/mTlkPnrUt2p1Sd8H4PNe3uwjgRTWtY8kuKSd9QHI4UMSd8nCvWin2cfel5psbu7nxnDpupgRm/d5AXhasC+yv9VrSz72o5rIlXMiAWiykQcfsnuta841Yw9j/CFKkrFyjPjZaz8CoHIWpkTqkbc8ti98/il76eJl+9v/yX9q+Rxus8hhubO4OsHrGWqejIwYda/rtO3qSxdsSqQM10zE0PCCvSx1wgEjv8QEct93UiJMY3gGjSB59B21FP9VPYPBYgBu3g/1nZr4itvDvZ7GP4cmeaV4iavaNQx8/DX4uZvVzNE9UZ0btGUyI3IzRY8XTGLFpAh08LZQTwuQpTrcwVt6DoFZKqoZueP1t4/XeUPfP6KlEO64c2ASTX5ea+zhUZ3fXXMH2Jw1h/SifXdKpyDV9OkZQ+g3r9Lj9+drZRL7dAKvDpjvVlcmQ9PAIPIhcaXh7IkB3LPrOl7TovPvPc/LeZQjqDbNebORpqTM5qSw9OMVZ8Ez78P1WOMbuufRHGTpTSyT81n/2aaQDlRhxWzlrWdS/58f+1GbXH7Gjm3WBFC3t1AGsue2bTruCKBSR+Hb0KK2bfVU0/6ZQKovSmdS/8lfEJO6v3t75sQo8LIAUu9dgDP9trrALCD15BxEpfBc3yJmUtxFqe+ivjv9291rZ40Xf5xwt03Pr4tce48vH784FxYm34VMiwvZ5y49RkZmTCqanVllQQJQ23QXuJFrno2Nic2n6JueckNjphMJmSGXRYKGuQ57aE7FI4wlTz2Ee9SspB8HzfORAUmYshx7bQZWK9xM+yObtDs2aLatf9Sw/sGRde4c2rDRsAESkf5Ahky43gJUVWZxTGKXYSOi6PIpTZdTJzbVZ5KyzrTGe+Cmw41bct8wl3IzpLD2js1UN8WpWYE5wAkOvVm59up9AEbFnLqsN4/EF5CKkY2NJfvNaYoKwOQ3A4A1AAqGmOMhcxOYGu0VHD9k1l0BVdiVEo67yE3l2ut22mOOvZgTQor5vney1L2ajVP4DZaiKQfjh2tuxOQMBJYo67JuZETTQHOoFadmhznrHWEOhEHOxPo9JNRmwwFy0K71+g4iaVgYLBCFGa6fmKgg90X2CKvEDCHguFqy/Na6FXc2rXpsSzOnk41V6+azNs7nbWBZa8GI4do7Glqz1dZsi4qsKPw1Czl0BpkmA0CDgoKbHOCKn02ZMRwO1GGeAFYVnZG3coEObtmWl2tWry9p3hKHYc2mhbMv56RWrdiaclKX3AkvuoE44srKirlris18UcUN1wSgo9vpK9rjzsGBrh8ZRiFzDsdRjr1Ag0yOuNGP1IUmy40Fh5wU8EOxDygFnCH7BYR1u/2QJnmMC9cRzoY4J5JfuoQRzuGhvfzSRbt2/dp8XrBcsocfflizr4A+uczm82JKkQZv4byYL8ipmEuIGw4dbtg1GEnMcogrALSWkH9xHulAttu2ub5iH3jft9vZB07JYGo67Gt/4n2pIGJWihu954+I+WOdXb92TaC3WuY4r6q5gDMxrrOeAQsjNvZZUoyaFDPTFROGicf6xpaiYZifvX7thlhSOuZipzXfWdfrXl1bU+e83Wnbyy+/pI4+M7+8/8REcyMGZGoOaujRRZgJ7R8c2OYOQLdug15P5hs0MijiYNhhDLT36q15s8/vAT6P727qE83Krq+ty4DquaefUYQP1zwRRsQB8TiaM0WuC8hVnI2DODUOkwlQOARz/DCv070jjuuskRrgjtdAkU/RQNtOoV26Ocxapyr6mW0FTDLTyt6POdWtvT27fOWaPfvCC/aVrz1tz79wQWu9Vl+24zCPG5tWIbqBWdf+0CpLPkf9wJmzcgFd39jU/CrPRYFKs4rn0esJxtQBFUySF7CKxsGQKaS03iic2DG7EkxBMEVxb/MJVfaWgk0LFctXlq1QXzbL0AxLqiAvtuRaGWDj+vVrukYANcRRsKY+9KHvVwwG++/t3Zv2K7/yy/bxj3/Ufu/3/rU9/LYH7SMf/pBAaW/Qliv4YNRnEIbtzs9brmCdHo0fj1biCHOuiwCMuLfw/JrNViNl6PfByGvl5aIySPTnokJrXtyzZ3ATR44J2zZRYwdA7KxVuOK7Vl/nUpEKXnjo2NPQ4O/TWlFhPy8t7sZU8QO0Qng68D5mrstc01pbyKkBvcxJs9UHMFAMkkeUoahwtYg3YGi8vvlHzMrjhs/rZm0Gg+jQwo+7z5X7epZiK8Y3pB6Qm7S/xhlomP3xa18B90GV32qEekM/iylXjHklQsDrNQrdkHwH8KFByl4Mq+xtlBkSioovgKNDazGlaKl4mX/02Sftq1993v67v//fK0+cSkHu4/wGM9b+dtXIplnDeqZBeO3lCzYlT3vQF6PqDtgOXCT35xrRjCP7SE6qNyFSd/TQ76d0AQBwkUYb9Uhy2g6XD6VxxsgApoAybuPa5vx6aHoASN9jFsfMeLbUdJgDtfskUszUE6h0vFacHTHhgACpM1ZxEaTOx9oSDvLa++5zMKck/UFSnZxccRNwDbMK39sTgx0vfv7eIvZwgaxyeiQB5/kam5NZ/jc+WhcuuzOa1H8ffDF/bbGM4pjORgQXyLFZfExseanh6ngg3mcCzm8GUj3SQteBsICuKXdDh7ji3+mc6L8aweM6oZb3ay1HbrX8T3AdDiPPMHxN+5sJpL717r6/+Hf/pk0vP2unji3bsW1A6rLVqmCTtj5pKrL/y1sFkNrsW7M9eH2QushKLi5Ozuq3Pf4XBVJ7tgdIDetkdXfvoa5Tl26RSU2dR96HmLLZmfWLRpthLLTF7s8MpC7+PDoRsy6JsGdaLBGgK2mCt4v9R07zp41V3cQIeFaOpzq6U2eoYpYQaS9GHhQpZOXBWMAE8X1depm88v6UH8oGxSJGQjWFhcR4B6AU9ufkS4/8YnPpW2rQeKdpJpFzQ14N/OcmE8ljKzIbylhhjLvvVMZJNhha76BpA8Lp7+zZsNmwbqNlQ+zIewM5jGIgkLqAPq/qbAPv3WNi3EBJZlAxFxlNIzFyKevUQa3bvIst9VhUyyuuIKfc0uJ4YuVpRkywA1WkvA66ee3c2vRa6H7S4Z4SluDzpjKVEcBwmQhgA6mb/pvj35xTl+dNmBNluJsuPjNb5YI6nDqkefKenDemgBxPMApCnuPgRRumvs6506VmUXM2jfmSJIx2KQ1d46mN+hzDgtUqqz5EP0JWNLJWs2vtHtJabv4wggX9fqtF9JA7O+OiO0I+msvblGIlnmdK9iTZbLBFa3UrH9+2jQfP2/KZUzZZKlszZ9YpFKwxHFif84QZC2w+ToQ49rbb1mn7DNnsBsz1iIw7NnrO9WTAfCQxM55PyU0b9ovmBZVAtVKyeq1mmxsrtrq8ZGVk00VmW9hcXUaFlBcmEwDBHOFyraa/m89/Z20wckdhZJVkvwLGiWHCkp/npuCnmCSr9LDRiuNDV7FgeWJrMOuS1NplSL2eO/fmCpgmVZTLCstHp51zROHncsymDG6YH2QtA/YAbtubW3KyRXJVLBQVUwMQfeWVVw33XNY1MQEPP/yQ3bp9U2ykZieZTez3bGtj286dO6tYmevXb/i+kc1Zo90S6H7owYfEsuKsyBwUzwuY77QaNhkN7JG3v80e//b32HKtIjk1Dt0p1FwMX7qxcR2gfMjlxQq/cumSzIJWl1cMl1teE/JmigsYX5ylOT98b3dvbyb53d3blfHQUn3F6vVlqy7VrNvp2eXLlyX9TQX46sqqHT92TOAHGRhGSMzU8l6IkmEtpazUZMRB84emHOcHIMNzb5G5ShRPv6vYnyogNZtRRqiMk4IddiY2mc55kU3hy7W4sbZuB3fu2I2b13UM++22wuRPHNux5WQKIrWAN84oePMlj4vyuX6ff/TXTNFPRA7OvV2PVQp359TUBSAALpyNpUGSgPOsd+mO5KFYcqdqn/OiqcIs9X6jIZOvCxcv2pef+qpdvnLZDptNNQbIomXed2NzS2YlKG7YW4m3WV/flCx4Y3NTx0ufaxtikgUkpig3aLYBjgGlPlc+j6zx+VW9FjM7nr/iZT33sJkVjHgReaCPswVJfq1YtfLKmmVyZRunyA35C7g03QHVOOTqzPT17Hd+93fFan/yk5+UjJ5zdefObfvlX/0l+8AH3m+/+3v/2tbX1+zxxx/TPtHttdS0guGfTAYyz+J10wigicO8M2oKGFpGNGrVJV3vNMu4N0oKWSiE1N/Pm/4+pMKphkg378VGdVrXatuHoiSNCnjxmqCHg0XN40sS6WvAGcmIgAiaR/4Ub/Kh+kA4n2aTs2bp79LrE1Or9+I/4334+SQf2DOepb6QDHTOV73+Uye3emeHeX8oOdRgCXWZWLuok6RkUB50TvPaPDfNJpeVR0f+dZ4ssU3UO+w5/O3h4YGvz5yb6iyaebnM1McoksSR90jWOy7gmmuXjPTuD523pPtOIJW1O5raU089Y7t3Du1/+Af/0GW+jCTp1LhLteqv14DUtl17+SUHqBj1KSs1rJI4R5H5wP2UT7XIHRvP8uRpuFPfqF5hb06KMGqaUHEkO0qxqTRcorEqkkJRN2le8x5QvgCk7l1ni1LRewGtI7XXNjI8zzLFpUQ/Z8akLpoFJQXhG82Lp7PjzecE/rxgTQRPUjWGzDpO5/z1OmjWn6RaPhowC2/9LrWlKn9X6S6A1LvXSQKpd31XPNIc2CfjU+2LC0/mzYnQbGpDSNe3z0PPXrt+Nn+fejWSRrrkl5+ovo/0CnkaJK8a7cPOWqf1zL1JIDWAKvUU0YczJlVS5IXGTWHZbO09b7b1fMM//9Tf/ITZ5Wfs7Kk1O76zYjuA1AoGhi0b9NvWarakfGs2MAAdWLMxsGZ79GcAqQsL4L2PP24/9fM/+w2/6Dd6gMW5z/R7sBt7d27NpEesMGXrLXYykgQxNueZRF0P4mGxLmfQcr5rES2OsKQLRbR+Yl1jMc+7MwFyg+VTNlKwzUFRqqDxmZR4TlH3dMz8ohV7KDbRwbIYISILBkMV1IBUXDPVOQltvEAtsS2TmOfURuyLmClOQBJsnpqXqXulm0gMVEuHGll3Ed0gViypE6QvcOdGAVhAIZ9js/I0K2dcHIKR/ObIUu10rddoWbvRsN5R07pHR9ZtNG3Q7ti413MjAV1MAOAwTZJik1lMNlo3h/J+YsgYVEC5NBh+kr/Lwo4JZE4l0ZUpDDOOE7OKOo8ImwGomCMhP3bAysZPuSlTJO+LimVC6gtIpSuv3Ej+K1kcLLV31qXOkwMCXSwHqdwgAKf5khsApVgZgCobEe8FkJrYc98Q3Jgnp9+nkyoyXQBd+a9hLKKe3mhqw/7ExgOzcr5m5cKSjfpj63fQ6fcEzDDFYs54NIYNKelcYxLErDIZqETC9FlXzF0iBQXjFnJWXl+x9dMnbfPsaVs7c8pKO5tmqys2rpasm80YHnvt6dRagFSK3TB9oQM8GA9ljoDcnCKAm6Ru3SFtTx1yjjEgtdNqhXNsX/OonH+Yumq5qLxJoj1W6jXZ7BcxS6HJQixNSN8SQ0tRWyrmrY7pQhGjHDd14aw6SAU8FqwP0BuMrNFq2/7+ofYJJLowXzBdjVbHGo22NWSbP9a8LtcMMzlI5HRdAoiXqlZbqmneGMk4AJxrkplGbkgqOomJEQPDzcYd/gBgK/VlvTa+A5ji35hWXL78qu3d2VPBjGQX46ODg32BLxk9mclk6eGHHhIT+/KFC/bySy/79ZExHXPA4rmzZ2XQdOvmTYFwQDwmHYN+15aqJXv/499hDz94RkBAIFVyKl/fivUI+RmFCjNP+UzObly/YVcuX1FBD+PJ8WUf63TaKggxKyIuAMaIJsXlq1dmrsMY/DBrVMLkqbakcHqMlgCUmElxLTDvxIwmxxYgTJQPLDEAFbkqx03yOVjdiERIMjCunP4gnJPNbH1jI/b7icCZJOGYeWC6hGFSNLu15yoztOSMZKejfXEDh+Fyyb78+S9Ign3q5I6k5DCxOxubmmtNQD6VDT0UDTDu+az1iZ0a+qiEN9+IzhlIBu7RRN6c0rxZznNLvXHq+78yYQEjsyw7Vyep0KBRSWMmsotZt5KIj4berOz3bW9/3y698qpduPSSvXrlqu3tHwgAYEgFA7+1dcwyOUxMACI+k87OT4YiABX2GXk1Eu4l1nitrP9ynUgqqV6dK3p4vVJ1aB8E5OTs7JI7PMMiuZGUugE+17AAUmFTS/VVm2aLAqk++xD7osCYj1UkA5fbt3bt137917QmPvGJT9jZM2d0HIgD+oVf/L/s9OmT9sUvfV7y3u3tTY1YsNfSLIRJYn6V88ZTsd5g6mma8HOaB6g/lleXVcjRDHK5asi5kZmjNNA9cIGFCpmjF/V+nbthjudb8jxc/7wHrh2plGJPSIBJL0ijLu5BoXMaADUBPQfWyGHDdCUNYM6O7YL+NzrMAntiSHOqgRaltPK24KzHz5I6TGBxMNC5Zp3xb/ayOaN1/4psxv7GWva9wUcUUJho3ELmYQ6cuWfLgAdzLv3b2WTv58dM32wodw505rO03AdGVl+u62/39/alZGB/EIMoPw8H/zyoGt8aZfA1qj2EzO9KVe8RVZlew1xvGWLMMKaZsanIlNnnJ3bu3MP2n/9n/4VAnxxxYm6H/V/4IUAqey/jJ2JSL75kmYHLfZWTqvMg57do54RiTLOtSOMBqeEoG8qzCAewAmkKMcbBfx2k+joMlw+X/AqweP2nFIQAqV9Pbb34O4ug616CyvXld8N8lE5eQc9/lObaE1C8Gxx6bfw6K8yrcxXg31yQ6s+Z2NTXMrnuMcr3QyF510Hx6/aujyB4vhUgFYAqjCJPFlcESIUYhoDeLFFWY4BUf6XREo0xIB/pQO2uOhagzONK5hjHo7hsmfW3HqT+75/8sI1f/aqdP7VmJ46t2LHtFVuq4vrcseGgY40jAGrTmkc9xSg2G0M7ao7eOCf19RbVt73vfW8JSOUEpCIlLYwEVvkazfLB/p04cXOrfN0DI6A+Malzqe98iXl309lU/wiQOXPdnS9il5fEnGkUGNoQteB9QaesweTA5Z2luwGwipF4Yp/rAf8xR+dyNGdRMTVyoEboe7vTtVanZ/3ByEbjEOTQeY7IFW5CMkIiIxMGS11a5vECqDLLGbmks5uuGIborrj2IGJVlPc7uzmnLVBdm9nh8D4gaoH82M2GKAeL04xVkJGyGXOj7w9s2uvbqN0VSO0eNaxzeGS9ZtOG7a4Nu10bAVr7MGtIfn0O0DuhdNg9gsBLfrUGFVEicKlPevVEwwCUneHl+8AVjJGSSVIO6S9AVTOybqZE0S4zXbEAxO+M9bWyS+Uqx02dTjHGIi4xEkiPXFM2q9GoL5CqOacicl2f24Jh0ZiftDkcS+S74Zwpo6RwoNRN3tkdn3B1BoInl/sunefBWG7NYLUc9lSZktk4b/3e0Dod5h5ddgS4BZTRrMgXyzaa5uwQENbrWXMwtNZgaH2ep1SyaaVimZUlK2+tW/34ji0d37alY5tW2dqwaa1svVzOejK3ytqEWVXcCkcj69F8IJ4lsnkp5AB0kp0EI653gNw5LOFZ4DQUxgKpTS9OYj65VqnI7IYIEeb+KswTqhExUtHJDCAjThwjLOv5GTMKSFlhyTBQgt3megJouJEFUhg61SYGdf+wIdYUmS+FCcCJYg0lQR/gPhja3t6BnGnJcRW7gYSNmdhK2aq1qoyQxCrpYvVGTeoli7kIMoDro8B5Y34tZkFi5eq+SNHE+kD+fLB/IJlwg+xQpPHFvNhTfsYesLWxbufPn7fTJ09atVRRDMqzzzwnIEzmLE0CGNat9U3bvX1LcTGwFMNeF9rd6rWKPfzQeXv0kXfY6nLVjZRgDmmowOSpOUZ3P+bG5BpZsEGnJ4Da7XQFkikEOy3AqTPgAD9AKrOOrINkYATLwfea7Zbt7e27ZDlXkKwUx19lwtJEiGIYdrXZaujvaX7wuGtr6yqYk2mVG0v5604fFJuACoypKFpr1aqaBTQ2YNGQYrPHwaYCCAVYkP5xrcVsqEYNpjCLFVteqtuVy6/aqxcvqvA7vrNpmwBXrmXWcIxuIMVMrupqJskYIxvu0exZ7kIM2y+pOw2DYMJYn2JC8kixfa/1ZoaDPZm9yTzN6yd9nw1EWcXhFuz6U61P9yLo6bm5PwKIL1+/Luff5194UVFKHH9mHGG0a/W69gTku7Dwc3Mmfw315WWd65VVGNg129nZliEV55MGA6YpgF539XTDN1d4TO38yr4DQc3txxxb3E3QrUxQ9xQqli0tWaZcU+QVDTUehBk6wGPz8Mja7ZadOokpV00Ni6eeesp+67d+y77ne77XPvCd3ykwjRriC1/4vP3cz/2s1ZdrYtTa7YbWMeunVqtoTcHwI2EGePGJ3FcRaJoj9Hs28VhLK0tqALKnsb61Z3FtsHmwr8j43nP6mGnPF1zaKqWDGODIuZbLqzdVuH+xPpdgaTOMX2BS5oW2Gr8YzPWdRXS5OcCf+16Ak6hBZPqn+c5UPC4Ukel7YQTEOZW0u9fXyAhO1O7xMNZjCETRXAg5s0Bs7GWoCci0ZP6bpn+SDL8OepgdP29y+fGRGqLV0h5JI461oZivlEMfwFHvOZu3ZrupzE9es1jQAKwxDHXPU/tFIRUDDKgaD0pltzxJBdxLYq6VphcFvFROaqa4SozjjUy9VqtrJlXzshHv4tLeRfGvf833+TvuKe9972P21/7637D3v+8DNpETpY/nqGLid2OMV2qCiP8adLsCqTlm8DE+EkhNNIj3vSSJD1aVWk4glbGrcKWN9JJQfs1BKuuIOmUGFCVhTpJfn09lOSHnTvqGOehL4G+xDp7Pi6bvLjKodwEwNRVcBTf73aihVdempoMOamSMpuo66kd/vK+PSdVRWox//AaY1Dlz6SrGxY8EXr9eJjXt3672uzsH9a1iUmcgNZE3YRSq/UhkjjdJp5ijBhvH4VIjmipa88z+X10aaoh4nc26mykJysuW3XzvG20B35Sf/ZNPfL/1X/qinTmxZCd3Vu3EsTWr14oych2Pkfh2rNVsC6TCpDYOB3bYeAOQughQZ/R5LNRvJkgVwIrP1zsSYjORmAwHdmfXnTBV4i9gTfWjdTKCzYyb6r1SGP3O4h+GLOzeC0kD5/eYIaU/k6dpyHkSME1jp3K5DcMjyYWS+5ekYd7xc4dXQAGLxlkZnEcpRuiWd3tDzRZqhlRzK55IN2NLBVJ9WF6RLpF3N5PGBks832xCnkBZkTrFAfg0VyH5miP41LEhLEPFeJgE0F0ndkZyWz4xVtLMSV7FHoU881gwm8y1Alonvb4NmWVtt23YbFkP4NpoWZ9/Ew3SbNqg03Hjh3GYL7EhM2dKkU+BhMU5RT3yXKS9zJ8RncFlqBsBf0cGKvOwGT03cmU9hmZR3R1PsTSYG6mhCkidaOOXvJSZlzw3deSiDixczsL3nATQPGoPNsbBT6GEXBQjhZzmPnUDdh2yQIs2swCq8Nuc89T00MYSN0ZYD84xRdZ0krVBu2+dVt8mo4wVC1UbjzLW7wFG6Vb7lEXKyh0Q1SGkVDLgyGG3b4fYzwPI6GQv1a2EI+72hpV3tiy/sWKTpaqNKkUbFrORLwtaKVqejNB8USxMMrmA9cKESLE/MqPwpoKWigwZfAP0N+Ny6SmmDBTtNCTo2lerkvNS7MFMYmrCzCnHmHlPAAkglIKDgpVPl6VCAjpI5ROpJIBE2ZQTTGI8VgRDEs5up9+T3JlIGUwuJmPPZCUGRkwq8mO+P83Y7p07dpk8T+Ss2axkkTCAxXJFX6ugi2sf0yKKssSGyTVZEuHoakfh6C2v5KAYroQzIxFnWJD7HlBow+oNB7puAAQAtYcePC85LIwgkUaXLl20p7/2NWs0m3bYalupUrGHHnpIf3P75g1rNRse2wOTOh3b+bNn7Dvf9x061kqsxOFbM9ZEG+R0bWrekGsG4yoZxWRs79auXb1y1eq1ujJIWaOAVOZyObcUoW7iNBFjKsaGplClrLgcilOYXSJ2uMHwR+T4bm277LmFzPrwUIwGrsucOx4TuakcZhMLE7ObyXhGzrICqH3F7sDMnjp1Us0rQuJXVgBUJa0D5bz2mX12cy72KpoAnA/MqGiCMVd78vQpO9w/sK999Sk5RCMprZUKtra8bOuoCbTWegKYKbJGJSTsTBjYYGaE0RvMMWCx3Wp7pi77FlJ6FbNh5BZ5tIsgVSY+IYvXXUxmXWnkIqpfNTqRkXoTk8YKx67FrHXc1w4Oj+zK1Vv2yqtX7PK164qiYG1xdphBZ+Pi/LC2lZVKk5cc7b5LPV22Cdtfkrvyxsamm1ot1XVsYbgBrYBV1iiSYF7M97yz7MxqSBGTekjlOKZJRO5kSpYp1qxYWzHLlWwq87+JWOCXXr5gzz79jF269LL94Cc+YY8++qjcff/wD/9QztF/52//qHKHAUMYa/3Gb/y6/fN//i/s5Mnjtr29pWYiTV6AabniKgUHSxXtocyFct5pOl1+9bL2kp1jx1wdMGvW+H7lslnafVm9PxoNyIQbR0c6//XlJauRoUvzI0YauCdS+InRw8gHKa32sqK9+NIF297algoDcE8tkOaQAfw6B7ipw2By7ZN3y34drt2chzlIfZ1qKJrbrIfbN29bqVKyrc2tkGq7qRe3BIzs2PfYZ9X80DpjzCGr40KTcGtrc5Zx+UZVKK81HRvkeOfOndOa92t9bpyESZKk4llk4z6mw7F9+tmn7YFTD8gwTaynDJCY54wMSt0L/d98TyNIuaxdu3ZNv//wQw8rpoi1CFGR1i/XOfUP+wm/xx7LTBvz69xTUF0oYxrTKEmgF4H/AuSKOrLRIFLsjP3gJz5pP/iDP6Tn09hxzBMYkZUAACAASURBVFNqeor6DqVVqLNgUjGrG3S6dv3SS5bnvc1A6iwETvcdMZ1RyynzndvcTAIKfsCEMhpAUrBRr8S1JpQxz+3UHpLUcwIt8fg6fvNki/uB1cXG2b3ALdX6qebWzyOqahHQJib1jUCq//68Hn79NZYKeb8uv9kg9f4ANb22JNG9D5O6MJOqFRoPdJdUN/CDr+BvrtzXG95BpCU/F7HlwarKKZ1RoZh1574Rqk6B1Wh+uiEWjR+XGWdp6gusxsxyedVyO289SP3Jj33I2s//Wzu9XbaTx1ft1PENW62XDZec6XRo7VbXWs2OtY76AqlHhwM7OBy8PpP6VoLUNJeoWbV7PuazMFlt5hq+l1wMvswUNI/UhCr23PmHVcAcHR1o6PauxR0XyOKFpQsv2FSfxZhx9/o1f89Ja+6zj4sf6WvND8YX4eEV8aBhYRug2i8DHxiXBFRsKTmm7tgnEyRFrUyt1e1bC+aKuVMtHkdHyELYgPR7+l2ccd0BV1mCbu+7IMcInT0xLIph8HfgM7TxagXAXcILO5lG2meSgogWoYmYDJ28k+w3aHfZRk7o86QpWFlGAbiGombjnUegdZYup9x9hmJaAa3twyNr7h1YB7lgo6VZ1ilZgcwDDsZWHE1k3kRGa3nKpxmOvOUMcTF5xcdkmIsEwOJQyWxpOPf6XEe8vxB108hLcRWYIOWymOJwE+d8j8Wi8n05Fgq4hhGAOlB0kHEdawmkwtAQ6UAhDFgVSKWzJbrZu+eaR1aX1LteCj6JOQFOvvtqwHQUJb+QxLc3tm6rL+ttDhfOgsydDqiQCyWde443BkWsJeS8PSSCyKCKBeviaFko2bS2ZKX1dausr1txfc2ya6s2XqpYOzu1o/HAOrymYo6tQesN5hRDCBgIroEiTQe5vuL06UZOIwKWxfq5pAvQ6Bb2zj4pA5ROvswkiKTpWyGXtc31dZn9cFNHtilmknOljM5k7OGyPezzkdryMSZ7FTkzbGE4jNIw8LlFZwkoJJ1BMMlQe11/jcqCHY6VP0eBjnkKj8P8KEwCxfLu7h1JeAulsgAgskj0Asx9830aDUkuV4wiCDYWeZsbzLgsEiAtFUdiLVT4ps6zy8ZpgicmAiaRgmtAZikGZdWKWIZTJ08KDHINMc/KTOqLL76oQm3/8FAMpYp35oIbR5JPj4Z9KQW2tzbsPY++097xtod0/IfDvjJmdd2zf7KeQ8HhTTQ3hoEZv3b5qt24dt2OHzthp06ekkMsuanszZodR0qsGCEkklMVfczeJgmgopMCgLiZVE9gllB4Zh/lWt3vOyiK5k2abwQw8YGMWKwdUQ59jykAGPE1x+vw6ECMCVmrh3t7duvGdUlXYd9lbKRZ4q5Yfs2V02RS5q2bxAC83vOe99jxEyfsK1/+smS+xBudO3Pa6pWy5lCXl6pqeLHe061BTUXp+jyXkOuPKCPYEOZwAcA0cjhGNHiU/QtLOsJdNbEMfv+Ks+FsmrZMN2FSsSlTnWgWhmQxyYRVfON2ThOTSAgKboHWge0ftGx370DxEzdu3bTrt27Z3sG+HTSb1uy09XqRSXIN+Kyl3xM0x8yxxk2Ra4v9Ml900F8q6xwzz8kna1GNiqpH6vyjn/gbun41Lye1Ubp7KOnRRqhIchXLleqWq9R8sEKMpYNzmgDkMTL7zePTBPrTP/1T++3f/m1773vfax/76MfVtOEDwEEs0u///u/be977qEAqbtrMr3OSOOdyX+a+SANPhkJ+/AF/T33lK3qsd7/73XoPif3zqB8HV2n+mfqCtXv71i0ZkuEoyxrDtdpVAfPcXRWGIbHlcfg56/RnPvUp+4GPfUzOypxPrQeeg1n8kN5yPfC37nqbVebys889p/XxxBNPvKYeWvyGhKOa7xwJ0F948UXlKD/00INqKKQ9SIZOs2LfI/PEJuJkXyrZpz71z+z8+XP2oSeeiBnqN3xa/RCJ/sWLF9VwwtiK6zM1lPi5DMGmUzH+7LcuX6ax27ff/t3fsbc99LCdOn1a5nisvzf7ODo4sKef/pruRx/4wAdcUl0qu/leMHPyrcDfoFrV99h3GKGg6cF1f/r0A7a2vqZ7dRDB93naJPk1+9Vf/b/t/PkH7a/8le+2rS3cpZ351v0ItkoS4/AZCaWVQCoN3G7Xbl26aFmauGMfwUgjTiIrAqSGv6onGtD8SJEr2qsdpOoeSqNFBjihElkYt2PtAzYcrPhadBIjZhkTsIkXv6hG1D0hga3F+bY4Mosgdcayv4Hc916Qmg7wHD/4AXxjF+kFllbjZwvS4G+ASZ3Ljxcff06pKpolMIGaVvewrd5MnP+t31DnKtk5aE27+zcTpPLaPG7IWQFX3/EhA7Q0Ficm1dfAPEJj/jKlItTLC2OpBdX77FwDUo+/9SD1pz7xYWs+86TtrBfszMlNO3N629ZXuXYZtRgJpPIpue9Bz44Oe3ZweB9338VFeu+CS4v9G2FS2djS3Ea6YNIcAV8n1kI3Uey8Y+j/XpDK16dOP6CXCEg92N8LeV9d3TbvqM8dv+ZmBj4o7XND0aWIzvXi+9VGuOAiys/YNNTr0WzobIAzZp6j2IiV7lIW9Vb0X2WBxkanHNOM2VGnJckhMkTAQg/5H2tNsy/Yy7PRez4q7JAiZMIZFwdcGQpJYuzvaQ7A3d0rKSwSezrboUOCDOsISPW177OgDlQdRDtrB6Pq71vmBJFBqswn7N+ZjYzHkCcCRkgRcM+jyplOtiFuWgTDmYMN6/dt1OnZBHMdGBgMf5AEN5o2bnas0O1bttuzTKdnpeHIypgj8clcI/OonA/mUGxKkpmYVhklBUOcHH49LpG5GAhLJDSigSXjLSHZlYrHQ6o5kEhX5dQaYyh++liLPWt3mmITKfrpYBMVI5DKHBvoPDW+hExcQpaAv1oicuvLWwa3BM26eHi4JL6dgXXbfDIrRIaiF3bIeHHjRYbbBTwIDPsNbpjL2hC5dX3JymurlkXGtbRsubU1K66s2pROfTFvg1LROpmMNUcDOxr0rI9ZSrUieSDsPRJU5p/V4YallFFD3uWqKrAp/IY6rxxHl0O7TElS8QBsFK2wpMz4SRKeMQEwiksKNcAG8khn8opWKpeCffTOeQoFn8UNSV7l6gMVJHJ2nDNMAFHAKeCRzr4cfRUDMdUQPiCb/YTzSZEDWOLJKWA1pzZkxhTmm2sNEIKEHpUCage+xum3bwWkxfT7hvMYkeQ0SMGVsicTW3JXUQCg5jjJkCvvjDSSMIUWuuMrRR1O0QATpLkYfiBfozCEUQWkcg1j4OSRLkOrlWG+swJX73jbg3b+7FmrVWg0YJYCNHBZ71QB7M7sqYkQe587H3fslZcvaSb1xPETduL4STHdnHM+mEmFweTv2G/LZeZNyzpP7M0q3kL6reOL+3h8eieeNQTYZz/Lid2CeeU8JNaDghpzKwyAOFdeTHujkAYEj3tr95YzffUle/HZZ+1g744kyLBfadbMmQWfn+R/3AMw+OKYnz933h555B2SND/55JNilE/sbNuJ7W1l71Y1QzyWERvHzlVsvu+KMOc95GFsxwKpGIrlyxU1MpKcyo2OQlat0QU36FE8ThEpv5vYpHsORSpsp0dQ8LvITN38Jc0o8rtpBIbjRdOFawFABGvYG07s+vVbts9IxaBvu/v7duX6Nbtxe9f2cH8+OtRa99GPMNChwQeLHpEgSKdTPA7fT0AnsVXIR1nrHGvcUv/4N/83X7PMzCW1kZehNp7mHZSS01xcslJtRUZKzKRmsn6uOL6McCQXYZowf/Inf2IvvXTRfuiHfsgeeccjatak48H5f/755wWqYO9RU/BaeBya1TDyDgKigpTixPOOYWJx2H7b296m98X3eF80MVJ0igCc5kvdXRpmFmYTpcHK6qqAdKo91EwIBiudSzGX5jPPP/3TP22f+Pgn5NzNe00MH3ufCv4FsySf/52K1Xz22Wd03j/ykY/MbtH3+0e6hzhIvWXPv/CCpLsAK1jKdK3JMA6pd4AVxVaI4fQYok/9s08pxur7n/jQXI32Bs/M8SSi6tKlVwTgP/LhD4uhF1APh2PtbVwzqDeiIcLXsPef+zdP2tkHztgxlCI04t7wXfoP262mvXLpos7Xu971qNceaq7EjOBs9MrnvFVjjUdSdQDgqf9wiPZxD7/G7oEbC6/CX9HnPvc5O3HipJ06dVpFHqDYfdJ4bJ8XLhQDuEpp5SaAzP0PaXC8clE1iTFmwT4SUlmXJAdRsfBfrosZSA3mXSo1mGSZ3zhQldJNe2LIaQN0OO8Yjq8a9XKQeh/sOXuvM9nqbAZ0Lge+l0V1ebp7lyze05Iakd/31IVQUt3XhOvPwqQ6MfBWgdTXEm9fv3HS4t8mJjUd1LdG7usqy7lOOcXc+Oyx++w55sA0U6kjAqqR9xieCeFRPrunJryw4B5rmfKKZU+89SD1pz/5YTv86udsYzlv507v2IPncKZfsqzq75F12l15rjSOOna037Wjg64dHnVea5z0VoHUJMdIzmzpJuiOgm4+wKanXMCQxqSuOos2dTOvXr0iSQ/SGOQcfNy8eV2h8fztiZMPaBMEuCLdSZuTnk8ui/cDqXMWVR3IhO7SxZkkvBGTIjmF+xaEzNElj6lj5usndUB8bkKdMzrzsFI2VazCUReQ2pM7KQzZSI/vuajIeSNOzY2VYAVgtmCSWJiyAPfuuzYyzQfN54TSpsbm7b4dDjT5ADjN5NFpswrzIr8NB0CVkZPntYobJY5g6r6WiUVSnElyqwwjKnVYmR0JKbE2a+Zwx2SrJlmudw01T0rUBzJhdtle36ZkI7U7Ntw/tP6dfRs3GpZt9yzb6VgG0DAcWZHiD3YVSeIEd1+zcs7Nk+SOl0BrHuDi70gOvNhxZ2GXfJjcx9b4mW8ImmUTsIUh8z4D77XX71in25ZToAw3cKMFjJUwQkogVVpjFZ8+/ErpO1slnlkFZBdIzdl0nLdRf2pdukeNrnU6zHxy7nHUZbarYEPmcChwC0WZIA25gSFNXapbtl6z/ErdqpsbYk2z9br18nnrZrM2yGTFsvayJiCLHLg3GWvWNOWDcvNm5hHZ6xEOzTA1GD8omzUrwIJrqgxCPMtobiYVTLMYeX6XiJYajFTNaqWKpNeEMxeyeavXKSRxiz20fkfTr2JuUvefQkbyOOau4zqCacIMSTJqrc1onoQdO4UackskpiK7NP+EuQZZpH3JZHksXj9MG268rMs1HGFrVTlnHx41Nb/Kpi9Zfa7g1x8s9dDD0jk+zDMBGhUzEkUSRQROzTJBERB1mbciGiSzc5Av0CQjmrhGQ4arhkj8rYCOh5LoBs3fImOlONy9fdsOjg7lese+Nx4NrJDP2Nbmuj1w8oSdPnHMTh7fsUqlaBOYVQAhxZRYAI9EkUlMmPYg0+K1lAoF29/fs5defMmaRw1bqbvUE9kiIJnXABiCrWJGFylopVLTPTPNkMo8iK9lVOKP66MHqePrzA8niN/heB41m5KuUvi71BEQDHPqjF25WlEDA0BGlJDccwcDsfG7N2/bM099WbPLyHdpErHPyL1TubnOdtFQ4Vj1Om07trNj3/fBJ8SoffHzX1Dhu7aGacOGjJK21lcVW5VlXld38DB60dyxu49nWVfEl4yn1mi3rdHuaq+m4M4zmwrwYlYfYzLJ5pHvEwfT1bohvkdgJhquWudhmMa/vXHhDJuURJFvmdh6n5P0fZ9jiVycOBWaKTdu3DLMq1inewdHduvOrt05OFQuMC7MMvxilriD4uhI//XzE3sdc33BdDg4XjTSofHnEVu8JwDOM0/+nIp+Z1JjJCZk7uMpsmiAasEyxapVVtbNchU3h9M9gy3EvxLTPR4JoP7O7/yu3bxxy971rnfZmTNn7PHHH5exk0fxZPS6MRtzObVLmGTaFr4LADIHnfEcAcoBK6wzpMveDJlngnqd43N+Yr619yQ5rjdgvCFTnDUttM/E83Ou+JsEiKlZPvvZz9rb3/52NVCSIiy951R4K0JiFsFj2nt3d29rfSDnf7MPN1d05+1XX71sq6srej7eW5Kc+xyxrzfeZnpOn+E0+9KXviSGmOZNMud9o+dl7cFq0zRDLfHe975H51Ms+kxu5rWCcqfjvPjUUcauXLmi2Wck2X5c/I/eCKwCMmFteSzcvx38zhnYGckQPfZ0TDnPxFpxXmgyeMMr9qE3Obi8P45hMrxj/ZG97Y2b+GM9VmLOppYJkIqT/e6li2r6Z8LMTvE0VFvBfKkGlM+NS3OdVQ1f/4gydMKB+sXlvgmgpubbvUDVHbpTtN/M8+3NlpFXrvdhWlP9n+5D9wepnl3+9YJUnuv+ObUzmDd7vd8KkDoHnH8OkLrApL7lIFWFe5JsOimmSjaYeZ1D9hOtQU/QQN0YA9AhSZ/LkBOu8etS3Kr/EJB6/K03Tvo/PvlRu/Plz9pKNWvnHnCQur21YoUCRqRTa7c6AqrUwo1DPnvWbHa/NSCVQgMQeu9HYk74fip8+DedVD6S898iSL129aoKkJ3jO26jz42aDMLxwNbXNq2+vKK/3dvbVWj7/MNDjd1kIzLRFn+6IKdYbAjpZpT2pxlI9cWyeJEr/81HqiMTyzckd1xjA6fDO7Zez3P/2hhhjJD7TtRp1qfYHBgEimRnTt1q2sGtfx2pX5IQ8ummG5oVTflIM4OoZAXuuS28Qhkixc1DjLDvVvNudGz6fjEkgBCwVmSjy9jEdjFKGsaDYlCjOPAdPVyNfTvU3AYlQol5Tgr36DRieFSjuMtkrYrkDGk3Bk2DkWU6XZsy83VwZJNGy8ZHRzZkvu2wYZNWG/2o5foDq4zGViMrFVYVlo4ZVUXUmBWZQ82xGSERRdaKvTuMKcUoDJdvthNAysy90DcvB6meMdnttmWQAWChiET2WSD+gpxUuf3IkckH0mUN7I0MbSghT4JZkvkC85IjjC8myoI6arSt3SZqgzD3sg0yeZvQxa2UbVqumsE4wjTVliwPMF2uW2ltxXK4Hy5VLYM8DjCWz1lzNLRGvy9WfsA5wgAGcMv5UaPNbalkQEGq62RiHRx7ezD6LiElmBwwUynCXMBEcgpd1qRH4PgW826wgjNquWhLlYrmTwGrFLB0mPuAEZpOmNIU8mLmME0BUFAAcK3ivpokoiwT78ZjdJGTkRESUeSOsrEiJJ5mDRFIiv3oqohgTUpOivEWmaKtlsYAAM/MeMJowfCxJinOYAF4jMPDhu0TI4PsNFuwXLEkxkfGVKxtAD6RDeOhWBjMVxyYpexDZ3AVQRENHYo+3lsqxsRGix1zmaVcSXXJ+TybZr1jw5FSI0xBmFfjb9gXAajMfIpBs6kt1cq2sVq3E8e27cypk3JI1lw1R0l5ha764MXy3CrCw7kYEKvXls1I9nrtyjVJG0vFcsxGOpPr6pahA9oSLGpFBTuMhtjcZJISMsjEgKbix6XCvkeyh5JRy0wlIw3sYYBGjhvZr5rJzBUEWgGpFIlcK4CTw6MjzcDx+5/+rU/bqxcv2LkHHpCTLQUacTaDIbFLCWhwTlwyXK9W7fFv/3b74H/0Qbt5/YZ95vf/QOv4+PEd28DlennZVmpVKyHnHQ9sojxUN0ET+4KUWO6kZLCWtI+jOLhz2LAWpjU0UWIWzmWjKeojp+tA0nP2pZhp1rEsllwuHrEBSbaVQI/nscZmHTJN1oDmLMmAjjxZQAluxexJzWZbipyDo4YdHBxpTcOq7h8cqtmCSgfH6929fc1ss/a5F2lWb+F+MheJBYhlLxVDHIqKTMZeffpXXU0xa47GPWHCvYKGpYPUbLFmldV1y+Sr83m8mKGSMJg4n9FI8uunnvqqYpB4bwCS97///XIgZm/gI/lKuHzWG7Z8j+PKdSmHdUWxOPj12xvjQsGcyuCI9eEAyWtzb6qk9ZkAq/9tMjucu9LqHrn4s6gJNGOKpLxet8ZRQ68lyat9TJ/90o1jVCGEu32qHaQSUXZtRvcUjQUE4+qvcS591H4R40hcgxyzNDPsj+cRMTNWOTVIg2n2/YR7WceVEZjqySjMx4JSg/CuYxAmSDwzCohmoyHQD4PqEn53F2aP5oPrRjVKyNfl6N0ns5QsWX8O1rc3yefH18svbxq4Z0MU37w+zcRituYjX+n1abYyGmB67tD0pvXCHpYYb/lELNRs6TEW9yvWDmCc14GEmI8EUrVu5K7qaiv9PXugXKUnilvbfeWS1GJZxc/Q0BdyUJ3kDS+vlwRW1ZZMyrVgI2nUBomC/8eMgFiIO1G7J0gSHSvVcxFbF83c2UF6k3/cD6QuHts5kxpM6eKxT663Xgh7jbdQODsQnHPXi+v4/i8raq5QOM6ApJqq83Oua3PB+Gp2rQZoXjyvd7sNz591/jcpIsj3g3vlvnz3rpnh9ELunQMMAsgb0fd8LJBDMyOneAPz1xFyyIWujc5N7AUu9/Xrw8kxl4/7/uI+IBohi9G/6I143F8cK+1BYaaURhpn77eyapljj369y+bP/XuA1Nuf/yOrFaeS+gJSd7ZXrFTOWqmckb8DNU6r2bN2Y6DauNO5T07qN5NJlZQm5L28s8QwpK6xF0BunsHveiE5l/wmcLsIUgmd56Zw6oEHtElyo7t27Yo29xMnT8csxNhu3bymGxPF1fLKmh0dHigrjQ91gMP4JV1IWjCxGLSGFm5gYgJnrbQAqAFJNQ+gm4czPb6QkCn6RsT6AYgOBx6P0evh1DiwHgHM2qayNuXmgbw5ut5sYkgWFSUjGZg7uWkv0A0lHGlj1k2ZSJovnYNWzWYFsylpppyBYyaW104BlnTt0ZHxXTwkzer6+cUAREgLW507GdP4BgTIUZdY7zUyzMI4SkcjHWtlkmYUG+PpAZ6XB/MJsEQOXMoXrJwrGCJQ5bQiD4YlFWgdWrbXN8OEiUzWo6b1G00bNZqWbbYs127bhFllnGBtYmUxthRTgADiNjxOpphnHo/CAXCKwYy7Vwq8pRiY2GxdAuzMDHKu/pDCFMCFYRLGSQWPlFGrVoN+HqUTX+v40WRIMRQ4bU4y1h9OrN0dW6Pdt6MmxfsQbtEKpWUrVVcZVLRsfUny3cLqqhWWme+CPV2yjIBr0aZIPwt568Fk0TXPF2ySz1tvOrbOsK9imvXkTpDMbvq5FAADwEq54HOko8lQrqguHRqLkXNXWNyR6YzLxcjdjgH+hZwyRJkPWyZCBtkzEjq/4+umzTwy8mCKIQExxYsMZEoiWaFmPgFtRZ+36/Y8M1fMnzPbzBIBVgc0uVhbEO0wcgOfOaOAkEum0JBfv4CzdqNp/X5Xr0k5mpItMy9IEeWzplyXxHocNVAzdAXiYVMJWfcmQ87yxZJN88yDu+OqJJMRkkehnBprHLNUJC7e+GEWZCYWMzY+v1YUS+o3qMgdjIB6ImGSLNMlmV54KZJKe+PUygWaAwU1YHCkXV9bsTUMXjCjUrKUX2ecB44H/1bRJiYi402DQkEs48svv2yDbl9xH+VSReeBe2GaGeMwAFCScZaOsbKfAQlTsWsefZFs+ud5ihyH0cjNlgBSGHAR5SKViGTjxMO4MzKFtiTa7ZYaFGJc8gXN5VIYv/Od77Rbt3btl37xX1rj8MBOnz5hBZhNGl8FmPollzdGMcfsIe/v4XPn7CMf+pBkhk8/9ZRdeP4FW11btlMnjtvycs1qxOawdgHyg56uARpNRFLxeKwT9nEAtEzFMnlFFx0223ZEJmrsd+mccV3BPHOuJNmO2UUV8+zzMNyAPvYJMWrjmVw6yXz5mQCDgHvMTUoi7/OfPC7HDXk4jVmdy57nF3e7AzfaarTszv6hXKz591GrbQ2YVMBsl9ldVwhwPpirZU4bpsr3//R/kb0X922Yd5rHL3/1F90NXXv2QrzfGPdeYrFotBUtW6pbeXnNMgUHqe5bkAyIyC+exw3dv+qZUxYcR96zM/UuXdV9PDI7U53BiwckJpCSrsW0LtjzOF6pxkk/lzFSJAsItAXbJ7Cl7GyPEWJr4zg5gzgHuIkh5zWlZk06d1IxRKSTgwpvkKfzn6TW/viTYG4j0iUx71F7+PuaO6WmdfdaL455Ua9CO1yneU3uRE3Ot2ffplxKZ6FdOsrH4mOmZpofI5fjy1ww3pe+j0N7qCOcmXe/AoHyeB9aWSGZ5jFgv7V3JsOZAOd6vXHcvd/pZnkoLPwW4yDWGdmMGhW8l7Q++BnrJZ0LVwc4KE7HIq25VOf52nBjyTh68e8AWwv1H/d1z9L1fVUzqf2+3b50UTUHijGPu3NjG37O/ZeoPXAEniNiVGMcVuocR7K+b4fhjUt9PWUiNVXmVioB6L0odFAfdeiboYj0nt8IpApwBehPSqDFY+Z++nG/T3vGgrvv/DgmoDpHYPOfJQWj/46z4/O1q9+LmdRFQPdnBamLj+nPs0DeBK309YBUf5H+ufh67if3nR3bBajuCMEVeilfeHYsFt9U/A2ESGI7k6fMHEiHrJvzjuRe83m+huSInWxqaKrM/sj3jtlrTwemvGx2/K0Hqf/nX/2YXf83f2Dl/NhOn9yyc2eO2c7OqtWWilatFTSeA5HB2FuvM9LoG6Re5nvf/si83REnMJ3I11vsX+9MqpueuDkSG2Sa7WCjSDNNi2xqkvem2Rh+LzGw3hUbS/7G90+eOq3HZHZhb3/XqpWabW0f03Mh9W01j1Rkb+2cnElf9nYZqMe10uMKkvwnSSgUoxWbxCJIXbzZzY+JzxNQVOlmlpxwQ8ohN8hpVjmOFALEh/T6zBR5N5SiW1yWmEhs+qfWhSEaIftye2m5+YqR8A3Bb45hVpHyXmNWVnmm0X3zDp93cFP310Fqsq4Ol9hwik0dTnngBgsqaXJ0bhP7mrrOs44r7zlMGmS3TyEWNzk5rwaITjIt3HT1qSxhtzbXXGw46XIzVwOB94H0TXLFsVWy8qU8CQAAIABJREFUeatkclbCP4ibFYU/85MwYN2e5ZCwwRAcHlq/2bQJsRx95l072BxqPkTxNdmpFSSFFGct+3hYVmJNUgfeRRAxR4E8POuzZcjksLPXzbcAO4iBDgUnrIhLezPcGDXD4kHmCaTiDioXX+aeYGOGEzvqDOywO7Qud6pC2cq1ZVte3bL66pZlqzXL4ohbd6Z0hKkMN3wAG4USN+5s3phsbFF0yOC3LJfecY6IBTerQTLp5keJ4fccXtagGyINFQ/jhlcj7b+K3FGLDkA2VjcuWeADRutLVUV/EP8A2GIukqLejbR8LoLOnkxa4rr3NewdUTplMgjK5WRkJDkac2TKIiWzdChgTQOAUlQAFWCK/JZmDe+dOWjltDrrypwrcxmsH9Bnu92UsRDZl8iPHWBk5YIH4ChyrDI564ZZmZpG8XjJoIzrk3gH3JppJaVsVoFGDM/C9IdrIZkMiWvRde8AVo2AEQqCudsiwNmNpzyOSPN9MY9LrI6MqBZuoir0osDyuXNnTLlmysWcrdZriq9ZrlY0q+qNBS8AdR7EpLqRB7EtnCee887t23b16lVbrtU0j8oxAmRx3bo0yxUEXodE80mjA/NeMe9L8/8jomrcvTQBM98jMgKkjWZDTB7nW42IAAICqQD3ckXnkkIzmbHsHxypAYkEEonhH//x5+zChQsCZ5jl8Pgw7TiUHkPuXK1ovWNktHfnjtQA7//277CPfvj7rdfu2Fe+9CUb9Xu2vr5qmxurWsdIm4uSRzNGNlCurBvqueTXZxcp5otyLJZrKQ6yAOqQlLOekVvBnqfCGIafWKpk4qOCL2JLmPXmnI649oIFogBPc6gUZZ4FGbO57NE4mKJYKJXE8OD+TEENSNW+pdxOCl13sQa0ylDp5q7t7h/Y3uGRHTZbdtjuWFOxUm7Y1x3hKM8+MVDTJxWdDn68oOf65D7JjCZGQn/w6Z8MgOq5114M8bu8BoCq2o0CqZXlNbM3AKne4Lir/FgoOUKNMzP98cKS9TcHR2nWljXt11ICrMrtDFXColFSWqOLNU4CN+nxed80pnjMlBc7q8cBH1LEOOBMs9A0zDQLjkfAjLXzsRE2Ldi3uU9FNOI0zJ+MGv39JkPH2QRlZG4jGZ2DMDeiSfvE/UAq5zQ1PlIhnP6eY+NA04GdMmYTyxLYi0aUktVnzPQ8Wo937djLzZgEAtUXo47xvFk/XgB0mgYeM5dqOVdkjBRZ5V0RRybaZ9SciXCa2biVN4s5VpK9ijWn9hpK9s5+K6Y6Gj/uWzBVHJDvZ55Dy96fPlLU4d3HwQ2nFj8cKM2bcFrrMVqlBSCQOrZRr2+3X7mkhjv1BkyqjoLkdBPte773AVK9l8t9jAQACX7V3HUmVfWy/Ct8zbAXJby2CPDS60zX0J8VpPox9/d7b437VoHUe1+/f/3/F5AaQXah0lu8Lt2gab72qHPE2M9AO03ORZ429sdUd7lMzqn6mG9m35Hbrz7S/hL1RbqPh9zXjr3rrnX/VnzxM5/8mF393GesmB3Zsa1VO3F8w7a3V211fclW18ludqPO0YBot6lG4cBNbxlIXQSo6Q3Poxzm8l5O1GIUQQK1CSQuHizPSd2bdbu4IaRYhdX1DavXV1TYwKKy9leW16xWX9ZDADQAqbOuYnRHfdOLLo7O57xrlcCYLuAAb86xO8s4mwdAEgqgZjOSLTjsy9Q6ZFsiveyPbDBwd14vOJFqsXH5zZBNi39jyEFRpznQ5GcUjQM3aombtLohzpT4oH3Mu8XmKVc5vWSXqGivVC2TMrXS3Gk4wokNDtWG3n7IR1R0uoGI34y1nc03Nd2AuXmMLc+ovxhVDDVwbs3PZI4U5gBB5JeYiwBEic3gAaWSjfkijzYQzavHlCAGsKDMU89FxRiJT3JSkfSWszkrUzhgUoK8i2KLXEliPoi4aQNae57POiJou2+Tgf9b7JJAKyy00hBdygxoC+kS3SyB1HZLjRWPqIH1pFB0JhBbf+YZxWbC5gEU+D7RMswp0gFGGohBT6FkA8vZUX9kR72RDQFNtWWr1FetslS3YqlqE0xayNEsFiXh7eE6CkDL0snXCxPIAsC1hz2jxMgVywJ+ZLVyo6dgdyka0R/EGgEmcJbmBp+6lpOZ+RTgXaO7OB8j9eQYjoaaXUQ2uUouZr1mtWrFqkRSKOKDYpZj5sCUYl1db8AOERgcAxw9Y96cBgtyqlKlquPITChgE3aT40YTB8dXGExAPWAbabwk8alpA3svSbBnKnNtoqxIduuDXkffw7yJ1w2LCTjlvU8mGc0+lkpVrTHWPBL6ZqcjhklC+OiSIoPs02Qjeqg/kHS5WqsJYMOqMzPF/KGiUqKZlhhVWAX2Ko49JjFpHtFfrx+nlD1JsaYIJwopZrNLOKwS0ZMXGOOTYo61hsyameEhDpo5s5V61bY21mxna0MMK2wghQ2MLNeg9i0xqv6pQl7y9Yldu3JFkTjHd46JncOIR80VzBpi5k/zgxg+BWMhSf+sYeayK64NWGZkfgkgMIfpzBxFWEay7EbTTeJgr1kHyyvMohR0LHmZ9ZXVKO6ndnBwKKnq8WPH5T3wm7/1m/aZz3xWs3dIdcnbZP0sr64qsoh9Q/mhnMfGkeEMyrn/+Ec/ah/64Adt799Fm1x88YKu82q1bGtrdasv1bwAZD/JuSTaQT47kkecaXxC0m3YN+aPff48w/XJ++riRthSQyix7CkXtrq05IoAHT8KdXpUPrPKrQQHZnZLGYLdJZ2GXfVYGkmOmZPs9509Lbh5EY2IcgWTKZpQ/Vn0kcCBCl3Y97GuL5QCzKjuHR3J9Xf34ECAFaDaIRYIwKoYs8htDcdbARkeKWTqgFTOxS//wj8I51FIZ2+Guls5Mk/uez6ygLtvuQ5IhVFmKfj68igXZ1Lvj0/vD1q9EZTk1POYLNaqM5Oebwo4SQ2TVDto3Ua+Zsp+9a89iklz7yEX11jNcDDzxkhNmVljVmoSZyC5V3N+uDZdtusg1cGgK6Cc2U2GMO6wDKjSPpeY4JTDqrllV50kkkOz8KOhvsc+kJrIqU5JTaFU13iDNDUYfMwgscD8jszUgonkSfQznBMW8t0dtLhySz4U8qNw5p/V5SMLKHLclIt1Qn2AGgaHaD8GIfXXrDaRbM7UevGAeV1fANNnNqO+mtKoHKsR5ayug0+M5eQMvQC8OS64xav9Q03B/TXAngN4pLp+3GRaFrXMvPmTYp78eLnkOqUhzAFDYjHnhb43VQGR2l8TSMU46dWLkd0Ok+oNXsnEY9QmMalqFFMnynwwAUQv+BJYTAxqyrlXZZpUWvcgiHmjJzmKvDHESOBoEaB+K0Dq/QHqvKb8y8CkCpcEY5yaRGm1uFR7zhjrOouK2TFErH/hxQTMEwqdfy/V654SEU2c1LBIUu9FuS9FoZocAVIFWL05JsJKTGpSYJI6EWt/YSbVdt56JvVTn/wBu/zHf2DQD2trVdtcX7at7RXbPrZhW8fWo+HlDd2cPFsy1m72Xh+k6qJYOOCLy/7NmNR7GdRFs6RFee+ie68Ko5Dx+I3HuwaLXUIxsJi74EgoCd4wnAKncm6lANXshGYuyraxtaPHoKDcu3Nz5p5YrdWt22nF4zurqucKxmIRnOrfad3NMhF9U1P8hQKZ6SBPVdQCNGFh+oOxtXt9a3f7+poOvPJOFavhs6ayysfkQ/NBaY3Nu8McfjeE8agFzztSv9VZSt0J/HalzSw2MZ23AKkem8TNJWZbNe8REmV1UV165GZMSUrjYF2cQszMqLhIhtjay1Nn2+fgAAMCp+SmUmAj6QzJj7uWehdUhbIiv7xr6YDaZTHqauommm6Sfix4IYotESiPaBu5+HpcCvfAXGRDIh9WZir+Rdx4KD5YLzhFwx5SUBKnMeTrgW4ygOTJoCvgiuTPM+Wc+ePcAzgAqcQ1uLGXO9NSOCqKplAUEJ3SmdYMJvOqZcsVSpZlripXsCFsOcXjNGvt0cQO2j076o9lkJQtVSxfqlgOl1FcEuUeDTHi3TOXBfk64D7vXVbYmLFAnIS6yDJxCdXoqK8tri9MZ/hvp9OTxC/Nx9IMwNwI1k1zwGygKog84J31Va2UbHV5xdZXVmxlqa6cU19zCNV9RlUS25jRofhUTBKsJvLAMpEBQ7GnXhz4jGVBIDRnh+Tm9gZ+LQjo+XUtIJAt6L3Q+HGTGRoqXhiqsRMGOQAWmTpNKJK6YoV3trZsneiIXME6FORdQASzwFyCxP4A/sh+xLIrI4MejEg4v8oRE4Puxki5kkdT3Lp9S+CRmVbknICrxARp3WrO01lS9gx1BAE+AOxQlPgxoIfiLDY/J4pDwLKY1+9KhldwgJnGIwAmmFIhsS4WspobJuZgfbVuJ4/t2MbaiiSrrGkWiINUBzgyVdD+4MY+NBNw9d3b3dU5BqR6geeL3Qt6n1ecM77OXIhBRnoa5k4c83QMklxyxpq7C5FMkpQlikwwl5O0mjXJseT64f2mLFakqpxfDFPwG9je3lE8yac//Wl75dXLmlMkUoLNwDNA3WHXHYW72ue77ZZY9He87W32Iz/0w/bYu99tuzdv2lUyM6cTW12p29r6khotNC54vYwZABw4dqgDigWMsjBDciZaBbn2SBqFOZuiEgknXDHmAChMyXoDXWMJOJBjnZxkAbK8f2a4aeLw+GlmbvF+542OuYGgmyaNbbm+rJlUQBbHzUUDLtNnfSHVnuBjwLEtlmxpieYsowVDmYMdwKS2mnbEzE+3K3kwMmD+zbxwb9CLzG1/DN4T6zopoGCdmQv+p//0v/V7j4ofQKo3bSkoBFIl9y1brojcd90sfzdIFfjhvYttnEt65/VFYq3uLrTTMXVm09mAwAABiLinOpuZJL2zYlwgYRGE+H2NawwA5KM0bjaUnieNA/H9NAaUXlFqOgFMnUlcMHzTawuAlu4hs9lUXK79umSdyzk9JMy8BgCVHLhD5j0Hxq6iSmvRJyoWnKLjGl9kv1ToplGckLlq71U+coDOuKf7nuX3XN8r5nJm/sZB81zK700Ar4FkWBbKD4A3TTU/jtEgi7lRNX5D4qvRIKT6ithI3XE/upJHIwWPpkLKmXX2Np4rzKOUAx2AfhF4pX/fJffV64+Z0oWIk/S7yTxrXvM6vLgbpPqeNgepKubUqBn0urb7ykW5XufEpLrc1zNGI/XgNXOpPpOawMxi10bHNJEOQaf5WGJ4Ni/0cu4HUu9Xu9/F3KVGxQKLunjFfbOZ1MSup+dYfH1zmPHa+dN/X+S+s9e7sGUtgtTUVZqB1OTzsgBSk9zXt717QerCoK1IJZ/dBlDeJS+embr6+pB8nutfDZPEpCazGPbn5PHtcRUzgDrXQJuVlu1bAVJ/5q9+XCA1Nx3Zcr1kKytV29xcsRMnt+3YyS0fhdLYUgGqS3r45mHrtSD1fovo7tuF2WPvf7/91M//7L3f1tf3SnnZcBfnUheZUy6uNIfq159LUJLj7+uB5PTE6UbTaTUl8Ztvshlb3/x/mXvvIDmv7MrzZmVmZWZVmvIGKKBgCBAkQe+992wvtlGPTKilUIe0Edperf5YKUIRGxuK2H+0s7MTq95RjDSSWqt2mvZis7vZJOg9ABIgQYJAwVcBKO991e7v3Pe+zALQRtqhVtWCAFZVZn7f+565555zz+1UMMwXDKpMFDBOaW2XvGxqYkyvcTDnB1QEqQ7QasyEwgf6oQF/RJ1plPkCJLwNC5lpgOkM7NUCroorAqDU6gikIl+klk2tBDAG4OcEfgT97rboh29gPpTp9GxnbZbJt0oHqY6fo8Y+imc8cxIPuarDrG/0bnKkrmtujR4cB5PMT3QPU1F26MMldtH19GppoZYCyEO9Bo4Dl2BPoJFaw+BsKoc69yBxk6cgryMgjJJfl1kTwFeDfL/2UOPDHUrmjPoSMFyng2F1KTgcC//rTpR4wvVXta5cE2YjGieX0kiCGuph1cuM4EXSYm/KTWAa51XICaif4DR9B5c8sASMZDBMSke2C4MfHH299yFAU/byHMLpjNcbLy3ZCLVsNCymhoy6SuZFOmd1Wfp0YjaSsQytSLLRGTY0oA8gTRsgQMt9sJSNpRUR7sq0lZkXs0IQ6P3/cOsFoJKJV6uJEEAzn+rTGcuRgQ5uhMiTYJFoywNooF6vuaksBhWwqVpGAqxgnuSSRK/T9CDHpb6qS1aPwHr18OPzceHlGngpzruwojClBMLUgkoGpXVC7183CLNUVmZGkkdJ1rvk9yATJT/cFaSvuPPk4tK85JuYOZUbASEFSGEBXxzvVmnlI3dtBxswO3Jnrve2J9RDTk1Pqn6S98XAptxUkVkV7T0GBgbEoiJ5ZGwBqfwBUPE3M4zETGQ/tZ9ghkLbhOAgGscISao+ZwlpJuynA1LAhvYjDJvCs/LArk7PAIlqW0uTJMwkV8rFgvWuX2+lxga1VoIv4D3o/RuMqUMPThgdAE5GLOz46JgksBhalWmxQTKF/pahx6dYBdaZ6jzdSdUZ8iihdOdgOaYG917GoNr32vv/UTIwNTMtkMpN5QsN6vMZ3597BvjgHsxrxycm1csSSSvO7QcOvGdPPPFDr51dXLBCoSgZOI/PwbxL+QC8PHddE+0+UmZXXLbTPvnRj9qmDT1iUQdOnrTWpoq1NJetUm4Mxj1xb1vV2mAeFxsLklEroSU2MfQ0DXVkaihEsrGmjpH5ruCe2uesuzKrb6dnRbSnw1zqfIN1WwBcAkaqe3Q8O8UGIt//f3uS1rY0amlp9S5XAPSsmzKxZ3J2LOCIvrpki3MLNjkxqblfkYEgcmvc2ZHNL+kapPYBUMs9eVbyX+Tu3u5nXuCVNUqShfngrYfc7Zk18d996aHgEUdy0TP2qWWCJUBqndx9JfdNQCptPHy9SdlzDkiVAYi+YtQduAd9e60UMajpg3O+y0tj3MAZvrLqSS531XY2LSZaXZLtc1zvnATpjNGiEqsOAGLS2hN9EbyI9QxzPWG8wqXXgkEBV61hT3wzpjzzpGQH8ybmTrgOTyg74+LgziXQXhvqxklRPsxeiqGYj2OIWQLgjOMQpfle8+uS8QhKeaZR/hpZxxjnxDGJvx/ZUWKUGIxHcyXFKCpJCqA21i4qhnOgL4BID+SgNImA0ZlF79/rAjVXriWsOsMB+K1pEejn8UpgVF1m7Pfv/YdjfXB8P71jaF2WALgwDkmCI7ikxmS+Yq5a6anupTonq/yYl3GRJFbWU6Y1DlJpQUPVLGcpCTEpDUImReVbqkcN5klSZwbjpBpJwXmMpkd3icurxyQx7gtrJDKw5/QUrQ3Q14LCGjb9AiA1Pu8E1IYEQ3w/zZF/Zk1qLUg9N66v5cLimFfnXFwH1Rj3/4+a1HNB6hrAX3MDPx+kesJYq/0ck6ko943vS2meM6nud1I1nkoift/cePYRpCZMakweeu9dR7lBLlxjwpXINQCpHR8+k/qfHnvYjj3/jOTwjQ1Za2yst7bWsvVs7LKeDV0ynyuWi0FhgZmh2cTw2AWY1AB6EnF87UwP/77qhuvtP/zt35z3ExZYIu2rkfHyi7VANdYIxH6pMTMfWVPfpH2jq80mqpE9taah7gMmRKyVahxWxI7OkEnn0Kmvt8ZSxeYwvJmd1obW1NqeAFc2uuHBMx54hT6GibQnqQnX0eEkQyxOZ6OhBkE7Ir3hTOypDv35BZuCZZlfFDCpWo0jGYVdnXcDm8Duit1UUO8w0iV/fmippi/Yp0ewpAUcFkQEXP4QguvXKhMxHMBRohN6n4apGg5A7//H9zz5Emoi4uEdjAuCPbFvkaHXov7GhAg3VP3t/10PiwojF1gcb0Lt9xAdldWcOn4vZG4JZv3+/Z6TLK9MamA0CPTiwnSTJhlRBAAtOaOQp0Pu0J40NMGOZj4+SqpLIUgIn8UeoNYckv2FsF7arGBNHg5fnhuMkD4LQAabSVE7sp8MNYUwG2ltKmSqOHyonwRUwaLPLC5IGghzODntjrSxT2I6i2S0QfMSdqYOWR/tbWIPxuhYmNTnuDRR6wNlwSrM/ZLNrZAUWZJBF+CdtYOkCjBEcOLubqFheFCRwKLKb1i1Q6tWLhWtpVIW6KE+srHQqOfpjOmKeu96ZBHmjq7JF0vM7mvtquYwa40lehb7vUt6vEAfO2oT59QLGGYpAxsNowm7gEwW8xkZKZHIceYq9t8TS6saVTf/8D3CGR+C6WKRnngu8xKjn4LNxzDJWZ64lzOfaCfDpWv/UPafetkpm5gYt7n5WQEIQCks9uzCvE1MTEluWmluEiiNQSGgiubxo8MjAhVN5bJYuhgQS/a3uqzPAERzzd7r1GvGxTRPjgtoM0aMH8kC/o5Kk2hYxSDRembbli2qpcQ4aUvvRmvI1wu05mBZF6jT8vUhViL0upO5GnLxxSUbpDZ/ZlYAUaxcnbfw8J6P/my99s+TD1537zb37FEupXNWtV4srKk/IfcgdiqbEyM9BVM3M6M9LYdbsaSVDjBJhHhbsVWx2N5mpFFJAP5+7c037KmfPGVDQ8P6Ge9bbmrWGEsxgCqAZY/kv+COwDorqL2tz9p1V19tH3/sI9ZcLtn+t/ba+Miwre/utq6ONisWqB1f0Z6t1jjUO88vWEM+LwCbxaUbdlSuuuxvJI6ymq8EmYv00112AKjzIwTUUb7J/I7P32Xm1T6DjKsH8G7Y5uPpjGU86/g3c4/xiUY3zO1a0xuAPO87h1vy0pIY4BHqTwcHrbmpkqgYtBZJNpDslHmZt/RBAcLaI5HqmfqM5N+nB8/qc3gGkbXl+cqkKp22G+/p8RITrp99IZh0rMKghhY0EaTmis1mmXyyjqsg1d/L04YOUqpf0fEjMAuh7rOqxvKSEoGQ5WAywxjWxWQKpkAXqHWk/VmQjVZZSJflej9lDN6cNZUhj5Sc1d61JB8UH9TW8Ams+V4bQSzJDp01gQ0lIZWY6yXryo0GPdEQJMza5xwQuhqhCgDjdaPo0DkjIyA/970MyFvrufusXw8xEfs+v+PKGG9d48nuALlCSVHstx73NE96+/srSQVQrVG38R/VRK6DB4HGULN+7vXXzm39DPUC6/UcNphZwJwjznMpsr9vHCcUJTHh5zJrZ8EVM9QYMunZhR7yPnd9LLXWgv9q9JnxPcRN9WLMG8sj1jB8yRytMqkXAqkIk+kDTwJHqq9wOCrWCiBVfiVB8utMagAu4alWAXP1smhIE78E4OLlasOOu/aFHHbPV0TG518bW58HjhNfBMKhKmsf58i/FKSeD1Cr69/Hu8ow6nf/jRgnXQikVr9X9X6pTWZ46Zj/8TuLINVViWu+1iBvQpZQ7iHPL4+DYgwb3iyUeQRzLvauhEmNXgEBrAYzV9W0/iyQ2v7hg9T/67FH7OhzgFRKpWj1lLHWlrL1blpnvRvXWaW5opKS+nxBZp/LyykbHxqx1B3bq8ZJcWNKAGrYfNaOptmFQKo2E9WNhOLgsKlFVz7eQ4HzOa1oXD5ZNd2oZRBiVq/6cFbVA4tAhJYgLgVdtUJj0UqlpiAhWrXx0RHJ6LQJhkw4zCoHje8ZqzY6MmSL1Cl6JVrYhH2KJaUTcrYNAI4aNg4AsepeAC+AurTo8qlZpF7LNkddqaI85Ir0pQQswAKR9fY6Cw6LlRX6L1bZW90r7SHY6kPfR5fwOqvqm0h1E/I61HhW1blEVCyvM0W6br6n2DIsiJC1jbIX1dGo9iP5jWR84prBpRWpLsEoJjkAGwd7yCEdpDpzA5uKfJT6U2c7/Y87rgJa3QCX3yVaDiyGUcvrmVO9b2gloLEWG+HOxpFh4uBSX8ME/DprIzmXDhyuqdYVz583clyBWYA89WawEmKf/JDNwHoCnBRxBplPcNmEkYTx8k3JA3eCBcZIRjU0Zk+7ozMgVfUzWP0H2RxyumlavMwG8yyx0+5kS+CYq0e2mNM15hoKOsBh5cSiy5U2WPLreTqDxcGNO6f+LM2LUdUaQ/KHpJlaGT1bau2ovfXaQk+D4Ai3pMRCpZgXOKWGr1zMW6mxoBo6PdeoLoiF+GIvQ2adwCCYPkj6FRq763mZWX2eutOMAKrYGWTvi6zbeZtbXFDgD+MsQylqCsO6YDPGvXd2zplXuVwjaYa1jf2C54MccdWsQcC6SfNfLK3qmFLWmG+0bBqjIK9XlHKBIEEsIRkNb8eAsREsHH0YkYyOjo2o/pS5ypjORmfauQXbsKnXWtvbJF92MOatZgYHB+10YFq7OzrViodengAgeiAOsdeQOEMmKldbnnm9jzPPBCBMTWwwlIvBMew910KtJIEC87WrvcO2bOrVOmrM523zxg2Ww7wLJ3Mk3/RRzfKUnY2FIeI6F+fmBXpg3U6cPC4AhiS6GmC6jFJ7YVjjHlj5+lMgq17PDrBU7qBWIBhvOWhgjXDNtPgB1AEumS8l2FpcnnFuz3vNbTwLcPMD6APK6H3K+Lz33nv2ne9/z+hz6ayNqe0Ff2BSeTjzOBEzB5dXbHJ6ysbHxuXozNnQ1tJs995zt33koYfxvbJ9b+21hZlZa21qsk29G6wxl1Ut6SCMMjXDMkbKyBAMIyrcrW1pwZappaYcAGVIPie1AwHmgvZUmDd3Y+a+AelcK2y1uxQ7MK01A4zAP8pBxWwFl2NAZ62CqFZ6ypgV8gUHscHtFBBZbChq/skMcGVVfSxh9ltbmzWO1LLGRACJEVyUSeCQZKEmmMy16r8pVyF5MTRk/f39Aq+bNm9SwODJ31mbX5zTXtd1iddOJ3JfACv73gogO23LqzDdOUtliuYgNecglXrewACS+Y8gNYZvVaDqScI1wJUxp0Y+yFdZvyRUfC8K5j4CYS75ZT/FyZ8jE7m1J4NQGGA2FSS6wWgHZ3PqsN0gKDKzMGCeAHEiLAbO0dXTEw0xQedsp8SdzmyEhKKCU8UJDhp57p5gpIW7ANM2AAAgAElEQVQXvYCpB17SXq81Glx3Y3Je8yX0FHWZvbO9nswnWen7ewTl6qUr8OY1ozJEil0LxMpyn45pvOYzuvkyJqG/aWiLFZnKKtsffQzCeCvxx54QS7NcxeGg2JPB3L/qqeWwnlE8FllQrsEdgl0aHIGtlErUiCs5Hfu8+nXWAmUP8gPA0T+jX0c4iwTUncFWnCgyyUsaWKeKlfTA/HX8jteeu45Os2ENkxpBhf9UaYELMKlqYMZ5y1wNyRz/PC8TlP+IQLSbYyr2CknfGJvGsE7rXf8RYqagNvTvJJi6pjmqx4dVJWecz1XoVAsS47yOf9fG+QmTyef8NwCp1cRK9VOq11LLYv/bBakJuP9ZNakR2EdmPMRtCQmU8jMhiLx/IUjFD8VlK+5j43goPHnl8MLzFUNQC1J9//JC7EAq1DKpUXkZ2a9cxaztwzdO+vJjj9iR556x1Oqi5TK0Y6uz1uaSbe5db5t611lTc5P+5Gi7iJHjap2NDw5b6o5tO1Zrqevqg6gR4NTIERjZC4HUGGDVZmli1sWz9VH+shDq05z9iMxZBKeRVa1dJOeC5PjfZEHJus3g5rm0qAO3XG7RoUvt6vjosAJ1GNViuUkvo4ce5kuSVSlz54eFS2tChipIc+lrFTOG4pJClpJXAk6VgYdBVS0S4BSb8dg7FGObJZvFNEmsj082svfIgenTSXKMZumRWRaTqLJhpIJufuQ5UmesajNf/DxmRV3o6oZN/A1I1iYcXKmrWegg8wg7ZpTyJpuUensGwKk6Uq4FyWKdAmEZvCj779lZsYjqNer13TIa0SETgGmQ90oOHAQrYla5p+AEq1pEJIAplxjyeYBTBcGBUY/JijgnYqsT3kf1mZpb1f5Z3rrDtfxeM+6HkvdMUP8bY/glEY74fdXrcLQFAKSVdYLpXhLQkmlSyI5Lqoc8LEiu1EORoIF+pPQHXVyw2Zl5AbJYU0aQBXvn0m4/oLi/ujTMqbfc8Cx+2k2Z8rgHOwvIXGMOKc8vZ0nTfONzCNYJUiVNpKZRnlPUySw5Y8wxB5Cg1imYhXF45/LBEKlSsqZi0YoFTFnc7VRBUjCt8hYqnnhgjQAmta4xm9A88/pmL0HypAIJmXgQk/2HTZubnlPiBCXBSiol6SdAH9XBzOyMzGeQTANw+HyMnqIMnTGTrHEeeex8MCTJWXt7u3V1rVMN3akBN0UjQGVCFnIFyZ6ZbW6W4uoBBY6aGw64YkAImOMwnqJ0YHJKawtGjDFGTk1g397VaV3rur2WFFMkZGvZrAAmoIfAE3l0MciN6Uc4cGbAzpw9bcOjvufwDBoLDVonSJwBEY247ob+0OyJsaZfjI/B8I7b0sKszKDaMIhD3ptOWXtzk3V3dKgelZvNSY7N7kStnbebINCiVn9hdk4y2rGRUTt27JjWcqVSSfZiufuG8fCgLqozMP9xwxvJRwmsF2CAXNYotmbVze94/gB4gS3Y1sUl9cLlcwByXA//JiFAMgAGmsQA39u0aZOC1l27nrFnn31W6w32kL25oaFoGzZs0PzgmVC7SpAO0OI1zB1A6tkzp/X567o67b6775KzL7Ld1197VX+v7+yyjrZWtZ3heR7rH1CNbKW1TZ+Fay4sLI7gchYXk7aoscjQ65Rnw/NgT1/C5IpetmkxwdyLnmFDweeCHKRX5QIdmeOY1OA1SMjdGXhFIAUmWDWqcqsO7Y6i8UZgrlFbwOar7czigrU1t+iZyshLrZnmNG7IwWP/TuTcfD72/rgD8/6L84tWKVVCL1jUQCsC2QBcEkoA4I0bNypxIN+EYHzG55a3L7pxUjS9U1zMRstelbFl2WLU/1yQSoLM50gt7xBBwFqQCqiJhjn8HZM5AG7qdDkhGUexbY5irFJqtumZSe0T9FplPYyNTyg5ydSmzp77ovcwya9SsSzn9nK5op7B8kwITCqJFsaXs4lkC3+YyySmWCeVpiaBeQBYbIXC3yReYFWRrbPPRZMwEgncA/OZZxdZM842eQjMz8vNmvGh/p1nwe8zv2Selc8bnhqFRnrEQwxgQFQvlRb9lElCFIsNXnMfXLDZMzkjGItiY4OvZ3wYVC/vbugoozAhYw5yv+PjYxrb1rYWscw6RpQwx4wpZePjE5ovhNxIy5uaKppb/SdP6T0YF6491uNHVQDMMjXxPDPGgLMuSqPZW4jNSAQCziObzNiQzDpz5qzmJOPN8+DZ8CzYt3h/31satQ4jWz48MmSTU5MaT15XbCwrzsPAjX2DPQ05u7dKC0BcwMzjA/8Kst34X8IO54PUM0cOJ+6+abWhicDegW0kNrxfqiep4z0qLROWQ8K8Jay9y6j58njwXJDqYJ1e8P7DEMtGBdoF/r4Qi1oDH9cw7h8GSK0Fy7WM9b8tJpVY5VzQXMO4B1Bau48l9xVk3lJ8JPWprhJRgijKpZM55Ym5BD8x96TMq6r6HJ8EV+/wOm15INkAUiltkvItZkV0HZAnaSdQapjU5FrrAakfPpP6fz72mB157mmBVHBDfXrVWpqKtnXTBtvSu96am5v0p76h0VL1eVtOpW387LCl7ty2I0m91NLXWppRFfJLgFQ2Cx5IZEZjPUcEQL4JONvK50SAGgOy2u/FTaZWNsJiBpDOzrDhZBXYAzCR67GAyaLPTI5p4y03t0k+uUD91ciQS8WaW7QJTYyNuOylLm2lUtkaiyU5Qk5NTkQlowfbgZlUDaoks56h42CYXVqW2YTaYGDmsgww9No6MrX8t0BIqM8Te7q8ImZN9QR1Zgsp3EMJ9lziGqUyYRp6+wgxg153EdkMz3B6vVsEWMquB3mxgwOyc86urgk8q7ugT+SY+o3ynjCBnR3MyDGU2kWAjrOkbqUv0ElNWGgpE/uhkfjxxu8OaFzq67WzsJvtTc0KEhnowcFhBcwywFEnVr8v5oGAXWBRff5EB2bPggpsBVDqMtZqlYbX8IY6H9UpcaJ4FpkFH0FqZFCpB9SYhpqpoIgI5hfuIMuhTYDkrTn8+qKESUmVNMFrSr1vFwgcYAJnF5IDNGaKl4Ojs9ghQC2BPzLpXEGHtdqPxE0LwKyMMq2JaBNBVjwtGS09RJE3AVyRd1KHtzQ7Z8vzc5avz1hDPisZs+ptcRnUpgVINa/ZrFCXV7JypaQ+oshDMVFSjy3qPCPIJxssV1jnXx3oeVZabq7MseCaCDCVLHoeaTRJG8/ic38CnTCFyygP/D48e1ynejjWEhJe1izsDusFp1bV0BJU41QcWmUwPJVKs3V0dlt3d49kwadODUiOm8HhOEgnVXtFQmJ5VZl8zM0UV9QkPngvgigCIN4fNpmrGh0Z1ecCBFh3PBuCTiSSrR3teg/koZrc4YuAUABjYdEa2JsyGbGoZ86cFhtLjYnLazNWavBASmDYzMZGh7UvEgDT0zOCPYBTW2uLLS7O2WI0WOLZy0in0Xq6u6wZEKINc9lyYlDpyTyvhIMSBovOpq0s+t58ur/fzpxxEygCvsgIY1TkclIk4y6ljhsMtbskWSJYmJ2eUasXBcywpsmsrdNaYf7oknBZbmjQfQuAKVNHScicxpPPbmtrVfBIwPnW23vttVdftVOweZmMdXfTz7SsP5wXYqxPn7bpOeTYGc2VttZ2gQtYnYGBfgX4Ha2t9uAD99ldd9xmE6OjYlKL+Zx1tbd5C6VCowLjY/1n1J6lpbVNY0GQzHop4J6b9XrtleVF7a0p5L7Uk1qdjU/O2hI9SxsabZLWV/RpRAoseaXpGcN6ueOsJ9+iYU01+cqZ5a7Atclab+HkagWxoYuLNjYxLoaa8SYx097WEeSusEUkt0g8Z7TGJibGpHqZX5i1hbkFuRhzzuneWI9a0ymrlMruOAwomZu1M7TtQSpOmUxjo/4AJOK5zPjoZ5vxdnDjJCX5A0glDYmV3UoAqZZtdCY1nZcjOUwqbIpqGYO7b6CtqrGxz5rwJ37bax/Zc9955x176aWX7fjx45obDz7wsG3ZskV7x1tv75O5FuD6xhtvdPaUuvzZWTt69Ki98MILeh3JkOuuu05785u737SzZ87q37RJuunGm+yuu+60rZt7lUR9Z98+e/mVV+zM2bP6vOuuu962bd9uhw4dsqeeesrOnh20iy++2O6//z71GlZAurJk7x04YC+/9LId+uADa+/ssI9/4lcEhA4cOGBvvPGG5uhtt91m119/reTtMTYi2fH666/biy++qN6/N99ys12+8wr9/pNPPmmnTp2ySy67zK6/4UbbuLFX5QMkwglMjxw5Ynv27rFDHxyybK7ePvvpT1tnV5fm38jwiI2MjQqAr1u/LtkbhgaHbd++ffb8C8/LbOumm25SEuRw32F74fkXdD8PPviAXXnlldbU5Ow884FE3uuvv2H79r2tmGnnzp12/XXXiMn/4RNPqC6a791yyy3W1taWJAJ5Fm+//bY9//zzAqqf+uQnbcPGjVrfzOPRsTF747XXbNPWzdazoUd141w/xnd79+62Z57ZJablqiuv0vM4fuK4/eD7/yQp+tYtW/Xcd16+00rFkq5zYmLS3tz9hu3Zs1vr6IYbbrSrr75GMdXJU/02cPq0rr93Q69t2rLJnc0DQRt39ghUVVsaeE2FFI7aQ03qsmpSzxzB3ReVAWcuILWq1IrEliS/wYfBmdSq8DMC1cigVoGks2cJmVRbkwozrBcS4/gfgVT1ffcg3gVgIUYKP0tqkWNv1aAg89qFKrh2zPuz5b61LKyuQ4n/6nvEVRxJqvjfioEiM1xTn+ljXB03v5ea/052i7XqBl1ncp8O1KUZO6f3qv9edSz986pnXXUz8uvws8xrwzX+tSV3YUwFUpNEgLvDR/WbsEQNSBXZBERNeov7Jyasfag5RqVGj3aq0BRGRbOvwKjqNeF/MkkM9agCqZRBxJY0MdERTJOIWTQuImRCi5t/JZD6Hx97zPqoSV1FxRdAarnRNvV0W29Pl7W2NFtLS7PlG0tWly/YSjpjk4Oja0FqfIBioOINnHOE8J9XXn/dmprUKN3iIUb3Xj3amrqq2skZfyfKg8UeBSku35P9fXjo8eFIkgFLNUfWeNHmZmA7AEv1Vqo0u46ZTP7EiKTApUqL5QpF/e7Y4ECwwQ+1E+mstbR3JMwY13/61Ek3dAnBuLejSHvbD9UgYRu/aLPBtRc5yrU7tlpLpei3VtMyxrFfzMIlP1ZAsvfwCdv9wRGv/6JvpMx/qKlwR02XZYb6JElcaoQdYUORXXzYnCSJDFbmXjnobSLi5hHlLvrv8HqyLEmNYpTZiiUlMHJnUAFQ1VtmBHgAnvUZ7N4JbFyWS39MgGvsM+suvt7+wrM+ntXhnjrb2mzjuu5qpmh11Q73HbXxsQkd7J4xqvaCQ+apoDa0VNBn1Gx+UfKUhDJBuhDZUNUD1EiCuBoAtvdK8/GJnyeH4XAIRImVtq5gJAN7o16T2vVDE2UtlihVWhGzSUsYJN2ASjk4h3vAHMifQ1BfyHHKDbh0S4BA0dHBAj9kWdlO5pXpnnUjLjGcBLwZ1YzK5Glh0Q1MqGdUb9C0NeZp/8Mc8bqYXCZtxQakvNSaFiTvpRVHrj5IieV8qRydWGbGwNn34LwYGtDrGiWbYn66HBYJL22WCHBJxEhZQH3l4rIbQAVJLIEwQYAbiZHAWbIpgDWu2FIkLKk1DUkjgdSpKaOdDIf/4jyuvctyF0by2b2ux0qVVpudW7ZT/YM2NDwpeWkmmzMcVQFs1PSKBc7U+Z4EQ6w+fG7ok/TyC8BSSYhQIzgxPm4Li0HezR6A9FdtVtJWoHVJYNQBZJOAV/WPLQWWas4K1Mpn0tbff0qGSxhIEayVy7QYCqwudWyhdcroyIgNDQ8r2QCbQUBLQAfLQTKhUMiKIfWWQBlrrpStu7PDOttarIAsXAYdy5IAs3aR/LL2AHok72R+ky0IdBBIRofemBASQ1YuO0OMHJs2MaGGy0FXvep0SULwnryeABAGClANwAeskXDDzAd5qq9Pb8/hgCuVyGIBYgThBJyA+4GB0/b6a6/Z62+8pueO3BTWGbYMCTCvh3GF1Zbcn+RZfd4MIKj662ogAHhuqlTs3nvvtltuusGGTg/Y23t3W1OpaD3ruqwhn7NiHmlt1s4Mj9rQ2Lg1t7QrQUBSk72umEsLbjGmGLT5eU8JhfsPTM8vyqmb+c6zY8+jDhRQStKI/ZE6a8kfWVfUdaumyBOdmOm46oT2GtE51YGY2pqgNAjMKlJbyg2UDMAdeWraisWSdXZ26lkA9imxqDSXlWgdHh5yP4N0ShJePruxsahrWUGNsbJieZ63kkFuPkNi88zwkEyUkDTLTCuT1XPlM7kWzK3Yp5u3pDUm3lvZk1get8GMZm21rl5yX6uPILVBiULJSVVLGtqKsYZCULk2xPCg0QN0l6X6uCza1776NTG+7R0dLi2fmrXPfe6zduLkSXvplVcERO69717bseMSKT3YHwF2e/bslYT80ssutePHjonBW79+vZ4HbGBf32F7Ztcuu+/e++zRRx6yzrZWW5qftb//u7+VGqCjq1t1vOOTU3bb7XfY008/4zWVAbf0rF9njzz6kNQJY6Mj9uQTT1jf4UN2yY4dek1jqUXsJ6AWgEeiof/USbv11lts+/ZtWgswnadOnbRvfetbmvO4iW/o2WBXXXWV7uGVl1/RfTMXub/b77hDwyeH95kZe+HFFyWP59ntf/cdu+XGm+3qa69Rz+AXXnjRBk4P2K99/t/ZuvXr3UBtcdHe2f+OPfvcs7apd5P19fXJOXv9uvVK2IyOjuo1MPD33HOP7bhkh8oT8DgY6B8QSCeRgbSdZ/XIww8riURNf9/hwzrvLr30Urv+hhs8obuyoj7H+/fvt7ODg7pO5tett92mRAO/D4j/9re+ZR/7xMftom1bpbjg+ySmvvOd74ixHRsfE0AFTLO/vvvuAbvuumutra1d32fsGhvo8rBi77xzwPbs3q31g7IBA79HH31MCZuXXn5ZidArrrjKLt+5M7iKuiTbo9/YScGZMwetAVAGQOgHejROmrHTh/ssk6L3uwNUzlNnU30uC0eEMh8SX1K74bsRWGpn2KrmnNV14UysxysOT8Q3BLmyYhv5bPAT72/OL8SeslFxJ5m82u2s9ZKothtyBY3+F2XDYZInsVIEY+eARb+qCFKrrXxi9CqQF35J5Q6h0VcInQOwDlJ2id+Cyk2bQOwi4FJwgccALJNkQk1db9xWYkuhaEgan6BY9iClF1gWYAy18DFuDfPAnb9jWygH1upykYyT7+uOmeIgBN4vXJOAarxjKc+qysikEq+mJE/jw/1LSOfKrwiSUaH5ODqHKlJLyUfviaq6VB6j9zmq4pAAUgGnCXiPExu5779CTep/eOwj1vf8Lkubg9Rc3ao1lxpsQ1e79XS3W3trq5LyDaWS1RUa1bZxanj8Z4BUBc/JyjwPpp7bgiZmhCOLUdunjAcUWVXeKPZKjQwqv8th61l/z+CzqUUTigtg5ID6YDNmbV5SzFkFdo2lJk2+2ekJm5kYtcZKqxVoNzM9adNjo1ro+VJZErT4RTA+NeFSp7hBMAFU0wkLtLpis9TSzSE1mrepWdxJnTa/66qLra1S+pmX+LN+AHv05sEjtq/vpCbb3BIyYaRIoYF7kEZ7SUuyDIOjXkDDKjgNcmTVn0anXq8zjdLLBJCFzIvL3APDqb6lMJ/+x1vGuBkQwS4yQsAqr+H7WWpPwVIY2QZAQ4AkxjT2cOW9YtYpZPh4n4u3bBaLV/tFwHHocJ+3f4jGDMEuX21glqqGTm5A4IkPbRAs3Gj9r1RT3MTXJgd8PXv9bpKNSjJ4VZc8r8ENZg2BIZN7LjWfcrv0Z+NAMwZQq+p3K2kdhj8w66GXJNlSz4i6k6Mk2XKZdUmas5BBTiJm1ftvSWLM52KutORt2GgjAUM5OTWjQJ31AcjMZ+gTW6daRCO5MzdnuWzKGpDuIiGsz1pjPidwCtiBReJ5cbAqIaEDkQPNe82p/5965vkYuxTfHXsZfLHn9Tju0igd1nTBe5nSR5Rm9joiPaEjc7FgbCKZoVh9WuREd+lV3Q/tMWYJ+ldWFFwQ3GP4ND05YbOwbcsY2mTlatvR0SaQWpfJ2djErMDpxDSfD4Ck7snVGjxrZMvqx1iX8poo6jbDvGEFkEiRAoAaX8YXwDkxERyLvd6sWCoqETE2OSHwgESTYCcH6xbckzlwMO4Rc7MAk7ZqTaWykggD/afEWra1tyuoEribnLCZGeSgSHebxaaxB7EWzp4+rQARQMvvnjpx0paWFpRdFFBdXpax1Yae9dbd0W6lQk6yVCkVVEdNpaTsMbWXuMwZgWqdWBRYIz4HwKPlRB1pMGuqSjs92SC1Qmhhg3HL/CIu0Qs6SuN+rj7UkiPO6/cJYrWfZ9OG1JnAm6AiqmBgeJEOImME+MCevn/wfXv3nf0apyjdczVDnTU2FgQeGTMAVQn2v6mi1/McABAjw+M2NsqYutuyZNltbfbQA/fb7bfdYiNDZ23/W3skw96wrkvMIvfFPQ6NTdjw+ISVys0ac2r58ri4LntNKiDVuyvVyYWaxAs14JRTYIyGJJ17bqrABLnagB6PMgsLElGSqOxNWlPBHAcWHkAsBhSDtMAyx5ZRnAk8D/44c+U9mhlH3pffpz1PhxjV0KKmXBRAhknls3CDJqnCc4nzi3pkkhwYe8G0Z9SOKS0n8sGRURs4O2jzSysCK8xh1kihPme5AlLklBQBrRuInNgEqUUOYFX7JkA8ayuA1Lq8pepDTWq2oB6qAqnB+VW9r+WE7nvzuV8OUKMhm5d+kOz5yle+oqQIjF9//4B97Wtfsy996Uv2xu43re/IEbto+zZ7+JFHlHCJJS6AU9oYMX6f+tSn7IknntC+dvnll9v27duVDPrJT35ib775psDY7bfeIkOyydFB+4//x3+wy6+40nZcutOOHD1ue95+2+5/6GH77nd+YDsuvUTu4HhkwAA8eP99Xls+PWXf+863bWxk0D7+8Y9bX99xe/GV3ZbLFwVsN27cYJdfvtO++fVv2JatvQKqAKuRkSEpCWB8P/nJT9rrr7+mWuCNGzbayZMnlGgAnL7+xm6xmh/72Mc0P5grAFFAI/PjsssuE/vLvLr9ttskRf/pT39qJ0+etD/+4z8WQI4lCowLrObjjz9uBw8eFBi+6KKL7IorrtAaB1TC6t599912zTXXaM+S4uGtt8SI8j3iJl5722236r0rlbLGEtab//70pz8dkmXzuo4TJ06IzYZBBpDy2Vu2bhXAhWV+5umn7dd/4zds585L9V7sV/vf2W8/+MEP9PwA06wHEjUke/bs2aP5sGPHjkR5gfwZ5cezzz4nFr1nfY8SXj/96dO6Hu4Txrqpudnuv/8BgXRKa6JbcJyPCXN5jixdpQ4KRgCo3hVgYXbWBg4fVnKLPRl1i2yaQl2qA6tAviZtAAGt1O5GlV5oDRg4jijNdOlScCARgEmgX6I9lepOwI4krDsreyeF0OZHwC/W39awwkkNdYSLQbUWZKkO3qrs44XWazJeEYTWEFzxSt0E1JnI2M01OqE4q+dfgl7EoA7FQ79Pj4IVo2bkYe8t8EIsq701Xn6UQsubxBNhAniKD+PboTSsds3ws9CBaiRFk04viqWDj0WYB0Hb5wVs8VlEEzKRW4EEquWXVOLlcUX8ExyzkrO4ypSHt874eyVMbSzB0UWGErdQr4zSW+GjAKpZKrpzBed5le8kct841gHjAVI7L/9n45h/7gv+/JFH7fALzyqJk0uvWj5t1lwEpLbZhk4UQq3WDkgtAlIp28ra1Mi4pe7afsk5nF9A6YFNjZmbKHXgwmpBaqxFPfeCo4SJgefQ5tBQkEt7DjFO3rMr/je/U8vERqlDrOnj/QkmF2anJb9roHYkNM4m+JkYHVGA3dTiBkmT4yMCpy3t6/TfY8ODNj87Y4ViWS6RLqmbkiunGKpQz+m1iwQlGPq4pJLM+cwsdR00QKdGyQ1QHrjuUutooi7mX/b11uHj9tKBw5qrk/PuVqmFGkCSsm9SDkSXMAelXgDopkpRGqJJmPxe7M3lM1csGeYOoc5UDrvBYIiNzKW7BEsYCHktqgBq0t+UulOX+YrskwQjuOmmPfMWN0Dvaxb6tIb+qdzT9s1bzgOp1LUcO3bcljGGCXJf1Y/KMMcdDvkTMGxi1R8BlK9Vz27FcatagIfMXrhW1b04QkwAmLOu1TrdmOlTb6rQmke1xzJQYUyR+nodI9foQIXaFgephPAkNuJXvC5nzWONDa62GclPXZmxqj6ngHLceVUnpLo0nrOPo1hLWnRMkUwZ1zMVM1rIWTFXb40whTD901NWl1q2pkqDFjuGQgBT2CMAq3rQRrMHuSPHPnckhWBfvN5VXtMyO3GptPtWhVxgADYzs3O6bwFSzmpNSc8KI3Nnj3T5m/dMhaHRc6V2Sy2YVlQrdPbMkJIAOJA2Fhs0r6gnRzHBwdZULllHe4sybARqZEgmJmds4OyYjU7M2GoKQyzkvGmrQzqvw5q563Jn2A2AkZyXNUn8ONRzV100c9vrN8dGR5XwYv6y7wBSCfQZd+4Jgx6+Tz2Y2uYsL1tnV4dA8MjQsAJC5j9MHqCQ4HF0dESSVkAZQAzpHiwt4Kt3Q4/GmH2QIPrwoUMas97eXoEMakcnJ8atpalilaaSGPPmctm2buq19tZmBUQC4gGkplYBDuqEFFqcuKKBayZRQICIG2xba6ueNXuYeufCtsPMx4QiZkIByEutUlen+i3GxssHSCguqVYUSbIYu1DCwZqgjhPQ7y7JnlDhfmFGYHFgaZAZvvvuOzY2Nhrq/ldsOtSOMVYyWyK5wDpZWbRcrsFK5aLVZdNWLJcVdNJPbWrCa9VGhsfE7hLUwkzdefttds9dd+kM2PP6a5atM1vf2Wnr1+hs0toAACAASURBVHeJaWRNnx0et/4zZ2Va1sIzymWtIZf1nsE4YqtvKmdWvRIwsPSoB1A3AOyY17HelGlFkkI9dklywryrBtwDJZc6sz7ccIr9m6QQCQ/AC/sWY8yZxM+jHJv3AuzDgsdnRr0gtd4be9ZbY6EQALElrGw0J/R2SO4QjLqIhC7PyXvBZkJNLexn2kYmJuzoyVOa1yQBUAPQUqyIqViQ4FML3LkJxZK37hLTHFgnmfrAbKdrQGrJ3X3VKkbGSS75hlVz46SfB1J991SJwfKy5Kzf/OY3xYAiI4Vd+/KXv2yf//zn7fkXXpBk+aabb7abb7lFSR2VKKTT9u6779qrr7wq9uJXf/VXBYwA+ldedZVAFuP65b/4sgDRbbfdbpdcvA2O3IZOn7K//E9ftltvu8O2bd9h777/gb25Z4898PAj9tRTuwTcWS/M0ysuv8yuueIqW11xs60nn/iBjY8N2yc+/nE70nfcvvaP37fGIomQdrt4xza76qor7Gv/8HVraMzZfffda1u2bLaBgVP20ssv6r4+/fjj9sorL9vxY8fF+AOqHnvsMevp6bF/euJJSckBwCRWmH8AsV27dunf3BOMJON1++23SwUBIAPc/d7v/Z6k9YBbgN6rr76qn/3ar/2aQOJLL71k27ZtszvuuEP7ESAWwHnXXXeJ0Y2JJaTHgPsbbrhBaxnQ6q+7TXsN78s1wPZ/5jOf0f7C533/+9/X+kTqzLX+xV/8hT4bwMo9AHbZFwCuV1xxuTU3V3Rdr772msbji1/8ou7r/fff1xprbW2z3bvfVAKQpM1ll10q2a8nseskkWZ/ueSSyyyfK9g3vvFNu+OO223//nck/e7pWa9nvmnTZjdlC6qGeH7/fJDKoRiYVNq/zcxaf98hy6BeWnGQqr7uoVWgNmYxagEoBeOkpRU354r1qYp5Im8bwXECSjwkcLDnEVhtsBHssvyMx8iSPt/EHbHERXW2IZkf2izGxH9tBOsfG+4vVe1Nq8sKQU0cmzVy39r1HBm/ABrVNjAwhNE6iE/R1pC0XnSArRKqQCx43j7Gm14qt2xLtlIXSiLCRUlZGCWwCWkSAbqTGl6eAxngsZzLeD0aUHwjWXMAmCJBdIUBwHqBsd9+cNMO3TSkyQ0Mq1pHhTFDuac/4XUkjGUclrCq0SMu2oCFBAFTBWWhaPgggI4eK4p3zwWpqFscJQugSu7LZUSsUPVm8Yq/yMiHuZT/1wGp/+uDj9ih53cZRTP5jFkhU2ctpQbr7eqw3u5262hptY7WFsVXKcpDU2mbHJn4GSA1YVJDQJdkkvwR1YLUCEBjjV4sBPd40I1gonzXnQYtMaGJhiax1kn1NaEtQzQ0qd0wqGWZHBtJ1hM1qTj78ofJPTkxaksL81Zp6VAAMT4yqM9q7ejWawbP9HuWubGoOjSxVaoJSFm+odED55lpFezO4M4KOJ2f099zyC1xVVWdqc/3j958lXW3VFnZ2oX+y/ybz3v1vT7be/i4QM7M4rIzgkGVLwZOPU0DSA3NqFV/ELJ0UdZa1b47QPXkm7OgqomiX2gmLRkigTtA1OsNg6RX1vYOXsWiRvkvPRyTHqeA2ABSw5pX4++aNjPx33r+WtdeM0EN3YYeD8pj8HH0yFFlolnU2uwi0I6S6yBbRtLn0q9qYblYUQHmmIOrke8qKvQFHqXI0aCLDaUKcqv2+cm8DZlKABfABOZSpkVirlMCWKoFXeJnizYHWKMulK0Hl98gdU4KhkMG09sEBEaBpu0EvfTJRUFAQgSQGlpaYLbC9VNT6Webt9YgiEUutoI7WhaWI2uN2bSVcQQGBGL4klq11tYm6+7qFMCDURTLxpxCVk3wHLKaiS9EzVoFBEoCGCXjQdKMPDe24oFNYmyijb4bA/iQw24RxAPEkcUK4Kqtgpsm8bsYUTHeMGeAtpXFJclgAco4EyOtLuSz1tHeal2dnVZsLEm2yOdNzSzY8NikjYxP2xzEpdr/eAugeKBxryRZlNFmfgeXR+/9WJUSsoboERrblxCwAhKoQwQEaBphfqMEW1Y1qRjLIBMjwUCwB0gFmJw5fcaQCZPtxUSEulSkoLiqdnd36V4JxAiQMa0C3HV1tCswivV/BGlcw+beXn0PUDs+NmotzU1qnUKSgXYzgNs2zEPEoiIr8x6pknfjOyv3LM8OJ3XeMLOnTimYijWe3JPX53tP1Ng2g/2a2hYH+w50uQ/+YMzCQaw2P5l6sbKqxQ3tOtjLtc+ImfC9p9CQV3DMngswRfJHMO4Set+nYPYIZAGy/C69Pslgo5Dh9flszhpKDVbfkLcMXgRZdSTUdVBbB0t89vRZBc08z1tuusnuu+cegfi3d+9WQgajqc6ONsm6ubizI6N29NhJyYpK5bICozI1qw15S60sSsbA+mFcJGyVGV3KJjDqWVm2YgXGDvaDt+Dsok+qs8lew+5B4vIqkgjY6ejOSIKL2kxeVx+YSq+/47yKNe/aO4P0l+8BDPi5WNpVsy2bezWv2BMkMQ4lM+q9Szsw+TW4vM+jKJ8j3ibM1UrqE5yqs9HJKTt68oSUDATsq0skeOilnLbGop+NGJx1bmhQQIcxm+ac5p6D8VUkv+msrWQKlsqVLFdqEkh1uW8tSEWGTM/S2tqwmni7piVa9AQAaP/VX/2VrvmSSy7RvvHMM88IPL3y6qtKoV1y6aWS8gLU+Jt4g8TMyy+/LND02c9+VsCFcb755pvt+uuvl5vxn/3Zn9lHPvIR1TR2dbYbT3tkcMD+4f/+inV2dtvGzVvtUN9R2713r33sk5+yPXv2Wd/RI9qPN23qtTvvuMNuuOZaqT4mxsfsB9/7jmKNB+673wYGztqPfvqCbejdqoQBsumLL94uczASJrfecrNt2NCj2vXXXn9FzOTDDz6o3sBHjx4Tc8k1AuYAfT/60VOKVx5++GGBVJ4voA1GlD2D+2KfgemEAeV3YBsBkr/xG7+h9QqwBiy+8sor+v5v/dZvaTx/9KMf6TMApcydf/iHf9CafOSRRyTdZS3zun/8x3/U+1x99dWSGAMsd+y4WGwq9bp8HmMMI8vvsBaYk7C9PMdbb71Vf5NkAHzzjFm3fPGs+N6OSy5WsoH75/1gWX/zN39TY8Hn8Z7UA0djqR/+8IdigR999FEl3FvbWiURZj+lrrdUqtj3vvd9/T7AnOtjnpMQ5BphoBmXaI4Y49fav8MicjCTMKkO5uZnpu3EoQ+8P6pA6qplVULjSVOt5aqoNBAKxABOREQgGUGqzvwktglKqyg3DiDcJfTevYHEj5KVsifw9S6VhhR2oS1cjMcSRjAouwJNJRmq4mF3koe0UPwUWxzV0FkxtosgNeF2YxL4HIUEMaSAYgRsUcUVFHFRtRXbEqm3PZLlYP6o0SP+5X/Ei4A4dXHQHcthPMq0o2dLBJ8OTD1glQS4zqXWDuYd7ydMKjGlfg+Q6iA2qhIjg+0xZ2hUJHMNj0G91ylXQwKPfLqrEtmbeU30KHA0WZXiuqK6tuY4UspecuUfEcZO/64yuPJ9JqZVAOZjBIuqkr7QnDfy5vFSz02+pApNlur68JnU/+X+B+3gc88KpBYyKWvI1llbqWib13Xa5u5OAdR2VGOUbmIsuWo2NTb5i0FqFQTEQ2R1DUjl4OQrynhj5jOyYPFVbHpsAByy8fd5+N6g2o0l+Ip1qgJMaWc4+IomH8MCmia0TWaYQKehWLbGUlnvMzp8Vt9raevSAx483S9QWmlqkXPcJAZJymQQfGSUkVcNTn3WJqZn7IOTAwIP4/MLNj03bzNssAImgFR3LuXlbECP33m9rWt11+D4NT49q36pPmsT4sZy2ayyBhf6+tozr9rZ8Um5RjpoFp2q6/QMmwskVLsQwKlkaICO4AAJmxGLvGUYk/IWGZI7UvMrcOrgUwCVmtIUhkgRtLqtv1jXwKQSVCkIoSZVzGto25IsYnfjTYBgKPoO+0G1vF/GRCkF5jjw8TUyMiyZtQSxoR9j4hAb+r2FVnEKmCOz7ruK/4mLT/3ItAe5dp8vvpf8btKgXT/RQ4lALT6PJHsZsnv894JcXOdl9qOk6YqJPaQ2WS1gmBeoBPgoal2Rwibv7VUXfJb6i0pe61ppeoQC2JDWIR2Ej5C0GIfOuXlboAUKcwwHYQA6rIW03czBeXeyTq3oeTZmM9ZSLolhI6Bk7ItFHBArlidIVWBKzWmo7QiOsbEPrysIfKd2l2kYkTqBVOadgLrumdYxzirDtuh+CEwxkkLaiymUesMuKuEiVgUZEwOXSquu1l1/VzWmkpDOzmhNEq0XGwoCV8z6fL5ewIyeoEjzuaaFhWWbmJ6z4bEpG5/imWC45WCftaL9Qrvwig5qydCFkF36BIii5hMmi3sHTBTyDVJkANbULop2OVOTGn/2kPkl+hovu3FOKiUTFKT+BHQY2VDnyriRHeW1gDgcYltbyMqn5R5KoL+uu1vve+zoEW0Kvb0brR2AmnajId6b4JSAmi9qtAgwTp44YeNjI9ba3Gwb13UJyCHXXI9hUrkcQLgzxnrGMisLcny16PBDTq6+YyM20N8v9hiWll6m7NGYzni7Bxjd+qqJD8+eXrKSjoVDWPWU7mqs34dhlFHYggCSWEVkqg05LU4Y4+mpabkb9586ZUePHbGh4SEpYphr7LvIb/P5nGo62a+oyWVtFpCjMh/CXkWwlS/hgp3RulRNkVpRpcXEDw+NCKhSc0vQu/Oyy+zuO+/U3vfuvv16PrSgaW+pyCiMYHVkYsqOHD9h6WxO7CHzIk8CIZeVA6FRHyrptLcvUgYb1p11ys+khli16ZlZm5qZsyzjGiSRSA5hp9lvqRsXOKxPW05tl6iXoEWRA9xY3lKb6GVOxD0vgk3WIOchzxNnX9QG4+OjGjeAOc/AHWIXrYhZVSaj2u8YAMU93ANskhkwuQ3q+zpG6cWRI1pLHfg1UEaQrZcrsgKsIPfv3ogHQ9hTagJI1sIqct9Uva1m81aXjyC14PnCfyFIrS0D+t73vicZKcAJsMQ6BFAd7uuTYQ5ACraTc+ahhx5KZPOAkr/+67+W/JQ1BusHyEMiCvj56le/ar/zO7+j1+N+i8/C1PiQvfjC8/bjnzxl41PTNjk1q7H6g//hD23XrmdVN8Wa5dncdOONdtN119nKErXGq/bkE/9kz/z0KSVvxiemrVBssVtuvcNGR10ay97w2muv2m//9hfs9ttvsw0962xoaNCee+5ZGxw6a5/42Mft+PFjYvt4DYD1V37lVwSk/uu3vmNTU9RWPprUJXNPzz33nEAWAJAkEH+4R8A6zCYyYsAocRTzB1AISAXwfeELX1DSiLEFtAHyAZ+Ad5hQwDvvzdxCLfLd735X6wdGm8QXbCtADyZ19+7dApXsxxguAVSZszwvpNb8+7777tOc/fM//3MZLAFEeWaMP4wwTOtVV19prS0tus69b+2VVBiQzX8Dwvl9rou99sTJE/b3f//3ii1INiCRJq4ABDPHr7ziasvnGzQG3PvXv/51u/fee5WkYIy55j/90z/V62vj3QszqbElkctAY302HinHDx4UQOUP0ay8PAJJUFtq5FVQlPrQ+snjO29JF8q0ororIS4DSI0saFBoxFinFqQCVuRVgfka4ChIb3XmhTI6habBo8QVtS7Z4wyECFLnC8WPqBGqjsLxdV5Ss5bA+kUg1SWzHtPrzFRZk5cWqQ42xJ2xA4FMHGX46BJcr7tkjJbl58EfwKSDcFfbKSkbYj3HyN4bXKVwihddgegtZ72UKYki1U0DQOjEjcBpSPwiLnaGNLY5giDBlyOwmiHUjOULS5TYqLWA9zrlDPAY19WBet/ArSRxrYBuLFkL5y3Uh/S7sRwsvEj3k4y4t1OE1VVNqgPU1LL3cFZtamR5A+AVvw/bK9LELFWoWN26Ky+ITf5bfvN/vv8he+9ZjJOWLY+JJx0KykXb2tNtW9d3W2tTxdoqnM/0P/Z2h3NTs78cSK1lq7joK6+7zv73v/0vGvAIMiNLGm8qDn78OZu5gqKFhcRciZ/x3vyMr6R5fcge870IgmtBKiPb1tGtGznbf8Ilc7m8tbR1KDA7e/qkFRoaram5TbVRg2fPWM+GXv3eseNHtRl0d3YnNT8JUFldtRf2H7S5+UUbnZ2zSaScBN0yrcHAgSDc69washn77F03ngdSn3nrfdt3tH+Nxj7WOm5sb7aHb7g89DqqPv63D5+wZ/cdDBM4SMNCz0K5IQYgOr3gi7pA3ZR75Ae2MGUTtOZQSxNaxmQVZJTy1CVmPKMnQ6PQViYUT7Nw3FYevT/vWZUFE8gJlIZ2ODA2/KLqHkREUM8UJLURNwaJu2BiKPJX5irIKvTvUOPIAtIGGZ3VFJR5j1H13AyS2rghxoydZxirEmhPN7DveMYvyn0jvxpHWZuZklFuVFKjXPFnFRZ+zGCyhGFKp6mtU/9fEihunkUdH/VpzAUZ9cDiwRwxx4Mcx5OGoYY3yFlc/ONW9DhAz8MuIoGVKYvXeap1wcKCmEASG2llJgDJSKLZiZcURMGklnDqbSwIsDSXigoqAYlkRGFLcBklOaENPtTP+IZftff3jTytTVfPFHCOfGmBli+eoAGY4iIpAxkOj7hpRtlJcJGObXZUE53yfqeYKCFfnJpGmotb6bI7+cImA7rlSJy1SpG+pnWSV2LshNTL1zyMttn0zIINDk/YyMSMLSxzyCGZ9jpTn5Fszp7hltSK/pOACIEqggk3F+IQJ3iHqcs3NLgMWckxlBPzAjNKfoktZiwB1tQfzllDY4PlCs4qYcYhln3BATxrCdBJw3nem/6mI6MjYqxggwlMz5weUJKsvb1N9VOxfpFgl+BvZHhYLSsIFAGvBKeMD0Yu6zvbrZDLqgdrV0eHlWklQc2k5n/IfNNaKSSNuBZnKlMKKN/au0cGMdQYEnDSlkaZdtj/0P+WcYlqFvYdQKpkq5KpuiSd+eNlGvR2dIMkEipxD6c/NTLuIZx4zwzY2cGzSkhxf7Mz00oGEiiqlUSlbM0Vb+ANONDP9MxXXHqbz3v96/KixrGxVFRdDc+CZ8CexR5C8gNZNQE9cviZ6VnV/t16883WXK5Y3weHxXID9luaytbUmNfrAR+4+66skrTwnreYc5Ua8rLIlyHZapD3E3Oo1sETTYBUFAGATRiNyelZJXEEPpfpaRkc29U3MbSCEvPtDuiwl6hzxGTLANBLYdh/xGRHdiNk6qL6g3EDUONEPTYy5DXQTU1JKYRqnJdWZCKG872XX3hPYPYk2h0BmBlT6nphTkkcTc/O2fuHD9vYxIS1Nre43DedUT27JN48k3zeOrsbgnMmSZHQhzwEmSspalIztprJW6ahbFkxqVWQKldv1cyFFjS/BJMaWQzWyMjIiNQFsIRIUd1x9zp7/4ODqjGFYd313HMCXF/4rS9YS2uL1ieSUWS/ACpAEDLVBx98UHOWWkeA0yc+8Qm9n85C+dqt2KH337PhkRE7cuy4vbX/He1nv/mF37avfvXrds9998pdmrrN8bEx+8ynPqW5hYfD6NCgHT3SZ+/s22/PPPucXX7VDXbbHXeLST1x/LgdOvSBffe737Y/+qM/sltuvkl7HSZAu57dZe+/f8C++Lu/a7ue2SWgCNvHtd9z51125dVX209++rRWPCAVUMW1c7/U1fJ8AKkAb/aOj370owKp1JXCtFK/C7hjPjCWfH/v3r32h3/4h2JjAboARRhKxomf/f7v/77qgInveH/AJrJdru2BBx4QaCQJAGC87LJL9N6MCQCYeYPE2Offon3jG9/QswCkssf9yZ/8iepTAZ0kHJjHutd77rHPfOZx693Uq6QT9wNIZbyQLXOt1PE+8vAjAi3Mjb/8y7/UvsJz5L1ZB5hQcQ07d15hdamM5OJcJ6zrnXfeqbnDtQK6eW/GKu5jHsKcqyT0aCLWUpIcjOoEQOpRZMiUCawsS+pL3CV2U3FJtZ+vn5/eJtB7TfM2oRd6bTu3pE8qed6MSmK85p+9ymtoE4f5ADpZW5xdtLFC7UEfcNYQe0shPEP+7YDT/58wlvZ3Xrukc4OSjRXUJMGpNo6Hx0rVzhLBIzbyBolyTr8Tgi+P19YaKfKZaiHJ/QNWzXsHozQAfNOmijhIrfVI5ImN9p7D6VxWHhOxXEvdMxa5V/wXGBKSm5zH9ZbGHBJgLNDj+2000PSyuiBrDoSCh2gRQUJzMw5e4kKMhKKLv+UgGhjUar2ZJ8kxmFte9oS44i1eJyrZk4MOlmtcnaP0MXFwDvEpChzVpLLLe/yqrwSk8tz8/FX3oSD3JREtl79lEiZO5TiG8PfykrdQWctlNVQss/7DB6l/et9D9u6up6XCyaVMQLW9UrTtG3ps28b11lwsKo5l3WgeqnPF4s8CqcE9LBw+a9lUZ1L//d/8ddLPz7MgLguLcgmXGXmPM8mKggRK9U+5XPLayMBGYwgNIQF6kAavBakrNnx6QA++tXOdJtPAiWPhwaXkolluIsM8Z2fP9FtH1zodxKf6T8liHekLDctHxsYVOFYwRjFnxyZm52xsctYOnxm0qek5G5+bsbGZBS10sUTR5ZFejHVmxXzWPnfXTeeB1Kf3HrB9fadqdN+e2XBHMLO7r77Udm7uWZOgmJietb958kWff7DGefJw7iLLeAGKZpHZOU4Uw9bTVrFSQ05swJmxSZtW/01+BjjNWSHrzCkLn4lQzOdDTak70gI8pqZnk/rSWIgt98wg+0VOqs1BYNUnu7sCuyukMvJxI9ecD71bQ41qNK/g91io3picTJ/r/32D9r6hvtl6/YRqlrHWD5u3NP3uIhUyXJ4Vk8w0gFTfW6ogNQ6wA1KXjjhIDYeFMmlr2VYdQCHZRk0lUu+JqSklLWA+1atTIIuNKGY/vQgQsFOXI+APEueYdUsMnVxq4jWbSEhXE4kvcl8CbSRRs9PTyoABMmFGZcAAq7OyZLRNBahIkthYsKZyUWClQP88SXsw70EWiMnKkhvB0GJGPV3dTEf1HkgplARwB2u1tYHhpRRPBlBzRs0p9bYE4wpF9bydOWJCaA/kPcLmhxMtcmDklwS0atOCjGsE4DAhoE8iCWDPAdvc1Gy5fL2uGZAqWXKdCYRVKiXVkfL+MzPzkvhOTvI3pjXICmE+oZrdjEVnLMwvAYIy2P5eSKCRN8PUktEGtLImopt4CrmrehuTLKBWdkGJAlrDzM/OuYkUct8lb6mjzCTJHq43l9PfWp8w31KDeKKHIIG+ndSTMqupUYUV4OCnnpCSBGetw/qem9M9sEbWUWfY0KDA8+ixYxobXLFbKiUBt5amJrVYwZgJsCEhqgwk+BvTDuaZS7VcNupSo5defN727387OB5Tf+57DP14WROAFQJYlCWMPUw3C4asPPetVlEwBLT/oqVPaESv1iokNkIPS/ZrWGPAOM6f7MWAWwIfnJojSOUeCUpxPOYeWRjZeu9lSL0kyUUSDRik0P+Ptje01mDcY623AF2obx4bH7cRHGqnpuSAS5/GW2++xbZv22Ynjp+0I4cOW6VUss7WFmtrKipeQLaL++riitflwwLXZ1CekKxzQCk9ixiOYNTG3aYzSjQB7EjiMKfZE9L1OWsslyUPFnMP2CQhE5Jz3D/yY7wUWD+odGIpDM8gnp1eehAk9FqzadXzq+UPNaxIdNWeaV4y+XIRlos1MuW9d/MNwcV6xV1ozeco49rS7Eyy6pTzvGdBazMyqUMjo9bW5MZJtDjhjNTZveQy7pa2nJ8ZYlM8ORJSREocLWNJmc1bpnEtSGWfUfApSeFycLBnbtbU1cWgtkbuG5VZzC/VjY+NSaIKWwdIYg4AiLbvuFhyz6eefloJHpjH7q5uBZWMCWDq1ddeFXMISIWVBBwBXAAsyGSpjfSJTY9p9uQFtW95/c3ddvzESWuj7vHyK+3vvvL39unPfsaaW1rEIp46fsJ+/4u/K/YfAyTOYBJdb77+hj3xxJP2icc/ZzuvuFLS9f5T/QJ/hw4dVO3lxo09AjHIfd988w17443X7fOf/1V7FbfihQW11OF+eR433HSjvbn7LbU+euTRR5VsYkwAnIBUninyZ0A8+xFsIesJaTEs4h/8wR8oBmKeIYNFWsvPkEED/jBXgmXmef/4xz+2a6+9VqCXpAjfY6wBk9SuAiZhPEmqIqXm99av98Q/zC7PhL0Ahjr6jpAQIMkAwwqgRDYME86/+V0YVeTYfI+2PpRSkNzC/IrXuhFVn37voq0XqUUP18U1UN+KVJnnHnuywpDu3bPXtmzZZl1d3QKtSIlhdGHRYXmRD3/729+WqRQ1v7WmnxcCqUEf5bFacLjmb2rfj7z/nqUwXFumWzAglVIb9nUvo/LaS2fBHLi5Q3gEqErIBJBaZVU91iHpizKDsWJNc4Z60syRi5MBXtOp3rRKLs/rPAN88szpz410PwJxeTKEpL+alwGIKF9Qac+czc6ynwBYRVM60RHM2GItK9fu5WdB4BYAbC1m4F7VKziX8XMzJOOYu8xxTwav6LmVSKKgPpHTPM7+8176FNhjSI0cJR+5rMeMnFFLi+pHLdWlDOpcYpvL5iydzwlQUupEwhq2GH8KyhzqBNblDpi0W0tuJMq5SfoLdEJX1impiwITpVgi5YsHkkJY4kJArb/OnYm5Jr+HKC1OYs8Qc0bwGWWC3hEwWPUGZBDnTYzGk9/FP8SzHnL0jW1oAKmSAcc2OFFmfA5jC5Oa3XDFGkzyYfzH/3TfA/bOM89I+VWfWrV8yqylscE2dbXbps4Oa25stCZ6PNPJheQKZWOQC1XjpLXcU3T3VZB/jr78quuvE0iN9ajn3lCk9WNGOJooAUTZBKLsN7KoEczyOg6lXwRSmUhtAaT2Hz+qhap+pxgltbYLmJ4+06/J3tXRLUZjdGzSejf2SBp25FS/AkFYj/7hVk5FEAAAIABJREFUMZuk7cLCskt7WTi0/Zibt1GcfGVq4wY+ABci+YZ0ykr5evvc3eeD1Gf2HjCY0aQ4OelD5Tr0da3N9vhdN503B/7zD56VZIyas99+7E6NQfzi/Z589W1N8p72FvvYbdcoYOWLdjYvv3PIZtTKJmXlfNYdHOuzduVFvba1uzPYdp8/7aivPHKyX20YlNnRThPcfFN1duWObTJc+Zd88eyPHT3sL101a2vvsEpT85q3Gug/aWNjw8nn8nuMN/NBrM1KAKdBnhLrIAQmlR1yM5II7uNcrbWP9807AP5oHU7AFCS2brceJTxuYEA+juTExNS0jYxPCKwpOSW5SZD9BbdKZbVUH5v2/qVBQiH3uFBHEJlb7g8Q6NLxZQWSnvxwhh65KNlDAKUDKg46altWlXQolRqsUmqwlqaS+j7i0kkiAUmmW+F7ndvC/KIzYOlgklKfFSCKa4u55XWk0dCEoHtVdZgwn+qxSI2hakC8pyubMsEyghr1/5UpEveCU6k3odeBQ3DO9wG3q6sKDgcHh2Q+k1eWNC3ZnQdLdTpEZZVvJtknhxSHGM6NMzOzkgnPzDJeBLgZM7W5yKoGWE3pqzYTPg5BWu511Z5l5Kkg/c1h4pOD/XOJspyGmQdqM7Uq5ngGx+HJSfU7Beit1lE7O+vPn6QbUqi6lFgUBcCB9declCnMsmeyScCEgIEDRy1XKjAtaTmAwsQqm0k9I8oIlA+NjQpA2K9Onjgp0Nzd1WEburssl6lTEIxNO9JYZKyslgikEpCqOlLG09UI1MQAGJ/btcsOH/7A+yMTJFFfzTPjWmGa6zyAiGZ2AGbJh0KpRT1SVpxeg6mRgqXQ21cgNrRokjwTCXF835Ak4tCewdhLzzmve9a5kErJVZnWKQRHsBnrurq8lhKApnGtGu15e5W0ZelLKzDnLUoIXOlLC4tL3TD3ceONN9mNN9xog2eH7O29b1khm7PujlZrbyoLGANQcZhe0jogOVgQ04hZNkBF0r1YuO0OH0E6xlrPKthkb5icnlaik3WC3Ff3lkWuTJ20XFE8u06PcHIrgPK6tFyxGSs/X6PbpJ+3ta6/eo4yAMtVa+bo35v2ZEQh52znyRP92kfa2ztsambGptT+pOy+EMvUeeP0TZAKsxDPWWdSSdz2nz6t5FSRZ5vOKlFWbiyqFhgWAqa9rQNzM2eGmWP6E9zL8XIApCL3BaTW1zCp3p8aRt7NZmTSJn+Anw9SI5PKmLAuYb6oe2S9wMhFRpD1xCYHWwpDxnOHSeV1ALJTJ0/Za2+8bi3NzWJdScgAFgE/n/vc5wRwqdV2x2+CXU/qvfPOu/bewYOWLzTIgIfkxH/99nese926BOy1tbTY47/yKVtWH3fM60ymaXvefNPOnBm0xz72KWvt6LDJyWldO/eA6RWyWkobePrsMTCsSJox9MHEjd6ryGHpt/rmG29YR1enNEPbL96h1i2sI9YAwJ36XAAXwBWwST0q98k4ARhhIwGjmAzxOtYM4Bdwy/cYRwAq+zJSYdhGmFiAO4A+1vgyltwDr4suyqxjEgZnz54Ww0qCDdCJydX999+f1PxH11+SCHwBaHmd2lgtLAiAkjSgBhYASWKG9+G+vvu97yqxOTo2KhZ152U7ZWz3wcEPZI5EQo/X3HP3PeH8WFAf1Z/8+CnFfC0trTqLALokKvi3G4qh9FmyX//1X0+MqDxIOcdcJkQutV18vfWX13mzp/e9957Z4ryllpcsu+pMqpQTQe6pmC6C1KSEInhOhDYlOkOIE2qYVbVOMxK4jaqdd2KHmj2PlVRtpPp379oQzyL2d1p6UV7DPsuezbmlvtnEWHQjgAwAUCvR7m7gXAD9taenJ21xYc57glNjS4Kynn3N27spJlayLCgqfNQc59Vihjozzo/6fL33g1ef9xU5nHvnhABS6+v1TAGCSNdkvod/xRJJLTd2BLAXSo2WyeGaHkgPADmlEKG/txSBMMcAUUAq8Q6u7PNziutgomVWR9ZfBpJEfK7sQ17rlx5YTyXinfElxhOLTQKXfSIqy6KDrsIkBZOe4MYkSWZJMKLumE+yQkRNUBJ6LBvVYNEQK7DQSWscfitIlp3KDonacG7gnk6srOJmZ1CdTUUuHeZXwv9XvVt8mqesTiD1w69J/R/vvs/2PfuM2jPV26rVp8zKuXrrrpSsq4zCqWBN4DIIF7VwoqwyHUHqWoCqR6QAu8oK1aKLCFJrW8/oNef7BCfGD9HRN26svJZ/8xXrVCPb+vNA6tDpfj2kti7vn3fq2BFNmK7u9QKmBFId7Z3uHDo0aFt6NyuQwLlw84b1mujv9B0LLUMwv/EejTNzBBkm5unU8JhYoPG5BQHT2IyXA5YFWcxmJKX93N0XkPvuec/e7jvhzGmysUWzlhX1Bfqth+4+D/f93ZMv2pmRcSsWcva7H7t7DUjdd/iE/eS1t+3e6y+3y7duSCStvMm+vuP22oHDaonQiPlMus4u7V1vOzauV1D7y3zNzM3ZoWPHJaOLUg4W+s6L/+UgFYn15ORYMgatbZ1Wrqyt3x3oP2Fj4yNJYTjzJ2687mLsC76asYopq1BfkNRshLsM7m1uhBZd7JxJkpQ4ZOilxo9ZSAHhwAgGVo1s2zRyzYkJBbKwp16s7uJKmQuxUUV2QGvdpTdyh1YNV2B7gwssoIXaPYAQm6lkzMHZTo6gYphh65z5oyetkg3ZOskPW8slq5SLVikVLE9GUrUObpCDuzWZR9WJIIUNDsH8ECdPMrB+bW6Sw3g4O0oJe50tLmCKMqfaOkyBqHtlkyfTyH1Th6k/MkGiJSusqYNT1eyKQfVWKqq9CW1HvKacwA2X14wOKJg6AqFcfV4975BnMlZI4agzV82hWnhMh/pHaj4JqknKMOYAVdhUaYBC3Uiwag8He6y3ZXjEnPK8V5asHtYW8IAUFuADwGT8VldsBrDBsyYxJXMpDkASCS6ph0X3AwWzm4wOqqmZ6aTVCCyqmGUdeKHWG8aMrPTsrJQD1F9Sh8nzZX3BgvHMAHAkZeppXj09pUAPsIErcHdnp2TdMHJNlZLqW4vYsytD63WosRYVxtHb0XjtOMEXcu++I4fspz9+ys6cHZAKQyCxLiO5KvdMax21fAoSMJYcdSGlxpJs4WGkWtrbdbD77yEfg1HNaWxV02RIdGmJ4W2bVAsphtsDKQFN+oNKbu31q1EtQ8B46uRJBY7lYtE2buyV9BIW5YNDB73EQSwn7K7LTlkLGCoheaRND3JfpMWwuATS7B9XXHGl3XnHXer9+tbetyxjdepr3V4pWaXUqN7GzHlqw7hm3p/kH0yYsySeyY6+kXFd07N4pS4tsz2edWQ9JG3nOebqlQCFcSbA0poPWX6XogEa6Q/sPcGrZoMeGLNWorsvACBKgKNSSW3DcMlfpHZ6wXKZeq1rGGP2cMx+cOIdHRuzSnOLrof35ZmiqmD/cAd29oeczJvGpvj98eA8vGrL8wtKEPA8cg0OvGG6u9Y1B5AaGk4p2+8JL2bjEvtgtmCZYtnqiy73Vc2+9k9nUqVs+GeAVIVoQaIKSwigQpIKy8jYUUv59r63beD0acljac/S1dlVZVHHRgWsAEHIPQE5jDvfAzhRuwlb2FBoUBCp8gBbkTz99Tfe1J64sbfXNm+5yEbHJ+zlV18T0ARs9W7caDffdJNt2bxJax8ndZIxhw8fsqNHjljvps22ddulls7W26n+AX0maoobrr1WcxwwLICRTouFBRyyFgCb115zrV16ySU2ePas/fjHP7KJqUm7aNvFdu2110sKy7pifjDfAV7Uu6qV3sqKGEXuiX/zmfyMVi3evimnOQWgh22kLjPWivKckQZHp1/WHSwzQBVWlvfj82I7mWhkxe/s3v2GngXXAEAlWbB58+ZESQd4hQHnGfI+yHqRaFOOANMfa2thtgHFzHeuC6YU1pefc92wxbQPgpXlOkhQ8d98n88jARHrZ5EiHzjwnpIhSJl5/jw3vs+1Mn58Hj8DxDk54MF/xFm1eGstSA32ORGkHjhAhlhlWJnVYJxEKZqS2LFNk6d3+D8Xn3mUGBVJ7uXiLvjOqhIT+TnFnJDpXS6nBLI7rocyL3kKZBQzeILMe+GS2OF+4x7Ke0SmGYDOWSs5MEZruZz2CIFI2uoAImen3UQQYJGtl5JDBm1cF+oplcYs+YhFY6YAfhJUUWfWgIljvl49sKXaWl5SH/SYJOAauH6M8wC0DND89LTWYPQwiPWsgNRsAJ8aO0Dq3JziK2IfqcXCOVdHQjDESJxzxJfcv0CqwDIyYfpH479AmRIgzv84UAVuuupPbHAodZGaLJQASpFGbEnJTxY1qbv6emlbVTqtrhpSE8Y2NA42FTOGUjC1HYqxay1IDUpA94cKRlA6YN04qdrfyNlwAdXYGSPW3gZjpzXEYwJSd/4yUOH/0+/893ffa/t20Sd1VTXbANVGeoznc9aSz1kTBot4WnBO4aXDGUsHF2dSfz5IPffK3N33r7WxRPkuEyNmPaNpEn9Hl8G4GOIC4Wf8O7Koko3REiEYKf0sue/ZAe8t2tHlTrHHjvZp0WMjjpR3fGLcNm7YoEPwvb7DtokeWfm8vf3+IVvf2aHi3Jf3v2/TcwvKqHsrj7y1lIsK6CZn5+wrP3nFphYWbVxMqoNvBzouVW3MpGWu8av33Gjr2tYCr6f3vGdvHfbN1MWo7pbmQHdFn/M7D58PUv/mh8/b6WEHqb/3iXvXgNQDR0+p0foNl1503iQ5cOyk7Tl4VBsq8sbN6zvsyq29a17/y8wsGJX3+vq0sWmzqUvZpRddlASSv8x7xN8BYJwZOBUyav5d6oVL5bVjdXrghI1NjPr6Chs17InqHpXhCjr7oKtPnG7DB8VsnUY4bvqyLo/ZvNhLSnaeepXYS9UXOPupTY4NE1lLYDVJUGCiBUgleUESBFCaqgMkhdcJKMH8BzmOThyYNQ9aAUB8Dqy890X0A0XmPUuLyhLJeVYMSQiM6T1oDlCpy8QQqYwJUrFBWv2GQk61cjIDCqtWzJ2MneA4o9ObgwNlP7Pe25TbF+8cGF83hlq1mXmyyQs2PYOL9YK/jmxiaBEhMyTYWbXbWVRgTV2uy+9gSyns9z66ZBlZa2odEkwaAIVMTsAqawA3XVhVDtgzg4M2Nj6pgyNTj+lMQawOkmGkdh6wA+SQmgFUESU5IyPwIFMEZ3SSzVuACdm3J1qp30V2RQ5Wf0JdtrOwJsn1xMyMIRcFsNCbl4wnzwWpE2PBfcW+l3nqUnM5MWfUq3HI8nNYbeTVEZDFjDJzS4wqDKzuH6jkz17/TtFyZ07jw10hc2ePKVOvSW1gHiC4Yg25euvsaBcT5K2EMLcItdiS0/MM3MXZGUBvQ8Mc2Pf2XpnAwDjwReCJjJ9rJzkBq68ERqpOP6OdQ8/69dbe1i72AhaYe+T5wdAxjwlk5PwbGGSy4WoWn6b9itfwxBIQycVIbszNKpCIjriMI/s+85ezhOAXt2wSFYDPk6f6xfYQWHd0tId57mZOgO2W1ibbtpWgtEGuzAStBPrexmVJ/Q9vvfV2K5cqduRwn02NTyqR19lS0fpCthV7GPP5BBpak8HAS+Gk5lcIXFOmpCXO7ys4+cpnwXsOi50I9UgEvgR03Acg1Q3RFpL9Bo8D1BRe7hCczWs22AhSY50qQXxM4PL7CpRItNC7dnHezULSacnqAfb4MXhf5WkxL0pKib3k3tKaq4BV9gyYEZJDrH2ALXOR50tNHe1tUDYsLC8ktVybt6xzN032iAA4ZVyy4iB1kUVZX7BsYyWA1JwtE0T9DJAazUJqz5eY7I7xhBII9fW6LuYIcQLzI44FoBWGjWfZVGnS2vEaO5cVMy8xOgPMkCAjQcTvMtdIbMAgikGSqzxySer/V8R4Dwyc1n5TKlZUw85YDpwZtPEJeveuuPy+vU1JNZ4T+8v4xKjqVLlOADFOzpwfJMtRh/DsivSErvfElhcHohigVGPOxkZH9Ixd+l5v46OjRq333OKClUtNMoEkscmzZhyYJ9EpHVACM8pr9RwzGe1djBHXEk24lEiSemdRSTH+DaPJmJMs0t4wM6P3YcwAN/yM7wMC+Rmgk/GI7Vu4RgCq2ncVi2Jh2U9ib2bODHdQn9bvbd26VfcZ1XX8nGuJ5k5RYRJZdD6P60XWC1jjPXgvfk7iKta6SykUADw1rSRCSYKSFOBn3APfZ8zkst7VpXGqfl0YpAbYEjqHStkZwNmqzU5N2uH33rUUSqgAUr01mJ8/Pv1ld16lL0Iy3d+l2sEBQCqZu0x2Qj0hNfnIIZualCRl/6CsAdUI480cRcbP+cs4IO1lDAD4jBH/Zo9i3Ehaq6wFEDjrbcXYPyT/B8Bxfmfc/ZakH47wfEW/BfYMYjEx0SS1uWd5Z4Q4OcD8aE5JLFGkXrve62o5Z1hjc6FNGecFsTHPABBcaCiICFiYnVH5k87GoC5h/Ar0e6fcRWNJ2eiiynO4DuIXPldncmMjB63OCxnKkUCgBVdDQYBcyk3qYpXkd4muvjA8CkpqqeyC54aXCTE2Hgeyf3tHBq7fbxomNVvvLu/skSvLC9qneW858asskiUf2kSq7Mw/TKd3qL0VWSSPjdgv2pMacb9MBNZqRRkUh2o94x1BZDbqE8kZVpk1hXdIetb6+zmT+uGD1C/dfb+99ewunRsUxgFS8yjIUOxw5hfyVmH+okTiTGXe5PO/GKTqNs6T+zpIra0XPRfEnFuPyoYQD91zAWtcQGyCPxekrqzYwIBLabvXeaat78hhGatsv2irDqWDfX0yyOhsa7P3jx2zYqHB1ne02/5DR5UB2t673l7ef9BODI7avddcaq2V0ppLn5lfEEgdnZ610Zm5UGgcJc8+AQqZrDXmMvb5e26w9eeA1J/uec/2HDoeHHndyct5BgcX23vW2eO3XX8e5vv333xSBk2wZl/82D1rQCYAlX515z4H3uSDEwO2v++YFmZvd4ddtW3zee/NuPSfHZSkC6aY9hVtLWult7xIQPWDDwIoN7t46z8fpPIsB06dCAF+de40t7TLqbX2i2c5PjHm0l0ApDJPVZAaa/ZV/B0OBF7vZ3pwaQpsaiwKl0lVWMwRmLqbmWerMMHBWMS3f0+sACAI6hZXAEdeczo9P2fj09Nea8bGJLAVayC9x6lYRtx3tYl5kA+Yoy50bnHJ5ghOFxYlaQGkkhGkRlLtGwgaWaiS6wFycpbP1rnErliwzvY262xvVU0YgXW+HilOypYXCKZjlqwa4Lqy2B1ugUGaK8oIptxNlA0dxpYD3FIybUHmjqx9cdFrYqnz9G3MAzzAqOpSQ/sl1eNSm8kYpzF6cfkLwZxYmnpagxBAe49CNkdcdvki+PWADNv9ZTGXsBJI3HE4licvoCH0dVMgHLLP4kIFUt2MxuVEgFRPAEluGGqaPTnkh773WlsV4BTzrLav3vOX6yORgFSTdQFAFQuMOhNpo+pakV16CQIBvExr2lo1poPDIwp6ASJI4mFFAU6ST4mJ8ZpQDk7eh5/R2kYCJRILCzBVHKirMrngi9/R++AMi7stY5tx8xpa0FTKpSCNBiS423ZsQuBsKn8IjBgBD6mQ0h448I71HTqowz4GxItKTsy6NHx1RTKwtvY2MVAbNmy0dd3rFOyw33EP3KvY80Uy7ykrl4uhrjDMlyUkYZ4pllwNeVRgwKI7OZJGGHcy74y3GzFx2IeWJJJBVWXpI2MTYr+YO27yRN30so3Sa5b2H70b7Nqrr5ALNBn906cHbHDojOpZASDlcsVuuuEmu+zSy2zo7JD1He6z5lLJutoqGl8CV+Ys85LXwHhifCOQGttuSaJFAOsKCWA/Pa3ng6qAFloEOY1qs4M7qF8/c4K5oaSQeqxSC1UfpMmTNj01oyAvJkBrs9vOBMA2O8DiOcQ2SYxVrH8mmRUZ0egMPDQ0rOCVxA8qIeasB7wumQOcYlLFOcB+xDzCywF5oYLeAFRLDY0aVz53YhoJ9ZT2uUuuuCiYsNFWx1UfbhZCbXedoeewbINlGiuWK1XUguYXgdTzDqyab0SgGr8VAWztWRgVMhf6We17a6xDOw0/R6pBW/X3/LSOgjpnOVwWV61/D6FjrMXTzzyYlLw7nGiKCSWXIT1WbVWhgpH4tsF3ohpnucxwTdwVZKVKMuoM8t67ce7Ujk3tfDrv3s+J42qTAfHzLvS9NddyzrOpvW53S61+XSheqX3/2pKmCz3fc18fn3NcK/G/42t/9ue56/+F5sy56676O+cTN77TucCLL6U1BM5WbG56yo588D6yQK9DD23QtC8HgzBvg+LlQnL2CErFc58fqiURPZHo0BnuCTUSDZxd7MUkNMYnJxMlBslL9jX2C8BolDOTUFBiMZ1WAoO9lL0fkBrVkJyrMlcqFMRmIkNHBjs2Mqr9MQJYziOV87GnoQ7hfKAVX2Ay43qFzSMOyBfy1oApYp5klbvdMgycAzKJZO8XAeQyW9zxlUTNokICBE9r/2fc2athQJH6ptQI3Q2cuD51RWDsIcYouwCkYrQn6TJxDMlY72ONdJ9EuoNUTKacgV2SURRvG7xVFEiGiEjXnpHqhL2ZL9rqkYBU32up81Kqd00DUpXoxCcDc0Uk5d4e0I3sqqUdalYUSkl4f2I19hyePx0cFMlo/3YPFOYnDLAiG5XTxjriVSXYAbZ8MmeWPFAk60YdFo2cAOChJVKsZwak9nz4NalfuudBe2vXLltdpS8DbOqqUUxYIAGSSlkllwsgNS2QmqedHz1TL8ikipWqgoBzNx6Y1P/tv/znRKZ7IUc01RUiN6upQY3sSm1f1OjoGyUoPw+k8uBOnjyuB9XTs1F/40jIPnHJRVt1mfs+OCz24aINPXb4ZL/NzC3a5Rf12vvH+m1scspu3Lnddh88YrsPHrXrLt5iHc3lpO3LlGpTF+2F/Ydsen7RRkIGKW5kmjCrZnkWQH29/bt7rrP1bWuB10/ePGC7Dx0PNL5L4xJOdXXFPnfnjbZtHbUl1a+h8Un7qyefU1BdKhTstx9dW5Na+7sEdqfoCzgypgDfa8rIQqXtjqt3qu1I7deZ4WE7cuKUM2+J465n0zf1rFfdR+1X/+kB1cTBpCJ/U0YpkR/4otXmXJdSRrdcWQt2R4bP2tTEuEtZovEW5jEtbVYkaKn5AqROTIypDpXjDYmgZC6h3oHTQIFuOPuSYyPYdcf4IXHbC1KJcIKHhs3hOAkOae5SGmsqHZgTeCMFWVzBSdTrFOfJQsIqAFIZh5A9c7uQ2Nss1ql61pP5SaJhdo7aZsx2lsU8snkS6MuFGLMbKGIAy/KiQGpDPiv5YTNGSA0FKzUW3IW0AtNfUN0pdXJkoNztzi3m2YDcCMpBobKNgFT1+HKnZG2xPEQBQGoxMeJasqnZOZsBfEqOiaTIFNSymatmVq61ZNphS73GI5MhewkwdQAlSXD4XAXn0f6eg4JWHbCtsLPBBp3Dg2ejAHphySZmZtVTlRYYSzAxqu+FoWZ+1ZhwCZwCIEPftNCjN52GcafuIxhvpdjgfS45QJYvrQ5LjKXUDkAyWZdywSIOj46pDpeDwk2GcLX9f9h78yDJzuvK72bt+957N/ZuEAuxEQtJEKRAgKQskUNJHmsWaWSPNQqPw+GYkSNsR4zDf/iPmbDDE7Y0djhkRWjEkUYez9jyjDyLJVlcQIALSJAAib0B9L5W175nVmaW43fuvS9fVRe6GxDACUdkIgpVXZX58uX3vvd999xz7rm+cXqtrMtVkfyRyd6zlzY0Tbtw8ZKYDLK1ym53RcKD+hpdFzeO85odgIVfF5lYhfRVoDlM/7hEAH29pzLEtIoZsPHxMbl/UocKyOD6e32O1526aZKDUuaFanEl5fTsNNLBU6dOqN0PzI3Lixs2PzMv4Mm6CzhFYnvoyGExMxjmwObJ8Ijrz71AMBSMKBdodGw0AKnXuErupGQ654SclbY8GzEWMMxuRCM3b6sIpBLY8FquAz04uVdwHWZeEVjQNoLjYHCDcy9yMeStJ0++I1D64P3320MP3Ge9PZ1ac3BHhsVaX1+1pcUlJUQefOBB+8ynPqNxe+3V1yTHnBwblgyeYAgwyekDoEkcqLVXyKaVVJUiwM2lBKi3zOapW65u6n6an52xmZlpJRFpLUQ/aIArgSLuupK6ynCMIarYyjptY5bE6haJm6wpI7ETJQkpWXPw6XXLBJ5Zz0swSjkH33mu+0BU5J46PX3FW0hRFwcDHmwtzD37w4ja/jhIJcgjkJSyorYphgyZH/VcgFkxT5vsi1Xd63fed4vrXlQD7/1f+dkliR1ubNbdb90Do9Y7BEhF7uu1vC59INHLHPaaVGeRrv1IYHOtZ+0ELNd67m5gpvX85CuyYMNZNc+LRv1s0XrCn+sZ1Pg5e2jm70WvBHsGWNFxWu+W6iD9ugCR2RAtD+/3t59DlJxcf9iuN6y7lmdd90Xv+oTkGd//EXa+8trXaffyst3fvdWa7sbnxe4DnKovV7FkIOB9Uk+9dRz0Zc3NmgwPKS+RsiVksJopUUanK7oTpEZ6A1WCt5WJvqARdTHHDx0+XDCpqocPkKp7ZMsVJrDD7ElpZqd7mo4B3d1ik/nO73htMqmqlSeuhYXFjBFzvAbOyQ5SnWHt1fFl+gdIrbn6h1gkPSnUQjJcdvN48qLo8gQ+cQlrKvszihfOK4EY2xbrsUAqKpUG5klrWptTeYm5XSc+HBHfpMS4RieODd9viDPkRj00qDkOIEa5BaCkFEmlI+FNIRfhzapiFPWzLt3PxAKZeOF6KWkceyNPI1YEoPKlfJS8EnrkqeS+BrCsJGU5L9hgb7eYnR/ErAuuuTqPJKa8DgKkdnREsiza8QBUJRsHzEJxyOOtoT7zSgSLOc3+5t2uhoPpRXFT25BbszPE6e6bLWhuX1LYAAAgAElEQVRGrPsn4O77t578nL30zDe8/ZmKt1z2CwIBrI709Ngwyh7iNeZCZ4dqVCs/dfRuAfl8sDCkSDWX4PLf+PmBRx+x//F3f6cAqde68ZksHDMzOUzcbDbOz+8VpJ45d0YZlJsDpL56/C0Z19wbIPWlt05o0t9/9DY7cfGyWlY8fOetRl3nhZl5+8Jj99kP3jxhz73ylhKWLt+GDYvGwAq2HRXNrbtevwy2CDhguwZ6uuyXn7wapH79R8ftRyeQJIcrZEAFZFafvf8uu/fmQ1cN17deOW4vHD+hCTzc12+/8vlP7SrXxU3yu6+8LnAqlgdr63CPvePIIbvlEL1hWw+keYyPEnjFQpm9njAK6bM7brt123sRLJ46c0qBfPRezgoNP05Yi5PROnDo5m3vh2nElemLwdZs7/n07iCVmkSvu9ANH3JfyQ/lWpbF+DlJ3X7XN2zfutP12NlDaUCjeD30+5FckHhCIBV3XZfhAcq0gPG+kZyhFhPh7Qo1l7VNd7altULI/pCkyqWXBcLI1LkJkiSwsKjIe2UgxMJHNq2uBR+zm95OXGYBk3XdpBgiDfR1qQULDq4E0TA51FLClABcMNOC+VDhfWQd3VoegOD1TAVIRdoaG6HOU21KOwX+kB6jFFAddr2pFjiYB/HvNVjV9Q1JYup1lxh1VrwtRmeXu6oi1VWfV7VFgvn2uhRvExIteSIriUxNrnLqK+wW+GKkWFkxjUFuBIurmhvAMyBVsMvDsVT18nQAZMi4telD1oScVy0twgwo+1Y68U4m0uPBlO+qb10wKQTo1GMi29MG1OmOskw4MVgkKqobXp/a0eEu5d3dkrYhF8IMamZ2VtndyakpGxzoL+RDWU/rRgkd2mRXlpd0XQj+vcXFlsyxmLMAI2TZtFxJ2RfS4dHRMTW0H8TxTr07fWVWbU60RxHjV7SG8obuyuBK6tuwd9562y5ePK/2AzLsoWan0iEQR4CCdA4HXGrIkDO6Cy9GYVELDqte89omxh5HZsZqbNyl+ynTYu0is69WJ9FyQq7O1Zr1dDnorQCsYVorFYFenk/QwX1MiyLYOtZX2j5xbWBCAWYAWrkrVrZsYWnBXnzphzIEeeyRh+2uO4/ZVr1mq8tLtrgwr6QXwc/c3Lx6tNKO4uknn7ZDBw7KUObK5cs2MtQnCTNf1Pdy7kiRuVm4Nuq3p/kFk+mGHbRnIjigZRQqm+Wqu6njKHzuzGkx9dTDHTiwT312nQ3wul8UCur5Vt20VZlwNWyLBFbIvHP+ZsmMZ+b9kV4O/IyrK3JvAlBaNZBMYF7I+TLq2pHnLS0ta/0RU6Aewe74yWrJekLiC5dlfd6os1LwrLpzr6t28OT3lvoEkrTs67Xb70Xuy6UIszapI5z1aWx1Wn2ry7Y6+6yzf8h6BsesAkhtcs3jhn4fIPVa8UX5bzcCZq8HfIogtTBCyH0nzU306eNpLeVJESMVYlDdHQUDf3UslYC3kAa1YjC/s+LfLdDsvRFbpSs3Oi4/uedtZ1J/cu97vXfyRMOf/+EMujPaDlJhrlhTka6efsdBKv2VuxSIRyeEbSA1wpM8n4JS9yuuq73ltdtFnWoY63AvkkhkL0WhRXKPRKPWExJZsE+9PTY8OGQjo6NKjiNzR2KOiob6c9Z5wBEgFSaTPU/1lqppdZDqa4uXKixDItBtABaTMoY0TqIPNsyl7mdvX4MSRcxsST6s/s29PWprR6ILkKU6+I5OmSKxNxIbqfMAUly1oRlwV14SnVG3yjkIwA76uipFnACpg0f2KKTH7OvsT6y/3Xg5NMM/I0wd6cQAMZNyX9hipMdyNc76siLpxO98DWT+IOFNuS8xg5L7qfxT/shBqhLsJInVcxYWcyNaCIaMuBBmsCa67wcdFjq6e60i133v4eq6HTkfCYByHuqqIXdhYgCkznVrkDBV/anv2WKSO3u89Q4kxGbV6tW1AigXIDV6SFb6Rqz7J9An9T998il76RvPuMpN8NyBKrQaX0PsTV3d1k93F7WoqdhoX//1QWp54U+wdiMgVWA3ipTLIFU3WEgP3g9IPQFI3TK7/Sbve/rSm2/pZn7oI8e0Bn3v9be0iHz8rqP25tmLNj2/ZE/cd6c9/9rbdvbyrP3FJx+z7772tn3zx2/acD8938yWVtZdghHSRJmyEICsIWHbKXfukNMmfVJ/+amH7fAOua/o/6gHLC+KBBJiUXZ5/MFXn1OfPYKK4f5e+0tPfvIqkAq79c0Xf6zFiXFlsqoXpORpXfbQPXcqEM0Hzzl+4qRqFtzxreW6lteR7e7ggf2q+So/kFB7HYB/dhaPlp2AH2vfwcOSTZTfb/riWWXhiw07mFRGc2xiz1VM6qUL52xxedEtvtUfsAVS/Q70jaWijLs/Uo5aNh9I+UyR8d6W1HVAS9zHZQGcEsDR1ocAGsZTYJPPKoc7DINwj62ISaVWiwWBIKsAZyzK4erq4Mxd7lRzuumgDVaWAVSwG029+2WE1KV65sGebhvp71UboQH+DRDt61HgKEv1GgCJ2igHTfQtxP1WjnU7HbfFpnqgihBEDpU42CrTh2uzS3zXFSRXHZjiYL1eszVMB5Dr0Gan6YY4Ou9ODBiwuocFiwbh7MeSz0TvSEltwuBBG5V/djYpGa2kiYN6SRIEu3SWrxW5CMNGebfFdBJO2beCbtVeempA8ttIkAAkmPuyaZe5TTyi76+y0Fqso6dvJFdUOxj1NGsrK7YMm1X1DDPjB7hhU+tVCyhTXRnvz5hk4gpZLO1NCBAAqVxzMtdDYqd6NZcBdGSZ1S6k141NZqanJe8GiPYxLny+ZsPlTb09NjjYJ/dG6opg9tmo0xV9BOaPTVufK/sUO5Mql1ZkRKq3jU5OMoHwzffE22/JVIgaJa3lzS2dF+7m1JmNjowooGFcVEuNhIsNhOun1kUmydfMzBWFVTCQnNvEpJuycI0xw3IVAX3tqMWuyyxrbn5BElKSE7DQg5h2YL5Eb8P5eYFP/q32FshoV1YUUMmNUllm+urWdK/RvoPgCfOY19983ZYxSzl6h9106KDWQGozZ0kczEw7SJ2ft5krs2K6H//E4/bIw48oeHn9tVcFavftnVJN6+jQsDZx6ppcju0ujG5v4bIrJYK6cKWndUzFFlY3bGljU/cVNVOXL12QeySmVjizqiZK0m8Y+FVXMIhtwIgPL4Zu3adcn6wNzH2WNUZtKUKKynfuKa0ttI3p7TPcZKn3G5Zzr9dVsUbI6ZiaZiX66AfY6TVTrFHRXolEB9dQ7RCiRttVF842aR0hYI29Sr2P6fnXWbEe2OKP7nNVTriaRpPHYNFxHKVXaq9VegetZ2DMKp1cbzedk5OvmGIY/5C53QB4uDFgeWPM2o0dazdWcHegczUw3uW14ZdQ3mNhQkqb57b9N0lZH5oEfl7v4ozCdunqLiHFv6Vf/f8bpN5IksMdEBzyKonvzcOturZmZ068ZRXWTzwnSAApdgkJeElqrWR4gZm9jECzpsjDswqVe1v6NWd9PsT6gtwXJ/r1Dal5SIRzAO0j1HRGXWrWFfOddQbCCLkwn1Pt7gQSYdjcP4B1GFCpUgV8JKobtrayrL2Pv6nWHod39lAzvZ7jusETMRDlTV4jr+OEyZJ6W9PSpup+A+xFHIM6UpKNrLusC77udFs/e98ALdb8PEn0AcQ5r4GhAcU5tMTivQG7vA8xB8cCrLJ2se5jmgRBILWcvBAouaCVD071tJIBxAHuPNHmrGmqIvzfHq84CeGu8tSkurNw4e6rXJQbRqqtjZRuMMr4j9AOkDIb9hY3ywydqpdhqd87REOPVQCpHJu1Qe7iNU8GimzwvZ9+v3qPAKkwpZvrkSwogVR6xFak2gLIblh900EqrdXc/DOQMt/6Rqxr/4ffJ1Ug9ZlvemIeEgTyosSoDtB9AYl4R4fa0wBWR1STeh0mdSdIZYgBqb/xlX9YMKlpclSuMcii/HeT+3KiTPqcPFlzcz257/Ezp3XB7rr1Vn3Y7732poLuxz96lxbmb7z4qo2NDNoDt99i33ntLUPC+7mP3Wt/9sIrNru4Yn/pqY/bV3/4qn3vjRP2Fz7xkN1za4vZhDW7srBs//xbL6leb37dC7a1iEhO4atIX3enDfZ02l97+rGrQOp72R0AtM++/IadvHhZjC7MyujggH35iUe91igeLALffukV9b9EWOD1cq5tp00Ji9N9dx7dVvzPTXUK1z7MXwKgCvBJflT4VQr8HDrk2fF8UNu1srLomn/fEt2VjJux2bThsXEbn9yz7TWLc1dsZWkhMoHOPmfhDUM3uktNKiAV5kMW5DA2AqnlAG07SL2K4Vdw5RIa1+h7NJDSr2gRJXAKiwiYVH1CGLVQN+ptPz3LrwbR2JzDBG1tqW4SEJdSNfrlJpiGfVRgLgMKAtANq1epbWBB869k82DR1UKmr9dGB/tsYnBQBloYd40NDwqkykQHYLnprVwkcwHIVd2BjzWFDQI5uGSKff0ht3Q2maQFZjbMFWXbYP/qLj/mO8wpMmT67W5UqUfFNMeBKbWqXd0wbb6wOVBxp2IYGNm7V6m19B6pYWYX8rR0GEDSiByZ9kFIhDGUoW0KrI331UQGyryEvaZHL6CWTUO1fmHjXojsIsuXhuFea+mgH7DJPaD6zqyDEonu8yVDJfFIRStfl9qwOTKHFwBQi8s6js6PQIOsLhsyDcArWzY/N6em2JJMxu3IJgtA6O7uFWAiSPA+dN4aRX7DABFkKyywFbPlpWVbWliw7q6KjQwOqlyABRpwtH/PHtu/Z8rNkDAS6HWlCaCOsV+vrtvE1ITqaziW+mqysKd9Pj0dBdodlHu1iic6kGqdP3ta16RbiQIT+wYbDNChZx7OsN6b2KX2ap+ChJSaWoIOggQy7jE2JK9Y5wcHnTmGjcw+h84EulPu+hoB1LL6xXJt6XeKRHhg0HtT42JMXZXquLlvcMikRUBtU+cwOblHQRAu7ZKtVZ11ZfzXMZFZX5fqAFaQrD+bOuZX09OXZaiyuLRs01euaCzvuOOofeYzP2VHjx6zMydP2tlTJ21yfNQOHthnU+NjVttYVcsumVzV2ci9Zow9nzEhaPBG7rSd6RSTuri2oUQOtVC0z6lv1uTEDFMhSVxHh0ymYCxgIJE5C5BSix7yaPEsCkBaNYguzXVJVq5jkvaHQRpMNclOGOYjh4/oubANMO+SqtdD/cM9IpDqNVO6L0m4KamBAzifFfdnr1OXYl7MPuBpS8kT2FZYVIBqk/YUPV126L4JzXHmL/XdOoFwYKdFFJYYjUqPWdeA9Q6M2VZHn5hU9WMWSPV7lsSFxxbXY7haLqvX21tvBGTcGEj1QPLqx/XOdffXtfjWPGbLOSFLU8rvJZBaELgJeiM9q28fFEi9kc9zvVHPv3/wct/rz413u047z/nGmNQbmT96x2hZpdS5iujd5fb8O2+r/YxAqsp6uEdaTHnuZWppGaA0TUuz/Z9/ojAhTYl3NHsipmB9kQM+4Iuk85obR3FvSf4P+EJNhWEWxkhhhMa+wT6HSRQPkuoeu7jENUGqK5465J2xISO7Na/zJLHa06N1gXWYJYwEJPuCEtV4K6jlmkuDSdwCBpnHrPNrxDFic3tkxgabCvu8srQskJgSWMUMJHcH+txItVbVexArOEjtVxi+ob2iprWWmnquw9rKavE77TNRHsOexWcFNxAj0W8bRpT6Uc8DebLXF9740r9DSRKt9ihhUgsdVGKRRI16KlfwybmXNZ12YzVPfjYwlQJsUq2f5kVRWwr5IQIE4Ens1ecglTV4i7Zraw5S5dXgIJV1k30IZZ9iNAiRtaquocyS1FPWS1TUz5WkZ33DmvV122rWoq91gNQoIqj0jlrnvg+/JvVvffZp+/Gzz3l8GgqEMlDthUlHDdBREUAdwJ8FJe6NgNRC8hp1qoDUf/B7XymMkwCYOxf/NE5Kd99seJ8ufQxqmlZkloffXQ+kvnrypC7WR2+/Xe/5zI9e1Sb81MfukwPun/3wZbv75sN255GD9off/L7tnxi1x+89Zr//J9+2fRMj9vlH7rX//evftXcuXrG//vlP2cGp7Swicsiv/Ol3bG5l1RbXACi+KPkk8SVkoLsiNuxXPv8JO7zj9Te6pPO85187bm+du6jJRm0gFwXjpJ/++Me2gVRusO/88BV9Xi+/c7YMWQEx/kBfv91z7I6rroGCnHc5ofL2tPPaLS0uiJFInEwQI8OaqFvYd/imbUfFpnz2Mq2BWo+UjetGam6pJnV4RwsaMamL8x4wweKon6Dr+x2z5ObS6peaEhiv7VDBbNFnSpA63HY5HuARJsHbPXiNpRbmMDIBEIuRBrhE/0Ukp2wc9E5kLqxJCuzjKHMQHHsBkTCPYg7J0rFhbLgpkobAjY2oAcCZFWMk+upODA3a5OiQTeDcS93I8KCcpdX2gnrBYDe4btwHyEb5QsaCtIYJSJsSAAybgBjATmpEWLi8uTc1c17r0OHywvWqAOHiyrpAak21gbghw7yykHX74lrpFMsMGFDPwdxbYwMUsc0iGAG0v4fXl/rvvAWPnqeL4G19NL4CSJ5EwKAKmRFmUnxOGnxrrkiXXK6D97ZBYrhDzSDwoBpMZ/cR5WqWZKssjJRyzuvv0Wg8plHW+QH+FmbnbH11zYNx1B3rZJZX3Wm5p1vHXKK2GmPaCk7InjHm+BP0Kh2fDLn4msYrTXCoF6UmPluHqPZnaUntV0hujQ0Pe086NvRa1Y4cOmj7JidUZ+r1qKbzQlrEfYHb7+jkuMwncM4VKIcl5rnhGJ7ScPVK1Ua2Jcku9fuz05cVGOD8zTnt3bPHXTBpk4IUS54BzJ1Wf04xgMsrnpnepF8sIM3PDbAkF97qeuFAinxKUq8a1xTpNI69DQFU6i+5goNI0EZGlVxRWwnaxJBJ7XZnUoIlghouFf+mpzLP47i8PxJgxtlNicJYSn1ISYzQQqApdQTA9PL0ZR1/fnFRbPfQ0Ih98vHH7VOPf0rZ7FdeetFWlxbtliOHbc/UuAJKakoB+oB7NlDd8ZrTfi+pHoh/d3bZwuq6La1tqN0Z50odKPMCJhWmQkGjVWx5bUVzCLDH/e1MNZl16qUxRnLGXokH1UC7iZTvt+4eyb+7guFkPLI8hmDy5iNebkEPVFh8zMTkot1s6P2ynpXEmdZDXLlpWcFxMDLb3LSBgT7J5bS1c49SHx7nA/DtJtCkPKG/V62a9j8wpM+GdF7VkQFQ2SibW6x23dakwqhzwHr6R22rQrsMALR/6ZYkkIr62xvZL28EWN4owLiR93u359wIpNt1vw1TpW3HLdRB1wJQJeCXxwg/hp177fv9XNtqvd7vQYrXfXBMqvfPvf6I3+h1/2DnUCROFBS47J1ygQsn35E6poLUHnfzqE/GXClCR7nRO24lhd0hlUUZoHqEuR2kcosp9mg27PDhwwJK7v+wpX1JhoUAF9RdKE/CkI11mnuZ9Zz3Y81I46RMjmVsr5Kh7NCBeSRlUCQI1SM16i1x7+/vt4FBV9CRoPVyBu+JrhIhEphDQ97vnHI+SjHWVhR/cR6oeIaHhuV3Qm9Z9hmCvSwjI9Gm9luDA+5N0CCpvqFEMEn0/kF6A7vRHYlBYiAUJQQh1VWX+8rMcMDP0eOzml7PuMsXR2aPxD5uauf19WUWVRGod+WQUsxdsIm1WPMLkJreKGF8JGZU6yBqsk1nUeu0JHJGFPmumv/J5Jn91FlUpZZRn4hJdedg1CabNVoHcd6tvqrdnd06fxEr1PqjlkPVE5JgPqSSFJ3dwaQyJzZsq0EnFq+LJTICO7jycMusd8Q693z4TOqvP/05e/m5b+vcJK+WiWjTupCqh5ES3wVSuzrVRUUg9TPH7r56XZU0oXRj6fLGjVmpiEn9zX/0u0ULmrQ1L0/8/JmJz6R7txY0bJ5plc4Euh5IfentE5p8Dxy9XRP7j59/UezbFz/xMXvmR6/bxbkF+7nHH9am/1t/9DX7pc99wkYG++2//yd/bD//xEN27Mh++x/+zz8RILrj0F4BBoDC+FC/nsfjD776vK1Ua7a8jhzRV2BkbNxM/DfU02kj/T32177w+HsGqdzIV+YX7PWTZ+zy/KJu6lrT6wl6yR7099hTjz60rRcqwOqFH78WWegAqQpqPVjFBOnOqMn9c+8zLD6LCzY/NxOy0jhiMF1T+w5Ef8D4/daWzVw6L8YvAYMvtK0H9z9y391AKu8laQQLLFJBGXB4gCibbmmcgh0N8KoQUou7b/AujcnzcUDbcqclW+gSXzKPAE4WGxYHCR+oOxOLiYTCg1HVn1c6VKu5RDZSRfdeM6taVhpDYy4UdaFei+qtZWC23f2OraZhvWLP+m18cMCmRocFUplv/TBWnc4Oel0Y8loHEpIKyhkYR1yXbcLUYkKk7GE8Twmg3j6ZzZAdVL2o5LNkIBu2tLJqC0srNr+4bAtLq1bdbHqv0oEh6+lD6u5W9rDtAHgAuVgXc0t6sUdRl+cueoBvpyb5Pd9lNKWCfiQrzsqEE4IkJUiFMwPo4ASwASiJWlXAeSgVXIbusQnmES2ipeVUzHM1zyS38gbmBUitRD/iALWyKwmGiE1BbCcbX7Vq83PzVlvfcLMigJESAetiBjkPQCP3KhlfgBYtLiow1c2m5Ei0h1FD8WBOYR35nNSrcy0JDtycYkm1keD3/p4uMamS6cN61WqqQwYoj4+O2OjokLdIYi6ptY9nfkdoRSG5b9rJh4uvzJNcTqYadZmMkpXesrXVZTt37qwtzc+L0Z0aH1dyg+ABEN4b0i5kv8w3L8/wzAR1QrShIMvNmNE/kvfu6qZdkve3xUUWsDs2Oup9P3VtlzRvYE3Z92kJBqMKQKWeEpAiQ6WNdVtbXdNcIeBhTJH4qudpNHFHUg2gYgzJoLOHZOuK2mbVG9MD3HGKrHqLFAI2rhPvO7+0KLOl2dlZBYFH7zjq/R7vusvOnz5tr73yiu2dnLD9eyZsfGRYJluqFccAC6Co2l93c1RvYBnUoTqgl+2GLa/VrKe3XwEUbUqQ2+7bjzPyYc1O5hv37Nz8rD4fzDPjLDdL7lvqdDu8ZVH+jt9nUKmEZMZNkUkX6xFJGK0DBCzIsuUO3qcG8kqWUEOGsRKGJcjycFLm94BVShu4BrSOkKy83xMiweZy08r8JOrKcOXEqAQTkrWNddv3cL+3UIrWGtRDe0tBVBx8dVtji9oqQOqYKo7KIFW1rlqD3STqg3zcyPFuBKy82znthEy7vd+u/KsCQn8kKHDTqFzJ3g2M3RhIff9jeGMM440f/4MDqa0E9Y2/+0/umWGAJfYK87CGpLEXT51Q8pGe3LQB64xSFYHUoke7x9UCdeAjAEnIfYs5AnglyZ1NDGNtZm08CEhF9aFWd+5cmyC1iaQfAzoSUdF2hWPKwyC+79mzR/EDjyy94dzS8VWJwY2q1UkihwmS9uVsMad1d0iJK/YI1m0AoBRwKHV6e1VGwtrD55SL8NqaYgpmW5aaAKQ25Nxb1TipbYpKd2ib122YLRGrABRVcoAzL+7DA31Wq21oDyEu8n7eQ94Shs9NgoB4itK3KF9hrQTgq4wpekxDTLC3SuYrl2Kv62UN9RDDTZMk9VUcGiUwPVE3ypMof4pyJ96fGFIMJwklXiugCnlRVUcH2yIZCUgNk0axqCQqeB1Masp9UaXBSlOGSFwRdbGQRNtAasXB3ibmkc6kJkilNMWQ+2rNxxgKlRgmVd6FQqZQJSa1Y+onAVKftle//bzmKwF7U5iq6S3zSFyqVrXpNaokKzoqMlOqfObYXaXmHqXbPKSe2xZdpzQs+6SmffX1FgeyL8mspiU+r00GNlvZpPw3gS3HLbe54aZ6/g1vkfLxu+9UcPuHzzwvMPH5R+6zf/ntF+3m/Xvssw/eZd97/YS+aOdy7sqc/bOvv2D/wU9/UkHXb/+rZ5XRcvlhfELn/YuNcwMmYK0aE1ZuSsoaM2FoCUI9ISD10A4m9crCki0SgEWgnNsPiwq9N89enlHA4019vcZPNZ9q+lxRP8TPPPLAVSD1pVdeK5rKZ92QMjIVbnwMkG676jLcyKa927XDoZcsV2vrdEZqaGTcRiemtr1kZXHelhfmwp/Xq0NjJN0yKoKS8cl9NrzDCVhyX5qPNzaVjSOry3d5pHQ688Bi7gG0S00lDQWExsIvKTYySBYksobZ6xQDow0WXGc8Cb6Qr7KIFL26OFGyh2T5eT9kj9w3HqIq+0eD+6XlFdVher2x94D0Yzqz5Kyt99YTOJUzWafaFFFzOjkyrJ6nE8ODkvsCZMW6Ir3jvdS+puL1id04iXqSCDkKbIb3cEOOyuK8Ibc6wCXnQRANSO3t67eu3j7b6ugSAwwonV1YtNmFJVvZqOn3ff2DSjAIPuPmu+G9TpX9Y8MLK/VGtrOR261ndTkjmahET7Cs4wSgZ02LGPdo78KFBxDyWgX4m56MknRYY1gyJBPQjHYaMYO8rjQlbimP8Xsmfw8YS2dTXcrS/avwb8vEPDtDjXKDOtlurSlzM7Qx2ZBciOFWe5SNDZdLwfxRsylA12MXL160mblZgVJJmlhUkT/SPJ3aG2zxkQ6FykGs3jpmSS5VFUiHYaWek9YnnZgkdasOEnMsFuoD+/ba8JD3tkP6ncwtWWmCAgBiNgFPR1/JsKKG0J19WadoC9K0K1cuS6Wwsbqmz7FvalKfvdGsyzF4chzJcreCCtYeDL+04aptjvfQQy7MvE7ZcvaJw/AINnx4eFTHhskDTNIyYHxiVABydmbeLl6ett6ePpuYmNQGzn2ERDqDKG+v42OMqQbjRNDDeSFrU+/UlRVJ5tQSQfXQNUmFMXjjPmHek93mjs2ACLnv5SvT6oW4uLigawtAP3bsqD3xxBM2PjRsbx0/bvNXrqjNytHbbtU1oea3Z3EAACAASURBVCn8YH9vNGHHgdalYczCjTpmUg2tH6sbDVteqVpHV6/m9sWLF8Ryj09O2k033SSAqBgGafu69yJ018xBb7IuU7IWGORzZOKpZZTkAIIxFxMQsjxt8Fum3pkw9ASDJAW0xzY9MUJ7Ie5FTK7YrwgEtSYR/PX2KaHh7DUsdbbh8sQUSTvds7XNqLEikKL3X5/mw61PjUt4od7DGHQw/8Klt9lkDUUijAv4oPX0jarJQL2J1Ne/FL+pncMHD1KvF4doTSjVBl77+bn77QI7i4Ro6W/x9O3P9nXc29PkXzLJljWpkRwqnVtr3/7wQaozlh/U44MDqalau941upHLee1jvXegTpwSO1HRhomE2vTpE6pFFVBlb5f5I4lS38uSbeS7kuu0rgtPhgy2/HlRBiBDSU8KkwRmbdh/6KDiAfZ/7lHWliIeFGDxVnfe9spVMN6b0+vkAakyVCNm0TF8bZGSQ/JYWs9tCPh0q1dnxF9RDkWt59DIiM6JLhBSZlCKQO0+e9ygr3Pp48Dxqyo5c7d+QCUlJ4w6SXcdnwQjcYF6hfuejqS4t79P5yTfD+pWIXL62L9pnbOu18nsSeZ33g9VnQTUCgaA5jEHx2UcFZ+wb8OmUpcfz2mqP7yzwUJ77tbp5qdhYCXlFu31ZIwEECWGc78AqcnCoZe/aczVzx7DzKo1awBqPhsJZG+148okjkPXBRQ6yI8DpAK41WkC4gc5Nqy5l4Eg9/XYq8vN7YhFa162JgIhmVTJh91TYgt34TrGgLjpMz4qlApp8pZVekesY+rBD2oReNfj/O2nnrY3nv+e1FSpqNH1Iqase0tGfVEqhlP1VsOGmCvvClJ3LOhaYneA1KwnLZ9VZmS4IVRUHc5gXDg2xnLjZm5INUEP040MQK8FUr/24iu64Z966D4FxF/5119TvSHZ8PNXFuwXP/uY2Kp/+G+etQNT4/blxx+0P33hVTt+btr+oy9+2k5dnLF/+o0X7MGjN9k9txywM9Pz9vb5aTGwuY2QOanW67a8gXyTPoyqSnIwCZCkvrC/x/7q04/bwR3GSd96+U178+wFBY8yd5FUNpgPZVBcSijZbsgo1PaADFIHFtxd9okH7tsGUhnHH7/2hrsM04xDNamprtySvBBnyfIGzBhdvHReC1bWhuo6RfIhgZAruLNG1T8j2Shvo5GdRlG5ddnU/sNebB4Pgtm56Qt+A3mVxVUgVTLpZtPGp/bbyOjEtgl86fw5W1yY84bKWgzMGUsvkBKQcRwJEGXBcIAaCaOom9wS6GEhpK+nM5zIerPRsh+XGkLAqEsbcVQzSWMVBsAKdjhIdQkvi+6WHGjn5wGpyw6AkSOrDQcLekh2ouGyFh7mOu69Xd02hLyXtjLDyHoHbBgzg94u1abqevM6r7x3wKvXwq52eRsRnOT6qRN1kKp6U7JiW/QzXJHDM5/Xx8I3WuoZNrc6bHZ+yRaXV60G8MSBroJsD8OBbkki+SJgzGy1m5iAb+h12LK9d5YygyhnJTPr6oZKXosrIMbRws2Wc2WeZGsqDB6q61Ux0mT2nJHMgNH1vC6QbDlCu2ahFfQ4y5rn4xteIUfPv6l+o/XwulWXqXMfInHlnJCNXpmelowaUOomN+4OyFxEjjs0MCgGT+1a5uedVe3vk+xUplt1T34gs1Q7HvqwsvmFZBOmqmwQx+ZH7aTqhjq7rK+vS4H+VtPlpRiY4fDsLsIkTTywoPbQlSq+cfK5ld8i81sGqdQ6UltcgTlbtUsXzktmhUkTbQd6Ozt0Pv0DvQpURpBcBWuv2lOx9M62CWRvrKu2c3XNXX3L6zbJH4KQ4aERzYdGk2CJFj39dujwQclbT506Y+fOXxRIRRrN8+lJi5tyAi7eB5YWEE5CCKdK5g01s9T9qp6zG1OxfpubuaILOzYx6hLbuVkpBZiHAFUCCOYg4wc4BTgCUDGxmp29osQOrXYee/RRe/iBh5SQeOmHPxBYvPvYMZsYH5MbZ78CAO+V64kinKe5R2safMBarW42v4STMevFps3Mzuja9Pb32y233GIjYyNunqR+hu7AyRyDKc7+ggRo6qkbLAYMNXshcxCgnmUSacCUrIfvrx26xqwHyHr7e91ki3GlbyLMvQzFot6V49Jjl2QDe4V6pLJebqzp/HXdScJqzW1ESyvkYl7b3tXTK2nfqVOn7ZO/fMzVH2p1xB7XaV0u/LVmk6QvufBe6+hE3TESIJV7FcVElxzb5Vwpk8J0kC5BuNgLdyo9C4hXbkWwMxza7W95vOK512MtE7RcD6Rmbr90vPKhM2By6rjVosY34XDpzZ/z5BLpxqctM82Fm1K+Jjwytv3+vcaZrd6vrVe2ron/7t3Ga8c5Oz/4Xk/gGs+/1nV6r2+zM9Gw89i7AfVIMEjKWXp97IEeMSEv8l7BqHNmzpxWcM16LrCaoCdBaiTdHUtEZwIxaX4+2oPVesbVYd7WycGEkvMYJ1GTShJTvUm9dEZJZA0/re1Ifru0t6zQ4Pis4Xv37tH7sPbwevXKljeAe8RIhcZ6gI9B9A0XAGQtxPhxcMiGx0YdpM7OSMWijgywYKzVwxgI9guE+ZqF6i1Nv9xZnjVXwF2mhF0CKRg0oUpJYyHWw77BAVd5kJykpAMX/J4uW19DhuzPRebM+qa4TsFckk7KEkZ84p4nAF4ZY8qDo1vjCJBtbFCCgedGxrHRbSrWDi/9cHdfSIEySHVixFlJnoPZHntWVzdxOr1Lq9ZErrxJf/usvfXSJoBmyn2tq9c6VCfrcl+A/2Z9VXJfsbrBNvM5u6k3BaSqJhVlEnLi1kdX7SzH4vOx3gKUN9cCpBK/7gSpoz8RkPrrTz1lb3zneamxElR76xx3yHaDTMhAEj3UdTdskOt6LZC6bSmIejGmQMp90xwpszSZscnX5d+zLjVlRAlM+XcyMvk3ByUuEeZRZlK5Sf/Vd36gq/HFTz4sIPhb/+L/dRfTRtM++dFj9uhdt9sP3zptf/LCK/ar/84TNjUybP/zH33dHjp6k33q3jvsnz3zgr1+5oL95Z961O480mrZgknO62cv2VdffFV1fOuYzkgrHwA1HEYBTDLB6e+xX3zy46p5LT+++9pb9va5S1quBQOQGMrdNVgmNmqxuNFCJsxWmNDdHcgLe+yRj969DXAyNq++cVw3uL4UqLDx+wbI+N58yy2FjCPP58KFs6pp1IKa63KA1AKsykTJJ+32rTMAolyPKzY2uW+bzJfFbObyeUkstj88+5vudG4E0rTxyQPqq1p+XDx/VuY0AAS3XHf5qICXwJEv1smWsniLKQWsxXqkOkoyiuHWS4YR8CD1WtE/FBkqWav8jtQXQOayG7GnCYCRBgN0JUus2rxMWDywljFY1NHhwsqnZDFh8SFw66102lB/jw0PDNroUL9N4Jw62G+4+iIl5F358jYhXhFQOHHCdCBnkYOe1x108B7UEBAQos3XCt5pG9SU0Y+1uinABGBdWFi2RRkZIHskk9ijgBp5ItBtU5LKTbGlhYtnGHCwCfkm6RvLFrVt0etTGVZqHyKY5nkpHwL0cH9Kvqug3gNztRmhzoBFkjpzsrU1vy7KSEb9rE/JVoBQBqItyU0mKnze+3kGs6rEhf/d6wCdpcrjEEDrb5ENVr/Unl4xSPTU5N5wF1tYHgc4mC8IlIXSAUDEh5nas0dZ4tmFedXhkCAgseJMlM9xXiOTJep+ay654lwA7axVsJysBX1d3QYxShDA3AGEHTlyyAb6vSyCY8CMsdYMjQxLFqq2IMj7kZOrDSpg0s2pNCvIUiszXJcZGW1RqGvZv3ePWpbUN9bdkGhqQn3wGButvWJRYUJJengzdNXMduCY6/VEAFZ/n4oY1vX1mtjjoUHcZTEUqgiIbdTWbc+eKRsY7JfMF6M396PArt9bHSHdSvY7nYQ5FvMOQEmmHtYx++7dfNNNNjY8YtOXL+o8R8eGdT8AUGflELzqypTubhsZHVOAsDi/YOfPn3MTJaTJczMCWZ1dHXbbrbfaYx97xB584AG7fOG8vfnGGwrIUKLccuSI9dNih/ZDasUEMPUeyIA57Ut9yNh6bGF5Xb2Gue6YO3kSq2E33Xyz5goLENeQGtTLly8r8UctM0Z1St42Np3xCBbV29x0KiHGesPmDVPCg72QMclx4zv3XY6bzK7CnAyHZIBucU90VOSmSYskGY7JVIN5J+9iq1QaclRG4ielRMPUnoG1gyCOxBa17BcvXbJz58/bF371Pj8GCRkxBp3Gf5KvAlK3SPj1WlfXgHV0UVKAMRfJJe/tV2CZzNTqREPiX8j9SwxibBgRqod54S7sl9uCR0AfLyr2vPLvy4Bl58/5LtHGzFeb1t5ZON9oUdkBNnfguW2AmaB05znt+IWen+DUW6i1BiaA47bPk0/fKYSLJ+0KXiMOKMBvy9yw2JdzSIrvO0F7aQfXW+Xfw3xGMck1sG3WcxSfNcbYZ2yMU9n+tjQuoTBqAZHye5VckPO6bZOTZwIgP3OUpfCeea0KWjbsmPVZeF65D656r/ngC21K82mN6oYtXb4k6SgSYOSL2uMlFS0xqSWgqjMuyX0dpGYPdmdRcehg/RQMqlRUU4rTO4ozklGUk6hlVrS7ASAr2A+lgupMQ9FGXLFnao/iCNZS7d0lkKpaRz66SnHYn0ip8VGdrUDxMjA0pC9A08LcjNrtyVxObdR6rG+gV4QAz5fE2XmR8Hbx/ul4VMgYlFiPPXvTa3rZb1wxt2U9PbgD94rxFPgDCIciaW0NF18S7d46DvmzanIjPlBJBDW8yIQVD7aSgTCpAFVeQxwigoT6fEBqkC3Zz1QGo2Fyxd6rvtkwlBgScU7heVJIfh1OFh4E2qchfMTmbjgxEdPPa1I74VadsAI0a811fwD2nmYTdZGfu4NUsBHn4E7zxHGUyOFhoefA8KNwCZMrAV5ktQ2k286kWsVl19tyTz1j1jH5QOnG/nB+/M+e/Ky99q1vaww118PnR9e88NrxXvaoEQCpfewJNw5SA8ZUzB545GH7zd/7ija1nTWk+fFcmuW1LZIy9oGe3VKaDTVlTDLCUH9AK+z4JeOK/qo7QeofPvt9LQz/7qcfs6XVdfu9P31OsoV7bj1sX3jsfjs3PWe/88fP2Bcevs8+cfft9vUfvWk/fPuM/e2ff0o9L//+//EnOo9P3XvUPv3RY5LW5WN5bcN+85//qQZwuVYPQNgyagFoErvK3be3x37+0w/bvvHtIPWFN96xdy5cCqONrDl050/AiZZcemhlvZ8aI2Pgw6LAsXvsgXs+sh2k1ut2XP1OuWncJVHadl1cX7wOHD6o2q/yg2z5udMnfckOM4+coblXjI1PSi5G2wZYzezF6HuIA9fB4VG585Yfy4vztrQw64vjtgSwM2AO/sLGu2E2ufdqkHr+7BnVvgpUKtAHhCJw8F6aPOSR62umFgDVl1ITioER0hScRKuANpwzHeimPEaBn6Sy2fvXJb8S2QaTqkSK2jR4fQF1qy6lpY51U0E5sk0WOoI7ryfDPQ/mAPmfhB5qKbJ3dNTGMUQaHbGhPlrLYGjQ4Zp73N1iQ0sWFaBB7QELN8kJDJSoW2SR4bypBWMhJVikdmW9yjl0W0OSvA5bWlu3+cUVm51fsCszc6o/rW12WF/fsPUNDOlz1mCG5d7qrrMsbjCnyXo7wAo35i1kwHVRdWwYYpKYp8y3pPEiZgBs0Fu1kNMgWQ7lgGYOi2aH92n1np2th4BbbFSFQYYkxcGWhoGUkh3RAzUDdF+MdwepZOESTBcSqOBoZcyER0CwkrSXIQvtzCTZT5fGEOCTZWZrz0Jn1ieYPTa46ZkZ9fPELEvymy4H9mxycttmI0M6qoDfjbq0cQFeMc3BIIgkBJuzXHcrduTgQTt4cL/XQ7IeUrMs4wc2vB6Nfx5fdb+qTfXNRjW64RiL7L+2vm7T05cMlcLwyJAd2Os1SGp/RA88GU+4TJjzRAqKNJnPo7FGFk0bAM6h39dlTJLINMP+4di7srKmNXt8bDJkbDjI1iX/QvY6OjqiuiQ2YVoyra/VvG/p+roAO39DEsZrAKZcMylvwoGSOcW14fuRw4f1XrDQfbCFmzXvk1dv2vzigs3Oz9nSCv1VKzY8MqqaYiRrOJSfPHlC54RDMiB6ZvaK3uf+ez9qX/7Sl+ymI4ftRz980V55+RXbNzVl995zr43CBEiO5o7H1D+xjmb/XJwVcatdWsF1sirml3XCWyWs2eTEpE1OTbqstovPX9N5wk7AisOm6rPWNuS+qaRn/4DuB9Y2jJ5IjHFfAB5ZewgOmX/e6mhI4BAnY9YoAlbYaLLTrLmeRKD+yBUszBck1cx7D9pSUkdQ2Wl9PV2aS6x7jCHSaWW6leDrlunaxelpm56+ojX2C3/1rgjWfG2SjJckFlFp0xnVSif7O86e1K07M+BtFTxa9U4Pwf6wsGezXzZB1W9ub7uiIDeD5QQVEbgr2uLp9S2r8BXRl3dqCdDjTcIjMEtQF9RDwbz4DpN+9l4zGotdMCoJjjwxliC1dG4ChuGCX5xvq3V3GagWWE13WLiMxinpHHQ6JGo9MVoyXXAZYsFCB2AK87gEetuPH0ghg9PY253N830+MWMlrlGxWuscWkCujNNbEUL8pLq/HaA5gXUcMBknr60u0T/xdym8mDfqkZ790FvYNc/LlSVxvZQwSEm1SzS990YmMVtaMR1Jfgrug+57VRj+aRjSINN/doDWSmZ4+yUkqo1WD3c+N54RK6tSaABMNL+Lk/U9FtDJHqze6YAHzbZMV8clDwwsZ/GSakzTubPTxsZGbIg1rtHQmra8vKh3odSDRKX2g1BQZJ9nN2PzOJt1hBgCZUm2oMlkoWoVYz6w57A/aBuMPZh9aXBoWIoi+nNSbgD7SZynJHH4UrifhXbQAE9eX8vtSAJM5THENPIxWFayTs7fxHckspXsJcnu0lbWUV2iqFvlvBv042b0IjEstZHAoxwuFXOwHhcAL0C+kqrh6QHTqPhvY037q9r/hQOvg0hfM3RXs18qFnOzSsWm4VPSqEesCwnR5euqlxE500kfUykaicjCz0OAOtoEknBgLaWvKyVFinNhijucAHFGOmr51a87QCrqPxR/KGfkF+JzRDXKYQxFbNBo1myrjjyamM57r6bqUt97Rq0y/uHXpP7nTz5lr3zT3X1l7humm26C6ipVb3e5ZR14azQbxmgESN0WQ757GizQyAOPPmy/8Xtf8QCGm7LUD1U1W+EmWD4qky0lwNpcgymFOeCR0sCyG5lLCj3A5fmwOzjzEhwcnByTVJf3fvzeo/bAHTfb5fkl+9++9h2bHB2xv/LkYza7tGK//W+es5959F575NjN9i++9ZK99PYZ3xPp+9bZZbfun7JjNx0Qq/r2hWn74+/9WLLQpWo1FiHYrzC3Uea4Yr2d1I522c9+8mO2dwdIfemtE3b60nTsZ9Eyg9pCBfC4UTpIpSWE5qkCcs+EAYA5p/vu3g5SGZO33kqQ6nIv1eMp++C1DiwgB3HdLbKBPvorGIjMXtFN7tb2YTRjFRsZn7DhkbFtF39tZckWZr0nYpG9O3Szgqh8ELRduXhON89uQhlep3pSBe9ekD61C0g9e+a0zc3PaPHR4o3JDgG5NidkMNSacpP64iXgCMNZpc9pVcwMALOmRSKYUzJlYerDOAmUckeQWZSMJiXDMOWeZAGUNuswRy6B8fpSDx1gUGCSfCH1ZsxiJGR6tKVC/qH+ARsd7Ld9o6M2Fv0uxZYy4LrZSCh4Ly4cNVlgCQxhugQKAKj07kKOwkKHrARZKC03xKB2WbXRsJW1mm11dqulzFp102bmFu3SlTmbX14RYO/qxvgL5oIxwGWzQ4F/Bp9eX+rOu74Y+Jak/T5qe8Vqk+SEuQvWXs/JBInMpai1W7fV1TVvIRVtM9gwtHgLRMaBwyAkNzqXDwfIRGWQbGeZERXD6JbwaeiSINWZ+ajjjmxtnp9azsSGkmUHOm/FM8wonHfp/dph8wtztoS8NFxVtQnBisqoCsmjt7hRLSm1MWwIjYbYO4AV96TAHvraiAHdnMlrXjh3xpA1Ky0KZGwkWT/rAaZ/m9bb02lHb73NJifHbbNe1RoJmMnafd4DUMJc0SLuNKorKJBXS54Pk29iAatrq3b61EnDcXtiYlxuwtSg0tqKccN0iPPidXyG9VVaCDSU/ZahRsjzVdYw0K+aR8bAywBI2qzZlSuzSihOTCId25IsVwmcLhxpa4bZDkZJ2fNzs9YUyOH9ZN4UIDWdcfk9NUh57Qji+N25c+fcVGpszPZMTtjQ4KAkqryfSAyk1TAKtDLA2bHe0LhJPlzdkHHUhQvnbZk1bXHRLk1f0mtvPnzI7r/vPrvvvgdsamJSNccn335HEuhjd9xueyYmlVyijghZGSyoAxjvYbrZNLV04tpyvZgrqAUAiFyrnr4+9StcowchASJjF6wpn59kgVw4G+lOidHIoNbJ2dk5jTGB5Or6hgJBMvy8BoCb4H5uYd6D1olxGxke1XXgngTcZ/9C6rykYhkdUz9c5kzR/1oBEy2PshacBBxSZ3d7Vrqi0mkXLk7b2fMXbXF5Rdf1y3/l3gKkEqwpaSqLuIp1yGXQ11nvDIVuxFdSB1z5FeoHMawh+0chwP0XINWNMx3w6H7KHqFazz1gozxBShbyas2KdW15Xbh2Li/c1nfFvzqFlnRTpQQBOMQql0g8Z3yjHGIbyHIg5CDV9yyvWSPuC9VPYEZXKnmgLrWFPk+ci75HYrBYWxVyh3Qz6oH0WVmMnUXJXo6sBTp/SSn98zpICJpG6g1vU1OUSKSCKvZ1zksgSBtnSdGqtTJ2P8UqHmhr3Y0uHWKpQvaaSUNPaCbrGaBul/6wOttg2LKftZ9AkjvhT4CeIfYOkWsBSOXLF3OG3/E5BSOy7pegXooaN/lLpY0f3QGhaqOzb6/G3Nks1iOPXV1qW7Q3K0hr9h0c9knMRI/HKPHg300Sl+z3PF+gwedLMwz9lLhXOY1/OYMUyZAA5KpbVd9wJ2z93/6Z8aiYGB+3oeFBnefy0qKtiEl1AJg5GQFiyfZdfZR7KGvj+Pi417SiGlpbK9aKIrlbzBNPEvDI10s9o7V7QGPLOpP9m93cJ+7riEGzpMwBute8SxXSPyAmk72C9YpEYO7huQdIHYJLfpTTKBeFJ0g4k1Mzm8lulUYVIDVAen1T5nyehPd7RJLdqEcFBFOzyb1EqxjOT58z5lEynnGn6xgkqXldxsK+vzmJIu+UDvZqn5P67Fy7zYbVa25Yx7VQ3X+C+JAxU28rv4e+Huvso9NExZp4NCSTqvXO+/N2UTZBD9QOd/glvq2to4Jx8yTFMeFjUsH7RB4asPvgGa+LVYIn1h398BMCqf/101+wV555rsi5KRHjkDnWx4gzWUuIdyDzWJudSd3tsSMFVvpQ95dAajYj3/UIIWVKIJrsaPnfTGAmemrilX3YUaOaxz4/u2B/9O2XdAMy2W7aN2k//ej9NtTfaxdm5u23/u+v2q0H99lf/+knFED8zv/znDINf/OLn7b55TX77X/9TRsd6LUvffIB+7MfvGpzy+sFE8mFo+8ewcaGAhHvOag2L+bMmRanSof1dnVYX1eHfe7R+21qbGTbR3/lxGk7Nz2jCyEXL+2LTQWFDm5aVt/OQkYGQVtUQ7KFez5y5zYmNUGqbLrji+N6zaBLKlh8xyenbGRse0sd/qKWG/Ozcn6TvKynVwCVvps7H0vzs+p3miB1cu9B65W753t/XDx3WpJKHg5St5/bmTOnvd4vGFfqQN1KqMPqOgF6fW7aBn2uavS6qguYwog7c+oLumfsvb+pZ2KF/j2TJXbWs5ccjxsd4AbIXeeLLBebcM03NX6W3FOMWGT3aF+zsSZJCjWEZMqGBzHWwd10xMbGhm0U1zuaEffAtLKAeBJBjnVRfwqTIdvtIjPnssqWTD7k2+pJ2KtxR67rIXKn1RoVW6vV1U5mZm7BLs0u2NLyulrqYF3e2zdg9U1MUViIqNWjNoyFjNnhC5ZqxKk1iySHZ6BV5Bhy37rVYBIlLY1eXCHn8SC2U2AeUJBSyzS3Eiuq+MqZdNlPXQV0W+2EHBi6DXwGE9leyZlPT3SU2dH8tyu/WhlBbW6RIfR7yq+/5E7IfZVt7lS7JgyUaA0yO0N/S98gEvgCTshKSgZLYgKHuVHcX7vF1FOnCUhN91OSFarXCdMoNkV3YfXgr2AqkHl3MDdw4a1YE0ar2bC9e6bspkMHlaSo1sptXdwdkXvXpbZNsZTa+yQtcPDK33QuUSc4OzNt0xcv2PDQoNazqYlxSYlh7si4Ij/lfAEwGHEBMGQ+MTCoa8t4wJiSqMGxFsBMP1WkYpyF13zO2vT0tHrrAgh5fwAa40oAQ9sB1lHqUVljqGHlPud9CJKyFpbxxX0X+TS/I4giKOFaIM9FJkuwx2smxkdtAKksDOTamgAVmWc5C0vivCIGkmNyzmNjo7rGx986bufPn1VWfWVtVaAP1oFzufvue+3zT39OvQOR/b5z/C0ButtuvsUmJsbEMiIrQ7qdgMadLKmD98QZgQJBkmqERGr7WoN8ljWGhBRJJ74rYaTYhX60FSVMxG4PDHgNEcw2ba9w440SFu4NlRIgwaWlQ7VaeDuMjI/J2AlLf+4LxoX5yXfeA/Ze631Xlw0NDuiLOUOSwjP7JCto0bVpNH9HYgdDTaKQulvk2hcvz9iFS5ets7vXpvbusc9+7oCrglTbBXNBwB5pVtEdBMVeHuflAw5YUxnpQNXvCgJ+Bd9BtBJUuaGIg68gEz15EtSgficpX/Rk5nzrmG1UJNMWQ+eoRjiT0gOOyb3jbxTyS+fMVAqgpM82spE1CQfU7EfKeTpz1wIuDgRcBeRyPAG+qDfU2sNe1uEu0QmUvVwnxT/hOgAAIABJREFUWBoZpLf2dLWGSHYBYNqIsQPwhEu6l4eQ4Iz1MQFcJLDEhrGnoOCJNSlbtZV0y1ETBuPk7G/6DSSTqkRitNhg7mb7MV1bJZ89OZ4J5pY8uRVO5jXcFjmUZFcOAFKy23LMdUYvQKqW0WBNI4ZSbaE+b/bGzppfZ1B9fLzkx/MJys63TgNvCtX0eayhhHjxuUiWxxcS0G2SYZ8HDkCcvCAmTC+CTpEGxGXeGiQVRM2Kt4BJwJkgVXMu2kf4fRFy38J7w7sWZE0k68g4iSrcda1pq8vLYiLdMCc8QXQLuKEPj9zbOOcEqaliLINUuawqvvX5GDSox1DBlLJGkyTj/fFMgAn1Nlkwhd4lwFnbHSBInXocpLLPoRKSQ3F90xUzNS+bKBIqUtZ0irElUU9NvG5tSro26COPW22AVIyEemAuMR0qtcFrbNrqMmUPcU9GYkPGQ/h8BEj1QFe0is+TlHZ7gWvUqboDu0Cm1uluX0u4diGz9enFZ4i5yLFgUZEbk9Vsumtxha/0deE+giShRQ2xEKUmdAwg7pQz8Lra2SgfFd0OOgGpAqjRhiZa+3H9so2fyqL05S2ScPVF8mvh7utrXSmh9BMCqX/vC1+0l7/xrBuPpmKAXYg8nAtHImLyZJAIGxQL7wWk5oe7/5GH7Td+35lUJqTqtkqPYhMLjXjWpqr+C9lbqe0M/1aGP1wwXfftrJ1u7AhS+T63vGpvX7hiU2PDNjUyZBMjQ3rOt14+bt9++W07sm/Sfu6JhyTd+6dff95mFlfsb/zMp2VW8rt//Jxdmlu0n37kXnv4zlu1uVyaW7LvvfGOJMLZTJh6vLUqNtYd2ty54HIyJIsiqS2ZtIokv088eI9cW8uP10+etgtX3EjDk7mevZX5krJuLZAKu6ZAPX7Hzs77fOTY1SD1xNvOpOpGCWCrfTfeXDWwZNb37LO+dwOVsVBmbd9O2AmIXZi9HIvrlvUNDsvw6P0+Lpw97fVRlQSp21nb02JS590xFWdfAg6xI1tWw20NxgKGYr0qMxHVfcncKKQCqudAXkYw5rWX6aAnlY4K/tH341gHg+QmRQRiAFSkKhhkKaG56dKhwrQoaoVVU9KsC6DWqmu6cYb7+20Sh9SJMRsZGbKhwX7r6+q0nkrDusWIe3ugQu4RoEW1Iwoau3UfaH4BkMTQ+EbG+SJl5nMBUju6e+UAyGdeq22qP+Pi6oYtLK7Y/PKqbTZ94eSmh01FmQhzxXEkT4mmz4K51I1gzOTOOwLcYsMlH3bH3czCMg/T6ROg70DanfaWV1bF9mB24wA16qSVSce10IElz9VcDROglJgAvAiWXbYeQVqwuQpaxX5mhFGKLUrGSRqrYmNtrRMcT8l1LXoBVgOG82ukthgiIb/E8EbsV6w34oHC0IVxwkGQtQsgBqPHNZqbmwuZsBtNKAhgMY3AiedrE1UNbzAnISPkMwGQqE/mXhvq67Pbb7tF7WeUxYVZr3gdKu+ZWfDIZyMGiA8W/tOxdrBhK2tbrxt13rWNNRsfG7X+/l47dGC/5ur62ootkBBSAqJi66sA1k3NQc9w97l5TlQ3cT6YQiHdJdnBdRHzur5uG+tVgaGFhaXCUIr1G2B44MB+7QeMk9v9d9vS4opdunRZY4JpE4yg92d1Mz1AP2+AGoSMOP/G/Eibeqyb42MjNj4yalXV1nrrpVUkttTLhonX0uKyLS1jUoQsztea8xfO27nzZ1WbCpvKd64rYH3vnv320P0P2aOPPapzOnXilL315nHr7+m12269RTJshry+WZXKgbY93KG0amL9YH7L/AOXZ2qoUENEeweBWlgM1Tmpp5XX18vcaUPXgZ68sK4aB4yrUFhQDwtQXfc2TaxJ1BpLeRSsNYBrYhL5uTMi7ALZc5yxY06TOhkZGdY4b6xvKEGqa9nTE+zHpnVJju9SwN7efhmeoEphfVxYXLLpK7N2+vxF29is2/4Dh9Ri57FHhwROlSBREisZQA9sJZ1UQOUAy5kG/4rqFK0RHuyzRjNO0ZIWkOqK4QKgcg/zXl4f1nIbd48YbwsGSK3gFh7u+wLFAEodzxl+yeQzySMWK9pVRTIs0Iy/sVpbERinmVvWJIoy9bUlAm/tXeHwjuzPA3Tuez9X9j45fyt36uCU2ELrXlcCVO9t6AyuS3tjORA41djF2pz17+rDrTUQiW0wkTp+CVjHe+nYsR95XJWxIO6tLSmvlw8l3vE5q/WcMY7l2FnGYLIjIVAAsDA6LFbsMs+R7FqRuAvwtQND+ktcOg575OfjTKkzUfkFI6X0pv7m7FDwXvSpjGviTK8i15ifLDWMUfTtDSbV96sEp26e2JRipYxvHYW6+q3Vr57azVS1iDwgMRqtnvyMAqSWWOSiZFnsY5yb4heUXh7faKxjfHK+jA6PqOafeSCTtaKnuftbJKueYLEMUlkjSODxO9Z+1t5kQqU0irmT+3QqrPJ68jqALl/qrVwyhFLrmnAK9jHfzn2xDnLtZIgEQ6o+4PQ7XXeQqnMPea3KgdhfvfUY6yvrIqCWWlol+5sovXy/Zr1nn5GSKwA2Y7GxRguXTBQHG53PZ29h31eg1rqvW4R7/A78gbuwSj5I/vA+Wf+a905OdEWbfrxwym9s0vLL7yslDakTTW8NpLgkQRvupN7V2+0gVS79rGtuttRK8DFCYUAXc1jSdWI8ZVlizLN8ggun9R1jPPYJEheZkPvJg9T/9me+LJDK/qIzAccT78Ioe5Ggt94L1ZIMZ4mJ3itI5XNjnJQg1Tddb9SbbGiCoJysKeHluQlUJd3EyTKAK39LVlbZX7kserSZN03eLDBqi6vraufyrR8fF8Px0J232qfvv9NW1qv2tZfesJOXrtiXPn6/3X5wr33txdfte2+c0Nx58OjN9qmPHhXLkI/Tl2fsz77/soIJFv5qY0uBvC88LJkA1k5vZ6Ebg36IHfbJ+++We2v5cfz0Gbs0MxOyEv8LwFbGSZGpktyX4mF08LiqBQBQwX1Hhx3bBaSeoVF0SJ/cQMm3yla5hAdB/G1sao/17ahP3XaSO/7Bhodb5NLcdOsvAMv9N/li9D4f584gOwSkdtrU3v1F4JiHO3HqtM3Mz1mdzZ15BAglSNtE0lsT6FqvEohW9TcFQMqMe00JO6/6jKnG1PueCmQFc6qfNxsCumJiZa7kwAxHYKTEyhiHNKtLGdYw/xE4LVnJw0wg8+7rsTF668KijgzLkAS3THqjdSkZ4cfMhxZVSWd9cwMgEQx68TsZPUACmXY3G8KNF5DqBlK02jFbp65vo6bWRvOLq7Yh52LaYmA8gDLNa1QBtgB92okoP67AwGuaVEeT5V8CVQSRLnPjHuScszaF9Y7fFZsV40L9RmPLVlZXDXMWxlSF75JqhLSlYDGczHYAHAC2JMNVVrWU2ea9k3FN2Z0zqlnD3crMck65rvBdjA6S95CXexKnZfefSR2BYt0f1J9y7zXF7lGLnZJNjgF45TE0QP9O+k4yDzetW/UfjaKGkvsMgKcsc9S0UjujvrZh1FAwAOrXGtJv/E4Z73rN9k3ttSNHDlpfjzNk1CRzDTBoymBCn1dSHmp1QtIXQTbXEzDt0jaXks9MT0uy3NvZafsPTNm+PXsVJDdqAMs5jQFjjNRZCSSZUXhvU0Z7sH/Q+vv69blcOosM1WWi1CFznqsra6pNRcI7feWKDY+OFDKy4eFBdyTu65UZE5lynn/lyoxA7r59+/TF2PHvlE0rOYMUfqupWitex3WhXQHH64r+w4QrShz29LkaAkktYSBGd1JYeG9hAjICHBJRl6cv2fnz521mbk6SalqpzM/PyhXx4MGD9omPf9I+8pG77fChQ3bm1Gk7/sabNtjbZwf37bd9e6ZsbGTEervdvArJc63BV7S7gmWKHqMkn/p6+uSqqMC1J5qWK9L2gF8GRzLOA9x6goqbhXNfXMKAqaHgTLXnDQ9ECzl+vg9yrgDM7FcyEImEKjXQzGF2AxQzsLww48wBal+ZRzDoXHdqvmC/df8rmbclQzYM1i5emrYLly5ZZ3e/jUx4WQhB7eefPOjJh2jtpBu9AKaRDvd8i2ImpOhZL+XgyGWwLnfl3gGk4rwJoPSkjsowUyEkAJtmgd67mTVNeArnchKbJAIKUMC/wVckPB0QetuJAKkhSS1Aap5oyjtF/5FAQ3bnRoXprO0XolUv64xifKkcxSWxXlITMupwgi+Sb8EWq8wgwKs/32WoCvzleBkVD3UHrJL8Ft4BHsyJzYw9LKXR6jkd9XsuKALMlUGqB9Sq0sRopdkRbF7Uh0Y5p0ilMD3z9hceaCsJHA7NCp4DBDohHdLUqOxlX3BsGkF8sFbu+JoMVuu7uqJrqYeJRAET9ca8RwU1GtfSCQMlBVVyU3SmC1UZ4+TrZSYPVGSR50qta5SuZEYkWUzazIkdB+BG0tgzKS0e1nFzzKt0tw7wLJ+RkCWrFlFmgowR8mwfq+KRoD3uaf87yi8P3lPq6+1NwtXettQajXZcXH9YRVhMB6Lui5Dxcia9Pa7w/ZHnwYRm8hM1RZbnJcwqx9pci0wkO/j1usxUwij+VPzlCjQ+b5GUK8qcI0nA/iXPhm6xqCphkTmc1/x7sjuUBXG/K8keCe4YSFdpNQBdLUCucY92eTm+jIf7QfgjvyewVT19lBEojRgMuRLLRTLL1xb5MXAsgWeS925y58U7eT/5+2hN8xtFY6HxiOQNihd/z4hhiPPqtMdpOEhlXHoAzhyTRcwVWX79PLm01XSywG+gTIRFO69ksFM5wudWax3iT/AZCS0vwCgLCyT3nbjvfUb5N/6y/+5LvyCQSnxbBqg14gti8i3uPe9RHhUa1nltue/OT9I6mZ0gNZlRnkFgk48MQsr0Pz8nA1GW9aYUOIPlrEVtBcoV1Zj+X8++ILknCxgT7r7bb7In7r9TQAGX03/y1e+Iefvlz3/S9oyN2MsnztmffO/HXrBMYE79bE+3ffETD9qRvZM61YWVNfuXz35fk5BN2jcY5IEOBmGj2ORhVNmwVFPW3WGP3vsRGW2UH++cOWOXZ2bd3bckyQXo+o0UEmLkqSEzkjFNtPpgAb799qPbgDnM09lT77g0NDK0xQ0dIJhzUGZViTnssntsfGqfMj/XepCVWpiZdifLTLFWzManDlhv//bPduPT0Z959vRJBVmc0t79BxXIbhurU6dtenZWwAzjFlhNABh9PgkgZY4U8rqonPFMpjJZgFL6SYVNe8UbI6ueTe63MBO+CEvaKGYi6g2pEVIY5w60wBdnGr09AuOgnrjUCtiW2niM9Pfb2OiQDQ/220APvb66lehQjQObpufWQx4SkiiOqUXWFyYWaC28qAW6vR1KLwBXPdD4rNQMNm1tHcfeNRkTLa+ue20aDpybgFcWVII1DJS8lqYZrr9etuSsrOqlYnVOLwvPayAc9uAws64KbNJVEACpwnav5dCGBJsrOSHnsh4JBGe13VwgFt2oLS6CKQFTZ/gdMLcebsbE+brMWnyM7o1WnZovpiU5XAQ2kRpvsbCl/qgt2a33sPVNyW3vZW8eLt184JUV5FIrAgX0toSBUvZ1a0vrGN9rmxvaDzaRb25Uvak51zB6WHqWn3HyNjTU9Eoa1OkyS7UYCpk3bBxrAkBnsK/Hbjp42PbtnfJNVywv7G1VY67aoW5PXgCO+Cyqg441hPdQfasaksOeV21laUkyU+btvskJu/nmQw44txq2ub4mYMbfeNAyIaWj3B+jQyP6XEODsLjDRUADi7q6vir5Lc+DPSTRg5QWMySYOzkx9mFc4TU3JBglA8bcaAHm0lUMrF8kaGBcR0dGNc/cFdqTIjjbMr7I0ACpyGCZ4NSwAlIBr1uwjVtbkpzRooDrTTAqcIYJBlL06MXK6zEZQRJ3+swZu3T5sq1X12xpecEuX74kiTDnu2dqn9133312zz332k2Hj9ja8pqhXFlfWbF9k3vspsOHbLC/T6yqGIDKltXkvugyMJeTl6SmaYjC51VbARyQ3QCNhBSAH4BKUoM1SmtEB2zqptfWS2rux/XkCr4s0dcU0BHtKBIwpaKAcXSWx/c6D6Q8QcL8lGopGtwrMaQkmTOihC6swfS3PX32nAzpegeGVBayb/9ByftffvVV+xu/8glnJqX+ibpNX/qSyHKwInAV/f2ix5/wuOpQg1kkaOqgv2KwjMoIe8DoXj1+bzF+bsrWSk66m7C/BxEPe2TWDiugk+xO0ggHqkXw6coml5n6Wp+lBVr7hUK4p0jSeRAY7bmjpLEFUtMg0P0UXDqb+68AbigpnO2LWsqUqQq8hrRS+Qt35nRpnzZzB6petFVszb6OBssmNjX3nGDsi4C81VsaeWFRzx6JvzJAlazXEWe8n38OgVQFFn5Q7RGJZWN/8ESlM4Aw2swjP0cHy54AjocSblkK0gKnzsT67/W5eUU9QGqgC+aCq3K89MpBarqde/LOYyJRDcGkpumMf550E3WDPi8RyiQLANHJFI8nvJ40i0F9KsUOr7jE72V3tyZOdCM6dgVntNQuLlSAGeeV9z+X1XrbOueUHaBeVY8a6iqezB4sU5yopfSkMnsACg9ig5bEN31htH9EjSrvr77YAVxT2rCT9dR5hnjA483W3p3J9iSQdhJSrUvdSiZHRinWJR+rllFStn4J5aGSSeGGXySktSjq2kOWpp+HpwtCeeUXqxhi3eGRDPEplDXAvtY4K08plNcfsyYodgim3tUc3h6Fmk6pZjiH9JaR5CPPIGu6XRWiMgYpSdKVN9rgFXXQ3GpeygQAFrmEPF+911nr+CjhwpufI4lSEkTcW6FWSRlFJoucyMoEmcdXnH9HJ/4Z5SRbTu8wTpr88EHq3/3SL9iPv/mcl7JAwMjvbsuqJBREHNX1Jel3tOgUh/7pox8ppXeKKbYtoNz5D7Wg+cf/qDUhQq6b2RqXX3lWKjfOsqy3zLiWgWrKhJMtydcnc4K88QdvnrTxkSGbHBmWvBcp7+LKmv3wzVP24vGTdtP+KXvyoXvUK5XnPvPi6zbc32s/+/hDmhTP/egNW1xb141+x+H99rE7b7UX3zxpZy/PhtKGjJMzpgKFkT1xN17PQMKkItsbGRoQQEn2hwVS/Qbp6SR2KBzXdFPGBNf6HbIambm06ueY1LBHBMitxd2XR/WFihYCviDHBhdVFXkxfJ33TUy1lb1I6Hp142ePU4IrWBcyWJvVVtE6gWC+ljqAvA7brn9pwdLSGjej9rJg0jzD66ZETEgmGMyH6seiLyjnR89JZG2ra8jnNm0VcCo2xOu+kP4qLyUiwqUcqjuV3j5AagO2Ebmwm2gQrIo5ResfDL9aPRDIhCzSWcIWcNTGFi0ZxHo2m9ZLTURXpxx66XFKD0sSEnLsDYadNjTsLL5Q52bt/bgUtipgJ3gHwvompGBEEg13HGSP4jzX12GMa7ZWZdywh98Qe1yVaYW35uGKwrAIpMKgVWj5ECYMqr91J91C6pTZ27jDPeZzwxQtdcHGZ0P3SJYLgHkdClI5d7NjXDGoodcpDLeCsjDsKEBqSZ6fG1uagyVIzd9fBVILuW8r655TLTdG3xVanpR+D3g+0+OJ0r0U9SViirNfqnoee7aeDCfzE4Mdrh+bP/MGMJCMsuYLySqxaA2xyGxakqGW3oufcZ/l3Kjv85pDZ5skUZIJm8+ptKVnLh0+cNBGR4cFUv14XruDbFQusNSBElDomgJ8W+1/xFKHMzE/b8Cyz84JAFNLiTkQLC0TbH1jzaorq7awOC/DHhJsch8ErEYyZ6BvQKwstanDw96blfdmLVtcxkVyOUoy3AVbrtewpIyJGADkwQDiupxicXHkPmVuu5zY+2Grd2xHhw0PDWud88x0jD99XAcHxNjxBThVSyAFgEikNwTCmUsYLaknX/+AZFKMG6/hnJAi853rNDo2KjCAa+7Z8+fEoi4uI1Wes1WY3tVVW1tdt6mpKbvzI3fJ+ffo7cc0nlcuX7KF2Vnr6+y2g/v324G9e6WcQL9Q3aQ/cFUJMdUad/doDjJ3pAiqwXzDUA95PSkyLtQiDQfRGFjxO8ab3oNShcBsdXSKVeWzqAdhvW4DuGFqLH2ucu9gjEVSQ2qR2GelZsqEDGyr5LjheB2y+6z5lpEhoFVMlAfrp8+cswsXLtnc/IL2jVtuu8P2Hzxkl2au2Kuvv2Fnz561/+bv/GX1jiVxq3UvAY4Wn2DbWBs20eN6fbqAllNFAd+9XgoTD6OQL0CqACvrmEBqgC72PJI1YrSCRfBUU6seTCAV9iuZq2DqnAoKiSbRbPAeRSwbiMsRjDNdKvUkMeTv5QGtC1IywaxSiTgG5+my23AfLdBoOpX7mptMZ65ZWq98Cwr5s8tQnUGN44lO87pF32vDZd2HslX7TxJLIC9Aa9RFKsEXiSMF3/q3A0jqiN0hLyS/aTKU9a+6lg40OiO4juFxZidrZIPp43coIoOj9eRigRu2M6ot0ODBuu/dCSwD6Nej5i/AhzPRJWAarbgU3EciMutUtSOqfMVVTWJUI1HijKr7WEjym5wNIDX7ekYco/hHIM3vIR3LvPe4+myynovNCumvDPOChU2GNCXZpSBKQCeMFb2spcjvtOS+4X7q3g4+kMQm3s4McNVUeQdrGzJSZ/S9h7vAV7TqK4NUfpd7l+LyuEZlEFokgMMVv0gcR1/XgnBKBjFKfByu5Zxv1bU6Ax+dKAJGegmcIsYdoWUkG9g7Fc+0FFKMgRKgquWBbQvGMpMYO+TFmeAucGvcL0rEcB6h8FKpldruhZqL+RRqBy/TaDq7V6o1l8g8k+xClK31TbJ0LRdhS5lyeh0grSqdxPBr21C+TXMCZUWoSbIcImMe7lWWA+Jtlb7Hl49gOIArSRkeN6Ge8JrxulU6qTlOY6jWsOva99An9cN39/07X/qyvfTMc04seRWwQOqmQCo+D8GkChe5SvQaIHXb3Cn9w1fmnSDVY0c3QNqZlcnMegKeZFd5TTr+aoGLPnP8nHWp226e0lkgiSKzAXP66omz9qO3TolJ/fi9R+3+o7fINOk7rxy3H75xUjfiY/fcYY/dc1RHoI7pT5//sdp3aMOWrJAFvFMD5pkIZBt+scXAFAymV+CwZahGO7J3mqbprpY1deF2l7UKDnp9QWvNaQ+YfdHyMVQSJTLN7sAaDwUT7kCaLGorv+fPKZ6rehnPPhW1Dztu4jwRufPHTaIMLUxkOP4VN4g+33YmLBezNBwQqAxw7DegD0qCM4Ark1NNqGv063Sp30atbkvrG/qdepzSgkblMLBqSB8825WyUiXO5dDroFgmJtEuRsGd+hvWJXmTQ20Uv/eoNtNHrKgBluU1AQny2ZragbAIIrscQuqIsUlfjw1gGNDXq7YycmlWAsATFd6ewjPJhqMujCkBqeTHLIBbkurypQwSGaNso0O/xMhIs6Ei4a1vAWg9++l2/b6ZKhBlLuLsJkmXuwICFd3aPjKCYRkvbX+YMYghEDDNOeZugL5gu6GULm8abYS2BHZHvbhUd15VQgHpqwyrUs5z1bSItjEBYDVXo4aH8VegFIkZXZCYNy5H3p580QiUmNRcZ/ItHWhH5l73cQSSMVclqxSZEqGIQHpIcaJNgEy0wrhNjIAkOPVg/+oubaT9SW+fwAVsMhJKYeAAlsruy8CIOe1mS86QV9QonLoTWFQMq9Quxio2NTlmB/bs1bqFrCclWHynJpV+oV7D5s7EMCbZv61IAMT6QGIMF++lhQW9z+jokN165IhqpldX6Lu5YJtrJINWrIGjLLVBMORi+U3fhwYGrVcOvw6cCIbWNtYEQh2Qrordy/cWGMsa1Q2XASsoVKLO+1+r1QEJIlzLe6jW9msl0EayJSTorZ51TRufGC+OhcyXnqckDmjxxPOpDRaA1ibsBhHqfddR0XsJOC+v2PrGuoIP3IlpxcPfzl+4YFdmLtvs/BWbwyBu1d1w5+YWFMzv3bvfbrv5Vrvjttvt9ltvt4mRMVucn7e5yzOSHY0MD0l6PDIyqGbtgFRAvlpQ8Xk7uzS/uaeXl5YFjnCyBEQrQVev24oYbdrxrOkaT03t0ZowOztvnV09aqPD9aTum/WYUhAkfiRBmLuMHT8zp9K0S/2zlMzwhKDf77FXtW4Wl0mH3K6nm8Rll96bxNPy8oqdOHla7YVIKAJO9x8+rIThD156USCVo//9v/drURfoNeUFvaYFORxnxQIGK6Ym1FFXGPnZNGoTYJLbTHSpCZDaEPBzV2zGsACpyWyKxYgC7WjRQs/CNKqRlDeTweHqq6APljbUQkVi2UlOX4cDaJMUbNTDjV/Ajm0o1yatEkGLOiMr1rfYX6MuLpJmWiP4jH5l/P8RoLuaxR+59omICybax7B4QRgZcc+2Fl1B+TBTEtBTDRsJrGRySTR6gpr9Kg0F9akBxJsAiKwjduZI9XQaCwCstyELeieEvC5HFXAr4vOKNfBCKCcbw3+nlVCPvaBje8mGnPuz/3m021AJndRyHtUUwK5goiNWk0FUMKpikPzSpLmUs9wOUsXsazxjwsV8Sukkcz3ZzwwWVMoS88PVSci0AaiunMkYic9I3AhIhdF3I6BMOLTAWCY3Pb70npB5vyYjXad+vST71RyLGDmTehr7BslQl+BS18gYcp2TJEqVRu6bSSJ5OJckh/9cBp/JTkqNUaKwct4Vzy3tzQniPcZtHTvfW7eA/6PQ3qYJlcaplGh2AKknh4LA77HcbwtJbTCp+d7aT+J6FfdIYQTlMRIHVImEyI5UgTWVGFMJUkhlfdpFYkJdGKKsyX8dIDUXriSdXHItK0iBWAzJXFbvxmSt4F+xMomGEkhNczXWQ83jFBPHoqEILuYGpmoZgyVK8DUu2d5MDLGENKxZobQwWkSVWtBoLvSOWeeeD79P6q//7JfsB89+MwxPPeGR2fFcAAAgAElEQVQDUFVNqmJ5QKpLSdTfAyzIerI7k1qsnTt+eHeQyhPTIClfVK433e3vufhk/WnWlaUzWflm4qJinPTC6ydtZW3dGbj1qk2MDdvDd91uR/ZN2WB/r12cnbdnf/SmzS0secE1kqmuTnvg6C32wNGbNYkBCa+cPGtvn72k4AamhY0pF5Cs/XKA6jeMA8aUrtD+Ifv6BPIJEOC9ftzRN0Gwv7YVcOtzRdDVAqkRcKfxTt6UcVP4/HSA3AKpWRPir2Xhy0fesNL6x9qw/WK23i/ET62N1M0R/X++67ReWiqK9yy+Z/KlMy+ylQliPOtDnSSsICB0dcOvHcYjMC5V1XjRaoYbTNGANQFlemtvPeAW1W7GIe067st13tMnNd9hwahfJRgtNg7V7PlG0iv3TV8suKZ6aGBgP2oGKzo0CCjtVY0g4AFzLGr7+ELy2wfDztlQ3xFSbpiU3FxqW51qFUOQsVHfVLDO50O2u64aW98oAZiZHVXdHYBG0hMky4CbroJ1VcYOOTDoXefuwaEbywV7KzDsG3065bqBVGt+tHK1mQhxfW9atGtsQhbmmkMkwWRktyT945rhqMxxGX/NK4KNAL5573iiwguqdgJMzdESENVGUoDUuMdyU/GEv1+mHfO62CTjPXJj5FKn/Ei3TTDG7nxbkQOoGF0Conq9qCmdX1ws+j0DrHhg6EDmmo2E95+cnNTvYOl4MOddMoSZgjOksI5ktwGxXFPeCpBK3zzqUEmCwHT2dnbZ/n17bN+ePTqvNFAjqBCLOjHuBnPBBov8SDamtI74Z/EWMEuLCzJDwnV679SEHT54UO1tZq/M2MLCrNWpX2o4M0d0CvgBnDLPYftGhkasv5dWO25CQfZ4eWW56KVHksLlcp6EUCIoanSXl5xVpck7dY85NgQbOPfCGhLQ0ecUxhGgJbWIZKy0gALIer0mDHIqIGBSl+YXxCoCzJAu0YZmbHRMZk4MMMZJ1EjLdTek/bBq3BmsCXwfGx+VIRP1s/MLsza/OGszM9O2sLwihnh+fknJhZ7efrG3eyf22J1Hj9mx24/anokpqzSatra0bMuLtIOp2/DooI2MAeq75exZSH3Za2LPcBUJTAcN233cBKIBqQvzOmfG/Zbbb5fS5ezZCzIrUqPzKP+gbczY6KjmBzJ09hT1NqXPn0oMIrhTfWl31IexnnmbofSJUNI1HHllRNLl/fVIDCLjXVhattk5XNbN6Js9PDpqo6MTNj0/Zy+/8pqdOntGa/v41KT9V//Fv+dJ3JTwSwPp8kg55cYX0k9+Zux83njddMpICQolZ1dfJpfJbXV4MA9IJXzRGqa/ZZmMS4zVyg33V22E3n+Vvo1yThe2yqDWezUX+1u5vUQBmD0JlADVyRNaBsV7Ri2r50M88JOUWAtTHFm/SxDrycNYuArDn7KxD+uS39thwhTBtVxhAWl1TzL7GAbAd/2z+xcocdkCAu5k60waQbLGLTxCBFpkLJOS35Rv4vZOfozr5sf2WlgPEgF1lbozuGmaVMifVR7iAb7vAV5njMQ75YfF+bl5Rut8A7hqRQsfAamrgqRwmapZowoDn9LwrNmN4D2k04QL6qNJ2w/NyWDBgvl0KXTsjWFy5vW0fCpn43WekfDAnNBxTAuZuVDA24k5W+nj0SnTPN/H+YS8v5JnkmJHfWbWC+ceF9dMxIVanJEsDrlvJKXZwdVyL+dh5ilU90mfdFcwuDTd60zZgzAx5LRRPak/s0ofopSgBELTf6IcCybI87HIXpUew277W6iH8nq69NVjqcL4MQBgeR+W2izvihhfj2Fjv47rlTGEHz8d81tyY+8viyO5twIsCJ8dRk0599wvotUOZhuBls7/YdhTMMjRU9kBrF9LHUdxZJZ0ePC4VfFyHB+3LF3yRK4SPySKiDmilVK6ZSs2UTtXV0gV7bGEedNIjuAhdf4eDPm7uHqmcEwP8Ouf2WOyHFsfx6jvD5CqEopdQGrX3gfLU+JD+fnXvvAF+/43v6mhlnrCC+TCRCl9RELtJuGLt3mqPHHHnaVcybXOrSXZ2I1JzVeyOUuKFhKuDDDLANYXFmRN1PX4Qp2/y+enpj5vkjw+kl+OrZrAfjLyzpARQC+vrql2jwdgY3JsRDV9S6trurzIhAniNEm2tuziFZf46kaX/C0+o9QIKVdpyVZ2kEaFzLc8amU85yF8qSajTEh6+qjYy/IYsaQXN2D5PfNC6Xf5h0hM5e8Cd/mxd3vxdaffttTZriA1D6FnRh1sAiaXrrTePOXHGdym0YRvUCGjiZvWgw6/IT1DWwLd8aYOCEPrHz3E/Kb11g+thcjH3TPmKQvdeQX9oKrpUrPmsO2PmmQtmrHBllnt8nXNlgRieuPm08aYDbtV6J81N62rnEkAl4H7ZukjH/XJxXXyc8590z9TPjfzj5mgjBEryYcKLVHOGb9oHuAVUqKYp61VPyamX5isaSky53GNNcKRx9DhM1EYJ7ttnvpML65oATxTflP++y6XSZ95pxogEijlub+d8c9UQOt+Lj531tOSpFDPU8+Wip0To7rd7EKW+aovbUkK9YmixsvHwTO15c3W693c3MaH3H+GyZT0yq+uyxwj6EjTqpbQKyZDlAn4i1pjKbOP+AywedRNqsYfaVrIT7NnX17DYl5r3ntdYiZvdC4RmOV9mut03t+5LmdwiXGGJHDRIzavQ1EbFQGJO42GWzSKiFJPbTHSSKTjPubnNFbKWjzVgOl9PGhwBYKXVxR7RSw/YkVQPERgJxmu2G4COAA7ihz+3TJQc2lxl0D0YD8mJX3RI7Yh1lTXKNgLT2C22BQlBmOtKe9b2uFS7RB1rJw3Y0U7Bu5/9WsO0y7GjnECxGUdqUxYIl+YpSM5d/zeawVzWe+UicpysijPV2tVsFfMf1hyPg8ybdXPdsCku/My4Dr38yOHpwJwlDahEjtSLFQl5sRv2xaD4v9yI5Ziv9SH8RdtZyZLSdIIon3Z8X0iF6q89/zfpR2oBIqKDbd4VbHIFqx+rrUkRP028zWuWJK2rU3lvbI0HnlYfbgWu1N+/9bK3TqHYktPoOSbYH6k+KgRmVwVBASrGUyxr5UZsLZqX7dHI7GvbHuPZIWKqqTWtdt+sWJccjfMPao1QK1YqDyA28fcx7sUB8RcUtKgtP/7fhHreennnM8eOrTYo2IWxF5V7B3bpmERbfms2T5FWye64xx1HxYy17wsaWoXMVHWQLamdU7VVpxZRDrbL3FxHiExLRj4NHlM8iCmXO4dPl2THfQYya/BzrHb9tF8VGO4W3dUnFNpzy0ni3Pvz/mk2ZdxQTkILt9rO5HGbtMiXut13Hn0jDPSPCxmRikG3n5vx4F3Eizla3FVjLHbvRzr0W7H0eeK+RPn7HMsY47SfVDIGa8ed72mfC45Jrpk5QHbcWXeba7G07Z9vGJtzVWnvCbFtOzd3nlj+5l+MP/6pc8+Zd995hs6mANUF4r4d/9AuacpVwAu/DBAKoPOhssjN7ZyL9UyuypTG1notx4OFrwo/XoP3isDNF9kWhc1zZn4fQJnfs73L/+OQKR8A17vfdt/b49AewTaI9AegfYItEegPQLtEWiPQHsE2iPQHoFrj8BffPJJ++43HKSC1NKqIHzZBEpTrRo2AM6kfvroMReE7sxy7PJ+CeQeePTRbcZJO5+aZkhiDTC/CbZUDCj93gJQZg1rmiqlZIC/l+UsKefj9+WagXK22qV3bsUs58uofUoGJt8rWY40m0i3s/YEa49AewTaI9AegfYItEegPQLtEWiPQHsE2iPQHoEPbgR+/skn7Tvf+Eb00mgVoCVojSre6LwtMb6E+JVPHzu2pYLeDxCkJphMRjVBZ7aZ4d/l3qowmTzKkuAExFdJ/GLM8u8pdSgztNSO8Sj/Lhned2NbP7hL0T5SewTaI9AegfYItEegPQLtEWiPQHsE2iPQHoH2CPyFYFJLVfulQXG/Eiq1Aavpu60+yIBUFc0nnL3GWN4ok5qHKDOqZWazLPNNh19ekxLclOqWQSsAF4Cpprq4PAawVU1S1MwkS1s+frkvVNl9uCwHbk+f9gi0R6A9Au0RaI9AewTaI9AegfYItEegPQLtEfhgR+DntoFUN5j1dkRh2EW1tszew6Q2PWESpG6v3t1e35mn+l5BKq/bCVTlLBhmGRyvDDazPjVrRBOklmXCCWTL4BP3Rx6YXQhrl9rhpAw4ex/yntkD8IO9BO2jtUegPQLtEWiPQHsE2iPQHoH2CLRHoD0C7RFoj0COwC8ESKX2VB0X5CTtPYNloqc+sDzbQatKM51JvTMsn7bbXe0ms30/IDVBY9nJN0+6XA9aNjJKsJmGS7uB1JTylgFpWd67sx0O77nTcbg9fdoj0B6B9gi0R6A9Au0RaI9AewTaI9AegfYItEfgwxmBX37qafv+N5/15k/hYO8A1UGpPIbo+FFybpfp9GeO3lk4xKfls0t/rzZJf78gNT/yTuCYvds4bkpxy0AzgWv2oOI41/odf4eF3dlvleNzDKTF7Ud7BNoj0B6B9gi0R6A9Au0RaI9AewTaI9AegfYIfPgj8B9/4WfspWefC4aU9m3ZctK77dCDmLZoajFJv2C1mNwCpH5kq8yayg33OiD1/kcfsX/wj3/vfX+qMmvKQco9EFPqW2ZIyyA1DZfK7OpOw6Xy52mzp+/7MrVf2B6B9gi0R6A9Au0RaI9AewTaI9AegfYItEfgfY/Af/nFn7OXv/WdopcvpChYU2B0q2n1ZtM2G01r0Fo0vvhd5dN33Pmuvr7v9ocHHnv0zwVSdzaCL3/qbDfD96wj3Q2k8prdWtfksZKlLZqtv++hbb+wPQLtEWiPQHsE2iPQHoH2CLRHoD0C7RFoj0B7BN7rCPzdX/wle+3bzxs8KSC02dyy+lZD7Gm92bBNTHAFVPnO35q22Wy8O0i9VkeaB2BS/+D33+s57vr87GvK93IP1Pd68OyrCihFMpzS5Pd6nPbz2yPQHoH2CLRHoD0C7RFoj0B7BNoj0B6B9gi0R+DPPwL/07//a/bm8993xrQOKK3bZr1uNb43+N6wWjO+6+emfveuTOpPCqTu/Og4/wJY0wH4WkMDIE333jZj+uefRO0jtEegPQLtEWiPQHsE2iPQHoH2CLRHoD0C7RH4oEbgf/kP/6Ydf/4Fsaa1+qZVN/1rY7Omr6qAat2qsKoAVMBsc+taIDXdfrdU1MqjZZwEk/r+a1Lf64e+ltPwez1W+/ntEWiPQHsE2iPQHoH2CLRHoD0C7RFoj0B7BNoj8OGPwP/6q/+JHf8+TGrDqgDTWs3Wa1VbrW7YWnXDNuqbtgGzCji1LduErPz/2ruSXlmSq3yyMrOmW1V3ekPLYMlYNHgHXoBXGLXslRcgsYIdbBBiwZY1YsuOYY8E/A7agGVAgBcgwQawu/u1e3rv3aGmHNF3hojIrKx772t3m2cpXiu76lZlZUacOHHifOc7cRK489ieVCkDLP8MJP5/gdTPX3zxDlECUQJRAlECUQJRAlECUQJRAlECUQJRAp+lBP7id36P/vO7/0RlUzFIBUDFAYC6Lna0r2vaA6S2LVWEg6h5KEjtN/QXv/ajVff9LDserxUlECUQJRAlECUQJRAlECUQJRAlECUQJfD6SeBPfuu36T/+4TtU1Ejz1RTfqqQtM6gFp/YWqPKrDCpYVH5O6kOY1H53f+Frv0x/+ld/+fpJIbYoSiBKIEogSiBKIEogSiBKIEogSiBKIErgtZDAH//Gb9L33v42FVVB+6rkfanYgwpgWjQ1M6cApgZOwaLiX/L1n/3Kgx9BgxOxP/WrAKl/HUHqazHysRFRAlECUQJRAlECUQJRAlECUQJRAlECr6EE/vBbv0b/+vbbvCeVj7rmx8zgcTR45S2mCdhTvCbUJiN+TX71za/gsTXAq51utfqn7UcVgCoPX/3q136J/iyC1NdQDWKTogSiBKIEogSiBKIEogSiBKIEogSiBF4PCfz+N75J//L221zjqGkBO/EKUNry3tNRktCIEn5iSzJKKQFIxXsBqV2Aii6FH+GiIUjFc1L//G8ik/p6DH1sRZRAlECUQJRAlECUQJRAlECUQJRAlMDrJ4Hffest+re/fVufEiOsKRfjxUEJpaMRHyMDp8mIcWgEqa/fWMYWRQlECUQJRAlECUQJRAlECUQJRAlECfzES+D33nqLvvf231FKI2ZL+0eappSmGQNXpPwCoNZNcz9Ijem+P/G6ETsQJRAlECUQJRAlECUQJRAlECUQJRAl8GOXwB9845v079/+e8qSlNJRSiOAUoDVNGXACoCaZhm1ScLpwDUeQ1NXClK11G+n1Zwr7P/FPak/9jGNN4wSiBKIEogSiBKIEogSiBKIEogSiBL4iZXAH33r1+m/vvNdBqnYbwrGlFlTTfltR1IoqQGDys9KbbjAEqf7DpX37X8YglRICcWTkEcse1dRkkmuYufxe/2M8471NC69hDxjd1N/94GtsXZZNzDHShH3d9W6e4ZDivb0LnC4G9dqSA1+08Xx/eJSR+skd/XK9vjap4kWrcLlQrmb/MJf9/tlou130/6WayRe3pwKzndSUbSaFy6ls3xbrP88op0O4Bz7NhxbucKhjF1bTFV602yon0422sFj4xm2jNvvFcvrjBb8kkv1x1X6NzTaUibss/s3NFbWLzdXuoN9ePOh2dq7MI+Om3ID+82H5kDvfJHlZ9f3h4zx0N2GustGLfgnetv9N6AGHT32+gRD2ftt52/5g3XBVFvlZ/ew3wcWMNA9vO3PHzdT5Jr8tb2xsQutgm/fXXLsy08uq/UEBnQ5zJKxrw9scIsHaqutGFwp5K5WkS9sw71tZcFJAQV+VfnyAkayYHWvIfMUx0jHZNS2NKKW0oRonI1oMZ/SyXxK56endHa6otPVkk5XK1otlzSZjGkynVCW5RyxTdKUEhRmsCqCah/MMtq9vB0IbKGVuvcDqH1oqW3Ql0YGVgtEcD/4c9WFXp0HVkK9v7xF8Qi80cVc33MhCZzAxSXke66AiL/xH38miz8LSSslihKrfTbFdW3xazW3j4+G+4FXrW4hzdO+4bumrqmuKqrLiupK3jdlTU1VU1s1/H2LKo5lI5Ucq4baWj5XpeEXaTL2IqFoRsJ7klLUzMBnKT5DxF33L5nGoPiGyrNBE1ncWpCDRSzjKrZQ0sfCmaga59SVz+OG2EfOIOqWKZEp/CgnX34rsue2p9pe3Bf9wN15/KQv/FnwivvxWI+kBog22+3ZCtc83bYlehHoCvsSA8uU6FmPZmht/nAynX6NkiV6XlMjv47aqqJyt6Vyv6PN1RXdvnxB6+trKrZb2m021ELY9pwI6EmrY4WOsIo0rDL82oh/ARmJOcK42cMlvLUwK5tgrWYVNGtqs1F12fRZLse2AzqDVMEkASMjuoQjTXGkPN8zzHceP+gWzhP2Rv4eiYpDNwOfVaaJ6oG1B+1Xu8pzW2Xa7QlsgF5Lz2ErpzaD9dbkr4Vj5E8bh9APVP/NNUPu6UZX3+vF+RpDvlLnM26z2IokhfVEn0wP9BV6gLFTHYd+q9Z01AqfY66lrNui3zwebL9lfuD6rC48P0VSGGfI1+y80w2zP8HMlAuJb+rnm9julO2f3ottI/60uYj5KO3hc2FLoBNcj0c/h/5wJyE37a+2ATIRyaBsT0Nt0tI7z57Ru+8/ow8+eUkvrjd0fbvjtQR61tQt28A0SeliseJjno9pnmc0alqeT+V+T1VZU1mWMmQ2sTEjW4yFyBlyAlDDvVH5tuTnh+K15qNoKiqbiiqWreikyWY2mdJsOqfF4oROlytarU5pNp3xkWeYJ6JMsMk1HgFTFLTHsd/Tbr+jXbGnoiypKAtuA2SHe1zfXNP1zQ0/Ngafi7qKzFKxuJLKy7NmRJN8TOM8pyzNKBuN6H/+8Z9ppCyqeFTaT/QB/QUo1f5wX6mh8qEg1U+IrtsuzqIafzeJpdl9B8WDGQ8I/LKhBmnAKUZF4fBf3/QGZuTQUQ29T+cIdi6novKfSUtsM2/33H47BJv7heBep8yB+NDwKjDkCduVpU1ct2wOoIZB8KY/cIYe1w4MrvxGDKWLH2AhGQKf3hz2zMYhUGWDdKcjq/GMnljvk5v1Mezr8G/gsHbBleiLLHzDsrIRHwKqXj59DTmuGcPf3LdwDIHUod8cnVfBbbvOTW9SOVAULKu9QID5QAPT8VW7zed/WoBqN+uolLY1dL+8FQr6JLGwrp+mH9wpHzX2nTmnBplnTeDYi2YFUuJJ1vUYBwNNsiZ2ZCPOZuhgSK/C6983T47Jmq9tTnBvPLyNMIH1XFsDqb329q0o28KBUM+dbXaiE1vkHDl2MlOZyAZc9YbiEkF+Ak6TtqGMWsoSokme0upkSsuTKT15dMnH48tLevTogi4vzmk+n9PJfE75ZEJZDqCas5PGlQQN8IXzSINetk6Z1TSH0ECocxAhZwV2cFIBVA308d/8nQeq4rNaJFlubBFmOF6uyqE6WeKBa8VDOGSM3PRvdcAZDDAo0DXMAZoApJpN1zXRnGfXVgbUaG8t3jKcVZsDAKdwwOHglBUVuz2V+4Kdr2JfMEglANWydoAUThmOumqo7oBUdZa1sqOBijwdUZallCMdLEsp471K4mTiH4AEABCuxQdft6UabVPwKi6TBjoMqLIu67zTmcqOnXjieligXc/jiWrOsYDo8Dd4bylraKM4wdApAa4MjNR5Z+eZnWUDSAAJOlajhFoezqCgiM1/N5QGer1/YnZD5r6zmGqnvC3i8dMZys44j2ct6L6RYEJTlFTBid7uaH19RZubK1q/eEG3L57T5vqKiu2OwavgmaQTsGDwzSBVQImNQ902LlBg9gljJ8avb0Uw32Wttq9F7WAX5dqi7ypX1QmAhDzPFIjaXjefQphn+p2NiRZnkTYrmwO9qbuA31nfwPaZvDt2U8GntZrPCea/ge7wtxZgseCck4RdS4G6XxNU9/m6AUh19twH+8SOdH1J50M5RRG9g242iYJU6IVMGZ670A0GkuobGn50Os1y1JRNCzDpXMFo2TgCaEEPuKKr+h8MUnnRsEVAUjwDjdW1T1f3AKRaeqgFM13QRgNzBlQxtxiM8qsC1BQBDRwjyvDKcxKvAK4WJCMOerKNUaAKU9KOWvr+e+/RD3C8/wG98/7H9MHHL13AgwN3VUPjNKenZ5f05OyC5llGcwRQ6prKHebPjqqyorKCbYU6Q1IIkkDvBbThPUAbP56lafkZovsGzxOtaK8HQCo+p2xEI+j3ZEwnJyd0Mj+h5WJJy5MlLRcLOjlZ8GfjfEx5nnPQiAFoUdBmu6XNZkOb3ZbfbwFQGaTu+Bmm+xIwkSNQHGS4vb2h2/Wt+NKcqpsx6B2nKeXJiPIkpQzBIYDVZETjLOcjs4CQzmFZRxM2Izgq7mvLgBR9EgAu70tL95V50bMYQeRRVMeMhyo/vxwDqV5BQ8dL5o0xFz62iQjFsX8hSOU2cmTmwEVyN7wLtB04rWpSO6FIBd4dJ3gAHCqsdm3py+8+sNZ1ssUZe4hDesz4hIbJLVXmEBlA7Xn2jtW2yPuBWyxLhfTFO9A86j3QdxeAdG1WlTk22kOAfwighqMf/sb5GkFbXfRvwIH21/ER5q5medDh+xewIUe1tguI7wOotnjbjLLL3qXLd9y6A8YPrhGA1CGwFi5mHGEc+PcQsBTqYHiJh8iiO76HI8KfBHPSL3P+XMOLByEu/eBOO9Gb785uBNF0vpPHdRbsDVNE5JSBoI24WxLQ6Tg7na6GC3igqb3rPSSQ4bT4SFDNtcEpXshkKJHW63v/vt4FPlSYY/oiYpZf2v/FNij4CtYX3zSGHgJS4QADpI5IQeqITqZjPhikXl7SYwDVR5d0eXlOi5M5LU5OFKSOKc1zjbQL0HMemo6b4Dy/XrHaqS0UhlTYUu6fsaTshQHgeZAq3+tnSiWITBSgKlMgDJ20g5lRZXnde7QRjeJXA6cBk6pg1hxvB7w6hsW0wTID9FVBqAFVoSYBYoxZlb5jXoEpreF0FQUDl/12x2AVRwuQCge3Ekcd3paBUwGoyqQFzrh5EZkyX+NxRpM8pzwHOAUTpoyY0KkCksEsgPGrwNCiPQFQZRnbVVEhUnwGcQD1O10smMEN2Gc+T1kv3MMAgcmU2ScFSWKGhLFjtpfbb8EFZU3NaTcHWFk/ZvLUeeZgA7xiBEw4ChMEjC14rAyR6IS3aoegSeaUzTnzlkbKErlQEjPkGKuKmVMqS3agt+s1bW9u6ObFc7p+8Zx2YE42t1Rut9SUYMorkayCSYwFj7MD1MZcQ+WFSeXZbUEyx/z2GWCzdxYSkhnv/D8Dwdp/gI98LOA0H49pPIYTnilDJmwRB3l4fIQ5lSurl+UyyvQ+HODoAmcX2A9sX99e+yCUBdl0/itQNRBqPpRn/9WD7EZgNYtBEJ6BW2mhrBcsb/WDw0wTD1uP+9KsN4YSxZWW+ZToGMGkMNsIhKYoU1lX/A5txwHQgcARB484yyHVbAgdZLUlwqiLDsh7Y5PtvKA5HEhVW6Z2UC29dl9HT4M+Au6CeaALsvVJOEjROwOoZuIBTPMMIBXBMJmz3Bf7DKArA3AESBSYqlQhffTJJ/Th8+f0zrMf0n//4D169/0PJY7XiGaBSZyNJ/T47IIen1/SuG0pw5fIOCkKqgowqJphwLZBOMiqEUAK08kHM6ny2b6u5GCAWjJYBXwEiM2nE5rNZ7Rcrejxkyf0+PFjWi5WDFQn44myzyNlTRvaIAC1XtPN7S1d3VzT1fWNgNXdlhnUqi4ZGCLNtm4rYcAlHkUN+lBVlKcZjcdTmo4nNMP9JxMajzI+AFIZqOrjZDDrhAGXsUYhJLCwYmcFqDJApZZ2VcnH3g6A6bqk5Otv/jxr9YAvxUrgUr34JFaXRbMAABSlSURBVAOooetnERszjhINcMkLbk3oprH5tEy1DMEl3TQzcGW2w4zFEKNoHWCjfuRf6FQ6Fe9TS0EKc3CZQ6fMjGyXFbWfvBpIFaMfTrqO/PSiBvKNXmDRumDBIVPoDKiNXR+kanDAOTVuabcxDRyaIDonaRpmOwJpK0M7HEUw3Tk2OMOs9BCQCq9wDKRaMOQY/Oy3IkhmCb768YPUjj95ly4fF6MsaT121J0+AFIHwarpwsBkeihIHTrvGDgcBlvDnew8HitwR80J4f677IFwEssEcOcdMRThddSF8enyatsOWQBriOcT7dQ+ZWAR+hCkCugJ/5lXFzYySDk+sAn+t0NyH2JShwDy8POxjV0KAjSBblq7h5PmjzPp3TUghKvCmPjkXnMsLUWsC1Lh44NJRbrvbJzRfJzTk0cX9OTRI341kLpcnNDiZCEpv+Mxs6kCFlIP/HQ1RZ+6IFXWNIyTOP4qC3a8PEsqzqU67mCoLN3PMayhcxqCVE3TZcda05Ad6BS21wAqs238d+DUMXDyLJOAXVMS1Xr8bSA7ADJO9wLALWm+lrIsv0NqdcLYxkBq6UDqfguQumMGNanE02rBTAGYcmqwsMzm6AqoDx1hYqcRDuN4nNNknNM4RyENgFQ9FKSKk9dQCZAKh4qBqjKq7Oih3Yz2dKTEGWIn36WUi7wFyGh6tO6PEqZWxreT/qlsqzA3opMMhgykMmujTJ6lYHPWtbJWAZNqYBaAgNn8DAfAlSzq3Ca1VrbGS9qittUCO6Zf5htZ6oFaE1vXlGRyQSEOmlQlg9N6v+djv15zWi8OANTr58+ZOW0KBB8K8VRrZUYVdQoQFZAq2EnTpvlv+U4wS2DfghRVZzOc/2Ow2r8y1mCgmUmxlUyqgI4nOesKGCK8Iq1XmG5N+3QAX5+5aBY2sOGWvSHztAdSdcrzMPRAY2g7fZBKvGWXQaFpzdzz4PcGVGXIzI8MVp3gXGfLOSggYM8CXJa+bw58l189XDu7INWcONigloGqpI0KsLTgG7RQ0u8BPIQ1RfrmmFM4AU6FNbM4G8sRc5tBlxwWVHLxPZOr9lNArLKKul8xZOZtrqlj4+droPOmY5Y40rQ1A0zIRJhSy1DA34gHCaPKNofBKWwMGHcAVLE3uAZSYlkeiolvNxvC8cOPP6Hvv/uMnn3wEZVI361qnufYbznLJ3S2XNH58pRSpKtWOCrZ/lBXQaBEbVSbsC0rYMcMqKJwEB/kQFuBVN+kpgoBJ9iKLKX54oRWqyWdXZzT06dP6cnTp5zqi9ReDMput6f9vqD1dkvr7Y5u1recsnuF4/qaXt7c0G4HBnVPZQXoC/2q3drBGSGYewDuCAyNUga/M4BUpBVPJjTFeupYVA9QOaDLuqCZFUjhRXox1g8ujCRscclscUPbqqBtWTCDC6AKxrcUkPpzA/g02IVjBiYAjBKh9aDVojxuwruwmbl4nvmw/XIuIj20h7DvrOnfx2NEhyi773/2d3h5xqgLUsVOHYW5ga/vHUYWRfebOyHEUD8OoHUXqYfexsG174Dl0q6OUfY/l7XW9zVMLvSOrjr2ehovnj2wL+IKwWrP2RYrH0joTvHc+eXd7KJE+n1zDBj3AwDd9kjrPecauPshYRe0K+iLF/DhuAwFUwY+G+rwXRr4UIZ1+Lz+TBhmff2epW769FBbO4GCe/rXB1AP6YsFjt3a1rMHPLo6JC5bw4CqNRi6bsNmuhwwWJ0+DExQdw8bmD4IZpPYnxjD+8VcDmvItA4Zhd5nCm96QyCz1puLI0GzgXTfDkj2YcUOWHY4ImirT8v1s75rM7uO17EJ3Qep4az0W0mUYQlAsYyFT/eF/5FSS3ma0CzPaDpO6amm+0rK7wU9ujinxXJBAKqT6ZTGkwkzMLYACzOpKcaBte3vcZd5Yd6svjoWVZk3TZWVFF+f8iuIqZfuq6moDvjwQ8w9SEW7ZB+jgFRmEII0X7cnVRlfB2JsHjrTFyhuCGR4GdN2G8uiSC7psMMAqGJfmTlrWklb0zTfUpnUuiipLoRx432p2IfKeBfOCn6rjJXbt+uBqqXegUEFKwaQykxZAFY5hoAWswMMp04AKrOpeK3lEOpOgJMxqB2gJGhQ93cGIFXBVpgWLOfZ/lZd68L10PakutRCGTMDlbLXVv62dF9JEZZURIDUUZbyYamsPsgYrtcYf7/Pj+eLslQuqO30UyC6A6fGEfAYY89wRS3Ss4s97W/XtF/f0ub2lgHq5vqatrc3fID9AQvU1jUlOu58Xweawn3WehPVvZDldVbJtrIF4Ew9DPUhfGDBuS1twgGlLBvTGPvKJ1PeX26gwtKs+fmKYWDXBRI862bAkIfPbavzrGU36O02YHlWkwG2D7Dwe7fX3GedWWq/C70FwQTBgIdMqeisD4D5lGBVNt3n69odOJ4OCKv17q7JorPCIWiGAz5Re8IANSHaFQXdrG/oZr0WcIkslTSlyQRs2ZRWixWdLpbMpGXKlHEgC0hKG8WMqWZLyBwV28LBHmVYQ5LF1FXghdo+Zc0FK1jAxuZoEIAPPEqWZ7DzXIInFQcMJO3enASz3WyMdLeEpP/a1gKbq7AvAG4MdnX8eJ9o2zLge359TVc3twwCd3sEcYhGrYD2iaW6ti2lDQJ8Oh81sIX5bUw5WFT8fod0e2YabT8q8bgIaJP9p0gbSvKUTlZLOlku6fTslM7Ozmh1uqKTxYLXOLZ3TcvA8+ZmTddgTfW42WxovcWxpW2xow0CVGBIuX6AygRrKdjyUcbjvsA2mRmAr7Km2GuayfxjOzZKqOGgZDdYy/6WAlT0C4BfWOGS9kjn5fe1MqgV7aqCdgxMK2GwbV/0r7z5ZscVYuGZEVLHxCu8s8weCWhRGlMSM2ChY2KbgVkPjeHhfQnDsNPUKDz/Plhz4Pz2eEmdpi766dvh7yZ9MMgyfMfwPvbertVZBO9r8Kf8/hDTDwGww4v3232MaevvlZMxCFJ9h0CqxiscBhhg8YbYnU8pgiN7S+VqhwBai2Z0wFOoYfq7AZA6VIRpqM3St2FdHgJhDwFm4X2GAOtDr3F4XnefY3+OufNtUemwsnfrlX17V9t+FD1wtilgEdRlDECqZyE8cNUodR9D4se2dy8AYbb/zvVHbQLPNNPtABh7qRzSt0P9HbQhA+rzMFn5+e+i+wNKeoxJDRkBtt09ZTsGUkOGqX+77npxPNwyBFLtWq44VsCw+FQ9gcTM7CFSjkPTfidZStNcQepj7Eu9oMcXAlKXAKnLBU1nUwGqDFLBzmRSiAiMarCdRMZbQwMayvXBrGDOq/PlUnx5gZVFX5gFsE9iIsRPtOIn3jZx8I+dRrATwpLaPlnbm8oARjZPCVgdpZLKqoyRq/ujTF/npqH9s7C0MRGalicoUhxZMKaSzax7pXVfKn+uQQL0EUAVKWwGVivsUd0VVO1LZlVr7E2VDEi9nvqqBlIDICzEcMvpmWAzGKiOhTEzRpWLDKm95X1u7Pwg1VfSfsuqYWYjBKmyX5Xz8fj6fqORsZJqRRS4YrTEabbvld2WSlSabmm/sZRwv1/VwKjfDxcAVEsLNtDKAFX2lQGkSmq3OedqFNQvsaCyAXUOL4RMqtsTL3tOmXBnJkxnFV6tOBKKomx3VG+3dHt1Reurl45F3dzcUKWFkwjglPVB97FqkIGBh+nykYU8tC19WxYsL1LdkwdH0nM5sGDBAsU2AkynNJvNee8d9pdzIRxO+/RztB94s9XdwmnOZ+sHAHuMtFtXtG8dwB0Gmjq/82CN7xMEs+xvsQcCIpwu6friyJ6AxXep1EG9j+E+BnYlaF8Y7BBgpBkSmAVgyLKUGS2Aoav1Lf3www/pg48/YqCAfYEAqNgicbY6pS88eYO+8PQpp3WmaD7mHZj4AmBQi0VpJoOleiMNP9QDR04FOmMp3UmSUTLKtASPjECY6eAzHsKwhiB154Op3HmPtYJUK5smwQUEuADKSi4aJD57wwEjAHK8ynAkVFUllVXB2woQAANowroBPYQdBmCFjJBCu9lsuXgcgzJkdUAuZUUZYa9mwoWDJE1atwPYY1YA1qpK0nC3WwGpEC1axanYCQM3MIuofosMoMlsTk+ePqHHT5/S5eUFXVxecJEkiUglzPTerjf08vqaPn7+gj558YI+vrqiT1AEbbsRthLgWwsVye59Sa5GsBc1HmbZlObZhM5OVvTo/JwenZ3xHtfVYkF5PuYUb0geDDBShAHUcbCswD5rFgFMEvoEfQJA3dUVbauSWdNNuadNWdC62NMGwTKwpxwUwDYeXeOxw/UhIFUmU2DojIEQyOfTOfik7sZ3MxJhpF1spjgYQ659/7P7HPIhgGpGJrSfQ4WBfGRczhQzM+xYDTmX7voSpjoCVY5Y8Vf9WAXTbd39IPWYs9uXqzlS1iz8TnybB4DUnoN735i9atf75w+CPwtMhApklR0/R5DqjeRhrw5k/EAmtau3w9K6T8bHmFSZGz0t6jDq4YQPU4cP23Ew916RSX0VPXhlkNrr50EAQxcjGPawH+LreSUathsH208VhXSt16FzNvz9sW359wPVzwakyixXxyl0IIzoCkD8Q4JxXnz3g1RbD8z+OvvTyVf1nrbbZ8eFk4ICSqOEAeo0z+jy/JQeXZzR44tzZlIBVFenUul3xiBVmFQUXWGgGlT7NRcoxHrOuXXBrMDJNMdIHUCu7OlYVF/l15gEAxbiOAdpvgZSmdFVsOL2pmpxJy705AsmeZAK/8Tvt3MpIEPLQwBSRdVl/6yG9nUfqlaEN/ZD96My0HagXEBog+g3F90pZG/qFkC1lL2rAKmc5iusn2NOlOJ0zjyvNbLe8B4xTbmzfYfYO5blKgNdpQ0oNcqmClBFGrCkmCLiIunFsl9VYZUSOT7gLnZSi/JYMjeCI6YArlKwpaCbL9QrcsTZ1laQRqv5Grt6wKZ64Mrpvua8MnBQFlYZIGHJwqjYQFU4lR0HVRQc4a0UFzMWq+Gx4vHa7ahYr5lF5SJJzJ7e0n6z5iq+zLRirypArab5WhaADJ0llw74PCFDac5jYE/tI0u9Zp+Rx8AXurKCYlKxd0STyYymqFA6m9N8NqPpbKaZK5ZKG7CYPDU7Dqv6pR70O2dPhzIEoWZ/wqnTB9wGikLA6IGSBjIcWBSv0hhXlp9tgO00SS1hAHytOnLok8l9NDUmWDhk2C0AJkwtX1F9U3nRuY7AHrP3GadaFm1DL66v6Z33n9GzDz+gEsCibTiQh2JzZ6sVfemnvkhf+ukvMvAiVPBGtgTP/8qxpJYqH1bedpR1sFUiXPcNyzNI5YJ5mrXAINUXC3NFxWz6dYio0H5J0Tc7bBw5/dz2mQKo4hwOWoEClXvh1ewz7AkDWbChXH081QJEY14rsV8SKalgLPe7vTB/ZteUWZRCQpICaxWQHROvTDaCbdfYJ7q+lT2gaIMCVLxaAaXJbEar01Ou1rtYLWm5XNF4iv3YOY8xV+gtC2FOb275Fdfla2+3fDBAraUokeYEyB7TFNtkJrSczWgxndFiIsdyOqfVfE6L6ZwmAMjj3BUxA5gE0yypygCYqBGA7RcCVPmAbpUlbfd72gKMIqW3Qhsq2jW617YCiyrglB85QyCMJbUYjO3DQapNZnP8RPt9VNJFZb1/p3ElVaU+tFKl6nFQrwpQj4GXIQPT55Ccc9QxoMN7Uu8EqIFVGwTdPQM95JjfBzicUdVr+fPvBqlDTu5Rdq/nnEs7FbYH7OiQsy+8+HD58/uAiGOiHyAnsbkycmE/PDPu2Qo9SXT0cwap9/Wx316nMneAOu8Y33/1Y8z44S+DvE/nax3K0xxWF720ta53wQ64ewAAv0sf7wNkrw5Su1D8GEjts4dD5x2wsp+CSR3qnxvjIcMxMOyH1/jRQKo4jP7m9+1JFYvwsGBcvzL7oa3WcKDtHrE1JFhr5H66dmjjrMe8+gRsKlLQpuOMQerZakHnqwVdnp9JEaWLCzo7P6XzM4DUGTMEAlJTGnE6ac6FlAAArd3iIAV2xpz//n5OB/Ak3cn2pLpKv7ChQXVfduRcZWgBR8KWSlovF3lxBZKkuIYwp55lw3srNMJ4Shkz207TwfdD5sMcaJe+qPvQLNWX9Vvtgq4LjqjTZQEpoHxgL9UejEpJ2Jsq+1P3DqS6Pam4jmNODRMbgLJHQIBJ1X1i4X7UXAoocXqsuB6yOqGoB4NQY1OR+qv7IBUMcMEmFziQx9/IGHfTfcElMOjn7DD53lhqK3DiAZUaRCvA44psWSVg3a9qj7rQSqoYV0lr9unArhgS9v1hvyV0kqsEC+A1Z1LmaZCBpsWUJJ3YESmyZqtOSoquVmMBmMdjMHY7BqObqxsGp2BO7REzdbGnpiysTgynckoan+m27i+zbBbnI3hvQQXc2XPs1jt9IynYASngHnHiH8OBTAF5fEwu++w45XCmbNbYAxErcMWqFKQf32U/e77OfSA1tJP+HpYmrxPCbCm3Q1MfA5bPxQqUdRRzZ4g+IHecL+23iwgL2kutdv0LgousuxZ0CiaKRJdUL5BV0LLdA1DdVTVtq4o+evmC/ve9d+kH7z+jEixZ21I+zmk+ndL56pTe/NKX6c2f+TJlUCfM76JisIpq3qEauHHVqa08h99SZf3m9njCOQSpYtECkOoe/eS3mPh1wFYJraqMR1wBhPFr43YnIpgFYCrpu7z7VmvuNFxZm20JUp8VLNl2DaSRT/MpTfIJ78dFpgeugUq4+2IvBeTKQtNlxb+S4n6ohyYgVR7VI+3kbQp1zQFSFD4CKH1xfUUvr6+owZzPM97SwYWFOHYjmTWnp6f0xhtv0ONHjyXVNsv4UTZoB4ofYZ8p9psi2AAW9UZZU2Zim4bBKQIPhe53Ne1AoaeTyZTOTpb09EKqEq/mJwxO5/mEJqjiizVJ1z+WTw2AChYYILVk0AvGFCm8aBMDVn6MTclFmZjd3W2UPd1zO+SQR+ygeJLpN6q6T7OcpnlOJ9P5EcpwaFGLn0UJRAlECUQJRAlECUQJRAlECUQJRAlECUQJfM4S+D8Sw9TRoz2+3w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9816" name="Picture 8" descr="Japan's Post-War Economic Miracle (1945-Present) - Inclusi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68759"/>
            <a:ext cx="9144000" cy="5589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11560" y="692696"/>
            <a:ext cx="1152128" cy="52565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rtlCol="0" anchor="ctr"/>
          <a:lstStyle/>
          <a:p>
            <a:pPr algn="ctr"/>
            <a:r>
              <a:rPr lang="uk-UA" sz="3200" b="1" dirty="0" smtClean="0"/>
              <a:t>Причини</a:t>
            </a:r>
            <a:r>
              <a:rPr lang="uk-UA" sz="2800" dirty="0" smtClean="0"/>
              <a:t> </a:t>
            </a:r>
            <a:endParaRPr lang="ru-RU" sz="2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39752" y="260648"/>
            <a:ext cx="6336704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Проведення радикальних реформ адміністрацією США</a:t>
            </a:r>
            <a:endParaRPr lang="ru-RU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39752" y="1340768"/>
            <a:ext cx="6336704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Надання американських кредитів та воєнних замовлень під час війни в Кореї та В'єтнамі 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339752" y="2348880"/>
            <a:ext cx="6336704" cy="136815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Збирання світової науково-технічної інформації, використання найновіших науково-технічних досягнень, впровадження їх у виробництво, вкладення великих коштів у купівлю патентів та ліцензій на </a:t>
            </a:r>
            <a:r>
              <a:rPr lang="uk-UA" b="1" dirty="0" err="1" smtClean="0"/>
              <a:t>найпріоритетніші</a:t>
            </a:r>
            <a:r>
              <a:rPr lang="uk-UA" b="1" dirty="0" smtClean="0"/>
              <a:t> відкриття і технології</a:t>
            </a:r>
            <a:endParaRPr lang="ru-RU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339752" y="3933056"/>
            <a:ext cx="6336704" cy="144016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Незначна частка воєнних витрат (1% ВНП), багатогалузева структура концернів, що дозволяло маневрувати залежно від </a:t>
            </a:r>
            <a:r>
              <a:rPr lang="uk-UA" b="1" dirty="0" err="1" smtClean="0"/>
              <a:t>конюнктури</a:t>
            </a:r>
            <a:r>
              <a:rPr lang="uk-UA" b="1" dirty="0" smtClean="0"/>
              <a:t> зовнішнього ринку, і зростання експорту, що забезпечувало надходження в країну валюти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339752" y="5589240"/>
            <a:ext cx="6336704" cy="108012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Ментальність японців, яким притаманні таки риси, як відданість національним традиціям і релігії, велика працьовитість, сумлінне ставлення до навчання і праці</a:t>
            </a:r>
            <a:endParaRPr lang="ru-RU" b="1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1196752"/>
            <a:ext cx="6589199" cy="708248"/>
          </a:xfrm>
        </p:spPr>
        <p:txBody>
          <a:bodyPr/>
          <a:lstStyle/>
          <a:p>
            <a:r>
              <a:rPr lang="uk-UA" sz="2800" b="1" dirty="0" smtClean="0"/>
              <a:t>Перші результати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628800"/>
            <a:ext cx="8208912" cy="3168352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uk-UA" b="1" dirty="0" smtClean="0"/>
              <a:t>50 – 60-ті роки </a:t>
            </a:r>
            <a:r>
              <a:rPr lang="uk-UA" dirty="0" smtClean="0"/>
              <a:t>– середньорічні темпи приросту промислового виробництва понад 15%, щорічні темпи зростання ВВП – 11%, що в 2-3 рази перевищувало темпи зростання в провідних країнах Заходу.</a:t>
            </a:r>
          </a:p>
          <a:p>
            <a:r>
              <a:rPr lang="uk-UA" b="1" dirty="0" smtClean="0"/>
              <a:t>Початок 70-х років </a:t>
            </a:r>
            <a:r>
              <a:rPr lang="uk-UA" dirty="0" smtClean="0"/>
              <a:t>– Японія посіла друге місце у світі за обсягом ВНП і згодом вийшла на перше місце з виробництва сталі, кораблів, радіоприймачів, телевізорів, магнітофонів, копіювальної техніки, </a:t>
            </a:r>
            <a:r>
              <a:rPr lang="uk-UA" dirty="0" err="1" smtClean="0"/>
              <a:t>кіно-</a:t>
            </a:r>
            <a:r>
              <a:rPr lang="uk-UA" dirty="0" smtClean="0"/>
              <a:t> і фотоапаратури, оптики та автомобілів.</a:t>
            </a:r>
          </a:p>
          <a:p>
            <a:r>
              <a:rPr lang="uk-UA" dirty="0" smtClean="0"/>
              <a:t>Зростання експортних можливостей Японії за 20 років у 90 разів, а валютних запасів – у 116 разів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539552" y="0"/>
            <a:ext cx="8604448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Японське “ економічне диво ” </a:t>
            </a:r>
            <a:br>
              <a:rPr kumimoji="0" lang="uk-UA" sz="36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36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50 – 60 років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3568" y="5085184"/>
            <a:ext cx="8064896" cy="136815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Підсумок. </a:t>
            </a:r>
            <a:r>
              <a:rPr lang="uk-UA" b="1" dirty="0" smtClean="0">
                <a:solidFill>
                  <a:schemeClr val="tx1"/>
                </a:solidFill>
              </a:rPr>
              <a:t>Бурхливий післявоєнний економічний розвиток Японії перетворив її на один із трьох центрів сучасної світової економіки поряд із США та Західною Європою. У середині 80-х років її частка у світовому валовому продукті сягнула 10%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8676456" cy="2376264"/>
          </a:xfrm>
        </p:spPr>
        <p:txBody>
          <a:bodyPr/>
          <a:lstStyle/>
          <a:p>
            <a:r>
              <a:rPr lang="uk-UA" dirty="0" smtClean="0"/>
              <a:t>Відмова від виробництва, зберігання й застосування ядерної зброї  - </a:t>
            </a:r>
            <a:r>
              <a:rPr lang="uk-UA" b="1" dirty="0" smtClean="0"/>
              <a:t>“ три без'ядерні принципи ”</a:t>
            </a:r>
          </a:p>
          <a:p>
            <a:r>
              <a:rPr lang="uk-UA" b="1" dirty="0" smtClean="0"/>
              <a:t>1960 р. </a:t>
            </a:r>
            <a:r>
              <a:rPr lang="uk-UA" dirty="0" smtClean="0"/>
              <a:t>– договір із США про взаємне співробітництво і гарантії безпеки – </a:t>
            </a:r>
            <a:r>
              <a:rPr lang="uk-UA" b="1" i="1" dirty="0" smtClean="0"/>
              <a:t>США отримали право тримати сухопутні, військово-повітряні та військово-морські сили на території Японії</a:t>
            </a:r>
          </a:p>
          <a:p>
            <a:r>
              <a:rPr lang="uk-UA" dirty="0" smtClean="0"/>
              <a:t>Прохолодні відносини з СРСР, основна причина – територіальні претензії Японії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115616" y="332656"/>
            <a:ext cx="756084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Зовнішньополітична сфера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6738" name="Picture 2" descr="Союз надії&quot;: про дружбу США з Японією та образи Китаю - Ді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429000"/>
            <a:ext cx="5904656" cy="3405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52015" y="1556792"/>
            <a:ext cx="6591985" cy="5184576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b="1" dirty="0" smtClean="0"/>
              <a:t>70-ті роки </a:t>
            </a:r>
            <a:r>
              <a:rPr lang="uk-UA" dirty="0" smtClean="0"/>
              <a:t>– докорінні зміни умов розвитку японської економіки, започатковані “ двома шоковими ударами </a:t>
            </a:r>
            <a:r>
              <a:rPr lang="uk-UA" dirty="0" err="1" smtClean="0"/>
              <a:t>Ніксона</a:t>
            </a:r>
            <a:r>
              <a:rPr lang="uk-UA" dirty="0" smtClean="0"/>
              <a:t> ” (програма американського уряду із захисту долара)</a:t>
            </a:r>
          </a:p>
          <a:p>
            <a:r>
              <a:rPr lang="uk-UA" dirty="0" smtClean="0"/>
              <a:t>Зниження конкурентоспроможності японських товарів на зовнішніх ринках</a:t>
            </a:r>
          </a:p>
          <a:p>
            <a:r>
              <a:rPr lang="uk-UA" b="1" dirty="0" smtClean="0"/>
              <a:t>Середина 70-х років </a:t>
            </a:r>
            <a:r>
              <a:rPr lang="uk-UA" dirty="0" smtClean="0"/>
              <a:t>– початок </a:t>
            </a:r>
            <a:r>
              <a:rPr lang="uk-UA" b="1" dirty="0" smtClean="0"/>
              <a:t>енергетичної кризи</a:t>
            </a:r>
            <a:r>
              <a:rPr lang="uk-UA" dirty="0" smtClean="0"/>
              <a:t>, спричиненої підвищенням майже в п'ять разів світової ціни на нафту</a:t>
            </a:r>
          </a:p>
          <a:p>
            <a:r>
              <a:rPr lang="uk-UA" dirty="0" smtClean="0"/>
              <a:t>Розроблення нової стратегії розвитку японської економіки: ставку було зроблено на </a:t>
            </a:r>
            <a:r>
              <a:rPr lang="uk-UA" dirty="0" err="1" smtClean="0"/>
              <a:t>енерго-</a:t>
            </a:r>
            <a:r>
              <a:rPr lang="uk-UA" dirty="0" smtClean="0"/>
              <a:t> та </a:t>
            </a:r>
            <a:r>
              <a:rPr lang="uk-UA" dirty="0" err="1" smtClean="0"/>
              <a:t>матеріалозберігальні</a:t>
            </a:r>
            <a:r>
              <a:rPr lang="uk-UA" dirty="0" smtClean="0"/>
              <a:t> технології.</a:t>
            </a:r>
          </a:p>
          <a:p>
            <a:r>
              <a:rPr lang="uk-UA" dirty="0" smtClean="0"/>
              <a:t>Початок широкого застосування електронно-управлінських засобів у промисловості та сфері послуг</a:t>
            </a:r>
          </a:p>
          <a:p>
            <a:r>
              <a:rPr lang="uk-UA" b="1" dirty="0" smtClean="0"/>
              <a:t>2001 р. </a:t>
            </a:r>
            <a:r>
              <a:rPr lang="uk-UA" dirty="0" smtClean="0"/>
              <a:t>– початок реформ Д.</a:t>
            </a:r>
            <a:r>
              <a:rPr lang="uk-UA" dirty="0" err="1" smtClean="0"/>
              <a:t>Коїдзумі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43608" y="188640"/>
            <a:ext cx="756084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Економічна сфера кінця ХХ – початку ХХІ ст.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5714" name="Picture 2" descr="https://upload.wikimedia.org/wikipedia/commons/thumb/e/e6/Junichiro_Koizumi_20010426.jpg/255px-Junichiro_Koizumi_200104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212976"/>
            <a:ext cx="2428875" cy="3419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ая выноска 7"/>
          <p:cNvSpPr/>
          <p:nvPr/>
        </p:nvSpPr>
        <p:spPr>
          <a:xfrm>
            <a:off x="539552" y="1484784"/>
            <a:ext cx="1944216" cy="1512168"/>
          </a:xfrm>
          <a:prstGeom prst="wedgeRect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i="1" dirty="0" err="1" smtClean="0">
                <a:solidFill>
                  <a:schemeClr val="tx1"/>
                </a:solidFill>
              </a:rPr>
              <a:t>Дзюнітіро</a:t>
            </a:r>
            <a:r>
              <a:rPr lang="uk-UA" i="1" dirty="0" smtClean="0">
                <a:solidFill>
                  <a:schemeClr val="tx1"/>
                </a:solidFill>
              </a:rPr>
              <a:t> </a:t>
            </a:r>
            <a:r>
              <a:rPr lang="uk-UA" i="1" dirty="0" err="1" smtClean="0">
                <a:solidFill>
                  <a:schemeClr val="tx1"/>
                </a:solidFill>
              </a:rPr>
              <a:t>Коїдзумі</a:t>
            </a:r>
            <a:r>
              <a:rPr lang="uk-UA" i="1" dirty="0" smtClean="0">
                <a:solidFill>
                  <a:schemeClr val="tx1"/>
                </a:solidFill>
              </a:rPr>
              <a:t>, прем'єр-міністр Японії 2001 – 2006 рр</a:t>
            </a:r>
            <a:r>
              <a:rPr lang="uk-UA" i="1" dirty="0" smtClean="0"/>
              <a:t>. </a:t>
            </a:r>
            <a:endParaRPr lang="ru-RU" i="1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7" name="Picture 9" descr="C:\Users\user\Desktop\Безымянный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902860"/>
            <a:ext cx="4572000" cy="2955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383360" y="116632"/>
            <a:ext cx="5760640" cy="39604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schemeClr val="tx1"/>
                </a:solidFill>
              </a:rPr>
              <a:t>Японія вийшла з війни зі зруйнованою промисловістю, зубожілим сільським господарством, і практично не маючи запасів паливно-сировинних ресурсів, вже наприкінці 60-х років спромоглася посісти друге місце в капіталістичному світі за обсягами виробництва, а на початку 70-х років – і за обсягом ВНП.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Для сучасного розвитку Японії характерним є: з одного боку – </a:t>
            </a:r>
            <a:r>
              <a:rPr lang="uk-UA" dirty="0" err="1" smtClean="0">
                <a:solidFill>
                  <a:schemeClr val="tx1"/>
                </a:solidFill>
              </a:rPr>
              <a:t>безпрецендентні</a:t>
            </a:r>
            <a:r>
              <a:rPr lang="uk-UA" dirty="0" smtClean="0">
                <a:solidFill>
                  <a:schemeClr val="tx1"/>
                </a:solidFill>
              </a:rPr>
              <a:t> успіхи в найпередовіших галузях економіки, з другого – труднощі у фінансовій, соціальній та аграрних сферах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4690" name="AutoShape 2" descr="Экономика Японии демонстрирует рос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4692" name="AutoShape 4" descr="Экономика Японии демонстрирует рос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4694" name="Picture 6" descr="ВВП Японии по годам: 1980 - 20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456383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4699" name="Picture 11" descr="Презентація &quot;Японія. Економіка&quot;"/>
          <p:cNvPicPr>
            <a:picLocks noChangeAspect="1" noChangeArrowheads="1"/>
          </p:cNvPicPr>
          <p:nvPr/>
        </p:nvPicPr>
        <p:blipFill>
          <a:blip r:embed="rId4" cstate="print"/>
          <a:srcRect t="18924"/>
          <a:stretch>
            <a:fillRect/>
          </a:stretch>
        </p:blipFill>
        <p:spPr bwMode="auto">
          <a:xfrm>
            <a:off x="0" y="4421251"/>
            <a:ext cx="4931024" cy="24367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4701" name="Picture 13" descr="Електронна промисловістьробот Вакамару людиноподібні роботи виробництва фірми Міцубісі, перші роботи надійшли у вільний продаж у вересні 2005 року. Робот вартістю $ 14 тис. здатний впізнавати обличчя, розуміти деякі фрази, давати довідки, виконувати деякі секретарські функції, стежити за приміщенням."/>
          <p:cNvPicPr>
            <a:picLocks noChangeAspect="1" noChangeArrowheads="1"/>
          </p:cNvPicPr>
          <p:nvPr/>
        </p:nvPicPr>
        <p:blipFill>
          <a:blip r:embed="rId5" cstate="print"/>
          <a:srcRect l="68039" t="37905" r="3881"/>
          <a:stretch>
            <a:fillRect/>
          </a:stretch>
        </p:blipFill>
        <p:spPr bwMode="auto">
          <a:xfrm>
            <a:off x="683568" y="2348880"/>
            <a:ext cx="1872208" cy="21233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Китай на карте мира. Светло-зелёным обозначены заявленные территории, не контролируемые Китае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1104" y="0"/>
            <a:ext cx="2492896" cy="249289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6589199" cy="79208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КИТАЙ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484784"/>
            <a:ext cx="7272808" cy="2232248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Після розгрому Японії Північно-Східний Китай (Маньчжурія) – зона тимчасової окупації радянської армії – закритий для представників законного уряду Чан </a:t>
            </a:r>
            <a:r>
              <a:rPr lang="uk-UA" dirty="0" err="1" smtClean="0"/>
              <a:t>Кайші</a:t>
            </a:r>
            <a:endParaRPr lang="uk-UA" dirty="0" smtClean="0"/>
          </a:p>
          <a:p>
            <a:r>
              <a:rPr lang="uk-UA" dirty="0" smtClean="0"/>
              <a:t>Прискорене формування радянською адміністрацією в Маньчжурії комуністичної армії з місцевого населення</a:t>
            </a:r>
          </a:p>
          <a:p>
            <a:r>
              <a:rPr lang="uk-UA" b="1" dirty="0" smtClean="0"/>
              <a:t>1946 р. </a:t>
            </a:r>
            <a:r>
              <a:rPr lang="uk-UA" dirty="0" smtClean="0"/>
              <a:t>– початок </a:t>
            </a:r>
            <a:r>
              <a:rPr lang="uk-UA" b="1" i="1" dirty="0" smtClean="0"/>
              <a:t>громадянської війни в Китаї</a:t>
            </a:r>
            <a:endParaRPr lang="ru-RU" b="1" i="1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187624" y="836712"/>
            <a:ext cx="6589199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36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Проголошення КНР</a:t>
            </a: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0" y="3933056"/>
            <a:ext cx="9144000" cy="292494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b="1" dirty="0" smtClean="0"/>
          </a:p>
          <a:p>
            <a:pPr algn="ctr"/>
            <a:endParaRPr lang="uk-UA" b="1" dirty="0"/>
          </a:p>
          <a:p>
            <a:pPr algn="ctr"/>
            <a:endParaRPr lang="uk-UA" b="1" dirty="0" smtClean="0"/>
          </a:p>
          <a:p>
            <a:pPr algn="ctr"/>
            <a:endParaRPr lang="uk-UA" b="1" dirty="0"/>
          </a:p>
          <a:p>
            <a:pPr algn="ctr"/>
            <a:endParaRPr lang="uk-UA" b="1" dirty="0" smtClean="0"/>
          </a:p>
          <a:p>
            <a:pPr algn="ctr"/>
            <a:r>
              <a:rPr lang="uk-UA" b="1" dirty="0" smtClean="0"/>
              <a:t>Громадянська війна в Китаї</a:t>
            </a:r>
          </a:p>
          <a:p>
            <a:pPr algn="ctr"/>
            <a:r>
              <a:rPr lang="uk-UA" b="1" dirty="0" smtClean="0"/>
              <a:t>1946 – 1949 рр. </a:t>
            </a:r>
          </a:p>
          <a:p>
            <a:pPr algn="ctr"/>
            <a:endParaRPr lang="uk-UA" b="1" dirty="0"/>
          </a:p>
          <a:p>
            <a:pPr algn="ctr"/>
            <a:endParaRPr lang="uk-UA" b="1" dirty="0" smtClean="0"/>
          </a:p>
          <a:p>
            <a:pPr algn="ctr"/>
            <a:endParaRPr lang="uk-UA" b="1" dirty="0" smtClean="0"/>
          </a:p>
          <a:p>
            <a:pPr algn="ctr"/>
            <a:r>
              <a:rPr lang="uk-UA" b="1" dirty="0" smtClean="0"/>
              <a:t>КПК 						Гоміндан</a:t>
            </a:r>
          </a:p>
          <a:p>
            <a:pPr algn="ctr"/>
            <a:r>
              <a:rPr lang="uk-UA" b="1" dirty="0" smtClean="0"/>
              <a:t>(Мао Цзедун)					(Чан </a:t>
            </a:r>
            <a:r>
              <a:rPr lang="uk-UA" b="1" dirty="0" err="1" smtClean="0"/>
              <a:t>Кайші</a:t>
            </a:r>
            <a:r>
              <a:rPr lang="uk-UA" b="1" dirty="0" smtClean="0"/>
              <a:t>)</a:t>
            </a:r>
            <a:endParaRPr lang="uk-UA" b="1" dirty="0"/>
          </a:p>
          <a:p>
            <a:pPr algn="ctr"/>
            <a:endParaRPr lang="uk-UA" b="1" dirty="0" smtClean="0"/>
          </a:p>
          <a:p>
            <a:pPr algn="ctr"/>
            <a:endParaRPr lang="uk-UA" b="1" dirty="0"/>
          </a:p>
          <a:p>
            <a:pPr algn="ctr"/>
            <a:endParaRPr lang="uk-UA" b="1" dirty="0"/>
          </a:p>
          <a:p>
            <a:pPr algn="ctr"/>
            <a:endParaRPr lang="uk-UA" dirty="0" smtClean="0"/>
          </a:p>
          <a:p>
            <a:pPr algn="ctr"/>
            <a:endParaRPr lang="ru-RU" dirty="0"/>
          </a:p>
        </p:txBody>
      </p:sp>
      <p:sp>
        <p:nvSpPr>
          <p:cNvPr id="7" name="Двойная стрелка влево/вправо 6"/>
          <p:cNvSpPr/>
          <p:nvPr/>
        </p:nvSpPr>
        <p:spPr>
          <a:xfrm>
            <a:off x="2411760" y="5085184"/>
            <a:ext cx="4320480" cy="50405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3668" name="Picture 4" descr="Чан Кайші — Вікіпед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3501008"/>
            <a:ext cx="1620180" cy="2287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3670" name="Picture 6" descr="Мао Цзэдун （毛泽东; 26 декабря 1893– 9 сентября 1976） - Большая ..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73016"/>
            <a:ext cx="1619672" cy="22186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539552" y="6453336"/>
            <a:ext cx="3384376" cy="4046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Підтримка СРСР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580112" y="6453336"/>
            <a:ext cx="3384376" cy="4046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Підтримка США</a:t>
            </a:r>
            <a:endParaRPr lang="ru-RU" b="1" dirty="0"/>
          </a:p>
        </p:txBody>
      </p:sp>
      <p:sp>
        <p:nvSpPr>
          <p:cNvPr id="12" name="Стрелка вверх 11"/>
          <p:cNvSpPr/>
          <p:nvPr/>
        </p:nvSpPr>
        <p:spPr>
          <a:xfrm>
            <a:off x="827584" y="5805264"/>
            <a:ext cx="216024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верх 12"/>
          <p:cNvSpPr/>
          <p:nvPr/>
        </p:nvSpPr>
        <p:spPr>
          <a:xfrm>
            <a:off x="8460432" y="5805264"/>
            <a:ext cx="216024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35896" y="0"/>
            <a:ext cx="5508104" cy="270892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uk-UA" b="1" dirty="0" smtClean="0"/>
              <a:t>Осінь 1948 р. – січень 1949 р. </a:t>
            </a:r>
            <a:r>
              <a:rPr lang="uk-UA" dirty="0" smtClean="0"/>
              <a:t>– вирішальні бої громадянської війни</a:t>
            </a:r>
          </a:p>
          <a:p>
            <a:r>
              <a:rPr lang="uk-UA" b="1" dirty="0" smtClean="0"/>
              <a:t>Кінець січня 1949 р. </a:t>
            </a:r>
            <a:r>
              <a:rPr lang="uk-UA" dirty="0" smtClean="0"/>
              <a:t>– захоплення Пекіна комуністичними військами під командуванням Лінь </a:t>
            </a:r>
            <a:r>
              <a:rPr lang="uk-UA" dirty="0" err="1" smtClean="0"/>
              <a:t>Бяо</a:t>
            </a:r>
            <a:endParaRPr lang="uk-UA" dirty="0" smtClean="0"/>
          </a:p>
          <a:p>
            <a:r>
              <a:rPr lang="uk-UA" b="1" dirty="0" smtClean="0"/>
              <a:t>Травень 1949 р. </a:t>
            </a:r>
            <a:r>
              <a:rPr lang="uk-UA" dirty="0" smtClean="0"/>
              <a:t>– евакуація залишків військ Чан </a:t>
            </a:r>
            <a:r>
              <a:rPr lang="uk-UA" dirty="0" err="1" smtClean="0"/>
              <a:t>Кайші</a:t>
            </a:r>
            <a:r>
              <a:rPr lang="uk-UA" dirty="0" smtClean="0"/>
              <a:t> на о. Тайвань і створення там острівної Китайської Республіки</a:t>
            </a:r>
            <a:endParaRPr lang="ru-RU" dirty="0"/>
          </a:p>
        </p:txBody>
      </p:sp>
      <p:pic>
        <p:nvPicPr>
          <p:cNvPr id="112642" name="Picture 2" descr="Облога Чанчун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3672408" cy="27405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с одним скругленным углом 5"/>
          <p:cNvSpPr/>
          <p:nvPr/>
        </p:nvSpPr>
        <p:spPr>
          <a:xfrm>
            <a:off x="107504" y="3429000"/>
            <a:ext cx="3456384" cy="2592288"/>
          </a:xfrm>
          <a:prstGeom prst="round1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1 жовтня 1949 р.</a:t>
            </a:r>
            <a:r>
              <a:rPr lang="uk-UA" b="1" dirty="0" smtClean="0"/>
              <a:t> – проголошення на території континентального Китаю комуністичної Китайської Народної Республіки, яку одразу визнав СРСР. Глава держави – лідер Компартії Китаю (КПК) Мао Цзедун</a:t>
            </a:r>
            <a:endParaRPr lang="ru-RU" b="1" dirty="0"/>
          </a:p>
        </p:txBody>
      </p:sp>
      <p:pic>
        <p:nvPicPr>
          <p:cNvPr id="112644" name="Picture 4" descr="Проголошення Китайської Народної Республі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759085"/>
            <a:ext cx="5580112" cy="40989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16632"/>
            <a:ext cx="6986736" cy="648072"/>
          </a:xfrm>
        </p:spPr>
        <p:txBody>
          <a:bodyPr/>
          <a:lstStyle/>
          <a:p>
            <a:r>
              <a:rPr lang="uk-UA" sz="2800" b="1" dirty="0" smtClean="0">
                <a:solidFill>
                  <a:srgbClr val="C00000"/>
                </a:solidFill>
              </a:rPr>
              <a:t>Соціально-економічні експерименти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1" y="1268760"/>
          <a:ext cx="8892480" cy="29311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964160"/>
                <a:gridCol w="2964160"/>
                <a:gridCol w="2964160"/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“ Великий стрибок ”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“ Генеральна лінія ”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“ Народні</a:t>
                      </a:r>
                      <a:r>
                        <a:rPr lang="uk-UA" baseline="0" dirty="0" smtClean="0"/>
                        <a:t> комуни </a:t>
                      </a:r>
                      <a:r>
                        <a:rPr lang="uk-UA" dirty="0" smtClean="0"/>
                        <a:t>”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dirty="0" smtClean="0"/>
                        <a:t>До  1962 р. – досягнути небувалих економічних показників, збільшивши: виплавку сталі майже в 19 разів. </a:t>
                      </a:r>
                      <a:endParaRPr lang="uk-UA" sz="1800" i="0" noProof="0" dirty="0" smtClean="0"/>
                    </a:p>
                    <a:p>
                      <a:r>
                        <a:rPr lang="uk-UA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Перехід до комунізму за дві – три п'ятирічки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Тотальне одержавлення власності. Створення “</a:t>
                      </a:r>
                      <a:r>
                        <a:rPr lang="uk-UA" baseline="0" dirty="0" smtClean="0"/>
                        <a:t> трудових армій “. Перехід у власність комун всіх засобів виробництва з усуспільненням навіть домашньої птиці та посуду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907704" y="692696"/>
            <a:ext cx="698673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Політика “ трьох червоних знамен ”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1618" name="Picture 2" descr="31. Китай | Всесвітня історія - Новітній період (1939-2007 рр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734331"/>
            <a:ext cx="3168352" cy="4123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1620" name="Picture 4" descr="Інтелект - Боротьба з горобцями і голод Китайський державний діяч ..."/>
          <p:cNvPicPr>
            <a:picLocks noChangeAspect="1" noChangeArrowheads="1"/>
          </p:cNvPicPr>
          <p:nvPr/>
        </p:nvPicPr>
        <p:blipFill>
          <a:blip r:embed="rId3" cstate="print"/>
          <a:srcRect l="49304"/>
          <a:stretch>
            <a:fillRect/>
          </a:stretch>
        </p:blipFill>
        <p:spPr bwMode="auto">
          <a:xfrm>
            <a:off x="251520" y="3356992"/>
            <a:ext cx="2556892" cy="3344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1622" name="AutoShape 6" descr="Голод в Китае 1946 года | Дао выраженное словам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1624" name="Picture 8" descr="Голод в Китае 1946 года | Дао выраженное словам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4149080"/>
            <a:ext cx="2088232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88640"/>
            <a:ext cx="6589199" cy="644650"/>
          </a:xfrm>
        </p:spPr>
        <p:txBody>
          <a:bodyPr/>
          <a:lstStyle/>
          <a:p>
            <a:r>
              <a:rPr lang="uk-UA" sz="2400" b="1" dirty="0" smtClean="0">
                <a:solidFill>
                  <a:srgbClr val="C00000"/>
                </a:solidFill>
              </a:rPr>
              <a:t>Наслідки економічних перетворень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52015" y="620688"/>
            <a:ext cx="6591985" cy="2952328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uk-UA" dirty="0" smtClean="0"/>
              <a:t>Занепад китайської економіки на 1959 р.</a:t>
            </a:r>
          </a:p>
          <a:p>
            <a:r>
              <a:rPr lang="uk-UA" dirty="0" smtClean="0"/>
              <a:t>Посилення опозиції всередині Компартії Китаю</a:t>
            </a:r>
          </a:p>
          <a:p>
            <a:r>
              <a:rPr lang="uk-UA" b="1" dirty="0" smtClean="0"/>
              <a:t>1961 р. </a:t>
            </a:r>
            <a:r>
              <a:rPr lang="uk-UA" dirty="0" smtClean="0"/>
              <a:t>– призупинення форсованого будівництва комунізму, курс на </a:t>
            </a:r>
            <a:r>
              <a:rPr lang="uk-UA" dirty="0" err="1" smtClean="0"/>
              <a:t>“регулювання</a:t>
            </a:r>
            <a:r>
              <a:rPr lang="uk-UA" dirty="0" smtClean="0"/>
              <a:t> </a:t>
            </a:r>
            <a:r>
              <a:rPr lang="uk-UA" dirty="0" err="1" smtClean="0"/>
              <a:t>економіки”</a:t>
            </a:r>
            <a:endParaRPr lang="uk-UA" dirty="0" smtClean="0"/>
          </a:p>
          <a:p>
            <a:r>
              <a:rPr lang="uk-UA" dirty="0" smtClean="0"/>
              <a:t>Здійснення Мао </a:t>
            </a:r>
            <a:r>
              <a:rPr lang="uk-UA" b="1" dirty="0" smtClean="0"/>
              <a:t>“ великої культурної революції ” </a:t>
            </a:r>
            <a:r>
              <a:rPr lang="uk-UA" dirty="0" smtClean="0"/>
              <a:t>(</a:t>
            </a:r>
            <a:r>
              <a:rPr lang="uk-UA" b="1" dirty="0" smtClean="0"/>
              <a:t>1965 – 1976 рр. </a:t>
            </a:r>
            <a:r>
              <a:rPr lang="uk-UA" dirty="0" smtClean="0"/>
              <a:t>) в КНР з метою знищення інакомислячих</a:t>
            </a:r>
          </a:p>
          <a:p>
            <a:r>
              <a:rPr lang="uk-UA" dirty="0" smtClean="0"/>
              <a:t>1976 р. – смерть Мао Цзедуна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10594" name="Picture 2" descr="Китай. Штучний тайфун: рік 1966 | Газета «День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404274"/>
            <a:ext cx="5184576" cy="3453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0596" name="Picture 4" descr="Хунвейбины | Авантуризм | Дзе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0728"/>
            <a:ext cx="2619375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0598" name="Picture 6" descr="Хунвейбины: что творили «опричники» Мао Цзэдуна - Русская семерк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7066" y="3645024"/>
            <a:ext cx="3776934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580112" y="6381328"/>
            <a:ext cx="3024336" cy="36004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Хунвейбіни</a:t>
            </a:r>
            <a:endParaRPr lang="ru-RU" b="1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88640"/>
            <a:ext cx="6589199" cy="71665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Реформи Ден Сяопіна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59832" y="1484784"/>
            <a:ext cx="6084168" cy="4320480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З </a:t>
            </a:r>
            <a:r>
              <a:rPr lang="uk-UA" b="1" dirty="0" smtClean="0"/>
              <a:t>1978 р. </a:t>
            </a:r>
            <a:r>
              <a:rPr lang="uk-UA" dirty="0" smtClean="0"/>
              <a:t>Ден Сяопін – найвпливовіший політичний діяч КНР</a:t>
            </a:r>
          </a:p>
          <a:p>
            <a:r>
              <a:rPr lang="uk-UA" b="1" dirty="0" smtClean="0"/>
              <a:t>Грудень 1978 р. </a:t>
            </a:r>
            <a:r>
              <a:rPr lang="uk-UA" dirty="0" smtClean="0"/>
              <a:t>– проголошення курсу на радикальні реформи з метою побудови </a:t>
            </a:r>
            <a:r>
              <a:rPr lang="uk-UA" b="1" dirty="0" err="1" smtClean="0"/>
              <a:t>“соціалізму</a:t>
            </a:r>
            <a:r>
              <a:rPr lang="uk-UA" b="1" dirty="0" smtClean="0"/>
              <a:t> з китайською </a:t>
            </a:r>
            <a:r>
              <a:rPr lang="uk-UA" b="1" dirty="0" err="1" smtClean="0"/>
              <a:t>специфікою”</a:t>
            </a:r>
            <a:endParaRPr lang="uk-UA" b="1" dirty="0" smtClean="0"/>
          </a:p>
          <a:p>
            <a:r>
              <a:rPr lang="uk-UA" b="1" dirty="0" smtClean="0"/>
              <a:t>1979 р. </a:t>
            </a:r>
            <a:r>
              <a:rPr lang="uk-UA" dirty="0" smtClean="0"/>
              <a:t>– висунення Ден Сяопіном </a:t>
            </a:r>
            <a:r>
              <a:rPr lang="uk-UA" b="1" dirty="0" err="1" smtClean="0">
                <a:solidFill>
                  <a:srgbClr val="C00000"/>
                </a:solidFill>
              </a:rPr>
              <a:t>“чотирьох</a:t>
            </a:r>
            <a:r>
              <a:rPr lang="uk-UA" b="1" dirty="0" smtClean="0">
                <a:solidFill>
                  <a:srgbClr val="C00000"/>
                </a:solidFill>
              </a:rPr>
              <a:t> </a:t>
            </a:r>
            <a:r>
              <a:rPr lang="uk-UA" b="1" dirty="0" err="1" smtClean="0">
                <a:solidFill>
                  <a:srgbClr val="C00000"/>
                </a:solidFill>
              </a:rPr>
              <a:t>принципів”</a:t>
            </a:r>
            <a:r>
              <a:rPr lang="uk-UA" b="1" dirty="0" smtClean="0">
                <a:solidFill>
                  <a:srgbClr val="C00000"/>
                </a:solidFill>
              </a:rPr>
              <a:t> </a:t>
            </a:r>
            <a:r>
              <a:rPr lang="uk-UA" dirty="0" smtClean="0"/>
              <a:t>проведення реформ:</a:t>
            </a:r>
          </a:p>
          <a:p>
            <a:pPr>
              <a:buFontTx/>
              <a:buChar char="-"/>
            </a:pPr>
            <a:r>
              <a:rPr lang="uk-UA" b="1" i="1" dirty="0" smtClean="0"/>
              <a:t>Дотримання соціалістичного шляху;</a:t>
            </a:r>
          </a:p>
          <a:p>
            <a:pPr>
              <a:buFontTx/>
              <a:buChar char="-"/>
            </a:pPr>
            <a:r>
              <a:rPr lang="uk-UA" b="1" i="1" dirty="0" smtClean="0"/>
              <a:t>Дотримання диктатури пролетаріату;</a:t>
            </a:r>
          </a:p>
          <a:p>
            <a:pPr>
              <a:buFontTx/>
              <a:buChar char="-"/>
            </a:pPr>
            <a:r>
              <a:rPr lang="uk-UA" b="1" i="1" dirty="0" smtClean="0"/>
              <a:t>Дотримання керівної ролі Компартії;</a:t>
            </a:r>
          </a:p>
          <a:p>
            <a:pPr>
              <a:buFontTx/>
              <a:buChar char="-"/>
            </a:pPr>
            <a:r>
              <a:rPr lang="uk-UA" b="1" i="1" dirty="0" smtClean="0"/>
              <a:t>Дотримання марксизму-ленінізму та ідей Мао Цзедуна</a:t>
            </a:r>
            <a:endParaRPr lang="ru-RU" b="1" i="1" dirty="0"/>
          </a:p>
        </p:txBody>
      </p:sp>
      <p:pic>
        <p:nvPicPr>
          <p:cNvPr id="109570" name="Picture 2" descr="Ден Сяопін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068960"/>
            <a:ext cx="2667000" cy="3352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ая выноска 4"/>
          <p:cNvSpPr/>
          <p:nvPr/>
        </p:nvSpPr>
        <p:spPr>
          <a:xfrm>
            <a:off x="539552" y="1340768"/>
            <a:ext cx="1944216" cy="1512168"/>
          </a:xfrm>
          <a:prstGeom prst="wedgeRectCallou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i="1" dirty="0" smtClean="0">
                <a:solidFill>
                  <a:schemeClr val="tx1"/>
                </a:solidFill>
              </a:rPr>
              <a:t>Ден Сяопін, керівник китайської держави</a:t>
            </a:r>
            <a:endParaRPr lang="ru-RU" i="1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79512" y="764704"/>
          <a:ext cx="8568952" cy="11887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10790"/>
                <a:gridCol w="7458162"/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1979 р.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Реформування с/г: розформування колгоспів, роздача землі в оренду родинним бригадам, дозвіл продавати частину врожаю, підвищення закупівельних цін. </a:t>
                      </a:r>
                      <a:r>
                        <a:rPr lang="uk-UA" dirty="0" smtClean="0">
                          <a:solidFill>
                            <a:srgbClr val="C00000"/>
                          </a:solidFill>
                        </a:rPr>
                        <a:t>Основне гасло: </a:t>
                      </a:r>
                      <a:r>
                        <a:rPr lang="uk-UA" dirty="0" err="1" smtClean="0">
                          <a:solidFill>
                            <a:srgbClr val="C00000"/>
                          </a:solidFill>
                        </a:rPr>
                        <a:t>”Збагачуйтесь</a:t>
                      </a:r>
                      <a:r>
                        <a:rPr lang="uk-UA" dirty="0" smtClean="0">
                          <a:solidFill>
                            <a:srgbClr val="C00000"/>
                          </a:solidFill>
                        </a:rPr>
                        <a:t>!”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835696" y="188640"/>
            <a:ext cx="6589199" cy="716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Реформи Ден Сяопіна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Содержимое 4"/>
          <p:cNvGraphicFramePr>
            <a:graphicFrameLocks/>
          </p:cNvGraphicFramePr>
          <p:nvPr/>
        </p:nvGraphicFramePr>
        <p:xfrm>
          <a:off x="755576" y="2060848"/>
          <a:ext cx="8388424" cy="9144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48725"/>
                <a:gridCol w="7239699"/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1979 р.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Обмеження народжуваності в країні: пільги для малосімейних, дозвіл влади на народження другої дитини, пропаганда родини з однією дитиною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Содержимое 4"/>
          <p:cNvGraphicFramePr>
            <a:graphicFrameLocks/>
          </p:cNvGraphicFramePr>
          <p:nvPr/>
        </p:nvGraphicFramePr>
        <p:xfrm>
          <a:off x="179512" y="3068960"/>
          <a:ext cx="8568952" cy="640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90132"/>
                <a:gridCol w="7378820"/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1982 р.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Прийняття нової Конституції Китаю, основа – “ чотири принципи Ден Сяопіна ” 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Содержимое 4"/>
          <p:cNvGraphicFramePr>
            <a:graphicFrameLocks/>
          </p:cNvGraphicFramePr>
          <p:nvPr/>
        </p:nvGraphicFramePr>
        <p:xfrm>
          <a:off x="179512" y="5085184"/>
          <a:ext cx="8568952" cy="11887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04199"/>
                <a:gridCol w="7164753"/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1987 р.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Поступове обмеження влади КПК. Виступ</a:t>
                      </a:r>
                      <a:r>
                        <a:rPr lang="uk-UA" baseline="0" dirty="0" smtClean="0"/>
                        <a:t> студентів 4 травня 1989 р. у Пекіні на площі </a:t>
                      </a:r>
                      <a:r>
                        <a:rPr lang="uk-UA" baseline="0" dirty="0" err="1" smtClean="0"/>
                        <a:t>Тяньаньмень</a:t>
                      </a:r>
                      <a:r>
                        <a:rPr lang="uk-UA" baseline="0" dirty="0" smtClean="0"/>
                        <a:t> і його придушення призвели до посилення партійного контролю в суспільстві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Содержимое 4"/>
          <p:cNvGraphicFramePr>
            <a:graphicFrameLocks/>
          </p:cNvGraphicFramePr>
          <p:nvPr/>
        </p:nvGraphicFramePr>
        <p:xfrm>
          <a:off x="827584" y="3789040"/>
          <a:ext cx="8316416" cy="11887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23840"/>
                <a:gridCol w="7192576"/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1984 р. 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Реформа промисловості: відмова від державного планування, запровадження ринкових відносин,</a:t>
                      </a:r>
                      <a:r>
                        <a:rPr lang="uk-UA" baseline="0" dirty="0" smtClean="0"/>
                        <a:t> заохочення дрібного та середнього підприємництва. Держава фінансує: оборонну промисловість, космічні програми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Содержимое 4"/>
          <p:cNvGraphicFramePr>
            <a:graphicFrameLocks/>
          </p:cNvGraphicFramePr>
          <p:nvPr/>
        </p:nvGraphicFramePr>
        <p:xfrm>
          <a:off x="0" y="6487160"/>
          <a:ext cx="9144000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98433"/>
                <a:gridCol w="7645567"/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C00000"/>
                          </a:solidFill>
                        </a:rPr>
                        <a:t>Результат</a:t>
                      </a:r>
                      <a:r>
                        <a:rPr lang="uk-UA" baseline="0" dirty="0" smtClean="0">
                          <a:solidFill>
                            <a:srgbClr val="C00000"/>
                          </a:solidFill>
                        </a:rPr>
                        <a:t> 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C00000"/>
                          </a:solidFill>
                        </a:rPr>
                        <a:t>Зростання ВВП у 4 рази. Господарська свобода підприємств</a:t>
                      </a:r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801" y="185960"/>
            <a:ext cx="6589199" cy="71665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Зовнішня політика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8024" y="1052736"/>
            <a:ext cx="4178424" cy="4104456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uk-UA" dirty="0" smtClean="0"/>
              <a:t>Побудова зовнішньої політики КНР у перше десятиліття з оглядкою на Москву</a:t>
            </a:r>
          </a:p>
          <a:p>
            <a:r>
              <a:rPr lang="uk-UA" b="1" dirty="0" smtClean="0"/>
              <a:t>14 лютого 1950 р</a:t>
            </a:r>
            <a:r>
              <a:rPr lang="uk-UA" dirty="0" smtClean="0"/>
              <a:t>. – підписання радянсько-китайського Договору про дружбу, союз та взаємну допомогу</a:t>
            </a:r>
          </a:p>
          <a:p>
            <a:r>
              <a:rPr lang="uk-UA" b="1" dirty="0" smtClean="0"/>
              <a:t>Середина 60-х рр. </a:t>
            </a:r>
            <a:r>
              <a:rPr lang="uk-UA" dirty="0" smtClean="0"/>
              <a:t>– кардинальна зміна зовнішньої стратегічної концепції КНР: підштовхнути СРСР та США до ядерного конфлікту, Китай спостерігач двобою</a:t>
            </a:r>
            <a:endParaRPr lang="ru-RU" dirty="0"/>
          </a:p>
        </p:txBody>
      </p:sp>
      <p:pic>
        <p:nvPicPr>
          <p:cNvPr id="107522" name="Picture 2" descr="Мао Цзэдун - биография, фото, правление, политика, Сталин и СССР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052736"/>
            <a:ext cx="4220139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одержимое 2"/>
          <p:cNvSpPr txBox="1">
            <a:spLocks/>
          </p:cNvSpPr>
          <p:nvPr/>
        </p:nvSpPr>
        <p:spPr bwMode="auto">
          <a:xfrm>
            <a:off x="323528" y="4221088"/>
            <a:ext cx="4178424" cy="22322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1964 р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поява у Китаю ядерної зброї загрожувала світові катастрофою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lang="uk-UA" dirty="0" smtClean="0">
                <a:solidFill>
                  <a:srgbClr val="404040"/>
                </a:solidFill>
              </a:rPr>
              <a:t>Схвальне сприйняття правлячими колами США </a:t>
            </a:r>
            <a:r>
              <a:rPr lang="uk-UA" b="1" dirty="0" smtClean="0">
                <a:solidFill>
                  <a:srgbClr val="404040"/>
                </a:solidFill>
              </a:rPr>
              <a:t>антирадянського курсу Пекіна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9" y="908720"/>
            <a:ext cx="8460432" cy="1728192"/>
          </a:xfrm>
        </p:spPr>
        <p:txBody>
          <a:bodyPr/>
          <a:lstStyle/>
          <a:p>
            <a:r>
              <a:rPr lang="uk-UA" b="1" dirty="0" smtClean="0"/>
              <a:t>1972 р</a:t>
            </a:r>
            <a:r>
              <a:rPr lang="uk-UA" dirty="0" smtClean="0"/>
              <a:t>. – візит до Китаю президента США Р.</a:t>
            </a:r>
            <a:r>
              <a:rPr lang="uk-UA" dirty="0" err="1" smtClean="0"/>
              <a:t>Ніксона</a:t>
            </a:r>
            <a:endParaRPr lang="uk-UA" dirty="0" smtClean="0"/>
          </a:p>
          <a:p>
            <a:r>
              <a:rPr lang="uk-UA" b="1" dirty="0" smtClean="0"/>
              <a:t>1978 р. </a:t>
            </a:r>
            <a:r>
              <a:rPr lang="uk-UA" dirty="0" smtClean="0"/>
              <a:t>– підписання мирного договору між КНР та Японією</a:t>
            </a:r>
          </a:p>
          <a:p>
            <a:r>
              <a:rPr lang="uk-UA" b="1" dirty="0" smtClean="0"/>
              <a:t>1979 р. </a:t>
            </a:r>
            <a:r>
              <a:rPr lang="uk-UA" dirty="0" smtClean="0"/>
              <a:t>– відмова КНР від договору 1950 р. про дружбу з СРСР, засудження агресії СРСР до Афганістану. Початок війни між КНР та Соціалістичною Республікою В'єтнам 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792801" y="185960"/>
            <a:ext cx="6589199" cy="716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Зовнішня політика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6498" name="Picture 2" descr="Китай—США: &quot;велика двійка&quot; чи нова холодна війна? - ZN.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08920"/>
            <a:ext cx="4173443" cy="2775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6500" name="Picture 4" descr="Перша соціалістична війна: агресія КНР проти В'єтнаму // Історія ..."/>
          <p:cNvPicPr>
            <a:picLocks noChangeAspect="1" noChangeArrowheads="1"/>
          </p:cNvPicPr>
          <p:nvPr/>
        </p:nvPicPr>
        <p:blipFill>
          <a:blip r:embed="rId3" cstate="print"/>
          <a:srcRect t="12600" b="13376"/>
          <a:stretch>
            <a:fillRect/>
          </a:stretch>
        </p:blipFill>
        <p:spPr bwMode="auto">
          <a:xfrm>
            <a:off x="3696510" y="3645024"/>
            <a:ext cx="5447490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577110"/>
            <a:ext cx="8640960" cy="1280890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2000" b="1" dirty="0" smtClean="0">
                <a:solidFill>
                  <a:srgbClr val="C00000"/>
                </a:solidFill>
              </a:rPr>
              <a:t>Завдяки ринковим економічним реформам Китай перетворився на одну з провідних держав світу. Зламу тоталітарної системи в країні не сталося – її було лише реформовано й пристосовано до нових умов 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51920" y="836712"/>
            <a:ext cx="5292080" cy="4608512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b="1" dirty="0" smtClean="0"/>
              <a:t>1997 р. </a:t>
            </a:r>
            <a:r>
              <a:rPr lang="uk-UA" dirty="0" smtClean="0"/>
              <a:t>– перехід Гонконгу під юрисдикцію Китаю. Тут протягом 50 років буде зберігатися ринкова економічна система (</a:t>
            </a:r>
            <a:r>
              <a:rPr lang="uk-UA" dirty="0" err="1" smtClean="0"/>
              <a:t>“Одна</a:t>
            </a:r>
            <a:r>
              <a:rPr lang="uk-UA" dirty="0" smtClean="0"/>
              <a:t> країна – дві </a:t>
            </a:r>
            <a:r>
              <a:rPr lang="uk-UA" dirty="0" err="1" smtClean="0"/>
              <a:t>системи”</a:t>
            </a:r>
            <a:r>
              <a:rPr lang="uk-UA" dirty="0" smtClean="0"/>
              <a:t>)</a:t>
            </a:r>
          </a:p>
          <a:p>
            <a:r>
              <a:rPr lang="uk-UA" b="1" dirty="0" smtClean="0"/>
              <a:t>1999 р. </a:t>
            </a:r>
            <a:r>
              <a:rPr lang="uk-UA" dirty="0" smtClean="0"/>
              <a:t>– до Китаю відійшла португальська колонія </a:t>
            </a:r>
            <a:r>
              <a:rPr lang="uk-UA" dirty="0" err="1" smtClean="0"/>
              <a:t>Аомінь</a:t>
            </a:r>
            <a:r>
              <a:rPr lang="uk-UA" dirty="0" smtClean="0"/>
              <a:t> (Макао)</a:t>
            </a:r>
          </a:p>
          <a:p>
            <a:r>
              <a:rPr lang="uk-UA" b="1" dirty="0" smtClean="0">
                <a:solidFill>
                  <a:srgbClr val="C00000"/>
                </a:solidFill>
              </a:rPr>
              <a:t>Невирішене питання Тайваню</a:t>
            </a:r>
          </a:p>
          <a:p>
            <a:r>
              <a:rPr lang="uk-UA" b="1" dirty="0" smtClean="0"/>
              <a:t>1993 р</a:t>
            </a:r>
            <a:r>
              <a:rPr lang="uk-UA" dirty="0" smtClean="0"/>
              <a:t>. – індійсько-китайська угода про дотримання миру і спокою на лінії контролю в Гімалаях</a:t>
            </a:r>
          </a:p>
          <a:p>
            <a:r>
              <a:rPr lang="uk-UA" b="1" dirty="0" smtClean="0"/>
              <a:t>2002 р. </a:t>
            </a:r>
            <a:r>
              <a:rPr lang="uk-UA" dirty="0" smtClean="0"/>
              <a:t>– підписання декларації між АСЕАН і КНР про кодекс поведінки в територіальних питаннях</a:t>
            </a:r>
          </a:p>
          <a:p>
            <a:r>
              <a:rPr lang="uk-UA" b="1" dirty="0" smtClean="0"/>
              <a:t>Китай – позаблокова держава</a:t>
            </a:r>
            <a:endParaRPr lang="ru-RU" b="1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792801" y="185960"/>
            <a:ext cx="6589199" cy="716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Зовнішня політика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5474" name="Picture 2" descr="От Мао Цзэдуна до Си Цзиньпина: как менялась идеология ..."/>
          <p:cNvPicPr>
            <a:picLocks noChangeAspect="1" noChangeArrowheads="1"/>
          </p:cNvPicPr>
          <p:nvPr/>
        </p:nvPicPr>
        <p:blipFill>
          <a:blip r:embed="rId2" cstate="print"/>
          <a:srcRect l="10526" t="6522" r="7018"/>
          <a:stretch>
            <a:fillRect/>
          </a:stretch>
        </p:blipFill>
        <p:spPr bwMode="auto">
          <a:xfrm>
            <a:off x="0" y="1268760"/>
            <a:ext cx="3856615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16632"/>
            <a:ext cx="6589199" cy="71665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ІНДІЯ 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04450" name="Picture 2" descr="Индия на карте мира. Светло-зелёным обозначены заявленные, но неконтролируемые территор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6764" y="0"/>
            <a:ext cx="2492896" cy="2492896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827584" y="692696"/>
            <a:ext cx="7453295" cy="716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Перемога Індії в боротьбі за незалежність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7544" y="1556792"/>
            <a:ext cx="2520280" cy="2880320"/>
          </a:xfrm>
          <a:prstGeom prst="round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Індійський національний конгрес (ІНК)</a:t>
            </a:r>
          </a:p>
          <a:p>
            <a:pPr algn="ctr"/>
            <a:endParaRPr lang="uk-UA" dirty="0"/>
          </a:p>
          <a:p>
            <a:pPr algn="ctr"/>
            <a:r>
              <a:rPr lang="uk-UA" b="1" dirty="0" smtClean="0"/>
              <a:t>Лідер – </a:t>
            </a:r>
            <a:r>
              <a:rPr lang="uk-UA" b="1" dirty="0" smtClean="0">
                <a:solidFill>
                  <a:srgbClr val="C00000"/>
                </a:solidFill>
              </a:rPr>
              <a:t>Джавахарлал Неру.</a:t>
            </a:r>
          </a:p>
          <a:p>
            <a:pPr algn="ctr"/>
            <a:r>
              <a:rPr lang="uk-UA" b="1" dirty="0" smtClean="0"/>
              <a:t>ІНК відстоював збереження цілісності Індії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779912" y="1412776"/>
            <a:ext cx="2088232" cy="2160240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Керували національно-визвольним рухом, який посилився в Індії після Другої світової війни</a:t>
            </a:r>
            <a:endParaRPr lang="ru-RU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635896" y="4149080"/>
            <a:ext cx="2520280" cy="1800200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Наслідок боротьби – поділ Індії на дві держави у 1947 р. </a:t>
            </a:r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11560" y="4797152"/>
            <a:ext cx="2088232" cy="1800200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Реально статус незалежної держави Індія одержала за </a:t>
            </a:r>
            <a:r>
              <a:rPr lang="uk-UA" b="1" dirty="0" smtClean="0">
                <a:solidFill>
                  <a:srgbClr val="C00000"/>
                </a:solidFill>
              </a:rPr>
              <a:t>Конституцією 1950 р.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588224" y="4653136"/>
            <a:ext cx="2088232" cy="1800200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Створення держави </a:t>
            </a:r>
            <a:r>
              <a:rPr lang="uk-UA" b="1" dirty="0" err="1" smtClean="0"/>
              <a:t>Пакістан</a:t>
            </a:r>
            <a:endParaRPr lang="ru-RU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444208" y="1412776"/>
            <a:ext cx="2520280" cy="2880320"/>
          </a:xfrm>
          <a:prstGeom prst="round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Мусульманська Ліга</a:t>
            </a:r>
          </a:p>
          <a:p>
            <a:pPr algn="ctr"/>
            <a:r>
              <a:rPr lang="uk-UA" b="1" dirty="0" smtClean="0"/>
              <a:t>Лідер – </a:t>
            </a:r>
            <a:r>
              <a:rPr lang="uk-UA" b="1" dirty="0" err="1" smtClean="0">
                <a:solidFill>
                  <a:srgbClr val="C00000"/>
                </a:solidFill>
              </a:rPr>
              <a:t>Мухаммед</a:t>
            </a:r>
            <a:endParaRPr lang="uk-UA" b="1" dirty="0" smtClean="0">
              <a:solidFill>
                <a:srgbClr val="C00000"/>
              </a:solidFill>
            </a:endParaRPr>
          </a:p>
          <a:p>
            <a:pPr algn="ctr"/>
            <a:r>
              <a:rPr lang="uk-UA" b="1" dirty="0" smtClean="0"/>
              <a:t>Відстоювала створення незалежної мусульманської держави Пакистан</a:t>
            </a:r>
            <a:endParaRPr lang="ru-RU" b="1" dirty="0"/>
          </a:p>
        </p:txBody>
      </p:sp>
      <p:cxnSp>
        <p:nvCxnSpPr>
          <p:cNvPr id="14" name="Прямая со стрелкой 13"/>
          <p:cNvCxnSpPr>
            <a:stCxn id="6" idx="3"/>
          </p:cNvCxnSpPr>
          <p:nvPr/>
        </p:nvCxnSpPr>
        <p:spPr>
          <a:xfrm>
            <a:off x="2987824" y="2996952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12" idx="1"/>
          </p:cNvCxnSpPr>
          <p:nvPr/>
        </p:nvCxnSpPr>
        <p:spPr>
          <a:xfrm flipH="1">
            <a:off x="5868144" y="2852936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547664" y="4437112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7668344" y="4293096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332656"/>
            <a:ext cx="6589199" cy="500634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Курс Дж. Неру 1947 – 1964 рр.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9672" y="980728"/>
            <a:ext cx="6591985" cy="1584176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b="1" dirty="0" smtClean="0"/>
              <a:t>Кінець 1951 р</a:t>
            </a:r>
            <a:r>
              <a:rPr lang="uk-UA" dirty="0" smtClean="0"/>
              <a:t>. – проведення в країні перших загальних виборів до парламенту.</a:t>
            </a:r>
          </a:p>
          <a:p>
            <a:r>
              <a:rPr lang="uk-UA" dirty="0" smtClean="0"/>
              <a:t>Здобуття перемоги на виборах партією ІНК</a:t>
            </a:r>
          </a:p>
          <a:p>
            <a:r>
              <a:rPr lang="uk-UA" dirty="0" smtClean="0"/>
              <a:t>Формування уряду лідером ІНК </a:t>
            </a:r>
            <a:r>
              <a:rPr lang="uk-UA" dirty="0" err="1" smtClean="0"/>
              <a:t>Дж.Неру</a:t>
            </a:r>
            <a:r>
              <a:rPr lang="uk-UA" dirty="0" smtClean="0"/>
              <a:t> </a:t>
            </a:r>
            <a:endParaRPr lang="ru-RU" dirty="0"/>
          </a:p>
        </p:txBody>
      </p:sp>
      <p:pic>
        <p:nvPicPr>
          <p:cNvPr id="103426" name="Picture 2" descr="Неру Джавахарла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365104"/>
            <a:ext cx="1924050" cy="2381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ая выноска 4"/>
          <p:cNvSpPr/>
          <p:nvPr/>
        </p:nvSpPr>
        <p:spPr>
          <a:xfrm>
            <a:off x="395536" y="2708920"/>
            <a:ext cx="1944216" cy="1512168"/>
          </a:xfrm>
          <a:prstGeom prst="wedgeRectCallou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i="1" dirty="0" smtClean="0">
                <a:solidFill>
                  <a:schemeClr val="tx1"/>
                </a:solidFill>
              </a:rPr>
              <a:t>Джавахарлал Неру, прем'єр-міністр Індії, 1947 – 1964 рр. </a:t>
            </a:r>
            <a:endParaRPr lang="ru-RU" i="1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554801" y="2996952"/>
            <a:ext cx="6193663" cy="500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П'ять принципів мирних стосунків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 bwMode="auto">
          <a:xfrm>
            <a:off x="2699792" y="3573016"/>
            <a:ext cx="6231945" cy="25202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Взаємна повага територіальної</a:t>
            </a:r>
            <a:r>
              <a:rPr kumimoji="0" lang="uk-UA" sz="1800" b="1" i="1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цілісності та суверенітету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lang="uk-UA" b="1" i="1" baseline="0" dirty="0" smtClean="0">
                <a:solidFill>
                  <a:srgbClr val="404040"/>
                </a:solidFill>
              </a:rPr>
              <a:t>Взаємний</a:t>
            </a:r>
            <a:r>
              <a:rPr lang="uk-UA" b="1" i="1" dirty="0" smtClean="0">
                <a:solidFill>
                  <a:srgbClr val="404040"/>
                </a:solidFill>
              </a:rPr>
              <a:t> ненапад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Невтручання у внутрішні справи один одного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lang="uk-UA" b="1" i="1" dirty="0" smtClean="0">
                <a:solidFill>
                  <a:srgbClr val="404040"/>
                </a:solidFill>
              </a:rPr>
              <a:t>Мирне співіснування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Рівність і взаємні вигоди</a:t>
            </a:r>
            <a:endParaRPr kumimoji="0" lang="ru-RU" sz="1800" b="1" i="1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92696"/>
            <a:ext cx="3707904" cy="64465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Внутрішня політика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40768"/>
            <a:ext cx="3707904" cy="5517232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>
              <a:buNone/>
            </a:pPr>
            <a:r>
              <a:rPr lang="uk-UA" dirty="0" smtClean="0"/>
              <a:t>Поділ всієї промисловості</a:t>
            </a:r>
          </a:p>
          <a:p>
            <a:pPr>
              <a:buNone/>
            </a:pPr>
            <a:r>
              <a:rPr lang="uk-UA" dirty="0" smtClean="0"/>
              <a:t>на три групи: </a:t>
            </a:r>
          </a:p>
          <a:p>
            <a:r>
              <a:rPr lang="uk-UA" b="1" dirty="0" smtClean="0"/>
              <a:t>Державний сектор </a:t>
            </a:r>
            <a:r>
              <a:rPr lang="uk-UA" dirty="0" smtClean="0"/>
              <a:t>(новостворений): оборонні галузі, залізниці, аерокосмічна та металургійна промисловість, зв’язок, електростанції;</a:t>
            </a:r>
          </a:p>
          <a:p>
            <a:r>
              <a:rPr lang="uk-UA" b="1" dirty="0" smtClean="0"/>
              <a:t>Приватний сектор</a:t>
            </a:r>
            <a:r>
              <a:rPr lang="uk-UA" dirty="0" smtClean="0"/>
              <a:t>: легка та харчова промисловість;</a:t>
            </a:r>
          </a:p>
          <a:p>
            <a:r>
              <a:rPr lang="uk-UA" b="1" dirty="0" smtClean="0"/>
              <a:t>Змішаний сектор</a:t>
            </a:r>
            <a:r>
              <a:rPr lang="uk-UA" dirty="0" smtClean="0"/>
              <a:t>: нові галузі промисловості: приладобудівна, нафтохімічна, радіоелектронна та автомобілебудівна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763688" y="0"/>
            <a:ext cx="6589199" cy="500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Курс Дж. Неру 1947 – 1964 рр.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3707904" y="692696"/>
            <a:ext cx="5436096" cy="6446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Зовнішня політика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3707904" y="1340768"/>
            <a:ext cx="5436096" cy="55172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Дотримання </a:t>
            </a:r>
            <a:r>
              <a:rPr kumimoji="0" lang="uk-UA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“позитивного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нейтралітету”</a:t>
            </a:r>
            <a:r>
              <a:rPr lang="uk-UA" dirty="0" smtClean="0">
                <a:solidFill>
                  <a:srgbClr val="404040"/>
                </a:solidFill>
              </a:rPr>
              <a:t> та неприєднання до воєнно-політичних блоків . 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</a:t>
            </a:r>
            <a:r>
              <a:rPr kumimoji="0" lang="uk-UA" sz="1800" b="0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1800" b="1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1954 р. </a:t>
            </a:r>
            <a:r>
              <a:rPr kumimoji="0" lang="uk-UA" sz="1800" b="0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</a:t>
            </a:r>
            <a:r>
              <a:rPr kumimoji="0" lang="uk-UA" sz="1800" b="0" i="0" u="none" strike="noStrike" kern="1200" cap="none" spc="0" normalizeH="0" noProof="0" dirty="0" err="1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індо-китайська</a:t>
            </a:r>
            <a:r>
              <a:rPr kumimoji="0" lang="uk-UA" sz="1800" b="0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угода про торгівлю та відносини між Тибетськими районами обох країн на підставі п'яти принципів мирних стосунків. 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-"/>
              <a:tabLst/>
              <a:defRPr/>
            </a:pPr>
            <a:r>
              <a:rPr lang="uk-UA" b="1" baseline="0" dirty="0" smtClean="0">
                <a:solidFill>
                  <a:srgbClr val="404040"/>
                </a:solidFill>
              </a:rPr>
              <a:t>Квітень 1955 р.</a:t>
            </a:r>
            <a:r>
              <a:rPr lang="uk-UA" b="1" dirty="0" smtClean="0">
                <a:solidFill>
                  <a:srgbClr val="404040"/>
                </a:solidFill>
              </a:rPr>
              <a:t> </a:t>
            </a:r>
            <a:r>
              <a:rPr lang="uk-UA" dirty="0" smtClean="0">
                <a:solidFill>
                  <a:srgbClr val="404040"/>
                </a:solidFill>
              </a:rPr>
              <a:t>– ініціювання </a:t>
            </a:r>
            <a:r>
              <a:rPr lang="uk-UA" dirty="0" err="1" smtClean="0">
                <a:solidFill>
                  <a:srgbClr val="404040"/>
                </a:solidFill>
              </a:rPr>
              <a:t>Дж.Неру</a:t>
            </a:r>
            <a:r>
              <a:rPr lang="uk-UA" dirty="0" smtClean="0">
                <a:solidFill>
                  <a:srgbClr val="404040"/>
                </a:solidFill>
              </a:rPr>
              <a:t> скликання Бандунзької міжнародної конференції країн Азії й Африки в Індонезії.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-"/>
              <a:tabLst/>
              <a:defRPr/>
            </a:pP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Грудень 1961 р.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звільнення індійцями</a:t>
            </a:r>
            <a:r>
              <a:rPr kumimoji="0" lang="uk-UA" sz="1800" b="0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колонії Гоа (на сході Індії) від португальців.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-"/>
              <a:tabLst/>
              <a:defRPr/>
            </a:pPr>
            <a:r>
              <a:rPr lang="uk-UA" b="1" baseline="0" dirty="0" smtClean="0">
                <a:solidFill>
                  <a:srgbClr val="404040"/>
                </a:solidFill>
              </a:rPr>
              <a:t>Початок</a:t>
            </a:r>
            <a:r>
              <a:rPr lang="uk-UA" b="1" dirty="0" smtClean="0">
                <a:solidFill>
                  <a:srgbClr val="404040"/>
                </a:solidFill>
              </a:rPr>
              <a:t> 60-х рр. </a:t>
            </a:r>
            <a:r>
              <a:rPr lang="uk-UA" dirty="0" smtClean="0">
                <a:solidFill>
                  <a:srgbClr val="404040"/>
                </a:solidFill>
              </a:rPr>
              <a:t>– погіршення китайсько-індійських стосунків.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-"/>
              <a:tabLst/>
              <a:defRPr/>
            </a:pP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Жовтень 1962 р.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окупація китайцями частини індійської території 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endParaRPr kumimoji="0" lang="uk-UA" sz="1800" b="0" i="0" u="none" strike="noStrike" kern="120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endParaRPr kumimoji="0" lang="uk-UA" sz="1800" b="0" i="0" u="none" strike="noStrike" kern="120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476672"/>
            <a:ext cx="6589199" cy="128089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sz="1800" dirty="0" smtClean="0"/>
              <a:t>З </a:t>
            </a:r>
            <a:r>
              <a:rPr lang="uk-UA" sz="1800" b="1" dirty="0" smtClean="0"/>
              <a:t>1966 р. </a:t>
            </a:r>
            <a:r>
              <a:rPr lang="uk-UA" sz="1800" dirty="0" smtClean="0"/>
              <a:t>– прем'єр-міністр, видатний діяч ІНК, дочка </a:t>
            </a:r>
            <a:r>
              <a:rPr lang="uk-UA" sz="1800" dirty="0" err="1" smtClean="0"/>
              <a:t>Дж.Неру</a:t>
            </a:r>
            <a:r>
              <a:rPr lang="uk-UA" sz="1800" dirty="0" smtClean="0"/>
              <a:t>. </a:t>
            </a:r>
            <a:br>
              <a:rPr lang="uk-UA" sz="1800" dirty="0" smtClean="0"/>
            </a:br>
            <a:r>
              <a:rPr lang="uk-UA" sz="1800" b="1" dirty="0" smtClean="0"/>
              <a:t>1966 – 1977 рр. </a:t>
            </a:r>
            <a:r>
              <a:rPr lang="uk-UA" sz="1800" dirty="0" smtClean="0"/>
              <a:t>– реформи уряду І.Ганді</a:t>
            </a:r>
            <a:br>
              <a:rPr lang="uk-UA" sz="1800" dirty="0" smtClean="0"/>
            </a:br>
            <a:r>
              <a:rPr lang="uk-UA" sz="1800" b="1" dirty="0" smtClean="0">
                <a:solidFill>
                  <a:srgbClr val="C00000"/>
                </a:solidFill>
              </a:rPr>
              <a:t>Мета: </a:t>
            </a:r>
            <a:r>
              <a:rPr lang="uk-UA" sz="1800" dirty="0" smtClean="0"/>
              <a:t>стабілізація соціально-політичної ситуації в країні</a:t>
            </a:r>
            <a:endParaRPr lang="ru-RU" sz="18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907704" y="2204864"/>
          <a:ext cx="7236296" cy="27432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08085"/>
                <a:gridCol w="3228211"/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1. Націоналізація банків і системи загального страхування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4. Установлення обмежень</a:t>
                      </a:r>
                      <a:r>
                        <a:rPr lang="uk-UA" baseline="0" dirty="0" smtClean="0"/>
                        <a:t> на міське землеволодіння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2. Поступове передання до рук держави експортної</a:t>
                      </a:r>
                      <a:r>
                        <a:rPr lang="uk-UA" baseline="0" dirty="0" smtClean="0"/>
                        <a:t> та імпортної торгівлі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5. Земельна реформа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3. Організація кооперативної</a:t>
                      </a:r>
                      <a:r>
                        <a:rPr lang="uk-UA" baseline="0" dirty="0" smtClean="0"/>
                        <a:t> торгівлі товарами широкого вжитку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6. Скасування пенсій і привілеїв князів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763688" y="0"/>
            <a:ext cx="6589199" cy="500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Індіра Ганді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73016"/>
            <a:ext cx="1936002" cy="2556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ая выноска 5"/>
          <p:cNvSpPr/>
          <p:nvPr/>
        </p:nvSpPr>
        <p:spPr>
          <a:xfrm>
            <a:off x="0" y="1916832"/>
            <a:ext cx="1944216" cy="1512168"/>
          </a:xfrm>
          <a:prstGeom prst="wedgeRectCallou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i="1" dirty="0" smtClean="0">
                <a:solidFill>
                  <a:schemeClr val="tx1"/>
                </a:solidFill>
              </a:rPr>
              <a:t>Індіра Ганді, прем'єр-міністр Індії, 1966 – 1977 рр.</a:t>
            </a:r>
            <a:br>
              <a:rPr lang="uk-UA" i="1" dirty="0" smtClean="0">
                <a:solidFill>
                  <a:schemeClr val="tx1"/>
                </a:solidFill>
              </a:rPr>
            </a:br>
            <a:r>
              <a:rPr lang="uk-UA" i="1" dirty="0" smtClean="0">
                <a:solidFill>
                  <a:schemeClr val="tx1"/>
                </a:solidFill>
              </a:rPr>
              <a:t> 1980 – 1984 рр. </a:t>
            </a:r>
            <a:endParaRPr lang="ru-RU" i="1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1979712" y="1772816"/>
            <a:ext cx="7164288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Реформи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1979712" y="5013176"/>
            <a:ext cx="7164288" cy="1844824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Світова енергетична криза 1973 – 1974 рр.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спричинила: 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1) Кількаразове</a:t>
            </a:r>
            <a:r>
              <a:rPr kumimoji="0" lang="uk-UA" sz="1800" b="0" i="0" u="none" strike="noStrike" kern="1200" cap="none" spc="0" normalizeH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збільшення витрат на імпорт нафти;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noProof="0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2) Кризу в с/г, посилену страшною посухою (тривала 4 роки поспіль); 3) Наростання спротиву опозиції; 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4) Різкий спад виробництва; 5) Іноземні позики в енергетиці; 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noProof="0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6) Зростання цін, падіння життєвого рівня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724770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1800" b="1" dirty="0" smtClean="0"/>
              <a:t>26 червня 1975 р. </a:t>
            </a:r>
            <a:r>
              <a:rPr lang="uk-UA" sz="1800" dirty="0" smtClean="0"/>
              <a:t>– запроваджено надзвичайний стан в країні.</a:t>
            </a:r>
            <a:br>
              <a:rPr lang="uk-UA" sz="1800" dirty="0" smtClean="0"/>
            </a:br>
            <a:r>
              <a:rPr lang="uk-UA" sz="1800" b="1" dirty="0" smtClean="0"/>
              <a:t>1977 р</a:t>
            </a:r>
            <a:r>
              <a:rPr lang="uk-UA" sz="1800" dirty="0" smtClean="0"/>
              <a:t>. – перемога на парламентських виборах Народної партії (</a:t>
            </a:r>
            <a:r>
              <a:rPr lang="uk-UA" sz="1800" dirty="0" err="1" smtClean="0"/>
              <a:t>“Джаната</a:t>
            </a:r>
            <a:r>
              <a:rPr lang="uk-UA" sz="1800" dirty="0" smtClean="0"/>
              <a:t> </a:t>
            </a:r>
            <a:r>
              <a:rPr lang="uk-UA" sz="1800" dirty="0" err="1" smtClean="0"/>
              <a:t>парті”</a:t>
            </a:r>
            <a:r>
              <a:rPr lang="uk-UA" sz="1800" dirty="0" smtClean="0"/>
              <a:t>)</a:t>
            </a:r>
            <a:br>
              <a:rPr lang="uk-UA" sz="1800" dirty="0" smtClean="0"/>
            </a:br>
            <a:r>
              <a:rPr lang="uk-UA" sz="1800" dirty="0" smtClean="0"/>
              <a:t>Формування уряду на чолі з М.</a:t>
            </a:r>
            <a:r>
              <a:rPr lang="uk-UA" sz="1800" dirty="0" err="1" smtClean="0"/>
              <a:t>Десаї</a:t>
            </a:r>
            <a:r>
              <a:rPr lang="uk-UA" sz="1800" dirty="0" smtClean="0"/>
              <a:t/>
            </a:r>
            <a:br>
              <a:rPr lang="uk-UA" sz="1800" dirty="0" smtClean="0"/>
            </a:br>
            <a:r>
              <a:rPr lang="uk-UA" sz="1800" b="1" dirty="0" smtClean="0"/>
              <a:t>Розкол партії ІНК </a:t>
            </a:r>
            <a:r>
              <a:rPr lang="uk-UA" sz="1800" dirty="0" smtClean="0"/>
              <a:t>і створення І.Ганді партії Індійський національний конгрес </a:t>
            </a:r>
            <a:r>
              <a:rPr lang="uk-UA" sz="1800" b="1" dirty="0" smtClean="0"/>
              <a:t>(Індіри)</a:t>
            </a:r>
            <a:endParaRPr lang="ru-RU" sz="1800" b="1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763688" y="0"/>
            <a:ext cx="6589199" cy="500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Консолідація опозиції (</a:t>
            </a: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“Джаната</a:t>
            </a: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парті”</a:t>
            </a: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0354" name="Picture 2" descr="https://upload.wikimedia.org/wikipedia/commons/d/d6/Morarji_Desai_portra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21696"/>
            <a:ext cx="2174477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ая выноска 6"/>
          <p:cNvSpPr/>
          <p:nvPr/>
        </p:nvSpPr>
        <p:spPr>
          <a:xfrm>
            <a:off x="0" y="2348880"/>
            <a:ext cx="1944216" cy="1512168"/>
          </a:xfrm>
          <a:prstGeom prst="wedgeRectCallou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i="1" dirty="0" smtClean="0">
              <a:solidFill>
                <a:schemeClr val="tx1"/>
              </a:solidFill>
            </a:endParaRPr>
          </a:p>
          <a:p>
            <a:pPr algn="ctr"/>
            <a:r>
              <a:rPr lang="uk-UA" i="1" dirty="0" err="1" smtClean="0">
                <a:solidFill>
                  <a:schemeClr val="tx1"/>
                </a:solidFill>
              </a:rPr>
              <a:t>Морарджі</a:t>
            </a:r>
            <a:r>
              <a:rPr lang="uk-UA" i="1" dirty="0" smtClean="0">
                <a:solidFill>
                  <a:schemeClr val="tx1"/>
                </a:solidFill>
              </a:rPr>
              <a:t> </a:t>
            </a:r>
            <a:r>
              <a:rPr lang="uk-UA" i="1" dirty="0" err="1" smtClean="0">
                <a:solidFill>
                  <a:schemeClr val="tx1"/>
                </a:solidFill>
              </a:rPr>
              <a:t>Десаї</a:t>
            </a:r>
            <a:r>
              <a:rPr lang="uk-UA" i="1" dirty="0" smtClean="0">
                <a:solidFill>
                  <a:schemeClr val="tx1"/>
                </a:solidFill>
              </a:rPr>
              <a:t>, прем'єр-міністр Індії, 1977 – 1979 рр.</a:t>
            </a:r>
            <a:br>
              <a:rPr lang="uk-UA" i="1" dirty="0" smtClean="0">
                <a:solidFill>
                  <a:schemeClr val="tx1"/>
                </a:solidFill>
              </a:rPr>
            </a:br>
            <a:endParaRPr lang="ru-RU" i="1" dirty="0"/>
          </a:p>
        </p:txBody>
      </p:sp>
      <p:sp>
        <p:nvSpPr>
          <p:cNvPr id="100356" name="AutoShape 4" descr="Обречённое божество: Индира, рожденная Индро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0357" name="Picture 5" descr="C:\Users\user\Desktop\regnum_picture_1477653137116587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132856"/>
            <a:ext cx="3995936" cy="32212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2123728" y="2204864"/>
            <a:ext cx="2952328" cy="29523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Діяльність</a:t>
            </a:r>
            <a:r>
              <a:rPr kumimoji="0" lang="uk-UA" sz="1800" b="1" i="0" u="none" strike="noStrike" kern="1200" cap="none" spc="0" normalizeH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І.Ганді мала в цілому позитивне для соціально-економічного розвитку Індії значення. Однак складність проблем індійського суспільства унеможливила успішне завершення реформ І.Ганді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0358" name="Picture 6" descr="C:\Users\user\Desktop\ad2afe64-1b88-48b1-bb30-7df8889e0dad_930.web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659666"/>
            <a:ext cx="4032448" cy="2198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16632"/>
            <a:ext cx="4968552" cy="648072"/>
          </a:xfrm>
        </p:spPr>
        <p:txBody>
          <a:bodyPr/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</a:rPr>
              <a:t>Вбивство Індіри Ганді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692696"/>
            <a:ext cx="4355976" cy="61653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Січень 1980 р. </a:t>
            </a:r>
            <a:r>
              <a:rPr kumimoji="0" lang="uk-UA" sz="180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- урядова криза й прихід до влади уряду І.Ганді, яка продовжила реформи. 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Прагнення сикхських сепаратистів створити державу </a:t>
            </a:r>
            <a:r>
              <a:rPr lang="uk-UA" b="1" dirty="0" err="1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Халістан</a:t>
            </a:r>
            <a:r>
              <a:rPr lang="uk-UA" b="1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 на території Пенджабу. </a:t>
            </a:r>
            <a:r>
              <a:rPr lang="uk-UA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Вони закликали до розчленування Індії, тероризували населення, вбивали небажаних їм політичних і громадських діячів, провокували зіткнення між різними релігійними громадами. Сикхи організували низку диверсій на залізницях, індійських авіалайнерах. Навесні 1984 р. захопили Золотий храм у </a:t>
            </a:r>
            <a:r>
              <a:rPr lang="uk-UA" dirty="0" err="1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Амрітсарі</a:t>
            </a:r>
            <a:r>
              <a:rPr lang="uk-UA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, перетворивши його на штаб-квартиру. Операція урядових військ </a:t>
            </a:r>
            <a:r>
              <a:rPr lang="uk-UA" dirty="0" err="1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“Блакитна</a:t>
            </a:r>
            <a:r>
              <a:rPr lang="uk-UA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 </a:t>
            </a:r>
            <a:r>
              <a:rPr lang="uk-UA" dirty="0" err="1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зірка”</a:t>
            </a:r>
            <a:r>
              <a:rPr lang="uk-UA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 з очищення храму від терористів призвели до </a:t>
            </a:r>
            <a:r>
              <a:rPr lang="uk-UA" b="1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вбивства </a:t>
            </a:r>
            <a:r>
              <a:rPr lang="uk-UA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сикхськими екстремістами </a:t>
            </a:r>
            <a:r>
              <a:rPr lang="uk-UA" b="1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Індіри Ганді 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31 жовтня 1984 р.  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dirty="0" smtClean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  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9330" name="AutoShape 2" descr="Штат Пенджаб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9334" name="AutoShape 6" descr="Убита Индира Ганди | История 80-х | Мы любим 80-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9336" name="AutoShape 8" descr="Убита Индира Ганд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9338" name="Picture 10" descr="C:\Users\user\Desktop\01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644008" y="1226581"/>
            <a:ext cx="4139952" cy="5631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9339" name="Picture 11" descr="C:\Users\user\Desktop\Безымянный.png"/>
          <p:cNvPicPr>
            <a:picLocks noChangeAspect="1" noChangeArrowheads="1"/>
          </p:cNvPicPr>
          <p:nvPr/>
        </p:nvPicPr>
        <p:blipFill>
          <a:blip r:embed="rId3" cstate="print"/>
          <a:srcRect l="15637" t="2751" r="26682"/>
          <a:stretch>
            <a:fillRect/>
          </a:stretch>
        </p:blipFill>
        <p:spPr bwMode="auto">
          <a:xfrm>
            <a:off x="6930162" y="1"/>
            <a:ext cx="2213837" cy="2132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445224"/>
            <a:ext cx="8964488" cy="1412776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1800" b="1" dirty="0" smtClean="0">
                <a:solidFill>
                  <a:srgbClr val="C00000"/>
                </a:solidFill>
              </a:rPr>
              <a:t>Індія вступила в ХХІ ст. ядерною державою, що продемонструвало можливості її економіки. Але країна має багато складних проблем в економічній та політичній сферах. Головні з них – низький рівень доходів на душу населення і сепаратизм етнічних меншин, що підриває цілісність країни </a:t>
            </a:r>
            <a:endParaRPr lang="ru-RU" sz="1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52015" y="692696"/>
            <a:ext cx="6591985" cy="4536504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uk-UA" b="1" dirty="0" smtClean="0"/>
              <a:t>Грудень 1984 р. </a:t>
            </a:r>
            <a:r>
              <a:rPr lang="uk-UA" dirty="0" smtClean="0"/>
              <a:t>– прихід до влади уряду </a:t>
            </a:r>
            <a:r>
              <a:rPr lang="uk-UA" dirty="0" err="1" smtClean="0"/>
              <a:t>Раджива</a:t>
            </a:r>
            <a:r>
              <a:rPr lang="uk-UA" dirty="0" smtClean="0"/>
              <a:t> Ганді</a:t>
            </a:r>
          </a:p>
          <a:p>
            <a:r>
              <a:rPr lang="uk-UA" dirty="0" smtClean="0"/>
              <a:t>Подальше зміцнення єдності країни</a:t>
            </a:r>
          </a:p>
          <a:p>
            <a:r>
              <a:rPr lang="uk-UA" dirty="0" smtClean="0"/>
              <a:t>Боротьба проти сепаратистів</a:t>
            </a:r>
          </a:p>
          <a:p>
            <a:r>
              <a:rPr lang="uk-UA" dirty="0" smtClean="0"/>
              <a:t>Боротьба проти </a:t>
            </a:r>
            <a:r>
              <a:rPr lang="uk-UA" dirty="0" err="1" smtClean="0"/>
              <a:t>“старих</a:t>
            </a:r>
            <a:r>
              <a:rPr lang="uk-UA" dirty="0" smtClean="0"/>
              <a:t> </a:t>
            </a:r>
            <a:r>
              <a:rPr lang="uk-UA" dirty="0" err="1" smtClean="0"/>
              <a:t>ворогів”</a:t>
            </a:r>
            <a:r>
              <a:rPr lang="uk-UA" dirty="0" smtClean="0"/>
              <a:t> індійського суспільства: бідності, безробіття, </a:t>
            </a:r>
            <a:r>
              <a:rPr lang="uk-UA" dirty="0" err="1" smtClean="0"/>
              <a:t>неписемності</a:t>
            </a:r>
            <a:r>
              <a:rPr lang="uk-UA" dirty="0" smtClean="0"/>
              <a:t>, хвороб</a:t>
            </a:r>
          </a:p>
          <a:p>
            <a:r>
              <a:rPr lang="uk-UA" b="1" dirty="0" smtClean="0"/>
              <a:t>1989 р. </a:t>
            </a:r>
            <a:r>
              <a:rPr lang="uk-UA" dirty="0" smtClean="0"/>
              <a:t>– формування коаліційного уряду, провідне становище в якому посіла релігійно-громадська </a:t>
            </a:r>
            <a:r>
              <a:rPr lang="uk-UA" dirty="0" err="1" smtClean="0"/>
              <a:t>“Бхаратія</a:t>
            </a:r>
            <a:r>
              <a:rPr lang="uk-UA" dirty="0" smtClean="0"/>
              <a:t> </a:t>
            </a:r>
            <a:r>
              <a:rPr lang="uk-UA" dirty="0" err="1" smtClean="0"/>
              <a:t>джаната</a:t>
            </a:r>
            <a:r>
              <a:rPr lang="uk-UA" dirty="0" smtClean="0"/>
              <a:t> </a:t>
            </a:r>
            <a:r>
              <a:rPr lang="uk-UA" dirty="0" err="1" smtClean="0"/>
              <a:t>парті”</a:t>
            </a:r>
            <a:r>
              <a:rPr lang="uk-UA" dirty="0" smtClean="0"/>
              <a:t> (БДП)</a:t>
            </a:r>
          </a:p>
          <a:p>
            <a:r>
              <a:rPr lang="uk-UA" b="1" dirty="0" smtClean="0"/>
              <a:t>21 травня 1991 р. </a:t>
            </a:r>
            <a:r>
              <a:rPr lang="uk-UA" dirty="0" smtClean="0"/>
              <a:t>– вбивство терористами Р.Ганді.</a:t>
            </a:r>
          </a:p>
          <a:p>
            <a:r>
              <a:rPr lang="uk-UA" dirty="0" smtClean="0"/>
              <a:t>Перемога на виборах ІНК (І) й прихід до влади уряду </a:t>
            </a:r>
            <a:r>
              <a:rPr lang="uk-UA" dirty="0" err="1" smtClean="0"/>
              <a:t>Нарасімха</a:t>
            </a:r>
            <a:r>
              <a:rPr lang="uk-UA" dirty="0" smtClean="0"/>
              <a:t> </a:t>
            </a:r>
            <a:r>
              <a:rPr lang="uk-UA" dirty="0" err="1" smtClean="0"/>
              <a:t>Рао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115616" y="116632"/>
            <a:ext cx="619268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Реформи </a:t>
            </a:r>
            <a:r>
              <a:rPr kumimoji="0" lang="uk-UA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Раджива</a:t>
            </a: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Ганді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8308" name="Picture 4" descr="C:\Users\user\Desktop\Безымянный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420888"/>
            <a:ext cx="2232248" cy="2971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ая выноска 7"/>
          <p:cNvSpPr/>
          <p:nvPr/>
        </p:nvSpPr>
        <p:spPr>
          <a:xfrm>
            <a:off x="179512" y="692696"/>
            <a:ext cx="1944216" cy="1512168"/>
          </a:xfrm>
          <a:prstGeom prst="wedgeRectCallou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i="1" dirty="0" err="1" smtClean="0">
                <a:solidFill>
                  <a:schemeClr val="tx1"/>
                </a:solidFill>
              </a:rPr>
              <a:t>Раджив</a:t>
            </a:r>
            <a:r>
              <a:rPr lang="uk-UA" i="1" dirty="0" smtClean="0">
                <a:solidFill>
                  <a:schemeClr val="tx1"/>
                </a:solidFill>
              </a:rPr>
              <a:t> Ганді, прем'єр-міністр Індії, 1984 – 1989 рр.</a:t>
            </a:r>
            <a:endParaRPr lang="ru-RU" i="1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0"/>
            <a:ext cx="6984776" cy="764704"/>
          </a:xfrm>
        </p:spPr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Країни Південно-Східної Азії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95736" y="692696"/>
            <a:ext cx="6948264" cy="1872208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Окупація Японією під час Другої світової війни країн Південно-Східної Азії – Бірми, Таїланду, В'єтнаму, Лаосу, Камбоджі, Малайзії, Філіппін, Індонезії та Сінгапуру.</a:t>
            </a:r>
          </a:p>
          <a:p>
            <a:r>
              <a:rPr lang="uk-UA" dirty="0" smtClean="0"/>
              <a:t>Розгортання національно-визвольного руху в цьому регіоні після завершення війни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2204864"/>
            <a:ext cx="3456384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В'єтнам 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 bwMode="auto">
          <a:xfrm>
            <a:off x="0" y="2780928"/>
            <a:ext cx="7164288" cy="39604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Серпень 1945 р.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перемога революції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lang="uk-UA" b="1" dirty="0" smtClean="0">
                <a:solidFill>
                  <a:srgbClr val="404040"/>
                </a:solidFill>
              </a:rPr>
              <a:t>2 вересня 1945 р. </a:t>
            </a:r>
            <a:r>
              <a:rPr lang="uk-UA" dirty="0" smtClean="0">
                <a:solidFill>
                  <a:srgbClr val="404040"/>
                </a:solidFill>
              </a:rPr>
              <a:t>– проголошення </a:t>
            </a:r>
            <a:r>
              <a:rPr lang="uk-UA" b="1" dirty="0" smtClean="0">
                <a:solidFill>
                  <a:srgbClr val="404040"/>
                </a:solidFill>
              </a:rPr>
              <a:t>Демократичної республіки В'єтнам</a:t>
            </a:r>
            <a:r>
              <a:rPr lang="uk-UA" dirty="0" smtClean="0">
                <a:solidFill>
                  <a:srgbClr val="404040"/>
                </a:solidFill>
              </a:rPr>
              <a:t> – комуністичний режим </a:t>
            </a:r>
            <a:r>
              <a:rPr lang="uk-UA" b="1" dirty="0" err="1" smtClean="0">
                <a:solidFill>
                  <a:srgbClr val="404040"/>
                </a:solidFill>
              </a:rPr>
              <a:t>Хо</a:t>
            </a:r>
            <a:r>
              <a:rPr lang="uk-UA" b="1" dirty="0" smtClean="0">
                <a:solidFill>
                  <a:srgbClr val="404040"/>
                </a:solidFill>
              </a:rPr>
              <a:t> </a:t>
            </a:r>
            <a:r>
              <a:rPr lang="uk-UA" b="1" dirty="0" err="1" smtClean="0">
                <a:solidFill>
                  <a:srgbClr val="404040"/>
                </a:solidFill>
              </a:rPr>
              <a:t>Ши</a:t>
            </a:r>
            <a:r>
              <a:rPr lang="uk-UA" b="1" dirty="0" smtClean="0">
                <a:solidFill>
                  <a:srgbClr val="404040"/>
                </a:solidFill>
              </a:rPr>
              <a:t> Міна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Вересень 1946 р.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захоплення французькими</a:t>
            </a:r>
            <a:r>
              <a:rPr kumimoji="0" lang="uk-UA" sz="1800" b="0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військами центральної й південної частини В'єтнаму (війна тривала до 1954 р. й закінчилася повною перемогою в'єтнамців).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lang="uk-UA" b="1" baseline="0" dirty="0" smtClean="0">
                <a:solidFill>
                  <a:srgbClr val="404040"/>
                </a:solidFill>
              </a:rPr>
              <a:t>Липень 1954 р. </a:t>
            </a:r>
            <a:r>
              <a:rPr lang="uk-UA" baseline="0" dirty="0" smtClean="0">
                <a:solidFill>
                  <a:srgbClr val="404040"/>
                </a:solidFill>
              </a:rPr>
              <a:t>– </a:t>
            </a:r>
            <a:r>
              <a:rPr lang="uk-UA" b="1" baseline="0" dirty="0" smtClean="0">
                <a:solidFill>
                  <a:srgbClr val="404040"/>
                </a:solidFill>
              </a:rPr>
              <a:t>Женевська угода </a:t>
            </a:r>
            <a:r>
              <a:rPr lang="uk-UA" baseline="0" dirty="0" smtClean="0">
                <a:solidFill>
                  <a:srgbClr val="404040"/>
                </a:solidFill>
              </a:rPr>
              <a:t>проголосила</a:t>
            </a:r>
            <a:r>
              <a:rPr lang="uk-UA" dirty="0" smtClean="0">
                <a:solidFill>
                  <a:srgbClr val="404040"/>
                </a:solidFill>
              </a:rPr>
              <a:t> незалежність Північного В'єтнаму (Демократичної Республіки В'єтнам), на південь від 17-ї паралелі – Республіка В'єтнам (</a:t>
            </a:r>
            <a:r>
              <a:rPr lang="uk-UA" dirty="0" err="1" smtClean="0">
                <a:solidFill>
                  <a:srgbClr val="404040"/>
                </a:solidFill>
              </a:rPr>
              <a:t>профранцузький</a:t>
            </a:r>
            <a:r>
              <a:rPr lang="uk-UA" dirty="0" smtClean="0">
                <a:solidFill>
                  <a:srgbClr val="404040"/>
                </a:solidFill>
              </a:rPr>
              <a:t> уряд).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Початок гострого протистояння між обома в'єтнамськими республіками. 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7282" name="AutoShape 2" descr="Хо Ши Мин – создатель суверенного Вьетнам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7283" name="Picture 3" descr="C:\Users\user\Desktop\images.jf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32042" y="4077072"/>
            <a:ext cx="2011959" cy="2780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ая выноска 7"/>
          <p:cNvSpPr/>
          <p:nvPr/>
        </p:nvSpPr>
        <p:spPr>
          <a:xfrm>
            <a:off x="7199784" y="2348880"/>
            <a:ext cx="1944216" cy="1512168"/>
          </a:xfrm>
          <a:prstGeom prst="wedgeRectCallou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i="1" dirty="0" err="1" smtClean="0">
                <a:solidFill>
                  <a:schemeClr val="tx1"/>
                </a:solidFill>
              </a:rPr>
              <a:t>Хо</a:t>
            </a:r>
            <a:r>
              <a:rPr lang="uk-UA" i="1" dirty="0" smtClean="0">
                <a:solidFill>
                  <a:schemeClr val="tx1"/>
                </a:solidFill>
              </a:rPr>
              <a:t> </a:t>
            </a:r>
            <a:r>
              <a:rPr lang="uk-UA" i="1" dirty="0" err="1" smtClean="0">
                <a:solidFill>
                  <a:schemeClr val="tx1"/>
                </a:solidFill>
              </a:rPr>
              <a:t>Ши</a:t>
            </a:r>
            <a:r>
              <a:rPr lang="uk-UA" i="1" dirty="0" smtClean="0">
                <a:solidFill>
                  <a:schemeClr val="tx1"/>
                </a:solidFill>
              </a:rPr>
              <a:t> Мін, голова ЦК КПВ, 1951 – 1969 рр. </a:t>
            </a:r>
            <a:endParaRPr lang="ru-RU" i="1" dirty="0"/>
          </a:p>
        </p:txBody>
      </p:sp>
      <p:pic>
        <p:nvPicPr>
          <p:cNvPr id="97285" name="Picture 5" descr="Вьетнам на карте мир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6632"/>
            <a:ext cx="2276872" cy="22768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3" y="620688"/>
            <a:ext cx="8964488" cy="288032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dirty="0" smtClean="0"/>
              <a:t>ДВР обрала шлях збройного приєднання Південного В'єтнаму замість мирного об'єднання держав.</a:t>
            </a:r>
          </a:p>
          <a:p>
            <a:r>
              <a:rPr lang="uk-UA" b="1" dirty="0" smtClean="0"/>
              <a:t>1964 – 1973 рр</a:t>
            </a:r>
            <a:r>
              <a:rPr lang="uk-UA" dirty="0" smtClean="0"/>
              <a:t>. – </a:t>
            </a:r>
            <a:r>
              <a:rPr lang="uk-UA" dirty="0" err="1" smtClean="0"/>
              <a:t>американо-в'єтнамська</a:t>
            </a:r>
            <a:r>
              <a:rPr lang="uk-UA" dirty="0" smtClean="0"/>
              <a:t> війна. Зіткнулися інтереси двох політичних світових полюсів: комуністичного (СРСР, Китай) та демократичного  (США)</a:t>
            </a:r>
          </a:p>
          <a:p>
            <a:r>
              <a:rPr lang="uk-UA" dirty="0" smtClean="0"/>
              <a:t>З </a:t>
            </a:r>
            <a:r>
              <a:rPr lang="uk-UA" b="1" dirty="0" smtClean="0"/>
              <a:t>лютого 1965 р</a:t>
            </a:r>
            <a:r>
              <a:rPr lang="uk-UA" dirty="0" smtClean="0"/>
              <a:t>. американські літаки бомбардують ДРВ, у </a:t>
            </a:r>
            <a:r>
              <a:rPr lang="uk-UA" b="1" dirty="0" smtClean="0"/>
              <a:t>березні</a:t>
            </a:r>
            <a:r>
              <a:rPr lang="uk-UA" dirty="0" smtClean="0"/>
              <a:t> – на Півдні висадився військовий десант.</a:t>
            </a:r>
          </a:p>
          <a:p>
            <a:r>
              <a:rPr lang="uk-UA" dirty="0" smtClean="0"/>
              <a:t>Китай через загострення відносин з СРСР відмовився допомагати комуністичному В'єтнаму </a:t>
            </a:r>
            <a:endParaRPr lang="ru-RU" dirty="0"/>
          </a:p>
        </p:txBody>
      </p:sp>
      <p:pic>
        <p:nvPicPr>
          <p:cNvPr id="95233" name="Picture 1" descr="C:\Users\user\Desktop\1024px-Vietcongsuspec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3429000"/>
            <a:ext cx="3491880" cy="27757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331640" y="0"/>
            <a:ext cx="698477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В'єтнам 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 descr="undefined"/>
          <p:cNvPicPr>
            <a:picLocks noChangeAspect="1" noChangeArrowheads="1"/>
          </p:cNvPicPr>
          <p:nvPr/>
        </p:nvPicPr>
        <p:blipFill>
          <a:blip r:embed="rId3" cstate="print"/>
          <a:srcRect l="50270" b="50734"/>
          <a:stretch>
            <a:fillRect/>
          </a:stretch>
        </p:blipFill>
        <p:spPr bwMode="auto">
          <a:xfrm>
            <a:off x="0" y="3573016"/>
            <a:ext cx="4042262" cy="328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undefined"/>
          <p:cNvPicPr>
            <a:picLocks noChangeAspect="1" noChangeArrowheads="1"/>
          </p:cNvPicPr>
          <p:nvPr/>
        </p:nvPicPr>
        <p:blipFill>
          <a:blip r:embed="rId3" cstate="print"/>
          <a:srcRect t="444" r="49798" b="50057"/>
          <a:stretch>
            <a:fillRect/>
          </a:stretch>
        </p:blipFill>
        <p:spPr bwMode="auto">
          <a:xfrm>
            <a:off x="2771800" y="4062395"/>
            <a:ext cx="3456384" cy="2795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45224"/>
            <a:ext cx="6589199" cy="128089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692696"/>
            <a:ext cx="9036496" cy="2808312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b="1" dirty="0" smtClean="0"/>
              <a:t>Квітень 1965 р. </a:t>
            </a:r>
            <a:r>
              <a:rPr lang="uk-UA" dirty="0" smtClean="0"/>
              <a:t>– СРСР надає допомогу в'єтнамським комуністам як на півдні так і на  півночі країни воєнну, матеріальну і фінансову допомогу. </a:t>
            </a:r>
          </a:p>
          <a:p>
            <a:r>
              <a:rPr lang="uk-UA" dirty="0" smtClean="0"/>
              <a:t>У війну були втягнуті сусідні Лаос та Камбоджа.</a:t>
            </a:r>
          </a:p>
          <a:p>
            <a:r>
              <a:rPr lang="uk-UA" b="1" dirty="0" smtClean="0"/>
              <a:t>1973 р. </a:t>
            </a:r>
            <a:r>
              <a:rPr lang="uk-UA" dirty="0" smtClean="0"/>
              <a:t>– уряд США під тиском світової громадськості, антивоєнного руху у самих Штатах підписав </a:t>
            </a:r>
            <a:r>
              <a:rPr lang="uk-UA" b="1" dirty="0" smtClean="0"/>
              <a:t>Паризьку угоду </a:t>
            </a:r>
            <a:r>
              <a:rPr lang="uk-UA" dirty="0" smtClean="0"/>
              <a:t>про припинення війни та встановлення миру в Індокитаї. Південний В'єтнам зазнав поразки.  </a:t>
            </a:r>
          </a:p>
          <a:p>
            <a:r>
              <a:rPr lang="uk-UA" b="1" dirty="0" smtClean="0">
                <a:solidFill>
                  <a:srgbClr val="C00000"/>
                </a:solidFill>
              </a:rPr>
              <a:t>2 липня 1976 р</a:t>
            </a:r>
            <a:r>
              <a:rPr lang="uk-UA" dirty="0" smtClean="0"/>
              <a:t>. проголошено створення єдиної держави – </a:t>
            </a:r>
            <a:r>
              <a:rPr lang="uk-UA" b="1" dirty="0" smtClean="0">
                <a:solidFill>
                  <a:srgbClr val="C00000"/>
                </a:solidFill>
              </a:rPr>
              <a:t>Соціалістичної Республіки В'єтнам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403648" y="116632"/>
            <a:ext cx="698477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В'єтнам 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6258" name="Picture 2" descr="undefined"/>
          <p:cNvPicPr>
            <a:picLocks noChangeAspect="1" noChangeArrowheads="1"/>
          </p:cNvPicPr>
          <p:nvPr/>
        </p:nvPicPr>
        <p:blipFill>
          <a:blip r:embed="rId2" cstate="print"/>
          <a:srcRect t="49943"/>
          <a:stretch>
            <a:fillRect/>
          </a:stretch>
        </p:blipFill>
        <p:spPr bwMode="auto">
          <a:xfrm>
            <a:off x="323528" y="3429000"/>
            <a:ext cx="8712968" cy="3428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0"/>
            <a:ext cx="6589199" cy="71665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Камбоджа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836712"/>
            <a:ext cx="4968552" cy="3096344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b="1" dirty="0" smtClean="0"/>
              <a:t>1954 р. </a:t>
            </a:r>
            <a:r>
              <a:rPr lang="uk-UA" dirty="0" smtClean="0"/>
              <a:t>– набуття незалежності за </a:t>
            </a:r>
            <a:r>
              <a:rPr lang="uk-UA" b="1" dirty="0" smtClean="0"/>
              <a:t>Ж</a:t>
            </a:r>
            <a:r>
              <a:rPr lang="uk-UA" b="1" dirty="0" smtClean="0"/>
              <a:t>еневськими угодами </a:t>
            </a:r>
            <a:r>
              <a:rPr lang="uk-UA" dirty="0" smtClean="0"/>
              <a:t>1954 р. Відновлення монархії на чолі з принцом Н.</a:t>
            </a:r>
            <a:r>
              <a:rPr lang="uk-UA" dirty="0" err="1" smtClean="0"/>
              <a:t>Сіануком</a:t>
            </a:r>
            <a:endParaRPr lang="uk-UA" dirty="0" smtClean="0"/>
          </a:p>
          <a:p>
            <a:r>
              <a:rPr lang="uk-UA" b="1" dirty="0" smtClean="0"/>
              <a:t>1970 р. </a:t>
            </a:r>
            <a:r>
              <a:rPr lang="uk-UA" dirty="0" smtClean="0"/>
              <a:t>– державний переворот і прихід до влади уряду генерала </a:t>
            </a:r>
            <a:r>
              <a:rPr lang="uk-UA" b="1" dirty="0" smtClean="0"/>
              <a:t>Лон </a:t>
            </a:r>
            <a:r>
              <a:rPr lang="uk-UA" b="1" dirty="0" err="1" smtClean="0"/>
              <a:t>Нола</a:t>
            </a:r>
            <a:r>
              <a:rPr lang="uk-UA" b="1" dirty="0" smtClean="0"/>
              <a:t>.</a:t>
            </a:r>
          </a:p>
          <a:p>
            <a:r>
              <a:rPr lang="uk-UA" b="1" dirty="0" smtClean="0"/>
              <a:t>Ліквідація монархії. </a:t>
            </a:r>
            <a:r>
              <a:rPr lang="uk-UA" b="1" dirty="0" smtClean="0">
                <a:solidFill>
                  <a:srgbClr val="C00000"/>
                </a:solidFill>
              </a:rPr>
              <a:t>Проголошення Камбоджі Кхмерською республікою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94212" name="AutoShape 4" descr="Мап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4213" name="Picture 5" descr="C:\Users\user\Desktop\Безымянный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3314" y="836712"/>
            <a:ext cx="4100686" cy="3373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4215" name="Picture 7" descr="undefin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14164" y="4149080"/>
            <a:ext cx="2442176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4217" name="Picture 9" descr="undefined"/>
          <p:cNvPicPr>
            <a:picLocks noChangeAspect="1" noChangeArrowheads="1"/>
          </p:cNvPicPr>
          <p:nvPr/>
        </p:nvPicPr>
        <p:blipFill>
          <a:blip r:embed="rId4" cstate="print"/>
          <a:srcRect t="14894"/>
          <a:stretch>
            <a:fillRect/>
          </a:stretch>
        </p:blipFill>
        <p:spPr bwMode="auto">
          <a:xfrm>
            <a:off x="323528" y="3861048"/>
            <a:ext cx="2376264" cy="3036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2699792" y="4221088"/>
            <a:ext cx="2592288" cy="1080120"/>
          </a:xfrm>
          <a:prstGeom prst="rect">
            <a:avLst/>
          </a:prstGeom>
          <a:solidFill>
            <a:schemeClr val="accent2">
              <a:lumMod val="60000"/>
              <a:lumOff val="40000"/>
              <a:alpha val="1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i="1" dirty="0" smtClean="0">
                <a:solidFill>
                  <a:schemeClr val="tx1"/>
                </a:solidFill>
              </a:rPr>
              <a:t>Принц (король) Камбоджі </a:t>
            </a:r>
            <a:r>
              <a:rPr lang="uk-UA" i="1" dirty="0" err="1" smtClean="0">
                <a:solidFill>
                  <a:schemeClr val="tx1"/>
                </a:solidFill>
              </a:rPr>
              <a:t>Нородом</a:t>
            </a:r>
            <a:r>
              <a:rPr lang="uk-UA" i="1" dirty="0" smtClean="0">
                <a:solidFill>
                  <a:schemeClr val="tx1"/>
                </a:solidFill>
              </a:rPr>
              <a:t> </a:t>
            </a:r>
            <a:r>
              <a:rPr lang="uk-UA" i="1" dirty="0" err="1" smtClean="0">
                <a:solidFill>
                  <a:schemeClr val="tx1"/>
                </a:solidFill>
              </a:rPr>
              <a:t>Сіанук</a:t>
            </a:r>
            <a:endParaRPr lang="ru-RU" i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95936" y="5805264"/>
            <a:ext cx="2304256" cy="936104"/>
          </a:xfrm>
          <a:prstGeom prst="rect">
            <a:avLst/>
          </a:prstGeom>
          <a:solidFill>
            <a:schemeClr val="accent2">
              <a:lumMod val="60000"/>
              <a:lumOff val="40000"/>
              <a:alpha val="1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i="1" dirty="0" smtClean="0">
                <a:solidFill>
                  <a:schemeClr val="tx1"/>
                </a:solidFill>
              </a:rPr>
              <a:t>Генерал Лон </a:t>
            </a:r>
            <a:r>
              <a:rPr lang="uk-UA" i="1" dirty="0" err="1" smtClean="0">
                <a:solidFill>
                  <a:schemeClr val="tx1"/>
                </a:solidFill>
              </a:rPr>
              <a:t>Нол</a:t>
            </a:r>
            <a:endParaRPr lang="ru-RU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67745" y="620688"/>
            <a:ext cx="6876256" cy="2448272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sz="1600" b="1" dirty="0" smtClean="0"/>
              <a:t>1975 р. </a:t>
            </a:r>
            <a:r>
              <a:rPr lang="uk-UA" sz="1600" dirty="0" smtClean="0"/>
              <a:t>– прихід до влади націоналістичного ультралівого режиму </a:t>
            </a:r>
            <a:r>
              <a:rPr lang="uk-UA" sz="1600" dirty="0" err="1" smtClean="0"/>
              <a:t>“червоних</a:t>
            </a:r>
            <a:r>
              <a:rPr lang="uk-UA" sz="1600" dirty="0" smtClean="0"/>
              <a:t> </a:t>
            </a:r>
            <a:r>
              <a:rPr lang="uk-UA" sz="1600" dirty="0" err="1" smtClean="0"/>
              <a:t>кхмерів”</a:t>
            </a:r>
            <a:r>
              <a:rPr lang="uk-UA" sz="1600" dirty="0" smtClean="0"/>
              <a:t> на чолі з Пол Потом:</a:t>
            </a:r>
          </a:p>
          <a:p>
            <a:pPr>
              <a:buFontTx/>
              <a:buChar char="-"/>
            </a:pPr>
            <a:r>
              <a:rPr lang="uk-UA" sz="1600" b="1" i="1" dirty="0" smtClean="0"/>
              <a:t>Обрання за взірець моделі розвитку Китаю;</a:t>
            </a:r>
          </a:p>
          <a:p>
            <a:pPr>
              <a:buFontTx/>
              <a:buChar char="-"/>
            </a:pPr>
            <a:r>
              <a:rPr lang="uk-UA" sz="1600" b="1" i="1" dirty="0" smtClean="0"/>
              <a:t>Висунення ідеї </a:t>
            </a:r>
            <a:r>
              <a:rPr lang="uk-UA" sz="1600" b="1" i="1" dirty="0" err="1" smtClean="0"/>
              <a:t>“кхмерського</a:t>
            </a:r>
            <a:r>
              <a:rPr lang="uk-UA" sz="1600" b="1" i="1" dirty="0" smtClean="0"/>
              <a:t> </a:t>
            </a:r>
            <a:r>
              <a:rPr lang="uk-UA" sz="1600" b="1" i="1" dirty="0" err="1" smtClean="0"/>
              <a:t>соціалізмі”</a:t>
            </a:r>
            <a:r>
              <a:rPr lang="uk-UA" sz="1600" b="1" i="1" dirty="0" smtClean="0"/>
              <a:t>;</a:t>
            </a:r>
          </a:p>
          <a:p>
            <a:pPr>
              <a:buFontTx/>
              <a:buChar char="-"/>
            </a:pPr>
            <a:r>
              <a:rPr lang="uk-UA" sz="1600" b="1" i="1" dirty="0" smtClean="0"/>
              <a:t>Ліквідація міст, торгівлі, грошей, сім'ї;</a:t>
            </a:r>
          </a:p>
          <a:p>
            <a:pPr>
              <a:buFontTx/>
              <a:buChar char="-"/>
            </a:pPr>
            <a:r>
              <a:rPr lang="uk-UA" sz="1600" b="1" i="1" dirty="0" smtClean="0"/>
              <a:t>Створення сільськогосподарських комун;</a:t>
            </a:r>
          </a:p>
          <a:p>
            <a:pPr>
              <a:buFontTx/>
              <a:buChar char="-"/>
            </a:pPr>
            <a:r>
              <a:rPr lang="uk-UA" sz="1600" b="1" i="1" dirty="0" smtClean="0"/>
              <a:t>Репресії, масовий геноцид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755576" y="0"/>
            <a:ext cx="8136904" cy="716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“Червоні</a:t>
            </a: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кхмери”</a:t>
            </a: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та їхня</a:t>
            </a:r>
            <a:r>
              <a:rPr kumimoji="0" lang="uk-UA" sz="28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модель комунізму</a:t>
            </a: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2098" name="Picture 2" descr="Премьер-министр Камбоджи Пол По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284984"/>
            <a:ext cx="2304256" cy="29097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ая выноска 5"/>
          <p:cNvSpPr/>
          <p:nvPr/>
        </p:nvSpPr>
        <p:spPr>
          <a:xfrm>
            <a:off x="323528" y="1556792"/>
            <a:ext cx="1944216" cy="1512168"/>
          </a:xfrm>
          <a:prstGeom prst="wedgeRectCallou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i="1" dirty="0" smtClean="0">
                <a:solidFill>
                  <a:schemeClr val="tx1"/>
                </a:solidFill>
              </a:rPr>
              <a:t>Пол </a:t>
            </a:r>
            <a:r>
              <a:rPr lang="uk-UA" i="1" dirty="0" err="1" smtClean="0">
                <a:solidFill>
                  <a:schemeClr val="tx1"/>
                </a:solidFill>
              </a:rPr>
              <a:t>Пот</a:t>
            </a:r>
            <a:r>
              <a:rPr lang="uk-UA" i="1" dirty="0" smtClean="0">
                <a:solidFill>
                  <a:schemeClr val="tx1"/>
                </a:solidFill>
              </a:rPr>
              <a:t>, прем'єр-міністр </a:t>
            </a:r>
            <a:r>
              <a:rPr lang="uk-UA" i="1" dirty="0" err="1" smtClean="0">
                <a:solidFill>
                  <a:schemeClr val="tx1"/>
                </a:solidFill>
              </a:rPr>
              <a:t>Кампучії</a:t>
            </a:r>
            <a:r>
              <a:rPr lang="uk-UA" i="1" dirty="0" smtClean="0">
                <a:solidFill>
                  <a:schemeClr val="tx1"/>
                </a:solidFill>
              </a:rPr>
              <a:t>,</a:t>
            </a:r>
          </a:p>
          <a:p>
            <a:pPr algn="ctr"/>
            <a:r>
              <a:rPr lang="uk-UA" i="1" dirty="0" smtClean="0">
                <a:solidFill>
                  <a:schemeClr val="tx1"/>
                </a:solidFill>
              </a:rPr>
              <a:t>1976 – 1979 рр. </a:t>
            </a:r>
            <a:endParaRPr lang="ru-RU" i="1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 r="5394"/>
          <a:stretch>
            <a:fillRect/>
          </a:stretch>
        </p:blipFill>
        <p:spPr bwMode="auto">
          <a:xfrm>
            <a:off x="4463480" y="2996952"/>
            <a:ext cx="4680520" cy="2626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2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4701701"/>
            <a:ext cx="3744416" cy="2156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AutoShape 2" descr="После окончания гражданской войны во главе Камбоджи стали «красные кхмеры», руководство осуществлялось «Ангка лоэу» — «Верховной организацией». Ее возглавляли  семейные кланы — Пол Пот (в партии его называли «брат номер один»), Иенг Сари, Кхиеу Самфан и Сон Сен и их жены. Изначально из воспринимали как освободителей, но новая власть начала править с «очищения» городов. За 72 часа после освобождения столицы все ее жители были выселены в ближайшие деревни. Это делалось для того, чтобы нейтрализовать имеющуюся в городе политическую и военную оппозицию. Хотя руководство кхмеров утверждало, что «город — обитель порока», а также благоприятная среда для роста неравенства. «Работая в поте лица по корчеванию джунглей и выращиванию риса, человек поймет наконец подлинный смысл жизни. Нужно, чтобы он помнил, что произошел от рисового семени. Все кампучийцы должны стать крестьянами», — заявлял Сон Се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5004048" y="908720"/>
            <a:ext cx="4139952" cy="57332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1978 р.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захоплення Камбоджі В'єтнамом (за підтримки СРСР) та вигнання </a:t>
            </a:r>
            <a:r>
              <a:rPr kumimoji="0" lang="uk-UA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полпотівців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з країни.</a:t>
            </a:r>
            <a:b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Січень 1979 р.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проголошення </a:t>
            </a: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Народної Республіки </a:t>
            </a:r>
            <a:r>
              <a:rPr kumimoji="0" lang="uk-UA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Кампучії</a:t>
            </a: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і початок її повернення до мирного життя.</a:t>
            </a:r>
            <a:b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1989 р.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виведення в'єтнамських військ з країни. </a:t>
            </a:r>
            <a:b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1997 р.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зрив мирних ініціатив і розпад урядової коаліції. Початок громадянської війни.</a:t>
            </a:r>
            <a:b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Квітень 1998 р.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смерть Пол </a:t>
            </a:r>
            <a:r>
              <a:rPr kumimoji="0" lang="uk-UA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Пота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й припинення провокацій та опору владі.</a:t>
            </a:r>
            <a:b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Липень 1998 р.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проведення загальних виборів, визнаних світовою громадськістю вільними і справедливими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755576" y="0"/>
            <a:ext cx="8136904" cy="716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“Червоні</a:t>
            </a: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кхмери”</a:t>
            </a: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та їхня</a:t>
            </a:r>
            <a:r>
              <a:rPr kumimoji="0" lang="uk-UA" sz="28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модель комунізму</a:t>
            </a: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1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4891884" cy="27662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1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501008"/>
            <a:ext cx="4494832" cy="3134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6">
  <a:themeElements>
    <a:clrScheme name="07(2) 3">
      <a:dk1>
        <a:srgbClr val="000066"/>
      </a:dk1>
      <a:lt1>
        <a:srgbClr val="FFFFFF"/>
      </a:lt1>
      <a:dk2>
        <a:srgbClr val="175B5B"/>
      </a:dk2>
      <a:lt2>
        <a:srgbClr val="C0C0C0"/>
      </a:lt2>
      <a:accent1>
        <a:srgbClr val="7DB038"/>
      </a:accent1>
      <a:accent2>
        <a:srgbClr val="6CA5D8"/>
      </a:accent2>
      <a:accent3>
        <a:srgbClr val="FFFFFF"/>
      </a:accent3>
      <a:accent4>
        <a:srgbClr val="000056"/>
      </a:accent4>
      <a:accent5>
        <a:srgbClr val="BFD4AE"/>
      </a:accent5>
      <a:accent6>
        <a:srgbClr val="6195C4"/>
      </a:accent6>
      <a:hlink>
        <a:srgbClr val="5D4BC7"/>
      </a:hlink>
      <a:folHlink>
        <a:srgbClr val="878FA5"/>
      </a:folHlink>
    </a:clrScheme>
    <a:fontScheme name="07(2)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7(2) 1">
        <a:dk1>
          <a:srgbClr val="333333"/>
        </a:dk1>
        <a:lt1>
          <a:srgbClr val="FFFFFF"/>
        </a:lt1>
        <a:dk2>
          <a:srgbClr val="003366"/>
        </a:dk2>
        <a:lt2>
          <a:srgbClr val="B2B2B2"/>
        </a:lt2>
        <a:accent1>
          <a:srgbClr val="3C96C8"/>
        </a:accent1>
        <a:accent2>
          <a:srgbClr val="E2AF52"/>
        </a:accent2>
        <a:accent3>
          <a:srgbClr val="FFFFFF"/>
        </a:accent3>
        <a:accent4>
          <a:srgbClr val="2A2A2A"/>
        </a:accent4>
        <a:accent5>
          <a:srgbClr val="AFC9E0"/>
        </a:accent5>
        <a:accent6>
          <a:srgbClr val="CD9E49"/>
        </a:accent6>
        <a:hlink>
          <a:srgbClr val="576CD5"/>
        </a:hlink>
        <a:folHlink>
          <a:srgbClr val="6EBCB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7(2) 2">
        <a:dk1>
          <a:srgbClr val="000000"/>
        </a:dk1>
        <a:lt1>
          <a:srgbClr val="FFFFFF"/>
        </a:lt1>
        <a:dk2>
          <a:srgbClr val="000066"/>
        </a:dk2>
        <a:lt2>
          <a:srgbClr val="DDDDDD"/>
        </a:lt2>
        <a:accent1>
          <a:srgbClr val="E47F6E"/>
        </a:accent1>
        <a:accent2>
          <a:srgbClr val="00CC99"/>
        </a:accent2>
        <a:accent3>
          <a:srgbClr val="FFFFFF"/>
        </a:accent3>
        <a:accent4>
          <a:srgbClr val="000000"/>
        </a:accent4>
        <a:accent5>
          <a:srgbClr val="EFC0BA"/>
        </a:accent5>
        <a:accent6>
          <a:srgbClr val="00B98A"/>
        </a:accent6>
        <a:hlink>
          <a:srgbClr val="7648EA"/>
        </a:hlink>
        <a:folHlink>
          <a:srgbClr val="6E96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7(2) 3">
        <a:dk1>
          <a:srgbClr val="000066"/>
        </a:dk1>
        <a:lt1>
          <a:srgbClr val="FFFFFF"/>
        </a:lt1>
        <a:dk2>
          <a:srgbClr val="175B5B"/>
        </a:dk2>
        <a:lt2>
          <a:srgbClr val="C0C0C0"/>
        </a:lt2>
        <a:accent1>
          <a:srgbClr val="7DB038"/>
        </a:accent1>
        <a:accent2>
          <a:srgbClr val="6CA5D8"/>
        </a:accent2>
        <a:accent3>
          <a:srgbClr val="FFFFFF"/>
        </a:accent3>
        <a:accent4>
          <a:srgbClr val="000056"/>
        </a:accent4>
        <a:accent5>
          <a:srgbClr val="BFD4AE"/>
        </a:accent5>
        <a:accent6>
          <a:srgbClr val="6195C4"/>
        </a:accent6>
        <a:hlink>
          <a:srgbClr val="5D4BC7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18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Тема6</Template>
  <TotalTime>8249</TotalTime>
  <Words>2883</Words>
  <Application>Microsoft Office PowerPoint</Application>
  <PresentationFormat>Экран (4:3)</PresentationFormat>
  <Paragraphs>273</Paragraphs>
  <Slides>36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7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4" baseType="lpstr">
      <vt:lpstr>Тема6</vt:lpstr>
      <vt:lpstr>Оформление по умолчанию</vt:lpstr>
      <vt:lpstr>1_Оформление по умолчанию</vt:lpstr>
      <vt:lpstr>2_Оформление по умолчанию</vt:lpstr>
      <vt:lpstr>3_Оформление по умолчанию</vt:lpstr>
      <vt:lpstr>Техническая</vt:lpstr>
      <vt:lpstr>Тема18</vt:lpstr>
      <vt:lpstr>Image</vt:lpstr>
      <vt:lpstr>Держави Азії друга половина ХХ – початок ХХІ ст. </vt:lpstr>
      <vt:lpstr>Розпад колоніальної системи  </vt:lpstr>
      <vt:lpstr>Розпад колоніальної системи  </vt:lpstr>
      <vt:lpstr>Шляхи розвитку незалежних держав</vt:lpstr>
      <vt:lpstr>Шляхи розвитку незалежних держав</vt:lpstr>
      <vt:lpstr>Шляхи розвитку незалежних держав</vt:lpstr>
      <vt:lpstr>ЯПОНІЯ</vt:lpstr>
      <vt:lpstr>Сан-Франциський мирний договір</vt:lpstr>
      <vt:lpstr>Японське “ економічне диво ”  50 – 60 років</vt:lpstr>
      <vt:lpstr>Слайд 10</vt:lpstr>
      <vt:lpstr>Перші результати</vt:lpstr>
      <vt:lpstr>Слайд 12</vt:lpstr>
      <vt:lpstr>Слайд 13</vt:lpstr>
      <vt:lpstr>Слайд 14</vt:lpstr>
      <vt:lpstr>КИТАЙ </vt:lpstr>
      <vt:lpstr>Слайд 16</vt:lpstr>
      <vt:lpstr>Соціально-економічні експерименти</vt:lpstr>
      <vt:lpstr>Наслідки економічних перетворень</vt:lpstr>
      <vt:lpstr>Реформи Ден Сяопіна</vt:lpstr>
      <vt:lpstr>Слайд 20</vt:lpstr>
      <vt:lpstr>Зовнішня політика</vt:lpstr>
      <vt:lpstr>Слайд 22</vt:lpstr>
      <vt:lpstr>Завдяки ринковим економічним реформам Китай перетворився на одну з провідних держав світу. Зламу тоталітарної системи в країні не сталося – її було лише реформовано й пристосовано до нових умов </vt:lpstr>
      <vt:lpstr>ІНДІЯ </vt:lpstr>
      <vt:lpstr>Курс Дж. Неру 1947 – 1964 рр. </vt:lpstr>
      <vt:lpstr>Внутрішня політика </vt:lpstr>
      <vt:lpstr>З 1966 р. – прем'єр-міністр, видатний діяч ІНК, дочка Дж.Неру.  1966 – 1977 рр. – реформи уряду І.Ганді Мета: стабілізація соціально-політичної ситуації в країні</vt:lpstr>
      <vt:lpstr>26 червня 1975 р. – запроваджено надзвичайний стан в країні. 1977 р. – перемога на парламентських виборах Народної партії (“Джаната парті”) Формування уряду на чолі з М.Десаї Розкол партії ІНК і створення І.Ганді партії Індійський національний конгрес (Індіри)</vt:lpstr>
      <vt:lpstr>Вбивство Індіри Ганді</vt:lpstr>
      <vt:lpstr>Індія вступила в ХХІ ст. ядерною державою, що продемонструвало можливості її економіки. Але країна має багато складних проблем в економічній та політичній сферах. Головні з них – низький рівень доходів на душу населення і сепаратизм етнічних меншин, що підриває цілісність країни </vt:lpstr>
      <vt:lpstr>Країни Південно-Східної Азії</vt:lpstr>
      <vt:lpstr>Слайд 32</vt:lpstr>
      <vt:lpstr>Слайд 33</vt:lpstr>
      <vt:lpstr>Камбоджа </vt:lpstr>
      <vt:lpstr>Слайд 35</vt:lpstr>
      <vt:lpstr>Слайд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Держави Азії друга половина ХХ – початок ХХІ ст.</dc:title>
  <dc:creator>Виктория</dc:creator>
  <cp:lastModifiedBy>Виктория</cp:lastModifiedBy>
  <cp:revision>175</cp:revision>
  <dcterms:created xsi:type="dcterms:W3CDTF">2024-04-30T16:16:54Z</dcterms:created>
  <dcterms:modified xsi:type="dcterms:W3CDTF">2024-05-06T09:46:21Z</dcterms:modified>
</cp:coreProperties>
</file>