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71F07B-4BC5-4008-B49E-B3615C1CBF3E}" type="datetimeFigureOut">
              <a:rPr lang="uk-UA" smtClean="0"/>
              <a:t>09.01.2025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74BA02-D2F1-41AC-9BD1-0235BA8306E0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Всесвітня історія.7 клас.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Тема уроку</a:t>
            </a:r>
          </a:p>
          <a:p>
            <a:r>
              <a:rPr lang="uk-UA" dirty="0" smtClean="0"/>
              <a:t>Світогляд середньовічної людини.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dirty="0" smtClean="0"/>
              <a:t>Бесіда:</a:t>
            </a:r>
            <a:endParaRPr lang="uk-UA" dirty="0"/>
          </a:p>
        </p:txBody>
      </p:sp>
      <p:pic>
        <p:nvPicPr>
          <p:cNvPr id="5" name="Содержимое 4" descr="images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2857496"/>
            <a:ext cx="4577925" cy="342902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00174"/>
            <a:ext cx="6892458" cy="131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image2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857232"/>
            <a:ext cx="8068087" cy="515152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7599448" cy="425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5214974" cy="677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078699" cy="4850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9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642918"/>
            <a:ext cx="8143207" cy="458346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7236002" cy="1800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071678"/>
            <a:ext cx="6788510" cy="4181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5429288" cy="483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7217096" cy="4755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38</TotalTime>
  <Words>14</Words>
  <Application>Microsoft Office PowerPoint</Application>
  <PresentationFormat>Экран (4:3)</PresentationFormat>
  <Paragraphs>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Всесвітня історія.7 клас.</vt:lpstr>
      <vt:lpstr>Бесіда:</vt:lpstr>
      <vt:lpstr>Слайд 3</vt:lpstr>
      <vt:lpstr>Слайд 4</vt:lpstr>
      <vt:lpstr>Слайд 5</vt:lpstr>
      <vt:lpstr>Слайд 6</vt:lpstr>
      <vt:lpstr>Слайд 7</vt:lpstr>
      <vt:lpstr>Слайд 8</vt:lpstr>
      <vt:lpstr>Домашнє завдання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Всесвітня історія.7 клас.</dc:title>
  <dc:creator>User</dc:creator>
  <cp:lastModifiedBy>User</cp:lastModifiedBy>
  <cp:revision>1</cp:revision>
  <dcterms:created xsi:type="dcterms:W3CDTF">2025-01-09T11:42:04Z</dcterms:created>
  <dcterms:modified xsi:type="dcterms:W3CDTF">2025-01-09T12:20:58Z</dcterms:modified>
</cp:coreProperties>
</file>