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2" r:id="rId8"/>
    <p:sldId id="261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008651-F876-375E-67D3-9DF24F9136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65D7658-D658-55C2-5B21-65B2D29768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BB43826-85AA-4A74-9320-85D69A812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0B616-36E0-4541-B53D-C688C1BA0507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3084E52-9F6E-89D1-F3AC-3203AECEC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06FED47-96F7-C4A0-A406-7B15BEFD4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5AB16-745A-46BC-9DD5-251D3F1468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6111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21CC1B-39A0-6E3A-E58A-2F3A58843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34C334E-FAA8-60C5-4598-5F6E9A2189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1DFFFD1-0828-E8C4-820F-D43E0065BC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0B616-36E0-4541-B53D-C688C1BA0507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D77B47B-81FB-49C0-D348-9A9B386B6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01E749A-79ED-27AE-7476-91FB06B84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5AB16-745A-46BC-9DD5-251D3F1468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82477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37B001-279F-3252-E7DF-AC153AE08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082CDF1-3B1D-E62D-3478-980721BF83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A878E28-3A97-FB12-9957-348E4EF4D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0B616-36E0-4541-B53D-C688C1BA0507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66ECCCD-81A5-EDBD-A0F3-2EA410A97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FF63A0B-DF28-8639-7288-37E5911DD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5AB16-745A-46BC-9DD5-251D3F1468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6162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B31F96-BABF-EAC2-76F5-880D55361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28A11F3-7584-045D-CC9B-A62B4C7073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821372-976D-D323-710E-17DD909FA4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E288A4A-3EA1-C0D1-CAA5-491D2B8FF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0B616-36E0-4541-B53D-C688C1BA0507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D1ACCFD-1813-8D2C-4749-1C5666A1BC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D913FB6-280E-8CBB-8D30-2F53569E0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5AB16-745A-46BC-9DD5-251D3F1468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57179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55E7DC-8A4E-DB8B-F6ED-0BE7DC15C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5434CA8-567C-CBB2-0E63-3D32E06239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AB6D9CA-F5FD-9C08-AECE-A440915A9B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F839B9AD-8B11-B7C9-7C81-1162580DB0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909DBB2D-B785-F11D-78E5-3D827FC930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72188D9D-AAC8-7983-B5F5-02C5F5B07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0B616-36E0-4541-B53D-C688C1BA0507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2B3312AB-2122-3B4C-26D6-518120F2F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CD62C538-4F3C-52AE-E7BF-EC3D61CCC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5AB16-745A-46BC-9DD5-251D3F1468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2901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E63946-5E82-3D16-6224-7DE9F900E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75DAC612-B4E5-6A64-548D-345B830E5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0B616-36E0-4541-B53D-C688C1BA0507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5F659283-3B61-3544-B2C9-15946F734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BF3CEEF2-02B2-D7FA-D6A2-4128EE147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5AB16-745A-46BC-9DD5-251D3F1468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9486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FA5123C-4FE9-C44B-7DC3-34348EF11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0B616-36E0-4541-B53D-C688C1BA0507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7F269E6C-4A81-FB32-29D9-53988B125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17B26761-E6EA-5625-86E0-707B77C53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5AB16-745A-46BC-9DD5-251D3F1468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880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31BCD3-2B21-BFCA-2E65-0A3202C05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065657E-0263-6B76-0FA8-837BDFE3C9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F3610D69-E396-9072-DD31-96B1E8FB4C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90DA4BE-3B95-9224-E42B-5AB9E13C9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0B616-36E0-4541-B53D-C688C1BA0507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17B1751-77C3-467C-D677-F2996337F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5FE2C0B-76A0-9018-3542-5A732B4B1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5AB16-745A-46BC-9DD5-251D3F1468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14497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789E68-79E1-C8BB-8CD2-9BCCFDD3A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32A9E87-780F-DDF2-7EEE-4005C19E28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9495B669-84E8-5596-88BD-A85A25532F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5DD06D67-111E-9F35-A505-214561E38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0B616-36E0-4541-B53D-C688C1BA0507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E3C7F63-411A-FD2E-8CC4-449F4D891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091E47CB-82E3-1EF0-CFBD-2ECBE61A9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5AB16-745A-46BC-9DD5-251D3F1468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9218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E7C734-A113-DA21-32F3-E7B90EEF3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3CBBF794-F1CB-9915-2716-CE8F2F1259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1350D30-CD0C-E558-744B-5E92E4168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0B616-36E0-4541-B53D-C688C1BA0507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61B3833-52F3-0EE9-E69E-642F7BE90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DE645FA-3987-7AEA-44B7-3FBC1E2B1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5AB16-745A-46BC-9DD5-251D3F1468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9565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0E53B5C3-DF97-97C3-5073-C922869934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3F63F87D-904C-4361-BB97-F60AB9F746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4406C08-C3F9-280A-BC34-FED4F7AE2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0B616-36E0-4541-B53D-C688C1BA0507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971D393-AB68-123C-1AFB-C1775FC22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66D2265-F489-BE92-C888-2669541E6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5AB16-745A-46BC-9DD5-251D3F1468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35856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CF043325-B3E2-3C06-DD1B-35721F2AF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86B94F0-5D98-9852-9A55-045DCC6194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F4E718F-DF58-A02C-FACE-4F4AF434FE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0B616-36E0-4541-B53D-C688C1BA0507}" type="datetimeFigureOut">
              <a:rPr lang="uk-UA" smtClean="0"/>
              <a:t>12.11.2023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ED17BD9-DBFA-5CF1-4685-C7B5AA6262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69AEFC4-E0FD-5DC5-5AB0-DA1AE43C41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55AB16-745A-46BC-9DD5-251D3F1468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199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67E74EA-5302-142E-BF26-35B88450FC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3049"/>
            <a:ext cx="12192000" cy="7620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0244C6B-5E6C-5939-A1EF-52A096D82D03}"/>
              </a:ext>
            </a:extLst>
          </p:cNvPr>
          <p:cNvSpPr txBox="1"/>
          <p:nvPr/>
        </p:nvSpPr>
        <p:spPr>
          <a:xfrm>
            <a:off x="1138335" y="2276669"/>
            <a:ext cx="10459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Освіта в давньому Єгипті</a:t>
            </a:r>
          </a:p>
        </p:txBody>
      </p:sp>
    </p:spTree>
    <p:extLst>
      <p:ext uri="{BB962C8B-B14F-4D97-AF65-F5344CB8AC3E}">
        <p14:creationId xmlns:p14="http://schemas.microsoft.com/office/powerpoint/2010/main" val="2363505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520827A-B68F-82A2-8B11-4E18CE79B0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5CF2F02-1025-D2D4-8977-96D30DFDE25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06" t="5484" r="1816" b="2168"/>
          <a:stretch/>
        </p:blipFill>
        <p:spPr>
          <a:xfrm>
            <a:off x="7333860" y="3521137"/>
            <a:ext cx="4774163" cy="29492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6FE444A-52C0-DD94-0FA0-C22DE3817F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3861" y="564085"/>
            <a:ext cx="4774163" cy="22279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D9B445-C7DB-B2DD-41B3-30B586CD8767}"/>
              </a:ext>
            </a:extLst>
          </p:cNvPr>
          <p:cNvSpPr txBox="1"/>
          <p:nvPr/>
        </p:nvSpPr>
        <p:spPr>
          <a:xfrm>
            <a:off x="718457" y="333252"/>
            <a:ext cx="5896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accent2">
                    <a:lumMod val="50000"/>
                  </a:schemeClr>
                </a:solidFill>
                <a:latin typeface="Bahnschrift" panose="020B0502040204020203" pitchFamily="34" charset="0"/>
              </a:rPr>
              <a:t>Факти про навчання у давньому Єгипті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8786D6-11B5-F35B-54A9-50435B06C8D8}"/>
              </a:ext>
            </a:extLst>
          </p:cNvPr>
          <p:cNvSpPr txBox="1"/>
          <p:nvPr/>
        </p:nvSpPr>
        <p:spPr>
          <a:xfrm>
            <a:off x="573832" y="867962"/>
            <a:ext cx="61861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dirty="0">
                <a:latin typeface="Bahnschrift" panose="020B0502040204020203" pitchFamily="34" charset="0"/>
              </a:rPr>
              <a:t>Школи створювалися при храмах, палацах фараонів чи чиновників.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uk-UA" sz="800" dirty="0">
              <a:latin typeface="Bahnschrift" panose="020B05020402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dirty="0">
                <a:latin typeface="Bahnschrift" panose="020B0502040204020203" pitchFamily="34" charset="0"/>
              </a:rPr>
              <a:t>Вчителями у школах були священники або писарі. Багаті батьки нерідко наймали вчителів.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uk-UA" sz="800" dirty="0">
              <a:latin typeface="Bahnschrift" panose="020B05020402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dirty="0">
                <a:latin typeface="Bahnschrift" panose="020B0502040204020203" pitchFamily="34" charset="0"/>
              </a:rPr>
              <a:t>Навчатися в школі могли лише хлопчики з багатих родин. Дівчата навчалися вдома у своїх матерів.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uk-UA" sz="800" dirty="0">
              <a:latin typeface="Bahnschrift" panose="020B05020402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uk-UA" sz="800" dirty="0">
              <a:latin typeface="Bahnschrift" panose="020B05020402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dirty="0">
                <a:latin typeface="Bahnschrift" panose="020B0502040204020203" pitchFamily="34" charset="0"/>
              </a:rPr>
              <a:t>Щоб навчитися писати та читати, треба було вивчити більше ніж 700 знаків.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uk-UA" sz="800" dirty="0">
              <a:latin typeface="Bahnschrift" panose="020B05020402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dirty="0">
                <a:latin typeface="Bahnschrift" panose="020B0502040204020203" pitchFamily="34" charset="0"/>
              </a:rPr>
              <a:t>В єгипетських школах учнів, які лінувалися, погано вчилися, були неуважними карали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uk-UA" sz="800" dirty="0">
              <a:latin typeface="Bahnschrift" panose="020B05020402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dirty="0">
                <a:latin typeface="Bahnschrift" panose="020B0502040204020203" pitchFamily="34" charset="0"/>
              </a:rPr>
              <a:t>Зазвичай в давньому Єгипті професія батьків передавалася їх дітям.</a:t>
            </a:r>
          </a:p>
          <a:p>
            <a:r>
              <a:rPr lang="uk-UA" dirty="0">
                <a:latin typeface="Bahnschrift" panose="020B0502040204020203" pitchFamily="34" charset="0"/>
              </a:rPr>
              <a:t>Народився в родині писаря – будеш писарем; в родині ремісника – ремісником.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22464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520827A-B68F-82A2-8B11-4E18CE79B0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6CE6EFF-DFE8-6D41-2FD8-0ED8D59884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142" t="23311" r="10409" b="29652"/>
          <a:stretch/>
        </p:blipFill>
        <p:spPr>
          <a:xfrm>
            <a:off x="319477" y="2614569"/>
            <a:ext cx="5271796" cy="239627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F72D15-8DB4-F3FE-9D1E-16864A9D7429}"/>
              </a:ext>
            </a:extLst>
          </p:cNvPr>
          <p:cNvSpPr txBox="1"/>
          <p:nvPr/>
        </p:nvSpPr>
        <p:spPr>
          <a:xfrm>
            <a:off x="354563" y="429208"/>
            <a:ext cx="56450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Перед тим, як учні починали писати на папірусі, вони вчилися писати на глиняних черепках.</a:t>
            </a:r>
          </a:p>
          <a:p>
            <a:endParaRPr lang="uk-UA" sz="2400" b="1" u="sng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6C6727B-39B8-2F7F-7030-86FF0DD8EC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3853" y="1085213"/>
            <a:ext cx="2740771" cy="374592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024DAE5-723B-EA7B-F46F-B0D1162E97C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5782"/>
          <a:stretch/>
        </p:blipFill>
        <p:spPr>
          <a:xfrm>
            <a:off x="9009227" y="306214"/>
            <a:ext cx="2968170" cy="37459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957032E-54E8-B0A5-4570-25F0C562D269}"/>
              </a:ext>
            </a:extLst>
          </p:cNvPr>
          <p:cNvSpPr txBox="1"/>
          <p:nvPr/>
        </p:nvSpPr>
        <p:spPr>
          <a:xfrm>
            <a:off x="447869" y="5019964"/>
            <a:ext cx="4506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Дерев</a:t>
            </a:r>
            <a:r>
              <a:rPr lang="en-US" dirty="0"/>
              <a:t>’</a:t>
            </a:r>
            <a:r>
              <a:rPr lang="uk-UA" dirty="0" err="1"/>
              <a:t>яна</a:t>
            </a:r>
            <a:r>
              <a:rPr lang="uk-UA" dirty="0"/>
              <a:t> табличка з помітками вчителя червоною фарбою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F017D5-5454-1990-B9B5-D7E22A3F9BC7}"/>
              </a:ext>
            </a:extLst>
          </p:cNvPr>
          <p:cNvSpPr txBox="1"/>
          <p:nvPr/>
        </p:nvSpPr>
        <p:spPr>
          <a:xfrm>
            <a:off x="5999584" y="5010842"/>
            <a:ext cx="274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Глиняний черепок з написами учня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7B2FFB-921B-2F41-ACB2-038C340ECB37}"/>
              </a:ext>
            </a:extLst>
          </p:cNvPr>
          <p:cNvSpPr txBox="1"/>
          <p:nvPr/>
        </p:nvSpPr>
        <p:spPr>
          <a:xfrm>
            <a:off x="9144000" y="4254759"/>
            <a:ext cx="28333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Як покарання, учні повинні були багато разів повторити написання букви чи слова. </a:t>
            </a:r>
          </a:p>
        </p:txBody>
      </p:sp>
    </p:spTree>
    <p:extLst>
      <p:ext uri="{BB962C8B-B14F-4D97-AF65-F5344CB8AC3E}">
        <p14:creationId xmlns:p14="http://schemas.microsoft.com/office/powerpoint/2010/main" val="3570301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520827A-B68F-82A2-8B11-4E18CE79B0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F72D15-8DB4-F3FE-9D1E-16864A9D7429}"/>
              </a:ext>
            </a:extLst>
          </p:cNvPr>
          <p:cNvSpPr txBox="1"/>
          <p:nvPr/>
        </p:nvSpPr>
        <p:spPr>
          <a:xfrm>
            <a:off x="1240971" y="345232"/>
            <a:ext cx="94799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400" b="1" u="sng" dirty="0"/>
          </a:p>
          <a:p>
            <a:pPr algn="ctr"/>
            <a:r>
              <a:rPr lang="uk-UA" sz="4400" b="1" u="sng" dirty="0"/>
              <a:t>Папірус </a:t>
            </a:r>
            <a:r>
              <a:rPr lang="uk-UA" sz="4400" b="1" dirty="0"/>
              <a:t>– </a:t>
            </a:r>
            <a:r>
              <a:rPr lang="uk-UA" sz="4400" dirty="0"/>
              <a:t>річкова рослина в Єгипті.</a:t>
            </a:r>
            <a:endParaRPr lang="uk-UA" sz="4400" u="sng" dirty="0"/>
          </a:p>
          <a:p>
            <a:pPr algn="ctr"/>
            <a:r>
              <a:rPr lang="uk-UA" sz="4400" b="1" u="sng" dirty="0"/>
              <a:t>Папірус</a:t>
            </a:r>
            <a:r>
              <a:rPr lang="uk-UA" sz="4400" dirty="0"/>
              <a:t> – папір зроблений зі стебла річкової рослини папірусу.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AD6C1CA-6C8D-CE6E-3156-23C8554D96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232" y="3152195"/>
            <a:ext cx="2592355" cy="345647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78D0ED8-0883-5F28-72D9-DE2025F603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8818" y="3207252"/>
            <a:ext cx="7455159" cy="340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957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520827A-B68F-82A2-8B11-4E18CE79B0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41B084-2287-F910-5ECB-D2F51D6FAB9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74" r="1466"/>
          <a:stretch/>
        </p:blipFill>
        <p:spPr>
          <a:xfrm>
            <a:off x="210103" y="858416"/>
            <a:ext cx="11771793" cy="54788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C4445D0-89BF-12F0-C6FA-E34A4B5323DA}"/>
              </a:ext>
            </a:extLst>
          </p:cNvPr>
          <p:cNvSpPr txBox="1"/>
          <p:nvPr/>
        </p:nvSpPr>
        <p:spPr>
          <a:xfrm>
            <a:off x="4366727" y="5880232"/>
            <a:ext cx="5057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«Суд </a:t>
            </a:r>
            <a:r>
              <a:rPr lang="uk-UA" dirty="0" err="1"/>
              <a:t>Озіріса</a:t>
            </a:r>
            <a:r>
              <a:rPr lang="uk-UA" dirty="0"/>
              <a:t>» зображений на папірусі</a:t>
            </a:r>
          </a:p>
        </p:txBody>
      </p:sp>
    </p:spTree>
    <p:extLst>
      <p:ext uri="{BB962C8B-B14F-4D97-AF65-F5344CB8AC3E}">
        <p14:creationId xmlns:p14="http://schemas.microsoft.com/office/powerpoint/2010/main" val="4260921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520827A-B68F-82A2-8B11-4E18CE79B0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1863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91EB118-1932-552D-A76E-1C85A12402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853" t="40070" r="17598" b="40383"/>
          <a:stretch/>
        </p:blipFill>
        <p:spPr>
          <a:xfrm>
            <a:off x="4709157" y="31863"/>
            <a:ext cx="1038500" cy="101084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8E04DFC-6FF8-68E2-8D3E-B70C203A16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935" y="1042703"/>
            <a:ext cx="8360228" cy="5475949"/>
          </a:xfrm>
          <a:prstGeom prst="rect">
            <a:avLst/>
          </a:prstGeom>
        </p:spPr>
      </p:pic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29C6CC99-0000-AC9F-C19C-6F14089269EE}"/>
              </a:ext>
            </a:extLst>
          </p:cNvPr>
          <p:cNvSpPr/>
          <p:nvPr/>
        </p:nvSpPr>
        <p:spPr>
          <a:xfrm>
            <a:off x="373224" y="4273420"/>
            <a:ext cx="503853" cy="5131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/>
              <a:t>і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BF6652D8-C941-FB5A-CE03-D1630EC538E9}"/>
              </a:ext>
            </a:extLst>
          </p:cNvPr>
          <p:cNvSpPr/>
          <p:nvPr/>
        </p:nvSpPr>
        <p:spPr>
          <a:xfrm>
            <a:off x="6403910" y="4180114"/>
            <a:ext cx="503853" cy="6064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5400" b="1" dirty="0"/>
              <a:t>і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83E0163B-5D83-ED2E-5D92-CC24AE57C92B}"/>
              </a:ext>
            </a:extLst>
          </p:cNvPr>
          <p:cNvSpPr/>
          <p:nvPr/>
        </p:nvSpPr>
        <p:spPr>
          <a:xfrm>
            <a:off x="5228407" y="321855"/>
            <a:ext cx="429208" cy="4554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b="1" dirty="0"/>
              <a:t>Н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CF6E277-A329-AC04-D10C-1745007770A2}"/>
              </a:ext>
            </a:extLst>
          </p:cNvPr>
          <p:cNvSpPr txBox="1"/>
          <p:nvPr/>
        </p:nvSpPr>
        <p:spPr>
          <a:xfrm>
            <a:off x="544440" y="290519"/>
            <a:ext cx="36202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>
                <a:latin typeface="Bahnschrift" panose="020B0502040204020203" pitchFamily="34" charset="0"/>
              </a:rPr>
              <a:t>Єгипетські ієрогліфи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CA973D6-2486-9D46-CF31-47FBE10D3233}"/>
              </a:ext>
            </a:extLst>
          </p:cNvPr>
          <p:cNvSpPr txBox="1"/>
          <p:nvPr/>
        </p:nvSpPr>
        <p:spPr>
          <a:xfrm>
            <a:off x="8584163" y="1273479"/>
            <a:ext cx="338390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latin typeface="Bahnschrift" panose="020B0502040204020203" pitchFamily="34" charset="0"/>
              </a:rPr>
              <a:t>Ієрогліфи </a:t>
            </a:r>
            <a:r>
              <a:rPr lang="uk-UA" sz="3600" dirty="0">
                <a:latin typeface="Bahnschrift" panose="020B0502040204020203" pitchFamily="34" charset="0"/>
              </a:rPr>
              <a:t>- </a:t>
            </a:r>
            <a:r>
              <a:rPr lang="uk-UA" sz="3200" dirty="0">
                <a:latin typeface="Bahnschrift" panose="020B0502040204020203" pitchFamily="34" charset="0"/>
              </a:rPr>
              <a:t>фігурні знаки, якими писали в </a:t>
            </a:r>
            <a:r>
              <a:rPr lang="uk-UA" sz="3200">
                <a:latin typeface="Bahnschrift" panose="020B0502040204020203" pitchFamily="34" charset="0"/>
              </a:rPr>
              <a:t>давньому Єгипті</a:t>
            </a:r>
            <a:endParaRPr lang="uk-UA" sz="3200" dirty="0">
              <a:latin typeface="Bahnschrift" panose="020B0502040204020203" pitchFamily="34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C3338EF-7877-C1E8-1BEE-F627076739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2098" y="4024613"/>
            <a:ext cx="3325384" cy="2494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8393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5A185F4-24E1-6F36-2289-B24E09F0C7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1863"/>
            <a:ext cx="12192000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1D37F30-9D70-45D9-6810-6EF79E6257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64" y="284957"/>
            <a:ext cx="5601245" cy="38975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673E3A4-4F54-46C5-9A4E-ADF3E71CEEC1}"/>
              </a:ext>
            </a:extLst>
          </p:cNvPr>
          <p:cNvSpPr txBox="1"/>
          <p:nvPr/>
        </p:nvSpPr>
        <p:spPr>
          <a:xfrm>
            <a:off x="782333" y="4454612"/>
            <a:ext cx="4665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Папірус з математичними розрахунками (3500 тисяч років тому)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1C89C61-D4A2-9C6E-5325-068B2B2818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9959" y="1119673"/>
            <a:ext cx="5717677" cy="43781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72606E4-F313-2354-E657-F1A579CB85EA}"/>
              </a:ext>
            </a:extLst>
          </p:cNvPr>
          <p:cNvSpPr txBox="1"/>
          <p:nvPr/>
        </p:nvSpPr>
        <p:spPr>
          <a:xfrm>
            <a:off x="6721920" y="5727174"/>
            <a:ext cx="4907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Папірус Едвіна Сміта з описом травми обличчя</a:t>
            </a:r>
          </a:p>
        </p:txBody>
      </p:sp>
    </p:spTree>
    <p:extLst>
      <p:ext uri="{BB962C8B-B14F-4D97-AF65-F5344CB8AC3E}">
        <p14:creationId xmlns:p14="http://schemas.microsoft.com/office/powerpoint/2010/main" val="871167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5A185F4-24E1-6F36-2289-B24E09F0C7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1863"/>
            <a:ext cx="12192000" cy="6858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5C7848C-AD6E-4D1E-B1F5-74E342F9C2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1008" y="203208"/>
            <a:ext cx="4220605" cy="2798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27BDB31-AACA-CAE8-155D-78F8BAA2BD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986" t="12504" r="8730" b="12555"/>
          <a:stretch/>
        </p:blipFill>
        <p:spPr>
          <a:xfrm>
            <a:off x="7516638" y="3325810"/>
            <a:ext cx="2081894" cy="27592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6780228-2C61-ADD7-FCFF-673CCA67B01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376" r="14911"/>
          <a:stretch/>
        </p:blipFill>
        <p:spPr>
          <a:xfrm>
            <a:off x="9798919" y="3325810"/>
            <a:ext cx="2192694" cy="27592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C0F9E41-05B9-61F8-719B-B991FE74A636}"/>
              </a:ext>
            </a:extLst>
          </p:cNvPr>
          <p:cNvSpPr txBox="1"/>
          <p:nvPr/>
        </p:nvSpPr>
        <p:spPr>
          <a:xfrm>
            <a:off x="9668290" y="6224796"/>
            <a:ext cx="2323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Протез пальця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FF527AD-B44B-161B-B54A-3C118611AA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6696" y="121299"/>
            <a:ext cx="5863246" cy="37502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658BEA6-7F65-A4FA-E94E-D97453A09D7D}"/>
              </a:ext>
            </a:extLst>
          </p:cNvPr>
          <p:cNvSpPr txBox="1"/>
          <p:nvPr/>
        </p:nvSpPr>
        <p:spPr>
          <a:xfrm>
            <a:off x="6979602" y="6143037"/>
            <a:ext cx="3155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Рельєф з зображенням ампутації</a:t>
            </a:r>
          </a:p>
        </p:txBody>
      </p:sp>
    </p:spTree>
    <p:extLst>
      <p:ext uri="{BB962C8B-B14F-4D97-AF65-F5344CB8AC3E}">
        <p14:creationId xmlns:p14="http://schemas.microsoft.com/office/powerpoint/2010/main" val="23917816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728</TotalTime>
  <Words>210</Words>
  <Application>Microsoft Office PowerPoint</Application>
  <PresentationFormat>Широкий екран</PresentationFormat>
  <Paragraphs>32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5" baseType="lpstr">
      <vt:lpstr>Arial</vt:lpstr>
      <vt:lpstr>Bahnschrift</vt:lpstr>
      <vt:lpstr>Calibri</vt:lpstr>
      <vt:lpstr>Calibri Light</vt:lpstr>
      <vt:lpstr>Century Gothic</vt:lpstr>
      <vt:lpstr>Wingdings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Филипп Наконечный</dc:creator>
  <cp:lastModifiedBy>Филипп Наконечный</cp:lastModifiedBy>
  <cp:revision>9</cp:revision>
  <dcterms:created xsi:type="dcterms:W3CDTF">2022-10-24T15:20:24Z</dcterms:created>
  <dcterms:modified xsi:type="dcterms:W3CDTF">2023-11-12T13:45:16Z</dcterms:modified>
</cp:coreProperties>
</file>