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57" r:id="rId2"/>
    <p:sldId id="260" r:id="rId3"/>
    <p:sldId id="261" r:id="rId4"/>
    <p:sldId id="262" r:id="rId5"/>
    <p:sldId id="263" r:id="rId6"/>
    <p:sldId id="264" r:id="rId7"/>
    <p:sldId id="268" r:id="rId8"/>
    <p:sldId id="265" r:id="rId9"/>
    <p:sldId id="267" r:id="rId10"/>
    <p:sldId id="266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2E8E9-8307-4B16-AC1F-4A4FFB107236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2379B-5A54-4532-ACAF-FB70E89D6C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85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347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394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7699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125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455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06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20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78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951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96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725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47493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77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832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2347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3316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130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3947A5D-2077-4F70-9588-106738927512}" type="datetimeFigureOut">
              <a:rPr lang="ru-RU" smtClean="0"/>
              <a:t>вт 25.01.22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13BDD5-4848-4E2B-8BF1-2200BCDB6A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315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135" y="163756"/>
            <a:ext cx="8834804" cy="662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538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4208" y="826477"/>
            <a:ext cx="76274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1.Гра «Плутанина». Склади із літер слова та напиши їх значення.</a:t>
            </a:r>
            <a:endParaRPr lang="ru-RU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68315" y="1688123"/>
            <a:ext cx="1701107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РОБОК</a:t>
            </a:r>
          </a:p>
          <a:p>
            <a:endParaRPr lang="uk-UA" dirty="0" smtClean="0"/>
          </a:p>
          <a:p>
            <a:r>
              <a:rPr lang="uk-UA" dirty="0" smtClean="0"/>
              <a:t>2. РТЕИКЄ</a:t>
            </a:r>
          </a:p>
          <a:p>
            <a:endParaRPr lang="uk-UA" dirty="0" smtClean="0"/>
          </a:p>
          <a:p>
            <a:r>
              <a:rPr lang="uk-UA" dirty="0" smtClean="0"/>
              <a:t>3. ЛАСАВ</a:t>
            </a:r>
          </a:p>
          <a:p>
            <a:endParaRPr lang="uk-UA" dirty="0" smtClean="0"/>
          </a:p>
          <a:p>
            <a:r>
              <a:rPr lang="uk-UA" dirty="0" smtClean="0"/>
              <a:t>4. ДОФЕАЛ</a:t>
            </a:r>
          </a:p>
          <a:p>
            <a:endParaRPr lang="uk-UA" dirty="0" smtClean="0"/>
          </a:p>
          <a:p>
            <a:r>
              <a:rPr lang="uk-UA" dirty="0" smtClean="0"/>
              <a:t>5. МНОХАР</a:t>
            </a:r>
          </a:p>
          <a:p>
            <a:endParaRPr lang="uk-UA" dirty="0"/>
          </a:p>
          <a:p>
            <a:r>
              <a:rPr lang="uk-UA" dirty="0" smtClean="0"/>
              <a:t>6. БГСУАБРГИ</a:t>
            </a:r>
          </a:p>
          <a:p>
            <a:endParaRPr lang="uk-UA" dirty="0"/>
          </a:p>
          <a:p>
            <a:r>
              <a:rPr lang="uk-UA" dirty="0" smtClean="0"/>
              <a:t>7. КОЗАМ</a:t>
            </a:r>
          </a:p>
          <a:p>
            <a:endParaRPr lang="uk-UA" dirty="0" smtClean="0"/>
          </a:p>
          <a:p>
            <a:r>
              <a:rPr lang="uk-UA" dirty="0" smtClean="0"/>
              <a:t>8.КІВІГН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9665" y="1363440"/>
            <a:ext cx="58293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839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01262" y="949569"/>
            <a:ext cx="7931980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2.Хронологічний </a:t>
            </a:r>
            <a:r>
              <a:rPr lang="uk-UA" sz="2400" b="1" dirty="0" err="1" smtClean="0"/>
              <a:t>опрос</a:t>
            </a:r>
            <a:r>
              <a:rPr lang="uk-UA" sz="2400" b="1" dirty="0" smtClean="0"/>
              <a:t>. Напиши Що сталося у ці роки .</a:t>
            </a:r>
          </a:p>
          <a:p>
            <a:endParaRPr lang="uk-UA" sz="2400" b="1" dirty="0"/>
          </a:p>
          <a:p>
            <a:r>
              <a:rPr lang="uk-UA" sz="2400" b="1" dirty="0" smtClean="0"/>
              <a:t>1.476р.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2.1054р.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3.1337р.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4.1397р.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5.1302р.</a:t>
            </a:r>
          </a:p>
          <a:p>
            <a:endParaRPr lang="uk-UA" sz="2400" b="1" dirty="0"/>
          </a:p>
          <a:p>
            <a:r>
              <a:rPr lang="uk-UA" sz="2400" b="1" dirty="0" smtClean="0"/>
              <a:t>6.1215р.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992" y="1594971"/>
            <a:ext cx="7249624" cy="452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865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9038" y="1072662"/>
            <a:ext cx="92400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3.Дайте відповідь. Що Ви розумієте під словом свобода?</a:t>
            </a:r>
          </a:p>
          <a:p>
            <a:r>
              <a:rPr lang="uk-UA" sz="2800" b="1" dirty="0" smtClean="0"/>
              <a:t> Які події У </a:t>
            </a:r>
            <a:r>
              <a:rPr lang="uk-UA" sz="2800" b="1" dirty="0"/>
              <a:t>А</a:t>
            </a:r>
            <a:r>
              <a:rPr lang="uk-UA" sz="2800" b="1" dirty="0" smtClean="0"/>
              <a:t>нглії пов'язані зі свободою?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397" y="2312010"/>
            <a:ext cx="2857500" cy="33242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85897" y="2231327"/>
            <a:ext cx="701025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Це </a:t>
            </a:r>
            <a:r>
              <a:rPr lang="uk-UA" sz="2400" b="1" dirty="0" err="1" smtClean="0"/>
              <a:t>Іоан</a:t>
            </a:r>
            <a:r>
              <a:rPr lang="uk-UA" sz="2400" b="1" dirty="0" smtClean="0"/>
              <a:t> Безземельний. </a:t>
            </a:r>
          </a:p>
          <a:p>
            <a:r>
              <a:rPr lang="uk-UA" sz="2400" b="1" dirty="0" smtClean="0"/>
              <a:t>Напишіть чому йому дали таке прізвисько.</a:t>
            </a:r>
          </a:p>
          <a:p>
            <a:endParaRPr lang="uk-UA" sz="2400" b="1" dirty="0" smtClean="0"/>
          </a:p>
          <a:p>
            <a:r>
              <a:rPr lang="uk-UA" sz="2400" b="1" dirty="0" smtClean="0"/>
              <a:t>У 1215р.він підписав «Велику Хартію вольностей»</a:t>
            </a:r>
          </a:p>
          <a:p>
            <a:r>
              <a:rPr lang="uk-UA" sz="2400" b="1" dirty="0" smtClean="0"/>
              <a:t>Він почав правити у 1199році. Напиши хто в</a:t>
            </a:r>
          </a:p>
          <a:p>
            <a:r>
              <a:rPr lang="uk-UA" sz="2400" b="1" dirty="0" smtClean="0"/>
              <a:t> цей час правив на ваших землях </a:t>
            </a:r>
          </a:p>
          <a:p>
            <a:r>
              <a:rPr lang="uk-UA" sz="2400" b="1" dirty="0" smtClean="0"/>
              <a:t>і як називалася ваша держава?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062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10398" y="628930"/>
            <a:ext cx="37472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«</a:t>
            </a:r>
            <a:r>
              <a:rPr lang="ru-RU" b="1" dirty="0" err="1"/>
              <a:t>Вели́ка</a:t>
            </a:r>
            <a:r>
              <a:rPr lang="ru-RU" b="1" dirty="0"/>
              <a:t> </a:t>
            </a:r>
            <a:r>
              <a:rPr lang="ru-RU" b="1" dirty="0" err="1"/>
              <a:t>ха́ртія</a:t>
            </a:r>
            <a:r>
              <a:rPr lang="ru-RU" b="1" dirty="0"/>
              <a:t> </a:t>
            </a:r>
            <a:r>
              <a:rPr lang="ru-RU" b="1" dirty="0" err="1"/>
              <a:t>во́льностей</a:t>
            </a:r>
            <a:r>
              <a:rPr lang="ru-RU" b="1" dirty="0"/>
              <a:t>» </a:t>
            </a:r>
            <a:r>
              <a:rPr lang="ru-RU" dirty="0"/>
              <a:t>1215 року або </a:t>
            </a:r>
            <a:r>
              <a:rPr lang="ru-RU" dirty="0" err="1"/>
              <a:t>Маґна</a:t>
            </a:r>
            <a:r>
              <a:rPr lang="ru-RU" dirty="0"/>
              <a:t> Карта (лат. </a:t>
            </a:r>
            <a:r>
              <a:rPr lang="ru-RU" dirty="0" err="1"/>
              <a:t>Magna</a:t>
            </a:r>
            <a:r>
              <a:rPr lang="ru-RU" dirty="0"/>
              <a:t> </a:t>
            </a:r>
            <a:r>
              <a:rPr lang="ru-RU" dirty="0" err="1"/>
              <a:t>Carta</a:t>
            </a:r>
            <a:r>
              <a:rPr lang="ru-RU" dirty="0"/>
              <a:t>) — перша «</a:t>
            </a:r>
            <a:r>
              <a:rPr lang="ru-RU" dirty="0" err="1"/>
              <a:t>неписана</a:t>
            </a:r>
            <a:r>
              <a:rPr lang="ru-RU" dirty="0"/>
              <a:t>» </a:t>
            </a:r>
            <a:r>
              <a:rPr lang="ru-RU" dirty="0" err="1"/>
              <a:t>конституція</a:t>
            </a:r>
            <a:r>
              <a:rPr lang="ru-RU" dirty="0"/>
              <a:t> </a:t>
            </a:r>
            <a:r>
              <a:rPr lang="ru-RU" dirty="0" err="1"/>
              <a:t>Англії</a:t>
            </a:r>
            <a:r>
              <a:rPr lang="ru-RU" dirty="0"/>
              <a:t>. Велика </a:t>
            </a:r>
            <a:r>
              <a:rPr lang="ru-RU" dirty="0" err="1"/>
              <a:t>хартія</a:t>
            </a:r>
            <a:r>
              <a:rPr lang="ru-RU" dirty="0"/>
              <a:t> вольностей </a:t>
            </a:r>
            <a:r>
              <a:rPr lang="ru-RU" dirty="0" err="1"/>
              <a:t>вважається</a:t>
            </a:r>
            <a:r>
              <a:rPr lang="ru-RU" dirty="0"/>
              <a:t> першим </a:t>
            </a:r>
            <a:r>
              <a:rPr lang="ru-RU" dirty="0" err="1"/>
              <a:t>юридичним</a:t>
            </a:r>
            <a:r>
              <a:rPr lang="ru-RU" dirty="0"/>
              <a:t> документом, у 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закладено</a:t>
            </a:r>
            <a:r>
              <a:rPr lang="ru-RU" dirty="0"/>
              <a:t> </a:t>
            </a:r>
            <a:r>
              <a:rPr lang="ru-RU" dirty="0" err="1"/>
              <a:t>основи</a:t>
            </a:r>
            <a:r>
              <a:rPr lang="ru-RU" dirty="0"/>
              <a:t> </a:t>
            </a:r>
            <a:r>
              <a:rPr lang="ru-RU" dirty="0" err="1"/>
              <a:t>концепції</a:t>
            </a:r>
            <a:r>
              <a:rPr lang="ru-RU" dirty="0"/>
              <a:t> прав </a:t>
            </a:r>
            <a:r>
              <a:rPr lang="ru-RU" dirty="0" err="1"/>
              <a:t>людини</a:t>
            </a:r>
            <a:r>
              <a:rPr lang="ru-RU" dirty="0"/>
              <a:t>, створено </a:t>
            </a:r>
            <a:r>
              <a:rPr lang="ru-RU" dirty="0" err="1"/>
              <a:t>передумови</a:t>
            </a:r>
            <a:r>
              <a:rPr lang="ru-RU" dirty="0"/>
              <a:t> для </a:t>
            </a:r>
            <a:r>
              <a:rPr lang="ru-RU" dirty="0" err="1"/>
              <a:t>подальшого</a:t>
            </a:r>
            <a:r>
              <a:rPr lang="ru-RU" dirty="0"/>
              <a:t> </a:t>
            </a:r>
            <a:r>
              <a:rPr lang="ru-RU" dirty="0" err="1"/>
              <a:t>утвердження</a:t>
            </a:r>
            <a:r>
              <a:rPr lang="ru-RU" dirty="0"/>
              <a:t> </a:t>
            </a:r>
            <a:r>
              <a:rPr lang="ru-RU" dirty="0" err="1"/>
              <a:t>свободи</a:t>
            </a:r>
            <a:r>
              <a:rPr lang="ru-RU" dirty="0"/>
              <a:t> і верховенства права.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606" y="709612"/>
            <a:ext cx="5715000" cy="36099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5788" y="4319587"/>
            <a:ext cx="107666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Англійські</a:t>
            </a:r>
            <a:r>
              <a:rPr lang="ru-RU" dirty="0"/>
              <a:t> </a:t>
            </a:r>
            <a:r>
              <a:rPr lang="ru-RU" dirty="0" err="1"/>
              <a:t>королі</a:t>
            </a:r>
            <a:r>
              <a:rPr lang="ru-RU" dirty="0"/>
              <a:t> </a:t>
            </a:r>
            <a:r>
              <a:rPr lang="ru-RU" dirty="0" err="1"/>
              <a:t>задовго</a:t>
            </a:r>
            <a:r>
              <a:rPr lang="ru-RU" dirty="0"/>
              <a:t> до </a:t>
            </a:r>
            <a:r>
              <a:rPr lang="ru-RU" dirty="0" err="1"/>
              <a:t>Іоанна</a:t>
            </a:r>
            <a:r>
              <a:rPr lang="ru-RU" dirty="0"/>
              <a:t> </a:t>
            </a:r>
            <a:r>
              <a:rPr lang="ru-RU" dirty="0" err="1"/>
              <a:t>оголошували</a:t>
            </a:r>
            <a:r>
              <a:rPr lang="ru-RU" dirty="0"/>
              <a:t> про права і </a:t>
            </a:r>
            <a:r>
              <a:rPr lang="ru-RU" dirty="0" err="1"/>
              <a:t>вольності</a:t>
            </a:r>
            <a:r>
              <a:rPr lang="ru-RU" dirty="0"/>
              <a:t> і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/>
              <a:t>видавали</a:t>
            </a:r>
            <a:r>
              <a:rPr lang="ru-RU" dirty="0"/>
              <a:t> </a:t>
            </a:r>
            <a:r>
              <a:rPr lang="ru-RU" dirty="0" err="1"/>
              <a:t>відповідні</a:t>
            </a:r>
            <a:r>
              <a:rPr lang="ru-RU" dirty="0"/>
              <a:t> </a:t>
            </a:r>
            <a:r>
              <a:rPr lang="ru-RU" dirty="0" err="1"/>
              <a:t>хартії</a:t>
            </a:r>
            <a:r>
              <a:rPr lang="ru-RU" dirty="0"/>
              <a:t> — 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Генріх</a:t>
            </a:r>
            <a:r>
              <a:rPr lang="ru-RU" dirty="0"/>
              <a:t> </a:t>
            </a:r>
            <a:r>
              <a:rPr lang="en-US" dirty="0"/>
              <a:t>I </a:t>
            </a:r>
            <a:r>
              <a:rPr lang="ru-RU" dirty="0"/>
              <a:t>на початку </a:t>
            </a:r>
            <a:r>
              <a:rPr lang="en-US" dirty="0"/>
              <a:t>XII </a:t>
            </a:r>
            <a:r>
              <a:rPr lang="ru-RU" dirty="0" err="1"/>
              <a:t>століття</a:t>
            </a:r>
            <a:r>
              <a:rPr lang="ru-RU" dirty="0"/>
              <a:t>. Але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документи</a:t>
            </a:r>
            <a:r>
              <a:rPr lang="ru-RU" dirty="0"/>
              <a:t> </a:t>
            </a:r>
            <a:r>
              <a:rPr lang="ru-RU" dirty="0" err="1"/>
              <a:t>ґрунтувались</a:t>
            </a:r>
            <a:r>
              <a:rPr lang="ru-RU" dirty="0"/>
              <a:t> на </a:t>
            </a:r>
            <a:r>
              <a:rPr lang="ru-RU" dirty="0" err="1"/>
              <a:t>добрій</a:t>
            </a:r>
            <a:r>
              <a:rPr lang="ru-RU" dirty="0"/>
              <a:t> </a:t>
            </a:r>
            <a:r>
              <a:rPr lang="ru-RU" dirty="0" err="1"/>
              <a:t>волі</a:t>
            </a:r>
            <a:r>
              <a:rPr lang="ru-RU" dirty="0"/>
              <a:t> монарха. </a:t>
            </a:r>
            <a:r>
              <a:rPr lang="ru-RU" dirty="0" err="1"/>
              <a:t>Іоанн</a:t>
            </a:r>
            <a:r>
              <a:rPr lang="ru-RU" dirty="0"/>
              <a:t> же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змушений</a:t>
            </a:r>
            <a:r>
              <a:rPr lang="ru-RU" dirty="0"/>
              <a:t> «</a:t>
            </a:r>
            <a:r>
              <a:rPr lang="ru-RU" dirty="0" err="1"/>
              <a:t>дарувати</a:t>
            </a:r>
            <a:r>
              <a:rPr lang="ru-RU" dirty="0"/>
              <a:t>» </a:t>
            </a:r>
            <a:r>
              <a:rPr lang="ru-RU" dirty="0" err="1"/>
              <a:t>хартію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тиском</a:t>
            </a:r>
            <a:r>
              <a:rPr lang="ru-RU" dirty="0"/>
              <a:t> </a:t>
            </a:r>
            <a:r>
              <a:rPr lang="ru-RU" dirty="0" err="1"/>
              <a:t>бунтівних</a:t>
            </a:r>
            <a:r>
              <a:rPr lang="ru-RU" dirty="0"/>
              <a:t> </a:t>
            </a:r>
            <a:r>
              <a:rPr lang="ru-RU" dirty="0" err="1"/>
              <a:t>баронів</a:t>
            </a:r>
            <a:r>
              <a:rPr lang="ru-RU" dirty="0"/>
              <a:t> і </a:t>
            </a:r>
            <a:r>
              <a:rPr lang="ru-RU" dirty="0" err="1"/>
              <a:t>населення</a:t>
            </a:r>
            <a:r>
              <a:rPr lang="ru-RU" dirty="0"/>
              <a:t>, яке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підтримало</a:t>
            </a:r>
            <a:r>
              <a:rPr lang="ru-RU" dirty="0"/>
              <a:t>,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прагнув</a:t>
            </a:r>
            <a:r>
              <a:rPr lang="ru-RU" dirty="0"/>
              <a:t> </a:t>
            </a:r>
            <a:r>
              <a:rPr lang="ru-RU" dirty="0" err="1"/>
              <a:t>виграти</a:t>
            </a:r>
            <a:r>
              <a:rPr lang="ru-RU" dirty="0"/>
              <a:t> час і </a:t>
            </a:r>
            <a:r>
              <a:rPr lang="ru-RU" dirty="0" err="1"/>
              <a:t>зібрати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 для </a:t>
            </a:r>
            <a:r>
              <a:rPr lang="ru-RU" dirty="0" err="1"/>
              <a:t>придушення</a:t>
            </a:r>
            <a:r>
              <a:rPr lang="ru-RU" dirty="0"/>
              <a:t> </a:t>
            </a:r>
            <a:r>
              <a:rPr lang="ru-RU" dirty="0" err="1"/>
              <a:t>повстання</a:t>
            </a:r>
            <a:r>
              <a:rPr lang="ru-RU" dirty="0"/>
              <a:t>. У таких </a:t>
            </a:r>
            <a:r>
              <a:rPr lang="ru-RU" dirty="0" err="1"/>
              <a:t>непростих</a:t>
            </a:r>
            <a:r>
              <a:rPr lang="ru-RU" dirty="0"/>
              <a:t> </a:t>
            </a:r>
            <a:r>
              <a:rPr lang="ru-RU" dirty="0" err="1"/>
              <a:t>умовах</a:t>
            </a:r>
            <a:r>
              <a:rPr lang="ru-RU" dirty="0"/>
              <a:t> 15 </a:t>
            </a:r>
            <a:r>
              <a:rPr lang="ru-RU" dirty="0" err="1"/>
              <a:t>червня</a:t>
            </a:r>
            <a:r>
              <a:rPr lang="ru-RU" dirty="0"/>
              <a:t> 1215 року на </a:t>
            </a:r>
            <a:r>
              <a:rPr lang="ru-RU" dirty="0" err="1"/>
              <a:t>заплавному</a:t>
            </a:r>
            <a:r>
              <a:rPr lang="ru-RU" dirty="0"/>
              <a:t> </a:t>
            </a:r>
            <a:r>
              <a:rPr lang="ru-RU" dirty="0" err="1"/>
              <a:t>лузі</a:t>
            </a:r>
            <a:r>
              <a:rPr lang="ru-RU" dirty="0"/>
              <a:t> </a:t>
            </a:r>
            <a:r>
              <a:rPr lang="ru-RU" dirty="0" err="1"/>
              <a:t>Раннімід</a:t>
            </a:r>
            <a:r>
              <a:rPr lang="ru-RU" dirty="0"/>
              <a:t> </a:t>
            </a:r>
            <a:r>
              <a:rPr lang="ru-RU" dirty="0" err="1"/>
              <a:t>приблизно</a:t>
            </a:r>
            <a:r>
              <a:rPr lang="ru-RU" dirty="0"/>
              <a:t> в </a:t>
            </a:r>
            <a:r>
              <a:rPr lang="ru-RU" dirty="0" err="1"/>
              <a:t>тридцяти</a:t>
            </a:r>
            <a:r>
              <a:rPr lang="ru-RU" dirty="0"/>
              <a:t> </a:t>
            </a:r>
            <a:r>
              <a:rPr lang="ru-RU" dirty="0" err="1"/>
              <a:t>кілометрах</a:t>
            </a:r>
            <a:r>
              <a:rPr lang="ru-RU" dirty="0"/>
              <a:t> на </a:t>
            </a:r>
            <a:r>
              <a:rPr lang="ru-RU" dirty="0" err="1"/>
              <a:t>схід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Лондона і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прийнята</a:t>
            </a:r>
            <a:r>
              <a:rPr lang="ru-RU" dirty="0"/>
              <a:t> </a:t>
            </a:r>
            <a:r>
              <a:rPr lang="ru-RU" dirty="0" err="1"/>
              <a:t>хартія</a:t>
            </a:r>
            <a:r>
              <a:rPr lang="ru-RU" dirty="0"/>
              <a:t> вольностей </a:t>
            </a:r>
            <a:r>
              <a:rPr lang="ru-RU" dirty="0" err="1"/>
              <a:t>баронів</a:t>
            </a:r>
            <a:r>
              <a:rPr lang="ru-RU" dirty="0"/>
              <a:t>, церкви і </a:t>
            </a:r>
            <a:r>
              <a:rPr lang="ru-RU" dirty="0" err="1"/>
              <a:t>вільного</a:t>
            </a:r>
            <a:r>
              <a:rPr lang="ru-RU" dirty="0"/>
              <a:t> </a:t>
            </a:r>
            <a:r>
              <a:rPr lang="ru-RU" dirty="0" err="1"/>
              <a:t>населення</a:t>
            </a:r>
            <a:r>
              <a:rPr lang="ru-RU" dirty="0"/>
              <a:t> </a:t>
            </a:r>
            <a:r>
              <a:rPr lang="ru-RU" dirty="0" err="1"/>
              <a:t>Англії</a:t>
            </a:r>
            <a:r>
              <a:rPr lang="ru-RU" dirty="0"/>
              <a:t>. Таким чином, </a:t>
            </a:r>
            <a:r>
              <a:rPr lang="ru-RU" dirty="0" err="1"/>
              <a:t>хартія</a:t>
            </a:r>
            <a:r>
              <a:rPr lang="ru-RU" dirty="0"/>
              <a:t> як </a:t>
            </a:r>
            <a:r>
              <a:rPr lang="ru-RU" dirty="0" err="1"/>
              <a:t>історичний</a:t>
            </a:r>
            <a:r>
              <a:rPr lang="ru-RU" dirty="0"/>
              <a:t> документ стала </a:t>
            </a:r>
            <a:r>
              <a:rPr lang="ru-RU" dirty="0" err="1"/>
              <a:t>мирним</a:t>
            </a:r>
            <a:r>
              <a:rPr lang="ru-RU" dirty="0"/>
              <a:t> договором, або </a:t>
            </a:r>
            <a:r>
              <a:rPr lang="ru-RU" dirty="0" err="1"/>
              <a:t>перемир'ям</a:t>
            </a:r>
            <a:r>
              <a:rPr lang="ru-RU" dirty="0"/>
              <a:t> короля і </a:t>
            </a:r>
            <a:r>
              <a:rPr lang="ru-RU" dirty="0" err="1"/>
              <a:t>бунтівників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5285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86302" y="644569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Зміст</a:t>
            </a:r>
            <a:r>
              <a:rPr lang="ru-RU" b="1" dirty="0"/>
              <a:t> </a:t>
            </a:r>
            <a:r>
              <a:rPr lang="ru-RU" b="1" dirty="0" err="1"/>
              <a:t>хартії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0258" y="1013901"/>
            <a:ext cx="10354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Умовно</a:t>
            </a:r>
            <a:r>
              <a:rPr lang="ru-RU" sz="2400" b="1" dirty="0"/>
              <a:t> текст </a:t>
            </a:r>
            <a:r>
              <a:rPr lang="ru-RU" sz="2400" b="1" dirty="0" err="1"/>
              <a:t>хартії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розділити</a:t>
            </a:r>
            <a:r>
              <a:rPr lang="ru-RU" sz="2400" b="1" dirty="0"/>
              <a:t> на три </a:t>
            </a:r>
            <a:r>
              <a:rPr lang="ru-RU" sz="2400" b="1" dirty="0" err="1"/>
              <a:t>групи</a:t>
            </a:r>
            <a:r>
              <a:rPr lang="ru-RU" sz="2400" b="1" dirty="0"/>
              <a:t> </a:t>
            </a:r>
            <a:r>
              <a:rPr lang="ru-RU" sz="2400" b="1" dirty="0" err="1"/>
              <a:t>положень</a:t>
            </a:r>
            <a:r>
              <a:rPr lang="ru-RU" sz="2400" b="1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ru-RU" sz="2400" b="1" dirty="0" err="1" smtClean="0"/>
              <a:t>підтвердження</a:t>
            </a:r>
            <a:r>
              <a:rPr lang="ru-RU" sz="2400" b="1" dirty="0" smtClean="0"/>
              <a:t> </a:t>
            </a:r>
            <a:r>
              <a:rPr lang="ru-RU" sz="2400" b="1" dirty="0"/>
              <a:t>вольностей </a:t>
            </a:r>
            <a:r>
              <a:rPr lang="ru-RU" sz="2400" b="1" dirty="0" err="1"/>
              <a:t>різних</a:t>
            </a:r>
            <a:r>
              <a:rPr lang="ru-RU" sz="2400" b="1" dirty="0"/>
              <a:t> </a:t>
            </a:r>
            <a:r>
              <a:rPr lang="ru-RU" sz="2400" b="1" dirty="0" err="1"/>
              <a:t>груп</a:t>
            </a:r>
            <a:r>
              <a:rPr lang="ru-RU" sz="2400" b="1" dirty="0"/>
              <a:t> </a:t>
            </a:r>
            <a:r>
              <a:rPr lang="ru-RU" sz="2400" b="1" dirty="0" err="1"/>
              <a:t>вільного</a:t>
            </a:r>
            <a:r>
              <a:rPr lang="ru-RU" sz="2400" b="1" dirty="0"/>
              <a:t> </a:t>
            </a:r>
            <a:r>
              <a:rPr lang="ru-RU" sz="2400" b="1" dirty="0" err="1"/>
              <a:t>населення</a:t>
            </a:r>
            <a:r>
              <a:rPr lang="ru-RU" sz="2400" b="1" dirty="0"/>
              <a:t>, </a:t>
            </a:r>
            <a:endParaRPr lang="ru-RU" sz="2400" b="1" dirty="0" smtClean="0"/>
          </a:p>
          <a:p>
            <a:pPr marL="285750" indent="-285750">
              <a:buFontTx/>
              <a:buChar char="-"/>
            </a:pPr>
            <a:r>
              <a:rPr lang="ru-RU" sz="2400" b="1" dirty="0" smtClean="0"/>
              <a:t>заборона </a:t>
            </a:r>
            <a:r>
              <a:rPr lang="ru-RU" sz="2400" b="1" dirty="0" err="1"/>
              <a:t>їх</a:t>
            </a:r>
            <a:r>
              <a:rPr lang="ru-RU" sz="2400" b="1" dirty="0"/>
              <a:t> </a:t>
            </a:r>
            <a:r>
              <a:rPr lang="ru-RU" sz="2400" b="1" dirty="0" err="1"/>
              <a:t>порушення</a:t>
            </a:r>
            <a:r>
              <a:rPr lang="ru-RU" sz="2400" b="1" dirty="0"/>
              <a:t> з боку короля і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чиновників</a:t>
            </a:r>
            <a:r>
              <a:rPr lang="ru-RU" sz="2400" b="1" dirty="0"/>
              <a:t>, </a:t>
            </a:r>
            <a:endParaRPr lang="ru-RU" sz="2400" b="1" dirty="0" smtClean="0"/>
          </a:p>
          <a:p>
            <a:pPr marL="285750" indent="-285750">
              <a:buFontTx/>
              <a:buChar char="-"/>
            </a:pPr>
            <a:r>
              <a:rPr lang="ru-RU" sz="2400" b="1" dirty="0" err="1" smtClean="0"/>
              <a:t>гарантії</a:t>
            </a:r>
            <a:r>
              <a:rPr lang="ru-RU" sz="2400" b="1" dirty="0" smtClean="0"/>
              <a:t> </a:t>
            </a:r>
            <a:r>
              <a:rPr lang="ru-RU" sz="2400" b="1" dirty="0"/>
              <a:t>на </a:t>
            </a:r>
            <a:r>
              <a:rPr lang="ru-RU" sz="2400" b="1" dirty="0" err="1"/>
              <a:t>випадок</a:t>
            </a:r>
            <a:r>
              <a:rPr lang="ru-RU" sz="2400" b="1" dirty="0"/>
              <a:t> </a:t>
            </a:r>
            <a:r>
              <a:rPr lang="ru-RU" sz="2400" b="1" dirty="0" err="1"/>
              <a:t>невиконання</a:t>
            </a:r>
            <a:r>
              <a:rPr lang="ru-RU" sz="2400" b="1" dirty="0"/>
              <a:t> </a:t>
            </a:r>
            <a:r>
              <a:rPr lang="ru-RU" sz="2400" b="1" dirty="0" err="1"/>
              <a:t>хартії</a:t>
            </a:r>
            <a:r>
              <a:rPr lang="ru-RU" sz="2400" b="1" dirty="0" smtClean="0"/>
              <a:t>.</a:t>
            </a:r>
          </a:p>
          <a:p>
            <a:r>
              <a:rPr lang="ru-RU" sz="2400" dirty="0" smtClean="0"/>
              <a:t> </a:t>
            </a:r>
            <a:r>
              <a:rPr lang="ru-RU" sz="2400" dirty="0" err="1"/>
              <a:t>Положення</a:t>
            </a:r>
            <a:r>
              <a:rPr lang="ru-RU" sz="2400" dirty="0"/>
              <a:t> </a:t>
            </a:r>
            <a:r>
              <a:rPr lang="ru-RU" sz="2400" dirty="0" err="1"/>
              <a:t>хартії</a:t>
            </a:r>
            <a:r>
              <a:rPr lang="ru-RU" sz="2400" dirty="0"/>
              <a:t> </a:t>
            </a:r>
            <a:r>
              <a:rPr lang="ru-RU" sz="2400" dirty="0" err="1"/>
              <a:t>спочатку</a:t>
            </a:r>
            <a:r>
              <a:rPr lang="ru-RU" sz="2400" dirty="0"/>
              <a:t> не </a:t>
            </a:r>
            <a:r>
              <a:rPr lang="ru-RU" sz="2400" dirty="0" err="1"/>
              <a:t>були</a:t>
            </a:r>
            <a:r>
              <a:rPr lang="ru-RU" sz="2400" dirty="0"/>
              <a:t> </a:t>
            </a:r>
            <a:r>
              <a:rPr lang="ru-RU" sz="2400" dirty="0" err="1"/>
              <a:t>розділені</a:t>
            </a:r>
            <a:r>
              <a:rPr lang="ru-RU" sz="2400" dirty="0"/>
              <a:t> на </a:t>
            </a:r>
            <a:r>
              <a:rPr lang="ru-RU" sz="2400" dirty="0" err="1"/>
              <a:t>статті</a:t>
            </a:r>
            <a:r>
              <a:rPr lang="ru-RU" sz="2400" dirty="0"/>
              <a:t>, але вони </a:t>
            </a:r>
            <a:r>
              <a:rPr lang="ru-RU" sz="2400" dirty="0" err="1"/>
              <a:t>досить</a:t>
            </a:r>
            <a:r>
              <a:rPr lang="ru-RU" sz="2400" dirty="0"/>
              <a:t> </a:t>
            </a:r>
            <a:r>
              <a:rPr lang="ru-RU" sz="2400" dirty="0" err="1"/>
              <a:t>чітко</a:t>
            </a:r>
            <a:r>
              <a:rPr lang="ru-RU" sz="2400" dirty="0"/>
              <a:t> </a:t>
            </a:r>
            <a:r>
              <a:rPr lang="ru-RU" sz="2400" dirty="0" err="1"/>
              <a:t>діляться</a:t>
            </a:r>
            <a:r>
              <a:rPr lang="ru-RU" sz="2400" dirty="0"/>
              <a:t> по тому, в </a:t>
            </a:r>
            <a:r>
              <a:rPr lang="ru-RU" sz="2400" dirty="0" err="1"/>
              <a:t>чиїх</a:t>
            </a:r>
            <a:r>
              <a:rPr lang="ru-RU" sz="2400" dirty="0"/>
              <a:t> </a:t>
            </a:r>
            <a:r>
              <a:rPr lang="ru-RU" sz="2400" dirty="0" err="1"/>
              <a:t>інтересах</a:t>
            </a:r>
            <a:r>
              <a:rPr lang="ru-RU" sz="2400" dirty="0"/>
              <a:t> </a:t>
            </a:r>
            <a:r>
              <a:rPr lang="ru-RU" sz="2400" dirty="0" err="1"/>
              <a:t>приймались</a:t>
            </a:r>
            <a:r>
              <a:rPr lang="ru-RU" sz="2400" dirty="0"/>
              <a:t>. В порядку </a:t>
            </a:r>
            <a:r>
              <a:rPr lang="ru-RU" sz="2400" dirty="0" err="1"/>
              <a:t>убування</a:t>
            </a:r>
            <a:r>
              <a:rPr lang="ru-RU" sz="2400" dirty="0"/>
              <a:t> </a:t>
            </a:r>
            <a:r>
              <a:rPr lang="ru-RU" sz="2400" dirty="0" err="1"/>
              <a:t>значущості</a:t>
            </a:r>
            <a:r>
              <a:rPr lang="ru-RU" sz="2400" dirty="0"/>
              <a:t> це права і </a:t>
            </a:r>
            <a:r>
              <a:rPr lang="ru-RU" sz="2400" dirty="0" err="1"/>
              <a:t>вольності</a:t>
            </a:r>
            <a:r>
              <a:rPr lang="ru-RU" sz="2400" dirty="0"/>
              <a:t> </a:t>
            </a:r>
            <a:r>
              <a:rPr lang="ru-RU" sz="2400" dirty="0" err="1"/>
              <a:t>англійської</a:t>
            </a:r>
            <a:r>
              <a:rPr lang="ru-RU" sz="2400" dirty="0"/>
              <a:t> церкви, </a:t>
            </a:r>
            <a:r>
              <a:rPr lang="ru-RU" sz="2400" dirty="0" err="1"/>
              <a:t>баронів</a:t>
            </a:r>
            <a:r>
              <a:rPr lang="ru-RU" sz="2400" dirty="0"/>
              <a:t>, </a:t>
            </a:r>
            <a:r>
              <a:rPr lang="ru-RU" sz="2400" dirty="0" err="1"/>
              <a:t>лицарів</a:t>
            </a:r>
            <a:r>
              <a:rPr lang="ru-RU" sz="2400" dirty="0"/>
              <a:t>, </a:t>
            </a:r>
            <a:r>
              <a:rPr lang="ru-RU" sz="2400" dirty="0" err="1"/>
              <a:t>городян</a:t>
            </a:r>
            <a:r>
              <a:rPr lang="ru-RU" sz="2400" dirty="0"/>
              <a:t> і </a:t>
            </a:r>
            <a:r>
              <a:rPr lang="ru-RU" sz="2400" dirty="0" err="1"/>
              <a:t>купців</a:t>
            </a:r>
            <a:r>
              <a:rPr lang="ru-RU" sz="2400" dirty="0"/>
              <a:t>, </a:t>
            </a:r>
            <a:r>
              <a:rPr lang="ru-RU" sz="2400" dirty="0" err="1"/>
              <a:t>англійських</a:t>
            </a:r>
            <a:r>
              <a:rPr lang="ru-RU" sz="2400" dirty="0"/>
              <a:t> і </a:t>
            </a:r>
            <a:r>
              <a:rPr lang="ru-RU" sz="2400" dirty="0" err="1"/>
              <a:t>іноземних</a:t>
            </a:r>
            <a:r>
              <a:rPr lang="ru-RU" sz="2400" dirty="0"/>
              <a:t>, а </a:t>
            </a:r>
            <a:r>
              <a:rPr lang="ru-RU" sz="2400" dirty="0" err="1"/>
              <a:t>також</a:t>
            </a:r>
            <a:r>
              <a:rPr lang="ru-RU" sz="2400" dirty="0"/>
              <a:t> </a:t>
            </a:r>
            <a:r>
              <a:rPr lang="ru-RU" sz="2400" dirty="0" err="1"/>
              <a:t>всіх</a:t>
            </a:r>
            <a:r>
              <a:rPr lang="ru-RU" sz="2400" dirty="0"/>
              <a:t> </a:t>
            </a:r>
            <a:r>
              <a:rPr lang="ru-RU" sz="2400" dirty="0" err="1"/>
              <a:t>вільних</a:t>
            </a:r>
            <a:r>
              <a:rPr lang="ru-RU" sz="2400" dirty="0"/>
              <a:t> людей. </a:t>
            </a:r>
            <a:r>
              <a:rPr lang="ru-RU" sz="2400" dirty="0" err="1"/>
              <a:t>Інтереси</a:t>
            </a:r>
            <a:r>
              <a:rPr lang="ru-RU" sz="2400" dirty="0"/>
              <a:t> численного </a:t>
            </a:r>
            <a:r>
              <a:rPr lang="ru-RU" sz="2400" dirty="0" err="1"/>
              <a:t>особисто</a:t>
            </a:r>
            <a:r>
              <a:rPr lang="ru-RU" sz="2400" dirty="0"/>
              <a:t> залежного </a:t>
            </a:r>
            <a:r>
              <a:rPr lang="ru-RU" sz="2400" dirty="0" err="1"/>
              <a:t>населення</a:t>
            </a:r>
            <a:r>
              <a:rPr lang="ru-RU" sz="2400" dirty="0"/>
              <a:t> Велика </a:t>
            </a:r>
            <a:r>
              <a:rPr lang="ru-RU" sz="2400" dirty="0" err="1"/>
              <a:t>хартія</a:t>
            </a:r>
            <a:r>
              <a:rPr lang="ru-RU" sz="2400" dirty="0"/>
              <a:t> не </a:t>
            </a:r>
            <a:r>
              <a:rPr lang="ru-RU" sz="2400" dirty="0" err="1"/>
              <a:t>захищала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2680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9125" y="694564"/>
            <a:ext cx="31566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/>
              <a:t>Найважливіші</a:t>
            </a:r>
            <a:r>
              <a:rPr lang="ru-RU" sz="2000" b="1" dirty="0"/>
              <a:t> постанови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70438" y="1276458"/>
            <a:ext cx="106035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1.За </a:t>
            </a:r>
            <a:r>
              <a:rPr lang="ru-RU" dirty="0" err="1"/>
              <a:t>англійською</a:t>
            </a:r>
            <a:r>
              <a:rPr lang="ru-RU" dirty="0"/>
              <a:t> </a:t>
            </a:r>
            <a:r>
              <a:rPr lang="ru-RU" dirty="0" err="1"/>
              <a:t>церквою</a:t>
            </a:r>
            <a:r>
              <a:rPr lang="ru-RU" dirty="0"/>
              <a:t> </a:t>
            </a:r>
            <a:r>
              <a:rPr lang="ru-RU" dirty="0" err="1"/>
              <a:t>закріплено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давні</a:t>
            </a:r>
            <a:r>
              <a:rPr lang="ru-RU" dirty="0"/>
              <a:t> права й </a:t>
            </a:r>
            <a:r>
              <a:rPr lang="ru-RU" dirty="0" err="1"/>
              <a:t>вольності</a:t>
            </a:r>
            <a:r>
              <a:rPr lang="ru-RU" dirty="0"/>
              <a:t>, а </a:t>
            </a:r>
            <a:r>
              <a:rPr lang="ru-RU" dirty="0" err="1"/>
              <a:t>передусім</a:t>
            </a:r>
            <a:r>
              <a:rPr lang="ru-RU" dirty="0"/>
              <a:t> </a:t>
            </a:r>
            <a:r>
              <a:rPr lang="ru-RU" dirty="0" err="1"/>
              <a:t>вільний</a:t>
            </a:r>
            <a:r>
              <a:rPr lang="ru-RU" dirty="0"/>
              <a:t> </a:t>
            </a:r>
            <a:r>
              <a:rPr lang="ru-RU" dirty="0" err="1"/>
              <a:t>вибір</a:t>
            </a:r>
            <a:r>
              <a:rPr lang="ru-RU" dirty="0"/>
              <a:t> </a:t>
            </a:r>
            <a:r>
              <a:rPr lang="ru-RU" dirty="0" err="1"/>
              <a:t>єпископів</a:t>
            </a:r>
            <a:r>
              <a:rPr lang="ru-RU" dirty="0"/>
              <a:t>.</a:t>
            </a:r>
          </a:p>
          <a:p>
            <a:r>
              <a:rPr lang="ru-RU" dirty="0" smtClean="0"/>
              <a:t>2.Податки </a:t>
            </a:r>
            <a:r>
              <a:rPr lang="ru-RU" dirty="0"/>
              <a:t>король буде </a:t>
            </a:r>
            <a:r>
              <a:rPr lang="ru-RU" dirty="0" err="1"/>
              <a:t>накладати</a:t>
            </a:r>
            <a:r>
              <a:rPr lang="ru-RU" dirty="0"/>
              <a:t> за </a:t>
            </a:r>
            <a:r>
              <a:rPr lang="ru-RU" dirty="0" err="1"/>
              <a:t>згодою</a:t>
            </a:r>
            <a:r>
              <a:rPr lang="ru-RU" dirty="0"/>
              <a:t> ради </a:t>
            </a:r>
            <a:r>
              <a:rPr lang="ru-RU" dirty="0" err="1"/>
              <a:t>королівства</a:t>
            </a:r>
            <a:r>
              <a:rPr lang="ru-RU" dirty="0"/>
              <a:t>, до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входять</a:t>
            </a:r>
            <a:r>
              <a:rPr lang="ru-RU" dirty="0"/>
              <a:t> </a:t>
            </a:r>
            <a:r>
              <a:rPr lang="ru-RU" dirty="0" err="1"/>
              <a:t>єпископи</a:t>
            </a:r>
            <a:r>
              <a:rPr lang="ru-RU" dirty="0"/>
              <a:t>, графи, </a:t>
            </a:r>
            <a:r>
              <a:rPr lang="ru-RU" dirty="0" err="1"/>
              <a:t>барони</a:t>
            </a:r>
            <a:r>
              <a:rPr lang="ru-RU" dirty="0"/>
              <a:t> і </a:t>
            </a:r>
            <a:r>
              <a:rPr lang="ru-RU" dirty="0" err="1"/>
              <a:t>безпосередні</a:t>
            </a:r>
            <a:r>
              <a:rPr lang="ru-RU" dirty="0"/>
              <a:t> </a:t>
            </a:r>
            <a:r>
              <a:rPr lang="ru-RU" dirty="0" err="1"/>
              <a:t>королівські</a:t>
            </a:r>
            <a:r>
              <a:rPr lang="ru-RU" dirty="0"/>
              <a:t> </a:t>
            </a:r>
            <a:r>
              <a:rPr lang="ru-RU" dirty="0" err="1"/>
              <a:t>васали</a:t>
            </a:r>
            <a:r>
              <a:rPr lang="ru-RU" dirty="0"/>
              <a:t>, </a:t>
            </a:r>
            <a:r>
              <a:rPr lang="ru-RU" dirty="0" err="1"/>
              <a:t>тільки</a:t>
            </a:r>
            <a:r>
              <a:rPr lang="ru-RU" dirty="0"/>
              <a:t> у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випадках</a:t>
            </a:r>
            <a:r>
              <a:rPr lang="ru-RU" dirty="0"/>
              <a:t> король </a:t>
            </a:r>
            <a:r>
              <a:rPr lang="ru-RU" dirty="0" err="1"/>
              <a:t>може</a:t>
            </a:r>
            <a:r>
              <a:rPr lang="ru-RU" dirty="0"/>
              <a:t> сам </a:t>
            </a:r>
            <a:r>
              <a:rPr lang="ru-RU" dirty="0" err="1"/>
              <a:t>накласти</a:t>
            </a:r>
            <a:r>
              <a:rPr lang="ru-RU" dirty="0"/>
              <a:t> </a:t>
            </a:r>
            <a:r>
              <a:rPr lang="ru-RU" dirty="0" err="1"/>
              <a:t>данину</a:t>
            </a:r>
            <a:r>
              <a:rPr lang="ru-RU" dirty="0"/>
              <a:t>: для </a:t>
            </a:r>
            <a:r>
              <a:rPr lang="ru-RU" dirty="0" err="1"/>
              <a:t>викупу</a:t>
            </a:r>
            <a:r>
              <a:rPr lang="ru-RU" dirty="0"/>
              <a:t> себе з </a:t>
            </a:r>
            <a:r>
              <a:rPr lang="ru-RU" dirty="0" err="1"/>
              <a:t>неволі</a:t>
            </a:r>
            <a:r>
              <a:rPr lang="ru-RU" dirty="0"/>
              <a:t>; коли </a:t>
            </a:r>
            <a:r>
              <a:rPr lang="ru-RU" dirty="0" err="1"/>
              <a:t>вводять</a:t>
            </a:r>
            <a:r>
              <a:rPr lang="ru-RU" dirty="0"/>
              <a:t> первородного </a:t>
            </a:r>
            <a:r>
              <a:rPr lang="ru-RU" dirty="0" err="1"/>
              <a:t>сина</a:t>
            </a:r>
            <a:r>
              <a:rPr lang="ru-RU" dirty="0"/>
              <a:t> у </a:t>
            </a:r>
            <a:r>
              <a:rPr lang="ru-RU" dirty="0" err="1"/>
              <a:t>лицарський</a:t>
            </a:r>
            <a:r>
              <a:rPr lang="ru-RU" dirty="0"/>
              <a:t> стан; коли </a:t>
            </a:r>
            <a:r>
              <a:rPr lang="ru-RU" dirty="0" err="1"/>
              <a:t>віддає</a:t>
            </a:r>
            <a:r>
              <a:rPr lang="ru-RU" dirty="0"/>
              <a:t> </a:t>
            </a:r>
            <a:r>
              <a:rPr lang="ru-RU" dirty="0" err="1"/>
              <a:t>заміж</a:t>
            </a:r>
            <a:r>
              <a:rPr lang="ru-RU" dirty="0"/>
              <a:t> </a:t>
            </a:r>
            <a:r>
              <a:rPr lang="ru-RU" dirty="0" err="1"/>
              <a:t>найстаршу</a:t>
            </a:r>
            <a:r>
              <a:rPr lang="ru-RU" dirty="0"/>
              <a:t> </a:t>
            </a:r>
            <a:r>
              <a:rPr lang="ru-RU" dirty="0" err="1"/>
              <a:t>доньку</a:t>
            </a:r>
            <a:r>
              <a:rPr lang="ru-RU" dirty="0"/>
              <a:t>.</a:t>
            </a:r>
          </a:p>
          <a:p>
            <a:r>
              <a:rPr lang="ru-RU" dirty="0" smtClean="0"/>
              <a:t>3.Місто </a:t>
            </a:r>
            <a:r>
              <a:rPr lang="ru-RU" dirty="0"/>
              <a:t>Лондон і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менші</a:t>
            </a:r>
            <a:r>
              <a:rPr lang="ru-RU" dirty="0"/>
              <a:t> </a:t>
            </a:r>
            <a:r>
              <a:rPr lang="ru-RU" dirty="0" err="1"/>
              <a:t>міста</a:t>
            </a:r>
            <a:r>
              <a:rPr lang="ru-RU" dirty="0"/>
              <a:t> та </a:t>
            </a:r>
            <a:r>
              <a:rPr lang="ru-RU" dirty="0" err="1"/>
              <a:t>містечка</a:t>
            </a:r>
            <a:r>
              <a:rPr lang="ru-RU" dirty="0"/>
              <a:t> </a:t>
            </a:r>
            <a:r>
              <a:rPr lang="ru-RU" dirty="0" err="1"/>
              <a:t>отримують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давні</a:t>
            </a:r>
            <a:r>
              <a:rPr lang="ru-RU" dirty="0"/>
              <a:t> права.</a:t>
            </a:r>
          </a:p>
          <a:p>
            <a:r>
              <a:rPr lang="ru-RU" dirty="0" smtClean="0"/>
              <a:t>4.Васали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виконувати</a:t>
            </a:r>
            <a:r>
              <a:rPr lang="ru-RU" dirty="0"/>
              <a:t> на </a:t>
            </a:r>
            <a:r>
              <a:rPr lang="ru-RU" dirty="0" err="1"/>
              <a:t>своїх</a:t>
            </a:r>
            <a:r>
              <a:rPr lang="ru-RU" dirty="0"/>
              <a:t> землях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таку</a:t>
            </a:r>
            <a:r>
              <a:rPr lang="ru-RU" dirty="0"/>
              <a:t> службу, яка </a:t>
            </a:r>
            <a:r>
              <a:rPr lang="ru-RU" dirty="0" err="1"/>
              <a:t>їм</a:t>
            </a:r>
            <a:r>
              <a:rPr lang="ru-RU" dirty="0"/>
              <a:t> </a:t>
            </a:r>
            <a:r>
              <a:rPr lang="ru-RU" dirty="0" err="1"/>
              <a:t>була</a:t>
            </a:r>
            <a:r>
              <a:rPr lang="ru-RU" dirty="0"/>
              <a:t> назначена; </a:t>
            </a:r>
            <a:r>
              <a:rPr lang="ru-RU" dirty="0" err="1"/>
              <a:t>забороняється</a:t>
            </a:r>
            <a:r>
              <a:rPr lang="ru-RU" dirty="0"/>
              <a:t> </a:t>
            </a:r>
            <a:r>
              <a:rPr lang="ru-RU" dirty="0" err="1"/>
              <a:t>примушувати</a:t>
            </a:r>
            <a:r>
              <a:rPr lang="ru-RU" dirty="0"/>
              <a:t> </a:t>
            </a:r>
            <a:r>
              <a:rPr lang="ru-RU" dirty="0" err="1"/>
              <a:t>лицаря</a:t>
            </a:r>
            <a:r>
              <a:rPr lang="ru-RU" dirty="0"/>
              <a:t> до </a:t>
            </a:r>
            <a:r>
              <a:rPr lang="ru-RU" dirty="0" err="1"/>
              <a:t>грошових</a:t>
            </a:r>
            <a:r>
              <a:rPr lang="ru-RU" dirty="0"/>
              <a:t> оплат, коли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хоче</a:t>
            </a:r>
            <a:r>
              <a:rPr lang="ru-RU" dirty="0"/>
              <a:t> службу </a:t>
            </a:r>
            <a:r>
              <a:rPr lang="ru-RU" dirty="0" err="1"/>
              <a:t>виконувати</a:t>
            </a:r>
            <a:r>
              <a:rPr lang="ru-RU" dirty="0"/>
              <a:t> </a:t>
            </a:r>
            <a:r>
              <a:rPr lang="ru-RU" dirty="0" err="1"/>
              <a:t>особисто</a:t>
            </a:r>
            <a:r>
              <a:rPr lang="ru-RU" dirty="0"/>
              <a:t>.</a:t>
            </a:r>
          </a:p>
          <a:p>
            <a:r>
              <a:rPr lang="ru-RU" dirty="0" smtClean="0"/>
              <a:t>5.Вільної </a:t>
            </a:r>
            <a:r>
              <a:rPr lang="ru-RU" dirty="0" err="1"/>
              <a:t>людини</a:t>
            </a:r>
            <a:r>
              <a:rPr lang="ru-RU" dirty="0"/>
              <a:t>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ув'язнити</a:t>
            </a:r>
            <a:r>
              <a:rPr lang="ru-RU" dirty="0"/>
              <a:t> або </a:t>
            </a:r>
            <a:r>
              <a:rPr lang="ru-RU" dirty="0" err="1"/>
              <a:t>жодним</a:t>
            </a:r>
            <a:r>
              <a:rPr lang="ru-RU" dirty="0"/>
              <a:t> </a:t>
            </a:r>
            <a:r>
              <a:rPr lang="ru-RU" dirty="0" err="1"/>
              <a:t>іншим</a:t>
            </a:r>
            <a:r>
              <a:rPr lang="ru-RU" dirty="0"/>
              <a:t> способом </a:t>
            </a:r>
            <a:r>
              <a:rPr lang="ru-RU" dirty="0" err="1"/>
              <a:t>покарати</a:t>
            </a:r>
            <a:r>
              <a:rPr lang="ru-RU" dirty="0"/>
              <a:t> без судового </a:t>
            </a:r>
            <a:r>
              <a:rPr lang="ru-RU" dirty="0" err="1"/>
              <a:t>присуду</a:t>
            </a:r>
            <a:r>
              <a:rPr lang="ru-RU" dirty="0"/>
              <a:t>.</a:t>
            </a:r>
          </a:p>
          <a:p>
            <a:r>
              <a:rPr lang="ru-RU" dirty="0" smtClean="0"/>
              <a:t>6.Накладати </a:t>
            </a:r>
            <a:r>
              <a:rPr lang="ru-RU" dirty="0"/>
              <a:t>кару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свідчень</a:t>
            </a:r>
            <a:r>
              <a:rPr lang="ru-RU" dirty="0"/>
              <a:t> </a:t>
            </a:r>
            <a:r>
              <a:rPr lang="ru-RU" dirty="0" err="1"/>
              <a:t>присяжних</a:t>
            </a:r>
            <a:r>
              <a:rPr lang="ru-RU" dirty="0"/>
              <a:t> </a:t>
            </a:r>
            <a:r>
              <a:rPr lang="ru-RU" dirty="0" err="1"/>
              <a:t>свідків</a:t>
            </a:r>
            <a:r>
              <a:rPr lang="ru-RU" dirty="0"/>
              <a:t>; </a:t>
            </a:r>
            <a:r>
              <a:rPr lang="ru-RU" dirty="0" err="1"/>
              <a:t>забороняється</a:t>
            </a:r>
            <a:r>
              <a:rPr lang="ru-RU" dirty="0"/>
              <a:t> </a:t>
            </a:r>
            <a:r>
              <a:rPr lang="ru-RU" dirty="0" err="1"/>
              <a:t>забирати</a:t>
            </a:r>
            <a:r>
              <a:rPr lang="ru-RU" dirty="0"/>
              <a:t> в </a:t>
            </a:r>
            <a:r>
              <a:rPr lang="ru-RU" dirty="0" err="1"/>
              <a:t>засудженого</a:t>
            </a:r>
            <a:r>
              <a:rPr lang="ru-RU" dirty="0"/>
              <a:t> </a:t>
            </a:r>
            <a:r>
              <a:rPr lang="ru-RU" dirty="0" err="1"/>
              <a:t>майно</a:t>
            </a:r>
            <a:r>
              <a:rPr lang="ru-RU" dirty="0"/>
              <a:t>, </a:t>
            </a:r>
            <a:r>
              <a:rPr lang="ru-RU" dirty="0" err="1"/>
              <a:t>потрібне</a:t>
            </a:r>
            <a:r>
              <a:rPr lang="ru-RU" dirty="0"/>
              <a:t> для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утримання</a:t>
            </a:r>
            <a:r>
              <a:rPr lang="ru-RU" dirty="0"/>
              <a:t>.</a:t>
            </a:r>
          </a:p>
          <a:p>
            <a:r>
              <a:rPr lang="ru-RU" dirty="0" smtClean="0"/>
              <a:t>7.Забороняється </a:t>
            </a:r>
            <a:r>
              <a:rPr lang="ru-RU" dirty="0" err="1"/>
              <a:t>забирати</a:t>
            </a:r>
            <a:r>
              <a:rPr lang="ru-RU" dirty="0"/>
              <a:t> </a:t>
            </a:r>
            <a:r>
              <a:rPr lang="ru-RU" dirty="0" err="1"/>
              <a:t>ліс</a:t>
            </a:r>
            <a:r>
              <a:rPr lang="ru-RU" dirty="0"/>
              <a:t> на </a:t>
            </a:r>
            <a:r>
              <a:rPr lang="ru-RU" dirty="0" err="1"/>
              <a:t>будову</a:t>
            </a:r>
            <a:r>
              <a:rPr lang="ru-RU" dirty="0"/>
              <a:t> </a:t>
            </a:r>
            <a:r>
              <a:rPr lang="ru-RU" dirty="0" err="1"/>
              <a:t>замків</a:t>
            </a:r>
            <a:r>
              <a:rPr lang="ru-RU" dirty="0"/>
              <a:t> без </a:t>
            </a:r>
            <a:r>
              <a:rPr lang="ru-RU" dirty="0" err="1"/>
              <a:t>згоди</a:t>
            </a:r>
            <a:r>
              <a:rPr lang="ru-RU" dirty="0"/>
              <a:t> </a:t>
            </a:r>
            <a:r>
              <a:rPr lang="ru-RU" dirty="0" err="1"/>
              <a:t>власника</a:t>
            </a:r>
            <a:r>
              <a:rPr lang="ru-RU" dirty="0"/>
              <a:t>; </a:t>
            </a:r>
            <a:r>
              <a:rPr lang="ru-RU" dirty="0" err="1"/>
              <a:t>забороняється</a:t>
            </a:r>
            <a:r>
              <a:rPr lang="ru-RU" dirty="0"/>
              <a:t> </a:t>
            </a:r>
            <a:r>
              <a:rPr lang="ru-RU" dirty="0" err="1"/>
              <a:t>брати</a:t>
            </a:r>
            <a:r>
              <a:rPr lang="ru-RU" dirty="0"/>
              <a:t> у </a:t>
            </a:r>
            <a:r>
              <a:rPr lang="ru-RU" dirty="0" err="1"/>
              <a:t>вільної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коней і вози без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дозволу</a:t>
            </a:r>
            <a:r>
              <a:rPr lang="ru-RU" dirty="0"/>
              <a:t>.</a:t>
            </a:r>
          </a:p>
          <a:p>
            <a:r>
              <a:rPr lang="ru-RU" dirty="0" smtClean="0"/>
              <a:t>8.Усі </a:t>
            </a:r>
            <a:r>
              <a:rPr lang="ru-RU" dirty="0"/>
              <a:t>права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охороняти</a:t>
            </a:r>
            <a:r>
              <a:rPr lang="ru-RU" dirty="0"/>
              <a:t> </a:t>
            </a:r>
            <a:r>
              <a:rPr lang="ru-RU" dirty="0" err="1"/>
              <a:t>колегія</a:t>
            </a:r>
            <a:r>
              <a:rPr lang="ru-RU" dirty="0"/>
              <a:t>, </a:t>
            </a:r>
            <a:r>
              <a:rPr lang="ru-RU" dirty="0" err="1"/>
              <a:t>складена</a:t>
            </a:r>
            <a:r>
              <a:rPr lang="ru-RU" dirty="0"/>
              <a:t> з 25 </a:t>
            </a:r>
            <a:r>
              <a:rPr lang="ru-RU" dirty="0" err="1"/>
              <a:t>баронів</a:t>
            </a:r>
            <a:r>
              <a:rPr lang="ru-RU" dirty="0"/>
              <a:t> (вельмож); коли король або </a:t>
            </a:r>
            <a:r>
              <a:rPr lang="ru-RU" dirty="0" err="1"/>
              <a:t>котрий</a:t>
            </a:r>
            <a:r>
              <a:rPr lang="ru-RU" dirty="0"/>
              <a:t> з </a:t>
            </a:r>
            <a:r>
              <a:rPr lang="ru-RU" dirty="0" err="1"/>
              <a:t>урядовців</a:t>
            </a:r>
            <a:r>
              <a:rPr lang="ru-RU" dirty="0"/>
              <a:t> порушить закон, </a:t>
            </a:r>
            <a:r>
              <a:rPr lang="ru-RU" dirty="0" err="1"/>
              <a:t>барони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короля про це </a:t>
            </a:r>
            <a:r>
              <a:rPr lang="ru-RU" dirty="0" err="1"/>
              <a:t>повідомити</a:t>
            </a:r>
            <a:r>
              <a:rPr lang="ru-RU" dirty="0"/>
              <a:t>; коли ж король не направить </a:t>
            </a:r>
            <a:r>
              <a:rPr lang="ru-RU" dirty="0" err="1"/>
              <a:t>кривди</a:t>
            </a:r>
            <a:r>
              <a:rPr lang="ru-RU" dirty="0"/>
              <a:t> </a:t>
            </a:r>
            <a:r>
              <a:rPr lang="ru-RU" dirty="0" err="1"/>
              <a:t>впродовж</a:t>
            </a:r>
            <a:r>
              <a:rPr lang="ru-RU" dirty="0"/>
              <a:t> 40 </a:t>
            </a:r>
            <a:r>
              <a:rPr lang="ru-RU" dirty="0" err="1"/>
              <a:t>днів</a:t>
            </a:r>
            <a:r>
              <a:rPr lang="ru-RU" dirty="0"/>
              <a:t>, </a:t>
            </a:r>
            <a:r>
              <a:rPr lang="ru-RU" dirty="0" err="1"/>
              <a:t>барони</a:t>
            </a:r>
            <a:r>
              <a:rPr lang="ru-RU" dirty="0"/>
              <a:t> разом з </a:t>
            </a:r>
            <a:r>
              <a:rPr lang="ru-RU" dirty="0" err="1"/>
              <a:t>усім</a:t>
            </a:r>
            <a:r>
              <a:rPr lang="ru-RU" dirty="0"/>
              <a:t> </a:t>
            </a:r>
            <a:r>
              <a:rPr lang="ru-RU" dirty="0" err="1"/>
              <a:t>населенням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примушувати</a:t>
            </a:r>
            <a:r>
              <a:rPr lang="ru-RU" dirty="0"/>
              <a:t> і </a:t>
            </a:r>
            <a:r>
              <a:rPr lang="ru-RU" dirty="0" err="1"/>
              <a:t>зневолювати</a:t>
            </a:r>
            <a:r>
              <a:rPr lang="ru-RU" dirty="0"/>
              <a:t> всякими </a:t>
            </a:r>
            <a:r>
              <a:rPr lang="ru-RU" dirty="0" err="1"/>
              <a:t>можливими</a:t>
            </a:r>
            <a:r>
              <a:rPr lang="ru-RU" dirty="0"/>
              <a:t> способами, </a:t>
            </a:r>
            <a:r>
              <a:rPr lang="ru-RU" dirty="0" err="1"/>
              <a:t>займаючи</a:t>
            </a:r>
            <a:r>
              <a:rPr lang="ru-RU" dirty="0"/>
              <a:t> </a:t>
            </a:r>
            <a:r>
              <a:rPr lang="ru-RU" dirty="0" err="1"/>
              <a:t>королівські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, замки й </a:t>
            </a:r>
            <a:r>
              <a:rPr lang="ru-RU" dirty="0" err="1"/>
              <a:t>маєтності</a:t>
            </a:r>
            <a:r>
              <a:rPr lang="ru-RU" dirty="0"/>
              <a:t>, аж </a:t>
            </a:r>
            <a:r>
              <a:rPr lang="ru-RU" dirty="0" err="1"/>
              <a:t>поки</a:t>
            </a:r>
            <a:r>
              <a:rPr lang="ru-RU" dirty="0"/>
              <a:t> король не </a:t>
            </a:r>
            <a:r>
              <a:rPr lang="ru-RU" dirty="0" err="1"/>
              <a:t>приверне</a:t>
            </a:r>
            <a:r>
              <a:rPr lang="ru-RU" dirty="0"/>
              <a:t> </a:t>
            </a:r>
            <a:r>
              <a:rPr lang="ru-RU" dirty="0" err="1"/>
              <a:t>справедливості</a:t>
            </a:r>
            <a:r>
              <a:rPr lang="ru-RU" dirty="0"/>
              <a:t>. Але особи короля, </a:t>
            </a:r>
            <a:r>
              <a:rPr lang="ru-RU" dirty="0" err="1"/>
              <a:t>королеви</a:t>
            </a:r>
            <a:r>
              <a:rPr lang="ru-RU" dirty="0"/>
              <a:t> та </a:t>
            </a:r>
            <a:r>
              <a:rPr lang="ru-RU" dirty="0" err="1"/>
              <a:t>королівських</a:t>
            </a:r>
            <a:r>
              <a:rPr lang="ru-RU" dirty="0"/>
              <a:t> дітей </a:t>
            </a:r>
            <a:r>
              <a:rPr lang="ru-RU" dirty="0" err="1"/>
              <a:t>лишаються</a:t>
            </a:r>
            <a:r>
              <a:rPr lang="ru-RU" dirty="0"/>
              <a:t> </a:t>
            </a:r>
            <a:r>
              <a:rPr lang="ru-RU" dirty="0" err="1"/>
              <a:t>недоторканими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3712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5798" y="673841"/>
            <a:ext cx="1060352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По-перше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дали ми перед Богом свою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хартією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підтвердили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нас і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наших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володіла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правами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цілості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вільностями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недоторканими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Пожалували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людям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нас і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наших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нижчеописані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вільності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ними вони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наступників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наших.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володільців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тримають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повинність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помре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на момент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повнолітнім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зобов'язаний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рельєф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рельєф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плата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васала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право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землями), то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одержати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спадщину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сплати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старовинного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рельєфу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графа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заплатити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графську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фунтів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стерлінгів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барона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100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фунтів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лицаря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лицарським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ф'єфом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(феодом), — 100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шилінгів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нехай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давнім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звичаєм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ф'єфів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спадкоємець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кого-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небудь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таких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володільців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неповнолітнім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перебуватиме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опікою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-ши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повноліття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нехай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одержує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спадщину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плати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рельєфа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Ніяку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вдову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взяти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шлюб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доки вона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подала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одружиться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або без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згоди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сеньйора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когось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(а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нас) одержала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чиновники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доходи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борг,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рухомого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(майна)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боржника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вистачає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сплати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боргу;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поручники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боржника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змушуватимуться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(до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сплати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боргу),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боржник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спроможним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заплатити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борг.</a:t>
            </a:r>
          </a:p>
          <a:p>
            <a:pPr lvl="0"/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щитові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стягуватись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порадою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 не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викупу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полону, і не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лицарі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найстаршого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не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шлюбу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дочки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найстаршої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помірну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таким же чином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стосовно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Лондона.</a:t>
            </a:r>
          </a:p>
          <a:p>
            <a:pPr lvl="0"/>
            <a:r>
              <a:rPr lang="ru-RU" sz="1400" b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31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7685" y="1039267"/>
            <a:ext cx="1067386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Лондон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вільності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бажаємо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бурги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порти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вільності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А для того,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раду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стягненні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випадках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вищезгаданих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або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стягнення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щитових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накажемо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архієпископів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єпископів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абатів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старших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нашими листами і за нашими печатками;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накажемо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огулом через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шерифів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бейлифів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наших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тих,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принаймні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сорок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початку, і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певне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і в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тих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містах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запрошення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Ми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дозволимо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викупу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полону і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лицарі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найстаршого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одруження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першим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шлюбом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найстаршої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дочки;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помірну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Ніхто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змушений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службу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лицарський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лен або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та, яка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оштрафована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проступок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проступком, а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проступок буде оштрафована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тяжкістю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проступку, до того ж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залишатися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недоторканим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таким же чином (буде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оштрафований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залишиться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недоторканим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віллан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таким же чином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оштрафований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залишиться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недоторканим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оштрафовані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боку;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ніякий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штрафів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накладено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інакше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клятвених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свідчень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сусідів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Графи і пери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оштрафовані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інакше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самими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перами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тяжкістю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проступку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34814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2854" y="792634"/>
            <a:ext cx="1092883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Жодна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буде оштрафована,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ув'язнена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позбавлена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якимось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чином обездолена, і ми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пошлемо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законним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і за законом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країни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права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відмовляти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них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затримувати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виїздити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в'їздити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їздити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для того,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усяких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протизаконних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сплачуючи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старовинні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звичаєм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винятком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воєнного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часу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воює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нас; і коли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з'являться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початку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затримані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шкоди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майна, доки ми або великий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юстиціарій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(глава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королівської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адміністрації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наш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дізнаємось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поводяться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купцями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воює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нас;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там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у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безпеці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суддів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констеблів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шерифів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бейлифів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посадських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місцях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тих, які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закон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добросовісно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i="1" dirty="0" smtClean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smtClean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61</a:t>
            </a:r>
            <a:r>
              <a:rPr lang="ru-RU" sz="1400" b="1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…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Створюємо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жалуємо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гарантію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кого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забажають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силами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дотримуватися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охороняти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дотримуватися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миру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вільностей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які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пожалували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Хартією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підтвердили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І коли ми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виправимо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коли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межами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юстиціарій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 не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виправить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сорока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рахуючи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того часу, коли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вказано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нам або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юстиціарію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нашому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межами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королівства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…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доповідають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це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25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баронів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громадою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усієї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змушувати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тіснити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способами,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фортець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земель,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усіма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способами,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виправлено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рішенням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недоторканою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залишаються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наша особа і особа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королеви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дітей наших; а коли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виправлення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зроблено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слухатись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нас, як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робили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раніше</a:t>
            </a:r>
            <a:r>
              <a:rPr lang="ru-RU" sz="1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1726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7492" y="1134208"/>
            <a:ext cx="1037492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Ознайомившись із змістом «Великої Хартії вольностей» дай відповідь на запитання:</a:t>
            </a:r>
          </a:p>
          <a:p>
            <a:endParaRPr lang="uk-UA" dirty="0" smtClean="0"/>
          </a:p>
          <a:p>
            <a:r>
              <a:rPr lang="uk-UA" dirty="0" smtClean="0"/>
              <a:t>4.Між ким була підписана «велика Хартія вольностей»?</a:t>
            </a:r>
          </a:p>
          <a:p>
            <a:endParaRPr lang="uk-UA" dirty="0" smtClean="0"/>
          </a:p>
          <a:p>
            <a:r>
              <a:rPr lang="uk-UA" dirty="0" smtClean="0"/>
              <a:t>5.Хто виступав ініціатором створення хартії? Чому?</a:t>
            </a:r>
          </a:p>
          <a:p>
            <a:endParaRPr lang="uk-UA" dirty="0" smtClean="0"/>
          </a:p>
          <a:p>
            <a:r>
              <a:rPr lang="uk-UA" dirty="0" smtClean="0"/>
              <a:t>6.Які зміни відбулися у судочинній системі?</a:t>
            </a:r>
          </a:p>
          <a:p>
            <a:endParaRPr lang="uk-UA" dirty="0" smtClean="0"/>
          </a:p>
          <a:p>
            <a:r>
              <a:rPr lang="uk-UA" dirty="0" smtClean="0"/>
              <a:t>7.Які права надавались церкві?</a:t>
            </a:r>
          </a:p>
          <a:p>
            <a:endParaRPr lang="uk-UA" dirty="0" smtClean="0"/>
          </a:p>
          <a:p>
            <a:r>
              <a:rPr lang="uk-UA" dirty="0" smtClean="0"/>
              <a:t>8.Які права надавались вільній людині?</a:t>
            </a:r>
          </a:p>
          <a:p>
            <a:endParaRPr lang="uk-UA" dirty="0" smtClean="0"/>
          </a:p>
          <a:p>
            <a:r>
              <a:rPr lang="uk-UA" dirty="0" smtClean="0"/>
              <a:t>9.Якими ставали права Лондона та інших міст?</a:t>
            </a:r>
          </a:p>
          <a:p>
            <a:endParaRPr lang="uk-UA" dirty="0" smtClean="0"/>
          </a:p>
          <a:p>
            <a:r>
              <a:rPr lang="uk-UA" dirty="0" smtClean="0"/>
              <a:t>10.Які права надавались купцям?</a:t>
            </a:r>
          </a:p>
          <a:p>
            <a:endParaRPr lang="uk-UA" dirty="0" smtClean="0"/>
          </a:p>
          <a:p>
            <a:r>
              <a:rPr lang="uk-UA" dirty="0" smtClean="0"/>
              <a:t>11.Де </a:t>
            </a:r>
            <a:r>
              <a:rPr lang="uk-UA" dirty="0" err="1" smtClean="0"/>
              <a:t>увінчили</a:t>
            </a:r>
            <a:r>
              <a:rPr lang="uk-UA" dirty="0" smtClean="0"/>
              <a:t> цю подію в історії людства?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32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898" y="1222186"/>
            <a:ext cx="7136288" cy="36463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02622" y="852854"/>
            <a:ext cx="4334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Барельєф Верховного суду Великобританії.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07931" y="5237911"/>
            <a:ext cx="783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 smtClean="0"/>
              <a:t>Іоан</a:t>
            </a:r>
            <a:r>
              <a:rPr lang="uk-UA" dirty="0" smtClean="0"/>
              <a:t> підписує Велику Хартію вольностей в оточенні єпископів, </a:t>
            </a:r>
            <a:r>
              <a:rPr lang="uk-UA" dirty="0" err="1" smtClean="0"/>
              <a:t>баронів,лицарів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3357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</TotalTime>
  <Words>718</Words>
  <Application>Microsoft Office PowerPoint</Application>
  <PresentationFormat>Широкоэкранный</PresentationFormat>
  <Paragraphs>104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8</cp:revision>
  <dcterms:created xsi:type="dcterms:W3CDTF">2022-01-25T20:30:42Z</dcterms:created>
  <dcterms:modified xsi:type="dcterms:W3CDTF">2022-01-25T21:33:56Z</dcterms:modified>
</cp:coreProperties>
</file>