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63" r:id="rId3"/>
    <p:sldId id="262" r:id="rId4"/>
    <p:sldId id="257" r:id="rId5"/>
    <p:sldId id="264" r:id="rId6"/>
    <p:sldId id="268" r:id="rId7"/>
    <p:sldId id="260" r:id="rId8"/>
    <p:sldId id="269" r:id="rId9"/>
    <p:sldId id="265" r:id="rId10"/>
    <p:sldId id="259" r:id="rId11"/>
    <p:sldId id="261" r:id="rId12"/>
    <p:sldId id="270" r:id="rId13"/>
    <p:sldId id="267" r:id="rId14"/>
    <p:sldId id="26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31" autoAdjust="0"/>
    <p:restoredTop sz="94660"/>
  </p:normalViewPr>
  <p:slideViewPr>
    <p:cSldViewPr>
      <p:cViewPr varScale="1">
        <p:scale>
          <a:sx n="77" d="100"/>
          <a:sy n="77" d="100"/>
        </p:scale>
        <p:origin x="77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13660903-2D49-47E8-B671-96E3BE060333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0C7904CD-00A5-4AED-9A4C-E0B1854AF1C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60903-2D49-47E8-B671-96E3BE060333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904CD-00A5-4AED-9A4C-E0B1854AF1C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13660903-2D49-47E8-B671-96E3BE060333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0C7904CD-00A5-4AED-9A4C-E0B1854AF1C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60903-2D49-47E8-B671-96E3BE060333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904CD-00A5-4AED-9A4C-E0B1854AF1C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60903-2D49-47E8-B671-96E3BE060333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904CD-00A5-4AED-9A4C-E0B1854AF1C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60903-2D49-47E8-B671-96E3BE060333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904CD-00A5-4AED-9A4C-E0B1854AF1C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60903-2D49-47E8-B671-96E3BE060333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904CD-00A5-4AED-9A4C-E0B1854AF1C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60903-2D49-47E8-B671-96E3BE060333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904CD-00A5-4AED-9A4C-E0B1854AF1C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60903-2D49-47E8-B671-96E3BE060333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904CD-00A5-4AED-9A4C-E0B1854AF1C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60903-2D49-47E8-B671-96E3BE060333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904CD-00A5-4AED-9A4C-E0B1854AF1C7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60903-2D49-47E8-B671-96E3BE060333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904CD-00A5-4AED-9A4C-E0B1854AF1C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3660903-2D49-47E8-B671-96E3BE060333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C7904CD-00A5-4AED-9A4C-E0B1854AF1C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E:\&#1056;&#1054;&#1041;&#1054;&#1058;&#1040;\&#1042;&#1057;&#1045;&#1057;&#1042;&#1030;&#1058;&#1053;&#1071;%20&#1030;&#1057;&#1058;&#1054;&#1056;&#1030;&#1071;\&#1074;&#1110;&#1076;&#1082;&#1088;&#1080;&#1090;&#1080;&#1081;%20&#1091;&#1088;&#1086;&#1082;%20&#1074;&#1089;%20&#1110;&#1089;&#1090;&#1086;&#1088;&#1110;&#1103;\mussolini.mp4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E:\&#1056;&#1054;&#1041;&#1054;&#1058;&#1040;\&#1042;&#1057;&#1045;&#1057;&#1042;&#1030;&#1058;&#1053;&#1071;%20&#1030;&#1057;&#1058;&#1054;&#1056;&#1030;&#1071;\&#1074;&#1110;&#1076;&#1082;&#1088;&#1080;&#1090;&#1080;&#1081;%20&#1091;&#1088;&#1086;&#1082;%20&#1074;&#1089;%20&#1110;&#1089;&#1090;&#1086;&#1088;&#1110;&#1103;\gitler.mp4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E:\&#1056;&#1054;&#1041;&#1054;&#1058;&#1040;\&#1042;&#1057;&#1045;&#1057;&#1042;&#1030;&#1058;&#1053;&#1071;%20&#1030;&#1057;&#1058;&#1054;&#1056;&#1030;&#1071;\&#1074;&#1110;&#1076;&#1082;&#1088;&#1080;&#1090;&#1080;&#1081;%20&#1091;&#1088;&#1086;&#1082;%20&#1074;&#1089;%20&#1110;&#1089;&#1090;&#1086;&#1088;&#1110;&#1103;\ruzvelt.mp4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дзаголовок 9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pPr lvl="0" algn="l"/>
            <a:r>
              <a:rPr lang="uk-UA" b="1" dirty="0"/>
              <a:t>Тема: ВИКЛИКИ МІЖВОЄННОГО ЧАСУ. </a:t>
            </a:r>
            <a:r>
              <a:rPr lang="uk-UA" b="1" cap="all" dirty="0"/>
              <a:t>Політичні діячі світу</a:t>
            </a:r>
            <a:endParaRPr lang="ru-RU" dirty="0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/>
              <a:t>	</a:t>
            </a:r>
            <a:r>
              <a:rPr lang="uk-UA" b="1" dirty="0">
                <a:solidFill>
                  <a:schemeClr val="tx2"/>
                </a:solidFill>
              </a:rPr>
              <a:t>ВСЕСВІТНЯ ІСТОРІЯ</a:t>
            </a:r>
            <a:endParaRPr lang="ru-RU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113823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b="1" dirty="0">
                <a:latin typeface="+mj-lt"/>
              </a:rPr>
              <a:t>ВИКЛИКИ МІЖВОЄННОГО ЧАСУ. </a:t>
            </a:r>
            <a:r>
              <a:rPr lang="uk-UA" b="1" cap="all" dirty="0">
                <a:latin typeface="+mj-lt"/>
              </a:rPr>
              <a:t>Політичні діячі світу</a:t>
            </a:r>
            <a:endParaRPr lang="ru-RU" sz="4400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395288" y="260350"/>
            <a:ext cx="224788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000" b="1" dirty="0">
                <a:solidFill>
                  <a:schemeClr val="accent1">
                    <a:lumMod val="50000"/>
                  </a:schemeClr>
                </a:solidFill>
              </a:rPr>
              <a:t>ТЕМА: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285992"/>
            <a:ext cx="2047875" cy="2808288"/>
          </a:xfrm>
          <a:prstGeom prst="rect">
            <a:avLst/>
          </a:prstGeom>
          <a:noFill/>
          <a:ln w="38100" cmpd="dbl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571472" y="5429264"/>
            <a:ext cx="20875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b="1" dirty="0">
                <a:solidFill>
                  <a:schemeClr val="tx2"/>
                </a:solidFill>
                <a:latin typeface="Monotype Corsiva" pitchFamily="66" charset="0"/>
              </a:rPr>
              <a:t>Ф.Д.Рузвельт</a:t>
            </a:r>
            <a:endParaRPr lang="ru-RU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lum bright="-12000" contrast="6000"/>
          </a:blip>
          <a:srcRect/>
          <a:stretch>
            <a:fillRect/>
          </a:stretch>
        </p:blipFill>
        <p:spPr>
          <a:xfrm>
            <a:off x="3571868" y="2285992"/>
            <a:ext cx="1960562" cy="2808288"/>
          </a:xfrm>
          <a:prstGeom prst="rect">
            <a:avLst/>
          </a:prstGeom>
          <a:noFill/>
          <a:ln w="38100" cmpd="dbl">
            <a:solidFill>
              <a:schemeClr val="accent2"/>
            </a:solidFill>
          </a:ln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2285992"/>
            <a:ext cx="2046287" cy="2808288"/>
          </a:xfrm>
          <a:prstGeom prst="rect">
            <a:avLst/>
          </a:prstGeom>
          <a:noFill/>
          <a:ln w="38100" cmpd="dbl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3571868" y="5357826"/>
            <a:ext cx="18716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b="1" dirty="0">
                <a:solidFill>
                  <a:schemeClr val="tx2"/>
                </a:solidFill>
                <a:latin typeface="Monotype Corsiva" pitchFamily="66" charset="0"/>
              </a:rPr>
              <a:t>Б.Муссоліні</a:t>
            </a:r>
            <a:endParaRPr lang="ru-RU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6357950" y="5429264"/>
            <a:ext cx="1727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b="1" dirty="0">
                <a:solidFill>
                  <a:schemeClr val="tx2"/>
                </a:solidFill>
                <a:latin typeface="Monotype Corsiva" pitchFamily="66" charset="0"/>
              </a:rPr>
              <a:t>А.Гітлер</a:t>
            </a:r>
            <a:endParaRPr lang="ru-RU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Пам’ятка </a:t>
            </a:r>
            <a:br>
              <a:rPr lang="uk-UA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“ Як скласти історичний портрет?”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928802"/>
            <a:ext cx="8229600" cy="4197361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endParaRPr lang="uk-UA" b="1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1. Як відбувалося становлення особистості історичного діяча?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2. Особисті якості й риси характеру.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3. Діяльність історичного діяча.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4. Яке ваше особисте ставлення до історичного діяча</a:t>
            </a:r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b="1" dirty="0">
                <a:solidFill>
                  <a:schemeClr val="accent1">
                    <a:lumMod val="50000"/>
                  </a:schemeClr>
                </a:solidFill>
              </a:rPr>
              <a:t>БЕНІТО МУССОЛІНІ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lum bright="-12000" contrast="6000"/>
          </a:blip>
          <a:srcRect/>
          <a:stretch>
            <a:fillRect/>
          </a:stretch>
        </p:blipFill>
        <p:spPr>
          <a:xfrm>
            <a:off x="2643174" y="1571612"/>
            <a:ext cx="3191892" cy="4572032"/>
          </a:xfrm>
          <a:prstGeom prst="rect">
            <a:avLst/>
          </a:prstGeom>
          <a:noFill/>
          <a:ln w="38100" cmpd="dbl">
            <a:solidFill>
              <a:schemeClr val="accent2"/>
            </a:solidFill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uk-UA" b="1" dirty="0"/>
              <a:t>Завдання: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uk-UA" b="1" dirty="0"/>
          </a:p>
          <a:p>
            <a:endParaRPr lang="uk-UA" sz="3200" b="1" dirty="0"/>
          </a:p>
          <a:p>
            <a:r>
              <a:rPr lang="uk-UA" sz="3200" b="1" dirty="0"/>
              <a:t>Порівняйте шляхи приходу до влади лідера італійських фашистів </a:t>
            </a:r>
            <a:r>
              <a:rPr lang="uk-UA" sz="3200" b="1" dirty="0" err="1"/>
              <a:t>Беніто</a:t>
            </a:r>
            <a:r>
              <a:rPr lang="uk-UA" sz="3200" b="1" dirty="0"/>
              <a:t> Муссоліні та лідера німецьких нацистів Адольфа Гітлера. Встановіть спільне та відмінне.</a:t>
            </a:r>
            <a:endParaRPr lang="ru-RU" sz="32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mussolini.mp4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048000" y="2544763"/>
            <a:ext cx="3048000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39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/>
              <a:t>АДОЛЬФ ГІТЛЕР</a:t>
            </a:r>
            <a:endParaRPr lang="ru-RU" b="1" dirty="0"/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1571612"/>
            <a:ext cx="3500462" cy="4803971"/>
          </a:xfrm>
          <a:prstGeom prst="rect">
            <a:avLst/>
          </a:prstGeom>
          <a:noFill/>
          <a:ln w="38100" cmpd="dbl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gitler.mp4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048000" y="2544763"/>
            <a:ext cx="3048000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39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uk-UA" b="1" dirty="0"/>
              <a:t>Завдання: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uk-UA" b="1" dirty="0"/>
          </a:p>
          <a:p>
            <a:endParaRPr lang="uk-UA" sz="3200" b="1" dirty="0"/>
          </a:p>
          <a:p>
            <a:r>
              <a:rPr lang="uk-UA" sz="3200" b="1" dirty="0"/>
              <a:t>Порівняйте шляхи приходу до влади лідера італійських фашистів </a:t>
            </a:r>
            <a:r>
              <a:rPr lang="uk-UA" sz="3200" b="1" dirty="0" err="1"/>
              <a:t>Беніто</a:t>
            </a:r>
            <a:r>
              <a:rPr lang="uk-UA" sz="3200" b="1" dirty="0"/>
              <a:t> Муссоліні та лідера німецьких нацистів Адольфа Гітлера. Встановіть спільне та відмінне.</a:t>
            </a:r>
            <a:endParaRPr lang="ru-RU" sz="32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/>
              <a:t>	</a:t>
            </a:r>
            <a:r>
              <a:rPr lang="uk-UA" b="1" dirty="0"/>
              <a:t>ФРАНКЛІН ДЕЛАНО РУЗВЕЛЬТ</a:t>
            </a:r>
            <a:endParaRPr lang="ru-RU" b="1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1643049"/>
            <a:ext cx="3500462" cy="4800247"/>
          </a:xfrm>
          <a:prstGeom prst="rect">
            <a:avLst/>
          </a:prstGeom>
          <a:noFill/>
          <a:ln w="38100" cmpd="dbl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Завдання: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uk-UA" sz="3600" dirty="0"/>
          </a:p>
          <a:p>
            <a:endParaRPr lang="uk-UA" sz="3600" dirty="0"/>
          </a:p>
          <a:p>
            <a:r>
              <a:rPr lang="uk-UA" sz="3600" dirty="0"/>
              <a:t>Чи міг Ф. Рузвельт за умов кризи стати диктатором</a:t>
            </a:r>
            <a:r>
              <a:rPr lang="uk-UA" dirty="0"/>
              <a:t>?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ruzvelt.mp4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048000" y="2544763"/>
            <a:ext cx="3048000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06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Завдання: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uk-UA" sz="3600" dirty="0"/>
          </a:p>
          <a:p>
            <a:endParaRPr lang="uk-UA" sz="3600" dirty="0"/>
          </a:p>
          <a:p>
            <a:r>
              <a:rPr lang="uk-UA" sz="3600" dirty="0"/>
              <a:t>Чи міг Ф. Рузвельт за умов кризи стати диктатором</a:t>
            </a:r>
            <a:r>
              <a:rPr lang="uk-UA" dirty="0"/>
              <a:t>?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cap="all" dirty="0"/>
              <a:t>Домашнє завдання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endParaRPr lang="uk-UA" dirty="0"/>
          </a:p>
          <a:p>
            <a:pPr lvl="0"/>
            <a:r>
              <a:rPr lang="uk-UA" dirty="0"/>
              <a:t>Підготуватися до уроку узагальнення, повторити тему «Провідні держави світу в 20-30-х рр. XX ст.»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145</TotalTime>
  <Words>160</Words>
  <Application>Microsoft Office PowerPoint</Application>
  <PresentationFormat>Екран (4:3)</PresentationFormat>
  <Paragraphs>35</Paragraphs>
  <Slides>14</Slides>
  <Notes>0</Notes>
  <HiddenSlides>0</HiddenSlides>
  <MMClips>3</MMClips>
  <ScaleCrop>false</ScaleCrop>
  <HeadingPairs>
    <vt:vector size="6" baseType="variant">
      <vt:variant>
        <vt:lpstr>Використані шрифти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23" baseType="lpstr">
      <vt:lpstr>Bookman Old Style</vt:lpstr>
      <vt:lpstr>Calibri</vt:lpstr>
      <vt:lpstr>Cambria</vt:lpstr>
      <vt:lpstr>Gill Sans MT</vt:lpstr>
      <vt:lpstr>Monotype Corsiva</vt:lpstr>
      <vt:lpstr>Times New Roman</vt:lpstr>
      <vt:lpstr>Wingdings</vt:lpstr>
      <vt:lpstr>Wingdings 3</vt:lpstr>
      <vt:lpstr>Начальная</vt:lpstr>
      <vt:lpstr> ВСЕСВІТНЯ ІСТОРІЯ</vt:lpstr>
      <vt:lpstr>Презентація PowerPoint</vt:lpstr>
      <vt:lpstr>Пам’ятка  “ Як скласти історичний портрет?”</vt:lpstr>
      <vt:lpstr>БЕНІТО МУССОЛІНІ</vt:lpstr>
      <vt:lpstr>Завдання: </vt:lpstr>
      <vt:lpstr>Презентація PowerPoint</vt:lpstr>
      <vt:lpstr>АДОЛЬФ ГІТЛЕР</vt:lpstr>
      <vt:lpstr>Презентація PowerPoint</vt:lpstr>
      <vt:lpstr>Завдання: </vt:lpstr>
      <vt:lpstr> ФРАНКЛІН ДЕЛАНО РУЗВЕЛЬТ</vt:lpstr>
      <vt:lpstr>Завдання: </vt:lpstr>
      <vt:lpstr>Презентація PowerPoint</vt:lpstr>
      <vt:lpstr>Завдання: </vt:lpstr>
      <vt:lpstr>Домашнє завдання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ПОЛІТИЧНІ діячі світу</dc:title>
  <dc:creator>Админ</dc:creator>
  <cp:lastModifiedBy>Ганна Москвітіна</cp:lastModifiedBy>
  <cp:revision>9</cp:revision>
  <dcterms:created xsi:type="dcterms:W3CDTF">2015-11-08T06:32:05Z</dcterms:created>
  <dcterms:modified xsi:type="dcterms:W3CDTF">2022-12-19T19:54:24Z</dcterms:modified>
</cp:coreProperties>
</file>