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6" r:id="rId10"/>
    <p:sldId id="267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99ECA4-1EF5-4B39-AF6E-99B3F5EC30FA}" type="doc">
      <dgm:prSet loTypeId="urn:microsoft.com/office/officeart/2005/8/layout/orgChart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734CD837-6A87-4C8D-88F9-91711F681D8C}">
      <dgm:prSet phldrT="[Текст]"/>
      <dgm:spPr/>
      <dgm:t>
        <a:bodyPr/>
        <a:lstStyle/>
        <a:p>
          <a:r>
            <a:rPr lang="uk-UA" dirty="0"/>
            <a:t>Іспанія – величезна та могутня імперія:</a:t>
          </a:r>
        </a:p>
      </dgm:t>
    </dgm:pt>
    <dgm:pt modelId="{FCE50BEF-A732-4A47-AD82-2A181D40F7F7}" type="parTrans" cxnId="{531A2118-3911-44BE-9673-FA6B878D5297}">
      <dgm:prSet/>
      <dgm:spPr/>
      <dgm:t>
        <a:bodyPr/>
        <a:lstStyle/>
        <a:p>
          <a:endParaRPr lang="uk-UA"/>
        </a:p>
      </dgm:t>
    </dgm:pt>
    <dgm:pt modelId="{EC62AD12-D2F7-4273-800D-443990342A54}" type="sibTrans" cxnId="{531A2118-3911-44BE-9673-FA6B878D5297}">
      <dgm:prSet/>
      <dgm:spPr/>
      <dgm:t>
        <a:bodyPr/>
        <a:lstStyle/>
        <a:p>
          <a:endParaRPr lang="uk-UA"/>
        </a:p>
      </dgm:t>
    </dgm:pt>
    <dgm:pt modelId="{836FB408-0504-4900-B6D3-ECFEF366EC2F}">
      <dgm:prSet phldrT="[Текст]"/>
      <dgm:spPr/>
      <dgm:t>
        <a:bodyPr/>
        <a:lstStyle/>
        <a:p>
          <a:r>
            <a:rPr lang="uk-UA" noProof="0" dirty="0"/>
            <a:t>здобуття арабської спадщини</a:t>
          </a:r>
        </a:p>
      </dgm:t>
    </dgm:pt>
    <dgm:pt modelId="{38489660-4557-495F-8F54-C1E785EE33A1}" type="parTrans" cxnId="{675D1529-6168-4E9B-BB4D-EF74A3DDA3F3}">
      <dgm:prSet/>
      <dgm:spPr/>
      <dgm:t>
        <a:bodyPr/>
        <a:lstStyle/>
        <a:p>
          <a:endParaRPr lang="uk-UA"/>
        </a:p>
      </dgm:t>
    </dgm:pt>
    <dgm:pt modelId="{1521E1AA-6658-4284-9A5F-C578A98EC973}" type="sibTrans" cxnId="{675D1529-6168-4E9B-BB4D-EF74A3DDA3F3}">
      <dgm:prSet/>
      <dgm:spPr/>
      <dgm:t>
        <a:bodyPr/>
        <a:lstStyle/>
        <a:p>
          <a:endParaRPr lang="uk-UA"/>
        </a:p>
      </dgm:t>
    </dgm:pt>
    <dgm:pt modelId="{49E6A3F4-976A-431F-9C6B-B68119C2BDA0}">
      <dgm:prSet phldrT="[Текст]"/>
      <dgm:spPr/>
      <dgm:t>
        <a:bodyPr/>
        <a:lstStyle/>
        <a:p>
          <a:r>
            <a:rPr lang="uk-UA" dirty="0"/>
            <a:t>збільшення казни та території за рахунок колоній</a:t>
          </a:r>
        </a:p>
      </dgm:t>
    </dgm:pt>
    <dgm:pt modelId="{F850561D-9CA5-450B-A632-E26DEF95642C}" type="parTrans" cxnId="{885D8AC1-D5C7-479B-9781-DAAAF71C136A}">
      <dgm:prSet/>
      <dgm:spPr/>
      <dgm:t>
        <a:bodyPr/>
        <a:lstStyle/>
        <a:p>
          <a:endParaRPr lang="uk-UA"/>
        </a:p>
      </dgm:t>
    </dgm:pt>
    <dgm:pt modelId="{C65ABE18-3374-4BF1-9167-8A245339E004}" type="sibTrans" cxnId="{885D8AC1-D5C7-479B-9781-DAAAF71C136A}">
      <dgm:prSet/>
      <dgm:spPr/>
      <dgm:t>
        <a:bodyPr/>
        <a:lstStyle/>
        <a:p>
          <a:endParaRPr lang="uk-UA"/>
        </a:p>
      </dgm:t>
    </dgm:pt>
    <dgm:pt modelId="{B8942E32-C561-4A94-8870-342207D05152}">
      <dgm:prSet phldrT="[Текст]"/>
      <dgm:spPr/>
      <dgm:t>
        <a:bodyPr/>
        <a:lstStyle/>
        <a:p>
          <a:r>
            <a:rPr lang="uk-UA" noProof="0" dirty="0"/>
            <a:t>підтримка католицької церкви </a:t>
          </a:r>
        </a:p>
      </dgm:t>
    </dgm:pt>
    <dgm:pt modelId="{E0CB8A0E-F079-437C-8761-3E3507668ADB}" type="parTrans" cxnId="{0D836F9D-DD3E-4031-95EE-DD1E7C4BAC6A}">
      <dgm:prSet/>
      <dgm:spPr/>
      <dgm:t>
        <a:bodyPr/>
        <a:lstStyle/>
        <a:p>
          <a:endParaRPr lang="uk-UA"/>
        </a:p>
      </dgm:t>
    </dgm:pt>
    <dgm:pt modelId="{C2770280-CF0F-435B-8056-E1ADFB71AB72}" type="sibTrans" cxnId="{0D836F9D-DD3E-4031-95EE-DD1E7C4BAC6A}">
      <dgm:prSet/>
      <dgm:spPr/>
      <dgm:t>
        <a:bodyPr/>
        <a:lstStyle/>
        <a:p>
          <a:endParaRPr lang="uk-UA"/>
        </a:p>
      </dgm:t>
    </dgm:pt>
    <dgm:pt modelId="{D41B6228-BFCB-4ECB-BE5F-A9ED7778C6C5}">
      <dgm:prSet/>
      <dgm:spPr/>
      <dgm:t>
        <a:bodyPr/>
        <a:lstStyle/>
        <a:p>
          <a:r>
            <a:rPr lang="uk-UA" dirty="0"/>
            <a:t>боротьба з Реформацією</a:t>
          </a:r>
        </a:p>
      </dgm:t>
    </dgm:pt>
    <dgm:pt modelId="{80F4374F-73A7-410A-8D05-1EA49159820B}" type="parTrans" cxnId="{317062A5-99A7-49A8-9221-E396749B280D}">
      <dgm:prSet/>
      <dgm:spPr/>
      <dgm:t>
        <a:bodyPr/>
        <a:lstStyle/>
        <a:p>
          <a:endParaRPr lang="uk-UA"/>
        </a:p>
      </dgm:t>
    </dgm:pt>
    <dgm:pt modelId="{0F1B7D90-C216-4108-9413-1D841650412A}" type="sibTrans" cxnId="{317062A5-99A7-49A8-9221-E396749B280D}">
      <dgm:prSet/>
      <dgm:spPr/>
      <dgm:t>
        <a:bodyPr/>
        <a:lstStyle/>
        <a:p>
          <a:endParaRPr lang="uk-UA"/>
        </a:p>
      </dgm:t>
    </dgm:pt>
    <dgm:pt modelId="{8D517D31-20B1-4004-AD68-E083C5297375}">
      <dgm:prSet/>
      <dgm:spPr/>
      <dgm:t>
        <a:bodyPr/>
        <a:lstStyle/>
        <a:p>
          <a:r>
            <a:rPr lang="uk-UA" dirty="0"/>
            <a:t>поширення католицизму в колоніях </a:t>
          </a:r>
        </a:p>
      </dgm:t>
    </dgm:pt>
    <dgm:pt modelId="{3E14B861-EDBD-4B93-8D3F-1357B6E766B5}" type="parTrans" cxnId="{373114C8-7EE4-472D-B78C-F1A52A812FA4}">
      <dgm:prSet/>
      <dgm:spPr/>
      <dgm:t>
        <a:bodyPr/>
        <a:lstStyle/>
        <a:p>
          <a:endParaRPr lang="uk-UA"/>
        </a:p>
      </dgm:t>
    </dgm:pt>
    <dgm:pt modelId="{5132995C-0790-49F4-B777-1B91424796A4}" type="sibTrans" cxnId="{373114C8-7EE4-472D-B78C-F1A52A812FA4}">
      <dgm:prSet/>
      <dgm:spPr/>
      <dgm:t>
        <a:bodyPr/>
        <a:lstStyle/>
        <a:p>
          <a:endParaRPr lang="uk-UA"/>
        </a:p>
      </dgm:t>
    </dgm:pt>
    <dgm:pt modelId="{D59EAFDE-0893-4B21-B1DD-7275037F6399}" type="pres">
      <dgm:prSet presAssocID="{7A99ECA4-1EF5-4B39-AF6E-99B3F5EC30F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40B4881-938E-478B-AB61-E52595DF1E8C}" type="pres">
      <dgm:prSet presAssocID="{734CD837-6A87-4C8D-88F9-91711F681D8C}" presName="hierRoot1" presStyleCnt="0">
        <dgm:presLayoutVars>
          <dgm:hierBranch val="init"/>
        </dgm:presLayoutVars>
      </dgm:prSet>
      <dgm:spPr/>
    </dgm:pt>
    <dgm:pt modelId="{43144B55-3C0D-420D-8B47-115701BE40B5}" type="pres">
      <dgm:prSet presAssocID="{734CD837-6A87-4C8D-88F9-91711F681D8C}" presName="rootComposite1" presStyleCnt="0"/>
      <dgm:spPr/>
    </dgm:pt>
    <dgm:pt modelId="{BE64D931-4316-4814-A972-8CBFAB8DFA8E}" type="pres">
      <dgm:prSet presAssocID="{734CD837-6A87-4C8D-88F9-91711F681D8C}" presName="rootText1" presStyleLbl="node0" presStyleIdx="0" presStyleCnt="1" custScaleX="213035">
        <dgm:presLayoutVars>
          <dgm:chPref val="3"/>
        </dgm:presLayoutVars>
      </dgm:prSet>
      <dgm:spPr/>
    </dgm:pt>
    <dgm:pt modelId="{2ED544A7-6B4B-47A6-9B30-0CD5A4D5D13A}" type="pres">
      <dgm:prSet presAssocID="{734CD837-6A87-4C8D-88F9-91711F681D8C}" presName="rootConnector1" presStyleLbl="node1" presStyleIdx="0" presStyleCnt="0"/>
      <dgm:spPr/>
    </dgm:pt>
    <dgm:pt modelId="{AC1B7E5F-B6E6-4CA2-A2A4-877BBDB5606D}" type="pres">
      <dgm:prSet presAssocID="{734CD837-6A87-4C8D-88F9-91711F681D8C}" presName="hierChild2" presStyleCnt="0"/>
      <dgm:spPr/>
    </dgm:pt>
    <dgm:pt modelId="{69B2F48B-1261-4E52-B3CA-652AFA7A1C4F}" type="pres">
      <dgm:prSet presAssocID="{38489660-4557-495F-8F54-C1E785EE33A1}" presName="Name37" presStyleLbl="parChTrans1D2" presStyleIdx="0" presStyleCnt="5"/>
      <dgm:spPr/>
    </dgm:pt>
    <dgm:pt modelId="{320F1427-F18B-4ACF-8135-75D156704A66}" type="pres">
      <dgm:prSet presAssocID="{836FB408-0504-4900-B6D3-ECFEF366EC2F}" presName="hierRoot2" presStyleCnt="0">
        <dgm:presLayoutVars>
          <dgm:hierBranch val="init"/>
        </dgm:presLayoutVars>
      </dgm:prSet>
      <dgm:spPr/>
    </dgm:pt>
    <dgm:pt modelId="{2756785D-5F2A-4DF6-91D8-2632EA228DF5}" type="pres">
      <dgm:prSet presAssocID="{836FB408-0504-4900-B6D3-ECFEF366EC2F}" presName="rootComposite" presStyleCnt="0"/>
      <dgm:spPr/>
    </dgm:pt>
    <dgm:pt modelId="{DDC57FF6-F342-4E12-8A7F-B5EA2D79F85A}" type="pres">
      <dgm:prSet presAssocID="{836FB408-0504-4900-B6D3-ECFEF366EC2F}" presName="rootText" presStyleLbl="node2" presStyleIdx="0" presStyleCnt="5">
        <dgm:presLayoutVars>
          <dgm:chPref val="3"/>
        </dgm:presLayoutVars>
      </dgm:prSet>
      <dgm:spPr/>
    </dgm:pt>
    <dgm:pt modelId="{2ED365B3-41B5-4D6D-B713-098107BC6CF9}" type="pres">
      <dgm:prSet presAssocID="{836FB408-0504-4900-B6D3-ECFEF366EC2F}" presName="rootConnector" presStyleLbl="node2" presStyleIdx="0" presStyleCnt="5"/>
      <dgm:spPr/>
    </dgm:pt>
    <dgm:pt modelId="{7BDC5CDC-FC3F-48B5-9E5F-A291ABE7FCB8}" type="pres">
      <dgm:prSet presAssocID="{836FB408-0504-4900-B6D3-ECFEF366EC2F}" presName="hierChild4" presStyleCnt="0"/>
      <dgm:spPr/>
    </dgm:pt>
    <dgm:pt modelId="{6054D918-AA9D-4DDD-89A8-A2D2A382793C}" type="pres">
      <dgm:prSet presAssocID="{836FB408-0504-4900-B6D3-ECFEF366EC2F}" presName="hierChild5" presStyleCnt="0"/>
      <dgm:spPr/>
    </dgm:pt>
    <dgm:pt modelId="{78AD09CD-6015-4665-B525-845D87E4D75C}" type="pres">
      <dgm:prSet presAssocID="{F850561D-9CA5-450B-A632-E26DEF95642C}" presName="Name37" presStyleLbl="parChTrans1D2" presStyleIdx="1" presStyleCnt="5"/>
      <dgm:spPr/>
    </dgm:pt>
    <dgm:pt modelId="{9D9790EE-7E92-42F7-AD0C-8BF5B0D3C032}" type="pres">
      <dgm:prSet presAssocID="{49E6A3F4-976A-431F-9C6B-B68119C2BDA0}" presName="hierRoot2" presStyleCnt="0">
        <dgm:presLayoutVars>
          <dgm:hierBranch val="init"/>
        </dgm:presLayoutVars>
      </dgm:prSet>
      <dgm:spPr/>
    </dgm:pt>
    <dgm:pt modelId="{770B5998-1BA3-43A2-B5D4-32848E9D4070}" type="pres">
      <dgm:prSet presAssocID="{49E6A3F4-976A-431F-9C6B-B68119C2BDA0}" presName="rootComposite" presStyleCnt="0"/>
      <dgm:spPr/>
    </dgm:pt>
    <dgm:pt modelId="{48E4AE76-1BC3-4BAD-9F4A-513515B8BBEC}" type="pres">
      <dgm:prSet presAssocID="{49E6A3F4-976A-431F-9C6B-B68119C2BDA0}" presName="rootText" presStyleLbl="node2" presStyleIdx="1" presStyleCnt="5">
        <dgm:presLayoutVars>
          <dgm:chPref val="3"/>
        </dgm:presLayoutVars>
      </dgm:prSet>
      <dgm:spPr/>
    </dgm:pt>
    <dgm:pt modelId="{F59C346B-5970-4E07-B18F-C1DD32B2813A}" type="pres">
      <dgm:prSet presAssocID="{49E6A3F4-976A-431F-9C6B-B68119C2BDA0}" presName="rootConnector" presStyleLbl="node2" presStyleIdx="1" presStyleCnt="5"/>
      <dgm:spPr/>
    </dgm:pt>
    <dgm:pt modelId="{F57A7F0C-CD8B-40CE-8184-5AABCF791A9D}" type="pres">
      <dgm:prSet presAssocID="{49E6A3F4-976A-431F-9C6B-B68119C2BDA0}" presName="hierChild4" presStyleCnt="0"/>
      <dgm:spPr/>
    </dgm:pt>
    <dgm:pt modelId="{2A8022C1-C3FA-4129-AF3C-83F8CFF17B1A}" type="pres">
      <dgm:prSet presAssocID="{49E6A3F4-976A-431F-9C6B-B68119C2BDA0}" presName="hierChild5" presStyleCnt="0"/>
      <dgm:spPr/>
    </dgm:pt>
    <dgm:pt modelId="{7A931927-7FC1-4E6F-8402-F4E0C5DD5DC1}" type="pres">
      <dgm:prSet presAssocID="{E0CB8A0E-F079-437C-8761-3E3507668ADB}" presName="Name37" presStyleLbl="parChTrans1D2" presStyleIdx="2" presStyleCnt="5"/>
      <dgm:spPr/>
    </dgm:pt>
    <dgm:pt modelId="{CFC3FA0B-DB7C-40E2-9B5F-C0039C18DB8E}" type="pres">
      <dgm:prSet presAssocID="{B8942E32-C561-4A94-8870-342207D05152}" presName="hierRoot2" presStyleCnt="0">
        <dgm:presLayoutVars>
          <dgm:hierBranch val="init"/>
        </dgm:presLayoutVars>
      </dgm:prSet>
      <dgm:spPr/>
    </dgm:pt>
    <dgm:pt modelId="{2A016550-1A56-402B-BC5A-D1752BD032D1}" type="pres">
      <dgm:prSet presAssocID="{B8942E32-C561-4A94-8870-342207D05152}" presName="rootComposite" presStyleCnt="0"/>
      <dgm:spPr/>
    </dgm:pt>
    <dgm:pt modelId="{484456D9-E54E-44E8-9ABE-0972AFA2AF81}" type="pres">
      <dgm:prSet presAssocID="{B8942E32-C561-4A94-8870-342207D05152}" presName="rootText" presStyleLbl="node2" presStyleIdx="2" presStyleCnt="5">
        <dgm:presLayoutVars>
          <dgm:chPref val="3"/>
        </dgm:presLayoutVars>
      </dgm:prSet>
      <dgm:spPr/>
    </dgm:pt>
    <dgm:pt modelId="{6368C965-8FDC-4600-9838-86858F372C40}" type="pres">
      <dgm:prSet presAssocID="{B8942E32-C561-4A94-8870-342207D05152}" presName="rootConnector" presStyleLbl="node2" presStyleIdx="2" presStyleCnt="5"/>
      <dgm:spPr/>
    </dgm:pt>
    <dgm:pt modelId="{AABF6E77-ACE2-4DD0-A816-61EC235607B6}" type="pres">
      <dgm:prSet presAssocID="{B8942E32-C561-4A94-8870-342207D05152}" presName="hierChild4" presStyleCnt="0"/>
      <dgm:spPr/>
    </dgm:pt>
    <dgm:pt modelId="{14828822-33D9-4BB1-A5BF-B8524A5892D6}" type="pres">
      <dgm:prSet presAssocID="{B8942E32-C561-4A94-8870-342207D05152}" presName="hierChild5" presStyleCnt="0"/>
      <dgm:spPr/>
    </dgm:pt>
    <dgm:pt modelId="{35E660DA-C793-4EF4-BB5C-F8E7177F88E4}" type="pres">
      <dgm:prSet presAssocID="{80F4374F-73A7-410A-8D05-1EA49159820B}" presName="Name37" presStyleLbl="parChTrans1D2" presStyleIdx="3" presStyleCnt="5"/>
      <dgm:spPr/>
    </dgm:pt>
    <dgm:pt modelId="{216CFB11-7D7A-4B67-B400-C86478E43CEC}" type="pres">
      <dgm:prSet presAssocID="{D41B6228-BFCB-4ECB-BE5F-A9ED7778C6C5}" presName="hierRoot2" presStyleCnt="0">
        <dgm:presLayoutVars>
          <dgm:hierBranch val="init"/>
        </dgm:presLayoutVars>
      </dgm:prSet>
      <dgm:spPr/>
    </dgm:pt>
    <dgm:pt modelId="{98362545-B4C0-48CB-9913-1D29016CEB3E}" type="pres">
      <dgm:prSet presAssocID="{D41B6228-BFCB-4ECB-BE5F-A9ED7778C6C5}" presName="rootComposite" presStyleCnt="0"/>
      <dgm:spPr/>
    </dgm:pt>
    <dgm:pt modelId="{3EB68D3C-8053-4CE4-82A6-75407FFCCF77}" type="pres">
      <dgm:prSet presAssocID="{D41B6228-BFCB-4ECB-BE5F-A9ED7778C6C5}" presName="rootText" presStyleLbl="node2" presStyleIdx="3" presStyleCnt="5">
        <dgm:presLayoutVars>
          <dgm:chPref val="3"/>
        </dgm:presLayoutVars>
      </dgm:prSet>
      <dgm:spPr/>
    </dgm:pt>
    <dgm:pt modelId="{933F7CFC-D6A9-4609-96F9-B580439EEFAF}" type="pres">
      <dgm:prSet presAssocID="{D41B6228-BFCB-4ECB-BE5F-A9ED7778C6C5}" presName="rootConnector" presStyleLbl="node2" presStyleIdx="3" presStyleCnt="5"/>
      <dgm:spPr/>
    </dgm:pt>
    <dgm:pt modelId="{1CD10652-472B-45F4-B312-93A92094BC2D}" type="pres">
      <dgm:prSet presAssocID="{D41B6228-BFCB-4ECB-BE5F-A9ED7778C6C5}" presName="hierChild4" presStyleCnt="0"/>
      <dgm:spPr/>
    </dgm:pt>
    <dgm:pt modelId="{5213B5A1-2880-498B-AB58-AF07465728FB}" type="pres">
      <dgm:prSet presAssocID="{D41B6228-BFCB-4ECB-BE5F-A9ED7778C6C5}" presName="hierChild5" presStyleCnt="0"/>
      <dgm:spPr/>
    </dgm:pt>
    <dgm:pt modelId="{9F8C2F5A-7FD7-4CE0-A4F2-93306300CF22}" type="pres">
      <dgm:prSet presAssocID="{3E14B861-EDBD-4B93-8D3F-1357B6E766B5}" presName="Name37" presStyleLbl="parChTrans1D2" presStyleIdx="4" presStyleCnt="5"/>
      <dgm:spPr/>
    </dgm:pt>
    <dgm:pt modelId="{5093254A-6B45-4E6A-A703-D06D25EFE4A7}" type="pres">
      <dgm:prSet presAssocID="{8D517D31-20B1-4004-AD68-E083C5297375}" presName="hierRoot2" presStyleCnt="0">
        <dgm:presLayoutVars>
          <dgm:hierBranch val="init"/>
        </dgm:presLayoutVars>
      </dgm:prSet>
      <dgm:spPr/>
    </dgm:pt>
    <dgm:pt modelId="{8A8271D9-9070-4969-9F72-DBC9784C8CA9}" type="pres">
      <dgm:prSet presAssocID="{8D517D31-20B1-4004-AD68-E083C5297375}" presName="rootComposite" presStyleCnt="0"/>
      <dgm:spPr/>
    </dgm:pt>
    <dgm:pt modelId="{8CDB072B-8C04-4C22-98E2-7BE82EBBFD25}" type="pres">
      <dgm:prSet presAssocID="{8D517D31-20B1-4004-AD68-E083C5297375}" presName="rootText" presStyleLbl="node2" presStyleIdx="4" presStyleCnt="5">
        <dgm:presLayoutVars>
          <dgm:chPref val="3"/>
        </dgm:presLayoutVars>
      </dgm:prSet>
      <dgm:spPr/>
    </dgm:pt>
    <dgm:pt modelId="{7A02CD37-545F-4AEF-9DA6-FD783EFECB19}" type="pres">
      <dgm:prSet presAssocID="{8D517D31-20B1-4004-AD68-E083C5297375}" presName="rootConnector" presStyleLbl="node2" presStyleIdx="4" presStyleCnt="5"/>
      <dgm:spPr/>
    </dgm:pt>
    <dgm:pt modelId="{C2262670-8ABE-408F-9916-0ACE1DDCD9EE}" type="pres">
      <dgm:prSet presAssocID="{8D517D31-20B1-4004-AD68-E083C5297375}" presName="hierChild4" presStyleCnt="0"/>
      <dgm:spPr/>
    </dgm:pt>
    <dgm:pt modelId="{584A50AF-3DCB-4078-9CD5-5004153F7E53}" type="pres">
      <dgm:prSet presAssocID="{8D517D31-20B1-4004-AD68-E083C5297375}" presName="hierChild5" presStyleCnt="0"/>
      <dgm:spPr/>
    </dgm:pt>
    <dgm:pt modelId="{0780D3E4-3554-4B47-BAD8-8E29F2D7C828}" type="pres">
      <dgm:prSet presAssocID="{734CD837-6A87-4C8D-88F9-91711F681D8C}" presName="hierChild3" presStyleCnt="0"/>
      <dgm:spPr/>
    </dgm:pt>
  </dgm:ptLst>
  <dgm:cxnLst>
    <dgm:cxn modelId="{63F82404-21D2-4F47-8313-0E3184969072}" type="presOf" srcId="{7A99ECA4-1EF5-4B39-AF6E-99B3F5EC30FA}" destId="{D59EAFDE-0893-4B21-B1DD-7275037F6399}" srcOrd="0" destOrd="0" presId="urn:microsoft.com/office/officeart/2005/8/layout/orgChart1"/>
    <dgm:cxn modelId="{D3966106-7B9F-45BE-A956-5AE7EEA41FE5}" type="presOf" srcId="{E0CB8A0E-F079-437C-8761-3E3507668ADB}" destId="{7A931927-7FC1-4E6F-8402-F4E0C5DD5DC1}" srcOrd="0" destOrd="0" presId="urn:microsoft.com/office/officeart/2005/8/layout/orgChart1"/>
    <dgm:cxn modelId="{700CC70F-8722-47F1-905F-987758284DC7}" type="presOf" srcId="{8D517D31-20B1-4004-AD68-E083C5297375}" destId="{7A02CD37-545F-4AEF-9DA6-FD783EFECB19}" srcOrd="1" destOrd="0" presId="urn:microsoft.com/office/officeart/2005/8/layout/orgChart1"/>
    <dgm:cxn modelId="{B9B80C10-F11D-498A-913E-070E4474642F}" type="presOf" srcId="{B8942E32-C561-4A94-8870-342207D05152}" destId="{6368C965-8FDC-4600-9838-86858F372C40}" srcOrd="1" destOrd="0" presId="urn:microsoft.com/office/officeart/2005/8/layout/orgChart1"/>
    <dgm:cxn modelId="{531A2118-3911-44BE-9673-FA6B878D5297}" srcId="{7A99ECA4-1EF5-4B39-AF6E-99B3F5EC30FA}" destId="{734CD837-6A87-4C8D-88F9-91711F681D8C}" srcOrd="0" destOrd="0" parTransId="{FCE50BEF-A732-4A47-AD82-2A181D40F7F7}" sibTransId="{EC62AD12-D2F7-4273-800D-443990342A54}"/>
    <dgm:cxn modelId="{846F561C-80A4-44C5-9947-EBF8D60795E4}" type="presOf" srcId="{3E14B861-EDBD-4B93-8D3F-1357B6E766B5}" destId="{9F8C2F5A-7FD7-4CE0-A4F2-93306300CF22}" srcOrd="0" destOrd="0" presId="urn:microsoft.com/office/officeart/2005/8/layout/orgChart1"/>
    <dgm:cxn modelId="{675D1529-6168-4E9B-BB4D-EF74A3DDA3F3}" srcId="{734CD837-6A87-4C8D-88F9-91711F681D8C}" destId="{836FB408-0504-4900-B6D3-ECFEF366EC2F}" srcOrd="0" destOrd="0" parTransId="{38489660-4557-495F-8F54-C1E785EE33A1}" sibTransId="{1521E1AA-6658-4284-9A5F-C578A98EC973}"/>
    <dgm:cxn modelId="{4BEC2731-8D66-4BD1-BDE3-A990FAB1CD04}" type="presOf" srcId="{80F4374F-73A7-410A-8D05-1EA49159820B}" destId="{35E660DA-C793-4EF4-BB5C-F8E7177F88E4}" srcOrd="0" destOrd="0" presId="urn:microsoft.com/office/officeart/2005/8/layout/orgChart1"/>
    <dgm:cxn modelId="{9A66BB35-1332-41C0-9F9D-B635130E6078}" type="presOf" srcId="{836FB408-0504-4900-B6D3-ECFEF366EC2F}" destId="{2ED365B3-41B5-4D6D-B713-098107BC6CF9}" srcOrd="1" destOrd="0" presId="urn:microsoft.com/office/officeart/2005/8/layout/orgChart1"/>
    <dgm:cxn modelId="{9ECEB043-4183-411E-B5A2-D5A41420D84E}" type="presOf" srcId="{D41B6228-BFCB-4ECB-BE5F-A9ED7778C6C5}" destId="{3EB68D3C-8053-4CE4-82A6-75407FFCCF77}" srcOrd="0" destOrd="0" presId="urn:microsoft.com/office/officeart/2005/8/layout/orgChart1"/>
    <dgm:cxn modelId="{3EE4D545-B2A2-42EE-AE52-408D47C28CF8}" type="presOf" srcId="{D41B6228-BFCB-4ECB-BE5F-A9ED7778C6C5}" destId="{933F7CFC-D6A9-4609-96F9-B580439EEFAF}" srcOrd="1" destOrd="0" presId="urn:microsoft.com/office/officeart/2005/8/layout/orgChart1"/>
    <dgm:cxn modelId="{08832C46-771A-4BB3-8BF0-B4C06C59A4A5}" type="presOf" srcId="{734CD837-6A87-4C8D-88F9-91711F681D8C}" destId="{2ED544A7-6B4B-47A6-9B30-0CD5A4D5D13A}" srcOrd="1" destOrd="0" presId="urn:microsoft.com/office/officeart/2005/8/layout/orgChart1"/>
    <dgm:cxn modelId="{C6377E90-3BC3-41B1-B474-18A1AECEEF7E}" type="presOf" srcId="{8D517D31-20B1-4004-AD68-E083C5297375}" destId="{8CDB072B-8C04-4C22-98E2-7BE82EBBFD25}" srcOrd="0" destOrd="0" presId="urn:microsoft.com/office/officeart/2005/8/layout/orgChart1"/>
    <dgm:cxn modelId="{0D836F9D-DD3E-4031-95EE-DD1E7C4BAC6A}" srcId="{734CD837-6A87-4C8D-88F9-91711F681D8C}" destId="{B8942E32-C561-4A94-8870-342207D05152}" srcOrd="2" destOrd="0" parTransId="{E0CB8A0E-F079-437C-8761-3E3507668ADB}" sibTransId="{C2770280-CF0F-435B-8056-E1ADFB71AB72}"/>
    <dgm:cxn modelId="{2792B99F-EFF6-4FA7-AC51-23592EA86307}" type="presOf" srcId="{38489660-4557-495F-8F54-C1E785EE33A1}" destId="{69B2F48B-1261-4E52-B3CA-652AFA7A1C4F}" srcOrd="0" destOrd="0" presId="urn:microsoft.com/office/officeart/2005/8/layout/orgChart1"/>
    <dgm:cxn modelId="{317062A5-99A7-49A8-9221-E396749B280D}" srcId="{734CD837-6A87-4C8D-88F9-91711F681D8C}" destId="{D41B6228-BFCB-4ECB-BE5F-A9ED7778C6C5}" srcOrd="3" destOrd="0" parTransId="{80F4374F-73A7-410A-8D05-1EA49159820B}" sibTransId="{0F1B7D90-C216-4108-9413-1D841650412A}"/>
    <dgm:cxn modelId="{13BFA7A6-81C1-4B96-B95E-CEBA7F4E1561}" type="presOf" srcId="{49E6A3F4-976A-431F-9C6B-B68119C2BDA0}" destId="{48E4AE76-1BC3-4BAD-9F4A-513515B8BBEC}" srcOrd="0" destOrd="0" presId="urn:microsoft.com/office/officeart/2005/8/layout/orgChart1"/>
    <dgm:cxn modelId="{54B1D8BA-6751-474C-ACF7-820E8021C5DC}" type="presOf" srcId="{49E6A3F4-976A-431F-9C6B-B68119C2BDA0}" destId="{F59C346B-5970-4E07-B18F-C1DD32B2813A}" srcOrd="1" destOrd="0" presId="urn:microsoft.com/office/officeart/2005/8/layout/orgChart1"/>
    <dgm:cxn modelId="{ED1E80C1-D88C-4CFF-ACCC-A44F503E36FC}" type="presOf" srcId="{836FB408-0504-4900-B6D3-ECFEF366EC2F}" destId="{DDC57FF6-F342-4E12-8A7F-B5EA2D79F85A}" srcOrd="0" destOrd="0" presId="urn:microsoft.com/office/officeart/2005/8/layout/orgChart1"/>
    <dgm:cxn modelId="{885D8AC1-D5C7-479B-9781-DAAAF71C136A}" srcId="{734CD837-6A87-4C8D-88F9-91711F681D8C}" destId="{49E6A3F4-976A-431F-9C6B-B68119C2BDA0}" srcOrd="1" destOrd="0" parTransId="{F850561D-9CA5-450B-A632-E26DEF95642C}" sibTransId="{C65ABE18-3374-4BF1-9167-8A245339E004}"/>
    <dgm:cxn modelId="{7EA69EC4-7CA3-4E77-8681-E8DF18B3C25A}" type="presOf" srcId="{B8942E32-C561-4A94-8870-342207D05152}" destId="{484456D9-E54E-44E8-9ABE-0972AFA2AF81}" srcOrd="0" destOrd="0" presId="urn:microsoft.com/office/officeart/2005/8/layout/orgChart1"/>
    <dgm:cxn modelId="{6A95C6C5-5D38-48A9-AA94-361E5FB189AD}" type="presOf" srcId="{734CD837-6A87-4C8D-88F9-91711F681D8C}" destId="{BE64D931-4316-4814-A972-8CBFAB8DFA8E}" srcOrd="0" destOrd="0" presId="urn:microsoft.com/office/officeart/2005/8/layout/orgChart1"/>
    <dgm:cxn modelId="{373114C8-7EE4-472D-B78C-F1A52A812FA4}" srcId="{734CD837-6A87-4C8D-88F9-91711F681D8C}" destId="{8D517D31-20B1-4004-AD68-E083C5297375}" srcOrd="4" destOrd="0" parTransId="{3E14B861-EDBD-4B93-8D3F-1357B6E766B5}" sibTransId="{5132995C-0790-49F4-B777-1B91424796A4}"/>
    <dgm:cxn modelId="{9C51FFDE-F1E7-48DF-8A94-B955EA48DA3D}" type="presOf" srcId="{F850561D-9CA5-450B-A632-E26DEF95642C}" destId="{78AD09CD-6015-4665-B525-845D87E4D75C}" srcOrd="0" destOrd="0" presId="urn:microsoft.com/office/officeart/2005/8/layout/orgChart1"/>
    <dgm:cxn modelId="{1E324B45-AF88-42EE-892B-CC80DB02E643}" type="presParOf" srcId="{D59EAFDE-0893-4B21-B1DD-7275037F6399}" destId="{740B4881-938E-478B-AB61-E52595DF1E8C}" srcOrd="0" destOrd="0" presId="urn:microsoft.com/office/officeart/2005/8/layout/orgChart1"/>
    <dgm:cxn modelId="{968697C1-C00D-4EE0-BD22-38A539062036}" type="presParOf" srcId="{740B4881-938E-478B-AB61-E52595DF1E8C}" destId="{43144B55-3C0D-420D-8B47-115701BE40B5}" srcOrd="0" destOrd="0" presId="urn:microsoft.com/office/officeart/2005/8/layout/orgChart1"/>
    <dgm:cxn modelId="{738FF4C4-9026-44EE-85E3-A3B1A4F51FBC}" type="presParOf" srcId="{43144B55-3C0D-420D-8B47-115701BE40B5}" destId="{BE64D931-4316-4814-A972-8CBFAB8DFA8E}" srcOrd="0" destOrd="0" presId="urn:microsoft.com/office/officeart/2005/8/layout/orgChart1"/>
    <dgm:cxn modelId="{CAB74204-32AD-4320-8405-48E4818BD4AD}" type="presParOf" srcId="{43144B55-3C0D-420D-8B47-115701BE40B5}" destId="{2ED544A7-6B4B-47A6-9B30-0CD5A4D5D13A}" srcOrd="1" destOrd="0" presId="urn:microsoft.com/office/officeart/2005/8/layout/orgChart1"/>
    <dgm:cxn modelId="{53176E66-671B-4EFB-BAE5-68C0CEBE4B30}" type="presParOf" srcId="{740B4881-938E-478B-AB61-E52595DF1E8C}" destId="{AC1B7E5F-B6E6-4CA2-A2A4-877BBDB5606D}" srcOrd="1" destOrd="0" presId="urn:microsoft.com/office/officeart/2005/8/layout/orgChart1"/>
    <dgm:cxn modelId="{917A1AB3-33E0-4994-9C6C-D9622E2B320D}" type="presParOf" srcId="{AC1B7E5F-B6E6-4CA2-A2A4-877BBDB5606D}" destId="{69B2F48B-1261-4E52-B3CA-652AFA7A1C4F}" srcOrd="0" destOrd="0" presId="urn:microsoft.com/office/officeart/2005/8/layout/orgChart1"/>
    <dgm:cxn modelId="{C75F1564-B7EA-472A-96B9-9E153492E551}" type="presParOf" srcId="{AC1B7E5F-B6E6-4CA2-A2A4-877BBDB5606D}" destId="{320F1427-F18B-4ACF-8135-75D156704A66}" srcOrd="1" destOrd="0" presId="urn:microsoft.com/office/officeart/2005/8/layout/orgChart1"/>
    <dgm:cxn modelId="{994BCF7B-4CBF-4103-8ED4-612D0DC2D0FE}" type="presParOf" srcId="{320F1427-F18B-4ACF-8135-75D156704A66}" destId="{2756785D-5F2A-4DF6-91D8-2632EA228DF5}" srcOrd="0" destOrd="0" presId="urn:microsoft.com/office/officeart/2005/8/layout/orgChart1"/>
    <dgm:cxn modelId="{5A88C7E4-A288-4C21-AAC4-FAB8EA85C56B}" type="presParOf" srcId="{2756785D-5F2A-4DF6-91D8-2632EA228DF5}" destId="{DDC57FF6-F342-4E12-8A7F-B5EA2D79F85A}" srcOrd="0" destOrd="0" presId="urn:microsoft.com/office/officeart/2005/8/layout/orgChart1"/>
    <dgm:cxn modelId="{649E7661-6165-41D6-906F-63212F859CC2}" type="presParOf" srcId="{2756785D-5F2A-4DF6-91D8-2632EA228DF5}" destId="{2ED365B3-41B5-4D6D-B713-098107BC6CF9}" srcOrd="1" destOrd="0" presId="urn:microsoft.com/office/officeart/2005/8/layout/orgChart1"/>
    <dgm:cxn modelId="{FFB6BACE-DBB6-4F4E-A2D0-638BFCE157BA}" type="presParOf" srcId="{320F1427-F18B-4ACF-8135-75D156704A66}" destId="{7BDC5CDC-FC3F-48B5-9E5F-A291ABE7FCB8}" srcOrd="1" destOrd="0" presId="urn:microsoft.com/office/officeart/2005/8/layout/orgChart1"/>
    <dgm:cxn modelId="{8FCFC5E6-AC85-4241-B658-5B0AD667889D}" type="presParOf" srcId="{320F1427-F18B-4ACF-8135-75D156704A66}" destId="{6054D918-AA9D-4DDD-89A8-A2D2A382793C}" srcOrd="2" destOrd="0" presId="urn:microsoft.com/office/officeart/2005/8/layout/orgChart1"/>
    <dgm:cxn modelId="{CCCFC5BB-EF22-4B8C-9713-7BD63B0D9CF9}" type="presParOf" srcId="{AC1B7E5F-B6E6-4CA2-A2A4-877BBDB5606D}" destId="{78AD09CD-6015-4665-B525-845D87E4D75C}" srcOrd="2" destOrd="0" presId="urn:microsoft.com/office/officeart/2005/8/layout/orgChart1"/>
    <dgm:cxn modelId="{4112B747-DF71-4776-8DEA-809D851D5D75}" type="presParOf" srcId="{AC1B7E5F-B6E6-4CA2-A2A4-877BBDB5606D}" destId="{9D9790EE-7E92-42F7-AD0C-8BF5B0D3C032}" srcOrd="3" destOrd="0" presId="urn:microsoft.com/office/officeart/2005/8/layout/orgChart1"/>
    <dgm:cxn modelId="{E06D5E62-C700-4B84-AF56-E5BF21E590E3}" type="presParOf" srcId="{9D9790EE-7E92-42F7-AD0C-8BF5B0D3C032}" destId="{770B5998-1BA3-43A2-B5D4-32848E9D4070}" srcOrd="0" destOrd="0" presId="urn:microsoft.com/office/officeart/2005/8/layout/orgChart1"/>
    <dgm:cxn modelId="{478E4878-C498-4F45-8CAE-6230C9D6B952}" type="presParOf" srcId="{770B5998-1BA3-43A2-B5D4-32848E9D4070}" destId="{48E4AE76-1BC3-4BAD-9F4A-513515B8BBEC}" srcOrd="0" destOrd="0" presId="urn:microsoft.com/office/officeart/2005/8/layout/orgChart1"/>
    <dgm:cxn modelId="{7F0CA47B-C529-45A5-BD47-CEEAC7A45F37}" type="presParOf" srcId="{770B5998-1BA3-43A2-B5D4-32848E9D4070}" destId="{F59C346B-5970-4E07-B18F-C1DD32B2813A}" srcOrd="1" destOrd="0" presId="urn:microsoft.com/office/officeart/2005/8/layout/orgChart1"/>
    <dgm:cxn modelId="{6716E13C-7DB5-46E6-B699-D4B28516B7C0}" type="presParOf" srcId="{9D9790EE-7E92-42F7-AD0C-8BF5B0D3C032}" destId="{F57A7F0C-CD8B-40CE-8184-5AABCF791A9D}" srcOrd="1" destOrd="0" presId="urn:microsoft.com/office/officeart/2005/8/layout/orgChart1"/>
    <dgm:cxn modelId="{87A5FBC0-1A17-4783-9924-D8EC719D1C79}" type="presParOf" srcId="{9D9790EE-7E92-42F7-AD0C-8BF5B0D3C032}" destId="{2A8022C1-C3FA-4129-AF3C-83F8CFF17B1A}" srcOrd="2" destOrd="0" presId="urn:microsoft.com/office/officeart/2005/8/layout/orgChart1"/>
    <dgm:cxn modelId="{E29EF9FC-422C-4BF3-92C7-3B087AE86A27}" type="presParOf" srcId="{AC1B7E5F-B6E6-4CA2-A2A4-877BBDB5606D}" destId="{7A931927-7FC1-4E6F-8402-F4E0C5DD5DC1}" srcOrd="4" destOrd="0" presId="urn:microsoft.com/office/officeart/2005/8/layout/orgChart1"/>
    <dgm:cxn modelId="{CDAF7719-BE49-45BD-8E4E-835F14AE6974}" type="presParOf" srcId="{AC1B7E5F-B6E6-4CA2-A2A4-877BBDB5606D}" destId="{CFC3FA0B-DB7C-40E2-9B5F-C0039C18DB8E}" srcOrd="5" destOrd="0" presId="urn:microsoft.com/office/officeart/2005/8/layout/orgChart1"/>
    <dgm:cxn modelId="{32B21ACD-C114-4F37-9D3E-50C8AE3E58C7}" type="presParOf" srcId="{CFC3FA0B-DB7C-40E2-9B5F-C0039C18DB8E}" destId="{2A016550-1A56-402B-BC5A-D1752BD032D1}" srcOrd="0" destOrd="0" presId="urn:microsoft.com/office/officeart/2005/8/layout/orgChart1"/>
    <dgm:cxn modelId="{A64B3E46-7641-4C1E-B812-9C3E38ECC162}" type="presParOf" srcId="{2A016550-1A56-402B-BC5A-D1752BD032D1}" destId="{484456D9-E54E-44E8-9ABE-0972AFA2AF81}" srcOrd="0" destOrd="0" presId="urn:microsoft.com/office/officeart/2005/8/layout/orgChart1"/>
    <dgm:cxn modelId="{C64068F9-C05F-4ACC-9DF7-DF54277AAE1A}" type="presParOf" srcId="{2A016550-1A56-402B-BC5A-D1752BD032D1}" destId="{6368C965-8FDC-4600-9838-86858F372C40}" srcOrd="1" destOrd="0" presId="urn:microsoft.com/office/officeart/2005/8/layout/orgChart1"/>
    <dgm:cxn modelId="{A88873B1-B321-4831-8B00-40D045920A7A}" type="presParOf" srcId="{CFC3FA0B-DB7C-40E2-9B5F-C0039C18DB8E}" destId="{AABF6E77-ACE2-4DD0-A816-61EC235607B6}" srcOrd="1" destOrd="0" presId="urn:microsoft.com/office/officeart/2005/8/layout/orgChart1"/>
    <dgm:cxn modelId="{FC2FC014-1164-43F3-A5DA-43E200671B5A}" type="presParOf" srcId="{CFC3FA0B-DB7C-40E2-9B5F-C0039C18DB8E}" destId="{14828822-33D9-4BB1-A5BF-B8524A5892D6}" srcOrd="2" destOrd="0" presId="urn:microsoft.com/office/officeart/2005/8/layout/orgChart1"/>
    <dgm:cxn modelId="{154D1BC9-59E6-4960-8CFB-80AC80494BF6}" type="presParOf" srcId="{AC1B7E5F-B6E6-4CA2-A2A4-877BBDB5606D}" destId="{35E660DA-C793-4EF4-BB5C-F8E7177F88E4}" srcOrd="6" destOrd="0" presId="urn:microsoft.com/office/officeart/2005/8/layout/orgChart1"/>
    <dgm:cxn modelId="{9F68ED33-05F0-462E-824D-102D8487CE56}" type="presParOf" srcId="{AC1B7E5F-B6E6-4CA2-A2A4-877BBDB5606D}" destId="{216CFB11-7D7A-4B67-B400-C86478E43CEC}" srcOrd="7" destOrd="0" presId="urn:microsoft.com/office/officeart/2005/8/layout/orgChart1"/>
    <dgm:cxn modelId="{DBB974E8-44F4-4C0C-9215-8F893ADFB3D3}" type="presParOf" srcId="{216CFB11-7D7A-4B67-B400-C86478E43CEC}" destId="{98362545-B4C0-48CB-9913-1D29016CEB3E}" srcOrd="0" destOrd="0" presId="urn:microsoft.com/office/officeart/2005/8/layout/orgChart1"/>
    <dgm:cxn modelId="{4C137EC7-E1B1-448E-9ED5-75F1DD1BD50F}" type="presParOf" srcId="{98362545-B4C0-48CB-9913-1D29016CEB3E}" destId="{3EB68D3C-8053-4CE4-82A6-75407FFCCF77}" srcOrd="0" destOrd="0" presId="urn:microsoft.com/office/officeart/2005/8/layout/orgChart1"/>
    <dgm:cxn modelId="{71A255A8-EA3E-4BF5-A807-EAF2A03A83BC}" type="presParOf" srcId="{98362545-B4C0-48CB-9913-1D29016CEB3E}" destId="{933F7CFC-D6A9-4609-96F9-B580439EEFAF}" srcOrd="1" destOrd="0" presId="urn:microsoft.com/office/officeart/2005/8/layout/orgChart1"/>
    <dgm:cxn modelId="{C7EB0C9D-AEFE-4141-ABF8-B805FF3826CD}" type="presParOf" srcId="{216CFB11-7D7A-4B67-B400-C86478E43CEC}" destId="{1CD10652-472B-45F4-B312-93A92094BC2D}" srcOrd="1" destOrd="0" presId="urn:microsoft.com/office/officeart/2005/8/layout/orgChart1"/>
    <dgm:cxn modelId="{ADDAB130-E5C2-4DEF-AF49-3FA30AE12666}" type="presParOf" srcId="{216CFB11-7D7A-4B67-B400-C86478E43CEC}" destId="{5213B5A1-2880-498B-AB58-AF07465728FB}" srcOrd="2" destOrd="0" presId="urn:microsoft.com/office/officeart/2005/8/layout/orgChart1"/>
    <dgm:cxn modelId="{6505B8FB-D9D4-4906-B494-6FB3730A0318}" type="presParOf" srcId="{AC1B7E5F-B6E6-4CA2-A2A4-877BBDB5606D}" destId="{9F8C2F5A-7FD7-4CE0-A4F2-93306300CF22}" srcOrd="8" destOrd="0" presId="urn:microsoft.com/office/officeart/2005/8/layout/orgChart1"/>
    <dgm:cxn modelId="{5F49BDDC-97AB-4F83-BFF7-3C876724005E}" type="presParOf" srcId="{AC1B7E5F-B6E6-4CA2-A2A4-877BBDB5606D}" destId="{5093254A-6B45-4E6A-A703-D06D25EFE4A7}" srcOrd="9" destOrd="0" presId="urn:microsoft.com/office/officeart/2005/8/layout/orgChart1"/>
    <dgm:cxn modelId="{5E5AE53D-E2C3-4EE2-A37E-F007EB5D94C7}" type="presParOf" srcId="{5093254A-6B45-4E6A-A703-D06D25EFE4A7}" destId="{8A8271D9-9070-4969-9F72-DBC9784C8CA9}" srcOrd="0" destOrd="0" presId="urn:microsoft.com/office/officeart/2005/8/layout/orgChart1"/>
    <dgm:cxn modelId="{DCAA4B5D-3B43-4BEF-856D-CA110759031C}" type="presParOf" srcId="{8A8271D9-9070-4969-9F72-DBC9784C8CA9}" destId="{8CDB072B-8C04-4C22-98E2-7BE82EBBFD25}" srcOrd="0" destOrd="0" presId="urn:microsoft.com/office/officeart/2005/8/layout/orgChart1"/>
    <dgm:cxn modelId="{34237E7F-EE33-4C6D-9E1D-232BDC8FF201}" type="presParOf" srcId="{8A8271D9-9070-4969-9F72-DBC9784C8CA9}" destId="{7A02CD37-545F-4AEF-9DA6-FD783EFECB19}" srcOrd="1" destOrd="0" presId="urn:microsoft.com/office/officeart/2005/8/layout/orgChart1"/>
    <dgm:cxn modelId="{68DBDE82-B02C-4BF4-922E-4D8112A55022}" type="presParOf" srcId="{5093254A-6B45-4E6A-A703-D06D25EFE4A7}" destId="{C2262670-8ABE-408F-9916-0ACE1DDCD9EE}" srcOrd="1" destOrd="0" presId="urn:microsoft.com/office/officeart/2005/8/layout/orgChart1"/>
    <dgm:cxn modelId="{1101BD2E-73CA-4BEF-A031-73DD9FFDED85}" type="presParOf" srcId="{5093254A-6B45-4E6A-A703-D06D25EFE4A7}" destId="{584A50AF-3DCB-4078-9CD5-5004153F7E53}" srcOrd="2" destOrd="0" presId="urn:microsoft.com/office/officeart/2005/8/layout/orgChart1"/>
    <dgm:cxn modelId="{E4D62FA0-606C-4CF0-A4F8-181B650DE064}" type="presParOf" srcId="{740B4881-938E-478B-AB61-E52595DF1E8C}" destId="{0780D3E4-3554-4B47-BAD8-8E29F2D7C82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83B299-1A8E-49B0-936B-B82DA0FD3AF2}" type="doc">
      <dgm:prSet loTypeId="urn:microsoft.com/office/officeart/2005/8/layout/hierarchy4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7AE2127F-360E-42FB-B035-8692A0E1C4AB}">
      <dgm:prSet phldrT="[Текст]" custT="1"/>
      <dgm:spPr/>
      <dgm:t>
        <a:bodyPr/>
        <a:lstStyle/>
        <a:p>
          <a:r>
            <a:rPr lang="uk-UA" sz="2800" dirty="0"/>
            <a:t>Зовнішня політика (війни)</a:t>
          </a:r>
        </a:p>
      </dgm:t>
    </dgm:pt>
    <dgm:pt modelId="{9AB03A1D-3F87-4D71-A0AD-B66D9DF20BD0}" type="parTrans" cxnId="{A3D0EECC-97E5-418C-B91A-DBF5A3BA7539}">
      <dgm:prSet/>
      <dgm:spPr/>
      <dgm:t>
        <a:bodyPr/>
        <a:lstStyle/>
        <a:p>
          <a:endParaRPr lang="uk-UA"/>
        </a:p>
      </dgm:t>
    </dgm:pt>
    <dgm:pt modelId="{84EF88F5-AA62-4DBA-B29A-69FD6C6B5FFA}" type="sibTrans" cxnId="{A3D0EECC-97E5-418C-B91A-DBF5A3BA7539}">
      <dgm:prSet/>
      <dgm:spPr/>
      <dgm:t>
        <a:bodyPr/>
        <a:lstStyle/>
        <a:p>
          <a:endParaRPr lang="uk-UA"/>
        </a:p>
      </dgm:t>
    </dgm:pt>
    <dgm:pt modelId="{4757C587-6A2A-401A-B1A5-531B1AEABC16}">
      <dgm:prSet phldrT="[Текст]"/>
      <dgm:spPr/>
      <dgm:t>
        <a:bodyPr/>
        <a:lstStyle/>
        <a:p>
          <a:r>
            <a:rPr lang="uk-UA" dirty="0">
              <a:ea typeface="Times New Roman" panose="02020603050405020304" pitchFamily="18" charset="0"/>
              <a:cs typeface="Times New Roman" panose="02020603050405020304" pitchFamily="18" charset="0"/>
            </a:rPr>
            <a:t>створення «Священної ліги» для боротьби з Османською імперією</a:t>
          </a:r>
          <a:endParaRPr lang="uk-UA" dirty="0"/>
        </a:p>
      </dgm:t>
    </dgm:pt>
    <dgm:pt modelId="{8F5B636B-EDAF-465A-97B0-EE16ACF8FC3A}" type="parTrans" cxnId="{1DCDD844-B717-4909-97DD-D4FF8C06C522}">
      <dgm:prSet/>
      <dgm:spPr/>
      <dgm:t>
        <a:bodyPr/>
        <a:lstStyle/>
        <a:p>
          <a:endParaRPr lang="uk-UA"/>
        </a:p>
      </dgm:t>
    </dgm:pt>
    <dgm:pt modelId="{BA60A3B0-538D-4F2E-9EA6-6FBC710ECAB4}" type="sibTrans" cxnId="{1DCDD844-B717-4909-97DD-D4FF8C06C522}">
      <dgm:prSet/>
      <dgm:spPr/>
      <dgm:t>
        <a:bodyPr/>
        <a:lstStyle/>
        <a:p>
          <a:endParaRPr lang="uk-UA"/>
        </a:p>
      </dgm:t>
    </dgm:pt>
    <dgm:pt modelId="{6E99DB1D-BC81-4447-82C4-7BF97BECABD9}">
      <dgm:prSet phldrT="[Текст]"/>
      <dgm:spPr/>
      <dgm:t>
        <a:bodyPr/>
        <a:lstStyle/>
        <a:p>
          <a:r>
            <a:rPr lang="uk-UA" dirty="0">
              <a:ea typeface="Times New Roman" panose="02020603050405020304" pitchFamily="18" charset="0"/>
              <a:cs typeface="Times New Roman" panose="02020603050405020304" pitchFamily="18" charset="0"/>
            </a:rPr>
            <a:t>1588 р. - знищення англійцями «Непереможної армади»</a:t>
          </a:r>
          <a:endParaRPr lang="uk-UA" dirty="0"/>
        </a:p>
      </dgm:t>
    </dgm:pt>
    <dgm:pt modelId="{C6C36066-83C0-46B8-A43F-CC10409DF436}" type="parTrans" cxnId="{DD353A52-4229-422F-92A9-293F04FAF2BA}">
      <dgm:prSet/>
      <dgm:spPr/>
      <dgm:t>
        <a:bodyPr/>
        <a:lstStyle/>
        <a:p>
          <a:endParaRPr lang="uk-UA"/>
        </a:p>
      </dgm:t>
    </dgm:pt>
    <dgm:pt modelId="{E035E215-AA3F-4BF6-A534-FAD169F575BD}" type="sibTrans" cxnId="{DD353A52-4229-422F-92A9-293F04FAF2BA}">
      <dgm:prSet/>
      <dgm:spPr/>
      <dgm:t>
        <a:bodyPr/>
        <a:lstStyle/>
        <a:p>
          <a:endParaRPr lang="uk-UA"/>
        </a:p>
      </dgm:t>
    </dgm:pt>
    <dgm:pt modelId="{343892A5-0DC0-4650-B611-36246805F256}">
      <dgm:prSet phldrT="[Текст]"/>
      <dgm:spPr/>
      <dgm:t>
        <a:bodyPr/>
        <a:lstStyle/>
        <a:p>
          <a:r>
            <a:rPr lang="uk-UA" dirty="0">
              <a:ea typeface="Times New Roman" panose="02020603050405020304" pitchFamily="18" charset="0"/>
              <a:cs typeface="Times New Roman" panose="02020603050405020304" pitchFamily="18" charset="0"/>
            </a:rPr>
            <a:t>1598 р. - підписання миру з Францією.</a:t>
          </a:r>
          <a:endParaRPr lang="uk-UA" dirty="0"/>
        </a:p>
      </dgm:t>
    </dgm:pt>
    <dgm:pt modelId="{A0B13389-603A-4D43-B1FF-E001DF160D79}" type="parTrans" cxnId="{DFE1BE61-5924-4194-939F-9CC74DD2C0DF}">
      <dgm:prSet/>
      <dgm:spPr/>
      <dgm:t>
        <a:bodyPr/>
        <a:lstStyle/>
        <a:p>
          <a:endParaRPr lang="uk-UA"/>
        </a:p>
      </dgm:t>
    </dgm:pt>
    <dgm:pt modelId="{28197413-6FC6-4522-953A-88075814DB6B}" type="sibTrans" cxnId="{DFE1BE61-5924-4194-939F-9CC74DD2C0DF}">
      <dgm:prSet/>
      <dgm:spPr/>
      <dgm:t>
        <a:bodyPr/>
        <a:lstStyle/>
        <a:p>
          <a:endParaRPr lang="uk-UA"/>
        </a:p>
      </dgm:t>
    </dgm:pt>
    <dgm:pt modelId="{A4D49B8C-DDA9-4954-9926-276F45566F78}">
      <dgm:prSet/>
      <dgm:spPr/>
      <dgm:t>
        <a:bodyPr/>
        <a:lstStyle/>
        <a:p>
          <a:r>
            <a:rPr lang="uk-UA" dirty="0">
              <a:ea typeface="Times New Roman" panose="02020603050405020304" pitchFamily="18" charset="0"/>
              <a:cs typeface="Times New Roman" panose="02020603050405020304" pitchFamily="18" charset="0"/>
            </a:rPr>
            <a:t>1571 р. - перемога іспанського флоту над турецьким при </a:t>
          </a:r>
          <a:r>
            <a:rPr lang="uk-UA" dirty="0" err="1">
              <a:ea typeface="Times New Roman" panose="02020603050405020304" pitchFamily="18" charset="0"/>
              <a:cs typeface="Times New Roman" panose="02020603050405020304" pitchFamily="18" charset="0"/>
            </a:rPr>
            <a:t>Лепанто</a:t>
          </a:r>
          <a:endParaRPr lang="uk-UA" dirty="0"/>
        </a:p>
      </dgm:t>
    </dgm:pt>
    <dgm:pt modelId="{DE15B65B-2241-49F3-8F54-69079DF44FF2}" type="parTrans" cxnId="{317162B2-7FB6-400B-AE30-5B2C680E6119}">
      <dgm:prSet/>
      <dgm:spPr/>
      <dgm:t>
        <a:bodyPr/>
        <a:lstStyle/>
        <a:p>
          <a:endParaRPr lang="uk-UA"/>
        </a:p>
      </dgm:t>
    </dgm:pt>
    <dgm:pt modelId="{2766ED4E-EF3D-4A83-A7EA-B46E8B3CCDB4}" type="sibTrans" cxnId="{317162B2-7FB6-400B-AE30-5B2C680E6119}">
      <dgm:prSet/>
      <dgm:spPr/>
      <dgm:t>
        <a:bodyPr/>
        <a:lstStyle/>
        <a:p>
          <a:endParaRPr lang="uk-UA"/>
        </a:p>
      </dgm:t>
    </dgm:pt>
    <dgm:pt modelId="{145C826B-24E1-4604-85B3-53540E4FD555}">
      <dgm:prSet/>
      <dgm:spPr/>
      <dgm:t>
        <a:bodyPr/>
        <a:lstStyle/>
        <a:p>
          <a:r>
            <a:rPr lang="uk-UA" dirty="0">
              <a:ea typeface="Times New Roman" panose="02020603050405020304" pitchFamily="18" charset="0"/>
              <a:cs typeface="Times New Roman" panose="02020603050405020304" pitchFamily="18" charset="0"/>
            </a:rPr>
            <a:t>повстання у Нідерландах 60-х рр. XVI ст. - відокремлення Нідерландів від Іспанії</a:t>
          </a:r>
          <a:endParaRPr lang="uk-UA" dirty="0"/>
        </a:p>
      </dgm:t>
    </dgm:pt>
    <dgm:pt modelId="{BF8EC15F-080F-4BFD-A2A0-0FE5BFECA929}" type="parTrans" cxnId="{AE2D4981-E38C-4AAC-8F2C-12DB5EF22962}">
      <dgm:prSet/>
      <dgm:spPr/>
      <dgm:t>
        <a:bodyPr/>
        <a:lstStyle/>
        <a:p>
          <a:endParaRPr lang="uk-UA"/>
        </a:p>
      </dgm:t>
    </dgm:pt>
    <dgm:pt modelId="{15558A5F-7AF0-44F2-A9BF-C11257358BB0}" type="sibTrans" cxnId="{AE2D4981-E38C-4AAC-8F2C-12DB5EF22962}">
      <dgm:prSet/>
      <dgm:spPr/>
      <dgm:t>
        <a:bodyPr/>
        <a:lstStyle/>
        <a:p>
          <a:endParaRPr lang="uk-UA"/>
        </a:p>
      </dgm:t>
    </dgm:pt>
    <dgm:pt modelId="{558627BC-25AB-4548-8011-D2A859CA3A0D}">
      <dgm:prSet/>
      <dgm:spPr/>
      <dgm:t>
        <a:bodyPr/>
        <a:lstStyle/>
        <a:p>
          <a:r>
            <a:rPr lang="uk-UA" dirty="0">
              <a:ea typeface="Times New Roman" panose="02020603050405020304" pitchFamily="18" charset="0"/>
              <a:cs typeface="Times New Roman" panose="02020603050405020304" pitchFamily="18" charset="0"/>
            </a:rPr>
            <a:t>захоплення Португалії</a:t>
          </a:r>
          <a:endParaRPr lang="uk-UA" dirty="0"/>
        </a:p>
      </dgm:t>
    </dgm:pt>
    <dgm:pt modelId="{ABCCC6C8-A9FB-4A9F-8FF0-7410D90B9BB4}" type="parTrans" cxnId="{B01827CE-5FDA-4732-B232-D1ED7D5C107A}">
      <dgm:prSet/>
      <dgm:spPr/>
      <dgm:t>
        <a:bodyPr/>
        <a:lstStyle/>
        <a:p>
          <a:endParaRPr lang="uk-UA"/>
        </a:p>
      </dgm:t>
    </dgm:pt>
    <dgm:pt modelId="{AEC86BD2-305F-4E8B-8E4E-17667B9483D8}" type="sibTrans" cxnId="{B01827CE-5FDA-4732-B232-D1ED7D5C107A}">
      <dgm:prSet/>
      <dgm:spPr/>
      <dgm:t>
        <a:bodyPr/>
        <a:lstStyle/>
        <a:p>
          <a:endParaRPr lang="uk-UA"/>
        </a:p>
      </dgm:t>
    </dgm:pt>
    <dgm:pt modelId="{D33D543B-BB52-4E12-99C7-09D8B620CDF4}" type="pres">
      <dgm:prSet presAssocID="{5983B299-1A8E-49B0-936B-B82DA0FD3AF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51C655C-50BF-4A54-BFAB-2D89C73BC9C1}" type="pres">
      <dgm:prSet presAssocID="{7AE2127F-360E-42FB-B035-8692A0E1C4AB}" presName="vertOne" presStyleCnt="0"/>
      <dgm:spPr/>
    </dgm:pt>
    <dgm:pt modelId="{EB3DA54B-B01D-4715-9757-0C5ECEC13632}" type="pres">
      <dgm:prSet presAssocID="{7AE2127F-360E-42FB-B035-8692A0E1C4AB}" presName="txOne" presStyleLbl="node0" presStyleIdx="0" presStyleCnt="1" custScaleY="38706">
        <dgm:presLayoutVars>
          <dgm:chPref val="3"/>
        </dgm:presLayoutVars>
      </dgm:prSet>
      <dgm:spPr/>
    </dgm:pt>
    <dgm:pt modelId="{672AB312-514F-48AE-A4B5-F27B9488EC7E}" type="pres">
      <dgm:prSet presAssocID="{7AE2127F-360E-42FB-B035-8692A0E1C4AB}" presName="parTransOne" presStyleCnt="0"/>
      <dgm:spPr/>
    </dgm:pt>
    <dgm:pt modelId="{0A65C1AB-E714-4B8F-ACEC-7C4C36F9AE31}" type="pres">
      <dgm:prSet presAssocID="{7AE2127F-360E-42FB-B035-8692A0E1C4AB}" presName="horzOne" presStyleCnt="0"/>
      <dgm:spPr/>
    </dgm:pt>
    <dgm:pt modelId="{5CF0A314-364B-416E-BC63-A6F60D356AD3}" type="pres">
      <dgm:prSet presAssocID="{4757C587-6A2A-401A-B1A5-531B1AEABC16}" presName="vertTwo" presStyleCnt="0"/>
      <dgm:spPr/>
    </dgm:pt>
    <dgm:pt modelId="{C03119B4-7E54-4EAD-8462-B6D7F022CAAD}" type="pres">
      <dgm:prSet presAssocID="{4757C587-6A2A-401A-B1A5-531B1AEABC16}" presName="txTwo" presStyleLbl="node2" presStyleIdx="0" presStyleCnt="3">
        <dgm:presLayoutVars>
          <dgm:chPref val="3"/>
        </dgm:presLayoutVars>
      </dgm:prSet>
      <dgm:spPr/>
    </dgm:pt>
    <dgm:pt modelId="{DEAC62E5-4193-4526-8C34-22B9782594F8}" type="pres">
      <dgm:prSet presAssocID="{4757C587-6A2A-401A-B1A5-531B1AEABC16}" presName="parTransTwo" presStyleCnt="0"/>
      <dgm:spPr/>
    </dgm:pt>
    <dgm:pt modelId="{F19625D8-B054-4DA9-92CD-3479D0B646D4}" type="pres">
      <dgm:prSet presAssocID="{4757C587-6A2A-401A-B1A5-531B1AEABC16}" presName="horzTwo" presStyleCnt="0"/>
      <dgm:spPr/>
    </dgm:pt>
    <dgm:pt modelId="{3B045969-B553-4DEE-A8BE-3CDD4C200AD3}" type="pres">
      <dgm:prSet presAssocID="{A4D49B8C-DDA9-4954-9926-276F45566F78}" presName="vertThree" presStyleCnt="0"/>
      <dgm:spPr/>
    </dgm:pt>
    <dgm:pt modelId="{AD8FC21D-CA6F-45A9-9D9A-E28948735B29}" type="pres">
      <dgm:prSet presAssocID="{A4D49B8C-DDA9-4954-9926-276F45566F78}" presName="txThree" presStyleLbl="node3" presStyleIdx="0" presStyleCnt="3">
        <dgm:presLayoutVars>
          <dgm:chPref val="3"/>
        </dgm:presLayoutVars>
      </dgm:prSet>
      <dgm:spPr/>
    </dgm:pt>
    <dgm:pt modelId="{89C66B14-A6CF-451B-8321-553B5480C978}" type="pres">
      <dgm:prSet presAssocID="{A4D49B8C-DDA9-4954-9926-276F45566F78}" presName="horzThree" presStyleCnt="0"/>
      <dgm:spPr/>
    </dgm:pt>
    <dgm:pt modelId="{0395092F-4343-4BA7-920D-D0A276948FD1}" type="pres">
      <dgm:prSet presAssocID="{BA60A3B0-538D-4F2E-9EA6-6FBC710ECAB4}" presName="sibSpaceTwo" presStyleCnt="0"/>
      <dgm:spPr/>
    </dgm:pt>
    <dgm:pt modelId="{A3C9599F-FDC7-4659-A4E2-BDF7CD76F01A}" type="pres">
      <dgm:prSet presAssocID="{6E99DB1D-BC81-4447-82C4-7BF97BECABD9}" presName="vertTwo" presStyleCnt="0"/>
      <dgm:spPr/>
    </dgm:pt>
    <dgm:pt modelId="{F30D96D0-5B11-428C-A5D1-9E9437B2E257}" type="pres">
      <dgm:prSet presAssocID="{6E99DB1D-BC81-4447-82C4-7BF97BECABD9}" presName="txTwo" presStyleLbl="node2" presStyleIdx="1" presStyleCnt="3">
        <dgm:presLayoutVars>
          <dgm:chPref val="3"/>
        </dgm:presLayoutVars>
      </dgm:prSet>
      <dgm:spPr/>
    </dgm:pt>
    <dgm:pt modelId="{B289D1DD-33B1-4A6D-A4B3-C8FEAE2FDB0A}" type="pres">
      <dgm:prSet presAssocID="{6E99DB1D-BC81-4447-82C4-7BF97BECABD9}" presName="parTransTwo" presStyleCnt="0"/>
      <dgm:spPr/>
    </dgm:pt>
    <dgm:pt modelId="{EF60A68C-93A2-4482-9720-DBCA3BB4BBF0}" type="pres">
      <dgm:prSet presAssocID="{6E99DB1D-BC81-4447-82C4-7BF97BECABD9}" presName="horzTwo" presStyleCnt="0"/>
      <dgm:spPr/>
    </dgm:pt>
    <dgm:pt modelId="{3ACD84EE-7E13-4B11-99C4-2676C1AD2849}" type="pres">
      <dgm:prSet presAssocID="{145C826B-24E1-4604-85B3-53540E4FD555}" presName="vertThree" presStyleCnt="0"/>
      <dgm:spPr/>
    </dgm:pt>
    <dgm:pt modelId="{7D660D99-B838-4DF6-B8E7-7B81FA58CE05}" type="pres">
      <dgm:prSet presAssocID="{145C826B-24E1-4604-85B3-53540E4FD555}" presName="txThree" presStyleLbl="node3" presStyleIdx="1" presStyleCnt="3">
        <dgm:presLayoutVars>
          <dgm:chPref val="3"/>
        </dgm:presLayoutVars>
      </dgm:prSet>
      <dgm:spPr/>
    </dgm:pt>
    <dgm:pt modelId="{BA5FDA9F-13C3-4227-878D-13528D7AC680}" type="pres">
      <dgm:prSet presAssocID="{145C826B-24E1-4604-85B3-53540E4FD555}" presName="horzThree" presStyleCnt="0"/>
      <dgm:spPr/>
    </dgm:pt>
    <dgm:pt modelId="{3C144F79-7ED6-4D58-A869-E58BC06BFB61}" type="pres">
      <dgm:prSet presAssocID="{E035E215-AA3F-4BF6-A534-FAD169F575BD}" presName="sibSpaceTwo" presStyleCnt="0"/>
      <dgm:spPr/>
    </dgm:pt>
    <dgm:pt modelId="{CD54EB2B-C56E-44CE-B537-A3F64A0CA6FA}" type="pres">
      <dgm:prSet presAssocID="{343892A5-0DC0-4650-B611-36246805F256}" presName="vertTwo" presStyleCnt="0"/>
      <dgm:spPr/>
    </dgm:pt>
    <dgm:pt modelId="{5D5B28B4-81D3-4D9E-A865-3B076CD40F87}" type="pres">
      <dgm:prSet presAssocID="{343892A5-0DC0-4650-B611-36246805F256}" presName="txTwo" presStyleLbl="node2" presStyleIdx="2" presStyleCnt="3">
        <dgm:presLayoutVars>
          <dgm:chPref val="3"/>
        </dgm:presLayoutVars>
      </dgm:prSet>
      <dgm:spPr/>
    </dgm:pt>
    <dgm:pt modelId="{BC13E3E9-0F89-47F7-8738-3F503D70DD0B}" type="pres">
      <dgm:prSet presAssocID="{343892A5-0DC0-4650-B611-36246805F256}" presName="parTransTwo" presStyleCnt="0"/>
      <dgm:spPr/>
    </dgm:pt>
    <dgm:pt modelId="{E0FEC1DE-BB92-436A-9690-2C78EE3F8427}" type="pres">
      <dgm:prSet presAssocID="{343892A5-0DC0-4650-B611-36246805F256}" presName="horzTwo" presStyleCnt="0"/>
      <dgm:spPr/>
    </dgm:pt>
    <dgm:pt modelId="{FF2C25FF-EBDA-4D02-B351-76FF0E1342E1}" type="pres">
      <dgm:prSet presAssocID="{558627BC-25AB-4548-8011-D2A859CA3A0D}" presName="vertThree" presStyleCnt="0"/>
      <dgm:spPr/>
    </dgm:pt>
    <dgm:pt modelId="{3049284E-01FD-4703-A3CE-1C8702157DC4}" type="pres">
      <dgm:prSet presAssocID="{558627BC-25AB-4548-8011-D2A859CA3A0D}" presName="txThree" presStyleLbl="node3" presStyleIdx="2" presStyleCnt="3">
        <dgm:presLayoutVars>
          <dgm:chPref val="3"/>
        </dgm:presLayoutVars>
      </dgm:prSet>
      <dgm:spPr/>
    </dgm:pt>
    <dgm:pt modelId="{EF66C07A-C68A-456C-A378-89226855BAA7}" type="pres">
      <dgm:prSet presAssocID="{558627BC-25AB-4548-8011-D2A859CA3A0D}" presName="horzThree" presStyleCnt="0"/>
      <dgm:spPr/>
    </dgm:pt>
  </dgm:ptLst>
  <dgm:cxnLst>
    <dgm:cxn modelId="{24FF1223-C5E4-4FCE-B09A-99FD0008942F}" type="presOf" srcId="{558627BC-25AB-4548-8011-D2A859CA3A0D}" destId="{3049284E-01FD-4703-A3CE-1C8702157DC4}" srcOrd="0" destOrd="0" presId="urn:microsoft.com/office/officeart/2005/8/layout/hierarchy4"/>
    <dgm:cxn modelId="{F782FA27-0540-41C8-99BA-60D10485DC0B}" type="presOf" srcId="{7AE2127F-360E-42FB-B035-8692A0E1C4AB}" destId="{EB3DA54B-B01D-4715-9757-0C5ECEC13632}" srcOrd="0" destOrd="0" presId="urn:microsoft.com/office/officeart/2005/8/layout/hierarchy4"/>
    <dgm:cxn modelId="{DFE1BE61-5924-4194-939F-9CC74DD2C0DF}" srcId="{7AE2127F-360E-42FB-B035-8692A0E1C4AB}" destId="{343892A5-0DC0-4650-B611-36246805F256}" srcOrd="2" destOrd="0" parTransId="{A0B13389-603A-4D43-B1FF-E001DF160D79}" sibTransId="{28197413-6FC6-4522-953A-88075814DB6B}"/>
    <dgm:cxn modelId="{1DCDD844-B717-4909-97DD-D4FF8C06C522}" srcId="{7AE2127F-360E-42FB-B035-8692A0E1C4AB}" destId="{4757C587-6A2A-401A-B1A5-531B1AEABC16}" srcOrd="0" destOrd="0" parTransId="{8F5B636B-EDAF-465A-97B0-EE16ACF8FC3A}" sibTransId="{BA60A3B0-538D-4F2E-9EA6-6FBC710ECAB4}"/>
    <dgm:cxn modelId="{A3E4816B-37C3-448A-AC5C-BA8753CC12B9}" type="presOf" srcId="{145C826B-24E1-4604-85B3-53540E4FD555}" destId="{7D660D99-B838-4DF6-B8E7-7B81FA58CE05}" srcOrd="0" destOrd="0" presId="urn:microsoft.com/office/officeart/2005/8/layout/hierarchy4"/>
    <dgm:cxn modelId="{DD353A52-4229-422F-92A9-293F04FAF2BA}" srcId="{7AE2127F-360E-42FB-B035-8692A0E1C4AB}" destId="{6E99DB1D-BC81-4447-82C4-7BF97BECABD9}" srcOrd="1" destOrd="0" parTransId="{C6C36066-83C0-46B8-A43F-CC10409DF436}" sibTransId="{E035E215-AA3F-4BF6-A534-FAD169F575BD}"/>
    <dgm:cxn modelId="{F60F1653-3827-4A1B-8334-D79D742BEE17}" type="presOf" srcId="{4757C587-6A2A-401A-B1A5-531B1AEABC16}" destId="{C03119B4-7E54-4EAD-8462-B6D7F022CAAD}" srcOrd="0" destOrd="0" presId="urn:microsoft.com/office/officeart/2005/8/layout/hierarchy4"/>
    <dgm:cxn modelId="{B3AF917A-C591-4BEF-83F0-E4B1FD4A9143}" type="presOf" srcId="{6E99DB1D-BC81-4447-82C4-7BF97BECABD9}" destId="{F30D96D0-5B11-428C-A5D1-9E9437B2E257}" srcOrd="0" destOrd="0" presId="urn:microsoft.com/office/officeart/2005/8/layout/hierarchy4"/>
    <dgm:cxn modelId="{AE2D4981-E38C-4AAC-8F2C-12DB5EF22962}" srcId="{6E99DB1D-BC81-4447-82C4-7BF97BECABD9}" destId="{145C826B-24E1-4604-85B3-53540E4FD555}" srcOrd="0" destOrd="0" parTransId="{BF8EC15F-080F-4BFD-A2A0-0FE5BFECA929}" sibTransId="{15558A5F-7AF0-44F2-A9BF-C11257358BB0}"/>
    <dgm:cxn modelId="{BD87208D-1425-4AC2-92AF-25119A9F10F3}" type="presOf" srcId="{343892A5-0DC0-4650-B611-36246805F256}" destId="{5D5B28B4-81D3-4D9E-A865-3B076CD40F87}" srcOrd="0" destOrd="0" presId="urn:microsoft.com/office/officeart/2005/8/layout/hierarchy4"/>
    <dgm:cxn modelId="{00B3F38F-4D98-4956-8259-D619434233A6}" type="presOf" srcId="{5983B299-1A8E-49B0-936B-B82DA0FD3AF2}" destId="{D33D543B-BB52-4E12-99C7-09D8B620CDF4}" srcOrd="0" destOrd="0" presId="urn:microsoft.com/office/officeart/2005/8/layout/hierarchy4"/>
    <dgm:cxn modelId="{317162B2-7FB6-400B-AE30-5B2C680E6119}" srcId="{4757C587-6A2A-401A-B1A5-531B1AEABC16}" destId="{A4D49B8C-DDA9-4954-9926-276F45566F78}" srcOrd="0" destOrd="0" parTransId="{DE15B65B-2241-49F3-8F54-69079DF44FF2}" sibTransId="{2766ED4E-EF3D-4A83-A7EA-B46E8B3CCDB4}"/>
    <dgm:cxn modelId="{A3D0EECC-97E5-418C-B91A-DBF5A3BA7539}" srcId="{5983B299-1A8E-49B0-936B-B82DA0FD3AF2}" destId="{7AE2127F-360E-42FB-B035-8692A0E1C4AB}" srcOrd="0" destOrd="0" parTransId="{9AB03A1D-3F87-4D71-A0AD-B66D9DF20BD0}" sibTransId="{84EF88F5-AA62-4DBA-B29A-69FD6C6B5FFA}"/>
    <dgm:cxn modelId="{B01827CE-5FDA-4732-B232-D1ED7D5C107A}" srcId="{343892A5-0DC0-4650-B611-36246805F256}" destId="{558627BC-25AB-4548-8011-D2A859CA3A0D}" srcOrd="0" destOrd="0" parTransId="{ABCCC6C8-A9FB-4A9F-8FF0-7410D90B9BB4}" sibTransId="{AEC86BD2-305F-4E8B-8E4E-17667B9483D8}"/>
    <dgm:cxn modelId="{9AA485FE-6188-4485-A82E-644D7FCB3417}" type="presOf" srcId="{A4D49B8C-DDA9-4954-9926-276F45566F78}" destId="{AD8FC21D-CA6F-45A9-9D9A-E28948735B29}" srcOrd="0" destOrd="0" presId="urn:microsoft.com/office/officeart/2005/8/layout/hierarchy4"/>
    <dgm:cxn modelId="{DDDEF436-9A19-414A-A7AB-A0470B92FF59}" type="presParOf" srcId="{D33D543B-BB52-4E12-99C7-09D8B620CDF4}" destId="{851C655C-50BF-4A54-BFAB-2D89C73BC9C1}" srcOrd="0" destOrd="0" presId="urn:microsoft.com/office/officeart/2005/8/layout/hierarchy4"/>
    <dgm:cxn modelId="{6E85B86F-5AEB-4EC0-9C35-57CC3A6B1F43}" type="presParOf" srcId="{851C655C-50BF-4A54-BFAB-2D89C73BC9C1}" destId="{EB3DA54B-B01D-4715-9757-0C5ECEC13632}" srcOrd="0" destOrd="0" presId="urn:microsoft.com/office/officeart/2005/8/layout/hierarchy4"/>
    <dgm:cxn modelId="{6954438A-A5E5-4AFC-9116-9D677261B606}" type="presParOf" srcId="{851C655C-50BF-4A54-BFAB-2D89C73BC9C1}" destId="{672AB312-514F-48AE-A4B5-F27B9488EC7E}" srcOrd="1" destOrd="0" presId="urn:microsoft.com/office/officeart/2005/8/layout/hierarchy4"/>
    <dgm:cxn modelId="{E444FF75-4810-4B01-BA68-87A649D74E50}" type="presParOf" srcId="{851C655C-50BF-4A54-BFAB-2D89C73BC9C1}" destId="{0A65C1AB-E714-4B8F-ACEC-7C4C36F9AE31}" srcOrd="2" destOrd="0" presId="urn:microsoft.com/office/officeart/2005/8/layout/hierarchy4"/>
    <dgm:cxn modelId="{CC31410A-A846-421F-8EEF-B6AB5D120FAC}" type="presParOf" srcId="{0A65C1AB-E714-4B8F-ACEC-7C4C36F9AE31}" destId="{5CF0A314-364B-416E-BC63-A6F60D356AD3}" srcOrd="0" destOrd="0" presId="urn:microsoft.com/office/officeart/2005/8/layout/hierarchy4"/>
    <dgm:cxn modelId="{61B2CE91-33AA-415E-9BBE-24D78960530F}" type="presParOf" srcId="{5CF0A314-364B-416E-BC63-A6F60D356AD3}" destId="{C03119B4-7E54-4EAD-8462-B6D7F022CAAD}" srcOrd="0" destOrd="0" presId="urn:microsoft.com/office/officeart/2005/8/layout/hierarchy4"/>
    <dgm:cxn modelId="{E3C3F075-B306-4A60-98EA-88D80EC1AE46}" type="presParOf" srcId="{5CF0A314-364B-416E-BC63-A6F60D356AD3}" destId="{DEAC62E5-4193-4526-8C34-22B9782594F8}" srcOrd="1" destOrd="0" presId="urn:microsoft.com/office/officeart/2005/8/layout/hierarchy4"/>
    <dgm:cxn modelId="{263985BF-871E-4542-AA80-AD63EA8B9332}" type="presParOf" srcId="{5CF0A314-364B-416E-BC63-A6F60D356AD3}" destId="{F19625D8-B054-4DA9-92CD-3479D0B646D4}" srcOrd="2" destOrd="0" presId="urn:microsoft.com/office/officeart/2005/8/layout/hierarchy4"/>
    <dgm:cxn modelId="{ED1DB6A1-5850-458B-869E-96BD0873C325}" type="presParOf" srcId="{F19625D8-B054-4DA9-92CD-3479D0B646D4}" destId="{3B045969-B553-4DEE-A8BE-3CDD4C200AD3}" srcOrd="0" destOrd="0" presId="urn:microsoft.com/office/officeart/2005/8/layout/hierarchy4"/>
    <dgm:cxn modelId="{4DD61417-BC6E-48F2-B2D1-0429B53EAB6B}" type="presParOf" srcId="{3B045969-B553-4DEE-A8BE-3CDD4C200AD3}" destId="{AD8FC21D-CA6F-45A9-9D9A-E28948735B29}" srcOrd="0" destOrd="0" presId="urn:microsoft.com/office/officeart/2005/8/layout/hierarchy4"/>
    <dgm:cxn modelId="{B8B03EC7-8D03-42A7-B7FA-AD1F45F0D7E7}" type="presParOf" srcId="{3B045969-B553-4DEE-A8BE-3CDD4C200AD3}" destId="{89C66B14-A6CF-451B-8321-553B5480C978}" srcOrd="1" destOrd="0" presId="urn:microsoft.com/office/officeart/2005/8/layout/hierarchy4"/>
    <dgm:cxn modelId="{3F0A01B8-1822-43C8-8BA6-C324757D32F1}" type="presParOf" srcId="{0A65C1AB-E714-4B8F-ACEC-7C4C36F9AE31}" destId="{0395092F-4343-4BA7-920D-D0A276948FD1}" srcOrd="1" destOrd="0" presId="urn:microsoft.com/office/officeart/2005/8/layout/hierarchy4"/>
    <dgm:cxn modelId="{32756864-1ACD-48D9-AEA6-3713B89917BE}" type="presParOf" srcId="{0A65C1AB-E714-4B8F-ACEC-7C4C36F9AE31}" destId="{A3C9599F-FDC7-4659-A4E2-BDF7CD76F01A}" srcOrd="2" destOrd="0" presId="urn:microsoft.com/office/officeart/2005/8/layout/hierarchy4"/>
    <dgm:cxn modelId="{D2FCF44E-A525-4E8D-B657-8B93D44ABD09}" type="presParOf" srcId="{A3C9599F-FDC7-4659-A4E2-BDF7CD76F01A}" destId="{F30D96D0-5B11-428C-A5D1-9E9437B2E257}" srcOrd="0" destOrd="0" presId="urn:microsoft.com/office/officeart/2005/8/layout/hierarchy4"/>
    <dgm:cxn modelId="{3DDFF2FE-F20D-4E01-9531-8E914F91EB49}" type="presParOf" srcId="{A3C9599F-FDC7-4659-A4E2-BDF7CD76F01A}" destId="{B289D1DD-33B1-4A6D-A4B3-C8FEAE2FDB0A}" srcOrd="1" destOrd="0" presId="urn:microsoft.com/office/officeart/2005/8/layout/hierarchy4"/>
    <dgm:cxn modelId="{D3E72670-7FCD-4688-A221-DD23FD44BEC7}" type="presParOf" srcId="{A3C9599F-FDC7-4659-A4E2-BDF7CD76F01A}" destId="{EF60A68C-93A2-4482-9720-DBCA3BB4BBF0}" srcOrd="2" destOrd="0" presId="urn:microsoft.com/office/officeart/2005/8/layout/hierarchy4"/>
    <dgm:cxn modelId="{86817187-0F52-495A-98BE-E5C1A0A40499}" type="presParOf" srcId="{EF60A68C-93A2-4482-9720-DBCA3BB4BBF0}" destId="{3ACD84EE-7E13-4B11-99C4-2676C1AD2849}" srcOrd="0" destOrd="0" presId="urn:microsoft.com/office/officeart/2005/8/layout/hierarchy4"/>
    <dgm:cxn modelId="{8A6A936B-39F5-4574-A7E2-8AAC886C7FBD}" type="presParOf" srcId="{3ACD84EE-7E13-4B11-99C4-2676C1AD2849}" destId="{7D660D99-B838-4DF6-B8E7-7B81FA58CE05}" srcOrd="0" destOrd="0" presId="urn:microsoft.com/office/officeart/2005/8/layout/hierarchy4"/>
    <dgm:cxn modelId="{D589687F-3703-4EB4-AE5D-049679546826}" type="presParOf" srcId="{3ACD84EE-7E13-4B11-99C4-2676C1AD2849}" destId="{BA5FDA9F-13C3-4227-878D-13528D7AC680}" srcOrd="1" destOrd="0" presId="urn:microsoft.com/office/officeart/2005/8/layout/hierarchy4"/>
    <dgm:cxn modelId="{EE19B3A9-F614-4D62-97CE-0D2E04ACB98A}" type="presParOf" srcId="{0A65C1AB-E714-4B8F-ACEC-7C4C36F9AE31}" destId="{3C144F79-7ED6-4D58-A869-E58BC06BFB61}" srcOrd="3" destOrd="0" presId="urn:microsoft.com/office/officeart/2005/8/layout/hierarchy4"/>
    <dgm:cxn modelId="{8ECFBEBD-CCBC-45F7-B186-BB06783767A9}" type="presParOf" srcId="{0A65C1AB-E714-4B8F-ACEC-7C4C36F9AE31}" destId="{CD54EB2B-C56E-44CE-B537-A3F64A0CA6FA}" srcOrd="4" destOrd="0" presId="urn:microsoft.com/office/officeart/2005/8/layout/hierarchy4"/>
    <dgm:cxn modelId="{16C2BF5A-DC73-45EF-AE26-0029C0C51BB4}" type="presParOf" srcId="{CD54EB2B-C56E-44CE-B537-A3F64A0CA6FA}" destId="{5D5B28B4-81D3-4D9E-A865-3B076CD40F87}" srcOrd="0" destOrd="0" presId="urn:microsoft.com/office/officeart/2005/8/layout/hierarchy4"/>
    <dgm:cxn modelId="{DF765E78-92DB-4198-A74A-B34D43421ACC}" type="presParOf" srcId="{CD54EB2B-C56E-44CE-B537-A3F64A0CA6FA}" destId="{BC13E3E9-0F89-47F7-8738-3F503D70DD0B}" srcOrd="1" destOrd="0" presId="urn:microsoft.com/office/officeart/2005/8/layout/hierarchy4"/>
    <dgm:cxn modelId="{267ACE89-81B9-4186-B888-C93082652A93}" type="presParOf" srcId="{CD54EB2B-C56E-44CE-B537-A3F64A0CA6FA}" destId="{E0FEC1DE-BB92-436A-9690-2C78EE3F8427}" srcOrd="2" destOrd="0" presId="urn:microsoft.com/office/officeart/2005/8/layout/hierarchy4"/>
    <dgm:cxn modelId="{2067E1D8-4C6F-4845-A7EC-5C8DA10C509F}" type="presParOf" srcId="{E0FEC1DE-BB92-436A-9690-2C78EE3F8427}" destId="{FF2C25FF-EBDA-4D02-B351-76FF0E1342E1}" srcOrd="0" destOrd="0" presId="urn:microsoft.com/office/officeart/2005/8/layout/hierarchy4"/>
    <dgm:cxn modelId="{EC51606F-2072-46BE-AC58-2BC820379E6D}" type="presParOf" srcId="{FF2C25FF-EBDA-4D02-B351-76FF0E1342E1}" destId="{3049284E-01FD-4703-A3CE-1C8702157DC4}" srcOrd="0" destOrd="0" presId="urn:microsoft.com/office/officeart/2005/8/layout/hierarchy4"/>
    <dgm:cxn modelId="{6731B467-E235-454C-982F-596ED746A034}" type="presParOf" srcId="{FF2C25FF-EBDA-4D02-B351-76FF0E1342E1}" destId="{EF66C07A-C68A-456C-A378-89226855BAA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9072F1-5373-490B-9360-807CEA66A2BA}" type="doc">
      <dgm:prSet loTypeId="urn:microsoft.com/office/officeart/2005/8/layout/lProcess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67950D81-6500-42C2-B7A2-EA178CEC3A6A}">
      <dgm:prSet phldrT="[Текст]" custT="1"/>
      <dgm:spPr/>
      <dgm:t>
        <a:bodyPr/>
        <a:lstStyle/>
        <a:p>
          <a:pPr algn="l"/>
          <a:r>
            <a:rPr lang="ru-RU" sz="2800" b="0" dirty="0">
              <a:effectLst/>
              <a:latin typeface="Times New Roman" panose="02020603050405020304" pitchFamily="18" charset="0"/>
            </a:rPr>
            <a:t>Релігійні</a:t>
          </a:r>
          <a:endParaRPr lang="uk-UA" sz="2800" b="0" dirty="0"/>
        </a:p>
      </dgm:t>
    </dgm:pt>
    <dgm:pt modelId="{6B5FF1CF-1262-4FC1-A508-3663D4AB3480}" type="parTrans" cxnId="{9F4F85B5-9CE7-4B28-B789-51D2DC0534F8}">
      <dgm:prSet/>
      <dgm:spPr/>
      <dgm:t>
        <a:bodyPr/>
        <a:lstStyle/>
        <a:p>
          <a:endParaRPr lang="uk-UA"/>
        </a:p>
      </dgm:t>
    </dgm:pt>
    <dgm:pt modelId="{1FB0C56E-A968-4119-B8CD-05DB88C2D8C3}" type="sibTrans" cxnId="{9F4F85B5-9CE7-4B28-B789-51D2DC0534F8}">
      <dgm:prSet/>
      <dgm:spPr/>
      <dgm:t>
        <a:bodyPr/>
        <a:lstStyle/>
        <a:p>
          <a:endParaRPr lang="uk-UA"/>
        </a:p>
      </dgm:t>
    </dgm:pt>
    <dgm:pt modelId="{9C02CE43-F6C3-4486-B3B7-615E20D90CF8}">
      <dgm:prSet phldrT="[Текст]" custT="1"/>
      <dgm:spPr/>
      <dgm:t>
        <a:bodyPr/>
        <a:lstStyle/>
        <a:p>
          <a:pPr algn="l"/>
          <a:r>
            <a:rPr lang="uk-UA" sz="1800" b="0" noProof="0" dirty="0">
              <a:effectLst/>
              <a:latin typeface="Times New Roman" panose="02020603050405020304" pitchFamily="18" charset="0"/>
            </a:rPr>
            <a:t>Переслідування кальвіністів</a:t>
          </a:r>
          <a:endParaRPr lang="uk-UA" sz="1800" b="0" noProof="0" dirty="0"/>
        </a:p>
      </dgm:t>
    </dgm:pt>
    <dgm:pt modelId="{5ED30C51-5EDC-4FD3-A760-54D5D45D16E5}" type="parTrans" cxnId="{91DDFE78-AA15-48D0-B23C-A61A891FE341}">
      <dgm:prSet/>
      <dgm:spPr/>
      <dgm:t>
        <a:bodyPr/>
        <a:lstStyle/>
        <a:p>
          <a:endParaRPr lang="uk-UA"/>
        </a:p>
      </dgm:t>
    </dgm:pt>
    <dgm:pt modelId="{866E71F5-8D90-473D-B1A8-9ACFAE931D42}" type="sibTrans" cxnId="{91DDFE78-AA15-48D0-B23C-A61A891FE341}">
      <dgm:prSet/>
      <dgm:spPr/>
      <dgm:t>
        <a:bodyPr/>
        <a:lstStyle/>
        <a:p>
          <a:endParaRPr lang="uk-UA"/>
        </a:p>
      </dgm:t>
    </dgm:pt>
    <dgm:pt modelId="{5E4967C0-A627-43FE-9250-58D8C37E62CE}">
      <dgm:prSet phldrT="[Текст]" custT="1"/>
      <dgm:spPr/>
      <dgm:t>
        <a:bodyPr/>
        <a:lstStyle/>
        <a:p>
          <a:pPr algn="l"/>
          <a:r>
            <a:rPr lang="ru-RU" sz="2800" b="0" dirty="0">
              <a:effectLst/>
              <a:latin typeface="Times New Roman" panose="02020603050405020304" pitchFamily="18" charset="0"/>
            </a:rPr>
            <a:t>Політичні</a:t>
          </a:r>
          <a:endParaRPr lang="uk-UA" sz="2800" b="0" dirty="0"/>
        </a:p>
      </dgm:t>
    </dgm:pt>
    <dgm:pt modelId="{C76103E6-ECC7-4A27-83F4-50FF77525E49}" type="parTrans" cxnId="{9AB36986-DB36-456C-A1B4-534E8622697D}">
      <dgm:prSet/>
      <dgm:spPr/>
      <dgm:t>
        <a:bodyPr/>
        <a:lstStyle/>
        <a:p>
          <a:endParaRPr lang="uk-UA"/>
        </a:p>
      </dgm:t>
    </dgm:pt>
    <dgm:pt modelId="{AED3D7A7-A800-4879-9045-9AB8694C0B0B}" type="sibTrans" cxnId="{9AB36986-DB36-456C-A1B4-534E8622697D}">
      <dgm:prSet/>
      <dgm:spPr/>
      <dgm:t>
        <a:bodyPr/>
        <a:lstStyle/>
        <a:p>
          <a:endParaRPr lang="uk-UA"/>
        </a:p>
      </dgm:t>
    </dgm:pt>
    <dgm:pt modelId="{535CC35C-7411-4BCB-ADDA-1D468C1543EF}">
      <dgm:prSet phldrT="[Текст]" custT="1"/>
      <dgm:spPr/>
      <dgm:t>
        <a:bodyPr/>
        <a:lstStyle/>
        <a:p>
          <a:pPr algn="l"/>
          <a:r>
            <a:rPr lang="uk-UA" sz="1800" b="0" noProof="0" dirty="0">
              <a:effectLst/>
              <a:latin typeface="Times New Roman" panose="02020603050405020304" pitchFamily="18" charset="0"/>
            </a:rPr>
            <a:t>Відсторонення від влади (управління країною дедалі більше переходило до рук іспанців)</a:t>
          </a:r>
          <a:endParaRPr lang="uk-UA" sz="1800" b="0" noProof="0" dirty="0"/>
        </a:p>
      </dgm:t>
    </dgm:pt>
    <dgm:pt modelId="{F9D144DF-C2C7-48A3-AD89-8319BE4FAFE6}" type="parTrans" cxnId="{5B811D88-0885-4403-9EF8-AEC1EA4E371A}">
      <dgm:prSet/>
      <dgm:spPr/>
      <dgm:t>
        <a:bodyPr/>
        <a:lstStyle/>
        <a:p>
          <a:endParaRPr lang="uk-UA"/>
        </a:p>
      </dgm:t>
    </dgm:pt>
    <dgm:pt modelId="{A8914427-FBE4-4B95-B75B-D31FB1FF2333}" type="sibTrans" cxnId="{5B811D88-0885-4403-9EF8-AEC1EA4E371A}">
      <dgm:prSet/>
      <dgm:spPr/>
      <dgm:t>
        <a:bodyPr/>
        <a:lstStyle/>
        <a:p>
          <a:endParaRPr lang="uk-UA"/>
        </a:p>
      </dgm:t>
    </dgm:pt>
    <dgm:pt modelId="{8797C13D-CEEC-4984-AA26-59F93BE20DB6}">
      <dgm:prSet phldrT="[Текст]" custT="1"/>
      <dgm:spPr/>
      <dgm:t>
        <a:bodyPr/>
        <a:lstStyle/>
        <a:p>
          <a:pPr algn="l"/>
          <a:r>
            <a:rPr lang="ru-RU" sz="2800" b="0" dirty="0">
              <a:effectLst/>
              <a:latin typeface="Times New Roman" panose="02020603050405020304" pitchFamily="18" charset="0"/>
            </a:rPr>
            <a:t>Економічні</a:t>
          </a:r>
          <a:endParaRPr lang="uk-UA" sz="2800" b="0" dirty="0"/>
        </a:p>
      </dgm:t>
    </dgm:pt>
    <dgm:pt modelId="{BD1C15C4-07CA-451D-81E8-CA447AFCE774}" type="parTrans" cxnId="{6407FDB8-B60A-499B-831E-7784C324D2A6}">
      <dgm:prSet/>
      <dgm:spPr/>
      <dgm:t>
        <a:bodyPr/>
        <a:lstStyle/>
        <a:p>
          <a:endParaRPr lang="uk-UA"/>
        </a:p>
      </dgm:t>
    </dgm:pt>
    <dgm:pt modelId="{466B1725-B6C7-4DBD-B58D-79CE5749034C}" type="sibTrans" cxnId="{6407FDB8-B60A-499B-831E-7784C324D2A6}">
      <dgm:prSet/>
      <dgm:spPr/>
      <dgm:t>
        <a:bodyPr/>
        <a:lstStyle/>
        <a:p>
          <a:endParaRPr lang="uk-UA"/>
        </a:p>
      </dgm:t>
    </dgm:pt>
    <dgm:pt modelId="{40714FDF-53BE-4B5E-9EAD-C8164D54692D}">
      <dgm:prSet phldrT="[Текст]" custT="1"/>
      <dgm:spPr/>
      <dgm:t>
        <a:bodyPr/>
        <a:lstStyle/>
        <a:p>
          <a:pPr algn="l"/>
          <a:r>
            <a:rPr lang="uk-UA" sz="1800" b="0" noProof="0" dirty="0">
              <a:effectLst/>
              <a:latin typeface="Times New Roman" panose="02020603050405020304" pitchFamily="18" charset="0"/>
            </a:rPr>
            <a:t>Збільшення податків, скасування пільг купцям, утримання іспанської армії</a:t>
          </a:r>
          <a:endParaRPr lang="uk-UA" sz="1800" b="0" noProof="0" dirty="0"/>
        </a:p>
      </dgm:t>
    </dgm:pt>
    <dgm:pt modelId="{979135E8-3190-4CDC-A69A-6A44DE14970C}" type="parTrans" cxnId="{6B0550E2-1F90-4D97-93BC-72F268830869}">
      <dgm:prSet/>
      <dgm:spPr/>
      <dgm:t>
        <a:bodyPr/>
        <a:lstStyle/>
        <a:p>
          <a:endParaRPr lang="uk-UA"/>
        </a:p>
      </dgm:t>
    </dgm:pt>
    <dgm:pt modelId="{6019FD71-9AE4-463C-A97E-A3135335F0E0}" type="sibTrans" cxnId="{6B0550E2-1F90-4D97-93BC-72F268830869}">
      <dgm:prSet/>
      <dgm:spPr/>
      <dgm:t>
        <a:bodyPr/>
        <a:lstStyle/>
        <a:p>
          <a:endParaRPr lang="uk-UA"/>
        </a:p>
      </dgm:t>
    </dgm:pt>
    <dgm:pt modelId="{0DB421BD-070D-4D92-BCA8-E568611E2788}">
      <dgm:prSet phldrT="[Текст]" custT="1"/>
      <dgm:spPr/>
      <dgm:t>
        <a:bodyPr/>
        <a:lstStyle/>
        <a:p>
          <a:pPr algn="l"/>
          <a:r>
            <a:rPr lang="uk-UA" sz="1800" b="0" noProof="0" dirty="0">
              <a:effectLst/>
              <a:latin typeface="Times New Roman" panose="02020603050405020304" pitchFamily="18" charset="0"/>
            </a:rPr>
            <a:t>(інквізиція стратила близько 100 тис. осіб)</a:t>
          </a:r>
          <a:endParaRPr lang="uk-UA" sz="1800" b="0" noProof="0" dirty="0"/>
        </a:p>
      </dgm:t>
    </dgm:pt>
    <dgm:pt modelId="{295F8690-CFC8-4FBE-9B20-43B4133D10D5}" type="parTrans" cxnId="{ED9C0A3A-4A17-4810-8A28-ABB428AD50B6}">
      <dgm:prSet/>
      <dgm:spPr/>
      <dgm:t>
        <a:bodyPr/>
        <a:lstStyle/>
        <a:p>
          <a:endParaRPr lang="uk-UA"/>
        </a:p>
      </dgm:t>
    </dgm:pt>
    <dgm:pt modelId="{18FAF069-6409-4A9F-9F33-C9A67DB56413}" type="sibTrans" cxnId="{ED9C0A3A-4A17-4810-8A28-ABB428AD50B6}">
      <dgm:prSet/>
      <dgm:spPr/>
      <dgm:t>
        <a:bodyPr/>
        <a:lstStyle/>
        <a:p>
          <a:endParaRPr lang="uk-UA"/>
        </a:p>
      </dgm:t>
    </dgm:pt>
    <dgm:pt modelId="{5BE6E319-82E1-468A-AF12-21ABFBE61FBB}">
      <dgm:prSet custT="1"/>
      <dgm:spPr/>
      <dgm:t>
        <a:bodyPr/>
        <a:lstStyle/>
        <a:p>
          <a:pPr algn="l"/>
          <a:r>
            <a:rPr lang="ru-RU" sz="2800" b="0" dirty="0">
              <a:effectLst/>
              <a:latin typeface="Times New Roman" panose="02020603050405020304" pitchFamily="18" charset="0"/>
            </a:rPr>
            <a:t>Національні</a:t>
          </a:r>
          <a:endParaRPr lang="uk-UA" sz="2800" b="0" dirty="0"/>
        </a:p>
      </dgm:t>
    </dgm:pt>
    <dgm:pt modelId="{528B549F-0B24-4ED4-8E49-0C56EFB32C9C}" type="parTrans" cxnId="{040D1760-983A-487F-919C-F523636245BA}">
      <dgm:prSet/>
      <dgm:spPr/>
      <dgm:t>
        <a:bodyPr/>
        <a:lstStyle/>
        <a:p>
          <a:endParaRPr lang="uk-UA"/>
        </a:p>
      </dgm:t>
    </dgm:pt>
    <dgm:pt modelId="{AADE7214-CDC7-4892-9092-08FF0FB7B586}" type="sibTrans" cxnId="{040D1760-983A-487F-919C-F523636245BA}">
      <dgm:prSet/>
      <dgm:spPr/>
      <dgm:t>
        <a:bodyPr/>
        <a:lstStyle/>
        <a:p>
          <a:endParaRPr lang="uk-UA"/>
        </a:p>
      </dgm:t>
    </dgm:pt>
    <dgm:pt modelId="{AF9CEEE4-045D-4DEE-A449-90D84FA2424D}">
      <dgm:prSet custT="1"/>
      <dgm:spPr/>
      <dgm:t>
        <a:bodyPr/>
        <a:lstStyle/>
        <a:p>
          <a:pPr algn="l"/>
          <a:r>
            <a:rPr lang="uk-UA" sz="1800" b="0" noProof="0" dirty="0">
              <a:effectLst/>
              <a:latin typeface="Times New Roman" panose="02020603050405020304" pitchFamily="18" charset="0"/>
            </a:rPr>
            <a:t>Посилення національного гніту</a:t>
          </a:r>
          <a:endParaRPr lang="uk-UA" sz="1800" b="0" noProof="0" dirty="0"/>
        </a:p>
      </dgm:t>
    </dgm:pt>
    <dgm:pt modelId="{6EC16956-36C8-4317-B60C-E5D46BFF892B}" type="parTrans" cxnId="{E697A477-0079-49D3-ACF5-88D6FE6B269E}">
      <dgm:prSet/>
      <dgm:spPr/>
      <dgm:t>
        <a:bodyPr/>
        <a:lstStyle/>
        <a:p>
          <a:endParaRPr lang="uk-UA"/>
        </a:p>
      </dgm:t>
    </dgm:pt>
    <dgm:pt modelId="{77FC5493-C690-4971-BD2C-2F9757C2191A}" type="sibTrans" cxnId="{E697A477-0079-49D3-ACF5-88D6FE6B269E}">
      <dgm:prSet/>
      <dgm:spPr/>
      <dgm:t>
        <a:bodyPr/>
        <a:lstStyle/>
        <a:p>
          <a:endParaRPr lang="uk-UA"/>
        </a:p>
      </dgm:t>
    </dgm:pt>
    <dgm:pt modelId="{EA9F5598-79E3-4CF0-82F0-DAFB1D42693F}" type="pres">
      <dgm:prSet presAssocID="{909072F1-5373-490B-9360-807CEA66A2BA}" presName="theList" presStyleCnt="0">
        <dgm:presLayoutVars>
          <dgm:dir/>
          <dgm:animLvl val="lvl"/>
          <dgm:resizeHandles val="exact"/>
        </dgm:presLayoutVars>
      </dgm:prSet>
      <dgm:spPr/>
    </dgm:pt>
    <dgm:pt modelId="{FCFB4993-6BA4-498E-AB82-D6F615CBAEC1}" type="pres">
      <dgm:prSet presAssocID="{67950D81-6500-42C2-B7A2-EA178CEC3A6A}" presName="compNode" presStyleCnt="0"/>
      <dgm:spPr/>
    </dgm:pt>
    <dgm:pt modelId="{D4FB5725-7A9C-4A26-98BB-38B8175BE894}" type="pres">
      <dgm:prSet presAssocID="{67950D81-6500-42C2-B7A2-EA178CEC3A6A}" presName="aNode" presStyleLbl="bgShp" presStyleIdx="0" presStyleCnt="4"/>
      <dgm:spPr/>
    </dgm:pt>
    <dgm:pt modelId="{2494CCDE-FC76-4639-86B4-799E76968444}" type="pres">
      <dgm:prSet presAssocID="{67950D81-6500-42C2-B7A2-EA178CEC3A6A}" presName="textNode" presStyleLbl="bgShp" presStyleIdx="0" presStyleCnt="4"/>
      <dgm:spPr/>
    </dgm:pt>
    <dgm:pt modelId="{5FCF2C16-6F4C-4DA4-B18A-89137F96B1BD}" type="pres">
      <dgm:prSet presAssocID="{67950D81-6500-42C2-B7A2-EA178CEC3A6A}" presName="compChildNode" presStyleCnt="0"/>
      <dgm:spPr/>
    </dgm:pt>
    <dgm:pt modelId="{1685EBC5-51D3-4D83-9DDE-A0CFA1AFF968}" type="pres">
      <dgm:prSet presAssocID="{67950D81-6500-42C2-B7A2-EA178CEC3A6A}" presName="theInnerList" presStyleCnt="0"/>
      <dgm:spPr/>
    </dgm:pt>
    <dgm:pt modelId="{05CE4B2D-97CB-4F56-8048-5CE309D81EBF}" type="pres">
      <dgm:prSet presAssocID="{9C02CE43-F6C3-4486-B3B7-615E20D90CF8}" presName="childNode" presStyleLbl="node1" presStyleIdx="0" presStyleCnt="5" custScaleX="111146">
        <dgm:presLayoutVars>
          <dgm:bulletEnabled val="1"/>
        </dgm:presLayoutVars>
      </dgm:prSet>
      <dgm:spPr/>
    </dgm:pt>
    <dgm:pt modelId="{63DF903A-C9EF-4207-BD2A-E43510E3395B}" type="pres">
      <dgm:prSet presAssocID="{9C02CE43-F6C3-4486-B3B7-615E20D90CF8}" presName="aSpace2" presStyleCnt="0"/>
      <dgm:spPr/>
    </dgm:pt>
    <dgm:pt modelId="{355CF40C-3B57-4841-B267-CD10B7EEA31C}" type="pres">
      <dgm:prSet presAssocID="{0DB421BD-070D-4D92-BCA8-E568611E2788}" presName="childNode" presStyleLbl="node1" presStyleIdx="1" presStyleCnt="5" custScaleX="111146">
        <dgm:presLayoutVars>
          <dgm:bulletEnabled val="1"/>
        </dgm:presLayoutVars>
      </dgm:prSet>
      <dgm:spPr/>
    </dgm:pt>
    <dgm:pt modelId="{EEAA028D-B58A-4B0A-B670-526ACD5D4F0B}" type="pres">
      <dgm:prSet presAssocID="{67950D81-6500-42C2-B7A2-EA178CEC3A6A}" presName="aSpace" presStyleCnt="0"/>
      <dgm:spPr/>
    </dgm:pt>
    <dgm:pt modelId="{E0C20DA7-1EF3-4949-B2DD-4041999FA13D}" type="pres">
      <dgm:prSet presAssocID="{5E4967C0-A627-43FE-9250-58D8C37E62CE}" presName="compNode" presStyleCnt="0"/>
      <dgm:spPr/>
    </dgm:pt>
    <dgm:pt modelId="{7AC2BE4F-6479-4C74-8EBB-6097E839DEE8}" type="pres">
      <dgm:prSet presAssocID="{5E4967C0-A627-43FE-9250-58D8C37E62CE}" presName="aNode" presStyleLbl="bgShp" presStyleIdx="1" presStyleCnt="4"/>
      <dgm:spPr/>
    </dgm:pt>
    <dgm:pt modelId="{79523B7C-F2F8-46B9-8CAB-4022BCC75074}" type="pres">
      <dgm:prSet presAssocID="{5E4967C0-A627-43FE-9250-58D8C37E62CE}" presName="textNode" presStyleLbl="bgShp" presStyleIdx="1" presStyleCnt="4"/>
      <dgm:spPr/>
    </dgm:pt>
    <dgm:pt modelId="{B89DAD41-3A91-4E07-8FFE-B5405E19D4B2}" type="pres">
      <dgm:prSet presAssocID="{5E4967C0-A627-43FE-9250-58D8C37E62CE}" presName="compChildNode" presStyleCnt="0"/>
      <dgm:spPr/>
    </dgm:pt>
    <dgm:pt modelId="{17A82EC7-2F06-4C90-834E-EDBFDD332962}" type="pres">
      <dgm:prSet presAssocID="{5E4967C0-A627-43FE-9250-58D8C37E62CE}" presName="theInnerList" presStyleCnt="0"/>
      <dgm:spPr/>
    </dgm:pt>
    <dgm:pt modelId="{E6787983-9127-4627-BA88-8FDA7B995A3F}" type="pres">
      <dgm:prSet presAssocID="{535CC35C-7411-4BCB-ADDA-1D468C1543EF}" presName="childNode" presStyleLbl="node1" presStyleIdx="2" presStyleCnt="5" custScaleX="114805">
        <dgm:presLayoutVars>
          <dgm:bulletEnabled val="1"/>
        </dgm:presLayoutVars>
      </dgm:prSet>
      <dgm:spPr/>
    </dgm:pt>
    <dgm:pt modelId="{95B053F7-226F-4A43-BF07-7732F8617229}" type="pres">
      <dgm:prSet presAssocID="{5E4967C0-A627-43FE-9250-58D8C37E62CE}" presName="aSpace" presStyleCnt="0"/>
      <dgm:spPr/>
    </dgm:pt>
    <dgm:pt modelId="{7E586F9B-A748-4AFD-994E-64E896C3FABC}" type="pres">
      <dgm:prSet presAssocID="{8797C13D-CEEC-4984-AA26-59F93BE20DB6}" presName="compNode" presStyleCnt="0"/>
      <dgm:spPr/>
    </dgm:pt>
    <dgm:pt modelId="{7F169C95-83CC-4ADC-930D-040AA3D412BB}" type="pres">
      <dgm:prSet presAssocID="{8797C13D-CEEC-4984-AA26-59F93BE20DB6}" presName="aNode" presStyleLbl="bgShp" presStyleIdx="2" presStyleCnt="4"/>
      <dgm:spPr/>
    </dgm:pt>
    <dgm:pt modelId="{BF8BEFB0-9A30-4DBA-A444-744AC16B9BA8}" type="pres">
      <dgm:prSet presAssocID="{8797C13D-CEEC-4984-AA26-59F93BE20DB6}" presName="textNode" presStyleLbl="bgShp" presStyleIdx="2" presStyleCnt="4"/>
      <dgm:spPr/>
    </dgm:pt>
    <dgm:pt modelId="{3BDDC72F-97CD-4ABC-A5B5-252ABFE988D4}" type="pres">
      <dgm:prSet presAssocID="{8797C13D-CEEC-4984-AA26-59F93BE20DB6}" presName="compChildNode" presStyleCnt="0"/>
      <dgm:spPr/>
    </dgm:pt>
    <dgm:pt modelId="{1143026E-09F9-4DD6-9732-9ED06DE13176}" type="pres">
      <dgm:prSet presAssocID="{8797C13D-CEEC-4984-AA26-59F93BE20DB6}" presName="theInnerList" presStyleCnt="0"/>
      <dgm:spPr/>
    </dgm:pt>
    <dgm:pt modelId="{1F9C6304-B7AB-45E6-9832-EF480169C2DA}" type="pres">
      <dgm:prSet presAssocID="{40714FDF-53BE-4B5E-9EAD-C8164D54692D}" presName="childNode" presStyleLbl="node1" presStyleIdx="3" presStyleCnt="5" custScaleX="116899">
        <dgm:presLayoutVars>
          <dgm:bulletEnabled val="1"/>
        </dgm:presLayoutVars>
      </dgm:prSet>
      <dgm:spPr/>
    </dgm:pt>
    <dgm:pt modelId="{ADF55AD7-6888-4440-9F1C-CC374616A173}" type="pres">
      <dgm:prSet presAssocID="{8797C13D-CEEC-4984-AA26-59F93BE20DB6}" presName="aSpace" presStyleCnt="0"/>
      <dgm:spPr/>
    </dgm:pt>
    <dgm:pt modelId="{283F0B5A-9BD1-40EB-8FDA-3888AEA5E8FF}" type="pres">
      <dgm:prSet presAssocID="{5BE6E319-82E1-468A-AF12-21ABFBE61FBB}" presName="compNode" presStyleCnt="0"/>
      <dgm:spPr/>
    </dgm:pt>
    <dgm:pt modelId="{584C3DC2-BE9B-42E8-BAED-6BBD8ECF7F7F}" type="pres">
      <dgm:prSet presAssocID="{5BE6E319-82E1-468A-AF12-21ABFBE61FBB}" presName="aNode" presStyleLbl="bgShp" presStyleIdx="3" presStyleCnt="4"/>
      <dgm:spPr/>
    </dgm:pt>
    <dgm:pt modelId="{F08DC1D9-6916-4D51-9984-F58F47D7331A}" type="pres">
      <dgm:prSet presAssocID="{5BE6E319-82E1-468A-AF12-21ABFBE61FBB}" presName="textNode" presStyleLbl="bgShp" presStyleIdx="3" presStyleCnt="4"/>
      <dgm:spPr/>
    </dgm:pt>
    <dgm:pt modelId="{B4699865-0FED-4AD0-8D3E-063D4D73C6B3}" type="pres">
      <dgm:prSet presAssocID="{5BE6E319-82E1-468A-AF12-21ABFBE61FBB}" presName="compChildNode" presStyleCnt="0"/>
      <dgm:spPr/>
    </dgm:pt>
    <dgm:pt modelId="{A603F8AF-6D9F-45D9-9B03-21FE86513340}" type="pres">
      <dgm:prSet presAssocID="{5BE6E319-82E1-468A-AF12-21ABFBE61FBB}" presName="theInnerList" presStyleCnt="0"/>
      <dgm:spPr/>
    </dgm:pt>
    <dgm:pt modelId="{7A686BF1-976E-4F96-AF88-667CD3202675}" type="pres">
      <dgm:prSet presAssocID="{AF9CEEE4-045D-4DEE-A449-90D84FA2424D}" presName="childNode" presStyleLbl="node1" presStyleIdx="4" presStyleCnt="5" custScaleX="111165">
        <dgm:presLayoutVars>
          <dgm:bulletEnabled val="1"/>
        </dgm:presLayoutVars>
      </dgm:prSet>
      <dgm:spPr/>
    </dgm:pt>
  </dgm:ptLst>
  <dgm:cxnLst>
    <dgm:cxn modelId="{7992CD08-AA7C-4BB2-A9A1-2365E8C462E5}" type="presOf" srcId="{5E4967C0-A627-43FE-9250-58D8C37E62CE}" destId="{79523B7C-F2F8-46B9-8CAB-4022BCC75074}" srcOrd="1" destOrd="0" presId="urn:microsoft.com/office/officeart/2005/8/layout/lProcess2"/>
    <dgm:cxn modelId="{2BD8B911-8363-4BC9-8941-ECC082C6FE2C}" type="presOf" srcId="{5BE6E319-82E1-468A-AF12-21ABFBE61FBB}" destId="{F08DC1D9-6916-4D51-9984-F58F47D7331A}" srcOrd="1" destOrd="0" presId="urn:microsoft.com/office/officeart/2005/8/layout/lProcess2"/>
    <dgm:cxn modelId="{F83B9D1D-F91D-405A-9C50-E1ECE1E13DB0}" type="presOf" srcId="{5E4967C0-A627-43FE-9250-58D8C37E62CE}" destId="{7AC2BE4F-6479-4C74-8EBB-6097E839DEE8}" srcOrd="0" destOrd="0" presId="urn:microsoft.com/office/officeart/2005/8/layout/lProcess2"/>
    <dgm:cxn modelId="{ED9C0A3A-4A17-4810-8A28-ABB428AD50B6}" srcId="{67950D81-6500-42C2-B7A2-EA178CEC3A6A}" destId="{0DB421BD-070D-4D92-BCA8-E568611E2788}" srcOrd="1" destOrd="0" parTransId="{295F8690-CFC8-4FBE-9B20-43B4133D10D5}" sibTransId="{18FAF069-6409-4A9F-9F33-C9A67DB56413}"/>
    <dgm:cxn modelId="{35A1FF3E-CA04-4C46-8A02-B2E15046D4EB}" type="presOf" srcId="{5BE6E319-82E1-468A-AF12-21ABFBE61FBB}" destId="{584C3DC2-BE9B-42E8-BAED-6BBD8ECF7F7F}" srcOrd="0" destOrd="0" presId="urn:microsoft.com/office/officeart/2005/8/layout/lProcess2"/>
    <dgm:cxn modelId="{040D1760-983A-487F-919C-F523636245BA}" srcId="{909072F1-5373-490B-9360-807CEA66A2BA}" destId="{5BE6E319-82E1-468A-AF12-21ABFBE61FBB}" srcOrd="3" destOrd="0" parTransId="{528B549F-0B24-4ED4-8E49-0C56EFB32C9C}" sibTransId="{AADE7214-CDC7-4892-9092-08FF0FB7B586}"/>
    <dgm:cxn modelId="{341AFB61-615B-400B-B55A-62D05060A8CE}" type="presOf" srcId="{67950D81-6500-42C2-B7A2-EA178CEC3A6A}" destId="{D4FB5725-7A9C-4A26-98BB-38B8175BE894}" srcOrd="0" destOrd="0" presId="urn:microsoft.com/office/officeart/2005/8/layout/lProcess2"/>
    <dgm:cxn modelId="{02D0F06E-7A22-4F7D-AA8C-F6E91DD8F573}" type="presOf" srcId="{40714FDF-53BE-4B5E-9EAD-C8164D54692D}" destId="{1F9C6304-B7AB-45E6-9832-EF480169C2DA}" srcOrd="0" destOrd="0" presId="urn:microsoft.com/office/officeart/2005/8/layout/lProcess2"/>
    <dgm:cxn modelId="{7F76A554-FFF1-4DC3-A513-ACDAE898709D}" type="presOf" srcId="{AF9CEEE4-045D-4DEE-A449-90D84FA2424D}" destId="{7A686BF1-976E-4F96-AF88-667CD3202675}" srcOrd="0" destOrd="0" presId="urn:microsoft.com/office/officeart/2005/8/layout/lProcess2"/>
    <dgm:cxn modelId="{E697A477-0079-49D3-ACF5-88D6FE6B269E}" srcId="{5BE6E319-82E1-468A-AF12-21ABFBE61FBB}" destId="{AF9CEEE4-045D-4DEE-A449-90D84FA2424D}" srcOrd="0" destOrd="0" parTransId="{6EC16956-36C8-4317-B60C-E5D46BFF892B}" sibTransId="{77FC5493-C690-4971-BD2C-2F9757C2191A}"/>
    <dgm:cxn modelId="{91DDFE78-AA15-48D0-B23C-A61A891FE341}" srcId="{67950D81-6500-42C2-B7A2-EA178CEC3A6A}" destId="{9C02CE43-F6C3-4486-B3B7-615E20D90CF8}" srcOrd="0" destOrd="0" parTransId="{5ED30C51-5EDC-4FD3-A760-54D5D45D16E5}" sibTransId="{866E71F5-8D90-473D-B1A8-9ACFAE931D42}"/>
    <dgm:cxn modelId="{9AB36986-DB36-456C-A1B4-534E8622697D}" srcId="{909072F1-5373-490B-9360-807CEA66A2BA}" destId="{5E4967C0-A627-43FE-9250-58D8C37E62CE}" srcOrd="1" destOrd="0" parTransId="{C76103E6-ECC7-4A27-83F4-50FF77525E49}" sibTransId="{AED3D7A7-A800-4879-9045-9AB8694C0B0B}"/>
    <dgm:cxn modelId="{5B811D88-0885-4403-9EF8-AEC1EA4E371A}" srcId="{5E4967C0-A627-43FE-9250-58D8C37E62CE}" destId="{535CC35C-7411-4BCB-ADDA-1D468C1543EF}" srcOrd="0" destOrd="0" parTransId="{F9D144DF-C2C7-48A3-AD89-8319BE4FAFE6}" sibTransId="{A8914427-FBE4-4B95-B75B-D31FB1FF2333}"/>
    <dgm:cxn modelId="{7F4BA298-827C-4190-9472-0692B84A10CE}" type="presOf" srcId="{67950D81-6500-42C2-B7A2-EA178CEC3A6A}" destId="{2494CCDE-FC76-4639-86B4-799E76968444}" srcOrd="1" destOrd="0" presId="urn:microsoft.com/office/officeart/2005/8/layout/lProcess2"/>
    <dgm:cxn modelId="{222B8EAC-91B7-4F0A-9831-D2868DEAB559}" type="presOf" srcId="{535CC35C-7411-4BCB-ADDA-1D468C1543EF}" destId="{E6787983-9127-4627-BA88-8FDA7B995A3F}" srcOrd="0" destOrd="0" presId="urn:microsoft.com/office/officeart/2005/8/layout/lProcess2"/>
    <dgm:cxn modelId="{9F4F85B5-9CE7-4B28-B789-51D2DC0534F8}" srcId="{909072F1-5373-490B-9360-807CEA66A2BA}" destId="{67950D81-6500-42C2-B7A2-EA178CEC3A6A}" srcOrd="0" destOrd="0" parTransId="{6B5FF1CF-1262-4FC1-A508-3663D4AB3480}" sibTransId="{1FB0C56E-A968-4119-B8CD-05DB88C2D8C3}"/>
    <dgm:cxn modelId="{6407FDB8-B60A-499B-831E-7784C324D2A6}" srcId="{909072F1-5373-490B-9360-807CEA66A2BA}" destId="{8797C13D-CEEC-4984-AA26-59F93BE20DB6}" srcOrd="2" destOrd="0" parTransId="{BD1C15C4-07CA-451D-81E8-CA447AFCE774}" sibTransId="{466B1725-B6C7-4DBD-B58D-79CE5749034C}"/>
    <dgm:cxn modelId="{55BD76BB-4160-43AF-8B1A-421DB093008F}" type="presOf" srcId="{9C02CE43-F6C3-4486-B3B7-615E20D90CF8}" destId="{05CE4B2D-97CB-4F56-8048-5CE309D81EBF}" srcOrd="0" destOrd="0" presId="urn:microsoft.com/office/officeart/2005/8/layout/lProcess2"/>
    <dgm:cxn modelId="{A343F8BF-E28C-4FF3-B0A1-66E84679082E}" type="presOf" srcId="{8797C13D-CEEC-4984-AA26-59F93BE20DB6}" destId="{7F169C95-83CC-4ADC-930D-040AA3D412BB}" srcOrd="0" destOrd="0" presId="urn:microsoft.com/office/officeart/2005/8/layout/lProcess2"/>
    <dgm:cxn modelId="{65F293C3-9F23-496A-9FA1-37AF5CBD9431}" type="presOf" srcId="{0DB421BD-070D-4D92-BCA8-E568611E2788}" destId="{355CF40C-3B57-4841-B267-CD10B7EEA31C}" srcOrd="0" destOrd="0" presId="urn:microsoft.com/office/officeart/2005/8/layout/lProcess2"/>
    <dgm:cxn modelId="{D82DD8CB-11D8-4E89-86F5-2CDE1E8510BF}" type="presOf" srcId="{909072F1-5373-490B-9360-807CEA66A2BA}" destId="{EA9F5598-79E3-4CF0-82F0-DAFB1D42693F}" srcOrd="0" destOrd="0" presId="urn:microsoft.com/office/officeart/2005/8/layout/lProcess2"/>
    <dgm:cxn modelId="{6B0550E2-1F90-4D97-93BC-72F268830869}" srcId="{8797C13D-CEEC-4984-AA26-59F93BE20DB6}" destId="{40714FDF-53BE-4B5E-9EAD-C8164D54692D}" srcOrd="0" destOrd="0" parTransId="{979135E8-3190-4CDC-A69A-6A44DE14970C}" sibTransId="{6019FD71-9AE4-463C-A97E-A3135335F0E0}"/>
    <dgm:cxn modelId="{2E367AE2-FC5C-403E-8531-B4A2D6773439}" type="presOf" srcId="{8797C13D-CEEC-4984-AA26-59F93BE20DB6}" destId="{BF8BEFB0-9A30-4DBA-A444-744AC16B9BA8}" srcOrd="1" destOrd="0" presId="urn:microsoft.com/office/officeart/2005/8/layout/lProcess2"/>
    <dgm:cxn modelId="{9AD10132-3848-410C-A879-894754D6F1DA}" type="presParOf" srcId="{EA9F5598-79E3-4CF0-82F0-DAFB1D42693F}" destId="{FCFB4993-6BA4-498E-AB82-D6F615CBAEC1}" srcOrd="0" destOrd="0" presId="urn:microsoft.com/office/officeart/2005/8/layout/lProcess2"/>
    <dgm:cxn modelId="{174EA89F-27B5-42D5-B4E1-30E624198F41}" type="presParOf" srcId="{FCFB4993-6BA4-498E-AB82-D6F615CBAEC1}" destId="{D4FB5725-7A9C-4A26-98BB-38B8175BE894}" srcOrd="0" destOrd="0" presId="urn:microsoft.com/office/officeart/2005/8/layout/lProcess2"/>
    <dgm:cxn modelId="{4581BD43-E2E4-4FE4-9FFF-AC43F8F9FBF4}" type="presParOf" srcId="{FCFB4993-6BA4-498E-AB82-D6F615CBAEC1}" destId="{2494CCDE-FC76-4639-86B4-799E76968444}" srcOrd="1" destOrd="0" presId="urn:microsoft.com/office/officeart/2005/8/layout/lProcess2"/>
    <dgm:cxn modelId="{E63609B4-238A-42A3-A980-E3D56F310BA3}" type="presParOf" srcId="{FCFB4993-6BA4-498E-AB82-D6F615CBAEC1}" destId="{5FCF2C16-6F4C-4DA4-B18A-89137F96B1BD}" srcOrd="2" destOrd="0" presId="urn:microsoft.com/office/officeart/2005/8/layout/lProcess2"/>
    <dgm:cxn modelId="{CA677E37-5BC4-4628-9FB2-48A3C50C3B17}" type="presParOf" srcId="{5FCF2C16-6F4C-4DA4-B18A-89137F96B1BD}" destId="{1685EBC5-51D3-4D83-9DDE-A0CFA1AFF968}" srcOrd="0" destOrd="0" presId="urn:microsoft.com/office/officeart/2005/8/layout/lProcess2"/>
    <dgm:cxn modelId="{9999AB59-0AB7-4A72-B180-39E66859B049}" type="presParOf" srcId="{1685EBC5-51D3-4D83-9DDE-A0CFA1AFF968}" destId="{05CE4B2D-97CB-4F56-8048-5CE309D81EBF}" srcOrd="0" destOrd="0" presId="urn:microsoft.com/office/officeart/2005/8/layout/lProcess2"/>
    <dgm:cxn modelId="{388C2000-D98D-43FD-938C-18E975A1908E}" type="presParOf" srcId="{1685EBC5-51D3-4D83-9DDE-A0CFA1AFF968}" destId="{63DF903A-C9EF-4207-BD2A-E43510E3395B}" srcOrd="1" destOrd="0" presId="urn:microsoft.com/office/officeart/2005/8/layout/lProcess2"/>
    <dgm:cxn modelId="{180CA756-1CCF-4264-B815-756AA997B655}" type="presParOf" srcId="{1685EBC5-51D3-4D83-9DDE-A0CFA1AFF968}" destId="{355CF40C-3B57-4841-B267-CD10B7EEA31C}" srcOrd="2" destOrd="0" presId="urn:microsoft.com/office/officeart/2005/8/layout/lProcess2"/>
    <dgm:cxn modelId="{D97DC864-CDEE-4FD4-9FC8-ED5FDB17D98F}" type="presParOf" srcId="{EA9F5598-79E3-4CF0-82F0-DAFB1D42693F}" destId="{EEAA028D-B58A-4B0A-B670-526ACD5D4F0B}" srcOrd="1" destOrd="0" presId="urn:microsoft.com/office/officeart/2005/8/layout/lProcess2"/>
    <dgm:cxn modelId="{58ABD16B-E0ED-40BE-858D-1DF8415C4510}" type="presParOf" srcId="{EA9F5598-79E3-4CF0-82F0-DAFB1D42693F}" destId="{E0C20DA7-1EF3-4949-B2DD-4041999FA13D}" srcOrd="2" destOrd="0" presId="urn:microsoft.com/office/officeart/2005/8/layout/lProcess2"/>
    <dgm:cxn modelId="{CB747A3D-E4D0-406B-9C66-1241EE792D09}" type="presParOf" srcId="{E0C20DA7-1EF3-4949-B2DD-4041999FA13D}" destId="{7AC2BE4F-6479-4C74-8EBB-6097E839DEE8}" srcOrd="0" destOrd="0" presId="urn:microsoft.com/office/officeart/2005/8/layout/lProcess2"/>
    <dgm:cxn modelId="{7B8B5D41-6C37-419C-B750-66C043E1D0AD}" type="presParOf" srcId="{E0C20DA7-1EF3-4949-B2DD-4041999FA13D}" destId="{79523B7C-F2F8-46B9-8CAB-4022BCC75074}" srcOrd="1" destOrd="0" presId="urn:microsoft.com/office/officeart/2005/8/layout/lProcess2"/>
    <dgm:cxn modelId="{24969586-E9B1-4EA0-94A0-21F6B4FCBD58}" type="presParOf" srcId="{E0C20DA7-1EF3-4949-B2DD-4041999FA13D}" destId="{B89DAD41-3A91-4E07-8FFE-B5405E19D4B2}" srcOrd="2" destOrd="0" presId="urn:microsoft.com/office/officeart/2005/8/layout/lProcess2"/>
    <dgm:cxn modelId="{89E34AA0-76AE-4309-8731-4C5E96C014A8}" type="presParOf" srcId="{B89DAD41-3A91-4E07-8FFE-B5405E19D4B2}" destId="{17A82EC7-2F06-4C90-834E-EDBFDD332962}" srcOrd="0" destOrd="0" presId="urn:microsoft.com/office/officeart/2005/8/layout/lProcess2"/>
    <dgm:cxn modelId="{7B631644-DC7C-429F-A631-3A3B8772D2BF}" type="presParOf" srcId="{17A82EC7-2F06-4C90-834E-EDBFDD332962}" destId="{E6787983-9127-4627-BA88-8FDA7B995A3F}" srcOrd="0" destOrd="0" presId="urn:microsoft.com/office/officeart/2005/8/layout/lProcess2"/>
    <dgm:cxn modelId="{E2412C16-6155-4DD4-9F43-6646D2040A67}" type="presParOf" srcId="{EA9F5598-79E3-4CF0-82F0-DAFB1D42693F}" destId="{95B053F7-226F-4A43-BF07-7732F8617229}" srcOrd="3" destOrd="0" presId="urn:microsoft.com/office/officeart/2005/8/layout/lProcess2"/>
    <dgm:cxn modelId="{3FA5C576-3A02-4E23-A21A-DD4B2034D821}" type="presParOf" srcId="{EA9F5598-79E3-4CF0-82F0-DAFB1D42693F}" destId="{7E586F9B-A748-4AFD-994E-64E896C3FABC}" srcOrd="4" destOrd="0" presId="urn:microsoft.com/office/officeart/2005/8/layout/lProcess2"/>
    <dgm:cxn modelId="{CA3FC3A2-EF3D-4CC8-962B-33C79ED0DADD}" type="presParOf" srcId="{7E586F9B-A748-4AFD-994E-64E896C3FABC}" destId="{7F169C95-83CC-4ADC-930D-040AA3D412BB}" srcOrd="0" destOrd="0" presId="urn:microsoft.com/office/officeart/2005/8/layout/lProcess2"/>
    <dgm:cxn modelId="{6403F864-1148-4821-A260-366911B1E202}" type="presParOf" srcId="{7E586F9B-A748-4AFD-994E-64E896C3FABC}" destId="{BF8BEFB0-9A30-4DBA-A444-744AC16B9BA8}" srcOrd="1" destOrd="0" presId="urn:microsoft.com/office/officeart/2005/8/layout/lProcess2"/>
    <dgm:cxn modelId="{9251664C-A52D-4014-BAB3-79BF9BD401B1}" type="presParOf" srcId="{7E586F9B-A748-4AFD-994E-64E896C3FABC}" destId="{3BDDC72F-97CD-4ABC-A5B5-252ABFE988D4}" srcOrd="2" destOrd="0" presId="urn:microsoft.com/office/officeart/2005/8/layout/lProcess2"/>
    <dgm:cxn modelId="{F26B56BE-DFB8-469B-8CC9-7184BE997307}" type="presParOf" srcId="{3BDDC72F-97CD-4ABC-A5B5-252ABFE988D4}" destId="{1143026E-09F9-4DD6-9732-9ED06DE13176}" srcOrd="0" destOrd="0" presId="urn:microsoft.com/office/officeart/2005/8/layout/lProcess2"/>
    <dgm:cxn modelId="{0F7D09D3-DEAA-4FFB-AACB-962AE08237AE}" type="presParOf" srcId="{1143026E-09F9-4DD6-9732-9ED06DE13176}" destId="{1F9C6304-B7AB-45E6-9832-EF480169C2DA}" srcOrd="0" destOrd="0" presId="urn:microsoft.com/office/officeart/2005/8/layout/lProcess2"/>
    <dgm:cxn modelId="{A3A5E0E4-7401-41D8-8CB0-F3BE05D29930}" type="presParOf" srcId="{EA9F5598-79E3-4CF0-82F0-DAFB1D42693F}" destId="{ADF55AD7-6888-4440-9F1C-CC374616A173}" srcOrd="5" destOrd="0" presId="urn:microsoft.com/office/officeart/2005/8/layout/lProcess2"/>
    <dgm:cxn modelId="{F17D5C16-CDFF-4510-BC2E-40D2B576667F}" type="presParOf" srcId="{EA9F5598-79E3-4CF0-82F0-DAFB1D42693F}" destId="{283F0B5A-9BD1-40EB-8FDA-3888AEA5E8FF}" srcOrd="6" destOrd="0" presId="urn:microsoft.com/office/officeart/2005/8/layout/lProcess2"/>
    <dgm:cxn modelId="{280C9BE8-630B-4E30-82C9-30D0FCD2A9DA}" type="presParOf" srcId="{283F0B5A-9BD1-40EB-8FDA-3888AEA5E8FF}" destId="{584C3DC2-BE9B-42E8-BAED-6BBD8ECF7F7F}" srcOrd="0" destOrd="0" presId="urn:microsoft.com/office/officeart/2005/8/layout/lProcess2"/>
    <dgm:cxn modelId="{A35A46F4-C2DB-4EC5-B2AD-B1DD4E3DB6A6}" type="presParOf" srcId="{283F0B5A-9BD1-40EB-8FDA-3888AEA5E8FF}" destId="{F08DC1D9-6916-4D51-9984-F58F47D7331A}" srcOrd="1" destOrd="0" presId="urn:microsoft.com/office/officeart/2005/8/layout/lProcess2"/>
    <dgm:cxn modelId="{20A87CE4-AD50-4919-ABB7-7BFFE2FD0B37}" type="presParOf" srcId="{283F0B5A-9BD1-40EB-8FDA-3888AEA5E8FF}" destId="{B4699865-0FED-4AD0-8D3E-063D4D73C6B3}" srcOrd="2" destOrd="0" presId="urn:microsoft.com/office/officeart/2005/8/layout/lProcess2"/>
    <dgm:cxn modelId="{096A943D-83DC-4FD7-AEB5-DBEDB7C1284D}" type="presParOf" srcId="{B4699865-0FED-4AD0-8D3E-063D4D73C6B3}" destId="{A603F8AF-6D9F-45D9-9B03-21FE86513340}" srcOrd="0" destOrd="0" presId="urn:microsoft.com/office/officeart/2005/8/layout/lProcess2"/>
    <dgm:cxn modelId="{54A0FA72-43E1-4F46-89F8-62CDAEDA0606}" type="presParOf" srcId="{A603F8AF-6D9F-45D9-9B03-21FE86513340}" destId="{7A686BF1-976E-4F96-AF88-667CD3202675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E65DDC-0D8C-4007-8380-F9AEB4AF9456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681CE02-A467-4728-9F89-ECF6E1F3326E}">
      <dgm:prSet phldrT="[Текст]" custT="1"/>
      <dgm:spPr/>
      <dgm:t>
        <a:bodyPr/>
        <a:lstStyle/>
        <a:p>
          <a:r>
            <a:rPr lang="uk-UA" sz="2800" dirty="0"/>
            <a:t>Результати та </a:t>
          </a:r>
        </a:p>
        <a:p>
          <a:r>
            <a:rPr lang="uk-UA" sz="2800" dirty="0"/>
            <a:t>наслідки</a:t>
          </a:r>
        </a:p>
      </dgm:t>
    </dgm:pt>
    <dgm:pt modelId="{C5D52ACD-2679-4556-81FC-BFDA6C2E1610}" type="parTrans" cxnId="{FE5CCB35-3DBA-44CA-94BE-99662FBCABA9}">
      <dgm:prSet/>
      <dgm:spPr/>
      <dgm:t>
        <a:bodyPr/>
        <a:lstStyle/>
        <a:p>
          <a:endParaRPr lang="uk-UA"/>
        </a:p>
      </dgm:t>
    </dgm:pt>
    <dgm:pt modelId="{4CF4FDD2-2D2B-4D71-A999-C220EAD51BB1}" type="sibTrans" cxnId="{FE5CCB35-3DBA-44CA-94BE-99662FBCABA9}">
      <dgm:prSet/>
      <dgm:spPr/>
      <dgm:t>
        <a:bodyPr/>
        <a:lstStyle/>
        <a:p>
          <a:endParaRPr lang="uk-UA"/>
        </a:p>
      </dgm:t>
    </dgm:pt>
    <dgm:pt modelId="{7EAB6F48-FCB8-4601-9B67-A7EDB028D7D0}">
      <dgm:prSet phldrT="[Текст]" custT="1"/>
      <dgm:spPr/>
      <dgm:t>
        <a:bodyPr/>
        <a:lstStyle/>
        <a:p>
          <a:r>
            <a:rPr lang="uk-UA" sz="1600" b="0" i="1" dirty="0">
              <a:solidFill>
                <a:schemeClr val="bg1"/>
              </a:solidFill>
              <a:latin typeface="Times New Roman" panose="02020603050405020304" pitchFamily="18" charset="0"/>
            </a:rPr>
            <a:t>Утворення нової держави — Республіки Об’єднаних Провінцій.</a:t>
          </a:r>
          <a:endParaRPr lang="uk-UA" sz="1600" b="0" i="1" dirty="0">
            <a:solidFill>
              <a:schemeClr val="bg1"/>
            </a:solidFill>
          </a:endParaRPr>
        </a:p>
      </dgm:t>
    </dgm:pt>
    <dgm:pt modelId="{292338A9-DFBA-4A7D-AB51-4B7094B0F3E3}" type="parTrans" cxnId="{199FB23A-1023-4CC6-A113-C2A770AFA77F}">
      <dgm:prSet/>
      <dgm:spPr/>
      <dgm:t>
        <a:bodyPr/>
        <a:lstStyle/>
        <a:p>
          <a:endParaRPr lang="uk-UA"/>
        </a:p>
      </dgm:t>
    </dgm:pt>
    <dgm:pt modelId="{589813AD-3921-4542-91AF-4D19947E51C9}" type="sibTrans" cxnId="{199FB23A-1023-4CC6-A113-C2A770AFA77F}">
      <dgm:prSet/>
      <dgm:spPr/>
      <dgm:t>
        <a:bodyPr/>
        <a:lstStyle/>
        <a:p>
          <a:endParaRPr lang="uk-UA"/>
        </a:p>
      </dgm:t>
    </dgm:pt>
    <dgm:pt modelId="{1056549C-CA39-47BB-806D-C984B0D9FEAE}">
      <dgm:prSet phldrT="[Текст]" custT="1"/>
      <dgm:spPr/>
      <dgm:t>
        <a:bodyPr/>
        <a:lstStyle/>
        <a:p>
          <a:r>
            <a:rPr lang="uk-UA" sz="1600" b="0" i="1" dirty="0">
              <a:solidFill>
                <a:schemeClr val="bg1"/>
              </a:solidFill>
              <a:latin typeface="Times New Roman" panose="02020603050405020304" pitchFamily="18" charset="0"/>
            </a:rPr>
            <a:t>Поділ Нідерландів на дві частини: Республіку (Голландію) та Іспанські Південні штати (Бельгію).</a:t>
          </a:r>
          <a:endParaRPr lang="uk-UA" sz="1600" b="0" i="1" dirty="0">
            <a:solidFill>
              <a:schemeClr val="bg1"/>
            </a:solidFill>
          </a:endParaRPr>
        </a:p>
      </dgm:t>
    </dgm:pt>
    <dgm:pt modelId="{4880ADC2-EA41-47F8-B092-F3AD502DE864}" type="parTrans" cxnId="{559FF4EA-1154-4201-AD9E-1B5A7E246F65}">
      <dgm:prSet/>
      <dgm:spPr/>
      <dgm:t>
        <a:bodyPr/>
        <a:lstStyle/>
        <a:p>
          <a:endParaRPr lang="uk-UA"/>
        </a:p>
      </dgm:t>
    </dgm:pt>
    <dgm:pt modelId="{3125A7E5-443D-4F4E-BB9C-40E52E8B2130}" type="sibTrans" cxnId="{559FF4EA-1154-4201-AD9E-1B5A7E246F65}">
      <dgm:prSet/>
      <dgm:spPr/>
      <dgm:t>
        <a:bodyPr/>
        <a:lstStyle/>
        <a:p>
          <a:endParaRPr lang="uk-UA"/>
        </a:p>
      </dgm:t>
    </dgm:pt>
    <dgm:pt modelId="{44E5A65E-ECED-4B93-AFB7-7AED581D5817}">
      <dgm:prSet phldrT="[Текст]" custT="1"/>
      <dgm:spPr/>
      <dgm:t>
        <a:bodyPr/>
        <a:lstStyle/>
        <a:p>
          <a:r>
            <a:rPr lang="uk-UA" sz="1600" b="0" i="1" dirty="0">
              <a:solidFill>
                <a:schemeClr val="bg1"/>
              </a:solidFill>
              <a:latin typeface="Times New Roman" panose="02020603050405020304" pitchFamily="18" charset="0"/>
            </a:rPr>
            <a:t>Поділ населення за релігійною ознакою: виникнення двох народів — голландців і фламандців.</a:t>
          </a:r>
          <a:endParaRPr lang="uk-UA" sz="1600" b="0" i="1" dirty="0">
            <a:solidFill>
              <a:schemeClr val="bg1"/>
            </a:solidFill>
          </a:endParaRPr>
        </a:p>
      </dgm:t>
    </dgm:pt>
    <dgm:pt modelId="{65ACFE58-15B2-47A9-8971-EA3F1B1FE1E8}" type="parTrans" cxnId="{8DB2A2D7-8D22-47CA-8672-8DD2CD38588C}">
      <dgm:prSet/>
      <dgm:spPr/>
      <dgm:t>
        <a:bodyPr/>
        <a:lstStyle/>
        <a:p>
          <a:endParaRPr lang="uk-UA"/>
        </a:p>
      </dgm:t>
    </dgm:pt>
    <dgm:pt modelId="{82A27885-BFE0-440E-B636-6CE55E4C547C}" type="sibTrans" cxnId="{8DB2A2D7-8D22-47CA-8672-8DD2CD38588C}">
      <dgm:prSet/>
      <dgm:spPr/>
      <dgm:t>
        <a:bodyPr/>
        <a:lstStyle/>
        <a:p>
          <a:endParaRPr lang="uk-UA"/>
        </a:p>
      </dgm:t>
    </dgm:pt>
    <dgm:pt modelId="{BAE22F52-0B83-47EA-A6F0-73854F68B274}">
      <dgm:prSet custT="1"/>
      <dgm:spPr/>
      <dgm:t>
        <a:bodyPr/>
        <a:lstStyle/>
        <a:p>
          <a:r>
            <a:rPr lang="uk-UA" sz="1600" b="0" i="1" dirty="0">
              <a:solidFill>
                <a:schemeClr val="bg1"/>
              </a:solidFill>
              <a:latin typeface="Times New Roman" panose="02020603050405020304" pitchFamily="18" charset="0"/>
            </a:rPr>
            <a:t>Перша буржуазна революція</a:t>
          </a:r>
          <a:endParaRPr lang="uk-UA" sz="1600" b="0" i="1" dirty="0">
            <a:solidFill>
              <a:schemeClr val="bg1"/>
            </a:solidFill>
          </a:endParaRPr>
        </a:p>
      </dgm:t>
    </dgm:pt>
    <dgm:pt modelId="{58871368-4253-492F-A457-03DBC86638A8}" type="parTrans" cxnId="{E1586DC9-8F8C-479C-B3FA-60CB4349A177}">
      <dgm:prSet/>
      <dgm:spPr/>
      <dgm:t>
        <a:bodyPr/>
        <a:lstStyle/>
        <a:p>
          <a:endParaRPr lang="uk-UA"/>
        </a:p>
      </dgm:t>
    </dgm:pt>
    <dgm:pt modelId="{14C64A8F-6FC9-450A-B94E-1DC5466366CF}" type="sibTrans" cxnId="{E1586DC9-8F8C-479C-B3FA-60CB4349A177}">
      <dgm:prSet/>
      <dgm:spPr/>
      <dgm:t>
        <a:bodyPr/>
        <a:lstStyle/>
        <a:p>
          <a:endParaRPr lang="uk-UA"/>
        </a:p>
      </dgm:t>
    </dgm:pt>
    <dgm:pt modelId="{C339D314-46F8-451C-AFCD-0A97BEAB2D0B}">
      <dgm:prSet custT="1"/>
      <dgm:spPr/>
      <dgm:t>
        <a:bodyPr/>
        <a:lstStyle/>
        <a:p>
          <a:r>
            <a:rPr lang="uk-UA" sz="1600" b="0" i="1" dirty="0">
              <a:solidFill>
                <a:schemeClr val="bg1"/>
              </a:solidFill>
              <a:latin typeface="Times New Roman" panose="02020603050405020304" pitchFamily="18" charset="0"/>
            </a:rPr>
            <a:t>Занепад Іспанії після втрати Нідерландів.</a:t>
          </a:r>
          <a:endParaRPr lang="uk-UA" sz="1600" b="0" i="1" dirty="0">
            <a:solidFill>
              <a:schemeClr val="bg1"/>
            </a:solidFill>
          </a:endParaRPr>
        </a:p>
      </dgm:t>
    </dgm:pt>
    <dgm:pt modelId="{74C01048-FBAA-4DFC-B203-D94194B71E04}" type="parTrans" cxnId="{11A7AA10-2B8B-4E34-A0ED-8D0F51149864}">
      <dgm:prSet/>
      <dgm:spPr/>
      <dgm:t>
        <a:bodyPr/>
        <a:lstStyle/>
        <a:p>
          <a:endParaRPr lang="uk-UA"/>
        </a:p>
      </dgm:t>
    </dgm:pt>
    <dgm:pt modelId="{D241B0DD-03F5-4527-BDCD-47B8197A86D0}" type="sibTrans" cxnId="{11A7AA10-2B8B-4E34-A0ED-8D0F51149864}">
      <dgm:prSet/>
      <dgm:spPr/>
      <dgm:t>
        <a:bodyPr/>
        <a:lstStyle/>
        <a:p>
          <a:endParaRPr lang="uk-UA"/>
        </a:p>
      </dgm:t>
    </dgm:pt>
    <dgm:pt modelId="{9542D7CC-A2C2-4EAC-A304-AD48B4CA329A}" type="pres">
      <dgm:prSet presAssocID="{08E65DDC-0D8C-4007-8380-F9AEB4AF945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9E0DFCD-0585-4633-B238-0486B8AF998E}" type="pres">
      <dgm:prSet presAssocID="{7681CE02-A467-4728-9F89-ECF6E1F3326E}" presName="root1" presStyleCnt="0"/>
      <dgm:spPr/>
    </dgm:pt>
    <dgm:pt modelId="{D0F6EC81-C253-4676-9001-0C3A789FA39B}" type="pres">
      <dgm:prSet presAssocID="{7681CE02-A467-4728-9F89-ECF6E1F3326E}" presName="LevelOneTextNode" presStyleLbl="node0" presStyleIdx="0" presStyleCnt="1" custScaleY="297385">
        <dgm:presLayoutVars>
          <dgm:chPref val="3"/>
        </dgm:presLayoutVars>
      </dgm:prSet>
      <dgm:spPr/>
    </dgm:pt>
    <dgm:pt modelId="{5D036107-A997-4BEF-B3C6-163B899A9007}" type="pres">
      <dgm:prSet presAssocID="{7681CE02-A467-4728-9F89-ECF6E1F3326E}" presName="level2hierChild" presStyleCnt="0"/>
      <dgm:spPr/>
    </dgm:pt>
    <dgm:pt modelId="{0973FB1D-1122-4CFA-BA08-E03EF68CE33C}" type="pres">
      <dgm:prSet presAssocID="{292338A9-DFBA-4A7D-AB51-4B7094B0F3E3}" presName="conn2-1" presStyleLbl="parChTrans1D2" presStyleIdx="0" presStyleCnt="5"/>
      <dgm:spPr/>
    </dgm:pt>
    <dgm:pt modelId="{B957468B-BD93-4D11-9C79-4D4B47D8CF09}" type="pres">
      <dgm:prSet presAssocID="{292338A9-DFBA-4A7D-AB51-4B7094B0F3E3}" presName="connTx" presStyleLbl="parChTrans1D2" presStyleIdx="0" presStyleCnt="5"/>
      <dgm:spPr/>
    </dgm:pt>
    <dgm:pt modelId="{0B96DB61-C664-4A9B-9D30-E3FF7DF66B8C}" type="pres">
      <dgm:prSet presAssocID="{7EAB6F48-FCB8-4601-9B67-A7EDB028D7D0}" presName="root2" presStyleCnt="0"/>
      <dgm:spPr/>
    </dgm:pt>
    <dgm:pt modelId="{A998FC2B-9999-4F65-9592-418C1F2C790B}" type="pres">
      <dgm:prSet presAssocID="{7EAB6F48-FCB8-4601-9B67-A7EDB028D7D0}" presName="LevelTwoTextNode" presStyleLbl="node2" presStyleIdx="0" presStyleCnt="5">
        <dgm:presLayoutVars>
          <dgm:chPref val="3"/>
        </dgm:presLayoutVars>
      </dgm:prSet>
      <dgm:spPr/>
    </dgm:pt>
    <dgm:pt modelId="{E061A79E-03ED-4441-A468-1285ACB38D57}" type="pres">
      <dgm:prSet presAssocID="{7EAB6F48-FCB8-4601-9B67-A7EDB028D7D0}" presName="level3hierChild" presStyleCnt="0"/>
      <dgm:spPr/>
    </dgm:pt>
    <dgm:pt modelId="{4835CCD4-AC7E-45A1-91C4-26A46E011F4E}" type="pres">
      <dgm:prSet presAssocID="{4880ADC2-EA41-47F8-B092-F3AD502DE864}" presName="conn2-1" presStyleLbl="parChTrans1D2" presStyleIdx="1" presStyleCnt="5"/>
      <dgm:spPr/>
    </dgm:pt>
    <dgm:pt modelId="{988F8104-B0EC-4EA5-91E6-436C2E183141}" type="pres">
      <dgm:prSet presAssocID="{4880ADC2-EA41-47F8-B092-F3AD502DE864}" presName="connTx" presStyleLbl="parChTrans1D2" presStyleIdx="1" presStyleCnt="5"/>
      <dgm:spPr/>
    </dgm:pt>
    <dgm:pt modelId="{C632CFDA-619C-490D-8B04-47AA7C341365}" type="pres">
      <dgm:prSet presAssocID="{1056549C-CA39-47BB-806D-C984B0D9FEAE}" presName="root2" presStyleCnt="0"/>
      <dgm:spPr/>
    </dgm:pt>
    <dgm:pt modelId="{A1D4EE33-EBB6-4613-B658-286498D8809E}" type="pres">
      <dgm:prSet presAssocID="{1056549C-CA39-47BB-806D-C984B0D9FEAE}" presName="LevelTwoTextNode" presStyleLbl="node2" presStyleIdx="1" presStyleCnt="5">
        <dgm:presLayoutVars>
          <dgm:chPref val="3"/>
        </dgm:presLayoutVars>
      </dgm:prSet>
      <dgm:spPr/>
    </dgm:pt>
    <dgm:pt modelId="{EC0FDCCC-45D5-4BF0-A1FC-7007DD52381D}" type="pres">
      <dgm:prSet presAssocID="{1056549C-CA39-47BB-806D-C984B0D9FEAE}" presName="level3hierChild" presStyleCnt="0"/>
      <dgm:spPr/>
    </dgm:pt>
    <dgm:pt modelId="{B0E87B40-33B1-4BA7-84B5-100F6E924FA8}" type="pres">
      <dgm:prSet presAssocID="{65ACFE58-15B2-47A9-8971-EA3F1B1FE1E8}" presName="conn2-1" presStyleLbl="parChTrans1D2" presStyleIdx="2" presStyleCnt="5"/>
      <dgm:spPr/>
    </dgm:pt>
    <dgm:pt modelId="{0A4D2140-DF05-4E84-9C0B-D9B4D98C6038}" type="pres">
      <dgm:prSet presAssocID="{65ACFE58-15B2-47A9-8971-EA3F1B1FE1E8}" presName="connTx" presStyleLbl="parChTrans1D2" presStyleIdx="2" presStyleCnt="5"/>
      <dgm:spPr/>
    </dgm:pt>
    <dgm:pt modelId="{ADA83A59-6D50-4A87-9943-0AB3565AE503}" type="pres">
      <dgm:prSet presAssocID="{44E5A65E-ECED-4B93-AFB7-7AED581D5817}" presName="root2" presStyleCnt="0"/>
      <dgm:spPr/>
    </dgm:pt>
    <dgm:pt modelId="{0660D465-DFA2-4C2A-AC9F-1DBED9F3FBB7}" type="pres">
      <dgm:prSet presAssocID="{44E5A65E-ECED-4B93-AFB7-7AED581D5817}" presName="LevelTwoTextNode" presStyleLbl="node2" presStyleIdx="2" presStyleCnt="5">
        <dgm:presLayoutVars>
          <dgm:chPref val="3"/>
        </dgm:presLayoutVars>
      </dgm:prSet>
      <dgm:spPr/>
    </dgm:pt>
    <dgm:pt modelId="{89AD3E2F-1A97-4C47-8657-59B19827A140}" type="pres">
      <dgm:prSet presAssocID="{44E5A65E-ECED-4B93-AFB7-7AED581D5817}" presName="level3hierChild" presStyleCnt="0"/>
      <dgm:spPr/>
    </dgm:pt>
    <dgm:pt modelId="{2672BBA7-18C5-470A-A51F-D01BA193DD3C}" type="pres">
      <dgm:prSet presAssocID="{58871368-4253-492F-A457-03DBC86638A8}" presName="conn2-1" presStyleLbl="parChTrans1D2" presStyleIdx="3" presStyleCnt="5"/>
      <dgm:spPr/>
    </dgm:pt>
    <dgm:pt modelId="{B78B5EFC-876F-4E5A-A701-E77E5542DDFF}" type="pres">
      <dgm:prSet presAssocID="{58871368-4253-492F-A457-03DBC86638A8}" presName="connTx" presStyleLbl="parChTrans1D2" presStyleIdx="3" presStyleCnt="5"/>
      <dgm:spPr/>
    </dgm:pt>
    <dgm:pt modelId="{04BF938D-5697-47F7-B7EE-5AAB103B1D8A}" type="pres">
      <dgm:prSet presAssocID="{BAE22F52-0B83-47EA-A6F0-73854F68B274}" presName="root2" presStyleCnt="0"/>
      <dgm:spPr/>
    </dgm:pt>
    <dgm:pt modelId="{8354E178-5538-4AC8-9116-B5FBD67A4295}" type="pres">
      <dgm:prSet presAssocID="{BAE22F52-0B83-47EA-A6F0-73854F68B274}" presName="LevelTwoTextNode" presStyleLbl="node2" presStyleIdx="3" presStyleCnt="5">
        <dgm:presLayoutVars>
          <dgm:chPref val="3"/>
        </dgm:presLayoutVars>
      </dgm:prSet>
      <dgm:spPr/>
    </dgm:pt>
    <dgm:pt modelId="{B1844F22-30C0-4616-B7B8-DBF7EA547A60}" type="pres">
      <dgm:prSet presAssocID="{BAE22F52-0B83-47EA-A6F0-73854F68B274}" presName="level3hierChild" presStyleCnt="0"/>
      <dgm:spPr/>
    </dgm:pt>
    <dgm:pt modelId="{92B79E61-E90B-4BD2-9D17-4269D567E830}" type="pres">
      <dgm:prSet presAssocID="{74C01048-FBAA-4DFC-B203-D94194B71E04}" presName="conn2-1" presStyleLbl="parChTrans1D2" presStyleIdx="4" presStyleCnt="5"/>
      <dgm:spPr/>
    </dgm:pt>
    <dgm:pt modelId="{FB169706-0B4F-469A-9BBD-A2483ABB3323}" type="pres">
      <dgm:prSet presAssocID="{74C01048-FBAA-4DFC-B203-D94194B71E04}" presName="connTx" presStyleLbl="parChTrans1D2" presStyleIdx="4" presStyleCnt="5"/>
      <dgm:spPr/>
    </dgm:pt>
    <dgm:pt modelId="{57BC103E-24C6-4676-BECC-3606E5ED007F}" type="pres">
      <dgm:prSet presAssocID="{C339D314-46F8-451C-AFCD-0A97BEAB2D0B}" presName="root2" presStyleCnt="0"/>
      <dgm:spPr/>
    </dgm:pt>
    <dgm:pt modelId="{AD886013-C81D-43FA-8459-8180E20B1D6F}" type="pres">
      <dgm:prSet presAssocID="{C339D314-46F8-451C-AFCD-0A97BEAB2D0B}" presName="LevelTwoTextNode" presStyleLbl="node2" presStyleIdx="4" presStyleCnt="5">
        <dgm:presLayoutVars>
          <dgm:chPref val="3"/>
        </dgm:presLayoutVars>
      </dgm:prSet>
      <dgm:spPr/>
    </dgm:pt>
    <dgm:pt modelId="{2B34E81B-293A-4C4A-84E8-D35B87E31312}" type="pres">
      <dgm:prSet presAssocID="{C339D314-46F8-451C-AFCD-0A97BEAB2D0B}" presName="level3hierChild" presStyleCnt="0"/>
      <dgm:spPr/>
    </dgm:pt>
  </dgm:ptLst>
  <dgm:cxnLst>
    <dgm:cxn modelId="{0208A702-5F71-4175-9143-D3AB94E4EB76}" type="presOf" srcId="{BAE22F52-0B83-47EA-A6F0-73854F68B274}" destId="{8354E178-5538-4AC8-9116-B5FBD67A4295}" srcOrd="0" destOrd="0" presId="urn:microsoft.com/office/officeart/2005/8/layout/hierarchy2"/>
    <dgm:cxn modelId="{11A7AA10-2B8B-4E34-A0ED-8D0F51149864}" srcId="{7681CE02-A467-4728-9F89-ECF6E1F3326E}" destId="{C339D314-46F8-451C-AFCD-0A97BEAB2D0B}" srcOrd="4" destOrd="0" parTransId="{74C01048-FBAA-4DFC-B203-D94194B71E04}" sibTransId="{D241B0DD-03F5-4527-BDCD-47B8197A86D0}"/>
    <dgm:cxn modelId="{5F53A716-161E-464C-A300-DF650690E049}" type="presOf" srcId="{74C01048-FBAA-4DFC-B203-D94194B71E04}" destId="{92B79E61-E90B-4BD2-9D17-4269D567E830}" srcOrd="0" destOrd="0" presId="urn:microsoft.com/office/officeart/2005/8/layout/hierarchy2"/>
    <dgm:cxn modelId="{B0D2E622-AC71-4F08-BC46-BA1853E879B5}" type="presOf" srcId="{C339D314-46F8-451C-AFCD-0A97BEAB2D0B}" destId="{AD886013-C81D-43FA-8459-8180E20B1D6F}" srcOrd="0" destOrd="0" presId="urn:microsoft.com/office/officeart/2005/8/layout/hierarchy2"/>
    <dgm:cxn modelId="{FE5CCB35-3DBA-44CA-94BE-99662FBCABA9}" srcId="{08E65DDC-0D8C-4007-8380-F9AEB4AF9456}" destId="{7681CE02-A467-4728-9F89-ECF6E1F3326E}" srcOrd="0" destOrd="0" parTransId="{C5D52ACD-2679-4556-81FC-BFDA6C2E1610}" sibTransId="{4CF4FDD2-2D2B-4D71-A999-C220EAD51BB1}"/>
    <dgm:cxn modelId="{81EA7F3A-58EF-40AB-BABE-2072B179E8F6}" type="presOf" srcId="{65ACFE58-15B2-47A9-8971-EA3F1B1FE1E8}" destId="{B0E87B40-33B1-4BA7-84B5-100F6E924FA8}" srcOrd="0" destOrd="0" presId="urn:microsoft.com/office/officeart/2005/8/layout/hierarchy2"/>
    <dgm:cxn modelId="{199FB23A-1023-4CC6-A113-C2A770AFA77F}" srcId="{7681CE02-A467-4728-9F89-ECF6E1F3326E}" destId="{7EAB6F48-FCB8-4601-9B67-A7EDB028D7D0}" srcOrd="0" destOrd="0" parTransId="{292338A9-DFBA-4A7D-AB51-4B7094B0F3E3}" sibTransId="{589813AD-3921-4542-91AF-4D19947E51C9}"/>
    <dgm:cxn modelId="{B8D7EB5D-B2CD-49FD-8046-9E46C5F8B376}" type="presOf" srcId="{65ACFE58-15B2-47A9-8971-EA3F1B1FE1E8}" destId="{0A4D2140-DF05-4E84-9C0B-D9B4D98C6038}" srcOrd="1" destOrd="0" presId="urn:microsoft.com/office/officeart/2005/8/layout/hierarchy2"/>
    <dgm:cxn modelId="{9B87E14B-8C06-4C2D-BB64-D73F570D7D65}" type="presOf" srcId="{7681CE02-A467-4728-9F89-ECF6E1F3326E}" destId="{D0F6EC81-C253-4676-9001-0C3A789FA39B}" srcOrd="0" destOrd="0" presId="urn:microsoft.com/office/officeart/2005/8/layout/hierarchy2"/>
    <dgm:cxn modelId="{4530046F-2C25-4706-AAA9-37B4AC522DA8}" type="presOf" srcId="{292338A9-DFBA-4A7D-AB51-4B7094B0F3E3}" destId="{B957468B-BD93-4D11-9C79-4D4B47D8CF09}" srcOrd="1" destOrd="0" presId="urn:microsoft.com/office/officeart/2005/8/layout/hierarchy2"/>
    <dgm:cxn modelId="{A6C1D489-5B2E-4460-85EF-477FFEC13829}" type="presOf" srcId="{58871368-4253-492F-A457-03DBC86638A8}" destId="{2672BBA7-18C5-470A-A51F-D01BA193DD3C}" srcOrd="0" destOrd="0" presId="urn:microsoft.com/office/officeart/2005/8/layout/hierarchy2"/>
    <dgm:cxn modelId="{3C128491-060C-4D36-B8AC-DB117188300B}" type="presOf" srcId="{44E5A65E-ECED-4B93-AFB7-7AED581D5817}" destId="{0660D465-DFA2-4C2A-AC9F-1DBED9F3FBB7}" srcOrd="0" destOrd="0" presId="urn:microsoft.com/office/officeart/2005/8/layout/hierarchy2"/>
    <dgm:cxn modelId="{6039119F-EABD-4FE1-A4FB-F8FFD81BA1C5}" type="presOf" srcId="{74C01048-FBAA-4DFC-B203-D94194B71E04}" destId="{FB169706-0B4F-469A-9BBD-A2483ABB3323}" srcOrd="1" destOrd="0" presId="urn:microsoft.com/office/officeart/2005/8/layout/hierarchy2"/>
    <dgm:cxn modelId="{39AA85A6-DC18-47CC-864E-292D166F8BC8}" type="presOf" srcId="{58871368-4253-492F-A457-03DBC86638A8}" destId="{B78B5EFC-876F-4E5A-A701-E77E5542DDFF}" srcOrd="1" destOrd="0" presId="urn:microsoft.com/office/officeart/2005/8/layout/hierarchy2"/>
    <dgm:cxn modelId="{8A6055BA-B5F5-4423-B769-7C0632966AF8}" type="presOf" srcId="{7EAB6F48-FCB8-4601-9B67-A7EDB028D7D0}" destId="{A998FC2B-9999-4F65-9592-418C1F2C790B}" srcOrd="0" destOrd="0" presId="urn:microsoft.com/office/officeart/2005/8/layout/hierarchy2"/>
    <dgm:cxn modelId="{14E47ABE-2632-47A1-BDBB-EBCC1E7E131C}" type="presOf" srcId="{4880ADC2-EA41-47F8-B092-F3AD502DE864}" destId="{988F8104-B0EC-4EA5-91E6-436C2E183141}" srcOrd="1" destOrd="0" presId="urn:microsoft.com/office/officeart/2005/8/layout/hierarchy2"/>
    <dgm:cxn modelId="{18DCD2C0-4606-4376-8731-252AE40A37B3}" type="presOf" srcId="{1056549C-CA39-47BB-806D-C984B0D9FEAE}" destId="{A1D4EE33-EBB6-4613-B658-286498D8809E}" srcOrd="0" destOrd="0" presId="urn:microsoft.com/office/officeart/2005/8/layout/hierarchy2"/>
    <dgm:cxn modelId="{4675FEC0-323C-4D19-A403-60541DDD8F84}" type="presOf" srcId="{292338A9-DFBA-4A7D-AB51-4B7094B0F3E3}" destId="{0973FB1D-1122-4CFA-BA08-E03EF68CE33C}" srcOrd="0" destOrd="0" presId="urn:microsoft.com/office/officeart/2005/8/layout/hierarchy2"/>
    <dgm:cxn modelId="{E1586DC9-8F8C-479C-B3FA-60CB4349A177}" srcId="{7681CE02-A467-4728-9F89-ECF6E1F3326E}" destId="{BAE22F52-0B83-47EA-A6F0-73854F68B274}" srcOrd="3" destOrd="0" parTransId="{58871368-4253-492F-A457-03DBC86638A8}" sibTransId="{14C64A8F-6FC9-450A-B94E-1DC5466366CF}"/>
    <dgm:cxn modelId="{8DB2A2D7-8D22-47CA-8672-8DD2CD38588C}" srcId="{7681CE02-A467-4728-9F89-ECF6E1F3326E}" destId="{44E5A65E-ECED-4B93-AFB7-7AED581D5817}" srcOrd="2" destOrd="0" parTransId="{65ACFE58-15B2-47A9-8971-EA3F1B1FE1E8}" sibTransId="{82A27885-BFE0-440E-B636-6CE55E4C547C}"/>
    <dgm:cxn modelId="{559FF4EA-1154-4201-AD9E-1B5A7E246F65}" srcId="{7681CE02-A467-4728-9F89-ECF6E1F3326E}" destId="{1056549C-CA39-47BB-806D-C984B0D9FEAE}" srcOrd="1" destOrd="0" parTransId="{4880ADC2-EA41-47F8-B092-F3AD502DE864}" sibTransId="{3125A7E5-443D-4F4E-BB9C-40E52E8B2130}"/>
    <dgm:cxn modelId="{67F277EB-D3F0-4A88-8229-45E28DB1751E}" type="presOf" srcId="{4880ADC2-EA41-47F8-B092-F3AD502DE864}" destId="{4835CCD4-AC7E-45A1-91C4-26A46E011F4E}" srcOrd="0" destOrd="0" presId="urn:microsoft.com/office/officeart/2005/8/layout/hierarchy2"/>
    <dgm:cxn modelId="{A6AF8EFE-8608-480A-BB66-A5F0A817D8C8}" type="presOf" srcId="{08E65DDC-0D8C-4007-8380-F9AEB4AF9456}" destId="{9542D7CC-A2C2-4EAC-A304-AD48B4CA329A}" srcOrd="0" destOrd="0" presId="urn:microsoft.com/office/officeart/2005/8/layout/hierarchy2"/>
    <dgm:cxn modelId="{E978B0EE-935D-4B37-B02E-14C0532CF4B5}" type="presParOf" srcId="{9542D7CC-A2C2-4EAC-A304-AD48B4CA329A}" destId="{D9E0DFCD-0585-4633-B238-0486B8AF998E}" srcOrd="0" destOrd="0" presId="urn:microsoft.com/office/officeart/2005/8/layout/hierarchy2"/>
    <dgm:cxn modelId="{FA0E2DC0-C193-4C83-AAC2-4C1FEF0676FA}" type="presParOf" srcId="{D9E0DFCD-0585-4633-B238-0486B8AF998E}" destId="{D0F6EC81-C253-4676-9001-0C3A789FA39B}" srcOrd="0" destOrd="0" presId="urn:microsoft.com/office/officeart/2005/8/layout/hierarchy2"/>
    <dgm:cxn modelId="{AD6132D5-8AA9-4408-B93E-01BB07820CE5}" type="presParOf" srcId="{D9E0DFCD-0585-4633-B238-0486B8AF998E}" destId="{5D036107-A997-4BEF-B3C6-163B899A9007}" srcOrd="1" destOrd="0" presId="urn:microsoft.com/office/officeart/2005/8/layout/hierarchy2"/>
    <dgm:cxn modelId="{A724B0CC-B0E7-4ACE-8623-4499C09F5F4F}" type="presParOf" srcId="{5D036107-A997-4BEF-B3C6-163B899A9007}" destId="{0973FB1D-1122-4CFA-BA08-E03EF68CE33C}" srcOrd="0" destOrd="0" presId="urn:microsoft.com/office/officeart/2005/8/layout/hierarchy2"/>
    <dgm:cxn modelId="{BB2437AE-D64D-4BFF-8CD2-EF7665939592}" type="presParOf" srcId="{0973FB1D-1122-4CFA-BA08-E03EF68CE33C}" destId="{B957468B-BD93-4D11-9C79-4D4B47D8CF09}" srcOrd="0" destOrd="0" presId="urn:microsoft.com/office/officeart/2005/8/layout/hierarchy2"/>
    <dgm:cxn modelId="{A2496D48-6ACF-461A-8AE6-A5B5490FFED4}" type="presParOf" srcId="{5D036107-A997-4BEF-B3C6-163B899A9007}" destId="{0B96DB61-C664-4A9B-9D30-E3FF7DF66B8C}" srcOrd="1" destOrd="0" presId="urn:microsoft.com/office/officeart/2005/8/layout/hierarchy2"/>
    <dgm:cxn modelId="{782D62F0-A982-418F-85B8-9D06327FF96D}" type="presParOf" srcId="{0B96DB61-C664-4A9B-9D30-E3FF7DF66B8C}" destId="{A998FC2B-9999-4F65-9592-418C1F2C790B}" srcOrd="0" destOrd="0" presId="urn:microsoft.com/office/officeart/2005/8/layout/hierarchy2"/>
    <dgm:cxn modelId="{B889654C-D4F6-40D4-94AB-784E28B1C0E8}" type="presParOf" srcId="{0B96DB61-C664-4A9B-9D30-E3FF7DF66B8C}" destId="{E061A79E-03ED-4441-A468-1285ACB38D57}" srcOrd="1" destOrd="0" presId="urn:microsoft.com/office/officeart/2005/8/layout/hierarchy2"/>
    <dgm:cxn modelId="{18F3366A-613D-4644-8B8C-4802B6625196}" type="presParOf" srcId="{5D036107-A997-4BEF-B3C6-163B899A9007}" destId="{4835CCD4-AC7E-45A1-91C4-26A46E011F4E}" srcOrd="2" destOrd="0" presId="urn:microsoft.com/office/officeart/2005/8/layout/hierarchy2"/>
    <dgm:cxn modelId="{DD56BE1C-DF7B-44EA-860D-15E58F56829F}" type="presParOf" srcId="{4835CCD4-AC7E-45A1-91C4-26A46E011F4E}" destId="{988F8104-B0EC-4EA5-91E6-436C2E183141}" srcOrd="0" destOrd="0" presId="urn:microsoft.com/office/officeart/2005/8/layout/hierarchy2"/>
    <dgm:cxn modelId="{EE79985D-BBC5-4B6E-ADB4-51294D11E178}" type="presParOf" srcId="{5D036107-A997-4BEF-B3C6-163B899A9007}" destId="{C632CFDA-619C-490D-8B04-47AA7C341365}" srcOrd="3" destOrd="0" presId="urn:microsoft.com/office/officeart/2005/8/layout/hierarchy2"/>
    <dgm:cxn modelId="{42E6135F-7850-4E0A-AE74-0DB74BF34DEC}" type="presParOf" srcId="{C632CFDA-619C-490D-8B04-47AA7C341365}" destId="{A1D4EE33-EBB6-4613-B658-286498D8809E}" srcOrd="0" destOrd="0" presId="urn:microsoft.com/office/officeart/2005/8/layout/hierarchy2"/>
    <dgm:cxn modelId="{EF3C0F64-C696-4865-873F-78C893F5DE48}" type="presParOf" srcId="{C632CFDA-619C-490D-8B04-47AA7C341365}" destId="{EC0FDCCC-45D5-4BF0-A1FC-7007DD52381D}" srcOrd="1" destOrd="0" presId="urn:microsoft.com/office/officeart/2005/8/layout/hierarchy2"/>
    <dgm:cxn modelId="{B61D9535-E58D-4063-B74D-F34819682545}" type="presParOf" srcId="{5D036107-A997-4BEF-B3C6-163B899A9007}" destId="{B0E87B40-33B1-4BA7-84B5-100F6E924FA8}" srcOrd="4" destOrd="0" presId="urn:microsoft.com/office/officeart/2005/8/layout/hierarchy2"/>
    <dgm:cxn modelId="{F78B1D58-62D5-4326-BE05-1B2E433AF17F}" type="presParOf" srcId="{B0E87B40-33B1-4BA7-84B5-100F6E924FA8}" destId="{0A4D2140-DF05-4E84-9C0B-D9B4D98C6038}" srcOrd="0" destOrd="0" presId="urn:microsoft.com/office/officeart/2005/8/layout/hierarchy2"/>
    <dgm:cxn modelId="{355A694A-C350-46BA-92BC-9E8D3298B1CA}" type="presParOf" srcId="{5D036107-A997-4BEF-B3C6-163B899A9007}" destId="{ADA83A59-6D50-4A87-9943-0AB3565AE503}" srcOrd="5" destOrd="0" presId="urn:microsoft.com/office/officeart/2005/8/layout/hierarchy2"/>
    <dgm:cxn modelId="{6F41BAD4-212C-40C4-86BF-12E288A45EEE}" type="presParOf" srcId="{ADA83A59-6D50-4A87-9943-0AB3565AE503}" destId="{0660D465-DFA2-4C2A-AC9F-1DBED9F3FBB7}" srcOrd="0" destOrd="0" presId="urn:microsoft.com/office/officeart/2005/8/layout/hierarchy2"/>
    <dgm:cxn modelId="{491C6534-2850-412A-AC93-4C7C9BA30960}" type="presParOf" srcId="{ADA83A59-6D50-4A87-9943-0AB3565AE503}" destId="{89AD3E2F-1A97-4C47-8657-59B19827A140}" srcOrd="1" destOrd="0" presId="urn:microsoft.com/office/officeart/2005/8/layout/hierarchy2"/>
    <dgm:cxn modelId="{2B96C4C3-29CD-4394-BE3A-C1DC4309EC4C}" type="presParOf" srcId="{5D036107-A997-4BEF-B3C6-163B899A9007}" destId="{2672BBA7-18C5-470A-A51F-D01BA193DD3C}" srcOrd="6" destOrd="0" presId="urn:microsoft.com/office/officeart/2005/8/layout/hierarchy2"/>
    <dgm:cxn modelId="{8B58ACFE-B0A1-4809-9F99-8A14A05241B1}" type="presParOf" srcId="{2672BBA7-18C5-470A-A51F-D01BA193DD3C}" destId="{B78B5EFC-876F-4E5A-A701-E77E5542DDFF}" srcOrd="0" destOrd="0" presId="urn:microsoft.com/office/officeart/2005/8/layout/hierarchy2"/>
    <dgm:cxn modelId="{AE070FC6-E83D-4D0C-883E-6BFA7C6A1A5E}" type="presParOf" srcId="{5D036107-A997-4BEF-B3C6-163B899A9007}" destId="{04BF938D-5697-47F7-B7EE-5AAB103B1D8A}" srcOrd="7" destOrd="0" presId="urn:microsoft.com/office/officeart/2005/8/layout/hierarchy2"/>
    <dgm:cxn modelId="{B90CE1C2-E674-4F47-A94A-773E09375D50}" type="presParOf" srcId="{04BF938D-5697-47F7-B7EE-5AAB103B1D8A}" destId="{8354E178-5538-4AC8-9116-B5FBD67A4295}" srcOrd="0" destOrd="0" presId="urn:microsoft.com/office/officeart/2005/8/layout/hierarchy2"/>
    <dgm:cxn modelId="{AB090D61-9FF3-4F15-A382-13D4B1522C44}" type="presParOf" srcId="{04BF938D-5697-47F7-B7EE-5AAB103B1D8A}" destId="{B1844F22-30C0-4616-B7B8-DBF7EA547A60}" srcOrd="1" destOrd="0" presId="urn:microsoft.com/office/officeart/2005/8/layout/hierarchy2"/>
    <dgm:cxn modelId="{7500FDA1-5282-4094-9FDF-D61B002075AF}" type="presParOf" srcId="{5D036107-A997-4BEF-B3C6-163B899A9007}" destId="{92B79E61-E90B-4BD2-9D17-4269D567E830}" srcOrd="8" destOrd="0" presId="urn:microsoft.com/office/officeart/2005/8/layout/hierarchy2"/>
    <dgm:cxn modelId="{30BAD1AB-45B9-422B-A4D4-CC17090673AE}" type="presParOf" srcId="{92B79E61-E90B-4BD2-9D17-4269D567E830}" destId="{FB169706-0B4F-469A-9BBD-A2483ABB3323}" srcOrd="0" destOrd="0" presId="urn:microsoft.com/office/officeart/2005/8/layout/hierarchy2"/>
    <dgm:cxn modelId="{454FE669-C61F-4F50-BE10-FCC855DE7B43}" type="presParOf" srcId="{5D036107-A997-4BEF-B3C6-163B899A9007}" destId="{57BC103E-24C6-4676-BECC-3606E5ED007F}" srcOrd="9" destOrd="0" presId="urn:microsoft.com/office/officeart/2005/8/layout/hierarchy2"/>
    <dgm:cxn modelId="{64676347-BA82-4DA0-9CF6-6AFFE2C277EA}" type="presParOf" srcId="{57BC103E-24C6-4676-BECC-3606E5ED007F}" destId="{AD886013-C81D-43FA-8459-8180E20B1D6F}" srcOrd="0" destOrd="0" presId="urn:microsoft.com/office/officeart/2005/8/layout/hierarchy2"/>
    <dgm:cxn modelId="{DE221EA9-A72A-425C-A37B-586DBC0E1A69}" type="presParOf" srcId="{57BC103E-24C6-4676-BECC-3606E5ED007F}" destId="{2B34E81B-293A-4C4A-84E8-D35B87E3131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C2F5A-7FD7-4CE0-A4F2-93306300CF22}">
      <dsp:nvSpPr>
        <dsp:cNvPr id="0" name=""/>
        <dsp:cNvSpPr/>
      </dsp:nvSpPr>
      <dsp:spPr>
        <a:xfrm>
          <a:off x="5606773" y="969420"/>
          <a:ext cx="4645915" cy="403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578"/>
              </a:lnTo>
              <a:lnTo>
                <a:pt x="4645915" y="201578"/>
              </a:lnTo>
              <a:lnTo>
                <a:pt x="4645915" y="40315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E660DA-C793-4EF4-BB5C-F8E7177F88E4}">
      <dsp:nvSpPr>
        <dsp:cNvPr id="0" name=""/>
        <dsp:cNvSpPr/>
      </dsp:nvSpPr>
      <dsp:spPr>
        <a:xfrm>
          <a:off x="5606773" y="969420"/>
          <a:ext cx="2322957" cy="403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578"/>
              </a:lnTo>
              <a:lnTo>
                <a:pt x="2322957" y="201578"/>
              </a:lnTo>
              <a:lnTo>
                <a:pt x="2322957" y="40315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931927-7FC1-4E6F-8402-F4E0C5DD5DC1}">
      <dsp:nvSpPr>
        <dsp:cNvPr id="0" name=""/>
        <dsp:cNvSpPr/>
      </dsp:nvSpPr>
      <dsp:spPr>
        <a:xfrm>
          <a:off x="5561053" y="969420"/>
          <a:ext cx="91440" cy="40315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315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AD09CD-6015-4665-B525-845D87E4D75C}">
      <dsp:nvSpPr>
        <dsp:cNvPr id="0" name=""/>
        <dsp:cNvSpPr/>
      </dsp:nvSpPr>
      <dsp:spPr>
        <a:xfrm>
          <a:off x="3283815" y="969420"/>
          <a:ext cx="2322957" cy="403157"/>
        </a:xfrm>
        <a:custGeom>
          <a:avLst/>
          <a:gdLst/>
          <a:ahLst/>
          <a:cxnLst/>
          <a:rect l="0" t="0" r="0" b="0"/>
          <a:pathLst>
            <a:path>
              <a:moveTo>
                <a:pt x="2322957" y="0"/>
              </a:moveTo>
              <a:lnTo>
                <a:pt x="2322957" y="201578"/>
              </a:lnTo>
              <a:lnTo>
                <a:pt x="0" y="201578"/>
              </a:lnTo>
              <a:lnTo>
                <a:pt x="0" y="40315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B2F48B-1261-4E52-B3CA-652AFA7A1C4F}">
      <dsp:nvSpPr>
        <dsp:cNvPr id="0" name=""/>
        <dsp:cNvSpPr/>
      </dsp:nvSpPr>
      <dsp:spPr>
        <a:xfrm>
          <a:off x="960858" y="969420"/>
          <a:ext cx="4645915" cy="403157"/>
        </a:xfrm>
        <a:custGeom>
          <a:avLst/>
          <a:gdLst/>
          <a:ahLst/>
          <a:cxnLst/>
          <a:rect l="0" t="0" r="0" b="0"/>
          <a:pathLst>
            <a:path>
              <a:moveTo>
                <a:pt x="4645915" y="0"/>
              </a:moveTo>
              <a:lnTo>
                <a:pt x="4645915" y="201578"/>
              </a:lnTo>
              <a:lnTo>
                <a:pt x="0" y="201578"/>
              </a:lnTo>
              <a:lnTo>
                <a:pt x="0" y="40315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4D931-4316-4814-A972-8CBFAB8DFA8E}">
      <dsp:nvSpPr>
        <dsp:cNvPr id="0" name=""/>
        <dsp:cNvSpPr/>
      </dsp:nvSpPr>
      <dsp:spPr>
        <a:xfrm>
          <a:off x="3561850" y="9520"/>
          <a:ext cx="4089845" cy="9598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dirty="0"/>
            <a:t>Іспанія – величезна та могутня імперія:</a:t>
          </a:r>
        </a:p>
      </dsp:txBody>
      <dsp:txXfrm>
        <a:off x="3561850" y="9520"/>
        <a:ext cx="4089845" cy="959899"/>
      </dsp:txXfrm>
    </dsp:sp>
    <dsp:sp modelId="{DDC57FF6-F342-4E12-8A7F-B5EA2D79F85A}">
      <dsp:nvSpPr>
        <dsp:cNvPr id="0" name=""/>
        <dsp:cNvSpPr/>
      </dsp:nvSpPr>
      <dsp:spPr>
        <a:xfrm>
          <a:off x="958" y="1372577"/>
          <a:ext cx="1919799" cy="9598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noProof="0" dirty="0"/>
            <a:t>здобуття арабської спадщини</a:t>
          </a:r>
        </a:p>
      </dsp:txBody>
      <dsp:txXfrm>
        <a:off x="958" y="1372577"/>
        <a:ext cx="1919799" cy="959899"/>
      </dsp:txXfrm>
    </dsp:sp>
    <dsp:sp modelId="{48E4AE76-1BC3-4BAD-9F4A-513515B8BBEC}">
      <dsp:nvSpPr>
        <dsp:cNvPr id="0" name=""/>
        <dsp:cNvSpPr/>
      </dsp:nvSpPr>
      <dsp:spPr>
        <a:xfrm>
          <a:off x="2323915" y="1372577"/>
          <a:ext cx="1919799" cy="9598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dirty="0"/>
            <a:t>збільшення казни та території за рахунок колоній</a:t>
          </a:r>
        </a:p>
      </dsp:txBody>
      <dsp:txXfrm>
        <a:off x="2323915" y="1372577"/>
        <a:ext cx="1919799" cy="959899"/>
      </dsp:txXfrm>
    </dsp:sp>
    <dsp:sp modelId="{484456D9-E54E-44E8-9ABE-0972AFA2AF81}">
      <dsp:nvSpPr>
        <dsp:cNvPr id="0" name=""/>
        <dsp:cNvSpPr/>
      </dsp:nvSpPr>
      <dsp:spPr>
        <a:xfrm>
          <a:off x="4646873" y="1372577"/>
          <a:ext cx="1919799" cy="9598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noProof="0" dirty="0"/>
            <a:t>підтримка католицької церкви </a:t>
          </a:r>
        </a:p>
      </dsp:txBody>
      <dsp:txXfrm>
        <a:off x="4646873" y="1372577"/>
        <a:ext cx="1919799" cy="959899"/>
      </dsp:txXfrm>
    </dsp:sp>
    <dsp:sp modelId="{3EB68D3C-8053-4CE4-82A6-75407FFCCF77}">
      <dsp:nvSpPr>
        <dsp:cNvPr id="0" name=""/>
        <dsp:cNvSpPr/>
      </dsp:nvSpPr>
      <dsp:spPr>
        <a:xfrm>
          <a:off x="6969831" y="1372577"/>
          <a:ext cx="1919799" cy="9598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dirty="0"/>
            <a:t>боротьба з Реформацією</a:t>
          </a:r>
        </a:p>
      </dsp:txBody>
      <dsp:txXfrm>
        <a:off x="6969831" y="1372577"/>
        <a:ext cx="1919799" cy="959899"/>
      </dsp:txXfrm>
    </dsp:sp>
    <dsp:sp modelId="{8CDB072B-8C04-4C22-98E2-7BE82EBBFD25}">
      <dsp:nvSpPr>
        <dsp:cNvPr id="0" name=""/>
        <dsp:cNvSpPr/>
      </dsp:nvSpPr>
      <dsp:spPr>
        <a:xfrm>
          <a:off x="9292789" y="1372577"/>
          <a:ext cx="1919799" cy="9598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dirty="0"/>
            <a:t>поширення католицизму в колоніях </a:t>
          </a:r>
        </a:p>
      </dsp:txBody>
      <dsp:txXfrm>
        <a:off x="9292789" y="1372577"/>
        <a:ext cx="1919799" cy="9598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DA54B-B01D-4715-9757-0C5ECEC13632}">
      <dsp:nvSpPr>
        <dsp:cNvPr id="0" name=""/>
        <dsp:cNvSpPr/>
      </dsp:nvSpPr>
      <dsp:spPr>
        <a:xfrm>
          <a:off x="2976" y="1354"/>
          <a:ext cx="8276650" cy="3999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Зовнішня політика (війни)</a:t>
          </a:r>
        </a:p>
      </dsp:txBody>
      <dsp:txXfrm>
        <a:off x="14689" y="13067"/>
        <a:ext cx="8253224" cy="376496"/>
      </dsp:txXfrm>
    </dsp:sp>
    <dsp:sp modelId="{C03119B4-7E54-4EAD-8462-B6D7F022CAAD}">
      <dsp:nvSpPr>
        <dsp:cNvPr id="0" name=""/>
        <dsp:cNvSpPr/>
      </dsp:nvSpPr>
      <dsp:spPr>
        <a:xfrm>
          <a:off x="2976" y="571815"/>
          <a:ext cx="2612579" cy="10332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kern="1200" dirty="0">
              <a:ea typeface="Times New Roman" panose="02020603050405020304" pitchFamily="18" charset="0"/>
              <a:cs typeface="Times New Roman" panose="02020603050405020304" pitchFamily="18" charset="0"/>
            </a:rPr>
            <a:t>створення «Священної ліги» для боротьби з Османською імперією</a:t>
          </a:r>
          <a:endParaRPr lang="uk-UA" sz="1700" kern="1200" dirty="0"/>
        </a:p>
      </dsp:txBody>
      <dsp:txXfrm>
        <a:off x="33238" y="602077"/>
        <a:ext cx="2552055" cy="972707"/>
      </dsp:txXfrm>
    </dsp:sp>
    <dsp:sp modelId="{AD8FC21D-CA6F-45A9-9D9A-E28948735B29}">
      <dsp:nvSpPr>
        <dsp:cNvPr id="0" name=""/>
        <dsp:cNvSpPr/>
      </dsp:nvSpPr>
      <dsp:spPr>
        <a:xfrm>
          <a:off x="2976" y="1775584"/>
          <a:ext cx="2612579" cy="10332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500" kern="1200" dirty="0">
              <a:ea typeface="Times New Roman" panose="02020603050405020304" pitchFamily="18" charset="0"/>
              <a:cs typeface="Times New Roman" panose="02020603050405020304" pitchFamily="18" charset="0"/>
            </a:rPr>
            <a:t>1571 р. - перемога іспанського флоту над турецьким при </a:t>
          </a:r>
          <a:r>
            <a:rPr lang="uk-UA" sz="1500" kern="1200" dirty="0" err="1">
              <a:ea typeface="Times New Roman" panose="02020603050405020304" pitchFamily="18" charset="0"/>
              <a:cs typeface="Times New Roman" panose="02020603050405020304" pitchFamily="18" charset="0"/>
            </a:rPr>
            <a:t>Лепанто</a:t>
          </a:r>
          <a:endParaRPr lang="uk-UA" sz="1500" kern="1200" dirty="0"/>
        </a:p>
      </dsp:txBody>
      <dsp:txXfrm>
        <a:off x="33238" y="1805846"/>
        <a:ext cx="2552055" cy="972707"/>
      </dsp:txXfrm>
    </dsp:sp>
    <dsp:sp modelId="{F30D96D0-5B11-428C-A5D1-9E9437B2E257}">
      <dsp:nvSpPr>
        <dsp:cNvPr id="0" name=""/>
        <dsp:cNvSpPr/>
      </dsp:nvSpPr>
      <dsp:spPr>
        <a:xfrm>
          <a:off x="2835012" y="571815"/>
          <a:ext cx="2612579" cy="10332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kern="1200" dirty="0">
              <a:ea typeface="Times New Roman" panose="02020603050405020304" pitchFamily="18" charset="0"/>
              <a:cs typeface="Times New Roman" panose="02020603050405020304" pitchFamily="18" charset="0"/>
            </a:rPr>
            <a:t>1588 р. - знищення англійцями «Непереможної армади»</a:t>
          </a:r>
          <a:endParaRPr lang="uk-UA" sz="1700" kern="1200" dirty="0"/>
        </a:p>
      </dsp:txBody>
      <dsp:txXfrm>
        <a:off x="2865274" y="602077"/>
        <a:ext cx="2552055" cy="972707"/>
      </dsp:txXfrm>
    </dsp:sp>
    <dsp:sp modelId="{7D660D99-B838-4DF6-B8E7-7B81FA58CE05}">
      <dsp:nvSpPr>
        <dsp:cNvPr id="0" name=""/>
        <dsp:cNvSpPr/>
      </dsp:nvSpPr>
      <dsp:spPr>
        <a:xfrm>
          <a:off x="2835012" y="1775584"/>
          <a:ext cx="2612579" cy="10332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500" kern="1200" dirty="0">
              <a:ea typeface="Times New Roman" panose="02020603050405020304" pitchFamily="18" charset="0"/>
              <a:cs typeface="Times New Roman" panose="02020603050405020304" pitchFamily="18" charset="0"/>
            </a:rPr>
            <a:t>повстання у Нідерландах 60-х рр. XVI ст. - відокремлення Нідерландів від Іспанії</a:t>
          </a:r>
          <a:endParaRPr lang="uk-UA" sz="1500" kern="1200" dirty="0"/>
        </a:p>
      </dsp:txBody>
      <dsp:txXfrm>
        <a:off x="2865274" y="1805846"/>
        <a:ext cx="2552055" cy="972707"/>
      </dsp:txXfrm>
    </dsp:sp>
    <dsp:sp modelId="{5D5B28B4-81D3-4D9E-A865-3B076CD40F87}">
      <dsp:nvSpPr>
        <dsp:cNvPr id="0" name=""/>
        <dsp:cNvSpPr/>
      </dsp:nvSpPr>
      <dsp:spPr>
        <a:xfrm>
          <a:off x="5667048" y="571815"/>
          <a:ext cx="2612579" cy="10332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700" kern="1200" dirty="0">
              <a:ea typeface="Times New Roman" panose="02020603050405020304" pitchFamily="18" charset="0"/>
              <a:cs typeface="Times New Roman" panose="02020603050405020304" pitchFamily="18" charset="0"/>
            </a:rPr>
            <a:t>1598 р. - підписання миру з Францією.</a:t>
          </a:r>
          <a:endParaRPr lang="uk-UA" sz="1700" kern="1200" dirty="0"/>
        </a:p>
      </dsp:txBody>
      <dsp:txXfrm>
        <a:off x="5697310" y="602077"/>
        <a:ext cx="2552055" cy="972707"/>
      </dsp:txXfrm>
    </dsp:sp>
    <dsp:sp modelId="{3049284E-01FD-4703-A3CE-1C8702157DC4}">
      <dsp:nvSpPr>
        <dsp:cNvPr id="0" name=""/>
        <dsp:cNvSpPr/>
      </dsp:nvSpPr>
      <dsp:spPr>
        <a:xfrm>
          <a:off x="5667048" y="1775584"/>
          <a:ext cx="2612579" cy="10332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500" kern="1200" dirty="0">
              <a:ea typeface="Times New Roman" panose="02020603050405020304" pitchFamily="18" charset="0"/>
              <a:cs typeface="Times New Roman" panose="02020603050405020304" pitchFamily="18" charset="0"/>
            </a:rPr>
            <a:t>захоплення Португалії</a:t>
          </a:r>
          <a:endParaRPr lang="uk-UA" sz="1500" kern="1200" dirty="0"/>
        </a:p>
      </dsp:txBody>
      <dsp:txXfrm>
        <a:off x="5697310" y="1805846"/>
        <a:ext cx="2552055" cy="9727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FB5725-7A9C-4A26-98BB-38B8175BE894}">
      <dsp:nvSpPr>
        <dsp:cNvPr id="0" name=""/>
        <dsp:cNvSpPr/>
      </dsp:nvSpPr>
      <dsp:spPr>
        <a:xfrm>
          <a:off x="2156" y="0"/>
          <a:ext cx="2116190" cy="295523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kern="1200" dirty="0">
              <a:effectLst/>
              <a:latin typeface="Times New Roman" panose="02020603050405020304" pitchFamily="18" charset="0"/>
            </a:rPr>
            <a:t>Релігійні</a:t>
          </a:r>
          <a:endParaRPr lang="uk-UA" sz="2800" b="0" kern="1200" dirty="0"/>
        </a:p>
      </dsp:txBody>
      <dsp:txXfrm>
        <a:off x="2156" y="0"/>
        <a:ext cx="2116190" cy="886570"/>
      </dsp:txXfrm>
    </dsp:sp>
    <dsp:sp modelId="{05CE4B2D-97CB-4F56-8048-5CE309D81EBF}">
      <dsp:nvSpPr>
        <dsp:cNvPr id="0" name=""/>
        <dsp:cNvSpPr/>
      </dsp:nvSpPr>
      <dsp:spPr>
        <a:xfrm>
          <a:off x="119427" y="887436"/>
          <a:ext cx="1881648" cy="89104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0" kern="1200" noProof="0" dirty="0">
              <a:effectLst/>
              <a:latin typeface="Times New Roman" panose="02020603050405020304" pitchFamily="18" charset="0"/>
            </a:rPr>
            <a:t>Переслідування кальвіністів</a:t>
          </a:r>
          <a:endParaRPr lang="uk-UA" sz="1800" b="0" kern="1200" noProof="0" dirty="0"/>
        </a:p>
      </dsp:txBody>
      <dsp:txXfrm>
        <a:off x="145525" y="913534"/>
        <a:ext cx="1829452" cy="838847"/>
      </dsp:txXfrm>
    </dsp:sp>
    <dsp:sp modelId="{355CF40C-3B57-4841-B267-CD10B7EEA31C}">
      <dsp:nvSpPr>
        <dsp:cNvPr id="0" name=""/>
        <dsp:cNvSpPr/>
      </dsp:nvSpPr>
      <dsp:spPr>
        <a:xfrm>
          <a:off x="119427" y="1915563"/>
          <a:ext cx="1881648" cy="891043"/>
        </a:xfrm>
        <a:prstGeom prst="roundRect">
          <a:avLst>
            <a:gd name="adj" fmla="val 10000"/>
          </a:avLst>
        </a:prstGeom>
        <a:solidFill>
          <a:schemeClr val="accent4">
            <a:hueOff val="1817301"/>
            <a:satOff val="1321"/>
            <a:lumOff val="-49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0" kern="1200" noProof="0" dirty="0">
              <a:effectLst/>
              <a:latin typeface="Times New Roman" panose="02020603050405020304" pitchFamily="18" charset="0"/>
            </a:rPr>
            <a:t>(інквізиція стратила близько 100 тис. осіб)</a:t>
          </a:r>
          <a:endParaRPr lang="uk-UA" sz="1800" b="0" kern="1200" noProof="0" dirty="0"/>
        </a:p>
      </dsp:txBody>
      <dsp:txXfrm>
        <a:off x="145525" y="1941661"/>
        <a:ext cx="1829452" cy="838847"/>
      </dsp:txXfrm>
    </dsp:sp>
    <dsp:sp modelId="{7AC2BE4F-6479-4C74-8EBB-6097E839DEE8}">
      <dsp:nvSpPr>
        <dsp:cNvPr id="0" name=""/>
        <dsp:cNvSpPr/>
      </dsp:nvSpPr>
      <dsp:spPr>
        <a:xfrm>
          <a:off x="2277061" y="0"/>
          <a:ext cx="2116190" cy="295523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kern="1200" dirty="0">
              <a:effectLst/>
              <a:latin typeface="Times New Roman" panose="02020603050405020304" pitchFamily="18" charset="0"/>
            </a:rPr>
            <a:t>Політичні</a:t>
          </a:r>
          <a:endParaRPr lang="uk-UA" sz="2800" b="0" kern="1200" dirty="0"/>
        </a:p>
      </dsp:txBody>
      <dsp:txXfrm>
        <a:off x="2277061" y="0"/>
        <a:ext cx="2116190" cy="886570"/>
      </dsp:txXfrm>
    </dsp:sp>
    <dsp:sp modelId="{E6787983-9127-4627-BA88-8FDA7B995A3F}">
      <dsp:nvSpPr>
        <dsp:cNvPr id="0" name=""/>
        <dsp:cNvSpPr/>
      </dsp:nvSpPr>
      <dsp:spPr>
        <a:xfrm>
          <a:off x="2363359" y="886570"/>
          <a:ext cx="1943593" cy="1920902"/>
        </a:xfrm>
        <a:prstGeom prst="roundRect">
          <a:avLst>
            <a:gd name="adj" fmla="val 10000"/>
          </a:avLst>
        </a:prstGeom>
        <a:solidFill>
          <a:schemeClr val="accent4">
            <a:hueOff val="3634603"/>
            <a:satOff val="2643"/>
            <a:lumOff val="-9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0" kern="1200" noProof="0" dirty="0">
              <a:effectLst/>
              <a:latin typeface="Times New Roman" panose="02020603050405020304" pitchFamily="18" charset="0"/>
            </a:rPr>
            <a:t>Відсторонення від влади (управління країною дедалі більше переходило до рук іспанців)</a:t>
          </a:r>
          <a:endParaRPr lang="uk-UA" sz="1800" b="0" kern="1200" noProof="0" dirty="0"/>
        </a:p>
      </dsp:txBody>
      <dsp:txXfrm>
        <a:off x="2419620" y="942831"/>
        <a:ext cx="1831071" cy="1808380"/>
      </dsp:txXfrm>
    </dsp:sp>
    <dsp:sp modelId="{7F169C95-83CC-4ADC-930D-040AA3D412BB}">
      <dsp:nvSpPr>
        <dsp:cNvPr id="0" name=""/>
        <dsp:cNvSpPr/>
      </dsp:nvSpPr>
      <dsp:spPr>
        <a:xfrm>
          <a:off x="4551966" y="0"/>
          <a:ext cx="2116190" cy="295523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kern="1200" dirty="0">
              <a:effectLst/>
              <a:latin typeface="Times New Roman" panose="02020603050405020304" pitchFamily="18" charset="0"/>
            </a:rPr>
            <a:t>Економічні</a:t>
          </a:r>
          <a:endParaRPr lang="uk-UA" sz="2800" b="0" kern="1200" dirty="0"/>
        </a:p>
      </dsp:txBody>
      <dsp:txXfrm>
        <a:off x="4551966" y="0"/>
        <a:ext cx="2116190" cy="886570"/>
      </dsp:txXfrm>
    </dsp:sp>
    <dsp:sp modelId="{1F9C6304-B7AB-45E6-9832-EF480169C2DA}">
      <dsp:nvSpPr>
        <dsp:cNvPr id="0" name=""/>
        <dsp:cNvSpPr/>
      </dsp:nvSpPr>
      <dsp:spPr>
        <a:xfrm>
          <a:off x="4620539" y="886570"/>
          <a:ext cx="1979044" cy="1920902"/>
        </a:xfrm>
        <a:prstGeom prst="roundRect">
          <a:avLst>
            <a:gd name="adj" fmla="val 10000"/>
          </a:avLst>
        </a:prstGeom>
        <a:solidFill>
          <a:schemeClr val="accent4">
            <a:hueOff val="5451904"/>
            <a:satOff val="3965"/>
            <a:lumOff val="-148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0" kern="1200" noProof="0" dirty="0">
              <a:effectLst/>
              <a:latin typeface="Times New Roman" panose="02020603050405020304" pitchFamily="18" charset="0"/>
            </a:rPr>
            <a:t>Збільшення податків, скасування пільг купцям, утримання іспанської армії</a:t>
          </a:r>
          <a:endParaRPr lang="uk-UA" sz="1800" b="0" kern="1200" noProof="0" dirty="0"/>
        </a:p>
      </dsp:txBody>
      <dsp:txXfrm>
        <a:off x="4676800" y="942831"/>
        <a:ext cx="1866522" cy="1808380"/>
      </dsp:txXfrm>
    </dsp:sp>
    <dsp:sp modelId="{584C3DC2-BE9B-42E8-BAED-6BBD8ECF7F7F}">
      <dsp:nvSpPr>
        <dsp:cNvPr id="0" name=""/>
        <dsp:cNvSpPr/>
      </dsp:nvSpPr>
      <dsp:spPr>
        <a:xfrm>
          <a:off x="6826870" y="0"/>
          <a:ext cx="2116190" cy="295523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kern="1200" dirty="0">
              <a:effectLst/>
              <a:latin typeface="Times New Roman" panose="02020603050405020304" pitchFamily="18" charset="0"/>
            </a:rPr>
            <a:t>Національні</a:t>
          </a:r>
          <a:endParaRPr lang="uk-UA" sz="2800" b="0" kern="1200" dirty="0"/>
        </a:p>
      </dsp:txBody>
      <dsp:txXfrm>
        <a:off x="6826870" y="0"/>
        <a:ext cx="2116190" cy="886570"/>
      </dsp:txXfrm>
    </dsp:sp>
    <dsp:sp modelId="{7A686BF1-976E-4F96-AF88-667CD3202675}">
      <dsp:nvSpPr>
        <dsp:cNvPr id="0" name=""/>
        <dsp:cNvSpPr/>
      </dsp:nvSpPr>
      <dsp:spPr>
        <a:xfrm>
          <a:off x="6943980" y="886570"/>
          <a:ext cx="1881970" cy="1920902"/>
        </a:xfrm>
        <a:prstGeom prst="roundRect">
          <a:avLst>
            <a:gd name="adj" fmla="val 10000"/>
          </a:avLst>
        </a:prstGeom>
        <a:solidFill>
          <a:schemeClr val="accent4">
            <a:hueOff val="7269205"/>
            <a:satOff val="5286"/>
            <a:lumOff val="-1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0" kern="1200" noProof="0" dirty="0">
              <a:effectLst/>
              <a:latin typeface="Times New Roman" panose="02020603050405020304" pitchFamily="18" charset="0"/>
            </a:rPr>
            <a:t>Посилення національного гніту</a:t>
          </a:r>
          <a:endParaRPr lang="uk-UA" sz="1800" b="0" kern="1200" noProof="0" dirty="0"/>
        </a:p>
      </dsp:txBody>
      <dsp:txXfrm>
        <a:off x="6999101" y="941691"/>
        <a:ext cx="1771728" cy="18106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F6EC81-C253-4676-9001-0C3A789FA39B}">
      <dsp:nvSpPr>
        <dsp:cNvPr id="0" name=""/>
        <dsp:cNvSpPr/>
      </dsp:nvSpPr>
      <dsp:spPr>
        <a:xfrm>
          <a:off x="610" y="1541117"/>
          <a:ext cx="2317241" cy="34455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Результати та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наслідки</a:t>
          </a:r>
        </a:p>
      </dsp:txBody>
      <dsp:txXfrm>
        <a:off x="68480" y="1608987"/>
        <a:ext cx="2181501" cy="3309823"/>
      </dsp:txXfrm>
    </dsp:sp>
    <dsp:sp modelId="{0973FB1D-1122-4CFA-BA08-E03EF68CE33C}">
      <dsp:nvSpPr>
        <dsp:cNvPr id="0" name=""/>
        <dsp:cNvSpPr/>
      </dsp:nvSpPr>
      <dsp:spPr>
        <a:xfrm rot="17350740">
          <a:off x="1370587" y="1915511"/>
          <a:ext cx="2821425" cy="31948"/>
        </a:xfrm>
        <a:custGeom>
          <a:avLst/>
          <a:gdLst/>
          <a:ahLst/>
          <a:cxnLst/>
          <a:rect l="0" t="0" r="0" b="0"/>
          <a:pathLst>
            <a:path>
              <a:moveTo>
                <a:pt x="0" y="15974"/>
              </a:moveTo>
              <a:lnTo>
                <a:pt x="2821425" y="159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1000" kern="1200"/>
        </a:p>
      </dsp:txBody>
      <dsp:txXfrm>
        <a:off x="2710764" y="1860950"/>
        <a:ext cx="141071" cy="141071"/>
      </dsp:txXfrm>
    </dsp:sp>
    <dsp:sp modelId="{A998FC2B-9999-4F65-9592-418C1F2C790B}">
      <dsp:nvSpPr>
        <dsp:cNvPr id="0" name=""/>
        <dsp:cNvSpPr/>
      </dsp:nvSpPr>
      <dsp:spPr>
        <a:xfrm>
          <a:off x="3244748" y="19761"/>
          <a:ext cx="2317241" cy="1158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0" i="1" kern="1200" dirty="0">
              <a:solidFill>
                <a:schemeClr val="bg1"/>
              </a:solidFill>
              <a:latin typeface="Times New Roman" panose="02020603050405020304" pitchFamily="18" charset="0"/>
            </a:rPr>
            <a:t>Утворення нової держави — Республіки Об’єднаних Провінцій.</a:t>
          </a:r>
          <a:endParaRPr lang="uk-UA" sz="1600" b="0" i="1" kern="1200" dirty="0">
            <a:solidFill>
              <a:schemeClr val="bg1"/>
            </a:solidFill>
          </a:endParaRPr>
        </a:p>
      </dsp:txBody>
      <dsp:txXfrm>
        <a:off x="3278683" y="53696"/>
        <a:ext cx="2249371" cy="1090750"/>
      </dsp:txXfrm>
    </dsp:sp>
    <dsp:sp modelId="{4835CCD4-AC7E-45A1-91C4-26A46E011F4E}">
      <dsp:nvSpPr>
        <dsp:cNvPr id="0" name=""/>
        <dsp:cNvSpPr/>
      </dsp:nvSpPr>
      <dsp:spPr>
        <a:xfrm rot="18289469">
          <a:off x="1969748" y="2581718"/>
          <a:ext cx="1623102" cy="31948"/>
        </a:xfrm>
        <a:custGeom>
          <a:avLst/>
          <a:gdLst/>
          <a:ahLst/>
          <a:cxnLst/>
          <a:rect l="0" t="0" r="0" b="0"/>
          <a:pathLst>
            <a:path>
              <a:moveTo>
                <a:pt x="0" y="15974"/>
              </a:moveTo>
              <a:lnTo>
                <a:pt x="1623102" y="159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2740722" y="2557115"/>
        <a:ext cx="81155" cy="81155"/>
      </dsp:txXfrm>
    </dsp:sp>
    <dsp:sp modelId="{A1D4EE33-EBB6-4613-B658-286498D8809E}">
      <dsp:nvSpPr>
        <dsp:cNvPr id="0" name=""/>
        <dsp:cNvSpPr/>
      </dsp:nvSpPr>
      <dsp:spPr>
        <a:xfrm>
          <a:off x="3244748" y="1352175"/>
          <a:ext cx="2317241" cy="1158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0" i="1" kern="1200" dirty="0">
              <a:solidFill>
                <a:schemeClr val="bg1"/>
              </a:solidFill>
              <a:latin typeface="Times New Roman" panose="02020603050405020304" pitchFamily="18" charset="0"/>
            </a:rPr>
            <a:t>Поділ Нідерландів на дві частини: Республіку (Голландію) та Іспанські Південні штати (Бельгію).</a:t>
          </a:r>
          <a:endParaRPr lang="uk-UA" sz="1600" b="0" i="1" kern="1200" dirty="0">
            <a:solidFill>
              <a:schemeClr val="bg1"/>
            </a:solidFill>
          </a:endParaRPr>
        </a:p>
      </dsp:txBody>
      <dsp:txXfrm>
        <a:off x="3278683" y="1386110"/>
        <a:ext cx="2249371" cy="1090750"/>
      </dsp:txXfrm>
    </dsp:sp>
    <dsp:sp modelId="{B0E87B40-33B1-4BA7-84B5-100F6E924FA8}">
      <dsp:nvSpPr>
        <dsp:cNvPr id="0" name=""/>
        <dsp:cNvSpPr/>
      </dsp:nvSpPr>
      <dsp:spPr>
        <a:xfrm>
          <a:off x="2317851" y="3247925"/>
          <a:ext cx="926896" cy="31948"/>
        </a:xfrm>
        <a:custGeom>
          <a:avLst/>
          <a:gdLst/>
          <a:ahLst/>
          <a:cxnLst/>
          <a:rect l="0" t="0" r="0" b="0"/>
          <a:pathLst>
            <a:path>
              <a:moveTo>
                <a:pt x="0" y="15974"/>
              </a:moveTo>
              <a:lnTo>
                <a:pt x="926896" y="159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2758127" y="3240727"/>
        <a:ext cx="46344" cy="46344"/>
      </dsp:txXfrm>
    </dsp:sp>
    <dsp:sp modelId="{0660D465-DFA2-4C2A-AC9F-1DBED9F3FBB7}">
      <dsp:nvSpPr>
        <dsp:cNvPr id="0" name=""/>
        <dsp:cNvSpPr/>
      </dsp:nvSpPr>
      <dsp:spPr>
        <a:xfrm>
          <a:off x="3244748" y="2684589"/>
          <a:ext cx="2317241" cy="1158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0" i="1" kern="1200" dirty="0">
              <a:solidFill>
                <a:schemeClr val="bg1"/>
              </a:solidFill>
              <a:latin typeface="Times New Roman" panose="02020603050405020304" pitchFamily="18" charset="0"/>
            </a:rPr>
            <a:t>Поділ населення за релігійною ознакою: виникнення двох народів — голландців і фламандців.</a:t>
          </a:r>
          <a:endParaRPr lang="uk-UA" sz="1600" b="0" i="1" kern="1200" dirty="0">
            <a:solidFill>
              <a:schemeClr val="bg1"/>
            </a:solidFill>
          </a:endParaRPr>
        </a:p>
      </dsp:txBody>
      <dsp:txXfrm>
        <a:off x="3278683" y="2718524"/>
        <a:ext cx="2249371" cy="1090750"/>
      </dsp:txXfrm>
    </dsp:sp>
    <dsp:sp modelId="{2672BBA7-18C5-470A-A51F-D01BA193DD3C}">
      <dsp:nvSpPr>
        <dsp:cNvPr id="0" name=""/>
        <dsp:cNvSpPr/>
      </dsp:nvSpPr>
      <dsp:spPr>
        <a:xfrm rot="3310531">
          <a:off x="1969748" y="3914132"/>
          <a:ext cx="1623102" cy="31948"/>
        </a:xfrm>
        <a:custGeom>
          <a:avLst/>
          <a:gdLst/>
          <a:ahLst/>
          <a:cxnLst/>
          <a:rect l="0" t="0" r="0" b="0"/>
          <a:pathLst>
            <a:path>
              <a:moveTo>
                <a:pt x="0" y="15974"/>
              </a:moveTo>
              <a:lnTo>
                <a:pt x="1623102" y="159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2740722" y="3889528"/>
        <a:ext cx="81155" cy="81155"/>
      </dsp:txXfrm>
    </dsp:sp>
    <dsp:sp modelId="{8354E178-5538-4AC8-9116-B5FBD67A4295}">
      <dsp:nvSpPr>
        <dsp:cNvPr id="0" name=""/>
        <dsp:cNvSpPr/>
      </dsp:nvSpPr>
      <dsp:spPr>
        <a:xfrm>
          <a:off x="3244748" y="4017002"/>
          <a:ext cx="2317241" cy="1158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0" i="1" kern="1200" dirty="0">
              <a:solidFill>
                <a:schemeClr val="bg1"/>
              </a:solidFill>
              <a:latin typeface="Times New Roman" panose="02020603050405020304" pitchFamily="18" charset="0"/>
            </a:rPr>
            <a:t>Перша буржуазна революція</a:t>
          </a:r>
          <a:endParaRPr lang="uk-UA" sz="1600" b="0" i="1" kern="1200" dirty="0">
            <a:solidFill>
              <a:schemeClr val="bg1"/>
            </a:solidFill>
          </a:endParaRPr>
        </a:p>
      </dsp:txBody>
      <dsp:txXfrm>
        <a:off x="3278683" y="4050937"/>
        <a:ext cx="2249371" cy="1090750"/>
      </dsp:txXfrm>
    </dsp:sp>
    <dsp:sp modelId="{92B79E61-E90B-4BD2-9D17-4269D567E830}">
      <dsp:nvSpPr>
        <dsp:cNvPr id="0" name=""/>
        <dsp:cNvSpPr/>
      </dsp:nvSpPr>
      <dsp:spPr>
        <a:xfrm rot="4249260">
          <a:off x="1370587" y="4580339"/>
          <a:ext cx="2821425" cy="31948"/>
        </a:xfrm>
        <a:custGeom>
          <a:avLst/>
          <a:gdLst/>
          <a:ahLst/>
          <a:cxnLst/>
          <a:rect l="0" t="0" r="0" b="0"/>
          <a:pathLst>
            <a:path>
              <a:moveTo>
                <a:pt x="0" y="15974"/>
              </a:moveTo>
              <a:lnTo>
                <a:pt x="2821425" y="159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1000" kern="1200"/>
        </a:p>
      </dsp:txBody>
      <dsp:txXfrm>
        <a:off x="2710764" y="4525777"/>
        <a:ext cx="141071" cy="141071"/>
      </dsp:txXfrm>
    </dsp:sp>
    <dsp:sp modelId="{AD886013-C81D-43FA-8459-8180E20B1D6F}">
      <dsp:nvSpPr>
        <dsp:cNvPr id="0" name=""/>
        <dsp:cNvSpPr/>
      </dsp:nvSpPr>
      <dsp:spPr>
        <a:xfrm>
          <a:off x="3244748" y="5349416"/>
          <a:ext cx="2317241" cy="11586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0" i="1" kern="1200" dirty="0">
              <a:solidFill>
                <a:schemeClr val="bg1"/>
              </a:solidFill>
              <a:latin typeface="Times New Roman" panose="02020603050405020304" pitchFamily="18" charset="0"/>
            </a:rPr>
            <a:t>Занепад Іспанії після втрати Нідерландів.</a:t>
          </a:r>
          <a:endParaRPr lang="uk-UA" sz="1600" b="0" i="1" kern="1200" dirty="0">
            <a:solidFill>
              <a:schemeClr val="bg1"/>
            </a:solidFill>
          </a:endParaRPr>
        </a:p>
      </dsp:txBody>
      <dsp:txXfrm>
        <a:off x="3278683" y="5383351"/>
        <a:ext cx="2249371" cy="1090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56FB-E05E-443F-88A1-CFC9063899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4727" y="1597961"/>
            <a:ext cx="9144000" cy="316230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DA97A-281B-4A77-9D2C-C5E6A860E6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4727" y="4902488"/>
            <a:ext cx="9144000" cy="985075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D7BAE-E194-4223-BB4E-5E487863F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1F6C9-7279-4DF8-9462-3EFEFA03F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57072-0A38-49AD-8D0D-0E42DD488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601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98199-C6CF-4DFF-A750-435F06CC7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2D5EB-F993-411F-9DBA-971321FC0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5D216-27F9-4078-8349-ABC9F614A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F8A8-FBA7-4F25-ADEA-AF346495D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609F8-5897-4724-8FA6-3EFDE8F2D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C0F0C-7BA8-490D-B4C9-CCE145DCD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1709738"/>
            <a:ext cx="9143999" cy="3050523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290E61-B837-4BE4-9BC7-6AF706BCC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6" y="4902488"/>
            <a:ext cx="9143999" cy="98507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2E15F-E46D-44C6-9FB9-07B0BC545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BF6955-3667-4857-B35A-9E12F7988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4B309-D15E-4FA1-9B8D-8C1F3B56C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287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219AB-91F9-4F80-9B5D-2E6FE925F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9F334-D0CF-4DFD-BAA9-3ECD639B1F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7362" y="2227809"/>
            <a:ext cx="4942438" cy="39491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5E0B5D-4613-4DA7-BA20-58B19BE8A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27809"/>
            <a:ext cx="4855265" cy="39491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F311AB-0603-424D-BC42-0CEAB3562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3AA2AC-0C5F-4835-BE47-D780C2989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6C54C0-DFDA-4778-9EE8-5E5C30E05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025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F3603-5B09-4916-8324-A6BDAB4E0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365125"/>
            <a:ext cx="9942739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74073C-C15B-4218-9B84-67589551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5" y="1681163"/>
            <a:ext cx="491285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16D27-36F6-440B-A9BE-8B9499047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84726" y="2505075"/>
            <a:ext cx="4912849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12010D-7AC4-4A70-A211-6A29274119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85526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AE85B5-3350-49A4-86A1-E5DAED4916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85526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73E874-D08B-4D81-B82D-5DF242E4A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174067-0FFA-41C3-A3A6-E8907CC32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947985-FBC0-4118-8877-2E327F637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413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E0282-3DE7-4AB9-83AC-AFEDD22AF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7436C-706A-443F-86CD-4444C8281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B53292-7EA5-45D0-957F-636A44FC0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76F59D-34BB-462C-B506-040B9E982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225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E55245-AB52-41B4-9B28-55E6527DA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73B8AE-58B0-4FDF-8430-9D8D3DD53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9E4D91-8619-43C1-841B-B5F47DE01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074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DA660-DF93-4947-B93F-BF118D3B5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457200"/>
            <a:ext cx="368729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0292E-B3E1-4FD6-A7FA-C165BAC21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844277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FB0ECC-817B-4A71-AFB5-FC60A2BC3A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253343"/>
            <a:ext cx="3687298" cy="3615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88E0B-6135-4F59-A35A-2CA1A8BA4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0DEF36-4037-4E6D-988F-CC8E3F11C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5C0D2D-D878-4723-A002-5A601EFB4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864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C59D5-B8A1-4C9C-A61F-E082A4433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720433"/>
            <a:ext cx="3687298" cy="158733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4F5F-E6E7-45C3-B35C-80F81FB1A5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8277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633AB7-4F8E-4A9F-AC15-89E6A6E00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449286"/>
            <a:ext cx="3687298" cy="3419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4B526-866D-4E11-A7F9-081BD4EDF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58BF8-E962-4367-8495-62438FDD4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C20AE1-C97D-4E6C-9DB2-B2904C2CF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258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89E81-5CFF-4A28-B9C8-5D54E51DF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4CC8-DCB0-4E94-98A7-236E3D1866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1F802-21C2-44B2-A419-55469D826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DB709-08FF-4C4A-8670-4CCA9146F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95375-1CC8-4950-8439-877451C42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315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8BDF0-A155-454D-B3E2-AD15D0905A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73242" y="827313"/>
            <a:ext cx="2280557" cy="5061857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244E0D-96EC-4B35-BA5C-5DAFCC728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27313"/>
            <a:ext cx="8115300" cy="5061857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ADC4E-9FB1-439F-B0FB-47F47B342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E406-061A-4440-BA75-3B684FC84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D93CF-F5F3-4897-A51E-47D577FDD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519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E192E3E-68A9-4F36-936C-1C8D0B9EF132}"/>
              </a:ext>
            </a:extLst>
          </p:cNvPr>
          <p:cNvSpPr/>
          <p:nvPr/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214EB0-7E6D-4536-9350-5CB688B56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1507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5455E-4725-4924-BF7D-2E1FC9E39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7362" y="2427316"/>
            <a:ext cx="9950103" cy="35135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CAD9D9-1A1D-4438-9F3D-E5E58FD72F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243751" y="6356350"/>
            <a:ext cx="22966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8C28A28C-4C6A-46EA-90C0-4EE0B89CC5C7}" type="datetimeFigureOut">
              <a:rPr lang="en-US" smtClean="0"/>
              <a:pPr/>
              <a:t>12/13/2022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0A827-D7BF-4CA4-8C29-5AE54ADA47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610380" y="1926575"/>
            <a:ext cx="38303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7188-1DE1-4DA5-8161-21179E4ADE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40355" y="6356350"/>
            <a:ext cx="41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5DEF7F31-0B8A-474A-B86C-91F381754329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660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88" r:id="rId6"/>
    <p:sldLayoutId id="2147483784" r:id="rId7"/>
    <p:sldLayoutId id="2147483785" r:id="rId8"/>
    <p:sldLayoutId id="2147483786" r:id="rId9"/>
    <p:sldLayoutId id="2147483787" r:id="rId10"/>
    <p:sldLayoutId id="2147483789" r:id="rId11"/>
  </p:sldLayoutIdLst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200" b="1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k.wikipedia.org/w/index.php?title=%D0%9C%D1%8E%D0%BD%D1%81%D1%82%D0%B5%D1%80%D1%81%D1%8C%D0%BA%D0%B8%D0%B9_%D0%B4%D0%BE%D0%B3%D0%BE%D0%B2%D1%96%D1%80&amp;action=edit&amp;redlink=1" TargetMode="External"/><Relationship Id="rId3" Type="http://schemas.openxmlformats.org/officeDocument/2006/relationships/diagramLayout" Target="../diagrams/layout4.xml"/><Relationship Id="rId7" Type="http://schemas.openxmlformats.org/officeDocument/2006/relationships/image" Target="../media/image1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45648E2-B946-43A1-80DE-C50CBBDF9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DC44AC-08B1-4763-BF48-BA5FF844C4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285" y="1597961"/>
            <a:ext cx="6020971" cy="1790248"/>
          </a:xfrm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Володіння Габсбургів в Іспанії.</a:t>
            </a:r>
            <a:b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Національно-визвольна війна в Нідерландах</a:t>
            </a: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39564AE-2744-44B0-BA4D-72D254A169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2808" y="3418066"/>
            <a:ext cx="3795812" cy="985075"/>
          </a:xfrm>
        </p:spPr>
        <p:txBody>
          <a:bodyPr anchor="t">
            <a:normAutofit/>
          </a:bodyPr>
          <a:lstStyle/>
          <a:p>
            <a:r>
              <a:rPr lang="uk-UA" dirty="0"/>
              <a:t>Всесвітня історія 8 клас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A06546B-3E90-4E24-BD32-C6BFD1CD8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794726" y="-906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FA95682-BEE6-4B33-BA34-7E7BE4978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3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История Испании. Королевство Испания под управлением династии Габсбургов">
            <a:extLst>
              <a:ext uri="{FF2B5EF4-FFF2-40B4-BE49-F238E27FC236}">
                <a16:creationId xmlns:a16="http://schemas.microsoft.com/office/drawing/2014/main" id="{AA0B0411-4ED9-42B4-9ECE-1E1D2A133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823" y="3210409"/>
            <a:ext cx="3011487" cy="3162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. Нідерланди | Всесвітня історія - Нова історія (XVI-XVIII ст), 8 клас">
            <a:extLst>
              <a:ext uri="{FF2B5EF4-FFF2-40B4-BE49-F238E27FC236}">
                <a16:creationId xmlns:a16="http://schemas.microsoft.com/office/drawing/2014/main" id="{BBD9492D-9B9E-4F6F-A9AA-AB390F150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303" y="1320166"/>
            <a:ext cx="4682979" cy="449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99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>
            <a:extLst>
              <a:ext uri="{FF2B5EF4-FFF2-40B4-BE49-F238E27FC236}">
                <a16:creationId xmlns:a16="http://schemas.microsoft.com/office/drawing/2014/main" id="{B2DBC86C-64E4-49CF-9F8C-2BE000C3B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30" y="2557669"/>
            <a:ext cx="6676887" cy="4074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681261-F252-4770-8345-8D5874C0E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670" y="119854"/>
            <a:ext cx="11648660" cy="63405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sz="4000" i="1" dirty="0">
                <a:solidFill>
                  <a:schemeClr val="bg1"/>
                </a:solidFill>
                <a:latin typeface="Palatino Linotype"/>
              </a:rPr>
              <a:t>Іспанія після Великих географічних відкриттів</a:t>
            </a:r>
            <a:endParaRPr lang="uk-UA" dirty="0">
              <a:solidFill>
                <a:schemeClr val="bg1"/>
              </a:solidFill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74786906-32D5-4DB5-AFD8-1C283A7074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4688499"/>
              </p:ext>
            </p:extLst>
          </p:nvPr>
        </p:nvGraphicFramePr>
        <p:xfrm>
          <a:off x="706783" y="874967"/>
          <a:ext cx="11213547" cy="2341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BCFF0FD1-8DA5-4C55-948F-76DC62296BCD}"/>
              </a:ext>
            </a:extLst>
          </p:cNvPr>
          <p:cNvSpPr/>
          <p:nvPr/>
        </p:nvSpPr>
        <p:spPr>
          <a:xfrm>
            <a:off x="6899966" y="3216965"/>
            <a:ext cx="458525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ХVІ ст. часто називають «століттям Іспанії». Відкриття Америки подарувало Іспанії шанс стати наддержавою завдяки не баченим до того часу ресурсам, у першу чергу коштовним металам - золоту та сріблу. </a:t>
            </a:r>
          </a:p>
          <a:p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Сучасники небезпідставно говорили, що у володіннях Карла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 «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ніколи не заходить сонце». До його імперії увійшли Австрія, Німеччина, Нідерланди, частина Італії, Іспанія та заморські володіння - Мексика </a:t>
            </a:r>
          </a:p>
          <a:p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Перу.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94917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3FEC673B-0025-4403-BDB7-8C736F569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56" y="152745"/>
            <a:ext cx="3144214" cy="390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285E9BE9-1B9B-448E-BA26-0871A3442D25}"/>
              </a:ext>
            </a:extLst>
          </p:cNvPr>
          <p:cNvSpPr txBox="1">
            <a:spLocks/>
          </p:cNvSpPr>
          <p:nvPr/>
        </p:nvSpPr>
        <p:spPr>
          <a:xfrm>
            <a:off x="441256" y="4055166"/>
            <a:ext cx="3144214" cy="7818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90000" lnSpcReduction="10000"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400" b="0" i="1" dirty="0">
                <a:solidFill>
                  <a:schemeClr val="tx2"/>
                </a:solidFill>
                <a:latin typeface="+mn-lt"/>
              </a:rPr>
              <a:t>Карл </a:t>
            </a:r>
            <a:r>
              <a:rPr lang="en-US" sz="2400" b="0" i="1" dirty="0">
                <a:solidFill>
                  <a:schemeClr val="tx2"/>
                </a:solidFill>
                <a:latin typeface="+mn-lt"/>
              </a:rPr>
              <a:t>V</a:t>
            </a:r>
            <a:r>
              <a:rPr lang="uk-UA" sz="2400" b="0" i="1" dirty="0">
                <a:solidFill>
                  <a:schemeClr val="tx2"/>
                </a:solidFill>
                <a:latin typeface="+mn-lt"/>
              </a:rPr>
              <a:t> Габсбург</a:t>
            </a:r>
            <a:br>
              <a:rPr lang="uk-UA" sz="2400" b="0" i="1" dirty="0">
                <a:solidFill>
                  <a:schemeClr val="tx2"/>
                </a:solidFill>
                <a:latin typeface="+mn-lt"/>
              </a:rPr>
            </a:br>
            <a:r>
              <a:rPr lang="ru-RU" sz="2400" b="0" dirty="0">
                <a:solidFill>
                  <a:schemeClr val="tx2"/>
                </a:solidFill>
                <a:latin typeface="+mn-lt"/>
              </a:rPr>
              <a:t>(1519-1556 </a:t>
            </a:r>
            <a:r>
              <a:rPr lang="ru-RU" sz="2400" b="0" dirty="0" err="1">
                <a:solidFill>
                  <a:schemeClr val="tx2"/>
                </a:solidFill>
                <a:latin typeface="+mn-lt"/>
              </a:rPr>
              <a:t>рр</a:t>
            </a:r>
            <a:r>
              <a:rPr lang="ru-RU" sz="2400" b="0" dirty="0">
                <a:solidFill>
                  <a:schemeClr val="tx2"/>
                </a:solidFill>
                <a:latin typeface="+mn-lt"/>
              </a:rPr>
              <a:t>.) </a:t>
            </a:r>
            <a:r>
              <a:rPr lang="uk-UA" sz="2400" b="0" i="1" dirty="0">
                <a:solidFill>
                  <a:schemeClr val="tx2"/>
                </a:solidFill>
                <a:latin typeface="+mn-lt"/>
              </a:rPr>
              <a:t> </a:t>
            </a:r>
            <a:endParaRPr lang="ru-RU" sz="2400" b="0" i="1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8" name="Таблиця 8">
            <a:extLst>
              <a:ext uri="{FF2B5EF4-FFF2-40B4-BE49-F238E27FC236}">
                <a16:creationId xmlns:a16="http://schemas.microsoft.com/office/drawing/2014/main" id="{E31A1F50-76C1-4405-AB35-CF432BD9B8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026993"/>
              </p:ext>
            </p:extLst>
          </p:nvPr>
        </p:nvGraphicFramePr>
        <p:xfrm>
          <a:off x="3781283" y="586878"/>
          <a:ext cx="7969459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855">
                  <a:extLst>
                    <a:ext uri="{9D8B030D-6E8A-4147-A177-3AD203B41FA5}">
                      <a16:colId xmlns:a16="http://schemas.microsoft.com/office/drawing/2014/main" val="327538851"/>
                    </a:ext>
                  </a:extLst>
                </a:gridCol>
                <a:gridCol w="3282604">
                  <a:extLst>
                    <a:ext uri="{9D8B030D-6E8A-4147-A177-3AD203B41FA5}">
                      <a16:colId xmlns:a16="http://schemas.microsoft.com/office/drawing/2014/main" val="1415770922"/>
                    </a:ext>
                  </a:extLst>
                </a:gridCol>
              </a:tblGrid>
              <a:tr h="308628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Території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Від кого отримані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9745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/>
                        <a:t>Нідерланди, Бургундія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Від батьків Філіппа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5438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/>
                        <a:t>Іспанія, володіння в Новому Світі (Америка)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Від матері </a:t>
                      </a:r>
                      <a:r>
                        <a:rPr lang="uk-UA" dirty="0" err="1"/>
                        <a:t>Хуаніти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20678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/>
                        <a:t>Північна Італія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Від діда </a:t>
                      </a:r>
                      <a:r>
                        <a:rPr lang="uk-UA" dirty="0" err="1"/>
                        <a:t>Феринандо</a:t>
                      </a:r>
                      <a:r>
                        <a:rPr lang="uk-UA" dirty="0"/>
                        <a:t> ІІ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476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/>
                        <a:t>Території у Священній Римській імперії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Від діда Максиміліана І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67816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C1D7C618-89BD-43B1-8C6D-ECC256BD67CB}"/>
              </a:ext>
            </a:extLst>
          </p:cNvPr>
          <p:cNvSpPr txBox="1"/>
          <p:nvPr/>
        </p:nvSpPr>
        <p:spPr>
          <a:xfrm>
            <a:off x="4864990" y="152745"/>
            <a:ext cx="578975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/>
              <a:t>Володіння Карла </a:t>
            </a:r>
            <a:r>
              <a:rPr lang="en-US" dirty="0"/>
              <a:t>V</a:t>
            </a:r>
            <a:r>
              <a:rPr lang="uk-UA" dirty="0"/>
              <a:t> Габсбурга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60E3CB5E-49CD-4361-A713-137F1ACE36ED}"/>
              </a:ext>
            </a:extLst>
          </p:cNvPr>
          <p:cNvSpPr/>
          <p:nvPr/>
        </p:nvSpPr>
        <p:spPr>
          <a:xfrm>
            <a:off x="3781284" y="2676070"/>
            <a:ext cx="79694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1519 р. був обраний на престол Священної Римської імперії німецької нації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5048C55B-CFA4-4805-9ACD-E5A1B1EAF515}"/>
              </a:ext>
            </a:extLst>
          </p:cNvPr>
          <p:cNvSpPr/>
          <p:nvPr/>
        </p:nvSpPr>
        <p:spPr>
          <a:xfrm>
            <a:off x="3781284" y="3004999"/>
            <a:ext cx="3306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виховувася і жив у Нідерландах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03513CB1-0BDC-401A-99D6-944E02856058}"/>
              </a:ext>
            </a:extLst>
          </p:cNvPr>
          <p:cNvSpPr/>
          <p:nvPr/>
        </p:nvSpPr>
        <p:spPr>
          <a:xfrm>
            <a:off x="3781283" y="3347677"/>
            <a:ext cx="82914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1521 р. – франко-іспанська війна, внаслідок якої Карл </a:t>
            </a:r>
            <a:r>
              <a:rPr lang="en-US" dirty="0"/>
              <a:t>V</a:t>
            </a:r>
            <a:r>
              <a:rPr lang="uk-UA" dirty="0"/>
              <a:t> розширив свої володіння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CE04A458-BDB2-49B1-B620-E7512A8971D5}"/>
              </a:ext>
            </a:extLst>
          </p:cNvPr>
          <p:cNvSpPr/>
          <p:nvPr/>
        </p:nvSpPr>
        <p:spPr>
          <a:xfrm>
            <a:off x="3781282" y="3674008"/>
            <a:ext cx="25025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1529 р. – </a:t>
            </a:r>
            <a:r>
              <a:rPr lang="uk-UA" dirty="0" err="1"/>
              <a:t>турецько</a:t>
            </a:r>
            <a:r>
              <a:rPr lang="uk-UA" dirty="0"/>
              <a:t>-іспанська війна (1571р.)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1F9BA5F0-F16E-4CA8-8675-3271140E9C3A}"/>
              </a:ext>
            </a:extLst>
          </p:cNvPr>
          <p:cNvSpPr/>
          <p:nvPr/>
        </p:nvSpPr>
        <p:spPr>
          <a:xfrm>
            <a:off x="3781281" y="4597338"/>
            <a:ext cx="25025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боротьба за релігійну</a:t>
            </a:r>
            <a:r>
              <a:rPr lang="ru-RU" dirty="0"/>
              <a:t> </a:t>
            </a:r>
            <a:r>
              <a:rPr lang="uk-UA" dirty="0"/>
              <a:t>єдність</a:t>
            </a:r>
            <a:r>
              <a:rPr lang="ru-RU" dirty="0"/>
              <a:t> </a:t>
            </a:r>
            <a:r>
              <a:rPr lang="uk-UA" dirty="0"/>
              <a:t>імперії</a:t>
            </a:r>
            <a:r>
              <a:rPr lang="ru-RU" dirty="0"/>
              <a:t> </a:t>
            </a: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D845C357-D513-4D94-85D7-DC4E857B4618}"/>
              </a:ext>
            </a:extLst>
          </p:cNvPr>
          <p:cNvSpPr/>
          <p:nvPr/>
        </p:nvSpPr>
        <p:spPr>
          <a:xfrm>
            <a:off x="138642" y="5293001"/>
            <a:ext cx="6145142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dirty="0"/>
              <a:t>1556 р. – розділ імперії та зречення від престолу. </a:t>
            </a:r>
            <a:r>
              <a:rPr lang="uk-UA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КарлV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зрікається влади на користь свого брата 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Фердинанда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якому віддає австрійські й угорські володіння, та сина 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Філіппа,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який дістає іспанську корону, колонії в Новому Світі, Нідерланди й Південну Італію.</a:t>
            </a:r>
            <a:endParaRPr lang="en-US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E074545F-454B-48D7-AE0A-5D10214F5E6C}"/>
              </a:ext>
            </a:extLst>
          </p:cNvPr>
          <p:cNvSpPr/>
          <p:nvPr/>
        </p:nvSpPr>
        <p:spPr>
          <a:xfrm>
            <a:off x="2211191" y="152745"/>
            <a:ext cx="14004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«Чия влада, </a:t>
            </a:r>
          </a:p>
          <a:p>
            <a:r>
              <a:rPr lang="uk-UA" dirty="0">
                <a:solidFill>
                  <a:schemeClr val="bg1"/>
                </a:solidFill>
              </a:rPr>
              <a:t>того й віра»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9" name="Picture 2">
            <a:extLst>
              <a:ext uri="{FF2B5EF4-FFF2-40B4-BE49-F238E27FC236}">
                <a16:creationId xmlns:a16="http://schemas.microsoft.com/office/drawing/2014/main" id="{98C997AE-C878-429B-B9C8-D4C590855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157" y="3717009"/>
            <a:ext cx="5750201" cy="303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154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F4D8E83-35AC-4377-942A-4DFB9A72BE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84313" y="280143"/>
            <a:ext cx="3193774" cy="4135557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D0C2A92D-9D82-4C86-82DE-6109CBD6B21F}"/>
              </a:ext>
            </a:extLst>
          </p:cNvPr>
          <p:cNvSpPr txBox="1">
            <a:spLocks/>
          </p:cNvSpPr>
          <p:nvPr/>
        </p:nvSpPr>
        <p:spPr>
          <a:xfrm>
            <a:off x="384313" y="4415700"/>
            <a:ext cx="3193774" cy="7818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200" b="0" i="1" dirty="0">
                <a:solidFill>
                  <a:schemeClr val="tx2"/>
                </a:solidFill>
                <a:latin typeface="+mn-lt"/>
              </a:rPr>
              <a:t>Філіпп ІІ Габсбург</a:t>
            </a:r>
          </a:p>
          <a:p>
            <a:pPr algn="ctr"/>
            <a:r>
              <a:rPr lang="ru-RU" sz="2200" b="0" dirty="0">
                <a:solidFill>
                  <a:schemeClr val="tx2"/>
                </a:solidFill>
                <a:latin typeface="+mn-lt"/>
              </a:rPr>
              <a:t>(1556-1598 </a:t>
            </a:r>
            <a:r>
              <a:rPr lang="ru-RU" sz="2200" b="0" dirty="0" err="1">
                <a:solidFill>
                  <a:schemeClr val="tx2"/>
                </a:solidFill>
                <a:latin typeface="+mn-lt"/>
              </a:rPr>
              <a:t>рр</a:t>
            </a:r>
            <a:r>
              <a:rPr lang="ru-RU" sz="2200" b="0" dirty="0">
                <a:solidFill>
                  <a:schemeClr val="tx2"/>
                </a:solidFill>
                <a:latin typeface="+mn-lt"/>
              </a:rPr>
              <a:t>.)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3AA5F7E-F267-40F8-83A2-29586BFB0555}"/>
              </a:ext>
            </a:extLst>
          </p:cNvPr>
          <p:cNvSpPr/>
          <p:nvPr/>
        </p:nvSpPr>
        <p:spPr>
          <a:xfrm>
            <a:off x="7984433" y="449168"/>
            <a:ext cx="4128051" cy="102842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6985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ea typeface="Times New Roman" panose="02020603050405020304" pitchFamily="18" charset="0"/>
                <a:cs typeface="Times New Roman" panose="02020603050405020304" pitchFamily="18" charset="0"/>
              </a:rPr>
              <a:t>За часів правління Філіппа ІІ Іспанія досягла найвищого рівня своєї могутності. </a:t>
            </a:r>
            <a:endParaRPr lang="en-US" sz="1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B043C99B-3D95-4373-97CD-34E3220F10DE}"/>
              </a:ext>
            </a:extLst>
          </p:cNvPr>
          <p:cNvSpPr/>
          <p:nvPr/>
        </p:nvSpPr>
        <p:spPr>
          <a:xfrm>
            <a:off x="7951305" y="3201867"/>
            <a:ext cx="3949147" cy="39132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0850" indent="-358775">
              <a:lnSpc>
                <a:spcPct val="115000"/>
              </a:lnSpc>
            </a:pPr>
            <a:r>
              <a:rPr lang="uk-UA" dirty="0">
                <a:ea typeface="Times New Roman" panose="02020603050405020304" pitchFamily="18" charset="0"/>
                <a:cs typeface="Times New Roman" panose="02020603050405020304" pitchFamily="18" charset="0"/>
              </a:rPr>
              <a:t>Створив систему абсолютної влади. 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678E5D33-B550-4645-B5DD-78DDE002164E}"/>
              </a:ext>
            </a:extLst>
          </p:cNvPr>
          <p:cNvSpPr/>
          <p:nvPr/>
        </p:nvSpPr>
        <p:spPr>
          <a:xfrm>
            <a:off x="7951305" y="1568412"/>
            <a:ext cx="4161180" cy="102842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6985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ea typeface="Times New Roman" panose="02020603050405020304" pitchFamily="18" charset="0"/>
                <a:cs typeface="Times New Roman" panose="02020603050405020304" pitchFamily="18" charset="0"/>
              </a:rPr>
              <a:t>За неквапливість під час прийняття рішень сучасники називали Філіппа </a:t>
            </a:r>
            <a:r>
              <a:rPr lang="uk-UA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«обережний король».</a:t>
            </a:r>
            <a:endParaRPr lang="en-US" sz="1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185CCDEE-986F-45A5-AC5B-31B68FF7C062}"/>
              </a:ext>
            </a:extLst>
          </p:cNvPr>
          <p:cNvSpPr/>
          <p:nvPr/>
        </p:nvSpPr>
        <p:spPr>
          <a:xfrm>
            <a:off x="7951305" y="2714685"/>
            <a:ext cx="3244991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dirty="0">
                <a:ea typeface="Times New Roman" panose="02020603050405020304" pitchFamily="18" charset="0"/>
                <a:cs typeface="Times New Roman" panose="02020603050405020304" pitchFamily="18" charset="0"/>
              </a:rPr>
              <a:t>Мадрид стає столицею Іспанії. </a:t>
            </a:r>
            <a:endParaRPr lang="uk-UA" dirty="0"/>
          </a:p>
        </p:txBody>
      </p:sp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id="{69E47E91-568C-40D5-A724-82BC515F34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2614312"/>
              </p:ext>
            </p:extLst>
          </p:nvPr>
        </p:nvGraphicFramePr>
        <p:xfrm>
          <a:off x="3677480" y="3828894"/>
          <a:ext cx="8282604" cy="2810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Picture 2">
            <a:extLst>
              <a:ext uri="{FF2B5EF4-FFF2-40B4-BE49-F238E27FC236}">
                <a16:creationId xmlns:a16="http://schemas.microsoft.com/office/drawing/2014/main" id="{6518ADCF-AEC7-4060-BBCE-01CDF9B6D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904" y="600699"/>
            <a:ext cx="3826565" cy="2992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Бульбашка думок: хмарка 14">
            <a:extLst>
              <a:ext uri="{FF2B5EF4-FFF2-40B4-BE49-F238E27FC236}">
                <a16:creationId xmlns:a16="http://schemas.microsoft.com/office/drawing/2014/main" id="{EC9D8DF0-2415-4E08-8901-DCD758658E7E}"/>
              </a:ext>
            </a:extLst>
          </p:cNvPr>
          <p:cNvSpPr/>
          <p:nvPr/>
        </p:nvSpPr>
        <p:spPr>
          <a:xfrm>
            <a:off x="2425148" y="178897"/>
            <a:ext cx="3962400" cy="1654070"/>
          </a:xfrm>
          <a:prstGeom prst="cloudCallout">
            <a:avLst>
              <a:gd name="adj1" fmla="val -54278"/>
              <a:gd name="adj2" fmla="val 248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«Я краще зовсім не матиму підданих, ніж матиму їх в якості єретиків»</a:t>
            </a:r>
          </a:p>
        </p:txBody>
      </p:sp>
    </p:spTree>
    <p:extLst>
      <p:ext uri="{BB962C8B-B14F-4D97-AF65-F5344CB8AC3E}">
        <p14:creationId xmlns:p14="http://schemas.microsoft.com/office/powerpoint/2010/main" val="3336792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C511952-1A42-4D9D-8C9B-EB131F2A056B}"/>
              </a:ext>
            </a:extLst>
          </p:cNvPr>
          <p:cNvSpPr/>
          <p:nvPr/>
        </p:nvSpPr>
        <p:spPr>
          <a:xfrm>
            <a:off x="249847" y="183081"/>
            <a:ext cx="1171686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altLang="uk-UA" sz="2400" dirty="0">
                <a:solidFill>
                  <a:schemeClr val="tx2"/>
                </a:solidFill>
              </a:rPr>
              <a:t>Національно-визвольна війна в Нідерландах</a:t>
            </a:r>
            <a:endParaRPr lang="uk-UA" sz="2400" dirty="0">
              <a:solidFill>
                <a:schemeClr val="tx2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B3B8234-A4E0-4372-AFA5-CAD0C9757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4" y="1195680"/>
            <a:ext cx="5431275" cy="4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6CDD09A2-5FC4-44F4-86A2-ADB5D4CFD22D}"/>
              </a:ext>
            </a:extLst>
          </p:cNvPr>
          <p:cNvSpPr/>
          <p:nvPr/>
        </p:nvSpPr>
        <p:spPr>
          <a:xfrm>
            <a:off x="2372732" y="712233"/>
            <a:ext cx="34415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Нідерланди у </a:t>
            </a:r>
            <a:r>
              <a:rPr lang="en-US" sz="2800" dirty="0">
                <a:solidFill>
                  <a:schemeClr val="bg1"/>
                </a:solidFill>
              </a:rPr>
              <a:t>XVI </a:t>
            </a:r>
            <a:r>
              <a:rPr lang="ru-RU" sz="2800" dirty="0">
                <a:solidFill>
                  <a:schemeClr val="bg1"/>
                </a:solidFill>
              </a:rPr>
              <a:t>ст.: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D447F7BF-113A-49BA-AC5E-F74A48E1CB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826" y="773302"/>
            <a:ext cx="5486400" cy="4572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sz="2000" b="1" dirty="0">
                <a:solidFill>
                  <a:schemeClr val="bg2"/>
                </a:solidFill>
              </a:rPr>
              <a:t>У складі Священної Римської імперії</a:t>
            </a:r>
            <a:endParaRPr lang="ru-RU" altLang="uk-UA" sz="2000" b="1" dirty="0">
              <a:solidFill>
                <a:schemeClr val="bg2"/>
              </a:solidFill>
            </a:endParaRPr>
          </a:p>
        </p:txBody>
      </p:sp>
      <p:sp>
        <p:nvSpPr>
          <p:cNvPr id="10" name="Oval 6">
            <a:extLst>
              <a:ext uri="{FF2B5EF4-FFF2-40B4-BE49-F238E27FC236}">
                <a16:creationId xmlns:a16="http://schemas.microsoft.com/office/drawing/2014/main" id="{6DFB4B16-67F0-4FA1-B20A-6E43BF8C0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32943" y="1195171"/>
            <a:ext cx="2137640" cy="457201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b="1" dirty="0">
                <a:solidFill>
                  <a:schemeClr val="bg2"/>
                </a:solidFill>
              </a:rPr>
              <a:t>Імператор Карл </a:t>
            </a:r>
            <a:r>
              <a:rPr lang="en-US" altLang="uk-UA" b="1" dirty="0">
                <a:solidFill>
                  <a:schemeClr val="bg2"/>
                </a:solidFill>
              </a:rPr>
              <a:t>V</a:t>
            </a:r>
            <a:endParaRPr lang="ru-RU" altLang="uk-UA" b="1" dirty="0">
              <a:solidFill>
                <a:schemeClr val="bg2"/>
              </a:solidFill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4649C5D4-DD41-41C3-8771-10CDC51D3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826" y="1359058"/>
            <a:ext cx="3863009" cy="5334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dirty="0">
                <a:solidFill>
                  <a:schemeClr val="bg2"/>
                </a:solidFill>
              </a:rPr>
              <a:t>Територія поділена на 17 штатів </a:t>
            </a:r>
          </a:p>
          <a:p>
            <a:pPr algn="ctr"/>
            <a:r>
              <a:rPr lang="uk-UA" altLang="uk-UA" dirty="0">
                <a:solidFill>
                  <a:schemeClr val="bg2"/>
                </a:solidFill>
              </a:rPr>
              <a:t>/провінцій/</a:t>
            </a:r>
            <a:endParaRPr lang="ru-RU" altLang="uk-UA" dirty="0">
              <a:solidFill>
                <a:schemeClr val="bg2"/>
              </a:solidFill>
            </a:endParaRPr>
          </a:p>
        </p:txBody>
      </p:sp>
      <p:sp>
        <p:nvSpPr>
          <p:cNvPr id="13" name="Oval 6">
            <a:extLst>
              <a:ext uri="{FF2B5EF4-FFF2-40B4-BE49-F238E27FC236}">
                <a16:creationId xmlns:a16="http://schemas.microsoft.com/office/drawing/2014/main" id="{7535DD9A-6A2D-4AD4-8181-43C30954B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1045" y="1763590"/>
            <a:ext cx="2137640" cy="762000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sz="2000" b="1" dirty="0">
                <a:solidFill>
                  <a:schemeClr val="bg2"/>
                </a:solidFill>
              </a:rPr>
              <a:t>Штатгальтер</a:t>
            </a:r>
          </a:p>
          <a:p>
            <a:pPr algn="ctr"/>
            <a:r>
              <a:rPr lang="uk-UA" altLang="uk-UA" sz="1600" dirty="0"/>
              <a:t>/намісник імператора/</a:t>
            </a:r>
            <a:endParaRPr lang="ru-RU" altLang="uk-UA" sz="1600" dirty="0"/>
          </a:p>
        </p:txBody>
      </p:sp>
      <p:sp>
        <p:nvSpPr>
          <p:cNvPr id="18" name="Oval 6">
            <a:extLst>
              <a:ext uri="{FF2B5EF4-FFF2-40B4-BE49-F238E27FC236}">
                <a16:creationId xmlns:a16="http://schemas.microsoft.com/office/drawing/2014/main" id="{FE7516EE-F252-4FF1-9E0A-383E2D49C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32943" y="2658332"/>
            <a:ext cx="2137640" cy="762000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sz="2000" b="1" dirty="0">
                <a:solidFill>
                  <a:schemeClr val="bg2"/>
                </a:solidFill>
              </a:rPr>
              <a:t>Статхаудери</a:t>
            </a:r>
            <a:r>
              <a:rPr lang="uk-UA" altLang="uk-UA" sz="1600" dirty="0"/>
              <a:t> </a:t>
            </a:r>
          </a:p>
          <a:p>
            <a:pPr algn="ctr"/>
            <a:r>
              <a:rPr lang="uk-UA" altLang="uk-UA" sz="1600" dirty="0"/>
              <a:t>/управителі провінцій </a:t>
            </a:r>
            <a:endParaRPr lang="uk-UA" sz="1600" dirty="0"/>
          </a:p>
        </p:txBody>
      </p: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13E7400D-F700-4AD4-B756-DD61321333B4}"/>
              </a:ext>
            </a:extLst>
          </p:cNvPr>
          <p:cNvSpPr/>
          <p:nvPr/>
        </p:nvSpPr>
        <p:spPr>
          <a:xfrm>
            <a:off x="5735522" y="2021014"/>
            <a:ext cx="3516347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dirty="0"/>
              <a:t>пролягали вигідні торгові шляхи </a:t>
            </a:r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D65DA052-3FB7-4CF6-9C67-CE9E2B120588}"/>
              </a:ext>
            </a:extLst>
          </p:cNvPr>
          <p:cNvSpPr/>
          <p:nvPr/>
        </p:nvSpPr>
        <p:spPr>
          <a:xfrm>
            <a:off x="5743181" y="2518902"/>
            <a:ext cx="2531527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dirty="0"/>
              <a:t>Поширення кальвінізму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id="{495DD0C4-9420-4B34-A117-798E531F6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3181" y="3012203"/>
            <a:ext cx="3917654" cy="6096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r>
              <a:rPr lang="uk-UA" altLang="uk-UA" dirty="0">
                <a:solidFill>
                  <a:schemeClr val="bg2"/>
                </a:solidFill>
              </a:rPr>
              <a:t>Один з найбільш заселених </a:t>
            </a:r>
          </a:p>
          <a:p>
            <a:r>
              <a:rPr lang="uk-UA" altLang="uk-UA" dirty="0">
                <a:solidFill>
                  <a:schemeClr val="bg2"/>
                </a:solidFill>
              </a:rPr>
              <a:t>регіонів Європи</a:t>
            </a:r>
            <a:endParaRPr lang="ru-RU" altLang="uk-UA" dirty="0">
              <a:solidFill>
                <a:schemeClr val="bg2"/>
              </a:solidFill>
            </a:endParaRPr>
          </a:p>
        </p:txBody>
      </p:sp>
      <p:grpSp>
        <p:nvGrpSpPr>
          <p:cNvPr id="40" name="Групувати 39">
            <a:extLst>
              <a:ext uri="{FF2B5EF4-FFF2-40B4-BE49-F238E27FC236}">
                <a16:creationId xmlns:a16="http://schemas.microsoft.com/office/drawing/2014/main" id="{51A4A445-10EE-43FB-97F6-1D59109D4E32}"/>
              </a:ext>
            </a:extLst>
          </p:cNvPr>
          <p:cNvGrpSpPr/>
          <p:nvPr/>
        </p:nvGrpSpPr>
        <p:grpSpPr>
          <a:xfrm>
            <a:off x="5528499" y="3813393"/>
            <a:ext cx="5052249" cy="2981592"/>
            <a:chOff x="362915" y="1652769"/>
            <a:chExt cx="8450722" cy="5134713"/>
          </a:xfrm>
        </p:grpSpPr>
        <p:sp>
          <p:nvSpPr>
            <p:cNvPr id="41" name="Oval 5">
              <a:extLst>
                <a:ext uri="{FF2B5EF4-FFF2-40B4-BE49-F238E27FC236}">
                  <a16:creationId xmlns:a16="http://schemas.microsoft.com/office/drawing/2014/main" id="{A0324E30-539E-4E45-8CB0-8CFB657775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0479" y="1652769"/>
              <a:ext cx="2514600" cy="1066801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6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центр</a:t>
              </a:r>
              <a:endParaRPr kumimoji="0" lang="ru-RU" altLang="uk-UA" sz="16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Oval 6">
              <a:extLst>
                <a:ext uri="{FF2B5EF4-FFF2-40B4-BE49-F238E27FC236}">
                  <a16:creationId xmlns:a16="http://schemas.microsoft.com/office/drawing/2014/main" id="{EC7514F3-E935-48B6-9E30-AC06629EB3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915" y="1749250"/>
              <a:ext cx="2667000" cy="9906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6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Північний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6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захід</a:t>
              </a:r>
              <a:endParaRPr kumimoji="0" lang="ru-RU" altLang="uk-UA" sz="16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Oval 7">
              <a:extLst>
                <a:ext uri="{FF2B5EF4-FFF2-40B4-BE49-F238E27FC236}">
                  <a16:creationId xmlns:a16="http://schemas.microsoft.com/office/drawing/2014/main" id="{F1050A0F-A104-454E-AEEC-D169D6236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2837" y="1728970"/>
              <a:ext cx="2590800" cy="9906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6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південь</a:t>
              </a:r>
              <a:endParaRPr kumimoji="0" lang="ru-RU" altLang="uk-UA" sz="16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AutoShape 9">
              <a:extLst>
                <a:ext uri="{FF2B5EF4-FFF2-40B4-BE49-F238E27FC236}">
                  <a16:creationId xmlns:a16="http://schemas.microsoft.com/office/drawing/2014/main" id="{9B23CDD8-8DCA-4688-A39B-B1159AD943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7098" y="3178981"/>
              <a:ext cx="2514600" cy="2209799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промисловість</a:t>
              </a:r>
              <a:endParaRPr kumimoji="0" lang="ru-RU" altLang="uk-UA" sz="14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AutoShape 10">
              <a:extLst>
                <a:ext uri="{FF2B5EF4-FFF2-40B4-BE49-F238E27FC236}">
                  <a16:creationId xmlns:a16="http://schemas.microsoft.com/office/drawing/2014/main" id="{79784F0A-59C7-4048-9EE9-5EC391B14B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098" y="3255182"/>
              <a:ext cx="2514600" cy="2209799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Морський рибний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 промисел,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торгівля</a:t>
              </a:r>
              <a:endParaRPr kumimoji="0" lang="ru-RU" altLang="uk-UA" sz="14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AutoShape 11">
              <a:extLst>
                <a:ext uri="{FF2B5EF4-FFF2-40B4-BE49-F238E27FC236}">
                  <a16:creationId xmlns:a16="http://schemas.microsoft.com/office/drawing/2014/main" id="{38CB9484-EA83-4D3B-A4E3-EFA1D66E21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12325" y="3224029"/>
              <a:ext cx="2601311" cy="2209799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Сільське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господарство</a:t>
              </a:r>
              <a:endParaRPr kumimoji="0" lang="ru-RU" altLang="uk-UA" sz="14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Rectangle 13">
              <a:extLst>
                <a:ext uri="{FF2B5EF4-FFF2-40B4-BE49-F238E27FC236}">
                  <a16:creationId xmlns:a16="http://schemas.microsoft.com/office/drawing/2014/main" id="{4420D7EC-075F-4F04-BF8B-0B52B2D0C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98" y="6025482"/>
              <a:ext cx="2514600" cy="7620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торгівля</a:t>
              </a:r>
              <a:endParaRPr kumimoji="0" lang="ru-RU" altLang="uk-UA" sz="14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Rectangle 14">
              <a:extLst>
                <a:ext uri="{FF2B5EF4-FFF2-40B4-BE49-F238E27FC236}">
                  <a16:creationId xmlns:a16="http://schemas.microsoft.com/office/drawing/2014/main" id="{9097BF02-745B-4852-A6E2-B76406E738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7098" y="6025482"/>
              <a:ext cx="2514600" cy="7620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Мануфактури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/полотно , сукно/</a:t>
              </a:r>
              <a:endParaRPr kumimoji="0" lang="ru-RU" altLang="uk-UA" sz="14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Rectangle 15">
              <a:extLst>
                <a:ext uri="{FF2B5EF4-FFF2-40B4-BE49-F238E27FC236}">
                  <a16:creationId xmlns:a16="http://schemas.microsoft.com/office/drawing/2014/main" id="{755C06F1-F596-476E-8071-F92C0BA350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9036" y="5998746"/>
              <a:ext cx="2514600" cy="7620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Фермерські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altLang="uk-UA" sz="1400" i="0" u="none" strike="noStrike" kern="0" cap="none" spc="0" normalizeH="0" baseline="0" noProof="0" dirty="0">
                  <a:ln>
                    <a:noFill/>
                  </a:ln>
                  <a:solidFill>
                    <a:srgbClr val="000514"/>
                  </a:solidFill>
                  <a:effectLst/>
                  <a:uLnTx/>
                  <a:uFillTx/>
                </a:rPr>
                <a:t>господарства</a:t>
              </a:r>
              <a:endParaRPr kumimoji="0" lang="ru-RU" altLang="uk-UA" sz="1400" i="0" u="none" strike="noStrike" kern="0" cap="none" spc="0" normalizeH="0" baseline="0" noProof="0" dirty="0">
                <a:ln>
                  <a:noFill/>
                </a:ln>
                <a:solidFill>
                  <a:srgbClr val="000514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Line 16">
              <a:extLst>
                <a:ext uri="{FF2B5EF4-FFF2-40B4-BE49-F238E27FC236}">
                  <a16:creationId xmlns:a16="http://schemas.microsoft.com/office/drawing/2014/main" id="{4043615E-F9B1-42E5-95D0-DF07382755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76400" y="2743200"/>
              <a:ext cx="0" cy="45720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endParaRPr>
            </a:p>
          </p:txBody>
        </p:sp>
        <p:sp>
          <p:nvSpPr>
            <p:cNvPr id="51" name="Line 17">
              <a:extLst>
                <a:ext uri="{FF2B5EF4-FFF2-40B4-BE49-F238E27FC236}">
                  <a16:creationId xmlns:a16="http://schemas.microsoft.com/office/drawing/2014/main" id="{BDB392F7-29FD-48F2-AEC6-51B2DDD236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24397" y="5541546"/>
              <a:ext cx="0" cy="45720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endParaRPr>
            </a:p>
          </p:txBody>
        </p:sp>
        <p:sp>
          <p:nvSpPr>
            <p:cNvPr id="52" name="Line 18">
              <a:extLst>
                <a:ext uri="{FF2B5EF4-FFF2-40B4-BE49-F238E27FC236}">
                  <a16:creationId xmlns:a16="http://schemas.microsoft.com/office/drawing/2014/main" id="{898A0BB9-D9FE-48BF-972D-C3E376D53F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7548" y="5568282"/>
              <a:ext cx="0" cy="45720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endParaRPr>
            </a:p>
          </p:txBody>
        </p:sp>
        <p:sp>
          <p:nvSpPr>
            <p:cNvPr id="53" name="Line 19">
              <a:extLst>
                <a:ext uri="{FF2B5EF4-FFF2-40B4-BE49-F238E27FC236}">
                  <a16:creationId xmlns:a16="http://schemas.microsoft.com/office/drawing/2014/main" id="{D512984D-8961-4E9A-9228-23D52C6A6B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0600" y="2743200"/>
              <a:ext cx="0" cy="45720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endParaRPr>
            </a:p>
          </p:txBody>
        </p:sp>
        <p:sp>
          <p:nvSpPr>
            <p:cNvPr id="54" name="Line 20">
              <a:extLst>
                <a:ext uri="{FF2B5EF4-FFF2-40B4-BE49-F238E27FC236}">
                  <a16:creationId xmlns:a16="http://schemas.microsoft.com/office/drawing/2014/main" id="{49621D65-E75D-4340-9586-4DDE57144B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78713" y="2766829"/>
              <a:ext cx="0" cy="45720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endParaRPr>
            </a:p>
          </p:txBody>
        </p:sp>
        <p:sp>
          <p:nvSpPr>
            <p:cNvPr id="55" name="Line 21">
              <a:extLst>
                <a:ext uri="{FF2B5EF4-FFF2-40B4-BE49-F238E27FC236}">
                  <a16:creationId xmlns:a16="http://schemas.microsoft.com/office/drawing/2014/main" id="{F52DBF53-A7F9-4653-974F-3BC2CD08D8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02406" y="5464982"/>
              <a:ext cx="0" cy="457200"/>
            </a:xfrm>
            <a:prstGeom prst="line">
              <a:avLst/>
            </a:prstGeom>
            <a:noFill/>
            <a:ln w="76200">
              <a:solidFill>
                <a:srgbClr val="FFFF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</a:endParaRPr>
            </a:p>
          </p:txBody>
        </p:sp>
      </p:grpSp>
      <p:sp>
        <p:nvSpPr>
          <p:cNvPr id="20" name="Oval 6">
            <a:extLst>
              <a:ext uri="{FF2B5EF4-FFF2-40B4-BE49-F238E27FC236}">
                <a16:creationId xmlns:a16="http://schemas.microsoft.com/office/drawing/2014/main" id="{4514222F-2EA5-41FA-8C08-D92D8C3D6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54360" y="3553074"/>
            <a:ext cx="2137640" cy="762000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sz="2000" b="1" dirty="0">
                <a:solidFill>
                  <a:schemeClr val="bg2"/>
                </a:solidFill>
              </a:rPr>
              <a:t>Генеральні Штати</a:t>
            </a:r>
          </a:p>
          <a:p>
            <a:pPr algn="ctr"/>
            <a:r>
              <a:rPr lang="uk-UA" sz="1600" dirty="0">
                <a:solidFill>
                  <a:schemeClr val="bg2"/>
                </a:solidFill>
              </a:rPr>
              <a:t>/затвердити податки/</a:t>
            </a:r>
            <a:endParaRPr lang="uk-UA" sz="1600" dirty="0"/>
          </a:p>
        </p:txBody>
      </p:sp>
    </p:spTree>
    <p:extLst>
      <p:ext uri="{BB962C8B-B14F-4D97-AF65-F5344CB8AC3E}">
        <p14:creationId xmlns:p14="http://schemas.microsoft.com/office/powerpoint/2010/main" val="996215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6C5543-D3C5-4708-A8D4-91AEF5E99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2406" y="230103"/>
            <a:ext cx="6648656" cy="512018"/>
          </a:xfrm>
        </p:spPr>
        <p:txBody>
          <a:bodyPr>
            <a:normAutofit fontScale="90000"/>
          </a:bodyPr>
          <a:lstStyle/>
          <a:p>
            <a:r>
              <a:rPr lang="uk-UA" dirty="0"/>
              <a:t>Причини національно-визвольної війни </a:t>
            </a: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4978C792-52E6-43A9-B2A9-0E868764AF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9653092"/>
              </p:ext>
            </p:extLst>
          </p:nvPr>
        </p:nvGraphicFramePr>
        <p:xfrm>
          <a:off x="198782" y="742122"/>
          <a:ext cx="8945218" cy="2955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Групувати 10">
            <a:extLst>
              <a:ext uri="{FF2B5EF4-FFF2-40B4-BE49-F238E27FC236}">
                <a16:creationId xmlns:a16="http://schemas.microsoft.com/office/drawing/2014/main" id="{504D9F89-971B-4824-AD23-411A3F42B9A1}"/>
              </a:ext>
            </a:extLst>
          </p:cNvPr>
          <p:cNvGrpSpPr/>
          <p:nvPr/>
        </p:nvGrpSpPr>
        <p:grpSpPr>
          <a:xfrm>
            <a:off x="9236766" y="1895061"/>
            <a:ext cx="2756452" cy="3604591"/>
            <a:chOff x="9236766" y="1232452"/>
            <a:chExt cx="2756452" cy="3604591"/>
          </a:xfrm>
        </p:grpSpPr>
        <p:sp>
          <p:nvSpPr>
            <p:cNvPr id="6" name="Виноска: зі стрілкою вниз 5">
              <a:extLst>
                <a:ext uri="{FF2B5EF4-FFF2-40B4-BE49-F238E27FC236}">
                  <a16:creationId xmlns:a16="http://schemas.microsoft.com/office/drawing/2014/main" id="{09F536FD-5A96-47BB-BAC1-8C0355869F2A}"/>
                </a:ext>
              </a:extLst>
            </p:cNvPr>
            <p:cNvSpPr/>
            <p:nvPr/>
          </p:nvSpPr>
          <p:spPr>
            <a:xfrm>
              <a:off x="9236766" y="1232452"/>
              <a:ext cx="2756452" cy="927652"/>
            </a:xfrm>
            <a:prstGeom prst="downArrow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800" dirty="0"/>
                <a:t>ПРИВІД</a:t>
              </a:r>
            </a:p>
          </p:txBody>
        </p:sp>
        <p:sp>
          <p:nvSpPr>
            <p:cNvPr id="7" name="Прямокутник 6">
              <a:extLst>
                <a:ext uri="{FF2B5EF4-FFF2-40B4-BE49-F238E27FC236}">
                  <a16:creationId xmlns:a16="http://schemas.microsoft.com/office/drawing/2014/main" id="{633DE99B-52AC-4379-A410-A4C2837CBBDA}"/>
                </a:ext>
              </a:extLst>
            </p:cNvPr>
            <p:cNvSpPr/>
            <p:nvPr/>
          </p:nvSpPr>
          <p:spPr>
            <a:xfrm>
              <a:off x="9236766" y="2282686"/>
              <a:ext cx="2756452" cy="255435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uk-UA" altLang="uk-UA" sz="1600" dirty="0">
                  <a:solidFill>
                    <a:schemeClr val="bg2"/>
                  </a:solidFill>
                </a:rPr>
                <a:t>Під час царювання Філіпа,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положення в Нідерландах загострилося через більш високе оподаткування,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придушення протестантизму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 і централізацію влади.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Зростаючий конфлікт досяг точки кипіння і, в кінцевому підсумку, привів до війни за незалежність.</a:t>
              </a:r>
              <a:endParaRPr lang="uk-UA" sz="1600" dirty="0"/>
            </a:p>
          </p:txBody>
        </p:sp>
      </p:grp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ABB3879C-B030-4229-BB81-5C1CB22255D5}"/>
              </a:ext>
            </a:extLst>
          </p:cNvPr>
          <p:cNvGrpSpPr/>
          <p:nvPr/>
        </p:nvGrpSpPr>
        <p:grpSpPr>
          <a:xfrm>
            <a:off x="318052" y="3922643"/>
            <a:ext cx="6679096" cy="2554357"/>
            <a:chOff x="318052" y="3922643"/>
            <a:chExt cx="6679096" cy="2554357"/>
          </a:xfrm>
        </p:grpSpPr>
        <p:sp>
          <p:nvSpPr>
            <p:cNvPr id="8" name="Виноска: зі стрілкою вправо 7">
              <a:extLst>
                <a:ext uri="{FF2B5EF4-FFF2-40B4-BE49-F238E27FC236}">
                  <a16:creationId xmlns:a16="http://schemas.microsoft.com/office/drawing/2014/main" id="{3996A42F-ADBB-485C-BB53-4C7FC96135EE}"/>
                </a:ext>
              </a:extLst>
            </p:cNvPr>
            <p:cNvSpPr/>
            <p:nvPr/>
          </p:nvSpPr>
          <p:spPr>
            <a:xfrm>
              <a:off x="318052" y="3922643"/>
              <a:ext cx="2040835" cy="2554357"/>
            </a:xfrm>
            <a:prstGeom prst="rightArrow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ОСНОВНІ ВИМОГИ</a:t>
              </a:r>
            </a:p>
          </p:txBody>
        </p:sp>
        <p:sp>
          <p:nvSpPr>
            <p:cNvPr id="9" name="Прямокутник 8">
              <a:extLst>
                <a:ext uri="{FF2B5EF4-FFF2-40B4-BE49-F238E27FC236}">
                  <a16:creationId xmlns:a16="http://schemas.microsoft.com/office/drawing/2014/main" id="{2CDB7B50-2779-436E-98A6-F636B677473F}"/>
                </a:ext>
              </a:extLst>
            </p:cNvPr>
            <p:cNvSpPr/>
            <p:nvPr/>
          </p:nvSpPr>
          <p:spPr>
            <a:xfrm>
              <a:off x="2451653" y="4345055"/>
              <a:ext cx="4545495" cy="1709531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altLang="uk-UA" dirty="0"/>
                <a:t>Віротерпимість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altLang="uk-UA" dirty="0"/>
                <a:t>Відновлення ”Бургундських вольностей”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altLang="uk-UA" dirty="0"/>
                <a:t>Виведення іспанської армії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altLang="uk-UA" dirty="0"/>
                <a:t>Зменшення податків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altLang="uk-UA" dirty="0"/>
                <a:t>Відставка кардинала Антонія </a:t>
              </a:r>
              <a:r>
                <a:rPr lang="uk-UA" altLang="uk-UA" dirty="0" err="1"/>
                <a:t>Гранвелли</a:t>
              </a:r>
              <a:r>
                <a:rPr lang="uk-UA" altLang="uk-UA" dirty="0"/>
                <a:t> /фактичного правителя/</a:t>
              </a:r>
              <a:endParaRPr lang="ru-RU" alt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1891850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A4132EA1-4F82-4187-99F1-596C2143596A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881893" y="124991"/>
            <a:ext cx="3004307" cy="512018"/>
          </a:xfrm>
        </p:spPr>
        <p:txBody>
          <a:bodyPr>
            <a:normAutofit fontScale="90000"/>
          </a:bodyPr>
          <a:lstStyle/>
          <a:p>
            <a:r>
              <a:rPr lang="uk-UA" altLang="uk-UA" dirty="0"/>
              <a:t>Етапи боротьби</a:t>
            </a:r>
            <a:endParaRPr lang="ru-RU" altLang="uk-UA" dirty="0"/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B57F1811-4B58-464E-83F3-19F770AEF03B}"/>
              </a:ext>
            </a:extLst>
          </p:cNvPr>
          <p:cNvGrpSpPr/>
          <p:nvPr/>
        </p:nvGrpSpPr>
        <p:grpSpPr>
          <a:xfrm>
            <a:off x="136458" y="685800"/>
            <a:ext cx="3958464" cy="5635487"/>
            <a:chOff x="136458" y="685800"/>
            <a:chExt cx="4495800" cy="3568148"/>
          </a:xfrm>
        </p:grpSpPr>
        <p:sp>
          <p:nvSpPr>
            <p:cNvPr id="18436" name="Rectangle 4">
              <a:extLst>
                <a:ext uri="{FF2B5EF4-FFF2-40B4-BE49-F238E27FC236}">
                  <a16:creationId xmlns:a16="http://schemas.microsoft.com/office/drawing/2014/main" id="{8B7A3B84-F5E7-45E3-99D2-A3D08AF269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458" y="685800"/>
              <a:ext cx="4495800" cy="6096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 sz="2000" b="1" dirty="0">
                  <a:solidFill>
                    <a:schemeClr val="bg2"/>
                  </a:solidFill>
                </a:rPr>
                <a:t>Привід – іконоборчий рух 1566 р</a:t>
              </a:r>
              <a:endParaRPr lang="ru-RU" altLang="uk-UA" sz="2000" b="1" dirty="0">
                <a:solidFill>
                  <a:schemeClr val="bg2"/>
                </a:solidFill>
              </a:endParaRPr>
            </a:p>
          </p:txBody>
        </p:sp>
        <p:sp>
          <p:nvSpPr>
            <p:cNvPr id="18437" name="Rectangle 5">
              <a:extLst>
                <a:ext uri="{FF2B5EF4-FFF2-40B4-BE49-F238E27FC236}">
                  <a16:creationId xmlns:a16="http://schemas.microsoft.com/office/drawing/2014/main" id="{68B3ED4D-364A-4161-87E5-AA5E7AFD3E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458" y="1409700"/>
              <a:ext cx="4495800" cy="28657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uk-UA" altLang="uk-UA" sz="2000" dirty="0">
                  <a:solidFill>
                    <a:schemeClr val="tx2"/>
                  </a:solidFill>
                </a:rPr>
                <a:t>Потім 3 етапи боротьби</a:t>
              </a:r>
              <a:endParaRPr lang="ru-RU" altLang="uk-UA" sz="2000" dirty="0">
                <a:solidFill>
                  <a:schemeClr val="tx2"/>
                </a:solidFill>
              </a:endParaRPr>
            </a:p>
          </p:txBody>
        </p:sp>
        <p:sp>
          <p:nvSpPr>
            <p:cNvPr id="18438" name="Oval 6">
              <a:extLst>
                <a:ext uri="{FF2B5EF4-FFF2-40B4-BE49-F238E27FC236}">
                  <a16:creationId xmlns:a16="http://schemas.microsoft.com/office/drawing/2014/main" id="{F97CDFDE-E8DA-49BC-B191-69301CB7DC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446" y="1815548"/>
              <a:ext cx="4267200" cy="762000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 sz="2000" b="1" dirty="0">
                  <a:solidFill>
                    <a:schemeClr val="bg2"/>
                  </a:solidFill>
                </a:rPr>
                <a:t>1-й 1566-1571</a:t>
              </a:r>
              <a:endParaRPr lang="ru-RU" altLang="uk-UA" sz="2000" b="1" dirty="0">
                <a:solidFill>
                  <a:schemeClr val="bg2"/>
                </a:solidFill>
              </a:endParaRPr>
            </a:p>
          </p:txBody>
        </p:sp>
        <p:sp>
          <p:nvSpPr>
            <p:cNvPr id="18439" name="Oval 7">
              <a:extLst>
                <a:ext uri="{FF2B5EF4-FFF2-40B4-BE49-F238E27FC236}">
                  <a16:creationId xmlns:a16="http://schemas.microsoft.com/office/drawing/2014/main" id="{25614148-8D03-4546-833C-57408E800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446" y="2653748"/>
              <a:ext cx="4267200" cy="762000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 sz="2000" b="1">
                  <a:solidFill>
                    <a:schemeClr val="bg2"/>
                  </a:solidFill>
                </a:rPr>
                <a:t>2-й 1572-1578</a:t>
              </a:r>
              <a:endParaRPr lang="ru-RU" altLang="uk-UA" sz="2000" b="1">
                <a:solidFill>
                  <a:schemeClr val="bg2"/>
                </a:solidFill>
              </a:endParaRPr>
            </a:p>
          </p:txBody>
        </p:sp>
        <p:sp>
          <p:nvSpPr>
            <p:cNvPr id="18440" name="Oval 8">
              <a:extLst>
                <a:ext uri="{FF2B5EF4-FFF2-40B4-BE49-F238E27FC236}">
                  <a16:creationId xmlns:a16="http://schemas.microsoft.com/office/drawing/2014/main" id="{7C93B5AB-2116-4B6C-8810-57EBDC0331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446" y="3491948"/>
              <a:ext cx="4267200" cy="762000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 sz="2000" b="1" dirty="0">
                  <a:solidFill>
                    <a:schemeClr val="bg2"/>
                  </a:solidFill>
                </a:rPr>
                <a:t>3-й 1579-1609</a:t>
              </a:r>
              <a:endParaRPr lang="ru-RU" altLang="uk-UA" sz="2000" b="1" dirty="0">
                <a:solidFill>
                  <a:schemeClr val="bg2"/>
                </a:solidFill>
              </a:endParaRPr>
            </a:p>
          </p:txBody>
        </p:sp>
      </p:grp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F6D001D2-9940-48DB-B79E-01A327A39156}"/>
              </a:ext>
            </a:extLst>
          </p:cNvPr>
          <p:cNvGrpSpPr/>
          <p:nvPr/>
        </p:nvGrpSpPr>
        <p:grpSpPr>
          <a:xfrm>
            <a:off x="4444172" y="1167197"/>
            <a:ext cx="7527090" cy="4734732"/>
            <a:chOff x="4520854" y="124991"/>
            <a:chExt cx="6044031" cy="3634353"/>
          </a:xfrm>
        </p:grpSpPr>
        <p:grpSp>
          <p:nvGrpSpPr>
            <p:cNvPr id="10" name="Групувати 9">
              <a:extLst>
                <a:ext uri="{FF2B5EF4-FFF2-40B4-BE49-F238E27FC236}">
                  <a16:creationId xmlns:a16="http://schemas.microsoft.com/office/drawing/2014/main" id="{B6F37CFB-4336-4A31-BB90-769B70BF7318}"/>
                </a:ext>
              </a:extLst>
            </p:cNvPr>
            <p:cNvGrpSpPr/>
            <p:nvPr/>
          </p:nvGrpSpPr>
          <p:grpSpPr>
            <a:xfrm>
              <a:off x="4520854" y="246083"/>
              <a:ext cx="6044031" cy="3513261"/>
              <a:chOff x="259859" y="92083"/>
              <a:chExt cx="9828037" cy="7186109"/>
            </a:xfrm>
          </p:grpSpPr>
          <p:pic>
            <p:nvPicPr>
              <p:cNvPr id="11" name="Рисунок 10">
                <a:extLst>
                  <a:ext uri="{FF2B5EF4-FFF2-40B4-BE49-F238E27FC236}">
                    <a16:creationId xmlns:a16="http://schemas.microsoft.com/office/drawing/2014/main" id="{F0570401-CC6B-410C-A612-57DB5F4ABB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9859" y="215217"/>
                <a:ext cx="2561303" cy="4523775"/>
              </a:xfrm>
              <a:prstGeom prst="rect">
                <a:avLst/>
              </a:prstGeom>
            </p:spPr>
          </p:pic>
          <p:pic>
            <p:nvPicPr>
              <p:cNvPr id="12" name="Рисунок 11">
                <a:extLst>
                  <a:ext uri="{FF2B5EF4-FFF2-40B4-BE49-F238E27FC236}">
                    <a16:creationId xmlns:a16="http://schemas.microsoft.com/office/drawing/2014/main" id="{07ED1D9C-AB30-4A56-90EC-490C9BAFA8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01693" y="92083"/>
                <a:ext cx="2596332" cy="4646907"/>
              </a:xfrm>
              <a:prstGeom prst="rect">
                <a:avLst/>
              </a:prstGeom>
            </p:spPr>
          </p:pic>
          <p:pic>
            <p:nvPicPr>
              <p:cNvPr id="13" name="Рисунок 12">
                <a:extLst>
                  <a:ext uri="{FF2B5EF4-FFF2-40B4-BE49-F238E27FC236}">
                    <a16:creationId xmlns:a16="http://schemas.microsoft.com/office/drawing/2014/main" id="{A69BA69D-5C63-47A9-9AE6-AE40060B41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5078" y="1794062"/>
                <a:ext cx="2772697" cy="4162109"/>
              </a:xfrm>
              <a:prstGeom prst="rect">
                <a:avLst/>
              </a:prstGeom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11FA2F2-C138-4226-B642-9C72FF4D9D5C}"/>
                  </a:ext>
                </a:extLst>
              </p:cNvPr>
              <p:cNvSpPr txBox="1"/>
              <p:nvPr/>
            </p:nvSpPr>
            <p:spPr>
              <a:xfrm>
                <a:off x="796413" y="4738993"/>
                <a:ext cx="26694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/>
                  <a:t>Маргарита </a:t>
                </a:r>
                <a:r>
                  <a:rPr lang="uk-UA" dirty="0" err="1"/>
                  <a:t>Пармська</a:t>
                </a:r>
                <a:endParaRPr lang="ru-RU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73E307E-8CB8-48D1-9547-86CFD604169D}"/>
                  </a:ext>
                </a:extLst>
              </p:cNvPr>
              <p:cNvSpPr txBox="1"/>
              <p:nvPr/>
            </p:nvSpPr>
            <p:spPr>
              <a:xfrm>
                <a:off x="7430421" y="4978248"/>
                <a:ext cx="26574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/>
                  <a:t>Герцог Альба</a:t>
                </a:r>
                <a:endParaRPr lang="ru-RU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92A881D-1AEB-4C66-9CB3-1C303071DF6D}"/>
                  </a:ext>
                </a:extLst>
              </p:cNvPr>
              <p:cNvSpPr txBox="1"/>
              <p:nvPr/>
            </p:nvSpPr>
            <p:spPr>
              <a:xfrm>
                <a:off x="3853156" y="5956171"/>
                <a:ext cx="2772697" cy="1322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/>
                  <a:t>Вільгельм </a:t>
                </a:r>
                <a:r>
                  <a:rPr lang="uk-UA" dirty="0" err="1"/>
                  <a:t>Оранський</a:t>
                </a:r>
                <a:endParaRPr lang="ru-RU" dirty="0"/>
              </a:p>
            </p:txBody>
          </p:sp>
        </p:grpSp>
        <p:sp>
          <p:nvSpPr>
            <p:cNvPr id="4" name="Прямокутник 3">
              <a:extLst>
                <a:ext uri="{FF2B5EF4-FFF2-40B4-BE49-F238E27FC236}">
                  <a16:creationId xmlns:a16="http://schemas.microsoft.com/office/drawing/2014/main" id="{CC208238-40CE-4FBA-A154-F1793083FC07}"/>
                </a:ext>
              </a:extLst>
            </p:cNvPr>
            <p:cNvSpPr/>
            <p:nvPr/>
          </p:nvSpPr>
          <p:spPr>
            <a:xfrm>
              <a:off x="6308035" y="124991"/>
              <a:ext cx="2411895" cy="815913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Діячі війни в Нідерландах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06FCF2E-B16A-4A10-A93E-EEF6DC9DB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83" y="665418"/>
            <a:ext cx="11509834" cy="5496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7406DF2-16D7-4EDF-A174-F9A9BCD56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083" y="237528"/>
            <a:ext cx="9749306" cy="427889"/>
          </a:xfrm>
        </p:spPr>
        <p:txBody>
          <a:bodyPr>
            <a:normAutofit fontScale="90000"/>
          </a:bodyPr>
          <a:lstStyle/>
          <a:p>
            <a:r>
              <a:rPr lang="uk-UA" sz="2400" b="0" dirty="0">
                <a:solidFill>
                  <a:schemeClr val="bg1"/>
                </a:solidFill>
              </a:rPr>
              <a:t>«Події національно-визвольної війни в Нідерландах»</a:t>
            </a:r>
          </a:p>
        </p:txBody>
      </p:sp>
    </p:spTree>
    <p:extLst>
      <p:ext uri="{BB962C8B-B14F-4D97-AF65-F5344CB8AC3E}">
        <p14:creationId xmlns:p14="http://schemas.microsoft.com/office/powerpoint/2010/main" val="1547927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45987230-3BF9-4C4F-9C08-1FE7458BF118}"/>
              </a:ext>
            </a:extLst>
          </p:cNvPr>
          <p:cNvCxnSpPr/>
          <p:nvPr/>
        </p:nvCxnSpPr>
        <p:spPr>
          <a:xfrm>
            <a:off x="3578087" y="56321"/>
            <a:ext cx="0" cy="674535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4F408A07-B8A0-4106-9033-ED9F2BCA9644}"/>
              </a:ext>
            </a:extLst>
          </p:cNvPr>
          <p:cNvCxnSpPr/>
          <p:nvPr/>
        </p:nvCxnSpPr>
        <p:spPr>
          <a:xfrm>
            <a:off x="7643154" y="56321"/>
            <a:ext cx="0" cy="674535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05DB2B5A-F954-4EE5-81BF-5EED2598AD20}"/>
              </a:ext>
            </a:extLst>
          </p:cNvPr>
          <p:cNvGrpSpPr/>
          <p:nvPr/>
        </p:nvGrpSpPr>
        <p:grpSpPr>
          <a:xfrm>
            <a:off x="181516" y="2080589"/>
            <a:ext cx="3147389" cy="4538870"/>
            <a:chOff x="762000" y="1905000"/>
            <a:chExt cx="3581400" cy="4648200"/>
          </a:xfrm>
        </p:grpSpPr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0FB92CCC-0F5F-4A95-9031-202E7AB137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600" y="1905000"/>
              <a:ext cx="3276600" cy="22860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Після придушення</a:t>
              </a:r>
            </a:p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 “Іконоборчого руху”</a:t>
              </a:r>
            </a:p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 введено війська</a:t>
              </a:r>
            </a:p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герцога Альби</a:t>
              </a:r>
              <a:endParaRPr lang="ru-RU" altLang="uk-UA" sz="2000" dirty="0">
                <a:solidFill>
                  <a:schemeClr val="bg2"/>
                </a:solidFill>
              </a:endParaRPr>
            </a:p>
          </p:txBody>
        </p:sp>
        <p:sp>
          <p:nvSpPr>
            <p:cNvPr id="11" name="Rectangle 6">
              <a:extLst>
                <a:ext uri="{FF2B5EF4-FFF2-40B4-BE49-F238E27FC236}">
                  <a16:creationId xmlns:a16="http://schemas.microsoft.com/office/drawing/2014/main" id="{9FC0D727-10D8-4581-91ED-FF5D15CB9C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400" y="4572000"/>
              <a:ext cx="3352800" cy="9144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>
                  <a:solidFill>
                    <a:schemeClr val="bg2"/>
                  </a:solidFill>
                </a:rPr>
                <a:t>Тотальний контроль і терор</a:t>
              </a:r>
              <a:endParaRPr lang="ru-RU" altLang="uk-UA">
                <a:solidFill>
                  <a:schemeClr val="bg2"/>
                </a:solidFill>
              </a:endParaRPr>
            </a:p>
          </p:txBody>
        </p:sp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id="{F164CEC6-0B71-4BB0-9F60-82197B7E88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2000" y="5791200"/>
              <a:ext cx="3581400" cy="7620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 sz="1600">
                  <a:solidFill>
                    <a:schemeClr val="bg2"/>
                  </a:solidFill>
                </a:rPr>
                <a:t>Початок партизанської війни </a:t>
              </a:r>
            </a:p>
            <a:p>
              <a:pPr algn="ctr"/>
              <a:r>
                <a:rPr lang="uk-UA" altLang="uk-UA" sz="1600">
                  <a:solidFill>
                    <a:schemeClr val="bg2"/>
                  </a:solidFill>
                </a:rPr>
                <a:t>проти іспанських військ</a:t>
              </a:r>
              <a:endParaRPr lang="ru-RU" altLang="uk-UA" sz="1600">
                <a:solidFill>
                  <a:schemeClr val="bg2"/>
                </a:solidFill>
              </a:endParaRPr>
            </a:p>
          </p:txBody>
        </p:sp>
        <p:sp>
          <p:nvSpPr>
            <p:cNvPr id="13" name="Line 8">
              <a:extLst>
                <a:ext uri="{FF2B5EF4-FFF2-40B4-BE49-F238E27FC236}">
                  <a16:creationId xmlns:a16="http://schemas.microsoft.com/office/drawing/2014/main" id="{FF3E6756-0958-4986-B3F1-F8CE911785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4600" y="4191000"/>
              <a:ext cx="0" cy="4572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14" name="Line 9">
              <a:extLst>
                <a:ext uri="{FF2B5EF4-FFF2-40B4-BE49-F238E27FC236}">
                  <a16:creationId xmlns:a16="http://schemas.microsoft.com/office/drawing/2014/main" id="{E0A39993-C9CB-4403-9AEA-5CBE2547E5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14600" y="5334000"/>
              <a:ext cx="0" cy="5334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</p:grpSp>
      <p:sp>
        <p:nvSpPr>
          <p:cNvPr id="15" name="Oval 6">
            <a:extLst>
              <a:ext uri="{FF2B5EF4-FFF2-40B4-BE49-F238E27FC236}">
                <a16:creationId xmlns:a16="http://schemas.microsoft.com/office/drawing/2014/main" id="{AECCF50E-57AC-4569-AA12-59A5F5E49B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15" y="95816"/>
            <a:ext cx="3304261" cy="1203493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sz="2000" b="1" dirty="0">
                <a:solidFill>
                  <a:schemeClr val="bg2"/>
                </a:solidFill>
              </a:rPr>
              <a:t>1-й 1566-1571</a:t>
            </a:r>
            <a:endParaRPr lang="ru-RU" altLang="uk-UA" sz="2000" b="1" dirty="0">
              <a:solidFill>
                <a:schemeClr val="bg2"/>
              </a:solidFill>
            </a:endParaRPr>
          </a:p>
        </p:txBody>
      </p:sp>
      <p:sp>
        <p:nvSpPr>
          <p:cNvPr id="16" name="Oval 7">
            <a:extLst>
              <a:ext uri="{FF2B5EF4-FFF2-40B4-BE49-F238E27FC236}">
                <a16:creationId xmlns:a16="http://schemas.microsoft.com/office/drawing/2014/main" id="{A5571879-C22D-4243-A347-C82E6615C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7378" y="137063"/>
            <a:ext cx="3041625" cy="1203493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sz="2000" b="1">
                <a:solidFill>
                  <a:schemeClr val="bg2"/>
                </a:solidFill>
              </a:rPr>
              <a:t>2-й 1572-1578</a:t>
            </a:r>
            <a:endParaRPr lang="ru-RU" altLang="uk-UA" sz="2000" b="1">
              <a:solidFill>
                <a:schemeClr val="bg2"/>
              </a:solidFill>
            </a:endParaRPr>
          </a:p>
        </p:txBody>
      </p:sp>
      <p:sp>
        <p:nvSpPr>
          <p:cNvPr id="17" name="Oval 8">
            <a:extLst>
              <a:ext uri="{FF2B5EF4-FFF2-40B4-BE49-F238E27FC236}">
                <a16:creationId xmlns:a16="http://schemas.microsoft.com/office/drawing/2014/main" id="{60348093-D9D0-47A1-A3DA-0CAA0FBA9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4339" y="137064"/>
            <a:ext cx="3757186" cy="1203493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uk-UA" altLang="uk-UA" sz="2000" b="1" dirty="0">
                <a:solidFill>
                  <a:schemeClr val="bg2"/>
                </a:solidFill>
              </a:rPr>
              <a:t>3-й 1579-1609</a:t>
            </a:r>
            <a:endParaRPr lang="ru-RU" altLang="uk-UA" sz="2000" b="1" dirty="0">
              <a:solidFill>
                <a:schemeClr val="bg2"/>
              </a:solidFill>
            </a:endParaRPr>
          </a:p>
        </p:txBody>
      </p:sp>
      <p:grpSp>
        <p:nvGrpSpPr>
          <p:cNvPr id="18" name="Групувати 17">
            <a:extLst>
              <a:ext uri="{FF2B5EF4-FFF2-40B4-BE49-F238E27FC236}">
                <a16:creationId xmlns:a16="http://schemas.microsoft.com/office/drawing/2014/main" id="{DB6BC034-ED65-4780-99C2-768BC1490EBA}"/>
              </a:ext>
            </a:extLst>
          </p:cNvPr>
          <p:cNvGrpSpPr/>
          <p:nvPr/>
        </p:nvGrpSpPr>
        <p:grpSpPr>
          <a:xfrm>
            <a:off x="3786770" y="2080589"/>
            <a:ext cx="3810000" cy="4518231"/>
            <a:chOff x="762000" y="1958768"/>
            <a:chExt cx="3810000" cy="4518231"/>
          </a:xfrm>
        </p:grpSpPr>
        <p:sp>
          <p:nvSpPr>
            <p:cNvPr id="19" name="Rectangle 5">
              <a:extLst>
                <a:ext uri="{FF2B5EF4-FFF2-40B4-BE49-F238E27FC236}">
                  <a16:creationId xmlns:a16="http://schemas.microsoft.com/office/drawing/2014/main" id="{46D622B3-8BC1-42F6-ACA1-3C0970EAF2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600" y="1958768"/>
              <a:ext cx="3276600" cy="2232231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 dirty="0" err="1">
                  <a:solidFill>
                    <a:schemeClr val="bg2"/>
                  </a:solidFill>
                </a:rPr>
                <a:t>Антиіспанське</a:t>
              </a:r>
              <a:r>
                <a:rPr lang="uk-UA" altLang="uk-UA" dirty="0">
                  <a:solidFill>
                    <a:schemeClr val="bg2"/>
                  </a:solidFill>
                </a:rPr>
                <a:t> </a:t>
              </a:r>
            </a:p>
            <a:p>
              <a:pPr algn="ctr"/>
              <a:r>
                <a:rPr lang="uk-UA" altLang="uk-UA" dirty="0">
                  <a:solidFill>
                    <a:schemeClr val="bg2"/>
                  </a:solidFill>
                </a:rPr>
                <a:t>повстання</a:t>
              </a:r>
            </a:p>
            <a:p>
              <a:pPr algn="ctr"/>
              <a:r>
                <a:rPr lang="uk-UA" altLang="uk-UA" dirty="0">
                  <a:solidFill>
                    <a:schemeClr val="bg2"/>
                  </a:solidFill>
                </a:rPr>
                <a:t> в північних провінціях</a:t>
              </a:r>
            </a:p>
            <a:p>
              <a:pPr algn="ctr"/>
              <a:endParaRPr lang="uk-UA" altLang="uk-UA" dirty="0">
                <a:solidFill>
                  <a:schemeClr val="bg2"/>
                </a:solidFill>
              </a:endParaRPr>
            </a:p>
            <a:p>
              <a:pPr algn="ctr"/>
              <a:r>
                <a:rPr lang="uk-UA" altLang="uk-UA" dirty="0">
                  <a:solidFill>
                    <a:schemeClr val="bg2"/>
                  </a:solidFill>
                </a:rPr>
                <a:t>Вільгельм Оранський</a:t>
              </a:r>
              <a:endParaRPr lang="ru-RU" altLang="uk-UA" dirty="0">
                <a:solidFill>
                  <a:schemeClr val="bg2"/>
                </a:solidFill>
              </a:endParaRPr>
            </a:p>
          </p:txBody>
        </p:sp>
        <p:sp>
          <p:nvSpPr>
            <p:cNvPr id="20" name="Rectangle 6">
              <a:extLst>
                <a:ext uri="{FF2B5EF4-FFF2-40B4-BE49-F238E27FC236}">
                  <a16:creationId xmlns:a16="http://schemas.microsoft.com/office/drawing/2014/main" id="{E0AAACEB-C847-420E-8877-9281FF3435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8200" y="4589922"/>
              <a:ext cx="3733800" cy="74407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>
                  <a:solidFill>
                    <a:schemeClr val="bg2"/>
                  </a:solidFill>
                </a:rPr>
                <a:t>Оранський обраний</a:t>
              </a:r>
              <a:r>
                <a:rPr lang="uk-UA" altLang="uk-UA"/>
                <a:t> </a:t>
              </a:r>
            </a:p>
            <a:p>
              <a:pPr algn="ctr"/>
              <a:r>
                <a:rPr lang="uk-UA" altLang="uk-UA">
                  <a:solidFill>
                    <a:schemeClr val="bg2"/>
                  </a:solidFill>
                </a:rPr>
                <a:t>Статхаудером північних провінцій</a:t>
              </a:r>
              <a:endParaRPr lang="ru-RU" altLang="uk-UA">
                <a:solidFill>
                  <a:schemeClr val="bg2"/>
                </a:solidFill>
              </a:endParaRPr>
            </a:p>
          </p:txBody>
        </p:sp>
        <p:sp>
          <p:nvSpPr>
            <p:cNvPr id="21" name="Rectangle 7">
              <a:extLst>
                <a:ext uri="{FF2B5EF4-FFF2-40B4-BE49-F238E27FC236}">
                  <a16:creationId xmlns:a16="http://schemas.microsoft.com/office/drawing/2014/main" id="{DE062983-68E1-4081-9D19-41C6EFBE63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2000" y="5732922"/>
              <a:ext cx="3733800" cy="744077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uk-UA" altLang="uk-UA">
                  <a:solidFill>
                    <a:schemeClr val="bg2"/>
                  </a:solidFill>
                </a:rPr>
                <a:t>На півдні повстання не підтримали</a:t>
              </a:r>
              <a:endParaRPr lang="ru-RU" altLang="uk-UA">
                <a:solidFill>
                  <a:schemeClr val="bg2"/>
                </a:solidFill>
              </a:endParaRPr>
            </a:p>
          </p:txBody>
        </p:sp>
        <p:sp>
          <p:nvSpPr>
            <p:cNvPr id="22" name="Line 8">
              <a:extLst>
                <a:ext uri="{FF2B5EF4-FFF2-40B4-BE49-F238E27FC236}">
                  <a16:creationId xmlns:a16="http://schemas.microsoft.com/office/drawing/2014/main" id="{B33EE0D5-0EB2-438C-A84C-ED0D3D257E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14600" y="5334000"/>
              <a:ext cx="0" cy="5334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23" name="Line 9">
              <a:extLst>
                <a:ext uri="{FF2B5EF4-FFF2-40B4-BE49-F238E27FC236}">
                  <a16:creationId xmlns:a16="http://schemas.microsoft.com/office/drawing/2014/main" id="{CDA1FB46-1538-4654-90EB-D1EAADF5EB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4600" y="4191000"/>
              <a:ext cx="0" cy="4572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</p:grpSp>
      <p:grpSp>
        <p:nvGrpSpPr>
          <p:cNvPr id="24" name="Групувати 23">
            <a:extLst>
              <a:ext uri="{FF2B5EF4-FFF2-40B4-BE49-F238E27FC236}">
                <a16:creationId xmlns:a16="http://schemas.microsoft.com/office/drawing/2014/main" id="{EFA388F6-B795-4381-9977-B6A9E1CBC69B}"/>
              </a:ext>
            </a:extLst>
          </p:cNvPr>
          <p:cNvGrpSpPr/>
          <p:nvPr/>
        </p:nvGrpSpPr>
        <p:grpSpPr>
          <a:xfrm>
            <a:off x="7851796" y="2080589"/>
            <a:ext cx="4236675" cy="4038601"/>
            <a:chOff x="990600" y="1828800"/>
            <a:chExt cx="7620000" cy="3886201"/>
          </a:xfrm>
        </p:grpSpPr>
        <p:sp>
          <p:nvSpPr>
            <p:cNvPr id="25" name="Rectangle 5">
              <a:extLst>
                <a:ext uri="{FF2B5EF4-FFF2-40B4-BE49-F238E27FC236}">
                  <a16:creationId xmlns:a16="http://schemas.microsoft.com/office/drawing/2014/main" id="{C3C204D7-F5A5-4B05-9799-1A1272FC5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600" y="1828800"/>
              <a:ext cx="3276600" cy="9906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6 січня 1</a:t>
              </a:r>
              <a:r>
                <a:rPr lang="en-US" altLang="uk-UA" sz="2000" dirty="0">
                  <a:solidFill>
                    <a:schemeClr val="bg2"/>
                  </a:solidFill>
                </a:rPr>
                <a:t>5</a:t>
              </a:r>
              <a:r>
                <a:rPr lang="uk-UA" altLang="uk-UA" sz="2000" dirty="0">
                  <a:solidFill>
                    <a:schemeClr val="bg2"/>
                  </a:solidFill>
                </a:rPr>
                <a:t>79- </a:t>
              </a:r>
            </a:p>
            <a:p>
              <a:pPr algn="ctr"/>
              <a:r>
                <a:rPr lang="uk-UA" altLang="uk-UA" sz="2000" dirty="0" err="1">
                  <a:solidFill>
                    <a:schemeClr val="bg2"/>
                  </a:solidFill>
                </a:rPr>
                <a:t>Арраська</a:t>
              </a:r>
              <a:r>
                <a:rPr lang="uk-UA" altLang="uk-UA" sz="2000" dirty="0">
                  <a:solidFill>
                    <a:schemeClr val="bg2"/>
                  </a:solidFill>
                </a:rPr>
                <a:t> унія</a:t>
              </a:r>
              <a:endParaRPr lang="ru-RU" altLang="uk-UA" sz="2000" dirty="0">
                <a:solidFill>
                  <a:schemeClr val="bg2"/>
                </a:solidFill>
              </a:endParaRPr>
            </a:p>
          </p:txBody>
        </p:sp>
        <p:sp>
          <p:nvSpPr>
            <p:cNvPr id="26" name="Rectangle 6">
              <a:extLst>
                <a:ext uri="{FF2B5EF4-FFF2-40B4-BE49-F238E27FC236}">
                  <a16:creationId xmlns:a16="http://schemas.microsoft.com/office/drawing/2014/main" id="{B9BC3D6C-AFAD-40C9-9015-A1749C8768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9250" y="1828800"/>
              <a:ext cx="3491350" cy="115807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uk-UA" altLang="uk-UA" sz="1600" dirty="0">
                  <a:solidFill>
                    <a:schemeClr val="bg2"/>
                  </a:solidFill>
                </a:rPr>
                <a:t>Південні провінції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визнали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владу Іспанії</a:t>
              </a:r>
              <a:endParaRPr lang="ru-RU" altLang="uk-UA" sz="1600" dirty="0">
                <a:solidFill>
                  <a:schemeClr val="bg2"/>
                </a:solidFill>
              </a:endParaRPr>
            </a:p>
          </p:txBody>
        </p:sp>
        <p:sp>
          <p:nvSpPr>
            <p:cNvPr id="27" name="Line 7">
              <a:extLst>
                <a:ext uri="{FF2B5EF4-FFF2-40B4-BE49-F238E27FC236}">
                  <a16:creationId xmlns:a16="http://schemas.microsoft.com/office/drawing/2014/main" id="{5F45FC53-EF9A-43E5-B318-084C5C74AD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67198" y="2285999"/>
              <a:ext cx="852050" cy="93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28" name="Rectangle 8">
              <a:extLst>
                <a:ext uri="{FF2B5EF4-FFF2-40B4-BE49-F238E27FC236}">
                  <a16:creationId xmlns:a16="http://schemas.microsoft.com/office/drawing/2014/main" id="{474DFDC3-37B1-4BC1-B101-59D90DE93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600" y="3200400"/>
              <a:ext cx="3276600" cy="9906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23 квітня 1</a:t>
              </a:r>
              <a:r>
                <a:rPr lang="en-US" altLang="uk-UA" sz="2000" dirty="0">
                  <a:solidFill>
                    <a:schemeClr val="bg2"/>
                  </a:solidFill>
                </a:rPr>
                <a:t>5</a:t>
              </a:r>
              <a:r>
                <a:rPr lang="uk-UA" altLang="uk-UA" sz="2000" dirty="0">
                  <a:solidFill>
                    <a:schemeClr val="bg2"/>
                  </a:solidFill>
                </a:rPr>
                <a:t>79- </a:t>
              </a:r>
            </a:p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Утрехтська унія</a:t>
              </a:r>
              <a:endParaRPr lang="ru-RU" altLang="uk-UA" sz="2000" dirty="0">
                <a:solidFill>
                  <a:schemeClr val="bg2"/>
                </a:solidFill>
              </a:endParaRPr>
            </a:p>
          </p:txBody>
        </p:sp>
        <p:sp>
          <p:nvSpPr>
            <p:cNvPr id="29" name="Rectangle 9">
              <a:extLst>
                <a:ext uri="{FF2B5EF4-FFF2-40B4-BE49-F238E27FC236}">
                  <a16:creationId xmlns:a16="http://schemas.microsoft.com/office/drawing/2014/main" id="{C193AF5C-BA91-47DC-BFED-AEA0C15AF0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9250" y="3124201"/>
              <a:ext cx="3491350" cy="121919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uk-UA" altLang="uk-UA" sz="1600" dirty="0">
                  <a:solidFill>
                    <a:schemeClr val="bg2"/>
                  </a:solidFill>
                </a:rPr>
                <a:t>5 </a:t>
              </a:r>
              <a:r>
                <a:rPr lang="uk-UA" altLang="uk-UA" sz="1600" dirty="0" err="1">
                  <a:solidFill>
                    <a:schemeClr val="bg2"/>
                  </a:solidFill>
                </a:rPr>
                <a:t>півнячних</a:t>
              </a:r>
              <a:r>
                <a:rPr lang="uk-UA" altLang="uk-UA" sz="1600" dirty="0">
                  <a:solidFill>
                    <a:schemeClr val="bg2"/>
                  </a:solidFill>
                </a:rPr>
                <a:t>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провінцій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 об'єднались для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подальшої боротьби</a:t>
              </a:r>
              <a:endParaRPr lang="ru-RU" altLang="uk-UA" sz="1600" dirty="0">
                <a:solidFill>
                  <a:schemeClr val="bg2"/>
                </a:solidFill>
              </a:endParaRPr>
            </a:p>
          </p:txBody>
        </p:sp>
        <p:sp>
          <p:nvSpPr>
            <p:cNvPr id="30" name="Line 10">
              <a:extLst>
                <a:ext uri="{FF2B5EF4-FFF2-40B4-BE49-F238E27FC236}">
                  <a16:creationId xmlns:a16="http://schemas.microsoft.com/office/drawing/2014/main" id="{BC4CD2C8-812B-430A-9FC1-0989AAB4E2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67200" y="3657598"/>
              <a:ext cx="852049" cy="93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31" name="Rectangle 11">
              <a:extLst>
                <a:ext uri="{FF2B5EF4-FFF2-40B4-BE49-F238E27FC236}">
                  <a16:creationId xmlns:a16="http://schemas.microsoft.com/office/drawing/2014/main" id="{A9746AAD-C928-422D-A348-36B047593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600" y="4724400"/>
              <a:ext cx="3276600" cy="9906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uk-UA" altLang="uk-UA" sz="2000" dirty="0">
                  <a:solidFill>
                    <a:schemeClr val="bg2"/>
                  </a:solidFill>
                </a:rPr>
                <a:t>1581- </a:t>
              </a:r>
              <a:endParaRPr lang="ru-RU" altLang="uk-UA" sz="2000" dirty="0">
                <a:solidFill>
                  <a:schemeClr val="bg2"/>
                </a:solidFill>
              </a:endParaRPr>
            </a:p>
          </p:txBody>
        </p:sp>
        <p:sp>
          <p:nvSpPr>
            <p:cNvPr id="32" name="Rectangle 12">
              <a:extLst>
                <a:ext uri="{FF2B5EF4-FFF2-40B4-BE49-F238E27FC236}">
                  <a16:creationId xmlns:a16="http://schemas.microsoft.com/office/drawing/2014/main" id="{80B36D49-B7C2-4892-B018-6A8623118F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9250" y="4495802"/>
              <a:ext cx="3491350" cy="121919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uk-UA" altLang="uk-UA" sz="1600" dirty="0">
                  <a:solidFill>
                    <a:schemeClr val="bg2"/>
                  </a:solidFill>
                </a:rPr>
                <a:t>Генеральні штати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об'єднаних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провінцій позбавили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влади іспанського </a:t>
              </a:r>
            </a:p>
            <a:p>
              <a:r>
                <a:rPr lang="uk-UA" altLang="uk-UA" sz="1600" dirty="0">
                  <a:solidFill>
                    <a:schemeClr val="bg2"/>
                  </a:solidFill>
                </a:rPr>
                <a:t>короля </a:t>
              </a:r>
              <a:endParaRPr lang="ru-RU" altLang="uk-UA" sz="1600" dirty="0">
                <a:solidFill>
                  <a:schemeClr val="bg2"/>
                </a:solidFill>
              </a:endParaRPr>
            </a:p>
          </p:txBody>
        </p:sp>
        <p:sp>
          <p:nvSpPr>
            <p:cNvPr id="33" name="Line 13">
              <a:extLst>
                <a:ext uri="{FF2B5EF4-FFF2-40B4-BE49-F238E27FC236}">
                  <a16:creationId xmlns:a16="http://schemas.microsoft.com/office/drawing/2014/main" id="{10248EDF-E8BF-441C-BA8F-79AA1B6AEB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267198" y="5105399"/>
              <a:ext cx="852047" cy="93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/>
            </a:p>
          </p:txBody>
        </p:sp>
      </p:grpSp>
    </p:spTree>
    <p:extLst>
      <p:ext uri="{BB962C8B-B14F-4D97-AF65-F5344CB8AC3E}">
        <p14:creationId xmlns:p14="http://schemas.microsoft.com/office/powerpoint/2010/main" val="3793470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EE6687F8-A8E1-4E5D-AF44-53E8093CEC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959599"/>
              </p:ext>
            </p:extLst>
          </p:nvPr>
        </p:nvGraphicFramePr>
        <p:xfrm>
          <a:off x="6426200" y="165100"/>
          <a:ext cx="5562600" cy="6527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">
            <a:extLst>
              <a:ext uri="{FF2B5EF4-FFF2-40B4-BE49-F238E27FC236}">
                <a16:creationId xmlns:a16="http://schemas.microsoft.com/office/drawing/2014/main" id="{73F865AC-C3AE-443C-9CC2-2BBD7F37003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73100" y="261938"/>
            <a:ext cx="4394200" cy="614362"/>
          </a:xfrm>
        </p:spPr>
        <p:txBody>
          <a:bodyPr/>
          <a:lstStyle/>
          <a:p>
            <a:r>
              <a:rPr lang="uk-UA" altLang="uk-UA" dirty="0"/>
              <a:t>Завершення боротьби</a:t>
            </a:r>
            <a:endParaRPr lang="ru-RU" altLang="uk-UA" dirty="0"/>
          </a:p>
        </p:txBody>
      </p:sp>
      <p:sp>
        <p:nvSpPr>
          <p:cNvPr id="6" name="Oval 4">
            <a:extLst>
              <a:ext uri="{FF2B5EF4-FFF2-40B4-BE49-F238E27FC236}">
                <a16:creationId xmlns:a16="http://schemas.microsoft.com/office/drawing/2014/main" id="{EEAA7F74-4310-422B-B9DA-F88ADBF0B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" y="1132152"/>
            <a:ext cx="2133600" cy="73289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altLang="uk-UA" sz="3600" b="1" dirty="0">
                <a:solidFill>
                  <a:schemeClr val="bg2"/>
                </a:solidFill>
              </a:rPr>
              <a:t>1609 р</a:t>
            </a:r>
            <a:endParaRPr lang="ru-RU" altLang="uk-UA" sz="3600" b="1" dirty="0">
              <a:solidFill>
                <a:schemeClr val="bg2"/>
              </a:solidFill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625DE2F-9DD2-4539-B5AC-72D2DAB2A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966" y="876300"/>
            <a:ext cx="3280835" cy="124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altLang="uk-UA" sz="1600" dirty="0">
                <a:solidFill>
                  <a:schemeClr val="bg2"/>
                </a:solidFill>
              </a:rPr>
              <a:t>Іспанія підписує перемир'я , </a:t>
            </a:r>
          </a:p>
          <a:p>
            <a:pPr algn="ctr"/>
            <a:r>
              <a:rPr lang="uk-UA" altLang="uk-UA" sz="1600" dirty="0">
                <a:solidFill>
                  <a:schemeClr val="bg2"/>
                </a:solidFill>
              </a:rPr>
              <a:t>фактично визнаючи незалежність </a:t>
            </a:r>
          </a:p>
          <a:p>
            <a:pPr algn="ctr"/>
            <a:r>
              <a:rPr lang="uk-UA" altLang="uk-UA" sz="1600" dirty="0">
                <a:solidFill>
                  <a:schemeClr val="bg2"/>
                </a:solidFill>
              </a:rPr>
              <a:t>Північних  Нідерландів / </a:t>
            </a:r>
            <a:r>
              <a:rPr lang="uk-UA" altLang="uk-UA" sz="1600" dirty="0" err="1">
                <a:solidFill>
                  <a:schemeClr val="bg2"/>
                </a:solidFill>
              </a:rPr>
              <a:t>Голандії</a:t>
            </a:r>
            <a:r>
              <a:rPr lang="uk-UA" altLang="uk-UA" sz="1600" dirty="0">
                <a:solidFill>
                  <a:schemeClr val="bg2"/>
                </a:solidFill>
              </a:rPr>
              <a:t> /</a:t>
            </a:r>
            <a:endParaRPr lang="ru-RU" altLang="uk-UA" sz="1600" dirty="0">
              <a:solidFill>
                <a:schemeClr val="bg2"/>
              </a:solidFill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DE4FB7E8-F3C7-4422-9CA1-0D499B952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221705"/>
            <a:ext cx="5562600" cy="241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al 6">
            <a:extLst>
              <a:ext uri="{FF2B5EF4-FFF2-40B4-BE49-F238E27FC236}">
                <a16:creationId xmlns:a16="http://schemas.microsoft.com/office/drawing/2014/main" id="{FCBACE8C-7E59-42A5-9725-3D1CEBABF0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0" y="5156198"/>
            <a:ext cx="2133600" cy="68580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altLang="uk-UA" sz="3600" b="1" dirty="0">
                <a:solidFill>
                  <a:schemeClr val="bg2"/>
                </a:solidFill>
              </a:rPr>
              <a:t>1648  р</a:t>
            </a:r>
            <a:endParaRPr lang="ru-RU" altLang="uk-UA" sz="3600" b="1" dirty="0">
              <a:solidFill>
                <a:schemeClr val="bg2"/>
              </a:solidFill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AD35EB9A-690B-4F23-9FCD-C84404872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966" y="4851398"/>
            <a:ext cx="3280834" cy="129540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altLang="uk-UA" sz="2400" dirty="0">
                <a:solidFill>
                  <a:schemeClr val="bg2"/>
                </a:solidFill>
              </a:rPr>
              <a:t>Вестфальський мир</a:t>
            </a:r>
            <a:r>
              <a:rPr lang="uk-UA" altLang="uk-UA" dirty="0">
                <a:solidFill>
                  <a:schemeClr val="bg2"/>
                </a:solidFill>
              </a:rPr>
              <a:t> –</a:t>
            </a:r>
          </a:p>
          <a:p>
            <a:pPr algn="ctr"/>
            <a:r>
              <a:rPr lang="uk-UA" altLang="uk-UA" dirty="0">
                <a:solidFill>
                  <a:schemeClr val="bg2"/>
                </a:solidFill>
              </a:rPr>
              <a:t> /міжнародне правове </a:t>
            </a:r>
          </a:p>
          <a:p>
            <a:pPr algn="ctr"/>
            <a:r>
              <a:rPr lang="uk-UA" altLang="uk-UA" dirty="0">
                <a:solidFill>
                  <a:schemeClr val="bg2"/>
                </a:solidFill>
              </a:rPr>
              <a:t>визнання Голландії./</a:t>
            </a:r>
            <a:endParaRPr lang="ru-RU" altLang="uk-UA" dirty="0">
              <a:solidFill>
                <a:schemeClr val="bg2"/>
              </a:solidFill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B4AD154F-B714-4C29-A875-46FED3F567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0" y="6007098"/>
            <a:ext cx="33528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altLang="uk-UA" dirty="0" err="1">
                <a:solidFill>
                  <a:schemeClr val="bg1"/>
                </a:solidFill>
                <a:hlinkClick r:id="rId8" tooltip="Мюнстерський договір (ще не написана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Мюнстерський</a:t>
            </a:r>
            <a:r>
              <a:rPr lang="uk-UA" altLang="uk-UA" dirty="0">
                <a:solidFill>
                  <a:schemeClr val="bg1"/>
                </a:solidFill>
                <a:hlinkClick r:id="rId8" tooltip="Мюнстерський договір (ще не написана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</a:t>
            </a:r>
            <a:r>
              <a:rPr lang="uk-UA" altLang="uk-UA" dirty="0" err="1">
                <a:solidFill>
                  <a:schemeClr val="bg1"/>
                </a:solidFill>
                <a:hlinkClick r:id="rId8" tooltip="Мюнстерський договір (ще не написана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договор</a:t>
            </a:r>
            <a:r>
              <a:rPr lang="uk-UA" altLang="uk-UA" dirty="0">
                <a:solidFill>
                  <a:schemeClr val="bg1"/>
                </a:solidFill>
                <a:hlinkClick r:id="rId8" tooltip="Мюнстерський договір (ще не написана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endParaRPr lang="uk-UA" altLang="uk-UA" dirty="0">
              <a:solidFill>
                <a:schemeClr val="bg1"/>
              </a:solidFill>
            </a:endParaRPr>
          </a:p>
          <a:p>
            <a:pPr algn="ctr"/>
            <a:r>
              <a:rPr lang="uk-UA" altLang="uk-UA" dirty="0">
                <a:solidFill>
                  <a:schemeClr val="bg1"/>
                </a:solidFill>
              </a:rPr>
              <a:t>/частина </a:t>
            </a:r>
            <a:r>
              <a:rPr lang="uk-UA" altLang="uk-UA" dirty="0" err="1">
                <a:solidFill>
                  <a:schemeClr val="bg1"/>
                </a:solidFill>
              </a:rPr>
              <a:t>Вестфальського</a:t>
            </a:r>
            <a:r>
              <a:rPr lang="uk-UA" altLang="uk-UA" dirty="0">
                <a:solidFill>
                  <a:schemeClr val="bg1"/>
                </a:solidFill>
              </a:rPr>
              <a:t> миру/ </a:t>
            </a:r>
          </a:p>
        </p:txBody>
      </p:sp>
    </p:spTree>
    <p:extLst>
      <p:ext uri="{BB962C8B-B14F-4D97-AF65-F5344CB8AC3E}">
        <p14:creationId xmlns:p14="http://schemas.microsoft.com/office/powerpoint/2010/main" val="926473974"/>
      </p:ext>
    </p:extLst>
  </p:cSld>
  <p:clrMapOvr>
    <a:masterClrMapping/>
  </p:clrMapOvr>
</p:sld>
</file>

<file path=ppt/theme/theme1.xml><?xml version="1.0" encoding="utf-8"?>
<a:theme xmlns:a="http://schemas.openxmlformats.org/drawingml/2006/main" name="BlocksVTI">
  <a:themeElements>
    <a:clrScheme name="Blocks">
      <a:dk1>
        <a:sysClr val="windowText" lastClr="000000"/>
      </a:dk1>
      <a:lt1>
        <a:sysClr val="window" lastClr="FFFFFF"/>
      </a:lt1>
      <a:dk2>
        <a:srgbClr val="1B3843"/>
      </a:dk2>
      <a:lt2>
        <a:srgbClr val="F2F3F1"/>
      </a:lt2>
      <a:accent1>
        <a:srgbClr val="7A8592"/>
      </a:accent1>
      <a:accent2>
        <a:srgbClr val="8C8C96"/>
      </a:accent2>
      <a:accent3>
        <a:srgbClr val="7A6C76"/>
      </a:accent3>
      <a:accent4>
        <a:srgbClr val="A7AA9D"/>
      </a:accent4>
      <a:accent5>
        <a:srgbClr val="63787F"/>
      </a:accent5>
      <a:accent6>
        <a:srgbClr val="889DA5"/>
      </a:accent6>
      <a:hlink>
        <a:srgbClr val="71819B"/>
      </a:hlink>
      <a:folHlink>
        <a:srgbClr val="7E8B85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sVTI" id="{31656FE6-20D8-4105-85EA-706EC9332BE9}" vid="{039DFFC9-9B25-4063-9235-B287A446F5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765</Words>
  <Application>Microsoft Office PowerPoint</Application>
  <PresentationFormat>Широкий екран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8" baseType="lpstr">
      <vt:lpstr>Arial</vt:lpstr>
      <vt:lpstr>Avenir Next LT Pro</vt:lpstr>
      <vt:lpstr>Avenir Next LT Pro Light</vt:lpstr>
      <vt:lpstr>Calibri</vt:lpstr>
      <vt:lpstr>Garamond</vt:lpstr>
      <vt:lpstr>Palatino Linotype</vt:lpstr>
      <vt:lpstr>Times New Roman</vt:lpstr>
      <vt:lpstr>BlocksVTI</vt:lpstr>
      <vt:lpstr>Володіння Габсбургів в Іспанії. Національно-визвольна війна в Нідерландах</vt:lpstr>
      <vt:lpstr>Іспанія після Великих географічних відкриттів</vt:lpstr>
      <vt:lpstr>Презентація PowerPoint</vt:lpstr>
      <vt:lpstr>Презентація PowerPoint</vt:lpstr>
      <vt:lpstr>Презентація PowerPoint</vt:lpstr>
      <vt:lpstr>Причини національно-визвольної війни </vt:lpstr>
      <vt:lpstr>Етапи боротьби</vt:lpstr>
      <vt:lpstr>«Події національно-визвольної війни в Нідерландах»</vt:lpstr>
      <vt:lpstr>Презентація PowerPoint</vt:lpstr>
      <vt:lpstr>Завершення боротьби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Володіння Габсбургів в Іспанії. Національно-визвольна війна в Нідерландах</dc:title>
  <dc:creator>Admin</dc:creator>
  <cp:lastModifiedBy>Zauch</cp:lastModifiedBy>
  <cp:revision>16</cp:revision>
  <dcterms:created xsi:type="dcterms:W3CDTF">2022-11-27T14:32:15Z</dcterms:created>
  <dcterms:modified xsi:type="dcterms:W3CDTF">2022-12-13T06:44:25Z</dcterms:modified>
</cp:coreProperties>
</file>