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68" r:id="rId2"/>
    <p:sldId id="262" r:id="rId3"/>
    <p:sldId id="259" r:id="rId4"/>
    <p:sldId id="263" r:id="rId5"/>
    <p:sldId id="271" r:id="rId6"/>
    <p:sldId id="266" r:id="rId7"/>
    <p:sldId id="267" r:id="rId8"/>
    <p:sldId id="269" r:id="rId9"/>
    <p:sldId id="265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3B70D8DD-CC31-4C3C-90F4-197B39A2993F}">
          <p14:sldIdLst/>
        </p14:section>
        <p14:section name="Раздел без заголовка" id="{4507595C-0DC1-4672-9F2D-719FA1160340}">
          <p14:sldIdLst>
            <p14:sldId id="268"/>
            <p14:sldId id="262"/>
            <p14:sldId id="259"/>
            <p14:sldId id="263"/>
            <p14:sldId id="271"/>
            <p14:sldId id="266"/>
            <p14:sldId id="267"/>
            <p14:sldId id="269"/>
            <p14:sldId id="265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4611" autoAdjust="0"/>
  </p:normalViewPr>
  <p:slideViewPr>
    <p:cSldViewPr>
      <p:cViewPr varScale="1">
        <p:scale>
          <a:sx n="42" d="100"/>
          <a:sy n="42" d="100"/>
        </p:scale>
        <p:origin x="-86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AB213F-70CA-4600-91C4-9068FA48D5CF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2F67C-CB28-45CB-9744-2A64BB53ED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025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2F67C-CB28-45CB-9744-2A64BB53EDC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523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22F67C-CB28-45CB-9744-2A64BB53EDC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901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8687737-95FD-41B0-AF04-7F240EEA0BBC}" type="datetimeFigureOut">
              <a:rPr lang="ru-RU" smtClean="0"/>
              <a:t>21.10.2017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5661652-BFFB-401B-B498-48EB7213E30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ru-RU" sz="4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уроку: </a:t>
            </a:r>
            <a:r>
              <a:rPr lang="ru-RU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Авангард,   </a:t>
            </a:r>
            <a:r>
              <a:rPr lang="ru-RU" sz="40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кубізм</a:t>
            </a:r>
            <a:r>
              <a:rPr lang="ru-RU" sz="4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40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кубофутуризм</a:t>
            </a:r>
            <a:r>
              <a:rPr lang="ru-RU" sz="4000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</a:t>
            </a:r>
            <a:endParaRPr lang="ru-RU" sz="4400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Мета: Ознайомити учнів з поняттям «авангард, кубізм, футуризм, 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кубофутуризм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Навчати порівнювати твори в стилі кубізм.</a:t>
            </a:r>
          </a:p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 з творчістю П.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Пікассо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О.Архипенка.</a:t>
            </a:r>
          </a:p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 уміння характеризувати твори мистецтва, висловлюючи свої враження;</a:t>
            </a:r>
          </a:p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 інтерес до творів мистецтва сучасності;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41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4666530"/>
          </a:xfrm>
        </p:spPr>
        <p:txBody>
          <a:bodyPr>
            <a:normAutofit fontScale="90000"/>
          </a:bodyPr>
          <a:lstStyle/>
          <a:p>
            <a:r>
              <a:rPr lang="uk-UA" dirty="0"/>
              <a:t> </a:t>
            </a:r>
            <a:r>
              <a:rPr lang="uk-UA" dirty="0" smtClean="0"/>
              <a:t>                      </a:t>
            </a:r>
            <a:r>
              <a:rPr lang="uk-UA" sz="11600" i="1" dirty="0" smtClean="0"/>
              <a:t>Дякую за                                увагу!</a:t>
            </a:r>
            <a:endParaRPr lang="ru-RU" sz="116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6171881"/>
            <a:ext cx="5328592" cy="56948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1" y="6165304"/>
            <a:ext cx="7560841" cy="432048"/>
          </a:xfrm>
        </p:spPr>
        <p:txBody>
          <a:bodyPr>
            <a:normAutofit/>
          </a:bodyPr>
          <a:lstStyle/>
          <a:p>
            <a:r>
              <a:rPr lang="uk-UA" dirty="0" smtClean="0"/>
              <a:t>П.</a:t>
            </a:r>
            <a:r>
              <a:rPr lang="uk-UA" dirty="0" err="1" smtClean="0"/>
              <a:t>Пікасо</a:t>
            </a:r>
            <a:r>
              <a:rPr lang="uk-UA" dirty="0" smtClean="0"/>
              <a:t> «</a:t>
            </a:r>
            <a:r>
              <a:rPr lang="uk-UA" dirty="0" err="1" smtClean="0"/>
              <a:t>Авіньонські</a:t>
            </a:r>
            <a:r>
              <a:rPr lang="uk-UA" dirty="0" smtClean="0"/>
              <a:t> дівчата»                                Ж.Брак «Жінка з </a:t>
            </a:r>
            <a:r>
              <a:rPr lang="uk-UA" dirty="0" smtClean="0"/>
              <a:t>гітарою»</a:t>
            </a:r>
            <a:endParaRPr lang="ru-RU" dirty="0"/>
          </a:p>
        </p:txBody>
      </p:sp>
      <p:pic>
        <p:nvPicPr>
          <p:cNvPr id="5124" name="Picture 4" descr="https://muzei-mira.com/templates/museum/images/paint/avinonskie-devici-pikasso+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72" y="260649"/>
            <a:ext cx="4489044" cy="578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пк\Documents\ж.Брак Жінка  з гітарою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4" r="7214"/>
          <a:stretch>
            <a:fillRect/>
          </a:stretch>
        </p:blipFill>
        <p:spPr bwMode="auto">
          <a:xfrm>
            <a:off x="5148064" y="251505"/>
            <a:ext cx="3600400" cy="578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43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            </a:t>
            </a:r>
            <a:r>
              <a:rPr lang="uk-UA" dirty="0" err="1" smtClean="0"/>
              <a:t>Пабло</a:t>
            </a:r>
            <a:r>
              <a:rPr lang="uk-UA" dirty="0" smtClean="0"/>
              <a:t> </a:t>
            </a:r>
            <a:r>
              <a:rPr lang="uk-UA" dirty="0" err="1" smtClean="0"/>
              <a:t>Пікассо</a:t>
            </a:r>
            <a:endParaRPr lang="uk-UA" dirty="0" smtClean="0"/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(25.10.1881-08.04.1973)</a:t>
            </a:r>
          </a:p>
          <a:p>
            <a:pPr marL="0" indent="0">
              <a:buNone/>
            </a:pPr>
            <a:r>
              <a:rPr lang="uk-UA" dirty="0" smtClean="0"/>
              <a:t>Іспанський художник, скульптор, графік, кераміст та дизайнер.</a:t>
            </a:r>
          </a:p>
          <a:p>
            <a:pPr lvl="0"/>
            <a:r>
              <a:rPr lang="uk-UA" dirty="0" smtClean="0">
                <a:solidFill>
                  <a:prstClr val="black"/>
                </a:solidFill>
              </a:rPr>
              <a:t>Засновник </a:t>
            </a:r>
            <a:r>
              <a:rPr lang="uk-UA" dirty="0">
                <a:solidFill>
                  <a:prstClr val="black"/>
                </a:solidFill>
              </a:rPr>
              <a:t>кубізму разом з Ж.Браком.</a:t>
            </a:r>
          </a:p>
          <a:p>
            <a:pPr lvl="0"/>
            <a:r>
              <a:rPr lang="uk-UA" dirty="0">
                <a:solidFill>
                  <a:prstClr val="black"/>
                </a:solidFill>
              </a:rPr>
              <a:t>Кубістичний період: </a:t>
            </a:r>
            <a:endParaRPr lang="uk-UA" dirty="0" smtClean="0">
              <a:solidFill>
                <a:prstClr val="black"/>
              </a:solidFill>
            </a:endParaRPr>
          </a:p>
          <a:p>
            <a:pPr lvl="0"/>
            <a:r>
              <a:rPr lang="uk-UA" dirty="0">
                <a:solidFill>
                  <a:prstClr val="black"/>
                </a:solidFill>
              </a:rPr>
              <a:t> </a:t>
            </a:r>
            <a:r>
              <a:rPr lang="uk-UA" dirty="0" smtClean="0">
                <a:solidFill>
                  <a:prstClr val="black"/>
                </a:solidFill>
              </a:rPr>
              <a:t>       (</a:t>
            </a:r>
            <a:r>
              <a:rPr lang="uk-UA" dirty="0">
                <a:solidFill>
                  <a:prstClr val="black"/>
                </a:solidFill>
              </a:rPr>
              <a:t>1907-1914), прийоми використовував до 1921р.</a:t>
            </a:r>
          </a:p>
          <a:p>
            <a:pPr marL="0" indent="0">
              <a:buNone/>
            </a:pPr>
            <a:endParaRPr lang="uk-UA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9" y="1916831"/>
            <a:ext cx="2520280" cy="316835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пк\Documents\images  Пикасс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7" y="853081"/>
            <a:ext cx="3049727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06766" y="853081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20000"/>
              </a:spcBef>
            </a:pPr>
            <a:r>
              <a:rPr lang="uk-UA" sz="3200" dirty="0" smtClean="0">
                <a:solidFill>
                  <a:prstClr val="black"/>
                </a:solidFill>
              </a:rPr>
              <a:t> 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06766" y="1437856"/>
            <a:ext cx="5141698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5">
              <a:spcBef>
                <a:spcPct val="20000"/>
              </a:spcBef>
            </a:pPr>
            <a:endParaRPr lang="uk-UA" sz="3200" dirty="0" smtClean="0">
              <a:solidFill>
                <a:prstClr val="black"/>
              </a:solidFill>
            </a:endParaRPr>
          </a:p>
          <a:p>
            <a:pPr lvl="5">
              <a:spcBef>
                <a:spcPct val="20000"/>
              </a:spcBef>
            </a:pPr>
            <a:endParaRPr lang="uk-UA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78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92480" cy="11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 Ф.</a:t>
            </a:r>
            <a:r>
              <a:rPr lang="uk-UA" sz="3200" dirty="0" err="1" smtClean="0"/>
              <a:t>Леже«Акордеон</a:t>
            </a:r>
            <a:r>
              <a:rPr lang="uk-UA" sz="3200" dirty="0" smtClean="0"/>
              <a:t>»  </a:t>
            </a:r>
            <a:r>
              <a:rPr lang="uk-UA" sz="3200" dirty="0" err="1" smtClean="0"/>
              <a:t>Пікассо</a:t>
            </a:r>
            <a:r>
              <a:rPr lang="uk-UA" sz="3200" dirty="0"/>
              <a:t> </a:t>
            </a:r>
            <a:r>
              <a:rPr lang="uk-UA" sz="3200" dirty="0" smtClean="0"/>
              <a:t>«Скрипка і гітара»                                                              </a:t>
            </a:r>
            <a:endParaRPr lang="ru-RU" sz="3200" dirty="0"/>
          </a:p>
        </p:txBody>
      </p:sp>
      <p:pic>
        <p:nvPicPr>
          <p:cNvPr id="7171" name="Picture 3" descr="C:\Users\пк\Documents\86286_akkordeo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600200"/>
            <a:ext cx="3340811" cy="4884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ocuments\Пікассо Скрипка і гітар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12776"/>
            <a:ext cx="3626286" cy="508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56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85010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П.</a:t>
            </a:r>
            <a:r>
              <a:rPr lang="uk-UA" dirty="0" err="1" smtClean="0"/>
              <a:t>Пікассо</a:t>
            </a:r>
            <a:r>
              <a:rPr lang="uk-UA" dirty="0" smtClean="0"/>
              <a:t> «Арлекін»,         «</a:t>
            </a:r>
            <a:r>
              <a:rPr lang="uk-UA" dirty="0" err="1" smtClean="0"/>
              <a:t>Арлекін</a:t>
            </a:r>
            <a:r>
              <a:rPr lang="uk-UA" dirty="0" smtClean="0"/>
              <a:t>, що </a:t>
            </a:r>
            <a:br>
              <a:rPr lang="uk-UA" dirty="0" smtClean="0"/>
            </a:br>
            <a:r>
              <a:rPr lang="uk-UA" dirty="0"/>
              <a:t> </a:t>
            </a:r>
            <a:r>
              <a:rPr lang="uk-UA" dirty="0" smtClean="0"/>
              <a:t>                                                    схилився»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пк\Documents\Pablo-Picasso_Arlequin_19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36" y="1114472"/>
            <a:ext cx="433188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к\Documents\Pablo-Picasso_Arlequin-accoude_190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38443"/>
            <a:ext cx="4097632" cy="546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18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/>
              <a:t>П.</a:t>
            </a:r>
            <a:r>
              <a:rPr lang="uk-UA" sz="2800" dirty="0" err="1" smtClean="0"/>
              <a:t>Пікассо</a:t>
            </a:r>
            <a:r>
              <a:rPr lang="uk-UA" sz="2800" dirty="0" smtClean="0"/>
              <a:t> «Три музиканти», «Ваза з фруктами»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3" name="Picture 3" descr="C:\Users\пк\Documents\tri-muzikanta-picasso+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392488" cy="523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пк\Documents\Пикассо Ваза с фруктам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429" y="1484784"/>
            <a:ext cx="4178320" cy="523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67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7984" y="1124744"/>
            <a:ext cx="4464496" cy="57332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400" dirty="0" smtClean="0"/>
              <a:t>30.05.1887-25.02.1964</a:t>
            </a:r>
          </a:p>
          <a:p>
            <a:pPr marL="0" indent="0">
              <a:buNone/>
            </a:pPr>
            <a:r>
              <a:rPr lang="uk-UA" sz="2400" dirty="0" smtClean="0"/>
              <a:t>Український та американський скульптор, засновник кубізму у скульптурі. Запровадив у скульптурі поліхромію, увігнутість та отвір, як виражальні елементи скульптури, синтетичні об</a:t>
            </a:r>
            <a:r>
              <a:rPr lang="en-US" sz="2400" dirty="0" smtClean="0"/>
              <a:t>’</a:t>
            </a:r>
            <a:r>
              <a:rPr lang="uk-UA" sz="2400" dirty="0" smtClean="0"/>
              <a:t>ємні скульптури.</a:t>
            </a:r>
          </a:p>
          <a:p>
            <a:pPr marL="0" indent="0">
              <a:buNone/>
            </a:pPr>
            <a:r>
              <a:rPr lang="uk-UA" sz="2400" dirty="0" smtClean="0"/>
              <a:t>Використовував експресивні можливості «нульової», наскрізної </a:t>
            </a:r>
            <a:r>
              <a:rPr lang="uk-UA" sz="2400" dirty="0" err="1" smtClean="0"/>
              <a:t>форми-</a:t>
            </a:r>
            <a:r>
              <a:rPr lang="uk-UA" sz="2400" dirty="0" smtClean="0"/>
              <a:t> такою є </a:t>
            </a:r>
            <a:r>
              <a:rPr lang="uk-UA" sz="2400" dirty="0" err="1" smtClean="0"/>
              <a:t>пусторта</a:t>
            </a:r>
            <a:r>
              <a:rPr lang="uk-UA" sz="2400" dirty="0" smtClean="0"/>
              <a:t> між піднятою рукою в скульптурі «Жінка, що вкладає волосся»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3050"/>
            <a:ext cx="7848872" cy="779686"/>
          </a:xfrm>
        </p:spPr>
        <p:txBody>
          <a:bodyPr>
            <a:normAutofit/>
          </a:bodyPr>
          <a:lstStyle/>
          <a:p>
            <a:r>
              <a:rPr lang="uk-UA" dirty="0" smtClean="0"/>
              <a:t>                              </a:t>
            </a:r>
            <a:r>
              <a:rPr lang="uk-UA" sz="3600" dirty="0" smtClean="0"/>
              <a:t>Олександр Архипенко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пк\Documents\Архипенко_Олександр_Порфирови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410445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489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к\Documents\гол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1412776"/>
            <a:ext cx="374441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987612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«Дівчина, що розчісує волосся»         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7" name="Picture 3" descr="C:\Users\пк\Documents\Жінка, що розчісує волосс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8" y="1226580"/>
            <a:ext cx="4715368" cy="562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45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                         Кубізм у скульптурі.</a:t>
            </a:r>
            <a:br>
              <a:rPr lang="uk-UA" dirty="0" smtClean="0"/>
            </a:br>
            <a:r>
              <a:rPr lang="uk-UA" dirty="0" smtClean="0"/>
              <a:t>                    Олександр Архипенко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0784" cy="5257800"/>
          </a:xfrm>
        </p:spPr>
        <p:txBody>
          <a:bodyPr/>
          <a:lstStyle/>
          <a:p>
            <a:r>
              <a:rPr lang="uk-UA" dirty="0" smtClean="0"/>
              <a:t>«Цар Соломон»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556792"/>
            <a:ext cx="3844092" cy="5040559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На могилі скульптора</a:t>
            </a:r>
            <a:endParaRPr lang="ru-RU" dirty="0"/>
          </a:p>
        </p:txBody>
      </p:sp>
      <p:pic>
        <p:nvPicPr>
          <p:cNvPr id="8195" name="Picture 3" descr="C:\Users\пк\Documents\Архипенк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37999"/>
            <a:ext cx="3168352" cy="452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к\Documents\Архипенко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137999"/>
            <a:ext cx="3024336" cy="452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49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272</TotalTime>
  <Words>207</Words>
  <Application>Microsoft Office PowerPoint</Application>
  <PresentationFormat>Экран (4:3)</PresentationFormat>
  <Paragraphs>28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Паркет</vt:lpstr>
      <vt:lpstr>Тема уроку:  Авангард,   кубізм,                          кубофутуризм.            </vt:lpstr>
      <vt:lpstr>Презентация PowerPoint</vt:lpstr>
      <vt:lpstr>Презентация PowerPoint</vt:lpstr>
      <vt:lpstr> Ф.Леже«Акордеон»  Пікассо «Скрипка і гітара»                                                              </vt:lpstr>
      <vt:lpstr>  П.Пікассо «Арлекін»,         «Арлекін, що                                                       схилився»</vt:lpstr>
      <vt:lpstr>П.Пікассо «Три музиканти», «Ваза з фруктами»</vt:lpstr>
      <vt:lpstr>                              Олександр Архипенко</vt:lpstr>
      <vt:lpstr> «Дівчина, що розчісує волосся»          «Голова»</vt:lpstr>
      <vt:lpstr>                         Кубізм у скульптурі.                     Олександр Архипенко</vt:lpstr>
      <vt:lpstr>                       Дякую за                                увагу!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23</cp:revision>
  <dcterms:created xsi:type="dcterms:W3CDTF">2017-10-15T15:03:02Z</dcterms:created>
  <dcterms:modified xsi:type="dcterms:W3CDTF">2017-10-21T18:39:41Z</dcterms:modified>
</cp:coreProperties>
</file>