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6"/>
  </p:notesMasterIdLst>
  <p:sldIdLst>
    <p:sldId id="256" r:id="rId2"/>
    <p:sldId id="257" r:id="rId3"/>
    <p:sldId id="285" r:id="rId4"/>
    <p:sldId id="272" r:id="rId5"/>
    <p:sldId id="281" r:id="rId6"/>
    <p:sldId id="286" r:id="rId7"/>
    <p:sldId id="261" r:id="rId8"/>
    <p:sldId id="282" r:id="rId9"/>
    <p:sldId id="284" r:id="rId10"/>
    <p:sldId id="262" r:id="rId11"/>
    <p:sldId id="283" r:id="rId12"/>
    <p:sldId id="287" r:id="rId13"/>
    <p:sldId id="288" r:id="rId14"/>
    <p:sldId id="263" r:id="rId15"/>
    <p:sldId id="289" r:id="rId16"/>
    <p:sldId id="291" r:id="rId17"/>
    <p:sldId id="290" r:id="rId18"/>
    <p:sldId id="292" r:id="rId19"/>
    <p:sldId id="296" r:id="rId20"/>
    <p:sldId id="270" r:id="rId21"/>
    <p:sldId id="267" r:id="rId22"/>
    <p:sldId id="266" r:id="rId23"/>
    <p:sldId id="273" r:id="rId24"/>
    <p:sldId id="264" r:id="rId25"/>
    <p:sldId id="298" r:id="rId26"/>
    <p:sldId id="274" r:id="rId27"/>
    <p:sldId id="268" r:id="rId28"/>
    <p:sldId id="279" r:id="rId29"/>
    <p:sldId id="277" r:id="rId30"/>
    <p:sldId id="276" r:id="rId31"/>
    <p:sldId id="280" r:id="rId32"/>
    <p:sldId id="278" r:id="rId33"/>
    <p:sldId id="293" r:id="rId34"/>
    <p:sldId id="294" r:id="rId3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28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8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8D10A3-3CC7-460C-9A70-760AD768118C}" type="doc">
      <dgm:prSet loTypeId="urn:microsoft.com/office/officeart/2005/8/layout/hList7#1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3AB46FC1-56C4-4E9C-B870-F27E41BA5DBE}">
      <dgm:prSet phldrT="[Текст]" custT="1"/>
      <dgm:spPr/>
      <dgm:t>
        <a:bodyPr/>
        <a:lstStyle/>
        <a:p>
          <a:r>
            <a:rPr lang="uk-UA" sz="2800" b="1">
              <a:solidFill>
                <a:schemeClr val="tx1"/>
              </a:solidFill>
              <a:effectLst/>
            </a:rPr>
            <a:t>КАНТРІ</a:t>
          </a:r>
          <a:endParaRPr lang="uk-UA" sz="2800" b="1" dirty="0">
            <a:solidFill>
              <a:schemeClr val="tx1"/>
            </a:solidFill>
            <a:effectLst/>
          </a:endParaRPr>
        </a:p>
      </dgm:t>
    </dgm:pt>
    <dgm:pt modelId="{71E94384-ADAA-4CDF-8112-6190DF1C0D2E}" type="parTrans" cxnId="{B752B7FB-B2A6-45E3-A968-26B019096169}">
      <dgm:prSet/>
      <dgm:spPr/>
      <dgm:t>
        <a:bodyPr/>
        <a:lstStyle/>
        <a:p>
          <a:endParaRPr lang="uk-UA"/>
        </a:p>
      </dgm:t>
    </dgm:pt>
    <dgm:pt modelId="{699159BA-3815-425E-BDE5-63C0E7E5C94C}" type="sibTrans" cxnId="{B752B7FB-B2A6-45E3-A968-26B019096169}">
      <dgm:prSet/>
      <dgm:spPr/>
      <dgm:t>
        <a:bodyPr/>
        <a:lstStyle/>
        <a:p>
          <a:endParaRPr lang="uk-UA"/>
        </a:p>
      </dgm:t>
    </dgm:pt>
    <dgm:pt modelId="{E4420FEA-A824-4516-8E9F-3CE3116D8ABF}">
      <dgm:prSet phldrT="[Текст]" custT="1"/>
      <dgm:spPr/>
      <dgm:t>
        <a:bodyPr/>
        <a:lstStyle/>
        <a:p>
          <a:pPr marL="0" indent="0"/>
          <a:r>
            <a:rPr lang="uk-UA" sz="2000" dirty="0">
              <a:solidFill>
                <a:schemeClr val="tx1"/>
              </a:solidFill>
            </a:rPr>
            <a:t>епічні кельтські балади </a:t>
          </a:r>
        </a:p>
      </dgm:t>
    </dgm:pt>
    <dgm:pt modelId="{D01AA550-248C-446F-BCCE-0F08E93B5FA1}" type="parTrans" cxnId="{4C9DC100-DE3F-4422-8355-85DF931250AF}">
      <dgm:prSet/>
      <dgm:spPr/>
      <dgm:t>
        <a:bodyPr/>
        <a:lstStyle/>
        <a:p>
          <a:endParaRPr lang="uk-UA"/>
        </a:p>
      </dgm:t>
    </dgm:pt>
    <dgm:pt modelId="{07945B04-7B56-4C02-8FC7-BD36F9C30F98}" type="sibTrans" cxnId="{4C9DC100-DE3F-4422-8355-85DF931250AF}">
      <dgm:prSet/>
      <dgm:spPr/>
      <dgm:t>
        <a:bodyPr/>
        <a:lstStyle/>
        <a:p>
          <a:endParaRPr lang="uk-UA"/>
        </a:p>
      </dgm:t>
    </dgm:pt>
    <dgm:pt modelId="{32E01428-7745-47C3-8326-5B07179825A5}">
      <dgm:prSet phldrT="[Текст]" custT="1"/>
      <dgm:spPr/>
      <dgm:t>
        <a:bodyPr/>
        <a:lstStyle/>
        <a:p>
          <a:r>
            <a:rPr lang="uk-UA" sz="2800" b="1">
              <a:solidFill>
                <a:schemeClr val="tx1"/>
              </a:solidFill>
            </a:rPr>
            <a:t>БЛЮЗ</a:t>
          </a:r>
          <a:endParaRPr lang="uk-UA" sz="2800" b="1" dirty="0">
            <a:solidFill>
              <a:schemeClr val="tx1"/>
            </a:solidFill>
          </a:endParaRPr>
        </a:p>
      </dgm:t>
    </dgm:pt>
    <dgm:pt modelId="{5B59FFFF-E2E4-4327-85A5-BFCC269A962F}" type="parTrans" cxnId="{402C3A77-A1A8-45E8-B698-389B26C1BB05}">
      <dgm:prSet/>
      <dgm:spPr/>
      <dgm:t>
        <a:bodyPr/>
        <a:lstStyle/>
        <a:p>
          <a:endParaRPr lang="uk-UA"/>
        </a:p>
      </dgm:t>
    </dgm:pt>
    <dgm:pt modelId="{E68E517B-F049-46D2-9CA3-3358D915B56C}" type="sibTrans" cxnId="{402C3A77-A1A8-45E8-B698-389B26C1BB05}">
      <dgm:prSet/>
      <dgm:spPr/>
      <dgm:t>
        <a:bodyPr/>
        <a:lstStyle/>
        <a:p>
          <a:endParaRPr lang="uk-UA"/>
        </a:p>
      </dgm:t>
    </dgm:pt>
    <dgm:pt modelId="{BD969535-03A8-4387-9975-2E3CC3E8F596}">
      <dgm:prSet phldrT="[Текст]" custT="1"/>
      <dgm:spPr/>
      <dgm:t>
        <a:bodyPr/>
        <a:lstStyle/>
        <a:p>
          <a:pPr marL="0" indent="0"/>
          <a:r>
            <a:rPr lang="uk-UA" sz="2000">
              <a:solidFill>
                <a:schemeClr val="tx1"/>
              </a:solidFill>
            </a:rPr>
            <a:t>афроамериканський вокал та інструментал</a:t>
          </a:r>
          <a:endParaRPr lang="uk-UA" sz="2000" dirty="0">
            <a:solidFill>
              <a:schemeClr val="tx1"/>
            </a:solidFill>
          </a:endParaRPr>
        </a:p>
      </dgm:t>
    </dgm:pt>
    <dgm:pt modelId="{3EC54D26-A62D-49DE-83AD-F216497AEDE9}" type="parTrans" cxnId="{5FEB1CA3-6B5E-4141-881B-EAD79E375F2C}">
      <dgm:prSet/>
      <dgm:spPr/>
      <dgm:t>
        <a:bodyPr/>
        <a:lstStyle/>
        <a:p>
          <a:endParaRPr lang="uk-UA"/>
        </a:p>
      </dgm:t>
    </dgm:pt>
    <dgm:pt modelId="{75193809-5279-4B7E-A879-30D4FEAC533F}" type="sibTrans" cxnId="{5FEB1CA3-6B5E-4141-881B-EAD79E375F2C}">
      <dgm:prSet/>
      <dgm:spPr/>
      <dgm:t>
        <a:bodyPr/>
        <a:lstStyle/>
        <a:p>
          <a:endParaRPr lang="uk-UA"/>
        </a:p>
      </dgm:t>
    </dgm:pt>
    <dgm:pt modelId="{D3F723F6-D3E6-46CF-9F7A-D73BD24CCC47}">
      <dgm:prSet phldrT="[Текст]" custT="1"/>
      <dgm:spPr/>
      <dgm:t>
        <a:bodyPr/>
        <a:lstStyle/>
        <a:p>
          <a:pPr marL="0" indent="0"/>
          <a:r>
            <a:rPr lang="uk-UA" sz="1800">
              <a:solidFill>
                <a:schemeClr val="tx1"/>
              </a:solidFill>
            </a:rPr>
            <a:t>вплив європейської культури </a:t>
          </a:r>
          <a:endParaRPr lang="uk-UA" sz="1800" dirty="0">
            <a:solidFill>
              <a:schemeClr val="tx1"/>
            </a:solidFill>
          </a:endParaRPr>
        </a:p>
      </dgm:t>
    </dgm:pt>
    <dgm:pt modelId="{887EC3BB-9A6C-4D40-8BD8-21515822BA42}" type="parTrans" cxnId="{26A06F81-D3D8-41F1-B407-D36C298DC768}">
      <dgm:prSet/>
      <dgm:spPr/>
      <dgm:t>
        <a:bodyPr/>
        <a:lstStyle/>
        <a:p>
          <a:endParaRPr lang="uk-UA"/>
        </a:p>
      </dgm:t>
    </dgm:pt>
    <dgm:pt modelId="{51C9E74E-593A-4FB0-9610-C04AA0396873}" type="sibTrans" cxnId="{26A06F81-D3D8-41F1-B407-D36C298DC768}">
      <dgm:prSet/>
      <dgm:spPr/>
      <dgm:t>
        <a:bodyPr/>
        <a:lstStyle/>
        <a:p>
          <a:endParaRPr lang="uk-UA"/>
        </a:p>
      </dgm:t>
    </dgm:pt>
    <dgm:pt modelId="{A33245C7-E116-4F1E-ADC1-F8EEE4890664}">
      <dgm:prSet phldrT="[Текст]" custT="1"/>
      <dgm:spPr/>
      <dgm:t>
        <a:bodyPr/>
        <a:lstStyle/>
        <a:p>
          <a:pPr marL="0" indent="0"/>
          <a:r>
            <a:rPr lang="uk-UA" sz="1800">
              <a:solidFill>
                <a:schemeClr val="tx1"/>
              </a:solidFill>
            </a:rPr>
            <a:t>імпровізація, поліритмія</a:t>
          </a:r>
          <a:endParaRPr lang="uk-UA" sz="1800" dirty="0">
            <a:solidFill>
              <a:schemeClr val="tx1"/>
            </a:solidFill>
          </a:endParaRPr>
        </a:p>
      </dgm:t>
    </dgm:pt>
    <dgm:pt modelId="{05063980-CFF3-4C23-96A8-ECC346995344}" type="parTrans" cxnId="{3A01A52B-42BC-4459-A7F5-09AF50640C3A}">
      <dgm:prSet/>
      <dgm:spPr/>
      <dgm:t>
        <a:bodyPr/>
        <a:lstStyle/>
        <a:p>
          <a:endParaRPr lang="uk-UA"/>
        </a:p>
      </dgm:t>
    </dgm:pt>
    <dgm:pt modelId="{6E07BE04-75DF-4582-9459-5649E8BAFA06}" type="sibTrans" cxnId="{3A01A52B-42BC-4459-A7F5-09AF50640C3A}">
      <dgm:prSet/>
      <dgm:spPr/>
      <dgm:t>
        <a:bodyPr/>
        <a:lstStyle/>
        <a:p>
          <a:endParaRPr lang="uk-UA"/>
        </a:p>
      </dgm:t>
    </dgm:pt>
    <dgm:pt modelId="{27007E0C-EC4C-4650-86BD-6584AF9C1CF0}">
      <dgm:prSet custT="1"/>
      <dgm:spPr/>
      <dgm:t>
        <a:bodyPr/>
        <a:lstStyle/>
        <a:p>
          <a:pPr algn="l"/>
          <a:r>
            <a:rPr lang="uk-UA" sz="2800" b="1">
              <a:solidFill>
                <a:schemeClr val="tx1"/>
              </a:solidFill>
            </a:rPr>
            <a:t>СОУЛ</a:t>
          </a:r>
          <a:endParaRPr lang="uk-UA" sz="2800" b="1" dirty="0">
            <a:solidFill>
              <a:schemeClr val="tx1"/>
            </a:solidFill>
          </a:endParaRPr>
        </a:p>
      </dgm:t>
    </dgm:pt>
    <dgm:pt modelId="{07CF1D36-111A-4516-8D97-1CA327D5BC51}" type="parTrans" cxnId="{B2D1B179-0F4C-4F22-9621-C6BA9EA44965}">
      <dgm:prSet/>
      <dgm:spPr/>
      <dgm:t>
        <a:bodyPr/>
        <a:lstStyle/>
        <a:p>
          <a:endParaRPr lang="uk-UA"/>
        </a:p>
      </dgm:t>
    </dgm:pt>
    <dgm:pt modelId="{E6037E01-60AE-4AFD-B5E4-44E9852EF172}" type="sibTrans" cxnId="{B2D1B179-0F4C-4F22-9621-C6BA9EA44965}">
      <dgm:prSet/>
      <dgm:spPr/>
      <dgm:t>
        <a:bodyPr/>
        <a:lstStyle/>
        <a:p>
          <a:endParaRPr lang="uk-UA"/>
        </a:p>
      </dgm:t>
    </dgm:pt>
    <dgm:pt modelId="{E99C7F39-CE20-46EC-B374-A8D4A43B20BE}">
      <dgm:prSet custT="1"/>
      <dgm:spPr/>
      <dgm:t>
        <a:bodyPr/>
        <a:lstStyle/>
        <a:p>
          <a:r>
            <a:rPr lang="uk-UA" sz="2800" b="1">
              <a:solidFill>
                <a:schemeClr val="tx1"/>
              </a:solidFill>
            </a:rPr>
            <a:t>ФАНК</a:t>
          </a:r>
          <a:endParaRPr lang="uk-UA" sz="2800" b="1" dirty="0">
            <a:solidFill>
              <a:schemeClr val="tx1"/>
            </a:solidFill>
          </a:endParaRPr>
        </a:p>
      </dgm:t>
    </dgm:pt>
    <dgm:pt modelId="{37708298-40A6-405F-BB49-6B3047B3C6E6}" type="parTrans" cxnId="{10E8B7C4-443F-49AE-AA77-5CA816650DF3}">
      <dgm:prSet/>
      <dgm:spPr/>
      <dgm:t>
        <a:bodyPr/>
        <a:lstStyle/>
        <a:p>
          <a:endParaRPr lang="uk-UA"/>
        </a:p>
      </dgm:t>
    </dgm:pt>
    <dgm:pt modelId="{4DCB9E94-434B-43B2-AB6B-69E9462C8C20}" type="sibTrans" cxnId="{10E8B7C4-443F-49AE-AA77-5CA816650DF3}">
      <dgm:prSet/>
      <dgm:spPr/>
      <dgm:t>
        <a:bodyPr/>
        <a:lstStyle/>
        <a:p>
          <a:endParaRPr lang="uk-UA"/>
        </a:p>
      </dgm:t>
    </dgm:pt>
    <dgm:pt modelId="{CC74BA39-F3EB-4443-B4C9-8DE2130D1B6D}">
      <dgm:prSet phldrT="[Текст]" custT="1"/>
      <dgm:spPr/>
      <dgm:t>
        <a:bodyPr/>
        <a:lstStyle/>
        <a:p>
          <a:r>
            <a:rPr lang="uk-UA" sz="2800" b="1">
              <a:solidFill>
                <a:schemeClr val="tx1"/>
              </a:solidFill>
            </a:rPr>
            <a:t>ДЖАЗ</a:t>
          </a:r>
          <a:endParaRPr lang="uk-UA" sz="2800" b="1" dirty="0">
            <a:solidFill>
              <a:schemeClr val="tx1"/>
            </a:solidFill>
          </a:endParaRPr>
        </a:p>
      </dgm:t>
    </dgm:pt>
    <dgm:pt modelId="{7631C2D5-3EB0-45D4-880A-7A3F023D7E55}" type="sibTrans" cxnId="{507B83DF-82CD-4A9E-8EDD-DC61249FD262}">
      <dgm:prSet/>
      <dgm:spPr/>
      <dgm:t>
        <a:bodyPr/>
        <a:lstStyle/>
        <a:p>
          <a:endParaRPr lang="uk-UA"/>
        </a:p>
      </dgm:t>
    </dgm:pt>
    <dgm:pt modelId="{D6458BC3-3CDF-4A98-96EA-E7760836C309}" type="parTrans" cxnId="{507B83DF-82CD-4A9E-8EDD-DC61249FD262}">
      <dgm:prSet/>
      <dgm:spPr/>
      <dgm:t>
        <a:bodyPr/>
        <a:lstStyle/>
        <a:p>
          <a:endParaRPr lang="uk-UA"/>
        </a:p>
      </dgm:t>
    </dgm:pt>
    <dgm:pt modelId="{97D1B2E0-6823-4705-BB9E-43E3F62E9C56}">
      <dgm:prSet custT="1"/>
      <dgm:spPr/>
      <dgm:t>
        <a:bodyPr/>
        <a:lstStyle/>
        <a:p>
          <a:pPr marL="0" indent="0" algn="l"/>
          <a:r>
            <a:rPr lang="uk-UA" sz="1800">
              <a:solidFill>
                <a:schemeClr val="tx1"/>
              </a:solidFill>
            </a:rPr>
            <a:t>емоційно-чуттєвий напрямок </a:t>
          </a:r>
          <a:endParaRPr lang="uk-UA" sz="1800" b="1" dirty="0">
            <a:solidFill>
              <a:schemeClr val="tx1"/>
            </a:solidFill>
          </a:endParaRPr>
        </a:p>
      </dgm:t>
    </dgm:pt>
    <dgm:pt modelId="{3165D720-20EE-4ACD-9340-035756F0EEEB}" type="parTrans" cxnId="{4A304AC6-D77E-4155-9221-08BC9EEA06B9}">
      <dgm:prSet/>
      <dgm:spPr/>
      <dgm:t>
        <a:bodyPr/>
        <a:lstStyle/>
        <a:p>
          <a:endParaRPr lang="uk-UA"/>
        </a:p>
      </dgm:t>
    </dgm:pt>
    <dgm:pt modelId="{6E88CBA6-C439-4A0A-B7FE-BAFDE0D8B3E8}" type="sibTrans" cxnId="{4A304AC6-D77E-4155-9221-08BC9EEA06B9}">
      <dgm:prSet/>
      <dgm:spPr/>
      <dgm:t>
        <a:bodyPr/>
        <a:lstStyle/>
        <a:p>
          <a:endParaRPr lang="uk-UA"/>
        </a:p>
      </dgm:t>
    </dgm:pt>
    <dgm:pt modelId="{11909720-0E3E-41CE-91DA-E44504E8ABDF}">
      <dgm:prSet phldrT="[Текст]" custT="1"/>
      <dgm:spPr/>
      <dgm:t>
        <a:bodyPr/>
        <a:lstStyle/>
        <a:p>
          <a:pPr marL="0" indent="0"/>
          <a:r>
            <a:rPr lang="uk-UA" sz="2000">
              <a:solidFill>
                <a:schemeClr val="tx1"/>
              </a:solidFill>
            </a:rPr>
            <a:t>1920</a:t>
          </a:r>
          <a:endParaRPr lang="uk-UA" sz="2000" dirty="0">
            <a:solidFill>
              <a:schemeClr val="tx1"/>
            </a:solidFill>
          </a:endParaRPr>
        </a:p>
      </dgm:t>
    </dgm:pt>
    <dgm:pt modelId="{8627C5DC-96A3-4A32-BE0A-E398FBA49BD4}" type="parTrans" cxnId="{8432ECE8-7E5E-4484-AA05-6C0065448133}">
      <dgm:prSet/>
      <dgm:spPr/>
      <dgm:t>
        <a:bodyPr/>
        <a:lstStyle/>
        <a:p>
          <a:endParaRPr lang="uk-UA"/>
        </a:p>
      </dgm:t>
    </dgm:pt>
    <dgm:pt modelId="{21F32125-54C7-4AF3-8648-E900D58B0758}" type="sibTrans" cxnId="{8432ECE8-7E5E-4484-AA05-6C0065448133}">
      <dgm:prSet/>
      <dgm:spPr/>
      <dgm:t>
        <a:bodyPr/>
        <a:lstStyle/>
        <a:p>
          <a:endParaRPr lang="uk-UA"/>
        </a:p>
      </dgm:t>
    </dgm:pt>
    <dgm:pt modelId="{883F1F5D-24BE-4F35-A100-D34575A401BD}">
      <dgm:prSet custT="1"/>
      <dgm:spPr/>
      <dgm:t>
        <a:bodyPr/>
        <a:lstStyle/>
        <a:p>
          <a:pPr marL="0" indent="0" algn="l"/>
          <a:r>
            <a:rPr lang="uk-UA" sz="1800" b="0" dirty="0">
              <a:solidFill>
                <a:schemeClr val="tx1"/>
              </a:solidFill>
            </a:rPr>
            <a:t>1950</a:t>
          </a:r>
        </a:p>
      </dgm:t>
    </dgm:pt>
    <dgm:pt modelId="{DCFAFC52-E42D-4D41-9408-1CB452B5090C}" type="parTrans" cxnId="{F3FA132F-66C7-4086-B7A1-0D7C58080E26}">
      <dgm:prSet/>
      <dgm:spPr/>
      <dgm:t>
        <a:bodyPr/>
        <a:lstStyle/>
        <a:p>
          <a:endParaRPr lang="uk-UA"/>
        </a:p>
      </dgm:t>
    </dgm:pt>
    <dgm:pt modelId="{F637F871-E3AD-4E8D-B0FB-AD3280A0127C}" type="sibTrans" cxnId="{F3FA132F-66C7-4086-B7A1-0D7C58080E26}">
      <dgm:prSet/>
      <dgm:spPr/>
      <dgm:t>
        <a:bodyPr/>
        <a:lstStyle/>
        <a:p>
          <a:endParaRPr lang="uk-UA"/>
        </a:p>
      </dgm:t>
    </dgm:pt>
    <dgm:pt modelId="{0AA5C014-F34A-4FFC-A2E8-CF5C27FBBC77}">
      <dgm:prSet custT="1"/>
      <dgm:spPr/>
      <dgm:t>
        <a:bodyPr/>
        <a:lstStyle/>
        <a:p>
          <a:pPr marL="0" indent="0"/>
          <a:r>
            <a:rPr lang="uk-UA" sz="1800">
              <a:solidFill>
                <a:schemeClr val="tx1"/>
              </a:solidFill>
            </a:rPr>
            <a:t>танцювальний ритм, ударний,  пульсуючий</a:t>
          </a:r>
          <a:endParaRPr lang="uk-UA" sz="1800" b="1" dirty="0">
            <a:solidFill>
              <a:schemeClr val="tx1"/>
            </a:solidFill>
          </a:endParaRPr>
        </a:p>
      </dgm:t>
    </dgm:pt>
    <dgm:pt modelId="{E7F40014-0CAA-4BB0-AB9E-6DED022A848D}" type="parTrans" cxnId="{56EC04EE-B3CD-481B-B6C3-184159F4B288}">
      <dgm:prSet/>
      <dgm:spPr/>
      <dgm:t>
        <a:bodyPr/>
        <a:lstStyle/>
        <a:p>
          <a:endParaRPr lang="uk-UA"/>
        </a:p>
      </dgm:t>
    </dgm:pt>
    <dgm:pt modelId="{11A081D3-D335-4E19-B756-954097D8FBA3}" type="sibTrans" cxnId="{56EC04EE-B3CD-481B-B6C3-184159F4B288}">
      <dgm:prSet/>
      <dgm:spPr/>
      <dgm:t>
        <a:bodyPr/>
        <a:lstStyle/>
        <a:p>
          <a:endParaRPr lang="uk-UA"/>
        </a:p>
      </dgm:t>
    </dgm:pt>
    <dgm:pt modelId="{4024F69C-316B-487D-84B2-D3FBD51A52B0}">
      <dgm:prSet custT="1"/>
      <dgm:spPr/>
      <dgm:t>
        <a:bodyPr/>
        <a:lstStyle/>
        <a:p>
          <a:pPr marL="0" indent="0"/>
          <a:r>
            <a:rPr lang="uk-UA" sz="1800">
              <a:solidFill>
                <a:schemeClr val="tx1"/>
              </a:solidFill>
            </a:rPr>
            <a:t> 1960 </a:t>
          </a:r>
          <a:endParaRPr lang="uk-UA" sz="1800" b="1" dirty="0">
            <a:solidFill>
              <a:schemeClr val="tx1"/>
            </a:solidFill>
          </a:endParaRPr>
        </a:p>
      </dgm:t>
    </dgm:pt>
    <dgm:pt modelId="{9451EC99-D83D-409C-BEEC-9458E14014E9}" type="parTrans" cxnId="{ABAC085C-49AD-45D5-BC93-B9E50CA31907}">
      <dgm:prSet/>
      <dgm:spPr/>
      <dgm:t>
        <a:bodyPr/>
        <a:lstStyle/>
        <a:p>
          <a:endParaRPr lang="uk-UA"/>
        </a:p>
      </dgm:t>
    </dgm:pt>
    <dgm:pt modelId="{BC983F7B-1EA2-4705-A6DD-3817D6647987}" type="sibTrans" cxnId="{ABAC085C-49AD-45D5-BC93-B9E50CA31907}">
      <dgm:prSet/>
      <dgm:spPr/>
      <dgm:t>
        <a:bodyPr/>
        <a:lstStyle/>
        <a:p>
          <a:endParaRPr lang="uk-UA"/>
        </a:p>
      </dgm:t>
    </dgm:pt>
    <dgm:pt modelId="{52F70752-6029-4908-87FD-BC73D43B8D5A}">
      <dgm:prSet phldrT="[Текст]" custT="1"/>
      <dgm:spPr/>
      <dgm:t>
        <a:bodyPr/>
        <a:lstStyle/>
        <a:p>
          <a:pPr marL="0" indent="0"/>
          <a:r>
            <a:rPr lang="uk-UA" sz="2000">
              <a:solidFill>
                <a:schemeClr val="tx1"/>
              </a:solidFill>
            </a:rPr>
            <a:t>1890</a:t>
          </a:r>
          <a:endParaRPr lang="uk-UA" sz="2000" dirty="0">
            <a:solidFill>
              <a:schemeClr val="tx1"/>
            </a:solidFill>
          </a:endParaRPr>
        </a:p>
      </dgm:t>
    </dgm:pt>
    <dgm:pt modelId="{943A2131-2793-45D2-B614-3134CA60C08C}" type="parTrans" cxnId="{4840E4E8-0865-4C9A-9FDE-B58904558A8F}">
      <dgm:prSet/>
      <dgm:spPr/>
      <dgm:t>
        <a:bodyPr/>
        <a:lstStyle/>
        <a:p>
          <a:endParaRPr lang="uk-UA"/>
        </a:p>
      </dgm:t>
    </dgm:pt>
    <dgm:pt modelId="{E5AB3161-CA69-4E51-A45A-A2693579B0D3}" type="sibTrans" cxnId="{4840E4E8-0865-4C9A-9FDE-B58904558A8F}">
      <dgm:prSet/>
      <dgm:spPr/>
      <dgm:t>
        <a:bodyPr/>
        <a:lstStyle/>
        <a:p>
          <a:endParaRPr lang="uk-UA"/>
        </a:p>
      </dgm:t>
    </dgm:pt>
    <dgm:pt modelId="{1F7F36C1-53EA-43D1-878C-0E65A1BA8328}">
      <dgm:prSet phldrT="[Текст]" custT="1"/>
      <dgm:spPr/>
      <dgm:t>
        <a:bodyPr/>
        <a:lstStyle/>
        <a:p>
          <a:pPr marL="0" indent="0"/>
          <a:r>
            <a:rPr lang="uk-UA" sz="1800">
              <a:solidFill>
                <a:schemeClr val="tx1"/>
              </a:solidFill>
            </a:rPr>
            <a:t>кінець ХІХ ст</a:t>
          </a:r>
          <a:endParaRPr lang="uk-UA" sz="1800" dirty="0">
            <a:solidFill>
              <a:schemeClr val="tx1"/>
            </a:solidFill>
          </a:endParaRPr>
        </a:p>
      </dgm:t>
    </dgm:pt>
    <dgm:pt modelId="{EA737A65-5E8D-4821-82E2-6F7FCE7DC3AB}" type="parTrans" cxnId="{BF454B2C-36F3-4245-A3AC-1D9B0DA89056}">
      <dgm:prSet/>
      <dgm:spPr/>
      <dgm:t>
        <a:bodyPr/>
        <a:lstStyle/>
        <a:p>
          <a:endParaRPr lang="uk-UA"/>
        </a:p>
      </dgm:t>
    </dgm:pt>
    <dgm:pt modelId="{833A8DC3-E706-43F4-9CB4-977994986E4B}" type="sibTrans" cxnId="{BF454B2C-36F3-4245-A3AC-1D9B0DA89056}">
      <dgm:prSet/>
      <dgm:spPr/>
      <dgm:t>
        <a:bodyPr/>
        <a:lstStyle/>
        <a:p>
          <a:endParaRPr lang="uk-UA"/>
        </a:p>
      </dgm:t>
    </dgm:pt>
    <dgm:pt modelId="{2BAD12FB-7EEA-462F-B969-17F7896E5194}">
      <dgm:prSet custT="1"/>
      <dgm:spPr/>
      <dgm:t>
        <a:bodyPr/>
        <a:lstStyle/>
        <a:p>
          <a:pPr marL="0" indent="0"/>
          <a:r>
            <a:rPr lang="uk-UA" sz="1800">
              <a:solidFill>
                <a:schemeClr val="tx1"/>
              </a:solidFill>
            </a:rPr>
            <a:t> крикливий вокал</a:t>
          </a:r>
          <a:endParaRPr lang="uk-UA" sz="1800" b="1" dirty="0">
            <a:solidFill>
              <a:schemeClr val="tx1"/>
            </a:solidFill>
          </a:endParaRPr>
        </a:p>
      </dgm:t>
    </dgm:pt>
    <dgm:pt modelId="{48AAA207-B1ED-456C-B597-733DEC955B59}" type="parTrans" cxnId="{43247A55-9D4F-4CCA-B090-A595A630299C}">
      <dgm:prSet/>
      <dgm:spPr/>
      <dgm:t>
        <a:bodyPr/>
        <a:lstStyle/>
        <a:p>
          <a:endParaRPr lang="uk-UA"/>
        </a:p>
      </dgm:t>
    </dgm:pt>
    <dgm:pt modelId="{F4C24018-D4CE-4149-9AC2-D1BB8A064654}" type="sibTrans" cxnId="{43247A55-9D4F-4CCA-B090-A595A630299C}">
      <dgm:prSet/>
      <dgm:spPr/>
      <dgm:t>
        <a:bodyPr/>
        <a:lstStyle/>
        <a:p>
          <a:endParaRPr lang="uk-UA"/>
        </a:p>
      </dgm:t>
    </dgm:pt>
    <dgm:pt modelId="{96D6AB30-8ED1-47E1-B694-8A991FE0A423}" type="pres">
      <dgm:prSet presAssocID="{718D10A3-3CC7-460C-9A70-760AD768118C}" presName="Name0" presStyleCnt="0">
        <dgm:presLayoutVars>
          <dgm:dir/>
          <dgm:resizeHandles val="exact"/>
        </dgm:presLayoutVars>
      </dgm:prSet>
      <dgm:spPr/>
    </dgm:pt>
    <dgm:pt modelId="{6317F1B5-0A34-477F-94E3-039B2DF459B9}" type="pres">
      <dgm:prSet presAssocID="{718D10A3-3CC7-460C-9A70-760AD768118C}" presName="fgShape" presStyleLbl="fgShp" presStyleIdx="0" presStyleCnt="1" custScaleY="66666" custLinFactNeighborX="1042" custLinFactNeighborY="50000"/>
      <dgm:spPr>
        <a:prstGeom prst="rightArrow">
          <a:avLst/>
        </a:prstGeom>
        <a:solidFill>
          <a:schemeClr val="accent6">
            <a:lumMod val="75000"/>
          </a:schemeClr>
        </a:solidFill>
      </dgm:spPr>
    </dgm:pt>
    <dgm:pt modelId="{E21F7B4F-E1AA-4CCF-85B6-064D89D7315C}" type="pres">
      <dgm:prSet presAssocID="{718D10A3-3CC7-460C-9A70-760AD768118C}" presName="linComp" presStyleCnt="0"/>
      <dgm:spPr/>
    </dgm:pt>
    <dgm:pt modelId="{C55897CD-1A8C-42FE-AFCA-756145CA12BD}" type="pres">
      <dgm:prSet presAssocID="{3AB46FC1-56C4-4E9C-B870-F27E41BA5DBE}" presName="compNode" presStyleCnt="0"/>
      <dgm:spPr/>
    </dgm:pt>
    <dgm:pt modelId="{53049FC4-F436-4315-A229-266CD54F6606}" type="pres">
      <dgm:prSet presAssocID="{3AB46FC1-56C4-4E9C-B870-F27E41BA5DBE}" presName="bkgdShape" presStyleLbl="node1" presStyleIdx="0" presStyleCnt="5"/>
      <dgm:spPr/>
    </dgm:pt>
    <dgm:pt modelId="{E45E2B1B-B3C9-459B-A073-09CE036BA995}" type="pres">
      <dgm:prSet presAssocID="{3AB46FC1-56C4-4E9C-B870-F27E41BA5DBE}" presName="nodeTx" presStyleLbl="node1" presStyleIdx="0" presStyleCnt="5">
        <dgm:presLayoutVars>
          <dgm:bulletEnabled val="1"/>
        </dgm:presLayoutVars>
      </dgm:prSet>
      <dgm:spPr/>
    </dgm:pt>
    <dgm:pt modelId="{6F75DFE4-1DDA-4B07-8E29-3A98AAA39BBC}" type="pres">
      <dgm:prSet presAssocID="{3AB46FC1-56C4-4E9C-B870-F27E41BA5DBE}" presName="invisiNode" presStyleLbl="node1" presStyleIdx="0" presStyleCnt="5"/>
      <dgm:spPr/>
    </dgm:pt>
    <dgm:pt modelId="{73DD6625-B6CF-48C1-8884-CDBE3DFB0539}" type="pres">
      <dgm:prSet presAssocID="{3AB46FC1-56C4-4E9C-B870-F27E41BA5DBE}" presName="imagNode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1714006-0A3C-4B0E-BD6F-2B658710CC73}" type="pres">
      <dgm:prSet presAssocID="{699159BA-3815-425E-BDE5-63C0E7E5C94C}" presName="sibTrans" presStyleLbl="sibTrans2D1" presStyleIdx="0" presStyleCnt="0"/>
      <dgm:spPr/>
    </dgm:pt>
    <dgm:pt modelId="{D7248DB4-0349-496E-AAA8-F5FFEE5A8A41}" type="pres">
      <dgm:prSet presAssocID="{32E01428-7745-47C3-8326-5B07179825A5}" presName="compNode" presStyleCnt="0"/>
      <dgm:spPr/>
    </dgm:pt>
    <dgm:pt modelId="{3BC0F31D-D408-410E-AD91-ED2F442FAFDC}" type="pres">
      <dgm:prSet presAssocID="{32E01428-7745-47C3-8326-5B07179825A5}" presName="bkgdShape" presStyleLbl="node1" presStyleIdx="1" presStyleCnt="5"/>
      <dgm:spPr/>
    </dgm:pt>
    <dgm:pt modelId="{5D5DF68B-ABA8-469E-AE07-08C69EA63FE0}" type="pres">
      <dgm:prSet presAssocID="{32E01428-7745-47C3-8326-5B07179825A5}" presName="nodeTx" presStyleLbl="node1" presStyleIdx="1" presStyleCnt="5">
        <dgm:presLayoutVars>
          <dgm:bulletEnabled val="1"/>
        </dgm:presLayoutVars>
      </dgm:prSet>
      <dgm:spPr/>
    </dgm:pt>
    <dgm:pt modelId="{EC07170E-01A0-40ED-BF8D-FE1E774D69EB}" type="pres">
      <dgm:prSet presAssocID="{32E01428-7745-47C3-8326-5B07179825A5}" presName="invisiNode" presStyleLbl="node1" presStyleIdx="1" presStyleCnt="5"/>
      <dgm:spPr/>
    </dgm:pt>
    <dgm:pt modelId="{F566B5ED-98A4-49D9-A7C8-21CF1ED7E662}" type="pres">
      <dgm:prSet presAssocID="{32E01428-7745-47C3-8326-5B07179825A5}" presName="imagNode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89AE843-9824-4DF5-8DC3-F9EBE7FA55C0}" type="pres">
      <dgm:prSet presAssocID="{E68E517B-F049-46D2-9CA3-3358D915B56C}" presName="sibTrans" presStyleLbl="sibTrans2D1" presStyleIdx="0" presStyleCnt="0"/>
      <dgm:spPr/>
    </dgm:pt>
    <dgm:pt modelId="{F53B4B5B-FFCA-4987-8EDA-3DDF313576EF}" type="pres">
      <dgm:prSet presAssocID="{CC74BA39-F3EB-4443-B4C9-8DE2130D1B6D}" presName="compNode" presStyleCnt="0"/>
      <dgm:spPr/>
    </dgm:pt>
    <dgm:pt modelId="{20752BC6-1F9A-4DA5-86BA-C9CE96097BCE}" type="pres">
      <dgm:prSet presAssocID="{CC74BA39-F3EB-4443-B4C9-8DE2130D1B6D}" presName="bkgdShape" presStyleLbl="node1" presStyleIdx="2" presStyleCnt="5" custLinFactNeighborX="-361" custLinFactNeighborY="-1408"/>
      <dgm:spPr/>
    </dgm:pt>
    <dgm:pt modelId="{CD344645-7C46-4124-9CA7-2DCA2AFE5BFF}" type="pres">
      <dgm:prSet presAssocID="{CC74BA39-F3EB-4443-B4C9-8DE2130D1B6D}" presName="nodeTx" presStyleLbl="node1" presStyleIdx="2" presStyleCnt="5">
        <dgm:presLayoutVars>
          <dgm:bulletEnabled val="1"/>
        </dgm:presLayoutVars>
      </dgm:prSet>
      <dgm:spPr/>
    </dgm:pt>
    <dgm:pt modelId="{335079CD-1A50-4ADB-AA2F-19214C034759}" type="pres">
      <dgm:prSet presAssocID="{CC74BA39-F3EB-4443-B4C9-8DE2130D1B6D}" presName="invisiNode" presStyleLbl="node1" presStyleIdx="2" presStyleCnt="5"/>
      <dgm:spPr/>
    </dgm:pt>
    <dgm:pt modelId="{EC1D570B-0AFD-4C75-B643-3E6606795F10}" type="pres">
      <dgm:prSet presAssocID="{CC74BA39-F3EB-4443-B4C9-8DE2130D1B6D}" presName="imagNode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453D9CB-58DE-406D-AAFB-1C416EF1BD6B}" type="pres">
      <dgm:prSet presAssocID="{7631C2D5-3EB0-45D4-880A-7A3F023D7E55}" presName="sibTrans" presStyleLbl="sibTrans2D1" presStyleIdx="0" presStyleCnt="0"/>
      <dgm:spPr/>
    </dgm:pt>
    <dgm:pt modelId="{BB288909-6532-4E6B-91AA-5F85394FA103}" type="pres">
      <dgm:prSet presAssocID="{27007E0C-EC4C-4650-86BD-6584AF9C1CF0}" presName="compNode" presStyleCnt="0"/>
      <dgm:spPr/>
    </dgm:pt>
    <dgm:pt modelId="{B4922C49-5808-4DC0-A0BA-6587F614EA1E}" type="pres">
      <dgm:prSet presAssocID="{27007E0C-EC4C-4650-86BD-6584AF9C1CF0}" presName="bkgdShape" presStyleLbl="node1" presStyleIdx="3" presStyleCnt="5"/>
      <dgm:spPr/>
    </dgm:pt>
    <dgm:pt modelId="{E8F35563-F86E-47C3-9CC2-518D3F82B163}" type="pres">
      <dgm:prSet presAssocID="{27007E0C-EC4C-4650-86BD-6584AF9C1CF0}" presName="nodeTx" presStyleLbl="node1" presStyleIdx="3" presStyleCnt="5">
        <dgm:presLayoutVars>
          <dgm:bulletEnabled val="1"/>
        </dgm:presLayoutVars>
      </dgm:prSet>
      <dgm:spPr/>
    </dgm:pt>
    <dgm:pt modelId="{04474DBE-4027-41F1-AF87-50DEE6E0074F}" type="pres">
      <dgm:prSet presAssocID="{27007E0C-EC4C-4650-86BD-6584AF9C1CF0}" presName="invisiNode" presStyleLbl="node1" presStyleIdx="3" presStyleCnt="5"/>
      <dgm:spPr/>
    </dgm:pt>
    <dgm:pt modelId="{26E91145-45EA-47CD-9958-224F11C53E29}" type="pres">
      <dgm:prSet presAssocID="{27007E0C-EC4C-4650-86BD-6584AF9C1CF0}" presName="imagNode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1701A4B1-3158-4457-8D74-8803186B9B9B}" type="pres">
      <dgm:prSet presAssocID="{E6037E01-60AE-4AFD-B5E4-44E9852EF172}" presName="sibTrans" presStyleLbl="sibTrans2D1" presStyleIdx="0" presStyleCnt="0"/>
      <dgm:spPr/>
    </dgm:pt>
    <dgm:pt modelId="{28DB5990-0803-4BA9-88C4-EF50275680AC}" type="pres">
      <dgm:prSet presAssocID="{E99C7F39-CE20-46EC-B374-A8D4A43B20BE}" presName="compNode" presStyleCnt="0"/>
      <dgm:spPr/>
    </dgm:pt>
    <dgm:pt modelId="{6D1EC7D3-9FC4-4846-A991-5DC8483D610C}" type="pres">
      <dgm:prSet presAssocID="{E99C7F39-CE20-46EC-B374-A8D4A43B20BE}" presName="bkgdShape" presStyleLbl="node1" presStyleIdx="4" presStyleCnt="5"/>
      <dgm:spPr/>
    </dgm:pt>
    <dgm:pt modelId="{C67A7AF2-EFB9-47A9-8225-62DA08A2FBA2}" type="pres">
      <dgm:prSet presAssocID="{E99C7F39-CE20-46EC-B374-A8D4A43B20BE}" presName="nodeTx" presStyleLbl="node1" presStyleIdx="4" presStyleCnt="5">
        <dgm:presLayoutVars>
          <dgm:bulletEnabled val="1"/>
        </dgm:presLayoutVars>
      </dgm:prSet>
      <dgm:spPr/>
    </dgm:pt>
    <dgm:pt modelId="{5C8707E8-EA7A-4CC4-B49A-73DA98201C88}" type="pres">
      <dgm:prSet presAssocID="{E99C7F39-CE20-46EC-B374-A8D4A43B20BE}" presName="invisiNode" presStyleLbl="node1" presStyleIdx="4" presStyleCnt="5"/>
      <dgm:spPr/>
    </dgm:pt>
    <dgm:pt modelId="{73CBC39E-43C1-4987-AE65-FBD763B1AA30}" type="pres">
      <dgm:prSet presAssocID="{E99C7F39-CE20-46EC-B374-A8D4A43B20BE}" presName="imagNode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4C9DC100-DE3F-4422-8355-85DF931250AF}" srcId="{3AB46FC1-56C4-4E9C-B870-F27E41BA5DBE}" destId="{E4420FEA-A824-4516-8E9F-3CE3116D8ABF}" srcOrd="0" destOrd="0" parTransId="{D01AA550-248C-446F-BCCE-0F08E93B5FA1}" sibTransId="{07945B04-7B56-4C02-8FC7-BD36F9C30F98}"/>
    <dgm:cxn modelId="{943AAF02-FFD8-4F58-8093-ABC57D7AE734}" type="presOf" srcId="{CC74BA39-F3EB-4443-B4C9-8DE2130D1B6D}" destId="{CD344645-7C46-4124-9CA7-2DCA2AFE5BFF}" srcOrd="1" destOrd="0" presId="urn:microsoft.com/office/officeart/2005/8/layout/hList7#1"/>
    <dgm:cxn modelId="{4F011406-5210-4883-B44D-C0BB19955A98}" type="presOf" srcId="{A33245C7-E116-4F1E-ADC1-F8EEE4890664}" destId="{CD344645-7C46-4124-9CA7-2DCA2AFE5BFF}" srcOrd="1" destOrd="2" presId="urn:microsoft.com/office/officeart/2005/8/layout/hList7#1"/>
    <dgm:cxn modelId="{EFA2D008-09E5-45B8-88CD-8B95823157B4}" type="presOf" srcId="{E99C7F39-CE20-46EC-B374-A8D4A43B20BE}" destId="{C67A7AF2-EFB9-47A9-8225-62DA08A2FBA2}" srcOrd="1" destOrd="0" presId="urn:microsoft.com/office/officeart/2005/8/layout/hList7#1"/>
    <dgm:cxn modelId="{2178770B-D29E-4E83-A4E2-77525E34C63F}" type="presOf" srcId="{11909720-0E3E-41CE-91DA-E44504E8ABDF}" destId="{53049FC4-F436-4315-A229-266CD54F6606}" srcOrd="0" destOrd="2" presId="urn:microsoft.com/office/officeart/2005/8/layout/hList7#1"/>
    <dgm:cxn modelId="{C71C9716-B1E5-47ED-A257-C5AA296F4E21}" type="presOf" srcId="{32E01428-7745-47C3-8326-5B07179825A5}" destId="{3BC0F31D-D408-410E-AD91-ED2F442FAFDC}" srcOrd="0" destOrd="0" presId="urn:microsoft.com/office/officeart/2005/8/layout/hList7#1"/>
    <dgm:cxn modelId="{485F3717-751D-4217-93E0-92B56924943B}" type="presOf" srcId="{3AB46FC1-56C4-4E9C-B870-F27E41BA5DBE}" destId="{53049FC4-F436-4315-A229-266CD54F6606}" srcOrd="0" destOrd="0" presId="urn:microsoft.com/office/officeart/2005/8/layout/hList7#1"/>
    <dgm:cxn modelId="{2124671C-BB97-43F9-A345-DF2FE6EBA5D0}" type="presOf" srcId="{883F1F5D-24BE-4F35-A100-D34575A401BD}" destId="{E8F35563-F86E-47C3-9CC2-518D3F82B163}" srcOrd="1" destOrd="2" presId="urn:microsoft.com/office/officeart/2005/8/layout/hList7#1"/>
    <dgm:cxn modelId="{BEC4DA1D-F08B-4A10-967C-FDFBAD5F32D2}" type="presOf" srcId="{E68E517B-F049-46D2-9CA3-3358D915B56C}" destId="{C89AE843-9824-4DF5-8DC3-F9EBE7FA55C0}" srcOrd="0" destOrd="0" presId="urn:microsoft.com/office/officeart/2005/8/layout/hList7#1"/>
    <dgm:cxn modelId="{3A01A52B-42BC-4459-A7F5-09AF50640C3A}" srcId="{CC74BA39-F3EB-4443-B4C9-8DE2130D1B6D}" destId="{A33245C7-E116-4F1E-ADC1-F8EEE4890664}" srcOrd="1" destOrd="0" parTransId="{05063980-CFF3-4C23-96A8-ECC346995344}" sibTransId="{6E07BE04-75DF-4582-9459-5649E8BAFA06}"/>
    <dgm:cxn modelId="{BF454B2C-36F3-4245-A3AC-1D9B0DA89056}" srcId="{CC74BA39-F3EB-4443-B4C9-8DE2130D1B6D}" destId="{1F7F36C1-53EA-43D1-878C-0E65A1BA8328}" srcOrd="2" destOrd="0" parTransId="{EA737A65-5E8D-4821-82E2-6F7FCE7DC3AB}" sibTransId="{833A8DC3-E706-43F4-9CB4-977994986E4B}"/>
    <dgm:cxn modelId="{DA09332D-28FE-4370-A8BF-3EE882CC4EF2}" type="presOf" srcId="{D3F723F6-D3E6-46CF-9F7A-D73BD24CCC47}" destId="{20752BC6-1F9A-4DA5-86BA-C9CE96097BCE}" srcOrd="0" destOrd="1" presId="urn:microsoft.com/office/officeart/2005/8/layout/hList7#1"/>
    <dgm:cxn modelId="{F3FA132F-66C7-4086-B7A1-0D7C58080E26}" srcId="{27007E0C-EC4C-4650-86BD-6584AF9C1CF0}" destId="{883F1F5D-24BE-4F35-A100-D34575A401BD}" srcOrd="1" destOrd="0" parTransId="{DCFAFC52-E42D-4D41-9408-1CB452B5090C}" sibTransId="{F637F871-E3AD-4E8D-B0FB-AD3280A0127C}"/>
    <dgm:cxn modelId="{935E3538-9C6D-4BE8-877A-738339C7FB3C}" type="presOf" srcId="{0AA5C014-F34A-4FFC-A2E8-CF5C27FBBC77}" destId="{C67A7AF2-EFB9-47A9-8225-62DA08A2FBA2}" srcOrd="1" destOrd="1" presId="urn:microsoft.com/office/officeart/2005/8/layout/hList7#1"/>
    <dgm:cxn modelId="{B669433C-6F6B-43AE-B7C9-081B2C8C643C}" type="presOf" srcId="{A33245C7-E116-4F1E-ADC1-F8EEE4890664}" destId="{20752BC6-1F9A-4DA5-86BA-C9CE96097BCE}" srcOrd="0" destOrd="2" presId="urn:microsoft.com/office/officeart/2005/8/layout/hList7#1"/>
    <dgm:cxn modelId="{ABAC085C-49AD-45D5-BC93-B9E50CA31907}" srcId="{E99C7F39-CE20-46EC-B374-A8D4A43B20BE}" destId="{4024F69C-316B-487D-84B2-D3FBD51A52B0}" srcOrd="2" destOrd="0" parTransId="{9451EC99-D83D-409C-BEEC-9458E14014E9}" sibTransId="{BC983F7B-1EA2-4705-A6DD-3817D6647987}"/>
    <dgm:cxn modelId="{C5934B60-D4D1-46EF-BDB9-8F39DB33F8C5}" type="presOf" srcId="{BD969535-03A8-4387-9975-2E3CC3E8F596}" destId="{3BC0F31D-D408-410E-AD91-ED2F442FAFDC}" srcOrd="0" destOrd="1" presId="urn:microsoft.com/office/officeart/2005/8/layout/hList7#1"/>
    <dgm:cxn modelId="{09251661-320B-460E-B903-DA77B5033320}" type="presOf" srcId="{4024F69C-316B-487D-84B2-D3FBD51A52B0}" destId="{6D1EC7D3-9FC4-4846-A991-5DC8483D610C}" srcOrd="0" destOrd="3" presId="urn:microsoft.com/office/officeart/2005/8/layout/hList7#1"/>
    <dgm:cxn modelId="{38B7C145-6476-4A31-895A-D8CA63F48E2F}" type="presOf" srcId="{2BAD12FB-7EEA-462F-B969-17F7896E5194}" destId="{6D1EC7D3-9FC4-4846-A991-5DC8483D610C}" srcOrd="0" destOrd="2" presId="urn:microsoft.com/office/officeart/2005/8/layout/hList7#1"/>
    <dgm:cxn modelId="{43247A55-9D4F-4CCA-B090-A595A630299C}" srcId="{E99C7F39-CE20-46EC-B374-A8D4A43B20BE}" destId="{2BAD12FB-7EEA-462F-B969-17F7896E5194}" srcOrd="1" destOrd="0" parTransId="{48AAA207-B1ED-456C-B597-733DEC955B59}" sibTransId="{F4C24018-D4CE-4149-9AC2-D1BB8A064654}"/>
    <dgm:cxn modelId="{402C3A77-A1A8-45E8-B698-389B26C1BB05}" srcId="{718D10A3-3CC7-460C-9A70-760AD768118C}" destId="{32E01428-7745-47C3-8326-5B07179825A5}" srcOrd="1" destOrd="0" parTransId="{5B59FFFF-E2E4-4327-85A5-BFCC269A962F}" sibTransId="{E68E517B-F049-46D2-9CA3-3358D915B56C}"/>
    <dgm:cxn modelId="{65790E58-B2D0-407C-A51A-BD90B350BE9C}" type="presOf" srcId="{97D1B2E0-6823-4705-BB9E-43E3F62E9C56}" destId="{B4922C49-5808-4DC0-A0BA-6587F614EA1E}" srcOrd="0" destOrd="1" presId="urn:microsoft.com/office/officeart/2005/8/layout/hList7#1"/>
    <dgm:cxn modelId="{B2D1B179-0F4C-4F22-9621-C6BA9EA44965}" srcId="{718D10A3-3CC7-460C-9A70-760AD768118C}" destId="{27007E0C-EC4C-4650-86BD-6584AF9C1CF0}" srcOrd="3" destOrd="0" parTransId="{07CF1D36-111A-4516-8D97-1CA327D5BC51}" sibTransId="{E6037E01-60AE-4AFD-B5E4-44E9852EF172}"/>
    <dgm:cxn modelId="{8FDBF97D-E92F-4EBF-AD80-F0B96AEF349E}" type="presOf" srcId="{E99C7F39-CE20-46EC-B374-A8D4A43B20BE}" destId="{6D1EC7D3-9FC4-4846-A991-5DC8483D610C}" srcOrd="0" destOrd="0" presId="urn:microsoft.com/office/officeart/2005/8/layout/hList7#1"/>
    <dgm:cxn modelId="{26A06F81-D3D8-41F1-B407-D36C298DC768}" srcId="{CC74BA39-F3EB-4443-B4C9-8DE2130D1B6D}" destId="{D3F723F6-D3E6-46CF-9F7A-D73BD24CCC47}" srcOrd="0" destOrd="0" parTransId="{887EC3BB-9A6C-4D40-8BD8-21515822BA42}" sibTransId="{51C9E74E-593A-4FB0-9610-C04AA0396873}"/>
    <dgm:cxn modelId="{4CF0D289-E4EC-4DA1-AD4A-A96ED4A3BA1B}" type="presOf" srcId="{E4420FEA-A824-4516-8E9F-3CE3116D8ABF}" destId="{53049FC4-F436-4315-A229-266CD54F6606}" srcOrd="0" destOrd="1" presId="urn:microsoft.com/office/officeart/2005/8/layout/hList7#1"/>
    <dgm:cxn modelId="{5F920A8E-B1DB-4072-9AEC-FF50B53DB23B}" type="presOf" srcId="{97D1B2E0-6823-4705-BB9E-43E3F62E9C56}" destId="{E8F35563-F86E-47C3-9CC2-518D3F82B163}" srcOrd="1" destOrd="1" presId="urn:microsoft.com/office/officeart/2005/8/layout/hList7#1"/>
    <dgm:cxn modelId="{F7167591-ABA2-4342-B550-DA408763C977}" type="presOf" srcId="{E4420FEA-A824-4516-8E9F-3CE3116D8ABF}" destId="{E45E2B1B-B3C9-459B-A073-09CE036BA995}" srcOrd="1" destOrd="1" presId="urn:microsoft.com/office/officeart/2005/8/layout/hList7#1"/>
    <dgm:cxn modelId="{0CD19F95-DF53-45AE-8E8E-BBE477FEBBDF}" type="presOf" srcId="{E6037E01-60AE-4AFD-B5E4-44E9852EF172}" destId="{1701A4B1-3158-4457-8D74-8803186B9B9B}" srcOrd="0" destOrd="0" presId="urn:microsoft.com/office/officeart/2005/8/layout/hList7#1"/>
    <dgm:cxn modelId="{82F2A39E-F2AA-4C58-B105-EFE8AAA95CF4}" type="presOf" srcId="{27007E0C-EC4C-4650-86BD-6584AF9C1CF0}" destId="{E8F35563-F86E-47C3-9CC2-518D3F82B163}" srcOrd="1" destOrd="0" presId="urn:microsoft.com/office/officeart/2005/8/layout/hList7#1"/>
    <dgm:cxn modelId="{E461B3A1-1FEB-4907-B8F2-7C8CDF5C1B09}" type="presOf" srcId="{4024F69C-316B-487D-84B2-D3FBD51A52B0}" destId="{C67A7AF2-EFB9-47A9-8225-62DA08A2FBA2}" srcOrd="1" destOrd="3" presId="urn:microsoft.com/office/officeart/2005/8/layout/hList7#1"/>
    <dgm:cxn modelId="{8B8E28A2-C5C6-4EF9-BEBD-CD655D13792F}" type="presOf" srcId="{2BAD12FB-7EEA-462F-B969-17F7896E5194}" destId="{C67A7AF2-EFB9-47A9-8225-62DA08A2FBA2}" srcOrd="1" destOrd="2" presId="urn:microsoft.com/office/officeart/2005/8/layout/hList7#1"/>
    <dgm:cxn modelId="{5FEB1CA3-6B5E-4141-881B-EAD79E375F2C}" srcId="{32E01428-7745-47C3-8326-5B07179825A5}" destId="{BD969535-03A8-4387-9975-2E3CC3E8F596}" srcOrd="0" destOrd="0" parTransId="{3EC54D26-A62D-49DE-83AD-F216497AEDE9}" sibTransId="{75193809-5279-4B7E-A879-30D4FEAC533F}"/>
    <dgm:cxn modelId="{9C67A2A5-E607-41C4-BD30-BCBC6F03290B}" type="presOf" srcId="{1F7F36C1-53EA-43D1-878C-0E65A1BA8328}" destId="{20752BC6-1F9A-4DA5-86BA-C9CE96097BCE}" srcOrd="0" destOrd="3" presId="urn:microsoft.com/office/officeart/2005/8/layout/hList7#1"/>
    <dgm:cxn modelId="{B027C6A9-4A6E-4550-B81D-FE05C00EF07D}" type="presOf" srcId="{32E01428-7745-47C3-8326-5B07179825A5}" destId="{5D5DF68B-ABA8-469E-AE07-08C69EA63FE0}" srcOrd="1" destOrd="0" presId="urn:microsoft.com/office/officeart/2005/8/layout/hList7#1"/>
    <dgm:cxn modelId="{78DA76AB-23A2-44EB-A4E8-9ABE81FB059B}" type="presOf" srcId="{CC74BA39-F3EB-4443-B4C9-8DE2130D1B6D}" destId="{20752BC6-1F9A-4DA5-86BA-C9CE96097BCE}" srcOrd="0" destOrd="0" presId="urn:microsoft.com/office/officeart/2005/8/layout/hList7#1"/>
    <dgm:cxn modelId="{870024AE-5639-4E5F-921B-285C773E6148}" type="presOf" srcId="{883F1F5D-24BE-4F35-A100-D34575A401BD}" destId="{B4922C49-5808-4DC0-A0BA-6587F614EA1E}" srcOrd="0" destOrd="2" presId="urn:microsoft.com/office/officeart/2005/8/layout/hList7#1"/>
    <dgm:cxn modelId="{84753CAF-345E-4983-8F55-BB373BCEDE53}" type="presOf" srcId="{27007E0C-EC4C-4650-86BD-6584AF9C1CF0}" destId="{B4922C49-5808-4DC0-A0BA-6587F614EA1E}" srcOrd="0" destOrd="0" presId="urn:microsoft.com/office/officeart/2005/8/layout/hList7#1"/>
    <dgm:cxn modelId="{C82D3ABA-EFAD-4448-819F-47570348630D}" type="presOf" srcId="{52F70752-6029-4908-87FD-BC73D43B8D5A}" destId="{3BC0F31D-D408-410E-AD91-ED2F442FAFDC}" srcOrd="0" destOrd="2" presId="urn:microsoft.com/office/officeart/2005/8/layout/hList7#1"/>
    <dgm:cxn modelId="{F57D81C2-35E4-4479-B2C3-F3DB66E25306}" type="presOf" srcId="{3AB46FC1-56C4-4E9C-B870-F27E41BA5DBE}" destId="{E45E2B1B-B3C9-459B-A073-09CE036BA995}" srcOrd="1" destOrd="0" presId="urn:microsoft.com/office/officeart/2005/8/layout/hList7#1"/>
    <dgm:cxn modelId="{E9879CC4-E991-472D-A8B5-3660E8087452}" type="presOf" srcId="{D3F723F6-D3E6-46CF-9F7A-D73BD24CCC47}" destId="{CD344645-7C46-4124-9CA7-2DCA2AFE5BFF}" srcOrd="1" destOrd="1" presId="urn:microsoft.com/office/officeart/2005/8/layout/hList7#1"/>
    <dgm:cxn modelId="{10E8B7C4-443F-49AE-AA77-5CA816650DF3}" srcId="{718D10A3-3CC7-460C-9A70-760AD768118C}" destId="{E99C7F39-CE20-46EC-B374-A8D4A43B20BE}" srcOrd="4" destOrd="0" parTransId="{37708298-40A6-405F-BB49-6B3047B3C6E6}" sibTransId="{4DCB9E94-434B-43B2-AB6B-69E9462C8C20}"/>
    <dgm:cxn modelId="{4A304AC6-D77E-4155-9221-08BC9EEA06B9}" srcId="{27007E0C-EC4C-4650-86BD-6584AF9C1CF0}" destId="{97D1B2E0-6823-4705-BB9E-43E3F62E9C56}" srcOrd="0" destOrd="0" parTransId="{3165D720-20EE-4ACD-9340-035756F0EEEB}" sibTransId="{6E88CBA6-C439-4A0A-B7FE-BAFDE0D8B3E8}"/>
    <dgm:cxn modelId="{EB09DAD0-8292-4D0F-8F07-0F16A7831142}" type="presOf" srcId="{7631C2D5-3EB0-45D4-880A-7A3F023D7E55}" destId="{8453D9CB-58DE-406D-AAFB-1C416EF1BD6B}" srcOrd="0" destOrd="0" presId="urn:microsoft.com/office/officeart/2005/8/layout/hList7#1"/>
    <dgm:cxn modelId="{892762DC-2292-4C1B-9A72-559525045FEC}" type="presOf" srcId="{0AA5C014-F34A-4FFC-A2E8-CF5C27FBBC77}" destId="{6D1EC7D3-9FC4-4846-A991-5DC8483D610C}" srcOrd="0" destOrd="1" presId="urn:microsoft.com/office/officeart/2005/8/layout/hList7#1"/>
    <dgm:cxn modelId="{507B83DF-82CD-4A9E-8EDD-DC61249FD262}" srcId="{718D10A3-3CC7-460C-9A70-760AD768118C}" destId="{CC74BA39-F3EB-4443-B4C9-8DE2130D1B6D}" srcOrd="2" destOrd="0" parTransId="{D6458BC3-3CDF-4A98-96EA-E7760836C309}" sibTransId="{7631C2D5-3EB0-45D4-880A-7A3F023D7E55}"/>
    <dgm:cxn modelId="{4840E4E8-0865-4C9A-9FDE-B58904558A8F}" srcId="{32E01428-7745-47C3-8326-5B07179825A5}" destId="{52F70752-6029-4908-87FD-BC73D43B8D5A}" srcOrd="1" destOrd="0" parTransId="{943A2131-2793-45D2-B614-3134CA60C08C}" sibTransId="{E5AB3161-CA69-4E51-A45A-A2693579B0D3}"/>
    <dgm:cxn modelId="{8432ECE8-7E5E-4484-AA05-6C0065448133}" srcId="{3AB46FC1-56C4-4E9C-B870-F27E41BA5DBE}" destId="{11909720-0E3E-41CE-91DA-E44504E8ABDF}" srcOrd="1" destOrd="0" parTransId="{8627C5DC-96A3-4A32-BE0A-E398FBA49BD4}" sibTransId="{21F32125-54C7-4AF3-8648-E900D58B0758}"/>
    <dgm:cxn modelId="{386D50ED-615A-4B7A-AFF5-8B6BA3C0DD99}" type="presOf" srcId="{BD969535-03A8-4387-9975-2E3CC3E8F596}" destId="{5D5DF68B-ABA8-469E-AE07-08C69EA63FE0}" srcOrd="1" destOrd="1" presId="urn:microsoft.com/office/officeart/2005/8/layout/hList7#1"/>
    <dgm:cxn modelId="{BFCCB3ED-8C8F-44CA-9385-4222DA7D78B8}" type="presOf" srcId="{1F7F36C1-53EA-43D1-878C-0E65A1BA8328}" destId="{CD344645-7C46-4124-9CA7-2DCA2AFE5BFF}" srcOrd="1" destOrd="3" presId="urn:microsoft.com/office/officeart/2005/8/layout/hList7#1"/>
    <dgm:cxn modelId="{56EC04EE-B3CD-481B-B6C3-184159F4B288}" srcId="{E99C7F39-CE20-46EC-B374-A8D4A43B20BE}" destId="{0AA5C014-F34A-4FFC-A2E8-CF5C27FBBC77}" srcOrd="0" destOrd="0" parTransId="{E7F40014-0CAA-4BB0-AB9E-6DED022A848D}" sibTransId="{11A081D3-D335-4E19-B756-954097D8FBA3}"/>
    <dgm:cxn modelId="{EB9848EF-D650-4B80-8CE2-9FF0E3F4ABDA}" type="presOf" srcId="{52F70752-6029-4908-87FD-BC73D43B8D5A}" destId="{5D5DF68B-ABA8-469E-AE07-08C69EA63FE0}" srcOrd="1" destOrd="2" presId="urn:microsoft.com/office/officeart/2005/8/layout/hList7#1"/>
    <dgm:cxn modelId="{D7BEEFF5-562C-41F7-9130-F8B1E8908C9B}" type="presOf" srcId="{699159BA-3815-425E-BDE5-63C0E7E5C94C}" destId="{61714006-0A3C-4B0E-BD6F-2B658710CC73}" srcOrd="0" destOrd="0" presId="urn:microsoft.com/office/officeart/2005/8/layout/hList7#1"/>
    <dgm:cxn modelId="{9B3881F7-B6BF-4F7A-91FB-BAB8B60FEEFA}" type="presOf" srcId="{11909720-0E3E-41CE-91DA-E44504E8ABDF}" destId="{E45E2B1B-B3C9-459B-A073-09CE036BA995}" srcOrd="1" destOrd="2" presId="urn:microsoft.com/office/officeart/2005/8/layout/hList7#1"/>
    <dgm:cxn modelId="{B752B7FB-B2A6-45E3-A968-26B019096169}" srcId="{718D10A3-3CC7-460C-9A70-760AD768118C}" destId="{3AB46FC1-56C4-4E9C-B870-F27E41BA5DBE}" srcOrd="0" destOrd="0" parTransId="{71E94384-ADAA-4CDF-8112-6190DF1C0D2E}" sibTransId="{699159BA-3815-425E-BDE5-63C0E7E5C94C}"/>
    <dgm:cxn modelId="{CB1390FF-154C-4399-B2D6-3E7DDE0CC764}" type="presOf" srcId="{718D10A3-3CC7-460C-9A70-760AD768118C}" destId="{96D6AB30-8ED1-47E1-B694-8A991FE0A423}" srcOrd="0" destOrd="0" presId="urn:microsoft.com/office/officeart/2005/8/layout/hList7#1"/>
    <dgm:cxn modelId="{5C16D030-A2F5-4AFF-B59B-3635C5B03ADF}" type="presParOf" srcId="{96D6AB30-8ED1-47E1-B694-8A991FE0A423}" destId="{6317F1B5-0A34-477F-94E3-039B2DF459B9}" srcOrd="0" destOrd="0" presId="urn:microsoft.com/office/officeart/2005/8/layout/hList7#1"/>
    <dgm:cxn modelId="{34ACB59D-1094-4847-9394-953A9C78D6DE}" type="presParOf" srcId="{96D6AB30-8ED1-47E1-B694-8A991FE0A423}" destId="{E21F7B4F-E1AA-4CCF-85B6-064D89D7315C}" srcOrd="1" destOrd="0" presId="urn:microsoft.com/office/officeart/2005/8/layout/hList7#1"/>
    <dgm:cxn modelId="{FE833661-801C-47F6-B561-EDBD5466A663}" type="presParOf" srcId="{E21F7B4F-E1AA-4CCF-85B6-064D89D7315C}" destId="{C55897CD-1A8C-42FE-AFCA-756145CA12BD}" srcOrd="0" destOrd="0" presId="urn:microsoft.com/office/officeart/2005/8/layout/hList7#1"/>
    <dgm:cxn modelId="{B8D53819-76E7-4A18-AAF5-666B6B5696FA}" type="presParOf" srcId="{C55897CD-1A8C-42FE-AFCA-756145CA12BD}" destId="{53049FC4-F436-4315-A229-266CD54F6606}" srcOrd="0" destOrd="0" presId="urn:microsoft.com/office/officeart/2005/8/layout/hList7#1"/>
    <dgm:cxn modelId="{AE02A654-4FDB-462E-9266-98831F15EDAB}" type="presParOf" srcId="{C55897CD-1A8C-42FE-AFCA-756145CA12BD}" destId="{E45E2B1B-B3C9-459B-A073-09CE036BA995}" srcOrd="1" destOrd="0" presId="urn:microsoft.com/office/officeart/2005/8/layout/hList7#1"/>
    <dgm:cxn modelId="{F7545C5D-0633-4BD0-9107-85A5C9BA4E7C}" type="presParOf" srcId="{C55897CD-1A8C-42FE-AFCA-756145CA12BD}" destId="{6F75DFE4-1DDA-4B07-8E29-3A98AAA39BBC}" srcOrd="2" destOrd="0" presId="urn:microsoft.com/office/officeart/2005/8/layout/hList7#1"/>
    <dgm:cxn modelId="{ECE0B433-B6EE-4DA5-BFC8-D36908F62F4C}" type="presParOf" srcId="{C55897CD-1A8C-42FE-AFCA-756145CA12BD}" destId="{73DD6625-B6CF-48C1-8884-CDBE3DFB0539}" srcOrd="3" destOrd="0" presId="urn:microsoft.com/office/officeart/2005/8/layout/hList7#1"/>
    <dgm:cxn modelId="{F49F60C6-C6D5-4195-AC26-E9814F59A0BD}" type="presParOf" srcId="{E21F7B4F-E1AA-4CCF-85B6-064D89D7315C}" destId="{61714006-0A3C-4B0E-BD6F-2B658710CC73}" srcOrd="1" destOrd="0" presId="urn:microsoft.com/office/officeart/2005/8/layout/hList7#1"/>
    <dgm:cxn modelId="{801C6432-43E8-4A77-86A5-29B21BA5BDC4}" type="presParOf" srcId="{E21F7B4F-E1AA-4CCF-85B6-064D89D7315C}" destId="{D7248DB4-0349-496E-AAA8-F5FFEE5A8A41}" srcOrd="2" destOrd="0" presId="urn:microsoft.com/office/officeart/2005/8/layout/hList7#1"/>
    <dgm:cxn modelId="{A95957B9-DA11-45AB-A490-A05A4B440822}" type="presParOf" srcId="{D7248DB4-0349-496E-AAA8-F5FFEE5A8A41}" destId="{3BC0F31D-D408-410E-AD91-ED2F442FAFDC}" srcOrd="0" destOrd="0" presId="urn:microsoft.com/office/officeart/2005/8/layout/hList7#1"/>
    <dgm:cxn modelId="{79C24CD0-58B8-4037-A68C-7E251D25B02F}" type="presParOf" srcId="{D7248DB4-0349-496E-AAA8-F5FFEE5A8A41}" destId="{5D5DF68B-ABA8-469E-AE07-08C69EA63FE0}" srcOrd="1" destOrd="0" presId="urn:microsoft.com/office/officeart/2005/8/layout/hList7#1"/>
    <dgm:cxn modelId="{F6F891EE-061B-4F18-980D-C36784A9A9BF}" type="presParOf" srcId="{D7248DB4-0349-496E-AAA8-F5FFEE5A8A41}" destId="{EC07170E-01A0-40ED-BF8D-FE1E774D69EB}" srcOrd="2" destOrd="0" presId="urn:microsoft.com/office/officeart/2005/8/layout/hList7#1"/>
    <dgm:cxn modelId="{62DC8DE3-3406-42EE-8F06-5BD5DA36AB03}" type="presParOf" srcId="{D7248DB4-0349-496E-AAA8-F5FFEE5A8A41}" destId="{F566B5ED-98A4-49D9-A7C8-21CF1ED7E662}" srcOrd="3" destOrd="0" presId="urn:microsoft.com/office/officeart/2005/8/layout/hList7#1"/>
    <dgm:cxn modelId="{6376800A-7BF3-4C06-B387-9DE9AF372677}" type="presParOf" srcId="{E21F7B4F-E1AA-4CCF-85B6-064D89D7315C}" destId="{C89AE843-9824-4DF5-8DC3-F9EBE7FA55C0}" srcOrd="3" destOrd="0" presId="urn:microsoft.com/office/officeart/2005/8/layout/hList7#1"/>
    <dgm:cxn modelId="{66DC3111-04AA-4AC1-A327-C7D6CFF0BBC0}" type="presParOf" srcId="{E21F7B4F-E1AA-4CCF-85B6-064D89D7315C}" destId="{F53B4B5B-FFCA-4987-8EDA-3DDF313576EF}" srcOrd="4" destOrd="0" presId="urn:microsoft.com/office/officeart/2005/8/layout/hList7#1"/>
    <dgm:cxn modelId="{A220B58D-71A9-4346-A1C6-5EFD06B4694E}" type="presParOf" srcId="{F53B4B5B-FFCA-4987-8EDA-3DDF313576EF}" destId="{20752BC6-1F9A-4DA5-86BA-C9CE96097BCE}" srcOrd="0" destOrd="0" presId="urn:microsoft.com/office/officeart/2005/8/layout/hList7#1"/>
    <dgm:cxn modelId="{8ED99C36-9EAA-4988-AC5A-5FDA27EA06C8}" type="presParOf" srcId="{F53B4B5B-FFCA-4987-8EDA-3DDF313576EF}" destId="{CD344645-7C46-4124-9CA7-2DCA2AFE5BFF}" srcOrd="1" destOrd="0" presId="urn:microsoft.com/office/officeart/2005/8/layout/hList7#1"/>
    <dgm:cxn modelId="{FE7F3EF2-6C47-4E84-B705-F3D82346B899}" type="presParOf" srcId="{F53B4B5B-FFCA-4987-8EDA-3DDF313576EF}" destId="{335079CD-1A50-4ADB-AA2F-19214C034759}" srcOrd="2" destOrd="0" presId="urn:microsoft.com/office/officeart/2005/8/layout/hList7#1"/>
    <dgm:cxn modelId="{9888B1B6-DA74-42BA-BB8C-C3AB355F2ABE}" type="presParOf" srcId="{F53B4B5B-FFCA-4987-8EDA-3DDF313576EF}" destId="{EC1D570B-0AFD-4C75-B643-3E6606795F10}" srcOrd="3" destOrd="0" presId="urn:microsoft.com/office/officeart/2005/8/layout/hList7#1"/>
    <dgm:cxn modelId="{A00037D8-1785-412F-8F52-DA4306624C59}" type="presParOf" srcId="{E21F7B4F-E1AA-4CCF-85B6-064D89D7315C}" destId="{8453D9CB-58DE-406D-AAFB-1C416EF1BD6B}" srcOrd="5" destOrd="0" presId="urn:microsoft.com/office/officeart/2005/8/layout/hList7#1"/>
    <dgm:cxn modelId="{991206C0-3DD2-4A12-851E-AD60285A8983}" type="presParOf" srcId="{E21F7B4F-E1AA-4CCF-85B6-064D89D7315C}" destId="{BB288909-6532-4E6B-91AA-5F85394FA103}" srcOrd="6" destOrd="0" presId="urn:microsoft.com/office/officeart/2005/8/layout/hList7#1"/>
    <dgm:cxn modelId="{87167524-EAF7-4D03-9EC9-CC746CE85374}" type="presParOf" srcId="{BB288909-6532-4E6B-91AA-5F85394FA103}" destId="{B4922C49-5808-4DC0-A0BA-6587F614EA1E}" srcOrd="0" destOrd="0" presId="urn:microsoft.com/office/officeart/2005/8/layout/hList7#1"/>
    <dgm:cxn modelId="{AB483799-C42E-4826-9DA4-8CDFC472878A}" type="presParOf" srcId="{BB288909-6532-4E6B-91AA-5F85394FA103}" destId="{E8F35563-F86E-47C3-9CC2-518D3F82B163}" srcOrd="1" destOrd="0" presId="urn:microsoft.com/office/officeart/2005/8/layout/hList7#1"/>
    <dgm:cxn modelId="{224E6DD2-3596-42E8-A1D1-05A9C0E4BBB8}" type="presParOf" srcId="{BB288909-6532-4E6B-91AA-5F85394FA103}" destId="{04474DBE-4027-41F1-AF87-50DEE6E0074F}" srcOrd="2" destOrd="0" presId="urn:microsoft.com/office/officeart/2005/8/layout/hList7#1"/>
    <dgm:cxn modelId="{347B5AD9-1A8B-4EEE-8434-A183E248B808}" type="presParOf" srcId="{BB288909-6532-4E6B-91AA-5F85394FA103}" destId="{26E91145-45EA-47CD-9958-224F11C53E29}" srcOrd="3" destOrd="0" presId="urn:microsoft.com/office/officeart/2005/8/layout/hList7#1"/>
    <dgm:cxn modelId="{F1777C9F-C2FA-4431-B48C-3A0A3F106C49}" type="presParOf" srcId="{E21F7B4F-E1AA-4CCF-85B6-064D89D7315C}" destId="{1701A4B1-3158-4457-8D74-8803186B9B9B}" srcOrd="7" destOrd="0" presId="urn:microsoft.com/office/officeart/2005/8/layout/hList7#1"/>
    <dgm:cxn modelId="{E518D94F-F43E-4539-AA5B-D2F3F14815F4}" type="presParOf" srcId="{E21F7B4F-E1AA-4CCF-85B6-064D89D7315C}" destId="{28DB5990-0803-4BA9-88C4-EF50275680AC}" srcOrd="8" destOrd="0" presId="urn:microsoft.com/office/officeart/2005/8/layout/hList7#1"/>
    <dgm:cxn modelId="{2A4241A2-39B7-427E-BC8E-317041B7842C}" type="presParOf" srcId="{28DB5990-0803-4BA9-88C4-EF50275680AC}" destId="{6D1EC7D3-9FC4-4846-A991-5DC8483D610C}" srcOrd="0" destOrd="0" presId="urn:microsoft.com/office/officeart/2005/8/layout/hList7#1"/>
    <dgm:cxn modelId="{853573A4-1313-44C5-A531-9722024A8FE1}" type="presParOf" srcId="{28DB5990-0803-4BA9-88C4-EF50275680AC}" destId="{C67A7AF2-EFB9-47A9-8225-62DA08A2FBA2}" srcOrd="1" destOrd="0" presId="urn:microsoft.com/office/officeart/2005/8/layout/hList7#1"/>
    <dgm:cxn modelId="{29785DDC-4EB3-479A-8355-10605CEB967F}" type="presParOf" srcId="{28DB5990-0803-4BA9-88C4-EF50275680AC}" destId="{5C8707E8-EA7A-4CC4-B49A-73DA98201C88}" srcOrd="2" destOrd="0" presId="urn:microsoft.com/office/officeart/2005/8/layout/hList7#1"/>
    <dgm:cxn modelId="{43942E73-3441-4C77-A377-DA6C24E55CAC}" type="presParOf" srcId="{28DB5990-0803-4BA9-88C4-EF50275680AC}" destId="{73CBC39E-43C1-4987-AE65-FBD763B1AA30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30BCEC-954B-4047-97D6-721F8117E286}" type="doc">
      <dgm:prSet loTypeId="urn:microsoft.com/office/officeart/2005/8/layout/pyramid2" loCatId="list" qsTypeId="urn:microsoft.com/office/officeart/2005/8/quickstyle/simple2" qsCatId="simple" csTypeId="urn:microsoft.com/office/officeart/2005/8/colors/accent0_1" csCatId="mainScheme" phldr="1"/>
      <dgm:spPr/>
    </dgm:pt>
    <dgm:pt modelId="{F19278D3-84AC-4220-9CB2-CA35C4F388B7}">
      <dgm:prSet phldrT="[Текст]"/>
      <dgm:spPr/>
      <dgm:t>
        <a:bodyPr/>
        <a:lstStyle/>
        <a:p>
          <a:r>
            <a:rPr lang="uk-UA" dirty="0" err="1"/>
            <a:t>Ритм-н-блюз</a:t>
          </a:r>
          <a:endParaRPr lang="uk-UA" dirty="0"/>
        </a:p>
      </dgm:t>
    </dgm:pt>
    <dgm:pt modelId="{747DD523-A26C-4A39-891D-76B710F9301C}" type="parTrans" cxnId="{6BDCDC73-CCE8-41BF-A0D6-5BD82ACB7AC1}">
      <dgm:prSet/>
      <dgm:spPr/>
      <dgm:t>
        <a:bodyPr/>
        <a:lstStyle/>
        <a:p>
          <a:endParaRPr lang="uk-UA"/>
        </a:p>
      </dgm:t>
    </dgm:pt>
    <dgm:pt modelId="{858ADA3C-FA82-4A39-B717-BA1624FEB57F}" type="sibTrans" cxnId="{6BDCDC73-CCE8-41BF-A0D6-5BD82ACB7AC1}">
      <dgm:prSet/>
      <dgm:spPr/>
      <dgm:t>
        <a:bodyPr/>
        <a:lstStyle/>
        <a:p>
          <a:endParaRPr lang="uk-UA"/>
        </a:p>
      </dgm:t>
    </dgm:pt>
    <dgm:pt modelId="{DE40CD1A-1500-44D4-A5F1-A7EFB41F477F}">
      <dgm:prSet phldrT="[Текст]"/>
      <dgm:spPr/>
      <dgm:t>
        <a:bodyPr/>
        <a:lstStyle/>
        <a:p>
          <a:r>
            <a:rPr lang="uk-UA" dirty="0"/>
            <a:t>Рок-н-рол</a:t>
          </a:r>
        </a:p>
      </dgm:t>
    </dgm:pt>
    <dgm:pt modelId="{C842CA0C-62C8-4B29-874F-17657D4C8AB5}" type="parTrans" cxnId="{F1C99085-E987-4E78-83FC-11E781AA522C}">
      <dgm:prSet/>
      <dgm:spPr/>
      <dgm:t>
        <a:bodyPr/>
        <a:lstStyle/>
        <a:p>
          <a:endParaRPr lang="uk-UA"/>
        </a:p>
      </dgm:t>
    </dgm:pt>
    <dgm:pt modelId="{D6A8A179-264B-4E60-B04F-C080854CDAE9}" type="sibTrans" cxnId="{F1C99085-E987-4E78-83FC-11E781AA522C}">
      <dgm:prSet/>
      <dgm:spPr/>
      <dgm:t>
        <a:bodyPr/>
        <a:lstStyle/>
        <a:p>
          <a:endParaRPr lang="uk-UA"/>
        </a:p>
      </dgm:t>
    </dgm:pt>
    <dgm:pt modelId="{19CFCBB5-D3D5-4B7B-831B-76A987D53719}">
      <dgm:prSet phldrT="[Текст]"/>
      <dgm:spPr/>
      <dgm:t>
        <a:bodyPr/>
        <a:lstStyle/>
        <a:p>
          <a:r>
            <a:rPr lang="uk-UA" dirty="0"/>
            <a:t>Блюз-рок</a:t>
          </a:r>
        </a:p>
      </dgm:t>
    </dgm:pt>
    <dgm:pt modelId="{70718C38-8DD6-4FFB-B2CE-D21F21E58FBF}" type="parTrans" cxnId="{F9FADC5A-82FC-44CE-A57B-D2265190D281}">
      <dgm:prSet/>
      <dgm:spPr/>
      <dgm:t>
        <a:bodyPr/>
        <a:lstStyle/>
        <a:p>
          <a:endParaRPr lang="uk-UA"/>
        </a:p>
      </dgm:t>
    </dgm:pt>
    <dgm:pt modelId="{79B2FF3A-FE02-490D-A168-2E55D58C93F4}" type="sibTrans" cxnId="{F9FADC5A-82FC-44CE-A57B-D2265190D281}">
      <dgm:prSet/>
      <dgm:spPr/>
      <dgm:t>
        <a:bodyPr/>
        <a:lstStyle/>
        <a:p>
          <a:endParaRPr lang="uk-UA"/>
        </a:p>
      </dgm:t>
    </dgm:pt>
    <dgm:pt modelId="{AF6C7ED8-E87F-472D-9F27-E85758A43DB7}">
      <dgm:prSet phldrT="[Текст]"/>
      <dgm:spPr/>
      <dgm:t>
        <a:bodyPr/>
        <a:lstStyle/>
        <a:p>
          <a:r>
            <a:rPr lang="uk-UA" dirty="0" err="1"/>
            <a:t>Фанк-рок</a:t>
          </a:r>
          <a:endParaRPr lang="uk-UA" dirty="0"/>
        </a:p>
      </dgm:t>
    </dgm:pt>
    <dgm:pt modelId="{4F7668DC-3230-423B-9385-3F34F14F09AE}" type="parTrans" cxnId="{94111B7F-A70B-43C2-BCDB-0F26A57C3154}">
      <dgm:prSet/>
      <dgm:spPr/>
      <dgm:t>
        <a:bodyPr/>
        <a:lstStyle/>
        <a:p>
          <a:endParaRPr lang="uk-UA"/>
        </a:p>
      </dgm:t>
    </dgm:pt>
    <dgm:pt modelId="{33E8E5F7-A062-478A-A40C-7F62ABEC629B}" type="sibTrans" cxnId="{94111B7F-A70B-43C2-BCDB-0F26A57C3154}">
      <dgm:prSet/>
      <dgm:spPr/>
      <dgm:t>
        <a:bodyPr/>
        <a:lstStyle/>
        <a:p>
          <a:endParaRPr lang="uk-UA"/>
        </a:p>
      </dgm:t>
    </dgm:pt>
    <dgm:pt modelId="{6B93D233-E524-464E-82DA-AC31238C2D2D}">
      <dgm:prSet phldrT="[Текст]"/>
      <dgm:spPr/>
      <dgm:t>
        <a:bodyPr/>
        <a:lstStyle/>
        <a:p>
          <a:r>
            <a:rPr lang="uk-UA" dirty="0" err="1"/>
            <a:t>Фолк-рок</a:t>
          </a:r>
          <a:endParaRPr lang="uk-UA" dirty="0"/>
        </a:p>
      </dgm:t>
    </dgm:pt>
    <dgm:pt modelId="{0C2CDEC9-385C-4EA7-A5AC-8388D5327B00}" type="parTrans" cxnId="{93515B92-1246-4EA5-9942-2FD8A667DB68}">
      <dgm:prSet/>
      <dgm:spPr/>
      <dgm:t>
        <a:bodyPr/>
        <a:lstStyle/>
        <a:p>
          <a:endParaRPr lang="uk-UA"/>
        </a:p>
      </dgm:t>
    </dgm:pt>
    <dgm:pt modelId="{3F471EB8-7C46-48AB-96E2-C0D30E1263AB}" type="sibTrans" cxnId="{93515B92-1246-4EA5-9942-2FD8A667DB68}">
      <dgm:prSet/>
      <dgm:spPr/>
      <dgm:t>
        <a:bodyPr/>
        <a:lstStyle/>
        <a:p>
          <a:endParaRPr lang="uk-UA"/>
        </a:p>
      </dgm:t>
    </dgm:pt>
    <dgm:pt modelId="{CFDF647B-9C91-4E7D-A4F6-27BFFC08F62A}">
      <dgm:prSet phldrT="[Текст]"/>
      <dgm:spPr/>
      <dgm:t>
        <a:bodyPr/>
        <a:lstStyle/>
        <a:p>
          <a:pPr rtl="0"/>
          <a:r>
            <a:rPr lang="uk-UA" dirty="0"/>
            <a:t>Кантрі-рок</a:t>
          </a:r>
        </a:p>
      </dgm:t>
    </dgm:pt>
    <dgm:pt modelId="{56D33BA2-9481-4565-A8E3-89953D81014B}" type="parTrans" cxnId="{CB82F84D-8642-4502-B701-3CB435C85ED6}">
      <dgm:prSet/>
      <dgm:spPr/>
      <dgm:t>
        <a:bodyPr/>
        <a:lstStyle/>
        <a:p>
          <a:endParaRPr lang="uk-UA"/>
        </a:p>
      </dgm:t>
    </dgm:pt>
    <dgm:pt modelId="{04B15AE1-2B95-43E3-A04D-FDA94D3C6A37}" type="sibTrans" cxnId="{CB82F84D-8642-4502-B701-3CB435C85ED6}">
      <dgm:prSet/>
      <dgm:spPr/>
      <dgm:t>
        <a:bodyPr/>
        <a:lstStyle/>
        <a:p>
          <a:endParaRPr lang="uk-UA"/>
        </a:p>
      </dgm:t>
    </dgm:pt>
    <dgm:pt modelId="{954DDB23-D589-4337-A5EA-2B9D15D5F2E4}">
      <dgm:prSet phldrT="[Текст]"/>
      <dgm:spPr/>
      <dgm:t>
        <a:bodyPr/>
        <a:lstStyle/>
        <a:p>
          <a:pPr rtl="0"/>
          <a:r>
            <a:rPr kumimoji="0" lang="uk-UA" b="0" i="0" u="none" strike="noStrike" cap="none" spc="0" normalizeH="0" baseline="0" noProof="0" dirty="0">
              <a:ln/>
              <a:effectLst/>
              <a:uLnTx/>
              <a:uFillTx/>
              <a:latin typeface="+mn-lt"/>
              <a:ea typeface="+mn-ea"/>
              <a:cs typeface="+mn-cs"/>
            </a:rPr>
            <a:t>Латино-рок</a:t>
          </a:r>
          <a:endParaRPr lang="uk-UA" dirty="0"/>
        </a:p>
      </dgm:t>
    </dgm:pt>
    <dgm:pt modelId="{34C55A5A-998E-4269-A3A0-1D0C4098C4F7}" type="parTrans" cxnId="{8563A131-5BDF-4169-B30A-8CFB6120C0A7}">
      <dgm:prSet/>
      <dgm:spPr/>
      <dgm:t>
        <a:bodyPr/>
        <a:lstStyle/>
        <a:p>
          <a:endParaRPr lang="uk-UA"/>
        </a:p>
      </dgm:t>
    </dgm:pt>
    <dgm:pt modelId="{65B6B1F4-07A9-452D-A31D-B30503CD3EE2}" type="sibTrans" cxnId="{8563A131-5BDF-4169-B30A-8CFB6120C0A7}">
      <dgm:prSet/>
      <dgm:spPr/>
      <dgm:t>
        <a:bodyPr/>
        <a:lstStyle/>
        <a:p>
          <a:endParaRPr lang="uk-UA"/>
        </a:p>
      </dgm:t>
    </dgm:pt>
    <dgm:pt modelId="{430E710C-36C7-4A78-B890-5738FA51B881}" type="pres">
      <dgm:prSet presAssocID="{6430BCEC-954B-4047-97D6-721F8117E286}" presName="compositeShape" presStyleCnt="0">
        <dgm:presLayoutVars>
          <dgm:dir/>
          <dgm:resizeHandles/>
        </dgm:presLayoutVars>
      </dgm:prSet>
      <dgm:spPr/>
    </dgm:pt>
    <dgm:pt modelId="{BA141FE5-C370-4AD0-9D49-8BCAFBE37A08}" type="pres">
      <dgm:prSet presAssocID="{6430BCEC-954B-4047-97D6-721F8117E286}" presName="pyramid" presStyleLbl="node1" presStyleIdx="0" presStyleCnt="1" custLinFactNeighborX="-15391" custLinFactNeighborY="-722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3365307-39CA-4306-B650-F4A7C71F86C7}" type="pres">
      <dgm:prSet presAssocID="{6430BCEC-954B-4047-97D6-721F8117E286}" presName="theList" presStyleCnt="0"/>
      <dgm:spPr/>
    </dgm:pt>
    <dgm:pt modelId="{EB89BA8C-97EB-469D-9132-4FC8D2FFEC8A}" type="pres">
      <dgm:prSet presAssocID="{F19278D3-84AC-4220-9CB2-CA35C4F388B7}" presName="aNode" presStyleLbl="fgAcc1" presStyleIdx="0" presStyleCnt="7" custLinFactY="-52491" custLinFactNeighborX="15909" custLinFactNeighborY="-100000">
        <dgm:presLayoutVars>
          <dgm:bulletEnabled val="1"/>
        </dgm:presLayoutVars>
      </dgm:prSet>
      <dgm:spPr/>
    </dgm:pt>
    <dgm:pt modelId="{60CEABFC-FE86-44F8-8E5D-6E2C31151D94}" type="pres">
      <dgm:prSet presAssocID="{F19278D3-84AC-4220-9CB2-CA35C4F388B7}" presName="aSpace" presStyleCnt="0"/>
      <dgm:spPr/>
    </dgm:pt>
    <dgm:pt modelId="{F2C1ACBE-C7B9-44D1-977A-20257AB0C826}" type="pres">
      <dgm:prSet presAssocID="{DE40CD1A-1500-44D4-A5F1-A7EFB41F477F}" presName="aNode" presStyleLbl="fgAcc1" presStyleIdx="1" presStyleCnt="7" custLinFactY="-41914" custLinFactNeighborX="15909" custLinFactNeighborY="-100000">
        <dgm:presLayoutVars>
          <dgm:bulletEnabled val="1"/>
        </dgm:presLayoutVars>
      </dgm:prSet>
      <dgm:spPr/>
    </dgm:pt>
    <dgm:pt modelId="{D9D68BF5-DD92-46B7-A1D6-6BEF85FD46DA}" type="pres">
      <dgm:prSet presAssocID="{DE40CD1A-1500-44D4-A5F1-A7EFB41F477F}" presName="aSpace" presStyleCnt="0"/>
      <dgm:spPr/>
    </dgm:pt>
    <dgm:pt modelId="{D1922A26-E19F-4C4E-AF4D-B45838F8E674}" type="pres">
      <dgm:prSet presAssocID="{19CFCBB5-D3D5-4B7B-831B-76A987D53719}" presName="aNode" presStyleLbl="fgAcc1" presStyleIdx="2" presStyleCnt="7" custLinFactY="-31337" custLinFactNeighborX="15909" custLinFactNeighborY="-100000">
        <dgm:presLayoutVars>
          <dgm:bulletEnabled val="1"/>
        </dgm:presLayoutVars>
      </dgm:prSet>
      <dgm:spPr/>
    </dgm:pt>
    <dgm:pt modelId="{D214644C-2AC7-45BA-8BAD-9A79489D475B}" type="pres">
      <dgm:prSet presAssocID="{19CFCBB5-D3D5-4B7B-831B-76A987D53719}" presName="aSpace" presStyleCnt="0"/>
      <dgm:spPr/>
    </dgm:pt>
    <dgm:pt modelId="{0848DBF9-D625-4957-81C9-7B4AFA44E69D}" type="pres">
      <dgm:prSet presAssocID="{AF6C7ED8-E87F-472D-9F27-E85758A43DB7}" presName="aNode" presStyleLbl="fgAcc1" presStyleIdx="3" presStyleCnt="7" custLinFactY="-20760" custLinFactNeighborX="15909" custLinFactNeighborY="-100000">
        <dgm:presLayoutVars>
          <dgm:bulletEnabled val="1"/>
        </dgm:presLayoutVars>
      </dgm:prSet>
      <dgm:spPr/>
    </dgm:pt>
    <dgm:pt modelId="{7A0F8222-6A33-4563-8753-9ABA97E3C93B}" type="pres">
      <dgm:prSet presAssocID="{AF6C7ED8-E87F-472D-9F27-E85758A43DB7}" presName="aSpace" presStyleCnt="0"/>
      <dgm:spPr/>
    </dgm:pt>
    <dgm:pt modelId="{A8A012E1-24F9-40CB-88B8-11ED264466A7}" type="pres">
      <dgm:prSet presAssocID="{6B93D233-E524-464E-82DA-AC31238C2D2D}" presName="aNode" presStyleLbl="fgAcc1" presStyleIdx="4" presStyleCnt="7" custLinFactY="-10183" custLinFactNeighborX="15909" custLinFactNeighborY="-100000">
        <dgm:presLayoutVars>
          <dgm:bulletEnabled val="1"/>
        </dgm:presLayoutVars>
      </dgm:prSet>
      <dgm:spPr/>
    </dgm:pt>
    <dgm:pt modelId="{385AD36C-D925-42D3-AE4B-2ACF2E70279A}" type="pres">
      <dgm:prSet presAssocID="{6B93D233-E524-464E-82DA-AC31238C2D2D}" presName="aSpace" presStyleCnt="0"/>
      <dgm:spPr/>
    </dgm:pt>
    <dgm:pt modelId="{FA111B9E-7C69-4CD2-A31D-B9E877883CA0}" type="pres">
      <dgm:prSet presAssocID="{CFDF647B-9C91-4E7D-A4F6-27BFFC08F62A}" presName="aNode" presStyleLbl="fgAcc1" presStyleIdx="5" presStyleCnt="7" custLinFactNeighborX="15909" custLinFactNeighborY="-96853">
        <dgm:presLayoutVars>
          <dgm:bulletEnabled val="1"/>
        </dgm:presLayoutVars>
      </dgm:prSet>
      <dgm:spPr/>
    </dgm:pt>
    <dgm:pt modelId="{3898D062-A7B3-4F40-801D-B004830889C2}" type="pres">
      <dgm:prSet presAssocID="{CFDF647B-9C91-4E7D-A4F6-27BFFC08F62A}" presName="aSpace" presStyleCnt="0"/>
      <dgm:spPr/>
    </dgm:pt>
    <dgm:pt modelId="{DAB56D25-908E-407D-87A5-5F9EDBEC43B5}" type="pres">
      <dgm:prSet presAssocID="{954DDB23-D589-4337-A5EA-2B9D15D5F2E4}" presName="aNode" presStyleLbl="fgAcc1" presStyleIdx="6" presStyleCnt="7" custLinFactNeighborX="15909" custLinFactNeighborY="-12237">
        <dgm:presLayoutVars>
          <dgm:bulletEnabled val="1"/>
        </dgm:presLayoutVars>
      </dgm:prSet>
      <dgm:spPr/>
    </dgm:pt>
    <dgm:pt modelId="{728622DC-889D-406B-90B3-B0036DD4AF18}" type="pres">
      <dgm:prSet presAssocID="{954DDB23-D589-4337-A5EA-2B9D15D5F2E4}" presName="aSpace" presStyleCnt="0"/>
      <dgm:spPr/>
    </dgm:pt>
  </dgm:ptLst>
  <dgm:cxnLst>
    <dgm:cxn modelId="{67C0060E-F6CB-451D-B4FB-0470D9F732FB}" type="presOf" srcId="{F19278D3-84AC-4220-9CB2-CA35C4F388B7}" destId="{EB89BA8C-97EB-469D-9132-4FC8D2FFEC8A}" srcOrd="0" destOrd="0" presId="urn:microsoft.com/office/officeart/2005/8/layout/pyramid2"/>
    <dgm:cxn modelId="{C85F7529-1AF2-450B-AF38-3E0E9EE587FF}" type="presOf" srcId="{AF6C7ED8-E87F-472D-9F27-E85758A43DB7}" destId="{0848DBF9-D625-4957-81C9-7B4AFA44E69D}" srcOrd="0" destOrd="0" presId="urn:microsoft.com/office/officeart/2005/8/layout/pyramid2"/>
    <dgm:cxn modelId="{8563A131-5BDF-4169-B30A-8CFB6120C0A7}" srcId="{6430BCEC-954B-4047-97D6-721F8117E286}" destId="{954DDB23-D589-4337-A5EA-2B9D15D5F2E4}" srcOrd="6" destOrd="0" parTransId="{34C55A5A-998E-4269-A3A0-1D0C4098C4F7}" sibTransId="{65B6B1F4-07A9-452D-A31D-B30503CD3EE2}"/>
    <dgm:cxn modelId="{51717D42-46FB-47AC-9A93-37BCD625AF74}" type="presOf" srcId="{19CFCBB5-D3D5-4B7B-831B-76A987D53719}" destId="{D1922A26-E19F-4C4E-AF4D-B45838F8E674}" srcOrd="0" destOrd="0" presId="urn:microsoft.com/office/officeart/2005/8/layout/pyramid2"/>
    <dgm:cxn modelId="{98152D69-4034-4AD4-9D02-6F60012DD57A}" type="presOf" srcId="{6B93D233-E524-464E-82DA-AC31238C2D2D}" destId="{A8A012E1-24F9-40CB-88B8-11ED264466A7}" srcOrd="0" destOrd="0" presId="urn:microsoft.com/office/officeart/2005/8/layout/pyramid2"/>
    <dgm:cxn modelId="{C30A906D-60F1-4BBD-BF83-5DE46EE337B2}" type="presOf" srcId="{954DDB23-D589-4337-A5EA-2B9D15D5F2E4}" destId="{DAB56D25-908E-407D-87A5-5F9EDBEC43B5}" srcOrd="0" destOrd="0" presId="urn:microsoft.com/office/officeart/2005/8/layout/pyramid2"/>
    <dgm:cxn modelId="{CB82F84D-8642-4502-B701-3CB435C85ED6}" srcId="{6430BCEC-954B-4047-97D6-721F8117E286}" destId="{CFDF647B-9C91-4E7D-A4F6-27BFFC08F62A}" srcOrd="5" destOrd="0" parTransId="{56D33BA2-9481-4565-A8E3-89953D81014B}" sibTransId="{04B15AE1-2B95-43E3-A04D-FDA94D3C6A37}"/>
    <dgm:cxn modelId="{6BDCDC73-CCE8-41BF-A0D6-5BD82ACB7AC1}" srcId="{6430BCEC-954B-4047-97D6-721F8117E286}" destId="{F19278D3-84AC-4220-9CB2-CA35C4F388B7}" srcOrd="0" destOrd="0" parTransId="{747DD523-A26C-4A39-891D-76B710F9301C}" sibTransId="{858ADA3C-FA82-4A39-B717-BA1624FEB57F}"/>
    <dgm:cxn modelId="{F9FADC5A-82FC-44CE-A57B-D2265190D281}" srcId="{6430BCEC-954B-4047-97D6-721F8117E286}" destId="{19CFCBB5-D3D5-4B7B-831B-76A987D53719}" srcOrd="2" destOrd="0" parTransId="{70718C38-8DD6-4FFB-B2CE-D21F21E58FBF}" sibTransId="{79B2FF3A-FE02-490D-A168-2E55D58C93F4}"/>
    <dgm:cxn modelId="{94111B7F-A70B-43C2-BCDB-0F26A57C3154}" srcId="{6430BCEC-954B-4047-97D6-721F8117E286}" destId="{AF6C7ED8-E87F-472D-9F27-E85758A43DB7}" srcOrd="3" destOrd="0" parTransId="{4F7668DC-3230-423B-9385-3F34F14F09AE}" sibTransId="{33E8E5F7-A062-478A-A40C-7F62ABEC629B}"/>
    <dgm:cxn modelId="{F1C99085-E987-4E78-83FC-11E781AA522C}" srcId="{6430BCEC-954B-4047-97D6-721F8117E286}" destId="{DE40CD1A-1500-44D4-A5F1-A7EFB41F477F}" srcOrd="1" destOrd="0" parTransId="{C842CA0C-62C8-4B29-874F-17657D4C8AB5}" sibTransId="{D6A8A179-264B-4E60-B04F-C080854CDAE9}"/>
    <dgm:cxn modelId="{BBB8EE8C-D92B-4BF8-82A2-6F5AC0912DEB}" type="presOf" srcId="{CFDF647B-9C91-4E7D-A4F6-27BFFC08F62A}" destId="{FA111B9E-7C69-4CD2-A31D-B9E877883CA0}" srcOrd="0" destOrd="0" presId="urn:microsoft.com/office/officeart/2005/8/layout/pyramid2"/>
    <dgm:cxn modelId="{93515B92-1246-4EA5-9942-2FD8A667DB68}" srcId="{6430BCEC-954B-4047-97D6-721F8117E286}" destId="{6B93D233-E524-464E-82DA-AC31238C2D2D}" srcOrd="4" destOrd="0" parTransId="{0C2CDEC9-385C-4EA7-A5AC-8388D5327B00}" sibTransId="{3F471EB8-7C46-48AB-96E2-C0D30E1263AB}"/>
    <dgm:cxn modelId="{D133FCAD-9C60-42D2-9D3F-4CCB9BAE7772}" type="presOf" srcId="{6430BCEC-954B-4047-97D6-721F8117E286}" destId="{430E710C-36C7-4A78-B890-5738FA51B881}" srcOrd="0" destOrd="0" presId="urn:microsoft.com/office/officeart/2005/8/layout/pyramid2"/>
    <dgm:cxn modelId="{1D7688D2-6ACB-4A86-9872-71AB5DEF7156}" type="presOf" srcId="{DE40CD1A-1500-44D4-A5F1-A7EFB41F477F}" destId="{F2C1ACBE-C7B9-44D1-977A-20257AB0C826}" srcOrd="0" destOrd="0" presId="urn:microsoft.com/office/officeart/2005/8/layout/pyramid2"/>
    <dgm:cxn modelId="{39948609-AF57-4B20-BA3C-337621171387}" type="presParOf" srcId="{430E710C-36C7-4A78-B890-5738FA51B881}" destId="{BA141FE5-C370-4AD0-9D49-8BCAFBE37A08}" srcOrd="0" destOrd="0" presId="urn:microsoft.com/office/officeart/2005/8/layout/pyramid2"/>
    <dgm:cxn modelId="{3973992F-2CF5-4F41-B66D-1877D26E24CD}" type="presParOf" srcId="{430E710C-36C7-4A78-B890-5738FA51B881}" destId="{A3365307-39CA-4306-B650-F4A7C71F86C7}" srcOrd="1" destOrd="0" presId="urn:microsoft.com/office/officeart/2005/8/layout/pyramid2"/>
    <dgm:cxn modelId="{A820E987-42E6-410D-A303-5201B391049C}" type="presParOf" srcId="{A3365307-39CA-4306-B650-F4A7C71F86C7}" destId="{EB89BA8C-97EB-469D-9132-4FC8D2FFEC8A}" srcOrd="0" destOrd="0" presId="urn:microsoft.com/office/officeart/2005/8/layout/pyramid2"/>
    <dgm:cxn modelId="{5911518A-B206-4CF7-8EFB-08AB776325F5}" type="presParOf" srcId="{A3365307-39CA-4306-B650-F4A7C71F86C7}" destId="{60CEABFC-FE86-44F8-8E5D-6E2C31151D94}" srcOrd="1" destOrd="0" presId="urn:microsoft.com/office/officeart/2005/8/layout/pyramid2"/>
    <dgm:cxn modelId="{BE7F2BBD-779A-4B6E-B9D8-102D9DE68C1E}" type="presParOf" srcId="{A3365307-39CA-4306-B650-F4A7C71F86C7}" destId="{F2C1ACBE-C7B9-44D1-977A-20257AB0C826}" srcOrd="2" destOrd="0" presId="urn:microsoft.com/office/officeart/2005/8/layout/pyramid2"/>
    <dgm:cxn modelId="{73C22E2F-0F54-49B9-8DA8-0B9D8AE62B04}" type="presParOf" srcId="{A3365307-39CA-4306-B650-F4A7C71F86C7}" destId="{D9D68BF5-DD92-46B7-A1D6-6BEF85FD46DA}" srcOrd="3" destOrd="0" presId="urn:microsoft.com/office/officeart/2005/8/layout/pyramid2"/>
    <dgm:cxn modelId="{6BDC8090-029B-4834-B2B7-079EE3991F28}" type="presParOf" srcId="{A3365307-39CA-4306-B650-F4A7C71F86C7}" destId="{D1922A26-E19F-4C4E-AF4D-B45838F8E674}" srcOrd="4" destOrd="0" presId="urn:microsoft.com/office/officeart/2005/8/layout/pyramid2"/>
    <dgm:cxn modelId="{DDAA4BC1-1E54-4E7D-AFBD-3B1661239C2D}" type="presParOf" srcId="{A3365307-39CA-4306-B650-F4A7C71F86C7}" destId="{D214644C-2AC7-45BA-8BAD-9A79489D475B}" srcOrd="5" destOrd="0" presId="urn:microsoft.com/office/officeart/2005/8/layout/pyramid2"/>
    <dgm:cxn modelId="{4F7742D7-C4B0-4C56-917A-708676E9C170}" type="presParOf" srcId="{A3365307-39CA-4306-B650-F4A7C71F86C7}" destId="{0848DBF9-D625-4957-81C9-7B4AFA44E69D}" srcOrd="6" destOrd="0" presId="urn:microsoft.com/office/officeart/2005/8/layout/pyramid2"/>
    <dgm:cxn modelId="{E28080C3-C9C6-4E67-9F4A-5820EDA360A6}" type="presParOf" srcId="{A3365307-39CA-4306-B650-F4A7C71F86C7}" destId="{7A0F8222-6A33-4563-8753-9ABA97E3C93B}" srcOrd="7" destOrd="0" presId="urn:microsoft.com/office/officeart/2005/8/layout/pyramid2"/>
    <dgm:cxn modelId="{1C7F86FD-6ED3-43EE-B882-E9B366BD5344}" type="presParOf" srcId="{A3365307-39CA-4306-B650-F4A7C71F86C7}" destId="{A8A012E1-24F9-40CB-88B8-11ED264466A7}" srcOrd="8" destOrd="0" presId="urn:microsoft.com/office/officeart/2005/8/layout/pyramid2"/>
    <dgm:cxn modelId="{C067E966-9F2D-4C7F-95E5-B116D6A09787}" type="presParOf" srcId="{A3365307-39CA-4306-B650-F4A7C71F86C7}" destId="{385AD36C-D925-42D3-AE4B-2ACF2E70279A}" srcOrd="9" destOrd="0" presId="urn:microsoft.com/office/officeart/2005/8/layout/pyramid2"/>
    <dgm:cxn modelId="{A6569AEB-485E-4E39-BE3F-9A6E72C70428}" type="presParOf" srcId="{A3365307-39CA-4306-B650-F4A7C71F86C7}" destId="{FA111B9E-7C69-4CD2-A31D-B9E877883CA0}" srcOrd="10" destOrd="0" presId="urn:microsoft.com/office/officeart/2005/8/layout/pyramid2"/>
    <dgm:cxn modelId="{61136B06-DDAA-438B-9AF2-A6149A5A55BA}" type="presParOf" srcId="{A3365307-39CA-4306-B650-F4A7C71F86C7}" destId="{3898D062-A7B3-4F40-801D-B004830889C2}" srcOrd="11" destOrd="0" presId="urn:microsoft.com/office/officeart/2005/8/layout/pyramid2"/>
    <dgm:cxn modelId="{D4C806D5-61AC-4711-9A5E-0F8868E3A8F6}" type="presParOf" srcId="{A3365307-39CA-4306-B650-F4A7C71F86C7}" destId="{DAB56D25-908E-407D-87A5-5F9EDBEC43B5}" srcOrd="12" destOrd="0" presId="urn:microsoft.com/office/officeart/2005/8/layout/pyramid2"/>
    <dgm:cxn modelId="{3B331631-0C3F-466A-A3C4-1EF10534EF33}" type="presParOf" srcId="{A3365307-39CA-4306-B650-F4A7C71F86C7}" destId="{728622DC-889D-406B-90B3-B0036DD4AF18}" srcOrd="1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6AF1CB6-1A69-4AD5-ADF6-F03EB2DE2DAE}" type="doc">
      <dgm:prSet loTypeId="urn:microsoft.com/office/officeart/2005/8/layout/bList2#1" loCatId="list" qsTypeId="urn:microsoft.com/office/officeart/2005/8/quickstyle/3d5" qsCatId="3D" csTypeId="urn:microsoft.com/office/officeart/2005/8/colors/accent0_1" csCatId="mainScheme" phldr="1"/>
      <dgm:spPr/>
    </dgm:pt>
    <dgm:pt modelId="{4227D7DD-F592-4123-BB5E-E66E997CFD88}">
      <dgm:prSet phldrT="[Текст]" custT="1"/>
      <dgm:spPr/>
      <dgm:t>
        <a:bodyPr/>
        <a:lstStyle/>
        <a:p>
          <a:pPr algn="l"/>
          <a:r>
            <a:rPr lang="uk-UA" sz="2200" dirty="0" err="1"/>
            <a:t>Хард-рок</a:t>
          </a:r>
          <a:r>
            <a:rPr lang="uk-UA" sz="2200" dirty="0"/>
            <a:t> </a:t>
          </a:r>
          <a:r>
            <a:rPr lang="en-US" sz="2200" dirty="0"/>
            <a:t>   </a:t>
          </a:r>
          <a:r>
            <a:rPr lang="uk-UA" sz="2200" dirty="0"/>
            <a:t>1970</a:t>
          </a:r>
        </a:p>
      </dgm:t>
    </dgm:pt>
    <dgm:pt modelId="{353FDB8A-26A4-41D6-B454-78111FCD7A05}" type="parTrans" cxnId="{2999000A-B23F-476D-AA50-9E8284BB0E7B}">
      <dgm:prSet/>
      <dgm:spPr/>
      <dgm:t>
        <a:bodyPr/>
        <a:lstStyle/>
        <a:p>
          <a:endParaRPr lang="uk-UA"/>
        </a:p>
      </dgm:t>
    </dgm:pt>
    <dgm:pt modelId="{59DF7078-A9A4-4026-A597-CC9902996547}" type="sibTrans" cxnId="{2999000A-B23F-476D-AA50-9E8284BB0E7B}">
      <dgm:prSet/>
      <dgm:spPr/>
      <dgm:t>
        <a:bodyPr/>
        <a:lstStyle/>
        <a:p>
          <a:endParaRPr lang="uk-UA"/>
        </a:p>
      </dgm:t>
    </dgm:pt>
    <dgm:pt modelId="{7A207BC1-36F0-48B1-86F5-AAB6F3A5443F}">
      <dgm:prSet phldrT="[Текст]" custT="1"/>
      <dgm:spPr/>
      <dgm:t>
        <a:bodyPr/>
        <a:lstStyle/>
        <a:p>
          <a:r>
            <a:rPr lang="uk-UA" sz="2200" dirty="0"/>
            <a:t>Альтернативний рок </a:t>
          </a:r>
          <a:r>
            <a:rPr lang="en-US" sz="2200" dirty="0"/>
            <a:t>    </a:t>
          </a:r>
          <a:r>
            <a:rPr lang="uk-UA" sz="2200" dirty="0"/>
            <a:t>1980</a:t>
          </a:r>
        </a:p>
      </dgm:t>
    </dgm:pt>
    <dgm:pt modelId="{3C31DA50-A735-4A9D-80EE-E3D721735071}" type="parTrans" cxnId="{A6E8F1FB-8692-4D0B-B705-16183E9AA2AB}">
      <dgm:prSet/>
      <dgm:spPr/>
      <dgm:t>
        <a:bodyPr/>
        <a:lstStyle/>
        <a:p>
          <a:endParaRPr lang="uk-UA"/>
        </a:p>
      </dgm:t>
    </dgm:pt>
    <dgm:pt modelId="{0BB7CD23-BC8C-4411-BB7F-6846BC22824C}" type="sibTrans" cxnId="{A6E8F1FB-8692-4D0B-B705-16183E9AA2AB}">
      <dgm:prSet/>
      <dgm:spPr/>
      <dgm:t>
        <a:bodyPr/>
        <a:lstStyle/>
        <a:p>
          <a:endParaRPr lang="uk-UA"/>
        </a:p>
      </dgm:t>
    </dgm:pt>
    <dgm:pt modelId="{6F8C840B-046A-456E-BE9E-E7308CE7CEB0}">
      <dgm:prSet phldrT="[Текст]" custT="1"/>
      <dgm:spPr/>
      <dgm:t>
        <a:bodyPr/>
        <a:lstStyle/>
        <a:p>
          <a:r>
            <a:rPr lang="ru-RU" sz="2200" dirty="0" err="1"/>
            <a:t>Грандж</a:t>
          </a:r>
          <a:r>
            <a:rPr lang="en-US" sz="2200" dirty="0"/>
            <a:t>      </a:t>
          </a:r>
          <a:r>
            <a:rPr lang="ru-RU" sz="2200" dirty="0"/>
            <a:t>1990</a:t>
          </a:r>
          <a:endParaRPr lang="uk-UA" sz="2200" dirty="0"/>
        </a:p>
      </dgm:t>
    </dgm:pt>
    <dgm:pt modelId="{F0383364-B15C-4FB5-ABF4-5A86211A3941}" type="parTrans" cxnId="{2476075B-C0B1-402C-9858-86D9BFDE6021}">
      <dgm:prSet/>
      <dgm:spPr/>
      <dgm:t>
        <a:bodyPr/>
        <a:lstStyle/>
        <a:p>
          <a:endParaRPr lang="uk-UA"/>
        </a:p>
      </dgm:t>
    </dgm:pt>
    <dgm:pt modelId="{695DB252-59D0-42B0-8093-A0BFA0EA00EA}" type="sibTrans" cxnId="{2476075B-C0B1-402C-9858-86D9BFDE6021}">
      <dgm:prSet/>
      <dgm:spPr/>
      <dgm:t>
        <a:bodyPr/>
        <a:lstStyle/>
        <a:p>
          <a:endParaRPr lang="uk-UA"/>
        </a:p>
      </dgm:t>
    </dgm:pt>
    <dgm:pt modelId="{4BB073F5-C334-4142-B856-7C0442E31842}" type="pres">
      <dgm:prSet presAssocID="{D6AF1CB6-1A69-4AD5-ADF6-F03EB2DE2DAE}" presName="diagram" presStyleCnt="0">
        <dgm:presLayoutVars>
          <dgm:dir/>
          <dgm:animLvl val="lvl"/>
          <dgm:resizeHandles val="exact"/>
        </dgm:presLayoutVars>
      </dgm:prSet>
      <dgm:spPr/>
    </dgm:pt>
    <dgm:pt modelId="{DB508E25-0A2F-4D10-9ACC-72664F0DF197}" type="pres">
      <dgm:prSet presAssocID="{4227D7DD-F592-4123-BB5E-E66E997CFD88}" presName="compNode" presStyleCnt="0"/>
      <dgm:spPr/>
    </dgm:pt>
    <dgm:pt modelId="{83D33A5C-329F-4F63-987D-FA234F84466C}" type="pres">
      <dgm:prSet presAssocID="{4227D7DD-F592-4123-BB5E-E66E997CFD88}" presName="childRect" presStyleLbl="bgAcc1" presStyleIdx="0" presStyleCnt="3" custLinFactNeighborX="-232" custLinFactNeighborY="-1638">
        <dgm:presLayoutVars>
          <dgm:bulletEnabled val="1"/>
        </dgm:presLayoutVars>
      </dgm:prSet>
      <dgm:spPr/>
    </dgm:pt>
    <dgm:pt modelId="{03DF6180-A6A5-4013-B25D-2A9D7DF05241}" type="pres">
      <dgm:prSet presAssocID="{4227D7DD-F592-4123-BB5E-E66E997CFD88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D10A3A32-BC63-49E2-82A4-70CA6D378BB1}" type="pres">
      <dgm:prSet presAssocID="{4227D7DD-F592-4123-BB5E-E66E997CFD88}" presName="parentRect" presStyleLbl="alignNode1" presStyleIdx="0" presStyleCnt="3"/>
      <dgm:spPr/>
    </dgm:pt>
    <dgm:pt modelId="{83E9E19D-55B9-4858-8F19-87898282A3DD}" type="pres">
      <dgm:prSet presAssocID="{4227D7DD-F592-4123-BB5E-E66E997CFD88}" presName="adorn" presStyleLbl="fgAccFollowNode1" presStyleIdx="0" presStyleCnt="3" custLinFactX="-6926" custLinFactY="-79828" custLinFactNeighborX="-100000" custLinFactNeighborY="-100000"/>
      <dgm:spPr>
        <a:prstGeom prst="roundRect">
          <a:avLst/>
        </a:prstGeom>
      </dgm:spPr>
    </dgm:pt>
    <dgm:pt modelId="{42EB1989-220E-4B8E-9655-6CB7F6B8212C}" type="pres">
      <dgm:prSet presAssocID="{59DF7078-A9A4-4026-A597-CC9902996547}" presName="sibTrans" presStyleLbl="sibTrans2D1" presStyleIdx="0" presStyleCnt="0"/>
      <dgm:spPr/>
    </dgm:pt>
    <dgm:pt modelId="{C4133605-2AC7-4CBE-B9D3-378BCF9DDB25}" type="pres">
      <dgm:prSet presAssocID="{7A207BC1-36F0-48B1-86F5-AAB6F3A5443F}" presName="compNode" presStyleCnt="0"/>
      <dgm:spPr/>
    </dgm:pt>
    <dgm:pt modelId="{142CF166-ADFF-47B3-988F-100DB1518EEC}" type="pres">
      <dgm:prSet presAssocID="{7A207BC1-36F0-48B1-86F5-AAB6F3A5443F}" presName="childRect" presStyleLbl="bgAcc1" presStyleIdx="1" presStyleCnt="3">
        <dgm:presLayoutVars>
          <dgm:bulletEnabled val="1"/>
        </dgm:presLayoutVars>
      </dgm:prSet>
      <dgm:spPr/>
    </dgm:pt>
    <dgm:pt modelId="{04745B87-ADD2-4444-868D-B2F2FCA3E052}" type="pres">
      <dgm:prSet presAssocID="{7A207BC1-36F0-48B1-86F5-AAB6F3A5443F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A1CD89FD-D2FC-4809-B901-DA04738FFCC3}" type="pres">
      <dgm:prSet presAssocID="{7A207BC1-36F0-48B1-86F5-AAB6F3A5443F}" presName="parentRect" presStyleLbl="alignNode1" presStyleIdx="1" presStyleCnt="3"/>
      <dgm:spPr/>
    </dgm:pt>
    <dgm:pt modelId="{7C7F9EA5-0443-44DA-AF65-7B8E2EA9E903}" type="pres">
      <dgm:prSet presAssocID="{7A207BC1-36F0-48B1-86F5-AAB6F3A5443F}" presName="adorn" presStyleLbl="fgAccFollowNode1" presStyleIdx="1" presStyleCnt="3" custLinFactX="-14743" custLinFactY="-79828" custLinFactNeighborX="-100000" custLinFactNeighborY="-100000"/>
      <dgm:spPr>
        <a:prstGeom prst="roundRect">
          <a:avLst/>
        </a:prstGeom>
      </dgm:spPr>
    </dgm:pt>
    <dgm:pt modelId="{23F42324-0099-4985-984A-FE38278425C4}" type="pres">
      <dgm:prSet presAssocID="{0BB7CD23-BC8C-4411-BB7F-6846BC22824C}" presName="sibTrans" presStyleLbl="sibTrans2D1" presStyleIdx="0" presStyleCnt="0"/>
      <dgm:spPr/>
    </dgm:pt>
    <dgm:pt modelId="{69057537-7768-4247-B304-50E5B00C6E1D}" type="pres">
      <dgm:prSet presAssocID="{6F8C840B-046A-456E-BE9E-E7308CE7CEB0}" presName="compNode" presStyleCnt="0"/>
      <dgm:spPr/>
    </dgm:pt>
    <dgm:pt modelId="{A27905E7-25B5-4ABB-8D31-70F239C1A577}" type="pres">
      <dgm:prSet presAssocID="{6F8C840B-046A-456E-BE9E-E7308CE7CEB0}" presName="childRect" presStyleLbl="bgAcc1" presStyleIdx="2" presStyleCnt="3">
        <dgm:presLayoutVars>
          <dgm:bulletEnabled val="1"/>
        </dgm:presLayoutVars>
      </dgm:prSet>
      <dgm:spPr/>
    </dgm:pt>
    <dgm:pt modelId="{D3066931-BC13-4846-8CCB-DFD41DB55DBD}" type="pres">
      <dgm:prSet presAssocID="{6F8C840B-046A-456E-BE9E-E7308CE7CEB0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F06C0DDA-AA8C-4C6D-86B4-97B9F9544634}" type="pres">
      <dgm:prSet presAssocID="{6F8C840B-046A-456E-BE9E-E7308CE7CEB0}" presName="parentRect" presStyleLbl="alignNode1" presStyleIdx="2" presStyleCnt="3"/>
      <dgm:spPr/>
    </dgm:pt>
    <dgm:pt modelId="{7A9285BA-AAD6-40F6-A7F0-08E7B6EFF39E}" type="pres">
      <dgm:prSet presAssocID="{6F8C840B-046A-456E-BE9E-E7308CE7CEB0}" presName="adorn" presStyleLbl="fgAccFollowNode1" presStyleIdx="2" presStyleCnt="3" custLinFactX="-9646" custLinFactY="-65034" custLinFactNeighborX="-100000" custLinFactNeighborY="-100000"/>
      <dgm:spPr>
        <a:prstGeom prst="roundRect">
          <a:avLst/>
        </a:prstGeom>
      </dgm:spPr>
    </dgm:pt>
  </dgm:ptLst>
  <dgm:cxnLst>
    <dgm:cxn modelId="{2999000A-B23F-476D-AA50-9E8284BB0E7B}" srcId="{D6AF1CB6-1A69-4AD5-ADF6-F03EB2DE2DAE}" destId="{4227D7DD-F592-4123-BB5E-E66E997CFD88}" srcOrd="0" destOrd="0" parTransId="{353FDB8A-26A4-41D6-B454-78111FCD7A05}" sibTransId="{59DF7078-A9A4-4026-A597-CC9902996547}"/>
    <dgm:cxn modelId="{2476075B-C0B1-402C-9858-86D9BFDE6021}" srcId="{D6AF1CB6-1A69-4AD5-ADF6-F03EB2DE2DAE}" destId="{6F8C840B-046A-456E-BE9E-E7308CE7CEB0}" srcOrd="2" destOrd="0" parTransId="{F0383364-B15C-4FB5-ABF4-5A86211A3941}" sibTransId="{695DB252-59D0-42B0-8093-A0BFA0EA00EA}"/>
    <dgm:cxn modelId="{8EBC3F60-0D4A-471C-9E53-E7BDBB8E01EA}" type="presOf" srcId="{D6AF1CB6-1A69-4AD5-ADF6-F03EB2DE2DAE}" destId="{4BB073F5-C334-4142-B856-7C0442E31842}" srcOrd="0" destOrd="0" presId="urn:microsoft.com/office/officeart/2005/8/layout/bList2#1"/>
    <dgm:cxn modelId="{25F52563-F809-4761-A70F-6060482090E2}" type="presOf" srcId="{7A207BC1-36F0-48B1-86F5-AAB6F3A5443F}" destId="{04745B87-ADD2-4444-868D-B2F2FCA3E052}" srcOrd="0" destOrd="0" presId="urn:microsoft.com/office/officeart/2005/8/layout/bList2#1"/>
    <dgm:cxn modelId="{7BBF6163-29DF-4907-B6C5-CAEE203ACA72}" type="presOf" srcId="{7A207BC1-36F0-48B1-86F5-AAB6F3A5443F}" destId="{A1CD89FD-D2FC-4809-B901-DA04738FFCC3}" srcOrd="1" destOrd="0" presId="urn:microsoft.com/office/officeart/2005/8/layout/bList2#1"/>
    <dgm:cxn modelId="{18B8436A-BB29-4FB3-9A68-966B2D5994EE}" type="presOf" srcId="{6F8C840B-046A-456E-BE9E-E7308CE7CEB0}" destId="{F06C0DDA-AA8C-4C6D-86B4-97B9F9544634}" srcOrd="1" destOrd="0" presId="urn:microsoft.com/office/officeart/2005/8/layout/bList2#1"/>
    <dgm:cxn modelId="{E4D3344B-0730-4E0C-91DF-73890A720A35}" type="presOf" srcId="{0BB7CD23-BC8C-4411-BB7F-6846BC22824C}" destId="{23F42324-0099-4985-984A-FE38278425C4}" srcOrd="0" destOrd="0" presId="urn:microsoft.com/office/officeart/2005/8/layout/bList2#1"/>
    <dgm:cxn modelId="{35333C74-DA37-42D3-B871-B74A54391C63}" type="presOf" srcId="{59DF7078-A9A4-4026-A597-CC9902996547}" destId="{42EB1989-220E-4B8E-9655-6CB7F6B8212C}" srcOrd="0" destOrd="0" presId="urn:microsoft.com/office/officeart/2005/8/layout/bList2#1"/>
    <dgm:cxn modelId="{0DEE0698-B422-43FD-819E-80D952CA1246}" type="presOf" srcId="{4227D7DD-F592-4123-BB5E-E66E997CFD88}" destId="{03DF6180-A6A5-4013-B25D-2A9D7DF05241}" srcOrd="0" destOrd="0" presId="urn:microsoft.com/office/officeart/2005/8/layout/bList2#1"/>
    <dgm:cxn modelId="{C8DAB9F8-EBBD-4F87-A140-EBAA699D1895}" type="presOf" srcId="{6F8C840B-046A-456E-BE9E-E7308CE7CEB0}" destId="{D3066931-BC13-4846-8CCB-DFD41DB55DBD}" srcOrd="0" destOrd="0" presId="urn:microsoft.com/office/officeart/2005/8/layout/bList2#1"/>
    <dgm:cxn modelId="{A6E8F1FB-8692-4D0B-B705-16183E9AA2AB}" srcId="{D6AF1CB6-1A69-4AD5-ADF6-F03EB2DE2DAE}" destId="{7A207BC1-36F0-48B1-86F5-AAB6F3A5443F}" srcOrd="1" destOrd="0" parTransId="{3C31DA50-A735-4A9D-80EE-E3D721735071}" sibTransId="{0BB7CD23-BC8C-4411-BB7F-6846BC22824C}"/>
    <dgm:cxn modelId="{6D3543FD-4F4C-4B7B-9EBF-495080A6C785}" type="presOf" srcId="{4227D7DD-F592-4123-BB5E-E66E997CFD88}" destId="{D10A3A32-BC63-49E2-82A4-70CA6D378BB1}" srcOrd="1" destOrd="0" presId="urn:microsoft.com/office/officeart/2005/8/layout/bList2#1"/>
    <dgm:cxn modelId="{41AB69D4-AB41-44B3-9B95-6BC33F114F84}" type="presParOf" srcId="{4BB073F5-C334-4142-B856-7C0442E31842}" destId="{DB508E25-0A2F-4D10-9ACC-72664F0DF197}" srcOrd="0" destOrd="0" presId="urn:microsoft.com/office/officeart/2005/8/layout/bList2#1"/>
    <dgm:cxn modelId="{ECBC4C13-06BA-41E4-8FED-E0B3B922A7D3}" type="presParOf" srcId="{DB508E25-0A2F-4D10-9ACC-72664F0DF197}" destId="{83D33A5C-329F-4F63-987D-FA234F84466C}" srcOrd="0" destOrd="0" presId="urn:microsoft.com/office/officeart/2005/8/layout/bList2#1"/>
    <dgm:cxn modelId="{A6B2DCF6-019E-4FC4-970D-2B2662B9FFF6}" type="presParOf" srcId="{DB508E25-0A2F-4D10-9ACC-72664F0DF197}" destId="{03DF6180-A6A5-4013-B25D-2A9D7DF05241}" srcOrd="1" destOrd="0" presId="urn:microsoft.com/office/officeart/2005/8/layout/bList2#1"/>
    <dgm:cxn modelId="{9418C7E8-0833-4E64-B1E2-3DD501B3CDC1}" type="presParOf" srcId="{DB508E25-0A2F-4D10-9ACC-72664F0DF197}" destId="{D10A3A32-BC63-49E2-82A4-70CA6D378BB1}" srcOrd="2" destOrd="0" presId="urn:microsoft.com/office/officeart/2005/8/layout/bList2#1"/>
    <dgm:cxn modelId="{D078E6DC-A497-47A6-A67D-8A217EA83CAD}" type="presParOf" srcId="{DB508E25-0A2F-4D10-9ACC-72664F0DF197}" destId="{83E9E19D-55B9-4858-8F19-87898282A3DD}" srcOrd="3" destOrd="0" presId="urn:microsoft.com/office/officeart/2005/8/layout/bList2#1"/>
    <dgm:cxn modelId="{7F67852C-5813-4337-A3A1-4118EF6BCD10}" type="presParOf" srcId="{4BB073F5-C334-4142-B856-7C0442E31842}" destId="{42EB1989-220E-4B8E-9655-6CB7F6B8212C}" srcOrd="1" destOrd="0" presId="urn:microsoft.com/office/officeart/2005/8/layout/bList2#1"/>
    <dgm:cxn modelId="{0EEDC93B-5F4D-48CD-9EDB-FCA9AC36DE92}" type="presParOf" srcId="{4BB073F5-C334-4142-B856-7C0442E31842}" destId="{C4133605-2AC7-4CBE-B9D3-378BCF9DDB25}" srcOrd="2" destOrd="0" presId="urn:microsoft.com/office/officeart/2005/8/layout/bList2#1"/>
    <dgm:cxn modelId="{D8D1E652-7CBB-4BC1-B17C-6206465B923B}" type="presParOf" srcId="{C4133605-2AC7-4CBE-B9D3-378BCF9DDB25}" destId="{142CF166-ADFF-47B3-988F-100DB1518EEC}" srcOrd="0" destOrd="0" presId="urn:microsoft.com/office/officeart/2005/8/layout/bList2#1"/>
    <dgm:cxn modelId="{41C7953B-AC3B-48C3-A316-89722CB42DC3}" type="presParOf" srcId="{C4133605-2AC7-4CBE-B9D3-378BCF9DDB25}" destId="{04745B87-ADD2-4444-868D-B2F2FCA3E052}" srcOrd="1" destOrd="0" presId="urn:microsoft.com/office/officeart/2005/8/layout/bList2#1"/>
    <dgm:cxn modelId="{60586C67-98CD-497F-99BE-EDDB6C97FC07}" type="presParOf" srcId="{C4133605-2AC7-4CBE-B9D3-378BCF9DDB25}" destId="{A1CD89FD-D2FC-4809-B901-DA04738FFCC3}" srcOrd="2" destOrd="0" presId="urn:microsoft.com/office/officeart/2005/8/layout/bList2#1"/>
    <dgm:cxn modelId="{E9B6D1E8-0ADD-44F6-9CEA-F60E4E8E0CB6}" type="presParOf" srcId="{C4133605-2AC7-4CBE-B9D3-378BCF9DDB25}" destId="{7C7F9EA5-0443-44DA-AF65-7B8E2EA9E903}" srcOrd="3" destOrd="0" presId="urn:microsoft.com/office/officeart/2005/8/layout/bList2#1"/>
    <dgm:cxn modelId="{39A1BE93-7960-4D33-9B72-17B1F1707CB5}" type="presParOf" srcId="{4BB073F5-C334-4142-B856-7C0442E31842}" destId="{23F42324-0099-4985-984A-FE38278425C4}" srcOrd="3" destOrd="0" presId="urn:microsoft.com/office/officeart/2005/8/layout/bList2#1"/>
    <dgm:cxn modelId="{3EAD705D-8FF3-4739-B4D5-61ED18809986}" type="presParOf" srcId="{4BB073F5-C334-4142-B856-7C0442E31842}" destId="{69057537-7768-4247-B304-50E5B00C6E1D}" srcOrd="4" destOrd="0" presId="urn:microsoft.com/office/officeart/2005/8/layout/bList2#1"/>
    <dgm:cxn modelId="{5CBF8B56-A33D-494C-AA3B-21E2C103593F}" type="presParOf" srcId="{69057537-7768-4247-B304-50E5B00C6E1D}" destId="{A27905E7-25B5-4ABB-8D31-70F239C1A577}" srcOrd="0" destOrd="0" presId="urn:microsoft.com/office/officeart/2005/8/layout/bList2#1"/>
    <dgm:cxn modelId="{736EC645-8323-4E2B-845B-9096C00BDF99}" type="presParOf" srcId="{69057537-7768-4247-B304-50E5B00C6E1D}" destId="{D3066931-BC13-4846-8CCB-DFD41DB55DBD}" srcOrd="1" destOrd="0" presId="urn:microsoft.com/office/officeart/2005/8/layout/bList2#1"/>
    <dgm:cxn modelId="{9F204A77-7D2B-49FF-88F6-9892A0EB768A}" type="presParOf" srcId="{69057537-7768-4247-B304-50E5B00C6E1D}" destId="{F06C0DDA-AA8C-4C6D-86B4-97B9F9544634}" srcOrd="2" destOrd="0" presId="urn:microsoft.com/office/officeart/2005/8/layout/bList2#1"/>
    <dgm:cxn modelId="{0AA5E0F6-8B78-4957-BD3C-3F065CA8150B}" type="presParOf" srcId="{69057537-7768-4247-B304-50E5B00C6E1D}" destId="{7A9285BA-AAD6-40F6-A7F0-08E7B6EFF39E}" srcOrd="3" destOrd="0" presId="urn:microsoft.com/office/officeart/2005/8/layout/bList2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049FC4-F436-4315-A229-266CD54F6606}">
      <dsp:nvSpPr>
        <dsp:cNvPr id="0" name=""/>
        <dsp:cNvSpPr/>
      </dsp:nvSpPr>
      <dsp:spPr>
        <a:xfrm>
          <a:off x="0" y="0"/>
          <a:ext cx="1730139" cy="542928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t" anchorCtr="1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>
              <a:solidFill>
                <a:schemeClr val="tx1"/>
              </a:solidFill>
              <a:effectLst/>
            </a:rPr>
            <a:t>КАНТРІ</a:t>
          </a:r>
          <a:endParaRPr lang="uk-UA" sz="2800" b="1" kern="1200" dirty="0">
            <a:solidFill>
              <a:schemeClr val="tx1"/>
            </a:solidFill>
            <a:effectLst/>
          </a:endParaRPr>
        </a:p>
        <a:p>
          <a:pPr marL="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kern="1200" dirty="0">
              <a:solidFill>
                <a:schemeClr val="tx1"/>
              </a:solidFill>
            </a:rPr>
            <a:t>епічні кельтські балади </a:t>
          </a:r>
        </a:p>
        <a:p>
          <a:pPr marL="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kern="1200">
              <a:solidFill>
                <a:schemeClr val="tx1"/>
              </a:solidFill>
            </a:rPr>
            <a:t>1920</a:t>
          </a:r>
          <a:endParaRPr lang="uk-UA" sz="2000" kern="1200" dirty="0">
            <a:solidFill>
              <a:schemeClr val="tx1"/>
            </a:solidFill>
          </a:endParaRPr>
        </a:p>
      </dsp:txBody>
      <dsp:txXfrm>
        <a:off x="0" y="2171715"/>
        <a:ext cx="1730139" cy="2171715"/>
      </dsp:txXfrm>
    </dsp:sp>
    <dsp:sp modelId="{73DD6625-B6CF-48C1-8884-CDBE3DFB0539}">
      <dsp:nvSpPr>
        <dsp:cNvPr id="0" name=""/>
        <dsp:cNvSpPr/>
      </dsp:nvSpPr>
      <dsp:spPr>
        <a:xfrm>
          <a:off x="51904" y="325757"/>
          <a:ext cx="1626330" cy="1807952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BC0F31D-D408-410E-AD91-ED2F442FAFDC}">
      <dsp:nvSpPr>
        <dsp:cNvPr id="0" name=""/>
        <dsp:cNvSpPr/>
      </dsp:nvSpPr>
      <dsp:spPr>
        <a:xfrm>
          <a:off x="1782043" y="0"/>
          <a:ext cx="1730139" cy="5429288"/>
        </a:xfrm>
        <a:prstGeom prst="roundRect">
          <a:avLst>
            <a:gd name="adj" fmla="val 10000"/>
          </a:avLst>
        </a:prstGeom>
        <a:solidFill>
          <a:schemeClr val="accent4">
            <a:hueOff val="-1116192"/>
            <a:satOff val="6725"/>
            <a:lumOff val="539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t" anchorCtr="1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>
              <a:solidFill>
                <a:schemeClr val="tx1"/>
              </a:solidFill>
            </a:rPr>
            <a:t>БЛЮЗ</a:t>
          </a:r>
          <a:endParaRPr lang="uk-UA" sz="2800" b="1" kern="1200" dirty="0">
            <a:solidFill>
              <a:schemeClr val="tx1"/>
            </a:solidFill>
          </a:endParaRPr>
        </a:p>
        <a:p>
          <a:pPr marL="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kern="1200">
              <a:solidFill>
                <a:schemeClr val="tx1"/>
              </a:solidFill>
            </a:rPr>
            <a:t>афроамериканський вокал та інструментал</a:t>
          </a:r>
          <a:endParaRPr lang="uk-UA" sz="2000" kern="1200" dirty="0">
            <a:solidFill>
              <a:schemeClr val="tx1"/>
            </a:solidFill>
          </a:endParaRPr>
        </a:p>
        <a:p>
          <a:pPr marL="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kern="1200">
              <a:solidFill>
                <a:schemeClr val="tx1"/>
              </a:solidFill>
            </a:rPr>
            <a:t>1890</a:t>
          </a:r>
          <a:endParaRPr lang="uk-UA" sz="2000" kern="1200" dirty="0">
            <a:solidFill>
              <a:schemeClr val="tx1"/>
            </a:solidFill>
          </a:endParaRPr>
        </a:p>
      </dsp:txBody>
      <dsp:txXfrm>
        <a:off x="1782043" y="2171715"/>
        <a:ext cx="1730139" cy="2171715"/>
      </dsp:txXfrm>
    </dsp:sp>
    <dsp:sp modelId="{F566B5ED-98A4-49D9-A7C8-21CF1ED7E662}">
      <dsp:nvSpPr>
        <dsp:cNvPr id="0" name=""/>
        <dsp:cNvSpPr/>
      </dsp:nvSpPr>
      <dsp:spPr>
        <a:xfrm>
          <a:off x="1833947" y="325757"/>
          <a:ext cx="1626330" cy="1807952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0752BC6-1F9A-4DA5-86BA-C9CE96097BCE}">
      <dsp:nvSpPr>
        <dsp:cNvPr id="0" name=""/>
        <dsp:cNvSpPr/>
      </dsp:nvSpPr>
      <dsp:spPr>
        <a:xfrm>
          <a:off x="3557840" y="0"/>
          <a:ext cx="1730139" cy="5429288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t" anchorCtr="1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>
              <a:solidFill>
                <a:schemeClr val="tx1"/>
              </a:solidFill>
            </a:rPr>
            <a:t>ДЖАЗ</a:t>
          </a:r>
          <a:endParaRPr lang="uk-UA" sz="2800" b="1" kern="1200" dirty="0">
            <a:solidFill>
              <a:schemeClr val="tx1"/>
            </a:solidFill>
          </a:endParaRPr>
        </a:p>
        <a:p>
          <a:pPr marL="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800" kern="1200">
              <a:solidFill>
                <a:schemeClr val="tx1"/>
              </a:solidFill>
            </a:rPr>
            <a:t>вплив європейської культури </a:t>
          </a:r>
          <a:endParaRPr lang="uk-UA" sz="1800" kern="1200" dirty="0">
            <a:solidFill>
              <a:schemeClr val="tx1"/>
            </a:solidFill>
          </a:endParaRPr>
        </a:p>
        <a:p>
          <a:pPr marL="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800" kern="1200">
              <a:solidFill>
                <a:schemeClr val="tx1"/>
              </a:solidFill>
            </a:rPr>
            <a:t>імпровізація, поліритмія</a:t>
          </a:r>
          <a:endParaRPr lang="uk-UA" sz="1800" kern="1200" dirty="0">
            <a:solidFill>
              <a:schemeClr val="tx1"/>
            </a:solidFill>
          </a:endParaRPr>
        </a:p>
        <a:p>
          <a:pPr marL="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800" kern="1200">
              <a:solidFill>
                <a:schemeClr val="tx1"/>
              </a:solidFill>
            </a:rPr>
            <a:t>кінець ХІХ ст</a:t>
          </a:r>
          <a:endParaRPr lang="uk-UA" sz="1800" kern="1200" dirty="0">
            <a:solidFill>
              <a:schemeClr val="tx1"/>
            </a:solidFill>
          </a:endParaRPr>
        </a:p>
      </dsp:txBody>
      <dsp:txXfrm>
        <a:off x="3557840" y="2171715"/>
        <a:ext cx="1730139" cy="2171715"/>
      </dsp:txXfrm>
    </dsp:sp>
    <dsp:sp modelId="{EC1D570B-0AFD-4C75-B643-3E6606795F10}">
      <dsp:nvSpPr>
        <dsp:cNvPr id="0" name=""/>
        <dsp:cNvSpPr/>
      </dsp:nvSpPr>
      <dsp:spPr>
        <a:xfrm>
          <a:off x="3615990" y="325757"/>
          <a:ext cx="1626330" cy="1807952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4922C49-5808-4DC0-A0BA-6587F614EA1E}">
      <dsp:nvSpPr>
        <dsp:cNvPr id="0" name=""/>
        <dsp:cNvSpPr/>
      </dsp:nvSpPr>
      <dsp:spPr>
        <a:xfrm>
          <a:off x="5346129" y="0"/>
          <a:ext cx="1730139" cy="5429288"/>
        </a:xfrm>
        <a:prstGeom prst="roundRect">
          <a:avLst>
            <a:gd name="adj" fmla="val 10000"/>
          </a:avLst>
        </a:prstGeom>
        <a:solidFill>
          <a:schemeClr val="accent4">
            <a:hueOff val="-3348577"/>
            <a:satOff val="20174"/>
            <a:lumOff val="161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t" anchorCtr="1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>
              <a:solidFill>
                <a:schemeClr val="tx1"/>
              </a:solidFill>
            </a:rPr>
            <a:t>СОУЛ</a:t>
          </a:r>
          <a:endParaRPr lang="uk-UA" sz="2800" b="1" kern="1200" dirty="0">
            <a:solidFill>
              <a:schemeClr val="tx1"/>
            </a:solidFill>
          </a:endParaRPr>
        </a:p>
        <a:p>
          <a:pPr marL="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800" kern="1200">
              <a:solidFill>
                <a:schemeClr val="tx1"/>
              </a:solidFill>
            </a:rPr>
            <a:t>емоційно-чуттєвий напрямок </a:t>
          </a:r>
          <a:endParaRPr lang="uk-UA" sz="1800" b="1" kern="1200" dirty="0">
            <a:solidFill>
              <a:schemeClr val="tx1"/>
            </a:solidFill>
          </a:endParaRPr>
        </a:p>
        <a:p>
          <a:pPr marL="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800" b="0" kern="1200" dirty="0">
              <a:solidFill>
                <a:schemeClr val="tx1"/>
              </a:solidFill>
            </a:rPr>
            <a:t>1950</a:t>
          </a:r>
        </a:p>
      </dsp:txBody>
      <dsp:txXfrm>
        <a:off x="5346129" y="2171715"/>
        <a:ext cx="1730139" cy="2171715"/>
      </dsp:txXfrm>
    </dsp:sp>
    <dsp:sp modelId="{26E91145-45EA-47CD-9958-224F11C53E29}">
      <dsp:nvSpPr>
        <dsp:cNvPr id="0" name=""/>
        <dsp:cNvSpPr/>
      </dsp:nvSpPr>
      <dsp:spPr>
        <a:xfrm>
          <a:off x="5398033" y="325757"/>
          <a:ext cx="1626330" cy="1807952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D1EC7D3-9FC4-4846-A991-5DC8483D610C}">
      <dsp:nvSpPr>
        <dsp:cNvPr id="0" name=""/>
        <dsp:cNvSpPr/>
      </dsp:nvSpPr>
      <dsp:spPr>
        <a:xfrm>
          <a:off x="7128172" y="0"/>
          <a:ext cx="1730139" cy="5429288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t" anchorCtr="1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>
              <a:solidFill>
                <a:schemeClr val="tx1"/>
              </a:solidFill>
            </a:rPr>
            <a:t>ФАНК</a:t>
          </a:r>
          <a:endParaRPr lang="uk-UA" sz="2800" b="1" kern="1200" dirty="0">
            <a:solidFill>
              <a:schemeClr val="tx1"/>
            </a:solidFill>
          </a:endParaRPr>
        </a:p>
        <a:p>
          <a:pPr marL="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800" kern="1200">
              <a:solidFill>
                <a:schemeClr val="tx1"/>
              </a:solidFill>
            </a:rPr>
            <a:t>танцювальний ритм, ударний,  пульсуючий</a:t>
          </a:r>
          <a:endParaRPr lang="uk-UA" sz="1800" b="1" kern="1200" dirty="0">
            <a:solidFill>
              <a:schemeClr val="tx1"/>
            </a:solidFill>
          </a:endParaRPr>
        </a:p>
        <a:p>
          <a:pPr marL="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800" kern="1200">
              <a:solidFill>
                <a:schemeClr val="tx1"/>
              </a:solidFill>
            </a:rPr>
            <a:t> крикливий вокал</a:t>
          </a:r>
          <a:endParaRPr lang="uk-UA" sz="1800" b="1" kern="1200" dirty="0">
            <a:solidFill>
              <a:schemeClr val="tx1"/>
            </a:solidFill>
          </a:endParaRPr>
        </a:p>
        <a:p>
          <a:pPr marL="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800" kern="1200">
              <a:solidFill>
                <a:schemeClr val="tx1"/>
              </a:solidFill>
            </a:rPr>
            <a:t> 1960 </a:t>
          </a:r>
          <a:endParaRPr lang="uk-UA" sz="1800" b="1" kern="1200" dirty="0">
            <a:solidFill>
              <a:schemeClr val="tx1"/>
            </a:solidFill>
          </a:endParaRPr>
        </a:p>
      </dsp:txBody>
      <dsp:txXfrm>
        <a:off x="7128172" y="2171715"/>
        <a:ext cx="1730139" cy="2171715"/>
      </dsp:txXfrm>
    </dsp:sp>
    <dsp:sp modelId="{73CBC39E-43C1-4987-AE65-FBD763B1AA30}">
      <dsp:nvSpPr>
        <dsp:cNvPr id="0" name=""/>
        <dsp:cNvSpPr/>
      </dsp:nvSpPr>
      <dsp:spPr>
        <a:xfrm>
          <a:off x="7180077" y="325757"/>
          <a:ext cx="1626330" cy="1807952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317F1B5-0A34-477F-94E3-039B2DF459B9}">
      <dsp:nvSpPr>
        <dsp:cNvPr id="0" name=""/>
        <dsp:cNvSpPr/>
      </dsp:nvSpPr>
      <dsp:spPr>
        <a:xfrm>
          <a:off x="439251" y="4886361"/>
          <a:ext cx="8149647" cy="542923"/>
        </a:xfrm>
        <a:prstGeom prst="rightArrow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141FE5-C370-4AD0-9D49-8BCAFBE37A08}">
      <dsp:nvSpPr>
        <dsp:cNvPr id="0" name=""/>
        <dsp:cNvSpPr/>
      </dsp:nvSpPr>
      <dsp:spPr>
        <a:xfrm>
          <a:off x="0" y="0"/>
          <a:ext cx="6286544" cy="6286544"/>
        </a:xfrm>
        <a:prstGeom prst="triangl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B89BA8C-97EB-469D-9132-4FC8D2FFEC8A}">
      <dsp:nvSpPr>
        <dsp:cNvPr id="0" name=""/>
        <dsp:cNvSpPr/>
      </dsp:nvSpPr>
      <dsp:spPr>
        <a:xfrm>
          <a:off x="4500590" y="214315"/>
          <a:ext cx="4086253" cy="63847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600" kern="1200" dirty="0" err="1"/>
            <a:t>Ритм-н-блюз</a:t>
          </a:r>
          <a:endParaRPr lang="uk-UA" sz="2600" kern="1200" dirty="0"/>
        </a:p>
      </dsp:txBody>
      <dsp:txXfrm>
        <a:off x="4531758" y="245483"/>
        <a:ext cx="4023917" cy="576141"/>
      </dsp:txXfrm>
    </dsp:sp>
    <dsp:sp modelId="{F2C1ACBE-C7B9-44D1-977A-20257AB0C826}">
      <dsp:nvSpPr>
        <dsp:cNvPr id="0" name=""/>
        <dsp:cNvSpPr/>
      </dsp:nvSpPr>
      <dsp:spPr>
        <a:xfrm>
          <a:off x="4500590" y="1000134"/>
          <a:ext cx="4086253" cy="63847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600" kern="1200" dirty="0"/>
            <a:t>Рок-н-рол</a:t>
          </a:r>
        </a:p>
      </dsp:txBody>
      <dsp:txXfrm>
        <a:off x="4531758" y="1031302"/>
        <a:ext cx="4023917" cy="576141"/>
      </dsp:txXfrm>
    </dsp:sp>
    <dsp:sp modelId="{D1922A26-E19F-4C4E-AF4D-B45838F8E674}">
      <dsp:nvSpPr>
        <dsp:cNvPr id="0" name=""/>
        <dsp:cNvSpPr/>
      </dsp:nvSpPr>
      <dsp:spPr>
        <a:xfrm>
          <a:off x="4500590" y="1785952"/>
          <a:ext cx="4086253" cy="63847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600" kern="1200" dirty="0"/>
            <a:t>Блюз-рок</a:t>
          </a:r>
        </a:p>
      </dsp:txBody>
      <dsp:txXfrm>
        <a:off x="4531758" y="1817120"/>
        <a:ext cx="4023917" cy="576141"/>
      </dsp:txXfrm>
    </dsp:sp>
    <dsp:sp modelId="{0848DBF9-D625-4957-81C9-7B4AFA44E69D}">
      <dsp:nvSpPr>
        <dsp:cNvPr id="0" name=""/>
        <dsp:cNvSpPr/>
      </dsp:nvSpPr>
      <dsp:spPr>
        <a:xfrm>
          <a:off x="4500590" y="2571771"/>
          <a:ext cx="4086253" cy="63847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600" kern="1200" dirty="0" err="1"/>
            <a:t>Фанк-рок</a:t>
          </a:r>
          <a:endParaRPr lang="uk-UA" sz="2600" kern="1200" dirty="0"/>
        </a:p>
      </dsp:txBody>
      <dsp:txXfrm>
        <a:off x="4531758" y="2602939"/>
        <a:ext cx="4023917" cy="576141"/>
      </dsp:txXfrm>
    </dsp:sp>
    <dsp:sp modelId="{A8A012E1-24F9-40CB-88B8-11ED264466A7}">
      <dsp:nvSpPr>
        <dsp:cNvPr id="0" name=""/>
        <dsp:cNvSpPr/>
      </dsp:nvSpPr>
      <dsp:spPr>
        <a:xfrm>
          <a:off x="4500590" y="3357589"/>
          <a:ext cx="4086253" cy="63847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600" kern="1200" dirty="0" err="1"/>
            <a:t>Фолк-рок</a:t>
          </a:r>
          <a:endParaRPr lang="uk-UA" sz="2600" kern="1200" dirty="0"/>
        </a:p>
      </dsp:txBody>
      <dsp:txXfrm>
        <a:off x="4531758" y="3388757"/>
        <a:ext cx="4023917" cy="576141"/>
      </dsp:txXfrm>
    </dsp:sp>
    <dsp:sp modelId="{FA111B9E-7C69-4CD2-A31D-B9E877883CA0}">
      <dsp:nvSpPr>
        <dsp:cNvPr id="0" name=""/>
        <dsp:cNvSpPr/>
      </dsp:nvSpPr>
      <dsp:spPr>
        <a:xfrm>
          <a:off x="4500590" y="4143404"/>
          <a:ext cx="4086253" cy="63847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600" kern="1200" dirty="0"/>
            <a:t>Кантрі-рок</a:t>
          </a:r>
        </a:p>
      </dsp:txBody>
      <dsp:txXfrm>
        <a:off x="4531758" y="4174572"/>
        <a:ext cx="4023917" cy="576141"/>
      </dsp:txXfrm>
    </dsp:sp>
    <dsp:sp modelId="{DAB56D25-908E-407D-87A5-5F9EDBEC43B5}">
      <dsp:nvSpPr>
        <dsp:cNvPr id="0" name=""/>
        <dsp:cNvSpPr/>
      </dsp:nvSpPr>
      <dsp:spPr>
        <a:xfrm>
          <a:off x="4500590" y="4929222"/>
          <a:ext cx="4086253" cy="63847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uk-UA" sz="2600" b="0" i="0" u="none" strike="noStrike" kern="1200" cap="none" spc="0" normalizeH="0" baseline="0" noProof="0" dirty="0">
              <a:ln/>
              <a:effectLst/>
              <a:uLnTx/>
              <a:uFillTx/>
              <a:latin typeface="+mn-lt"/>
              <a:ea typeface="+mn-ea"/>
              <a:cs typeface="+mn-cs"/>
            </a:rPr>
            <a:t>Латино-рок</a:t>
          </a:r>
          <a:endParaRPr lang="uk-UA" sz="2600" kern="1200" dirty="0"/>
        </a:p>
      </dsp:txBody>
      <dsp:txXfrm>
        <a:off x="4531758" y="4960390"/>
        <a:ext cx="4023917" cy="57614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D33A5C-329F-4F63-987D-FA234F84466C}">
      <dsp:nvSpPr>
        <dsp:cNvPr id="0" name=""/>
        <dsp:cNvSpPr/>
      </dsp:nvSpPr>
      <dsp:spPr>
        <a:xfrm>
          <a:off x="0" y="114679"/>
          <a:ext cx="2669319" cy="1992590"/>
        </a:xfrm>
        <a:prstGeom prst="round2SameRect">
          <a:avLst>
            <a:gd name="adj1" fmla="val 8000"/>
            <a:gd name="adj2" fmla="val 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0A3A32-BC63-49E2-82A4-70CA6D378BB1}">
      <dsp:nvSpPr>
        <dsp:cNvPr id="0" name=""/>
        <dsp:cNvSpPr/>
      </dsp:nvSpPr>
      <dsp:spPr>
        <a:xfrm>
          <a:off x="6180" y="2139908"/>
          <a:ext cx="2669319" cy="8568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0" rIns="27940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200" kern="1200" dirty="0" err="1"/>
            <a:t>Хард-рок</a:t>
          </a:r>
          <a:r>
            <a:rPr lang="uk-UA" sz="2200" kern="1200" dirty="0"/>
            <a:t> </a:t>
          </a:r>
          <a:r>
            <a:rPr lang="en-US" sz="2200" kern="1200" dirty="0"/>
            <a:t>   </a:t>
          </a:r>
          <a:r>
            <a:rPr lang="uk-UA" sz="2200" kern="1200" dirty="0"/>
            <a:t>1970</a:t>
          </a:r>
        </a:p>
      </dsp:txBody>
      <dsp:txXfrm>
        <a:off x="6180" y="2139908"/>
        <a:ext cx="1879802" cy="856813"/>
      </dsp:txXfrm>
    </dsp:sp>
    <dsp:sp modelId="{83E9E19D-55B9-4858-8F19-87898282A3DD}">
      <dsp:nvSpPr>
        <dsp:cNvPr id="0" name=""/>
        <dsp:cNvSpPr/>
      </dsp:nvSpPr>
      <dsp:spPr>
        <a:xfrm>
          <a:off x="962524" y="595941"/>
          <a:ext cx="934261" cy="934261"/>
        </a:xfrm>
        <a:prstGeom prst="round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2CF166-ADFF-47B3-988F-100DB1518EEC}">
      <dsp:nvSpPr>
        <dsp:cNvPr id="0" name=""/>
        <dsp:cNvSpPr/>
      </dsp:nvSpPr>
      <dsp:spPr>
        <a:xfrm>
          <a:off x="3127212" y="147318"/>
          <a:ext cx="2669319" cy="1992590"/>
        </a:xfrm>
        <a:prstGeom prst="round2SameRect">
          <a:avLst>
            <a:gd name="adj1" fmla="val 8000"/>
            <a:gd name="adj2" fmla="val 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CD89FD-D2FC-4809-B901-DA04738FFCC3}">
      <dsp:nvSpPr>
        <dsp:cNvPr id="0" name=""/>
        <dsp:cNvSpPr/>
      </dsp:nvSpPr>
      <dsp:spPr>
        <a:xfrm>
          <a:off x="3127212" y="2139908"/>
          <a:ext cx="2669319" cy="8568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0" rIns="27940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200" kern="1200" dirty="0"/>
            <a:t>Альтернативний рок </a:t>
          </a:r>
          <a:r>
            <a:rPr lang="en-US" sz="2200" kern="1200" dirty="0"/>
            <a:t>    </a:t>
          </a:r>
          <a:r>
            <a:rPr lang="uk-UA" sz="2200" kern="1200" dirty="0"/>
            <a:t>1980</a:t>
          </a:r>
        </a:p>
      </dsp:txBody>
      <dsp:txXfrm>
        <a:off x="3127212" y="2139908"/>
        <a:ext cx="1879802" cy="856813"/>
      </dsp:txXfrm>
    </dsp:sp>
    <dsp:sp modelId="{7C7F9EA5-0443-44DA-AF65-7B8E2EA9E903}">
      <dsp:nvSpPr>
        <dsp:cNvPr id="0" name=""/>
        <dsp:cNvSpPr/>
      </dsp:nvSpPr>
      <dsp:spPr>
        <a:xfrm>
          <a:off x="4010525" y="595941"/>
          <a:ext cx="934261" cy="934261"/>
        </a:xfrm>
        <a:prstGeom prst="round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7905E7-25B5-4ABB-8D31-70F239C1A577}">
      <dsp:nvSpPr>
        <dsp:cNvPr id="0" name=""/>
        <dsp:cNvSpPr/>
      </dsp:nvSpPr>
      <dsp:spPr>
        <a:xfrm>
          <a:off x="6248244" y="147318"/>
          <a:ext cx="2669319" cy="1992590"/>
        </a:xfrm>
        <a:prstGeom prst="round2SameRect">
          <a:avLst>
            <a:gd name="adj1" fmla="val 8000"/>
            <a:gd name="adj2" fmla="val 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6C0DDA-AA8C-4C6D-86B4-97B9F9544634}">
      <dsp:nvSpPr>
        <dsp:cNvPr id="0" name=""/>
        <dsp:cNvSpPr/>
      </dsp:nvSpPr>
      <dsp:spPr>
        <a:xfrm>
          <a:off x="6248244" y="2139908"/>
          <a:ext cx="2669319" cy="8568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0" rIns="27940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 err="1"/>
            <a:t>Грандж</a:t>
          </a:r>
          <a:r>
            <a:rPr lang="en-US" sz="2200" kern="1200" dirty="0"/>
            <a:t>      </a:t>
          </a:r>
          <a:r>
            <a:rPr lang="ru-RU" sz="2200" kern="1200" dirty="0"/>
            <a:t>1990</a:t>
          </a:r>
          <a:endParaRPr lang="uk-UA" sz="2200" kern="1200" dirty="0"/>
        </a:p>
      </dsp:txBody>
      <dsp:txXfrm>
        <a:off x="6248244" y="2139908"/>
        <a:ext cx="1879802" cy="856813"/>
      </dsp:txXfrm>
    </dsp:sp>
    <dsp:sp modelId="{7A9285BA-AAD6-40F6-A7F0-08E7B6EFF39E}">
      <dsp:nvSpPr>
        <dsp:cNvPr id="0" name=""/>
        <dsp:cNvSpPr/>
      </dsp:nvSpPr>
      <dsp:spPr>
        <a:xfrm>
          <a:off x="7179177" y="734156"/>
          <a:ext cx="934261" cy="934261"/>
        </a:xfrm>
        <a:prstGeom prst="round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84C70A-73E6-4065-8A62-B21556248EA9}" type="datetimeFigureOut">
              <a:rPr lang="uk-UA" smtClean="0"/>
              <a:pPr/>
              <a:t>30.05.2024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6DCF0C-4B64-4D43-B2FE-4220A33C38EA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5594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DCF0C-4B64-4D43-B2FE-4220A33C38EA}" type="slidenum">
              <a:rPr lang="uk-UA" smtClean="0"/>
              <a:pPr/>
              <a:t>20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C19C0-CE32-4DA3-9F1C-D02A2A795744}" type="datetime1">
              <a:rPr lang="uk-UA" smtClean="0"/>
              <a:t>30.05.2024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9C439-4799-4FB1-9ACF-198B5977179B}" type="datetime1">
              <a:rPr lang="uk-UA" smtClean="0"/>
              <a:t>30.05.2024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20B5F-031D-4AE0-84EA-809D4C3B4E27}" type="datetime1">
              <a:rPr lang="uk-UA" smtClean="0"/>
              <a:t>30.05.2024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6CBDD-CCE1-4B07-9053-B438DE3BAF02}" type="datetime1">
              <a:rPr lang="uk-UA" smtClean="0"/>
              <a:t>30.05.2024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50FE2-2350-46C8-B3D1-7B5C565679C2}" type="datetime1">
              <a:rPr lang="uk-UA" smtClean="0"/>
              <a:t>30.05.2024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9B3C-5CA4-4776-97FF-4CF09B0CBC0A}" type="datetime1">
              <a:rPr lang="uk-UA" smtClean="0"/>
              <a:t>30.05.2024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AFE64-CAFC-42A8-86E1-CCB76ADCC826}" type="datetime1">
              <a:rPr lang="uk-UA" smtClean="0"/>
              <a:t>30.05.2024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993F-8CD1-4C28-B8BE-BB3F564BB25A}" type="datetime1">
              <a:rPr lang="uk-UA" smtClean="0"/>
              <a:t>30.05.2024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F505A-524C-45CD-A846-202E0F6CAF89}" type="datetime1">
              <a:rPr lang="uk-UA" smtClean="0"/>
              <a:t>30.05.2024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0BBD-8CBC-496C-BBDE-2B213F058A3A}" type="datetime1">
              <a:rPr lang="uk-UA" smtClean="0"/>
              <a:t>30.05.2024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4FA5-FE4B-40BC-9F3F-1265B4F7D5B4}" type="datetime1">
              <a:rPr lang="uk-UA" smtClean="0"/>
              <a:t>30.05.2024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AFF3C-284F-4024-B375-F4CF83672A47}" type="datetime1">
              <a:rPr lang="uk-UA" smtClean="0"/>
              <a:t>30.05.2024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Новгород-Сіверський -2024. Бельдяга Олена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5DF9E-E08B-432F-BEFF-A51266396598}" type="slidenum">
              <a:rPr lang="uk-UA" smtClean="0"/>
              <a:pPr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0.jpeg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0.jpeg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8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jpe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microsoft.com/office/2007/relationships/hdphoto" Target="../media/hdphoto1.wdp"/><Relationship Id="rId4" Type="http://schemas.openxmlformats.org/officeDocument/2006/relationships/image" Target="../media/image22.jpe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jpe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microsoft.com/office/2007/relationships/hdphoto" Target="../media/hdphoto1.wdp"/><Relationship Id="rId4" Type="http://schemas.openxmlformats.org/officeDocument/2006/relationships/image" Target="../media/image22.jpe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0.jpe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39.jpeg"/><Relationship Id="rId11" Type="http://schemas.microsoft.com/office/2007/relationships/hdphoto" Target="../media/hdphoto1.wdp"/><Relationship Id="rId5" Type="http://schemas.openxmlformats.org/officeDocument/2006/relationships/image" Target="../media/image38.jpeg"/><Relationship Id="rId10" Type="http://schemas.openxmlformats.org/officeDocument/2006/relationships/image" Target="../media/image18.png"/><Relationship Id="rId4" Type="http://schemas.openxmlformats.org/officeDocument/2006/relationships/image" Target="../media/image32.jpeg"/><Relationship Id="rId9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5.jpe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44.jpeg"/><Relationship Id="rId11" Type="http://schemas.microsoft.com/office/2007/relationships/hdphoto" Target="../media/hdphoto1.wdp"/><Relationship Id="rId5" Type="http://schemas.openxmlformats.org/officeDocument/2006/relationships/image" Target="../media/image43.jpeg"/><Relationship Id="rId10" Type="http://schemas.openxmlformats.org/officeDocument/2006/relationships/image" Target="../media/image18.png"/><Relationship Id="rId4" Type="http://schemas.openxmlformats.org/officeDocument/2006/relationships/image" Target="../media/image32.jpeg"/><Relationship Id="rId9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0.jpe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49.jpeg"/><Relationship Id="rId11" Type="http://schemas.microsoft.com/office/2007/relationships/hdphoto" Target="../media/hdphoto1.wdp"/><Relationship Id="rId5" Type="http://schemas.openxmlformats.org/officeDocument/2006/relationships/image" Target="../media/image48.jpeg"/><Relationship Id="rId10" Type="http://schemas.openxmlformats.org/officeDocument/2006/relationships/image" Target="../media/image18.png"/><Relationship Id="rId4" Type="http://schemas.openxmlformats.org/officeDocument/2006/relationships/image" Target="../media/image32.jpeg"/><Relationship Id="rId9" Type="http://schemas.openxmlformats.org/officeDocument/2006/relationships/image" Target="../media/image5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microsoft.com/office/2007/relationships/media" Target="../media/media3.mp3"/><Relationship Id="rId7" Type="http://schemas.openxmlformats.org/officeDocument/2006/relationships/image" Target="../media/image57.jpe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56.jpeg"/><Relationship Id="rId11" Type="http://schemas.microsoft.com/office/2007/relationships/hdphoto" Target="../media/hdphoto1.wdp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8.png"/><Relationship Id="rId4" Type="http://schemas.openxmlformats.org/officeDocument/2006/relationships/audio" Target="../media/media3.mp3"/><Relationship Id="rId9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5.jpeg"/><Relationship Id="rId12" Type="http://schemas.openxmlformats.org/officeDocument/2006/relationships/image" Target="../media/image70.jpe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image" Target="../media/image56.jpeg"/><Relationship Id="rId9" Type="http://schemas.openxmlformats.org/officeDocument/2006/relationships/image" Target="../media/image67.jpeg"/><Relationship Id="rId1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7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79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4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5.jpe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Relationship Id="rId9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microsoft.com/office/2007/relationships/media" Target="../media/media14.mp3"/><Relationship Id="rId7" Type="http://schemas.openxmlformats.org/officeDocument/2006/relationships/image" Target="../media/image87.jpe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86.jpeg"/><Relationship Id="rId5" Type="http://schemas.openxmlformats.org/officeDocument/2006/relationships/slideLayout" Target="../slideLayouts/slideLayout2.xml"/><Relationship Id="rId10" Type="http://schemas.microsoft.com/office/2007/relationships/hdphoto" Target="../media/hdphoto1.wdp"/><Relationship Id="rId4" Type="http://schemas.openxmlformats.org/officeDocument/2006/relationships/audio" Target="../media/media14.mp3"/><Relationship Id="rId9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6.jpeg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8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5.jpeg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10" Type="http://schemas.microsoft.com/office/2007/relationships/hdphoto" Target="../media/hdphoto1.wdp"/><Relationship Id="rId4" Type="http://schemas.openxmlformats.org/officeDocument/2006/relationships/image" Target="../media/image86.jpeg"/><Relationship Id="rId9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98.jpeg"/><Relationship Id="rId7" Type="http://schemas.openxmlformats.org/officeDocument/2006/relationships/diagramColors" Target="../diagrams/colors3.xml"/><Relationship Id="rId12" Type="http://schemas.openxmlformats.org/officeDocument/2006/relationships/image" Target="../media/image102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11" Type="http://schemas.openxmlformats.org/officeDocument/2006/relationships/image" Target="../media/image101.jpeg"/><Relationship Id="rId5" Type="http://schemas.openxmlformats.org/officeDocument/2006/relationships/diagramLayout" Target="../diagrams/layout3.xml"/><Relationship Id="rId10" Type="http://schemas.openxmlformats.org/officeDocument/2006/relationships/image" Target="../media/image100.jpeg"/><Relationship Id="rId4" Type="http://schemas.openxmlformats.org/officeDocument/2006/relationships/diagramData" Target="../diagrams/data3.xml"/><Relationship Id="rId9" Type="http://schemas.openxmlformats.org/officeDocument/2006/relationships/image" Target="../media/image99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6.jpeg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105.jpeg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Relationship Id="rId9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9.jpeg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10" Type="http://schemas.microsoft.com/office/2007/relationships/hdphoto" Target="../media/hdphoto1.wdp"/><Relationship Id="rId4" Type="http://schemas.openxmlformats.org/officeDocument/2006/relationships/image" Target="../media/image103.jpeg"/><Relationship Id="rId9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2.jpeg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111.jpeg"/><Relationship Id="rId5" Type="http://schemas.openxmlformats.org/officeDocument/2006/relationships/image" Target="../media/image101.jpeg"/><Relationship Id="rId4" Type="http://schemas.openxmlformats.org/officeDocument/2006/relationships/image" Target="../media/image103.jpeg"/><Relationship Id="rId9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7" Type="http://schemas.openxmlformats.org/officeDocument/2006/relationships/image" Target="../media/image119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jpeg"/><Relationship Id="rId5" Type="http://schemas.openxmlformats.org/officeDocument/2006/relationships/image" Target="../media/image117.jpeg"/><Relationship Id="rId4" Type="http://schemas.openxmlformats.org/officeDocument/2006/relationships/image" Target="../media/image116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2.jpeg"/><Relationship Id="rId2" Type="http://schemas.openxmlformats.org/officeDocument/2006/relationships/audio" Target="../media/media21.mp3"/><Relationship Id="rId1" Type="http://schemas.microsoft.com/office/2007/relationships/media" Target="../media/media21.mp3"/><Relationship Id="rId6" Type="http://schemas.openxmlformats.org/officeDocument/2006/relationships/image" Target="../media/image121.jpeg"/><Relationship Id="rId5" Type="http://schemas.openxmlformats.org/officeDocument/2006/relationships/image" Target="../media/image120.jpeg"/><Relationship Id="rId4" Type="http://schemas.openxmlformats.org/officeDocument/2006/relationships/image" Target="../media/image114.jpeg"/><Relationship Id="rId9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gif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714356"/>
            <a:ext cx="7772400" cy="1470025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dirty="0"/>
              <a:t>Музичні ритми Америки</a:t>
            </a:r>
          </a:p>
        </p:txBody>
      </p:sp>
      <p:pic>
        <p:nvPicPr>
          <p:cNvPr id="31746" name="Picture 2" descr="http://www.pattayabay.com/sites/default/files/images/music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2500306"/>
            <a:ext cx="2745704" cy="2428892"/>
          </a:xfrm>
          <a:prstGeom prst="rect">
            <a:avLst/>
          </a:prstGeom>
          <a:noFill/>
        </p:spPr>
      </p:pic>
      <p:sp>
        <p:nvSpPr>
          <p:cNvPr id="7" name="Підзаголовок 6">
            <a:extLst>
              <a:ext uri="{FF2B5EF4-FFF2-40B4-BE49-F238E27FC236}">
                <a16:creationId xmlns:a16="http://schemas.microsoft.com/office/drawing/2014/main" id="{2E442B35-B9C3-4DE5-6021-A009239979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9BF2BF36-E390-C7AC-5F63-9B4A4FCFC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43998" cy="71438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sz="3600" dirty="0"/>
              <a:t>Основні напрямки американської музики 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142844" y="1071546"/>
          <a:ext cx="8858312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2BCC9423-AE8E-692A-489D-690463182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276FA8-4C0F-9F40-850B-39B8241059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98" y="-1"/>
            <a:ext cx="9084502" cy="68133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7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500570"/>
            <a:ext cx="8429684" cy="214314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0" indent="179388">
              <a:buNone/>
            </a:pPr>
            <a:r>
              <a:rPr lang="ru-RU" i="1" dirty="0"/>
              <a:t>COUNTRY</a:t>
            </a:r>
            <a:r>
              <a:rPr lang="ru-RU" dirty="0"/>
              <a:t> — </a:t>
            </a:r>
            <a:r>
              <a:rPr lang="ru-RU" dirty="0" err="1"/>
              <a:t>музичний</a:t>
            </a:r>
            <a:r>
              <a:rPr lang="ru-RU" dirty="0"/>
              <a:t> </a:t>
            </a:r>
            <a:r>
              <a:rPr lang="ru-RU" dirty="0" err="1"/>
              <a:t>напрямок</a:t>
            </a:r>
            <a:r>
              <a:rPr lang="ru-RU" dirty="0"/>
              <a:t>, що </a:t>
            </a:r>
            <a:r>
              <a:rPr lang="ru-RU" dirty="0" err="1"/>
              <a:t>бере</a:t>
            </a:r>
            <a:r>
              <a:rPr lang="ru-RU" dirty="0"/>
              <a:t> початок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народної</a:t>
            </a:r>
            <a:r>
              <a:rPr lang="ru-RU" dirty="0"/>
              <a:t> </a:t>
            </a:r>
            <a:r>
              <a:rPr lang="ru-RU" dirty="0" err="1"/>
              <a:t>музики</a:t>
            </a:r>
            <a:r>
              <a:rPr lang="ru-RU" dirty="0"/>
              <a:t> </a:t>
            </a:r>
            <a:r>
              <a:rPr lang="ru-RU" dirty="0" err="1"/>
              <a:t>британських</a:t>
            </a:r>
            <a:r>
              <a:rPr lang="ru-RU" dirty="0"/>
              <a:t> </a:t>
            </a:r>
            <a:r>
              <a:rPr lang="ru-RU" dirty="0" err="1"/>
              <a:t>переселенців</a:t>
            </a:r>
            <a:r>
              <a:rPr lang="ru-RU" dirty="0"/>
              <a:t> у США, </a:t>
            </a:r>
            <a:r>
              <a:rPr lang="ru-RU" dirty="0" err="1"/>
              <a:t>продовжує</a:t>
            </a:r>
            <a:r>
              <a:rPr lang="ru-RU" dirty="0"/>
              <a:t> </a:t>
            </a:r>
            <a:r>
              <a:rPr lang="ru-RU" dirty="0" err="1"/>
              <a:t>традиції</a:t>
            </a:r>
            <a:r>
              <a:rPr lang="ru-RU" dirty="0"/>
              <a:t> </a:t>
            </a:r>
            <a:r>
              <a:rPr lang="ru-RU" dirty="0" err="1"/>
              <a:t>епічної</a:t>
            </a:r>
            <a:r>
              <a:rPr lang="ru-RU" dirty="0"/>
              <a:t> </a:t>
            </a:r>
            <a:r>
              <a:rPr lang="ru-RU" dirty="0" err="1"/>
              <a:t>кельтської</a:t>
            </a:r>
            <a:r>
              <a:rPr lang="ru-RU" dirty="0"/>
              <a:t> </a:t>
            </a:r>
            <a:r>
              <a:rPr lang="ru-RU" dirty="0" err="1"/>
              <a:t>балади</a:t>
            </a:r>
            <a:r>
              <a:rPr lang="ru-RU" dirty="0"/>
              <a:t> і </a:t>
            </a:r>
            <a:r>
              <a:rPr lang="ru-RU" dirty="0" err="1"/>
              <a:t>народних</a:t>
            </a:r>
            <a:r>
              <a:rPr lang="ru-RU" dirty="0"/>
              <a:t> </a:t>
            </a:r>
            <a:r>
              <a:rPr lang="ru-RU" dirty="0" err="1"/>
              <a:t>танцювальних</a:t>
            </a:r>
            <a:r>
              <a:rPr lang="ru-RU" dirty="0"/>
              <a:t> форм.</a:t>
            </a:r>
            <a:endParaRPr lang="en-US" dirty="0"/>
          </a:p>
          <a:p>
            <a:pPr marL="0" indent="179388">
              <a:buNone/>
            </a:pPr>
            <a:r>
              <a:rPr lang="uk-UA" dirty="0"/>
              <a:t>Прості інструменти:  ударна установка,гітара зі сталевими струнами, губна гармоніка, банджо, скрипка та піаніно хонкі-тонк, спеціально дещо розстроєне. </a:t>
            </a:r>
          </a:p>
          <a:p>
            <a:pPr marL="0" indent="179388">
              <a:buNone/>
            </a:pPr>
            <a:r>
              <a:rPr lang="uk-UA" dirty="0"/>
              <a:t>Композиції кантрі доволі динамічні, прості пісні або ліричної балади, нерідко в ритмі вальсу про звичайне людське життя — любов, праця, забави, фінансові проблеми, клопоти з дітьми тощо…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328850" cy="115409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КАНТРІ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14810" y="214290"/>
            <a:ext cx="4214842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/>
              <a:t>Кантрі-поп-1960</a:t>
            </a:r>
          </a:p>
          <a:p>
            <a:r>
              <a:rPr lang="uk-UA" sz="2400" dirty="0"/>
              <a:t>Кантрі-рок-1950</a:t>
            </a:r>
          </a:p>
          <a:p>
            <a:r>
              <a:rPr lang="uk-UA" sz="2400" dirty="0"/>
              <a:t> Альт-кантри-1990</a:t>
            </a:r>
            <a:endParaRPr lang="uk-UA" dirty="0"/>
          </a:p>
        </p:txBody>
      </p:sp>
      <p:sp>
        <p:nvSpPr>
          <p:cNvPr id="9" name="Левая фигурная скобка 8"/>
          <p:cNvSpPr/>
          <p:nvPr/>
        </p:nvSpPr>
        <p:spPr>
          <a:xfrm>
            <a:off x="2857488" y="142852"/>
            <a:ext cx="2000264" cy="1500198"/>
          </a:xfrm>
          <a:prstGeom prst="leftBrace">
            <a:avLst/>
          </a:prstGeom>
          <a:ln w="76200"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8" name="Picture 4" descr="https://upload.wikimedia.org/wikipedia/commons/thumb/c/c9/Jimmie.jpg/120px-Jimmi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928802"/>
            <a:ext cx="1309998" cy="16811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https://upload.wikimedia.org/wikipedia/commons/thumb/6/62/Hank_Williams_Promotional_Photo.jpg/120px-Hank_Williams_Promotional_Phot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071678"/>
            <a:ext cx="1317950" cy="16144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https://upload.wikimedia.org/wikipedia/commons/thumb/4/4a/Johnny_Cash_Promotional_Photo_2.jpg/120px-Johnny_Cash_Promotional_Photo_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2071678"/>
            <a:ext cx="1317950" cy="16144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4" name="Picture 10" descr="https://upload.wikimedia.org/wikipedia/commons/thumb/7/70/Patsy_Cline_publicity_photo.jpg/118px-Patsy_Cline_publicity_phot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2000240"/>
            <a:ext cx="1176635" cy="1595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Прямоугольник 17"/>
          <p:cNvSpPr/>
          <p:nvPr/>
        </p:nvSpPr>
        <p:spPr>
          <a:xfrm>
            <a:off x="357158" y="3714752"/>
            <a:ext cx="86439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 err="1"/>
              <a:t>Джимми</a:t>
            </a:r>
            <a:r>
              <a:rPr lang="uk-UA" u="sng" dirty="0"/>
              <a:t> Роджерс   </a:t>
            </a:r>
            <a:r>
              <a:rPr lang="ru-RU" dirty="0"/>
              <a:t>   </a:t>
            </a:r>
            <a:r>
              <a:rPr lang="uk-UA" u="sng" dirty="0"/>
              <a:t>Хэнк Уильямс</a:t>
            </a:r>
            <a:r>
              <a:rPr lang="uk-UA" dirty="0"/>
              <a:t>. 1951</a:t>
            </a:r>
            <a:r>
              <a:rPr lang="ru-RU" dirty="0"/>
              <a:t>    </a:t>
            </a:r>
            <a:r>
              <a:rPr lang="uk-UA" u="sng" dirty="0"/>
              <a:t>Джонни </a:t>
            </a:r>
            <a:r>
              <a:rPr lang="uk-UA" u="sng" dirty="0" err="1"/>
              <a:t>Кэш</a:t>
            </a:r>
            <a:r>
              <a:rPr lang="uk-UA" dirty="0"/>
              <a:t>. 1955</a:t>
            </a:r>
            <a:r>
              <a:rPr lang="ru-RU" dirty="0"/>
              <a:t>     </a:t>
            </a:r>
            <a:r>
              <a:rPr lang="uk-UA" u="sng" dirty="0"/>
              <a:t>Пэтси </a:t>
            </a:r>
            <a:r>
              <a:rPr lang="uk-UA" u="sng" dirty="0" err="1"/>
              <a:t>Клайн</a:t>
            </a:r>
            <a:r>
              <a:rPr lang="uk-UA" dirty="0"/>
              <a:t>. 1957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442B3B8-2D97-D3E1-176B-F27BDAC6C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4143404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КАНТРІ</a:t>
            </a: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643042" y="1214422"/>
            <a:ext cx="3429024" cy="7048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marR="0" lvl="0" indent="-27432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b="1" dirty="0">
                <a:solidFill>
                  <a:schemeClr val="tx1"/>
                </a:solidFill>
              </a:rPr>
              <a:t>Hank Williams</a:t>
            </a:r>
            <a:endParaRPr kumimoji="0" lang="uk-UA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30" name="Picture 6" descr="File:Hank Williams Promotional Phot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143116"/>
            <a:ext cx="3238506" cy="3976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702" name="Picture 6" descr="http://assets.nydailynews.com/polopoly_fs/1.304906.1314377638%21/img/httpImage/image.jpg_gen/derivatives/landscape_635/alg-hank-jp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6182" y="3286124"/>
            <a:ext cx="4627605" cy="3323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698" name="Picture 2" descr="https://timelife.com/system/cover_images/images/000/000/120/full/350_hank_williams_d01_unreleased.jpg?134083743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34048" y="142852"/>
            <a:ext cx="3071834" cy="3071834"/>
          </a:xfrm>
          <a:prstGeom prst="rect">
            <a:avLst/>
          </a:prstGeom>
          <a:noFill/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994A2DF2-CE6F-7109-6EE8-5BFDA1924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4" name="Hank Williams">
            <a:hlinkClick r:id="" action="ppaction://media"/>
            <a:extLst>
              <a:ext uri="{FF2B5EF4-FFF2-40B4-BE49-F238E27FC236}">
                <a16:creationId xmlns:a16="http://schemas.microsoft.com/office/drawing/2014/main" id="{3BB40CE8-CA79-0F76-C5F9-CAE72BC619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81731" y="1819670"/>
            <a:ext cx="1249290" cy="12492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3929090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КАНТРІ</a:t>
            </a:r>
          </a:p>
        </p:txBody>
      </p:sp>
      <p:pic>
        <p:nvPicPr>
          <p:cNvPr id="8" name="Picture 2" descr="http://askheatherjarvis.com/uploads/images/Elvis-Presle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142852"/>
            <a:ext cx="3619524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642918"/>
            <a:ext cx="2786082" cy="92869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3600" b="1" dirty="0">
                <a:solidFill>
                  <a:schemeClr val="tx1"/>
                </a:solidFill>
              </a:rPr>
              <a:t>Elvis Presley</a:t>
            </a:r>
            <a:endParaRPr lang="uk-UA" sz="3600" b="1" dirty="0">
              <a:solidFill>
                <a:schemeClr val="tx1"/>
              </a:solidFill>
            </a:endParaRPr>
          </a:p>
        </p:txBody>
      </p:sp>
      <p:pic>
        <p:nvPicPr>
          <p:cNvPr id="7" name="Рисунок 6" descr="http://www.tuneupmedia.com/blog/wp-content/uploads/2012/08/elvis-presley-elton-boss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1714488"/>
            <a:ext cx="3643338" cy="4786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770" name="Picture 2" descr="http://userserve-ak.last.fm/serve/_/99315/Elvis+Presley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6380" y="3000372"/>
            <a:ext cx="3405190" cy="3554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F38E031-AB6D-D675-8AC7-2B9C341D9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Elvis Presley">
            <a:hlinkClick r:id="" action="ppaction://media"/>
            <a:extLst>
              <a:ext uri="{FF2B5EF4-FFF2-40B4-BE49-F238E27FC236}">
                <a16:creationId xmlns:a16="http://schemas.microsoft.com/office/drawing/2014/main" id="{0A2361CE-D364-D342-EC2A-91440AAE49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78365" y="2875508"/>
            <a:ext cx="1106984" cy="1106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9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2900354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БЛЮЗ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142844" y="4357694"/>
            <a:ext cx="8786874" cy="21431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90488">
              <a:buNone/>
            </a:pPr>
            <a:r>
              <a:rPr lang="ru-RU" i="1" dirty="0"/>
              <a:t>BLUE DEVILS</a:t>
            </a:r>
            <a:r>
              <a:rPr lang="ru-RU" dirty="0"/>
              <a:t> —меланхолія — </a:t>
            </a:r>
            <a:r>
              <a:rPr lang="ru-RU" dirty="0" err="1"/>
              <a:t>ім</a:t>
            </a:r>
            <a:r>
              <a:rPr lang="uk-UA" dirty="0" err="1"/>
              <a:t>провізаційний</a:t>
            </a:r>
            <a:r>
              <a:rPr lang="uk-UA" dirty="0"/>
              <a:t> </a:t>
            </a:r>
            <a:r>
              <a:rPr lang="ru-RU" dirty="0"/>
              <a:t>жанр вокального та інструментального музичного </a:t>
            </a:r>
            <a:r>
              <a:rPr lang="ru-RU" dirty="0" err="1"/>
              <a:t>мистецтва</a:t>
            </a:r>
            <a:r>
              <a:rPr lang="ru-RU" dirty="0"/>
              <a:t>, </a:t>
            </a:r>
            <a:r>
              <a:rPr lang="ru-RU" dirty="0" err="1"/>
              <a:t>належить</a:t>
            </a:r>
            <a:r>
              <a:rPr lang="ru-RU" dirty="0"/>
              <a:t> до джазу.</a:t>
            </a:r>
            <a:r>
              <a:rPr lang="uk-UA" dirty="0"/>
              <a:t> </a:t>
            </a:r>
          </a:p>
          <a:p>
            <a:pPr marL="0" indent="90488">
              <a:buNone/>
            </a:pPr>
            <a:r>
              <a:rPr lang="uk-UA" dirty="0"/>
              <a:t>Використовують тільки основний опорний «каркас», який обіграють сольні інструменти. </a:t>
            </a:r>
          </a:p>
          <a:p>
            <a:pPr marL="0" indent="90488">
              <a:buNone/>
            </a:pPr>
            <a:r>
              <a:rPr lang="uk-UA" dirty="0"/>
              <a:t>Споконвічна </a:t>
            </a:r>
            <a:r>
              <a:rPr lang="uk-UA" dirty="0" err="1"/>
              <a:t>блюзова</a:t>
            </a:r>
            <a:r>
              <a:rPr lang="uk-UA" dirty="0"/>
              <a:t> тематика будується на чуттєвій соціальній складовій життя </a:t>
            </a:r>
            <a:r>
              <a:rPr lang="uk-UA" dirty="0" err="1"/>
              <a:t>афроамериканського</a:t>
            </a:r>
            <a:r>
              <a:rPr lang="uk-UA" dirty="0"/>
              <a:t> населення, його труднощах і перешкодах, що виникають на шляху кожної чорношкірої людини.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857488" y="357166"/>
            <a:ext cx="2928958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dirty="0" err="1"/>
              <a:t>Буґі-вуґі</a:t>
            </a:r>
            <a:r>
              <a:rPr lang="uk-UA" dirty="0"/>
              <a:t> </a:t>
            </a:r>
          </a:p>
          <a:p>
            <a:r>
              <a:rPr lang="uk-UA" dirty="0"/>
              <a:t>Класичний жіночий блюз</a:t>
            </a:r>
          </a:p>
          <a:p>
            <a:r>
              <a:rPr lang="uk-UA" dirty="0"/>
              <a:t>Кантрі-блюз </a:t>
            </a:r>
          </a:p>
          <a:p>
            <a:r>
              <a:rPr lang="uk-UA" dirty="0"/>
              <a:t>Дельта-блюз </a:t>
            </a:r>
          </a:p>
          <a:p>
            <a:r>
              <a:rPr lang="uk-UA" dirty="0"/>
              <a:t>Електричний блюз</a:t>
            </a:r>
          </a:p>
          <a:p>
            <a:r>
              <a:rPr lang="uk-UA" dirty="0" err="1"/>
              <a:t>Файф-н-драм</a:t>
            </a:r>
            <a:r>
              <a:rPr lang="uk-UA" dirty="0"/>
              <a:t> блюз</a:t>
            </a:r>
          </a:p>
          <a:p>
            <a:r>
              <a:rPr lang="uk-UA" dirty="0" err="1"/>
              <a:t>Джамп-блюз</a:t>
            </a:r>
            <a:endParaRPr lang="uk-UA" dirty="0"/>
          </a:p>
          <a:p>
            <a:r>
              <a:rPr lang="uk-UA" dirty="0"/>
              <a:t>Фортепіанний блюз</a:t>
            </a:r>
          </a:p>
        </p:txBody>
      </p:sp>
      <p:sp>
        <p:nvSpPr>
          <p:cNvPr id="11" name="Левая фигурная скобка 10"/>
          <p:cNvSpPr/>
          <p:nvPr/>
        </p:nvSpPr>
        <p:spPr>
          <a:xfrm>
            <a:off x="1785918" y="285728"/>
            <a:ext cx="1643074" cy="2500330"/>
          </a:xfrm>
          <a:prstGeom prst="leftBrace">
            <a:avLst/>
          </a:prstGeom>
          <a:ln w="762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7892" name="Picture 4" descr="http://martirosjan.ru/wp-content/uploads/2012/08/8310.jpg"/>
          <p:cNvPicPr>
            <a:picLocks noChangeAspect="1" noChangeArrowheads="1"/>
          </p:cNvPicPr>
          <p:nvPr/>
        </p:nvPicPr>
        <p:blipFill>
          <a:blip r:embed="rId5"/>
          <a:srcRect l="6392" t="4999" r="4119" b="3333"/>
          <a:stretch>
            <a:fillRect/>
          </a:stretch>
        </p:blipFill>
        <p:spPr bwMode="auto">
          <a:xfrm>
            <a:off x="5929322" y="214290"/>
            <a:ext cx="3000396" cy="3929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C4DA222-2BCE-EA38-AF3B-6ABAA5B06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4" name="Ray Charsles">
            <a:hlinkClick r:id="" action="ppaction://media"/>
            <a:extLst>
              <a:ext uri="{FF2B5EF4-FFF2-40B4-BE49-F238E27FC236}">
                <a16:creationId xmlns:a16="http://schemas.microsoft.com/office/drawing/2014/main" id="{55087E62-7DF3-D2BB-4D40-78E39E1A3A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2293" y="2665490"/>
            <a:ext cx="993782" cy="9937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19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53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3971924" cy="86834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БЛЮЗ</a:t>
            </a:r>
          </a:p>
        </p:txBody>
      </p:sp>
      <p:pic>
        <p:nvPicPr>
          <p:cNvPr id="4" name="Рисунок 3" descr="&amp;fcy;&amp;ocy;&amp;tcy;&amp;ocy;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142852"/>
            <a:ext cx="2500330" cy="3286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1857356" y="500042"/>
            <a:ext cx="2571768" cy="5715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5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Bo </a:t>
            </a:r>
            <a:r>
              <a:rPr kumimoji="0" lang="en-US" sz="51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Diddley</a:t>
            </a:r>
            <a:endParaRPr kumimoji="0" lang="uk-UA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8674" name="Picture 2" descr="http://img11.nnm.ru/4/4/0/d/a/7591bfca65db721d4950b105ca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357430"/>
            <a:ext cx="4386251" cy="4150655"/>
          </a:xfrm>
          <a:prstGeom prst="rect">
            <a:avLst/>
          </a:prstGeom>
          <a:noFill/>
        </p:spPr>
      </p:pic>
      <p:pic>
        <p:nvPicPr>
          <p:cNvPr id="28678" name="Picture 6" descr="http://rokpool.com/files/BoDiddley.jpg?132568055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86116" y="1214422"/>
            <a:ext cx="2738434" cy="3221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80" name="Picture 8" descr="http://www.popspotsnyc.com/bo_diddley/bo_gunslinger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72132" y="3357562"/>
            <a:ext cx="3362325" cy="3305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E6A109F-4CA5-E56B-CC8A-39B1FFF90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Bo Diddley1">
            <a:hlinkClick r:id="" action="ppaction://media"/>
            <a:extLst>
              <a:ext uri="{FF2B5EF4-FFF2-40B4-BE49-F238E27FC236}">
                <a16:creationId xmlns:a16="http://schemas.microsoft.com/office/drawing/2014/main" id="{55A61B11-0A55-8797-E9F5-547FDC0EF9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9672" y="1392875"/>
            <a:ext cx="1190168" cy="9645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9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3971924" cy="86834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БЛЮЗ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571480"/>
            <a:ext cx="2857520" cy="7858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3600" b="1" dirty="0"/>
              <a:t>Chuck Berry</a:t>
            </a:r>
            <a:endParaRPr lang="uk-UA" sz="3600" b="1" dirty="0"/>
          </a:p>
        </p:txBody>
      </p:sp>
      <p:pic>
        <p:nvPicPr>
          <p:cNvPr id="5" name="Рисунок 4" descr="File:Chuck-berry-2007-07-18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928934"/>
            <a:ext cx="2928958" cy="3714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794" name="Picture 2" descr="http://station.ru/upload/images/chuck-berry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0694" y="214290"/>
            <a:ext cx="3276600" cy="3276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796" name="Picture 4" descr="http://4.bp.blogspot.com/_Ae-pSIDfcTQ/TUm7d3zEZRI/AAAAAAAAAfc/mE4Ph4Z7zuY/s1600/chuck_berr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3786190"/>
            <a:ext cx="3744874" cy="2808656"/>
          </a:xfrm>
          <a:prstGeom prst="rect">
            <a:avLst/>
          </a:prstGeom>
          <a:noFill/>
        </p:spPr>
      </p:pic>
      <p:pic>
        <p:nvPicPr>
          <p:cNvPr id="33798" name="Picture 6" descr="http://upload.wikimedia.org/wikipedia/en/9/93/Chuck_Berry_-_Gold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86050" y="1285860"/>
            <a:ext cx="2674091" cy="2652699"/>
          </a:xfrm>
          <a:prstGeom prst="rect">
            <a:avLst/>
          </a:prstGeom>
          <a:noFill/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1831B107-5ADD-C0D9-DD41-5721FDB92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6" name="Chuck Berry">
            <a:hlinkClick r:id="" action="ppaction://media"/>
            <a:extLst>
              <a:ext uri="{FF2B5EF4-FFF2-40B4-BE49-F238E27FC236}">
                <a16:creationId xmlns:a16="http://schemas.microsoft.com/office/drawing/2014/main" id="{E386D5EA-6B63-43BC-7D27-0C8DB340DF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3608" y="1608908"/>
            <a:ext cx="1049479" cy="10494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7000"/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5286412" cy="18573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ДЖАЗ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357158" y="4500570"/>
            <a:ext cx="8643998" cy="214314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179388">
              <a:buNone/>
            </a:pPr>
            <a:r>
              <a:rPr lang="en-US" i="1" dirty="0"/>
              <a:t>JAZZ</a:t>
            </a:r>
            <a:r>
              <a:rPr lang="en-US" dirty="0"/>
              <a:t> — </a:t>
            </a:r>
            <a:r>
              <a:rPr lang="uk-UA" dirty="0"/>
              <a:t>форма музичного мистецтва, що виникла на межі </a:t>
            </a:r>
            <a:r>
              <a:rPr lang="en-US" dirty="0"/>
              <a:t>XIX—XX </a:t>
            </a:r>
            <a:r>
              <a:rPr lang="uk-UA" dirty="0"/>
              <a:t>століття в США як синтез африканської та європейської культур. </a:t>
            </a:r>
          </a:p>
          <a:p>
            <a:pPr marL="0" indent="179388">
              <a:buNone/>
            </a:pPr>
            <a:r>
              <a:rPr lang="uk-UA" dirty="0"/>
              <a:t>Характерні </a:t>
            </a:r>
            <a:r>
              <a:rPr lang="uk-UA" dirty="0" err="1"/>
              <a:t>риси-</a:t>
            </a:r>
            <a:r>
              <a:rPr lang="uk-UA" dirty="0"/>
              <a:t>  імпровізація, поліритмія і унікальний комплекс прийомів виконання ритмічної фактури — свінг.</a:t>
            </a:r>
          </a:p>
          <a:p>
            <a:pPr marL="0" indent="179388">
              <a:buNone/>
            </a:pPr>
            <a:r>
              <a:rPr lang="uk-UA" dirty="0"/>
              <a:t>Подальший розвиток джазу відбувався за рахунок освоєння джазовими музикантами і композиторами нових ритмічних і гармонійних моделей.</a:t>
            </a: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143108" y="642918"/>
            <a:ext cx="364330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Хочеш, давай слухати джаз — </a:t>
            </a:r>
          </a:p>
          <a:p>
            <a:pPr marL="0" marR="0" lvl="1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Він знає більше від нас,</a:t>
            </a:r>
          </a:p>
          <a:p>
            <a:pPr marL="0" marR="0" lvl="1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Все знає краще від нас…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86116" y="1785926"/>
            <a:ext cx="18977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00" dirty="0"/>
              <a:t>Святослав Вакарчук</a:t>
            </a:r>
          </a:p>
        </p:txBody>
      </p:sp>
      <p:pic>
        <p:nvPicPr>
          <p:cNvPr id="16389" name="Picture 5" descr="http://userserve-ak.last.fm/serve/_/374057/Original+Dixieland+Jazz+B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214290"/>
            <a:ext cx="3333750" cy="2609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93" name="Picture 9" descr="http://www.uhu.es/62024/enlaces/NTAEcazasEM0809/Caza%20del%20Tesoro%20-%20Jazz/Jazz_band_log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285992"/>
            <a:ext cx="3262282" cy="190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4A0BBDC2-A8BE-465C-3A7F-30C02D5CF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8000"/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43296" cy="129697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/>
              <a:t>ДЖАЗ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5000637"/>
            <a:ext cx="8429684" cy="57150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sz="2800" dirty="0"/>
              <a:t>Frank Sinatra    </a:t>
            </a:r>
            <a:r>
              <a:rPr lang="uk-UA" sz="2800" dirty="0"/>
              <a:t>       </a:t>
            </a:r>
            <a:r>
              <a:rPr lang="en-US" sz="2800" dirty="0"/>
              <a:t>   Lui Armstrong  </a:t>
            </a:r>
            <a:r>
              <a:rPr lang="uk-UA" sz="2800" dirty="0"/>
              <a:t>        </a:t>
            </a:r>
            <a:r>
              <a:rPr lang="en-US" sz="2800" dirty="0"/>
              <a:t>  Charlie Parker </a:t>
            </a:r>
            <a:endParaRPr lang="uk-UA" sz="2800" dirty="0"/>
          </a:p>
        </p:txBody>
      </p:sp>
      <p:pic>
        <p:nvPicPr>
          <p:cNvPr id="4" name="Рисунок 3" descr="&amp;fcy;&amp;ocy;&amp;tcy;&amp;ocy;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857364"/>
            <a:ext cx="2238376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&amp;fcy;&amp;ocy;&amp;tcy;&amp;ocy;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1714488"/>
            <a:ext cx="2381252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File:Louis Armstrong restored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2000240"/>
            <a:ext cx="3071834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Місце для нижнього колонтитула 6">
            <a:extLst>
              <a:ext uri="{FF2B5EF4-FFF2-40B4-BE49-F238E27FC236}">
                <a16:creationId xmlns:a16="http://schemas.microsoft.com/office/drawing/2014/main" id="{14F04FD4-934E-85EB-A0E4-3BD1CA9CC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6000"/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28982" cy="108266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ДЖАЗ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071546"/>
            <a:ext cx="3857652" cy="92869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4400" b="1" dirty="0"/>
              <a:t>Frank Sinatra</a:t>
            </a:r>
            <a:endParaRPr lang="uk-UA" sz="4400" b="1" dirty="0"/>
          </a:p>
        </p:txBody>
      </p:sp>
      <p:pic>
        <p:nvPicPr>
          <p:cNvPr id="17412" name="Picture 4" descr="http://ifolderlinks.ru/files/imagecache/700x/U15404/56/c2/e2/Frank_Sinatra_-_Best_Of_The_Best_2011_Vocal_jazz_MP3__29073786_443840_44383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4357694"/>
            <a:ext cx="2312740" cy="2143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4" name="Picture 6" descr="http://softoroom.net/images/server5/out.php/i5514_Frank.Sinatra.Forever.Gold.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3429000"/>
            <a:ext cx="2281226" cy="24916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6" name="Picture 8" descr="http://skacat.com/uploads/posts/2011-07/1310997536_jazz-vocal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3214686"/>
            <a:ext cx="3429024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8" name="Picture 10" descr="http://respecta.net/uploads/posts/2010-07/1278090075_cover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29256" y="142852"/>
            <a:ext cx="3548054" cy="29519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0" name="Picture 2" descr="http://www.jazz.com/assets/2009/1/14/albumcoverCapitolCollectorsSeries-FrankSinatra.jpg?123197136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86116" y="2143116"/>
            <a:ext cx="1800218" cy="18002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6A1DB57-F483-DCBB-1A80-14491898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4Franck sinata - I Fall in Love Too Easily (mp3cut.net)">
            <a:hlinkClick r:id="" action="ppaction://media"/>
            <a:extLst>
              <a:ext uri="{FF2B5EF4-FFF2-40B4-BE49-F238E27FC236}">
                <a16:creationId xmlns:a16="http://schemas.microsoft.com/office/drawing/2014/main" id="{E2D0848C-4AF1-AC4F-30C4-44AF59930F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47664" y="2154205"/>
            <a:ext cx="1061391" cy="10613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3000"/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3543296" cy="129697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ДЖАЗ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5918" y="857232"/>
            <a:ext cx="4071966" cy="92869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4400" b="1" dirty="0"/>
              <a:t>Louis Armstrong</a:t>
            </a:r>
            <a:endParaRPr lang="uk-UA" sz="4400" b="1" dirty="0"/>
          </a:p>
        </p:txBody>
      </p:sp>
      <p:pic>
        <p:nvPicPr>
          <p:cNvPr id="38914" name="Picture 2" descr="http://www.jazz.com/assets/2007/12/7/albumcoverLArmstrongWonWorld.jpg?119705953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987" y="3857628"/>
            <a:ext cx="2580320" cy="2571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18" name="Picture 6" descr="http://stat17.privet.ru/lr/0a0e4d360c8dd67bf9d1bb1e2b5679b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1857364"/>
            <a:ext cx="2543173" cy="31789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20" name="Picture 8" descr="http://buro247.ru/local/images/buro/s-sugar_jpg_13124613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285728"/>
            <a:ext cx="3019688" cy="3000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16" name="Picture 4" descr="http://krichevsky.info/wp-content/uploads/2013/01/15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15008" y="3571876"/>
            <a:ext cx="3238522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22" name="Picture 10" descr="http://www.cdvpodarok.ru/cd_250/33/2195_big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00034" y="1643050"/>
            <a:ext cx="2000264" cy="2000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E34083D9-A7FB-115A-5FAE-97B0312BC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3Louis Armstrong Ans His Orchestra - West End Blues (mp3ostrov.com)">
            <a:hlinkClick r:id="" action="ppaction://media"/>
            <a:extLst>
              <a:ext uri="{FF2B5EF4-FFF2-40B4-BE49-F238E27FC236}">
                <a16:creationId xmlns:a16="http://schemas.microsoft.com/office/drawing/2014/main" id="{0D3B0580-E31C-35FA-5DAE-99B132D701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23929" y="5107768"/>
            <a:ext cx="1153190" cy="1153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6000"/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43296" cy="129697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ДЖАЗ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000108"/>
            <a:ext cx="3429024" cy="71437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4400" b="1" dirty="0"/>
              <a:t>Charlie Parker </a:t>
            </a:r>
            <a:endParaRPr lang="uk-UA" sz="4400" b="1" dirty="0"/>
          </a:p>
        </p:txBody>
      </p:sp>
      <p:pic>
        <p:nvPicPr>
          <p:cNvPr id="39938" name="Picture 2" descr="http://www.musicweb-international.com/jazz/2001/July01/CharlieParkerNaxo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142852"/>
            <a:ext cx="2857500" cy="2952751"/>
          </a:xfrm>
          <a:prstGeom prst="rect">
            <a:avLst/>
          </a:prstGeom>
          <a:noFill/>
        </p:spPr>
      </p:pic>
      <p:pic>
        <p:nvPicPr>
          <p:cNvPr id="39940" name="Picture 4" descr="http://www.jazzpla.net/foto/CharlieParker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143248"/>
            <a:ext cx="2714644" cy="3435070"/>
          </a:xfrm>
          <a:prstGeom prst="rect">
            <a:avLst/>
          </a:prstGeom>
          <a:noFill/>
        </p:spPr>
      </p:pic>
      <p:pic>
        <p:nvPicPr>
          <p:cNvPr id="39944" name="Picture 8" descr="http://twi-ny.com/blog/wp-content/uploads/2012/08/charlie-parker-festival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29256" y="3214686"/>
            <a:ext cx="3510372" cy="3476834"/>
          </a:xfrm>
          <a:prstGeom prst="rect">
            <a:avLst/>
          </a:prstGeom>
          <a:noFill/>
        </p:spPr>
      </p:pic>
      <p:pic>
        <p:nvPicPr>
          <p:cNvPr id="39946" name="Picture 10" descr="http://static.guim.co.uk/sys-images/Music/Pix/pictures/2009/7/6/1246889140824/Charlie-Parker-in-1949-00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00232" y="1857364"/>
            <a:ext cx="3428993" cy="2057396"/>
          </a:xfrm>
          <a:prstGeom prst="rect">
            <a:avLst/>
          </a:prstGeom>
          <a:noFill/>
        </p:spPr>
      </p:pic>
      <p:pic>
        <p:nvPicPr>
          <p:cNvPr id="39950" name="Picture 14" descr="http://mp3passion.net/uploads/posts/thumbs/1262568798_50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28926" y="5357826"/>
            <a:ext cx="2662438" cy="1230639"/>
          </a:xfrm>
          <a:prstGeom prst="rect">
            <a:avLst/>
          </a:prstGeom>
          <a:noFill/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3E9E75AE-2AE8-4877-9B08-CBD644FB7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5Charlie_Parker_-_Tico_Tico (mp3cut.net)">
            <a:hlinkClick r:id="" action="ppaction://media"/>
            <a:extLst>
              <a:ext uri="{FF2B5EF4-FFF2-40B4-BE49-F238E27FC236}">
                <a16:creationId xmlns:a16="http://schemas.microsoft.com/office/drawing/2014/main" id="{941CB2CF-F573-FC9E-DD41-E75BA351D0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6425" y="1905221"/>
            <a:ext cx="1016602" cy="1016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4000528" cy="100013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СОУЛ</a:t>
            </a:r>
            <a:endParaRPr lang="uk-UA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14282" y="1428736"/>
            <a:ext cx="8001056" cy="1785950"/>
          </a:xfrm>
        </p:spPr>
        <p:txBody>
          <a:bodyPr>
            <a:normAutofit fontScale="77500" lnSpcReduction="20000"/>
          </a:bodyPr>
          <a:lstStyle/>
          <a:p>
            <a:pPr marL="0" indent="357188">
              <a:buNone/>
            </a:pPr>
            <a:r>
              <a:rPr lang="en-US" i="1" dirty="0"/>
              <a:t>SOUL</a:t>
            </a:r>
            <a:r>
              <a:rPr lang="en-US" dirty="0"/>
              <a:t> — </a:t>
            </a:r>
            <a:r>
              <a:rPr lang="uk-UA" dirty="0"/>
              <a:t>душа — найбільш емоційно-чуттєвий, «душевний» напрямок популярної музики чорношкірих американців (</a:t>
            </a:r>
            <a:r>
              <a:rPr lang="uk-UA" dirty="0" err="1"/>
              <a:t>ритм-енд-блюзу</a:t>
            </a:r>
            <a:r>
              <a:rPr lang="uk-UA" dirty="0"/>
              <a:t>) в південних штатах США в кінці 1950-х років під впливом традиції джазової вокальної </a:t>
            </a:r>
            <a:r>
              <a:rPr lang="uk-UA" dirty="0" err="1"/>
              <a:t>імпровизації</a:t>
            </a:r>
            <a:r>
              <a:rPr lang="uk-UA" dirty="0"/>
              <a:t> та </a:t>
            </a:r>
            <a:r>
              <a:rPr lang="uk-UA" dirty="0" err="1"/>
              <a:t>спірічуелів</a:t>
            </a:r>
            <a:endParaRPr lang="uk-UA" dirty="0"/>
          </a:p>
        </p:txBody>
      </p:sp>
      <p:pic>
        <p:nvPicPr>
          <p:cNvPr id="6" name="Picture 2" descr="http://f3nation.com/wp-content/uploads/2012/12/600full-ray-charle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071810"/>
            <a:ext cx="2250946" cy="2846024"/>
          </a:xfrm>
          <a:prstGeom prst="rect">
            <a:avLst/>
          </a:prstGeom>
          <a:noFill/>
        </p:spPr>
      </p:pic>
      <p:pic>
        <p:nvPicPr>
          <p:cNvPr id="15362" name="Picture 2" descr="http://assets.rollingstone.com/assets/images/artists/304x304/james-brow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3143248"/>
            <a:ext cx="2500329" cy="2714644"/>
          </a:xfrm>
          <a:prstGeom prst="rect">
            <a:avLst/>
          </a:prstGeom>
          <a:noFill/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357158" y="5857892"/>
            <a:ext cx="571504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Ray Charles</a:t>
            </a:r>
            <a:r>
              <a:rPr kumimoji="0" lang="uk-UA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James Brown 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6C74B442-3FA0-EF4C-6EB3-1F6B032DC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alphaModFix amt="41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3000396" cy="6858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ru-RU" dirty="0"/>
              <a:t>СОУЛ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0232" y="714356"/>
            <a:ext cx="3286148" cy="7858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4400" b="1" dirty="0"/>
              <a:t>Ray Charles</a:t>
            </a:r>
            <a:r>
              <a:rPr lang="uk-UA" sz="4400" b="1" dirty="0"/>
              <a:t> </a:t>
            </a:r>
            <a:endParaRPr lang="uk-UA" sz="4400" dirty="0"/>
          </a:p>
        </p:txBody>
      </p:sp>
      <p:pic>
        <p:nvPicPr>
          <p:cNvPr id="40962" name="Picture 2" descr="http://thebluegrassspecial.com/archive/2010/august10/imagesaugust10/ray-charles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2428868"/>
            <a:ext cx="6203212" cy="4071966"/>
          </a:xfrm>
          <a:prstGeom prst="rect">
            <a:avLst/>
          </a:prstGeom>
          <a:noFill/>
        </p:spPr>
      </p:pic>
      <p:pic>
        <p:nvPicPr>
          <p:cNvPr id="40964" name="Picture 4" descr="http://www.jazzpla.net/foto/RayCharlesphot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00826" y="428604"/>
            <a:ext cx="2427211" cy="2714644"/>
          </a:xfrm>
          <a:prstGeom prst="rect">
            <a:avLst/>
          </a:prstGeom>
          <a:noFill/>
        </p:spPr>
      </p:pic>
      <p:pic>
        <p:nvPicPr>
          <p:cNvPr id="40966" name="Picture 6" descr="http://www.lectro.ws/uploads/posts/2012-10/1350755370_ray-charles-love-songs-special-edition-201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15140" y="3571876"/>
            <a:ext cx="2286000" cy="2286000"/>
          </a:xfrm>
          <a:prstGeom prst="rect">
            <a:avLst/>
          </a:prstGeom>
          <a:noFill/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02CD7B5-EE8D-A8DC-3D0B-37BA9B2DC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6ray charlewoman (mp3cut.net)">
            <a:hlinkClick r:id="" action="ppaction://media"/>
            <a:extLst>
              <a:ext uri="{FF2B5EF4-FFF2-40B4-BE49-F238E27FC236}">
                <a16:creationId xmlns:a16="http://schemas.microsoft.com/office/drawing/2014/main" id="{643038D9-1820-3FA1-7B6A-E55D67A4A3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2910" y="1388445"/>
            <a:ext cx="993781" cy="993781"/>
          </a:xfrm>
          <a:prstGeom prst="rect">
            <a:avLst/>
          </a:prstGeom>
        </p:spPr>
      </p:pic>
      <p:pic>
        <p:nvPicPr>
          <p:cNvPr id="6" name="Ray Charsles">
            <a:hlinkClick r:id="" action="ppaction://media"/>
            <a:extLst>
              <a:ext uri="{FF2B5EF4-FFF2-40B4-BE49-F238E27FC236}">
                <a16:creationId xmlns:a16="http://schemas.microsoft.com/office/drawing/2014/main" id="{E1E0016E-D5C3-153B-B98D-938C00089B1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22554" y="1272717"/>
            <a:ext cx="993782" cy="9937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71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3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757478" cy="101122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 err="1"/>
              <a:t>ФАНК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14818"/>
            <a:ext cx="8501122" cy="2428892"/>
          </a:xfrm>
        </p:spPr>
        <p:txBody>
          <a:bodyPr>
            <a:normAutofit fontScale="85000" lnSpcReduction="10000"/>
          </a:bodyPr>
          <a:lstStyle/>
          <a:p>
            <a:pPr marL="0" indent="265113">
              <a:buNone/>
            </a:pPr>
            <a:r>
              <a:rPr lang="en-US" dirty="0"/>
              <a:t>FUNK —</a:t>
            </a:r>
            <a:r>
              <a:rPr lang="uk-UA" dirty="0"/>
              <a:t>негритянська танцювальна музика з виділеними ударними, </a:t>
            </a:r>
            <a:r>
              <a:rPr lang="uk-UA" dirty="0" err="1"/>
              <a:t>поліритмічна</a:t>
            </a:r>
            <a:r>
              <a:rPr lang="uk-UA" dirty="0"/>
              <a:t>, мінімальна мелодійність й активне синкопування партій всіх інструментів, пульсуючий ритм, крикливий вокал, багаторазове повторення коротких мелодійних фраз.</a:t>
            </a:r>
          </a:p>
          <a:p>
            <a:pPr marL="0" indent="265113">
              <a:buNone/>
            </a:pPr>
            <a:r>
              <a:rPr lang="ru-RU" dirty="0" err="1"/>
              <a:t>фанк</a:t>
            </a:r>
            <a:r>
              <a:rPr lang="ru-RU" dirty="0"/>
              <a:t> —</a:t>
            </a:r>
            <a:r>
              <a:rPr lang="ru-RU" dirty="0" err="1"/>
              <a:t>танцюй</a:t>
            </a:r>
            <a:r>
              <a:rPr lang="ru-RU" dirty="0"/>
              <a:t> так, щоб </a:t>
            </a:r>
            <a:r>
              <a:rPr lang="ru-RU" dirty="0" err="1"/>
              <a:t>дуже</a:t>
            </a:r>
            <a:r>
              <a:rPr lang="ru-RU" dirty="0"/>
              <a:t> сильно </a:t>
            </a:r>
            <a:r>
              <a:rPr lang="ru-RU" dirty="0" err="1"/>
              <a:t>взмокнути</a:t>
            </a:r>
            <a:endParaRPr lang="uk-UA" dirty="0"/>
          </a:p>
        </p:txBody>
      </p:sp>
      <p:pic>
        <p:nvPicPr>
          <p:cNvPr id="43010" name="Picture 2" descr="http://mp3.uzhgorod.name/uploads/posts/2008-03/1204570353_funk_fever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0"/>
            <a:ext cx="3428992" cy="3428992"/>
          </a:xfrm>
          <a:prstGeom prst="rect">
            <a:avLst/>
          </a:prstGeom>
          <a:noFill/>
        </p:spPr>
      </p:pic>
      <p:pic>
        <p:nvPicPr>
          <p:cNvPr id="5" name="Picture 2" descr="http://www.biography.com/imported/images/Biography/Images/Profiles/B/James-Brown-9228350-1-4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1928802"/>
            <a:ext cx="2214578" cy="2214579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1785918" y="1071546"/>
            <a:ext cx="3571900" cy="7143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James Brown</a:t>
            </a:r>
            <a:endParaRPr kumimoji="0" lang="uk-UA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08CF48D3-E68D-B2E6-D5BF-B58B70EE0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5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3000396" cy="6858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ru-RU" dirty="0"/>
              <a:t>СОУЛ, ФАНК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7554" y="714356"/>
            <a:ext cx="3286148" cy="7858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4400" b="1" dirty="0">
                <a:solidFill>
                  <a:schemeClr val="tx1"/>
                </a:solidFill>
              </a:rPr>
              <a:t>James Brown</a:t>
            </a:r>
            <a:endParaRPr lang="uk-UA" sz="4400" b="1" dirty="0"/>
          </a:p>
        </p:txBody>
      </p:sp>
      <p:pic>
        <p:nvPicPr>
          <p:cNvPr id="4" name="Рисунок 3" descr="http://www.gq.com/style/blogs/the-gq-eye/2012/02/11/A-JAMES_BROWN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2428868"/>
            <a:ext cx="3418307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2" descr="http://userserve-ak.last.fm/serve/252/3390992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1714488"/>
            <a:ext cx="2043110" cy="2116079"/>
          </a:xfrm>
          <a:prstGeom prst="rect">
            <a:avLst/>
          </a:prstGeom>
          <a:noFill/>
        </p:spPr>
      </p:pic>
      <p:pic>
        <p:nvPicPr>
          <p:cNvPr id="41988" name="Picture 4" descr="http://3.bp.blogspot.com/--rqy7vlTdC0/T6f9zGxhFtI/AAAAAAAAFl0/Q8nW-kq-_kk/s1600/JamesBrown%2Bcopy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214290"/>
            <a:ext cx="2012270" cy="2019000"/>
          </a:xfrm>
          <a:prstGeom prst="rect">
            <a:avLst/>
          </a:prstGeom>
          <a:noFill/>
        </p:spPr>
      </p:pic>
      <p:pic>
        <p:nvPicPr>
          <p:cNvPr id="41990" name="Picture 6" descr="http://lichnosti.net/photos/3327/1316096541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34" y="4000504"/>
            <a:ext cx="2309809" cy="2662154"/>
          </a:xfrm>
          <a:prstGeom prst="rect">
            <a:avLst/>
          </a:prstGeom>
          <a:noFill/>
        </p:spPr>
      </p:pic>
      <p:pic>
        <p:nvPicPr>
          <p:cNvPr id="41992" name="Picture 8" descr="http://upload.wikimedia.org/wikipedia/commons/thumb/7/74/James-Brown_1973.jpg/1280px-James-Brown_1973.jpg"/>
          <p:cNvPicPr>
            <a:picLocks noChangeAspect="1" noChangeArrowheads="1"/>
          </p:cNvPicPr>
          <p:nvPr/>
        </p:nvPicPr>
        <p:blipFill>
          <a:blip r:embed="rId9"/>
          <a:srcRect l="17789" t="1775" r="30029"/>
          <a:stretch>
            <a:fillRect/>
          </a:stretch>
        </p:blipFill>
        <p:spPr bwMode="auto">
          <a:xfrm>
            <a:off x="2786050" y="1928802"/>
            <a:ext cx="3143272" cy="3952213"/>
          </a:xfrm>
          <a:prstGeom prst="rect">
            <a:avLst/>
          </a:prstGeom>
          <a:noFill/>
        </p:spPr>
      </p:pic>
      <p:pic>
        <p:nvPicPr>
          <p:cNvPr id="11" name="Рисунок 10" descr="http://awesomepeople.com.ua/wp-content/uploads/2013/03/James-Brown_10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57488" y="1643050"/>
            <a:ext cx="2938685" cy="4648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8" name="Picture 14" descr="http://muslib.ru/pb/0/9149/james-brown_1811795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928926" y="1714488"/>
            <a:ext cx="3090332" cy="4604125"/>
          </a:xfrm>
          <a:prstGeom prst="rect">
            <a:avLst/>
          </a:prstGeom>
          <a:noFill/>
        </p:spPr>
      </p:pic>
      <p:pic>
        <p:nvPicPr>
          <p:cNvPr id="41994" name="Picture 10" descr="http://dwightmccann.com/Images/JamesBrown08252005/JamesBrown5058-1000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000364" y="1714488"/>
            <a:ext cx="3240126" cy="4857760"/>
          </a:xfrm>
          <a:prstGeom prst="rect">
            <a:avLst/>
          </a:prstGeom>
          <a:noFill/>
        </p:spPr>
      </p:pic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3E95839-3A02-EB68-61D6-00AF25B1E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6" name="7James Brown - Papas Got a Brand New Bag (mp3cut.net)">
            <a:hlinkClick r:id="" action="ppaction://media"/>
            <a:extLst>
              <a:ext uri="{FF2B5EF4-FFF2-40B4-BE49-F238E27FC236}">
                <a16:creationId xmlns:a16="http://schemas.microsoft.com/office/drawing/2014/main" id="{996005F0-70AF-6A09-35FE-BC7891C53F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6949" y="1028049"/>
            <a:ext cx="910192" cy="910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661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7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786454"/>
            <a:ext cx="8501122" cy="714380"/>
          </a:xfrm>
        </p:spPr>
        <p:txBody>
          <a:bodyPr/>
          <a:lstStyle/>
          <a:p>
            <a:pPr>
              <a:buNone/>
            </a:pPr>
            <a:r>
              <a:rPr lang="en-US" b="1" dirty="0"/>
              <a:t>James Brown</a:t>
            </a:r>
            <a:r>
              <a:rPr lang="uk-UA" b="1" dirty="0"/>
              <a:t>        </a:t>
            </a:r>
            <a:r>
              <a:rPr lang="en-US" b="1" dirty="0"/>
              <a:t> George Clinton </a:t>
            </a:r>
            <a:r>
              <a:rPr lang="uk-UA" b="1" dirty="0"/>
              <a:t>        </a:t>
            </a:r>
            <a:r>
              <a:rPr lang="en-US" b="1" dirty="0"/>
              <a:t>Sly Stone</a:t>
            </a:r>
            <a:endParaRPr lang="uk-UA" b="1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829180" cy="108266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 err="1"/>
              <a:t>ФАНК</a:t>
            </a:r>
            <a:endParaRPr lang="uk-UA" dirty="0"/>
          </a:p>
        </p:txBody>
      </p:sp>
      <p:pic>
        <p:nvPicPr>
          <p:cNvPr id="44036" name="Picture 4" descr="George Clinton in Centrevil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1928802"/>
            <a:ext cx="2703089" cy="3600023"/>
          </a:xfrm>
          <a:prstGeom prst="rect">
            <a:avLst/>
          </a:prstGeom>
          <a:noFill/>
        </p:spPr>
      </p:pic>
      <p:pic>
        <p:nvPicPr>
          <p:cNvPr id="44038" name="Picture 6" descr="Jamesbrown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000240"/>
            <a:ext cx="2681973" cy="3571900"/>
          </a:xfrm>
          <a:prstGeom prst="rect">
            <a:avLst/>
          </a:prstGeom>
          <a:noFill/>
        </p:spPr>
      </p:pic>
      <p:pic>
        <p:nvPicPr>
          <p:cNvPr id="44040" name="Picture 8" descr="http://upload.wikimedia.org/wikipedia/commons/thumb/7/7a/Sylvester_Stone.jpg/220px-Sylvester_Ston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2071678"/>
            <a:ext cx="2452690" cy="3490916"/>
          </a:xfrm>
          <a:prstGeom prst="rect">
            <a:avLst/>
          </a:prstGeom>
          <a:noFill/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642DE47-4F66-94E2-6CF7-CC9FC343D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4829180" cy="1082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ФАНК</a:t>
            </a:r>
            <a:endParaRPr kumimoji="0" lang="uk-UA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3643306" y="857232"/>
            <a:ext cx="3929090" cy="7858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George Clinton</a:t>
            </a:r>
            <a:endParaRPr kumimoji="0" lang="uk-UA" sz="4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9154" name="Picture 2" descr="File:George Clinton Nighttow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1875162"/>
            <a:ext cx="3571900" cy="4339896"/>
          </a:xfrm>
          <a:prstGeom prst="rect">
            <a:avLst/>
          </a:prstGeom>
          <a:noFill/>
        </p:spPr>
      </p:pic>
      <p:pic>
        <p:nvPicPr>
          <p:cNvPr id="49156" name="Picture 4" descr="File:GeorgeClinto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1857364"/>
            <a:ext cx="3375416" cy="4500554"/>
          </a:xfrm>
          <a:prstGeom prst="rect">
            <a:avLst/>
          </a:prstGeom>
          <a:noFill/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49A60D00-8F81-585E-3974-EC7AE85D7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9" name="George Clinton">
            <a:hlinkClick r:id="" action="ppaction://media"/>
            <a:extLst>
              <a:ext uri="{FF2B5EF4-FFF2-40B4-BE49-F238E27FC236}">
                <a16:creationId xmlns:a16="http://schemas.microsoft.com/office/drawing/2014/main" id="{74B8A504-815F-F97A-475C-5A6BC44EA7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84368" y="274638"/>
            <a:ext cx="1034976" cy="1034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50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500002" y="357166"/>
          <a:ext cx="8643998" cy="628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85720" y="1428736"/>
            <a:ext cx="2928958" cy="50167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000" dirty="0"/>
              <a:t>МУЗИКА </a:t>
            </a:r>
            <a:r>
              <a:rPr lang="en-US" sz="2000" dirty="0"/>
              <a:t> </a:t>
            </a:r>
            <a:r>
              <a:rPr lang="uk-UA" sz="2000" dirty="0"/>
              <a:t>І СУБКУЛЬТУРА </a:t>
            </a:r>
          </a:p>
          <a:p>
            <a:r>
              <a:rPr lang="uk-UA" sz="2000" dirty="0"/>
              <a:t>Велика кількість напрямків: від танцювального рок-н-ролу до металу. Зміст пісень:  від легкого і невимушеного до похмурого, глибокого і філософського. </a:t>
            </a:r>
          </a:p>
          <a:p>
            <a:r>
              <a:rPr lang="uk-UA" sz="2000" dirty="0"/>
              <a:t>Рок протиставляється  «попсі», хоча чіткої межі між поняттями «рок» і «</a:t>
            </a:r>
            <a:r>
              <a:rPr lang="uk-UA" sz="2000" dirty="0" err="1"/>
              <a:t>поп</a:t>
            </a:r>
            <a:r>
              <a:rPr lang="uk-UA" sz="2000" dirty="0"/>
              <a:t>» не існує,  немало музичних явищ балансують на грані між ними.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2543164" cy="1203348"/>
          </a:xfr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r>
              <a:rPr lang="uk-UA" sz="8800" b="1" spc="300" dirty="0">
                <a:ln w="76200" cmpd="sng">
                  <a:solidFill>
                    <a:srgbClr val="FF00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cs typeface="Aharoni" pitchFamily="2" charset="-79"/>
              </a:rPr>
              <a:t>РОК</a:t>
            </a: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EC059C7-BAD4-8CCA-832A-9BF8573C9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2E7A39-9BF7-3E08-14B4-F316B67B22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504" y="-1"/>
            <a:ext cx="9036496" cy="677737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3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4678" y="5500702"/>
            <a:ext cx="3286148" cy="571496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err="1"/>
              <a:t>Ритм-н-блюз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000504"/>
            <a:ext cx="2571768" cy="78581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4400" b="1" dirty="0"/>
              <a:t>B.B. King </a:t>
            </a:r>
            <a:endParaRPr lang="uk-UA" sz="4400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6000760" y="4071942"/>
            <a:ext cx="2928958" cy="92869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marR="0" lvl="0" indent="-27432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4400" b="1" dirty="0"/>
              <a:t>Bo </a:t>
            </a:r>
            <a:r>
              <a:rPr lang="en-US" sz="4400" b="1" dirty="0" err="1"/>
              <a:t>Diddley</a:t>
            </a:r>
            <a:endParaRPr kumimoji="0" lang="uk-UA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650" name="Picture 2" descr="http://musicmemphis.files.wordpress.com/2011/03/bb-king-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57166"/>
            <a:ext cx="2692371" cy="3500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&amp;fcy;&amp;ocy;&amp;tcy;&amp;ocy;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285728"/>
            <a:ext cx="2928958" cy="3643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389FA71-2915-0B2F-C585-14EBE69DC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8" name="Bo Diddley1">
            <a:hlinkClick r:id="" action="ppaction://media"/>
            <a:extLst>
              <a:ext uri="{FF2B5EF4-FFF2-40B4-BE49-F238E27FC236}">
                <a16:creationId xmlns:a16="http://schemas.microsoft.com/office/drawing/2014/main" id="{D999CCC8-CC3C-9ED9-F846-E3ACFA8EF9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65239" y="5232958"/>
            <a:ext cx="1106984" cy="1106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0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krichevsky.info/wp-content/uploads/2012/03/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4714884"/>
            <a:ext cx="2143108" cy="1607331"/>
          </a:xfrm>
          <a:prstGeom prst="rect">
            <a:avLst/>
          </a:prstGeom>
          <a:noFill/>
        </p:spPr>
      </p:pic>
      <p:pic>
        <p:nvPicPr>
          <p:cNvPr id="11270" name="Picture 6" descr="http://1.bp.blogspot.com/-fO_k6bd8_y4/T1PNIXW9znI/AAAAAAAAATs/vfcT3g1cxFg/s1600/celebrities-elvis-presley-64856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68" y="500042"/>
            <a:ext cx="1638716" cy="2071702"/>
          </a:xfrm>
          <a:prstGeom prst="rect">
            <a:avLst/>
          </a:prstGeom>
          <a:noFill/>
        </p:spPr>
      </p:pic>
      <p:pic>
        <p:nvPicPr>
          <p:cNvPr id="10" name="Рисунок 9" descr="http://www.eftekasat.net/pmg/pix_edadasastew/1151/Elvis_Presley_667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4214818"/>
            <a:ext cx="2109677" cy="225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25BEA042-ABD3-F83B-8672-D17334D15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3" name="8Elvis Presley">
            <a:hlinkClick r:id="" action="ppaction://media"/>
            <a:extLst>
              <a:ext uri="{FF2B5EF4-FFF2-40B4-BE49-F238E27FC236}">
                <a16:creationId xmlns:a16="http://schemas.microsoft.com/office/drawing/2014/main" id="{76EFE7AB-C48B-8B1B-5236-3B5E75CD50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07145" y="3068960"/>
            <a:ext cx="1008112" cy="1008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alphaModFix amt="79000"/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3971924" cy="120334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b="1" dirty="0"/>
              <a:t>БЛЮЗ-РОК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00694" y="5572140"/>
            <a:ext cx="3429024" cy="8572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400" b="1" dirty="0" err="1"/>
              <a:t>Jimi</a:t>
            </a:r>
            <a:r>
              <a:rPr lang="en-US" sz="4400" b="1" dirty="0"/>
              <a:t> Hendrix</a:t>
            </a:r>
            <a:endParaRPr lang="uk-UA" sz="4400" b="1" dirty="0"/>
          </a:p>
        </p:txBody>
      </p:sp>
      <p:pic>
        <p:nvPicPr>
          <p:cNvPr id="29698" name="Picture 2" descr="http://cdn.pastemagazine.com/www/articles/jimi_hendrix-208241.jpg?135790843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3053928"/>
            <a:ext cx="5072098" cy="3804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700" name="Picture 4" descr="http://groundguitar.com/wp-content/uploads/2013/01/Gary-Moore-Gibson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00562" y="142852"/>
            <a:ext cx="4378127" cy="3143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5572132" y="3429000"/>
            <a:ext cx="3357586" cy="10001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-27432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Gary</a:t>
            </a:r>
            <a:r>
              <a:rPr kumimoji="0" lang="en-US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Moore</a:t>
            </a:r>
            <a:endParaRPr kumimoji="0" lang="uk-UA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E730DE34-D4AD-0274-7ED9-9E88B293B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Jimi2">
            <a:hlinkClick r:id="" action="ppaction://media"/>
            <a:extLst>
              <a:ext uri="{FF2B5EF4-FFF2-40B4-BE49-F238E27FC236}">
                <a16:creationId xmlns:a16="http://schemas.microsoft.com/office/drawing/2014/main" id="{175202DB-6CB6-9103-26B7-64A62B5930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72132" y="4606982"/>
            <a:ext cx="1117493" cy="1117493"/>
          </a:xfrm>
          <a:prstGeom prst="rect">
            <a:avLst/>
          </a:prstGeom>
        </p:spPr>
      </p:pic>
      <p:pic>
        <p:nvPicPr>
          <p:cNvPr id="6" name="Gary mOOre">
            <a:hlinkClick r:id="" action="ppaction://media"/>
            <a:extLst>
              <a:ext uri="{FF2B5EF4-FFF2-40B4-BE49-F238E27FC236}">
                <a16:creationId xmlns:a16="http://schemas.microsoft.com/office/drawing/2014/main" id="{E6F1BF0F-6787-20C9-2E82-42B9FF6BCD4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85827" y="4089493"/>
            <a:ext cx="1117493" cy="11174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8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950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8000"/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3614734" cy="122553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uk-UA" b="1" dirty="0"/>
              <a:t>КАНТРІ</a:t>
            </a:r>
            <a:r>
              <a:rPr lang="en-US" b="1" dirty="0"/>
              <a:t>-</a:t>
            </a:r>
            <a:r>
              <a:rPr lang="uk-UA" b="1" dirty="0"/>
              <a:t>РОК</a:t>
            </a:r>
          </a:p>
        </p:txBody>
      </p:sp>
      <p:pic>
        <p:nvPicPr>
          <p:cNvPr id="1026" name="Picture 2" descr="http://www.jamspreader.com/wp-content/uploads/2013/03/eagles_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571876"/>
            <a:ext cx="5351624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http://www.lampos.net/files/direstrait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6" y="285728"/>
            <a:ext cx="3643338" cy="3691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786446" y="5786454"/>
            <a:ext cx="2286016" cy="6429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-27432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Eagles</a:t>
            </a:r>
            <a:endParaRPr kumimoji="0" lang="uk-UA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43504" y="214290"/>
            <a:ext cx="3143272" cy="64294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400" b="1" dirty="0"/>
              <a:t>Dire Straits</a:t>
            </a:r>
            <a:endParaRPr lang="uk-UA" sz="4400" b="1" dirty="0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551C0A5D-00D5-2930-E0F6-2EA2A2395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14Eagles">
            <a:hlinkClick r:id="" action="ppaction://media"/>
            <a:extLst>
              <a:ext uri="{FF2B5EF4-FFF2-40B4-BE49-F238E27FC236}">
                <a16:creationId xmlns:a16="http://schemas.microsoft.com/office/drawing/2014/main" id="{490BA6CE-EB90-2B04-8594-247F84CB1D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19800" y="4679607"/>
            <a:ext cx="1182703" cy="11827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14282" y="142852"/>
            <a:ext cx="3929090" cy="1143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КАНТРІ-рок</a:t>
            </a: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357422" y="1000108"/>
            <a:ext cx="2786082" cy="11430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3600" i="1" dirty="0"/>
              <a:t>Whitney Houston</a:t>
            </a:r>
            <a:endParaRPr kumimoji="0" lang="uk-UA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http://upload.wikimedia.org/wikipedia/commons/0/0f/Flickr_Whitney_Houston_performing_on_GMA_2009_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2733727" cy="3929066"/>
          </a:xfrm>
          <a:prstGeom prst="rect">
            <a:avLst/>
          </a:prstGeom>
          <a:noFill/>
        </p:spPr>
      </p:pic>
      <p:pic>
        <p:nvPicPr>
          <p:cNvPr id="1028" name="Picture 4" descr="File:Whitney Houston Welcome Heroes 7 cropped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1142984"/>
            <a:ext cx="3714776" cy="5453802"/>
          </a:xfrm>
          <a:prstGeom prst="rect">
            <a:avLst/>
          </a:prstGeom>
          <a:noFill/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7999493E-AB65-DDDC-2520-CEB8F9C02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11" name="WH">
            <a:hlinkClick r:id="" action="ppaction://media"/>
            <a:extLst>
              <a:ext uri="{FF2B5EF4-FFF2-40B4-BE49-F238E27FC236}">
                <a16:creationId xmlns:a16="http://schemas.microsoft.com/office/drawing/2014/main" id="{CC531EA4-57AE-9A5E-8508-3DBDB16CD3AB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53261" y="3619500"/>
            <a:ext cx="961628" cy="96162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21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4000"/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3971924" cy="114300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b="1" dirty="0"/>
              <a:t>ЛАТИНО-РОК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57422" y="1071546"/>
            <a:ext cx="3857652" cy="8572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sz="4400" b="1" dirty="0"/>
              <a:t>Carlos Santana</a:t>
            </a:r>
            <a:endParaRPr lang="uk-UA" sz="4400" b="1" dirty="0"/>
          </a:p>
        </p:txBody>
      </p:sp>
      <p:pic>
        <p:nvPicPr>
          <p:cNvPr id="7170" name="Picture 2" descr="http://videokeman.com/image/pics/CarlosSantanasongPics1o2zY6Ff9MJMd6M.jpg"/>
          <p:cNvPicPr>
            <a:picLocks noChangeAspect="1" noChangeArrowheads="1"/>
          </p:cNvPicPr>
          <p:nvPr/>
        </p:nvPicPr>
        <p:blipFill>
          <a:blip r:embed="rId5" cstate="print"/>
          <a:srcRect l="40851" t="2128"/>
          <a:stretch>
            <a:fillRect/>
          </a:stretch>
        </p:blipFill>
        <p:spPr bwMode="auto">
          <a:xfrm>
            <a:off x="6858016" y="214290"/>
            <a:ext cx="1768090" cy="23404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2" name="Picture 4" descr="http://userserve-ak.last.fm/serve/252/48855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2857496"/>
            <a:ext cx="2900366" cy="37290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4" name="Picture 6" descr="http://gitarre.ru/UserFiles/Image/guitarists/latino/Carlos-Santana/carlos_santana_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44" y="2786058"/>
            <a:ext cx="5576479" cy="38629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22" name="Picture 2" descr="http://blog.jokerbrand.net/files/2011/08/carlos-santana-151219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43306" y="2071678"/>
            <a:ext cx="1681786" cy="23264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6A8C5DAD-CFAB-B198-91B6-B17271309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15Carlos Santana">
            <a:hlinkClick r:id="" action="ppaction://media"/>
            <a:extLst>
              <a:ext uri="{FF2B5EF4-FFF2-40B4-BE49-F238E27FC236}">
                <a16:creationId xmlns:a16="http://schemas.microsoft.com/office/drawing/2014/main" id="{C847B966-A289-6EAA-DD46-0CFBCC670B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2282" y="1870067"/>
            <a:ext cx="915991" cy="9159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3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http://s002.radikal.ru/i198/1202/82/b3d63ead5d0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500174"/>
            <a:ext cx="5967414" cy="17785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Содержимое 2"/>
          <p:cNvSpPr txBox="1">
            <a:spLocks/>
          </p:cNvSpPr>
          <p:nvPr/>
        </p:nvSpPr>
        <p:spPr>
          <a:xfrm>
            <a:off x="3000364" y="2571744"/>
            <a:ext cx="64008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-27432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uk-UA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42844" y="3286124"/>
          <a:ext cx="9144000" cy="3357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572560" cy="1203348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6600" b="1" dirty="0">
                <a:ln w="76200">
                  <a:solidFill>
                    <a:srgbClr val="FF0000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Американський РОК кінця ХХ </a:t>
            </a:r>
            <a:r>
              <a:rPr lang="uk-UA" sz="6600" b="1" dirty="0" err="1">
                <a:ln w="76200">
                  <a:solidFill>
                    <a:srgbClr val="FF0000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</a:t>
            </a:r>
            <a:endParaRPr lang="uk-UA" sz="6600" b="1" dirty="0">
              <a:ln w="76200">
                <a:solidFill>
                  <a:srgbClr val="FF0000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173" name="Picture 5" descr="http://guitarplayersmakingsexfaces.com/blog/wp-content/uploads/2010/06/jimi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14414" y="3357562"/>
            <a:ext cx="1758515" cy="12236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5" name="Picture 7" descr="http://s.libertaddigital.com/fotos/noticias/remseparacion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786182" y="3786190"/>
            <a:ext cx="2018840" cy="1214446"/>
          </a:xfrm>
          <a:prstGeom prst="roundRect">
            <a:avLst>
              <a:gd name="adj" fmla="val 1456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7" name="Picture 9" descr="http://img1.nnm.ru/imagez/gallery/5/9/9/b/6/599b6de7af04d688937aee1e35ffb93e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357950" y="4214818"/>
            <a:ext cx="2066898" cy="11530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B960F0C-76A4-6E2C-E488-80E63D8C8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417F1F-E96C-004A-8C2E-C2F93E2E9AD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8086" y="-1"/>
            <a:ext cx="9005914" cy="675443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3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3400420" cy="108266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ru-RU" dirty="0"/>
              <a:t>ХАРД-РОК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1000108"/>
            <a:ext cx="3571868" cy="92869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4400" b="1" dirty="0" err="1"/>
              <a:t>Jimi</a:t>
            </a:r>
            <a:r>
              <a:rPr lang="en-US" sz="4400" dirty="0"/>
              <a:t> </a:t>
            </a:r>
            <a:r>
              <a:rPr lang="en-US" sz="4400" b="1" dirty="0"/>
              <a:t>Hendrix</a:t>
            </a:r>
            <a:endParaRPr lang="uk-UA" sz="4400" b="1" dirty="0"/>
          </a:p>
        </p:txBody>
      </p:sp>
      <p:pic>
        <p:nvPicPr>
          <p:cNvPr id="6146" name="Picture 2" descr="http://4.bp.blogspot.com/_WWIy23PK7tM/TBY-BZ9GBmI/AAAAAAAAITo/8UPsF_pCnEk/s1600/Jimi+Hendrix-196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214290"/>
            <a:ext cx="3064908" cy="29860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8" name="Picture 4" descr="http://cdn.bandmix.com/media/315/315086/417878-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2000239"/>
            <a:ext cx="3643338" cy="45541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0" name="Picture 6" descr="http://img.irtve.es/imagenes/jimmy-hendrix/124600789519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00562" y="3357562"/>
            <a:ext cx="4387089" cy="3285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8AEAC2F-7102-AE7A-12C4-67EEF7FE0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17Jimi">
            <a:hlinkClick r:id="" action="ppaction://media"/>
            <a:extLst>
              <a:ext uri="{FF2B5EF4-FFF2-40B4-BE49-F238E27FC236}">
                <a16:creationId xmlns:a16="http://schemas.microsoft.com/office/drawing/2014/main" id="{6C8FCDDA-2781-4842-BE71-987334F486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3969" y="2392842"/>
            <a:ext cx="906450" cy="906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51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http://www.tvi24.iol.pt/multimedia/oratvi/multimedia/imagem/id/1337537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2381" y="3172180"/>
            <a:ext cx="4881597" cy="3661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6186502" cy="108266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АЛЬТЕРНАТИВНИЙ РОК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43636" y="214290"/>
            <a:ext cx="2500330" cy="85725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4400" b="1" dirty="0"/>
              <a:t>R.E.M.</a:t>
            </a:r>
            <a:endParaRPr lang="uk-UA" sz="4400" b="1" dirty="0"/>
          </a:p>
        </p:txBody>
      </p:sp>
      <p:pic>
        <p:nvPicPr>
          <p:cNvPr id="5122" name="Picture 2" descr="http://cache.boston.com/resize/bonzai-fba/Globe_Photo/2008/03/27/1206670156_1118/539w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3786166"/>
            <a:ext cx="3771568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 descr="http://im5-tub-ua.yandex.net/i?id=29586806-60-72&amp;n=2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86116" y="1571612"/>
            <a:ext cx="2964201" cy="18681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6" name="Picture 6" descr="http://las100delos90.blogia.com/upload/20061205091729-losing-my-religion-rem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68" y="1214422"/>
            <a:ext cx="2286016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C01DC6F6-B8AE-5ABE-5C6A-0A53B4314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5" name="17r.e.m._-_losing_my_religion (mp3cut.net)">
            <a:hlinkClick r:id="" action="ppaction://media"/>
            <a:extLst>
              <a:ext uri="{FF2B5EF4-FFF2-40B4-BE49-F238E27FC236}">
                <a16:creationId xmlns:a16="http://schemas.microsoft.com/office/drawing/2014/main" id="{AD33C568-C473-2514-0975-A20F2F9391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1600" y="1640852"/>
            <a:ext cx="1063428" cy="106342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6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257544" cy="93978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ГРАНДЖ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0298" y="1000108"/>
            <a:ext cx="2643206" cy="7858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sz="4400" b="1" dirty="0"/>
              <a:t>Nirvana</a:t>
            </a:r>
            <a:endParaRPr lang="uk-UA" sz="4400" b="1" dirty="0"/>
          </a:p>
        </p:txBody>
      </p:sp>
      <p:pic>
        <p:nvPicPr>
          <p:cNvPr id="4098" name="Picture 2" descr="http://img1.nnm.ru/imagez/gallery/5/9/9/b/6/599b6de7af04d688937aee1e35ffb93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4" y="2000240"/>
            <a:ext cx="6658762" cy="3714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 descr="http://im7-tub-ua.yandex.net/i?id=377419017-55-72&amp;n=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4479332"/>
            <a:ext cx="3203280" cy="21643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746" name="Picture 2" descr="http://assets.rollingstone.com/assets/images/artists/304x304/kurt-cobai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72198" y="214290"/>
            <a:ext cx="2857519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711D8A6-89F9-96CC-1B43-AE2AABC66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6" name="18Nirvana">
            <a:hlinkClick r:id="" action="ppaction://media"/>
            <a:extLst>
              <a:ext uri="{FF2B5EF4-FFF2-40B4-BE49-F238E27FC236}">
                <a16:creationId xmlns:a16="http://schemas.microsoft.com/office/drawing/2014/main" id="{401ACE4D-FCC3-50BC-BC3F-88AA5E6C7C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7624" y="1142984"/>
            <a:ext cx="1096336" cy="1096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citysmile.org/uploads/posts/2012-08/CitySmile.ORG_besthdwallpaperspack692_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628" y="0"/>
            <a:ext cx="915762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ru-RU" dirty="0" err="1"/>
              <a:t>Танцювальна</a:t>
            </a:r>
            <a:r>
              <a:rPr lang="ru-RU" dirty="0"/>
              <a:t> </a:t>
            </a:r>
            <a:r>
              <a:rPr lang="ru-RU" dirty="0" err="1"/>
              <a:t>музика</a:t>
            </a:r>
            <a:r>
              <a:rPr lang="ru-RU" dirty="0"/>
              <a:t> Америки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28926" y="1071546"/>
            <a:ext cx="3043230" cy="97154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4400" b="1" dirty="0"/>
              <a:t>Х</a:t>
            </a:r>
            <a:r>
              <a:rPr lang="uk-UA" sz="4400" b="1" dirty="0" err="1"/>
              <a:t>іп-хоп</a:t>
            </a:r>
            <a:endParaRPr lang="ru-RU" sz="4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4714884"/>
            <a:ext cx="8572560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/>
              <a:t> </a:t>
            </a:r>
            <a:r>
              <a:rPr lang="en-US" sz="2000" i="1" dirty="0"/>
              <a:t>HIP-HOP</a:t>
            </a:r>
            <a:r>
              <a:rPr lang="en-US" sz="2000" dirty="0"/>
              <a:t> — </a:t>
            </a:r>
            <a:r>
              <a:rPr lang="uk-UA" sz="2000" dirty="0"/>
              <a:t>молодіжна культура, з'явилась  в кінці 1970-х в середовищі афроамериканців. </a:t>
            </a:r>
          </a:p>
          <a:p>
            <a:r>
              <a:rPr lang="uk-UA" sz="2000" dirty="0"/>
              <a:t>5 основних елементів: діджеїнг, графіті, </a:t>
            </a:r>
            <a:r>
              <a:rPr lang="uk-UA" sz="2000" dirty="0" err="1"/>
              <a:t>емсіінг</a:t>
            </a:r>
            <a:r>
              <a:rPr lang="uk-UA" sz="2000" dirty="0"/>
              <a:t> (реп), брейкінг, вуличне знання (</a:t>
            </a:r>
            <a:r>
              <a:rPr lang="en-US" sz="2000" dirty="0"/>
              <a:t>knowledge). </a:t>
            </a:r>
            <a:r>
              <a:rPr lang="uk-UA" sz="2000" dirty="0"/>
              <a:t>До початку 1990-х рр. хіп-хоп став частиною молодіжної культури у багатьох країнах світу. В наш час хіп-хоп часто асоціюється в першу чергу зі стилем музики.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7636178C-5B5F-D0BB-FF17-D8EAB92CD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9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238" cy="115409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ХІП-ХОП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14744" y="285728"/>
            <a:ext cx="4000528" cy="64294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4400" b="1" dirty="0"/>
              <a:t>Sylvia Robinson</a:t>
            </a:r>
            <a:endParaRPr lang="uk-UA" sz="4400" b="1" dirty="0"/>
          </a:p>
        </p:txBody>
      </p:sp>
      <p:pic>
        <p:nvPicPr>
          <p:cNvPr id="34818" name="Picture 2" descr="http://djgrad.com/images/37259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643050"/>
            <a:ext cx="3721558" cy="2466965"/>
          </a:xfrm>
          <a:prstGeom prst="rect">
            <a:avLst/>
          </a:prstGeom>
          <a:noFill/>
        </p:spPr>
      </p:pic>
      <p:pic>
        <p:nvPicPr>
          <p:cNvPr id="2052" name="Picture 4" descr="http://yandex.st/lego/_/La6qi18Z8LwgnZdsAr1qy1GwCwo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054" name="Picture 6" descr="http://yandex.st/lego/_/La6qi18Z8LwgnZdsAr1qy1GwCwo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056" name="Picture 8" descr="http://images.blog-24.com/1110000/1110000/111038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1071546"/>
            <a:ext cx="3614449" cy="4333872"/>
          </a:xfrm>
          <a:prstGeom prst="rect">
            <a:avLst/>
          </a:prstGeom>
          <a:noFill/>
        </p:spPr>
      </p:pic>
      <p:pic>
        <p:nvPicPr>
          <p:cNvPr id="2058" name="Picture 10" descr="http://colorradio.com/Pictures/MickeyAndSylvia/ms_rca_lp_monocover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8" y="3714752"/>
            <a:ext cx="2786058" cy="2786058"/>
          </a:xfrm>
          <a:prstGeom prst="rect">
            <a:avLst/>
          </a:prstGeom>
          <a:noFill/>
        </p:spPr>
      </p:pic>
      <p:pic>
        <p:nvPicPr>
          <p:cNvPr id="2060" name="Picture 12" descr="http://kinoamator.ru/uploads/moviesCatalog/peoples/323/wallpapers/2966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4214818"/>
            <a:ext cx="4067167" cy="2342154"/>
          </a:xfrm>
          <a:prstGeom prst="rect">
            <a:avLst/>
          </a:prstGeom>
          <a:noFill/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EECD982A-96B7-1091-DF64-112E849BB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8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238" cy="115409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uk-UA" dirty="0"/>
              <a:t>ХІП-ХОП</a:t>
            </a: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3714744" y="285728"/>
            <a:ext cx="5072098" cy="7143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lvl="0" indent="-274320">
              <a:spcBef>
                <a:spcPct val="20000"/>
              </a:spcBef>
            </a:pPr>
            <a:r>
              <a:rPr lang="en-US" sz="4400" b="1" dirty="0"/>
              <a:t>The </a:t>
            </a:r>
            <a:r>
              <a:rPr lang="en-US" sz="4400" b="1" dirty="0" err="1"/>
              <a:t>Sugarhill</a:t>
            </a:r>
            <a:r>
              <a:rPr lang="en-US" sz="4400" b="1" dirty="0"/>
              <a:t> Gang</a:t>
            </a:r>
            <a:endParaRPr kumimoji="0" lang="uk-UA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820" name="Picture 4" descr="http://www.bet.com/topics/s/sugar-hill-gang/_jcr_content/topicintro.topicintro.dimg/041812-topic-music-sugar-hill-gan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1071546"/>
            <a:ext cx="3922348" cy="2428892"/>
          </a:xfrm>
          <a:prstGeom prst="rect">
            <a:avLst/>
          </a:prstGeom>
          <a:noFill/>
        </p:spPr>
      </p:pic>
      <p:pic>
        <p:nvPicPr>
          <p:cNvPr id="47106" name="Picture 2" descr="http://www.respecta.net/uploads/posts/2009-12/1261252088_198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1857364"/>
            <a:ext cx="4738684" cy="4738684"/>
          </a:xfrm>
          <a:prstGeom prst="rect">
            <a:avLst/>
          </a:prstGeom>
          <a:noFill/>
        </p:spPr>
      </p:pic>
      <p:pic>
        <p:nvPicPr>
          <p:cNvPr id="47108" name="Picture 4" descr="http://www.respecta.net/uploads/posts/2011-02/1297394867_cover-gang-rapping_down_tow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72132" y="3714752"/>
            <a:ext cx="2857500" cy="2847976"/>
          </a:xfrm>
          <a:prstGeom prst="rect">
            <a:avLst/>
          </a:prstGeom>
          <a:noFill/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E6FEB928-DC5B-74E2-7723-776B5291F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  <p:pic>
        <p:nvPicPr>
          <p:cNvPr id="4" name="19The Sugarhill Gang">
            <a:hlinkClick r:id="" action="ppaction://media"/>
            <a:extLst>
              <a:ext uri="{FF2B5EF4-FFF2-40B4-BE49-F238E27FC236}">
                <a16:creationId xmlns:a16="http://schemas.microsoft.com/office/drawing/2014/main" id="{F000DA47-D535-F901-69EE-147EA7AC53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45346" y="5393382"/>
            <a:ext cx="962968" cy="962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1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500702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Дякую за увагу</a:t>
            </a:r>
          </a:p>
        </p:txBody>
      </p:sp>
      <p:pic>
        <p:nvPicPr>
          <p:cNvPr id="48130" name="Picture 2" descr="http://dobrochan.ru/src/gif/1003/DOG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676802"/>
            <a:ext cx="7798379" cy="4823900"/>
          </a:xfrm>
          <a:prstGeom prst="rect">
            <a:avLst/>
          </a:prstGeom>
          <a:noFill/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E273FF95-EAE3-3B85-201F-80C282AF5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/>
              <a:t>Новгород-Сіверський -2024. Бельдяга Олена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968</TotalTime>
  <Words>818</Words>
  <Application>Microsoft Office PowerPoint</Application>
  <PresentationFormat>Екран (4:3)</PresentationFormat>
  <Paragraphs>157</Paragraphs>
  <Slides>34</Slides>
  <Notes>1</Notes>
  <HiddenSlides>0</HiddenSlides>
  <MMClips>23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34</vt:i4>
      </vt:variant>
    </vt:vector>
  </HeadingPairs>
  <TitlesOfParts>
    <vt:vector size="39" baseType="lpstr">
      <vt:lpstr>Aharoni</vt:lpstr>
      <vt:lpstr>Arial</vt:lpstr>
      <vt:lpstr>Calibri</vt:lpstr>
      <vt:lpstr>Wingdings</vt:lpstr>
      <vt:lpstr>Тема Office</vt:lpstr>
      <vt:lpstr>Музичні ритми Америки</vt:lpstr>
      <vt:lpstr>Основні напрямки американської музики </vt:lpstr>
      <vt:lpstr>КАНТРІ</vt:lpstr>
      <vt:lpstr>КАНТРІ</vt:lpstr>
      <vt:lpstr>КАНТРІ</vt:lpstr>
      <vt:lpstr>БЛЮЗ</vt:lpstr>
      <vt:lpstr>БЛЮЗ</vt:lpstr>
      <vt:lpstr>БЛЮЗ</vt:lpstr>
      <vt:lpstr>ДЖАЗ</vt:lpstr>
      <vt:lpstr>ДЖАЗ</vt:lpstr>
      <vt:lpstr>ДЖАЗ</vt:lpstr>
      <vt:lpstr>ДЖАЗ</vt:lpstr>
      <vt:lpstr>ДЖАЗ</vt:lpstr>
      <vt:lpstr>СОУЛ</vt:lpstr>
      <vt:lpstr>СОУЛ</vt:lpstr>
      <vt:lpstr>ФАНК</vt:lpstr>
      <vt:lpstr>СОУЛ, ФАНК</vt:lpstr>
      <vt:lpstr>ФАНК</vt:lpstr>
      <vt:lpstr>Презентація PowerPoint</vt:lpstr>
      <vt:lpstr>РОК</vt:lpstr>
      <vt:lpstr>Ритм-н-блюз</vt:lpstr>
      <vt:lpstr>Презентація PowerPoint</vt:lpstr>
      <vt:lpstr>БЛЮЗ-РОК</vt:lpstr>
      <vt:lpstr>КАНТРІ-РОК</vt:lpstr>
      <vt:lpstr>Презентація PowerPoint</vt:lpstr>
      <vt:lpstr>ЛАТИНО-РОК</vt:lpstr>
      <vt:lpstr> Американський РОК кінця ХХ ст</vt:lpstr>
      <vt:lpstr>ХАРД-РОК</vt:lpstr>
      <vt:lpstr>АЛЬТЕРНАТИВНИЙ РОК</vt:lpstr>
      <vt:lpstr>ГРАНДЖ</vt:lpstr>
      <vt:lpstr>Танцювальна музика Америки </vt:lpstr>
      <vt:lpstr>ХІП-ХОП</vt:lpstr>
      <vt:lpstr>ХІП-ХОП</vt:lpstr>
      <vt:lpstr>Дякую за увагу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Музичні ритми Америки</dc:title>
  <dc:creator>XTreme</dc:creator>
  <cp:lastModifiedBy>Олена Бельдяга</cp:lastModifiedBy>
  <cp:revision>133</cp:revision>
  <dcterms:created xsi:type="dcterms:W3CDTF">2012-08-13T14:48:31Z</dcterms:created>
  <dcterms:modified xsi:type="dcterms:W3CDTF">2024-05-30T18:13:01Z</dcterms:modified>
</cp:coreProperties>
</file>