
<file path=[Content_Types].xml><?xml version="1.0" encoding="utf-8"?>
<Types xmlns="http://schemas.openxmlformats.org/package/2006/content-types">
  <Default ContentType="image/png" Extension="png"/>
  <Default ContentType="audio/mpeg" Extension="mp3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officedocument.drawingml.diagramData+xml" PartName="/ppt/diagrams/data6.xml"/>
  <Override ContentType="application/vnd.openxmlformats-officedocument.drawingml.diagramLayout+xml" PartName="/ppt/diagrams/layout6.xml"/>
  <Override ContentType="application/vnd.openxmlformats-officedocument.drawingml.diagramStyle+xml" PartName="/ppt/diagrams/quickStyle6.xml"/>
  <Override ContentType="application/vnd.openxmlformats-officedocument.drawingml.diagramColors+xml" PartName="/ppt/diagrams/colors6.xml"/>
  <Override ContentType="application/vnd.ms-office.drawingml.diagramDrawing+xml" PartName="/ppt/diagrams/drawing6.xml"/>
  <Override ContentType="application/vnd.openxmlformats-officedocument.drawingml.diagramData+xml" PartName="/ppt/diagrams/data7.xml"/>
  <Override ContentType="application/vnd.openxmlformats-officedocument.drawingml.diagramLayout+xml" PartName="/ppt/diagrams/layout7.xml"/>
  <Override ContentType="application/vnd.openxmlformats-officedocument.drawingml.diagramStyle+xml" PartName="/ppt/diagrams/quickStyle7.xml"/>
  <Override ContentType="application/vnd.openxmlformats-officedocument.drawingml.diagramColors+xml" PartName="/ppt/diagrams/colors7.xml"/>
  <Override ContentType="application/vnd.ms-office.drawingml.diagramDrawing+xml" PartName="/ppt/diagrams/drawing7.xml"/>
  <Override ContentType="application/vnd.openxmlformats-officedocument.drawingml.diagramData+xml" PartName="/ppt/diagrams/data8.xml"/>
  <Override ContentType="application/vnd.openxmlformats-officedocument.drawingml.diagramLayout+xml" PartName="/ppt/diagrams/layout8.xml"/>
  <Override ContentType="application/vnd.openxmlformats-officedocument.drawingml.diagramStyle+xml" PartName="/ppt/diagrams/quickStyle8.xml"/>
  <Override ContentType="application/vnd.openxmlformats-officedocument.drawingml.diagramColors+xml" PartName="/ppt/diagrams/colors8.xml"/>
  <Override ContentType="application/vnd.ms-office.drawingml.diagramDrawing+xml" PartName="/ppt/diagrams/drawing8.xml"/>
  <Override ContentType="application/vnd.openxmlformats-officedocument.drawingml.diagramData+xml" PartName="/ppt/diagrams/data9.xml"/>
  <Override ContentType="application/vnd.openxmlformats-officedocument.drawingml.diagramLayout+xml" PartName="/ppt/diagrams/layout9.xml"/>
  <Override ContentType="application/vnd.openxmlformats-officedocument.drawingml.diagramStyle+xml" PartName="/ppt/diagrams/quickStyle9.xml"/>
  <Override ContentType="application/vnd.openxmlformats-officedocument.drawingml.diagramColors+xml" PartName="/ppt/diagrams/colors9.xml"/>
  <Override ContentType="application/vnd.ms-office.drawingml.diagramDrawing+xml" PartName="/ppt/diagrams/drawing9.xml"/>
  <Override ContentType="application/vnd.openxmlformats-officedocument.drawingml.diagramData+xml" PartName="/ppt/diagrams/data10.xml"/>
  <Override ContentType="application/vnd.openxmlformats-officedocument.drawingml.diagramLayout+xml" PartName="/ppt/diagrams/layout10.xml"/>
  <Override ContentType="application/vnd.openxmlformats-officedocument.drawingml.diagramStyle+xml" PartName="/ppt/diagrams/quickStyle10.xml"/>
  <Override ContentType="application/vnd.openxmlformats-officedocument.drawingml.diagramColors+xml" PartName="/ppt/diagrams/colors10.xml"/>
  <Override ContentType="application/vnd.ms-office.drawingml.diagramDrawing+xml" PartName="/ppt/diagrams/drawing10.xml"/>
  <Override ContentType="application/vnd.openxmlformats-officedocument.drawingml.diagramData+xml" PartName="/ppt/diagrams/data11.xml"/>
  <Override ContentType="application/vnd.openxmlformats-officedocument.drawingml.diagramLayout+xml" PartName="/ppt/diagrams/layout11.xml"/>
  <Override ContentType="application/vnd.openxmlformats-officedocument.drawingml.diagramStyle+xml" PartName="/ppt/diagrams/quickStyle11.xml"/>
  <Override ContentType="application/vnd.openxmlformats-officedocument.drawingml.diagramColors+xml" PartName="/ppt/diagrams/colors11.xml"/>
  <Override ContentType="application/vnd.ms-office.drawingml.diagramDrawing+xml" PartName="/ppt/diagrams/drawing11.xml"/>
  <Override ContentType="application/vnd.openxmlformats-officedocument.drawingml.diagramData+xml" PartName="/ppt/diagrams/data12.xml"/>
  <Override ContentType="application/vnd.openxmlformats-officedocument.drawingml.diagramLayout+xml" PartName="/ppt/diagrams/layout12.xml"/>
  <Override ContentType="application/vnd.openxmlformats-officedocument.drawingml.diagramStyle+xml" PartName="/ppt/diagrams/quickStyle12.xml"/>
  <Override ContentType="application/vnd.openxmlformats-officedocument.drawingml.diagramColors+xml" PartName="/ppt/diagrams/colors12.xml"/>
  <Override ContentType="application/vnd.ms-office.drawingml.diagramDrawing+xml" PartName="/ppt/diagrams/drawing12.xml"/>
  <Override ContentType="application/vnd.openxmlformats-officedocument.drawingml.diagramData+xml" PartName="/ppt/diagrams/data13.xml"/>
  <Override ContentType="application/vnd.openxmlformats-officedocument.drawingml.diagramLayout+xml" PartName="/ppt/diagrams/layout13.xml"/>
  <Override ContentType="application/vnd.openxmlformats-officedocument.drawingml.diagramStyle+xml" PartName="/ppt/diagrams/quickStyle13.xml"/>
  <Override ContentType="application/vnd.openxmlformats-officedocument.drawingml.diagramColors+xml" PartName="/ppt/diagrams/colors13.xml"/>
  <Override ContentType="application/vnd.ms-office.drawingml.diagramDrawing+xml" PartName="/ppt/diagrams/drawing1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drawingml.diagramData+xml" PartName="/ppt/diagrams/data14.xml"/>
  <Override ContentType="application/vnd.openxmlformats-officedocument.drawingml.diagramLayout+xml" PartName="/ppt/diagrams/layout14.xml"/>
  <Override ContentType="application/vnd.openxmlformats-officedocument.drawingml.diagramStyle+xml" PartName="/ppt/diagrams/quickStyle14.xml"/>
  <Override ContentType="application/vnd.openxmlformats-officedocument.drawingml.diagramColors+xml" PartName="/ppt/diagrams/colors14.xml"/>
  <Override ContentType="application/vnd.ms-office.drawingml.diagramDrawing+xml" PartName="/ppt/diagrams/drawing14.xml"/>
  <Override ContentType="application/vnd.openxmlformats-officedocument.drawingml.diagramData+xml" PartName="/ppt/diagrams/data15.xml"/>
  <Override ContentType="application/vnd.openxmlformats-officedocument.drawingml.diagramLayout+xml" PartName="/ppt/diagrams/layout15.xml"/>
  <Override ContentType="application/vnd.openxmlformats-officedocument.drawingml.diagramStyle+xml" PartName="/ppt/diagrams/quickStyle15.xml"/>
  <Override ContentType="application/vnd.openxmlformats-officedocument.drawingml.diagramColors+xml" PartName="/ppt/diagrams/colors15.xml"/>
  <Override ContentType="application/vnd.ms-office.drawingml.diagramDrawing+xml" PartName="/ppt/diagrams/drawing15.xml"/>
  <Override ContentType="application/vnd.openxmlformats-officedocument.drawingml.diagramData+xml" PartName="/ppt/diagrams/data16.xml"/>
  <Override ContentType="application/vnd.openxmlformats-officedocument.drawingml.diagramLayout+xml" PartName="/ppt/diagrams/layout16.xml"/>
  <Override ContentType="application/vnd.openxmlformats-officedocument.drawingml.diagramStyle+xml" PartName="/ppt/diagrams/quickStyle16.xml"/>
  <Override ContentType="application/vnd.openxmlformats-officedocument.drawingml.diagramColors+xml" PartName="/ppt/diagrams/colors16.xml"/>
  <Override ContentType="application/vnd.ms-office.drawingml.diagramDrawing+xml" PartName="/ppt/diagrams/drawing16.xml"/>
  <Override ContentType="application/vnd.openxmlformats-officedocument.drawingml.diagramData+xml" PartName="/ppt/diagrams/data17.xml"/>
  <Override ContentType="application/vnd.openxmlformats-officedocument.drawingml.diagramLayout+xml" PartName="/ppt/diagrams/layout17.xml"/>
  <Override ContentType="application/vnd.openxmlformats-officedocument.drawingml.diagramStyle+xml" PartName="/ppt/diagrams/quickStyle17.xml"/>
  <Override ContentType="application/vnd.openxmlformats-officedocument.drawingml.diagramColors+xml" PartName="/ppt/diagrams/colors17.xml"/>
  <Override ContentType="application/vnd.ms-office.drawingml.diagramDrawing+xml" PartName="/ppt/diagrams/drawing17.xml"/>
  <Override ContentType="application/vnd.openxmlformats-officedocument.drawingml.diagramData+xml" PartName="/ppt/diagrams/data18.xml"/>
  <Override ContentType="application/vnd.openxmlformats-officedocument.drawingml.diagramLayout+xml" PartName="/ppt/diagrams/layout18.xml"/>
  <Override ContentType="application/vnd.openxmlformats-officedocument.drawingml.diagramStyle+xml" PartName="/ppt/diagrams/quickStyle18.xml"/>
  <Override ContentType="application/vnd.openxmlformats-officedocument.drawingml.diagramColors+xml" PartName="/ppt/diagrams/colors18.xml"/>
  <Override ContentType="application/vnd.ms-office.drawingml.diagramDrawing+xml" PartName="/ppt/diagrams/drawing18.xml"/>
  <Override ContentType="application/vnd.openxmlformats-officedocument.drawingml.diagramData+xml" PartName="/ppt/diagrams/data19.xml"/>
  <Override ContentType="application/vnd.openxmlformats-officedocument.drawingml.diagramLayout+xml" PartName="/ppt/diagrams/layout19.xml"/>
  <Override ContentType="application/vnd.openxmlformats-officedocument.drawingml.diagramStyle+xml" PartName="/ppt/diagrams/quickStyle19.xml"/>
  <Override ContentType="application/vnd.openxmlformats-officedocument.drawingml.diagramColors+xml" PartName="/ppt/diagrams/colors19.xml"/>
  <Override ContentType="application/vnd.ms-office.drawingml.diagramDrawing+xml" PartName="/ppt/diagrams/drawing19.xml"/>
  <Override ContentType="application/vnd.openxmlformats-officedocument.drawingml.diagramData+xml" PartName="/ppt/diagrams/data20.xml"/>
  <Override ContentType="application/vnd.openxmlformats-officedocument.drawingml.diagramLayout+xml" PartName="/ppt/diagrams/layout20.xml"/>
  <Override ContentType="application/vnd.openxmlformats-officedocument.drawingml.diagramStyle+xml" PartName="/ppt/diagrams/quickStyle20.xml"/>
  <Override ContentType="application/vnd.openxmlformats-officedocument.drawingml.diagramColors+xml" PartName="/ppt/diagrams/colors20.xml"/>
  <Override ContentType="application/vnd.ms-office.drawingml.diagramDrawing+xml" PartName="/ppt/diagrams/drawing20.xml"/>
  <Override ContentType="application/vnd.openxmlformats-officedocument.drawingml.diagramData+xml" PartName="/ppt/diagrams/data21.xml"/>
  <Override ContentType="application/vnd.openxmlformats-officedocument.drawingml.diagramLayout+xml" PartName="/ppt/diagrams/layout21.xml"/>
  <Override ContentType="application/vnd.openxmlformats-officedocument.drawingml.diagramStyle+xml" PartName="/ppt/diagrams/quickStyle21.xml"/>
  <Override ContentType="application/vnd.openxmlformats-officedocument.drawingml.diagramColors+xml" PartName="/ppt/diagrams/colors21.xml"/>
  <Override ContentType="application/vnd.ms-office.drawingml.diagramDrawing+xml" PartName="/ppt/diagrams/drawing21.xml"/>
  <Override ContentType="application/vnd.openxmlformats-officedocument.drawingml.diagramData+xml" PartName="/ppt/diagrams/data22.xml"/>
  <Override ContentType="application/vnd.openxmlformats-officedocument.drawingml.diagramLayout+xml" PartName="/ppt/diagrams/layout22.xml"/>
  <Override ContentType="application/vnd.openxmlformats-officedocument.drawingml.diagramStyle+xml" PartName="/ppt/diagrams/quickStyle22.xml"/>
  <Override ContentType="application/vnd.openxmlformats-officedocument.drawingml.diagramColors+xml" PartName="/ppt/diagrams/colors22.xml"/>
  <Override ContentType="application/vnd.ms-office.drawingml.diagramDrawing+xml" PartName="/ppt/diagrams/drawing22.xml"/>
  <Override ContentType="application/vnd.openxmlformats-officedocument.drawingml.diagramData+xml" PartName="/ppt/diagrams/data23.xml"/>
  <Override ContentType="application/vnd.openxmlformats-officedocument.drawingml.diagramLayout+xml" PartName="/ppt/diagrams/layout23.xml"/>
  <Override ContentType="application/vnd.openxmlformats-officedocument.drawingml.diagramStyle+xml" PartName="/ppt/diagrams/quickStyle23.xml"/>
  <Override ContentType="application/vnd.openxmlformats-officedocument.drawingml.diagramColors+xml" PartName="/ppt/diagrams/colors23.xml"/>
  <Override ContentType="application/vnd.ms-office.drawingml.diagramDrawing+xml" PartName="/ppt/diagrams/drawing23.xml"/>
  <Override ContentType="application/vnd.openxmlformats-officedocument.drawingml.diagramData+xml" PartName="/ppt/diagrams/data24.xml"/>
  <Override ContentType="application/vnd.openxmlformats-officedocument.drawingml.diagramLayout+xml" PartName="/ppt/diagrams/layout24.xml"/>
  <Override ContentType="application/vnd.openxmlformats-officedocument.drawingml.diagramStyle+xml" PartName="/ppt/diagrams/quickStyle24.xml"/>
  <Override ContentType="application/vnd.openxmlformats-officedocument.drawingml.diagramColors+xml" PartName="/ppt/diagrams/colors24.xml"/>
  <Override ContentType="application/vnd.ms-office.drawingml.diagramDrawing+xml" PartName="/ppt/diagrams/drawing24.xml"/>
  <Override ContentType="application/vnd.openxmlformats-officedocument.drawingml.diagramData+xml" PartName="/ppt/diagrams/data25.xml"/>
  <Override ContentType="application/vnd.openxmlformats-officedocument.drawingml.diagramLayout+xml" PartName="/ppt/diagrams/layout25.xml"/>
  <Override ContentType="application/vnd.openxmlformats-officedocument.drawingml.diagramStyle+xml" PartName="/ppt/diagrams/quickStyle25.xml"/>
  <Override ContentType="application/vnd.openxmlformats-officedocument.drawingml.diagramColors+xml" PartName="/ppt/diagrams/colors25.xml"/>
  <Override ContentType="application/vnd.ms-office.drawingml.diagramDrawing+xml" PartName="/ppt/diagrams/drawing25.xml"/>
  <Override ContentType="application/vnd.openxmlformats-officedocument.drawingml.diagramData+xml" PartName="/ppt/diagrams/data26.xml"/>
  <Override ContentType="application/vnd.openxmlformats-officedocument.drawingml.diagramLayout+xml" PartName="/ppt/diagrams/layout26.xml"/>
  <Override ContentType="application/vnd.openxmlformats-officedocument.drawingml.diagramStyle+xml" PartName="/ppt/diagrams/quickStyle26.xml"/>
  <Override ContentType="application/vnd.openxmlformats-officedocument.drawingml.diagramColors+xml" PartName="/ppt/diagrams/colors26.xml"/>
  <Override ContentType="application/vnd.ms-office.drawingml.diagramDrawing+xml" PartName="/ppt/diagrams/drawing26.xml"/>
  <Override ContentType="application/vnd.openxmlformats-officedocument.drawingml.diagramData+xml" PartName="/ppt/diagrams/data27.xml"/>
  <Override ContentType="application/vnd.openxmlformats-officedocument.drawingml.diagramLayout+xml" PartName="/ppt/diagrams/layout27.xml"/>
  <Override ContentType="application/vnd.openxmlformats-officedocument.drawingml.diagramStyle+xml" PartName="/ppt/diagrams/quickStyle27.xml"/>
  <Override ContentType="application/vnd.openxmlformats-officedocument.drawingml.diagramColors+xml" PartName="/ppt/diagrams/colors27.xml"/>
  <Override ContentType="application/vnd.ms-office.drawingml.diagramDrawing+xml" PartName="/ppt/diagrams/drawing27.xml"/>
  <Override ContentType="application/vnd.openxmlformats-officedocument.drawingml.diagramData+xml" PartName="/ppt/diagrams/data28.xml"/>
  <Override ContentType="application/vnd.openxmlformats-officedocument.drawingml.diagramLayout+xml" PartName="/ppt/diagrams/layout28.xml"/>
  <Override ContentType="application/vnd.openxmlformats-officedocument.drawingml.diagramStyle+xml" PartName="/ppt/diagrams/quickStyle28.xml"/>
  <Override ContentType="application/vnd.openxmlformats-officedocument.drawingml.diagramColors+xml" PartName="/ppt/diagrams/colors28.xml"/>
  <Override ContentType="application/vnd.ms-office.drawingml.diagramDrawing+xml" PartName="/ppt/diagrams/drawing28.xml"/>
  <Override ContentType="application/vnd.openxmlformats-officedocument.drawingml.diagramData+xml" PartName="/ppt/diagrams/data29.xml"/>
  <Override ContentType="application/vnd.openxmlformats-officedocument.drawingml.diagramLayout+xml" PartName="/ppt/diagrams/layout29.xml"/>
  <Override ContentType="application/vnd.openxmlformats-officedocument.drawingml.diagramStyle+xml" PartName="/ppt/diagrams/quickStyle29.xml"/>
  <Override ContentType="application/vnd.openxmlformats-officedocument.drawingml.diagramColors+xml" PartName="/ppt/diagrams/colors29.xml"/>
  <Override ContentType="application/vnd.ms-office.drawingml.diagramDrawing+xml" PartName="/ppt/diagrams/drawing29.xml"/>
  <Override ContentType="application/vnd.openxmlformats-officedocument.drawingml.diagramData+xml" PartName="/ppt/diagrams/data30.xml"/>
  <Override ContentType="application/vnd.openxmlformats-officedocument.drawingml.diagramLayout+xml" PartName="/ppt/diagrams/layout30.xml"/>
  <Override ContentType="application/vnd.openxmlformats-officedocument.drawingml.diagramStyle+xml" PartName="/ppt/diagrams/quickStyle30.xml"/>
  <Override ContentType="application/vnd.openxmlformats-officedocument.drawingml.diagramColors+xml" PartName="/ppt/diagrams/colors30.xml"/>
  <Override ContentType="application/vnd.ms-office.drawingml.diagramDrawing+xml" PartName="/ppt/diagrams/drawing30.xml"/>
  <Override ContentType="application/vnd.openxmlformats-officedocument.drawingml.diagramData+xml" PartName="/ppt/diagrams/data31.xml"/>
  <Override ContentType="application/vnd.openxmlformats-officedocument.drawingml.diagramLayout+xml" PartName="/ppt/diagrams/layout31.xml"/>
  <Override ContentType="application/vnd.openxmlformats-officedocument.drawingml.diagramStyle+xml" PartName="/ppt/diagrams/quickStyle31.xml"/>
  <Override ContentType="application/vnd.openxmlformats-officedocument.drawingml.diagramColors+xml" PartName="/ppt/diagrams/colors31.xml"/>
  <Override ContentType="application/vnd.ms-office.drawingml.diagramDrawing+xml" PartName="/ppt/diagrams/drawing31.xml"/>
  <Override ContentType="application/vnd.openxmlformats-officedocument.drawingml.diagramData+xml" PartName="/ppt/diagrams/data32.xml"/>
  <Override ContentType="application/vnd.openxmlformats-officedocument.drawingml.diagramLayout+xml" PartName="/ppt/diagrams/layout32.xml"/>
  <Override ContentType="application/vnd.openxmlformats-officedocument.drawingml.diagramStyle+xml" PartName="/ppt/diagrams/quickStyle32.xml"/>
  <Override ContentType="application/vnd.openxmlformats-officedocument.drawingml.diagramColors+xml" PartName="/ppt/diagrams/colors32.xml"/>
  <Override ContentType="application/vnd.ms-office.drawingml.diagramDrawing+xml" PartName="/ppt/diagrams/drawing32.xml"/>
  <Override ContentType="application/vnd.openxmlformats-officedocument.drawingml.diagramData+xml" PartName="/ppt/diagrams/data33.xml"/>
  <Override ContentType="application/vnd.openxmlformats-officedocument.drawingml.diagramLayout+xml" PartName="/ppt/diagrams/layout33.xml"/>
  <Override ContentType="application/vnd.openxmlformats-officedocument.drawingml.diagramStyle+xml" PartName="/ppt/diagrams/quickStyle33.xml"/>
  <Override ContentType="application/vnd.openxmlformats-officedocument.drawingml.diagramColors+xml" PartName="/ppt/diagrams/colors33.xml"/>
  <Override ContentType="application/vnd.ms-office.drawingml.diagramDrawing+xml" PartName="/ppt/diagrams/drawing3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ег Усенко" initials="ОУ" lastIdx="4" clrIdx="0">
    <p:extLst>
      <p:ext uri="{19B8F6BF-5375-455C-9EA6-DF929625EA0E}">
        <p15:presenceInfo xmlns:p15="http://schemas.microsoft.com/office/powerpoint/2012/main" userId="f5528f6f4dd6de4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33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7E9AF8-D373-4C49-89D9-A47DB1F49EC2}" type="doc">
      <dgm:prSet loTypeId="urn:microsoft.com/office/officeart/2005/8/layout/bProcess4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9D2385-B232-429C-9455-20292605FA88}">
      <dgm:prSet/>
      <dgm:spPr/>
      <dgm:t>
        <a:bodyPr/>
        <a:lstStyle/>
        <a:p>
          <a:pPr rtl="0"/>
          <a:r>
            <a:rPr lang="ru-RU" dirty="0" smtClean="0"/>
            <a:t>Лермонтову не исполнилось и года, когда его перевезли из Москвы в Тарханы - в имение его бабушки. Здесь и прошло детство будущего поэта.</a:t>
          </a:r>
        </a:p>
        <a:p>
          <a:pPr rtl="0"/>
          <a:r>
            <a:rPr lang="ru-RU" b="0" i="0" dirty="0" smtClean="0"/>
            <a:t>Тарханы обогатили Лермонтова впечатлениями, которые оказались важными для воспитания его характера и для его мировоззрения.</a:t>
          </a:r>
          <a:endParaRPr lang="ru-RU" dirty="0"/>
        </a:p>
      </dgm:t>
    </dgm:pt>
    <dgm:pt modelId="{B1F65A50-8DC2-4AD3-8DCF-F5ACB77E3985}" type="parTrans" cxnId="{52FE0389-FA32-4C24-B063-EAAD459A2216}">
      <dgm:prSet/>
      <dgm:spPr/>
      <dgm:t>
        <a:bodyPr/>
        <a:lstStyle/>
        <a:p>
          <a:endParaRPr lang="ru-RU"/>
        </a:p>
      </dgm:t>
    </dgm:pt>
    <dgm:pt modelId="{7B4B84FC-2A32-4CBC-93E4-318E6C083468}" type="sibTrans" cxnId="{52FE0389-FA32-4C24-B063-EAAD459A2216}">
      <dgm:prSet/>
      <dgm:spPr/>
      <dgm:t>
        <a:bodyPr/>
        <a:lstStyle/>
        <a:p>
          <a:endParaRPr lang="ru-RU"/>
        </a:p>
      </dgm:t>
    </dgm:pt>
    <dgm:pt modelId="{C445636D-B40E-44FD-B7AA-DB4B87D1D54F}" type="pres">
      <dgm:prSet presAssocID="{F97E9AF8-D373-4C49-89D9-A47DB1F49EC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13736D1-7B1C-4376-A491-EE7FB2E46114}" type="pres">
      <dgm:prSet presAssocID="{4B9D2385-B232-429C-9455-20292605FA88}" presName="compNode" presStyleCnt="0"/>
      <dgm:spPr/>
    </dgm:pt>
    <dgm:pt modelId="{EF46A4FE-38A2-43E3-A87B-3659C51AE606}" type="pres">
      <dgm:prSet presAssocID="{4B9D2385-B232-429C-9455-20292605FA88}" presName="dummyConnPt" presStyleCnt="0"/>
      <dgm:spPr/>
    </dgm:pt>
    <dgm:pt modelId="{92980893-F3AB-4535-AC50-8FCB668701AB}" type="pres">
      <dgm:prSet presAssocID="{4B9D2385-B232-429C-9455-20292605FA88}" presName="node" presStyleLbl="node1" presStyleIdx="0" presStyleCnt="1" custScaleY="118816" custLinFactNeighborX="-16482" custLinFactNeighborY="-19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C69C2-F859-4DBB-B42F-1543B73B7000}" type="presOf" srcId="{4B9D2385-B232-429C-9455-20292605FA88}" destId="{92980893-F3AB-4535-AC50-8FCB668701AB}" srcOrd="0" destOrd="0" presId="urn:microsoft.com/office/officeart/2005/8/layout/bProcess4"/>
    <dgm:cxn modelId="{6A266DF4-1951-4DAE-8E6B-2CDDC5F8188B}" type="presOf" srcId="{F97E9AF8-D373-4C49-89D9-A47DB1F49EC2}" destId="{C445636D-B40E-44FD-B7AA-DB4B87D1D54F}" srcOrd="0" destOrd="0" presId="urn:microsoft.com/office/officeart/2005/8/layout/bProcess4"/>
    <dgm:cxn modelId="{52FE0389-FA32-4C24-B063-EAAD459A2216}" srcId="{F97E9AF8-D373-4C49-89D9-A47DB1F49EC2}" destId="{4B9D2385-B232-429C-9455-20292605FA88}" srcOrd="0" destOrd="0" parTransId="{B1F65A50-8DC2-4AD3-8DCF-F5ACB77E3985}" sibTransId="{7B4B84FC-2A32-4CBC-93E4-318E6C083468}"/>
    <dgm:cxn modelId="{7CBD4116-5BA7-49D1-B9D2-97848C12E872}" type="presParOf" srcId="{C445636D-B40E-44FD-B7AA-DB4B87D1D54F}" destId="{213736D1-7B1C-4376-A491-EE7FB2E46114}" srcOrd="0" destOrd="0" presId="urn:microsoft.com/office/officeart/2005/8/layout/bProcess4"/>
    <dgm:cxn modelId="{AD7F718D-4443-4F1B-BAA3-A89CA0593274}" type="presParOf" srcId="{213736D1-7B1C-4376-A491-EE7FB2E46114}" destId="{EF46A4FE-38A2-43E3-A87B-3659C51AE606}" srcOrd="0" destOrd="0" presId="urn:microsoft.com/office/officeart/2005/8/layout/bProcess4"/>
    <dgm:cxn modelId="{74846B6F-3C3D-40A8-AAAB-ADCA16D8544E}" type="presParOf" srcId="{213736D1-7B1C-4376-A491-EE7FB2E46114}" destId="{92980893-F3AB-4535-AC50-8FCB668701A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BF87A7C-8839-4AB7-8014-F526838FDDCC}" type="doc">
      <dgm:prSet loTypeId="urn:microsoft.com/office/officeart/2005/8/layout/target3" loCatId="relationship" qsTypeId="urn:microsoft.com/office/officeart/2009/2/quickstyle/3d8" qsCatId="3D" csTypeId="urn:microsoft.com/office/officeart/2005/8/colors/accent1_2" csCatId="accent1" phldr="1"/>
      <dgm:spPr>
        <a:scene3d>
          <a:camera prst="perspectiveRight" zoom="82000"/>
          <a:lightRig rig="morning" dir="t">
            <a:rot lat="0" lon="0" rev="20400000"/>
          </a:lightRig>
        </a:scene3d>
      </dgm:spPr>
      <dgm:t>
        <a:bodyPr/>
        <a:lstStyle/>
        <a:p>
          <a:endParaRPr lang="ru-RU"/>
        </a:p>
      </dgm:t>
    </dgm:pt>
    <dgm:pt modelId="{4D45170C-B698-4FB2-B765-E223C1F3D4FA}">
      <dgm:prSet/>
      <dgm:spPr>
        <a:sp3d/>
      </dgm:spPr>
      <dgm:t>
        <a:bodyPr/>
        <a:lstStyle/>
        <a:p>
          <a:pPr rtl="0"/>
          <a:r>
            <a:rPr lang="ru-RU" dirty="0" smtClean="0"/>
            <a:t>Воздух там чист, как молитва ребенка. И люди, как вольные</a:t>
          </a:r>
          <a:br>
            <a:rPr lang="ru-RU" dirty="0" smtClean="0"/>
          </a:br>
          <a:r>
            <a:rPr lang="ru-RU" dirty="0" smtClean="0"/>
            <a:t>птицы, живут беззаботно; война их стихия; и в смуглых чертах их душа говорит…</a:t>
          </a:r>
          <a:endParaRPr lang="ru-RU" dirty="0"/>
        </a:p>
      </dgm:t>
    </dgm:pt>
    <dgm:pt modelId="{DB97BFEB-A20D-4049-A9EE-962073D10ED1}" type="parTrans" cxnId="{81B75329-D6A4-4A5B-B6AD-B3E61A0DBD08}">
      <dgm:prSet/>
      <dgm:spPr/>
      <dgm:t>
        <a:bodyPr/>
        <a:lstStyle/>
        <a:p>
          <a:endParaRPr lang="ru-RU"/>
        </a:p>
      </dgm:t>
    </dgm:pt>
    <dgm:pt modelId="{BFBA9BF0-C447-4EEB-862F-4769DB9B927D}" type="sibTrans" cxnId="{81B75329-D6A4-4A5B-B6AD-B3E61A0DBD08}">
      <dgm:prSet/>
      <dgm:spPr/>
      <dgm:t>
        <a:bodyPr/>
        <a:lstStyle/>
        <a:p>
          <a:endParaRPr lang="ru-RU"/>
        </a:p>
      </dgm:t>
    </dgm:pt>
    <dgm:pt modelId="{6F4DAA3F-AA88-4FEE-BA3D-BF2C9510D224}" type="pres">
      <dgm:prSet presAssocID="{EBF87A7C-8839-4AB7-8014-F526838FDDC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2A8EE6-F0CE-4B67-AFF5-7C17BAF6EAE2}" type="pres">
      <dgm:prSet presAssocID="{4D45170C-B698-4FB2-B765-E223C1F3D4FA}" presName="circle1" presStyleLbl="node1" presStyleIdx="0" presStyleCnt="1"/>
      <dgm:spPr/>
    </dgm:pt>
    <dgm:pt modelId="{C8308C51-147B-40E2-BC3E-991CA66C4716}" type="pres">
      <dgm:prSet presAssocID="{4D45170C-B698-4FB2-B765-E223C1F3D4FA}" presName="space" presStyleCnt="0"/>
      <dgm:spPr/>
    </dgm:pt>
    <dgm:pt modelId="{76E4DF48-388E-4A38-BA59-998A21507121}" type="pres">
      <dgm:prSet presAssocID="{4D45170C-B698-4FB2-B765-E223C1F3D4FA}" presName="rect1" presStyleLbl="alignAcc1" presStyleIdx="0" presStyleCnt="1"/>
      <dgm:spPr/>
      <dgm:t>
        <a:bodyPr/>
        <a:lstStyle/>
        <a:p>
          <a:endParaRPr lang="ru-RU"/>
        </a:p>
      </dgm:t>
    </dgm:pt>
    <dgm:pt modelId="{B793AB97-5D24-48CF-8DDF-ADC8737A82FB}" type="pres">
      <dgm:prSet presAssocID="{4D45170C-B698-4FB2-B765-E223C1F3D4FA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B75329-D6A4-4A5B-B6AD-B3E61A0DBD08}" srcId="{EBF87A7C-8839-4AB7-8014-F526838FDDCC}" destId="{4D45170C-B698-4FB2-B765-E223C1F3D4FA}" srcOrd="0" destOrd="0" parTransId="{DB97BFEB-A20D-4049-A9EE-962073D10ED1}" sibTransId="{BFBA9BF0-C447-4EEB-862F-4769DB9B927D}"/>
    <dgm:cxn modelId="{AE46439C-DA23-4D06-84F2-F272157924E8}" type="presOf" srcId="{4D45170C-B698-4FB2-B765-E223C1F3D4FA}" destId="{B793AB97-5D24-48CF-8DDF-ADC8737A82FB}" srcOrd="1" destOrd="0" presId="urn:microsoft.com/office/officeart/2005/8/layout/target3"/>
    <dgm:cxn modelId="{5DF062BB-58A7-4FAD-8D60-F46D68A4EB7C}" type="presOf" srcId="{4D45170C-B698-4FB2-B765-E223C1F3D4FA}" destId="{76E4DF48-388E-4A38-BA59-998A21507121}" srcOrd="0" destOrd="0" presId="urn:microsoft.com/office/officeart/2005/8/layout/target3"/>
    <dgm:cxn modelId="{5F9F6340-CD51-44DA-A224-BC9CA848BA32}" type="presOf" srcId="{EBF87A7C-8839-4AB7-8014-F526838FDDCC}" destId="{6F4DAA3F-AA88-4FEE-BA3D-BF2C9510D224}" srcOrd="0" destOrd="0" presId="urn:microsoft.com/office/officeart/2005/8/layout/target3"/>
    <dgm:cxn modelId="{4E61843B-CB0A-404D-A51F-03716B55CFA2}" type="presParOf" srcId="{6F4DAA3F-AA88-4FEE-BA3D-BF2C9510D224}" destId="{F22A8EE6-F0CE-4B67-AFF5-7C17BAF6EAE2}" srcOrd="0" destOrd="0" presId="urn:microsoft.com/office/officeart/2005/8/layout/target3"/>
    <dgm:cxn modelId="{CC225F1C-F3EF-46E9-AE8D-001C931A41C5}" type="presParOf" srcId="{6F4DAA3F-AA88-4FEE-BA3D-BF2C9510D224}" destId="{C8308C51-147B-40E2-BC3E-991CA66C4716}" srcOrd="1" destOrd="0" presId="urn:microsoft.com/office/officeart/2005/8/layout/target3"/>
    <dgm:cxn modelId="{7323B1A7-4168-42D5-948F-0BE91C9830CF}" type="presParOf" srcId="{6F4DAA3F-AA88-4FEE-BA3D-BF2C9510D224}" destId="{76E4DF48-388E-4A38-BA59-998A21507121}" srcOrd="2" destOrd="0" presId="urn:microsoft.com/office/officeart/2005/8/layout/target3"/>
    <dgm:cxn modelId="{0D667ED9-E988-4FA2-B16C-7844B7DCF8E8}" type="presParOf" srcId="{6F4DAA3F-AA88-4FEE-BA3D-BF2C9510D224}" destId="{B793AB97-5D24-48CF-8DDF-ADC8737A82FB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60C6E0F-408C-40D5-A6EF-F9E9A2E7A7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031A3E4-D29F-498E-BF84-33DDB9BBF5DD}">
      <dgm:prSet/>
      <dgm:spPr/>
      <dgm:t>
        <a:bodyPr/>
        <a:lstStyle/>
        <a:p>
          <a:pPr rtl="0"/>
          <a:r>
            <a:rPr lang="ru-RU" b="1" dirty="0" smtClean="0"/>
            <a:t>Лермонтову было одиннадцать лет, когда произошло восстание декабристов.</a:t>
          </a:r>
          <a:endParaRPr lang="ru-RU" dirty="0"/>
        </a:p>
      </dgm:t>
    </dgm:pt>
    <dgm:pt modelId="{6463A169-3D9E-45F2-9008-53B356C15D5C}" type="parTrans" cxnId="{A2AD9088-0004-42E2-A466-352C97225C48}">
      <dgm:prSet/>
      <dgm:spPr/>
      <dgm:t>
        <a:bodyPr/>
        <a:lstStyle/>
        <a:p>
          <a:endParaRPr lang="ru-RU"/>
        </a:p>
      </dgm:t>
    </dgm:pt>
    <dgm:pt modelId="{CC9AD626-DA15-4DB3-841E-DA7EBC675A34}" type="sibTrans" cxnId="{A2AD9088-0004-42E2-A466-352C97225C48}">
      <dgm:prSet/>
      <dgm:spPr/>
      <dgm:t>
        <a:bodyPr/>
        <a:lstStyle/>
        <a:p>
          <a:endParaRPr lang="ru-RU"/>
        </a:p>
      </dgm:t>
    </dgm:pt>
    <dgm:pt modelId="{E94A035C-2969-45E5-959A-DA6C127ADD08}" type="pres">
      <dgm:prSet presAssocID="{360C6E0F-408C-40D5-A6EF-F9E9A2E7A7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44D9AD-BB18-4EE8-B26C-4A237C798128}" type="pres">
      <dgm:prSet presAssocID="{9031A3E4-D29F-498E-BF84-33DDB9BBF5D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36CC60-F749-44E6-BC8D-0460B4F2D4F9}" type="presOf" srcId="{9031A3E4-D29F-498E-BF84-33DDB9BBF5DD}" destId="{BF44D9AD-BB18-4EE8-B26C-4A237C798128}" srcOrd="0" destOrd="0" presId="urn:microsoft.com/office/officeart/2005/8/layout/vList2"/>
    <dgm:cxn modelId="{A2AD9088-0004-42E2-A466-352C97225C48}" srcId="{360C6E0F-408C-40D5-A6EF-F9E9A2E7A72A}" destId="{9031A3E4-D29F-498E-BF84-33DDB9BBF5DD}" srcOrd="0" destOrd="0" parTransId="{6463A169-3D9E-45F2-9008-53B356C15D5C}" sibTransId="{CC9AD626-DA15-4DB3-841E-DA7EBC675A34}"/>
    <dgm:cxn modelId="{6D47F22C-2519-49C2-AC3A-389FB7B81060}" type="presOf" srcId="{360C6E0F-408C-40D5-A6EF-F9E9A2E7A72A}" destId="{E94A035C-2969-45E5-959A-DA6C127ADD08}" srcOrd="0" destOrd="0" presId="urn:microsoft.com/office/officeart/2005/8/layout/vList2"/>
    <dgm:cxn modelId="{767786E2-571C-4AB7-966E-841DF51594FF}" type="presParOf" srcId="{E94A035C-2969-45E5-959A-DA6C127ADD08}" destId="{BF44D9AD-BB18-4EE8-B26C-4A237C79812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394BA9A-2857-42D3-89E5-C4629676B0C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3E05DE-C679-442E-954A-2B0D9AC83D27}">
      <dgm:prSet/>
      <dgm:spPr/>
      <dgm:t>
        <a:bodyPr/>
        <a:lstStyle/>
        <a:p>
          <a:pPr rtl="0"/>
          <a:r>
            <a:rPr lang="ru-RU" b="1" dirty="0" smtClean="0"/>
            <a:t>Известно мне: погибель ждет</a:t>
          </a:r>
        </a:p>
        <a:p>
          <a:pPr rtl="0"/>
          <a:r>
            <a:rPr lang="ru-RU" b="1" dirty="0" smtClean="0"/>
            <a:t>Того, кто первый восстает</a:t>
          </a:r>
        </a:p>
        <a:p>
          <a:pPr rtl="0"/>
          <a:r>
            <a:rPr lang="ru-RU" b="1" dirty="0" smtClean="0"/>
            <a:t>На утеснителей народа;</a:t>
          </a:r>
        </a:p>
        <a:p>
          <a:pPr rtl="0"/>
          <a:r>
            <a:rPr lang="ru-RU" b="1" dirty="0" smtClean="0"/>
            <a:t>Судьба меня уж обрекла.</a:t>
          </a:r>
        </a:p>
        <a:p>
          <a:pPr rtl="0"/>
          <a:r>
            <a:rPr lang="ru-RU" b="1" dirty="0" smtClean="0"/>
            <a:t>Но где, скажи, когда была</a:t>
          </a:r>
        </a:p>
        <a:p>
          <a:pPr rtl="0"/>
          <a:r>
            <a:rPr lang="ru-RU" b="1" dirty="0" smtClean="0"/>
            <a:t>	     Без жертв искуплена свобода.			    				       					</a:t>
          </a:r>
          <a:r>
            <a:rPr lang="ru-RU" b="1" dirty="0" err="1" smtClean="0"/>
            <a:t>К.Ф.Рылеев</a:t>
          </a:r>
          <a:r>
            <a:rPr lang="ru-RU" b="1" dirty="0" smtClean="0"/>
            <a:t>, «Наливайко»</a:t>
          </a:r>
          <a:endParaRPr lang="ru-RU" dirty="0"/>
        </a:p>
      </dgm:t>
    </dgm:pt>
    <dgm:pt modelId="{851F4270-FF1E-4B5A-887B-1DE2F08200A3}" type="parTrans" cxnId="{926CB046-4423-4D41-BD40-C94E86466FBB}">
      <dgm:prSet/>
      <dgm:spPr/>
      <dgm:t>
        <a:bodyPr/>
        <a:lstStyle/>
        <a:p>
          <a:endParaRPr lang="ru-RU"/>
        </a:p>
      </dgm:t>
    </dgm:pt>
    <dgm:pt modelId="{665413E1-E4EA-43A4-84B1-42695483E273}" type="sibTrans" cxnId="{926CB046-4423-4D41-BD40-C94E86466FBB}">
      <dgm:prSet/>
      <dgm:spPr/>
      <dgm:t>
        <a:bodyPr/>
        <a:lstStyle/>
        <a:p>
          <a:endParaRPr lang="ru-RU"/>
        </a:p>
      </dgm:t>
    </dgm:pt>
    <dgm:pt modelId="{6164223D-CFE8-4A90-B5B1-AD2A446EC8FB}" type="pres">
      <dgm:prSet presAssocID="{5394BA9A-2857-42D3-89E5-C4629676B0C6}" presName="linearFlow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DCEFA-CFF4-482A-B887-43EC5B1DB297}" type="pres">
      <dgm:prSet presAssocID="{AC3E05DE-C679-442E-954A-2B0D9AC83D27}" presName="composite" presStyleCnt="0"/>
      <dgm:spPr/>
    </dgm:pt>
    <dgm:pt modelId="{C9790742-E2D7-4968-BC88-2F92F95C2D75}" type="pres">
      <dgm:prSet presAssocID="{AC3E05DE-C679-442E-954A-2B0D9AC83D2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B3CF4DBF-D1B4-478F-819D-82936F78084F}" type="pres">
      <dgm:prSet presAssocID="{AC3E05DE-C679-442E-954A-2B0D9AC83D27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A7BEC6-1F36-4056-8C2D-2C509885526C}" type="presOf" srcId="{AC3E05DE-C679-442E-954A-2B0D9AC83D27}" destId="{B3CF4DBF-D1B4-478F-819D-82936F78084F}" srcOrd="0" destOrd="0" presId="urn:microsoft.com/office/officeart/2005/8/layout/vList3"/>
    <dgm:cxn modelId="{926CB046-4423-4D41-BD40-C94E86466FBB}" srcId="{5394BA9A-2857-42D3-89E5-C4629676B0C6}" destId="{AC3E05DE-C679-442E-954A-2B0D9AC83D27}" srcOrd="0" destOrd="0" parTransId="{851F4270-FF1E-4B5A-887B-1DE2F08200A3}" sibTransId="{665413E1-E4EA-43A4-84B1-42695483E273}"/>
    <dgm:cxn modelId="{F8F1557B-06CC-4669-AF00-846A2A4525EE}" type="presOf" srcId="{5394BA9A-2857-42D3-89E5-C4629676B0C6}" destId="{6164223D-CFE8-4A90-B5B1-AD2A446EC8FB}" srcOrd="0" destOrd="0" presId="urn:microsoft.com/office/officeart/2005/8/layout/vList3"/>
    <dgm:cxn modelId="{3126CE21-27F8-4F3D-AF4F-FE6892AC2F16}" type="presParOf" srcId="{6164223D-CFE8-4A90-B5B1-AD2A446EC8FB}" destId="{007DCEFA-CFF4-482A-B887-43EC5B1DB297}" srcOrd="0" destOrd="0" presId="urn:microsoft.com/office/officeart/2005/8/layout/vList3"/>
    <dgm:cxn modelId="{452013E4-7232-4236-9243-027A5EC08B90}" type="presParOf" srcId="{007DCEFA-CFF4-482A-B887-43EC5B1DB297}" destId="{C9790742-E2D7-4968-BC88-2F92F95C2D75}" srcOrd="0" destOrd="0" presId="urn:microsoft.com/office/officeart/2005/8/layout/vList3"/>
    <dgm:cxn modelId="{94F8C452-9D79-4B26-A57F-BD2C22084E30}" type="presParOf" srcId="{007DCEFA-CFF4-482A-B887-43EC5B1DB297}" destId="{B3CF4DBF-D1B4-478F-819D-82936F78084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4019232-F653-406F-AA72-3815D0DF8BA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3D57C4-6165-4C7F-9D4C-3B41B392AFD7}">
      <dgm:prSet/>
      <dgm:spPr/>
      <dgm:t>
        <a:bodyPr/>
        <a:lstStyle/>
        <a:p>
          <a:pPr rtl="0"/>
          <a:r>
            <a:rPr lang="ru-RU" b="1" dirty="0" smtClean="0"/>
            <a:t>«Он всецело принадлежит к нашему поколению,— писал о поэте А. И. Герцен.— Все мы были слишком юны, чтобы принимать участие в 14 декабря. Разбуженные этим великим днем, мы увидели только казни и изгнания. Принужденные к молчанию, сдерживая слезы, мы выучились сосредотачиваться, скрывать свои думы— и какие думы!.. То были сомнения, отрицания, злобные мысли».                                                                                                      														</a:t>
          </a:r>
          <a:r>
            <a:rPr lang="ru-RU" b="1" dirty="0" err="1" smtClean="0"/>
            <a:t>А.И.Герцен</a:t>
          </a:r>
          <a:r>
            <a:rPr lang="ru-RU" b="1" dirty="0" smtClean="0"/>
            <a:t>				</a:t>
          </a:r>
          <a:endParaRPr lang="ru-RU" dirty="0"/>
        </a:p>
      </dgm:t>
    </dgm:pt>
    <dgm:pt modelId="{4C16ED54-8553-4062-BEE6-341FE36FD459}" type="parTrans" cxnId="{6BC7EC12-501F-468A-95E3-1B650BC2293B}">
      <dgm:prSet/>
      <dgm:spPr/>
      <dgm:t>
        <a:bodyPr/>
        <a:lstStyle/>
        <a:p>
          <a:endParaRPr lang="ru-RU"/>
        </a:p>
      </dgm:t>
    </dgm:pt>
    <dgm:pt modelId="{4B7B035B-001F-43C1-9F32-FD32DCD96A9E}" type="sibTrans" cxnId="{6BC7EC12-501F-468A-95E3-1B650BC2293B}">
      <dgm:prSet/>
      <dgm:spPr/>
      <dgm:t>
        <a:bodyPr/>
        <a:lstStyle/>
        <a:p>
          <a:endParaRPr lang="ru-RU"/>
        </a:p>
      </dgm:t>
    </dgm:pt>
    <dgm:pt modelId="{ACA7C93B-FB8A-4EA5-9478-9499BA357F2B}" type="pres">
      <dgm:prSet presAssocID="{54019232-F653-406F-AA72-3815D0DF8BA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CE73E2-64C8-490B-A2A5-6857351B0B6C}" type="pres">
      <dgm:prSet presAssocID="{6C3D57C4-6165-4C7F-9D4C-3B41B392AFD7}" presName="composite" presStyleCnt="0"/>
      <dgm:spPr/>
    </dgm:pt>
    <dgm:pt modelId="{8E228731-8344-4E38-99BE-251E6C02621A}" type="pres">
      <dgm:prSet presAssocID="{6C3D57C4-6165-4C7F-9D4C-3B41B392AFD7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D76281A5-28AE-4008-9999-8257944D55A6}" type="pres">
      <dgm:prSet presAssocID="{6C3D57C4-6165-4C7F-9D4C-3B41B392AFD7}" presName="txShp" presStyleLbl="node1" presStyleIdx="0" presStyleCnt="1" custLinFactNeighborX="4419" custLinFactNeighborY="74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B535DE-5204-41B9-8483-EB11FDC3D3F6}" type="presOf" srcId="{54019232-F653-406F-AA72-3815D0DF8BA5}" destId="{ACA7C93B-FB8A-4EA5-9478-9499BA357F2B}" srcOrd="0" destOrd="0" presId="urn:microsoft.com/office/officeart/2005/8/layout/vList3"/>
    <dgm:cxn modelId="{B25D75DD-579E-4C9A-9080-2674E2D505F8}" type="presOf" srcId="{6C3D57C4-6165-4C7F-9D4C-3B41B392AFD7}" destId="{D76281A5-28AE-4008-9999-8257944D55A6}" srcOrd="0" destOrd="0" presId="urn:microsoft.com/office/officeart/2005/8/layout/vList3"/>
    <dgm:cxn modelId="{6BC7EC12-501F-468A-95E3-1B650BC2293B}" srcId="{54019232-F653-406F-AA72-3815D0DF8BA5}" destId="{6C3D57C4-6165-4C7F-9D4C-3B41B392AFD7}" srcOrd="0" destOrd="0" parTransId="{4C16ED54-8553-4062-BEE6-341FE36FD459}" sibTransId="{4B7B035B-001F-43C1-9F32-FD32DCD96A9E}"/>
    <dgm:cxn modelId="{1332BFC5-C085-4894-9E97-6062EECD804B}" type="presParOf" srcId="{ACA7C93B-FB8A-4EA5-9478-9499BA357F2B}" destId="{29CE73E2-64C8-490B-A2A5-6857351B0B6C}" srcOrd="0" destOrd="0" presId="urn:microsoft.com/office/officeart/2005/8/layout/vList3"/>
    <dgm:cxn modelId="{287D91BB-AC4D-45E6-805C-0DD317A6729E}" type="presParOf" srcId="{29CE73E2-64C8-490B-A2A5-6857351B0B6C}" destId="{8E228731-8344-4E38-99BE-251E6C02621A}" srcOrd="0" destOrd="0" presId="urn:microsoft.com/office/officeart/2005/8/layout/vList3"/>
    <dgm:cxn modelId="{40F221FE-E5B5-4C62-8CF2-202ECD4697CF}" type="presParOf" srcId="{29CE73E2-64C8-490B-A2A5-6857351B0B6C}" destId="{D76281A5-28AE-4008-9999-8257944D55A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41B4369-DB89-429A-BBF3-2E670D8EC21E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B84B3B-15B9-4025-8654-717768E4F509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М.Ю. Лермонтов был в ссылке на Кавказе, </a:t>
          </a:r>
          <a:r>
            <a:rPr lang="ru-RU" b="1" cap="none" spc="50" dirty="0" err="1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когла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в «Современнике» появилось его стихотворение «Бородино».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D2BD8A9D-35C2-4712-BFD9-82199A7C3480}" type="parTrans" cxnId="{A4B6BD2A-1BE0-448C-8942-52FA7FDC69D9}">
      <dgm:prSet/>
      <dgm:spPr/>
      <dgm:t>
        <a:bodyPr/>
        <a:lstStyle/>
        <a:p>
          <a:endParaRPr lang="ru-RU"/>
        </a:p>
      </dgm:t>
    </dgm:pt>
    <dgm:pt modelId="{E01E9484-627A-4897-935B-C8DD46C87904}" type="sibTrans" cxnId="{A4B6BD2A-1BE0-448C-8942-52FA7FDC69D9}">
      <dgm:prSet/>
      <dgm:spPr/>
      <dgm:t>
        <a:bodyPr/>
        <a:lstStyle/>
        <a:p>
          <a:endParaRPr lang="ru-RU"/>
        </a:p>
      </dgm:t>
    </dgm:pt>
    <dgm:pt modelId="{718351EA-ED14-4B25-83B6-121D7EED7924}" type="pres">
      <dgm:prSet presAssocID="{041B4369-DB89-429A-BBF3-2E670D8EC2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44BA59-9AFC-479A-8DCA-6CAFF3B11B54}" type="pres">
      <dgm:prSet presAssocID="{2AB84B3B-15B9-4025-8654-717768E4F509}" presName="parentText" presStyleLbl="node1" presStyleIdx="0" presStyleCnt="1" custLinFactNeighborY="9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DA8074-57E9-4C99-9EEA-ECD8192D2A60}" type="presOf" srcId="{2AB84B3B-15B9-4025-8654-717768E4F509}" destId="{2844BA59-9AFC-479A-8DCA-6CAFF3B11B54}" srcOrd="0" destOrd="0" presId="urn:microsoft.com/office/officeart/2005/8/layout/vList2"/>
    <dgm:cxn modelId="{B4D2A34F-112A-4A1F-A1D0-C26420E4A94C}" type="presOf" srcId="{041B4369-DB89-429A-BBF3-2E670D8EC21E}" destId="{718351EA-ED14-4B25-83B6-121D7EED7924}" srcOrd="0" destOrd="0" presId="urn:microsoft.com/office/officeart/2005/8/layout/vList2"/>
    <dgm:cxn modelId="{A4B6BD2A-1BE0-448C-8942-52FA7FDC69D9}" srcId="{041B4369-DB89-429A-BBF3-2E670D8EC21E}" destId="{2AB84B3B-15B9-4025-8654-717768E4F509}" srcOrd="0" destOrd="0" parTransId="{D2BD8A9D-35C2-4712-BFD9-82199A7C3480}" sibTransId="{E01E9484-627A-4897-935B-C8DD46C87904}"/>
    <dgm:cxn modelId="{4071BA95-ADEF-4EA3-B464-E3D1A7C84817}" type="presParOf" srcId="{718351EA-ED14-4B25-83B6-121D7EED7924}" destId="{2844BA59-9AFC-479A-8DCA-6CAFF3B11B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6AF91E8-E7DC-4406-BE75-572727571C4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25CBF64-0F0C-4E30-B3B0-545BE4A6B204}">
      <dgm:prSet/>
      <dgm:spPr/>
      <dgm:t>
        <a:bodyPr/>
        <a:lstStyle/>
        <a:p>
          <a:pPr rtl="0"/>
          <a:r>
            <a:rPr lang="ru-RU" b="1" dirty="0" smtClean="0"/>
            <a:t>Вся основная идея стихотворения выражена во втором куплете… </a:t>
          </a:r>
          <a:endParaRPr lang="ru-RU" dirty="0"/>
        </a:p>
      </dgm:t>
    </dgm:pt>
    <dgm:pt modelId="{D1F0BC82-65F1-440C-B831-D4C1AE303994}" type="parTrans" cxnId="{7F99ABB9-A12B-4519-94AF-DAAF7A45D6FA}">
      <dgm:prSet/>
      <dgm:spPr/>
      <dgm:t>
        <a:bodyPr/>
        <a:lstStyle/>
        <a:p>
          <a:endParaRPr lang="ru-RU"/>
        </a:p>
      </dgm:t>
    </dgm:pt>
    <dgm:pt modelId="{8AFE7275-A612-4D58-80E6-060D3563E64D}" type="sibTrans" cxnId="{7F99ABB9-A12B-4519-94AF-DAAF7A45D6FA}">
      <dgm:prSet/>
      <dgm:spPr/>
      <dgm:t>
        <a:bodyPr/>
        <a:lstStyle/>
        <a:p>
          <a:endParaRPr lang="ru-RU"/>
        </a:p>
      </dgm:t>
    </dgm:pt>
    <dgm:pt modelId="{CDD33687-09C2-4945-A5AD-610551F37494}" type="pres">
      <dgm:prSet presAssocID="{76AF91E8-E7DC-4406-BE75-572727571C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E46496-2396-4EC4-B7A0-FBD6EDECE7A0}" type="pres">
      <dgm:prSet presAssocID="{925CBF64-0F0C-4E30-B3B0-545BE4A6B2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99ABB9-A12B-4519-94AF-DAAF7A45D6FA}" srcId="{76AF91E8-E7DC-4406-BE75-572727571C46}" destId="{925CBF64-0F0C-4E30-B3B0-545BE4A6B204}" srcOrd="0" destOrd="0" parTransId="{D1F0BC82-65F1-440C-B831-D4C1AE303994}" sibTransId="{8AFE7275-A612-4D58-80E6-060D3563E64D}"/>
    <dgm:cxn modelId="{270D7422-7CE3-455A-9EB4-5C6A9C103B36}" type="presOf" srcId="{925CBF64-0F0C-4E30-B3B0-545BE4A6B204}" destId="{BFE46496-2396-4EC4-B7A0-FBD6EDECE7A0}" srcOrd="0" destOrd="0" presId="urn:microsoft.com/office/officeart/2005/8/layout/vList2"/>
    <dgm:cxn modelId="{E3905963-3DB4-48F7-9000-352FE4BAF4CD}" type="presOf" srcId="{76AF91E8-E7DC-4406-BE75-572727571C46}" destId="{CDD33687-09C2-4945-A5AD-610551F37494}" srcOrd="0" destOrd="0" presId="urn:microsoft.com/office/officeart/2005/8/layout/vList2"/>
    <dgm:cxn modelId="{3F2FE88C-DA2B-4330-A643-4A953D53F944}" type="presParOf" srcId="{CDD33687-09C2-4945-A5AD-610551F37494}" destId="{BFE46496-2396-4EC4-B7A0-FBD6EDECE7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B5FE7E7-83D3-4F7B-BA6F-3478890740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8E3BE1E-9F00-4A85-B552-BBECC79C38B6}">
      <dgm:prSet/>
      <dgm:spPr/>
      <dgm:t>
        <a:bodyPr/>
        <a:lstStyle/>
        <a:p>
          <a:pPr rtl="0"/>
          <a:r>
            <a:rPr lang="ru-RU" b="1" dirty="0" smtClean="0"/>
            <a:t>«Да, были люди в наше время,</a:t>
          </a:r>
          <a:br>
            <a:rPr lang="ru-RU" b="1" dirty="0" smtClean="0"/>
          </a:br>
          <a:r>
            <a:rPr lang="ru-RU" b="1" dirty="0" smtClean="0"/>
            <a:t>Не то, что нынешнее племя:</a:t>
          </a:r>
          <a:br>
            <a:rPr lang="ru-RU" b="1" dirty="0" smtClean="0"/>
          </a:br>
          <a:r>
            <a:rPr lang="ru-RU" b="1" dirty="0" smtClean="0"/>
            <a:t>Богатыри — не вы!</a:t>
          </a:r>
          <a:endParaRPr lang="ru-RU" dirty="0"/>
        </a:p>
      </dgm:t>
    </dgm:pt>
    <dgm:pt modelId="{4EB76C36-85ED-4D7D-BE01-01A2ED0BAC0F}" type="parTrans" cxnId="{C7C26B02-30A9-4DDB-9021-63AA0080E30A}">
      <dgm:prSet/>
      <dgm:spPr/>
      <dgm:t>
        <a:bodyPr/>
        <a:lstStyle/>
        <a:p>
          <a:endParaRPr lang="ru-RU"/>
        </a:p>
      </dgm:t>
    </dgm:pt>
    <dgm:pt modelId="{AFBEE2D4-6967-4F70-B85C-0E519DCD186A}" type="sibTrans" cxnId="{C7C26B02-30A9-4DDB-9021-63AA0080E30A}">
      <dgm:prSet/>
      <dgm:spPr/>
      <dgm:t>
        <a:bodyPr/>
        <a:lstStyle/>
        <a:p>
          <a:endParaRPr lang="ru-RU"/>
        </a:p>
      </dgm:t>
    </dgm:pt>
    <dgm:pt modelId="{1844B393-13AE-448F-B79A-E744A49AA203}" type="pres">
      <dgm:prSet presAssocID="{6B5FE7E7-83D3-4F7B-BA6F-34788907408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89EFE9-435C-4778-BB03-3C44C439762E}" type="pres">
      <dgm:prSet presAssocID="{D8E3BE1E-9F00-4A85-B552-BBECC79C38B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34D9F1-5149-4922-B6FC-87F9666A33F2}" type="presOf" srcId="{D8E3BE1E-9F00-4A85-B552-BBECC79C38B6}" destId="{E689EFE9-435C-4778-BB03-3C44C439762E}" srcOrd="0" destOrd="0" presId="urn:microsoft.com/office/officeart/2005/8/layout/vList2"/>
    <dgm:cxn modelId="{C7C26B02-30A9-4DDB-9021-63AA0080E30A}" srcId="{6B5FE7E7-83D3-4F7B-BA6F-34788907408D}" destId="{D8E3BE1E-9F00-4A85-B552-BBECC79C38B6}" srcOrd="0" destOrd="0" parTransId="{4EB76C36-85ED-4D7D-BE01-01A2ED0BAC0F}" sibTransId="{AFBEE2D4-6967-4F70-B85C-0E519DCD186A}"/>
    <dgm:cxn modelId="{5C8BFCFF-5183-45B7-A753-A63D7F3CBBA4}" type="presOf" srcId="{6B5FE7E7-83D3-4F7B-BA6F-34788907408D}" destId="{1844B393-13AE-448F-B79A-E744A49AA203}" srcOrd="0" destOrd="0" presId="urn:microsoft.com/office/officeart/2005/8/layout/vList2"/>
    <dgm:cxn modelId="{6C558B03-71AF-4019-92EA-42EC8022FE72}" type="presParOf" srcId="{1844B393-13AE-448F-B79A-E744A49AA203}" destId="{E689EFE9-435C-4778-BB03-3C44C439762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FAE63E6-3FD9-458E-9121-DD460F2E18C3}" type="doc">
      <dgm:prSet loTypeId="urn:microsoft.com/office/officeart/2005/8/layout/target3" loCatId="relationship" qsTypeId="urn:microsoft.com/office/officeart/2005/8/quickstyle/3d3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5A7882B-CDC4-492C-B126-DF75E6779609}">
      <dgm:prSet/>
      <dgm:spPr/>
      <dgm:t>
        <a:bodyPr/>
        <a:lstStyle/>
        <a:p>
          <a:pPr rtl="0"/>
          <a:r>
            <a:rPr lang="ru-RU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Эта мысль – жалоба на настоящее поколение, дремлющее в бездействии, зависть к великому прошедшему, столь полному славы и великих дел.</a:t>
          </a:r>
          <a:endParaRPr lang="ru-RU" b="0" cap="none" spc="0" dirty="0">
            <a:ln w="0"/>
            <a:solidFill>
              <a:schemeClr val="accent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dgm:t>
    </dgm:pt>
    <dgm:pt modelId="{191FFEA6-233A-456C-8564-EFDD38AAF398}" type="parTrans" cxnId="{1DBE2701-CD6D-43FE-9C8A-E7782EA41F47}">
      <dgm:prSet/>
      <dgm:spPr/>
      <dgm:t>
        <a:bodyPr/>
        <a:lstStyle/>
        <a:p>
          <a:endParaRPr lang="ru-RU"/>
        </a:p>
      </dgm:t>
    </dgm:pt>
    <dgm:pt modelId="{EAFD3DEE-A851-40EC-9323-BF88F4B7A6AE}" type="sibTrans" cxnId="{1DBE2701-CD6D-43FE-9C8A-E7782EA41F47}">
      <dgm:prSet/>
      <dgm:spPr/>
      <dgm:t>
        <a:bodyPr/>
        <a:lstStyle/>
        <a:p>
          <a:endParaRPr lang="ru-RU"/>
        </a:p>
      </dgm:t>
    </dgm:pt>
    <dgm:pt modelId="{A054EAC7-CAD8-4D7A-945B-AABF4428CAF8}" type="pres">
      <dgm:prSet presAssocID="{4FAE63E6-3FD9-458E-9121-DD460F2E18C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EAA70E-0B2C-4FDE-AAF4-A415D35E918B}" type="pres">
      <dgm:prSet presAssocID="{D5A7882B-CDC4-492C-B126-DF75E6779609}" presName="circle1" presStyleLbl="node1" presStyleIdx="0" presStyleCnt="1"/>
      <dgm:spPr/>
    </dgm:pt>
    <dgm:pt modelId="{965BF5C7-CAD9-4D4A-8AD9-7EE58D32D6F8}" type="pres">
      <dgm:prSet presAssocID="{D5A7882B-CDC4-492C-B126-DF75E6779609}" presName="space" presStyleCnt="0"/>
      <dgm:spPr/>
    </dgm:pt>
    <dgm:pt modelId="{591E9399-25E6-4457-8A07-8D071C74E3FA}" type="pres">
      <dgm:prSet presAssocID="{D5A7882B-CDC4-492C-B126-DF75E6779609}" presName="rect1" presStyleLbl="alignAcc1" presStyleIdx="0" presStyleCnt="1" custLinFactNeighborX="-24" custLinFactNeighborY="34637"/>
      <dgm:spPr/>
      <dgm:t>
        <a:bodyPr/>
        <a:lstStyle/>
        <a:p>
          <a:endParaRPr lang="ru-RU"/>
        </a:p>
      </dgm:t>
    </dgm:pt>
    <dgm:pt modelId="{EF0ED1AA-02AF-4429-BDEE-3BAE0EFA8041}" type="pres">
      <dgm:prSet presAssocID="{D5A7882B-CDC4-492C-B126-DF75E6779609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37BA7F-5EA2-459A-9D7A-BF5C4164DB2C}" type="presOf" srcId="{4FAE63E6-3FD9-458E-9121-DD460F2E18C3}" destId="{A054EAC7-CAD8-4D7A-945B-AABF4428CAF8}" srcOrd="0" destOrd="0" presId="urn:microsoft.com/office/officeart/2005/8/layout/target3"/>
    <dgm:cxn modelId="{107C3E48-F244-44A2-9003-92EF45AE964D}" type="presOf" srcId="{D5A7882B-CDC4-492C-B126-DF75E6779609}" destId="{591E9399-25E6-4457-8A07-8D071C74E3FA}" srcOrd="0" destOrd="0" presId="urn:microsoft.com/office/officeart/2005/8/layout/target3"/>
    <dgm:cxn modelId="{514B16E8-0396-4D77-B075-CC926C8C7379}" type="presOf" srcId="{D5A7882B-CDC4-492C-B126-DF75E6779609}" destId="{EF0ED1AA-02AF-4429-BDEE-3BAE0EFA8041}" srcOrd="1" destOrd="0" presId="urn:microsoft.com/office/officeart/2005/8/layout/target3"/>
    <dgm:cxn modelId="{1DBE2701-CD6D-43FE-9C8A-E7782EA41F47}" srcId="{4FAE63E6-3FD9-458E-9121-DD460F2E18C3}" destId="{D5A7882B-CDC4-492C-B126-DF75E6779609}" srcOrd="0" destOrd="0" parTransId="{191FFEA6-233A-456C-8564-EFDD38AAF398}" sibTransId="{EAFD3DEE-A851-40EC-9323-BF88F4B7A6AE}"/>
    <dgm:cxn modelId="{9F36515E-E2EE-4838-AF99-40A84D993201}" type="presParOf" srcId="{A054EAC7-CAD8-4D7A-945B-AABF4428CAF8}" destId="{4EEAA70E-0B2C-4FDE-AAF4-A415D35E918B}" srcOrd="0" destOrd="0" presId="urn:microsoft.com/office/officeart/2005/8/layout/target3"/>
    <dgm:cxn modelId="{855EBF04-889D-4360-AA05-5C606627C3B4}" type="presParOf" srcId="{A054EAC7-CAD8-4D7A-945B-AABF4428CAF8}" destId="{965BF5C7-CAD9-4D4A-8AD9-7EE58D32D6F8}" srcOrd="1" destOrd="0" presId="urn:microsoft.com/office/officeart/2005/8/layout/target3"/>
    <dgm:cxn modelId="{7E0CFB78-DAE3-4825-8A9B-ADE549793DAA}" type="presParOf" srcId="{A054EAC7-CAD8-4D7A-945B-AABF4428CAF8}" destId="{591E9399-25E6-4457-8A07-8D071C74E3FA}" srcOrd="2" destOrd="0" presId="urn:microsoft.com/office/officeart/2005/8/layout/target3"/>
    <dgm:cxn modelId="{E468595A-DAF9-4893-A60B-318A82638CC4}" type="presParOf" srcId="{A054EAC7-CAD8-4D7A-945B-AABF4428CAF8}" destId="{EF0ED1AA-02AF-4429-BDEE-3BAE0EFA8041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73DD851-D4D2-4966-B8E7-E642F6D672E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75956E-DD14-4406-9FC6-5710EBE28A97}">
      <dgm:prSet/>
      <dgm:spPr/>
      <dgm:t>
        <a:bodyPr/>
        <a:lstStyle/>
        <a:p>
          <a:pPr rtl="0"/>
          <a:r>
            <a:rPr lang="ru-RU" b="1" dirty="0" smtClean="0"/>
            <a:t>                		Ты слушать исповедь мою</a:t>
          </a:r>
          <a:br>
            <a:rPr lang="ru-RU" b="1" dirty="0" smtClean="0"/>
          </a:br>
          <a:r>
            <a:rPr lang="ru-RU" b="1" dirty="0" smtClean="0"/>
            <a:t>			Сюда пришёл, благодарю.</a:t>
          </a:r>
          <a:br>
            <a:rPr lang="ru-RU" b="1" dirty="0" smtClean="0"/>
          </a:br>
          <a:r>
            <a:rPr lang="ru-RU" b="1" dirty="0" smtClean="0"/>
            <a:t>			Всё лучше перед кем-нибудь</a:t>
          </a:r>
          <a:br>
            <a:rPr lang="ru-RU" b="1" dirty="0" smtClean="0"/>
          </a:br>
          <a:r>
            <a:rPr lang="ru-RU" b="1" dirty="0" smtClean="0"/>
            <a:t>			Словами облегчить мне грудь;</a:t>
          </a:r>
          <a:br>
            <a:rPr lang="ru-RU" b="1" dirty="0" smtClean="0"/>
          </a:br>
          <a:r>
            <a:rPr lang="ru-RU" b="1" dirty="0" smtClean="0"/>
            <a:t>			Но людям я не делал зла,</a:t>
          </a:r>
          <a:br>
            <a:rPr lang="ru-RU" b="1" dirty="0" smtClean="0"/>
          </a:br>
          <a:r>
            <a:rPr lang="ru-RU" b="1" dirty="0" smtClean="0"/>
            <a:t>			И потому мои дела</a:t>
          </a:r>
          <a:br>
            <a:rPr lang="ru-RU" b="1" dirty="0" smtClean="0"/>
          </a:br>
          <a:r>
            <a:rPr lang="ru-RU" b="1" dirty="0" smtClean="0"/>
            <a:t>			Немного пользы вам узнать,</a:t>
          </a:r>
          <a:br>
            <a:rPr lang="ru-RU" b="1" dirty="0" smtClean="0"/>
          </a:br>
          <a:r>
            <a:rPr lang="ru-RU" b="1" dirty="0" smtClean="0"/>
            <a:t>			А душу можно ль рассказать?</a:t>
          </a:r>
          <a:br>
            <a:rPr lang="ru-RU" b="1" dirty="0" smtClean="0"/>
          </a:br>
          <a:r>
            <a:rPr lang="ru-RU" b="1" dirty="0" smtClean="0"/>
            <a:t>			Я мало жил, и жил в плену.</a:t>
          </a:r>
          <a:br>
            <a:rPr lang="ru-RU" b="1" dirty="0" smtClean="0"/>
          </a:br>
          <a:r>
            <a:rPr lang="ru-RU" b="1" dirty="0" smtClean="0"/>
            <a:t>			Таких две жизни за одну,</a:t>
          </a:r>
          <a:br>
            <a:rPr lang="ru-RU" b="1" dirty="0" smtClean="0"/>
          </a:br>
          <a:r>
            <a:rPr lang="ru-RU" b="1" dirty="0" smtClean="0"/>
            <a:t>			Но только полную тревог,</a:t>
          </a:r>
          <a:br>
            <a:rPr lang="ru-RU" b="1" dirty="0" smtClean="0"/>
          </a:br>
          <a:r>
            <a:rPr lang="ru-RU" b="1" dirty="0" smtClean="0"/>
            <a:t>			Я променял бы, если б мог.</a:t>
          </a:r>
          <a:endParaRPr lang="ru-RU" dirty="0"/>
        </a:p>
      </dgm:t>
    </dgm:pt>
    <dgm:pt modelId="{C56F8C0D-209E-48BF-8637-175F4AC78A78}" type="parTrans" cxnId="{30EBF554-79AF-47EE-ABC1-EB0C277988AD}">
      <dgm:prSet/>
      <dgm:spPr/>
      <dgm:t>
        <a:bodyPr/>
        <a:lstStyle/>
        <a:p>
          <a:endParaRPr lang="ru-RU"/>
        </a:p>
      </dgm:t>
    </dgm:pt>
    <dgm:pt modelId="{4FCF4395-1F8B-4FE0-8AE7-972CA6E194AB}" type="sibTrans" cxnId="{30EBF554-79AF-47EE-ABC1-EB0C277988AD}">
      <dgm:prSet/>
      <dgm:spPr/>
      <dgm:t>
        <a:bodyPr/>
        <a:lstStyle/>
        <a:p>
          <a:endParaRPr lang="ru-RU"/>
        </a:p>
      </dgm:t>
    </dgm:pt>
    <dgm:pt modelId="{165AA0D1-5F57-4C5D-8E51-2B7410792D79}" type="pres">
      <dgm:prSet presAssocID="{273DD851-D4D2-4966-B8E7-E642F6D672E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2A865E-AD03-4042-8396-DF58DC9CDA4A}" type="pres">
      <dgm:prSet presAssocID="{9875956E-DD14-4406-9FC6-5710EBE28A97}" presName="comp" presStyleCnt="0"/>
      <dgm:spPr/>
    </dgm:pt>
    <dgm:pt modelId="{F94E0412-76C9-4EDC-B819-E15D108297F2}" type="pres">
      <dgm:prSet presAssocID="{9875956E-DD14-4406-9FC6-5710EBE28A97}" presName="box" presStyleLbl="node1" presStyleIdx="0" presStyleCnt="1" custLinFactNeighborX="-18869" custLinFactNeighborY="49"/>
      <dgm:spPr/>
      <dgm:t>
        <a:bodyPr/>
        <a:lstStyle/>
        <a:p>
          <a:endParaRPr lang="ru-RU"/>
        </a:p>
      </dgm:t>
    </dgm:pt>
    <dgm:pt modelId="{A0EC9103-D595-443F-B2D2-57CEB557D61F}" type="pres">
      <dgm:prSet presAssocID="{9875956E-DD14-4406-9FC6-5710EBE28A97}" presName="img" presStyleLbl="fgImgPlace1" presStyleIdx="0" presStyleCnt="1" custScaleX="246906" custLinFactNeighborX="42972" custLinFactNeighborY="38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8305B115-A2BA-491B-AEFD-B679D09E4D70}" type="pres">
      <dgm:prSet presAssocID="{9875956E-DD14-4406-9FC6-5710EBE28A97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EBF554-79AF-47EE-ABC1-EB0C277988AD}" srcId="{273DD851-D4D2-4966-B8E7-E642F6D672E3}" destId="{9875956E-DD14-4406-9FC6-5710EBE28A97}" srcOrd="0" destOrd="0" parTransId="{C56F8C0D-209E-48BF-8637-175F4AC78A78}" sibTransId="{4FCF4395-1F8B-4FE0-8AE7-972CA6E194AB}"/>
    <dgm:cxn modelId="{A31B5F3D-CEA5-4B9A-B08B-2A777792BCA7}" type="presOf" srcId="{273DD851-D4D2-4966-B8E7-E642F6D672E3}" destId="{165AA0D1-5F57-4C5D-8E51-2B7410792D79}" srcOrd="0" destOrd="0" presId="urn:microsoft.com/office/officeart/2005/8/layout/vList4"/>
    <dgm:cxn modelId="{B4F3A721-F312-4EA9-9C3F-26F9F3997FCE}" type="presOf" srcId="{9875956E-DD14-4406-9FC6-5710EBE28A97}" destId="{F94E0412-76C9-4EDC-B819-E15D108297F2}" srcOrd="0" destOrd="0" presId="urn:microsoft.com/office/officeart/2005/8/layout/vList4"/>
    <dgm:cxn modelId="{6028AE83-6DBC-4977-9E07-D3FA1A12BF0B}" type="presOf" srcId="{9875956E-DD14-4406-9FC6-5710EBE28A97}" destId="{8305B115-A2BA-491B-AEFD-B679D09E4D70}" srcOrd="1" destOrd="0" presId="urn:microsoft.com/office/officeart/2005/8/layout/vList4"/>
    <dgm:cxn modelId="{4706263A-0140-498E-B740-7C6AEED229C5}" type="presParOf" srcId="{165AA0D1-5F57-4C5D-8E51-2B7410792D79}" destId="{C92A865E-AD03-4042-8396-DF58DC9CDA4A}" srcOrd="0" destOrd="0" presId="urn:microsoft.com/office/officeart/2005/8/layout/vList4"/>
    <dgm:cxn modelId="{FA5E3106-9214-40AB-B01F-997CF6F485B1}" type="presParOf" srcId="{C92A865E-AD03-4042-8396-DF58DC9CDA4A}" destId="{F94E0412-76C9-4EDC-B819-E15D108297F2}" srcOrd="0" destOrd="0" presId="urn:microsoft.com/office/officeart/2005/8/layout/vList4"/>
    <dgm:cxn modelId="{DE2BB2D1-6944-47DF-8EB5-6165D6AAC959}" type="presParOf" srcId="{C92A865E-AD03-4042-8396-DF58DC9CDA4A}" destId="{A0EC9103-D595-443F-B2D2-57CEB557D61F}" srcOrd="1" destOrd="0" presId="urn:microsoft.com/office/officeart/2005/8/layout/vList4"/>
    <dgm:cxn modelId="{CC0AC519-CD30-4A13-A275-56D88041AEB8}" type="presParOf" srcId="{C92A865E-AD03-4042-8396-DF58DC9CDA4A}" destId="{8305B115-A2BA-491B-AEFD-B679D09E4D7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7DBFA98-C981-4C28-9D91-BDE0B42BC8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D6F57F7-E883-44F4-AF4D-ECA926AC5865}">
      <dgm:prSet/>
      <dgm:spPr/>
      <dgm:t>
        <a:bodyPr/>
        <a:lstStyle/>
        <a:p>
          <a:pPr rtl="0"/>
          <a:r>
            <a:rPr lang="ru-RU" b="1" dirty="0" smtClean="0"/>
            <a:t>Старик! я слышал много раз,</a:t>
          </a:r>
          <a:br>
            <a:rPr lang="ru-RU" b="1" dirty="0" smtClean="0"/>
          </a:br>
          <a:r>
            <a:rPr lang="ru-RU" b="1" dirty="0" smtClean="0"/>
            <a:t>Что ты меня от смерти спас —</a:t>
          </a:r>
          <a:br>
            <a:rPr lang="ru-RU" b="1" dirty="0" smtClean="0"/>
          </a:br>
          <a:r>
            <a:rPr lang="ru-RU" b="1" dirty="0" smtClean="0"/>
            <a:t>Зачем?.. Угрюм и одинок,</a:t>
          </a:r>
          <a:br>
            <a:rPr lang="ru-RU" b="1" dirty="0" smtClean="0"/>
          </a:br>
          <a:r>
            <a:rPr lang="ru-RU" b="1" dirty="0" smtClean="0"/>
            <a:t>Грозой оторванный листок,</a:t>
          </a:r>
          <a:br>
            <a:rPr lang="ru-RU" b="1" dirty="0" smtClean="0"/>
          </a:br>
          <a:r>
            <a:rPr lang="ru-RU" b="1" dirty="0" smtClean="0"/>
            <a:t>Я вырос в сумрачных стенах</a:t>
          </a:r>
          <a:br>
            <a:rPr lang="ru-RU" b="1" dirty="0" smtClean="0"/>
          </a:br>
          <a:r>
            <a:rPr lang="ru-RU" b="1" dirty="0" smtClean="0"/>
            <a:t>Душой дитя, судьбой монах.</a:t>
          </a:r>
          <a:br>
            <a:rPr lang="ru-RU" b="1" dirty="0" smtClean="0"/>
          </a:br>
          <a:r>
            <a:rPr lang="ru-RU" b="1" dirty="0" smtClean="0"/>
            <a:t>Я никому не мог сказать</a:t>
          </a:r>
          <a:br>
            <a:rPr lang="ru-RU" b="1" dirty="0" smtClean="0"/>
          </a:br>
          <a:r>
            <a:rPr lang="ru-RU" b="1" dirty="0" smtClean="0"/>
            <a:t>Священных слов «отец» и «мать».</a:t>
          </a:r>
          <a:endParaRPr lang="ru-RU" dirty="0"/>
        </a:p>
      </dgm:t>
    </dgm:pt>
    <dgm:pt modelId="{39090A72-7350-4170-BEFA-251DC8F70A50}" type="parTrans" cxnId="{A074E878-D05D-4881-8DCD-04FBC9C91929}">
      <dgm:prSet/>
      <dgm:spPr/>
      <dgm:t>
        <a:bodyPr/>
        <a:lstStyle/>
        <a:p>
          <a:endParaRPr lang="ru-RU"/>
        </a:p>
      </dgm:t>
    </dgm:pt>
    <dgm:pt modelId="{5CE3A413-30AF-442F-B4CE-DD25062EC73A}" type="sibTrans" cxnId="{A074E878-D05D-4881-8DCD-04FBC9C91929}">
      <dgm:prSet/>
      <dgm:spPr/>
      <dgm:t>
        <a:bodyPr/>
        <a:lstStyle/>
        <a:p>
          <a:endParaRPr lang="ru-RU"/>
        </a:p>
      </dgm:t>
    </dgm:pt>
    <dgm:pt modelId="{53DEF062-606C-4F1B-85A8-97D4BAA06AFF}" type="pres">
      <dgm:prSet presAssocID="{37DBFA98-C981-4C28-9D91-BDE0B42BC8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F78B70-2080-45CE-A3D7-9654C0620D5D}" type="pres">
      <dgm:prSet presAssocID="{FD6F57F7-E883-44F4-AF4D-ECA926AC5865}" presName="parentText" presStyleLbl="node1" presStyleIdx="0" presStyleCnt="1" custLinFactNeighborX="2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1EF648-18FE-42BD-B884-A93AC5864166}" type="presOf" srcId="{37DBFA98-C981-4C28-9D91-BDE0B42BC856}" destId="{53DEF062-606C-4F1B-85A8-97D4BAA06AFF}" srcOrd="0" destOrd="0" presId="urn:microsoft.com/office/officeart/2005/8/layout/vList2"/>
    <dgm:cxn modelId="{A074E878-D05D-4881-8DCD-04FBC9C91929}" srcId="{37DBFA98-C981-4C28-9D91-BDE0B42BC856}" destId="{FD6F57F7-E883-44F4-AF4D-ECA926AC5865}" srcOrd="0" destOrd="0" parTransId="{39090A72-7350-4170-BEFA-251DC8F70A50}" sibTransId="{5CE3A413-30AF-442F-B4CE-DD25062EC73A}"/>
    <dgm:cxn modelId="{DEAC563D-E244-4819-9B51-C761400402BF}" type="presOf" srcId="{FD6F57F7-E883-44F4-AF4D-ECA926AC5865}" destId="{B8F78B70-2080-45CE-A3D7-9654C0620D5D}" srcOrd="0" destOrd="0" presId="urn:microsoft.com/office/officeart/2005/8/layout/vList2"/>
    <dgm:cxn modelId="{296CD262-34A3-4B84-871D-1A7C4774C0A7}" type="presParOf" srcId="{53DEF062-606C-4F1B-85A8-97D4BAA06AFF}" destId="{B8F78B70-2080-45CE-A3D7-9654C0620D5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4F6471-B50D-40CA-AFD4-AA8408DE2585}" type="doc">
      <dgm:prSet loTypeId="urn:microsoft.com/office/officeart/2005/8/layout/bProcess4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EA47C9-30B6-4E0E-B5B5-BC3DDB55498D}">
      <dgm:prSet/>
      <dgm:spPr/>
      <dgm:t>
        <a:bodyPr/>
        <a:lstStyle/>
        <a:p>
          <a:pPr rtl="0"/>
          <a:r>
            <a:rPr lang="ru-RU" dirty="0" smtClean="0"/>
            <a:t>В маленьком домике у Красных Ворот, в ночь на 3 октября 1814 года, в семье отставного капитана Юрия Лермонтова родился сын Михаил. Невеселым было детство этого мальчика.</a:t>
          </a:r>
          <a:endParaRPr lang="ru-RU" dirty="0"/>
        </a:p>
      </dgm:t>
    </dgm:pt>
    <dgm:pt modelId="{CF18701D-4D06-47A2-ABDD-1FC79C7F58C0}" type="parTrans" cxnId="{69583E8E-B313-4CAA-B0F4-F95CC99FC085}">
      <dgm:prSet/>
      <dgm:spPr/>
      <dgm:t>
        <a:bodyPr/>
        <a:lstStyle/>
        <a:p>
          <a:endParaRPr lang="ru-RU"/>
        </a:p>
      </dgm:t>
    </dgm:pt>
    <dgm:pt modelId="{35D33434-910A-4860-9062-9766FAD7D90F}" type="sibTrans" cxnId="{69583E8E-B313-4CAA-B0F4-F95CC99FC085}">
      <dgm:prSet/>
      <dgm:spPr/>
      <dgm:t>
        <a:bodyPr/>
        <a:lstStyle/>
        <a:p>
          <a:endParaRPr lang="ru-RU"/>
        </a:p>
      </dgm:t>
    </dgm:pt>
    <dgm:pt modelId="{207BCFEC-8D7A-48EA-93A8-283993DE8BEF}" type="pres">
      <dgm:prSet presAssocID="{D44F6471-B50D-40CA-AFD4-AA8408DE2585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B656BF6-7291-4B64-8B81-39F246E76B9A}" type="pres">
      <dgm:prSet presAssocID="{C8EA47C9-30B6-4E0E-B5B5-BC3DDB55498D}" presName="compNode" presStyleCnt="0"/>
      <dgm:spPr/>
    </dgm:pt>
    <dgm:pt modelId="{429D6B28-66B3-4F3D-9C75-ECC3388F10C9}" type="pres">
      <dgm:prSet presAssocID="{C8EA47C9-30B6-4E0E-B5B5-BC3DDB55498D}" presName="dummyConnPt" presStyleCnt="0"/>
      <dgm:spPr/>
    </dgm:pt>
    <dgm:pt modelId="{CD032362-15A0-4EBA-8615-1B88929860B8}" type="pres">
      <dgm:prSet presAssocID="{C8EA47C9-30B6-4E0E-B5B5-BC3DDB55498D}" presName="node" presStyleLbl="node1" presStyleIdx="0" presStyleCnt="1" custScaleX="143820" custScaleY="100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160FD3-553E-4C26-97A2-C173EBA8E508}" type="presOf" srcId="{D44F6471-B50D-40CA-AFD4-AA8408DE2585}" destId="{207BCFEC-8D7A-48EA-93A8-283993DE8BEF}" srcOrd="0" destOrd="0" presId="urn:microsoft.com/office/officeart/2005/8/layout/bProcess4"/>
    <dgm:cxn modelId="{20B26ED9-5119-4F7D-837B-EB7741676E70}" type="presOf" srcId="{C8EA47C9-30B6-4E0E-B5B5-BC3DDB55498D}" destId="{CD032362-15A0-4EBA-8615-1B88929860B8}" srcOrd="0" destOrd="0" presId="urn:microsoft.com/office/officeart/2005/8/layout/bProcess4"/>
    <dgm:cxn modelId="{69583E8E-B313-4CAA-B0F4-F95CC99FC085}" srcId="{D44F6471-B50D-40CA-AFD4-AA8408DE2585}" destId="{C8EA47C9-30B6-4E0E-B5B5-BC3DDB55498D}" srcOrd="0" destOrd="0" parTransId="{CF18701D-4D06-47A2-ABDD-1FC79C7F58C0}" sibTransId="{35D33434-910A-4860-9062-9766FAD7D90F}"/>
    <dgm:cxn modelId="{EB3F348F-BF71-43FA-BC44-6F69A99A6549}" type="presParOf" srcId="{207BCFEC-8D7A-48EA-93A8-283993DE8BEF}" destId="{0B656BF6-7291-4B64-8B81-39F246E76B9A}" srcOrd="0" destOrd="0" presId="urn:microsoft.com/office/officeart/2005/8/layout/bProcess4"/>
    <dgm:cxn modelId="{B4C7FF7E-D6AB-4706-8212-1C468AF0CA9C}" type="presParOf" srcId="{0B656BF6-7291-4B64-8B81-39F246E76B9A}" destId="{429D6B28-66B3-4F3D-9C75-ECC3388F10C9}" srcOrd="0" destOrd="0" presId="urn:microsoft.com/office/officeart/2005/8/layout/bProcess4"/>
    <dgm:cxn modelId="{A785E76A-B0F1-4067-AF87-30283E24AE5F}" type="presParOf" srcId="{0B656BF6-7291-4B64-8B81-39F246E76B9A}" destId="{CD032362-15A0-4EBA-8615-1B88929860B8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DB11F70-F646-4BA3-85E4-42ECB1EE521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20B746-8285-4A6C-A574-C0BE4A74E7D1}">
      <dgm:prSet/>
      <dgm:spPr/>
      <dgm:t>
        <a:bodyPr/>
        <a:lstStyle/>
        <a:p>
          <a:pPr rtl="0"/>
          <a:r>
            <a:rPr lang="ru-RU" dirty="0" smtClean="0"/>
            <a:t>Монастырь Джвари, где (предположительно) происходят все основные события поэмы.</a:t>
          </a:r>
          <a:endParaRPr lang="ru-RU" dirty="0"/>
        </a:p>
      </dgm:t>
    </dgm:pt>
    <dgm:pt modelId="{EF759739-2A10-4F9F-BC2B-A0AD915F649F}" type="parTrans" cxnId="{C488FFBF-277C-442B-B44B-6A2566FB08AA}">
      <dgm:prSet/>
      <dgm:spPr/>
      <dgm:t>
        <a:bodyPr/>
        <a:lstStyle/>
        <a:p>
          <a:endParaRPr lang="ru-RU"/>
        </a:p>
      </dgm:t>
    </dgm:pt>
    <dgm:pt modelId="{C2F39B04-84A5-4F21-98EF-F0D55C009AA4}" type="sibTrans" cxnId="{C488FFBF-277C-442B-B44B-6A2566FB08AA}">
      <dgm:prSet/>
      <dgm:spPr/>
      <dgm:t>
        <a:bodyPr/>
        <a:lstStyle/>
        <a:p>
          <a:endParaRPr lang="ru-RU"/>
        </a:p>
      </dgm:t>
    </dgm:pt>
    <dgm:pt modelId="{2FF0AD64-132F-4ED8-B922-497A1938D80D}" type="pres">
      <dgm:prSet presAssocID="{BDB11F70-F646-4BA3-85E4-42ECB1EE521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E8CA0D-92CE-4F6B-AA58-8A34983CE35F}" type="pres">
      <dgm:prSet presAssocID="{BDB11F70-F646-4BA3-85E4-42ECB1EE521C}" presName="bkgdShp" presStyleLbl="alignAccFollowNode1" presStyleIdx="0" presStyleCnt="1" custScaleY="4010"/>
      <dgm:spPr/>
    </dgm:pt>
    <dgm:pt modelId="{BF1C3BF4-A746-4416-99CA-7ED5BCBC9E2D}" type="pres">
      <dgm:prSet presAssocID="{BDB11F70-F646-4BA3-85E4-42ECB1EE521C}" presName="linComp" presStyleCnt="0"/>
      <dgm:spPr/>
    </dgm:pt>
    <dgm:pt modelId="{FBCAC3C5-319E-4C2D-9CAF-60F8026A0FE3}" type="pres">
      <dgm:prSet presAssocID="{0720B746-8285-4A6C-A574-C0BE4A74E7D1}" presName="compNode" presStyleCnt="0"/>
      <dgm:spPr/>
    </dgm:pt>
    <dgm:pt modelId="{4874E267-C443-4CD4-AE75-33F996487C18}" type="pres">
      <dgm:prSet presAssocID="{0720B746-8285-4A6C-A574-C0BE4A74E7D1}" presName="node" presStyleLbl="node1" presStyleIdx="0" presStyleCnt="1" custScaleX="47585" custScaleY="134685" custLinFactNeighborX="20760" custLinFactNeighborY="-64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4227F-9F3A-40B8-B748-A190366C5E4C}" type="pres">
      <dgm:prSet presAssocID="{0720B746-8285-4A6C-A574-C0BE4A74E7D1}" presName="invisiNode" presStyleLbl="node1" presStyleIdx="0" presStyleCnt="1"/>
      <dgm:spPr/>
    </dgm:pt>
    <dgm:pt modelId="{CC7A24C3-D292-40DB-8B0A-45220B1D0C3A}" type="pres">
      <dgm:prSet presAssocID="{0720B746-8285-4A6C-A574-C0BE4A74E7D1}" presName="imagNode" presStyleLbl="fgImgPlace1" presStyleIdx="0" presStyleCnt="1" custScaleX="63052" custScaleY="270918" custLinFactNeighborX="-30955" custLinFactNeighborY="4939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78A66DFD-B55F-40AE-B5C3-DF438C7BC98A}" type="presOf" srcId="{0720B746-8285-4A6C-A574-C0BE4A74E7D1}" destId="{4874E267-C443-4CD4-AE75-33F996487C18}" srcOrd="0" destOrd="0" presId="urn:microsoft.com/office/officeart/2005/8/layout/pList2"/>
    <dgm:cxn modelId="{C488FFBF-277C-442B-B44B-6A2566FB08AA}" srcId="{BDB11F70-F646-4BA3-85E4-42ECB1EE521C}" destId="{0720B746-8285-4A6C-A574-C0BE4A74E7D1}" srcOrd="0" destOrd="0" parTransId="{EF759739-2A10-4F9F-BC2B-A0AD915F649F}" sibTransId="{C2F39B04-84A5-4F21-98EF-F0D55C009AA4}"/>
    <dgm:cxn modelId="{CBD002AA-27D4-4744-9415-435A758EAFBE}" type="presOf" srcId="{BDB11F70-F646-4BA3-85E4-42ECB1EE521C}" destId="{2FF0AD64-132F-4ED8-B922-497A1938D80D}" srcOrd="0" destOrd="0" presId="urn:microsoft.com/office/officeart/2005/8/layout/pList2"/>
    <dgm:cxn modelId="{34A8CBF3-AC20-45B7-B771-84C8810BE497}" type="presParOf" srcId="{2FF0AD64-132F-4ED8-B922-497A1938D80D}" destId="{A6E8CA0D-92CE-4F6B-AA58-8A34983CE35F}" srcOrd="0" destOrd="0" presId="urn:microsoft.com/office/officeart/2005/8/layout/pList2"/>
    <dgm:cxn modelId="{08C3A6D5-943D-41DC-B13C-A229E2BF4DB5}" type="presParOf" srcId="{2FF0AD64-132F-4ED8-B922-497A1938D80D}" destId="{BF1C3BF4-A746-4416-99CA-7ED5BCBC9E2D}" srcOrd="1" destOrd="0" presId="urn:microsoft.com/office/officeart/2005/8/layout/pList2"/>
    <dgm:cxn modelId="{5BD63065-D05A-459C-9143-1C69E88B4287}" type="presParOf" srcId="{BF1C3BF4-A746-4416-99CA-7ED5BCBC9E2D}" destId="{FBCAC3C5-319E-4C2D-9CAF-60F8026A0FE3}" srcOrd="0" destOrd="0" presId="urn:microsoft.com/office/officeart/2005/8/layout/pList2"/>
    <dgm:cxn modelId="{F77D4111-9998-4C57-92AF-A14E9B971B51}" type="presParOf" srcId="{FBCAC3C5-319E-4C2D-9CAF-60F8026A0FE3}" destId="{4874E267-C443-4CD4-AE75-33F996487C18}" srcOrd="0" destOrd="0" presId="urn:microsoft.com/office/officeart/2005/8/layout/pList2"/>
    <dgm:cxn modelId="{D3405B35-0EFB-47CF-8E7A-92241EA976E4}" type="presParOf" srcId="{FBCAC3C5-319E-4C2D-9CAF-60F8026A0FE3}" destId="{F0D4227F-9F3A-40B8-B748-A190366C5E4C}" srcOrd="1" destOrd="0" presId="urn:microsoft.com/office/officeart/2005/8/layout/pList2"/>
    <dgm:cxn modelId="{97560518-8688-4286-BD43-97143111282D}" type="presParOf" srcId="{FBCAC3C5-319E-4C2D-9CAF-60F8026A0FE3}" destId="{CC7A24C3-D292-40DB-8B0A-45220B1D0C3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EE76AB9-F412-46C2-89DE-A7D07769D3A1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A50869-7635-4220-BBF5-63EAE8C181FF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Буду насмерть биться, до последних сил;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А побьет он меня — выходите вы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За святую правду-матушку.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Не сробейте, братцы любезные!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         М.Ю. Лермонтов, «Песня про царя Ивана Васильевича…» 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C4247153-57DC-479F-99D5-DC9D9A3DAC07}" type="parTrans" cxnId="{2B5D881A-5081-4901-B6FF-5F462C1CD12E}">
      <dgm:prSet/>
      <dgm:spPr/>
      <dgm:t>
        <a:bodyPr/>
        <a:lstStyle/>
        <a:p>
          <a:endParaRPr lang="ru-RU"/>
        </a:p>
      </dgm:t>
    </dgm:pt>
    <dgm:pt modelId="{976C26D0-7B54-4858-9EB6-DCE455B978CB}" type="sibTrans" cxnId="{2B5D881A-5081-4901-B6FF-5F462C1CD12E}">
      <dgm:prSet/>
      <dgm:spPr/>
      <dgm:t>
        <a:bodyPr/>
        <a:lstStyle/>
        <a:p>
          <a:endParaRPr lang="ru-RU"/>
        </a:p>
      </dgm:t>
    </dgm:pt>
    <dgm:pt modelId="{F690421E-B591-4F44-B648-332DB9CA2DB3}" type="pres">
      <dgm:prSet presAssocID="{3EE76AB9-F412-46C2-89DE-A7D07769D3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0C29D7-87A1-4DD1-BBBA-D12E53BF5F2C}" type="pres">
      <dgm:prSet presAssocID="{E1A50869-7635-4220-BBF5-63EAE8C181FF}" presName="parentText" presStyleLbl="node1" presStyleIdx="0" presStyleCnt="1" custLinFactNeighborX="7538" custLinFactNeighborY="-66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5D881A-5081-4901-B6FF-5F462C1CD12E}" srcId="{3EE76AB9-F412-46C2-89DE-A7D07769D3A1}" destId="{E1A50869-7635-4220-BBF5-63EAE8C181FF}" srcOrd="0" destOrd="0" parTransId="{C4247153-57DC-479F-99D5-DC9D9A3DAC07}" sibTransId="{976C26D0-7B54-4858-9EB6-DCE455B978CB}"/>
    <dgm:cxn modelId="{4C575BD6-7158-42AE-9B7D-A58FFC31B4DA}" type="presOf" srcId="{E1A50869-7635-4220-BBF5-63EAE8C181FF}" destId="{D70C29D7-87A1-4DD1-BBBA-D12E53BF5F2C}" srcOrd="0" destOrd="0" presId="urn:microsoft.com/office/officeart/2005/8/layout/vList2"/>
    <dgm:cxn modelId="{C404AEFC-AD32-4CD9-90A5-93B6F4977AC7}" type="presOf" srcId="{3EE76AB9-F412-46C2-89DE-A7D07769D3A1}" destId="{F690421E-B591-4F44-B648-332DB9CA2DB3}" srcOrd="0" destOrd="0" presId="urn:microsoft.com/office/officeart/2005/8/layout/vList2"/>
    <dgm:cxn modelId="{157306A2-2DA7-4291-8616-1085697A1DF8}" type="presParOf" srcId="{F690421E-B591-4F44-B648-332DB9CA2DB3}" destId="{D70C29D7-87A1-4DD1-BBBA-D12E53BF5F2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33483F1-B3AE-4442-A453-42D3F98433B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6B1238-6F3B-4222-9D1E-36AD708CEF74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prstDash val="solid"/>
              </a:ln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В мае 1838 года в печати появилась поэма «Песня про царя Ивана Васильевича, молодого опричника и удалого купца Калашникова».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Имена автора – опального поэта – указано не было.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5534C062-EBEE-4F02-AD4E-D1B662C440DF}" type="parTrans" cxnId="{5987FDE7-F9A1-4462-8981-87020BBCD580}">
      <dgm:prSet/>
      <dgm:spPr/>
      <dgm:t>
        <a:bodyPr/>
        <a:lstStyle/>
        <a:p>
          <a:endParaRPr lang="ru-RU"/>
        </a:p>
      </dgm:t>
    </dgm:pt>
    <dgm:pt modelId="{F698D1EB-8950-4263-9FD4-7DA3AC598C66}" type="sibTrans" cxnId="{5987FDE7-F9A1-4462-8981-87020BBCD580}">
      <dgm:prSet/>
      <dgm:spPr/>
      <dgm:t>
        <a:bodyPr/>
        <a:lstStyle/>
        <a:p>
          <a:endParaRPr lang="ru-RU"/>
        </a:p>
      </dgm:t>
    </dgm:pt>
    <dgm:pt modelId="{95B85088-DE62-47F8-A208-8154737F4F0D}" type="pres">
      <dgm:prSet presAssocID="{D33483F1-B3AE-4442-A453-42D3F98433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3E65A5-7A58-4F81-BBA8-BD3B9751B622}" type="pres">
      <dgm:prSet presAssocID="{EB6B1238-6F3B-4222-9D1E-36AD708CEF74}" presName="parentText" presStyleLbl="node1" presStyleIdx="0" presStyleCnt="1" custLinFactNeighborX="209" custLinFactNeighborY="30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D46F43-A501-4969-90FD-C003C915C523}" type="presOf" srcId="{D33483F1-B3AE-4442-A453-42D3F98433B2}" destId="{95B85088-DE62-47F8-A208-8154737F4F0D}" srcOrd="0" destOrd="0" presId="urn:microsoft.com/office/officeart/2005/8/layout/vList2"/>
    <dgm:cxn modelId="{5987FDE7-F9A1-4462-8981-87020BBCD580}" srcId="{D33483F1-B3AE-4442-A453-42D3F98433B2}" destId="{EB6B1238-6F3B-4222-9D1E-36AD708CEF74}" srcOrd="0" destOrd="0" parTransId="{5534C062-EBEE-4F02-AD4E-D1B662C440DF}" sibTransId="{F698D1EB-8950-4263-9FD4-7DA3AC598C66}"/>
    <dgm:cxn modelId="{433FA1C6-9E37-4BC5-9E4B-7A539577C88B}" type="presOf" srcId="{EB6B1238-6F3B-4222-9D1E-36AD708CEF74}" destId="{983E65A5-7A58-4F81-BBA8-BD3B9751B622}" srcOrd="0" destOrd="0" presId="urn:microsoft.com/office/officeart/2005/8/layout/vList2"/>
    <dgm:cxn modelId="{8E3C8EB0-B0E2-458F-948F-DDC2B2CC12DD}" type="presParOf" srcId="{95B85088-DE62-47F8-A208-8154737F4F0D}" destId="{983E65A5-7A58-4F81-BBA8-BD3B9751B62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A4CCC5B-E3FF-46C8-9FCA-5E86078AC7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2D97F-962C-46F2-9BC0-19E9FEF692D4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И опричник молодой застонал слегка,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Закачался, упал замертво…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                М.Ю. Лермонтов, «Песня про царя Ивана Васильевича…» 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C7C1774C-3AAB-4482-9154-A711CD9CD47B}" type="parTrans" cxnId="{71CF21B3-27CD-42B7-99D6-CF4E91ACECEC}">
      <dgm:prSet/>
      <dgm:spPr/>
      <dgm:t>
        <a:bodyPr/>
        <a:lstStyle/>
        <a:p>
          <a:endParaRPr lang="ru-RU"/>
        </a:p>
      </dgm:t>
    </dgm:pt>
    <dgm:pt modelId="{F58BB8E9-823F-4B9F-BDF4-3FAF53069303}" type="sibTrans" cxnId="{71CF21B3-27CD-42B7-99D6-CF4E91ACECEC}">
      <dgm:prSet/>
      <dgm:spPr/>
      <dgm:t>
        <a:bodyPr/>
        <a:lstStyle/>
        <a:p>
          <a:endParaRPr lang="ru-RU"/>
        </a:p>
      </dgm:t>
    </dgm:pt>
    <dgm:pt modelId="{D1B10DE2-795F-419D-BD24-121C153E3F2F}" type="pres">
      <dgm:prSet presAssocID="{2A4CCC5B-E3FF-46C8-9FCA-5E86078AC7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1CD4AE-F1A0-42FC-89E4-780EFEDDCC39}" type="pres">
      <dgm:prSet presAssocID="{95D2D97F-962C-46F2-9BC0-19E9FEF692D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C8BCCC-836D-4594-A449-DD6E7BCD111B}" type="presOf" srcId="{95D2D97F-962C-46F2-9BC0-19E9FEF692D4}" destId="{171CD4AE-F1A0-42FC-89E4-780EFEDDCC39}" srcOrd="0" destOrd="0" presId="urn:microsoft.com/office/officeart/2005/8/layout/vList2"/>
    <dgm:cxn modelId="{71CF21B3-27CD-42B7-99D6-CF4E91ACECEC}" srcId="{2A4CCC5B-E3FF-46C8-9FCA-5E86078AC7A2}" destId="{95D2D97F-962C-46F2-9BC0-19E9FEF692D4}" srcOrd="0" destOrd="0" parTransId="{C7C1774C-3AAB-4482-9154-A711CD9CD47B}" sibTransId="{F58BB8E9-823F-4B9F-BDF4-3FAF53069303}"/>
    <dgm:cxn modelId="{B51CFA07-B355-48F8-810B-E6281551D1EF}" type="presOf" srcId="{2A4CCC5B-E3FF-46C8-9FCA-5E86078AC7A2}" destId="{D1B10DE2-795F-419D-BD24-121C153E3F2F}" srcOrd="0" destOrd="0" presId="urn:microsoft.com/office/officeart/2005/8/layout/vList2"/>
    <dgm:cxn modelId="{E54A2E9C-192B-4975-8A9F-90A1B17C80E1}" type="presParOf" srcId="{D1B10DE2-795F-419D-BD24-121C153E3F2F}" destId="{171CD4AE-F1A0-42FC-89E4-780EFEDDCC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CACB2DF-B275-4F1C-B860-FA8039C1C64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13DE4D-D9A7-4384-885A-C94FBAAA2116}">
      <dgm:prSet/>
      <dgm:spPr/>
      <dgm:t>
        <a:bodyPr/>
        <a:lstStyle/>
        <a:p>
          <a:pPr rtl="0"/>
          <a:r>
            <a:rPr lang="ru-RU" dirty="0" smtClean="0"/>
            <a:t>                        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Родина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Люблю отчизну я, но странною любовью!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Не победит ее рассудок мой.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Ни слава, купленная кровью,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Ни полный гордого доверия покой,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Ни темной старины заветные преданья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Не шевелят во мне отрадного мечтанья. 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   Но я люблю — за что, не знаю сам — 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Ее степей холодное молчанье,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Ее лесов безбрежных колыханье,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Разливы рек ее подобные морям;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Проселочным путем люблю скакать в телеге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И, взором медленным пронзая ночи тень,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Встречать по сторонам, вздыхая о ночлеге,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Дрожащие огни печальных деревень.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Люблю дымок спаленной жнивы,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В степи ночующий обоз,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И на холме средь желтой нивы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Чету белеющих берез.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С отрадой многим незнакомой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Я вижу полное гумно,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Избу, покрытую соломой,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С резными ставнями окно;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И в праздник, вечером росистым,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Смотреть до полночи готов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На пляску с топаньем и свистом</a:t>
          </a:r>
          <a:b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</a:b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      Под говор пьяных мужичков.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9E9E3FD9-3EE8-4F3B-BA04-1E0F8A0C8F33}" type="parTrans" cxnId="{F21A522E-C569-4117-8205-72CEB5EF8A25}">
      <dgm:prSet/>
      <dgm:spPr/>
      <dgm:t>
        <a:bodyPr/>
        <a:lstStyle/>
        <a:p>
          <a:endParaRPr lang="ru-RU"/>
        </a:p>
      </dgm:t>
    </dgm:pt>
    <dgm:pt modelId="{C5B89419-797B-4261-AEB8-9E9050AF38D2}" type="sibTrans" cxnId="{F21A522E-C569-4117-8205-72CEB5EF8A25}">
      <dgm:prSet/>
      <dgm:spPr/>
      <dgm:t>
        <a:bodyPr/>
        <a:lstStyle/>
        <a:p>
          <a:endParaRPr lang="ru-RU"/>
        </a:p>
      </dgm:t>
    </dgm:pt>
    <dgm:pt modelId="{E5D52CCF-449E-4C4A-9A4B-F64C9334A963}" type="pres">
      <dgm:prSet presAssocID="{0CACB2DF-B275-4F1C-B860-FA8039C1C6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013CCF-E1DD-4753-B943-57EB2E8F3C00}" type="pres">
      <dgm:prSet presAssocID="{6213DE4D-D9A7-4384-885A-C94FBAAA2116}" presName="parentText" presStyleLbl="node1" presStyleIdx="0" presStyleCnt="1" custLinFactNeighborX="55846" custLinFactNeighborY="-182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1A522E-C569-4117-8205-72CEB5EF8A25}" srcId="{0CACB2DF-B275-4F1C-B860-FA8039C1C642}" destId="{6213DE4D-D9A7-4384-885A-C94FBAAA2116}" srcOrd="0" destOrd="0" parTransId="{9E9E3FD9-3EE8-4F3B-BA04-1E0F8A0C8F33}" sibTransId="{C5B89419-797B-4261-AEB8-9E9050AF38D2}"/>
    <dgm:cxn modelId="{21AC6006-F154-4381-B4B6-F579317C05D2}" type="presOf" srcId="{6213DE4D-D9A7-4384-885A-C94FBAAA2116}" destId="{40013CCF-E1DD-4753-B943-57EB2E8F3C00}" srcOrd="0" destOrd="0" presId="urn:microsoft.com/office/officeart/2005/8/layout/vList2"/>
    <dgm:cxn modelId="{C0E85DC3-B326-4F2D-B4D0-E9E3A696407C}" type="presOf" srcId="{0CACB2DF-B275-4F1C-B860-FA8039C1C642}" destId="{E5D52CCF-449E-4C4A-9A4B-F64C9334A963}" srcOrd="0" destOrd="0" presId="urn:microsoft.com/office/officeart/2005/8/layout/vList2"/>
    <dgm:cxn modelId="{495CC20B-F3F4-4506-8745-E4E22C9DB0CF}" type="presParOf" srcId="{E5D52CCF-449E-4C4A-9A4B-F64C9334A963}" destId="{40013CCF-E1DD-4753-B943-57EB2E8F3C0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2D109FB-6730-4EA9-8132-ACC738265F8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E720EF-BB9A-4F0D-9679-F03B75B44A8D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Лермонтов же обладал, конечно, громадным талантом и, умевши рано постичь недостатки современного общества, умел понять и то, что спасение от этого ложного пути находится только в народе. Доказательством служит его удивительное стихотворение «Родина», в котором он… понимает любовь к отечеству истинно, свято и разумно.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							    Н.А. Добролюбов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E23409A2-C7F0-4868-839B-639889210C7C}" type="parTrans" cxnId="{D06366BF-52E7-42C6-A350-8DE4FDB0DF67}">
      <dgm:prSet/>
      <dgm:spPr/>
      <dgm:t>
        <a:bodyPr/>
        <a:lstStyle/>
        <a:p>
          <a:endParaRPr lang="ru-RU"/>
        </a:p>
      </dgm:t>
    </dgm:pt>
    <dgm:pt modelId="{223C7059-8513-4C6E-9F92-06AA715C8343}" type="sibTrans" cxnId="{D06366BF-52E7-42C6-A350-8DE4FDB0DF67}">
      <dgm:prSet/>
      <dgm:spPr/>
      <dgm:t>
        <a:bodyPr/>
        <a:lstStyle/>
        <a:p>
          <a:endParaRPr lang="ru-RU"/>
        </a:p>
      </dgm:t>
    </dgm:pt>
    <dgm:pt modelId="{1928D141-C8E7-45C1-8D33-FC61EE94265B}" type="pres">
      <dgm:prSet presAssocID="{82D109FB-6730-4EA9-8132-ACC738265F8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6C49CC-123A-4E28-8F4A-5D9133AB371B}" type="pres">
      <dgm:prSet presAssocID="{DBE720EF-BB9A-4F0D-9679-F03B75B44A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C6968D-5483-4839-84A8-E50EAAFB9C91}" type="presOf" srcId="{DBE720EF-BB9A-4F0D-9679-F03B75B44A8D}" destId="{D16C49CC-123A-4E28-8F4A-5D9133AB371B}" srcOrd="0" destOrd="0" presId="urn:microsoft.com/office/officeart/2005/8/layout/vList2"/>
    <dgm:cxn modelId="{D06366BF-52E7-42C6-A350-8DE4FDB0DF67}" srcId="{82D109FB-6730-4EA9-8132-ACC738265F83}" destId="{DBE720EF-BB9A-4F0D-9679-F03B75B44A8D}" srcOrd="0" destOrd="0" parTransId="{E23409A2-C7F0-4868-839B-639889210C7C}" sibTransId="{223C7059-8513-4C6E-9F92-06AA715C8343}"/>
    <dgm:cxn modelId="{631CE108-3189-464D-8DD8-E58B78DF4B7B}" type="presOf" srcId="{82D109FB-6730-4EA9-8132-ACC738265F83}" destId="{1928D141-C8E7-45C1-8D33-FC61EE94265B}" srcOrd="0" destOrd="0" presId="urn:microsoft.com/office/officeart/2005/8/layout/vList2"/>
    <dgm:cxn modelId="{6CB5BBA5-6721-41CC-9DB9-959656C8CB46}" type="presParOf" srcId="{1928D141-C8E7-45C1-8D33-FC61EE94265B}" destId="{D16C49CC-123A-4E28-8F4A-5D9133AB37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2345541-A8D7-45DA-A82E-EB5AD29213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72B2FA-780B-4514-AF2F-390EF118925A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…Что за вещь, - Пушкинская Т.Е одна из лучших Пушкинских.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		В.Г. Белинский – В.П. Боткину о стихотворении «Родина»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F9A56592-761C-4B14-8A21-B57AFA1E35BA}" type="parTrans" cxnId="{59245CB2-4DAD-417E-B930-19786A391239}">
      <dgm:prSet/>
      <dgm:spPr/>
      <dgm:t>
        <a:bodyPr/>
        <a:lstStyle/>
        <a:p>
          <a:endParaRPr lang="ru-RU"/>
        </a:p>
      </dgm:t>
    </dgm:pt>
    <dgm:pt modelId="{0340A6B5-D427-4039-8302-CA0D255C0E8D}" type="sibTrans" cxnId="{59245CB2-4DAD-417E-B930-19786A391239}">
      <dgm:prSet/>
      <dgm:spPr/>
      <dgm:t>
        <a:bodyPr/>
        <a:lstStyle/>
        <a:p>
          <a:endParaRPr lang="ru-RU"/>
        </a:p>
      </dgm:t>
    </dgm:pt>
    <dgm:pt modelId="{1D5A8D9C-4E8C-4B7C-850B-C4E933B135D4}" type="pres">
      <dgm:prSet presAssocID="{22345541-A8D7-45DA-A82E-EB5AD29213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FC5D81-AA57-4DCE-B9AE-95E634E87333}" type="pres">
      <dgm:prSet presAssocID="{2D72B2FA-780B-4514-AF2F-390EF118925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245CB2-4DAD-417E-B930-19786A391239}" srcId="{22345541-A8D7-45DA-A82E-EB5AD292138F}" destId="{2D72B2FA-780B-4514-AF2F-390EF118925A}" srcOrd="0" destOrd="0" parTransId="{F9A56592-761C-4B14-8A21-B57AFA1E35BA}" sibTransId="{0340A6B5-D427-4039-8302-CA0D255C0E8D}"/>
    <dgm:cxn modelId="{2E73D9E5-D8F0-4EFF-B559-EB7564350653}" type="presOf" srcId="{2D72B2FA-780B-4514-AF2F-390EF118925A}" destId="{F6FC5D81-AA57-4DCE-B9AE-95E634E87333}" srcOrd="0" destOrd="0" presId="urn:microsoft.com/office/officeart/2005/8/layout/vList2"/>
    <dgm:cxn modelId="{F8DC7917-EE38-419E-BC80-7D4821838DE0}" type="presOf" srcId="{22345541-A8D7-45DA-A82E-EB5AD292138F}" destId="{1D5A8D9C-4E8C-4B7C-850B-C4E933B135D4}" srcOrd="0" destOrd="0" presId="urn:microsoft.com/office/officeart/2005/8/layout/vList2"/>
    <dgm:cxn modelId="{D77AD162-DA80-40CF-A36B-D53DD829DCB7}" type="presParOf" srcId="{1D5A8D9C-4E8C-4B7C-850B-C4E933B135D4}" destId="{F6FC5D81-AA57-4DCE-B9AE-95E634E8733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293449A-5525-46A2-A19A-524FF9DEFF0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63103A-E13D-49D4-B890-8ABDB50FEC99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…Новая великая утрата осиротила… Русскую литературу!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								                                    	                                                           В.Г. Белинский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393C2822-0272-4C9C-B153-7579B6A7F373}" type="parTrans" cxnId="{49F91676-89ED-4636-AB5E-54B52C9FAE51}">
      <dgm:prSet/>
      <dgm:spPr/>
      <dgm:t>
        <a:bodyPr/>
        <a:lstStyle/>
        <a:p>
          <a:endParaRPr lang="ru-RU"/>
        </a:p>
      </dgm:t>
    </dgm:pt>
    <dgm:pt modelId="{E7F1FB5C-EA1D-4FFE-B67F-D534AC450CFF}" type="sibTrans" cxnId="{49F91676-89ED-4636-AB5E-54B52C9FAE51}">
      <dgm:prSet/>
      <dgm:spPr/>
      <dgm:t>
        <a:bodyPr/>
        <a:lstStyle/>
        <a:p>
          <a:endParaRPr lang="ru-RU"/>
        </a:p>
      </dgm:t>
    </dgm:pt>
    <dgm:pt modelId="{D3EA9331-956E-49AB-8C3F-948DF558A1D0}" type="pres">
      <dgm:prSet presAssocID="{7293449A-5525-46A2-A19A-524FF9DEFF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8B2776-7E0D-4C4B-BFBF-9A76C72C0D69}" type="pres">
      <dgm:prSet presAssocID="{7363103A-E13D-49D4-B890-8ABDB50FEC99}" presName="parentText" presStyleLbl="node1" presStyleIdx="0" presStyleCnt="1" custScaleY="103838" custLinFactNeighborX="17566" custLinFactNeighborY="-248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F91676-89ED-4636-AB5E-54B52C9FAE51}" srcId="{7293449A-5525-46A2-A19A-524FF9DEFF06}" destId="{7363103A-E13D-49D4-B890-8ABDB50FEC99}" srcOrd="0" destOrd="0" parTransId="{393C2822-0272-4C9C-B153-7579B6A7F373}" sibTransId="{E7F1FB5C-EA1D-4FFE-B67F-D534AC450CFF}"/>
    <dgm:cxn modelId="{676E68CE-985C-46B6-AD13-52172B64AF38}" type="presOf" srcId="{7293449A-5525-46A2-A19A-524FF9DEFF06}" destId="{D3EA9331-956E-49AB-8C3F-948DF558A1D0}" srcOrd="0" destOrd="0" presId="urn:microsoft.com/office/officeart/2005/8/layout/vList2"/>
    <dgm:cxn modelId="{FB0E615F-DCA7-4968-979E-28A4452D235F}" type="presOf" srcId="{7363103A-E13D-49D4-B890-8ABDB50FEC99}" destId="{878B2776-7E0D-4C4B-BFBF-9A76C72C0D69}" srcOrd="0" destOrd="0" presId="urn:microsoft.com/office/officeart/2005/8/layout/vList2"/>
    <dgm:cxn modelId="{CDAB9475-38D4-498E-B094-27938C3FBF65}" type="presParOf" srcId="{D3EA9331-956E-49AB-8C3F-948DF558A1D0}" destId="{878B2776-7E0D-4C4B-BFBF-9A76C72C0D6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31EC54E-71A9-4E9A-A60E-DE464E1597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61464C-1622-4290-81AE-C2805F203AF1}">
      <dgm:prSet/>
      <dgm:spPr/>
      <dgm:t>
        <a:bodyPr/>
        <a:lstStyle/>
        <a:p>
          <a:pPr rtl="0"/>
          <a:r>
            <a:rPr lang="ru-RU" b="1" dirty="0" smtClean="0"/>
            <a:t>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Лермонтов убит Мартыновым на дуэли…Подробности ужасны. Он выстрелил в воздух, а противник убил его, стреляя почти в упор.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                                         Ю.Ф. Самарин и И.С. Гагарину 3 августа 1841 года.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E2972E7C-520D-43B5-8EF7-BEBDAA8AEAB0}" type="parTrans" cxnId="{9169E978-7FC7-40F1-8775-7C60411ABAA6}">
      <dgm:prSet/>
      <dgm:spPr/>
      <dgm:t>
        <a:bodyPr/>
        <a:lstStyle/>
        <a:p>
          <a:endParaRPr lang="ru-RU"/>
        </a:p>
      </dgm:t>
    </dgm:pt>
    <dgm:pt modelId="{F4E3BFFE-2D8C-4A5E-900C-85966B03F643}" type="sibTrans" cxnId="{9169E978-7FC7-40F1-8775-7C60411ABAA6}">
      <dgm:prSet/>
      <dgm:spPr/>
      <dgm:t>
        <a:bodyPr/>
        <a:lstStyle/>
        <a:p>
          <a:endParaRPr lang="ru-RU"/>
        </a:p>
      </dgm:t>
    </dgm:pt>
    <dgm:pt modelId="{2CDD8744-7A98-40D5-881B-9AE28133135D}" type="pres">
      <dgm:prSet presAssocID="{A31EC54E-71A9-4E9A-A60E-DE464E1597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37E78-4021-423D-8BD5-400AF1A9F7FB}" type="pres">
      <dgm:prSet presAssocID="{9861464C-1622-4290-81AE-C2805F203AF1}" presName="parentText" presStyleLbl="node1" presStyleIdx="0" presStyleCnt="1" custScaleY="1206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69E978-7FC7-40F1-8775-7C60411ABAA6}" srcId="{A31EC54E-71A9-4E9A-A60E-DE464E1597BA}" destId="{9861464C-1622-4290-81AE-C2805F203AF1}" srcOrd="0" destOrd="0" parTransId="{E2972E7C-520D-43B5-8EF7-BEBDAA8AEAB0}" sibTransId="{F4E3BFFE-2D8C-4A5E-900C-85966B03F643}"/>
    <dgm:cxn modelId="{A4BADABF-69EB-4EF4-BB7B-8AA0499EB424}" type="presOf" srcId="{9861464C-1622-4290-81AE-C2805F203AF1}" destId="{01E37E78-4021-423D-8BD5-400AF1A9F7FB}" srcOrd="0" destOrd="0" presId="urn:microsoft.com/office/officeart/2005/8/layout/vList2"/>
    <dgm:cxn modelId="{55FC0822-4031-4BA5-8924-C2F1F0E6C16F}" type="presOf" srcId="{A31EC54E-71A9-4E9A-A60E-DE464E1597BA}" destId="{2CDD8744-7A98-40D5-881B-9AE28133135D}" srcOrd="0" destOrd="0" presId="urn:microsoft.com/office/officeart/2005/8/layout/vList2"/>
    <dgm:cxn modelId="{65AD711F-8C6D-4781-98E0-4BCDB24D3AD4}" type="presParOf" srcId="{2CDD8744-7A98-40D5-881B-9AE28133135D}" destId="{01E37E78-4021-423D-8BD5-400AF1A9F7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1550F3F-8118-41FE-A5D9-935681CCF2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551EE7-D3F6-44F7-88F8-51934C9DDDFF}">
      <dgm:prSet/>
      <dgm:spPr/>
      <dgm:t>
        <a:bodyPr/>
        <a:lstStyle/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…Были похороны при стечении всего Пятигорска. Представители всех полков, в которых Лермонтов, волею и неволею, служил в продолжение своей короткой жизни, явились почтить последней почестью поэта и товарища… 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                                                          Декабрист Н.И. </a:t>
          </a:r>
          <a:r>
            <a:rPr lang="ru-RU" b="1" cap="none" spc="50" dirty="0" err="1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Лорер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967E8FC8-5DC9-425F-A09B-306093660BC9}" type="parTrans" cxnId="{7F5327F9-038A-4548-A191-8DFE6C4682CE}">
      <dgm:prSet/>
      <dgm:spPr/>
      <dgm:t>
        <a:bodyPr/>
        <a:lstStyle/>
        <a:p>
          <a:endParaRPr lang="ru-RU"/>
        </a:p>
      </dgm:t>
    </dgm:pt>
    <dgm:pt modelId="{903151A1-D22D-4024-A58C-9AC26E8843A4}" type="sibTrans" cxnId="{7F5327F9-038A-4548-A191-8DFE6C4682CE}">
      <dgm:prSet/>
      <dgm:spPr/>
      <dgm:t>
        <a:bodyPr/>
        <a:lstStyle/>
        <a:p>
          <a:endParaRPr lang="ru-RU"/>
        </a:p>
      </dgm:t>
    </dgm:pt>
    <dgm:pt modelId="{90C91EED-0608-45E1-9E83-ABB384E222D1}" type="pres">
      <dgm:prSet presAssocID="{41550F3F-8118-41FE-A5D9-935681CCF2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1E08FB-D739-48A0-8CE0-642E3F750352}" type="pres">
      <dgm:prSet presAssocID="{7B551EE7-D3F6-44F7-88F8-51934C9DDDFF}" presName="parentText" presStyleLbl="node1" presStyleIdx="0" presStyleCnt="1" custLinFactNeighborX="105" custLinFactNeighborY="48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59EB78-5FF2-4499-A663-37D50F04FDD2}" type="presOf" srcId="{41550F3F-8118-41FE-A5D9-935681CCF22B}" destId="{90C91EED-0608-45E1-9E83-ABB384E222D1}" srcOrd="0" destOrd="0" presId="urn:microsoft.com/office/officeart/2005/8/layout/vList2"/>
    <dgm:cxn modelId="{7F5327F9-038A-4548-A191-8DFE6C4682CE}" srcId="{41550F3F-8118-41FE-A5D9-935681CCF22B}" destId="{7B551EE7-D3F6-44F7-88F8-51934C9DDDFF}" srcOrd="0" destOrd="0" parTransId="{967E8FC8-5DC9-425F-A09B-306093660BC9}" sibTransId="{903151A1-D22D-4024-A58C-9AC26E8843A4}"/>
    <dgm:cxn modelId="{8713FFFE-4043-410C-A99D-17989F7566DC}" type="presOf" srcId="{7B551EE7-D3F6-44F7-88F8-51934C9DDDFF}" destId="{571E08FB-D739-48A0-8CE0-642E3F750352}" srcOrd="0" destOrd="0" presId="urn:microsoft.com/office/officeart/2005/8/layout/vList2"/>
    <dgm:cxn modelId="{78469BA7-F518-49F4-92F7-8AD75979AC0A}" type="presParOf" srcId="{90C91EED-0608-45E1-9E83-ABB384E222D1}" destId="{571E08FB-D739-48A0-8CE0-642E3F75035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C8EA35-463C-4261-BAF1-C78A0DD0B1BB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F249C3-EF42-49A4-A943-D59C7B5AE1DD}">
      <dgm:prSet/>
      <dgm:spPr/>
      <dgm:t>
        <a:bodyPr/>
        <a:lstStyle/>
        <a:p>
          <a:pPr rtl="0"/>
          <a:r>
            <a:rPr lang="ru-RU" dirty="0" smtClean="0"/>
            <a:t>Его мать, Марья Михайловна, урожденная Арсеньева, принадлежала к богатой и знатной семье. Отец Лермонтова был небогат и незнатен. Брак был, по тогдашним понятиям, неравным. Бабушка Лермонтова по материнской линии Елизавета Арсеньева нежно полюбила внука, но терпеть не могла отца его. На этой почве начались семейные распри.</a:t>
          </a:r>
          <a:endParaRPr lang="ru-RU" dirty="0"/>
        </a:p>
      </dgm:t>
    </dgm:pt>
    <dgm:pt modelId="{7186B2C1-3638-4E35-A429-29C936CBB0F3}" type="parTrans" cxnId="{D39E96F8-18D6-403F-950A-E9DD1A6B87C2}">
      <dgm:prSet/>
      <dgm:spPr/>
      <dgm:t>
        <a:bodyPr/>
        <a:lstStyle/>
        <a:p>
          <a:endParaRPr lang="ru-RU"/>
        </a:p>
      </dgm:t>
    </dgm:pt>
    <dgm:pt modelId="{27840E16-9FE4-4165-90DE-83FE7F92D9B1}" type="sibTrans" cxnId="{D39E96F8-18D6-403F-950A-E9DD1A6B87C2}">
      <dgm:prSet/>
      <dgm:spPr/>
      <dgm:t>
        <a:bodyPr/>
        <a:lstStyle/>
        <a:p>
          <a:endParaRPr lang="ru-RU"/>
        </a:p>
      </dgm:t>
    </dgm:pt>
    <dgm:pt modelId="{6D48052E-0D66-462C-9F19-B302197E9809}" type="pres">
      <dgm:prSet presAssocID="{57C8EA35-463C-4261-BAF1-C78A0DD0B1B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4FBCAD2-49A2-4C35-9CB5-A14EF73FBDB5}" type="pres">
      <dgm:prSet presAssocID="{6CF249C3-EF42-49A4-A943-D59C7B5AE1DD}" presName="compNode" presStyleCnt="0"/>
      <dgm:spPr/>
    </dgm:pt>
    <dgm:pt modelId="{3643104E-9294-4B97-9133-187CF8F1B29D}" type="pres">
      <dgm:prSet presAssocID="{6CF249C3-EF42-49A4-A943-D59C7B5AE1DD}" presName="dummyConnPt" presStyleCnt="0"/>
      <dgm:spPr/>
    </dgm:pt>
    <dgm:pt modelId="{396C5716-A7F6-4F27-A2A7-5EE35F1C8F61}" type="pres">
      <dgm:prSet presAssocID="{6CF249C3-EF42-49A4-A943-D59C7B5AE1DD}" presName="node" presStyleLbl="node1" presStyleIdx="0" presStyleCnt="1" custScaleX="145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9E96F8-18D6-403F-950A-E9DD1A6B87C2}" srcId="{57C8EA35-463C-4261-BAF1-C78A0DD0B1BB}" destId="{6CF249C3-EF42-49A4-A943-D59C7B5AE1DD}" srcOrd="0" destOrd="0" parTransId="{7186B2C1-3638-4E35-A429-29C936CBB0F3}" sibTransId="{27840E16-9FE4-4165-90DE-83FE7F92D9B1}"/>
    <dgm:cxn modelId="{56405016-C997-490E-84E1-65A09853CF44}" type="presOf" srcId="{57C8EA35-463C-4261-BAF1-C78A0DD0B1BB}" destId="{6D48052E-0D66-462C-9F19-B302197E9809}" srcOrd="0" destOrd="0" presId="urn:microsoft.com/office/officeart/2005/8/layout/bProcess4"/>
    <dgm:cxn modelId="{225577BB-E98F-4563-A190-098524AC3707}" type="presOf" srcId="{6CF249C3-EF42-49A4-A943-D59C7B5AE1DD}" destId="{396C5716-A7F6-4F27-A2A7-5EE35F1C8F61}" srcOrd="0" destOrd="0" presId="urn:microsoft.com/office/officeart/2005/8/layout/bProcess4"/>
    <dgm:cxn modelId="{D8C5AD0E-78B2-42F8-B564-8A8A0DB88AFA}" type="presParOf" srcId="{6D48052E-0D66-462C-9F19-B302197E9809}" destId="{54FBCAD2-49A2-4C35-9CB5-A14EF73FBDB5}" srcOrd="0" destOrd="0" presId="urn:microsoft.com/office/officeart/2005/8/layout/bProcess4"/>
    <dgm:cxn modelId="{2ED9C0D4-8525-40F0-B585-5D6E52FDA73A}" type="presParOf" srcId="{54FBCAD2-49A2-4C35-9CB5-A14EF73FBDB5}" destId="{3643104E-9294-4B97-9133-187CF8F1B29D}" srcOrd="0" destOrd="0" presId="urn:microsoft.com/office/officeart/2005/8/layout/bProcess4"/>
    <dgm:cxn modelId="{ED93B74C-34C7-40FD-938A-F0C080E44117}" type="presParOf" srcId="{54FBCAD2-49A2-4C35-9CB5-A14EF73FBDB5}" destId="{396C5716-A7F6-4F27-A2A7-5EE35F1C8F61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D43273E-3B5D-4EC5-B6A5-C061ED23193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3AD1FE-A065-489F-9856-F119BDCC50A9}">
      <dgm:prSet/>
      <dgm:spPr/>
      <dgm:t>
        <a:bodyPr/>
        <a:lstStyle/>
        <a:p>
          <a:pPr rtl="0"/>
          <a:r>
            <a:rPr lang="ru-RU" dirty="0" smtClean="0"/>
            <a:t>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Мы в своем журнале не будем предлагать обществу ничего переводного, а свое собственное. Я берусь к каждой книжке доставлять что-нибудь оригинальное…</a:t>
          </a:r>
        </a:p>
        <a:p>
          <a:pPr rtl="0"/>
          <a:r>
            <a:rPr lang="ru-RU" dirty="0" smtClean="0"/>
            <a:t>							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М.Ю. Лермонтов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69E9AFC0-6F58-44A0-810B-D4F3AA6871B6}" type="parTrans" cxnId="{81C5EBF8-3053-4495-81C8-70CF01F5B004}">
      <dgm:prSet/>
      <dgm:spPr/>
      <dgm:t>
        <a:bodyPr/>
        <a:lstStyle/>
        <a:p>
          <a:endParaRPr lang="ru-RU"/>
        </a:p>
      </dgm:t>
    </dgm:pt>
    <dgm:pt modelId="{9E504827-72AA-4916-ACA6-D526A4629A9C}" type="sibTrans" cxnId="{81C5EBF8-3053-4495-81C8-70CF01F5B004}">
      <dgm:prSet/>
      <dgm:spPr/>
      <dgm:t>
        <a:bodyPr/>
        <a:lstStyle/>
        <a:p>
          <a:endParaRPr lang="ru-RU"/>
        </a:p>
      </dgm:t>
    </dgm:pt>
    <dgm:pt modelId="{08CDFA10-5931-406F-9A33-1B29C0E3B18F}" type="pres">
      <dgm:prSet presAssocID="{8D43273E-3B5D-4EC5-B6A5-C061ED2319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47CD61-77D0-4EE7-B57F-32043A91C769}" type="pres">
      <dgm:prSet presAssocID="{393AD1FE-A065-489F-9856-F119BDCC50A9}" presName="parentText" presStyleLbl="node1" presStyleIdx="0" presStyleCnt="1" custScaleY="1252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C5EBF8-3053-4495-81C8-70CF01F5B004}" srcId="{8D43273E-3B5D-4EC5-B6A5-C061ED23193E}" destId="{393AD1FE-A065-489F-9856-F119BDCC50A9}" srcOrd="0" destOrd="0" parTransId="{69E9AFC0-6F58-44A0-810B-D4F3AA6871B6}" sibTransId="{9E504827-72AA-4916-ACA6-D526A4629A9C}"/>
    <dgm:cxn modelId="{3F5BF33C-39DC-4670-8B7E-74046D437D56}" type="presOf" srcId="{8D43273E-3B5D-4EC5-B6A5-C061ED23193E}" destId="{08CDFA10-5931-406F-9A33-1B29C0E3B18F}" srcOrd="0" destOrd="0" presId="urn:microsoft.com/office/officeart/2005/8/layout/vList2"/>
    <dgm:cxn modelId="{3A672164-A96E-443E-9BB8-DAC4B8BEBA2A}" type="presOf" srcId="{393AD1FE-A065-489F-9856-F119BDCC50A9}" destId="{5547CD61-77D0-4EE7-B57F-32043A91C769}" srcOrd="0" destOrd="0" presId="urn:microsoft.com/office/officeart/2005/8/layout/vList2"/>
    <dgm:cxn modelId="{B7C1016B-0714-461F-8CFB-2846D35E0323}" type="presParOf" srcId="{08CDFA10-5931-406F-9A33-1B29C0E3B18F}" destId="{5547CD61-77D0-4EE7-B57F-32043A91C76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D13BF08-94ED-4382-B01B-0DB500665B6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CDD7C-9A78-4EEC-AFDD-AF2EACFD5826}">
      <dgm:prSet/>
      <dgm:spPr/>
      <dgm:t>
        <a:bodyPr/>
        <a:lstStyle/>
        <a:p>
          <a:pPr rtl="0"/>
          <a:r>
            <a:rPr lang="ru-RU" dirty="0" smtClean="0"/>
            <a:t>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Уже затевал он в уме, утомленном суетой жизни, создания зрелые; Он сам говорил нам, что замыслил написать романтическую трилогию, три романа из трех эпох жизни русского общества…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Что ж ещё он сделал бы? Какие поэтические тайны унес он с собой в могилу? Кто разгадает их?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						 В.Г. Белинский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612E7155-6BBC-41F8-ACEC-FF71DC100940}" type="parTrans" cxnId="{E32A1905-4BEB-4093-8FCD-EB819B980199}">
      <dgm:prSet/>
      <dgm:spPr/>
      <dgm:t>
        <a:bodyPr/>
        <a:lstStyle/>
        <a:p>
          <a:endParaRPr lang="ru-RU"/>
        </a:p>
      </dgm:t>
    </dgm:pt>
    <dgm:pt modelId="{16108795-5953-45AA-8A5F-B4984A311280}" type="sibTrans" cxnId="{E32A1905-4BEB-4093-8FCD-EB819B980199}">
      <dgm:prSet/>
      <dgm:spPr/>
      <dgm:t>
        <a:bodyPr/>
        <a:lstStyle/>
        <a:p>
          <a:endParaRPr lang="ru-RU"/>
        </a:p>
      </dgm:t>
    </dgm:pt>
    <dgm:pt modelId="{16187C61-5215-446A-8E2F-7F29AA72BEC6}" type="pres">
      <dgm:prSet presAssocID="{CD13BF08-94ED-4382-B01B-0DB500665B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69FAA6-0447-4E00-BA4C-23EFFDF4BE5D}" type="pres">
      <dgm:prSet presAssocID="{6F6CDD7C-9A78-4EEC-AFDD-AF2EACFD5826}" presName="parentText" presStyleLbl="node1" presStyleIdx="0" presStyleCnt="1" custScaleY="129045" custLinFactNeighborX="-5074" custLinFactNeighborY="89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6F5811-168A-4C9A-A361-EBA7905B27B1}" type="presOf" srcId="{6F6CDD7C-9A78-4EEC-AFDD-AF2EACFD5826}" destId="{F469FAA6-0447-4E00-BA4C-23EFFDF4BE5D}" srcOrd="0" destOrd="0" presId="urn:microsoft.com/office/officeart/2005/8/layout/vList2"/>
    <dgm:cxn modelId="{36753220-FD86-4FB9-92D1-BA27B30794B7}" type="presOf" srcId="{CD13BF08-94ED-4382-B01B-0DB500665B62}" destId="{16187C61-5215-446A-8E2F-7F29AA72BEC6}" srcOrd="0" destOrd="0" presId="urn:microsoft.com/office/officeart/2005/8/layout/vList2"/>
    <dgm:cxn modelId="{E32A1905-4BEB-4093-8FCD-EB819B980199}" srcId="{CD13BF08-94ED-4382-B01B-0DB500665B62}" destId="{6F6CDD7C-9A78-4EEC-AFDD-AF2EACFD5826}" srcOrd="0" destOrd="0" parTransId="{612E7155-6BBC-41F8-ACEC-FF71DC100940}" sibTransId="{16108795-5953-45AA-8A5F-B4984A311280}"/>
    <dgm:cxn modelId="{2D58F179-287C-4C9F-AA22-1F0901D5A15F}" type="presParOf" srcId="{16187C61-5215-446A-8E2F-7F29AA72BEC6}" destId="{F469FAA6-0447-4E00-BA4C-23EFFDF4BE5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EE5E5FCB-D8BC-4D80-A448-9303F71C1A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C1DFC6-F486-45EB-AD26-481430505CE3}">
      <dgm:prSet/>
      <dgm:spPr/>
      <dgm:t>
        <a:bodyPr/>
        <a:lstStyle/>
        <a:p>
          <a:pPr rtl="0"/>
          <a:r>
            <a:rPr lang="ru-RU" dirty="0" smtClean="0"/>
            <a:t>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Черты Пушкинской, Лермонтовкой и Гоголевской творческой силы доселе входят в нашу плоть и кровь, как плоть и кровь предков переходят к потомкам. 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						И.А. Гончаров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F2C2167D-70A6-49A6-9C43-D2DAA5D72E68}" type="parTrans" cxnId="{8CFDD616-AB69-43CC-9C58-74B910BA98D5}">
      <dgm:prSet/>
      <dgm:spPr/>
      <dgm:t>
        <a:bodyPr/>
        <a:lstStyle/>
        <a:p>
          <a:endParaRPr lang="ru-RU"/>
        </a:p>
      </dgm:t>
    </dgm:pt>
    <dgm:pt modelId="{AD20A11B-A430-41A0-ADE4-073834A5916D}" type="sibTrans" cxnId="{8CFDD616-AB69-43CC-9C58-74B910BA98D5}">
      <dgm:prSet/>
      <dgm:spPr/>
      <dgm:t>
        <a:bodyPr/>
        <a:lstStyle/>
        <a:p>
          <a:endParaRPr lang="ru-RU"/>
        </a:p>
      </dgm:t>
    </dgm:pt>
    <dgm:pt modelId="{13D50DE5-447A-4182-8947-EB0A56926743}" type="pres">
      <dgm:prSet presAssocID="{EE5E5FCB-D8BC-4D80-A448-9303F71C1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D5C456-E028-413E-A7D1-6906ABB8B931}" type="pres">
      <dgm:prSet presAssocID="{26C1DFC6-F486-45EB-AD26-481430505CE3}" presName="parentText" presStyleLbl="node1" presStyleIdx="0" presStyleCnt="1" custScaleY="127323" custLinFactNeighborX="-2660" custLinFactNeighborY="-15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7C4D92-CE84-4061-AACF-CDA326F31233}" type="presOf" srcId="{26C1DFC6-F486-45EB-AD26-481430505CE3}" destId="{C7D5C456-E028-413E-A7D1-6906ABB8B931}" srcOrd="0" destOrd="0" presId="urn:microsoft.com/office/officeart/2005/8/layout/vList2"/>
    <dgm:cxn modelId="{8CFDD616-AB69-43CC-9C58-74B910BA98D5}" srcId="{EE5E5FCB-D8BC-4D80-A448-9303F71C1AE1}" destId="{26C1DFC6-F486-45EB-AD26-481430505CE3}" srcOrd="0" destOrd="0" parTransId="{F2C2167D-70A6-49A6-9C43-D2DAA5D72E68}" sibTransId="{AD20A11B-A430-41A0-ADE4-073834A5916D}"/>
    <dgm:cxn modelId="{AD8BA268-34D7-4504-BC5F-99B80E604060}" type="presOf" srcId="{EE5E5FCB-D8BC-4D80-A448-9303F71C1AE1}" destId="{13D50DE5-447A-4182-8947-EB0A56926743}" srcOrd="0" destOrd="0" presId="urn:microsoft.com/office/officeart/2005/8/layout/vList2"/>
    <dgm:cxn modelId="{D4912ADD-331A-41B2-B504-F47B0DE864B6}" type="presParOf" srcId="{13D50DE5-447A-4182-8947-EB0A56926743}" destId="{C7D5C456-E028-413E-A7D1-6906ABB8B93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1B99747-9D34-4175-995C-D759621155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BF417D-A9B0-4949-BD7E-DD1BF5104D96}">
      <dgm:prSet/>
      <dgm:spPr/>
      <dgm:t>
        <a:bodyPr/>
        <a:lstStyle/>
        <a:p>
          <a:pPr rtl="0"/>
          <a:r>
            <a:rPr lang="ru-RU" dirty="0" smtClean="0"/>
            <a:t>	</a:t>
          </a:r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Каково бы ни было достоинство произведений Пушкина, Грибоедова, Лермонтова и Гоголя… Но они ещё милее для нас как залог будущих торжеств нашего народа на поприще искусства, просвещения и гуманности. </a:t>
          </a:r>
        </a:p>
        <a:p>
          <a:pPr rtl="0"/>
          <a:r>
            <a:rPr lang="ru-RU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					    Н.Г. Чернышевский</a:t>
          </a:r>
          <a:endParaRPr lang="ru-RU" b="1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CF203A1B-7DDC-4393-9ABE-C2932C1E3C2F}" type="parTrans" cxnId="{6F2412D3-82B0-4449-8215-7ED68E84FA11}">
      <dgm:prSet/>
      <dgm:spPr/>
      <dgm:t>
        <a:bodyPr/>
        <a:lstStyle/>
        <a:p>
          <a:endParaRPr lang="ru-RU"/>
        </a:p>
      </dgm:t>
    </dgm:pt>
    <dgm:pt modelId="{19F920B5-C370-47EA-8C54-94A73332957D}" type="sibTrans" cxnId="{6F2412D3-82B0-4449-8215-7ED68E84FA11}">
      <dgm:prSet/>
      <dgm:spPr/>
      <dgm:t>
        <a:bodyPr/>
        <a:lstStyle/>
        <a:p>
          <a:endParaRPr lang="ru-RU"/>
        </a:p>
      </dgm:t>
    </dgm:pt>
    <dgm:pt modelId="{DE52C51C-6738-443D-B60F-188C2F27F035}" type="pres">
      <dgm:prSet presAssocID="{51B99747-9D34-4175-995C-D7596211550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532957-DCE4-41DF-8A19-7454777B4F7D}" type="pres">
      <dgm:prSet presAssocID="{7CBF417D-A9B0-4949-BD7E-DD1BF5104D96}" presName="parentText" presStyleLbl="node1" presStyleIdx="0" presStyleCnt="1" custLinFactNeighborX="2204" custLinFactNeighborY="263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D8F6E-AFFB-4ABC-8345-0A0A423E3E28}" type="presOf" srcId="{51B99747-9D34-4175-995C-D7596211550E}" destId="{DE52C51C-6738-443D-B60F-188C2F27F035}" srcOrd="0" destOrd="0" presId="urn:microsoft.com/office/officeart/2005/8/layout/vList2"/>
    <dgm:cxn modelId="{C8C676A7-BE0C-4FC1-9D65-531B1A043CDA}" type="presOf" srcId="{7CBF417D-A9B0-4949-BD7E-DD1BF5104D96}" destId="{7E532957-DCE4-41DF-8A19-7454777B4F7D}" srcOrd="0" destOrd="0" presId="urn:microsoft.com/office/officeart/2005/8/layout/vList2"/>
    <dgm:cxn modelId="{6F2412D3-82B0-4449-8215-7ED68E84FA11}" srcId="{51B99747-9D34-4175-995C-D7596211550E}" destId="{7CBF417D-A9B0-4949-BD7E-DD1BF5104D96}" srcOrd="0" destOrd="0" parTransId="{CF203A1B-7DDC-4393-9ABE-C2932C1E3C2F}" sibTransId="{19F920B5-C370-47EA-8C54-94A73332957D}"/>
    <dgm:cxn modelId="{11212999-E502-4D7E-808B-803F66CA7948}" type="presParOf" srcId="{DE52C51C-6738-443D-B60F-188C2F27F035}" destId="{7E532957-DCE4-41DF-8A19-7454777B4F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431472-15ED-402D-A5F3-F41065E8C4D7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6ADEBD-CA3F-4272-B6C5-E5384F082111}">
      <dgm:prSet/>
      <dgm:spPr/>
      <dgm:t>
        <a:bodyPr/>
        <a:lstStyle/>
        <a:p>
          <a:pPr rtl="0"/>
          <a:r>
            <a:rPr lang="ru-RU" dirty="0" smtClean="0"/>
            <a:t>В 1817 году умерла мать Лермонтова. Смутно помнил Лермонтов ласковые руки и слабый голосок матери, напевавшей ему грустную песню. Семейные отношения с ее смертью еще более обострились. Отец должен был отказаться от сына, чтобы сохранить ему наследство: таково было требование бабушки. Лермонтов любил и бабушку и отца. Оставшись на попечении бабушки, благодарный ей за ее любовь к нему, он не мог, однако, не думать об отце. В Москве, во время учения в Университетском благородном пансионе, Лермонтов очень радовался встречам с отцом, который приезжал на считанные дни два-три раза в год. Он дарил отцу свои рисунки и стихи и доволен был, что они переходят в столь любимые руки... Е.А. Арсеньевой это не нравилось. Для Лермонтова это была драма. В 1831 году, в год смерти отца, Лермонтов писал с горечью и мукой:</a:t>
          </a:r>
          <a:endParaRPr lang="ru-RU" dirty="0"/>
        </a:p>
      </dgm:t>
    </dgm:pt>
    <dgm:pt modelId="{A9201637-937D-4D83-A97F-576A8D64F52B}" type="parTrans" cxnId="{EB6C56A3-8F33-4437-AAB5-F1CEFFA7F945}">
      <dgm:prSet/>
      <dgm:spPr/>
      <dgm:t>
        <a:bodyPr/>
        <a:lstStyle/>
        <a:p>
          <a:endParaRPr lang="ru-RU"/>
        </a:p>
      </dgm:t>
    </dgm:pt>
    <dgm:pt modelId="{FD505104-012B-4A19-B1B9-67A6B92781F1}" type="sibTrans" cxnId="{EB6C56A3-8F33-4437-AAB5-F1CEFFA7F945}">
      <dgm:prSet/>
      <dgm:spPr/>
      <dgm:t>
        <a:bodyPr/>
        <a:lstStyle/>
        <a:p>
          <a:endParaRPr lang="ru-RU"/>
        </a:p>
      </dgm:t>
    </dgm:pt>
    <dgm:pt modelId="{4C34C1DC-A465-4097-9F5B-A9205D1E1E71}" type="pres">
      <dgm:prSet presAssocID="{97431472-15ED-402D-A5F3-F41065E8C4D7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7A0D089-8B78-4526-BC88-0B1DE3CD50E0}" type="pres">
      <dgm:prSet presAssocID="{E56ADEBD-CA3F-4272-B6C5-E5384F082111}" presName="compNode" presStyleCnt="0"/>
      <dgm:spPr/>
    </dgm:pt>
    <dgm:pt modelId="{6DDCFB97-9C34-475A-83AA-8367CFEFCEAC}" type="pres">
      <dgm:prSet presAssocID="{E56ADEBD-CA3F-4272-B6C5-E5384F082111}" presName="dummyConnPt" presStyleCnt="0"/>
      <dgm:spPr/>
    </dgm:pt>
    <dgm:pt modelId="{FF80F451-DC4F-4AEC-9C3E-8348C2F1B373}" type="pres">
      <dgm:prSet presAssocID="{E56ADEBD-CA3F-4272-B6C5-E5384F082111}" presName="node" presStyleLbl="node1" presStyleIdx="0" presStyleCnt="1" custScaleX="140389" custLinFactNeighborX="3184" custLinFactNeighborY="4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89ED03-7F18-4F38-B9E5-8AADBE8CF891}" type="presOf" srcId="{97431472-15ED-402D-A5F3-F41065E8C4D7}" destId="{4C34C1DC-A465-4097-9F5B-A9205D1E1E71}" srcOrd="0" destOrd="0" presId="urn:microsoft.com/office/officeart/2005/8/layout/bProcess4"/>
    <dgm:cxn modelId="{EB6C56A3-8F33-4437-AAB5-F1CEFFA7F945}" srcId="{97431472-15ED-402D-A5F3-F41065E8C4D7}" destId="{E56ADEBD-CA3F-4272-B6C5-E5384F082111}" srcOrd="0" destOrd="0" parTransId="{A9201637-937D-4D83-A97F-576A8D64F52B}" sibTransId="{FD505104-012B-4A19-B1B9-67A6B92781F1}"/>
    <dgm:cxn modelId="{193E4FE3-A0C8-4670-BEAE-760A57A3ED2C}" type="presOf" srcId="{E56ADEBD-CA3F-4272-B6C5-E5384F082111}" destId="{FF80F451-DC4F-4AEC-9C3E-8348C2F1B373}" srcOrd="0" destOrd="0" presId="urn:microsoft.com/office/officeart/2005/8/layout/bProcess4"/>
    <dgm:cxn modelId="{D5207C4C-8A4E-4488-8CEE-122C32D5717A}" type="presParOf" srcId="{4C34C1DC-A465-4097-9F5B-A9205D1E1E71}" destId="{67A0D089-8B78-4526-BC88-0B1DE3CD50E0}" srcOrd="0" destOrd="0" presId="urn:microsoft.com/office/officeart/2005/8/layout/bProcess4"/>
    <dgm:cxn modelId="{487B016B-67BD-4C2F-8F76-279F1D82D20A}" type="presParOf" srcId="{67A0D089-8B78-4526-BC88-0B1DE3CD50E0}" destId="{6DDCFB97-9C34-475A-83AA-8367CFEFCEAC}" srcOrd="0" destOrd="0" presId="urn:microsoft.com/office/officeart/2005/8/layout/bProcess4"/>
    <dgm:cxn modelId="{6C3F9B8E-55D4-4E9F-AAB4-9F8B39FE215E}" type="presParOf" srcId="{67A0D089-8B78-4526-BC88-0B1DE3CD50E0}" destId="{FF80F451-DC4F-4AEC-9C3E-8348C2F1B373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896BF4-16D8-48DC-A641-7369CB391D05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9FA6FC-CA04-4DBB-BC9B-F3C306FB8CF3}">
      <dgm:prSet/>
      <dgm:spPr/>
      <dgm:t>
        <a:bodyPr/>
        <a:lstStyle/>
        <a:p>
          <a:pPr rtl="0"/>
          <a:r>
            <a:rPr lang="ru-RU" dirty="0" smtClean="0"/>
            <a:t>Ужасная судьба отца и сына </a:t>
          </a:r>
        </a:p>
        <a:p>
          <a:pPr rtl="0"/>
          <a:r>
            <a:rPr lang="ru-RU" dirty="0" smtClean="0"/>
            <a:t>Жить розно и в разлуке умереть...</a:t>
          </a:r>
          <a:endParaRPr lang="ru-RU" dirty="0"/>
        </a:p>
      </dgm:t>
    </dgm:pt>
    <dgm:pt modelId="{F6F80970-791E-40E1-A31C-41AB1D275CF6}" type="parTrans" cxnId="{8AE50F6C-D1DB-40E8-9097-6283F527F4ED}">
      <dgm:prSet/>
      <dgm:spPr/>
      <dgm:t>
        <a:bodyPr/>
        <a:lstStyle/>
        <a:p>
          <a:endParaRPr lang="ru-RU"/>
        </a:p>
      </dgm:t>
    </dgm:pt>
    <dgm:pt modelId="{A7225AD2-4FF1-4FCA-BE1C-847F4B0BE89E}" type="sibTrans" cxnId="{8AE50F6C-D1DB-40E8-9097-6283F527F4ED}">
      <dgm:prSet/>
      <dgm:spPr/>
      <dgm:t>
        <a:bodyPr/>
        <a:lstStyle/>
        <a:p>
          <a:endParaRPr lang="ru-RU"/>
        </a:p>
      </dgm:t>
    </dgm:pt>
    <dgm:pt modelId="{B3C67D4B-1BCE-4B41-8EFB-F9A83FE7425B}" type="pres">
      <dgm:prSet presAssocID="{F7896BF4-16D8-48DC-A641-7369CB391D05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78C2BEB-9D5E-4668-B28E-38AE27997A88}" type="pres">
      <dgm:prSet presAssocID="{4C9FA6FC-CA04-4DBB-BC9B-F3C306FB8CF3}" presName="compNode" presStyleCnt="0"/>
      <dgm:spPr/>
    </dgm:pt>
    <dgm:pt modelId="{D28C36BE-6A5F-40DF-B1BD-C8BFED287D5F}" type="pres">
      <dgm:prSet presAssocID="{4C9FA6FC-CA04-4DBB-BC9B-F3C306FB8CF3}" presName="dummyConnPt" presStyleCnt="0"/>
      <dgm:spPr/>
    </dgm:pt>
    <dgm:pt modelId="{2973C96A-B57F-4290-9B1F-5AB2962549AF}" type="pres">
      <dgm:prSet presAssocID="{4C9FA6FC-CA04-4DBB-BC9B-F3C306FB8CF3}" presName="node" presStyleLbl="node1" presStyleIdx="0" presStyleCnt="1" custScaleX="379415" custLinFactX="91962" custLinFactNeighborX="100000" custLinFactNeighborY="-63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E50F6C-D1DB-40E8-9097-6283F527F4ED}" srcId="{F7896BF4-16D8-48DC-A641-7369CB391D05}" destId="{4C9FA6FC-CA04-4DBB-BC9B-F3C306FB8CF3}" srcOrd="0" destOrd="0" parTransId="{F6F80970-791E-40E1-A31C-41AB1D275CF6}" sibTransId="{A7225AD2-4FF1-4FCA-BE1C-847F4B0BE89E}"/>
    <dgm:cxn modelId="{8F1D7BFF-A695-44E0-80AB-02640A70E1A8}" type="presOf" srcId="{F7896BF4-16D8-48DC-A641-7369CB391D05}" destId="{B3C67D4B-1BCE-4B41-8EFB-F9A83FE7425B}" srcOrd="0" destOrd="0" presId="urn:microsoft.com/office/officeart/2005/8/layout/bProcess4"/>
    <dgm:cxn modelId="{C46CD331-8776-4115-ACC9-4C9E1E4BD7F8}" type="presOf" srcId="{4C9FA6FC-CA04-4DBB-BC9B-F3C306FB8CF3}" destId="{2973C96A-B57F-4290-9B1F-5AB2962549AF}" srcOrd="0" destOrd="0" presId="urn:microsoft.com/office/officeart/2005/8/layout/bProcess4"/>
    <dgm:cxn modelId="{62D45E6F-BFEB-4A68-89F7-DE93D4FD3F8C}" type="presParOf" srcId="{B3C67D4B-1BCE-4B41-8EFB-F9A83FE7425B}" destId="{F78C2BEB-9D5E-4668-B28E-38AE27997A88}" srcOrd="0" destOrd="0" presId="urn:microsoft.com/office/officeart/2005/8/layout/bProcess4"/>
    <dgm:cxn modelId="{76A985AB-E7D4-4F29-BA0F-B9178F9BF22F}" type="presParOf" srcId="{F78C2BEB-9D5E-4668-B28E-38AE27997A88}" destId="{D28C36BE-6A5F-40DF-B1BD-C8BFED287D5F}" srcOrd="0" destOrd="0" presId="urn:microsoft.com/office/officeart/2005/8/layout/bProcess4"/>
    <dgm:cxn modelId="{3A503CAF-EC47-441D-9196-610F0E47A495}" type="presParOf" srcId="{F78C2BEB-9D5E-4668-B28E-38AE27997A88}" destId="{2973C96A-B57F-4290-9B1F-5AB2962549AF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A4D494-1CC0-4D7E-ADC1-9314AF2F04CD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FF5A8B-CFCD-4B5F-AC55-4B148033CD2A}">
      <dgm:prSet/>
      <dgm:spPr/>
      <dgm:t>
        <a:bodyPr/>
        <a:lstStyle/>
        <a:p>
          <a:pPr rtl="0"/>
          <a:r>
            <a:rPr lang="ru-RU" dirty="0" smtClean="0"/>
            <a:t>Как было принято в дворянских семьях, мальчик учился дома. С детства Лермонтов владел французским и немецким языками так же свободно, как и русским, изучал историю, географию, математику, словесность, выучился играть на скрипке и фортепьяно. Он много читал, рисовал акварелью, особенно любил лепить из крашеного воска. Однажды он вылепил целую сцену охоты на зайца, в другой раз изобразил битву Александра Македонского - там были многочисленные воины, слоны, колесницы. А зимой ребята лепили фигуры из снега. Был у мальчиков и самодельный кукольный </a:t>
          </a:r>
          <a:r>
            <a:rPr lang="ru-RU" dirty="0" err="1" smtClean="0"/>
            <a:t>театр.</a:t>
          </a:r>
          <a:r>
            <a:rPr lang="ru-RU" b="0" i="0" dirty="0" err="1" smtClean="0"/>
            <a:t>Уже</a:t>
          </a:r>
          <a:r>
            <a:rPr lang="ru-RU" b="0" i="0" dirty="0" smtClean="0"/>
            <a:t> тогда, в детские годы, Лермонтов полюбил скромную природу Тархан.</a:t>
          </a:r>
          <a:endParaRPr lang="ru-RU" dirty="0"/>
        </a:p>
      </dgm:t>
    </dgm:pt>
    <dgm:pt modelId="{3661630C-2CFD-475A-82AE-078A208260E8}" type="parTrans" cxnId="{43B5D6A2-4F6A-4BE3-B1DC-791A8843CA31}">
      <dgm:prSet/>
      <dgm:spPr/>
      <dgm:t>
        <a:bodyPr/>
        <a:lstStyle/>
        <a:p>
          <a:endParaRPr lang="ru-RU"/>
        </a:p>
      </dgm:t>
    </dgm:pt>
    <dgm:pt modelId="{84399A47-89CB-433B-8BDC-8F3FCAEE8215}" type="sibTrans" cxnId="{43B5D6A2-4F6A-4BE3-B1DC-791A8843CA31}">
      <dgm:prSet/>
      <dgm:spPr/>
      <dgm:t>
        <a:bodyPr/>
        <a:lstStyle/>
        <a:p>
          <a:endParaRPr lang="ru-RU"/>
        </a:p>
      </dgm:t>
    </dgm:pt>
    <dgm:pt modelId="{06A8AAAD-B6D3-43A7-8D06-C4B6F700A891}" type="pres">
      <dgm:prSet presAssocID="{F2A4D494-1CC0-4D7E-ADC1-9314AF2F04CD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EE5E31D-D16B-4611-BF5C-416C23CDA622}" type="pres">
      <dgm:prSet presAssocID="{77FF5A8B-CFCD-4B5F-AC55-4B148033CD2A}" presName="compNode" presStyleCnt="0"/>
      <dgm:spPr/>
    </dgm:pt>
    <dgm:pt modelId="{DFEB531C-0C6A-4630-8B07-2C412EFA75BB}" type="pres">
      <dgm:prSet presAssocID="{77FF5A8B-CFCD-4B5F-AC55-4B148033CD2A}" presName="dummyConnPt" presStyleCnt="0"/>
      <dgm:spPr/>
    </dgm:pt>
    <dgm:pt modelId="{7C56409F-58FA-4ED6-97A2-EEF7C68AFBC3}" type="pres">
      <dgm:prSet presAssocID="{77FF5A8B-CFCD-4B5F-AC55-4B148033CD2A}" presName="node" presStyleLbl="node1" presStyleIdx="0" presStyleCnt="1" custLinFactNeighborX="-205" custLinFactNeighborY="-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B5D6A2-4F6A-4BE3-B1DC-791A8843CA31}" srcId="{F2A4D494-1CC0-4D7E-ADC1-9314AF2F04CD}" destId="{77FF5A8B-CFCD-4B5F-AC55-4B148033CD2A}" srcOrd="0" destOrd="0" parTransId="{3661630C-2CFD-475A-82AE-078A208260E8}" sibTransId="{84399A47-89CB-433B-8BDC-8F3FCAEE8215}"/>
    <dgm:cxn modelId="{02CF7BD9-B5BE-46F6-98FB-3907E695079D}" type="presOf" srcId="{F2A4D494-1CC0-4D7E-ADC1-9314AF2F04CD}" destId="{06A8AAAD-B6D3-43A7-8D06-C4B6F700A891}" srcOrd="0" destOrd="0" presId="urn:microsoft.com/office/officeart/2005/8/layout/bProcess4"/>
    <dgm:cxn modelId="{3E1CB9E8-AC68-412A-A7F2-8B8192803100}" type="presOf" srcId="{77FF5A8B-CFCD-4B5F-AC55-4B148033CD2A}" destId="{7C56409F-58FA-4ED6-97A2-EEF7C68AFBC3}" srcOrd="0" destOrd="0" presId="urn:microsoft.com/office/officeart/2005/8/layout/bProcess4"/>
    <dgm:cxn modelId="{B68FC4B9-FA52-44AA-99B8-9E81B2434736}" type="presParOf" srcId="{06A8AAAD-B6D3-43A7-8D06-C4B6F700A891}" destId="{CEE5E31D-D16B-4611-BF5C-416C23CDA622}" srcOrd="0" destOrd="0" presId="urn:microsoft.com/office/officeart/2005/8/layout/bProcess4"/>
    <dgm:cxn modelId="{9A8C5ED7-D66B-49E2-B6B7-FB41B9D12A76}" type="presParOf" srcId="{CEE5E31D-D16B-4611-BF5C-416C23CDA622}" destId="{DFEB531C-0C6A-4630-8B07-2C412EFA75BB}" srcOrd="0" destOrd="0" presId="urn:microsoft.com/office/officeart/2005/8/layout/bProcess4"/>
    <dgm:cxn modelId="{DC96220A-6020-4B9C-8270-920D71EEB4B7}" type="presParOf" srcId="{CEE5E31D-D16B-4611-BF5C-416C23CDA622}" destId="{7C56409F-58FA-4ED6-97A2-EEF7C68AFBC3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5EE408E-BBCE-4723-B507-C4F132CB3964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FB371A-6C72-4BBD-8850-6281F6F53E78}">
      <dgm:prSet/>
      <dgm:spPr/>
      <dgm:t>
        <a:bodyPr/>
        <a:lstStyle/>
        <a:p>
          <a:pPr rtl="0"/>
          <a:r>
            <a:rPr lang="ru-RU" dirty="0" smtClean="0"/>
            <a:t>В 1827 году бабушка повезла Мишу в Москву - она решила поместить его в Университетский благородный пансион, но прежде нанять ему учителей на год, чтобы он смог поступить сразу в четвертый </a:t>
          </a:r>
          <a:r>
            <a:rPr lang="ru-RU" dirty="0" err="1" smtClean="0"/>
            <a:t>класс.</a:t>
          </a:r>
          <a:r>
            <a:rPr lang="ru-RU" b="0" i="0" dirty="0" err="1" smtClean="0"/>
            <a:t>Осенью</a:t>
          </a:r>
          <a:r>
            <a:rPr lang="ru-RU" b="0" i="0" dirty="0" smtClean="0"/>
            <a:t> 1828 года Лермонтов поступил в четвертый класс благородного пансиона.</a:t>
          </a:r>
          <a:endParaRPr lang="ru-RU" dirty="0"/>
        </a:p>
      </dgm:t>
    </dgm:pt>
    <dgm:pt modelId="{E02C2B21-B936-4E37-A8FF-9A7F323BD0A9}" type="parTrans" cxnId="{3F3D94D8-B959-4478-B26F-61B47C15FCF7}">
      <dgm:prSet/>
      <dgm:spPr/>
      <dgm:t>
        <a:bodyPr/>
        <a:lstStyle/>
        <a:p>
          <a:endParaRPr lang="ru-RU"/>
        </a:p>
      </dgm:t>
    </dgm:pt>
    <dgm:pt modelId="{7F93C177-802E-4BF0-8A8E-5D5AB51166B8}" type="sibTrans" cxnId="{3F3D94D8-B959-4478-B26F-61B47C15FCF7}">
      <dgm:prSet/>
      <dgm:spPr/>
      <dgm:t>
        <a:bodyPr/>
        <a:lstStyle/>
        <a:p>
          <a:endParaRPr lang="ru-RU"/>
        </a:p>
      </dgm:t>
    </dgm:pt>
    <dgm:pt modelId="{C21020EE-91FE-4B3B-AF82-B274311B8015}" type="pres">
      <dgm:prSet presAssocID="{75EE408E-BBCE-4723-B507-C4F132CB3964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C39B8CE-CBE1-48EC-8781-11FC4BBBBFF7}" type="pres">
      <dgm:prSet presAssocID="{71FB371A-6C72-4BBD-8850-6281F6F53E78}" presName="compNode" presStyleCnt="0"/>
      <dgm:spPr/>
    </dgm:pt>
    <dgm:pt modelId="{3A04B3E5-809D-433E-AB3B-2C5FAC50F253}" type="pres">
      <dgm:prSet presAssocID="{71FB371A-6C72-4BBD-8850-6281F6F53E78}" presName="dummyConnPt" presStyleCnt="0"/>
      <dgm:spPr/>
    </dgm:pt>
    <dgm:pt modelId="{159D31DC-2CC1-4C79-846B-2673614ACF64}" type="pres">
      <dgm:prSet presAssocID="{71FB371A-6C72-4BBD-8850-6281F6F53E78}" presName="node" presStyleLbl="node1" presStyleIdx="0" presStyleCnt="1" custScaleX="158587" custScaleY="112890" custLinFactNeighborX="14153" custLinFactNeighborY="41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FFE001-A3ED-4F10-8EEA-5579BCA3189B}" type="presOf" srcId="{71FB371A-6C72-4BBD-8850-6281F6F53E78}" destId="{159D31DC-2CC1-4C79-846B-2673614ACF64}" srcOrd="0" destOrd="0" presId="urn:microsoft.com/office/officeart/2005/8/layout/bProcess4"/>
    <dgm:cxn modelId="{E7D375E1-A81C-4B8C-BC4F-E802F5642EA1}" type="presOf" srcId="{75EE408E-BBCE-4723-B507-C4F132CB3964}" destId="{C21020EE-91FE-4B3B-AF82-B274311B8015}" srcOrd="0" destOrd="0" presId="urn:microsoft.com/office/officeart/2005/8/layout/bProcess4"/>
    <dgm:cxn modelId="{3F3D94D8-B959-4478-B26F-61B47C15FCF7}" srcId="{75EE408E-BBCE-4723-B507-C4F132CB3964}" destId="{71FB371A-6C72-4BBD-8850-6281F6F53E78}" srcOrd="0" destOrd="0" parTransId="{E02C2B21-B936-4E37-A8FF-9A7F323BD0A9}" sibTransId="{7F93C177-802E-4BF0-8A8E-5D5AB51166B8}"/>
    <dgm:cxn modelId="{0C374EDA-B71D-4EBB-B047-968EFAFE4D3E}" type="presParOf" srcId="{C21020EE-91FE-4B3B-AF82-B274311B8015}" destId="{7C39B8CE-CBE1-48EC-8781-11FC4BBBBFF7}" srcOrd="0" destOrd="0" presId="urn:microsoft.com/office/officeart/2005/8/layout/bProcess4"/>
    <dgm:cxn modelId="{7603B725-AA21-4F0E-B124-EB8CE7E9EF6D}" type="presParOf" srcId="{7C39B8CE-CBE1-48EC-8781-11FC4BBBBFF7}" destId="{3A04B3E5-809D-433E-AB3B-2C5FAC50F253}" srcOrd="0" destOrd="0" presId="urn:microsoft.com/office/officeart/2005/8/layout/bProcess4"/>
    <dgm:cxn modelId="{183A8998-EF8A-4221-9825-68410D1E09E3}" type="presParOf" srcId="{7C39B8CE-CBE1-48EC-8781-11FC4BBBBFF7}" destId="{159D31DC-2CC1-4C79-846B-2673614ACF64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D4C017D-DA33-4225-BE60-B2F2CCBAC6CE}" type="doc">
      <dgm:prSet loTypeId="urn:microsoft.com/office/officeart/2005/8/layout/target3" loCatId="relationship" qsTypeId="urn:microsoft.com/office/officeart/2009/2/quickstyle/3d8" qsCatId="3D" csTypeId="urn:microsoft.com/office/officeart/2005/8/colors/accent1_2" csCatId="accent1" phldr="1"/>
      <dgm:spPr>
        <a:scene3d>
          <a:camera prst="perspectiveRight" zoom="82000"/>
          <a:lightRig rig="morning" dir="t">
            <a:rot lat="0" lon="0" rev="20400000"/>
          </a:lightRig>
        </a:scene3d>
      </dgm:spPr>
      <dgm:t>
        <a:bodyPr/>
        <a:lstStyle/>
        <a:p>
          <a:endParaRPr lang="ru-RU"/>
        </a:p>
      </dgm:t>
    </dgm:pt>
    <dgm:pt modelId="{D68192F6-43F0-49D5-980E-37E6CB75E032}">
      <dgm:prSet/>
      <dgm:spPr>
        <a:sp3d/>
      </dgm:spPr>
      <dgm:t>
        <a:bodyPr/>
        <a:lstStyle/>
        <a:p>
          <a:pPr rtl="0"/>
          <a:r>
            <a:rPr lang="ru-RU" dirty="0" smtClean="0"/>
            <a:t>Синие горы Кавказа, приветствую вас! вы взлелеяли детство</a:t>
          </a:r>
          <a:br>
            <a:rPr lang="ru-RU" dirty="0" smtClean="0"/>
          </a:br>
          <a:r>
            <a:rPr lang="ru-RU" dirty="0" smtClean="0"/>
            <a:t>мое; вы носили меня на своих одичалых хребтах, облаками меня одевали…</a:t>
          </a:r>
          <a:endParaRPr lang="ru-RU" dirty="0"/>
        </a:p>
      </dgm:t>
    </dgm:pt>
    <dgm:pt modelId="{5F1D57AE-EFDF-4ED9-A70B-3487CFA59420}" type="parTrans" cxnId="{46AC4533-0EF0-49B3-A194-3B3D702D9130}">
      <dgm:prSet/>
      <dgm:spPr/>
      <dgm:t>
        <a:bodyPr/>
        <a:lstStyle/>
        <a:p>
          <a:endParaRPr lang="ru-RU"/>
        </a:p>
      </dgm:t>
    </dgm:pt>
    <dgm:pt modelId="{1449EB17-CE0C-4A92-8CF8-022AC099FCF9}" type="sibTrans" cxnId="{46AC4533-0EF0-49B3-A194-3B3D702D9130}">
      <dgm:prSet/>
      <dgm:spPr/>
      <dgm:t>
        <a:bodyPr/>
        <a:lstStyle/>
        <a:p>
          <a:endParaRPr lang="ru-RU"/>
        </a:p>
      </dgm:t>
    </dgm:pt>
    <dgm:pt modelId="{7114DD68-549C-4061-A275-C921278D847D}" type="pres">
      <dgm:prSet presAssocID="{FD4C017D-DA33-4225-BE60-B2F2CCBAC6C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17A407-6633-47C4-9487-2609FC25FF63}" type="pres">
      <dgm:prSet presAssocID="{D68192F6-43F0-49D5-980E-37E6CB75E032}" presName="circle1" presStyleLbl="node1" presStyleIdx="0" presStyleCnt="1"/>
      <dgm:spPr/>
    </dgm:pt>
    <dgm:pt modelId="{4DF0B754-F08A-4CC7-9B4C-E963259EE9EE}" type="pres">
      <dgm:prSet presAssocID="{D68192F6-43F0-49D5-980E-37E6CB75E032}" presName="space" presStyleCnt="0"/>
      <dgm:spPr/>
    </dgm:pt>
    <dgm:pt modelId="{CBFAD44A-90AA-4C77-8B5A-BEF98803D6D7}" type="pres">
      <dgm:prSet presAssocID="{D68192F6-43F0-49D5-980E-37E6CB75E032}" presName="rect1" presStyleLbl="alignAcc1" presStyleIdx="0" presStyleCnt="1"/>
      <dgm:spPr/>
      <dgm:t>
        <a:bodyPr/>
        <a:lstStyle/>
        <a:p>
          <a:endParaRPr lang="ru-RU"/>
        </a:p>
      </dgm:t>
    </dgm:pt>
    <dgm:pt modelId="{6838C287-804E-4725-A34C-F6F54A2C03B3}" type="pres">
      <dgm:prSet presAssocID="{D68192F6-43F0-49D5-980E-37E6CB75E032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CDD30A-8183-4409-9E3F-11B9C2D78906}" type="presOf" srcId="{FD4C017D-DA33-4225-BE60-B2F2CCBAC6CE}" destId="{7114DD68-549C-4061-A275-C921278D847D}" srcOrd="0" destOrd="0" presId="urn:microsoft.com/office/officeart/2005/8/layout/target3"/>
    <dgm:cxn modelId="{BDEFB024-7ABB-4D8C-AC4F-CB65F190998A}" type="presOf" srcId="{D68192F6-43F0-49D5-980E-37E6CB75E032}" destId="{6838C287-804E-4725-A34C-F6F54A2C03B3}" srcOrd="1" destOrd="0" presId="urn:microsoft.com/office/officeart/2005/8/layout/target3"/>
    <dgm:cxn modelId="{E18A5DA7-6F38-47E1-AD78-AF4A7F1426F7}" type="presOf" srcId="{D68192F6-43F0-49D5-980E-37E6CB75E032}" destId="{CBFAD44A-90AA-4C77-8B5A-BEF98803D6D7}" srcOrd="0" destOrd="0" presId="urn:microsoft.com/office/officeart/2005/8/layout/target3"/>
    <dgm:cxn modelId="{46AC4533-0EF0-49B3-A194-3B3D702D9130}" srcId="{FD4C017D-DA33-4225-BE60-B2F2CCBAC6CE}" destId="{D68192F6-43F0-49D5-980E-37E6CB75E032}" srcOrd="0" destOrd="0" parTransId="{5F1D57AE-EFDF-4ED9-A70B-3487CFA59420}" sibTransId="{1449EB17-CE0C-4A92-8CF8-022AC099FCF9}"/>
    <dgm:cxn modelId="{3BF83F0E-6C51-4784-AD65-FA7B4CA85085}" type="presParOf" srcId="{7114DD68-549C-4061-A275-C921278D847D}" destId="{B617A407-6633-47C4-9487-2609FC25FF63}" srcOrd="0" destOrd="0" presId="urn:microsoft.com/office/officeart/2005/8/layout/target3"/>
    <dgm:cxn modelId="{5F40D951-35E4-4237-9B12-40383493F822}" type="presParOf" srcId="{7114DD68-549C-4061-A275-C921278D847D}" destId="{4DF0B754-F08A-4CC7-9B4C-E963259EE9EE}" srcOrd="1" destOrd="0" presId="urn:microsoft.com/office/officeart/2005/8/layout/target3"/>
    <dgm:cxn modelId="{AA875233-5A3C-40BB-95BD-DAE2F1D94FFA}" type="presParOf" srcId="{7114DD68-549C-4061-A275-C921278D847D}" destId="{CBFAD44A-90AA-4C77-8B5A-BEF98803D6D7}" srcOrd="2" destOrd="0" presId="urn:microsoft.com/office/officeart/2005/8/layout/target3"/>
    <dgm:cxn modelId="{FA90C925-9F02-4524-845B-BCBC1A0A4C26}" type="presParOf" srcId="{7114DD68-549C-4061-A275-C921278D847D}" destId="{6838C287-804E-4725-A34C-F6F54A2C03B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E5E0426-CB76-4361-8ECC-50A4729719EE}" type="doc">
      <dgm:prSet loTypeId="urn:microsoft.com/office/officeart/2005/8/layout/target3" loCatId="relationship" qsTypeId="urn:microsoft.com/office/officeart/2009/2/quickstyle/3d8" qsCatId="3D" csTypeId="urn:microsoft.com/office/officeart/2005/8/colors/accent1_2" csCatId="accent1" phldr="1"/>
      <dgm:spPr>
        <a:scene3d>
          <a:camera prst="perspectiveLeft" zoom="82000"/>
          <a:lightRig rig="morning" dir="t">
            <a:rot lat="0" lon="0" rev="20400000"/>
          </a:lightRig>
        </a:scene3d>
      </dgm:spPr>
      <dgm:t>
        <a:bodyPr/>
        <a:lstStyle/>
        <a:p>
          <a:endParaRPr lang="ru-RU"/>
        </a:p>
      </dgm:t>
    </dgm:pt>
    <dgm:pt modelId="{CE018728-2DED-49E6-9A8B-8C366E438B11}">
      <dgm:prSet/>
      <dgm:spPr>
        <a:sp3d/>
      </dgm:spPr>
      <dgm:t>
        <a:bodyPr/>
        <a:lstStyle/>
        <a:p>
          <a:pPr rtl="0"/>
          <a:r>
            <a:rPr lang="ru-RU" dirty="0" smtClean="0"/>
            <a:t>Как я любил твои бури, Кавказ! те пустынные громкие бури,</a:t>
          </a:r>
          <a:br>
            <a:rPr lang="ru-RU" dirty="0" smtClean="0"/>
          </a:br>
          <a:r>
            <a:rPr lang="ru-RU" dirty="0" smtClean="0"/>
            <a:t>которым пещеры как стражи ночей отвечают!..</a:t>
          </a:r>
          <a:endParaRPr lang="ru-RU" dirty="0"/>
        </a:p>
      </dgm:t>
    </dgm:pt>
    <dgm:pt modelId="{302EA767-8A7B-4DCA-8B70-BCDEABA08D96}" type="parTrans" cxnId="{8AA10887-7A05-49DB-BFA0-8F50F57DCACB}">
      <dgm:prSet/>
      <dgm:spPr/>
      <dgm:t>
        <a:bodyPr/>
        <a:lstStyle/>
        <a:p>
          <a:endParaRPr lang="ru-RU"/>
        </a:p>
      </dgm:t>
    </dgm:pt>
    <dgm:pt modelId="{9EAE32F3-E7B1-4BFC-85E9-2E55A7CB9762}" type="sibTrans" cxnId="{8AA10887-7A05-49DB-BFA0-8F50F57DCACB}">
      <dgm:prSet/>
      <dgm:spPr/>
      <dgm:t>
        <a:bodyPr/>
        <a:lstStyle/>
        <a:p>
          <a:endParaRPr lang="ru-RU"/>
        </a:p>
      </dgm:t>
    </dgm:pt>
    <dgm:pt modelId="{078E29D3-0A3F-43D9-AF65-5CEEBB341DDD}" type="pres">
      <dgm:prSet presAssocID="{2E5E0426-CB76-4361-8ECC-50A4729719EE}" presName="Name0" presStyleCnt="0">
        <dgm:presLayoutVars>
          <dgm:chMax val="7"/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53BB93-D3C7-47B9-B0F5-0AC2A5A71A6D}" type="pres">
      <dgm:prSet presAssocID="{CE018728-2DED-49E6-9A8B-8C366E438B11}" presName="circle1" presStyleLbl="node1" presStyleIdx="0" presStyleCnt="1"/>
      <dgm:spPr/>
    </dgm:pt>
    <dgm:pt modelId="{58911EF6-808C-4273-94CF-4BD12EF670E3}" type="pres">
      <dgm:prSet presAssocID="{CE018728-2DED-49E6-9A8B-8C366E438B11}" presName="space" presStyleCnt="0"/>
      <dgm:spPr/>
    </dgm:pt>
    <dgm:pt modelId="{9167B87C-7B4E-4FDD-8DBC-BF41898A18E1}" type="pres">
      <dgm:prSet presAssocID="{CE018728-2DED-49E6-9A8B-8C366E438B11}" presName="rect1" presStyleLbl="alignAcc1" presStyleIdx="0" presStyleCnt="1"/>
      <dgm:spPr/>
      <dgm:t>
        <a:bodyPr/>
        <a:lstStyle/>
        <a:p>
          <a:endParaRPr lang="ru-RU"/>
        </a:p>
      </dgm:t>
    </dgm:pt>
    <dgm:pt modelId="{084A0D12-2A59-49FF-9325-0138227258F7}" type="pres">
      <dgm:prSet presAssocID="{CE018728-2DED-49E6-9A8B-8C366E438B11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14E433-660A-42F3-B15A-49A81CF72DCC}" type="presOf" srcId="{CE018728-2DED-49E6-9A8B-8C366E438B11}" destId="{9167B87C-7B4E-4FDD-8DBC-BF41898A18E1}" srcOrd="0" destOrd="0" presId="urn:microsoft.com/office/officeart/2005/8/layout/target3"/>
    <dgm:cxn modelId="{4D9408C8-133A-4301-9CD1-B5520EB17174}" type="presOf" srcId="{2E5E0426-CB76-4361-8ECC-50A4729719EE}" destId="{078E29D3-0A3F-43D9-AF65-5CEEBB341DDD}" srcOrd="0" destOrd="0" presId="urn:microsoft.com/office/officeart/2005/8/layout/target3"/>
    <dgm:cxn modelId="{8AA10887-7A05-49DB-BFA0-8F50F57DCACB}" srcId="{2E5E0426-CB76-4361-8ECC-50A4729719EE}" destId="{CE018728-2DED-49E6-9A8B-8C366E438B11}" srcOrd="0" destOrd="0" parTransId="{302EA767-8A7B-4DCA-8B70-BCDEABA08D96}" sibTransId="{9EAE32F3-E7B1-4BFC-85E9-2E55A7CB9762}"/>
    <dgm:cxn modelId="{3932C3AE-B204-46B4-969C-36FE9098FEBB}" type="presOf" srcId="{CE018728-2DED-49E6-9A8B-8C366E438B11}" destId="{084A0D12-2A59-49FF-9325-0138227258F7}" srcOrd="1" destOrd="0" presId="urn:microsoft.com/office/officeart/2005/8/layout/target3"/>
    <dgm:cxn modelId="{9057744A-5D72-469E-B02E-5ECABA0BC3D7}" type="presParOf" srcId="{078E29D3-0A3F-43D9-AF65-5CEEBB341DDD}" destId="{1C53BB93-D3C7-47B9-B0F5-0AC2A5A71A6D}" srcOrd="0" destOrd="0" presId="urn:microsoft.com/office/officeart/2005/8/layout/target3"/>
    <dgm:cxn modelId="{EE52AD7D-D567-42B9-8E81-D1518D49E18C}" type="presParOf" srcId="{078E29D3-0A3F-43D9-AF65-5CEEBB341DDD}" destId="{58911EF6-808C-4273-94CF-4BD12EF670E3}" srcOrd="1" destOrd="0" presId="urn:microsoft.com/office/officeart/2005/8/layout/target3"/>
    <dgm:cxn modelId="{57F69450-075D-4579-800F-DCEE793B26FA}" type="presParOf" srcId="{078E29D3-0A3F-43D9-AF65-5CEEBB341DDD}" destId="{9167B87C-7B4E-4FDD-8DBC-BF41898A18E1}" srcOrd="2" destOrd="0" presId="urn:microsoft.com/office/officeart/2005/8/layout/target3"/>
    <dgm:cxn modelId="{9F2D6FE1-9C08-48AF-A061-DD3DD2A28731}" type="presParOf" srcId="{078E29D3-0A3F-43D9-AF65-5CEEBB341DDD}" destId="{084A0D12-2A59-49FF-9325-0138227258F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80893-F3AB-4535-AC50-8FCB668701AB}">
      <dsp:nvSpPr>
        <dsp:cNvPr id="0" name=""/>
        <dsp:cNvSpPr/>
      </dsp:nvSpPr>
      <dsp:spPr>
        <a:xfrm>
          <a:off x="0" y="0"/>
          <a:ext cx="3521805" cy="25106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Лермонтову не исполнилось и года, когда его перевезли из Москвы в Тарханы - в имение его бабушки. Здесь и прошло детство будущего поэта.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Тарханы обогатили Лермонтова впечатлениями, которые оказались важными для воспитания его характера и для его мировоззрения.</a:t>
          </a:r>
          <a:endParaRPr lang="ru-RU" sz="1600" kern="1200" dirty="0"/>
        </a:p>
      </dsp:txBody>
      <dsp:txXfrm>
        <a:off x="73535" y="73535"/>
        <a:ext cx="3374735" cy="23636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2A8EE6-F0CE-4B67-AFF5-7C17BAF6EAE2}">
      <dsp:nvSpPr>
        <dsp:cNvPr id="0" name=""/>
        <dsp:cNvSpPr/>
      </dsp:nvSpPr>
      <dsp:spPr>
        <a:xfrm>
          <a:off x="0" y="0"/>
          <a:ext cx="646331" cy="64633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E4DF48-388E-4A38-BA59-998A21507121}">
      <dsp:nvSpPr>
        <dsp:cNvPr id="0" name=""/>
        <dsp:cNvSpPr/>
      </dsp:nvSpPr>
      <dsp:spPr>
        <a:xfrm>
          <a:off x="323165" y="0"/>
          <a:ext cx="9983809" cy="6463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ight" zoom="82000"/>
          <a:lightRig rig="morning" dir="t">
            <a:rot lat="0" lon="0" rev="204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Воздух там чист, как молитва ребенка. И люди, как вольные</a:t>
          </a:r>
          <a:br>
            <a:rPr lang="ru-RU" sz="1800" kern="1200" dirty="0" smtClean="0"/>
          </a:br>
          <a:r>
            <a:rPr lang="ru-RU" sz="1800" kern="1200" dirty="0" smtClean="0"/>
            <a:t>птицы, живут беззаботно; война их стихия; и в смуглых чертах их душа говорит…</a:t>
          </a:r>
          <a:endParaRPr lang="ru-RU" sz="1800" kern="1200" dirty="0"/>
        </a:p>
      </dsp:txBody>
      <dsp:txXfrm>
        <a:off x="323165" y="0"/>
        <a:ext cx="9983809" cy="64633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4D9AD-BB18-4EE8-B26C-4A237C798128}">
      <dsp:nvSpPr>
        <dsp:cNvPr id="0" name=""/>
        <dsp:cNvSpPr/>
      </dsp:nvSpPr>
      <dsp:spPr>
        <a:xfrm>
          <a:off x="0" y="14285"/>
          <a:ext cx="5621265" cy="61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Лермонтову было одиннадцать лет, когда произошло восстание декабристов.</a:t>
          </a:r>
          <a:endParaRPr lang="ru-RU" sz="1600" kern="1200" dirty="0"/>
        </a:p>
      </dsp:txBody>
      <dsp:txXfrm>
        <a:off x="30157" y="44442"/>
        <a:ext cx="5560951" cy="55744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CF4DBF-D1B4-478F-819D-82936F78084F}">
      <dsp:nvSpPr>
        <dsp:cNvPr id="0" name=""/>
        <dsp:cNvSpPr/>
      </dsp:nvSpPr>
      <dsp:spPr>
        <a:xfrm>
          <a:off x="1098578" y="0"/>
          <a:ext cx="6726522" cy="238278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7150" rIns="1050742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Известно мне: погибель ждет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Того, кто первый восстает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На утеснителей народа;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Судьба меня уж обрекла.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Но где, скажи, когда была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	     Без жертв искуплена свобода.			    				       					</a:t>
          </a:r>
          <a:r>
            <a:rPr lang="ru-RU" sz="1500" b="1" kern="1200" dirty="0" err="1" smtClean="0"/>
            <a:t>К.Ф.Рылеев</a:t>
          </a:r>
          <a:r>
            <a:rPr lang="ru-RU" sz="1500" b="1" kern="1200" dirty="0" smtClean="0"/>
            <a:t>, «Наливайко»</a:t>
          </a:r>
          <a:endParaRPr lang="ru-RU" sz="1500" kern="1200" dirty="0"/>
        </a:p>
      </dsp:txBody>
      <dsp:txXfrm>
        <a:off x="1098578" y="0"/>
        <a:ext cx="6130826" cy="2382784"/>
      </dsp:txXfrm>
    </dsp:sp>
    <dsp:sp modelId="{C9790742-E2D7-4968-BC88-2F92F95C2D75}">
      <dsp:nvSpPr>
        <dsp:cNvPr id="0" name=""/>
        <dsp:cNvSpPr/>
      </dsp:nvSpPr>
      <dsp:spPr>
        <a:xfrm>
          <a:off x="6633707" y="0"/>
          <a:ext cx="2382784" cy="238278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6281A5-28AE-4008-9999-8257944D55A6}">
      <dsp:nvSpPr>
        <dsp:cNvPr id="0" name=""/>
        <dsp:cNvSpPr/>
      </dsp:nvSpPr>
      <dsp:spPr>
        <a:xfrm rot="10800000">
          <a:off x="2912483" y="0"/>
          <a:ext cx="7843146" cy="236146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1339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«Он всецело принадлежит к нашему поколению,— писал о поэте А. И. Герцен.— Все мы были слишком юны, чтобы принимать участие в 14 декабря. Разбуженные этим великим днем, мы увидели только казни и изгнания. Принужденные к молчанию, сдерживая слезы, мы выучились сосредотачиваться, скрывать свои думы— и какие думы!.. То были сомнения, отрицания, злобные мысли».                                                                                                      														</a:t>
          </a:r>
          <a:r>
            <a:rPr lang="ru-RU" sz="1500" b="1" kern="1200" dirty="0" err="1" smtClean="0"/>
            <a:t>А.И.Герцен</a:t>
          </a:r>
          <a:r>
            <a:rPr lang="ru-RU" sz="1500" b="1" kern="1200" dirty="0" smtClean="0"/>
            <a:t>				</a:t>
          </a:r>
          <a:endParaRPr lang="ru-RU" sz="1500" kern="1200" dirty="0"/>
        </a:p>
      </dsp:txBody>
      <dsp:txXfrm rot="10800000">
        <a:off x="3502848" y="0"/>
        <a:ext cx="7252781" cy="2361461"/>
      </dsp:txXfrm>
    </dsp:sp>
    <dsp:sp modelId="{8E228731-8344-4E38-99BE-251E6C02621A}">
      <dsp:nvSpPr>
        <dsp:cNvPr id="0" name=""/>
        <dsp:cNvSpPr/>
      </dsp:nvSpPr>
      <dsp:spPr>
        <a:xfrm>
          <a:off x="1385164" y="0"/>
          <a:ext cx="2361461" cy="236146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032362-15A0-4EBA-8615-1B88929860B8}">
      <dsp:nvSpPr>
        <dsp:cNvPr id="0" name=""/>
        <dsp:cNvSpPr/>
      </dsp:nvSpPr>
      <dsp:spPr>
        <a:xfrm>
          <a:off x="3" y="112754"/>
          <a:ext cx="4395632" cy="18339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 маленьком домике у Красных Ворот, в ночь на 3 октября 1814 года, в семье отставного капитана Юрия Лермонтова родился сын Михаил. Невеселым было детство этого мальчика.</a:t>
          </a:r>
          <a:endParaRPr lang="ru-RU" sz="1900" kern="1200" dirty="0"/>
        </a:p>
      </dsp:txBody>
      <dsp:txXfrm>
        <a:off x="53718" y="166469"/>
        <a:ext cx="4288202" cy="172652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C5716-A7F6-4F27-A2A7-5EE35F1C8F61}">
      <dsp:nvSpPr>
        <dsp:cNvPr id="0" name=""/>
        <dsp:cNvSpPr/>
      </dsp:nvSpPr>
      <dsp:spPr>
        <a:xfrm>
          <a:off x="10" y="1073"/>
          <a:ext cx="5988889" cy="2477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Его мать, Марья Михайловна, урожденная Арсеньева, принадлежала к богатой и знатной семье. Отец Лермонтова был небогат и незнатен. Брак был, по тогдашним понятиям, неравным. Бабушка Лермонтова по материнской линии Елизавета Арсеньева нежно полюбила внука, но терпеть не могла отца его. На этой почве начались семейные распри.</a:t>
          </a:r>
          <a:endParaRPr lang="ru-RU" sz="1900" kern="1200" dirty="0"/>
        </a:p>
      </dsp:txBody>
      <dsp:txXfrm>
        <a:off x="72572" y="73635"/>
        <a:ext cx="5843765" cy="233231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0F451-DC4F-4AEC-9C3E-8348C2F1B373}">
      <dsp:nvSpPr>
        <dsp:cNvPr id="0" name=""/>
        <dsp:cNvSpPr/>
      </dsp:nvSpPr>
      <dsp:spPr>
        <a:xfrm>
          <a:off x="365564" y="3316"/>
          <a:ext cx="7586605" cy="3242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1817 году умерла мать Лермонтова. Смутно помнил Лермонтов ласковые руки и слабый голосок матери, напевавшей ему грустную песню. Семейные отношения с ее смертью еще более обострились. Отец должен был отказаться от сына, чтобы сохранить ему наследство: таково было требование бабушки. Лермонтов любил и бабушку и отца. Оставшись на попечении бабушки, благодарный ей за ее любовь к нему, он не мог, однако, не думать об отце. В Москве, во время учения в Университетском благородном пансионе, Лермонтов очень радовался встречам с отцом, который приезжал на считанные дни два-три раза в год. Он дарил отцу свои рисунки и стихи и доволен был, что они переходят в столь любимые руки... Е.А. Арсеньевой это не нравилось. Для Лермонтова это была драма. В 1831 году, в год смерти отца, Лермонтов писал с горечью и мукой:</a:t>
          </a:r>
          <a:endParaRPr lang="ru-RU" sz="1600" kern="1200" dirty="0"/>
        </a:p>
      </dsp:txBody>
      <dsp:txXfrm>
        <a:off x="460530" y="98282"/>
        <a:ext cx="7396673" cy="30524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3C96A-B57F-4290-9B1F-5AB2962549AF}">
      <dsp:nvSpPr>
        <dsp:cNvPr id="0" name=""/>
        <dsp:cNvSpPr/>
      </dsp:nvSpPr>
      <dsp:spPr>
        <a:xfrm>
          <a:off x="756161" y="0"/>
          <a:ext cx="4086830" cy="6462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Ужасная судьба отца и сына 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Жить розно и в разлуке умереть...</a:t>
          </a:r>
          <a:endParaRPr lang="ru-RU" sz="1500" kern="1200" dirty="0"/>
        </a:p>
      </dsp:txBody>
      <dsp:txXfrm>
        <a:off x="775090" y="18929"/>
        <a:ext cx="4048972" cy="6084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6409F-58FA-4ED6-97A2-EEF7C68AFBC3}">
      <dsp:nvSpPr>
        <dsp:cNvPr id="0" name=""/>
        <dsp:cNvSpPr/>
      </dsp:nvSpPr>
      <dsp:spPr>
        <a:xfrm>
          <a:off x="308832" y="0"/>
          <a:ext cx="5045755" cy="30274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Как было принято в дворянских семьях, мальчик учился дома. С детства Лермонтов владел французским и немецким языками так же свободно, как и русским, изучал историю, географию, математику, словесность, выучился играть на скрипке и фортепьяно. Он много читал, рисовал акварелью, особенно любил лепить из крашеного воска. Однажды он вылепил целую сцену охоты на зайца, в другой раз изобразил битву Александра Македонского - там были многочисленные воины, слоны, колесницы. А зимой ребята лепили фигуры из снега. Был у мальчиков и самодельный кукольный </a:t>
          </a:r>
          <a:r>
            <a:rPr lang="ru-RU" sz="1400" kern="1200" dirty="0" err="1" smtClean="0"/>
            <a:t>театр.</a:t>
          </a:r>
          <a:r>
            <a:rPr lang="ru-RU" sz="1400" b="0" i="0" kern="1200" dirty="0" err="1" smtClean="0"/>
            <a:t>Уже</a:t>
          </a:r>
          <a:r>
            <a:rPr lang="ru-RU" sz="1400" b="0" i="0" kern="1200" dirty="0" smtClean="0"/>
            <a:t> тогда, в детские годы, Лермонтов полюбил скромную природу Тархан.</a:t>
          </a:r>
          <a:endParaRPr lang="ru-RU" sz="1400" kern="1200" dirty="0"/>
        </a:p>
      </dsp:txBody>
      <dsp:txXfrm>
        <a:off x="397503" y="88671"/>
        <a:ext cx="4868413" cy="285011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9D31DC-2CC1-4C79-846B-2673614ACF64}">
      <dsp:nvSpPr>
        <dsp:cNvPr id="0" name=""/>
        <dsp:cNvSpPr/>
      </dsp:nvSpPr>
      <dsp:spPr>
        <a:xfrm>
          <a:off x="12879" y="3228"/>
          <a:ext cx="4872157" cy="20809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1827 году бабушка повезла Мишу в Москву - она решила поместить его в Университетский благородный пансион, но прежде нанять ему учителей на год, чтобы он смог поступить сразу в четвертый </a:t>
          </a:r>
          <a:r>
            <a:rPr lang="ru-RU" sz="1700" kern="1200" dirty="0" err="1" smtClean="0"/>
            <a:t>класс.</a:t>
          </a:r>
          <a:r>
            <a:rPr lang="ru-RU" sz="1700" b="0" i="0" kern="1200" dirty="0" err="1" smtClean="0"/>
            <a:t>Осенью</a:t>
          </a:r>
          <a:r>
            <a:rPr lang="ru-RU" sz="1700" b="0" i="0" kern="1200" dirty="0" smtClean="0"/>
            <a:t> 1828 года Лермонтов поступил в четвертый класс благородного пансиона.</a:t>
          </a:r>
          <a:endParaRPr lang="ru-RU" sz="1700" kern="1200" dirty="0"/>
        </a:p>
      </dsp:txBody>
      <dsp:txXfrm>
        <a:off x="73828" y="64177"/>
        <a:ext cx="4750259" cy="19590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17A407-6633-47C4-9487-2609FC25FF63}">
      <dsp:nvSpPr>
        <dsp:cNvPr id="0" name=""/>
        <dsp:cNvSpPr/>
      </dsp:nvSpPr>
      <dsp:spPr>
        <a:xfrm>
          <a:off x="0" y="0"/>
          <a:ext cx="646331" cy="64633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FAD44A-90AA-4C77-8B5A-BEF98803D6D7}">
      <dsp:nvSpPr>
        <dsp:cNvPr id="0" name=""/>
        <dsp:cNvSpPr/>
      </dsp:nvSpPr>
      <dsp:spPr>
        <a:xfrm>
          <a:off x="323165" y="0"/>
          <a:ext cx="8012967" cy="6463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Right" zoom="82000"/>
          <a:lightRig rig="morning" dir="t">
            <a:rot lat="0" lon="0" rev="204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Синие горы Кавказа, приветствую вас! вы взлелеяли детство</a:t>
          </a:r>
          <a:br>
            <a:rPr lang="ru-RU" sz="1700" kern="1200" dirty="0" smtClean="0"/>
          </a:br>
          <a:r>
            <a:rPr lang="ru-RU" sz="1700" kern="1200" dirty="0" smtClean="0"/>
            <a:t>мое; вы носили меня на своих одичалых хребтах, облаками меня одевали…</a:t>
          </a:r>
          <a:endParaRPr lang="ru-RU" sz="1700" kern="1200" dirty="0"/>
        </a:p>
      </dsp:txBody>
      <dsp:txXfrm>
        <a:off x="323165" y="0"/>
        <a:ext cx="8012967" cy="64633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3BB93-D3C7-47B9-B0F5-0AC2A5A71A6D}">
      <dsp:nvSpPr>
        <dsp:cNvPr id="0" name=""/>
        <dsp:cNvSpPr/>
      </dsp:nvSpPr>
      <dsp:spPr>
        <a:xfrm>
          <a:off x="6881932" y="0"/>
          <a:ext cx="646331" cy="646331"/>
        </a:xfrm>
        <a:prstGeom prst="pie">
          <a:avLst>
            <a:gd name="adj1" fmla="val 1620000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67B87C-7B4E-4FDD-8DBC-BF41898A18E1}">
      <dsp:nvSpPr>
        <dsp:cNvPr id="0" name=""/>
        <dsp:cNvSpPr/>
      </dsp:nvSpPr>
      <dsp:spPr>
        <a:xfrm>
          <a:off x="0" y="0"/>
          <a:ext cx="7205097" cy="6463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perspectiveLeft" zoom="82000"/>
          <a:lightRig rig="morning" dir="t">
            <a:rot lat="0" lon="0" rev="204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Как я любил твои бури, Кавказ! те пустынные громкие бури,</a:t>
          </a:r>
          <a:br>
            <a:rPr lang="ru-RU" sz="1800" kern="1200" dirty="0" smtClean="0"/>
          </a:br>
          <a:r>
            <a:rPr lang="ru-RU" sz="1800" kern="1200" dirty="0" smtClean="0"/>
            <a:t>которым пещеры как стражи ночей отвечают!..</a:t>
          </a:r>
          <a:endParaRPr lang="ru-RU" sz="1800" kern="1200" dirty="0"/>
        </a:p>
      </dsp:txBody>
      <dsp:txXfrm>
        <a:off x="0" y="0"/>
        <a:ext cx="7205097" cy="646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9ED0B-71F8-476E-AC48-8BA736F3399A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B224B-00CB-4E6F-B8F1-9B0A65E34D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3289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B224B-00CB-4E6F-B8F1-9B0A65E34D6A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343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B224B-00CB-4E6F-B8F1-9B0A65E34D6A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689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B224B-00CB-4E6F-B8F1-9B0A65E34D6A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38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138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72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337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272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5177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978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857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866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663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681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57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54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352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701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00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76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860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F8838-A13E-4707-B1DB-5EA0E8958846}" type="datetimeFigureOut">
              <a:rPr lang="ru-RU" smtClean="0"/>
              <a:t>22.12.2013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2545C-8B66-4D2C-8F26-4F96465647A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4920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diagramLayout" Target="../diagrams/layout16.xml"/><Relationship Id="rId18" Type="http://schemas.openxmlformats.org/officeDocument/2006/relationships/diagramLayout" Target="../diagrams/layout17.xml"/><Relationship Id="rId3" Type="http://schemas.openxmlformats.org/officeDocument/2006/relationships/diagramLayout" Target="../diagrams/layout14.xml"/><Relationship Id="rId21" Type="http://schemas.microsoft.com/office/2007/relationships/diagramDrawing" Target="../diagrams/drawing17.xml"/><Relationship Id="rId7" Type="http://schemas.openxmlformats.org/officeDocument/2006/relationships/diagramData" Target="../diagrams/data15.xml"/><Relationship Id="rId12" Type="http://schemas.openxmlformats.org/officeDocument/2006/relationships/diagramData" Target="../diagrams/data16.xml"/><Relationship Id="rId17" Type="http://schemas.openxmlformats.org/officeDocument/2006/relationships/diagramData" Target="../diagrams/data17.xml"/><Relationship Id="rId2" Type="http://schemas.openxmlformats.org/officeDocument/2006/relationships/diagramData" Target="../diagrams/data14.xml"/><Relationship Id="rId16" Type="http://schemas.microsoft.com/office/2007/relationships/diagramDrawing" Target="../diagrams/drawing16.xml"/><Relationship Id="rId20" Type="http://schemas.openxmlformats.org/officeDocument/2006/relationships/diagramColors" Target="../diagrams/colors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5" Type="http://schemas.openxmlformats.org/officeDocument/2006/relationships/diagramColors" Target="../diagrams/colors16.xml"/><Relationship Id="rId10" Type="http://schemas.openxmlformats.org/officeDocument/2006/relationships/diagramColors" Target="../diagrams/colors15.xml"/><Relationship Id="rId19" Type="http://schemas.openxmlformats.org/officeDocument/2006/relationships/diagramQuickStyle" Target="../diagrams/quickStyle17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QuickStyle" Target="../diagrams/quickStyl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13" Type="http://schemas.openxmlformats.org/officeDocument/2006/relationships/diagramData" Target="../diagrams/data23.xml"/><Relationship Id="rId3" Type="http://schemas.openxmlformats.org/officeDocument/2006/relationships/diagramLayout" Target="../diagrams/layout21.xml"/><Relationship Id="rId7" Type="http://schemas.openxmlformats.org/officeDocument/2006/relationships/image" Target="../media/image27.jpg"/><Relationship Id="rId12" Type="http://schemas.microsoft.com/office/2007/relationships/diagramDrawing" Target="../diagrams/drawing22.xml"/><Relationship Id="rId17" Type="http://schemas.microsoft.com/office/2007/relationships/diagramDrawing" Target="../diagrams/drawing23.xml"/><Relationship Id="rId2" Type="http://schemas.openxmlformats.org/officeDocument/2006/relationships/diagramData" Target="../diagrams/data21.xml"/><Relationship Id="rId16" Type="http://schemas.openxmlformats.org/officeDocument/2006/relationships/diagramColors" Target="../diagrams/colors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11" Type="http://schemas.openxmlformats.org/officeDocument/2006/relationships/diagramColors" Target="../diagrams/colors22.xml"/><Relationship Id="rId5" Type="http://schemas.openxmlformats.org/officeDocument/2006/relationships/diagramColors" Target="../diagrams/colors21.xml"/><Relationship Id="rId1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2.xml"/><Relationship Id="rId4" Type="http://schemas.openxmlformats.org/officeDocument/2006/relationships/diagramQuickStyle" Target="../diagrams/quickStyle21.xml"/><Relationship Id="rId9" Type="http://schemas.openxmlformats.org/officeDocument/2006/relationships/diagramLayout" Target="../diagrams/layout22.xml"/><Relationship Id="rId14" Type="http://schemas.openxmlformats.org/officeDocument/2006/relationships/diagramLayout" Target="../diagrams/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34.jp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microsoft.com/office/2007/relationships/hdphoto" Target="../media/hdphoto1.wdp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12" Type="http://schemas.openxmlformats.org/officeDocument/2006/relationships/image" Target="../media/image35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13" Type="http://schemas.microsoft.com/office/2007/relationships/diagramDrawing" Target="../diagrams/drawing28.xml"/><Relationship Id="rId3" Type="http://schemas.openxmlformats.org/officeDocument/2006/relationships/image" Target="../media/image37.jpg"/><Relationship Id="rId7" Type="http://schemas.openxmlformats.org/officeDocument/2006/relationships/diagramColors" Target="../diagrams/colors27.xml"/><Relationship Id="rId12" Type="http://schemas.openxmlformats.org/officeDocument/2006/relationships/diagramColors" Target="../diagrams/colors28.xm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7.xml"/><Relationship Id="rId11" Type="http://schemas.openxmlformats.org/officeDocument/2006/relationships/diagramQuickStyle" Target="../diagrams/quickStyle28.xml"/><Relationship Id="rId5" Type="http://schemas.openxmlformats.org/officeDocument/2006/relationships/diagramLayout" Target="../diagrams/layout27.xml"/><Relationship Id="rId10" Type="http://schemas.openxmlformats.org/officeDocument/2006/relationships/diagramLayout" Target="../diagrams/layout28.xml"/><Relationship Id="rId4" Type="http://schemas.openxmlformats.org/officeDocument/2006/relationships/diagramData" Target="../diagrams/data27.xml"/><Relationship Id="rId9" Type="http://schemas.openxmlformats.org/officeDocument/2006/relationships/diagramData" Target="../diagrams/data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diagramLayout" Target="../diagrams/layout29.xml"/><Relationship Id="rId7" Type="http://schemas.openxmlformats.org/officeDocument/2006/relationships/image" Target="../media/image38.jp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1.xml"/><Relationship Id="rId3" Type="http://schemas.openxmlformats.org/officeDocument/2006/relationships/diagramLayout" Target="../diagrams/layout30.xml"/><Relationship Id="rId7" Type="http://schemas.openxmlformats.org/officeDocument/2006/relationships/image" Target="../media/image40.jpg"/><Relationship Id="rId12" Type="http://schemas.microsoft.com/office/2007/relationships/diagramDrawing" Target="../diagrams/drawing3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0.xml"/><Relationship Id="rId11" Type="http://schemas.openxmlformats.org/officeDocument/2006/relationships/diagramColors" Target="../diagrams/colors31.xml"/><Relationship Id="rId5" Type="http://schemas.openxmlformats.org/officeDocument/2006/relationships/diagramColors" Target="../diagrams/colors30.xml"/><Relationship Id="rId10" Type="http://schemas.openxmlformats.org/officeDocument/2006/relationships/diagramQuickStyle" Target="../diagrams/quickStyle31.xml"/><Relationship Id="rId4" Type="http://schemas.openxmlformats.org/officeDocument/2006/relationships/diagramQuickStyle" Target="../diagrams/quickStyle30.xml"/><Relationship Id="rId9" Type="http://schemas.openxmlformats.org/officeDocument/2006/relationships/diagramLayout" Target="../diagrams/layout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diagramLayout" Target="../diagrams/layout10.xml"/><Relationship Id="rId18" Type="http://schemas.openxmlformats.org/officeDocument/2006/relationships/image" Target="../media/image11.jpg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diagramData" Target="../diagrams/data10.xml"/><Relationship Id="rId17" Type="http://schemas.openxmlformats.org/officeDocument/2006/relationships/image" Target="../media/image10.jpg"/><Relationship Id="rId2" Type="http://schemas.openxmlformats.org/officeDocument/2006/relationships/diagramData" Target="../diagrams/data8.xml"/><Relationship Id="rId16" Type="http://schemas.microsoft.com/office/2007/relationships/diagramDrawing" Target="../diagrams/drawing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Colors" Target="../diagrams/colors10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QuickStyle" Target="../diagrams/quickStyl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493" y="465416"/>
            <a:ext cx="3802269" cy="50786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56289" y="5216265"/>
            <a:ext cx="9866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5400" b="1" i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</a:t>
            </a:r>
            <a:r>
              <a:rPr lang="ru-RU" sz="5400" b="1" i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Юрьевич </a:t>
            </a:r>
            <a:r>
              <a:rPr lang="ru-RU" sz="5400" b="1" i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Лермонтов</a:t>
            </a:r>
          </a:p>
        </p:txBody>
      </p:sp>
      <p:sp>
        <p:nvSpPr>
          <p:cNvPr id="6" name="TextBox 5"/>
          <p:cNvSpPr txBox="1"/>
          <p:nvPr/>
        </p:nvSpPr>
        <p:spPr>
          <a:xfrm rot="21393365">
            <a:off x="10535888" y="1065607"/>
            <a:ext cx="1571540" cy="57664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80772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sz="8800" dirty="0" smtClean="0"/>
              <a:t> </a:t>
            </a:r>
            <a:r>
              <a:rPr lang="ru-RU" sz="4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1814—1841</a:t>
            </a:r>
            <a:endParaRPr lang="ru-RU" sz="40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pic>
        <p:nvPicPr>
          <p:cNvPr id="4" name="Для души - Лирическая мелод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8761" y="142103"/>
            <a:ext cx="502508" cy="5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3" y="515212"/>
            <a:ext cx="3489736" cy="4067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Box 2"/>
          <p:cNvSpPr txBox="1"/>
          <p:nvPr/>
        </p:nvSpPr>
        <p:spPr>
          <a:xfrm>
            <a:off x="168271" y="4927106"/>
            <a:ext cx="4163627" cy="621437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Александр Сергеевич Пушкин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15348" y="1065320"/>
            <a:ext cx="1411550" cy="417250"/>
          </a:xfrm>
          <a:prstGeom prst="rect">
            <a:avLst/>
          </a:prstGeom>
          <a:noFill/>
        </p:spPr>
        <p:txBody>
          <a:bodyPr wrap="none" rtlCol="0">
            <a:prstTxWarp prst="textCurveDown">
              <a:avLst>
                <a:gd name="adj" fmla="val 35339"/>
              </a:avLst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1799-1837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72505" y="2225653"/>
            <a:ext cx="778571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Солнце нашей поэзии </a:t>
            </a:r>
            <a:r>
              <a:rPr lang="ru-RU" b="1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закатиось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! Пушкин скончался, скончался во цвете лет, в середине своего великого поприща!...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56916" y="4348240"/>
            <a:ext cx="60723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Погиб поэт! — невольник чести —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Пал, оклеветанный молвой,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 свинцом в груди и жаждой мести,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Поникнув гордой головой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!..</a:t>
            </a:r>
          </a:p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	М.Ю. Лермонтов, «Смерть Поэта»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90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4882">
            <a:off x="337351" y="1329527"/>
            <a:ext cx="5678671" cy="43299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6881" y="6357015"/>
            <a:ext cx="871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Пистолетный выстрел, убивший Пушкина, разбудил душу Лермонтова…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48" y="1065320"/>
            <a:ext cx="1411550" cy="417250"/>
          </a:xfrm>
          <a:prstGeom prst="rect">
            <a:avLst/>
          </a:prstGeom>
          <a:noFill/>
        </p:spPr>
        <p:txBody>
          <a:bodyPr wrap="none" rtlCol="0">
            <a:prstTxWarp prst="textCurveDown">
              <a:avLst>
                <a:gd name="adj" fmla="val 35339"/>
              </a:avLst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1799-1837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1267">
            <a:off x="5837939" y="443881"/>
            <a:ext cx="6515723" cy="323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0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962" y="195310"/>
            <a:ext cx="886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Михаил Лермонтов начал писать очень рано. Знаменитый «Парус» - создание семнадцатилетнего 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поэта.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08163" y="2627790"/>
            <a:ext cx="4199138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Белеет парус одинокой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 тумане моря голубом!..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Что ищет он в стране далекой?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Что кинул он в краю родном?..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Играют волны - ветер свищет,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 мачта гнется и </a:t>
            </a:r>
            <a:r>
              <a:rPr lang="ru-RU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скрыпит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...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Увы! он </a:t>
            </a:r>
            <a:r>
              <a:rPr lang="ru-RU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счастия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не ищет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 не от </a:t>
            </a:r>
            <a:r>
              <a:rPr lang="ru-RU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счастия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бежит!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Под ним струя светлей лазури,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Над ним луч солнца золотой...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 он, мятежный, просит бури,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Как будто в бурях есть покой!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36919" y="944564"/>
            <a:ext cx="1183446" cy="671172"/>
          </a:xfrm>
          <a:prstGeom prst="rect">
            <a:avLst/>
          </a:prstGeom>
          <a:noFill/>
        </p:spPr>
        <p:txBody>
          <a:bodyPr wrap="none" rtlCol="0">
            <a:prstTxWarp prst="textStop">
              <a:avLst>
                <a:gd name="adj" fmla="val 32936"/>
              </a:avLst>
            </a:prstTxWarp>
            <a:spAutoFit/>
          </a:bodyPr>
          <a:lstStyle/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1832</a:t>
            </a:r>
            <a:endParaRPr lang="ru-RU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95" y="1503883"/>
            <a:ext cx="6667500" cy="5095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567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30756" y="967665"/>
            <a:ext cx="1127464" cy="656948"/>
          </a:xfrm>
          <a:prstGeom prst="rect">
            <a:avLst/>
          </a:prstGeom>
          <a:noFill/>
        </p:spPr>
        <p:txBody>
          <a:bodyPr wrap="none" rtlCol="0">
            <a:prstTxWarp prst="textDeflate">
              <a:avLst>
                <a:gd name="adj" fmla="val 22804"/>
              </a:avLst>
            </a:prstTxWarp>
            <a:spAutoFit/>
          </a:bodyPr>
          <a:lstStyle/>
          <a:p>
            <a:r>
              <a:rPr lang="ru-RU" sz="2800" dirty="0" smtClean="0"/>
              <a:t>1841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70515" y="2423605"/>
            <a:ext cx="5181227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  На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севере диком стоит одиноко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       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На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голой вершине сосна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И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дремлет качаясь, и снегом сыпучим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      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Одета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как ризой она.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снится ей всё, что в пустыне далекой —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       В том крае, где солнца восход,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Одна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 грустна на утёсе горючем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       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Прекрасная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пальма растёт.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19" y="1336027"/>
            <a:ext cx="3386739" cy="47604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1717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9535" y="923278"/>
            <a:ext cx="949910" cy="612560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58758" y="3036164"/>
            <a:ext cx="4660777" cy="28931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              Утёс</a:t>
            </a:r>
          </a:p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Ночевала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тучка золотая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На груди утёса-великана;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Утром в путь она умчалась рано,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 лазури весело играя;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Но остался влажный след в морщине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Старого утеса. Одиноко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Он стоит, задумался глубоко,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 тихонько плачет он в пустыне.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10" y="628309"/>
            <a:ext cx="5080000" cy="4279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34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247" y="1047564"/>
            <a:ext cx="1225118" cy="514905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>
                <a:gd name="adj" fmla="val 62069"/>
              </a:avLst>
            </a:prstTxWarp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2559" y="408307"/>
            <a:ext cx="2771913" cy="230832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Горные вершины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Спят во тьме ночной;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Тихие долины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Полны свежей мглой;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пылит дорога,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дрожат листы…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Подожди немного,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Отдохнёшь и 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2743">
            <a:off x="3196581" y="1228020"/>
            <a:ext cx="7555853" cy="4928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1346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41981" y="958790"/>
            <a:ext cx="1313895" cy="719090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1837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5319149"/>
              </p:ext>
            </p:extLst>
          </p:nvPr>
        </p:nvGraphicFramePr>
        <p:xfrm>
          <a:off x="6063449" y="2312582"/>
          <a:ext cx="5797117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70011" y="585925"/>
            <a:ext cx="39725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	    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Бородино</a:t>
            </a:r>
          </a:p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«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Скажи-ка, дядя, ведь недаром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Москва, спаленная пожаром,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Французу отдана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?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/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Ведь были ж схватки боевые,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Да, говорят, еще какие!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Недаром помнит вся Россия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Про день Бородина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!»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942656694"/>
              </p:ext>
            </p:extLst>
          </p:nvPr>
        </p:nvGraphicFramePr>
        <p:xfrm>
          <a:off x="4233582" y="4982203"/>
          <a:ext cx="7698007" cy="701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70011" y="3781874"/>
            <a:ext cx="37369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Плохая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им досталась доля: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многие вернулись с поля…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будь на то господня воля,</a:t>
            </a:r>
            <a:b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Не отдали б Москвы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!...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66923318"/>
              </p:ext>
            </p:extLst>
          </p:nvPr>
        </p:nvGraphicFramePr>
        <p:xfrm>
          <a:off x="870011" y="2894249"/>
          <a:ext cx="3876382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1" name="Стрелка вниз 10"/>
          <p:cNvSpPr/>
          <p:nvPr/>
        </p:nvSpPr>
        <p:spPr>
          <a:xfrm rot="8807504">
            <a:off x="4935983" y="3911640"/>
            <a:ext cx="426128" cy="1038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282063157"/>
              </p:ext>
            </p:extLst>
          </p:nvPr>
        </p:nvGraphicFramePr>
        <p:xfrm>
          <a:off x="247178" y="5967718"/>
          <a:ext cx="9331828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77858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Graphic spid="12" grpId="0">
        <p:bldAsOne/>
      </p:bldGraphic>
      <p:bldP spid="8" grpId="0"/>
      <p:bldGraphic spid="10" grpId="0">
        <p:bldAsOne/>
      </p:bldGraphic>
      <p:bldP spid="11" grpId="0" animBg="1"/>
      <p:bldGraphic spid="1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9650">
            <a:off x="1074774" y="-35269"/>
            <a:ext cx="8692883" cy="6966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1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777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8815" y="932155"/>
            <a:ext cx="1677880" cy="603681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1838—1839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9810" y="6081346"/>
            <a:ext cx="10644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Произведение Мцыри -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относится к поздним кавказским поэмам Лермонтова и считается одним из последних классических образцов русской романтической 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поэзии.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38432307"/>
              </p:ext>
            </p:extLst>
          </p:nvPr>
        </p:nvGraphicFramePr>
        <p:xfrm>
          <a:off x="115408" y="125870"/>
          <a:ext cx="8842160" cy="341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72605871"/>
              </p:ext>
            </p:extLst>
          </p:nvPr>
        </p:nvGraphicFramePr>
        <p:xfrm>
          <a:off x="7244179" y="3701988"/>
          <a:ext cx="4270721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4280924394"/>
              </p:ext>
            </p:extLst>
          </p:nvPr>
        </p:nvGraphicFramePr>
        <p:xfrm>
          <a:off x="221942" y="3680598"/>
          <a:ext cx="6933460" cy="2533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98526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7" grpId="0">
        <p:bldAsOne/>
      </p:bldGraphic>
      <p:bldGraphic spid="14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7955">
            <a:off x="297647" y="1883767"/>
            <a:ext cx="5940747" cy="36841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22" y="-168676"/>
            <a:ext cx="6156758" cy="4003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7961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1642" y="2356021"/>
            <a:ext cx="571706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Род 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Лермонтовых</a:t>
            </a:r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 происходил 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         	   из</a:t>
            </a:r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 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Шотландии.</a:t>
            </a:r>
          </a:p>
          <a:p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  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Отец </a:t>
            </a:r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поэта, Юрий Петрович 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Лермонтов был </a:t>
            </a:r>
            <a:r>
              <a:rPr lang="ru-RU" sz="2400" b="1" i="1" spc="50" dirty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среднего роста, редкий красавец и прекрасно сложён; в общем, его можно назвать в полном смысле слова изящным мужчиной; он был добр, но ужасно </a:t>
            </a:r>
            <a:r>
              <a:rPr lang="ru-RU" sz="2400" b="1" i="1" spc="50" dirty="0" smtClean="0">
                <a:ln w="952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вспыльчив.</a:t>
            </a:r>
            <a:endParaRPr lang="ru-RU" sz="2400" b="1" i="1" spc="50" dirty="0">
              <a:ln w="9525" cmpd="sng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824">
            <a:off x="757798" y="1405695"/>
            <a:ext cx="3830677" cy="43935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603696" y="1039651"/>
            <a:ext cx="1526160" cy="36933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</a:rPr>
              <a:t>1787—1831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840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23995170"/>
              </p:ext>
            </p:extLst>
          </p:nvPr>
        </p:nvGraphicFramePr>
        <p:xfrm>
          <a:off x="4058693" y="4557469"/>
          <a:ext cx="7537141" cy="1772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28" y="824991"/>
            <a:ext cx="3194363" cy="4605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97374368"/>
              </p:ext>
            </p:extLst>
          </p:nvPr>
        </p:nvGraphicFramePr>
        <p:xfrm>
          <a:off x="4802821" y="159166"/>
          <a:ext cx="4953737" cy="1953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821879" y="994297"/>
            <a:ext cx="1189608" cy="612561"/>
          </a:xfrm>
          <a:prstGeom prst="rect">
            <a:avLst/>
          </a:prstGeom>
          <a:noFill/>
        </p:spPr>
        <p:txBody>
          <a:bodyPr wrap="none" rtlCol="0">
            <a:prstTxWarp prst="textTriangleInverted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1838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745871064"/>
              </p:ext>
            </p:extLst>
          </p:nvPr>
        </p:nvGraphicFramePr>
        <p:xfrm>
          <a:off x="3666478" y="2612758"/>
          <a:ext cx="8433787" cy="1296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2485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  <p:bldP spid="8" grpId="0"/>
      <p:bldGraphic spid="1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0259" y="4935981"/>
            <a:ext cx="75904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	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Поэма Лермонтова – создание мужественное, зрелое и столько же художественное, сколько и народное.</a:t>
            </a:r>
          </a:p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Здесь поэт от настоящего мира не удовлетворяющей его русской жизни перенесся в ее историческое прошедшее, подслушал биение его пульса…</a:t>
            </a:r>
          </a:p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В.Г. Белинский, «Стихотворения Лермонтова»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48683" y="33984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	Песня о Купце Калашникове дает нам право думать, что Лермонтов… достойный преемник Пушкина, обладавший огромным талантом…</a:t>
            </a:r>
            <a:b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</a:b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" panose="020B0604020202020204" pitchFamily="34" charset="0"/>
              </a:rPr>
              <a:t>                                                                 М. Горький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84" y="2387253"/>
            <a:ext cx="3000375" cy="40290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829" y="100147"/>
            <a:ext cx="2778330" cy="39021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0821879" y="994297"/>
            <a:ext cx="1189608" cy="612561"/>
          </a:xfrm>
          <a:prstGeom prst="rect">
            <a:avLst/>
          </a:prstGeom>
          <a:noFill/>
        </p:spPr>
        <p:txBody>
          <a:bodyPr wrap="none" rtlCol="0">
            <a:prstTxWarp prst="textTriangleInverted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1838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090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79">
            <a:off x="628605" y="483601"/>
            <a:ext cx="4919941" cy="58501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334" y="465902"/>
            <a:ext cx="4729004" cy="58855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8405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4354">
            <a:off x="497569" y="402008"/>
            <a:ext cx="4362647" cy="5948536"/>
          </a:xfrm>
          <a:prstGeom prst="snip2DiagRect">
            <a:avLst>
              <a:gd name="adj1" fmla="val 0"/>
              <a:gd name="adj2" fmla="val 2134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4926">
            <a:off x="6529662" y="415604"/>
            <a:ext cx="4572000" cy="609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657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8714" y="958789"/>
            <a:ext cx="1396754" cy="710213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819" y="301840"/>
            <a:ext cx="453649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 начале 1841 года Лермонтов получает отпуск и в последний раз приезжает в Петербург. Он хлопочет об отставке, думая всецело посвятить себя литературе. В это время в «Отечественных записках» появляется его стихотворение «Родина».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937313969"/>
              </p:ext>
            </p:extLst>
          </p:nvPr>
        </p:nvGraphicFramePr>
        <p:xfrm>
          <a:off x="5335479" y="0"/>
          <a:ext cx="5086905" cy="7571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07" y="2814111"/>
            <a:ext cx="4280201" cy="3742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9723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30264205"/>
              </p:ext>
            </p:extLst>
          </p:nvPr>
        </p:nvGraphicFramePr>
        <p:xfrm>
          <a:off x="3577702" y="1933112"/>
          <a:ext cx="8238478" cy="22460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794366152"/>
              </p:ext>
            </p:extLst>
          </p:nvPr>
        </p:nvGraphicFramePr>
        <p:xfrm>
          <a:off x="2343704" y="5521910"/>
          <a:ext cx="9632273" cy="10919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688714" y="958789"/>
            <a:ext cx="1396754" cy="710213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1" y="595174"/>
            <a:ext cx="2943225" cy="4495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perspectiveRigh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808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8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97592" y="958789"/>
            <a:ext cx="1358284" cy="6747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5107" y="372811"/>
            <a:ext cx="6986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Михаил Юрьевич Лермонтов убит 15 (27) июля 1841 года, в семь часов вечера, на склоне горы Машук, вблизи </a:t>
            </a:r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ятигорска.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2442">
            <a:off x="355107" y="1633493"/>
            <a:ext cx="2792398" cy="2094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0997">
            <a:off x="3969428" y="1565995"/>
            <a:ext cx="2857500" cy="1943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53375228"/>
              </p:ext>
            </p:extLst>
          </p:nvPr>
        </p:nvGraphicFramePr>
        <p:xfrm>
          <a:off x="5131852" y="3778949"/>
          <a:ext cx="6924024" cy="1331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003256812"/>
              </p:ext>
            </p:extLst>
          </p:nvPr>
        </p:nvGraphicFramePr>
        <p:xfrm>
          <a:off x="247484" y="4989252"/>
          <a:ext cx="10254800" cy="1518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99318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8" grpId="0">
        <p:bldAsOne/>
      </p:bldGraphic>
      <p:bldGraphic spid="11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97592" y="958789"/>
            <a:ext cx="1358284" cy="6747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75327166"/>
              </p:ext>
            </p:extLst>
          </p:nvPr>
        </p:nvGraphicFramePr>
        <p:xfrm>
          <a:off x="3426780" y="4563122"/>
          <a:ext cx="8442664" cy="2031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679" y="391443"/>
            <a:ext cx="2658139" cy="398720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27" y="659217"/>
            <a:ext cx="5470451" cy="364696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033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97592" y="958789"/>
            <a:ext cx="1358284" cy="6747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1841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43526" y="2283301"/>
            <a:ext cx="7883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Смерть прервала творчество Лермонтова в самом расцвете… Не осуществились мечты о создании журнала, не были написаны задуманные творения.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56336833"/>
              </p:ext>
            </p:extLst>
          </p:nvPr>
        </p:nvGraphicFramePr>
        <p:xfrm>
          <a:off x="571131" y="408372"/>
          <a:ext cx="6788458" cy="1562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74" y="2655105"/>
            <a:ext cx="3332835" cy="374125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125190696"/>
              </p:ext>
            </p:extLst>
          </p:nvPr>
        </p:nvGraphicFramePr>
        <p:xfrm>
          <a:off x="4685929" y="3712657"/>
          <a:ext cx="6998564" cy="2368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54283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7" grpId="0">
        <p:bldAsOne/>
      </p:bldGraphic>
      <p:bldGraphic spid="12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451">
            <a:off x="32760" y="118026"/>
            <a:ext cx="5146159" cy="38596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295" y="1658680"/>
            <a:ext cx="3899490" cy="5199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823" y="299179"/>
            <a:ext cx="3556000" cy="319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5278">
            <a:off x="1855434" y="410200"/>
            <a:ext cx="8442665" cy="61584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7375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47286" y="967666"/>
            <a:ext cx="1529918" cy="506027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41228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1795—1817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5464">
            <a:off x="6193337" y="454222"/>
            <a:ext cx="4190895" cy="5412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9797" y="1104361"/>
            <a:ext cx="577048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400" b="1" i="1" spc="50" dirty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Мария Михайловна </a:t>
            </a:r>
            <a:r>
              <a:rPr lang="ru-RU" sz="2400" b="1" i="1" spc="50" dirty="0" smtClean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Лермонтова - мать </a:t>
            </a:r>
            <a:r>
              <a:rPr lang="ru-RU" sz="2400" b="1" i="1" spc="50" dirty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поэта</a:t>
            </a:r>
            <a:r>
              <a:rPr lang="ru-RU" sz="2400" b="1" i="1" spc="50" dirty="0" smtClean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sz="2400" b="1" i="1" spc="50" dirty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Была одарена душою музыкальною". Познакомившись у родственников в </a:t>
            </a:r>
            <a:r>
              <a:rPr lang="ru-RU" sz="2400" b="1" i="1" spc="50" dirty="0" smtClean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с. Васильевском </a:t>
            </a:r>
            <a:r>
              <a:rPr lang="ru-RU" sz="2400" b="1" i="1" spc="50" dirty="0">
                <a:ln w="9525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 Юрием Петровичем Лермонтовым, Мария Михайловна горячо полюбила его и вышла замуж, несмотря на неодобрение матери.</a:t>
            </a:r>
          </a:p>
        </p:txBody>
      </p:sp>
    </p:spTree>
    <p:extLst>
      <p:ext uri="{BB962C8B-B14F-4D97-AF65-F5344CB8AC3E}">
        <p14:creationId xmlns:p14="http://schemas.microsoft.com/office/powerpoint/2010/main" val="136290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23015299"/>
              </p:ext>
            </p:extLst>
          </p:nvPr>
        </p:nvGraphicFramePr>
        <p:xfrm>
          <a:off x="1233996" y="1145219"/>
          <a:ext cx="7190914" cy="1651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00683788"/>
              </p:ext>
            </p:extLst>
          </p:nvPr>
        </p:nvGraphicFramePr>
        <p:xfrm>
          <a:off x="2982896" y="4119238"/>
          <a:ext cx="8859916" cy="2033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157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5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chemeClr val="bg2">
                <a:lumMod val="60000"/>
                <a:lumOff val="40000"/>
              </a:schemeClr>
            </a:gs>
            <a:gs pos="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556" y="2393244"/>
            <a:ext cx="11458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Вот кого жаль, что рано умер! Какие силы были у этого человека! </a:t>
            </a:r>
          </a:p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Что бы сделать он мог!...</a:t>
            </a:r>
          </a:p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																			Л.Н. Толстой о Лермонтове</a:t>
            </a:r>
            <a:endParaRPr lang="ru-RU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65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4613" y="5069149"/>
            <a:ext cx="9232777" cy="1200329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ru-RU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Елизавета Алексеевна, бабушка поэта, была «не особенно красива, высокого роста, сурова и до некоторой степени неуклюжа». Обладала недюжинным умом, силой воли и деловой хваткой. Происходила из знаменитого </a:t>
            </a:r>
            <a:r>
              <a:rPr lang="ru-RU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рода Столыпиных.</a:t>
            </a:r>
            <a:endParaRPr lang="ru-RU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00552" y="1029809"/>
            <a:ext cx="1402672" cy="42612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14670"/>
              </a:avLst>
            </a:prstTxWarp>
            <a:spAutoFit/>
          </a:bodyPr>
          <a:lstStyle/>
          <a:p>
            <a:r>
              <a:rPr lang="ru-RU" sz="2800" i="1" dirty="0">
                <a:effectLst>
                  <a:reflection blurRad="6350" stA="55000" endA="50" endPos="85000" dist="29997" dir="5400000" sy="-100000" algn="bl" rotWithShape="0"/>
                </a:effectLst>
              </a:rPr>
              <a:t>1773—1845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244" y="269389"/>
            <a:ext cx="3578268" cy="4602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1929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39219363"/>
              </p:ext>
            </p:extLst>
          </p:nvPr>
        </p:nvGraphicFramePr>
        <p:xfrm>
          <a:off x="93985" y="3204700"/>
          <a:ext cx="3521805" cy="2561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34923867"/>
              </p:ext>
            </p:extLst>
          </p:nvPr>
        </p:nvGraphicFramePr>
        <p:xfrm>
          <a:off x="168123" y="156516"/>
          <a:ext cx="4395639" cy="2059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27044255"/>
              </p:ext>
            </p:extLst>
          </p:nvPr>
        </p:nvGraphicFramePr>
        <p:xfrm>
          <a:off x="6203090" y="243016"/>
          <a:ext cx="5988910" cy="2479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4975654" y="1161534"/>
            <a:ext cx="906162" cy="5519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3989272">
            <a:off x="4581469" y="1693195"/>
            <a:ext cx="515902" cy="22467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848587904"/>
              </p:ext>
            </p:extLst>
          </p:nvPr>
        </p:nvGraphicFramePr>
        <p:xfrm>
          <a:off x="4122729" y="3113903"/>
          <a:ext cx="7973608" cy="3245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5" name="Стрелка вправо 14"/>
          <p:cNvSpPr/>
          <p:nvPr/>
        </p:nvSpPr>
        <p:spPr>
          <a:xfrm>
            <a:off x="3706407" y="4201298"/>
            <a:ext cx="684362" cy="4613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7933038" y="6392562"/>
            <a:ext cx="337752" cy="399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78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  <p:bldGraphic spid="10" grpId="0">
        <p:bldAsOne/>
      </p:bldGraphic>
      <p:bldP spid="11" grpId="0" animBg="1"/>
      <p:bldP spid="12" grpId="0" animBg="1"/>
      <p:bldGraphic spid="14" grpId="0">
        <p:bldAsOne/>
      </p:bldGraphic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180013672"/>
              </p:ext>
            </p:extLst>
          </p:nvPr>
        </p:nvGraphicFramePr>
        <p:xfrm>
          <a:off x="-280086" y="782595"/>
          <a:ext cx="4842992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трелка вниз 12"/>
          <p:cNvSpPr/>
          <p:nvPr/>
        </p:nvSpPr>
        <p:spPr>
          <a:xfrm rot="3791478">
            <a:off x="5012330" y="-18073"/>
            <a:ext cx="420937" cy="9695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22792479"/>
              </p:ext>
            </p:extLst>
          </p:nvPr>
        </p:nvGraphicFramePr>
        <p:xfrm>
          <a:off x="6837406" y="403654"/>
          <a:ext cx="5684107" cy="3030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6" name="Стрелка вправо 15"/>
          <p:cNvSpPr/>
          <p:nvPr/>
        </p:nvSpPr>
        <p:spPr>
          <a:xfrm rot="2075294">
            <a:off x="6396681" y="198880"/>
            <a:ext cx="601364" cy="3624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968260113"/>
              </p:ext>
            </p:extLst>
          </p:nvPr>
        </p:nvGraphicFramePr>
        <p:xfrm>
          <a:off x="288721" y="2520777"/>
          <a:ext cx="4885037" cy="2084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9" name="Стрелка вниз 18"/>
          <p:cNvSpPr/>
          <p:nvPr/>
        </p:nvSpPr>
        <p:spPr>
          <a:xfrm rot="4904699">
            <a:off x="5842173" y="2331308"/>
            <a:ext cx="490461" cy="1161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91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animBg="1"/>
      <p:bldGraphic spid="15" grpId="0">
        <p:bldAsOne/>
      </p:bldGraphic>
      <p:bldP spid="16" grpId="0" animBg="1"/>
      <p:bldGraphic spid="18" grpId="0">
        <p:bldAsOne/>
      </p:bldGraphic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0550" y="314014"/>
            <a:ext cx="62297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В 1837 году Лермонтов был сослан на Кавказ в действующую армию за стихотворение «Смерть Поэта», написанное на смерть А. С. Пушкина. Здесь же, на Кавказе, </a:t>
            </a:r>
            <a:r>
              <a:rPr lang="ru-RU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и написаны произведения о Кавказе.</a:t>
            </a:r>
            <a:endParaRPr lang="ru-RU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0659" y="1940326"/>
            <a:ext cx="6433751" cy="478592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20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		   </a:t>
            </a:r>
            <a:r>
              <a:rPr lang="ru-RU" sz="19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Кавказ</a:t>
            </a:r>
          </a:p>
          <a:p>
            <a:r>
              <a:rPr lang="ru-RU" sz="19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Хотя </a:t>
            </a: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я судьбой на заре моих дней,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 южные горы, отторгнут от вас,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Чтоб вечно их помнить, там надо быть раз.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Как сладкую песню отчизны моей,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Люблю я Кавказ.</a:t>
            </a:r>
          </a:p>
          <a:p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 младенческих летах я мать потерял.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Но мнилось, что в розовый вечера час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Та степь повторяла мне памятный глас.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За это люблю я вершины тех скал,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Люблю я Кавказ.</a:t>
            </a:r>
          </a:p>
          <a:p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Я счастлив был с вами, </a:t>
            </a:r>
            <a:r>
              <a:rPr lang="ru-RU" sz="1900" b="1" i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ущелия</a:t>
            </a: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гор;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Пять лет пронеслось: всё тоскую по вас.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Там видел я пару божественных глаз;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 сердце лепечет, </a:t>
            </a:r>
            <a:r>
              <a:rPr lang="ru-RU" sz="1900" b="1" i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воспомня</a:t>
            </a: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тот взор:</a:t>
            </a:r>
            <a:b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1900" b="1" i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Люблю я Кавказ</a:t>
            </a:r>
            <a:r>
              <a:rPr lang="ru-RU" sz="19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!..</a:t>
            </a:r>
            <a:endParaRPr lang="ru-RU" sz="1900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231" y="2623365"/>
            <a:ext cx="4762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Left"/>
            <a:lightRig rig="threePt" dir="t"/>
          </a:scene3d>
        </p:spPr>
      </p:pic>
      <p:sp>
        <p:nvSpPr>
          <p:cNvPr id="7" name="TextBox 6"/>
          <p:cNvSpPr txBox="1"/>
          <p:nvPr/>
        </p:nvSpPr>
        <p:spPr>
          <a:xfrm>
            <a:off x="10936806" y="943026"/>
            <a:ext cx="1021416" cy="690465"/>
          </a:xfrm>
          <a:prstGeom prst="rect">
            <a:avLst/>
          </a:prstGeom>
          <a:noFill/>
        </p:spPr>
        <p:txBody>
          <a:bodyPr wrap="none" rtlCol="0">
            <a:prstTxWarp prst="textWave1">
              <a:avLst>
                <a:gd name="adj1" fmla="val 12500"/>
                <a:gd name="adj2" fmla="val -446"/>
              </a:avLst>
            </a:prstTxWarp>
            <a:spAutoFit/>
          </a:bodyPr>
          <a:lstStyle/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1837</a:t>
            </a:r>
            <a:endParaRPr lang="ru-RU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218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62192674"/>
              </p:ext>
            </p:extLst>
          </p:nvPr>
        </p:nvGraphicFramePr>
        <p:xfrm>
          <a:off x="0" y="5824564"/>
          <a:ext cx="8336133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8318721"/>
              </p:ext>
            </p:extLst>
          </p:nvPr>
        </p:nvGraphicFramePr>
        <p:xfrm>
          <a:off x="4953740" y="5157925"/>
          <a:ext cx="7528263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90662034"/>
              </p:ext>
            </p:extLst>
          </p:nvPr>
        </p:nvGraphicFramePr>
        <p:xfrm>
          <a:off x="1775533" y="4473263"/>
          <a:ext cx="10306975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9810">
            <a:off x="312681" y="341606"/>
            <a:ext cx="5077650" cy="4044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936806" y="943026"/>
            <a:ext cx="1021416" cy="690465"/>
          </a:xfrm>
          <a:prstGeom prst="rect">
            <a:avLst/>
          </a:prstGeom>
          <a:noFill/>
        </p:spPr>
        <p:txBody>
          <a:bodyPr wrap="none" rtlCol="0">
            <a:prstTxWarp prst="textWave1">
              <a:avLst>
                <a:gd name="adj1" fmla="val 12500"/>
                <a:gd name="adj2" fmla="val -446"/>
              </a:avLst>
            </a:prstTxWarp>
            <a:spAutoFit/>
          </a:bodyPr>
          <a:lstStyle/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1837</a:t>
            </a:r>
            <a:endParaRPr lang="ru-RU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reflection blurRad="6350" stA="55000" endA="50" endPos="85000" dist="60007" dir="5400000" sy="-100000" algn="bl" rotWithShape="0"/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8">
            <a:off x="5976049" y="361429"/>
            <a:ext cx="5715000" cy="3790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90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6" grpId="0">
        <p:bldAsOne/>
      </p:bldGraphic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/>
        </p:nvGraphicFramePr>
        <p:xfrm>
          <a:off x="6150525" y="5846854"/>
          <a:ext cx="5621265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517641168"/>
              </p:ext>
            </p:extLst>
          </p:nvPr>
        </p:nvGraphicFramePr>
        <p:xfrm>
          <a:off x="0" y="3041509"/>
          <a:ext cx="10115071" cy="2382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512641670"/>
              </p:ext>
            </p:extLst>
          </p:nvPr>
        </p:nvGraphicFramePr>
        <p:xfrm>
          <a:off x="1425164" y="309183"/>
          <a:ext cx="11794206" cy="2361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86515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4" grpId="0">
        <p:bldAsOne/>
      </p:bldGraphic>
      <p:bldGraphic spid="13" grpId="0">
        <p:bldAsOne/>
      </p:bldGraphic>
    </p:bld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TC104033917[[fn=Берлин]]</Template>
  <TotalTime>485</TotalTime>
  <Words>1104</Words>
  <Application>Microsoft Office PowerPoint</Application>
  <PresentationFormat>Широкоэкранный</PresentationFormat>
  <Paragraphs>115</Paragraphs>
  <Slides>31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Trebuchet MS</vt:lpstr>
      <vt:lpstr>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Усенко</dc:creator>
  <cp:lastModifiedBy>Олег Усенко</cp:lastModifiedBy>
  <cp:revision>56</cp:revision>
  <dcterms:created xsi:type="dcterms:W3CDTF">2013-12-20T13:24:53Z</dcterms:created>
  <dcterms:modified xsi:type="dcterms:W3CDTF">2013-12-22T17:16:56Z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7534194</vt:lpwstr>
  </property>
  <property fmtid="{D5CDD505-2E9C-101B-9397-08002B2CF9AE}" name="NXPowerLiteVersion" pid="3">
    <vt:lpwstr>D4.1.4</vt:lpwstr>
  </property>
</Properties>
</file>