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FF"/>
    <a:srgbClr val="663300"/>
    <a:srgbClr val="FFE6B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EC23-35B3-4C32-9C98-233588ACB88B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C293A-B7B9-4B6F-8494-997769DB2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87;&#1086;&#1095;&#1072;&#1090;&#1086;&#1082;%20&#1087;&#1086;&#1076;&#1086;&#1088;&#1086;&#1078;&#111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4;&#1094;&#1094;\Desktop\&#1091;&#1088;&#1086;&#1082;%20&#1089;&#1074;&#1110;&#1090;%20&#1083;&#1110;&#1090;\Zvuk-okeana-3D-zvuk-okeana(muzanator.com).mp3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96;&#1091;&#1084;%20&#1084;&#1086;&#1088;&#1103;.wma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96;&#1091;&#1084;%20&#1084;&#1086;&#1088;&#1103;.wma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7;&#1083;&#1100;&#1092;&#1080;%203.wav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-%20&#1043;imn_-_&#1043;imn_&#1044;anii_(basemp3.ru).wma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96;&#1091;&#1084;%20&#1084;&#1086;&#1088;&#1103;.wma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Zvuk-okeana-3D-zvuk-okeana(muzanator.com).mp3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ost90587_im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1379358">
            <a:off x="3789567" y="5687773"/>
            <a:ext cx="308538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61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ФОРТУНА</a:t>
            </a:r>
            <a:endParaRPr lang="ru-RU" sz="2000" b="1" cap="none" spc="61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548680"/>
            <a:ext cx="633670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Тема уроку</a:t>
            </a:r>
          </a:p>
          <a:p>
            <a:pPr algn="ctr"/>
            <a:r>
              <a:rPr lang="uk-UA" sz="3200" b="1" dirty="0" smtClean="0"/>
              <a:t> </a:t>
            </a:r>
            <a:r>
              <a:rPr lang="uk-UA" sz="54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«Ганс Крістіан Андерсен. Знайомство з автором та його казками»</a:t>
            </a:r>
            <a:endParaRPr lang="ru-RU" sz="32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початок подорож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7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c239e0da8e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79839" y="260648"/>
            <a:ext cx="840005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Рифові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острови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Zvuk-okeana-3D-zvuk-okeana(muzanato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6021288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322767369_parus0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3020" cy="6858000"/>
          </a:xfrm>
        </p:spPr>
      </p:pic>
      <p:pic>
        <p:nvPicPr>
          <p:cNvPr id="5" name="шум мор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6072206"/>
            <a:ext cx="447676" cy="44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.jpg" id="4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2910" y="188640"/>
            <a:ext cx="82495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b="1" dirty="0" i="1" lang="en-US" smtClean="0" sz="5400">
                <a:solidFill>
                  <a:schemeClr val="bg1"/>
                </a:solidFill>
                <a:latin charset="0" pitchFamily="66" typeface="Monotype Corsiva"/>
              </a:rPr>
              <a:t>      </a:t>
            </a:r>
            <a:r>
              <a:rPr b="1" dirty="0" i="1" lang="uk-UA" smtClean="0" sz="5400">
                <a:solidFill>
                  <a:schemeClr val="bg1"/>
                </a:solidFill>
                <a:latin charset="0" pitchFamily="66" typeface="Monotype Corsiva"/>
              </a:rPr>
              <a:t>«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Якщо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людина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йде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по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життю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з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любов’ю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в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серці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, вона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обов’язково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i="1" lang="en-US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знайде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i="1" lang="en-US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своє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endParaRPr b="1" dirty="0" i="1" lang="en-US" smtClean="0" sz="5400">
              <a:solidFill>
                <a:schemeClr val="bg1"/>
              </a:solidFill>
              <a:latin charset="0" pitchFamily="66" typeface="Monotype Corsiva"/>
            </a:endParaRPr>
          </a:p>
          <a:p>
            <a:pPr>
              <a:buNone/>
            </a:pPr>
            <a:r>
              <a:rPr b="1" dirty="0" err="1" i="1" lang="ru-RU" smtClean="0" sz="5400">
                <a:solidFill>
                  <a:schemeClr val="bg1"/>
                </a:solidFill>
                <a:latin charset="0" pitchFamily="66" typeface="Monotype Corsiva"/>
              </a:rPr>
              <a:t>щастя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  <a:r>
              <a:rPr b="1" dirty="0" i="1" lang="uk-UA" smtClean="0" sz="5400">
                <a:solidFill>
                  <a:schemeClr val="bg1"/>
                </a:solidFill>
                <a:latin charset="0" pitchFamily="66" typeface="Monotype Corsiva"/>
              </a:rPr>
              <a:t>»</a:t>
            </a: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</a:t>
            </a:r>
          </a:p>
          <a:p>
            <a:pPr algn="r">
              <a:buNone/>
            </a:pPr>
            <a:r>
              <a:rPr b="1" dirty="0" i="1" lang="ru-RU" smtClean="0" sz="5400">
                <a:solidFill>
                  <a:schemeClr val="bg1"/>
                </a:solidFill>
                <a:latin charset="0" pitchFamily="66" typeface="Monotype Corsiva"/>
              </a:rPr>
              <a:t>  </a:t>
            </a:r>
            <a:r>
              <a:rPr b="1" dirty="0" lang="ru-RU" smtClean="0" sz="5400">
                <a:solidFill>
                  <a:schemeClr val="bg1"/>
                </a:solidFill>
                <a:latin charset="0" pitchFamily="66" typeface="Monotype Corsiva"/>
              </a:rPr>
              <a:t>(За </a:t>
            </a:r>
            <a:r>
              <a:rPr b="1" dirty="0" err="1" lang="ru-RU" smtClean="0" sz="5400">
                <a:solidFill>
                  <a:schemeClr val="bg1"/>
                </a:solidFill>
                <a:latin charset="0" pitchFamily="66" typeface="Monotype Corsiva"/>
              </a:rPr>
              <a:t>казкою</a:t>
            </a:r>
            <a:r>
              <a:rPr b="1" dirty="0" lang="ru-RU" smtClean="0" sz="5400">
                <a:solidFill>
                  <a:schemeClr val="bg1"/>
                </a:solidFill>
                <a:latin charset="0" pitchFamily="66" typeface="Monotype Corsiva"/>
              </a:rPr>
              <a:t> Г. К. Андерсена «</a:t>
            </a:r>
            <a:r>
              <a:rPr b="1" dirty="0" err="1" lang="ru-RU" smtClean="0" sz="5400">
                <a:solidFill>
                  <a:schemeClr val="bg1"/>
                </a:solidFill>
                <a:latin charset="0" pitchFamily="66" typeface="Monotype Corsiva"/>
              </a:rPr>
              <a:t>Снігова</a:t>
            </a:r>
            <a:r>
              <a:rPr b="1" dirty="0" lang="ru-RU" smtClean="0" sz="5400">
                <a:solidFill>
                  <a:schemeClr val="bg1"/>
                </a:solidFill>
                <a:latin charset="0" pitchFamily="66" typeface="Monotype Corsiva"/>
              </a:rPr>
              <a:t> королева») </a:t>
            </a:r>
            <a:endParaRPr b="1" dirty="0" lang="ru-RU" sz="5400">
              <a:solidFill>
                <a:schemeClr val="bg1"/>
              </a:solidFill>
              <a:latin charset="0" pitchFamily="66" typeface="Monotype Corsiva"/>
            </a:endParaRPr>
          </a:p>
        </p:txBody>
      </p:sp>
      <p:pic>
        <p:nvPicPr>
          <p:cNvPr descr="1349523181-116890-old_parchment_02.jpg" id="9" name="Рисунок 8"/>
          <p:cNvPicPr>
            <a:picLocks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4293096"/>
            <a:ext cx="2175132" cy="195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632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60648"/>
            <a:ext cx="828092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ДОМАШНЄ ЗАВДАННЯ: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86500" algn="l"/>
              </a:tabLst>
            </a:pPr>
            <a:r>
              <a:rPr kumimoji="0" lang="uk-UA" sz="4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читати статтю підручника с.81-82;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86500" algn="l"/>
              </a:tabLst>
            </a:pP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презентувати улюблену казку Андерсена за допомогою 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ілюстрації</a:t>
            </a:r>
            <a:r>
              <a:rPr kumimoji="0" lang="uk-UA" sz="4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або написати міні-твір 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Чим мене приваблюють казки Андерсена</a:t>
            </a: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0Crn1Dmy7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10460181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3766326" y="404664"/>
            <a:ext cx="55386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ОСТРОВИ </a:t>
            </a:r>
            <a:endParaRPr lang="ru-RU" sz="9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шум мор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019816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ac586b0b-e86b-45ff-b227-de43894fcc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51520" y="4509120"/>
            <a:ext cx="65527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ДАНІЯ</a:t>
            </a:r>
            <a:endParaRPr lang="ru-RU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ельфи 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72396" y="609125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4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lag-Dani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57213" cy="6858000"/>
          </a:xfrm>
        </p:spPr>
      </p:pic>
      <p:pic>
        <p:nvPicPr>
          <p:cNvPr id="6" name="- Гimn_-_Гimn_Дanii_(basemp3.ru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4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nzara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372533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9145016" cy="1143000"/>
          </a:xfrm>
        </p:spPr>
        <p:txBody>
          <a:bodyPr>
            <a:normAutofit fontScale="90000"/>
          </a:bodyPr>
          <a:lstStyle/>
          <a:p>
            <a:pPr lvl="0"/>
            <a:r>
              <a:rPr lang="uk-UA" sz="6700" b="1" dirty="0" smtClean="0">
                <a:solidFill>
                  <a:schemeClr val="bg1"/>
                </a:solidFill>
              </a:rPr>
              <a:t>АРХІПЕЛАГ - </a:t>
            </a:r>
            <a:r>
              <a:rPr lang="uk-UA" sz="6700" b="1" dirty="0">
                <a:solidFill>
                  <a:schemeClr val="bg1"/>
                </a:solidFill>
              </a:rPr>
              <a:t>група островів одного походження. 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994sr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шум мор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286520"/>
            <a:ext cx="376238" cy="37623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7544" y="4581128"/>
            <a:ext cx="795762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Острів Фюн</a:t>
            </a:r>
            <a:endParaRPr lang="ru-RU" sz="11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604448" cy="61926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chemeClr val="bg1"/>
                </a:solidFill>
              </a:rPr>
              <a:t>І</a:t>
            </a:r>
            <a:r>
              <a:rPr lang="ru-RU" sz="5400" b="1" i="1" dirty="0" smtClean="0">
                <a:solidFill>
                  <a:schemeClr val="bg1"/>
                </a:solidFill>
              </a:rPr>
              <a:t>НТЕРВ'Ю</a:t>
            </a:r>
            <a:r>
              <a:rPr lang="uk-UA" sz="5400" b="1" i="1" dirty="0" smtClean="0">
                <a:solidFill>
                  <a:schemeClr val="bg1"/>
                </a:solidFill>
              </a:rPr>
              <a:t>Е</a:t>
            </a:r>
            <a:r>
              <a:rPr lang="ru-RU" sz="5400" b="1" i="1" dirty="0" smtClean="0">
                <a:solidFill>
                  <a:schemeClr val="bg1"/>
                </a:solidFill>
              </a:rPr>
              <a:t>Р</a:t>
            </a:r>
            <a:r>
              <a:rPr lang="uk-UA" sz="5400" dirty="0" smtClean="0">
                <a:solidFill>
                  <a:schemeClr val="bg1"/>
                </a:solidFill>
              </a:rPr>
              <a:t> - л</a:t>
            </a:r>
            <a:r>
              <a:rPr lang="ru-RU" sz="5400" dirty="0" err="1" smtClean="0">
                <a:solidFill>
                  <a:schemeClr val="bg1"/>
                </a:solidFill>
              </a:rPr>
              <a:t>юдина</a:t>
            </a:r>
            <a:r>
              <a:rPr lang="ru-RU" sz="5400" dirty="0" smtClean="0">
                <a:solidFill>
                  <a:schemeClr val="bg1"/>
                </a:solidFill>
              </a:rPr>
              <a:t>, </a:t>
            </a:r>
            <a:r>
              <a:rPr lang="ru-RU" sz="5400" dirty="0" err="1" smtClean="0">
                <a:solidFill>
                  <a:schemeClr val="bg1"/>
                </a:solidFill>
              </a:rPr>
              <a:t>що</a:t>
            </a:r>
            <a:r>
              <a:rPr lang="ru-RU" sz="5400" dirty="0" smtClean="0">
                <a:solidFill>
                  <a:schemeClr val="bg1"/>
                </a:solidFill>
              </a:rPr>
              <a:t> проводить </a:t>
            </a:r>
            <a:r>
              <a:rPr lang="ru-RU" sz="5400" dirty="0" err="1" smtClean="0">
                <a:solidFill>
                  <a:schemeClr val="bg1"/>
                </a:solidFill>
              </a:rPr>
              <a:t>опитування</a:t>
            </a:r>
            <a:r>
              <a:rPr lang="ru-RU" sz="5400" dirty="0" smtClean="0">
                <a:solidFill>
                  <a:schemeClr val="bg1"/>
                </a:solidFill>
              </a:rPr>
              <a:t> на </a:t>
            </a:r>
            <a:r>
              <a:rPr lang="ru-RU" sz="5400" dirty="0" err="1" smtClean="0">
                <a:solidFill>
                  <a:schemeClr val="bg1"/>
                </a:solidFill>
              </a:rPr>
              <a:t>вулицях</a:t>
            </a:r>
            <a:r>
              <a:rPr lang="ru-RU" sz="5400" dirty="0" smtClean="0">
                <a:solidFill>
                  <a:schemeClr val="bg1"/>
                </a:solidFill>
              </a:rPr>
              <a:t>, в магазинах</a:t>
            </a:r>
            <a:r>
              <a:rPr lang="uk-UA" sz="5400" dirty="0" smtClean="0">
                <a:solidFill>
                  <a:schemeClr val="bg1"/>
                </a:solidFill>
              </a:rPr>
              <a:t> та інших громадських місцях . </a:t>
            </a:r>
            <a:endParaRPr lang="ru-RU" sz="5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5400" b="1" i="1" dirty="0" smtClean="0">
                <a:solidFill>
                  <a:schemeClr val="bg1"/>
                </a:solidFill>
              </a:rPr>
              <a:t>РЕСПОНДЕНТ</a:t>
            </a:r>
            <a:r>
              <a:rPr lang="uk-UA" sz="5400" dirty="0" smtClean="0">
                <a:solidFill>
                  <a:schemeClr val="bg1"/>
                </a:solidFill>
              </a:rPr>
              <a:t> - </a:t>
            </a:r>
            <a:r>
              <a:rPr lang="ru-RU" sz="5400" dirty="0" err="1" smtClean="0">
                <a:solidFill>
                  <a:schemeClr val="bg1"/>
                </a:solidFill>
              </a:rPr>
              <a:t>опитуван</a:t>
            </a:r>
            <a:r>
              <a:rPr lang="uk-UA" sz="5400" dirty="0" smtClean="0">
                <a:solidFill>
                  <a:schemeClr val="bg1"/>
                </a:solidFill>
              </a:rPr>
              <a:t>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людина</a:t>
            </a:r>
            <a:r>
              <a:rPr lang="ru-RU" sz="5400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6" name="Рисунок 5" descr="bbk_dm-14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6286512" y="4786322"/>
            <a:ext cx="1825377" cy="1825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ceber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1600" y="3811012"/>
            <a:ext cx="7076745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Айсберг</a:t>
            </a:r>
          </a:p>
          <a:p>
            <a:pPr algn="ctr"/>
            <a:r>
              <a:rPr lang="uk-UA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“КАЗКОВИЙ”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Zvuk-okeana-3D-zvuk-okeana(muzanato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_sd60ElDF5PeL2AoMzVCHSuTqj4f9NRha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258" y="0"/>
            <a:ext cx="911374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03514" y="2967335"/>
            <a:ext cx="793698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Протока</a:t>
            </a:r>
          </a:p>
          <a:p>
            <a:pPr algn="ctr"/>
            <a:r>
              <a:rPr lang="uk-UA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“ЗАГАДКОВА”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122</Words>
  <Application>Microsoft Office PowerPoint</Application>
  <PresentationFormat>Экран (4:3)</PresentationFormat>
  <Paragraphs>20</Paragraphs>
  <Slides>13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АРХІПЕЛАГ - група островів одного походження.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ццц</dc:creator>
  <cp:lastModifiedBy>ццц</cp:lastModifiedBy>
  <cp:revision>8</cp:revision>
  <dcterms:created xsi:type="dcterms:W3CDTF">2013-11-23T18:42:58Z</dcterms:created>
  <dcterms:modified xsi:type="dcterms:W3CDTF">2014-09-23T15:03:00Z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526563</vt:lpwstr>
  </property>
  <property fmtid="{D5CDD505-2E9C-101B-9397-08002B2CF9AE}" name="NXPowerLiteVersion" pid="3">
    <vt:lpwstr>D4.1.4</vt:lpwstr>
  </property>
</Properties>
</file>