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21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C:\Users\Олюня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56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42976" y="500042"/>
            <a:ext cx="6572296" cy="142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i="1" dirty="0" smtClean="0"/>
              <a:t>Презентационный материал</a:t>
            </a:r>
            <a:endParaRPr lang="uk-UA" sz="5400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86116" y="4214818"/>
            <a:ext cx="5572164" cy="23574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/>
              <a:t>Портреты М. Лермонтова работы </a:t>
            </a:r>
            <a:r>
              <a:rPr lang="ru-RU" sz="2800" i="1" dirty="0" err="1" smtClean="0"/>
              <a:t>Ф.Будкина</a:t>
            </a:r>
            <a:r>
              <a:rPr lang="ru-RU" sz="2800" i="1" dirty="0" smtClean="0"/>
              <a:t>, </a:t>
            </a:r>
            <a:r>
              <a:rPr lang="ru-RU" sz="2800" i="1" dirty="0" err="1" smtClean="0"/>
              <a:t>Е.Мешкова</a:t>
            </a:r>
            <a:r>
              <a:rPr lang="ru-RU" sz="2800" i="1" dirty="0" smtClean="0"/>
              <a:t>, В. Фаворского, Л. Пастернака, И.Глазунова, </a:t>
            </a:r>
            <a:r>
              <a:rPr lang="ru-RU" sz="2800" i="1" dirty="0" err="1" smtClean="0"/>
              <a:t>П.Заболотского</a:t>
            </a:r>
            <a:r>
              <a:rPr lang="ru-RU" sz="2800" i="1" dirty="0" smtClean="0"/>
              <a:t>, </a:t>
            </a:r>
            <a:r>
              <a:rPr lang="ru-RU" sz="2800" i="1" dirty="0" err="1" smtClean="0"/>
              <a:t>А.Клюндера</a:t>
            </a:r>
            <a:r>
              <a:rPr lang="ru-RU" sz="2800" i="1" dirty="0" smtClean="0"/>
              <a:t>, К.Горбунова</a:t>
            </a:r>
            <a:endParaRPr lang="uk-UA" sz="2800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uk-UA" dirty="0"/>
          </a:p>
        </p:txBody>
      </p:sp>
      <p:pic>
        <p:nvPicPr>
          <p:cNvPr id="2050" name="Picture 2" descr="C:\Users\Олюня\Desktop\img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8286808" cy="5072098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57158" y="-142900"/>
            <a:ext cx="8429684" cy="18573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i="1" dirty="0" err="1" smtClean="0">
                <a:solidFill>
                  <a:schemeClr val="tx2">
                    <a:lumMod val="90000"/>
                  </a:schemeClr>
                </a:solidFill>
              </a:rPr>
              <a:t>Будкин</a:t>
            </a:r>
            <a:r>
              <a:rPr lang="ru-RU" sz="3100" i="1" dirty="0" smtClean="0">
                <a:solidFill>
                  <a:schemeClr val="tx2">
                    <a:lumMod val="90000"/>
                  </a:schemeClr>
                </a:solidFill>
              </a:rPr>
              <a:t> Ф.О. «Портрет М.Ю. Лермонтова в мундире лейб-гвардии Гусарского полка»(1834).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928802"/>
            <a:ext cx="6786610" cy="4167198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776402"/>
          </a:xfrm>
        </p:spPr>
        <p:txBody>
          <a:bodyPr>
            <a:normAutofit/>
          </a:bodyPr>
          <a:lstStyle/>
          <a:p>
            <a:pPr algn="ctr"/>
            <a:r>
              <a:rPr lang="ru-RU" sz="3100" i="1" dirty="0" err="1" smtClean="0">
                <a:solidFill>
                  <a:schemeClr val="tx2">
                    <a:lumMod val="75000"/>
                  </a:schemeClr>
                </a:solidFill>
              </a:rPr>
              <a:t>Заболотский</a:t>
            </a:r>
            <a:r>
              <a:rPr lang="ru-RU" sz="3100" i="1" dirty="0" smtClean="0">
                <a:solidFill>
                  <a:schemeClr val="tx2">
                    <a:lumMod val="75000"/>
                  </a:schemeClr>
                </a:solidFill>
              </a:rPr>
              <a:t> П.Е. «Портрет М.Ю. Лермонтова»(1837).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pic>
        <p:nvPicPr>
          <p:cNvPr id="3074" name="Picture 2" descr="C:\Users\Олюня\Desktop\zabolotsk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571612"/>
            <a:ext cx="6786610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43174" y="1928802"/>
            <a:ext cx="4000528" cy="409576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633526"/>
          </a:xfrm>
        </p:spPr>
        <p:txBody>
          <a:bodyPr>
            <a:normAutofit/>
          </a:bodyPr>
          <a:lstStyle/>
          <a:p>
            <a:pPr algn="ctr"/>
            <a:r>
              <a:rPr lang="ru-RU" sz="3100" i="1" dirty="0" err="1" smtClean="0">
                <a:solidFill>
                  <a:schemeClr val="tx2">
                    <a:lumMod val="75000"/>
                  </a:schemeClr>
                </a:solidFill>
              </a:rPr>
              <a:t>Клюндер</a:t>
            </a:r>
            <a:r>
              <a:rPr lang="ru-RU" sz="3100" i="1" dirty="0" smtClean="0">
                <a:solidFill>
                  <a:schemeClr val="tx2">
                    <a:lumMod val="75000"/>
                  </a:schemeClr>
                </a:solidFill>
              </a:rPr>
              <a:t>  А.И. «Портрет М.Ю. Лермонтова в гусарском сюртуке»(1838).</a:t>
            </a: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pic>
        <p:nvPicPr>
          <p:cNvPr id="4098" name="Picture 2" descr="C:\Users\Олюня\Desktop\450903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500174"/>
            <a:ext cx="5500726" cy="47815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71736" y="3357562"/>
            <a:ext cx="2143140" cy="2738438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847840"/>
          </a:xfrm>
        </p:spPr>
        <p:txBody>
          <a:bodyPr>
            <a:normAutofit/>
          </a:bodyPr>
          <a:lstStyle/>
          <a:p>
            <a:pPr algn="ctr"/>
            <a:r>
              <a:rPr lang="ru-RU" sz="3100" i="1" dirty="0" err="1" smtClean="0">
                <a:solidFill>
                  <a:schemeClr val="tx2">
                    <a:lumMod val="75000"/>
                  </a:schemeClr>
                </a:solidFill>
              </a:rPr>
              <a:t>Клюндер</a:t>
            </a:r>
            <a:r>
              <a:rPr lang="ru-RU" sz="3100" i="1" dirty="0" smtClean="0">
                <a:solidFill>
                  <a:schemeClr val="tx2">
                    <a:lumMod val="75000"/>
                  </a:schemeClr>
                </a:solidFill>
              </a:rPr>
              <a:t> А.И. «Портрет М.Ю. Лермонтова в гусарском сюртуке»(1839).</a:t>
            </a: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pic>
        <p:nvPicPr>
          <p:cNvPr id="5122" name="Picture 2" descr="C:\Users\Олюня\Desktop\451529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728579"/>
            <a:ext cx="4429155" cy="47722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1670" y="2643182"/>
            <a:ext cx="5972188" cy="3167066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847840"/>
          </a:xfrm>
        </p:spPr>
        <p:txBody>
          <a:bodyPr>
            <a:normAutofit/>
          </a:bodyPr>
          <a:lstStyle/>
          <a:p>
            <a:pPr algn="ctr"/>
            <a:r>
              <a:rPr lang="ru-RU" sz="3100" i="1" dirty="0" smtClean="0">
                <a:solidFill>
                  <a:schemeClr val="tx2">
                    <a:lumMod val="75000"/>
                  </a:schemeClr>
                </a:solidFill>
              </a:rPr>
              <a:t>Горбунов К.А. «Портрет М.Ю. Лермонтова в армейском сюртуке с шашкой» (1840 ).</a:t>
            </a:r>
            <a:r>
              <a:rPr lang="uk-UA" sz="2800" dirty="0" smtClean="0"/>
              <a:t/>
            </a:r>
            <a:br>
              <a:rPr lang="uk-UA" sz="2800" dirty="0" smtClean="0"/>
            </a:br>
            <a:endParaRPr lang="uk-UA" sz="2800" dirty="0"/>
          </a:p>
        </p:txBody>
      </p:sp>
      <p:pic>
        <p:nvPicPr>
          <p:cNvPr id="6146" name="Picture 2" descr="C:\Users\Олюня\Desktop\imgB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43050"/>
            <a:ext cx="7358113" cy="4597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11</TotalTime>
  <Words>82</Words>
  <PresentationFormat>Экран (4:3)</PresentationFormat>
  <Paragraphs>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Бумажная</vt:lpstr>
      <vt:lpstr>Слайд 1</vt:lpstr>
      <vt:lpstr>         Будкин Ф.О. «Портрет М.Ю. Лермонтова в мундире лейб-гвардии Гусарского полка»(1834). </vt:lpstr>
      <vt:lpstr>Заболотский П.Е. «Портрет М.Ю. Лермонтова»(1837). </vt:lpstr>
      <vt:lpstr>Клюндер  А.И. «Портрет М.Ю. Лермонтова в гусарском сюртуке»(1838). </vt:lpstr>
      <vt:lpstr>Клюндер А.И. «Портрет М.Ю. Лермонтова в гусарском сюртуке»(1839). </vt:lpstr>
      <vt:lpstr>Горбунов К.А. «Портрет М.Ю. Лермонтова в армейском сюртуке с шашкой» (1840 ).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Олюня</cp:lastModifiedBy>
  <cp:revision>4</cp:revision>
  <dcterms:created xsi:type="dcterms:W3CDTF">2014-09-07T10:05:01Z</dcterms:created>
  <dcterms:modified xsi:type="dcterms:W3CDTF">2014-09-07T10:27:44Z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435243</vt:lpwstr>
  </property>
  <property fmtid="{D5CDD505-2E9C-101B-9397-08002B2CF9AE}" name="NXPowerLiteVersion" pid="3">
    <vt:lpwstr>D4.1.4</vt:lpwstr>
  </property>
</Properties>
</file>