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notesSlide+xml" PartName="/ppt/notesSlides/notesSlide1.xml"/>
  <Default ContentType="image/png" Extension="png"/>
  <Override ContentType="application/vnd.openxmlformats-officedocument.presentationml.notesSlide+xml" PartName="/ppt/notesSlides/notesSlide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image/x-emf" Extension="emf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Default ContentType="application/vnd.openxmlformats-officedocument.presentationml.presentation" Extension="pptx"/>
  <Override ContentType="application/vnd.openxmlformats-officedocument.presentationml.slideLayout+xml" PartName="/ppt/slideLayouts/slideLayout10.xml"/>
  <Default ContentType="image/gif" Extension="gif"/>
  <Default ContentType="application/vnd.openxmlformats-officedocument.vmlDrawing" Extension="v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7" r:id="rId2"/>
    <p:sldId id="259" r:id="rId3"/>
    <p:sldId id="258" r:id="rId4"/>
    <p:sldId id="260" r:id="rId5"/>
    <p:sldId id="261" r:id="rId6"/>
    <p:sldId id="263" r:id="rId7"/>
    <p:sldId id="262" r:id="rId8"/>
    <p:sldId id="274" r:id="rId9"/>
    <p:sldId id="268" r:id="rId10"/>
    <p:sldId id="269" r:id="rId11"/>
    <p:sldId id="270" r:id="rId12"/>
    <p:sldId id="271" r:id="rId13"/>
    <p:sldId id="273" r:id="rId14"/>
    <p:sldId id="272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CC"/>
    <a:srgbClr val="CC00FF"/>
    <a:srgbClr val="6600FF"/>
    <a:srgbClr val="FFCCFF"/>
    <a:srgbClr val="FF6600"/>
    <a:srgbClr val="66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 autoAdjust="0"/>
    <p:restoredTop sz="94689" autoAdjust="0"/>
  </p:normalViewPr>
  <p:slideViewPr>
    <p:cSldViewPr>
      <p:cViewPr>
        <p:scale>
          <a:sx n="68" d="100"/>
          <a:sy n="68" d="100"/>
        </p:scale>
        <p:origin x="-32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-1992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5C25A5-7112-43FF-B8F8-FECA5A93BEEB}" type="datetimeFigureOut">
              <a:rPr lang="ru-RU" smtClean="0"/>
              <a:pPr/>
              <a:t>09.02.2015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802845-17E7-48E3-81BA-0CCC2B6EB19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802845-17E7-48E3-81BA-0CCC2B6EB196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802845-17E7-48E3-81BA-0CCC2B6EB196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483B7-BDC7-4EF3-BA0C-8FADD1E0E049}" type="datetimeFigureOut">
              <a:rPr lang="ru-RU" smtClean="0"/>
              <a:pPr/>
              <a:t>09.02.2015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D17A7-2D30-4D91-8E6D-29CD52F677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483B7-BDC7-4EF3-BA0C-8FADD1E0E049}" type="datetimeFigureOut">
              <a:rPr lang="ru-RU" smtClean="0"/>
              <a:pPr/>
              <a:t>09.02.2015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D17A7-2D30-4D91-8E6D-29CD52F677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483B7-BDC7-4EF3-BA0C-8FADD1E0E049}" type="datetimeFigureOut">
              <a:rPr lang="ru-RU" smtClean="0"/>
              <a:pPr/>
              <a:t>09.02.2015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D17A7-2D30-4D91-8E6D-29CD52F677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483B7-BDC7-4EF3-BA0C-8FADD1E0E049}" type="datetimeFigureOut">
              <a:rPr lang="ru-RU" smtClean="0"/>
              <a:pPr/>
              <a:t>09.02.2015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D17A7-2D30-4D91-8E6D-29CD52F677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483B7-BDC7-4EF3-BA0C-8FADD1E0E049}" type="datetimeFigureOut">
              <a:rPr lang="ru-RU" smtClean="0"/>
              <a:pPr/>
              <a:t>09.02.2015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D17A7-2D30-4D91-8E6D-29CD52F677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483B7-BDC7-4EF3-BA0C-8FADD1E0E049}" type="datetimeFigureOut">
              <a:rPr lang="ru-RU" smtClean="0"/>
              <a:pPr/>
              <a:t>09.02.2015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D17A7-2D30-4D91-8E6D-29CD52F677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483B7-BDC7-4EF3-BA0C-8FADD1E0E049}" type="datetimeFigureOut">
              <a:rPr lang="ru-RU" smtClean="0"/>
              <a:pPr/>
              <a:t>09.02.2015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D17A7-2D30-4D91-8E6D-29CD52F677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483B7-BDC7-4EF3-BA0C-8FADD1E0E049}" type="datetimeFigureOut">
              <a:rPr lang="ru-RU" smtClean="0"/>
              <a:pPr/>
              <a:t>09.02.2015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D17A7-2D30-4D91-8E6D-29CD52F677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483B7-BDC7-4EF3-BA0C-8FADD1E0E049}" type="datetimeFigureOut">
              <a:rPr lang="ru-RU" smtClean="0"/>
              <a:pPr/>
              <a:t>09.02.2015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D17A7-2D30-4D91-8E6D-29CD52F677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483B7-BDC7-4EF3-BA0C-8FADD1E0E049}" type="datetimeFigureOut">
              <a:rPr lang="ru-RU" smtClean="0"/>
              <a:pPr/>
              <a:t>09.02.2015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D17A7-2D30-4D91-8E6D-29CD52F677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483B7-BDC7-4EF3-BA0C-8FADD1E0E049}" type="datetimeFigureOut">
              <a:rPr lang="ru-RU" smtClean="0"/>
              <a:pPr/>
              <a:t>09.02.2015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D17A7-2D30-4D91-8E6D-29CD52F677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4483B7-BDC7-4EF3-BA0C-8FADD1E0E049}" type="datetimeFigureOut">
              <a:rPr lang="ru-RU" smtClean="0"/>
              <a:pPr/>
              <a:t>09.02.2015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2D17A7-2D30-4D91-8E6D-29CD52F6777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13" Type="http://schemas.openxmlformats.org/officeDocument/2006/relationships/image" Target="../media/image10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jpeg"/><Relationship Id="rId12" Type="http://schemas.openxmlformats.org/officeDocument/2006/relationships/image" Target="../media/image9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User\&#1056;&#1072;&#1073;&#1086;&#1095;&#1080;&#1081;%20&#1089;&#1090;&#1086;&#1083;\07.mp3" TargetMode="External"/><Relationship Id="rId6" Type="http://schemas.openxmlformats.org/officeDocument/2006/relationships/image" Target="../media/image3.jpeg"/><Relationship Id="rId11" Type="http://schemas.openxmlformats.org/officeDocument/2006/relationships/image" Target="../media/image8.gif"/><Relationship Id="rId5" Type="http://schemas.openxmlformats.org/officeDocument/2006/relationships/image" Target="../media/image2.jpeg"/><Relationship Id="rId10" Type="http://schemas.openxmlformats.org/officeDocument/2006/relationships/image" Target="../media/image7.jpeg"/><Relationship Id="rId4" Type="http://schemas.openxmlformats.org/officeDocument/2006/relationships/image" Target="../media/image1.gif"/><Relationship Id="rId9" Type="http://schemas.openxmlformats.org/officeDocument/2006/relationships/image" Target="../media/image6.jpeg"/></Relationships>
</file>

<file path=ppt/slides/_rels/slide10.xml.rels><?xml version="1.0" encoding="UTF-8" standalone="yes" ?><Relationships xmlns="http://schemas.openxmlformats.org/package/2006/relationships"><Relationship Id="rId8" Target="../media/image33.png" Type="http://schemas.openxmlformats.org/officeDocument/2006/relationships/image"/><Relationship Id="rId3" Target="../media/image18.jpeg" Type="http://schemas.openxmlformats.org/officeDocument/2006/relationships/image"/><Relationship Id="rId7" Target="../media/image32.jpeg" Type="http://schemas.openxmlformats.org/officeDocument/2006/relationships/image"/><Relationship Id="rId2" Target="../slideLayouts/slideLayout7.xml" Type="http://schemas.openxmlformats.org/officeDocument/2006/relationships/slideLayout"/><Relationship Id="rId1" Target="file:///C:\Documents%20and%20Settings\User\&#1056;&#1072;&#1073;&#1086;&#1095;&#1080;&#1081;%20&#1089;&#1090;&#1086;&#1083;\14%20&#1044;&#1086;&#1088;&#1086;&#1078;&#1082;&#1072;%2014.mp3" TargetMode="External" Type="http://schemas.openxmlformats.org/officeDocument/2006/relationships/audio"/><Relationship Id="rId6" Target="../media/image31.jpeg" Type="http://schemas.openxmlformats.org/officeDocument/2006/relationships/image"/><Relationship Id="rId5" Target="../media/image30.jpeg" Type="http://schemas.openxmlformats.org/officeDocument/2006/relationships/image"/><Relationship Id="rId4" Target="../media/image8.gif" Type="http://schemas.openxmlformats.org/officeDocument/2006/relationships/image"/></Relationships>
</file>

<file path=ppt/slides/_rels/slide11.xml.rels><?xml version="1.0" encoding="UTF-8" standalone="yes" ?><Relationships xmlns="http://schemas.openxmlformats.org/package/2006/relationships"><Relationship Id="rId3" Target="../media/image8.gif" Type="http://schemas.openxmlformats.org/officeDocument/2006/relationships/image"/><Relationship Id="rId2" Target="../media/image18.jpeg" Type="http://schemas.openxmlformats.org/officeDocument/2006/relationships/image"/><Relationship Id="rId1" Target="../slideLayouts/slideLayout7.xml" Type="http://schemas.openxmlformats.org/officeDocument/2006/relationships/slideLayout"/><Relationship Id="rId5" Target="../media/image35.jpeg" Type="http://schemas.openxmlformats.org/officeDocument/2006/relationships/image"/><Relationship Id="rId4" Target="../media/image34.jpeg" Type="http://schemas.openxmlformats.org/officeDocument/2006/relationships/image"/></Relationships>
</file>

<file path=ppt/slides/_rels/slide12.xml.rels><?xml version="1.0" encoding="UTF-8" standalone="yes" ?><Relationships xmlns="http://schemas.openxmlformats.org/package/2006/relationships"><Relationship Id="rId8" Target="../media/image40.jpeg" Type="http://schemas.openxmlformats.org/officeDocument/2006/relationships/image"/><Relationship Id="rId3" Target="../media/image8.gif" Type="http://schemas.openxmlformats.org/officeDocument/2006/relationships/image"/><Relationship Id="rId7" Target="../media/image39.jpeg" Type="http://schemas.openxmlformats.org/officeDocument/2006/relationships/image"/><Relationship Id="rId2" Target="../media/image18.jpeg" Type="http://schemas.openxmlformats.org/officeDocument/2006/relationships/image"/><Relationship Id="rId1" Target="../slideLayouts/slideLayout7.xml" Type="http://schemas.openxmlformats.org/officeDocument/2006/relationships/slideLayout"/><Relationship Id="rId6" Target="../media/image38.jpeg" Type="http://schemas.openxmlformats.org/officeDocument/2006/relationships/image"/><Relationship Id="rId5" Target="../media/image37.jpeg" Type="http://schemas.openxmlformats.org/officeDocument/2006/relationships/image"/><Relationship Id="rId4" Target="../media/image36.jpeg" Type="http://schemas.openxmlformats.org/officeDocument/2006/relationships/image"/></Relationships>
</file>

<file path=ppt/slides/_rels/slide13.xml.rels><?xml version="1.0" encoding="UTF-8" standalone="yes" ?><Relationships xmlns="http://schemas.openxmlformats.org/package/2006/relationships"><Relationship Id="rId8" Target="../media/image42.gif" Type="http://schemas.openxmlformats.org/officeDocument/2006/relationships/image"/><Relationship Id="rId3" Target="../slideLayouts/slideLayout7.xml" Type="http://schemas.openxmlformats.org/officeDocument/2006/relationships/slideLayout"/><Relationship Id="rId7" Target="../media/image2.jpeg" Type="http://schemas.openxmlformats.org/officeDocument/2006/relationships/image"/><Relationship Id="rId2" Target="file:///C:\Documents%20and%20Settings\User\&#1056;&#1072;&#1073;&#1086;&#1095;&#1080;&#1081;%20&#1089;&#1090;&#1086;&#1083;\Igor_Talkov_-_Poety_ne_rozhdayutsya_sluchajno..._pamyati_V.Coya_(iPlayer.fm).mp3" TargetMode="External" Type="http://schemas.openxmlformats.org/officeDocument/2006/relationships/audio"/><Relationship Id="rId1" Target="file:///C:\Documents%20and%20Settings\User\&#1056;&#1072;&#1073;&#1086;&#1095;&#1080;&#1081;%20&#1089;&#1090;&#1086;&#1083;\Igor_Talkov_-_Poety_ne_rozhdayutsya_sluchajno_(iPlayer.fm).mp3" TargetMode="External" Type="http://schemas.openxmlformats.org/officeDocument/2006/relationships/audio"/><Relationship Id="rId6" Target="../media/image41.jpeg" Type="http://schemas.openxmlformats.org/officeDocument/2006/relationships/image"/><Relationship Id="rId11" Target="../media/image45.png" Type="http://schemas.openxmlformats.org/officeDocument/2006/relationships/image"/><Relationship Id="rId5" Target="../media/image12.jpeg" Type="http://schemas.openxmlformats.org/officeDocument/2006/relationships/image"/><Relationship Id="rId10" Target="../media/image44.png" Type="http://schemas.openxmlformats.org/officeDocument/2006/relationships/image"/><Relationship Id="rId4" Target="../media/image18.jpeg" Type="http://schemas.openxmlformats.org/officeDocument/2006/relationships/image"/><Relationship Id="rId9" Target="../media/image43.png" Type="http://schemas.openxmlformats.org/officeDocument/2006/relationships/image"/></Relationships>
</file>

<file path=ppt/slides/_rels/slide14.xml.rels><?xml version="1.0" encoding="UTF-8" standalone="yes" ?><Relationships xmlns="http://schemas.openxmlformats.org/package/2006/relationships"><Relationship Id="rId2" Target="../media/image18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Documents%20and%20Settings\User\&#1056;&#1072;&#1073;&#1086;&#1095;&#1080;&#1081;%20&#1089;&#1090;&#1086;&#1083;\07.mp3" TargetMode="Externa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3.png"/><Relationship Id="rId5" Type="http://schemas.openxmlformats.org/officeDocument/2006/relationships/image" Target="../media/image12.jpeg"/><Relationship Id="rId4" Type="http://schemas.openxmlformats.org/officeDocument/2006/relationships/package" Target="../embeddings/____________Microsoft_Office_PowerPoint1.pptx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 ?><Relationships xmlns="http://schemas.openxmlformats.org/package/2006/relationships"><Relationship Id="rId3" Target="../media/image16.jpeg" Type="http://schemas.openxmlformats.org/officeDocument/2006/relationships/image"/><Relationship Id="rId2" Target="../slideLayouts/slideLayout7.xml" Type="http://schemas.openxmlformats.org/officeDocument/2006/relationships/slideLayout"/><Relationship Id="rId1" Target="file:///C:\Documents%20and%20Settings\User\&#1056;&#1072;&#1073;&#1086;&#1095;&#1080;&#1081;%20&#1089;&#1090;&#1086;&#1083;\07.mp3" TargetMode="External" Type="http://schemas.openxmlformats.org/officeDocument/2006/relationships/audio"/><Relationship Id="rId4" Target="../media/image17.png" Type="http://schemas.openxmlformats.org/officeDocument/2006/relationships/image"/></Relationships>
</file>

<file path=ppt/slides/_rels/slide5.xml.rels><?xml version="1.0" encoding="UTF-8" standalone="yes" ?><Relationships xmlns="http://schemas.openxmlformats.org/package/2006/relationships"><Relationship Id="rId3" Target="../notesSlides/notesSlide2.xml" Type="http://schemas.openxmlformats.org/officeDocument/2006/relationships/notesSlide"/><Relationship Id="rId2" Target="../slideLayouts/slideLayout7.xml" Type="http://schemas.openxmlformats.org/officeDocument/2006/relationships/slideLayout"/><Relationship Id="rId1" Target="file:///G:\&#1084;&#1091;&#1079;&#1080;&#1082;&#1072;\oginskiy_-_polonez_proshchanie_s_rodinoy_(zaycev.net).mp3" TargetMode="External" Type="http://schemas.openxmlformats.org/officeDocument/2006/relationships/audio"/><Relationship Id="rId6" Target="../media/image20.png" Type="http://schemas.openxmlformats.org/officeDocument/2006/relationships/image"/><Relationship Id="rId5" Target="../media/image19.jpeg" Type="http://schemas.openxmlformats.org/officeDocument/2006/relationships/image"/><Relationship Id="rId4" Target="../media/image18.jpeg" Type="http://schemas.openxmlformats.org/officeDocument/2006/relationships/image"/></Relationships>
</file>

<file path=ppt/slides/_rels/slide6.xml.rels><?xml version="1.0" encoding="UTF-8" standalone="yes" ?><Relationships xmlns="http://schemas.openxmlformats.org/package/2006/relationships"><Relationship Id="rId2" Target="../media/image18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7.xml.rels><?xml version="1.0" encoding="UTF-8" standalone="yes" ?><Relationships xmlns="http://schemas.openxmlformats.org/package/2006/relationships"><Relationship Id="rId3" Target="../media/image21.jpeg" Type="http://schemas.openxmlformats.org/officeDocument/2006/relationships/image"/><Relationship Id="rId7" Target="../media/image25.gif" Type="http://schemas.openxmlformats.org/officeDocument/2006/relationships/image"/><Relationship Id="rId2" Target="../media/image18.jpeg" Type="http://schemas.openxmlformats.org/officeDocument/2006/relationships/image"/><Relationship Id="rId1" Target="../slideLayouts/slideLayout7.xml" Type="http://schemas.openxmlformats.org/officeDocument/2006/relationships/slideLayout"/><Relationship Id="rId6" Target="../media/image24.gif" Type="http://schemas.openxmlformats.org/officeDocument/2006/relationships/image"/><Relationship Id="rId5" Target="../media/image23.jpeg" Type="http://schemas.openxmlformats.org/officeDocument/2006/relationships/image"/><Relationship Id="rId4" Target="../media/image22.jpeg" Type="http://schemas.openxmlformats.org/officeDocument/2006/relationships/image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G:\&#1050;&#1086;&#1088;&#1086;&#1073;&#1086;&#1074;&#1072;%20&#1052;&#1094;&#1099;&#1088;&#1080;\&#1092;&#1088;&#1072;&#1075;&#1084;&#1077;&#1085;&#1090;%20&#1084;&#1094;&#1099;&#1088;&#1080;.avi" TargetMode="External"/></Relationships>
</file>

<file path=ppt/slides/_rels/slide9.xml.rels><?xml version="1.0" encoding="UTF-8" standalone="yes" ?><Relationships xmlns="http://schemas.openxmlformats.org/package/2006/relationships"><Relationship Id="rId3" Target="../media/image18.jpeg" Type="http://schemas.openxmlformats.org/officeDocument/2006/relationships/image"/><Relationship Id="rId7" Target="../media/image29.png" Type="http://schemas.openxmlformats.org/officeDocument/2006/relationships/image"/><Relationship Id="rId2" Target="../slideLayouts/slideLayout7.xml" Type="http://schemas.openxmlformats.org/officeDocument/2006/relationships/slideLayout"/><Relationship Id="rId1" Target="file:///C:\Documents%20and%20Settings\User\&#1056;&#1072;&#1073;&#1086;&#1095;&#1080;&#1081;%20&#1089;&#1090;&#1086;&#1083;\14%20&#1044;&#1086;&#1088;&#1086;&#1078;&#1082;&#1072;%2014.mp3" TargetMode="External" Type="http://schemas.openxmlformats.org/officeDocument/2006/relationships/audio"/><Relationship Id="rId6" Target="../media/image28.jpeg" Type="http://schemas.openxmlformats.org/officeDocument/2006/relationships/image"/><Relationship Id="rId5" Target="../media/image27.jpeg" Type="http://schemas.openxmlformats.org/officeDocument/2006/relationships/image"/><Relationship Id="rId4" Target="../media/image8.gif" Type="http://schemas.openxmlformats.org/officeDocument/2006/relationships/image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9" name="Picture 11" descr="C:\Documents and Settings\Администратор\Рабочий стол\звездное небо\13057436835409480407.jpg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42908" y="0"/>
            <a:ext cx="9286908" cy="6858000"/>
          </a:xfrm>
          <a:prstGeom prst="rect">
            <a:avLst/>
          </a:prstGeom>
          <a:noFill/>
        </p:spPr>
      </p:pic>
      <p:pic>
        <p:nvPicPr>
          <p:cNvPr id="3" name="Рисунок 2" descr="lerm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8596" y="357166"/>
            <a:ext cx="2776544" cy="3444843"/>
          </a:xfrm>
          <a:prstGeom prst="rect">
            <a:avLst/>
          </a:prstGeom>
          <a:ln w="38100" cap="sq">
            <a:solidFill>
              <a:schemeClr val="bg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Рисунок 3" descr="040915094916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0458666">
            <a:off x="3464195" y="245516"/>
            <a:ext cx="1889534" cy="2286016"/>
          </a:xfrm>
          <a:prstGeom prst="ellipse">
            <a:avLst/>
          </a:prstGeom>
          <a:ln w="63500" cap="rnd">
            <a:solidFill>
              <a:schemeClr val="bg2">
                <a:lumMod val="7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" name="Рисунок 4" descr="77483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006285">
            <a:off x="6715140" y="357166"/>
            <a:ext cx="1905013" cy="2286016"/>
          </a:xfrm>
          <a:prstGeom prst="ellipse">
            <a:avLst/>
          </a:prstGeom>
          <a:ln w="63500" cap="rnd">
            <a:solidFill>
              <a:schemeClr val="bg2">
                <a:lumMod val="7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6" name="Рисунок 5" descr="0013-006-Puteshestvie-za-granitsu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58016" y="3786190"/>
            <a:ext cx="1810953" cy="2786082"/>
          </a:xfrm>
          <a:prstGeom prst="ellipse">
            <a:avLst/>
          </a:prstGeom>
          <a:ln w="63500" cap="rnd">
            <a:solidFill>
              <a:schemeClr val="bg2">
                <a:lumMod val="7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7" name="Рисунок 6" descr="i.jpg3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857752" y="2357430"/>
            <a:ext cx="2143140" cy="2363758"/>
          </a:xfrm>
          <a:prstGeom prst="ellipse">
            <a:avLst/>
          </a:prstGeom>
          <a:ln w="63500" cap="rnd">
            <a:solidFill>
              <a:schemeClr val="bg2">
                <a:lumMod val="7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8" name="Рисунок 7" descr="i.jpg4.jp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920821">
            <a:off x="3406052" y="4453648"/>
            <a:ext cx="1714480" cy="2217001"/>
          </a:xfrm>
          <a:prstGeom prst="ellipse">
            <a:avLst/>
          </a:prstGeom>
          <a:ln w="63500" cap="rnd">
            <a:solidFill>
              <a:schemeClr val="bg2">
                <a:lumMod val="7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2054" name="WordArt 6"/>
          <p:cNvSpPr>
            <a:spLocks noChangeArrowheads="1" noChangeShapeType="1" noTextEdit="1"/>
          </p:cNvSpPr>
          <p:nvPr/>
        </p:nvSpPr>
        <p:spPr bwMode="auto">
          <a:xfrm>
            <a:off x="3286116" y="6072206"/>
            <a:ext cx="1500198" cy="684216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33333"/>
              </a:avLst>
            </a:prstTxWarp>
          </a:bodyPr>
          <a:lstStyle/>
          <a:p>
            <a:pPr algn="ctr" rtl="0"/>
            <a:r>
              <a:rPr lang="ru-RU" sz="1600" kern="10" spc="0" dirty="0" smtClean="0">
                <a:ln w="6350">
                  <a:solidFill>
                    <a:srgbClr val="66FFFF"/>
                  </a:solidFill>
                  <a:round/>
                  <a:headEnd/>
                  <a:tailEnd/>
                </a:ln>
                <a:solidFill>
                  <a:srgbClr val="66FFFF"/>
                </a:solidFill>
                <a:effectLst/>
                <a:latin typeface="Times New Roman"/>
                <a:cs typeface="Times New Roman"/>
              </a:rPr>
              <a:t>Й. Гете</a:t>
            </a:r>
            <a:endParaRPr lang="ru-RU" sz="1600" kern="10" spc="0" dirty="0">
              <a:ln w="6350">
                <a:solidFill>
                  <a:srgbClr val="66FFFF"/>
                </a:solidFill>
                <a:round/>
                <a:headEnd/>
                <a:tailEnd/>
              </a:ln>
              <a:solidFill>
                <a:srgbClr val="66FFFF"/>
              </a:solidFill>
              <a:effectLst/>
              <a:latin typeface="Times New Roman"/>
              <a:cs typeface="Times New Roman"/>
            </a:endParaRPr>
          </a:p>
        </p:txBody>
      </p:sp>
      <p:sp>
        <p:nvSpPr>
          <p:cNvPr id="2055" name="WordArt 7"/>
          <p:cNvSpPr>
            <a:spLocks noChangeArrowheads="1" noChangeShapeType="1" noTextEdit="1"/>
          </p:cNvSpPr>
          <p:nvPr/>
        </p:nvSpPr>
        <p:spPr bwMode="auto">
          <a:xfrm>
            <a:off x="5214942" y="4429132"/>
            <a:ext cx="1428760" cy="541340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33333"/>
              </a:avLst>
            </a:prstTxWarp>
          </a:bodyPr>
          <a:lstStyle/>
          <a:p>
            <a:pPr algn="ctr" rtl="0"/>
            <a:r>
              <a:rPr lang="ru-RU" sz="1600" kern="10" spc="0" dirty="0" smtClean="0">
                <a:ln w="6350">
                  <a:solidFill>
                    <a:srgbClr val="66FFFF"/>
                  </a:solidFill>
                  <a:round/>
                  <a:headEnd/>
                  <a:tailEnd/>
                </a:ln>
                <a:solidFill>
                  <a:srgbClr val="66FFFF"/>
                </a:solidFill>
                <a:effectLst/>
                <a:latin typeface="Times New Roman"/>
                <a:cs typeface="Times New Roman"/>
              </a:rPr>
              <a:t>Т.Г. Шевченко</a:t>
            </a:r>
            <a:endParaRPr lang="ru-RU" sz="1600" kern="10" spc="0" dirty="0">
              <a:ln w="6350">
                <a:solidFill>
                  <a:srgbClr val="66FFFF"/>
                </a:solidFill>
                <a:round/>
                <a:headEnd/>
                <a:tailEnd/>
              </a:ln>
              <a:solidFill>
                <a:srgbClr val="66FFFF"/>
              </a:solidFill>
              <a:effectLst/>
              <a:latin typeface="Times New Roman"/>
              <a:cs typeface="Times New Roman"/>
            </a:endParaRPr>
          </a:p>
        </p:txBody>
      </p:sp>
      <p:sp>
        <p:nvSpPr>
          <p:cNvPr id="2056" name="WordArt 8"/>
          <p:cNvSpPr>
            <a:spLocks noChangeArrowheads="1" noChangeShapeType="1" noTextEdit="1"/>
          </p:cNvSpPr>
          <p:nvPr/>
        </p:nvSpPr>
        <p:spPr bwMode="auto">
          <a:xfrm>
            <a:off x="6929454" y="6072206"/>
            <a:ext cx="1643074" cy="612778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33333"/>
              </a:avLst>
            </a:prstTxWarp>
          </a:bodyPr>
          <a:lstStyle/>
          <a:p>
            <a:pPr algn="ctr" rtl="0"/>
            <a:r>
              <a:rPr lang="ru-RU" sz="1600" kern="10" spc="0" dirty="0" smtClean="0">
                <a:ln w="6350">
                  <a:solidFill>
                    <a:srgbClr val="66FFFF"/>
                  </a:solidFill>
                  <a:round/>
                  <a:headEnd/>
                  <a:tailEnd/>
                </a:ln>
                <a:solidFill>
                  <a:srgbClr val="66FFFF"/>
                </a:solidFill>
                <a:effectLst/>
                <a:latin typeface="Times New Roman"/>
                <a:cs typeface="Times New Roman"/>
              </a:rPr>
              <a:t>Ф. Достоевский</a:t>
            </a:r>
            <a:endParaRPr lang="ru-RU" sz="1600" kern="10" spc="0" dirty="0">
              <a:ln w="6350">
                <a:solidFill>
                  <a:srgbClr val="66FFFF"/>
                </a:solidFill>
                <a:round/>
                <a:headEnd/>
                <a:tailEnd/>
              </a:ln>
              <a:solidFill>
                <a:srgbClr val="66FFFF"/>
              </a:solidFill>
              <a:effectLst/>
              <a:latin typeface="Times New Roman"/>
              <a:cs typeface="Times New Roman"/>
            </a:endParaRPr>
          </a:p>
        </p:txBody>
      </p:sp>
      <p:sp>
        <p:nvSpPr>
          <p:cNvPr id="2057" name="WordArt 9"/>
          <p:cNvSpPr>
            <a:spLocks noChangeArrowheads="1" noChangeShapeType="1" noTextEdit="1"/>
          </p:cNvSpPr>
          <p:nvPr/>
        </p:nvSpPr>
        <p:spPr bwMode="auto">
          <a:xfrm>
            <a:off x="3929058" y="2143116"/>
            <a:ext cx="1357322" cy="541340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33333"/>
              </a:avLst>
            </a:prstTxWarp>
          </a:bodyPr>
          <a:lstStyle/>
          <a:p>
            <a:pPr algn="ctr" rtl="0"/>
            <a:r>
              <a:rPr lang="ru-RU" sz="1600" kern="10" spc="0" dirty="0" smtClean="0">
                <a:ln w="6350">
                  <a:solidFill>
                    <a:srgbClr val="66FFFF"/>
                  </a:solidFill>
                  <a:round/>
                  <a:headEnd/>
                  <a:tailEnd/>
                </a:ln>
                <a:solidFill>
                  <a:srgbClr val="66FFFF"/>
                </a:solidFill>
                <a:effectLst/>
                <a:latin typeface="Times New Roman"/>
                <a:cs typeface="Times New Roman"/>
              </a:rPr>
              <a:t>А.С. Пушкин</a:t>
            </a:r>
            <a:endParaRPr lang="ru-RU" sz="1600" kern="10" spc="0" dirty="0">
              <a:ln w="6350">
                <a:solidFill>
                  <a:srgbClr val="66FFFF"/>
                </a:solidFill>
                <a:round/>
                <a:headEnd/>
                <a:tailEnd/>
              </a:ln>
              <a:solidFill>
                <a:srgbClr val="66FFFF"/>
              </a:solidFill>
              <a:effectLst/>
              <a:latin typeface="Times New Roman"/>
              <a:cs typeface="Times New Roman"/>
            </a:endParaRPr>
          </a:p>
        </p:txBody>
      </p:sp>
      <p:sp>
        <p:nvSpPr>
          <p:cNvPr id="2058" name="WordArt 10"/>
          <p:cNvSpPr>
            <a:spLocks noChangeArrowheads="1" noChangeShapeType="1" noTextEdit="1"/>
          </p:cNvSpPr>
          <p:nvPr/>
        </p:nvSpPr>
        <p:spPr bwMode="auto">
          <a:xfrm>
            <a:off x="6786578" y="2214554"/>
            <a:ext cx="1571636" cy="541340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33333"/>
              </a:avLst>
            </a:prstTxWarp>
          </a:bodyPr>
          <a:lstStyle/>
          <a:p>
            <a:pPr algn="ctr" rtl="0"/>
            <a:r>
              <a:rPr lang="ru-RU" sz="1600" kern="10" spc="0" dirty="0" smtClean="0">
                <a:ln w="6350">
                  <a:solidFill>
                    <a:srgbClr val="66FFFF"/>
                  </a:solidFill>
                  <a:round/>
                  <a:headEnd/>
                  <a:tailEnd/>
                </a:ln>
                <a:solidFill>
                  <a:srgbClr val="66FFFF"/>
                </a:solidFill>
                <a:effectLst/>
                <a:latin typeface="Times New Roman"/>
                <a:cs typeface="Times New Roman"/>
              </a:rPr>
              <a:t>Л.Н. Толстой</a:t>
            </a:r>
            <a:endParaRPr lang="ru-RU" sz="1600" kern="10" spc="0" dirty="0">
              <a:ln w="6350">
                <a:solidFill>
                  <a:srgbClr val="66FFFF"/>
                </a:solidFill>
                <a:round/>
                <a:headEnd/>
                <a:tailEnd/>
              </a:ln>
              <a:solidFill>
                <a:srgbClr val="66FFFF"/>
              </a:solidFill>
              <a:effectLst/>
              <a:latin typeface="Times New Roman"/>
              <a:cs typeface="Times New Roman"/>
            </a:endParaRPr>
          </a:p>
        </p:txBody>
      </p:sp>
      <p:sp>
        <p:nvSpPr>
          <p:cNvPr id="19" name="Блок-схема: решение 18"/>
          <p:cNvSpPr/>
          <p:nvPr/>
        </p:nvSpPr>
        <p:spPr>
          <a:xfrm rot="20854312">
            <a:off x="1344" y="3382773"/>
            <a:ext cx="4508311" cy="742672"/>
          </a:xfrm>
          <a:prstGeom prst="flowChartDecision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М.Ю. Лермонтов</a:t>
            </a:r>
            <a:endParaRPr lang="ru-RU" sz="2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60" name="Picture 12" descr="C:\Documents and Settings\Администратор\Рабочий стол\картинки\44406721.gif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-285784" y="4071942"/>
            <a:ext cx="2143140" cy="2214578"/>
          </a:xfrm>
          <a:prstGeom prst="rect">
            <a:avLst/>
          </a:prstGeom>
          <a:noFill/>
        </p:spPr>
      </p:pic>
      <p:pic>
        <p:nvPicPr>
          <p:cNvPr id="9" name="Рисунок 8" descr="i.jpg5.jp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20882962">
            <a:off x="1212109" y="4292674"/>
            <a:ext cx="1674656" cy="2222995"/>
          </a:xfrm>
          <a:prstGeom prst="ellipse">
            <a:avLst/>
          </a:prstGeom>
          <a:ln w="63500" cap="rnd">
            <a:solidFill>
              <a:schemeClr val="bg2">
                <a:lumMod val="7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2053" name="WordArt 5"/>
          <p:cNvSpPr>
            <a:spLocks noChangeArrowheads="1" noChangeShapeType="1" noTextEdit="1"/>
          </p:cNvSpPr>
          <p:nvPr/>
        </p:nvSpPr>
        <p:spPr bwMode="auto">
          <a:xfrm>
            <a:off x="1571604" y="6000768"/>
            <a:ext cx="1428760" cy="714356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33333"/>
              </a:avLst>
            </a:prstTxWarp>
          </a:bodyPr>
          <a:lstStyle/>
          <a:p>
            <a:pPr algn="ctr" rtl="0"/>
            <a:r>
              <a:rPr lang="ru-RU" sz="1600" kern="10" spc="0" dirty="0" smtClean="0">
                <a:ln w="6350">
                  <a:solidFill>
                    <a:srgbClr val="66FFFF"/>
                  </a:solidFill>
                  <a:round/>
                  <a:headEnd/>
                  <a:tailEnd/>
                </a:ln>
                <a:solidFill>
                  <a:srgbClr val="66FFFF"/>
                </a:solidFill>
                <a:effectLst/>
                <a:latin typeface="Times New Roman"/>
                <a:cs typeface="Times New Roman"/>
              </a:rPr>
              <a:t>Дж. Байрон</a:t>
            </a:r>
            <a:endParaRPr lang="ru-RU" sz="1600" kern="10" spc="0" dirty="0">
              <a:ln w="6350">
                <a:solidFill>
                  <a:srgbClr val="66FFFF"/>
                </a:solidFill>
                <a:round/>
                <a:headEnd/>
                <a:tailEnd/>
              </a:ln>
              <a:solidFill>
                <a:srgbClr val="66FFFF"/>
              </a:solidFill>
              <a:effectLst/>
              <a:latin typeface="Times New Roman"/>
              <a:cs typeface="Times New Roman"/>
            </a:endParaRPr>
          </a:p>
        </p:txBody>
      </p:sp>
      <p:pic>
        <p:nvPicPr>
          <p:cNvPr id="18" name="07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3"/>
          <a:stretch>
            <a:fillRect/>
          </a:stretch>
        </p:blipFill>
        <p:spPr>
          <a:xfrm>
            <a:off x="5715008" y="5572140"/>
            <a:ext cx="581028" cy="581028"/>
          </a:xfrm>
          <a:prstGeom prst="rect">
            <a:avLst/>
          </a:prstGeom>
        </p:spPr>
      </p:pic>
    </p:spTree>
  </p:cSld>
  <p:clrMapOvr>
    <a:masterClrMapping/>
  </p:clrMapOvr>
  <p:transition spd="med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2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4000"/>
                            </p:stCondLst>
                            <p:childTnLst>
                              <p:par>
                                <p:cTn id="6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2" dur="191336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6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2054" grpId="0"/>
      <p:bldP spid="2055" grpId="0"/>
      <p:bldP spid="2056" grpId="0"/>
      <p:bldP spid="2057" grpId="0"/>
      <p:bldP spid="2058" grpId="0"/>
      <p:bldP spid="19" grpId="0" animBg="1"/>
      <p:bldP spid="2053" grpId="0"/>
    </p:bldLst>
  </p:timing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Documents and Settings\Администратор\Рабочий стол\фони\фон.png" id="2" name="Picture 2"/>
          <p:cNvPicPr>
            <a:picLocks noChangeArrowheads="1"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285776"/>
            <a:ext cx="9753600" cy="7315200"/>
          </a:xfrm>
          <a:prstGeom prst="rect">
            <a:avLst/>
          </a:prstGeom>
          <a:noFill/>
        </p:spPr>
      </p:pic>
      <p:pic>
        <p:nvPicPr>
          <p:cNvPr descr="C:\Documents and Settings\Администратор\Рабочий стол\картинки\44406721.gif" id="9" name="Picture 4"/>
          <p:cNvPicPr>
            <a:picLocks noChangeArrowheads="1" noChangeAspect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00166" y="214290"/>
            <a:ext cx="7097709" cy="6286544"/>
          </a:xfrm>
          <a:prstGeom prst="rect">
            <a:avLst/>
          </a:prstGeom>
          <a:noFill/>
        </p:spPr>
      </p:pic>
      <p:pic>
        <p:nvPicPr>
          <p:cNvPr descr="images.jpg"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14546" y="642918"/>
            <a:ext cx="5096895" cy="5930041"/>
          </a:xfrm>
          <a:prstGeom prst="rect">
            <a:avLst/>
          </a:prstGeom>
        </p:spPr>
      </p:pic>
      <p:pic>
        <p:nvPicPr>
          <p:cNvPr descr="images.jpg2.jpg" id="3" name="Рисунок 2"/>
          <p:cNvPicPr>
            <a:picLocks noChangeAspect="1"/>
          </p:cNvPicPr>
          <p:nvPr/>
        </p:nvPicPr>
        <p:blipFill>
          <a:blip r:embed="rId6"/>
          <a:srcRect b="12912"/>
          <a:stretch>
            <a:fillRect/>
          </a:stretch>
        </p:blipFill>
        <p:spPr>
          <a:xfrm>
            <a:off x="6072198" y="0"/>
            <a:ext cx="3354318" cy="2213485"/>
          </a:xfrm>
          <a:prstGeom prst="roundRect">
            <a:avLst>
              <a:gd fmla="val 16667" name="adj"/>
            </a:avLst>
          </a:prstGeom>
          <a:ln>
            <a:noFill/>
          </a:ln>
          <a:effectLst>
            <a:outerShdw algn="tl" blurRad="76200" dir="7800000" dist="381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contrasting">
              <a:rot lat="0" lon="0" rev="4200000"/>
            </a:lightRig>
          </a:scene3d>
          <a:sp3d prstMaterial="plastic">
            <a:bevelT h="114300" prst="relaxedInset" w="381000"/>
            <a:contourClr>
              <a:srgbClr val="969696"/>
            </a:contourClr>
          </a:sp3d>
        </p:spPr>
      </p:pic>
      <p:pic>
        <p:nvPicPr>
          <p:cNvPr descr="9d0b13be4cd75cfd397faf6ab69f8fccc716ce7f.preview.jpg" id="6" name="Рисунок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4282" y="4572008"/>
            <a:ext cx="2963605" cy="2214554"/>
          </a:xfrm>
          <a:prstGeom prst="roundRect">
            <a:avLst>
              <a:gd fmla="val 16667" name="adj"/>
            </a:avLst>
          </a:prstGeom>
          <a:ln>
            <a:noFill/>
          </a:ln>
          <a:effectLst>
            <a:outerShdw algn="tl" blurRad="76200" dir="7800000" dist="381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contrasting">
              <a:rot lat="0" lon="0" rev="4200000"/>
            </a:lightRig>
          </a:scene3d>
          <a:sp3d prstMaterial="plastic">
            <a:bevelT h="114300" prst="relaxedInset" w="381000"/>
            <a:contourClr>
              <a:srgbClr val="969696"/>
            </a:contourClr>
          </a:sp3d>
        </p:spPr>
      </p:pic>
      <p:pic>
        <p:nvPicPr>
          <p:cNvPr id="10" name="14 Дорожка 14.mp3">
            <a:hlinkClick action="ppaction://media" r:id=""/>
          </p:cNvPr>
          <p:cNvPicPr>
            <a:picLocks noChangeAspect="1" noRot="1"/>
          </p:cNvPicPr>
          <p:nvPr>
            <a:audioFile r:link="rId1"/>
          </p:nvPr>
        </p:nvPicPr>
        <p:blipFill>
          <a:blip r:embed="rId8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cover dir="ld"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decel="100000" fill="hold" id="5" nodeType="afterEffect" presetClass="entr" presetID="5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2000" fill="hold" id="7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8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2000" id="9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0">
                            <p:stCondLst>
                              <p:cond delay="2000"/>
                            </p:stCondLst>
                            <p:childTnLst>
                              <p:par>
                                <p:cTn fill="hold" id="11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13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14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16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7">
                            <p:stCondLst>
                              <p:cond delay="4000"/>
                            </p:stCondLst>
                            <p:childTnLst>
                              <p:par>
                                <p:cTn fill="hold" id="18" nodeType="afterEffect" presetClass="mediacall" presetID="1" presetSubtype="0">
                                  <p:stCondLst>
                                    <p:cond delay="0"/>
                                  </p:stCondLst>
                                  <p:childTnLst>
                                    <p:cmd cmd="playFrom(0.0)" type="call">
                                      <p:cBhvr>
                                        <p:cTn dur="180016" fill="hold" id="19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  <p:audio>
              <p:cMediaNode>
                <p:cTn display="0" fill="hold" id="20">
                  <p:stCondLst>
                    <p:cond delay="indefinite"/>
                  </p:stCondLst>
                  <p:endCondLst>
                    <p:cond delay="0" evt="onNext">
                      <p:tgtEl>
                        <p:sldTgt/>
                      </p:tgtEl>
                    </p:cond>
                    <p:cond delay="0" evt="onPrev">
                      <p:tgtEl>
                        <p:sldTgt/>
                      </p:tgtEl>
                    </p:cond>
                    <p:cond delay="0" evt="onStopAudio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Администратор\Рабочий стол\фони\фон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457200"/>
            <a:ext cx="9753600" cy="7315200"/>
          </a:xfrm>
          <a:prstGeom prst="rect">
            <a:avLst/>
          </a:prstGeom>
          <a:noFill/>
        </p:spPr>
      </p:pic>
      <p:sp>
        <p:nvSpPr>
          <p:cNvPr id="24578" name="WordArt 2"/>
          <p:cNvSpPr>
            <a:spLocks noChangeArrowheads="1" noChangeShapeType="1" noTextEdit="1"/>
          </p:cNvSpPr>
          <p:nvPr/>
        </p:nvSpPr>
        <p:spPr bwMode="auto">
          <a:xfrm>
            <a:off x="642910" y="142852"/>
            <a:ext cx="8501090" cy="64294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pPr algn="ctr" rtl="0"/>
            <a:r>
              <a:rPr lang="ru-RU" sz="1200" kern="10" spc="0" dirty="0" smtClean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CC66FF"/>
                    </a:gs>
                    <a:gs pos="100000">
                      <a:srgbClr val="CC66FF"/>
                    </a:gs>
                  </a:gsLst>
                  <a:lin ang="5400000" scaled="1"/>
                </a:gradFill>
                <a:effectLst/>
                <a:latin typeface="Times New Roman"/>
                <a:cs typeface="Times New Roman"/>
              </a:rPr>
              <a:t>Иллюстрации к поэме "Мцыри"</a:t>
            </a:r>
            <a:endParaRPr lang="ru-RU" sz="1200" kern="10" spc="0" dirty="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CC66FF"/>
                  </a:gs>
                  <a:gs pos="100000">
                    <a:srgbClr val="CC66FF"/>
                  </a:gs>
                </a:gsLst>
                <a:lin ang="5400000" scaled="1"/>
              </a:gradFill>
              <a:effectLst/>
              <a:latin typeface="Times New Roman"/>
              <a:cs typeface="Times New Roman"/>
            </a:endParaRPr>
          </a:p>
        </p:txBody>
      </p:sp>
      <p:pic>
        <p:nvPicPr>
          <p:cNvPr id="6" name="Picture 4" descr="C:\Documents and Settings\Администратор\Рабочий стол\картинки\44406721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28" y="214290"/>
            <a:ext cx="7097709" cy="6286544"/>
          </a:xfrm>
          <a:prstGeom prst="rect">
            <a:avLst/>
          </a:prstGeom>
          <a:noFill/>
        </p:spPr>
      </p:pic>
      <p:pic>
        <p:nvPicPr>
          <p:cNvPr id="4" name="Рисунок 3" descr="[LI8RK_5-03]_[IL_05]-k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14810" y="3071834"/>
            <a:ext cx="5222979" cy="3286124"/>
          </a:xfrm>
          <a:prstGeom prst="rect">
            <a:avLst/>
          </a:prstGeom>
        </p:spPr>
      </p:pic>
      <p:pic>
        <p:nvPicPr>
          <p:cNvPr id="3" name="Рисунок 2" descr="Рисунок2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7158" y="785794"/>
            <a:ext cx="3763691" cy="5072098"/>
          </a:xfrm>
          <a:prstGeom prst="rect">
            <a:avLst/>
          </a:prstGeom>
        </p:spPr>
      </p:pic>
    </p:spTree>
  </p:cSld>
  <p:clrMapOvr>
    <a:masterClrMapping/>
  </p:clrMapOvr>
  <p:transition spd="med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6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6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Администратор\Рабочий стол\фони\фон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85776"/>
            <a:ext cx="9753600" cy="7315200"/>
          </a:xfrm>
          <a:prstGeom prst="rect">
            <a:avLst/>
          </a:prstGeom>
          <a:noFill/>
        </p:spPr>
      </p:pic>
      <p:sp>
        <p:nvSpPr>
          <p:cNvPr id="10" name="WordArt 2"/>
          <p:cNvSpPr>
            <a:spLocks noChangeArrowheads="1" noChangeShapeType="1" noTextEdit="1"/>
          </p:cNvSpPr>
          <p:nvPr/>
        </p:nvSpPr>
        <p:spPr bwMode="auto">
          <a:xfrm>
            <a:off x="357158" y="357166"/>
            <a:ext cx="6643734" cy="78581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pPr algn="ctr" rtl="0"/>
            <a:r>
              <a:rPr lang="ru-RU" sz="1200" kern="10" spc="0" dirty="0" smtClean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CC66FF"/>
                    </a:gs>
                    <a:gs pos="100000">
                      <a:srgbClr val="CC66FF"/>
                    </a:gs>
                  </a:gsLst>
                  <a:lin ang="5400000" scaled="1"/>
                </a:gradFill>
                <a:effectLst/>
                <a:latin typeface="Times New Roman"/>
                <a:cs typeface="Times New Roman"/>
              </a:rPr>
              <a:t>Иллюстрации к поэме "Мцыри"</a:t>
            </a:r>
            <a:endParaRPr lang="ru-RU" sz="1200" kern="10" spc="0" dirty="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CC66FF"/>
                  </a:gs>
                  <a:gs pos="100000">
                    <a:srgbClr val="CC66FF"/>
                  </a:gs>
                </a:gsLst>
                <a:lin ang="5400000" scaled="1"/>
              </a:gradFill>
              <a:effectLst/>
              <a:latin typeface="Times New Roman"/>
              <a:cs typeface="Times New Roman"/>
            </a:endParaRPr>
          </a:p>
        </p:txBody>
      </p:sp>
      <p:pic>
        <p:nvPicPr>
          <p:cNvPr id="11" name="Picture 4" descr="C:\Documents and Settings\Администратор\Рабочий стол\картинки\44406721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42" y="0"/>
            <a:ext cx="7097709" cy="6286544"/>
          </a:xfrm>
          <a:prstGeom prst="rect">
            <a:avLst/>
          </a:prstGeom>
          <a:noFill/>
        </p:spPr>
      </p:pic>
      <p:pic>
        <p:nvPicPr>
          <p:cNvPr id="4" name="Рисунок 3" descr="www_artru_info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00860" y="3818086"/>
            <a:ext cx="2143140" cy="3039914"/>
          </a:xfrm>
          <a:prstGeom prst="rect">
            <a:avLst/>
          </a:prstGeom>
        </p:spPr>
      </p:pic>
      <p:pic>
        <p:nvPicPr>
          <p:cNvPr id="7" name="Рисунок 6" descr="12105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36314" y="1"/>
            <a:ext cx="2501383" cy="3143248"/>
          </a:xfrm>
          <a:prstGeom prst="rect">
            <a:avLst/>
          </a:prstGeom>
        </p:spPr>
      </p:pic>
      <p:pic>
        <p:nvPicPr>
          <p:cNvPr id="3" name="Рисунок 2" descr="mciry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00298" y="3286124"/>
            <a:ext cx="2486043" cy="3429024"/>
          </a:xfrm>
          <a:prstGeom prst="rect">
            <a:avLst/>
          </a:prstGeom>
        </p:spPr>
      </p:pic>
      <p:pic>
        <p:nvPicPr>
          <p:cNvPr id="8" name="Рисунок 7" descr="0007-006-Mtsyri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4282" y="1214422"/>
            <a:ext cx="2538419" cy="3789651"/>
          </a:xfrm>
          <a:prstGeom prst="rect">
            <a:avLst/>
          </a:prstGeom>
        </p:spPr>
      </p:pic>
      <p:pic>
        <p:nvPicPr>
          <p:cNvPr id="6" name="Рисунок 5" descr="12111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072066" y="2143116"/>
            <a:ext cx="2323927" cy="3071858"/>
          </a:xfrm>
          <a:prstGeom prst="rect">
            <a:avLst/>
          </a:prstGeom>
        </p:spPr>
      </p:pic>
    </p:spTree>
  </p:cSld>
  <p:clrMapOvr>
    <a:masterClrMapping/>
  </p:clrMapOvr>
  <p:transition spd="med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6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6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6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6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6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Администратор\Рабочий стол\фони\фон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-457200"/>
            <a:ext cx="9753600" cy="7315200"/>
          </a:xfrm>
          <a:prstGeom prst="rect">
            <a:avLst/>
          </a:prstGeom>
          <a:noFill/>
        </p:spPr>
      </p:pic>
      <p:pic>
        <p:nvPicPr>
          <p:cNvPr id="4" name="Содержимое 3" descr="99eab05e5ccf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6143636" y="1428736"/>
            <a:ext cx="3205443" cy="3714776"/>
          </a:xfrm>
          <a:prstGeom prst="rect">
            <a:avLst/>
          </a:prstGeom>
          <a:noFill/>
          <a:ln/>
        </p:spPr>
      </p:pic>
      <p:pic>
        <p:nvPicPr>
          <p:cNvPr id="5" name="Picture 2" descr="Портрет Лерм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643174" y="2643182"/>
            <a:ext cx="3220519" cy="3929090"/>
          </a:xfrm>
          <a:prstGeom prst="rect">
            <a:avLst/>
          </a:prstGeom>
          <a:noFill/>
        </p:spPr>
      </p:pic>
      <p:pic>
        <p:nvPicPr>
          <p:cNvPr id="26626" name="Picture 2" descr="C:\Documents and Settings\Администратор\Рабочий стол\Коробова Мцыри\портрет\lerm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85721" y="-142900"/>
            <a:ext cx="3109268" cy="3857652"/>
          </a:xfrm>
          <a:prstGeom prst="rect">
            <a:avLst/>
          </a:prstGeom>
          <a:noFill/>
        </p:spPr>
      </p:pic>
      <p:sp>
        <p:nvSpPr>
          <p:cNvPr id="26628" name="WordArt 4"/>
          <p:cNvSpPr>
            <a:spLocks noChangeArrowheads="1" noChangeShapeType="1" noTextEdit="1"/>
          </p:cNvSpPr>
          <p:nvPr/>
        </p:nvSpPr>
        <p:spPr bwMode="auto">
          <a:xfrm>
            <a:off x="3571868" y="357166"/>
            <a:ext cx="5929354" cy="79054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1800" kern="10" spc="0" dirty="0" smtClean="0">
                <a:ln w="3175">
                  <a:solidFill>
                    <a:srgbClr val="9900CC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22423"/>
                    </a:gs>
                    <a:gs pos="100000">
                      <a:srgbClr val="622423">
                        <a:gamma/>
                        <a:shade val="86275"/>
                        <a:invGamma/>
                      </a:srgbClr>
                    </a:gs>
                  </a:gsLst>
                  <a:lin ang="5400000" scaled="1"/>
                </a:gradFill>
                <a:effectLst>
                  <a:outerShdw dist="45791" dir="2021404" algn="ctr" rotWithShape="0">
                    <a:srgbClr val="D99594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М.Ю. Лермонтов</a:t>
            </a:r>
            <a:endParaRPr lang="ru-RU" sz="1800" kern="10" spc="0" dirty="0">
              <a:ln w="3175">
                <a:solidFill>
                  <a:srgbClr val="9900CC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622423"/>
                  </a:gs>
                  <a:gs pos="100000">
                    <a:srgbClr val="622423">
                      <a:gamma/>
                      <a:shade val="86275"/>
                      <a:invGamma/>
                    </a:srgbClr>
                  </a:gs>
                </a:gsLst>
                <a:lin ang="5400000" scaled="1"/>
              </a:gradFill>
              <a:effectLst>
                <a:outerShdw dist="45791" dir="2021404" algn="ctr" rotWithShape="0">
                  <a:srgbClr val="D99594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26629" name="Picture 5" descr="D:\рабочий стол\библиотека\презентации\для презентаций\оформление библиотеки\18aa2fb4e9dffae706350c836ff29403.gif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47614" y="4237142"/>
            <a:ext cx="2566998" cy="2406561"/>
          </a:xfrm>
          <a:prstGeom prst="rect">
            <a:avLst/>
          </a:prstGeom>
          <a:noFill/>
        </p:spPr>
      </p:pic>
      <p:pic>
        <p:nvPicPr>
          <p:cNvPr id="11" name="Igor_Talkov_-_Poety_ne_rozhdayutsya_sluchajno_(iPlay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2" name="Igor_Talkov_-_Poety_ne_rozhdayutsya_sluchajno..._pamyati_V.Coya_(iPlayer.fm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0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3" name="Igor_Talkov_-_Poety_ne_rozhdayutsya_sluchajno..._pamyati_V.Coya_(iPlayer.fm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1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1000"/>
                            </p:stCondLst>
                            <p:childTnLst>
                              <p:par>
                                <p:cTn id="2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267798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>
                <p:cTn id="2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>
                <p:cTn id="2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2662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Администратор\Рабочий стол\фони\фон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457200"/>
            <a:ext cx="9753600" cy="7315200"/>
          </a:xfrm>
          <a:prstGeom prst="rect">
            <a:avLst/>
          </a:prstGeom>
          <a:noFill/>
        </p:spPr>
      </p:pic>
      <p:sp>
        <p:nvSpPr>
          <p:cNvPr id="25602" name="WordArt 2"/>
          <p:cNvSpPr>
            <a:spLocks noChangeArrowheads="1" noChangeShapeType="1" noTextEdit="1"/>
          </p:cNvSpPr>
          <p:nvPr/>
        </p:nvSpPr>
        <p:spPr bwMode="auto">
          <a:xfrm>
            <a:off x="2000232" y="0"/>
            <a:ext cx="5572164" cy="57150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2400" kern="10" spc="0" dirty="0" smtClean="0">
                <a:ln w="3175">
                  <a:solidFill>
                    <a:srgbClr val="7030A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9900FF"/>
                    </a:gs>
                    <a:gs pos="100000">
                      <a:srgbClr val="9900FF">
                        <a:gamma/>
                        <a:shade val="86275"/>
                        <a:invGamma/>
                      </a:srgbClr>
                    </a:gs>
                  </a:gsLst>
                  <a:lin ang="5400000" scaled="1"/>
                </a:gradFill>
                <a:effectLst>
                  <a:outerShdw dist="45791" dir="2021404" algn="ctr" rotWithShape="0">
                    <a:srgbClr val="D99594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Домашнее задание:</a:t>
            </a:r>
            <a:endParaRPr lang="ru-RU" sz="2400" kern="10" spc="0" dirty="0">
              <a:ln w="3175">
                <a:solidFill>
                  <a:srgbClr val="7030A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9900FF"/>
                  </a:gs>
                  <a:gs pos="100000">
                    <a:srgbClr val="9900FF">
                      <a:gamma/>
                      <a:shade val="86275"/>
                      <a:invGamma/>
                    </a:srgbClr>
                  </a:gs>
                </a:gsLst>
                <a:lin ang="5400000" scaled="1"/>
              </a:gradFill>
              <a:effectLst>
                <a:outerShdw dist="45791" dir="2021404" algn="ctr" rotWithShape="0">
                  <a:srgbClr val="D99594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25603" name="WordArt 3"/>
          <p:cNvSpPr>
            <a:spLocks noChangeArrowheads="1" noChangeShapeType="1" noTextEdit="1"/>
          </p:cNvSpPr>
          <p:nvPr/>
        </p:nvSpPr>
        <p:spPr bwMode="auto">
          <a:xfrm>
            <a:off x="642910" y="731838"/>
            <a:ext cx="8501090" cy="112552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2400" kern="10" spc="0" dirty="0" smtClean="0">
                <a:ln w="3175">
                  <a:solidFill>
                    <a:srgbClr val="484329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0000"/>
                    </a:gs>
                    <a:gs pos="100000">
                      <a:srgbClr val="000000">
                        <a:gamma/>
                        <a:shade val="86275"/>
                        <a:invGamma/>
                      </a:srgbClr>
                    </a:gs>
                  </a:gsLst>
                  <a:lin ang="5400000" scaled="1"/>
                </a:gradFill>
                <a:effectLst>
                  <a:outerShdw dist="45791" dir="2021404" algn="ctr" rotWithShape="0">
                    <a:srgbClr val="D99594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1. Составить </a:t>
            </a:r>
            <a:r>
              <a:rPr lang="ru-RU" sz="2400" kern="10" spc="0" dirty="0" err="1" smtClean="0">
                <a:ln w="3175">
                  <a:solidFill>
                    <a:srgbClr val="484329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0000"/>
                    </a:gs>
                    <a:gs pos="100000">
                      <a:srgbClr val="000000">
                        <a:gamma/>
                        <a:shade val="86275"/>
                        <a:invGamma/>
                      </a:srgbClr>
                    </a:gs>
                  </a:gsLst>
                  <a:lin ang="5400000" scaled="1"/>
                </a:gradFill>
                <a:effectLst>
                  <a:outerShdw dist="45791" dir="2021404" algn="ctr" rotWithShape="0">
                    <a:srgbClr val="D99594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синквейн</a:t>
            </a:r>
            <a:r>
              <a:rPr lang="ru-RU" sz="2400" kern="10" spc="0" dirty="0" smtClean="0">
                <a:ln w="3175">
                  <a:solidFill>
                    <a:srgbClr val="484329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0000"/>
                    </a:gs>
                    <a:gs pos="100000">
                      <a:srgbClr val="000000">
                        <a:gamma/>
                        <a:shade val="86275"/>
                        <a:invGamma/>
                      </a:srgbClr>
                    </a:gs>
                  </a:gsLst>
                  <a:lin ang="5400000" scaled="1"/>
                </a:gradFill>
                <a:effectLst>
                  <a:outerShdw dist="45791" dir="2021404" algn="ctr" rotWithShape="0">
                    <a:srgbClr val="D99594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: </a:t>
            </a:r>
          </a:p>
          <a:p>
            <a:pPr algn="ctr" rtl="0"/>
            <a:r>
              <a:rPr lang="ru-RU" sz="2400" kern="10" spc="0" dirty="0" smtClean="0">
                <a:ln w="3175">
                  <a:solidFill>
                    <a:srgbClr val="484329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0000"/>
                    </a:gs>
                    <a:gs pos="100000">
                      <a:srgbClr val="000000">
                        <a:gamma/>
                        <a:shade val="86275"/>
                        <a:invGamma/>
                      </a:srgbClr>
                    </a:gs>
                  </a:gsLst>
                  <a:lin ang="5400000" scaled="1"/>
                </a:gradFill>
                <a:effectLst>
                  <a:outerShdw dist="45791" dir="2021404" algn="ctr" rotWithShape="0">
                    <a:srgbClr val="D99594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Лермонтов, Мцыри.</a:t>
            </a:r>
            <a:endParaRPr lang="ru-RU" sz="2400" kern="10" spc="0" dirty="0">
              <a:ln w="3175">
                <a:solidFill>
                  <a:srgbClr val="484329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000000"/>
                  </a:gs>
                  <a:gs pos="100000">
                    <a:srgbClr val="000000">
                      <a:gamma/>
                      <a:shade val="86275"/>
                      <a:invGamma/>
                    </a:srgbClr>
                  </a:gs>
                </a:gsLst>
                <a:lin ang="5400000" scaled="1"/>
              </a:gradFill>
              <a:effectLst>
                <a:outerShdw dist="45791" dir="2021404" algn="ctr" rotWithShape="0">
                  <a:srgbClr val="D99594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25605" name="WordArt 5"/>
          <p:cNvSpPr>
            <a:spLocks noChangeArrowheads="1" noChangeShapeType="1" noTextEdit="1"/>
          </p:cNvSpPr>
          <p:nvPr/>
        </p:nvSpPr>
        <p:spPr bwMode="auto">
          <a:xfrm>
            <a:off x="571504" y="2214554"/>
            <a:ext cx="8572496" cy="342902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rtl="0"/>
            <a:r>
              <a:rPr lang="ru-RU" sz="1800" kern="10" spc="0" dirty="0" smtClean="0">
                <a:ln w="3175">
                  <a:solidFill>
                    <a:srgbClr val="484329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0000"/>
                    </a:gs>
                    <a:gs pos="100000">
                      <a:srgbClr val="000000">
                        <a:gamma/>
                        <a:shade val="86275"/>
                        <a:invGamma/>
                      </a:srgbClr>
                    </a:gs>
                  </a:gsLst>
                  <a:lin ang="5400000" scaled="1"/>
                </a:gradFill>
                <a:effectLst>
                  <a:outerShdw dist="45791" dir="2021404" algn="ctr" rotWithShape="0">
                    <a:srgbClr val="D99594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2. Написать небольшое </a:t>
            </a:r>
          </a:p>
          <a:p>
            <a:pPr rtl="0"/>
            <a:r>
              <a:rPr lang="ru-RU" sz="1800" kern="10" spc="0" dirty="0" smtClean="0">
                <a:ln w="3175">
                  <a:solidFill>
                    <a:srgbClr val="484329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0000"/>
                    </a:gs>
                    <a:gs pos="100000">
                      <a:srgbClr val="000000">
                        <a:gamma/>
                        <a:shade val="86275"/>
                        <a:invGamma/>
                      </a:srgbClr>
                    </a:gs>
                  </a:gsLst>
                  <a:lin ang="5400000" scaled="1"/>
                </a:gradFill>
                <a:effectLst>
                  <a:outerShdw dist="45791" dir="2021404" algn="ctr" rotWithShape="0">
                    <a:srgbClr val="D99594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сочинение -рассуждение </a:t>
            </a:r>
          </a:p>
          <a:p>
            <a:pPr rtl="0"/>
            <a:r>
              <a:rPr lang="ru-RU" sz="1800" kern="10" spc="0" dirty="0" smtClean="0">
                <a:ln w="3175">
                  <a:solidFill>
                    <a:srgbClr val="484329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0000"/>
                    </a:gs>
                    <a:gs pos="100000">
                      <a:srgbClr val="000000">
                        <a:gamma/>
                        <a:shade val="86275"/>
                        <a:invGamma/>
                      </a:srgbClr>
                    </a:gs>
                  </a:gsLst>
                  <a:lin ang="5400000" scaled="1"/>
                </a:gradFill>
                <a:effectLst>
                  <a:outerShdw dist="45791" dir="2021404" algn="ctr" rotWithShape="0">
                    <a:srgbClr val="D99594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"Что может дать миру </a:t>
            </a:r>
          </a:p>
          <a:p>
            <a:pPr rtl="0"/>
            <a:r>
              <a:rPr lang="ru-RU" sz="1800" kern="10" spc="0" dirty="0" smtClean="0">
                <a:ln w="3175">
                  <a:solidFill>
                    <a:srgbClr val="484329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0000"/>
                    </a:gs>
                    <a:gs pos="100000">
                      <a:srgbClr val="000000">
                        <a:gamma/>
                        <a:shade val="86275"/>
                        <a:invGamma/>
                      </a:srgbClr>
                    </a:gs>
                  </a:gsLst>
                  <a:lin ang="5400000" scaled="1"/>
                </a:gradFill>
                <a:effectLst>
                  <a:outerShdw dist="45791" dir="2021404" algn="ctr" rotWithShape="0">
                    <a:srgbClr val="D99594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произведение искусства</a:t>
            </a:r>
          </a:p>
          <a:p>
            <a:pPr rtl="0"/>
            <a:r>
              <a:rPr lang="ru-RU" sz="1800" kern="10" spc="0" dirty="0" smtClean="0">
                <a:ln w="3175">
                  <a:solidFill>
                    <a:srgbClr val="484329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0000"/>
                    </a:gs>
                    <a:gs pos="100000">
                      <a:srgbClr val="000000">
                        <a:gamma/>
                        <a:shade val="86275"/>
                        <a:invGamma/>
                      </a:srgbClr>
                    </a:gs>
                  </a:gsLst>
                  <a:lin ang="5400000" scaled="1"/>
                </a:gradFill>
                <a:effectLst>
                  <a:outerShdw dist="45791" dir="2021404" algn="ctr" rotWithShape="0">
                    <a:srgbClr val="D99594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 (на примере поэмы </a:t>
            </a:r>
          </a:p>
          <a:p>
            <a:pPr rtl="0"/>
            <a:r>
              <a:rPr lang="ru-RU" sz="1800" kern="10" spc="0" dirty="0" smtClean="0">
                <a:ln w="3175">
                  <a:solidFill>
                    <a:srgbClr val="484329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0000"/>
                    </a:gs>
                    <a:gs pos="100000">
                      <a:srgbClr val="000000">
                        <a:gamma/>
                        <a:shade val="86275"/>
                        <a:invGamma/>
                      </a:srgbClr>
                    </a:gs>
                  </a:gsLst>
                  <a:lin ang="5400000" scaled="1"/>
                </a:gradFill>
                <a:effectLst>
                  <a:outerShdw dist="45791" dir="2021404" algn="ctr" rotWithShape="0">
                    <a:srgbClr val="D99594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М.Ю. Лермонтова "Мцыри").</a:t>
            </a:r>
            <a:endParaRPr lang="ru-RU" sz="1800" kern="10" spc="0" dirty="0">
              <a:ln w="3175">
                <a:solidFill>
                  <a:srgbClr val="484329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000000"/>
                  </a:gs>
                  <a:gs pos="100000">
                    <a:srgbClr val="000000">
                      <a:gamma/>
                      <a:shade val="86275"/>
                      <a:invGamma/>
                    </a:srgbClr>
                  </a:gs>
                </a:gsLst>
                <a:lin ang="5400000" scaled="1"/>
              </a:gradFill>
              <a:effectLst>
                <a:outerShdw dist="45791" dir="2021404" algn="ctr" rotWithShape="0">
                  <a:srgbClr val="D99594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  <p:bldP spid="25603" grpId="0"/>
      <p:bldP spid="2560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1" y="0"/>
          <a:ext cx="9144000" cy="6857999"/>
        </p:xfrm>
        <a:graphic>
          <a:graphicData uri="http://schemas.openxmlformats.org/presentationml/2006/ole">
            <p:oleObj spid="_x0000_s4098" name="Презентация" r:id="rId4" imgW="4562627" imgH="3419399" progId="PowerPoint.Show.12">
              <p:embed/>
            </p:oleObj>
          </a:graphicData>
        </a:graphic>
      </p:graphicFrame>
      <p:pic>
        <p:nvPicPr>
          <p:cNvPr id="5" name="Содержимое 3" descr="99eab05e5ccf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434502" y="642918"/>
            <a:ext cx="2994490" cy="307934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4101" name="WordArt 5"/>
          <p:cNvSpPr>
            <a:spLocks noChangeArrowheads="1" noChangeShapeType="1" noTextEdit="1"/>
          </p:cNvSpPr>
          <p:nvPr/>
        </p:nvSpPr>
        <p:spPr bwMode="auto">
          <a:xfrm>
            <a:off x="214282" y="4214818"/>
            <a:ext cx="6143668" cy="2071702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 rtl="0"/>
            <a:r>
              <a:rPr lang="ru-RU" sz="1600" kern="10" spc="0" dirty="0" smtClean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520402"/>
                    </a:gs>
                    <a:gs pos="100000">
                      <a:srgbClr val="622423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D99594">
                      <a:alpha val="70000"/>
                    </a:srgbClr>
                  </a:outerShdw>
                </a:effectLst>
                <a:latin typeface="Arial Black"/>
              </a:rPr>
              <a:t>Ищу вокруг души родной...</a:t>
            </a:r>
          </a:p>
          <a:p>
            <a:pPr algn="ctr" rtl="0"/>
            <a:r>
              <a:rPr lang="ru-RU" sz="1600" kern="10" spc="0" dirty="0" smtClean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520402"/>
                    </a:gs>
                    <a:gs pos="100000">
                      <a:srgbClr val="622423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D99594">
                      <a:alpha val="70000"/>
                    </a:srgbClr>
                  </a:outerShdw>
                </a:effectLst>
                <a:latin typeface="Arial Black"/>
              </a:rPr>
              <a:t>М.Ю. Лермонтов</a:t>
            </a:r>
            <a:endParaRPr lang="ru-RU" sz="1600" kern="10" spc="0" dirty="0">
              <a:ln w="12700">
                <a:solidFill>
                  <a:srgbClr val="B2B2B2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520402"/>
                  </a:gs>
                  <a:gs pos="100000">
                    <a:srgbClr val="622423"/>
                  </a:gs>
                </a:gsLst>
                <a:lin ang="5400000" scaled="1"/>
              </a:gradFill>
              <a:effectLst>
                <a:outerShdw dist="35921" dir="2700000" sy="50000" rotWithShape="0">
                  <a:srgbClr val="D99594">
                    <a:alpha val="7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4099" name="WordArt 3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3214678" y="428604"/>
            <a:ext cx="5572164" cy="3643338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 rtl="0"/>
            <a:r>
              <a:rPr lang="ru-RU" sz="2400" kern="10" spc="0" dirty="0" smtClean="0">
                <a:ln w="25400">
                  <a:solidFill>
                    <a:srgbClr val="974706"/>
                  </a:solidFill>
                  <a:round/>
                  <a:headEnd/>
                  <a:tailEnd/>
                </a:ln>
                <a:pattFill prst="dashHorz">
                  <a:fgClr>
                    <a:srgbClr val="FABF8F"/>
                  </a:fgClr>
                  <a:bgClr>
                    <a:srgbClr val="FABF8F"/>
                  </a:bgClr>
                </a:patt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К нам Лермонтов сходит,</a:t>
            </a:r>
          </a:p>
          <a:p>
            <a:pPr algn="ctr" rtl="0"/>
            <a:r>
              <a:rPr lang="ru-RU" sz="2400" kern="10" spc="0" dirty="0" smtClean="0">
                <a:ln w="25400">
                  <a:solidFill>
                    <a:srgbClr val="974706"/>
                  </a:solidFill>
                  <a:round/>
                  <a:headEnd/>
                  <a:tailEnd/>
                </a:ln>
                <a:pattFill prst="dashHorz">
                  <a:fgClr>
                    <a:srgbClr val="FABF8F"/>
                  </a:fgClr>
                  <a:bgClr>
                    <a:srgbClr val="FABF8F"/>
                  </a:bgClr>
                </a:patt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презрев времена.</a:t>
            </a:r>
          </a:p>
          <a:p>
            <a:pPr algn="ctr" rtl="0"/>
            <a:r>
              <a:rPr lang="ru-RU" sz="2400" kern="10" spc="0" dirty="0" smtClean="0">
                <a:ln w="25400">
                  <a:solidFill>
                    <a:srgbClr val="974706"/>
                  </a:solidFill>
                  <a:round/>
                  <a:headEnd/>
                  <a:tailEnd/>
                </a:ln>
                <a:pattFill prst="dashHorz">
                  <a:fgClr>
                    <a:srgbClr val="FABF8F"/>
                  </a:fgClr>
                  <a:bgClr>
                    <a:srgbClr val="FABF8F"/>
                  </a:bgClr>
                </a:patt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          В.В. Маяковский</a:t>
            </a:r>
            <a:endParaRPr lang="ru-RU" sz="2400" kern="10" spc="0" dirty="0">
              <a:ln w="25400">
                <a:solidFill>
                  <a:srgbClr val="974706"/>
                </a:solidFill>
                <a:round/>
                <a:headEnd/>
                <a:tailEnd/>
              </a:ln>
              <a:pattFill prst="dashHorz">
                <a:fgClr>
                  <a:srgbClr val="FABF8F"/>
                </a:fgClr>
                <a:bgClr>
                  <a:srgbClr val="FABF8F"/>
                </a:bgClr>
              </a:pattFill>
              <a:effectLst>
                <a:outerShdw dist="45791" dir="2021404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pic>
        <p:nvPicPr>
          <p:cNvPr id="6" name="07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/>
          <a:stretch>
            <a:fillRect/>
          </a:stretch>
        </p:blipFill>
        <p:spPr>
          <a:xfrm>
            <a:off x="7429520" y="5429264"/>
            <a:ext cx="581028" cy="581028"/>
          </a:xfrm>
          <a:prstGeom prst="rect">
            <a:avLst/>
          </a:prstGeom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600" decel="100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600" decel="100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00" decel="100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00" decel="100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0"/>
                            </p:stCondLst>
                            <p:childTnLst>
                              <p:par>
                                <p:cTn id="2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19133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101" grpId="0"/>
      <p:bldP spid="409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Picture 7" descr="D:\рабочий стол\библиотека\презентации\для презентаций\фони\(26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42908" y="0"/>
            <a:ext cx="9286908" cy="6858000"/>
          </a:xfrm>
          <a:prstGeom prst="rect">
            <a:avLst/>
          </a:prstGeom>
          <a:noFill/>
          <a:ln>
            <a:solidFill>
              <a:srgbClr val="FF6600"/>
            </a:solidFill>
          </a:ln>
        </p:spPr>
      </p:pic>
      <p:pic>
        <p:nvPicPr>
          <p:cNvPr id="4" name="Рисунок 3" descr="29124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250429">
            <a:off x="2179572" y="910916"/>
            <a:ext cx="3499771" cy="4829685"/>
          </a:xfrm>
          <a:prstGeom prst="rect">
            <a:avLst/>
          </a:prstGeom>
          <a:ln w="38100" cap="sq">
            <a:solidFill>
              <a:srgbClr val="FF66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077" name="WordArt 5"/>
          <p:cNvSpPr>
            <a:spLocks noChangeArrowheads="1" noChangeShapeType="1" noTextEdit="1"/>
          </p:cNvSpPr>
          <p:nvPr/>
        </p:nvSpPr>
        <p:spPr bwMode="auto">
          <a:xfrm>
            <a:off x="5643570" y="1928802"/>
            <a:ext cx="2643206" cy="89853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1600" kern="10" spc="0" dirty="0" smtClean="0">
                <a:ln w="6350">
                  <a:solidFill>
                    <a:srgbClr val="C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0000"/>
                    </a:gs>
                    <a:gs pos="100000">
                      <a:srgbClr val="FF0000"/>
                    </a:gs>
                  </a:gsLst>
                  <a:path path="rect">
                    <a:fillToRect r="100000" b="10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175 лет</a:t>
            </a:r>
            <a:endParaRPr lang="ru-RU" sz="1600" kern="10" spc="0" dirty="0">
              <a:ln w="6350">
                <a:solidFill>
                  <a:srgbClr val="C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FF0000"/>
                  </a:gs>
                  <a:gs pos="100000">
                    <a:srgbClr val="FF0000"/>
                  </a:gs>
                </a:gsLst>
                <a:path path="rect">
                  <a:fillToRect r="100000" b="10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3081" name="WordArt 9"/>
          <p:cNvSpPr>
            <a:spLocks noChangeArrowheads="1" noChangeShapeType="1" noTextEdit="1"/>
          </p:cNvSpPr>
          <p:nvPr/>
        </p:nvSpPr>
        <p:spPr bwMode="auto">
          <a:xfrm>
            <a:off x="2714612" y="5500702"/>
            <a:ext cx="6429388" cy="1357298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 rtl="0"/>
            <a:r>
              <a:rPr lang="ru-RU" sz="1600" kern="10" spc="0" dirty="0" smtClean="0">
                <a:ln w="25400">
                  <a:solidFill>
                    <a:srgbClr val="974706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6600"/>
                    </a:gs>
                    <a:gs pos="100000">
                      <a:srgbClr val="FF66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938953">
                      <a:alpha val="70000"/>
                    </a:srgbClr>
                  </a:outerShdw>
                </a:effectLst>
                <a:latin typeface="Arial Black"/>
              </a:rPr>
              <a:t>Книга-юбиляр в 2015 г.</a:t>
            </a:r>
            <a:endParaRPr lang="ru-RU" sz="1600" kern="10" spc="0" dirty="0">
              <a:ln w="25400">
                <a:solidFill>
                  <a:srgbClr val="974706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FF6600"/>
                  </a:gs>
                  <a:gs pos="100000">
                    <a:srgbClr val="FF6600"/>
                  </a:gs>
                </a:gsLst>
                <a:lin ang="5400000" scaled="1"/>
              </a:gradFill>
              <a:effectLst>
                <a:outerShdw dist="35921" dir="2700000" sy="50000" rotWithShape="0">
                  <a:srgbClr val="938953">
                    <a:alpha val="7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3082" name="WordArt 10"/>
          <p:cNvSpPr>
            <a:spLocks noChangeArrowheads="1" noChangeShapeType="1" noTextEdit="1"/>
          </p:cNvSpPr>
          <p:nvPr/>
        </p:nvSpPr>
        <p:spPr bwMode="auto">
          <a:xfrm>
            <a:off x="714348" y="214290"/>
            <a:ext cx="7500990" cy="78581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691"/>
              </a:avLst>
            </a:prstTxWarp>
          </a:bodyPr>
          <a:lstStyle/>
          <a:p>
            <a:pPr algn="ctr" rtl="0"/>
            <a:r>
              <a:rPr lang="ru-RU" sz="1600" kern="10" spc="0" dirty="0" smtClean="0">
                <a:ln w="12700">
                  <a:solidFill>
                    <a:srgbClr val="938953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484329"/>
                    </a:gs>
                    <a:gs pos="100000">
                      <a:srgbClr val="484329"/>
                    </a:gs>
                  </a:gsLst>
                  <a:path path="rect">
                    <a:fillToRect r="100000" b="10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М.Ю. Лермонтов "Мцыри" (1840)</a:t>
            </a:r>
            <a:endParaRPr lang="ru-RU" sz="1600" kern="10" spc="0" dirty="0">
              <a:ln w="12700">
                <a:solidFill>
                  <a:srgbClr val="938953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484329"/>
                  </a:gs>
                  <a:gs pos="100000">
                    <a:srgbClr val="484329"/>
                  </a:gs>
                </a:gsLst>
                <a:path path="rect">
                  <a:fillToRect r="100000" b="10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7" grpId="0"/>
      <p:bldP spid="3081" grpId="0"/>
      <p:bldP spid="308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Documents and Settings\Администратор\Рабочий стол\фони\фон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  <p:sp>
        <p:nvSpPr>
          <p:cNvPr id="7170" name="WordArt 2"/>
          <p:cNvSpPr>
            <a:spLocks noChangeArrowheads="1" noChangeShapeType="1" noTextEdit="1"/>
          </p:cNvSpPr>
          <p:nvPr/>
        </p:nvSpPr>
        <p:spPr bwMode="auto">
          <a:xfrm>
            <a:off x="928662" y="1428736"/>
            <a:ext cx="7215238" cy="188436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pPr algn="ctr" rtl="0"/>
            <a:r>
              <a:rPr lang="ru-RU" sz="2400" kern="10" spc="0" dirty="0" smtClean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CC66FF"/>
                    </a:gs>
                    <a:gs pos="100000">
                      <a:srgbClr val="CC66FF"/>
                    </a:gs>
                  </a:gsLst>
                  <a:lin ang="5400000" scaled="1"/>
                </a:gradFill>
                <a:effectLst/>
                <a:latin typeface="Times New Roman"/>
                <a:cs typeface="Times New Roman"/>
              </a:rPr>
              <a:t>Мцыри - любимый идеал</a:t>
            </a:r>
          </a:p>
          <a:p>
            <a:pPr algn="ctr" rtl="0"/>
            <a:r>
              <a:rPr lang="ru-RU" sz="2400" kern="10" spc="0" dirty="0" smtClean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CC66FF"/>
                    </a:gs>
                    <a:gs pos="100000">
                      <a:srgbClr val="CC66FF"/>
                    </a:gs>
                  </a:gsLst>
                  <a:lin ang="5400000" scaled="1"/>
                </a:gradFill>
                <a:effectLst/>
                <a:latin typeface="Times New Roman"/>
                <a:cs typeface="Times New Roman"/>
              </a:rPr>
              <a:t>М.Ю. Лермонтова</a:t>
            </a:r>
            <a:endParaRPr lang="ru-RU" sz="2400" kern="10" spc="0" dirty="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CC66FF"/>
                  </a:gs>
                  <a:gs pos="100000">
                    <a:srgbClr val="CC66FF"/>
                  </a:gs>
                </a:gsLst>
                <a:lin ang="5400000" scaled="1"/>
              </a:gradFill>
              <a:effectLst/>
              <a:latin typeface="Times New Roman"/>
              <a:cs typeface="Times New Roman"/>
            </a:endParaRPr>
          </a:p>
        </p:txBody>
      </p:sp>
      <p:pic>
        <p:nvPicPr>
          <p:cNvPr id="4" name="07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6305584" y="6215082"/>
            <a:ext cx="642918" cy="642918"/>
          </a:xfrm>
          <a:prstGeom prst="rect">
            <a:avLst/>
          </a:prstGeom>
        </p:spPr>
      </p:pic>
    </p:spTree>
  </p:cSld>
  <p:clrMapOvr>
    <a:masterClrMapping/>
  </p:clrMapOvr>
  <p:transition spd="med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9133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717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Documents and Settings\Администратор\Рабочий стол\фони\фон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214346" y="-214338"/>
            <a:ext cx="9753600" cy="7315200"/>
          </a:xfrm>
          <a:prstGeom prst="rect">
            <a:avLst/>
          </a:prstGeom>
          <a:noFill/>
        </p:spPr>
      </p:pic>
      <p:sp>
        <p:nvSpPr>
          <p:cNvPr id="3" name="Вертикальный свиток 2"/>
          <p:cNvSpPr/>
          <p:nvPr/>
        </p:nvSpPr>
        <p:spPr>
          <a:xfrm>
            <a:off x="-142908" y="214290"/>
            <a:ext cx="7429552" cy="6429420"/>
          </a:xfrm>
          <a:prstGeom prst="verticalScroll">
            <a:avLst/>
          </a:prstGeom>
          <a:solidFill>
            <a:srgbClr val="FFCCFF"/>
          </a:solidFill>
          <a:ln w="50800" cmpd="sng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C00FF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   И через всю жизнь проносим мы в душе образ этого человека: грустного, строгого, нежного, властного, скромного, смелого, благородного, язвительного, мечтательного, насмешливого, застенчивого, наделенного могучими страстями и волей, и проницательным беспощадным умом. Поэта гениального и так рано погибшего. Бессмертного и навсегда молодого.</a:t>
            </a:r>
          </a:p>
          <a:p>
            <a:pPr algn="ctr">
              <a:lnSpc>
                <a:spcPct val="150000"/>
              </a:lnSpc>
            </a:pPr>
            <a:endParaRPr lang="ru-RU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C00FF"/>
              </a:solidFill>
              <a:effectLst>
                <a:glow rad="139700">
                  <a:schemeClr val="accent6">
                    <a:satMod val="175000"/>
                    <a:alpha val="40000"/>
                  </a:schemeClr>
                </a:glow>
                <a:reflection blurRad="12700" stA="28000" endPos="45000" dist="1000" dir="5400000" sy="-100000" algn="bl" rotWithShape="0"/>
              </a:effectLst>
            </a:endParaRPr>
          </a:p>
          <a:p>
            <a:pPr algn="ctr">
              <a:lnSpc>
                <a:spcPct val="150000"/>
              </a:lnSpc>
            </a:pP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C00FF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                                                          И. Андроников.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C00FF"/>
              </a:solidFill>
              <a:effectLst>
                <a:glow rad="139700">
                  <a:schemeClr val="accent6">
                    <a:satMod val="175000"/>
                    <a:alpha val="40000"/>
                  </a:schemeClr>
                </a:glow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0483" name="Picture 3" descr="C:\Documents and Settings\Администратор\Рабочий стол\Коробова Мцыри\фото\i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72264" y="1428736"/>
            <a:ext cx="2480327" cy="28841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oginskiy_-_polonez_proshchanie_s_rodinoy_(zaycev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7572396" y="6348410"/>
            <a:ext cx="509590" cy="509590"/>
          </a:xfrm>
          <a:prstGeom prst="rect">
            <a:avLst/>
          </a:prstGeom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7785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70000"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Администратор\Рабочий стол\фони\фон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14338"/>
            <a:ext cx="9753600" cy="7315200"/>
          </a:xfrm>
          <a:prstGeom prst="rect">
            <a:avLst/>
          </a:prstGeom>
          <a:noFill/>
        </p:spPr>
      </p:pic>
      <p:sp>
        <p:nvSpPr>
          <p:cNvPr id="21506" name="WordArt 2"/>
          <p:cNvSpPr>
            <a:spLocks noChangeArrowheads="1" noChangeShapeType="1" noTextEdit="1"/>
          </p:cNvSpPr>
          <p:nvPr/>
        </p:nvSpPr>
        <p:spPr bwMode="auto">
          <a:xfrm>
            <a:off x="1142976" y="214290"/>
            <a:ext cx="7486678" cy="70172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1800" kern="10" spc="0" dirty="0" smtClean="0">
                <a:ln w="12700">
                  <a:solidFill>
                    <a:srgbClr val="5F497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7030A0"/>
                    </a:gs>
                    <a:gs pos="100000">
                      <a:srgbClr val="7030A0">
                        <a:gamma/>
                        <a:tint val="83137"/>
                        <a:invGamma/>
                      </a:srgbClr>
                    </a:gs>
                  </a:gsLst>
                  <a:lin ang="5400000" scaled="1"/>
                </a:gra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Дополнить фразы.</a:t>
            </a:r>
            <a:endParaRPr lang="ru-RU" sz="1800" kern="10" spc="0" dirty="0">
              <a:ln w="12700">
                <a:solidFill>
                  <a:srgbClr val="5F497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7030A0"/>
                  </a:gs>
                  <a:gs pos="100000">
                    <a:srgbClr val="7030A0">
                      <a:gamma/>
                      <a:tint val="83137"/>
                      <a:invGamma/>
                    </a:srgbClr>
                  </a:gs>
                </a:gsLst>
                <a:lin ang="5400000" scaled="1"/>
              </a:gra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21508" name="WordArt 4"/>
          <p:cNvSpPr>
            <a:spLocks noChangeArrowheads="1" noChangeShapeType="1" noTextEdit="1"/>
          </p:cNvSpPr>
          <p:nvPr/>
        </p:nvSpPr>
        <p:spPr bwMode="auto">
          <a:xfrm>
            <a:off x="357158" y="1071546"/>
            <a:ext cx="4857784" cy="71438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1800" kern="10" spc="0" smtClean="0">
                <a:ln w="12700">
                  <a:solidFill>
                    <a:srgbClr val="484329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0000"/>
                    </a:gs>
                    <a:gs pos="100000">
                      <a:srgbClr val="000000">
                        <a:gamma/>
                        <a:tint val="97647"/>
                        <a:invGamma/>
                      </a:srgbClr>
                    </a:gs>
                  </a:gsLst>
                  <a:lin ang="5400000" scaled="1"/>
                </a:gra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1. Угрюм и одинок,</a:t>
            </a:r>
          </a:p>
          <a:p>
            <a:pPr algn="ctr" rtl="0"/>
            <a:r>
              <a:rPr lang="ru-RU" sz="1800" kern="10" spc="0" smtClean="0">
                <a:ln w="12700">
                  <a:solidFill>
                    <a:srgbClr val="484329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0000"/>
                    </a:gs>
                    <a:gs pos="100000">
                      <a:srgbClr val="000000">
                        <a:gamma/>
                        <a:tint val="97647"/>
                        <a:invGamma/>
                      </a:srgbClr>
                    </a:gs>
                  </a:gsLst>
                  <a:lin ang="5400000" scaled="1"/>
                </a:gra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Грозой ..................</a:t>
            </a:r>
            <a:endParaRPr lang="ru-RU" sz="1800" kern="10" spc="0">
              <a:ln w="12700">
                <a:solidFill>
                  <a:srgbClr val="484329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000000"/>
                  </a:gs>
                  <a:gs pos="100000">
                    <a:srgbClr val="000000">
                      <a:gamma/>
                      <a:tint val="97647"/>
                      <a:invGamma/>
                    </a:srgbClr>
                  </a:gs>
                </a:gsLst>
                <a:lin ang="5400000" scaled="1"/>
              </a:gra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21509" name="WordArt 5"/>
          <p:cNvSpPr>
            <a:spLocks noChangeArrowheads="1" noChangeShapeType="1" noTextEdit="1"/>
          </p:cNvSpPr>
          <p:nvPr/>
        </p:nvSpPr>
        <p:spPr bwMode="auto">
          <a:xfrm>
            <a:off x="2928926" y="2143116"/>
            <a:ext cx="5357850" cy="42862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1800" kern="10" spc="0" dirty="0" smtClean="0">
                <a:ln w="12700">
                  <a:solidFill>
                    <a:srgbClr val="484329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0000"/>
                    </a:gs>
                    <a:gs pos="100000">
                      <a:srgbClr val="000000">
                        <a:gamma/>
                        <a:tint val="97647"/>
                        <a:invGamma/>
                      </a:srgbClr>
                    </a:gs>
                  </a:gsLst>
                  <a:lin ang="5400000" scaled="1"/>
                </a:gra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2. Душой - дитя, судьбой...........</a:t>
            </a:r>
            <a:endParaRPr lang="ru-RU" sz="1800" kern="10" spc="0" dirty="0">
              <a:ln w="12700">
                <a:solidFill>
                  <a:srgbClr val="484329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000000"/>
                  </a:gs>
                  <a:gs pos="100000">
                    <a:srgbClr val="000000">
                      <a:gamma/>
                      <a:tint val="97647"/>
                      <a:invGamma/>
                    </a:srgbClr>
                  </a:gs>
                </a:gsLst>
                <a:lin ang="5400000" scaled="1"/>
              </a:gra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21510" name="WordArt 6"/>
          <p:cNvSpPr>
            <a:spLocks noChangeArrowheads="1" noChangeShapeType="1" noTextEdit="1"/>
          </p:cNvSpPr>
          <p:nvPr/>
        </p:nvSpPr>
        <p:spPr bwMode="auto">
          <a:xfrm>
            <a:off x="357158" y="2928934"/>
            <a:ext cx="4857784" cy="42862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1800" kern="10" spc="0" dirty="0" smtClean="0">
                <a:ln w="12700">
                  <a:solidFill>
                    <a:srgbClr val="484329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0000"/>
                    </a:gs>
                    <a:gs pos="100000">
                      <a:srgbClr val="000000">
                        <a:gamma/>
                        <a:tint val="97647"/>
                        <a:invGamma/>
                      </a:srgbClr>
                    </a:gs>
                  </a:gsLst>
                  <a:lin ang="5400000" scaled="1"/>
                </a:gra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3. Я никому не мог сказать ..........</a:t>
            </a:r>
            <a:endParaRPr lang="ru-RU" sz="1800" kern="10" spc="0" dirty="0">
              <a:ln w="12700">
                <a:solidFill>
                  <a:srgbClr val="484329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000000"/>
                  </a:gs>
                  <a:gs pos="100000">
                    <a:srgbClr val="000000">
                      <a:gamma/>
                      <a:tint val="97647"/>
                      <a:invGamma/>
                    </a:srgbClr>
                  </a:gs>
                </a:gsLst>
                <a:lin ang="5400000" scaled="1"/>
              </a:gra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21511" name="WordArt 7"/>
          <p:cNvSpPr>
            <a:spLocks noChangeArrowheads="1" noChangeShapeType="1" noTextEdit="1"/>
          </p:cNvSpPr>
          <p:nvPr/>
        </p:nvSpPr>
        <p:spPr bwMode="auto">
          <a:xfrm>
            <a:off x="2786050" y="3429000"/>
            <a:ext cx="5643602" cy="85725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1800" kern="10" spc="0" dirty="0" smtClean="0">
                <a:ln w="12700">
                  <a:solidFill>
                    <a:srgbClr val="484329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0000"/>
                    </a:gs>
                    <a:gs pos="100000">
                      <a:srgbClr val="000000">
                        <a:gamma/>
                        <a:tint val="97647"/>
                        <a:invGamma/>
                      </a:srgbClr>
                    </a:gs>
                  </a:gsLst>
                  <a:lin ang="5400000" scaled="1"/>
                </a:gra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 4. И я был страшен в этот миг,</a:t>
            </a:r>
          </a:p>
          <a:p>
            <a:pPr algn="ctr" rtl="0"/>
            <a:r>
              <a:rPr lang="ru-RU" sz="1800" kern="10" spc="0" dirty="0" smtClean="0">
                <a:ln w="12700">
                  <a:solidFill>
                    <a:srgbClr val="484329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0000"/>
                    </a:gs>
                    <a:gs pos="100000">
                      <a:srgbClr val="000000">
                        <a:gamma/>
                        <a:tint val="97647"/>
                        <a:invGamma/>
                      </a:srgbClr>
                    </a:gs>
                  </a:gsLst>
                  <a:lin ang="5400000" scaled="1"/>
                </a:gra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    ............................................</a:t>
            </a:r>
            <a:endParaRPr lang="ru-RU" sz="1800" kern="10" spc="0" dirty="0">
              <a:ln w="12700">
                <a:solidFill>
                  <a:srgbClr val="484329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000000"/>
                  </a:gs>
                  <a:gs pos="100000">
                    <a:srgbClr val="000000">
                      <a:gamma/>
                      <a:tint val="97647"/>
                      <a:invGamma/>
                    </a:srgbClr>
                  </a:gs>
                </a:gsLst>
                <a:lin ang="5400000" scaled="1"/>
              </a:gra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21512" name="WordArt 8"/>
          <p:cNvSpPr>
            <a:spLocks noChangeArrowheads="1" noChangeShapeType="1" noTextEdit="1"/>
          </p:cNvSpPr>
          <p:nvPr/>
        </p:nvSpPr>
        <p:spPr bwMode="auto">
          <a:xfrm>
            <a:off x="357158" y="4429132"/>
            <a:ext cx="4929222" cy="78581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1800" kern="10" spc="0" dirty="0" smtClean="0">
                <a:ln w="12700">
                  <a:solidFill>
                    <a:srgbClr val="484329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0000"/>
                    </a:gs>
                    <a:gs pos="100000">
                      <a:srgbClr val="000000">
                        <a:gamma/>
                        <a:tint val="97647"/>
                        <a:invGamma/>
                      </a:srgbClr>
                    </a:gs>
                  </a:gsLst>
                  <a:lin ang="5400000" scaled="1"/>
                </a:gra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5. Держа кувшин над головой,</a:t>
            </a:r>
          </a:p>
          <a:p>
            <a:pPr algn="ctr" rtl="0"/>
            <a:r>
              <a:rPr lang="ru-RU" sz="1800" kern="10" spc="0" dirty="0" smtClean="0">
                <a:ln w="12700">
                  <a:solidFill>
                    <a:srgbClr val="484329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0000"/>
                    </a:gs>
                    <a:gs pos="100000">
                      <a:srgbClr val="000000">
                        <a:gamma/>
                        <a:tint val="97647"/>
                        <a:invGamma/>
                      </a:srgbClr>
                    </a:gs>
                  </a:gsLst>
                  <a:lin ang="5400000" scaled="1"/>
                </a:gra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    .....................................</a:t>
            </a:r>
            <a:endParaRPr lang="ru-RU" sz="1800" kern="10" spc="0" dirty="0">
              <a:ln w="12700">
                <a:solidFill>
                  <a:srgbClr val="484329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000000"/>
                  </a:gs>
                  <a:gs pos="100000">
                    <a:srgbClr val="000000">
                      <a:gamma/>
                      <a:tint val="97647"/>
                      <a:invGamma/>
                    </a:srgbClr>
                  </a:gs>
                </a:gsLst>
                <a:lin ang="5400000" scaled="1"/>
              </a:gra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21513" name="WordArt 9"/>
          <p:cNvSpPr>
            <a:spLocks noChangeArrowheads="1" noChangeShapeType="1" noTextEdit="1"/>
          </p:cNvSpPr>
          <p:nvPr/>
        </p:nvSpPr>
        <p:spPr bwMode="auto">
          <a:xfrm>
            <a:off x="2928926" y="5286388"/>
            <a:ext cx="5786478" cy="71438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rtl="0"/>
            <a:r>
              <a:rPr lang="ru-RU" sz="1800" kern="10" spc="0" dirty="0" smtClean="0">
                <a:ln w="12700">
                  <a:solidFill>
                    <a:srgbClr val="484329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0000"/>
                    </a:gs>
                    <a:gs pos="100000">
                      <a:srgbClr val="000000">
                        <a:gamma/>
                        <a:tint val="97647"/>
                        <a:invGamma/>
                      </a:srgbClr>
                    </a:gs>
                  </a:gsLst>
                  <a:lin ang="5400000" scaled="1"/>
                </a:gra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6. Но нынче я уверен в том,</a:t>
            </a:r>
          </a:p>
          <a:p>
            <a:pPr rtl="0"/>
            <a:r>
              <a:rPr lang="ru-RU" sz="1800" kern="10" spc="0" dirty="0" smtClean="0">
                <a:ln w="12700">
                  <a:solidFill>
                    <a:srgbClr val="484329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0000"/>
                    </a:gs>
                    <a:gs pos="100000">
                      <a:srgbClr val="000000">
                        <a:gamma/>
                        <a:tint val="97647"/>
                        <a:invGamma/>
                      </a:srgbClr>
                    </a:gs>
                  </a:gsLst>
                  <a:lin ang="5400000" scaled="1"/>
                </a:gra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    Что быть бы мог в краю отцов .....</a:t>
            </a:r>
            <a:endParaRPr lang="ru-RU" sz="1800" kern="10" spc="0" dirty="0">
              <a:ln w="12700">
                <a:solidFill>
                  <a:srgbClr val="484329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000000"/>
                  </a:gs>
                  <a:gs pos="100000">
                    <a:srgbClr val="000000">
                      <a:gamma/>
                      <a:tint val="97647"/>
                      <a:invGamma/>
                    </a:srgbClr>
                  </a:gs>
                </a:gsLst>
                <a:lin ang="5400000" scaled="1"/>
              </a:gra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21514" name="WordArt 10"/>
          <p:cNvSpPr>
            <a:spLocks noChangeArrowheads="1" noChangeShapeType="1" noTextEdit="1"/>
          </p:cNvSpPr>
          <p:nvPr/>
        </p:nvSpPr>
        <p:spPr bwMode="auto">
          <a:xfrm>
            <a:off x="285720" y="6143644"/>
            <a:ext cx="5072098" cy="71435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1800" kern="10" spc="0" smtClean="0">
                <a:ln w="12700">
                  <a:solidFill>
                    <a:srgbClr val="484329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0000"/>
                    </a:gs>
                    <a:gs pos="100000">
                      <a:srgbClr val="000000">
                        <a:gamma/>
                        <a:tint val="97647"/>
                        <a:invGamma/>
                      </a:srgbClr>
                    </a:gs>
                  </a:gsLst>
                  <a:lin ang="5400000" scaled="1"/>
                </a:gra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7. Ты хочешь узнать, что делал я</a:t>
            </a:r>
          </a:p>
          <a:p>
            <a:pPr algn="ctr" rtl="0"/>
            <a:r>
              <a:rPr lang="ru-RU" sz="1800" kern="10" spc="0" smtClean="0">
                <a:ln w="12700">
                  <a:solidFill>
                    <a:srgbClr val="484329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0000"/>
                    </a:gs>
                    <a:gs pos="100000">
                      <a:srgbClr val="000000">
                        <a:gamma/>
                        <a:tint val="97647"/>
                        <a:invGamma/>
                      </a:srgbClr>
                    </a:gs>
                  </a:gsLst>
                  <a:lin ang="5400000" scaled="1"/>
                </a:gra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     На воле? ............</a:t>
            </a:r>
            <a:endParaRPr lang="ru-RU" sz="1800" kern="10" spc="0">
              <a:ln w="12700">
                <a:solidFill>
                  <a:srgbClr val="484329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000000"/>
                  </a:gs>
                  <a:gs pos="100000">
                    <a:srgbClr val="000000">
                      <a:gamma/>
                      <a:tint val="97647"/>
                      <a:invGamma/>
                    </a:srgbClr>
                  </a:gs>
                </a:gsLst>
                <a:lin ang="5400000" scaled="1"/>
              </a:gra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Администратор\Рабочий стол\фони\фон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14346" y="-214338"/>
            <a:ext cx="9753600" cy="7315200"/>
          </a:xfrm>
          <a:prstGeom prst="rect">
            <a:avLst/>
          </a:prstGeom>
          <a:noFill/>
        </p:spPr>
      </p:pic>
      <p:sp>
        <p:nvSpPr>
          <p:cNvPr id="3" name="Вертикальный свиток 2"/>
          <p:cNvSpPr/>
          <p:nvPr/>
        </p:nvSpPr>
        <p:spPr>
          <a:xfrm>
            <a:off x="-142908" y="214290"/>
            <a:ext cx="5786478" cy="6286544"/>
          </a:xfrm>
          <a:prstGeom prst="verticalScroll">
            <a:avLst/>
          </a:prstGeom>
          <a:solidFill>
            <a:srgbClr val="FFCCFF"/>
          </a:solidFill>
          <a:ln w="50800" cmpd="sng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C00FF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Можно без преувеличения сказать, что поэт брал цвета у радуги, лучи у солнца, блеск у молнии, грохот у громов, гул у ветров – что вся природа сама несла ему материалы, когда писал он эту поэму.</a:t>
            </a:r>
          </a:p>
          <a:p>
            <a:pPr algn="ctr">
              <a:lnSpc>
                <a:spcPct val="150000"/>
              </a:lnSpc>
            </a:pPr>
            <a:endParaRPr lang="ru-RU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C00FF"/>
              </a:solidFill>
              <a:effectLst>
                <a:glow rad="139700">
                  <a:schemeClr val="accent6">
                    <a:satMod val="175000"/>
                    <a:alpha val="40000"/>
                  </a:schemeClr>
                </a:glow>
                <a:reflection blurRad="12700" stA="28000" endPos="45000" dist="1000" dir="5400000" sy="-100000" algn="bl" rotWithShape="0"/>
              </a:effectLst>
            </a:endParaRPr>
          </a:p>
          <a:p>
            <a:pPr algn="ctr">
              <a:lnSpc>
                <a:spcPct val="150000"/>
              </a:lnSpc>
            </a:pP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C00FF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Из статьи В.Г. Белинского</a:t>
            </a:r>
          </a:p>
          <a:p>
            <a:pPr algn="ctr">
              <a:lnSpc>
                <a:spcPct val="150000"/>
              </a:lnSpc>
            </a:pP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C00FF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«Стихотворения </a:t>
            </a:r>
          </a:p>
          <a:p>
            <a:pPr algn="ctr">
              <a:lnSpc>
                <a:spcPct val="150000"/>
              </a:lnSpc>
            </a:pP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C00FF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М.Ю. Лермонтова»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C00FF"/>
              </a:solidFill>
              <a:effectLst>
                <a:glow rad="139700">
                  <a:schemeClr val="accent6">
                    <a:satMod val="175000"/>
                    <a:alpha val="40000"/>
                  </a:schemeClr>
                </a:glow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" name="Рисунок 3" descr="nebo8_smal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2066" y="0"/>
            <a:ext cx="2445380" cy="1846262"/>
          </a:xfrm>
          <a:prstGeom prst="rect">
            <a:avLst/>
          </a:prstGeom>
        </p:spPr>
      </p:pic>
      <p:pic>
        <p:nvPicPr>
          <p:cNvPr id="5" name="Рисунок 4" descr="71997224_lermontov_bashnya_v_Sion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15140" y="4143380"/>
            <a:ext cx="2432294" cy="2043127"/>
          </a:xfrm>
          <a:prstGeom prst="rect">
            <a:avLst/>
          </a:prstGeom>
        </p:spPr>
      </p:pic>
      <p:pic>
        <p:nvPicPr>
          <p:cNvPr id="6" name="Рисунок 5" descr="raduga3_small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58016" y="857232"/>
            <a:ext cx="2468562" cy="2129135"/>
          </a:xfrm>
          <a:prstGeom prst="rect">
            <a:avLst/>
          </a:prstGeom>
        </p:spPr>
      </p:pic>
      <p:pic>
        <p:nvPicPr>
          <p:cNvPr id="7" name="Рисунок 6" descr="peyzazh60.gi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72066" y="2380240"/>
            <a:ext cx="2524127" cy="1691702"/>
          </a:xfrm>
          <a:prstGeom prst="rect">
            <a:avLst/>
          </a:prstGeom>
        </p:spPr>
      </p:pic>
      <p:pic>
        <p:nvPicPr>
          <p:cNvPr id="8" name="Рисунок 7" descr="peyzazh21.gif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72000" y="4190981"/>
            <a:ext cx="2000264" cy="2667019"/>
          </a:xfrm>
          <a:prstGeom prst="rect">
            <a:avLst/>
          </a:prstGeom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9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CCFF"/>
            </a:gs>
            <a:gs pos="50000">
              <a:srgbClr val="CC00FF"/>
            </a:gs>
            <a:gs pos="100000">
              <a:srgbClr val="FF66C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фрагмент мцыри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286000" y="1714500"/>
            <a:ext cx="4572000" cy="3429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372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Documents and Settings\Администратор\Рабочий стол\фони\фон.png" id="2" name="Picture 2"/>
          <p:cNvPicPr>
            <a:picLocks noChangeArrowheads="1"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214338"/>
            <a:ext cx="9753600" cy="7315200"/>
          </a:xfrm>
          <a:prstGeom prst="rect">
            <a:avLst/>
          </a:prstGeom>
          <a:noFill/>
        </p:spPr>
      </p:pic>
      <p:pic>
        <p:nvPicPr>
          <p:cNvPr descr="C:\Documents and Settings\Администратор\Рабочий стол\картинки\44406721.gif" id="22532" name="Picture 4"/>
          <p:cNvPicPr>
            <a:picLocks noChangeArrowheads="1" noChangeAspect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728" y="214290"/>
            <a:ext cx="7097709" cy="6286544"/>
          </a:xfrm>
          <a:prstGeom prst="rect">
            <a:avLst/>
          </a:prstGeom>
          <a:noFill/>
        </p:spPr>
      </p:pic>
      <p:pic>
        <p:nvPicPr>
          <p:cNvPr descr="c0bd58ac349508099be8dc41d7b436f2.jpg"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8596" y="285728"/>
            <a:ext cx="4929222" cy="3180358"/>
          </a:xfrm>
          <a:prstGeom prst="rect">
            <a:avLst/>
          </a:prstGeom>
        </p:spPr>
      </p:pic>
      <p:sp>
        <p:nvSpPr>
          <p:cNvPr id="22530" name="WordArt 2"/>
          <p:cNvSpPr>
            <a:spLocks noChangeArrowheads="1" noChangeShapeType="1" noTextEdit="1"/>
          </p:cNvSpPr>
          <p:nvPr/>
        </p:nvSpPr>
        <p:spPr bwMode="auto">
          <a:xfrm>
            <a:off x="1071538" y="3571876"/>
            <a:ext cx="3357586" cy="357190"/>
          </a:xfrm>
          <a:prstGeom prst="rect">
            <a:avLst/>
          </a:prstGeom>
        </p:spPr>
        <p:txBody>
          <a:bodyPr fromWordArt="1" wrap="none">
            <a:prstTxWarp prst="textPlain">
              <a:avLst>
                <a:gd fmla="val 50000" name="adj"/>
              </a:avLst>
            </a:prstTxWarp>
            <a:scene3d>
              <a:camera prst="legacyPerspectiveTopLeft"/>
              <a:lightRig dir="r" rig="legacyNormal3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pPr algn="ctr" rtl="0"/>
            <a:r>
              <a:rPr dirty="0" kern="10" lang="ru-RU" smtClean="0" spc="0" sz="120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CC66FF"/>
                    </a:gs>
                    <a:gs pos="100000">
                      <a:srgbClr val="CC66FF"/>
                    </a:gs>
                  </a:gsLst>
                  <a:lin ang="5400000" scaled="1"/>
                </a:gradFill>
                <a:effectLst/>
                <a:latin typeface="Times New Roman"/>
                <a:cs typeface="Times New Roman"/>
              </a:rPr>
              <a:t>Реки </a:t>
            </a:r>
            <a:r>
              <a:rPr dirty="0" err="1" kern="10" lang="ru-RU" smtClean="0" spc="0" sz="120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CC66FF"/>
                    </a:gs>
                    <a:gs pos="100000">
                      <a:srgbClr val="CC66FF"/>
                    </a:gs>
                  </a:gsLst>
                  <a:lin ang="5400000" scaled="1"/>
                </a:gradFill>
                <a:effectLst/>
                <a:latin typeface="Times New Roman"/>
                <a:cs typeface="Times New Roman"/>
              </a:rPr>
              <a:t>Арагва</a:t>
            </a:r>
            <a:r>
              <a:rPr dirty="0" kern="10" lang="ru-RU" smtClean="0" spc="0" sz="120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CC66FF"/>
                    </a:gs>
                    <a:gs pos="100000">
                      <a:srgbClr val="CC66FF"/>
                    </a:gs>
                  </a:gsLst>
                  <a:lin ang="5400000" scaled="1"/>
                </a:gradFill>
                <a:effectLst/>
                <a:latin typeface="Times New Roman"/>
                <a:cs typeface="Times New Roman"/>
              </a:rPr>
              <a:t> и Кура</a:t>
            </a:r>
            <a:endParaRPr dirty="0" kern="10" lang="ru-RU" spc="0" sz="120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CC66FF"/>
                  </a:gs>
                  <a:gs pos="100000">
                    <a:srgbClr val="CC66FF"/>
                  </a:gs>
                </a:gsLst>
                <a:lin ang="5400000" scaled="1"/>
              </a:gradFill>
              <a:effectLst/>
              <a:latin typeface="Times New Roman"/>
              <a:cs typeface="Times New Roman"/>
            </a:endParaRPr>
          </a:p>
        </p:txBody>
      </p:sp>
      <p:pic>
        <p:nvPicPr>
          <p:cNvPr descr="4865566071_f410dceaa5_o.jpg" id="4" name="Рисунок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43438" y="2786058"/>
            <a:ext cx="4780236" cy="3214710"/>
          </a:xfrm>
          <a:prstGeom prst="rect">
            <a:avLst/>
          </a:prstGeom>
        </p:spPr>
      </p:pic>
      <p:sp>
        <p:nvSpPr>
          <p:cNvPr id="22531" name="WordArt 3"/>
          <p:cNvSpPr>
            <a:spLocks noChangeArrowheads="1" noChangeShapeType="1" noTextEdit="1"/>
          </p:cNvSpPr>
          <p:nvPr/>
        </p:nvSpPr>
        <p:spPr bwMode="auto">
          <a:xfrm>
            <a:off x="6000760" y="6143644"/>
            <a:ext cx="2571768" cy="285752"/>
          </a:xfrm>
          <a:prstGeom prst="rect">
            <a:avLst/>
          </a:prstGeom>
        </p:spPr>
        <p:txBody>
          <a:bodyPr fromWordArt="1" wrap="none">
            <a:prstTxWarp prst="textPlain">
              <a:avLst>
                <a:gd fmla="val 50000" name="adj"/>
              </a:avLst>
            </a:prstTxWarp>
            <a:scene3d>
              <a:camera prst="legacyPerspectiveTopLeft"/>
              <a:lightRig dir="r" rig="legacyNormal3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pPr algn="ctr" rtl="0"/>
            <a:r>
              <a:rPr dirty="0" kern="10" lang="ru-RU" smtClean="0" spc="0" sz="120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CC66FF"/>
                    </a:gs>
                    <a:gs pos="100000">
                      <a:srgbClr val="CC66FF"/>
                    </a:gs>
                  </a:gsLst>
                  <a:lin ang="5400000" scaled="1"/>
                </a:gradFill>
                <a:effectLst/>
                <a:latin typeface="Times New Roman"/>
                <a:cs typeface="Times New Roman"/>
              </a:rPr>
              <a:t>Город Мцхета</a:t>
            </a:r>
            <a:endParaRPr dirty="0" kern="10" lang="ru-RU" spc="0" sz="120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CC66FF"/>
                  </a:gs>
                  <a:gs pos="100000">
                    <a:srgbClr val="CC66FF"/>
                  </a:gs>
                </a:gsLst>
                <a:lin ang="5400000" scaled="1"/>
              </a:gradFill>
              <a:effectLst/>
              <a:latin typeface="Times New Roman"/>
              <a:cs typeface="Times New Roman"/>
            </a:endParaRPr>
          </a:p>
        </p:txBody>
      </p:sp>
      <p:pic>
        <p:nvPicPr>
          <p:cNvPr id="9" name="14 Дорожка 14.mp3">
            <a:hlinkClick action="ppaction://media" r:id=""/>
          </p:cNvPr>
          <p:cNvPicPr>
            <a:picLocks noChangeAspect="1" noRot="1"/>
          </p:cNvPicPr>
          <p:nvPr>
            <a:audioFile r:link="rId1"/>
          </p:nvPr>
        </p:nvPicPr>
        <p:blipFill>
          <a:blip r:embed="rId7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cover dir="rd"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afterEffect" presetClass="entr" presetID="3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ecel="100000" dur="1600" id="7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ecel="100000" dur="1600" fill="hold" id="8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100000" dur="1600" fill="hold" id="9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100000" dur="1600" fill="hold" id="1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100000" dur="400" fill="hold" id="11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100000" dur="400" fill="hold" id="12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decel="100000" fill="hold" grpId="0" id="13" nodeType="withEffect" presetClass="entr" presetID="5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2000" fill="hold" id="15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16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2000" id="17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8">
                            <p:stCondLst>
                              <p:cond delay="2000"/>
                            </p:stCondLst>
                            <p:childTnLst>
                              <p:par>
                                <p:cTn fill="hold" id="19" nodeType="afterEffect" presetClass="entr" presetID="17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2000" fill="hold" id="21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22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decel="100000" fill="hold" grpId="0" id="23" nodeType="withEffect" presetClass="entr" presetID="5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2000" fill="hold" id="25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26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2000" id="27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28">
                            <p:stCondLst>
                              <p:cond delay="4000"/>
                            </p:stCondLst>
                            <p:childTnLst>
                              <p:par>
                                <p:cTn fill="hold" id="29" nodeType="afterEffect" presetClass="mediacall" presetID="1" presetSubtype="0">
                                  <p:stCondLst>
                                    <p:cond delay="0"/>
                                  </p:stCondLst>
                                  <p:childTnLst>
                                    <p:cmd cmd="playFrom(0.0)" type="call">
                                      <p:cBhvr>
                                        <p:cTn dur="180016" fill="hold" id="30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  <p:audio>
              <p:cMediaNode>
                <p:cTn display="0" fill="hold" id="31">
                  <p:stCondLst>
                    <p:cond delay="indefinite"/>
                  </p:stCondLst>
                  <p:endCondLst>
                    <p:cond delay="0" evt="onNext">
                      <p:tgtEl>
                        <p:sldTgt/>
                      </p:tgtEl>
                    </p:cond>
                    <p:cond delay="0" evt="onPrev">
                      <p:tgtEl>
                        <p:sldTgt/>
                      </p:tgtEl>
                    </p:cond>
                    <p:cond delay="0" evt="onStopAudio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grpId="0" spid="22530"/>
      <p:bldP grpId="0" spid="2253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681</TotalTime>
  <Words>322</Words>
  <Application>Microsoft Office PowerPoint</Application>
  <PresentationFormat>Экран (4:3)</PresentationFormat>
  <Paragraphs>54</Paragraphs>
  <Slides>14</Slides>
  <Notes>2</Notes>
  <HiddenSlides>0</HiddenSlides>
  <MMClips>10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6" baseType="lpstr">
      <vt:lpstr>Тема Office</vt:lpstr>
      <vt:lpstr>Презентация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Администратор</dc:creator>
  <cp:lastModifiedBy>Администратор</cp:lastModifiedBy>
  <cp:revision>72</cp:revision>
  <dcterms:created xsi:type="dcterms:W3CDTF">2014-10-13T10:58:34Z</dcterms:created>
  <dcterms:modified xsi:type="dcterms:W3CDTF">2015-02-09T08:57:54Z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2369342</vt:lpwstr>
  </property>
  <property fmtid="{D5CDD505-2E9C-101B-9397-08002B2CF9AE}" name="NXPowerLiteVersion" pid="3">
    <vt:lpwstr>D4.1.4</vt:lpwstr>
  </property>
</Properties>
</file>