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DFD2C-833C-4B6D-8A0C-DC99B036D08E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4E890-733B-4F95-AE98-19DD6E465D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5E6E7-E520-49D1-9FA5-486220CE95A9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7B079-0507-4CBE-A91C-2012F6FE5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A25E7-32A9-4801-A23D-ED04026572F5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2ADC1-FD10-497B-BE31-E27C6A172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02AF-87E8-4414-8C26-1DE30B2EED9D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C4C-C7EB-4722-BAC2-59AFCCBC16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8BB66-573E-4C9E-BEB0-04DDC5DE9D42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1AC5F-2C40-409D-BFD4-9F059099ED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B995F-8740-4687-B1F9-E48CE6551D3C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3F112-E842-494D-A130-05C22A1B9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669AB-EE7A-40A3-8C14-8C1A633A772D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F1861-8535-4B3A-ACCD-4CF53F325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80390-86B3-41EB-81DF-9E40F3D09C2A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FBD6A-A15D-47A4-A63D-63F724B1D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81823-AE81-4463-8411-F4D6E9497E0B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6641B-5979-404B-B6D9-E2B037887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4B5B9-CDB8-4091-B0D2-D89D259E0421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DABCE-EB81-4959-9E28-23F3D63BA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BEF47-5390-4719-8DFD-8F8EAFA9449E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71E86-CA37-4F52-AA12-A442A4166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989F62-6331-4D2F-955D-EBE6BF2C50C2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5A60DA-F1AB-4E15-BF05-1EBC5F4A2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chekhov10v.ucoz.ru/_nw/0/73949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6995120" cy="504056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6600" i="1" dirty="0" smtClean="0"/>
              <a:t>Викторина по биографии и творчеству</a:t>
            </a:r>
            <a:br>
              <a:rPr lang="ru-RU" altLang="ru-RU" sz="6600" i="1" dirty="0" smtClean="0"/>
            </a:br>
            <a:r>
              <a:rPr lang="ru-RU" altLang="ru-RU" sz="6600" i="1" dirty="0" smtClean="0"/>
              <a:t> </a:t>
            </a:r>
            <a:r>
              <a:rPr lang="en-US" altLang="ru-RU" sz="6600" i="1" dirty="0" smtClean="0"/>
              <a:t>    </a:t>
            </a:r>
            <a:r>
              <a:rPr lang="ru-RU" altLang="ru-RU" sz="6600" i="1" dirty="0" smtClean="0"/>
              <a:t>А.П. Чехова</a:t>
            </a:r>
          </a:p>
        </p:txBody>
      </p:sp>
      <p:pic>
        <p:nvPicPr>
          <p:cNvPr id="13314" name="Picture 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652963"/>
            <a:ext cx="22320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1"/>
          <p:cNvSpPr>
            <a:spLocks noChangeArrowheads="1"/>
          </p:cNvSpPr>
          <p:nvPr/>
        </p:nvSpPr>
        <p:spPr bwMode="auto">
          <a:xfrm>
            <a:off x="755650" y="836613"/>
            <a:ext cx="7154863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600" b="1" i="1">
                <a:latin typeface="Trebuchet MS" pitchFamily="34" charset="0"/>
              </a:rPr>
              <a:t>В каком году и где родился </a:t>
            </a:r>
            <a:br>
              <a:rPr lang="ru-RU" altLang="ru-RU" sz="6600" b="1" i="1">
                <a:latin typeface="Trebuchet MS" pitchFamily="34" charset="0"/>
              </a:rPr>
            </a:br>
            <a:r>
              <a:rPr lang="ru-RU" altLang="ru-RU" sz="6600" b="1" i="1">
                <a:latin typeface="Trebuchet MS" pitchFamily="34" charset="0"/>
              </a:rPr>
              <a:t>А.П. Чехов?</a:t>
            </a:r>
            <a:endParaRPr lang="ru-RU" sz="6600">
              <a:latin typeface="Trebuchet MS" pitchFamily="34" charset="0"/>
            </a:endParaRPr>
          </a:p>
        </p:txBody>
      </p:sp>
      <p:pic>
        <p:nvPicPr>
          <p:cNvPr id="14338" name="Picture 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4149725"/>
            <a:ext cx="4371975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179388" y="549275"/>
            <a:ext cx="8713787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600" b="1" i="1">
                <a:latin typeface="Trebuchet MS" pitchFamily="34" charset="0"/>
              </a:rPr>
              <a:t>Какие учебные заведения закончил А.П. Чехов?</a:t>
            </a:r>
            <a:endParaRPr lang="ru-RU" sz="6600">
              <a:latin typeface="Trebuchet MS" pitchFamily="34" charset="0"/>
            </a:endParaRPr>
          </a:p>
        </p:txBody>
      </p:sp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3963" y="2997200"/>
            <a:ext cx="349885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900113" y="981075"/>
            <a:ext cx="7272337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600" b="1" i="1">
                <a:latin typeface="Trebuchet MS" pitchFamily="34" charset="0"/>
              </a:rPr>
              <a:t>Кем работал А.П. Чехов по окончании Московского университета?</a:t>
            </a:r>
            <a:endParaRPr lang="ru-RU" sz="6600">
              <a:latin typeface="Trebuchet MS" pitchFamily="34" charset="0"/>
            </a:endParaRPr>
          </a:p>
        </p:txBody>
      </p:sp>
      <p:pic>
        <p:nvPicPr>
          <p:cNvPr id="16386" name="Picture 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620713"/>
            <a:ext cx="17272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1187450" y="404813"/>
            <a:ext cx="7632700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600" b="1" i="1">
                <a:latin typeface="Trebuchet MS" pitchFamily="34" charset="0"/>
              </a:rPr>
              <a:t>Какими псевдонимами подписывался А.П. Чехов под своими первыми произведениями?</a:t>
            </a:r>
            <a:endParaRPr lang="ru-RU" sz="6600">
              <a:latin typeface="Trebuchet MS" pitchFamily="34" charset="0"/>
            </a:endParaRPr>
          </a:p>
        </p:txBody>
      </p:sp>
      <p:pic>
        <p:nvPicPr>
          <p:cNvPr id="17410" name="Picture 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188913"/>
            <a:ext cx="23050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900113" y="1844675"/>
            <a:ext cx="7272337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rebuchet MS" pitchFamily="34" charset="0"/>
              </a:rPr>
              <a:t>Какие произведения были написаны Чеховым?</a:t>
            </a:r>
          </a:p>
        </p:txBody>
      </p:sp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333375"/>
            <a:ext cx="43910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1042988" y="981075"/>
            <a:ext cx="7058025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rebuchet MS" pitchFamily="34" charset="0"/>
              </a:rPr>
              <a:t>Куда совершил поездку Антон Павлович в 90-е годы и написал об этом книгу?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1258888" y="1412875"/>
            <a:ext cx="4911725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600" b="1" i="1" dirty="0">
                <a:latin typeface="Trebuchet MS" pitchFamily="34" charset="0"/>
              </a:rPr>
              <a:t>Где похоронен А.П. Чехов?</a:t>
            </a:r>
            <a:endParaRPr lang="ru-RU" sz="6600" dirty="0">
              <a:latin typeface="Trebuchet MS" pitchFamily="34" charset="0"/>
            </a:endParaRPr>
          </a:p>
        </p:txBody>
      </p:sp>
      <p:pic>
        <p:nvPicPr>
          <p:cNvPr id="20483" name="Picture 4" descr="Картинка 10 из 16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549275"/>
            <a:ext cx="25781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1" y="836712"/>
            <a:ext cx="88924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Где был поставлен первый памятник Антону Павловичу?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82306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34</TotalTime>
  <Words>74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Викторина по биографии и творчеству      А.П. Чехова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биографии и творчеству  А.П. Чехова</dc:title>
  <dc:creator>User</dc:creator>
  <cp:lastModifiedBy>User</cp:lastModifiedBy>
  <cp:revision>7</cp:revision>
  <dcterms:created xsi:type="dcterms:W3CDTF">2013-11-14T05:36:32Z</dcterms:created>
  <dcterms:modified xsi:type="dcterms:W3CDTF">2013-11-20T10:45:26Z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927764</vt:lpwstr>
  </property>
  <property fmtid="{D5CDD505-2E9C-101B-9397-08002B2CF9AE}" name="NXPowerLiteVersion" pid="3">
    <vt:lpwstr>D4.1.4</vt:lpwstr>
  </property>
</Properties>
</file>