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E26E22-3505-42D1-BB4B-99B5A74AE7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11/21/2013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628800"/>
            <a:ext cx="6400800" cy="12954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Толстый и тонкий.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00800" cy="158417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Подготовила: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   </a:t>
            </a:r>
            <a:r>
              <a:rPr lang="ru-RU" sz="3200" b="1" dirty="0" err="1" smtClean="0"/>
              <a:t>Корвегина</a:t>
            </a:r>
            <a:r>
              <a:rPr lang="ru-RU" sz="3200" b="1" dirty="0" smtClean="0"/>
              <a:t>  Александра 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75090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-306886"/>
            <a:ext cx="10513168" cy="74082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743" y="104795"/>
            <a:ext cx="1540033" cy="1294824"/>
          </a:xfrm>
          <a:prstGeom prst="rect">
            <a:avLst/>
          </a:prstGeom>
        </p:spPr>
      </p:pic>
      <p:pic>
        <p:nvPicPr>
          <p:cNvPr id="1036" name="Picture 12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418" y="-68583"/>
            <a:ext cx="1214533" cy="313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rrowheads="1"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805238" y="3406000"/>
            <a:ext cx="1533525" cy="241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29337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39125"/>
            <a:ext cx="11144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8986"/>
            <a:ext cx="2499031" cy="294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rrowheads="1"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805237" y="980728"/>
            <a:ext cx="1533525" cy="242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rrowheads="1"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-68583"/>
            <a:ext cx="12763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rrowheads="1"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121" y="376397"/>
            <a:ext cx="1009639" cy="277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24461"/>
            <a:ext cx="1966714" cy="279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37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800" spd="slow">
        <p:circle/>
      </p:transition>
    </mc:Choice>
    <mc:Fallback>
      <p:transition spd="slow">
        <p:circl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6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7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0"/>
                            </p:stCondLst>
                            <p:childTnLst>
                              <p:par>
                                <p:cTn accel="50000" decel="50000" fill="hold" id="10" nodeType="afterEffect" presetClass="path" presetID="58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0.06821 L -0.04097 0.13642 C -0.05312 0.15145 -0.07274 0.16555 -0.09462 0.17503 C -0.11979 0.18567 -0.1408 0.18914 -0.15694 0.18682 L -0.23316 0.17619 " pathEditMode="relative" ptsTypes="FffFF" rAng="4320362">
                                      <p:cBhvr>
                                        <p:cTn dur="2000" fill="hold" id="1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8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7000"/>
                            </p:stCondLst>
                            <p:childTnLst>
                              <p:par>
                                <p:cTn accel="50000" decel="50000" fill="hold" id="13" nodeType="afterEffect" presetClass="path" presetID="5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4624E-7 L 0.06719 4.04624E-7 C 0.09757 4.04624E-7 0.13507 -0.0141 0.13507 -0.0252 L 0.13507 -0.04994 " pathEditMode="relative" ptsTypes="FfFF" rAng="0">
                                      <p:cBhvr>
                                        <p:cTn dur="2000" fill="hold" id="14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-2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9000"/>
                            </p:stCondLst>
                            <p:childTnLst>
                              <p:par>
                                <p:cTn accel="50000" decel="50000" fill="hold" id="16" nodeType="afterEffect" presetClass="path" presetID="49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104E-6 L -0.00226 0.44786 " pathEditMode="relative" ptsTypes="AA" rAng="0">
                                      <p:cBhvr>
                                        <p:cTn dur="2000" fill="hold" id="17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2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11000"/>
                            </p:stCondLst>
                            <p:childTnLst>
                              <p:par>
                                <p:cTn accel="50000" decel="50000" fill="hold" id="19" nodeType="afterEffect" presetClass="path" presetID="49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9017E-6 L 0.0342 0.44878 " pathEditMode="relative" ptsTypes="AA" rAng="0">
                                      <p:cBhvr>
                                        <p:cTn dur="2000" fill="hold" id="2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224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24744"/>
            <a:ext cx="2808312" cy="1440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2564904"/>
            <a:ext cx="40588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внимание!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8186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0F0F0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62</TotalTime>
  <Words>13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Кутюр</vt:lpstr>
      <vt:lpstr>Толстый и тонкий. Встреча.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Толстый и тонкий. Встреча.</dc:title>
  <dc:creator>Верочка</dc:creator>
  <cp:lastModifiedBy>Верочка</cp:lastModifiedBy>
  <cp:revision>9</cp:revision>
  <dcterms:created xsi:type="dcterms:W3CDTF">2013-11-21T16:08:25Z</dcterms:created>
  <dcterms:modified xsi:type="dcterms:W3CDTF">2013-11-21T17:10:46Z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1755062</vt:lpwstr>
  </property>
  <property fmtid="{D5CDD505-2E9C-101B-9397-08002B2CF9AE}" name="NXPowerLiteVersion" pid="3">
    <vt:lpwstr>D4.1.4</vt:lpwstr>
  </property>
</Properties>
</file>