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5C0775-B296-4576-ACE2-A4F60C4DDF2C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6F1F21-A195-40C4-84B0-9D3F578307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76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54" y="2894"/>
            <a:ext cx="84969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7561" y="1628799"/>
            <a:ext cx="626469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  </a:t>
            </a:r>
            <a:r>
              <a:rPr lang="ru-RU" sz="4400" i="1" dirty="0" smtClean="0"/>
              <a:t>ГИПЕРБОЛА</a:t>
            </a:r>
          </a:p>
          <a:p>
            <a:r>
              <a:rPr lang="ru-RU" sz="2800" dirty="0" smtClean="0"/>
              <a:t>Художественное преувеличение, используемое, чтобы усилить впечатление:</a:t>
            </a:r>
          </a:p>
          <a:p>
            <a:endParaRPr lang="ru-RU" sz="2800" dirty="0"/>
          </a:p>
          <a:p>
            <a:r>
              <a:rPr lang="ru-RU" sz="2800" dirty="0" smtClean="0">
                <a:latin typeface="Monotype Corsiva" pitchFamily="66" charset="0"/>
              </a:rPr>
              <a:t>«В шар земной упираясь ногами,</a:t>
            </a:r>
          </a:p>
          <a:p>
            <a:r>
              <a:rPr lang="ru-RU" sz="2800" dirty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Солнца шар я держу в руках»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3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6944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980728"/>
            <a:ext cx="59035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</a:t>
            </a:r>
            <a:r>
              <a:rPr lang="ru-RU" sz="4400" i="1" dirty="0" smtClean="0">
                <a:solidFill>
                  <a:srgbClr val="00B050"/>
                </a:solidFill>
                <a:latin typeface="Monotype Corsiva" pitchFamily="66" charset="0"/>
              </a:rPr>
              <a:t>ЛИТОТА</a:t>
            </a:r>
          </a:p>
          <a:p>
            <a:r>
              <a:rPr lang="ru-RU" sz="2800" dirty="0"/>
              <a:t>х</a:t>
            </a:r>
            <a:r>
              <a:rPr lang="ru-RU" sz="2800" dirty="0" smtClean="0"/>
              <a:t>удожественное преуменьшение</a:t>
            </a:r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00B050"/>
                </a:solidFill>
                <a:latin typeface="Monotype Corsiva" pitchFamily="66" charset="0"/>
              </a:rPr>
              <a:t>«Мальчик с пальчик»</a:t>
            </a:r>
          </a:p>
          <a:p>
            <a:r>
              <a:rPr lang="ru-RU" sz="2800" dirty="0" smtClean="0">
                <a:solidFill>
                  <a:srgbClr val="00B050"/>
                </a:solidFill>
                <a:latin typeface="Monotype Corsiva" pitchFamily="66" charset="0"/>
              </a:rPr>
              <a:t>«Мужичок с ноготок»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0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2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</TotalTime>
  <Words>40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2013-11-20T10:48:07Z</dcterms:created>
  <dcterms:modified xsi:type="dcterms:W3CDTF">2013-11-20T10:51:54Z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175289</vt:lpwstr>
  </property>
  <property fmtid="{D5CDD505-2E9C-101B-9397-08002B2CF9AE}" name="NXPowerLiteVersion" pid="3">
    <vt:lpwstr>D4.1.4</vt:lpwstr>
  </property>
</Properties>
</file>