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21" autoAdjust="0"/>
  </p:normalViewPr>
  <p:slideViewPr>
    <p:cSldViewPr>
      <p:cViewPr varScale="1">
        <p:scale>
          <a:sx n="81" d="100"/>
          <a:sy n="81" d="100"/>
        </p:scale>
        <p:origin x="-84" y="-4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19.01.2016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19.01.2016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19.01.2016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19.01.2016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smtClean="0"/>
              <a:t>Актори, які зіграли роль Шерлока Холмса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044588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>
                <a:effectLst/>
              </a:rPr>
              <a:t>Артур Уонтнер</a:t>
            </a:r>
            <a:endParaRPr lang="uk-UA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484784"/>
            <a:ext cx="4457700" cy="334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7786" y="5085184"/>
            <a:ext cx="76613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400" dirty="0" smtClean="0"/>
              <a:t>Британський актор, найбільш відомий </a:t>
            </a:r>
          </a:p>
          <a:p>
            <a:pPr algn="ctr"/>
            <a:r>
              <a:rPr lang="uk-UA" sz="2400" dirty="0" smtClean="0"/>
              <a:t>в якості виконавця ролі </a:t>
            </a:r>
          </a:p>
          <a:p>
            <a:pPr algn="ctr"/>
            <a:r>
              <a:rPr lang="uk-UA" sz="2400" dirty="0" smtClean="0"/>
              <a:t>Шерлока Холмса в 5 фільмах, знятих з 1931 по 1937 рік </a:t>
            </a: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23748617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Василь </a:t>
            </a:r>
            <a:r>
              <a:rPr lang="uk-UA" dirty="0" err="1" smtClean="0"/>
              <a:t>Ліванов</a:t>
            </a:r>
            <a:endParaRPr lang="uk-UA" dirty="0"/>
          </a:p>
        </p:txBody>
      </p:sp>
      <p:pic>
        <p:nvPicPr>
          <p:cNvPr id="3076" name="Picture 4" descr="http://221b.twiatid.ru/cherdak/foto/07/0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412776"/>
            <a:ext cx="5164539" cy="3868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0791" y="5526959"/>
            <a:ext cx="82223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400" dirty="0" smtClean="0"/>
              <a:t>Англійці визнали пару </a:t>
            </a:r>
            <a:r>
              <a:rPr lang="uk-UA" sz="2400" dirty="0" err="1" smtClean="0"/>
              <a:t>Ліванов</a:t>
            </a:r>
            <a:r>
              <a:rPr lang="uk-UA" sz="2400" dirty="0" smtClean="0"/>
              <a:t> – </a:t>
            </a:r>
            <a:r>
              <a:rPr lang="uk-UA" sz="2400" dirty="0" err="1" smtClean="0"/>
              <a:t>Соломін</a:t>
            </a:r>
            <a:r>
              <a:rPr lang="uk-UA" sz="2400" dirty="0" smtClean="0"/>
              <a:t> кращою парою </a:t>
            </a:r>
          </a:p>
          <a:p>
            <a:pPr algn="ctr"/>
            <a:r>
              <a:rPr lang="uk-UA" sz="2400" dirty="0" smtClean="0"/>
              <a:t>Шерлока Холмса та доктора </a:t>
            </a:r>
            <a:r>
              <a:rPr lang="uk-UA" sz="2400" dirty="0" err="1" smtClean="0"/>
              <a:t>Ватсона</a:t>
            </a:r>
            <a:r>
              <a:rPr lang="uk-UA" sz="2400" dirty="0" smtClean="0"/>
              <a:t> на континенті</a:t>
            </a: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28645177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err="1" smtClean="0"/>
              <a:t>Безіл</a:t>
            </a:r>
            <a:r>
              <a:rPr lang="uk-UA" dirty="0" smtClean="0"/>
              <a:t> </a:t>
            </a:r>
            <a:r>
              <a:rPr lang="uk-UA" dirty="0" err="1" smtClean="0"/>
              <a:t>Ретбоун</a:t>
            </a:r>
            <a:endParaRPr lang="uk-UA" dirty="0"/>
          </a:p>
        </p:txBody>
      </p:sp>
      <p:pic>
        <p:nvPicPr>
          <p:cNvPr id="4098" name="Picture 2" descr="http://img1.tfilm.tv/data/screen/or/15662-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340768"/>
            <a:ext cx="4752528" cy="3590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76640" y="5404574"/>
            <a:ext cx="79347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400" dirty="0" smtClean="0"/>
              <a:t>З 1939 по 1946 вийшло 14 картин за участю цього актора</a:t>
            </a: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597875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Бенедикт  </a:t>
            </a:r>
            <a:r>
              <a:rPr lang="uk-UA" dirty="0" err="1" smtClean="0"/>
              <a:t>Камбербетч</a:t>
            </a:r>
            <a:endParaRPr lang="uk-UA" dirty="0"/>
          </a:p>
        </p:txBody>
      </p:sp>
      <p:pic>
        <p:nvPicPr>
          <p:cNvPr id="5122" name="Picture 2" descr="https://im1-tub-ua.yandex.net/i?id=9fe94ab1178c980f09d235d2ae15b6af&amp;n=33&amp;h=190&amp;w=28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768660"/>
            <a:ext cx="4392488" cy="2928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51720" y="5301208"/>
            <a:ext cx="55613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/>
              <a:t>Серіал «Шерлок» вийшов в 2009 році. </a:t>
            </a:r>
          </a:p>
          <a:p>
            <a:pPr algn="ctr"/>
            <a:r>
              <a:rPr lang="uk-UA" sz="2400" dirty="0" smtClean="0"/>
              <a:t>Сюжет перенесений в наші дні</a:t>
            </a: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32270250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Роберт Джон Дауні-молодший</a:t>
            </a:r>
            <a:endParaRPr lang="uk-UA" dirty="0"/>
          </a:p>
        </p:txBody>
      </p:sp>
      <p:pic>
        <p:nvPicPr>
          <p:cNvPr id="6146" name="Picture 2" descr="http://www.pirates-cave.eu/holmes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84784"/>
            <a:ext cx="2880320" cy="343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12858" y="5157192"/>
            <a:ext cx="696851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800" dirty="0" smtClean="0"/>
              <a:t>Актор отримав премію «Золотий глобус» </a:t>
            </a:r>
          </a:p>
          <a:p>
            <a:pPr algn="ctr"/>
            <a:r>
              <a:rPr lang="uk-UA" sz="2800" dirty="0" smtClean="0"/>
              <a:t>за роль Шерлока Холмса</a:t>
            </a:r>
            <a:endParaRPr lang="uk-UA" sz="2800" dirty="0"/>
          </a:p>
        </p:txBody>
      </p:sp>
    </p:spTree>
    <p:extLst>
      <p:ext uri="{BB962C8B-B14F-4D97-AF65-F5344CB8AC3E}">
        <p14:creationId xmlns:p14="http://schemas.microsoft.com/office/powerpoint/2010/main" val="328732255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38</TotalTime>
  <Words>90</Words>
  <Application>Microsoft Office PowerPoint</Application>
  <PresentationFormat>Экран (4:3)</PresentationFormat>
  <Paragraphs>16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Бумажная</vt:lpstr>
      <vt:lpstr>Актори, які зіграли роль Шерлока Холмса</vt:lpstr>
      <vt:lpstr>Артур Уонтнер</vt:lpstr>
      <vt:lpstr>Василь Ліванов</vt:lpstr>
      <vt:lpstr>Безіл Ретбоун</vt:lpstr>
      <vt:lpstr>Бенедикт  Камбербетч</vt:lpstr>
      <vt:lpstr>Роберт Джон Дауні-молодший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Актори, які зіграли роль Шерлока Холмса</dc:title>
  <dc:creator>Maria G</dc:creator>
  <cp:lastModifiedBy>Maria G</cp:lastModifiedBy>
  <cp:revision>4</cp:revision>
  <dcterms:created xsi:type="dcterms:W3CDTF">2016-01-19T11:07:04Z</dcterms:created>
  <dcterms:modified xsi:type="dcterms:W3CDTF">2016-01-19T11:56:02Z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352740</vt:lpwstr>
  </property>
  <property fmtid="{D5CDD505-2E9C-101B-9397-08002B2CF9AE}" name="NXPowerLiteVersion" pid="3">
    <vt:lpwstr>D4.1.4</vt:lpwstr>
  </property>
</Properties>
</file>