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85" r:id="rId2"/>
    <p:sldId id="284" r:id="rId3"/>
    <p:sldId id="257" r:id="rId4"/>
    <p:sldId id="259" r:id="rId5"/>
    <p:sldId id="260" r:id="rId6"/>
    <p:sldId id="256" r:id="rId7"/>
    <p:sldId id="258" r:id="rId8"/>
    <p:sldId id="277" r:id="rId9"/>
    <p:sldId id="275" r:id="rId10"/>
    <p:sldId id="274" r:id="rId11"/>
    <p:sldId id="261" r:id="rId12"/>
    <p:sldId id="281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87" r:id="rId25"/>
    <p:sldId id="286" r:id="rId26"/>
    <p:sldId id="276" r:id="rId27"/>
    <p:sldId id="278" r:id="rId28"/>
    <p:sldId id="282" r:id="rId29"/>
    <p:sldId id="279" r:id="rId30"/>
    <p:sldId id="280" r:id="rId31"/>
    <p:sldId id="283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731" autoAdjust="0"/>
  </p:normalViewPr>
  <p:slideViewPr>
    <p:cSldViewPr>
      <p:cViewPr varScale="1">
        <p:scale>
          <a:sx n="107" d="100"/>
          <a:sy n="107" d="100"/>
        </p:scale>
        <p:origin x="-8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FEAAF0-0D6C-461D-B898-2F1D2C8D9B54}" type="datetimeFigureOut">
              <a:rPr lang="ru-RU" smtClean="0"/>
              <a:t>02.10.2013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DE59F0-58E6-44CA-843F-47998AB3A2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30795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DE59F0-58E6-44CA-843F-47998AB3A2CD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96119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DE59F0-58E6-44CA-843F-47998AB3A2CD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02856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DE59F0-58E6-44CA-843F-47998AB3A2CD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8875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DE59F0-58E6-44CA-843F-47998AB3A2CD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6616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DE59F0-58E6-44CA-843F-47998AB3A2CD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9782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99DD7-99AC-4BB0-8DB9-1D1BEC0852EA}" type="datetimeFigureOut">
              <a:rPr lang="ru-RU" smtClean="0"/>
              <a:t>02.10.2013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6BAF5-8174-4691-A96F-88A36AA142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2751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99DD7-99AC-4BB0-8DB9-1D1BEC0852EA}" type="datetimeFigureOut">
              <a:rPr lang="ru-RU" smtClean="0"/>
              <a:t>02.10.2013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6BAF5-8174-4691-A96F-88A36AA142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9942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99DD7-99AC-4BB0-8DB9-1D1BEC0852EA}" type="datetimeFigureOut">
              <a:rPr lang="ru-RU" smtClean="0"/>
              <a:t>02.10.2013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6BAF5-8174-4691-A96F-88A36AA142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8125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99DD7-99AC-4BB0-8DB9-1D1BEC0852EA}" type="datetimeFigureOut">
              <a:rPr lang="ru-RU" smtClean="0"/>
              <a:t>02.10.2013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6BAF5-8174-4691-A96F-88A36AA142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20861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99DD7-99AC-4BB0-8DB9-1D1BEC0852EA}" type="datetimeFigureOut">
              <a:rPr lang="ru-RU" smtClean="0"/>
              <a:t>02.10.2013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6BAF5-8174-4691-A96F-88A36AA142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58643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99DD7-99AC-4BB0-8DB9-1D1BEC0852EA}" type="datetimeFigureOut">
              <a:rPr lang="ru-RU" smtClean="0"/>
              <a:t>02.10.2013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6BAF5-8174-4691-A96F-88A36AA142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3464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99DD7-99AC-4BB0-8DB9-1D1BEC0852EA}" type="datetimeFigureOut">
              <a:rPr lang="ru-RU" smtClean="0"/>
              <a:t>02.10.2013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6BAF5-8174-4691-A96F-88A36AA142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02152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99DD7-99AC-4BB0-8DB9-1D1BEC0852EA}" type="datetimeFigureOut">
              <a:rPr lang="ru-RU" smtClean="0"/>
              <a:t>02.10.2013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6BAF5-8174-4691-A96F-88A36AA142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8483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99DD7-99AC-4BB0-8DB9-1D1BEC0852EA}" type="datetimeFigureOut">
              <a:rPr lang="ru-RU" smtClean="0"/>
              <a:t>02.10.2013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6BAF5-8174-4691-A96F-88A36AA142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02822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99DD7-99AC-4BB0-8DB9-1D1BEC0852EA}" type="datetimeFigureOut">
              <a:rPr lang="ru-RU" smtClean="0"/>
              <a:t>02.10.2013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6BAF5-8174-4691-A96F-88A36AA142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62078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99DD7-99AC-4BB0-8DB9-1D1BEC0852EA}" type="datetimeFigureOut">
              <a:rPr lang="ru-RU" smtClean="0"/>
              <a:t>02.10.2013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6BAF5-8174-4691-A96F-88A36AA142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60760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A99DD7-99AC-4BB0-8DB9-1D1BEC0852EA}" type="datetimeFigureOut">
              <a:rPr lang="ru-RU" smtClean="0"/>
              <a:t>02.10.2013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36BAF5-8174-4691-A96F-88A36AA142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7471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 ?><Relationships xmlns="http://schemas.openxmlformats.org/package/2006/relationships"><Relationship Id="rId2" Target="../media/image2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home\Desktop\конкурс я\HBalza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32656"/>
            <a:ext cx="4392488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5596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424936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9738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« Ось вона – слава »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5" y="1412776"/>
            <a:ext cx="3528393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8336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548680"/>
            <a:ext cx="3816424" cy="5289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07303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 Іноземка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988840"/>
            <a:ext cx="6480720" cy="4320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2232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836712"/>
            <a:ext cx="4536504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9079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Бальзак і Україна </a:t>
            </a: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00808"/>
            <a:ext cx="6984776" cy="4392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568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8928992" cy="6552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9838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Витаха\Рабочий стол\1281955433_2009-0420004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32656"/>
            <a:ext cx="6768752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987824" y="5301208"/>
            <a:ext cx="35420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dirty="0" smtClean="0"/>
              <a:t>Будинок Ганської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988367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16632"/>
            <a:ext cx="9144000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4551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8136904" cy="5793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707904" y="6309320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/>
              <a:t> Маєток Ганської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872607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3"/>
          <p:cNvSpPr>
            <a:spLocks noGrp="1"/>
          </p:cNvSpPr>
          <p:nvPr>
            <p:ph type="ctrTitle"/>
          </p:nvPr>
        </p:nvSpPr>
        <p:spPr>
          <a:xfrm>
            <a:off x="685800" y="116632"/>
            <a:ext cx="7772400" cy="6264695"/>
          </a:xfrm>
        </p:spPr>
        <p:txBody>
          <a:bodyPr>
            <a:normAutofit/>
          </a:bodyPr>
          <a:lstStyle/>
          <a:p>
            <a:r>
              <a:rPr lang="en-US" dirty="0"/>
              <a:t> Si on </a:t>
            </a:r>
            <a:r>
              <a:rPr lang="en-US" dirty="0" err="1"/>
              <a:t>choisit</a:t>
            </a:r>
            <a:r>
              <a:rPr lang="en-US" dirty="0"/>
              <a:t> entre </a:t>
            </a:r>
            <a:r>
              <a:rPr lang="en-US" dirty="0" smtClean="0"/>
              <a:t>Faust </a:t>
            </a:r>
            <a:r>
              <a:rPr lang="en-US" dirty="0"/>
              <a:t>et </a:t>
            </a:r>
            <a:r>
              <a:rPr lang="en-US" dirty="0" err="1" smtClean="0"/>
              <a:t>Promethee</a:t>
            </a:r>
            <a:r>
              <a:rPr lang="en-US" dirty="0" smtClean="0"/>
              <a:t> </a:t>
            </a:r>
            <a:r>
              <a:rPr lang="en-US" dirty="0"/>
              <a:t>- je                                                         </a:t>
            </a:r>
            <a:r>
              <a:rPr lang="ru-RU" dirty="0"/>
              <a:t/>
            </a:r>
            <a:br>
              <a:rPr lang="ru-RU" dirty="0"/>
            </a:br>
            <a:r>
              <a:rPr lang="en-US" dirty="0" err="1" smtClean="0"/>
              <a:t>prefere</a:t>
            </a:r>
            <a:r>
              <a:rPr lang="en-US" dirty="0" smtClean="0"/>
              <a:t> </a:t>
            </a:r>
            <a:r>
              <a:rPr lang="en-US" dirty="0"/>
              <a:t>– </a:t>
            </a:r>
            <a:r>
              <a:rPr lang="en-US" smtClean="0"/>
              <a:t>Promethee. </a:t>
            </a:r>
            <a:r>
              <a:rPr lang="uk-UA" dirty="0" smtClean="0"/>
              <a:t>                                     </a:t>
            </a:r>
            <a:r>
              <a:rPr lang="ru-RU" dirty="0"/>
              <a:t/>
            </a:r>
            <a:br>
              <a:rPr lang="ru-RU" dirty="0"/>
            </a:br>
            <a:r>
              <a:rPr lang="en-US" dirty="0"/>
              <a:t>  </a:t>
            </a:r>
            <a:r>
              <a:rPr lang="uk-UA" dirty="0" smtClean="0"/>
              <a:t>Якщо </a:t>
            </a:r>
            <a:r>
              <a:rPr lang="uk-UA" dirty="0"/>
              <a:t>вибирати між Фаустом і Прометеєм – я віддаю  перевагу Прометеєві.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                                                                                                </a:t>
            </a:r>
            <a:r>
              <a:rPr lang="en-US" dirty="0" smtClean="0"/>
              <a:t>             </a:t>
            </a:r>
            <a:r>
              <a:rPr lang="uk-UA" dirty="0" smtClean="0"/>
              <a:t>Оноре </a:t>
            </a:r>
            <a:r>
              <a:rPr lang="uk-UA" dirty="0"/>
              <a:t>де Бальзак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12985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0029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568952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195736" y="5589240"/>
            <a:ext cx="374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/>
              <a:t>Алея в Верховні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568952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76672"/>
            <a:ext cx="7056784" cy="5234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0356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8424936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2125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45224"/>
            <a:ext cx="8229600" cy="79208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                    Пер-Лашез</a:t>
            </a: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6632"/>
            <a:ext cx="7620000" cy="507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72595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290158"/>
            <a:ext cx="8229600" cy="1146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File:Pere Lachaise Avenue De La Chapell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32656"/>
            <a:ext cx="7764016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53815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« Останній акт людської комедії </a:t>
            </a:r>
            <a:br>
              <a:rPr lang="uk-UA" dirty="0" smtClean="0"/>
            </a:br>
            <a:r>
              <a:rPr lang="uk-UA" dirty="0" smtClean="0"/>
              <a:t>здійснився 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8208912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6677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60648"/>
            <a:ext cx="7704856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75856" y="5733256"/>
            <a:ext cx="28625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err="1" smtClean="0"/>
              <a:t>Дом</a:t>
            </a:r>
            <a:r>
              <a:rPr lang="uk-UA" sz="2400" dirty="0" smtClean="0"/>
              <a:t> музей Бальзака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448917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>« Привітайте мене… я – геній 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603313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Структура «Людської комедії»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1339932"/>
              </p:ext>
            </p:extLst>
          </p:nvPr>
        </p:nvGraphicFramePr>
        <p:xfrm>
          <a:off x="179511" y="1628800"/>
          <a:ext cx="8867328" cy="339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2369"/>
                <a:gridCol w="2828232"/>
                <a:gridCol w="272672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b="0" dirty="0" smtClean="0"/>
                        <a:t>Назва 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Зміст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Приклади творів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« </a:t>
                      </a:r>
                      <a:r>
                        <a:rPr lang="uk-UA" dirty="0" smtClean="0"/>
                        <a:t>Етюди про звичаї » </a:t>
                      </a:r>
                    </a:p>
                    <a:p>
                      <a:r>
                        <a:rPr lang="uk-UA" dirty="0" smtClean="0"/>
                        <a:t>(</a:t>
                      </a:r>
                      <a:r>
                        <a:rPr lang="uk-UA" baseline="0" dirty="0" smtClean="0"/>
                        <a:t> « Сцени приватного життя », </a:t>
                      </a:r>
                    </a:p>
                    <a:p>
                      <a:r>
                        <a:rPr lang="uk-UA" baseline="0" dirty="0" smtClean="0"/>
                        <a:t>« Сцени провінційного життя », </a:t>
                      </a:r>
                    </a:p>
                    <a:p>
                      <a:r>
                        <a:rPr lang="uk-UA" baseline="0" dirty="0" smtClean="0"/>
                        <a:t>« Сцени паризького життя », </a:t>
                      </a:r>
                    </a:p>
                    <a:p>
                      <a:r>
                        <a:rPr lang="uk-UA" baseline="0" dirty="0" smtClean="0"/>
                        <a:t>« Сцени політичного життя », </a:t>
                      </a:r>
                    </a:p>
                    <a:p>
                      <a:r>
                        <a:rPr lang="uk-UA" baseline="0" dirty="0" smtClean="0"/>
                        <a:t>« Сцени військового життя », </a:t>
                      </a:r>
                    </a:p>
                    <a:p>
                      <a:r>
                        <a:rPr lang="uk-UA" baseline="0" dirty="0" smtClean="0"/>
                        <a:t>« Сцени сільського життя »)</a:t>
                      </a:r>
                      <a:r>
                        <a:rPr lang="uk-UA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Окреслити « соціальні явища », « історію людського серця », </a:t>
                      </a:r>
                    </a:p>
                    <a:p>
                      <a:r>
                        <a:rPr lang="uk-UA" dirty="0" smtClean="0"/>
                        <a:t>« історію суспільства 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« Батько </a:t>
                      </a:r>
                      <a:r>
                        <a:rPr lang="uk-UA" dirty="0" err="1" smtClean="0"/>
                        <a:t>Горіо</a:t>
                      </a:r>
                      <a:r>
                        <a:rPr lang="uk-UA" dirty="0" smtClean="0"/>
                        <a:t> », </a:t>
                      </a:r>
                    </a:p>
                    <a:p>
                      <a:r>
                        <a:rPr lang="uk-UA" dirty="0" smtClean="0"/>
                        <a:t>« </a:t>
                      </a:r>
                      <a:r>
                        <a:rPr lang="uk-UA" dirty="0" err="1" smtClean="0"/>
                        <a:t>Гобсек</a:t>
                      </a:r>
                      <a:r>
                        <a:rPr lang="uk-UA" dirty="0" smtClean="0"/>
                        <a:t> », «Ежені </a:t>
                      </a:r>
                    </a:p>
                    <a:p>
                      <a:r>
                        <a:rPr lang="uk-UA" dirty="0" smtClean="0"/>
                        <a:t>Гранде », « Втрачені ілюзії</a:t>
                      </a:r>
                      <a:r>
                        <a:rPr lang="uk-UA" baseline="0" dirty="0" smtClean="0"/>
                        <a:t> »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« Філософські етюди 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Показати</a:t>
                      </a:r>
                      <a:r>
                        <a:rPr lang="uk-UA" baseline="0" dirty="0" smtClean="0"/>
                        <a:t> « причини явищ»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« Шагренева шкіра »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«</a:t>
                      </a:r>
                      <a:r>
                        <a:rPr lang="uk-UA" baseline="0" dirty="0" smtClean="0"/>
                        <a:t> </a:t>
                      </a:r>
                      <a:r>
                        <a:rPr lang="uk-UA" dirty="0" smtClean="0"/>
                        <a:t>Аналітичні етюди 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Визначити « начала речей»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« Фізіологія шлюбу »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92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Дитина з Божим даром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56792"/>
            <a:ext cx="7776863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0622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Основні риси реалізму Бальзака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 Життєва правда.</a:t>
            </a:r>
          </a:p>
          <a:p>
            <a:r>
              <a:rPr lang="uk-UA" dirty="0" smtClean="0"/>
              <a:t> Зображення буденності.</a:t>
            </a:r>
          </a:p>
          <a:p>
            <a:r>
              <a:rPr lang="uk-UA" dirty="0" smtClean="0"/>
              <a:t>Типові характери в типових обставинах.</a:t>
            </a:r>
          </a:p>
          <a:p>
            <a:r>
              <a:rPr lang="uk-UA" dirty="0" smtClean="0"/>
              <a:t>Поєднання майстерності побуту з майстерністю психолога.</a:t>
            </a:r>
          </a:p>
          <a:p>
            <a:r>
              <a:rPr lang="uk-UA" dirty="0" smtClean="0"/>
              <a:t>Реалізм Бальзака – критичний.  </a:t>
            </a:r>
          </a:p>
          <a:p>
            <a:endParaRPr lang="uk-UA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79004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88640"/>
            <a:ext cx="4752528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21340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 flipV="1">
            <a:off x="2051720" y="3840480"/>
            <a:ext cx="4536504" cy="45719"/>
          </a:xfrm>
        </p:spPr>
        <p:txBody>
          <a:bodyPr>
            <a:normAutofit fontScale="25000" lnSpcReduction="20000"/>
          </a:bodyPr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589240"/>
            <a:ext cx="7772400" cy="576064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Мати Бальзака - Анна-Лаура </a:t>
            </a:r>
            <a:r>
              <a:rPr lang="uk-UA" dirty="0" err="1" smtClean="0"/>
              <a:t>Саламб</a:t>
            </a:r>
            <a:r>
              <a:rPr lang="en-US" dirty="0" smtClean="0"/>
              <a:t>’</a:t>
            </a:r>
            <a:r>
              <a:rPr lang="uk-UA" dirty="0"/>
              <a:t>є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16632"/>
            <a:ext cx="4608512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816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5661248"/>
            <a:ext cx="8229600" cy="576064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uk-UA" dirty="0" smtClean="0"/>
              <a:t>Франсуа Бальзак</a:t>
            </a:r>
            <a:endParaRPr lang="ru-RU" dirty="0"/>
          </a:p>
        </p:txBody>
      </p:sp>
      <p:pic>
        <p:nvPicPr>
          <p:cNvPr id="5123" name="Picture 3" descr="C:\Documents and Settings\Витаха\Рабочий стол\ыАПИЫКРЫКЕР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3" y="692696"/>
            <a:ext cx="3744416" cy="481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5899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599" y="4581128"/>
            <a:ext cx="6400800" cy="792088"/>
          </a:xfrm>
        </p:spPr>
        <p:txBody>
          <a:bodyPr>
            <a:normAutofit/>
          </a:bodyPr>
          <a:lstStyle/>
          <a:p>
            <a:r>
              <a:rPr lang="uk-UA" dirty="0" smtClean="0"/>
              <a:t>Сестра</a:t>
            </a:r>
            <a:endParaRPr lang="ru-RU" dirty="0"/>
          </a:p>
        </p:txBody>
      </p:sp>
      <p:pic>
        <p:nvPicPr>
          <p:cNvPr id="1031" name="Picture 7" descr="C:\Documents and Settings\Витаха\Рабочий стол\рмпкенвуныв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7780" y="764704"/>
            <a:ext cx="2752725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85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Витаха\Рабочий стол\упцфу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052736"/>
            <a:ext cx="5715000" cy="3933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123728" y="5318437"/>
            <a:ext cx="4824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err="1" smtClean="0"/>
              <a:t>Вандомський</a:t>
            </a:r>
            <a:r>
              <a:rPr lang="uk-UA" sz="2800" dirty="0" smtClean="0"/>
              <a:t> колеж у Парижі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055964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5673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48680"/>
            <a:ext cx="8424936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3955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192</Words>
  <Application>Microsoft Office PowerPoint</Application>
  <PresentationFormat>Экран (4:3)</PresentationFormat>
  <Paragraphs>80</Paragraphs>
  <Slides>31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Презентация PowerPoint</vt:lpstr>
      <vt:lpstr> Si on choisit entre Faust et Promethee - je                                                          prefere – Promethee.                                         Якщо вибирати між Фаустом і Прометеєм – я віддаю  перевагу Прометеєві.                                                                                                              Оноре де Бальзак</vt:lpstr>
      <vt:lpstr>Дитина з Божим даром</vt:lpstr>
      <vt:lpstr>Мати Бальзака - Анна-Лаура Саламб’є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 Ось вона – слава »</vt:lpstr>
      <vt:lpstr>Презентация PowerPoint</vt:lpstr>
      <vt:lpstr>  Іноземка</vt:lpstr>
      <vt:lpstr>Презентация PowerPoint</vt:lpstr>
      <vt:lpstr>Бальзак і Україна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 Останній акт людської комедії  здійснився »</vt:lpstr>
      <vt:lpstr>Презентация PowerPoint</vt:lpstr>
      <vt:lpstr>        « Привітайте мене… я – геній »</vt:lpstr>
      <vt:lpstr>Структура «Людської комедії»</vt:lpstr>
      <vt:lpstr>Основні риси реалізму Бальзака</vt:lpstr>
      <vt:lpstr>Презентация PowerPoint</vt:lpstr>
    </vt:vector>
  </TitlesOfParts>
  <Company>ФБР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Дитина з Божим даром</dc:title>
  <dc:creator>Витаха</dc:creator>
  <cp:lastModifiedBy>Витаха</cp:lastModifiedBy>
  <cp:revision>24</cp:revision>
  <dcterms:created xsi:type="dcterms:W3CDTF">2013-09-28T14:48:15Z</dcterms:created>
  <dcterms:modified xsi:type="dcterms:W3CDTF">2013-10-01T21:45:02Z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1301719</vt:lpwstr>
  </property>
  <property fmtid="{D5CDD505-2E9C-101B-9397-08002B2CF9AE}" name="NXPowerLiteVersion" pid="3">
    <vt:lpwstr>D4.1.4</vt:lpwstr>
  </property>
</Properties>
</file>