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62" r:id="rId2"/>
    <p:sldId id="261" r:id="rId3"/>
    <p:sldId id="256" r:id="rId4"/>
    <p:sldId id="258" r:id="rId5"/>
    <p:sldId id="263" r:id="rId6"/>
    <p:sldId id="264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07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23AA8-A684-46FF-8C1D-27A287F29AA8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5A432-544F-410E-98D3-E09827A07E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5A432-544F-410E-98D3-E09827A07EEC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4">
                <a:lumMod val="5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E78D8AD-D709-4171-B039-275E66619C37}" type="datetimeFigureOut">
              <a:rPr lang="uk-UA" smtClean="0"/>
              <a:pPr/>
              <a:t>11.11.2013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C59607A-BBD7-447C-A8B8-E2486486CB9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76;&#1086;&#1082;&#1091;&#1084;&#1077;&#1085;&#1090;&#1099;\N-Shestak-(muzofon.com)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sz="quarter" idx="4294967295"/>
          </p:nvPr>
        </p:nvSpPr>
        <p:spPr>
          <a:xfrm>
            <a:off x="0" y="1219200"/>
            <a:ext cx="4041775" cy="493712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Оскар Уайльд. Казка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“Хлопчик-зірка”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. Безмежна велич людської краси. Любов до матері – одна з визначальних цінностей життя.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www.bookin.org.ru/book/879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24744"/>
            <a:ext cx="4536504" cy="52565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/>
              <a:t>Мета</a:t>
            </a:r>
            <a:endParaRPr lang="uk-UA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052736"/>
            <a:ext cx="80648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 </a:t>
            </a:r>
            <a:r>
              <a:rPr lang="uk-UA" sz="3200" dirty="0" smtClean="0"/>
              <a:t>-   завершити роботу над визначенням   головної думки та характеристики головного героя казки О.Уайльда;</a:t>
            </a:r>
          </a:p>
          <a:p>
            <a:r>
              <a:rPr lang="uk-UA" sz="3200" dirty="0" smtClean="0"/>
              <a:t> -  формувати  вміння характеризувати персонаж, узагальнювати прочитане, робити висновки; </a:t>
            </a:r>
          </a:p>
          <a:p>
            <a:r>
              <a:rPr lang="uk-UA" sz="3200" dirty="0" smtClean="0"/>
              <a:t> - розвивати…</a:t>
            </a:r>
          </a:p>
          <a:p>
            <a:r>
              <a:rPr lang="uk-UA" sz="3200" dirty="0" smtClean="0"/>
              <a:t> - виховувати … </a:t>
            </a:r>
          </a:p>
          <a:p>
            <a:r>
              <a:rPr lang="uk-UA" sz="3200" i="1" dirty="0" smtClean="0"/>
              <a:t>(Ключові слова: цінності життя, добро, </a:t>
            </a:r>
            <a:r>
              <a:rPr lang="uk-UA" sz="3200" i="1" dirty="0" smtClean="0"/>
              <a:t>милосердя</a:t>
            </a:r>
            <a:r>
              <a:rPr lang="uk-UA" sz="3200" i="1" dirty="0" smtClean="0"/>
              <a:t>, </a:t>
            </a:r>
            <a:r>
              <a:rPr lang="uk-UA" sz="3200" i="1" dirty="0" smtClean="0"/>
              <a:t>внутрішня краса, любов, </a:t>
            </a:r>
            <a:r>
              <a:rPr lang="uk-UA" sz="3200" i="1" dirty="0" smtClean="0"/>
              <a:t>мати, повага)</a:t>
            </a:r>
            <a:r>
              <a:rPr lang="uk-UA" sz="3200" dirty="0" smtClean="0"/>
              <a:t/>
            </a:r>
            <a:br>
              <a:rPr lang="uk-UA" sz="3200" dirty="0" smtClean="0"/>
            </a:b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6781" y="0"/>
            <a:ext cx="923078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5309" y="0"/>
            <a:ext cx="94593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rodonews.ru/i/full1287649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79512"/>
            <a:ext cx="9594556" cy="8037512"/>
          </a:xfrm>
          <a:prstGeom prst="rect">
            <a:avLst/>
          </a:prstGeom>
          <a:noFill/>
        </p:spPr>
      </p:pic>
      <p:pic>
        <p:nvPicPr>
          <p:cNvPr id="4" name="N-Shestak-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0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Домашнє завдання</a:t>
            </a:r>
            <a:endParaRPr lang="uk-UA" sz="4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-2885638"/>
            <a:ext cx="8676456" cy="778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 запитання для перевірки знань  </a:t>
            </a:r>
            <a:r>
              <a:rPr lang="uk-UA" sz="1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с.122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-  написати твір-роздум «Що таке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справжня краса» (7-9 речень);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скласти власну казку на моральну тему.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88</TotalTime>
  <Words>115</Words>
  <Application>Microsoft Office PowerPoint</Application>
  <PresentationFormat>Экран (4:3)</PresentationFormat>
  <Paragraphs>35</Paragraphs>
  <Slides>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Начальная</vt:lpstr>
      <vt:lpstr>Слайд 1</vt:lpstr>
      <vt:lpstr>Мета</vt:lpstr>
      <vt:lpstr>Слайд 3</vt:lpstr>
      <vt:lpstr>Слайд 4</vt:lpstr>
      <vt:lpstr>Слайд 5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QWERTY</dc:creator>
  <cp:lastModifiedBy>QWERTY</cp:lastModifiedBy>
  <cp:revision>12</cp:revision>
  <dcterms:created xsi:type="dcterms:W3CDTF">2013-10-28T18:01:10Z</dcterms:created>
  <dcterms:modified xsi:type="dcterms:W3CDTF">2013-11-11T17:43:06Z</dcterms:modified>
</cp:coreProperties>
</file>