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3" r:id="rId8"/>
    <p:sldId id="262" r:id="rId9"/>
    <p:sldId id="265" r:id="rId10"/>
    <p:sldId id="264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89024" autoAdjust="0"/>
  </p:normalViewPr>
  <p:slideViewPr>
    <p:cSldViewPr snapToGrid="0">
      <p:cViewPr varScale="1">
        <p:scale>
          <a:sx n="64" d="100"/>
          <a:sy n="64" d="100"/>
        </p:scale>
        <p:origin x="-10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9657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1796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745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001204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12094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7669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5145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26727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0781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0853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6618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0822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4918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9603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4853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8705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8189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3850ADE-85BE-4815-9BA5-F56F062EFD0F}" type="datetimeFigureOut">
              <a:rPr lang="ru-RU" smtClean="0"/>
              <a:pPr/>
              <a:t>24.11.2016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E6C36-3399-4100-B454-8B5EBC58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9421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Бальзак </a:t>
            </a:r>
            <a:r>
              <a:rPr lang="uk-UA" dirty="0" smtClean="0"/>
              <a:t>і Верхівня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54954" y="4777379"/>
            <a:ext cx="10222579" cy="1563459"/>
          </a:xfrm>
        </p:spPr>
        <p:txBody>
          <a:bodyPr>
            <a:normAutofit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вчительки Фастівської ЗОШ І-ІІІ ст.№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Київської області</a:t>
            </a:r>
          </a:p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Рогатюк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О.Б.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751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Парк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4791" y="1690688"/>
            <a:ext cx="8326877" cy="418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698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Шануймо своє!!!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2000" y="1536970"/>
            <a:ext cx="8128000" cy="498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545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Палац Ганських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2000" y="1478604"/>
            <a:ext cx="8128000" cy="499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967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Кухня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2000" y="1478604"/>
            <a:ext cx="8128000" cy="499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832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Оноре де Бальзак і графиня Ганська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3500" y="1317416"/>
            <a:ext cx="76200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701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Кімнати музею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1690688"/>
            <a:ext cx="9144000" cy="490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338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Кімнати  музею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7785" y="1479549"/>
            <a:ext cx="8317523" cy="472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267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Бальна зала (фрагменти)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2000" y="1690688"/>
            <a:ext cx="8128000" cy="494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776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Парк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2000" y="1690688"/>
            <a:ext cx="8128000" cy="478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599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Парк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7906" y="1904999"/>
            <a:ext cx="7607030" cy="445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614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29</TotalTime>
  <Words>42</Words>
  <Application>Microsoft Office PowerPoint</Application>
  <PresentationFormat>Произвольный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Ион</vt:lpstr>
      <vt:lpstr>Бальзак і Верхівня</vt:lpstr>
      <vt:lpstr>Палац Ганських</vt:lpstr>
      <vt:lpstr>Кухня</vt:lpstr>
      <vt:lpstr>Оноре де Бальзак і графиня Ганська</vt:lpstr>
      <vt:lpstr>Кімнати музею</vt:lpstr>
      <vt:lpstr>Кімнати  музею</vt:lpstr>
      <vt:lpstr>Бальна зала (фрагменти)</vt:lpstr>
      <vt:lpstr>Парк</vt:lpstr>
      <vt:lpstr>Парк</vt:lpstr>
      <vt:lpstr>Парк</vt:lpstr>
      <vt:lpstr>Шануймо своє!!!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Бальзак і Верхівня</dc:title>
  <dc:creator>Роман</dc:creator>
  <cp:lastModifiedBy>школа</cp:lastModifiedBy>
  <cp:revision>5</cp:revision>
  <dcterms:created xsi:type="dcterms:W3CDTF">2016-05-15T07:37:21Z</dcterms:created>
  <dcterms:modified xsi:type="dcterms:W3CDTF">2016-11-24T08:45:03Z</dcterms:modified>
</cp:coreProperties>
</file>